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</p:sldMasterIdLst>
  <p:notesMasterIdLst>
    <p:notesMasterId r:id="rId17"/>
  </p:notesMasterIdLst>
  <p:sldIdLst>
    <p:sldId id="256" r:id="rId5"/>
    <p:sldId id="257" r:id="rId6"/>
    <p:sldId id="284" r:id="rId7"/>
    <p:sldId id="288" r:id="rId8"/>
    <p:sldId id="292" r:id="rId9"/>
    <p:sldId id="294" r:id="rId10"/>
    <p:sldId id="297" r:id="rId11"/>
    <p:sldId id="285" r:id="rId12"/>
    <p:sldId id="286" r:id="rId13"/>
    <p:sldId id="289" r:id="rId14"/>
    <p:sldId id="290" r:id="rId15"/>
    <p:sldId id="296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33FF"/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ncconnect-my.sharepoint.com/personal/jim_bowyer_ncdenr_gov/Documents/ATAST%20File/2%20CAFOs%2008-18-17/Air%20Monitoring%20Effort/DCAMS%20data%20releases/All%204%20sites%20PM25%20Report%20June%202018-Sept%202019%20with%20graphs%2010-08-19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im_bowyer_ncdenr_gov/Documents/ATAST%20File/2%20CAFOs%2008-18-17/Air%20Monitoring%20Effort/DCAMS%20data%20releases/All%204%20sites%20PM25%20Report%20June%202018-Sept%202019%20with%20graphs%2010-08-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cconnect-my.sharepoint.com/personal/jim_bowyer_ncdenr_gov/Documents/ATAST%20File/2%20CAFOs%2008-18-17/Air%20Monitoring%20Effort/DCAMS%20data%20releases/All%204%20sites%20PM25%20Report%20June%202018-Sept%202019%20with%20graphs%2010-08-19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%20CAFOs%2008-18-17\Air%20Monitoring%20Effort\DCAMS%20data%20releases\All%204%20sites%20PM25%20Report%20June%202018-Sept%202019%20with%20Regional%20sites%20with%20graphs%2010-28-19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https://ncconnect-my.sharepoint.com/personal/jim_bowyer_ncdenr_gov/Documents/ATAST%20File/2%20CAFOs%2008-18-17/Air%20Monitoring%20Effort/DCAMS%20data%20releases/All%204%20sites%20H2S%20Report%20June%202018-Sept%2030%202019%20graphs%2010-17-19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https://ncconnect-my.sharepoint.com/personal/jim_bowyer_ncdenr_gov/Documents/ATAST%20File/2%20CAFOs%2008-18-17/Air%20Monitoring%20Effort/DCAMS%20data%20releases/All%204%20sites%20H2S%20Report%20June%202018-Sept%2030%202019%20graphs%2010-17-19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https://ncconnect-my.sharepoint.com/personal/jim_bowyer_ncdenr_gov/Documents/ATAST%20File/2%20CAFOs%2008-18-17/Air%20Monitoring%20Effort/DCAMS%20data%20releases/All%204%20sites%20NH3%20Report%20June%202018-Sept%2030%202019%2010-10-19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https://ncconnect-my.sharepoint.com/personal/jim_bowyer_ncdenr_gov/Documents/ATAST%20File/2%20CAFOs%2008-18-17/Air%20Monitoring%20Effort/DCAMS%20data%20releases/All%204%20sites%20NH3%20Report%20June%202018-Sept%2030%202019%2010-10-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24 Hr Avg PM 2.5</a:t>
            </a:r>
            <a:r>
              <a:rPr lang="en-US" baseline="0"/>
              <a:t> thru Sept 30, 2019 </a:t>
            </a:r>
          </a:p>
        </c:rich>
      </c:tx>
      <c:layout>
        <c:manualLayout>
          <c:xMode val="edge"/>
          <c:yMode val="edge"/>
          <c:x val="0.30302364923757086"/>
          <c:y val="1.010006861684411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817941158600975"/>
          <c:y val="6.0671929769220694E-2"/>
          <c:w val="0.77077931875533801"/>
          <c:h val="0.79184725633463382"/>
        </c:manualLayout>
      </c:layout>
      <c:scatterChart>
        <c:scatterStyle val="lineMarker"/>
        <c:varyColors val="0"/>
        <c:ser>
          <c:idx val="3"/>
          <c:order val="0"/>
          <c:tx>
            <c:v>Candor</c:v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 w="12700">
                <a:solidFill>
                  <a:srgbClr val="00B0F0"/>
                </a:solidFill>
              </a:ln>
            </c:spPr>
          </c:marker>
          <c:xVal>
            <c:numRef>
              <c:f>'Cowan&amp; Candor 24 hr Avg'!$B$3:$B$94</c:f>
              <c:numCache>
                <c:formatCode>m/d/yyyy</c:formatCode>
                <c:ptCount val="92"/>
                <c:pt idx="0">
                  <c:v>43252</c:v>
                </c:pt>
                <c:pt idx="1">
                  <c:v>43253</c:v>
                </c:pt>
                <c:pt idx="2">
                  <c:v>43254</c:v>
                </c:pt>
                <c:pt idx="3">
                  <c:v>43255</c:v>
                </c:pt>
                <c:pt idx="4">
                  <c:v>43256</c:v>
                </c:pt>
                <c:pt idx="5">
                  <c:v>43257</c:v>
                </c:pt>
                <c:pt idx="6">
                  <c:v>43258</c:v>
                </c:pt>
                <c:pt idx="7">
                  <c:v>43259</c:v>
                </c:pt>
                <c:pt idx="8">
                  <c:v>43260</c:v>
                </c:pt>
                <c:pt idx="9">
                  <c:v>43261</c:v>
                </c:pt>
                <c:pt idx="10">
                  <c:v>43262</c:v>
                </c:pt>
                <c:pt idx="11">
                  <c:v>43263</c:v>
                </c:pt>
                <c:pt idx="12">
                  <c:v>43264</c:v>
                </c:pt>
                <c:pt idx="13">
                  <c:v>43265</c:v>
                </c:pt>
                <c:pt idx="14">
                  <c:v>43266</c:v>
                </c:pt>
                <c:pt idx="15">
                  <c:v>43267</c:v>
                </c:pt>
                <c:pt idx="16">
                  <c:v>43268</c:v>
                </c:pt>
                <c:pt idx="17">
                  <c:v>43269</c:v>
                </c:pt>
                <c:pt idx="18">
                  <c:v>43270</c:v>
                </c:pt>
                <c:pt idx="19">
                  <c:v>43271</c:v>
                </c:pt>
                <c:pt idx="20">
                  <c:v>43272</c:v>
                </c:pt>
                <c:pt idx="21">
                  <c:v>43273</c:v>
                </c:pt>
                <c:pt idx="22">
                  <c:v>43274</c:v>
                </c:pt>
                <c:pt idx="23">
                  <c:v>43275</c:v>
                </c:pt>
                <c:pt idx="24">
                  <c:v>43276</c:v>
                </c:pt>
                <c:pt idx="25">
                  <c:v>43277</c:v>
                </c:pt>
                <c:pt idx="26">
                  <c:v>43278</c:v>
                </c:pt>
                <c:pt idx="27">
                  <c:v>43279</c:v>
                </c:pt>
                <c:pt idx="28">
                  <c:v>43280</c:v>
                </c:pt>
                <c:pt idx="29">
                  <c:v>43281</c:v>
                </c:pt>
                <c:pt idx="30">
                  <c:v>43282</c:v>
                </c:pt>
                <c:pt idx="31">
                  <c:v>43283</c:v>
                </c:pt>
                <c:pt idx="32">
                  <c:v>43284</c:v>
                </c:pt>
                <c:pt idx="33">
                  <c:v>43285</c:v>
                </c:pt>
                <c:pt idx="34">
                  <c:v>43286</c:v>
                </c:pt>
                <c:pt idx="35">
                  <c:v>43287</c:v>
                </c:pt>
                <c:pt idx="36">
                  <c:v>43288</c:v>
                </c:pt>
                <c:pt idx="37">
                  <c:v>43289</c:v>
                </c:pt>
                <c:pt idx="38">
                  <c:v>43290</c:v>
                </c:pt>
                <c:pt idx="39">
                  <c:v>43291</c:v>
                </c:pt>
                <c:pt idx="40">
                  <c:v>43292</c:v>
                </c:pt>
                <c:pt idx="41">
                  <c:v>43293</c:v>
                </c:pt>
                <c:pt idx="42">
                  <c:v>43294</c:v>
                </c:pt>
                <c:pt idx="43">
                  <c:v>43295</c:v>
                </c:pt>
                <c:pt idx="44">
                  <c:v>43296</c:v>
                </c:pt>
                <c:pt idx="45">
                  <c:v>43297</c:v>
                </c:pt>
                <c:pt idx="46">
                  <c:v>43298</c:v>
                </c:pt>
                <c:pt idx="47">
                  <c:v>43299</c:v>
                </c:pt>
                <c:pt idx="48">
                  <c:v>43300</c:v>
                </c:pt>
                <c:pt idx="49">
                  <c:v>43301</c:v>
                </c:pt>
                <c:pt idx="50">
                  <c:v>43302</c:v>
                </c:pt>
                <c:pt idx="51">
                  <c:v>43303</c:v>
                </c:pt>
                <c:pt idx="52">
                  <c:v>43304</c:v>
                </c:pt>
                <c:pt idx="53">
                  <c:v>43305</c:v>
                </c:pt>
                <c:pt idx="54">
                  <c:v>43306</c:v>
                </c:pt>
                <c:pt idx="55">
                  <c:v>43307</c:v>
                </c:pt>
                <c:pt idx="56">
                  <c:v>43308</c:v>
                </c:pt>
                <c:pt idx="57">
                  <c:v>43309</c:v>
                </c:pt>
                <c:pt idx="58">
                  <c:v>43310</c:v>
                </c:pt>
                <c:pt idx="59">
                  <c:v>43311</c:v>
                </c:pt>
                <c:pt idx="60">
                  <c:v>43312</c:v>
                </c:pt>
                <c:pt idx="61">
                  <c:v>43313</c:v>
                </c:pt>
                <c:pt idx="62">
                  <c:v>43314</c:v>
                </c:pt>
                <c:pt idx="63">
                  <c:v>43315</c:v>
                </c:pt>
                <c:pt idx="64">
                  <c:v>43316</c:v>
                </c:pt>
                <c:pt idx="65">
                  <c:v>43317</c:v>
                </c:pt>
                <c:pt idx="66">
                  <c:v>43318</c:v>
                </c:pt>
                <c:pt idx="67">
                  <c:v>43319</c:v>
                </c:pt>
                <c:pt idx="68">
                  <c:v>43320</c:v>
                </c:pt>
                <c:pt idx="69">
                  <c:v>43321</c:v>
                </c:pt>
                <c:pt idx="70">
                  <c:v>43322</c:v>
                </c:pt>
                <c:pt idx="71">
                  <c:v>43323</c:v>
                </c:pt>
                <c:pt idx="72">
                  <c:v>43324</c:v>
                </c:pt>
                <c:pt idx="73">
                  <c:v>43325</c:v>
                </c:pt>
                <c:pt idx="74">
                  <c:v>43326</c:v>
                </c:pt>
                <c:pt idx="75">
                  <c:v>43327</c:v>
                </c:pt>
                <c:pt idx="76">
                  <c:v>43328</c:v>
                </c:pt>
                <c:pt idx="77">
                  <c:v>43329</c:v>
                </c:pt>
                <c:pt idx="78">
                  <c:v>43330</c:v>
                </c:pt>
                <c:pt idx="79">
                  <c:v>43331</c:v>
                </c:pt>
                <c:pt idx="80">
                  <c:v>43332</c:v>
                </c:pt>
                <c:pt idx="81">
                  <c:v>43333</c:v>
                </c:pt>
                <c:pt idx="82">
                  <c:v>43334</c:v>
                </c:pt>
                <c:pt idx="83">
                  <c:v>43335</c:v>
                </c:pt>
                <c:pt idx="84">
                  <c:v>43336</c:v>
                </c:pt>
                <c:pt idx="85">
                  <c:v>43337</c:v>
                </c:pt>
                <c:pt idx="86">
                  <c:v>43338</c:v>
                </c:pt>
                <c:pt idx="87">
                  <c:v>43339</c:v>
                </c:pt>
                <c:pt idx="88">
                  <c:v>43340</c:v>
                </c:pt>
                <c:pt idx="89">
                  <c:v>43341</c:v>
                </c:pt>
                <c:pt idx="90">
                  <c:v>43342</c:v>
                </c:pt>
                <c:pt idx="91">
                  <c:v>43343</c:v>
                </c:pt>
              </c:numCache>
            </c:numRef>
          </c:xVal>
          <c:yVal>
            <c:numRef>
              <c:f>'Cowan&amp; Candor 24 hr Avg'!$D$3:$D$94</c:f>
              <c:numCache>
                <c:formatCode>General</c:formatCode>
                <c:ptCount val="92"/>
                <c:pt idx="0">
                  <c:v>5.5</c:v>
                </c:pt>
                <c:pt idx="1">
                  <c:v>5</c:v>
                </c:pt>
                <c:pt idx="2">
                  <c:v>5.7</c:v>
                </c:pt>
                <c:pt idx="3">
                  <c:v>4.5999999999999996</c:v>
                </c:pt>
                <c:pt idx="4">
                  <c:v>6.5</c:v>
                </c:pt>
                <c:pt idx="5">
                  <c:v>9.5</c:v>
                </c:pt>
                <c:pt idx="6">
                  <c:v>11.2</c:v>
                </c:pt>
                <c:pt idx="7">
                  <c:v>11.6</c:v>
                </c:pt>
                <c:pt idx="8">
                  <c:v>7.3</c:v>
                </c:pt>
                <c:pt idx="9">
                  <c:v>6.9</c:v>
                </c:pt>
                <c:pt idx="10">
                  <c:v>12.4</c:v>
                </c:pt>
                <c:pt idx="11">
                  <c:v>3.6</c:v>
                </c:pt>
                <c:pt idx="12">
                  <c:v>7.2</c:v>
                </c:pt>
                <c:pt idx="13">
                  <c:v>9.3000000000000007</c:v>
                </c:pt>
                <c:pt idx="14">
                  <c:v>10.7</c:v>
                </c:pt>
                <c:pt idx="15">
                  <c:v>11.4</c:v>
                </c:pt>
                <c:pt idx="16">
                  <c:v>7.8</c:v>
                </c:pt>
                <c:pt idx="17">
                  <c:v>10.9</c:v>
                </c:pt>
                <c:pt idx="18">
                  <c:v>11.1</c:v>
                </c:pt>
                <c:pt idx="19">
                  <c:v>12.2</c:v>
                </c:pt>
                <c:pt idx="20">
                  <c:v>14.5</c:v>
                </c:pt>
                <c:pt idx="21">
                  <c:v>10</c:v>
                </c:pt>
                <c:pt idx="22">
                  <c:v>7</c:v>
                </c:pt>
                <c:pt idx="23">
                  <c:v>7.3</c:v>
                </c:pt>
                <c:pt idx="24">
                  <c:v>7.3</c:v>
                </c:pt>
                <c:pt idx="25">
                  <c:v>4.0999999999999996</c:v>
                </c:pt>
                <c:pt idx="26">
                  <c:v>5.7</c:v>
                </c:pt>
                <c:pt idx="27">
                  <c:v>5.6</c:v>
                </c:pt>
                <c:pt idx="28">
                  <c:v>7.5</c:v>
                </c:pt>
                <c:pt idx="29">
                  <c:v>9.1</c:v>
                </c:pt>
                <c:pt idx="30">
                  <c:v>4.3</c:v>
                </c:pt>
                <c:pt idx="31">
                  <c:v>5.3</c:v>
                </c:pt>
                <c:pt idx="32">
                  <c:v>8.5</c:v>
                </c:pt>
                <c:pt idx="33">
                  <c:v>5.8</c:v>
                </c:pt>
                <c:pt idx="34">
                  <c:v>4.8</c:v>
                </c:pt>
                <c:pt idx="35">
                  <c:v>5.2</c:v>
                </c:pt>
                <c:pt idx="36">
                  <c:v>5.0999999999999996</c:v>
                </c:pt>
                <c:pt idx="37">
                  <c:v>4.5999999999999996</c:v>
                </c:pt>
                <c:pt idx="38">
                  <c:v>3.3</c:v>
                </c:pt>
                <c:pt idx="39">
                  <c:v>9.1999999999999993</c:v>
                </c:pt>
                <c:pt idx="40">
                  <c:v>12.7</c:v>
                </c:pt>
                <c:pt idx="41">
                  <c:v>12.6</c:v>
                </c:pt>
                <c:pt idx="42">
                  <c:v>11.1</c:v>
                </c:pt>
                <c:pt idx="43">
                  <c:v>9.1999999999999993</c:v>
                </c:pt>
                <c:pt idx="44">
                  <c:v>9.1999999999999993</c:v>
                </c:pt>
                <c:pt idx="45">
                  <c:v>11.2</c:v>
                </c:pt>
                <c:pt idx="46">
                  <c:v>6.5</c:v>
                </c:pt>
                <c:pt idx="47">
                  <c:v>6.2</c:v>
                </c:pt>
                <c:pt idx="48">
                  <c:v>7.5</c:v>
                </c:pt>
                <c:pt idx="49">
                  <c:v>7.3</c:v>
                </c:pt>
                <c:pt idx="50">
                  <c:v>5.3</c:v>
                </c:pt>
                <c:pt idx="51">
                  <c:v>3.3</c:v>
                </c:pt>
                <c:pt idx="52">
                  <c:v>5.8</c:v>
                </c:pt>
                <c:pt idx="53">
                  <c:v>4.7</c:v>
                </c:pt>
                <c:pt idx="54">
                  <c:v>4</c:v>
                </c:pt>
                <c:pt idx="55">
                  <c:v>5</c:v>
                </c:pt>
                <c:pt idx="56">
                  <c:v>6.7</c:v>
                </c:pt>
                <c:pt idx="57">
                  <c:v>7.1</c:v>
                </c:pt>
                <c:pt idx="58">
                  <c:v>5.6</c:v>
                </c:pt>
                <c:pt idx="59">
                  <c:v>2.7</c:v>
                </c:pt>
                <c:pt idx="60">
                  <c:v>2.5</c:v>
                </c:pt>
                <c:pt idx="61">
                  <c:v>3.9</c:v>
                </c:pt>
                <c:pt idx="62">
                  <c:v>4.7</c:v>
                </c:pt>
                <c:pt idx="63">
                  <c:v>2.2000000000000002</c:v>
                </c:pt>
                <c:pt idx="64">
                  <c:v>3.6</c:v>
                </c:pt>
                <c:pt idx="65">
                  <c:v>5.5</c:v>
                </c:pt>
                <c:pt idx="66">
                  <c:v>4.5</c:v>
                </c:pt>
                <c:pt idx="67">
                  <c:v>9.6</c:v>
                </c:pt>
                <c:pt idx="68">
                  <c:v>5.2</c:v>
                </c:pt>
                <c:pt idx="69">
                  <c:v>5.2</c:v>
                </c:pt>
                <c:pt idx="70">
                  <c:v>9.3000000000000007</c:v>
                </c:pt>
                <c:pt idx="71">
                  <c:v>5.0999999999999996</c:v>
                </c:pt>
                <c:pt idx="72">
                  <c:v>6</c:v>
                </c:pt>
                <c:pt idx="73">
                  <c:v>5</c:v>
                </c:pt>
                <c:pt idx="74">
                  <c:v>9</c:v>
                </c:pt>
                <c:pt idx="75">
                  <c:v>12.4</c:v>
                </c:pt>
                <c:pt idx="76">
                  <c:v>13.3</c:v>
                </c:pt>
                <c:pt idx="77">
                  <c:v>9.4</c:v>
                </c:pt>
                <c:pt idx="78">
                  <c:v>3</c:v>
                </c:pt>
                <c:pt idx="79">
                  <c:v>5.7</c:v>
                </c:pt>
                <c:pt idx="80">
                  <c:v>6.7</c:v>
                </c:pt>
                <c:pt idx="81">
                  <c:v>5.5</c:v>
                </c:pt>
                <c:pt idx="82">
                  <c:v>5</c:v>
                </c:pt>
                <c:pt idx="83">
                  <c:v>11.6</c:v>
                </c:pt>
                <c:pt idx="84">
                  <c:v>7.8</c:v>
                </c:pt>
                <c:pt idx="85">
                  <c:v>7.8</c:v>
                </c:pt>
                <c:pt idx="86">
                  <c:v>8.8000000000000007</c:v>
                </c:pt>
                <c:pt idx="87">
                  <c:v>11.9</c:v>
                </c:pt>
                <c:pt idx="88">
                  <c:v>10</c:v>
                </c:pt>
                <c:pt idx="89">
                  <c:v>9.9</c:v>
                </c:pt>
                <c:pt idx="90">
                  <c:v>6.7</c:v>
                </c:pt>
                <c:pt idx="91">
                  <c:v>6.5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55-4B61-A4E4-A4FFE449CA56}"/>
            </c:ext>
          </c:extLst>
        </c:ser>
        <c:ser>
          <c:idx val="2"/>
          <c:order val="1"/>
          <c:tx>
            <c:v>Cowan Museum</c:v>
          </c:tx>
          <c:spPr>
            <a:ln w="28575">
              <a:noFill/>
            </a:ln>
          </c:spPr>
          <c:marker>
            <c:spPr>
              <a:noFill/>
              <a:ln>
                <a:solidFill>
                  <a:srgbClr val="C00000"/>
                </a:solidFill>
              </a:ln>
            </c:spPr>
          </c:marker>
          <c:xVal>
            <c:numRef>
              <c:f>'Cowan&amp; Candor 24 hr Avg'!$B$3:$B$94</c:f>
              <c:numCache>
                <c:formatCode>m/d/yyyy</c:formatCode>
                <c:ptCount val="92"/>
                <c:pt idx="0">
                  <c:v>43252</c:v>
                </c:pt>
                <c:pt idx="1">
                  <c:v>43253</c:v>
                </c:pt>
                <c:pt idx="2">
                  <c:v>43254</c:v>
                </c:pt>
                <c:pt idx="3">
                  <c:v>43255</c:v>
                </c:pt>
                <c:pt idx="4">
                  <c:v>43256</c:v>
                </c:pt>
                <c:pt idx="5">
                  <c:v>43257</c:v>
                </c:pt>
                <c:pt idx="6">
                  <c:v>43258</c:v>
                </c:pt>
                <c:pt idx="7">
                  <c:v>43259</c:v>
                </c:pt>
                <c:pt idx="8">
                  <c:v>43260</c:v>
                </c:pt>
                <c:pt idx="9">
                  <c:v>43261</c:v>
                </c:pt>
                <c:pt idx="10">
                  <c:v>43262</c:v>
                </c:pt>
                <c:pt idx="11">
                  <c:v>43263</c:v>
                </c:pt>
                <c:pt idx="12">
                  <c:v>43264</c:v>
                </c:pt>
                <c:pt idx="13">
                  <c:v>43265</c:v>
                </c:pt>
                <c:pt idx="14">
                  <c:v>43266</c:v>
                </c:pt>
                <c:pt idx="15">
                  <c:v>43267</c:v>
                </c:pt>
                <c:pt idx="16">
                  <c:v>43268</c:v>
                </c:pt>
                <c:pt idx="17">
                  <c:v>43269</c:v>
                </c:pt>
                <c:pt idx="18">
                  <c:v>43270</c:v>
                </c:pt>
                <c:pt idx="19">
                  <c:v>43271</c:v>
                </c:pt>
                <c:pt idx="20">
                  <c:v>43272</c:v>
                </c:pt>
                <c:pt idx="21">
                  <c:v>43273</c:v>
                </c:pt>
                <c:pt idx="22">
                  <c:v>43274</c:v>
                </c:pt>
                <c:pt idx="23">
                  <c:v>43275</c:v>
                </c:pt>
                <c:pt idx="24">
                  <c:v>43276</c:v>
                </c:pt>
                <c:pt idx="25">
                  <c:v>43277</c:v>
                </c:pt>
                <c:pt idx="26">
                  <c:v>43278</c:v>
                </c:pt>
                <c:pt idx="27">
                  <c:v>43279</c:v>
                </c:pt>
                <c:pt idx="28">
                  <c:v>43280</c:v>
                </c:pt>
                <c:pt idx="29">
                  <c:v>43281</c:v>
                </c:pt>
                <c:pt idx="30">
                  <c:v>43282</c:v>
                </c:pt>
                <c:pt idx="31">
                  <c:v>43283</c:v>
                </c:pt>
                <c:pt idx="32">
                  <c:v>43284</c:v>
                </c:pt>
                <c:pt idx="33">
                  <c:v>43285</c:v>
                </c:pt>
                <c:pt idx="34">
                  <c:v>43286</c:v>
                </c:pt>
                <c:pt idx="35">
                  <c:v>43287</c:v>
                </c:pt>
                <c:pt idx="36">
                  <c:v>43288</c:v>
                </c:pt>
                <c:pt idx="37">
                  <c:v>43289</c:v>
                </c:pt>
                <c:pt idx="38">
                  <c:v>43290</c:v>
                </c:pt>
                <c:pt idx="39">
                  <c:v>43291</c:v>
                </c:pt>
                <c:pt idx="40">
                  <c:v>43292</c:v>
                </c:pt>
                <c:pt idx="41">
                  <c:v>43293</c:v>
                </c:pt>
                <c:pt idx="42">
                  <c:v>43294</c:v>
                </c:pt>
                <c:pt idx="43">
                  <c:v>43295</c:v>
                </c:pt>
                <c:pt idx="44">
                  <c:v>43296</c:v>
                </c:pt>
                <c:pt idx="45">
                  <c:v>43297</c:v>
                </c:pt>
                <c:pt idx="46">
                  <c:v>43298</c:v>
                </c:pt>
                <c:pt idx="47">
                  <c:v>43299</c:v>
                </c:pt>
                <c:pt idx="48">
                  <c:v>43300</c:v>
                </c:pt>
                <c:pt idx="49">
                  <c:v>43301</c:v>
                </c:pt>
                <c:pt idx="50">
                  <c:v>43302</c:v>
                </c:pt>
                <c:pt idx="51">
                  <c:v>43303</c:v>
                </c:pt>
                <c:pt idx="52">
                  <c:v>43304</c:v>
                </c:pt>
                <c:pt idx="53">
                  <c:v>43305</c:v>
                </c:pt>
                <c:pt idx="54">
                  <c:v>43306</c:v>
                </c:pt>
                <c:pt idx="55">
                  <c:v>43307</c:v>
                </c:pt>
                <c:pt idx="56">
                  <c:v>43308</c:v>
                </c:pt>
                <c:pt idx="57">
                  <c:v>43309</c:v>
                </c:pt>
                <c:pt idx="58">
                  <c:v>43310</c:v>
                </c:pt>
                <c:pt idx="59">
                  <c:v>43311</c:v>
                </c:pt>
                <c:pt idx="60">
                  <c:v>43312</c:v>
                </c:pt>
                <c:pt idx="61">
                  <c:v>43313</c:v>
                </c:pt>
                <c:pt idx="62">
                  <c:v>43314</c:v>
                </c:pt>
                <c:pt idx="63">
                  <c:v>43315</c:v>
                </c:pt>
                <c:pt idx="64">
                  <c:v>43316</c:v>
                </c:pt>
                <c:pt idx="65">
                  <c:v>43317</c:v>
                </c:pt>
                <c:pt idx="66">
                  <c:v>43318</c:v>
                </c:pt>
                <c:pt idx="67">
                  <c:v>43319</c:v>
                </c:pt>
                <c:pt idx="68">
                  <c:v>43320</c:v>
                </c:pt>
                <c:pt idx="69">
                  <c:v>43321</c:v>
                </c:pt>
                <c:pt idx="70">
                  <c:v>43322</c:v>
                </c:pt>
                <c:pt idx="71">
                  <c:v>43323</c:v>
                </c:pt>
                <c:pt idx="72">
                  <c:v>43324</c:v>
                </c:pt>
                <c:pt idx="73">
                  <c:v>43325</c:v>
                </c:pt>
                <c:pt idx="74">
                  <c:v>43326</c:v>
                </c:pt>
                <c:pt idx="75">
                  <c:v>43327</c:v>
                </c:pt>
                <c:pt idx="76">
                  <c:v>43328</c:v>
                </c:pt>
                <c:pt idx="77">
                  <c:v>43329</c:v>
                </c:pt>
                <c:pt idx="78">
                  <c:v>43330</c:v>
                </c:pt>
                <c:pt idx="79">
                  <c:v>43331</c:v>
                </c:pt>
                <c:pt idx="80">
                  <c:v>43332</c:v>
                </c:pt>
                <c:pt idx="81">
                  <c:v>43333</c:v>
                </c:pt>
                <c:pt idx="82">
                  <c:v>43334</c:v>
                </c:pt>
                <c:pt idx="83">
                  <c:v>43335</c:v>
                </c:pt>
                <c:pt idx="84">
                  <c:v>43336</c:v>
                </c:pt>
                <c:pt idx="85">
                  <c:v>43337</c:v>
                </c:pt>
                <c:pt idx="86">
                  <c:v>43338</c:v>
                </c:pt>
                <c:pt idx="87">
                  <c:v>43339</c:v>
                </c:pt>
                <c:pt idx="88">
                  <c:v>43340</c:v>
                </c:pt>
                <c:pt idx="89">
                  <c:v>43341</c:v>
                </c:pt>
                <c:pt idx="90">
                  <c:v>43342</c:v>
                </c:pt>
                <c:pt idx="91">
                  <c:v>43343</c:v>
                </c:pt>
              </c:numCache>
            </c:numRef>
          </c:xVal>
          <c:yVal>
            <c:numRef>
              <c:f>'Cowan&amp; Candor 24 hr Avg'!$F$3:$F$94</c:f>
              <c:numCache>
                <c:formatCode>General</c:formatCode>
                <c:ptCount val="92"/>
                <c:pt idx="7">
                  <c:v>9.5410000000000004</c:v>
                </c:pt>
                <c:pt idx="8">
                  <c:v>5.2080000000000002</c:v>
                </c:pt>
                <c:pt idx="9">
                  <c:v>6.0410000000000004</c:v>
                </c:pt>
                <c:pt idx="10">
                  <c:v>11.791</c:v>
                </c:pt>
                <c:pt idx="11">
                  <c:v>4.9580000000000002</c:v>
                </c:pt>
                <c:pt idx="12">
                  <c:v>11.166</c:v>
                </c:pt>
                <c:pt idx="13">
                  <c:v>10.833</c:v>
                </c:pt>
                <c:pt idx="14">
                  <c:v>8.8330000000000002</c:v>
                </c:pt>
                <c:pt idx="15">
                  <c:v>6.875</c:v>
                </c:pt>
                <c:pt idx="16">
                  <c:v>8.75</c:v>
                </c:pt>
                <c:pt idx="17">
                  <c:v>13.458</c:v>
                </c:pt>
                <c:pt idx="18">
                  <c:v>15.875</c:v>
                </c:pt>
                <c:pt idx="19">
                  <c:v>14.666</c:v>
                </c:pt>
                <c:pt idx="20">
                  <c:v>18.625</c:v>
                </c:pt>
                <c:pt idx="21">
                  <c:v>17.125</c:v>
                </c:pt>
                <c:pt idx="22">
                  <c:v>15.916</c:v>
                </c:pt>
                <c:pt idx="23">
                  <c:v>10.541</c:v>
                </c:pt>
                <c:pt idx="24">
                  <c:v>9.4580000000000002</c:v>
                </c:pt>
                <c:pt idx="25">
                  <c:v>4.4160000000000004</c:v>
                </c:pt>
                <c:pt idx="26">
                  <c:v>6.7080000000000002</c:v>
                </c:pt>
                <c:pt idx="27">
                  <c:v>9.0410000000000004</c:v>
                </c:pt>
                <c:pt idx="28">
                  <c:v>10.125</c:v>
                </c:pt>
                <c:pt idx="29">
                  <c:v>9.7910000000000004</c:v>
                </c:pt>
                <c:pt idx="30" formatCode="0.0">
                  <c:v>7.375</c:v>
                </c:pt>
                <c:pt idx="31" formatCode="0.0">
                  <c:v>7.6660000000000004</c:v>
                </c:pt>
                <c:pt idx="32" formatCode="0.0">
                  <c:v>11.666</c:v>
                </c:pt>
                <c:pt idx="33" formatCode="0.0">
                  <c:v>6.25</c:v>
                </c:pt>
                <c:pt idx="34" formatCode="0.0">
                  <c:v>5.5830000000000002</c:v>
                </c:pt>
                <c:pt idx="35" formatCode="0.0">
                  <c:v>5.125</c:v>
                </c:pt>
                <c:pt idx="36" formatCode="0.0">
                  <c:v>7.0830000000000002</c:v>
                </c:pt>
                <c:pt idx="37" formatCode="0.0">
                  <c:v>5.375</c:v>
                </c:pt>
                <c:pt idx="38" formatCode="0.0">
                  <c:v>5.4160000000000004</c:v>
                </c:pt>
                <c:pt idx="39" formatCode="0.0">
                  <c:v>12.541</c:v>
                </c:pt>
                <c:pt idx="40" formatCode="0.0">
                  <c:v>18.916</c:v>
                </c:pt>
                <c:pt idx="41" formatCode="0.0">
                  <c:v>19.832999999999998</c:v>
                </c:pt>
                <c:pt idx="42" formatCode="0.0">
                  <c:v>9.5830000000000002</c:v>
                </c:pt>
                <c:pt idx="43" formatCode="0.0">
                  <c:v>6.5</c:v>
                </c:pt>
                <c:pt idx="44" formatCode="0.0">
                  <c:v>8.2910000000000004</c:v>
                </c:pt>
                <c:pt idx="45" formatCode="0.0">
                  <c:v>10.791</c:v>
                </c:pt>
                <c:pt idx="46" formatCode="0.0">
                  <c:v>9.9160000000000004</c:v>
                </c:pt>
                <c:pt idx="48" formatCode="0.0">
                  <c:v>10.041</c:v>
                </c:pt>
                <c:pt idx="49" formatCode="0.0">
                  <c:v>6.4160000000000004</c:v>
                </c:pt>
                <c:pt idx="50" formatCode="0.0">
                  <c:v>4.75</c:v>
                </c:pt>
                <c:pt idx="51" formatCode="0.0">
                  <c:v>10.375</c:v>
                </c:pt>
                <c:pt idx="52" formatCode="0.0">
                  <c:v>4.625</c:v>
                </c:pt>
                <c:pt idx="53" formatCode="0.0">
                  <c:v>3.375</c:v>
                </c:pt>
                <c:pt idx="54" formatCode="0.0">
                  <c:v>2.4089999999999998</c:v>
                </c:pt>
                <c:pt idx="55" formatCode="0.0">
                  <c:v>6.5830000000000002</c:v>
                </c:pt>
                <c:pt idx="61">
                  <c:v>3.4540000000000002</c:v>
                </c:pt>
                <c:pt idx="62">
                  <c:v>4.2080000000000002</c:v>
                </c:pt>
                <c:pt idx="63">
                  <c:v>2.25</c:v>
                </c:pt>
                <c:pt idx="64">
                  <c:v>4.4160000000000004</c:v>
                </c:pt>
                <c:pt idx="65">
                  <c:v>6.5410000000000004</c:v>
                </c:pt>
                <c:pt idx="66">
                  <c:v>8.9160000000000004</c:v>
                </c:pt>
                <c:pt idx="67">
                  <c:v>9.7910000000000004</c:v>
                </c:pt>
                <c:pt idx="68">
                  <c:v>8.4540000000000006</c:v>
                </c:pt>
                <c:pt idx="69">
                  <c:v>8.2080000000000002</c:v>
                </c:pt>
                <c:pt idx="70">
                  <c:v>12.916</c:v>
                </c:pt>
                <c:pt idx="71">
                  <c:v>10.333</c:v>
                </c:pt>
                <c:pt idx="72">
                  <c:v>7.875</c:v>
                </c:pt>
                <c:pt idx="73">
                  <c:v>4.9160000000000004</c:v>
                </c:pt>
                <c:pt idx="74">
                  <c:v>9.75</c:v>
                </c:pt>
                <c:pt idx="83">
                  <c:v>15.083</c:v>
                </c:pt>
                <c:pt idx="84">
                  <c:v>12.833</c:v>
                </c:pt>
                <c:pt idx="85">
                  <c:v>10.708</c:v>
                </c:pt>
                <c:pt idx="86">
                  <c:v>14.458</c:v>
                </c:pt>
                <c:pt idx="87">
                  <c:v>15.208</c:v>
                </c:pt>
                <c:pt idx="88">
                  <c:v>7.5830000000000002</c:v>
                </c:pt>
                <c:pt idx="89">
                  <c:v>6.9089999999999998</c:v>
                </c:pt>
                <c:pt idx="90">
                  <c:v>10.208</c:v>
                </c:pt>
                <c:pt idx="91">
                  <c:v>11.5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555-4B61-A4E4-A4FFE449CA56}"/>
            </c:ext>
          </c:extLst>
        </c:ser>
        <c:ser>
          <c:idx val="0"/>
          <c:order val="2"/>
          <c:tx>
            <c:v>Sarecta Rd</c:v>
          </c:tx>
          <c:spPr>
            <a:ln w="28575">
              <a:noFill/>
            </a:ln>
          </c:spPr>
          <c:marker>
            <c:spPr>
              <a:noFill/>
              <a:ln>
                <a:solidFill>
                  <a:srgbClr val="7030A0"/>
                </a:solidFill>
              </a:ln>
            </c:spPr>
          </c:marker>
          <c:xVal>
            <c:numRef>
              <c:f>'SarecWill 24hravg inclAug1-8'!$B$2:$B$366</c:f>
              <c:numCache>
                <c:formatCode>mm/dd/yyyy</c:formatCode>
                <c:ptCount val="365"/>
                <c:pt idx="0">
                  <c:v>43374</c:v>
                </c:pt>
                <c:pt idx="1">
                  <c:v>43375</c:v>
                </c:pt>
                <c:pt idx="2">
                  <c:v>43376</c:v>
                </c:pt>
                <c:pt idx="3">
                  <c:v>43377</c:v>
                </c:pt>
                <c:pt idx="4">
                  <c:v>43378</c:v>
                </c:pt>
                <c:pt idx="5">
                  <c:v>43379</c:v>
                </c:pt>
                <c:pt idx="6">
                  <c:v>43380</c:v>
                </c:pt>
                <c:pt idx="7">
                  <c:v>43381</c:v>
                </c:pt>
                <c:pt idx="8">
                  <c:v>43382</c:v>
                </c:pt>
                <c:pt idx="9">
                  <c:v>43383</c:v>
                </c:pt>
                <c:pt idx="10">
                  <c:v>43384</c:v>
                </c:pt>
                <c:pt idx="11">
                  <c:v>43385</c:v>
                </c:pt>
                <c:pt idx="12">
                  <c:v>43386</c:v>
                </c:pt>
                <c:pt idx="13">
                  <c:v>43387</c:v>
                </c:pt>
                <c:pt idx="14">
                  <c:v>43388</c:v>
                </c:pt>
                <c:pt idx="15">
                  <c:v>43389</c:v>
                </c:pt>
                <c:pt idx="16">
                  <c:v>43390</c:v>
                </c:pt>
                <c:pt idx="17">
                  <c:v>43391</c:v>
                </c:pt>
                <c:pt idx="18">
                  <c:v>43392</c:v>
                </c:pt>
                <c:pt idx="19">
                  <c:v>43393</c:v>
                </c:pt>
                <c:pt idx="20">
                  <c:v>43394</c:v>
                </c:pt>
                <c:pt idx="21">
                  <c:v>43395</c:v>
                </c:pt>
                <c:pt idx="22">
                  <c:v>43396</c:v>
                </c:pt>
                <c:pt idx="23">
                  <c:v>43397</c:v>
                </c:pt>
                <c:pt idx="24">
                  <c:v>43398</c:v>
                </c:pt>
                <c:pt idx="25">
                  <c:v>43399</c:v>
                </c:pt>
                <c:pt idx="26">
                  <c:v>43400</c:v>
                </c:pt>
                <c:pt idx="27">
                  <c:v>43401</c:v>
                </c:pt>
                <c:pt idx="28">
                  <c:v>43402</c:v>
                </c:pt>
                <c:pt idx="29">
                  <c:v>43403</c:v>
                </c:pt>
                <c:pt idx="30">
                  <c:v>43404</c:v>
                </c:pt>
                <c:pt idx="31">
                  <c:v>43405</c:v>
                </c:pt>
                <c:pt idx="32">
                  <c:v>43406</c:v>
                </c:pt>
                <c:pt idx="33">
                  <c:v>43407</c:v>
                </c:pt>
                <c:pt idx="34">
                  <c:v>43408</c:v>
                </c:pt>
                <c:pt idx="35">
                  <c:v>43409</c:v>
                </c:pt>
                <c:pt idx="36">
                  <c:v>43410</c:v>
                </c:pt>
                <c:pt idx="37">
                  <c:v>43411</c:v>
                </c:pt>
                <c:pt idx="38">
                  <c:v>43412</c:v>
                </c:pt>
                <c:pt idx="39">
                  <c:v>43413</c:v>
                </c:pt>
                <c:pt idx="40">
                  <c:v>43414</c:v>
                </c:pt>
                <c:pt idx="41">
                  <c:v>43415</c:v>
                </c:pt>
                <c:pt idx="42">
                  <c:v>43416</c:v>
                </c:pt>
                <c:pt idx="43">
                  <c:v>43417</c:v>
                </c:pt>
                <c:pt idx="44">
                  <c:v>43418</c:v>
                </c:pt>
                <c:pt idx="45">
                  <c:v>43419</c:v>
                </c:pt>
                <c:pt idx="46">
                  <c:v>43420</c:v>
                </c:pt>
                <c:pt idx="47">
                  <c:v>43421</c:v>
                </c:pt>
                <c:pt idx="48">
                  <c:v>43422</c:v>
                </c:pt>
                <c:pt idx="49">
                  <c:v>43423</c:v>
                </c:pt>
                <c:pt idx="50">
                  <c:v>43424</c:v>
                </c:pt>
                <c:pt idx="51">
                  <c:v>43425</c:v>
                </c:pt>
                <c:pt idx="52">
                  <c:v>43426</c:v>
                </c:pt>
                <c:pt idx="53">
                  <c:v>43427</c:v>
                </c:pt>
                <c:pt idx="54">
                  <c:v>43428</c:v>
                </c:pt>
                <c:pt idx="55">
                  <c:v>43429</c:v>
                </c:pt>
                <c:pt idx="56">
                  <c:v>43430</c:v>
                </c:pt>
                <c:pt idx="57">
                  <c:v>43431</c:v>
                </c:pt>
                <c:pt idx="58">
                  <c:v>43432</c:v>
                </c:pt>
                <c:pt idx="59">
                  <c:v>43433</c:v>
                </c:pt>
                <c:pt idx="60">
                  <c:v>43434</c:v>
                </c:pt>
                <c:pt idx="61">
                  <c:v>43435</c:v>
                </c:pt>
                <c:pt idx="62">
                  <c:v>43436</c:v>
                </c:pt>
                <c:pt idx="63">
                  <c:v>43437</c:v>
                </c:pt>
                <c:pt idx="64">
                  <c:v>43438</c:v>
                </c:pt>
                <c:pt idx="65">
                  <c:v>43439</c:v>
                </c:pt>
                <c:pt idx="66">
                  <c:v>43440</c:v>
                </c:pt>
                <c:pt idx="67">
                  <c:v>43441</c:v>
                </c:pt>
                <c:pt idx="68">
                  <c:v>43442</c:v>
                </c:pt>
                <c:pt idx="69">
                  <c:v>43443</c:v>
                </c:pt>
                <c:pt idx="70">
                  <c:v>43444</c:v>
                </c:pt>
                <c:pt idx="71">
                  <c:v>43445</c:v>
                </c:pt>
                <c:pt idx="72">
                  <c:v>43446</c:v>
                </c:pt>
                <c:pt idx="73">
                  <c:v>43447</c:v>
                </c:pt>
                <c:pt idx="74">
                  <c:v>43448</c:v>
                </c:pt>
                <c:pt idx="75">
                  <c:v>43449</c:v>
                </c:pt>
                <c:pt idx="76">
                  <c:v>43450</c:v>
                </c:pt>
                <c:pt idx="77">
                  <c:v>43451</c:v>
                </c:pt>
                <c:pt idx="78">
                  <c:v>43452</c:v>
                </c:pt>
                <c:pt idx="79">
                  <c:v>43453</c:v>
                </c:pt>
                <c:pt idx="80">
                  <c:v>43454</c:v>
                </c:pt>
                <c:pt idx="81">
                  <c:v>43455</c:v>
                </c:pt>
                <c:pt idx="82">
                  <c:v>43456</c:v>
                </c:pt>
                <c:pt idx="83">
                  <c:v>43457</c:v>
                </c:pt>
                <c:pt idx="84">
                  <c:v>43458</c:v>
                </c:pt>
                <c:pt idx="85">
                  <c:v>43459</c:v>
                </c:pt>
                <c:pt idx="86">
                  <c:v>43460</c:v>
                </c:pt>
                <c:pt idx="87">
                  <c:v>43461</c:v>
                </c:pt>
                <c:pt idx="88">
                  <c:v>43462</c:v>
                </c:pt>
                <c:pt idx="89">
                  <c:v>43463</c:v>
                </c:pt>
                <c:pt idx="90">
                  <c:v>43464</c:v>
                </c:pt>
                <c:pt idx="91">
                  <c:v>43465</c:v>
                </c:pt>
                <c:pt idx="92">
                  <c:v>43466</c:v>
                </c:pt>
                <c:pt idx="93">
                  <c:v>43467</c:v>
                </c:pt>
                <c:pt idx="94">
                  <c:v>43468</c:v>
                </c:pt>
                <c:pt idx="95">
                  <c:v>43469</c:v>
                </c:pt>
                <c:pt idx="96">
                  <c:v>43470</c:v>
                </c:pt>
                <c:pt idx="97">
                  <c:v>43471</c:v>
                </c:pt>
                <c:pt idx="98">
                  <c:v>43472</c:v>
                </c:pt>
                <c:pt idx="99">
                  <c:v>43473</c:v>
                </c:pt>
                <c:pt idx="100">
                  <c:v>43474</c:v>
                </c:pt>
                <c:pt idx="101">
                  <c:v>43475</c:v>
                </c:pt>
                <c:pt idx="102">
                  <c:v>43476</c:v>
                </c:pt>
                <c:pt idx="103">
                  <c:v>43477</c:v>
                </c:pt>
                <c:pt idx="104">
                  <c:v>43478</c:v>
                </c:pt>
                <c:pt idx="105">
                  <c:v>43479</c:v>
                </c:pt>
                <c:pt idx="106">
                  <c:v>43480</c:v>
                </c:pt>
                <c:pt idx="107">
                  <c:v>43481</c:v>
                </c:pt>
                <c:pt idx="108">
                  <c:v>43482</c:v>
                </c:pt>
                <c:pt idx="109">
                  <c:v>43483</c:v>
                </c:pt>
                <c:pt idx="110">
                  <c:v>43484</c:v>
                </c:pt>
                <c:pt idx="111">
                  <c:v>43485</c:v>
                </c:pt>
                <c:pt idx="112">
                  <c:v>43486</c:v>
                </c:pt>
                <c:pt idx="113">
                  <c:v>43487</c:v>
                </c:pt>
                <c:pt idx="114">
                  <c:v>43488</c:v>
                </c:pt>
                <c:pt idx="115">
                  <c:v>43489</c:v>
                </c:pt>
                <c:pt idx="116">
                  <c:v>43490</c:v>
                </c:pt>
                <c:pt idx="117">
                  <c:v>43491</c:v>
                </c:pt>
                <c:pt idx="118">
                  <c:v>43492</c:v>
                </c:pt>
                <c:pt idx="119">
                  <c:v>43493</c:v>
                </c:pt>
                <c:pt idx="120">
                  <c:v>43494</c:v>
                </c:pt>
                <c:pt idx="121">
                  <c:v>43495</c:v>
                </c:pt>
                <c:pt idx="122">
                  <c:v>43496</c:v>
                </c:pt>
                <c:pt idx="123">
                  <c:v>43497</c:v>
                </c:pt>
                <c:pt idx="124">
                  <c:v>43498</c:v>
                </c:pt>
                <c:pt idx="125">
                  <c:v>43499</c:v>
                </c:pt>
                <c:pt idx="126">
                  <c:v>43500</c:v>
                </c:pt>
                <c:pt idx="127">
                  <c:v>43501</c:v>
                </c:pt>
                <c:pt idx="128">
                  <c:v>43502</c:v>
                </c:pt>
                <c:pt idx="129">
                  <c:v>43503</c:v>
                </c:pt>
                <c:pt idx="130">
                  <c:v>43504</c:v>
                </c:pt>
                <c:pt idx="131">
                  <c:v>43505</c:v>
                </c:pt>
                <c:pt idx="132">
                  <c:v>43506</c:v>
                </c:pt>
                <c:pt idx="133">
                  <c:v>43507</c:v>
                </c:pt>
                <c:pt idx="134">
                  <c:v>43508</c:v>
                </c:pt>
                <c:pt idx="135">
                  <c:v>43509</c:v>
                </c:pt>
                <c:pt idx="136">
                  <c:v>43510</c:v>
                </c:pt>
                <c:pt idx="137">
                  <c:v>43511</c:v>
                </c:pt>
                <c:pt idx="138">
                  <c:v>43512</c:v>
                </c:pt>
                <c:pt idx="139">
                  <c:v>43513</c:v>
                </c:pt>
                <c:pt idx="140">
                  <c:v>43514</c:v>
                </c:pt>
                <c:pt idx="141">
                  <c:v>43515</c:v>
                </c:pt>
                <c:pt idx="142">
                  <c:v>43516</c:v>
                </c:pt>
                <c:pt idx="143">
                  <c:v>43517</c:v>
                </c:pt>
                <c:pt idx="144">
                  <c:v>43518</c:v>
                </c:pt>
                <c:pt idx="145">
                  <c:v>43519</c:v>
                </c:pt>
                <c:pt idx="146">
                  <c:v>43520</c:v>
                </c:pt>
                <c:pt idx="147">
                  <c:v>43521</c:v>
                </c:pt>
                <c:pt idx="148">
                  <c:v>43522</c:v>
                </c:pt>
                <c:pt idx="149">
                  <c:v>43523</c:v>
                </c:pt>
                <c:pt idx="150">
                  <c:v>43524</c:v>
                </c:pt>
                <c:pt idx="151">
                  <c:v>43525</c:v>
                </c:pt>
                <c:pt idx="152">
                  <c:v>43526</c:v>
                </c:pt>
                <c:pt idx="153">
                  <c:v>43527</c:v>
                </c:pt>
                <c:pt idx="154">
                  <c:v>43528</c:v>
                </c:pt>
                <c:pt idx="155">
                  <c:v>43529</c:v>
                </c:pt>
                <c:pt idx="156">
                  <c:v>43530</c:v>
                </c:pt>
                <c:pt idx="157">
                  <c:v>43531</c:v>
                </c:pt>
                <c:pt idx="158">
                  <c:v>43532</c:v>
                </c:pt>
                <c:pt idx="159">
                  <c:v>43533</c:v>
                </c:pt>
                <c:pt idx="160">
                  <c:v>43534</c:v>
                </c:pt>
                <c:pt idx="161">
                  <c:v>43535</c:v>
                </c:pt>
                <c:pt idx="162">
                  <c:v>43536</c:v>
                </c:pt>
                <c:pt idx="163">
                  <c:v>43537</c:v>
                </c:pt>
                <c:pt idx="164">
                  <c:v>43538</c:v>
                </c:pt>
                <c:pt idx="165">
                  <c:v>43539</c:v>
                </c:pt>
                <c:pt idx="166">
                  <c:v>43540</c:v>
                </c:pt>
                <c:pt idx="167">
                  <c:v>43541</c:v>
                </c:pt>
                <c:pt idx="168">
                  <c:v>43542</c:v>
                </c:pt>
                <c:pt idx="169">
                  <c:v>43543</c:v>
                </c:pt>
                <c:pt idx="170">
                  <c:v>43544</c:v>
                </c:pt>
                <c:pt idx="171">
                  <c:v>43545</c:v>
                </c:pt>
                <c:pt idx="172">
                  <c:v>43546</c:v>
                </c:pt>
                <c:pt idx="173">
                  <c:v>43547</c:v>
                </c:pt>
                <c:pt idx="174">
                  <c:v>43548</c:v>
                </c:pt>
                <c:pt idx="175">
                  <c:v>43549</c:v>
                </c:pt>
                <c:pt idx="176">
                  <c:v>43550</c:v>
                </c:pt>
                <c:pt idx="177">
                  <c:v>43551</c:v>
                </c:pt>
                <c:pt idx="178">
                  <c:v>43552</c:v>
                </c:pt>
                <c:pt idx="179">
                  <c:v>43553</c:v>
                </c:pt>
                <c:pt idx="180">
                  <c:v>43554</c:v>
                </c:pt>
                <c:pt idx="181">
                  <c:v>43555</c:v>
                </c:pt>
                <c:pt idx="182">
                  <c:v>43556</c:v>
                </c:pt>
                <c:pt idx="183">
                  <c:v>43557</c:v>
                </c:pt>
                <c:pt idx="184">
                  <c:v>43558</c:v>
                </c:pt>
                <c:pt idx="185">
                  <c:v>43559</c:v>
                </c:pt>
                <c:pt idx="186">
                  <c:v>43560</c:v>
                </c:pt>
                <c:pt idx="187">
                  <c:v>43561</c:v>
                </c:pt>
                <c:pt idx="188">
                  <c:v>43562</c:v>
                </c:pt>
                <c:pt idx="189">
                  <c:v>43563</c:v>
                </c:pt>
                <c:pt idx="190">
                  <c:v>43564</c:v>
                </c:pt>
                <c:pt idx="191">
                  <c:v>43565</c:v>
                </c:pt>
                <c:pt idx="192">
                  <c:v>43566</c:v>
                </c:pt>
                <c:pt idx="193">
                  <c:v>43567</c:v>
                </c:pt>
                <c:pt idx="194">
                  <c:v>43568</c:v>
                </c:pt>
                <c:pt idx="195">
                  <c:v>43569</c:v>
                </c:pt>
                <c:pt idx="196">
                  <c:v>43570</c:v>
                </c:pt>
                <c:pt idx="197">
                  <c:v>43571</c:v>
                </c:pt>
                <c:pt idx="198">
                  <c:v>43572</c:v>
                </c:pt>
                <c:pt idx="199">
                  <c:v>43573</c:v>
                </c:pt>
                <c:pt idx="200">
                  <c:v>43574</c:v>
                </c:pt>
                <c:pt idx="201">
                  <c:v>43575</c:v>
                </c:pt>
                <c:pt idx="202">
                  <c:v>43576</c:v>
                </c:pt>
                <c:pt idx="203">
                  <c:v>43577</c:v>
                </c:pt>
                <c:pt idx="204">
                  <c:v>43578</c:v>
                </c:pt>
                <c:pt idx="205">
                  <c:v>43579</c:v>
                </c:pt>
                <c:pt idx="206">
                  <c:v>43580</c:v>
                </c:pt>
                <c:pt idx="207">
                  <c:v>43581</c:v>
                </c:pt>
                <c:pt idx="208">
                  <c:v>43582</c:v>
                </c:pt>
                <c:pt idx="209">
                  <c:v>43583</c:v>
                </c:pt>
                <c:pt idx="210">
                  <c:v>43584</c:v>
                </c:pt>
                <c:pt idx="211">
                  <c:v>43585</c:v>
                </c:pt>
                <c:pt idx="212">
                  <c:v>43586</c:v>
                </c:pt>
                <c:pt idx="213">
                  <c:v>43587</c:v>
                </c:pt>
                <c:pt idx="214">
                  <c:v>43588</c:v>
                </c:pt>
                <c:pt idx="215">
                  <c:v>43589</c:v>
                </c:pt>
                <c:pt idx="216">
                  <c:v>43590</c:v>
                </c:pt>
                <c:pt idx="217">
                  <c:v>43591</c:v>
                </c:pt>
                <c:pt idx="218">
                  <c:v>43592</c:v>
                </c:pt>
                <c:pt idx="219">
                  <c:v>43593</c:v>
                </c:pt>
                <c:pt idx="220">
                  <c:v>43594</c:v>
                </c:pt>
                <c:pt idx="221">
                  <c:v>43595</c:v>
                </c:pt>
                <c:pt idx="222">
                  <c:v>43596</c:v>
                </c:pt>
                <c:pt idx="223">
                  <c:v>43597</c:v>
                </c:pt>
                <c:pt idx="224">
                  <c:v>43598</c:v>
                </c:pt>
                <c:pt idx="225">
                  <c:v>43599</c:v>
                </c:pt>
                <c:pt idx="226">
                  <c:v>43600</c:v>
                </c:pt>
                <c:pt idx="227">
                  <c:v>43601</c:v>
                </c:pt>
                <c:pt idx="228">
                  <c:v>43602</c:v>
                </c:pt>
                <c:pt idx="229">
                  <c:v>43603</c:v>
                </c:pt>
                <c:pt idx="230">
                  <c:v>43604</c:v>
                </c:pt>
                <c:pt idx="231">
                  <c:v>43605</c:v>
                </c:pt>
                <c:pt idx="232">
                  <c:v>43606</c:v>
                </c:pt>
                <c:pt idx="233">
                  <c:v>43607</c:v>
                </c:pt>
                <c:pt idx="234">
                  <c:v>43608</c:v>
                </c:pt>
                <c:pt idx="235">
                  <c:v>43609</c:v>
                </c:pt>
                <c:pt idx="236">
                  <c:v>43610</c:v>
                </c:pt>
                <c:pt idx="237">
                  <c:v>43611</c:v>
                </c:pt>
                <c:pt idx="238">
                  <c:v>43612</c:v>
                </c:pt>
                <c:pt idx="239">
                  <c:v>43613</c:v>
                </c:pt>
                <c:pt idx="240">
                  <c:v>43614</c:v>
                </c:pt>
                <c:pt idx="241">
                  <c:v>43615</c:v>
                </c:pt>
                <c:pt idx="242">
                  <c:v>43616</c:v>
                </c:pt>
                <c:pt idx="243">
                  <c:v>43617</c:v>
                </c:pt>
                <c:pt idx="244">
                  <c:v>43618</c:v>
                </c:pt>
                <c:pt idx="245">
                  <c:v>43619</c:v>
                </c:pt>
                <c:pt idx="246">
                  <c:v>43620</c:v>
                </c:pt>
                <c:pt idx="247">
                  <c:v>43621</c:v>
                </c:pt>
                <c:pt idx="248">
                  <c:v>43622</c:v>
                </c:pt>
                <c:pt idx="249">
                  <c:v>43623</c:v>
                </c:pt>
                <c:pt idx="250">
                  <c:v>43624</c:v>
                </c:pt>
                <c:pt idx="251">
                  <c:v>43625</c:v>
                </c:pt>
                <c:pt idx="252">
                  <c:v>43626</c:v>
                </c:pt>
                <c:pt idx="253">
                  <c:v>43627</c:v>
                </c:pt>
                <c:pt idx="254">
                  <c:v>43628</c:v>
                </c:pt>
                <c:pt idx="255">
                  <c:v>43629</c:v>
                </c:pt>
                <c:pt idx="256">
                  <c:v>43630</c:v>
                </c:pt>
                <c:pt idx="257">
                  <c:v>43631</c:v>
                </c:pt>
                <c:pt idx="258">
                  <c:v>43632</c:v>
                </c:pt>
                <c:pt idx="259">
                  <c:v>43633</c:v>
                </c:pt>
                <c:pt idx="260">
                  <c:v>43634</c:v>
                </c:pt>
                <c:pt idx="261">
                  <c:v>43635</c:v>
                </c:pt>
                <c:pt idx="262">
                  <c:v>43636</c:v>
                </c:pt>
                <c:pt idx="263">
                  <c:v>43637</c:v>
                </c:pt>
                <c:pt idx="264">
                  <c:v>43638</c:v>
                </c:pt>
                <c:pt idx="265">
                  <c:v>43639</c:v>
                </c:pt>
                <c:pt idx="266">
                  <c:v>43640</c:v>
                </c:pt>
                <c:pt idx="267">
                  <c:v>43641</c:v>
                </c:pt>
                <c:pt idx="268">
                  <c:v>43642</c:v>
                </c:pt>
                <c:pt idx="269">
                  <c:v>43643</c:v>
                </c:pt>
                <c:pt idx="270">
                  <c:v>43644</c:v>
                </c:pt>
                <c:pt idx="271">
                  <c:v>43645</c:v>
                </c:pt>
                <c:pt idx="272">
                  <c:v>43646</c:v>
                </c:pt>
                <c:pt idx="273">
                  <c:v>43647</c:v>
                </c:pt>
                <c:pt idx="274">
                  <c:v>43648</c:v>
                </c:pt>
                <c:pt idx="275">
                  <c:v>43649</c:v>
                </c:pt>
                <c:pt idx="276">
                  <c:v>43650</c:v>
                </c:pt>
                <c:pt idx="277">
                  <c:v>43651</c:v>
                </c:pt>
                <c:pt idx="278">
                  <c:v>43652</c:v>
                </c:pt>
                <c:pt idx="279">
                  <c:v>43653</c:v>
                </c:pt>
                <c:pt idx="280">
                  <c:v>43654</c:v>
                </c:pt>
                <c:pt idx="281">
                  <c:v>43655</c:v>
                </c:pt>
                <c:pt idx="282">
                  <c:v>43656</c:v>
                </c:pt>
                <c:pt idx="283">
                  <c:v>43657</c:v>
                </c:pt>
                <c:pt idx="284">
                  <c:v>43658</c:v>
                </c:pt>
                <c:pt idx="285">
                  <c:v>43659</c:v>
                </c:pt>
                <c:pt idx="286">
                  <c:v>43660</c:v>
                </c:pt>
                <c:pt idx="287">
                  <c:v>43661</c:v>
                </c:pt>
                <c:pt idx="288">
                  <c:v>43662</c:v>
                </c:pt>
                <c:pt idx="289">
                  <c:v>43663</c:v>
                </c:pt>
                <c:pt idx="290">
                  <c:v>43664</c:v>
                </c:pt>
                <c:pt idx="291">
                  <c:v>43665</c:v>
                </c:pt>
                <c:pt idx="292">
                  <c:v>43666</c:v>
                </c:pt>
                <c:pt idx="293">
                  <c:v>43667</c:v>
                </c:pt>
                <c:pt idx="294">
                  <c:v>43668</c:v>
                </c:pt>
                <c:pt idx="295">
                  <c:v>43669</c:v>
                </c:pt>
                <c:pt idx="296">
                  <c:v>43670</c:v>
                </c:pt>
                <c:pt idx="297">
                  <c:v>43671</c:v>
                </c:pt>
                <c:pt idx="298">
                  <c:v>43672</c:v>
                </c:pt>
                <c:pt idx="299">
                  <c:v>43673</c:v>
                </c:pt>
                <c:pt idx="300">
                  <c:v>43674</c:v>
                </c:pt>
                <c:pt idx="301">
                  <c:v>43675</c:v>
                </c:pt>
                <c:pt idx="302">
                  <c:v>43676</c:v>
                </c:pt>
                <c:pt idx="303">
                  <c:v>43677</c:v>
                </c:pt>
                <c:pt idx="304">
                  <c:v>43678</c:v>
                </c:pt>
                <c:pt idx="305">
                  <c:v>43679</c:v>
                </c:pt>
                <c:pt idx="306">
                  <c:v>43680</c:v>
                </c:pt>
                <c:pt idx="307">
                  <c:v>43681</c:v>
                </c:pt>
                <c:pt idx="308">
                  <c:v>43682</c:v>
                </c:pt>
                <c:pt idx="309">
                  <c:v>43683</c:v>
                </c:pt>
                <c:pt idx="310">
                  <c:v>43684</c:v>
                </c:pt>
                <c:pt idx="311">
                  <c:v>43685</c:v>
                </c:pt>
                <c:pt idx="312">
                  <c:v>43686</c:v>
                </c:pt>
                <c:pt idx="313">
                  <c:v>43687</c:v>
                </c:pt>
                <c:pt idx="314">
                  <c:v>43688</c:v>
                </c:pt>
                <c:pt idx="315">
                  <c:v>43689</c:v>
                </c:pt>
                <c:pt idx="316">
                  <c:v>43690</c:v>
                </c:pt>
                <c:pt idx="317">
                  <c:v>43691</c:v>
                </c:pt>
                <c:pt idx="318">
                  <c:v>43692</c:v>
                </c:pt>
                <c:pt idx="319">
                  <c:v>43693</c:v>
                </c:pt>
                <c:pt idx="320">
                  <c:v>43694</c:v>
                </c:pt>
                <c:pt idx="321">
                  <c:v>43695</c:v>
                </c:pt>
                <c:pt idx="322">
                  <c:v>43696</c:v>
                </c:pt>
                <c:pt idx="323">
                  <c:v>43697</c:v>
                </c:pt>
                <c:pt idx="324">
                  <c:v>43698</c:v>
                </c:pt>
                <c:pt idx="325">
                  <c:v>43699</c:v>
                </c:pt>
                <c:pt idx="326">
                  <c:v>43700</c:v>
                </c:pt>
                <c:pt idx="327">
                  <c:v>43701</c:v>
                </c:pt>
                <c:pt idx="328">
                  <c:v>43702</c:v>
                </c:pt>
                <c:pt idx="329">
                  <c:v>43703</c:v>
                </c:pt>
                <c:pt idx="330">
                  <c:v>43704</c:v>
                </c:pt>
                <c:pt idx="331">
                  <c:v>43705</c:v>
                </c:pt>
                <c:pt idx="332">
                  <c:v>43706</c:v>
                </c:pt>
                <c:pt idx="333">
                  <c:v>43707</c:v>
                </c:pt>
                <c:pt idx="334">
                  <c:v>43708</c:v>
                </c:pt>
                <c:pt idx="335">
                  <c:v>43709</c:v>
                </c:pt>
                <c:pt idx="336">
                  <c:v>43710</c:v>
                </c:pt>
                <c:pt idx="337">
                  <c:v>43711</c:v>
                </c:pt>
                <c:pt idx="338">
                  <c:v>43712</c:v>
                </c:pt>
                <c:pt idx="339">
                  <c:v>43713</c:v>
                </c:pt>
                <c:pt idx="340">
                  <c:v>43714</c:v>
                </c:pt>
                <c:pt idx="341">
                  <c:v>43715</c:v>
                </c:pt>
                <c:pt idx="342">
                  <c:v>43716</c:v>
                </c:pt>
                <c:pt idx="343">
                  <c:v>43717</c:v>
                </c:pt>
                <c:pt idx="344">
                  <c:v>43718</c:v>
                </c:pt>
                <c:pt idx="345">
                  <c:v>43719</c:v>
                </c:pt>
                <c:pt idx="346">
                  <c:v>43720</c:v>
                </c:pt>
                <c:pt idx="347">
                  <c:v>43721</c:v>
                </c:pt>
                <c:pt idx="348">
                  <c:v>43722</c:v>
                </c:pt>
                <c:pt idx="349">
                  <c:v>43723</c:v>
                </c:pt>
                <c:pt idx="350">
                  <c:v>43724</c:v>
                </c:pt>
                <c:pt idx="351">
                  <c:v>43725</c:v>
                </c:pt>
                <c:pt idx="352">
                  <c:v>43726</c:v>
                </c:pt>
                <c:pt idx="353">
                  <c:v>43727</c:v>
                </c:pt>
                <c:pt idx="354">
                  <c:v>43728</c:v>
                </c:pt>
                <c:pt idx="355">
                  <c:v>43729</c:v>
                </c:pt>
                <c:pt idx="356">
                  <c:v>43730</c:v>
                </c:pt>
                <c:pt idx="357">
                  <c:v>43731</c:v>
                </c:pt>
                <c:pt idx="358">
                  <c:v>43732</c:v>
                </c:pt>
                <c:pt idx="359">
                  <c:v>43733</c:v>
                </c:pt>
                <c:pt idx="360">
                  <c:v>43734</c:v>
                </c:pt>
                <c:pt idx="361">
                  <c:v>43735</c:v>
                </c:pt>
                <c:pt idx="362">
                  <c:v>43736</c:v>
                </c:pt>
                <c:pt idx="363">
                  <c:v>43737</c:v>
                </c:pt>
                <c:pt idx="364">
                  <c:v>43738</c:v>
                </c:pt>
              </c:numCache>
            </c:numRef>
          </c:xVal>
          <c:yVal>
            <c:numRef>
              <c:f>'SarecWill 24hravg inclAug1-8'!$C$2:$C$366</c:f>
              <c:numCache>
                <c:formatCode>General</c:formatCode>
                <c:ptCount val="365"/>
                <c:pt idx="18">
                  <c:v>5</c:v>
                </c:pt>
                <c:pt idx="19">
                  <c:v>8.0830000000000002</c:v>
                </c:pt>
                <c:pt idx="20">
                  <c:v>5.3330000000000002</c:v>
                </c:pt>
                <c:pt idx="21">
                  <c:v>4.9160000000000004</c:v>
                </c:pt>
                <c:pt idx="22">
                  <c:v>13.25</c:v>
                </c:pt>
                <c:pt idx="23">
                  <c:v>10.041</c:v>
                </c:pt>
                <c:pt idx="24">
                  <c:v>11.454000000000001</c:v>
                </c:pt>
                <c:pt idx="25">
                  <c:v>5.3330000000000002</c:v>
                </c:pt>
                <c:pt idx="26">
                  <c:v>2.3330000000000002</c:v>
                </c:pt>
                <c:pt idx="27">
                  <c:v>5.0830000000000002</c:v>
                </c:pt>
                <c:pt idx="28">
                  <c:v>6.7080000000000002</c:v>
                </c:pt>
                <c:pt idx="29">
                  <c:v>4.7910000000000004</c:v>
                </c:pt>
                <c:pt idx="30">
                  <c:v>8.4580000000000002</c:v>
                </c:pt>
                <c:pt idx="31">
                  <c:v>4.4539999999999997</c:v>
                </c:pt>
                <c:pt idx="32">
                  <c:v>4.375</c:v>
                </c:pt>
                <c:pt idx="33">
                  <c:v>5.2910000000000004</c:v>
                </c:pt>
                <c:pt idx="34">
                  <c:v>4.125</c:v>
                </c:pt>
                <c:pt idx="35">
                  <c:v>3.0830000000000002</c:v>
                </c:pt>
                <c:pt idx="36">
                  <c:v>4.6660000000000004</c:v>
                </c:pt>
                <c:pt idx="37">
                  <c:v>5.3330000000000002</c:v>
                </c:pt>
                <c:pt idx="38">
                  <c:v>4.3040000000000003</c:v>
                </c:pt>
                <c:pt idx="39">
                  <c:v>6.2080000000000002</c:v>
                </c:pt>
                <c:pt idx="40">
                  <c:v>7.0410000000000004</c:v>
                </c:pt>
                <c:pt idx="41">
                  <c:v>6.5</c:v>
                </c:pt>
                <c:pt idx="42">
                  <c:v>4.0830000000000002</c:v>
                </c:pt>
                <c:pt idx="43">
                  <c:v>2.8330000000000002</c:v>
                </c:pt>
                <c:pt idx="44">
                  <c:v>7.5830000000000002</c:v>
                </c:pt>
                <c:pt idx="45">
                  <c:v>3.75</c:v>
                </c:pt>
                <c:pt idx="46">
                  <c:v>4.9160000000000004</c:v>
                </c:pt>
                <c:pt idx="47">
                  <c:v>9.1660000000000004</c:v>
                </c:pt>
                <c:pt idx="48">
                  <c:v>9.25</c:v>
                </c:pt>
                <c:pt idx="49">
                  <c:v>12.458</c:v>
                </c:pt>
                <c:pt idx="50">
                  <c:v>12.7</c:v>
                </c:pt>
                <c:pt idx="51">
                  <c:v>5.2910000000000004</c:v>
                </c:pt>
                <c:pt idx="52">
                  <c:v>9.875</c:v>
                </c:pt>
                <c:pt idx="53">
                  <c:v>3.3330000000000002</c:v>
                </c:pt>
                <c:pt idx="54">
                  <c:v>0.91600000000000004</c:v>
                </c:pt>
                <c:pt idx="55">
                  <c:v>6.7080000000000002</c:v>
                </c:pt>
                <c:pt idx="56">
                  <c:v>5.4580000000000002</c:v>
                </c:pt>
                <c:pt idx="57">
                  <c:v>2.4580000000000002</c:v>
                </c:pt>
                <c:pt idx="58">
                  <c:v>6.5830000000000002</c:v>
                </c:pt>
                <c:pt idx="59">
                  <c:v>10.1</c:v>
                </c:pt>
                <c:pt idx="60">
                  <c:v>10.541</c:v>
                </c:pt>
                <c:pt idx="61">
                  <c:v>7.75</c:v>
                </c:pt>
                <c:pt idx="62">
                  <c:v>2.8330000000000002</c:v>
                </c:pt>
                <c:pt idx="63">
                  <c:v>7.125</c:v>
                </c:pt>
                <c:pt idx="64">
                  <c:v>5.75</c:v>
                </c:pt>
                <c:pt idx="65">
                  <c:v>4.2080000000000002</c:v>
                </c:pt>
                <c:pt idx="66">
                  <c:v>4.75</c:v>
                </c:pt>
                <c:pt idx="67">
                  <c:v>9.8330000000000002</c:v>
                </c:pt>
                <c:pt idx="68">
                  <c:v>9.4160000000000004</c:v>
                </c:pt>
                <c:pt idx="69">
                  <c:v>1.7909999999999999</c:v>
                </c:pt>
                <c:pt idx="70">
                  <c:v>6.4160000000000004</c:v>
                </c:pt>
                <c:pt idx="71">
                  <c:v>17.582999999999998</c:v>
                </c:pt>
                <c:pt idx="72">
                  <c:v>9.1419999999999995</c:v>
                </c:pt>
                <c:pt idx="73">
                  <c:v>14.375</c:v>
                </c:pt>
                <c:pt idx="74">
                  <c:v>3.5830000000000002</c:v>
                </c:pt>
                <c:pt idx="75">
                  <c:v>2.625</c:v>
                </c:pt>
                <c:pt idx="76">
                  <c:v>4.9160000000000004</c:v>
                </c:pt>
                <c:pt idx="77">
                  <c:v>2.625</c:v>
                </c:pt>
                <c:pt idx="78">
                  <c:v>8.375</c:v>
                </c:pt>
                <c:pt idx="79">
                  <c:v>8.9580000000000002</c:v>
                </c:pt>
                <c:pt idx="80">
                  <c:v>2.8330000000000002</c:v>
                </c:pt>
                <c:pt idx="81">
                  <c:v>4.7080000000000002</c:v>
                </c:pt>
                <c:pt idx="82">
                  <c:v>3.7080000000000002</c:v>
                </c:pt>
                <c:pt idx="83">
                  <c:v>7.625</c:v>
                </c:pt>
                <c:pt idx="84">
                  <c:v>4.9580000000000002</c:v>
                </c:pt>
                <c:pt idx="85">
                  <c:v>7.6660000000000004</c:v>
                </c:pt>
                <c:pt idx="86">
                  <c:v>7.4160000000000004</c:v>
                </c:pt>
                <c:pt idx="87">
                  <c:v>3.9540000000000002</c:v>
                </c:pt>
                <c:pt idx="88">
                  <c:v>2.5409999999999999</c:v>
                </c:pt>
                <c:pt idx="89">
                  <c:v>4</c:v>
                </c:pt>
                <c:pt idx="90">
                  <c:v>6.2910000000000004</c:v>
                </c:pt>
                <c:pt idx="91">
                  <c:v>5.8330000000000002</c:v>
                </c:pt>
                <c:pt idx="92">
                  <c:v>4.8330000000000002</c:v>
                </c:pt>
                <c:pt idx="93">
                  <c:v>3.4159999999999999</c:v>
                </c:pt>
                <c:pt idx="94">
                  <c:v>5.5</c:v>
                </c:pt>
                <c:pt idx="95">
                  <c:v>3.1659999999999999</c:v>
                </c:pt>
                <c:pt idx="96">
                  <c:v>4.125</c:v>
                </c:pt>
                <c:pt idx="97">
                  <c:v>3.75</c:v>
                </c:pt>
                <c:pt idx="98">
                  <c:v>5.391</c:v>
                </c:pt>
                <c:pt idx="99">
                  <c:v>4.0410000000000004</c:v>
                </c:pt>
                <c:pt idx="100">
                  <c:v>4.125</c:v>
                </c:pt>
                <c:pt idx="101">
                  <c:v>4.4539999999999997</c:v>
                </c:pt>
                <c:pt idx="102">
                  <c:v>5.5</c:v>
                </c:pt>
                <c:pt idx="103">
                  <c:v>6.2080000000000002</c:v>
                </c:pt>
                <c:pt idx="104">
                  <c:v>0.54100000000000004</c:v>
                </c:pt>
                <c:pt idx="105">
                  <c:v>8.3330000000000002</c:v>
                </c:pt>
                <c:pt idx="106">
                  <c:v>11.291</c:v>
                </c:pt>
                <c:pt idx="107">
                  <c:v>11.958</c:v>
                </c:pt>
                <c:pt idx="108">
                  <c:v>9.8629999999999995</c:v>
                </c:pt>
                <c:pt idx="109">
                  <c:v>10.416</c:v>
                </c:pt>
                <c:pt idx="110">
                  <c:v>6.75</c:v>
                </c:pt>
                <c:pt idx="111">
                  <c:v>4.2910000000000004</c:v>
                </c:pt>
                <c:pt idx="112">
                  <c:v>3.125</c:v>
                </c:pt>
                <c:pt idx="113">
                  <c:v>5.125</c:v>
                </c:pt>
                <c:pt idx="114">
                  <c:v>1.75</c:v>
                </c:pt>
                <c:pt idx="115">
                  <c:v>3.3330000000000002</c:v>
                </c:pt>
                <c:pt idx="116">
                  <c:v>4.8179999999999996</c:v>
                </c:pt>
                <c:pt idx="117">
                  <c:v>8.25</c:v>
                </c:pt>
                <c:pt idx="118">
                  <c:v>10.708</c:v>
                </c:pt>
                <c:pt idx="119">
                  <c:v>9.375</c:v>
                </c:pt>
                <c:pt idx="120">
                  <c:v>6.1660000000000004</c:v>
                </c:pt>
                <c:pt idx="121">
                  <c:v>5.5830000000000002</c:v>
                </c:pt>
                <c:pt idx="122">
                  <c:v>4.8630000000000004</c:v>
                </c:pt>
                <c:pt idx="123">
                  <c:v>14.5</c:v>
                </c:pt>
                <c:pt idx="124">
                  <c:v>11.5</c:v>
                </c:pt>
                <c:pt idx="125">
                  <c:v>9.6660000000000004</c:v>
                </c:pt>
                <c:pt idx="126">
                  <c:v>6.375</c:v>
                </c:pt>
                <c:pt idx="127">
                  <c:v>8.125</c:v>
                </c:pt>
                <c:pt idx="128">
                  <c:v>12.458</c:v>
                </c:pt>
                <c:pt idx="129">
                  <c:v>9.7270000000000003</c:v>
                </c:pt>
                <c:pt idx="130">
                  <c:v>6.875</c:v>
                </c:pt>
                <c:pt idx="131">
                  <c:v>7.0830000000000002</c:v>
                </c:pt>
                <c:pt idx="132">
                  <c:v>9.9160000000000004</c:v>
                </c:pt>
                <c:pt idx="133">
                  <c:v>3.3330000000000002</c:v>
                </c:pt>
                <c:pt idx="134">
                  <c:v>4.125</c:v>
                </c:pt>
                <c:pt idx="135">
                  <c:v>2.5409999999999999</c:v>
                </c:pt>
                <c:pt idx="136">
                  <c:v>3</c:v>
                </c:pt>
                <c:pt idx="137">
                  <c:v>4.8330000000000002</c:v>
                </c:pt>
                <c:pt idx="138">
                  <c:v>8.5830000000000002</c:v>
                </c:pt>
                <c:pt idx="139">
                  <c:v>8.4580000000000002</c:v>
                </c:pt>
                <c:pt idx="140">
                  <c:v>5</c:v>
                </c:pt>
                <c:pt idx="141">
                  <c:v>4.0830000000000002</c:v>
                </c:pt>
                <c:pt idx="142">
                  <c:v>2.5</c:v>
                </c:pt>
                <c:pt idx="143">
                  <c:v>5.681</c:v>
                </c:pt>
                <c:pt idx="144">
                  <c:v>5.3330000000000002</c:v>
                </c:pt>
                <c:pt idx="145">
                  <c:v>1.833</c:v>
                </c:pt>
                <c:pt idx="146">
                  <c:v>4.0830000000000002</c:v>
                </c:pt>
                <c:pt idx="147">
                  <c:v>1.958</c:v>
                </c:pt>
                <c:pt idx="148">
                  <c:v>5.75</c:v>
                </c:pt>
                <c:pt idx="149">
                  <c:v>7.0410000000000004</c:v>
                </c:pt>
                <c:pt idx="150">
                  <c:v>13.318</c:v>
                </c:pt>
                <c:pt idx="151">
                  <c:v>7.1660000000000004</c:v>
                </c:pt>
                <c:pt idx="152">
                  <c:v>3.7080000000000002</c:v>
                </c:pt>
                <c:pt idx="153">
                  <c:v>3.6659999999999999</c:v>
                </c:pt>
                <c:pt idx="154">
                  <c:v>8.2080000000000002</c:v>
                </c:pt>
                <c:pt idx="155">
                  <c:v>6.3330000000000002</c:v>
                </c:pt>
                <c:pt idx="156">
                  <c:v>5.5410000000000004</c:v>
                </c:pt>
                <c:pt idx="157">
                  <c:v>10.409000000000001</c:v>
                </c:pt>
                <c:pt idx="158">
                  <c:v>7.8259999999999996</c:v>
                </c:pt>
                <c:pt idx="159">
                  <c:v>6.5830000000000002</c:v>
                </c:pt>
                <c:pt idx="160">
                  <c:v>6.0410000000000004</c:v>
                </c:pt>
                <c:pt idx="161">
                  <c:v>5.4580000000000002</c:v>
                </c:pt>
                <c:pt idx="162">
                  <c:v>3.5</c:v>
                </c:pt>
                <c:pt idx="163">
                  <c:v>7.2910000000000004</c:v>
                </c:pt>
                <c:pt idx="164">
                  <c:v>5.5</c:v>
                </c:pt>
                <c:pt idx="165">
                  <c:v>6.5</c:v>
                </c:pt>
                <c:pt idx="166">
                  <c:v>5.2910000000000004</c:v>
                </c:pt>
                <c:pt idx="167">
                  <c:v>6.5410000000000004</c:v>
                </c:pt>
                <c:pt idx="168">
                  <c:v>6.0830000000000002</c:v>
                </c:pt>
                <c:pt idx="169">
                  <c:v>6.5</c:v>
                </c:pt>
                <c:pt idx="170">
                  <c:v>4</c:v>
                </c:pt>
                <c:pt idx="171">
                  <c:v>4.625</c:v>
                </c:pt>
                <c:pt idx="172">
                  <c:v>5</c:v>
                </c:pt>
                <c:pt idx="173">
                  <c:v>2.7909999999999999</c:v>
                </c:pt>
                <c:pt idx="174">
                  <c:v>12.375</c:v>
                </c:pt>
                <c:pt idx="175">
                  <c:v>7.375</c:v>
                </c:pt>
                <c:pt idx="176">
                  <c:v>6.7910000000000004</c:v>
                </c:pt>
                <c:pt idx="177">
                  <c:v>3.2080000000000002</c:v>
                </c:pt>
                <c:pt idx="178">
                  <c:v>3.4540000000000002</c:v>
                </c:pt>
                <c:pt idx="179">
                  <c:v>5.5</c:v>
                </c:pt>
                <c:pt idx="180">
                  <c:v>7.25</c:v>
                </c:pt>
                <c:pt idx="181">
                  <c:v>3.375</c:v>
                </c:pt>
                <c:pt idx="182" formatCode="0.000">
                  <c:v>2.625</c:v>
                </c:pt>
                <c:pt idx="183" formatCode="0.000">
                  <c:v>3.875</c:v>
                </c:pt>
                <c:pt idx="184" formatCode="0.000">
                  <c:v>6.3330000000000002</c:v>
                </c:pt>
                <c:pt idx="185" formatCode="0.000">
                  <c:v>8.59</c:v>
                </c:pt>
                <c:pt idx="186" formatCode="0.000">
                  <c:v>6.375</c:v>
                </c:pt>
                <c:pt idx="187" formatCode="0.000">
                  <c:v>4.1660000000000004</c:v>
                </c:pt>
                <c:pt idx="188" formatCode="0.000">
                  <c:v>5.1660000000000004</c:v>
                </c:pt>
                <c:pt idx="189" formatCode="0.000">
                  <c:v>5.875</c:v>
                </c:pt>
                <c:pt idx="190" formatCode="0.000">
                  <c:v>5.3330000000000002</c:v>
                </c:pt>
                <c:pt idx="191" formatCode="0.000">
                  <c:v>5.875</c:v>
                </c:pt>
                <c:pt idx="192" formatCode="0.000">
                  <c:v>7.5</c:v>
                </c:pt>
                <c:pt idx="193" formatCode="0.000">
                  <c:v>5.4779999999999998</c:v>
                </c:pt>
                <c:pt idx="194" formatCode="0.000">
                  <c:v>2.9159999999999999</c:v>
                </c:pt>
                <c:pt idx="195" formatCode="0.000">
                  <c:v>2.9580000000000002</c:v>
                </c:pt>
                <c:pt idx="196" formatCode="0.000">
                  <c:v>5.5</c:v>
                </c:pt>
                <c:pt idx="197" formatCode="0.000">
                  <c:v>2.3330000000000002</c:v>
                </c:pt>
                <c:pt idx="198" formatCode="0.000">
                  <c:v>6.9160000000000004</c:v>
                </c:pt>
                <c:pt idx="199" formatCode="0.000">
                  <c:v>4.0449999999999999</c:v>
                </c:pt>
                <c:pt idx="200" formatCode="0.000">
                  <c:v>4.4580000000000002</c:v>
                </c:pt>
                <c:pt idx="201" formatCode="0.000">
                  <c:v>3.875</c:v>
                </c:pt>
                <c:pt idx="202" formatCode="0.000">
                  <c:v>4.25</c:v>
                </c:pt>
                <c:pt idx="203" formatCode="0.000">
                  <c:v>4.625</c:v>
                </c:pt>
                <c:pt idx="204" formatCode="0.000">
                  <c:v>7.9160000000000004</c:v>
                </c:pt>
                <c:pt idx="205" formatCode="0.000">
                  <c:v>8.875</c:v>
                </c:pt>
                <c:pt idx="206" formatCode="0.000">
                  <c:v>14.59</c:v>
                </c:pt>
                <c:pt idx="207" formatCode="0.000">
                  <c:v>5.5</c:v>
                </c:pt>
                <c:pt idx="208" formatCode="0.000">
                  <c:v>5.7080000000000002</c:v>
                </c:pt>
                <c:pt idx="209" formatCode="0.000">
                  <c:v>10.5</c:v>
                </c:pt>
                <c:pt idx="210" formatCode="0.000">
                  <c:v>9.375</c:v>
                </c:pt>
                <c:pt idx="211" formatCode="0.000">
                  <c:v>7.375</c:v>
                </c:pt>
                <c:pt idx="212" formatCode="0.000">
                  <c:v>8.7910000000000004</c:v>
                </c:pt>
                <c:pt idx="213" formatCode="0.000">
                  <c:v>10.760999999999999</c:v>
                </c:pt>
                <c:pt idx="214" formatCode="0.000">
                  <c:v>3.7080000000000002</c:v>
                </c:pt>
                <c:pt idx="215" formatCode="0.000">
                  <c:v>5.4580000000000002</c:v>
                </c:pt>
                <c:pt idx="216" formatCode="0.000">
                  <c:v>5.5410000000000004</c:v>
                </c:pt>
                <c:pt idx="217" formatCode="0.000">
                  <c:v>3.4159999999999999</c:v>
                </c:pt>
                <c:pt idx="218" formatCode="0.000">
                  <c:v>3.9580000000000002</c:v>
                </c:pt>
                <c:pt idx="219" formatCode="0.000">
                  <c:v>3.8330000000000002</c:v>
                </c:pt>
                <c:pt idx="220" formatCode="0.000">
                  <c:v>2.5449999999999999</c:v>
                </c:pt>
                <c:pt idx="221" formatCode="0.000">
                  <c:v>4.4580000000000002</c:v>
                </c:pt>
                <c:pt idx="222" formatCode="0.000">
                  <c:v>3.875</c:v>
                </c:pt>
                <c:pt idx="223" formatCode="0.000">
                  <c:v>5.0410000000000004</c:v>
                </c:pt>
                <c:pt idx="224" formatCode="0.000">
                  <c:v>6.5830000000000002</c:v>
                </c:pt>
                <c:pt idx="225" formatCode="0.000">
                  <c:v>4.7080000000000002</c:v>
                </c:pt>
                <c:pt idx="226" formatCode="0.000">
                  <c:v>7.2720000000000002</c:v>
                </c:pt>
                <c:pt idx="227" formatCode="0.000">
                  <c:v>8.375</c:v>
                </c:pt>
                <c:pt idx="228" formatCode="0.000">
                  <c:v>11.166</c:v>
                </c:pt>
                <c:pt idx="229" formatCode="0.000">
                  <c:v>15.125</c:v>
                </c:pt>
                <c:pt idx="230" formatCode="0.000">
                  <c:v>10.791</c:v>
                </c:pt>
                <c:pt idx="231" formatCode="0.000">
                  <c:v>6.125</c:v>
                </c:pt>
                <c:pt idx="232" formatCode="0.000">
                  <c:v>8.8330000000000002</c:v>
                </c:pt>
                <c:pt idx="233" formatCode="0.000">
                  <c:v>10.708</c:v>
                </c:pt>
                <c:pt idx="234" formatCode="0.000">
                  <c:v>8.6359999999999992</c:v>
                </c:pt>
                <c:pt idx="235" formatCode="0.000">
                  <c:v>11.041</c:v>
                </c:pt>
                <c:pt idx="236" formatCode="0.000">
                  <c:v>8.5</c:v>
                </c:pt>
                <c:pt idx="237" formatCode="0.000">
                  <c:v>12.458</c:v>
                </c:pt>
                <c:pt idx="238" formatCode="0.000">
                  <c:v>11.875</c:v>
                </c:pt>
                <c:pt idx="239" formatCode="0.000">
                  <c:v>13.208</c:v>
                </c:pt>
                <c:pt idx="240" formatCode="0.000">
                  <c:v>16.041</c:v>
                </c:pt>
                <c:pt idx="241" formatCode="0.000">
                  <c:v>19.135999999999999</c:v>
                </c:pt>
                <c:pt idx="242" formatCode="0.000">
                  <c:v>13.166</c:v>
                </c:pt>
                <c:pt idx="243" formatCode="0.0">
                  <c:v>7</c:v>
                </c:pt>
                <c:pt idx="244" formatCode="0.0">
                  <c:v>8.25</c:v>
                </c:pt>
                <c:pt idx="245" formatCode="0.0">
                  <c:v>14.916</c:v>
                </c:pt>
                <c:pt idx="246" formatCode="0.0">
                  <c:v>9.9160000000000004</c:v>
                </c:pt>
                <c:pt idx="247" formatCode="0.0">
                  <c:v>8.9580000000000002</c:v>
                </c:pt>
                <c:pt idx="248" formatCode="0.0">
                  <c:v>13.409000000000001</c:v>
                </c:pt>
                <c:pt idx="249" formatCode="0.0">
                  <c:v>11.541</c:v>
                </c:pt>
                <c:pt idx="250" formatCode="0.0">
                  <c:v>4.3330000000000002</c:v>
                </c:pt>
                <c:pt idx="251" formatCode="0.0">
                  <c:v>3.7909999999999999</c:v>
                </c:pt>
                <c:pt idx="252" formatCode="0.0">
                  <c:v>3</c:v>
                </c:pt>
                <c:pt idx="253" formatCode="0.0">
                  <c:v>5.4580000000000002</c:v>
                </c:pt>
                <c:pt idx="254" formatCode="0.0">
                  <c:v>4.7910000000000004</c:v>
                </c:pt>
                <c:pt idx="255" formatCode="0.0">
                  <c:v>6.1360000000000001</c:v>
                </c:pt>
                <c:pt idx="256" formatCode="0.0">
                  <c:v>8.5410000000000004</c:v>
                </c:pt>
                <c:pt idx="257" formatCode="0.0">
                  <c:v>8</c:v>
                </c:pt>
                <c:pt idx="258" formatCode="0.0">
                  <c:v>6.375</c:v>
                </c:pt>
                <c:pt idx="259" formatCode="0.0">
                  <c:v>6.3330000000000002</c:v>
                </c:pt>
                <c:pt idx="260" formatCode="0.0">
                  <c:v>3.5409999999999999</c:v>
                </c:pt>
                <c:pt idx="261" formatCode="0.0">
                  <c:v>4.7080000000000002</c:v>
                </c:pt>
                <c:pt idx="262" formatCode="0.0">
                  <c:v>9.7609999999999992</c:v>
                </c:pt>
                <c:pt idx="263" formatCode="0.0">
                  <c:v>6.125</c:v>
                </c:pt>
                <c:pt idx="264" formatCode="0.0">
                  <c:v>10.375</c:v>
                </c:pt>
                <c:pt idx="265" formatCode="0.0">
                  <c:v>7.5410000000000004</c:v>
                </c:pt>
                <c:pt idx="266" formatCode="0.0">
                  <c:v>11.458</c:v>
                </c:pt>
                <c:pt idx="267" formatCode="0.0">
                  <c:v>8.8330000000000002</c:v>
                </c:pt>
                <c:pt idx="268" formatCode="0.0">
                  <c:v>11.5</c:v>
                </c:pt>
                <c:pt idx="269" formatCode="0.0">
                  <c:v>15.545</c:v>
                </c:pt>
                <c:pt idx="270" formatCode="0.0">
                  <c:v>31.125</c:v>
                </c:pt>
                <c:pt idx="271" formatCode="0.0">
                  <c:v>18.291</c:v>
                </c:pt>
                <c:pt idx="272" formatCode="0.0">
                  <c:v>10.583</c:v>
                </c:pt>
                <c:pt idx="273" formatCode="0.0">
                  <c:v>10.291</c:v>
                </c:pt>
                <c:pt idx="274" formatCode="0.0">
                  <c:v>12.125</c:v>
                </c:pt>
                <c:pt idx="275" formatCode="0.0">
                  <c:v>13.727</c:v>
                </c:pt>
                <c:pt idx="276" formatCode="0.0">
                  <c:v>11</c:v>
                </c:pt>
                <c:pt idx="277" formatCode="0.0">
                  <c:v>7.5410000000000004</c:v>
                </c:pt>
                <c:pt idx="278" formatCode="0.0">
                  <c:v>7.8330000000000002</c:v>
                </c:pt>
                <c:pt idx="279" formatCode="0.0">
                  <c:v>6.75</c:v>
                </c:pt>
                <c:pt idx="280" formatCode="0.0">
                  <c:v>11.875</c:v>
                </c:pt>
                <c:pt idx="281" formatCode="0.0">
                  <c:v>7.875</c:v>
                </c:pt>
                <c:pt idx="282" formatCode="0.0">
                  <c:v>5.6660000000000004</c:v>
                </c:pt>
                <c:pt idx="283" formatCode="0.0">
                  <c:v>6.7720000000000002</c:v>
                </c:pt>
                <c:pt idx="284" formatCode="0.0">
                  <c:v>6.9580000000000002</c:v>
                </c:pt>
                <c:pt idx="285" formatCode="0.0">
                  <c:v>7.0830000000000002</c:v>
                </c:pt>
                <c:pt idx="286" formatCode="0.0">
                  <c:v>9.125</c:v>
                </c:pt>
                <c:pt idx="287" formatCode="0.0">
                  <c:v>14.916</c:v>
                </c:pt>
                <c:pt idx="288" formatCode="0.0">
                  <c:v>15.25</c:v>
                </c:pt>
                <c:pt idx="289" formatCode="0.0">
                  <c:v>13.083</c:v>
                </c:pt>
                <c:pt idx="290" formatCode="0.0">
                  <c:v>12.227</c:v>
                </c:pt>
                <c:pt idx="291" formatCode="0.0">
                  <c:v>9.2910000000000004</c:v>
                </c:pt>
                <c:pt idx="292" formatCode="0.0">
                  <c:v>10.166</c:v>
                </c:pt>
                <c:pt idx="293" formatCode="0.0">
                  <c:v>10.416</c:v>
                </c:pt>
                <c:pt idx="294" formatCode="0.0">
                  <c:v>9.7080000000000002</c:v>
                </c:pt>
                <c:pt idx="295" formatCode="0.0">
                  <c:v>3.8330000000000002</c:v>
                </c:pt>
                <c:pt idx="296" formatCode="0.0">
                  <c:v>7</c:v>
                </c:pt>
                <c:pt idx="297" formatCode="0.0">
                  <c:v>9.1809999999999992</c:v>
                </c:pt>
                <c:pt idx="298" formatCode="0.0">
                  <c:v>8.3040000000000003</c:v>
                </c:pt>
                <c:pt idx="299" formatCode="0.0">
                  <c:v>7.9580000000000002</c:v>
                </c:pt>
                <c:pt idx="300" formatCode="0.0">
                  <c:v>9.9580000000000002</c:v>
                </c:pt>
                <c:pt idx="301" formatCode="0.0">
                  <c:v>8.25</c:v>
                </c:pt>
                <c:pt idx="302" formatCode="0.0">
                  <c:v>6.6660000000000004</c:v>
                </c:pt>
                <c:pt idx="303" formatCode="0.0">
                  <c:v>4.2080000000000002</c:v>
                </c:pt>
                <c:pt idx="304" formatCode="0.0">
                  <c:v>7.8630000000000004</c:v>
                </c:pt>
                <c:pt idx="305" formatCode="0.0">
                  <c:v>8.25</c:v>
                </c:pt>
                <c:pt idx="306" formatCode="0.0">
                  <c:v>3.9580000000000002</c:v>
                </c:pt>
                <c:pt idx="307" formatCode="0.0">
                  <c:v>5.7910000000000004</c:v>
                </c:pt>
                <c:pt idx="308" formatCode="0.0">
                  <c:v>5.125</c:v>
                </c:pt>
                <c:pt idx="309" formatCode="0.0">
                  <c:v>6.5</c:v>
                </c:pt>
                <c:pt idx="310" formatCode="0.0">
                  <c:v>10.833</c:v>
                </c:pt>
                <c:pt idx="311" formatCode="0.0">
                  <c:v>7.8570000000000002</c:v>
                </c:pt>
                <c:pt idx="312" formatCode="0.0">
                  <c:v>12.333</c:v>
                </c:pt>
                <c:pt idx="313" formatCode="0.0">
                  <c:v>13.916</c:v>
                </c:pt>
                <c:pt idx="314" formatCode="0.0">
                  <c:v>8.8330000000000002</c:v>
                </c:pt>
                <c:pt idx="315" formatCode="0.0">
                  <c:v>6.8330000000000002</c:v>
                </c:pt>
                <c:pt idx="316" formatCode="0.0">
                  <c:v>8.5410000000000004</c:v>
                </c:pt>
                <c:pt idx="317" formatCode="0.0">
                  <c:v>8.125</c:v>
                </c:pt>
                <c:pt idx="319" formatCode="0.0">
                  <c:v>3.75</c:v>
                </c:pt>
                <c:pt idx="320" formatCode="0.0">
                  <c:v>4.0410000000000004</c:v>
                </c:pt>
                <c:pt idx="321" formatCode="0.0">
                  <c:v>3.2080000000000002</c:v>
                </c:pt>
                <c:pt idx="322" formatCode="0.0">
                  <c:v>7.2910000000000004</c:v>
                </c:pt>
                <c:pt idx="323" formatCode="0.0">
                  <c:v>8.4540000000000006</c:v>
                </c:pt>
                <c:pt idx="324" formatCode="0.0">
                  <c:v>8</c:v>
                </c:pt>
                <c:pt idx="326" formatCode="0.0">
                  <c:v>4</c:v>
                </c:pt>
                <c:pt idx="327" formatCode="0.0">
                  <c:v>6.3330000000000002</c:v>
                </c:pt>
                <c:pt idx="328" formatCode="0.0">
                  <c:v>3.75</c:v>
                </c:pt>
                <c:pt idx="329" formatCode="0.0">
                  <c:v>3.8330000000000002</c:v>
                </c:pt>
                <c:pt idx="330" formatCode="0.0">
                  <c:v>4.2910000000000004</c:v>
                </c:pt>
                <c:pt idx="331" formatCode="0.0">
                  <c:v>6.2910000000000004</c:v>
                </c:pt>
                <c:pt idx="332" formatCode="0.0">
                  <c:v>8.2720000000000002</c:v>
                </c:pt>
                <c:pt idx="333" formatCode="0.0">
                  <c:v>9.875</c:v>
                </c:pt>
                <c:pt idx="334" formatCode="0.0">
                  <c:v>7.875</c:v>
                </c:pt>
                <c:pt idx="335">
                  <c:v>4.5</c:v>
                </c:pt>
                <c:pt idx="336">
                  <c:v>4.5</c:v>
                </c:pt>
                <c:pt idx="347">
                  <c:v>9.1999999999999993</c:v>
                </c:pt>
                <c:pt idx="348">
                  <c:v>4.7</c:v>
                </c:pt>
                <c:pt idx="349">
                  <c:v>3.1</c:v>
                </c:pt>
                <c:pt idx="350">
                  <c:v>6.2</c:v>
                </c:pt>
                <c:pt idx="351">
                  <c:v>4.8</c:v>
                </c:pt>
                <c:pt idx="352">
                  <c:v>3.7</c:v>
                </c:pt>
                <c:pt idx="353">
                  <c:v>4.3</c:v>
                </c:pt>
                <c:pt idx="354">
                  <c:v>4.2</c:v>
                </c:pt>
                <c:pt idx="355">
                  <c:v>6.8</c:v>
                </c:pt>
                <c:pt idx="356">
                  <c:v>5.9</c:v>
                </c:pt>
                <c:pt idx="357">
                  <c:v>5.0999999999999996</c:v>
                </c:pt>
                <c:pt idx="358">
                  <c:v>7.1</c:v>
                </c:pt>
                <c:pt idx="359">
                  <c:v>6.4</c:v>
                </c:pt>
                <c:pt idx="360">
                  <c:v>9</c:v>
                </c:pt>
                <c:pt idx="361">
                  <c:v>10.199999999999999</c:v>
                </c:pt>
                <c:pt idx="362">
                  <c:v>8.1</c:v>
                </c:pt>
                <c:pt idx="363">
                  <c:v>11.5</c:v>
                </c:pt>
                <c:pt idx="364">
                  <c:v>11.2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555-4B61-A4E4-A4FFE449CA56}"/>
            </c:ext>
          </c:extLst>
        </c:ser>
        <c:ser>
          <c:idx val="1"/>
          <c:order val="3"/>
          <c:tx>
            <c:v>Williamsdale Farm</c:v>
          </c:tx>
          <c:spPr>
            <a:ln w="28575">
              <a:noFill/>
            </a:ln>
          </c:spPr>
          <c:marker>
            <c:spPr>
              <a:noFill/>
              <a:ln>
                <a:solidFill>
                  <a:srgbClr val="00B050"/>
                </a:solidFill>
              </a:ln>
            </c:spPr>
          </c:marker>
          <c:xVal>
            <c:numRef>
              <c:f>'SarecWill 24hravg inclAug1-8'!$B$2:$B$366</c:f>
              <c:numCache>
                <c:formatCode>mm/dd/yyyy</c:formatCode>
                <c:ptCount val="365"/>
                <c:pt idx="0">
                  <c:v>43374</c:v>
                </c:pt>
                <c:pt idx="1">
                  <c:v>43375</c:v>
                </c:pt>
                <c:pt idx="2">
                  <c:v>43376</c:v>
                </c:pt>
                <c:pt idx="3">
                  <c:v>43377</c:v>
                </c:pt>
                <c:pt idx="4">
                  <c:v>43378</c:v>
                </c:pt>
                <c:pt idx="5">
                  <c:v>43379</c:v>
                </c:pt>
                <c:pt idx="6">
                  <c:v>43380</c:v>
                </c:pt>
                <c:pt idx="7">
                  <c:v>43381</c:v>
                </c:pt>
                <c:pt idx="8">
                  <c:v>43382</c:v>
                </c:pt>
                <c:pt idx="9">
                  <c:v>43383</c:v>
                </c:pt>
                <c:pt idx="10">
                  <c:v>43384</c:v>
                </c:pt>
                <c:pt idx="11">
                  <c:v>43385</c:v>
                </c:pt>
                <c:pt idx="12">
                  <c:v>43386</c:v>
                </c:pt>
                <c:pt idx="13">
                  <c:v>43387</c:v>
                </c:pt>
                <c:pt idx="14">
                  <c:v>43388</c:v>
                </c:pt>
                <c:pt idx="15">
                  <c:v>43389</c:v>
                </c:pt>
                <c:pt idx="16">
                  <c:v>43390</c:v>
                </c:pt>
                <c:pt idx="17">
                  <c:v>43391</c:v>
                </c:pt>
                <c:pt idx="18">
                  <c:v>43392</c:v>
                </c:pt>
                <c:pt idx="19">
                  <c:v>43393</c:v>
                </c:pt>
                <c:pt idx="20">
                  <c:v>43394</c:v>
                </c:pt>
                <c:pt idx="21">
                  <c:v>43395</c:v>
                </c:pt>
                <c:pt idx="22">
                  <c:v>43396</c:v>
                </c:pt>
                <c:pt idx="23">
                  <c:v>43397</c:v>
                </c:pt>
                <c:pt idx="24">
                  <c:v>43398</c:v>
                </c:pt>
                <c:pt idx="25">
                  <c:v>43399</c:v>
                </c:pt>
                <c:pt idx="26">
                  <c:v>43400</c:v>
                </c:pt>
                <c:pt idx="27">
                  <c:v>43401</c:v>
                </c:pt>
                <c:pt idx="28">
                  <c:v>43402</c:v>
                </c:pt>
                <c:pt idx="29">
                  <c:v>43403</c:v>
                </c:pt>
                <c:pt idx="30">
                  <c:v>43404</c:v>
                </c:pt>
                <c:pt idx="31">
                  <c:v>43405</c:v>
                </c:pt>
                <c:pt idx="32">
                  <c:v>43406</c:v>
                </c:pt>
                <c:pt idx="33">
                  <c:v>43407</c:v>
                </c:pt>
                <c:pt idx="34">
                  <c:v>43408</c:v>
                </c:pt>
                <c:pt idx="35">
                  <c:v>43409</c:v>
                </c:pt>
                <c:pt idx="36">
                  <c:v>43410</c:v>
                </c:pt>
                <c:pt idx="37">
                  <c:v>43411</c:v>
                </c:pt>
                <c:pt idx="38">
                  <c:v>43412</c:v>
                </c:pt>
                <c:pt idx="39">
                  <c:v>43413</c:v>
                </c:pt>
                <c:pt idx="40">
                  <c:v>43414</c:v>
                </c:pt>
                <c:pt idx="41">
                  <c:v>43415</c:v>
                </c:pt>
                <c:pt idx="42">
                  <c:v>43416</c:v>
                </c:pt>
                <c:pt idx="43">
                  <c:v>43417</c:v>
                </c:pt>
                <c:pt idx="44">
                  <c:v>43418</c:v>
                </c:pt>
                <c:pt idx="45">
                  <c:v>43419</c:v>
                </c:pt>
                <c:pt idx="46">
                  <c:v>43420</c:v>
                </c:pt>
                <c:pt idx="47">
                  <c:v>43421</c:v>
                </c:pt>
                <c:pt idx="48">
                  <c:v>43422</c:v>
                </c:pt>
                <c:pt idx="49">
                  <c:v>43423</c:v>
                </c:pt>
                <c:pt idx="50">
                  <c:v>43424</c:v>
                </c:pt>
                <c:pt idx="51">
                  <c:v>43425</c:v>
                </c:pt>
                <c:pt idx="52">
                  <c:v>43426</c:v>
                </c:pt>
                <c:pt idx="53">
                  <c:v>43427</c:v>
                </c:pt>
                <c:pt idx="54">
                  <c:v>43428</c:v>
                </c:pt>
                <c:pt idx="55">
                  <c:v>43429</c:v>
                </c:pt>
                <c:pt idx="56">
                  <c:v>43430</c:v>
                </c:pt>
                <c:pt idx="57">
                  <c:v>43431</c:v>
                </c:pt>
                <c:pt idx="58">
                  <c:v>43432</c:v>
                </c:pt>
                <c:pt idx="59">
                  <c:v>43433</c:v>
                </c:pt>
                <c:pt idx="60">
                  <c:v>43434</c:v>
                </c:pt>
                <c:pt idx="61">
                  <c:v>43435</c:v>
                </c:pt>
                <c:pt idx="62">
                  <c:v>43436</c:v>
                </c:pt>
                <c:pt idx="63">
                  <c:v>43437</c:v>
                </c:pt>
                <c:pt idx="64">
                  <c:v>43438</c:v>
                </c:pt>
                <c:pt idx="65">
                  <c:v>43439</c:v>
                </c:pt>
                <c:pt idx="66">
                  <c:v>43440</c:v>
                </c:pt>
                <c:pt idx="67">
                  <c:v>43441</c:v>
                </c:pt>
                <c:pt idx="68">
                  <c:v>43442</c:v>
                </c:pt>
                <c:pt idx="69">
                  <c:v>43443</c:v>
                </c:pt>
                <c:pt idx="70">
                  <c:v>43444</c:v>
                </c:pt>
                <c:pt idx="71">
                  <c:v>43445</c:v>
                </c:pt>
                <c:pt idx="72">
                  <c:v>43446</c:v>
                </c:pt>
                <c:pt idx="73">
                  <c:v>43447</c:v>
                </c:pt>
                <c:pt idx="74">
                  <c:v>43448</c:v>
                </c:pt>
                <c:pt idx="75">
                  <c:v>43449</c:v>
                </c:pt>
                <c:pt idx="76">
                  <c:v>43450</c:v>
                </c:pt>
                <c:pt idx="77">
                  <c:v>43451</c:v>
                </c:pt>
                <c:pt idx="78">
                  <c:v>43452</c:v>
                </c:pt>
                <c:pt idx="79">
                  <c:v>43453</c:v>
                </c:pt>
                <c:pt idx="80">
                  <c:v>43454</c:v>
                </c:pt>
                <c:pt idx="81">
                  <c:v>43455</c:v>
                </c:pt>
                <c:pt idx="82">
                  <c:v>43456</c:v>
                </c:pt>
                <c:pt idx="83">
                  <c:v>43457</c:v>
                </c:pt>
                <c:pt idx="84">
                  <c:v>43458</c:v>
                </c:pt>
                <c:pt idx="85">
                  <c:v>43459</c:v>
                </c:pt>
                <c:pt idx="86">
                  <c:v>43460</c:v>
                </c:pt>
                <c:pt idx="87">
                  <c:v>43461</c:v>
                </c:pt>
                <c:pt idx="88">
                  <c:v>43462</c:v>
                </c:pt>
                <c:pt idx="89">
                  <c:v>43463</c:v>
                </c:pt>
                <c:pt idx="90">
                  <c:v>43464</c:v>
                </c:pt>
                <c:pt idx="91">
                  <c:v>43465</c:v>
                </c:pt>
                <c:pt idx="92">
                  <c:v>43466</c:v>
                </c:pt>
                <c:pt idx="93">
                  <c:v>43467</c:v>
                </c:pt>
                <c:pt idx="94">
                  <c:v>43468</c:v>
                </c:pt>
                <c:pt idx="95">
                  <c:v>43469</c:v>
                </c:pt>
                <c:pt idx="96">
                  <c:v>43470</c:v>
                </c:pt>
                <c:pt idx="97">
                  <c:v>43471</c:v>
                </c:pt>
                <c:pt idx="98">
                  <c:v>43472</c:v>
                </c:pt>
                <c:pt idx="99">
                  <c:v>43473</c:v>
                </c:pt>
                <c:pt idx="100">
                  <c:v>43474</c:v>
                </c:pt>
                <c:pt idx="101">
                  <c:v>43475</c:v>
                </c:pt>
                <c:pt idx="102">
                  <c:v>43476</c:v>
                </c:pt>
                <c:pt idx="103">
                  <c:v>43477</c:v>
                </c:pt>
                <c:pt idx="104">
                  <c:v>43478</c:v>
                </c:pt>
                <c:pt idx="105">
                  <c:v>43479</c:v>
                </c:pt>
                <c:pt idx="106">
                  <c:v>43480</c:v>
                </c:pt>
                <c:pt idx="107">
                  <c:v>43481</c:v>
                </c:pt>
                <c:pt idx="108">
                  <c:v>43482</c:v>
                </c:pt>
                <c:pt idx="109">
                  <c:v>43483</c:v>
                </c:pt>
                <c:pt idx="110">
                  <c:v>43484</c:v>
                </c:pt>
                <c:pt idx="111">
                  <c:v>43485</c:v>
                </c:pt>
                <c:pt idx="112">
                  <c:v>43486</c:v>
                </c:pt>
                <c:pt idx="113">
                  <c:v>43487</c:v>
                </c:pt>
                <c:pt idx="114">
                  <c:v>43488</c:v>
                </c:pt>
                <c:pt idx="115">
                  <c:v>43489</c:v>
                </c:pt>
                <c:pt idx="116">
                  <c:v>43490</c:v>
                </c:pt>
                <c:pt idx="117">
                  <c:v>43491</c:v>
                </c:pt>
                <c:pt idx="118">
                  <c:v>43492</c:v>
                </c:pt>
                <c:pt idx="119">
                  <c:v>43493</c:v>
                </c:pt>
                <c:pt idx="120">
                  <c:v>43494</c:v>
                </c:pt>
                <c:pt idx="121">
                  <c:v>43495</c:v>
                </c:pt>
                <c:pt idx="122">
                  <c:v>43496</c:v>
                </c:pt>
                <c:pt idx="123">
                  <c:v>43497</c:v>
                </c:pt>
                <c:pt idx="124">
                  <c:v>43498</c:v>
                </c:pt>
                <c:pt idx="125">
                  <c:v>43499</c:v>
                </c:pt>
                <c:pt idx="126">
                  <c:v>43500</c:v>
                </c:pt>
                <c:pt idx="127">
                  <c:v>43501</c:v>
                </c:pt>
                <c:pt idx="128">
                  <c:v>43502</c:v>
                </c:pt>
                <c:pt idx="129">
                  <c:v>43503</c:v>
                </c:pt>
                <c:pt idx="130">
                  <c:v>43504</c:v>
                </c:pt>
                <c:pt idx="131">
                  <c:v>43505</c:v>
                </c:pt>
                <c:pt idx="132">
                  <c:v>43506</c:v>
                </c:pt>
                <c:pt idx="133">
                  <c:v>43507</c:v>
                </c:pt>
                <c:pt idx="134">
                  <c:v>43508</c:v>
                </c:pt>
                <c:pt idx="135">
                  <c:v>43509</c:v>
                </c:pt>
                <c:pt idx="136">
                  <c:v>43510</c:v>
                </c:pt>
                <c:pt idx="137">
                  <c:v>43511</c:v>
                </c:pt>
                <c:pt idx="138">
                  <c:v>43512</c:v>
                </c:pt>
                <c:pt idx="139">
                  <c:v>43513</c:v>
                </c:pt>
                <c:pt idx="140">
                  <c:v>43514</c:v>
                </c:pt>
                <c:pt idx="141">
                  <c:v>43515</c:v>
                </c:pt>
                <c:pt idx="142">
                  <c:v>43516</c:v>
                </c:pt>
                <c:pt idx="143">
                  <c:v>43517</c:v>
                </c:pt>
                <c:pt idx="144">
                  <c:v>43518</c:v>
                </c:pt>
                <c:pt idx="145">
                  <c:v>43519</c:v>
                </c:pt>
                <c:pt idx="146">
                  <c:v>43520</c:v>
                </c:pt>
                <c:pt idx="147">
                  <c:v>43521</c:v>
                </c:pt>
                <c:pt idx="148">
                  <c:v>43522</c:v>
                </c:pt>
                <c:pt idx="149">
                  <c:v>43523</c:v>
                </c:pt>
                <c:pt idx="150">
                  <c:v>43524</c:v>
                </c:pt>
                <c:pt idx="151">
                  <c:v>43525</c:v>
                </c:pt>
                <c:pt idx="152">
                  <c:v>43526</c:v>
                </c:pt>
                <c:pt idx="153">
                  <c:v>43527</c:v>
                </c:pt>
                <c:pt idx="154">
                  <c:v>43528</c:v>
                </c:pt>
                <c:pt idx="155">
                  <c:v>43529</c:v>
                </c:pt>
                <c:pt idx="156">
                  <c:v>43530</c:v>
                </c:pt>
                <c:pt idx="157">
                  <c:v>43531</c:v>
                </c:pt>
                <c:pt idx="158">
                  <c:v>43532</c:v>
                </c:pt>
                <c:pt idx="159">
                  <c:v>43533</c:v>
                </c:pt>
                <c:pt idx="160">
                  <c:v>43534</c:v>
                </c:pt>
                <c:pt idx="161">
                  <c:v>43535</c:v>
                </c:pt>
                <c:pt idx="162">
                  <c:v>43536</c:v>
                </c:pt>
                <c:pt idx="163">
                  <c:v>43537</c:v>
                </c:pt>
                <c:pt idx="164">
                  <c:v>43538</c:v>
                </c:pt>
                <c:pt idx="165">
                  <c:v>43539</c:v>
                </c:pt>
                <c:pt idx="166">
                  <c:v>43540</c:v>
                </c:pt>
                <c:pt idx="167">
                  <c:v>43541</c:v>
                </c:pt>
                <c:pt idx="168">
                  <c:v>43542</c:v>
                </c:pt>
                <c:pt idx="169">
                  <c:v>43543</c:v>
                </c:pt>
                <c:pt idx="170">
                  <c:v>43544</c:v>
                </c:pt>
                <c:pt idx="171">
                  <c:v>43545</c:v>
                </c:pt>
                <c:pt idx="172">
                  <c:v>43546</c:v>
                </c:pt>
                <c:pt idx="173">
                  <c:v>43547</c:v>
                </c:pt>
                <c:pt idx="174">
                  <c:v>43548</c:v>
                </c:pt>
                <c:pt idx="175">
                  <c:v>43549</c:v>
                </c:pt>
                <c:pt idx="176">
                  <c:v>43550</c:v>
                </c:pt>
                <c:pt idx="177">
                  <c:v>43551</c:v>
                </c:pt>
                <c:pt idx="178">
                  <c:v>43552</c:v>
                </c:pt>
                <c:pt idx="179">
                  <c:v>43553</c:v>
                </c:pt>
                <c:pt idx="180">
                  <c:v>43554</c:v>
                </c:pt>
                <c:pt idx="181">
                  <c:v>43555</c:v>
                </c:pt>
                <c:pt idx="182">
                  <c:v>43556</c:v>
                </c:pt>
                <c:pt idx="183">
                  <c:v>43557</c:v>
                </c:pt>
                <c:pt idx="184">
                  <c:v>43558</c:v>
                </c:pt>
                <c:pt idx="185">
                  <c:v>43559</c:v>
                </c:pt>
                <c:pt idx="186">
                  <c:v>43560</c:v>
                </c:pt>
                <c:pt idx="187">
                  <c:v>43561</c:v>
                </c:pt>
                <c:pt idx="188">
                  <c:v>43562</c:v>
                </c:pt>
                <c:pt idx="189">
                  <c:v>43563</c:v>
                </c:pt>
                <c:pt idx="190">
                  <c:v>43564</c:v>
                </c:pt>
                <c:pt idx="191">
                  <c:v>43565</c:v>
                </c:pt>
                <c:pt idx="192">
                  <c:v>43566</c:v>
                </c:pt>
                <c:pt idx="193">
                  <c:v>43567</c:v>
                </c:pt>
                <c:pt idx="194">
                  <c:v>43568</c:v>
                </c:pt>
                <c:pt idx="195">
                  <c:v>43569</c:v>
                </c:pt>
                <c:pt idx="196">
                  <c:v>43570</c:v>
                </c:pt>
                <c:pt idx="197">
                  <c:v>43571</c:v>
                </c:pt>
                <c:pt idx="198">
                  <c:v>43572</c:v>
                </c:pt>
                <c:pt idx="199">
                  <c:v>43573</c:v>
                </c:pt>
                <c:pt idx="200">
                  <c:v>43574</c:v>
                </c:pt>
                <c:pt idx="201">
                  <c:v>43575</c:v>
                </c:pt>
                <c:pt idx="202">
                  <c:v>43576</c:v>
                </c:pt>
                <c:pt idx="203">
                  <c:v>43577</c:v>
                </c:pt>
                <c:pt idx="204">
                  <c:v>43578</c:v>
                </c:pt>
                <c:pt idx="205">
                  <c:v>43579</c:v>
                </c:pt>
                <c:pt idx="206">
                  <c:v>43580</c:v>
                </c:pt>
                <c:pt idx="207">
                  <c:v>43581</c:v>
                </c:pt>
                <c:pt idx="208">
                  <c:v>43582</c:v>
                </c:pt>
                <c:pt idx="209">
                  <c:v>43583</c:v>
                </c:pt>
                <c:pt idx="210">
                  <c:v>43584</c:v>
                </c:pt>
                <c:pt idx="211">
                  <c:v>43585</c:v>
                </c:pt>
                <c:pt idx="212">
                  <c:v>43586</c:v>
                </c:pt>
                <c:pt idx="213">
                  <c:v>43587</c:v>
                </c:pt>
                <c:pt idx="214">
                  <c:v>43588</c:v>
                </c:pt>
                <c:pt idx="215">
                  <c:v>43589</c:v>
                </c:pt>
                <c:pt idx="216">
                  <c:v>43590</c:v>
                </c:pt>
                <c:pt idx="217">
                  <c:v>43591</c:v>
                </c:pt>
                <c:pt idx="218">
                  <c:v>43592</c:v>
                </c:pt>
                <c:pt idx="219">
                  <c:v>43593</c:v>
                </c:pt>
                <c:pt idx="220">
                  <c:v>43594</c:v>
                </c:pt>
                <c:pt idx="221">
                  <c:v>43595</c:v>
                </c:pt>
                <c:pt idx="222">
                  <c:v>43596</c:v>
                </c:pt>
                <c:pt idx="223">
                  <c:v>43597</c:v>
                </c:pt>
                <c:pt idx="224">
                  <c:v>43598</c:v>
                </c:pt>
                <c:pt idx="225">
                  <c:v>43599</c:v>
                </c:pt>
                <c:pt idx="226">
                  <c:v>43600</c:v>
                </c:pt>
                <c:pt idx="227">
                  <c:v>43601</c:v>
                </c:pt>
                <c:pt idx="228">
                  <c:v>43602</c:v>
                </c:pt>
                <c:pt idx="229">
                  <c:v>43603</c:v>
                </c:pt>
                <c:pt idx="230">
                  <c:v>43604</c:v>
                </c:pt>
                <c:pt idx="231">
                  <c:v>43605</c:v>
                </c:pt>
                <c:pt idx="232">
                  <c:v>43606</c:v>
                </c:pt>
                <c:pt idx="233">
                  <c:v>43607</c:v>
                </c:pt>
                <c:pt idx="234">
                  <c:v>43608</c:v>
                </c:pt>
                <c:pt idx="235">
                  <c:v>43609</c:v>
                </c:pt>
                <c:pt idx="236">
                  <c:v>43610</c:v>
                </c:pt>
                <c:pt idx="237">
                  <c:v>43611</c:v>
                </c:pt>
                <c:pt idx="238">
                  <c:v>43612</c:v>
                </c:pt>
                <c:pt idx="239">
                  <c:v>43613</c:v>
                </c:pt>
                <c:pt idx="240">
                  <c:v>43614</c:v>
                </c:pt>
                <c:pt idx="241">
                  <c:v>43615</c:v>
                </c:pt>
                <c:pt idx="242">
                  <c:v>43616</c:v>
                </c:pt>
                <c:pt idx="243">
                  <c:v>43617</c:v>
                </c:pt>
                <c:pt idx="244">
                  <c:v>43618</c:v>
                </c:pt>
                <c:pt idx="245">
                  <c:v>43619</c:v>
                </c:pt>
                <c:pt idx="246">
                  <c:v>43620</c:v>
                </c:pt>
                <c:pt idx="247">
                  <c:v>43621</c:v>
                </c:pt>
                <c:pt idx="248">
                  <c:v>43622</c:v>
                </c:pt>
                <c:pt idx="249">
                  <c:v>43623</c:v>
                </c:pt>
                <c:pt idx="250">
                  <c:v>43624</c:v>
                </c:pt>
                <c:pt idx="251">
                  <c:v>43625</c:v>
                </c:pt>
                <c:pt idx="252">
                  <c:v>43626</c:v>
                </c:pt>
                <c:pt idx="253">
                  <c:v>43627</c:v>
                </c:pt>
                <c:pt idx="254">
                  <c:v>43628</c:v>
                </c:pt>
                <c:pt idx="255">
                  <c:v>43629</c:v>
                </c:pt>
                <c:pt idx="256">
                  <c:v>43630</c:v>
                </c:pt>
                <c:pt idx="257">
                  <c:v>43631</c:v>
                </c:pt>
                <c:pt idx="258">
                  <c:v>43632</c:v>
                </c:pt>
                <c:pt idx="259">
                  <c:v>43633</c:v>
                </c:pt>
                <c:pt idx="260">
                  <c:v>43634</c:v>
                </c:pt>
                <c:pt idx="261">
                  <c:v>43635</c:v>
                </c:pt>
                <c:pt idx="262">
                  <c:v>43636</c:v>
                </c:pt>
                <c:pt idx="263">
                  <c:v>43637</c:v>
                </c:pt>
                <c:pt idx="264">
                  <c:v>43638</c:v>
                </c:pt>
                <c:pt idx="265">
                  <c:v>43639</c:v>
                </c:pt>
                <c:pt idx="266">
                  <c:v>43640</c:v>
                </c:pt>
                <c:pt idx="267">
                  <c:v>43641</c:v>
                </c:pt>
                <c:pt idx="268">
                  <c:v>43642</c:v>
                </c:pt>
                <c:pt idx="269">
                  <c:v>43643</c:v>
                </c:pt>
                <c:pt idx="270">
                  <c:v>43644</c:v>
                </c:pt>
                <c:pt idx="271">
                  <c:v>43645</c:v>
                </c:pt>
                <c:pt idx="272">
                  <c:v>43646</c:v>
                </c:pt>
                <c:pt idx="273">
                  <c:v>43647</c:v>
                </c:pt>
                <c:pt idx="274">
                  <c:v>43648</c:v>
                </c:pt>
                <c:pt idx="275">
                  <c:v>43649</c:v>
                </c:pt>
                <c:pt idx="276">
                  <c:v>43650</c:v>
                </c:pt>
                <c:pt idx="277">
                  <c:v>43651</c:v>
                </c:pt>
                <c:pt idx="278">
                  <c:v>43652</c:v>
                </c:pt>
                <c:pt idx="279">
                  <c:v>43653</c:v>
                </c:pt>
                <c:pt idx="280">
                  <c:v>43654</c:v>
                </c:pt>
                <c:pt idx="281">
                  <c:v>43655</c:v>
                </c:pt>
                <c:pt idx="282">
                  <c:v>43656</c:v>
                </c:pt>
                <c:pt idx="283">
                  <c:v>43657</c:v>
                </c:pt>
                <c:pt idx="284">
                  <c:v>43658</c:v>
                </c:pt>
                <c:pt idx="285">
                  <c:v>43659</c:v>
                </c:pt>
                <c:pt idx="286">
                  <c:v>43660</c:v>
                </c:pt>
                <c:pt idx="287">
                  <c:v>43661</c:v>
                </c:pt>
                <c:pt idx="288">
                  <c:v>43662</c:v>
                </c:pt>
                <c:pt idx="289">
                  <c:v>43663</c:v>
                </c:pt>
                <c:pt idx="290">
                  <c:v>43664</c:v>
                </c:pt>
                <c:pt idx="291">
                  <c:v>43665</c:v>
                </c:pt>
                <c:pt idx="292">
                  <c:v>43666</c:v>
                </c:pt>
                <c:pt idx="293">
                  <c:v>43667</c:v>
                </c:pt>
                <c:pt idx="294">
                  <c:v>43668</c:v>
                </c:pt>
                <c:pt idx="295">
                  <c:v>43669</c:v>
                </c:pt>
                <c:pt idx="296">
                  <c:v>43670</c:v>
                </c:pt>
                <c:pt idx="297">
                  <c:v>43671</c:v>
                </c:pt>
                <c:pt idx="298">
                  <c:v>43672</c:v>
                </c:pt>
                <c:pt idx="299">
                  <c:v>43673</c:v>
                </c:pt>
                <c:pt idx="300">
                  <c:v>43674</c:v>
                </c:pt>
                <c:pt idx="301">
                  <c:v>43675</c:v>
                </c:pt>
                <c:pt idx="302">
                  <c:v>43676</c:v>
                </c:pt>
                <c:pt idx="303">
                  <c:v>43677</c:v>
                </c:pt>
                <c:pt idx="304">
                  <c:v>43678</c:v>
                </c:pt>
                <c:pt idx="305">
                  <c:v>43679</c:v>
                </c:pt>
                <c:pt idx="306">
                  <c:v>43680</c:v>
                </c:pt>
                <c:pt idx="307">
                  <c:v>43681</c:v>
                </c:pt>
                <c:pt idx="308">
                  <c:v>43682</c:v>
                </c:pt>
                <c:pt idx="309">
                  <c:v>43683</c:v>
                </c:pt>
                <c:pt idx="310">
                  <c:v>43684</c:v>
                </c:pt>
                <c:pt idx="311">
                  <c:v>43685</c:v>
                </c:pt>
                <c:pt idx="312">
                  <c:v>43686</c:v>
                </c:pt>
                <c:pt idx="313">
                  <c:v>43687</c:v>
                </c:pt>
                <c:pt idx="314">
                  <c:v>43688</c:v>
                </c:pt>
                <c:pt idx="315">
                  <c:v>43689</c:v>
                </c:pt>
                <c:pt idx="316">
                  <c:v>43690</c:v>
                </c:pt>
                <c:pt idx="317">
                  <c:v>43691</c:v>
                </c:pt>
                <c:pt idx="318">
                  <c:v>43692</c:v>
                </c:pt>
                <c:pt idx="319">
                  <c:v>43693</c:v>
                </c:pt>
                <c:pt idx="320">
                  <c:v>43694</c:v>
                </c:pt>
                <c:pt idx="321">
                  <c:v>43695</c:v>
                </c:pt>
                <c:pt idx="322">
                  <c:v>43696</c:v>
                </c:pt>
                <c:pt idx="323">
                  <c:v>43697</c:v>
                </c:pt>
                <c:pt idx="324">
                  <c:v>43698</c:v>
                </c:pt>
                <c:pt idx="325">
                  <c:v>43699</c:v>
                </c:pt>
                <c:pt idx="326">
                  <c:v>43700</c:v>
                </c:pt>
                <c:pt idx="327">
                  <c:v>43701</c:v>
                </c:pt>
                <c:pt idx="328">
                  <c:v>43702</c:v>
                </c:pt>
                <c:pt idx="329">
                  <c:v>43703</c:v>
                </c:pt>
                <c:pt idx="330">
                  <c:v>43704</c:v>
                </c:pt>
                <c:pt idx="331">
                  <c:v>43705</c:v>
                </c:pt>
                <c:pt idx="332">
                  <c:v>43706</c:v>
                </c:pt>
                <c:pt idx="333">
                  <c:v>43707</c:v>
                </c:pt>
                <c:pt idx="334">
                  <c:v>43708</c:v>
                </c:pt>
                <c:pt idx="335">
                  <c:v>43709</c:v>
                </c:pt>
                <c:pt idx="336">
                  <c:v>43710</c:v>
                </c:pt>
                <c:pt idx="337">
                  <c:v>43711</c:v>
                </c:pt>
                <c:pt idx="338">
                  <c:v>43712</c:v>
                </c:pt>
                <c:pt idx="339">
                  <c:v>43713</c:v>
                </c:pt>
                <c:pt idx="340">
                  <c:v>43714</c:v>
                </c:pt>
                <c:pt idx="341">
                  <c:v>43715</c:v>
                </c:pt>
                <c:pt idx="342">
                  <c:v>43716</c:v>
                </c:pt>
                <c:pt idx="343">
                  <c:v>43717</c:v>
                </c:pt>
                <c:pt idx="344">
                  <c:v>43718</c:v>
                </c:pt>
                <c:pt idx="345">
                  <c:v>43719</c:v>
                </c:pt>
                <c:pt idx="346">
                  <c:v>43720</c:v>
                </c:pt>
                <c:pt idx="347">
                  <c:v>43721</c:v>
                </c:pt>
                <c:pt idx="348">
                  <c:v>43722</c:v>
                </c:pt>
                <c:pt idx="349">
                  <c:v>43723</c:v>
                </c:pt>
                <c:pt idx="350">
                  <c:v>43724</c:v>
                </c:pt>
                <c:pt idx="351">
                  <c:v>43725</c:v>
                </c:pt>
                <c:pt idx="352">
                  <c:v>43726</c:v>
                </c:pt>
                <c:pt idx="353">
                  <c:v>43727</c:v>
                </c:pt>
                <c:pt idx="354">
                  <c:v>43728</c:v>
                </c:pt>
                <c:pt idx="355">
                  <c:v>43729</c:v>
                </c:pt>
                <c:pt idx="356">
                  <c:v>43730</c:v>
                </c:pt>
                <c:pt idx="357">
                  <c:v>43731</c:v>
                </c:pt>
                <c:pt idx="358">
                  <c:v>43732</c:v>
                </c:pt>
                <c:pt idx="359">
                  <c:v>43733</c:v>
                </c:pt>
                <c:pt idx="360">
                  <c:v>43734</c:v>
                </c:pt>
                <c:pt idx="361">
                  <c:v>43735</c:v>
                </c:pt>
                <c:pt idx="362">
                  <c:v>43736</c:v>
                </c:pt>
                <c:pt idx="363">
                  <c:v>43737</c:v>
                </c:pt>
                <c:pt idx="364">
                  <c:v>43738</c:v>
                </c:pt>
              </c:numCache>
            </c:numRef>
          </c:xVal>
          <c:yVal>
            <c:numRef>
              <c:f>'SarecWill 24hravg inclAug1-8'!$F$2:$F$366</c:f>
              <c:numCache>
                <c:formatCode>General</c:formatCode>
                <c:ptCount val="365"/>
                <c:pt idx="4">
                  <c:v>15.25</c:v>
                </c:pt>
                <c:pt idx="5">
                  <c:v>22.957999999999998</c:v>
                </c:pt>
                <c:pt idx="6">
                  <c:v>14.666</c:v>
                </c:pt>
                <c:pt idx="7">
                  <c:v>6.4160000000000004</c:v>
                </c:pt>
                <c:pt idx="8">
                  <c:v>6.8330000000000002</c:v>
                </c:pt>
                <c:pt idx="9">
                  <c:v>6.1660000000000004</c:v>
                </c:pt>
                <c:pt idx="10">
                  <c:v>8.8330000000000002</c:v>
                </c:pt>
                <c:pt idx="12">
                  <c:v>9.6660000000000004</c:v>
                </c:pt>
                <c:pt idx="13">
                  <c:v>7.875</c:v>
                </c:pt>
                <c:pt idx="14">
                  <c:v>8.0410000000000004</c:v>
                </c:pt>
                <c:pt idx="15">
                  <c:v>12.25</c:v>
                </c:pt>
                <c:pt idx="16">
                  <c:v>12.958</c:v>
                </c:pt>
                <c:pt idx="17">
                  <c:v>8.7720000000000002</c:v>
                </c:pt>
                <c:pt idx="18">
                  <c:v>9.6660000000000004</c:v>
                </c:pt>
                <c:pt idx="19">
                  <c:v>8.0410000000000004</c:v>
                </c:pt>
                <c:pt idx="20">
                  <c:v>5.625</c:v>
                </c:pt>
                <c:pt idx="21">
                  <c:v>5.1660000000000004</c:v>
                </c:pt>
                <c:pt idx="22">
                  <c:v>6.7080000000000002</c:v>
                </c:pt>
                <c:pt idx="23">
                  <c:v>9.5410000000000004</c:v>
                </c:pt>
                <c:pt idx="24">
                  <c:v>7.3630000000000004</c:v>
                </c:pt>
                <c:pt idx="25">
                  <c:v>5.1660000000000004</c:v>
                </c:pt>
                <c:pt idx="26">
                  <c:v>3</c:v>
                </c:pt>
                <c:pt idx="27">
                  <c:v>5.3330000000000002</c:v>
                </c:pt>
                <c:pt idx="28">
                  <c:v>7.25</c:v>
                </c:pt>
                <c:pt idx="29">
                  <c:v>5.5410000000000004</c:v>
                </c:pt>
                <c:pt idx="30">
                  <c:v>8.1660000000000004</c:v>
                </c:pt>
                <c:pt idx="31">
                  <c:v>6.8179999999999996</c:v>
                </c:pt>
                <c:pt idx="32">
                  <c:v>7.75</c:v>
                </c:pt>
                <c:pt idx="33">
                  <c:v>4.75</c:v>
                </c:pt>
                <c:pt idx="34">
                  <c:v>3.4580000000000002</c:v>
                </c:pt>
                <c:pt idx="35">
                  <c:v>7.3330000000000002</c:v>
                </c:pt>
                <c:pt idx="36">
                  <c:v>8.875</c:v>
                </c:pt>
                <c:pt idx="37">
                  <c:v>5.6660000000000004</c:v>
                </c:pt>
                <c:pt idx="38">
                  <c:v>6.9560000000000004</c:v>
                </c:pt>
                <c:pt idx="39">
                  <c:v>7.875</c:v>
                </c:pt>
                <c:pt idx="40">
                  <c:v>9.2080000000000002</c:v>
                </c:pt>
                <c:pt idx="41">
                  <c:v>12.958</c:v>
                </c:pt>
                <c:pt idx="42">
                  <c:v>5.75</c:v>
                </c:pt>
                <c:pt idx="43">
                  <c:v>5.625</c:v>
                </c:pt>
                <c:pt idx="44">
                  <c:v>8</c:v>
                </c:pt>
                <c:pt idx="45">
                  <c:v>4.1660000000000004</c:v>
                </c:pt>
                <c:pt idx="46">
                  <c:v>4.9160000000000004</c:v>
                </c:pt>
                <c:pt idx="47">
                  <c:v>9.1660000000000004</c:v>
                </c:pt>
                <c:pt idx="48">
                  <c:v>9.25</c:v>
                </c:pt>
                <c:pt idx="49">
                  <c:v>12.458</c:v>
                </c:pt>
                <c:pt idx="50">
                  <c:v>12.222</c:v>
                </c:pt>
                <c:pt idx="51">
                  <c:v>11.541</c:v>
                </c:pt>
                <c:pt idx="52">
                  <c:v>12.833</c:v>
                </c:pt>
                <c:pt idx="53">
                  <c:v>4.875</c:v>
                </c:pt>
                <c:pt idx="54">
                  <c:v>4.0410000000000004</c:v>
                </c:pt>
                <c:pt idx="55">
                  <c:v>9.625</c:v>
                </c:pt>
                <c:pt idx="56">
                  <c:v>6.4160000000000004</c:v>
                </c:pt>
                <c:pt idx="57">
                  <c:v>3.5830000000000002</c:v>
                </c:pt>
                <c:pt idx="58">
                  <c:v>9.0410000000000004</c:v>
                </c:pt>
                <c:pt idx="59">
                  <c:v>8.8260000000000005</c:v>
                </c:pt>
                <c:pt idx="73">
                  <c:v>9.9580000000000002</c:v>
                </c:pt>
                <c:pt idx="74">
                  <c:v>5.9580000000000002</c:v>
                </c:pt>
                <c:pt idx="75">
                  <c:v>4.9160000000000004</c:v>
                </c:pt>
                <c:pt idx="76">
                  <c:v>5.3330000000000002</c:v>
                </c:pt>
                <c:pt idx="77">
                  <c:v>3.7080000000000002</c:v>
                </c:pt>
                <c:pt idx="78">
                  <c:v>11.541</c:v>
                </c:pt>
                <c:pt idx="80">
                  <c:v>5.1660000000000004</c:v>
                </c:pt>
                <c:pt idx="81">
                  <c:v>9.625</c:v>
                </c:pt>
                <c:pt idx="82">
                  <c:v>2.2080000000000002</c:v>
                </c:pt>
                <c:pt idx="83">
                  <c:v>5.0830000000000002</c:v>
                </c:pt>
                <c:pt idx="84">
                  <c:v>7.5</c:v>
                </c:pt>
                <c:pt idx="85">
                  <c:v>8.8330000000000002</c:v>
                </c:pt>
                <c:pt idx="86">
                  <c:v>10.291</c:v>
                </c:pt>
                <c:pt idx="87">
                  <c:v>9.0449999999999999</c:v>
                </c:pt>
                <c:pt idx="88">
                  <c:v>7.9160000000000004</c:v>
                </c:pt>
                <c:pt idx="89">
                  <c:v>5.7080000000000002</c:v>
                </c:pt>
                <c:pt idx="90">
                  <c:v>9.0830000000000002</c:v>
                </c:pt>
                <c:pt idx="91">
                  <c:v>8.5410000000000004</c:v>
                </c:pt>
                <c:pt idx="92">
                  <c:v>6.9160000000000004</c:v>
                </c:pt>
                <c:pt idx="93">
                  <c:v>5.2080000000000002</c:v>
                </c:pt>
                <c:pt idx="94">
                  <c:v>11.208</c:v>
                </c:pt>
                <c:pt idx="95">
                  <c:v>5.5</c:v>
                </c:pt>
                <c:pt idx="96">
                  <c:v>3.5830000000000002</c:v>
                </c:pt>
                <c:pt idx="97">
                  <c:v>4.625</c:v>
                </c:pt>
                <c:pt idx="98">
                  <c:v>5.2910000000000004</c:v>
                </c:pt>
                <c:pt idx="99">
                  <c:v>4.375</c:v>
                </c:pt>
                <c:pt idx="100">
                  <c:v>4.7080000000000002</c:v>
                </c:pt>
                <c:pt idx="101">
                  <c:v>6.6360000000000001</c:v>
                </c:pt>
                <c:pt idx="102">
                  <c:v>7.6660000000000004</c:v>
                </c:pt>
                <c:pt idx="103">
                  <c:v>7.75</c:v>
                </c:pt>
                <c:pt idx="104">
                  <c:v>2.25</c:v>
                </c:pt>
                <c:pt idx="105">
                  <c:v>13.083</c:v>
                </c:pt>
                <c:pt idx="106">
                  <c:v>16.75</c:v>
                </c:pt>
                <c:pt idx="107">
                  <c:v>19.791</c:v>
                </c:pt>
                <c:pt idx="108">
                  <c:v>12.363</c:v>
                </c:pt>
                <c:pt idx="109">
                  <c:v>14.083</c:v>
                </c:pt>
                <c:pt idx="110">
                  <c:v>8.875</c:v>
                </c:pt>
                <c:pt idx="111">
                  <c:v>5.7910000000000004</c:v>
                </c:pt>
                <c:pt idx="112">
                  <c:v>3.5830000000000002</c:v>
                </c:pt>
                <c:pt idx="113">
                  <c:v>6.7910000000000004</c:v>
                </c:pt>
                <c:pt idx="114">
                  <c:v>6.5410000000000004</c:v>
                </c:pt>
                <c:pt idx="115">
                  <c:v>5.9580000000000002</c:v>
                </c:pt>
                <c:pt idx="116">
                  <c:v>6.181</c:v>
                </c:pt>
                <c:pt idx="117">
                  <c:v>8.4580000000000002</c:v>
                </c:pt>
                <c:pt idx="118">
                  <c:v>12.208</c:v>
                </c:pt>
                <c:pt idx="119">
                  <c:v>13.166</c:v>
                </c:pt>
                <c:pt idx="120">
                  <c:v>8.0410000000000004</c:v>
                </c:pt>
                <c:pt idx="121">
                  <c:v>5.7910000000000004</c:v>
                </c:pt>
                <c:pt idx="122">
                  <c:v>8.1809999999999992</c:v>
                </c:pt>
                <c:pt idx="123">
                  <c:v>12</c:v>
                </c:pt>
                <c:pt idx="124">
                  <c:v>13.666</c:v>
                </c:pt>
                <c:pt idx="125">
                  <c:v>9.4580000000000002</c:v>
                </c:pt>
                <c:pt idx="126">
                  <c:v>8.6660000000000004</c:v>
                </c:pt>
                <c:pt idx="127">
                  <c:v>9.2080000000000002</c:v>
                </c:pt>
                <c:pt idx="128">
                  <c:v>14.541</c:v>
                </c:pt>
                <c:pt idx="129">
                  <c:v>12.272</c:v>
                </c:pt>
                <c:pt idx="130">
                  <c:v>6.9580000000000002</c:v>
                </c:pt>
                <c:pt idx="131">
                  <c:v>4.625</c:v>
                </c:pt>
                <c:pt idx="132">
                  <c:v>6.4160000000000004</c:v>
                </c:pt>
                <c:pt idx="133">
                  <c:v>10.791</c:v>
                </c:pt>
                <c:pt idx="134">
                  <c:v>6.8330000000000002</c:v>
                </c:pt>
                <c:pt idx="135">
                  <c:v>3.4580000000000002</c:v>
                </c:pt>
                <c:pt idx="136">
                  <c:v>3.4540000000000002</c:v>
                </c:pt>
                <c:pt idx="137">
                  <c:v>6.1660000000000004</c:v>
                </c:pt>
                <c:pt idx="138">
                  <c:v>9.875</c:v>
                </c:pt>
                <c:pt idx="139">
                  <c:v>16.457999999999998</c:v>
                </c:pt>
                <c:pt idx="140">
                  <c:v>8.9580000000000002</c:v>
                </c:pt>
                <c:pt idx="141">
                  <c:v>7.125</c:v>
                </c:pt>
                <c:pt idx="142">
                  <c:v>5.4160000000000004</c:v>
                </c:pt>
                <c:pt idx="144">
                  <c:v>8.3330000000000002</c:v>
                </c:pt>
                <c:pt idx="145">
                  <c:v>2.25</c:v>
                </c:pt>
                <c:pt idx="146">
                  <c:v>4.875</c:v>
                </c:pt>
                <c:pt idx="147">
                  <c:v>2.6659999999999999</c:v>
                </c:pt>
                <c:pt idx="148">
                  <c:v>6</c:v>
                </c:pt>
                <c:pt idx="149">
                  <c:v>9.375</c:v>
                </c:pt>
                <c:pt idx="150">
                  <c:v>15.909000000000001</c:v>
                </c:pt>
                <c:pt idx="151">
                  <c:v>11.375</c:v>
                </c:pt>
                <c:pt idx="152">
                  <c:v>6.625</c:v>
                </c:pt>
                <c:pt idx="153">
                  <c:v>5.375</c:v>
                </c:pt>
                <c:pt idx="154">
                  <c:v>11.208</c:v>
                </c:pt>
                <c:pt idx="155">
                  <c:v>10.5</c:v>
                </c:pt>
                <c:pt idx="156">
                  <c:v>9.2080000000000002</c:v>
                </c:pt>
                <c:pt idx="157">
                  <c:v>10.818</c:v>
                </c:pt>
                <c:pt idx="158">
                  <c:v>13.375</c:v>
                </c:pt>
                <c:pt idx="159">
                  <c:v>11.875</c:v>
                </c:pt>
                <c:pt idx="160">
                  <c:v>11.958</c:v>
                </c:pt>
                <c:pt idx="161">
                  <c:v>5.25</c:v>
                </c:pt>
                <c:pt idx="162">
                  <c:v>6.4160000000000004</c:v>
                </c:pt>
                <c:pt idx="163">
                  <c:v>6.1660000000000004</c:v>
                </c:pt>
                <c:pt idx="164">
                  <c:v>7.0410000000000004</c:v>
                </c:pt>
                <c:pt idx="165">
                  <c:v>9.3629999999999995</c:v>
                </c:pt>
                <c:pt idx="166">
                  <c:v>6.5</c:v>
                </c:pt>
                <c:pt idx="167">
                  <c:v>6.9580000000000002</c:v>
                </c:pt>
                <c:pt idx="168">
                  <c:v>8.875</c:v>
                </c:pt>
                <c:pt idx="169">
                  <c:v>8.3330000000000002</c:v>
                </c:pt>
                <c:pt idx="170">
                  <c:v>7.625</c:v>
                </c:pt>
                <c:pt idx="171">
                  <c:v>4.625</c:v>
                </c:pt>
                <c:pt idx="172">
                  <c:v>6.59</c:v>
                </c:pt>
                <c:pt idx="173">
                  <c:v>4.2080000000000002</c:v>
                </c:pt>
                <c:pt idx="174">
                  <c:v>5.25</c:v>
                </c:pt>
                <c:pt idx="175">
                  <c:v>9.4580000000000002</c:v>
                </c:pt>
                <c:pt idx="176">
                  <c:v>10</c:v>
                </c:pt>
                <c:pt idx="177">
                  <c:v>5.0830000000000002</c:v>
                </c:pt>
                <c:pt idx="178">
                  <c:v>5.59</c:v>
                </c:pt>
                <c:pt idx="179">
                  <c:v>7.25</c:v>
                </c:pt>
                <c:pt idx="180">
                  <c:v>9.625</c:v>
                </c:pt>
                <c:pt idx="181">
                  <c:v>4.1660000000000004</c:v>
                </c:pt>
                <c:pt idx="182" formatCode="0.000">
                  <c:v>4.75</c:v>
                </c:pt>
                <c:pt idx="183" formatCode="0.000">
                  <c:v>5.9160000000000004</c:v>
                </c:pt>
                <c:pt idx="184" formatCode="0.000">
                  <c:v>7.25</c:v>
                </c:pt>
                <c:pt idx="185" formatCode="0.000">
                  <c:v>8.3179999999999996</c:v>
                </c:pt>
                <c:pt idx="186" formatCode="0.000">
                  <c:v>5.9130000000000003</c:v>
                </c:pt>
                <c:pt idx="187" formatCode="0.000">
                  <c:v>5</c:v>
                </c:pt>
                <c:pt idx="188" formatCode="0.000">
                  <c:v>5.9160000000000004</c:v>
                </c:pt>
                <c:pt idx="189" formatCode="0.000">
                  <c:v>7.9580000000000002</c:v>
                </c:pt>
                <c:pt idx="190" formatCode="0.000">
                  <c:v>9.2910000000000004</c:v>
                </c:pt>
                <c:pt idx="191" formatCode="0.000">
                  <c:v>7.9160000000000004</c:v>
                </c:pt>
                <c:pt idx="192" formatCode="0.000">
                  <c:v>9.5</c:v>
                </c:pt>
                <c:pt idx="193" formatCode="0.000">
                  <c:v>9.8330000000000002</c:v>
                </c:pt>
                <c:pt idx="194" formatCode="0.000">
                  <c:v>9.4160000000000004</c:v>
                </c:pt>
                <c:pt idx="195" formatCode="0.000">
                  <c:v>4.875</c:v>
                </c:pt>
                <c:pt idx="196" formatCode="0.000">
                  <c:v>4.6660000000000004</c:v>
                </c:pt>
                <c:pt idx="197" formatCode="0.000">
                  <c:v>3.4159999999999999</c:v>
                </c:pt>
                <c:pt idx="198" formatCode="0.000">
                  <c:v>6.8330000000000002</c:v>
                </c:pt>
                <c:pt idx="199" formatCode="0.000">
                  <c:v>6.2270000000000003</c:v>
                </c:pt>
                <c:pt idx="200" formatCode="0.000">
                  <c:v>7</c:v>
                </c:pt>
                <c:pt idx="201" formatCode="0.000">
                  <c:v>3.5830000000000002</c:v>
                </c:pt>
                <c:pt idx="202" formatCode="0.000">
                  <c:v>5.3330000000000002</c:v>
                </c:pt>
                <c:pt idx="203" formatCode="0.000">
                  <c:v>6.0410000000000004</c:v>
                </c:pt>
                <c:pt idx="204" formatCode="0.000">
                  <c:v>7.6660000000000004</c:v>
                </c:pt>
                <c:pt idx="205" formatCode="0.000">
                  <c:v>12.333</c:v>
                </c:pt>
                <c:pt idx="206" formatCode="0.000">
                  <c:v>13.818</c:v>
                </c:pt>
                <c:pt idx="207" formatCode="0.000">
                  <c:v>7.125</c:v>
                </c:pt>
                <c:pt idx="208" formatCode="0.000">
                  <c:v>7.625</c:v>
                </c:pt>
                <c:pt idx="209" formatCode="0.000">
                  <c:v>11.25</c:v>
                </c:pt>
                <c:pt idx="210" formatCode="0.000">
                  <c:v>11.25</c:v>
                </c:pt>
                <c:pt idx="211" formatCode="0.000">
                  <c:v>11.708</c:v>
                </c:pt>
                <c:pt idx="212">
                  <c:v>6.9580000000000002</c:v>
                </c:pt>
                <c:pt idx="213">
                  <c:v>10.047000000000001</c:v>
                </c:pt>
                <c:pt idx="214">
                  <c:v>7.375</c:v>
                </c:pt>
                <c:pt idx="215">
                  <c:v>7.2910000000000004</c:v>
                </c:pt>
                <c:pt idx="216">
                  <c:v>6.25</c:v>
                </c:pt>
                <c:pt idx="217">
                  <c:v>3.8330000000000002</c:v>
                </c:pt>
                <c:pt idx="218">
                  <c:v>5.7910000000000004</c:v>
                </c:pt>
                <c:pt idx="219">
                  <c:v>5.375</c:v>
                </c:pt>
                <c:pt idx="220">
                  <c:v>5.4279999999999999</c:v>
                </c:pt>
                <c:pt idx="221">
                  <c:v>6.0410000000000004</c:v>
                </c:pt>
                <c:pt idx="222">
                  <c:v>5.6660000000000004</c:v>
                </c:pt>
                <c:pt idx="223">
                  <c:v>7.3330000000000002</c:v>
                </c:pt>
                <c:pt idx="224">
                  <c:v>8.5</c:v>
                </c:pt>
                <c:pt idx="225">
                  <c:v>3.5409999999999999</c:v>
                </c:pt>
                <c:pt idx="226">
                  <c:v>7.5</c:v>
                </c:pt>
                <c:pt idx="227">
                  <c:v>10.75</c:v>
                </c:pt>
                <c:pt idx="228">
                  <c:v>13.583</c:v>
                </c:pt>
                <c:pt idx="229">
                  <c:v>18.5</c:v>
                </c:pt>
                <c:pt idx="230">
                  <c:v>14.708</c:v>
                </c:pt>
                <c:pt idx="231">
                  <c:v>12.666</c:v>
                </c:pt>
                <c:pt idx="232">
                  <c:v>10</c:v>
                </c:pt>
                <c:pt idx="233">
                  <c:v>8.7910000000000004</c:v>
                </c:pt>
                <c:pt idx="234">
                  <c:v>8.0470000000000006</c:v>
                </c:pt>
                <c:pt idx="235">
                  <c:v>12</c:v>
                </c:pt>
                <c:pt idx="236">
                  <c:v>11.708</c:v>
                </c:pt>
                <c:pt idx="237">
                  <c:v>19.957999999999998</c:v>
                </c:pt>
                <c:pt idx="238">
                  <c:v>15.666</c:v>
                </c:pt>
                <c:pt idx="239">
                  <c:v>18.375</c:v>
                </c:pt>
                <c:pt idx="240">
                  <c:v>18.875</c:v>
                </c:pt>
                <c:pt idx="241">
                  <c:v>21.59</c:v>
                </c:pt>
                <c:pt idx="242">
                  <c:v>15.708</c:v>
                </c:pt>
                <c:pt idx="243" formatCode="0.0">
                  <c:v>10.75</c:v>
                </c:pt>
                <c:pt idx="244" formatCode="0.0">
                  <c:v>11.458</c:v>
                </c:pt>
                <c:pt idx="245" formatCode="0.0">
                  <c:v>17.332999999999998</c:v>
                </c:pt>
                <c:pt idx="246" formatCode="0.0">
                  <c:v>12.625</c:v>
                </c:pt>
                <c:pt idx="247" formatCode="0.0">
                  <c:v>12.625</c:v>
                </c:pt>
                <c:pt idx="248" formatCode="0.0">
                  <c:v>15.909000000000001</c:v>
                </c:pt>
                <c:pt idx="249" formatCode="0.0">
                  <c:v>13.666</c:v>
                </c:pt>
                <c:pt idx="250" formatCode="0.0">
                  <c:v>5.5830000000000002</c:v>
                </c:pt>
                <c:pt idx="251" formatCode="0.0">
                  <c:v>5.2080000000000002</c:v>
                </c:pt>
                <c:pt idx="252" formatCode="0.0">
                  <c:v>5.0410000000000004</c:v>
                </c:pt>
                <c:pt idx="253" formatCode="0.0">
                  <c:v>7.2910000000000004</c:v>
                </c:pt>
                <c:pt idx="254" formatCode="0.0">
                  <c:v>6.25</c:v>
                </c:pt>
                <c:pt idx="255" formatCode="0.0">
                  <c:v>6.59</c:v>
                </c:pt>
                <c:pt idx="256" formatCode="0.0">
                  <c:v>8.0410000000000004</c:v>
                </c:pt>
                <c:pt idx="257" formatCode="0.0">
                  <c:v>7.9160000000000004</c:v>
                </c:pt>
                <c:pt idx="258" formatCode="0.0">
                  <c:v>9.8330000000000002</c:v>
                </c:pt>
                <c:pt idx="259" formatCode="0.0">
                  <c:v>6.875</c:v>
                </c:pt>
                <c:pt idx="260" formatCode="0.0">
                  <c:v>4.0830000000000002</c:v>
                </c:pt>
                <c:pt idx="261" formatCode="0.0">
                  <c:v>6.875</c:v>
                </c:pt>
                <c:pt idx="262" formatCode="0.0">
                  <c:v>8.4540000000000006</c:v>
                </c:pt>
                <c:pt idx="263" formatCode="0.0">
                  <c:v>7.5830000000000002</c:v>
                </c:pt>
                <c:pt idx="264" formatCode="0.0">
                  <c:v>12.416</c:v>
                </c:pt>
                <c:pt idx="265" formatCode="0.0">
                  <c:v>11.208</c:v>
                </c:pt>
                <c:pt idx="266" formatCode="0.0">
                  <c:v>13.25</c:v>
                </c:pt>
                <c:pt idx="267" formatCode="0.0">
                  <c:v>10.083</c:v>
                </c:pt>
                <c:pt idx="268" formatCode="0.0">
                  <c:v>15.25</c:v>
                </c:pt>
                <c:pt idx="269" formatCode="0.0">
                  <c:v>28.135999999999999</c:v>
                </c:pt>
                <c:pt idx="270" formatCode="0.0">
                  <c:v>14.625</c:v>
                </c:pt>
                <c:pt idx="271" formatCode="0.0">
                  <c:v>10.791</c:v>
                </c:pt>
                <c:pt idx="272" formatCode="0.0">
                  <c:v>12.125</c:v>
                </c:pt>
                <c:pt idx="273" formatCode="0.0">
                  <c:v>14.541</c:v>
                </c:pt>
                <c:pt idx="274" formatCode="0.0">
                  <c:v>13</c:v>
                </c:pt>
                <c:pt idx="275" formatCode="0.0">
                  <c:v>19.045000000000002</c:v>
                </c:pt>
                <c:pt idx="276" formatCode="0.0">
                  <c:v>15</c:v>
                </c:pt>
                <c:pt idx="277" formatCode="0.0">
                  <c:v>10.708</c:v>
                </c:pt>
                <c:pt idx="278" formatCode="0.0">
                  <c:v>9.9160000000000004</c:v>
                </c:pt>
                <c:pt idx="279" formatCode="0.0">
                  <c:v>8.875</c:v>
                </c:pt>
                <c:pt idx="280" formatCode="0.0">
                  <c:v>13.333</c:v>
                </c:pt>
                <c:pt idx="281" formatCode="0.0">
                  <c:v>9.7080000000000002</c:v>
                </c:pt>
                <c:pt idx="282" formatCode="0.0">
                  <c:v>9.125</c:v>
                </c:pt>
                <c:pt idx="283" formatCode="0.0">
                  <c:v>8.7720000000000002</c:v>
                </c:pt>
                <c:pt idx="284" formatCode="0.0">
                  <c:v>11.458</c:v>
                </c:pt>
                <c:pt idx="285" formatCode="0.0">
                  <c:v>7.4160000000000004</c:v>
                </c:pt>
                <c:pt idx="286" formatCode="0.0">
                  <c:v>12.041</c:v>
                </c:pt>
                <c:pt idx="287" formatCode="0.0">
                  <c:v>19.875</c:v>
                </c:pt>
                <c:pt idx="288" formatCode="0.0">
                  <c:v>26.166</c:v>
                </c:pt>
                <c:pt idx="289" formatCode="0.0">
                  <c:v>16.416</c:v>
                </c:pt>
                <c:pt idx="290" formatCode="0.0">
                  <c:v>14.772</c:v>
                </c:pt>
                <c:pt idx="291" formatCode="0.0">
                  <c:v>11.375</c:v>
                </c:pt>
                <c:pt idx="292" formatCode="0.0">
                  <c:v>12.416</c:v>
                </c:pt>
                <c:pt idx="293" formatCode="0.0">
                  <c:v>12.291</c:v>
                </c:pt>
                <c:pt idx="294" formatCode="0.0">
                  <c:v>9.7080000000000002</c:v>
                </c:pt>
                <c:pt idx="295" formatCode="0.0">
                  <c:v>3.75</c:v>
                </c:pt>
                <c:pt idx="296" formatCode="0.0">
                  <c:v>9.4580000000000002</c:v>
                </c:pt>
                <c:pt idx="297" formatCode="0.0">
                  <c:v>8.9090000000000007</c:v>
                </c:pt>
                <c:pt idx="298" formatCode="0.0">
                  <c:v>11.833</c:v>
                </c:pt>
                <c:pt idx="299" formatCode="0.0">
                  <c:v>10.958</c:v>
                </c:pt>
                <c:pt idx="300" formatCode="0.0">
                  <c:v>16.25</c:v>
                </c:pt>
                <c:pt idx="301" formatCode="0.0">
                  <c:v>10.5</c:v>
                </c:pt>
                <c:pt idx="302" formatCode="0.0">
                  <c:v>9.6660000000000004</c:v>
                </c:pt>
                <c:pt idx="303" formatCode="0.0">
                  <c:v>5.4580000000000002</c:v>
                </c:pt>
                <c:pt idx="304" formatCode="0.0">
                  <c:v>11.272</c:v>
                </c:pt>
                <c:pt idx="305" formatCode="0.0">
                  <c:v>36</c:v>
                </c:pt>
                <c:pt idx="306" formatCode="0.0">
                  <c:v>24.125</c:v>
                </c:pt>
                <c:pt idx="307" formatCode="0.0">
                  <c:v>36.457999999999998</c:v>
                </c:pt>
                <c:pt idx="308" formatCode="0.0">
                  <c:v>21.375</c:v>
                </c:pt>
                <c:pt idx="309" formatCode="0.0">
                  <c:v>20.666</c:v>
                </c:pt>
                <c:pt idx="310" formatCode="0.0">
                  <c:v>12.583</c:v>
                </c:pt>
                <c:pt idx="311" formatCode="0.0">
                  <c:v>14.727</c:v>
                </c:pt>
                <c:pt idx="312" formatCode="0.0">
                  <c:v>17.75</c:v>
                </c:pt>
                <c:pt idx="313" formatCode="0.0">
                  <c:v>19.207999999999998</c:v>
                </c:pt>
                <c:pt idx="314" formatCode="0.0">
                  <c:v>12.625</c:v>
                </c:pt>
                <c:pt idx="315" formatCode="0.0">
                  <c:v>8.5830000000000002</c:v>
                </c:pt>
                <c:pt idx="316" formatCode="0.0">
                  <c:v>10.083</c:v>
                </c:pt>
                <c:pt idx="317" formatCode="0.0">
                  <c:v>10.666</c:v>
                </c:pt>
                <c:pt idx="318" formatCode="0.0">
                  <c:v>11.635999999999999</c:v>
                </c:pt>
                <c:pt idx="319" formatCode="0.0">
                  <c:v>10.625</c:v>
                </c:pt>
                <c:pt idx="320" formatCode="0.0">
                  <c:v>5.0830000000000002</c:v>
                </c:pt>
                <c:pt idx="321" formatCode="0.0">
                  <c:v>5.9160000000000004</c:v>
                </c:pt>
                <c:pt idx="322" formatCode="0.0">
                  <c:v>12.208</c:v>
                </c:pt>
                <c:pt idx="323" formatCode="0.0">
                  <c:v>11.25</c:v>
                </c:pt>
                <c:pt idx="324" formatCode="0.0">
                  <c:v>8.25</c:v>
                </c:pt>
                <c:pt idx="325" formatCode="0.0">
                  <c:v>7.952</c:v>
                </c:pt>
                <c:pt idx="326" formatCode="0.0">
                  <c:v>4.6520000000000001</c:v>
                </c:pt>
                <c:pt idx="327" formatCode="0.0">
                  <c:v>7.8330000000000002</c:v>
                </c:pt>
                <c:pt idx="328" formatCode="0.0">
                  <c:v>6.375</c:v>
                </c:pt>
                <c:pt idx="329" formatCode="0.0">
                  <c:v>6</c:v>
                </c:pt>
                <c:pt idx="330" formatCode="0.0">
                  <c:v>7.3330000000000002</c:v>
                </c:pt>
                <c:pt idx="331" formatCode="0.0">
                  <c:v>9.2080000000000002</c:v>
                </c:pt>
                <c:pt idx="332" formatCode="0.0">
                  <c:v>10.59</c:v>
                </c:pt>
                <c:pt idx="333" formatCode="0.0">
                  <c:v>12.125</c:v>
                </c:pt>
                <c:pt idx="334" formatCode="0.0">
                  <c:v>12.833</c:v>
                </c:pt>
                <c:pt idx="335">
                  <c:v>7.9</c:v>
                </c:pt>
                <c:pt idx="336">
                  <c:v>6.3</c:v>
                </c:pt>
                <c:pt idx="347">
                  <c:v>14.9</c:v>
                </c:pt>
                <c:pt idx="348">
                  <c:v>11.7</c:v>
                </c:pt>
                <c:pt idx="349">
                  <c:v>7</c:v>
                </c:pt>
                <c:pt idx="350">
                  <c:v>9.9</c:v>
                </c:pt>
                <c:pt idx="351">
                  <c:v>8.4</c:v>
                </c:pt>
                <c:pt idx="352">
                  <c:v>6.3</c:v>
                </c:pt>
                <c:pt idx="353">
                  <c:v>6.1</c:v>
                </c:pt>
                <c:pt idx="354">
                  <c:v>7.8</c:v>
                </c:pt>
                <c:pt idx="355">
                  <c:v>10</c:v>
                </c:pt>
                <c:pt idx="356">
                  <c:v>8.6</c:v>
                </c:pt>
                <c:pt idx="357">
                  <c:v>9</c:v>
                </c:pt>
                <c:pt idx="358">
                  <c:v>8.5</c:v>
                </c:pt>
                <c:pt idx="359">
                  <c:v>13.3</c:v>
                </c:pt>
                <c:pt idx="360">
                  <c:v>12.9</c:v>
                </c:pt>
                <c:pt idx="361">
                  <c:v>14.8</c:v>
                </c:pt>
                <c:pt idx="362">
                  <c:v>14.7</c:v>
                </c:pt>
                <c:pt idx="363">
                  <c:v>16.5</c:v>
                </c:pt>
                <c:pt idx="364">
                  <c:v>16.3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555-4B61-A4E4-A4FFE449C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114304"/>
        <c:axId val="92791168"/>
      </c:scatterChart>
      <c:valAx>
        <c:axId val="92114304"/>
        <c:scaling>
          <c:orientation val="minMax"/>
          <c:max val="43790"/>
          <c:min val="43245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out"/>
        <c:minorTickMark val="none"/>
        <c:tickLblPos val="nextTo"/>
        <c:txPr>
          <a:bodyPr rot="-2160000"/>
          <a:lstStyle/>
          <a:p>
            <a:pPr>
              <a:defRPr/>
            </a:pPr>
            <a:endParaRPr lang="en-US"/>
          </a:p>
        </c:txPr>
        <c:crossAx val="92791168"/>
        <c:crosses val="autoZero"/>
        <c:crossBetween val="midCat"/>
        <c:majorUnit val="30"/>
      </c:valAx>
      <c:valAx>
        <c:axId val="92791168"/>
        <c:scaling>
          <c:orientation val="minMax"/>
          <c:max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24 Hr Avg PM2.5 Concentration (ug/m3)</a:t>
                </a:r>
              </a:p>
            </c:rich>
          </c:tx>
          <c:layout>
            <c:manualLayout>
              <c:xMode val="edge"/>
              <c:yMode val="edge"/>
              <c:x val="5.0706060436301513E-2"/>
              <c:y val="0.2529318757847307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21143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8432460269470344"/>
          <c:y val="0.12555612590024448"/>
          <c:w val="0.42861434736983756"/>
          <c:h val="7.1396396288886887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1-hr </a:t>
            </a:r>
            <a:r>
              <a:rPr lang="en-US" sz="1600" b="1" dirty="0" err="1"/>
              <a:t>Avg</a:t>
            </a:r>
            <a:r>
              <a:rPr lang="en-US" sz="1600" b="1" baseline="0" dirty="0"/>
              <a:t> PM2.5 Concentrations thru Sept 30, 2019</a:t>
            </a:r>
            <a:endParaRPr lang="en-US" sz="1600" b="1" i="0" u="none" strike="noStrike" baseline="0" dirty="0">
              <a:effectLst/>
            </a:endParaRPr>
          </a:p>
        </c:rich>
      </c:tx>
      <c:layout>
        <c:manualLayout>
          <c:xMode val="edge"/>
          <c:yMode val="edge"/>
          <c:x val="0.29002295583822724"/>
          <c:y val="8.09146928180405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305009468559435E-2"/>
          <c:y val="7.2746956585246408E-2"/>
          <c:w val="0.94207048679277028"/>
          <c:h val="0.70699142486497979"/>
        </c:manualLayout>
      </c:layout>
      <c:scatterChart>
        <c:scatterStyle val="lineMarker"/>
        <c:varyColors val="0"/>
        <c:ser>
          <c:idx val="0"/>
          <c:order val="0"/>
          <c:tx>
            <c:v>Candor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noFill/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'Candor 1hr data'!$B$5:$B$2212</c:f>
              <c:numCache>
                <c:formatCode>mm/dd/yyyy\ hh:mm</c:formatCode>
                <c:ptCount val="2208"/>
                <c:pt idx="0">
                  <c:v>43252</c:v>
                </c:pt>
                <c:pt idx="1">
                  <c:v>43252.041666666664</c:v>
                </c:pt>
                <c:pt idx="2">
                  <c:v>43252.08333321759</c:v>
                </c:pt>
                <c:pt idx="3">
                  <c:v>43252.124999826388</c:v>
                </c:pt>
                <c:pt idx="4">
                  <c:v>43252.166666435187</c:v>
                </c:pt>
                <c:pt idx="5">
                  <c:v>43252.208333043978</c:v>
                </c:pt>
                <c:pt idx="6">
                  <c:v>43252.249999652777</c:v>
                </c:pt>
                <c:pt idx="7">
                  <c:v>43252.291666261575</c:v>
                </c:pt>
                <c:pt idx="8">
                  <c:v>43252.333332870374</c:v>
                </c:pt>
                <c:pt idx="9">
                  <c:v>43252.374999479165</c:v>
                </c:pt>
                <c:pt idx="10">
                  <c:v>43252.416666087964</c:v>
                </c:pt>
                <c:pt idx="11">
                  <c:v>43252.458332696762</c:v>
                </c:pt>
                <c:pt idx="12">
                  <c:v>43252.499999305554</c:v>
                </c:pt>
                <c:pt idx="13">
                  <c:v>43252.541665914352</c:v>
                </c:pt>
                <c:pt idx="14">
                  <c:v>43252.583332523151</c:v>
                </c:pt>
                <c:pt idx="15">
                  <c:v>43252.624999131942</c:v>
                </c:pt>
                <c:pt idx="16">
                  <c:v>43252.66666574074</c:v>
                </c:pt>
                <c:pt idx="17">
                  <c:v>43252.708332349539</c:v>
                </c:pt>
                <c:pt idx="18">
                  <c:v>43252.74999895833</c:v>
                </c:pt>
                <c:pt idx="19">
                  <c:v>43252.791665567129</c:v>
                </c:pt>
                <c:pt idx="20">
                  <c:v>43252.833332175927</c:v>
                </c:pt>
                <c:pt idx="21">
                  <c:v>43252.874998784719</c:v>
                </c:pt>
                <c:pt idx="22">
                  <c:v>43252.916665393517</c:v>
                </c:pt>
                <c:pt idx="23">
                  <c:v>43252.958332002316</c:v>
                </c:pt>
                <c:pt idx="24">
                  <c:v>43252.999998611114</c:v>
                </c:pt>
                <c:pt idx="25">
                  <c:v>43253.041665219906</c:v>
                </c:pt>
                <c:pt idx="26">
                  <c:v>43253.083331828704</c:v>
                </c:pt>
                <c:pt idx="27">
                  <c:v>43253.124998437503</c:v>
                </c:pt>
                <c:pt idx="28">
                  <c:v>43253.166665046294</c:v>
                </c:pt>
                <c:pt idx="29">
                  <c:v>43253.208331655092</c:v>
                </c:pt>
                <c:pt idx="30">
                  <c:v>43253.249998263891</c:v>
                </c:pt>
                <c:pt idx="31">
                  <c:v>43253.291664872682</c:v>
                </c:pt>
                <c:pt idx="32">
                  <c:v>43253.333331481481</c:v>
                </c:pt>
                <c:pt idx="33">
                  <c:v>43253.374998090279</c:v>
                </c:pt>
                <c:pt idx="34">
                  <c:v>43253.416664699071</c:v>
                </c:pt>
                <c:pt idx="35">
                  <c:v>43253.458331307869</c:v>
                </c:pt>
                <c:pt idx="36">
                  <c:v>43253.499997916668</c:v>
                </c:pt>
                <c:pt idx="37">
                  <c:v>43253.541664525466</c:v>
                </c:pt>
                <c:pt idx="38">
                  <c:v>43253.583331134258</c:v>
                </c:pt>
                <c:pt idx="39">
                  <c:v>43253.624997743056</c:v>
                </c:pt>
                <c:pt idx="40">
                  <c:v>43253.666664351855</c:v>
                </c:pt>
                <c:pt idx="41">
                  <c:v>43253.708330960646</c:v>
                </c:pt>
                <c:pt idx="42">
                  <c:v>43253.749997569445</c:v>
                </c:pt>
                <c:pt idx="43">
                  <c:v>43253.791664178243</c:v>
                </c:pt>
                <c:pt idx="44">
                  <c:v>43253.833330787034</c:v>
                </c:pt>
                <c:pt idx="45">
                  <c:v>43253.874997395833</c:v>
                </c:pt>
                <c:pt idx="46">
                  <c:v>43253.916664004631</c:v>
                </c:pt>
                <c:pt idx="47">
                  <c:v>43253.958330613423</c:v>
                </c:pt>
                <c:pt idx="48">
                  <c:v>43253.999997222221</c:v>
                </c:pt>
                <c:pt idx="49">
                  <c:v>43254.04166383102</c:v>
                </c:pt>
                <c:pt idx="50">
                  <c:v>43254.083330439818</c:v>
                </c:pt>
                <c:pt idx="51">
                  <c:v>43254.12499704861</c:v>
                </c:pt>
                <c:pt idx="52">
                  <c:v>43254.166663657408</c:v>
                </c:pt>
                <c:pt idx="53">
                  <c:v>43254.208330266207</c:v>
                </c:pt>
                <c:pt idx="54">
                  <c:v>43254.249996874998</c:v>
                </c:pt>
                <c:pt idx="55">
                  <c:v>43254.291663483797</c:v>
                </c:pt>
                <c:pt idx="56">
                  <c:v>43254.333330092595</c:v>
                </c:pt>
                <c:pt idx="57">
                  <c:v>43254.374996701386</c:v>
                </c:pt>
                <c:pt idx="58">
                  <c:v>43254.416663310185</c:v>
                </c:pt>
                <c:pt idx="59">
                  <c:v>43254.458329918984</c:v>
                </c:pt>
                <c:pt idx="60">
                  <c:v>43254.499996527775</c:v>
                </c:pt>
                <c:pt idx="61">
                  <c:v>43254.541663136573</c:v>
                </c:pt>
                <c:pt idx="62">
                  <c:v>43254.583329745372</c:v>
                </c:pt>
                <c:pt idx="63">
                  <c:v>43254.624996354163</c:v>
                </c:pt>
                <c:pt idx="64">
                  <c:v>43254.666662962962</c:v>
                </c:pt>
                <c:pt idx="65">
                  <c:v>43254.70832957176</c:v>
                </c:pt>
                <c:pt idx="66">
                  <c:v>43254.749996180559</c:v>
                </c:pt>
                <c:pt idx="67">
                  <c:v>43254.79166278935</c:v>
                </c:pt>
                <c:pt idx="68">
                  <c:v>43254.833329398149</c:v>
                </c:pt>
                <c:pt idx="69">
                  <c:v>43254.874996006947</c:v>
                </c:pt>
                <c:pt idx="70">
                  <c:v>43254.916662615738</c:v>
                </c:pt>
                <c:pt idx="71">
                  <c:v>43254.958329224537</c:v>
                </c:pt>
                <c:pt idx="72">
                  <c:v>43254.999995833336</c:v>
                </c:pt>
                <c:pt idx="73">
                  <c:v>43255.041662442127</c:v>
                </c:pt>
                <c:pt idx="74">
                  <c:v>43255.083329050925</c:v>
                </c:pt>
                <c:pt idx="75">
                  <c:v>43255.124995659724</c:v>
                </c:pt>
                <c:pt idx="76">
                  <c:v>43255.166662268515</c:v>
                </c:pt>
                <c:pt idx="77">
                  <c:v>43255.208328877314</c:v>
                </c:pt>
                <c:pt idx="78">
                  <c:v>43255.249995486112</c:v>
                </c:pt>
                <c:pt idx="79">
                  <c:v>43255.291662094911</c:v>
                </c:pt>
                <c:pt idx="80">
                  <c:v>43255.333328703702</c:v>
                </c:pt>
                <c:pt idx="81">
                  <c:v>43255.374995312501</c:v>
                </c:pt>
                <c:pt idx="82">
                  <c:v>43255.416661921299</c:v>
                </c:pt>
                <c:pt idx="83">
                  <c:v>43255.458328530091</c:v>
                </c:pt>
                <c:pt idx="84">
                  <c:v>43255.499995138889</c:v>
                </c:pt>
                <c:pt idx="85">
                  <c:v>43255.541661747688</c:v>
                </c:pt>
                <c:pt idx="86">
                  <c:v>43255.583328356479</c:v>
                </c:pt>
                <c:pt idx="87">
                  <c:v>43255.624994965277</c:v>
                </c:pt>
                <c:pt idx="88">
                  <c:v>43255.666661574076</c:v>
                </c:pt>
                <c:pt idx="89">
                  <c:v>43255.708328182867</c:v>
                </c:pt>
                <c:pt idx="90">
                  <c:v>43255.749994791666</c:v>
                </c:pt>
                <c:pt idx="91">
                  <c:v>43255.791661400464</c:v>
                </c:pt>
                <c:pt idx="92">
                  <c:v>43255.833328009256</c:v>
                </c:pt>
                <c:pt idx="93">
                  <c:v>43255.874994618054</c:v>
                </c:pt>
                <c:pt idx="94">
                  <c:v>43255.916661226853</c:v>
                </c:pt>
                <c:pt idx="95">
                  <c:v>43255.958327835651</c:v>
                </c:pt>
                <c:pt idx="96">
                  <c:v>43255.999994444443</c:v>
                </c:pt>
                <c:pt idx="97">
                  <c:v>43256.041661053241</c:v>
                </c:pt>
                <c:pt idx="98">
                  <c:v>43256.08332766204</c:v>
                </c:pt>
                <c:pt idx="99">
                  <c:v>43256.125</c:v>
                </c:pt>
                <c:pt idx="100">
                  <c:v>43256.166666666664</c:v>
                </c:pt>
                <c:pt idx="101">
                  <c:v>43256.20833321759</c:v>
                </c:pt>
                <c:pt idx="102">
                  <c:v>43256.249999826388</c:v>
                </c:pt>
                <c:pt idx="103">
                  <c:v>43256.291666435187</c:v>
                </c:pt>
                <c:pt idx="104">
                  <c:v>43256.333333043978</c:v>
                </c:pt>
                <c:pt idx="105">
                  <c:v>43256.374999652777</c:v>
                </c:pt>
                <c:pt idx="106">
                  <c:v>43256.416666261575</c:v>
                </c:pt>
                <c:pt idx="107">
                  <c:v>43256.458332870374</c:v>
                </c:pt>
                <c:pt idx="108">
                  <c:v>43256.499999479165</c:v>
                </c:pt>
                <c:pt idx="109">
                  <c:v>43256.541666087964</c:v>
                </c:pt>
                <c:pt idx="110">
                  <c:v>43256.583332696762</c:v>
                </c:pt>
                <c:pt idx="111">
                  <c:v>43256.624999305554</c:v>
                </c:pt>
                <c:pt idx="112">
                  <c:v>43256.666665914352</c:v>
                </c:pt>
                <c:pt idx="113">
                  <c:v>43256.708332523151</c:v>
                </c:pt>
                <c:pt idx="114">
                  <c:v>43256.749999131942</c:v>
                </c:pt>
                <c:pt idx="115">
                  <c:v>43256.79166574074</c:v>
                </c:pt>
                <c:pt idx="116">
                  <c:v>43256.833332349539</c:v>
                </c:pt>
                <c:pt idx="117">
                  <c:v>43256.87499895833</c:v>
                </c:pt>
                <c:pt idx="118">
                  <c:v>43256.916665567129</c:v>
                </c:pt>
                <c:pt idx="119">
                  <c:v>43256.958332175927</c:v>
                </c:pt>
                <c:pt idx="120">
                  <c:v>43256.999998784719</c:v>
                </c:pt>
                <c:pt idx="121">
                  <c:v>43257.041665393517</c:v>
                </c:pt>
                <c:pt idx="122">
                  <c:v>43257.083332002316</c:v>
                </c:pt>
                <c:pt idx="123">
                  <c:v>43257.124998611114</c:v>
                </c:pt>
                <c:pt idx="124">
                  <c:v>43257.166665219906</c:v>
                </c:pt>
                <c:pt idx="125">
                  <c:v>43257.208331828704</c:v>
                </c:pt>
                <c:pt idx="126">
                  <c:v>43257.249998437503</c:v>
                </c:pt>
                <c:pt idx="127">
                  <c:v>43257.291665046294</c:v>
                </c:pt>
                <c:pt idx="128">
                  <c:v>43257.333331655092</c:v>
                </c:pt>
                <c:pt idx="129">
                  <c:v>43257.374998263891</c:v>
                </c:pt>
                <c:pt idx="130">
                  <c:v>43257.416664872682</c:v>
                </c:pt>
                <c:pt idx="131">
                  <c:v>43257.458331481481</c:v>
                </c:pt>
                <c:pt idx="132">
                  <c:v>43257.499998090279</c:v>
                </c:pt>
                <c:pt idx="133">
                  <c:v>43257.541664699071</c:v>
                </c:pt>
                <c:pt idx="134">
                  <c:v>43257.583331307869</c:v>
                </c:pt>
                <c:pt idx="135">
                  <c:v>43257.624997916668</c:v>
                </c:pt>
                <c:pt idx="136">
                  <c:v>43257.666664525466</c:v>
                </c:pt>
                <c:pt idx="137">
                  <c:v>43257.708331134258</c:v>
                </c:pt>
                <c:pt idx="138">
                  <c:v>43257.749997743056</c:v>
                </c:pt>
                <c:pt idx="139">
                  <c:v>43257.791664351855</c:v>
                </c:pt>
                <c:pt idx="140">
                  <c:v>43257.833330960646</c:v>
                </c:pt>
                <c:pt idx="141">
                  <c:v>43257.874997569445</c:v>
                </c:pt>
                <c:pt idx="142">
                  <c:v>43257.916664178243</c:v>
                </c:pt>
                <c:pt idx="143">
                  <c:v>43257.958330787034</c:v>
                </c:pt>
                <c:pt idx="144">
                  <c:v>43257.999997395833</c:v>
                </c:pt>
                <c:pt idx="145">
                  <c:v>43258.041664004631</c:v>
                </c:pt>
                <c:pt idx="146">
                  <c:v>43258.083330613423</c:v>
                </c:pt>
                <c:pt idx="147">
                  <c:v>43258.124997222221</c:v>
                </c:pt>
                <c:pt idx="148">
                  <c:v>43258.16666383102</c:v>
                </c:pt>
                <c:pt idx="149">
                  <c:v>43258.208330439818</c:v>
                </c:pt>
                <c:pt idx="150">
                  <c:v>43258.24999704861</c:v>
                </c:pt>
                <c:pt idx="151">
                  <c:v>43258.291663657408</c:v>
                </c:pt>
                <c:pt idx="152">
                  <c:v>43258.333330266207</c:v>
                </c:pt>
                <c:pt idx="153">
                  <c:v>43258.374996874998</c:v>
                </c:pt>
                <c:pt idx="154">
                  <c:v>43258.416663483797</c:v>
                </c:pt>
                <c:pt idx="155">
                  <c:v>43258.458330092595</c:v>
                </c:pt>
                <c:pt idx="156">
                  <c:v>43258.499996701386</c:v>
                </c:pt>
                <c:pt idx="157">
                  <c:v>43258.541663310185</c:v>
                </c:pt>
                <c:pt idx="158">
                  <c:v>43258.583329918984</c:v>
                </c:pt>
                <c:pt idx="159">
                  <c:v>43258.624996527775</c:v>
                </c:pt>
                <c:pt idx="160">
                  <c:v>43258.666663136573</c:v>
                </c:pt>
                <c:pt idx="161">
                  <c:v>43258.708329745372</c:v>
                </c:pt>
                <c:pt idx="162">
                  <c:v>43258.749996354163</c:v>
                </c:pt>
                <c:pt idx="163">
                  <c:v>43258.791662962962</c:v>
                </c:pt>
                <c:pt idx="164">
                  <c:v>43258.83332957176</c:v>
                </c:pt>
                <c:pt idx="165">
                  <c:v>43258.874996180559</c:v>
                </c:pt>
                <c:pt idx="166">
                  <c:v>43258.91666278935</c:v>
                </c:pt>
                <c:pt idx="167">
                  <c:v>43258.958329398149</c:v>
                </c:pt>
                <c:pt idx="168">
                  <c:v>43258.999996006947</c:v>
                </c:pt>
                <c:pt idx="169">
                  <c:v>43259.041662615738</c:v>
                </c:pt>
                <c:pt idx="170">
                  <c:v>43259.083329224537</c:v>
                </c:pt>
                <c:pt idx="171">
                  <c:v>43259.124995833336</c:v>
                </c:pt>
                <c:pt idx="172">
                  <c:v>43259.166662442127</c:v>
                </c:pt>
                <c:pt idx="173">
                  <c:v>43259.208329050925</c:v>
                </c:pt>
                <c:pt idx="174">
                  <c:v>43259.249995659724</c:v>
                </c:pt>
                <c:pt idx="175">
                  <c:v>43259.291662268515</c:v>
                </c:pt>
                <c:pt idx="176">
                  <c:v>43259.333328877314</c:v>
                </c:pt>
                <c:pt idx="177">
                  <c:v>43259.374995486112</c:v>
                </c:pt>
                <c:pt idx="178">
                  <c:v>43259.416662094911</c:v>
                </c:pt>
                <c:pt idx="179">
                  <c:v>43259.458328703702</c:v>
                </c:pt>
                <c:pt idx="180">
                  <c:v>43259.499995312501</c:v>
                </c:pt>
                <c:pt idx="181">
                  <c:v>43259.541661921299</c:v>
                </c:pt>
                <c:pt idx="182">
                  <c:v>43259.583328530091</c:v>
                </c:pt>
                <c:pt idx="183">
                  <c:v>43259.624995138889</c:v>
                </c:pt>
                <c:pt idx="184">
                  <c:v>43259.666661747688</c:v>
                </c:pt>
                <c:pt idx="185">
                  <c:v>43259.708328356479</c:v>
                </c:pt>
                <c:pt idx="186">
                  <c:v>43259.749994965277</c:v>
                </c:pt>
                <c:pt idx="187">
                  <c:v>43259.791661574076</c:v>
                </c:pt>
                <c:pt idx="188">
                  <c:v>43259.833328182867</c:v>
                </c:pt>
                <c:pt idx="189">
                  <c:v>43259.874994791666</c:v>
                </c:pt>
                <c:pt idx="190">
                  <c:v>43259.916661400464</c:v>
                </c:pt>
                <c:pt idx="191">
                  <c:v>43259.958328009256</c:v>
                </c:pt>
                <c:pt idx="192">
                  <c:v>43259.999994618054</c:v>
                </c:pt>
                <c:pt idx="193">
                  <c:v>43260.041661226853</c:v>
                </c:pt>
                <c:pt idx="194">
                  <c:v>43260.083327835651</c:v>
                </c:pt>
                <c:pt idx="195">
                  <c:v>43260.124994444443</c:v>
                </c:pt>
                <c:pt idx="196">
                  <c:v>43260.166661053241</c:v>
                </c:pt>
                <c:pt idx="197">
                  <c:v>43260.20832766204</c:v>
                </c:pt>
                <c:pt idx="198">
                  <c:v>43260.249994270831</c:v>
                </c:pt>
                <c:pt idx="199">
                  <c:v>43260.291666666664</c:v>
                </c:pt>
                <c:pt idx="200">
                  <c:v>43260.333339004632</c:v>
                </c:pt>
                <c:pt idx="201">
                  <c:v>43260.375011400465</c:v>
                </c:pt>
                <c:pt idx="202">
                  <c:v>43260.416683796298</c:v>
                </c:pt>
                <c:pt idx="203">
                  <c:v>43260.458356192132</c:v>
                </c:pt>
                <c:pt idx="204">
                  <c:v>43260.500028587965</c:v>
                </c:pt>
                <c:pt idx="205">
                  <c:v>43260.541700983798</c:v>
                </c:pt>
                <c:pt idx="206">
                  <c:v>43260.583373379632</c:v>
                </c:pt>
                <c:pt idx="207">
                  <c:v>43260.625045775465</c:v>
                </c:pt>
                <c:pt idx="208">
                  <c:v>43260.666718171298</c:v>
                </c:pt>
                <c:pt idx="209">
                  <c:v>43260.708390567132</c:v>
                </c:pt>
                <c:pt idx="210">
                  <c:v>43260.750062962965</c:v>
                </c:pt>
                <c:pt idx="211">
                  <c:v>43260.791735358798</c:v>
                </c:pt>
                <c:pt idx="212">
                  <c:v>43260.833407754631</c:v>
                </c:pt>
                <c:pt idx="213">
                  <c:v>43260.875080150465</c:v>
                </c:pt>
                <c:pt idx="214">
                  <c:v>43260.916752546298</c:v>
                </c:pt>
                <c:pt idx="215">
                  <c:v>43260.958424942131</c:v>
                </c:pt>
                <c:pt idx="216">
                  <c:v>43261.000097337965</c:v>
                </c:pt>
                <c:pt idx="217">
                  <c:v>43261.041769733798</c:v>
                </c:pt>
                <c:pt idx="218">
                  <c:v>43261.083442129631</c:v>
                </c:pt>
                <c:pt idx="219">
                  <c:v>43261.125114525465</c:v>
                </c:pt>
                <c:pt idx="220">
                  <c:v>43261.166786921298</c:v>
                </c:pt>
                <c:pt idx="221">
                  <c:v>43261.208459317131</c:v>
                </c:pt>
                <c:pt idx="222">
                  <c:v>43261.250131712965</c:v>
                </c:pt>
                <c:pt idx="223">
                  <c:v>43261.291804108798</c:v>
                </c:pt>
                <c:pt idx="224">
                  <c:v>43261.333476504631</c:v>
                </c:pt>
                <c:pt idx="225">
                  <c:v>43261.375148900464</c:v>
                </c:pt>
                <c:pt idx="226">
                  <c:v>43261.416821296298</c:v>
                </c:pt>
                <c:pt idx="227">
                  <c:v>43261.458493692131</c:v>
                </c:pt>
                <c:pt idx="228">
                  <c:v>43261.500166087964</c:v>
                </c:pt>
                <c:pt idx="229">
                  <c:v>43261.541838483798</c:v>
                </c:pt>
                <c:pt idx="230">
                  <c:v>43261.583510879631</c:v>
                </c:pt>
                <c:pt idx="231">
                  <c:v>43261.625183275464</c:v>
                </c:pt>
                <c:pt idx="232">
                  <c:v>43261.666855671298</c:v>
                </c:pt>
                <c:pt idx="233">
                  <c:v>43261.708528067131</c:v>
                </c:pt>
                <c:pt idx="234">
                  <c:v>43261.750200462964</c:v>
                </c:pt>
                <c:pt idx="235">
                  <c:v>43261.791872858797</c:v>
                </c:pt>
                <c:pt idx="236">
                  <c:v>43261.833545254631</c:v>
                </c:pt>
                <c:pt idx="237">
                  <c:v>43261.875217650464</c:v>
                </c:pt>
                <c:pt idx="238">
                  <c:v>43261.916890046297</c:v>
                </c:pt>
                <c:pt idx="239">
                  <c:v>43261.958562442131</c:v>
                </c:pt>
                <c:pt idx="240">
                  <c:v>43262.000234837964</c:v>
                </c:pt>
                <c:pt idx="241">
                  <c:v>43262.041907233797</c:v>
                </c:pt>
                <c:pt idx="242">
                  <c:v>43262.083579629631</c:v>
                </c:pt>
                <c:pt idx="243">
                  <c:v>43262.125252025464</c:v>
                </c:pt>
                <c:pt idx="244">
                  <c:v>43262.166924421297</c:v>
                </c:pt>
                <c:pt idx="245">
                  <c:v>43262.20859681713</c:v>
                </c:pt>
                <c:pt idx="246">
                  <c:v>43262.250269212964</c:v>
                </c:pt>
                <c:pt idx="247">
                  <c:v>43262.291941608797</c:v>
                </c:pt>
                <c:pt idx="248">
                  <c:v>43262.33361400463</c:v>
                </c:pt>
                <c:pt idx="249">
                  <c:v>43262.375286400464</c:v>
                </c:pt>
                <c:pt idx="250">
                  <c:v>43262.416958796297</c:v>
                </c:pt>
                <c:pt idx="251">
                  <c:v>43262.45863119213</c:v>
                </c:pt>
                <c:pt idx="252">
                  <c:v>43262.500303587964</c:v>
                </c:pt>
                <c:pt idx="253">
                  <c:v>43262.541975983797</c:v>
                </c:pt>
                <c:pt idx="254">
                  <c:v>43262.58364837963</c:v>
                </c:pt>
                <c:pt idx="255">
                  <c:v>43262.625320775463</c:v>
                </c:pt>
                <c:pt idx="256">
                  <c:v>43262.666993171297</c:v>
                </c:pt>
                <c:pt idx="257">
                  <c:v>43262.70866556713</c:v>
                </c:pt>
                <c:pt idx="258">
                  <c:v>43262.750337962963</c:v>
                </c:pt>
                <c:pt idx="259">
                  <c:v>43262.792010358797</c:v>
                </c:pt>
                <c:pt idx="260">
                  <c:v>43262.83368275463</c:v>
                </c:pt>
                <c:pt idx="261">
                  <c:v>43262.875355150463</c:v>
                </c:pt>
                <c:pt idx="262">
                  <c:v>43262.917027546297</c:v>
                </c:pt>
                <c:pt idx="263">
                  <c:v>43262.95869994213</c:v>
                </c:pt>
                <c:pt idx="264">
                  <c:v>43263.000372337963</c:v>
                </c:pt>
                <c:pt idx="265">
                  <c:v>43263.042044733797</c:v>
                </c:pt>
                <c:pt idx="266">
                  <c:v>43263.08371712963</c:v>
                </c:pt>
                <c:pt idx="267">
                  <c:v>43263.125389525463</c:v>
                </c:pt>
                <c:pt idx="268">
                  <c:v>43263.167061921296</c:v>
                </c:pt>
                <c:pt idx="269">
                  <c:v>43263.20873431713</c:v>
                </c:pt>
                <c:pt idx="270">
                  <c:v>43263.250406712963</c:v>
                </c:pt>
                <c:pt idx="271">
                  <c:v>43263.292079108796</c:v>
                </c:pt>
                <c:pt idx="272">
                  <c:v>43263.33375150463</c:v>
                </c:pt>
                <c:pt idx="273">
                  <c:v>43263.375423900463</c:v>
                </c:pt>
                <c:pt idx="274">
                  <c:v>43263.417096296296</c:v>
                </c:pt>
                <c:pt idx="275">
                  <c:v>43263.45876869213</c:v>
                </c:pt>
                <c:pt idx="276">
                  <c:v>43263.500441087963</c:v>
                </c:pt>
                <c:pt idx="277">
                  <c:v>43263.542113483796</c:v>
                </c:pt>
                <c:pt idx="278">
                  <c:v>43263.583785879629</c:v>
                </c:pt>
                <c:pt idx="279">
                  <c:v>43263.625458275463</c:v>
                </c:pt>
                <c:pt idx="280">
                  <c:v>43263.667130671296</c:v>
                </c:pt>
                <c:pt idx="281">
                  <c:v>43263.708803067129</c:v>
                </c:pt>
                <c:pt idx="282">
                  <c:v>43263.750475462963</c:v>
                </c:pt>
                <c:pt idx="283">
                  <c:v>43263.792147858796</c:v>
                </c:pt>
                <c:pt idx="284">
                  <c:v>43263.833820254629</c:v>
                </c:pt>
                <c:pt idx="285">
                  <c:v>43263.875492650463</c:v>
                </c:pt>
                <c:pt idx="286">
                  <c:v>43263.917165046296</c:v>
                </c:pt>
                <c:pt idx="287">
                  <c:v>43263.958837442129</c:v>
                </c:pt>
                <c:pt idx="288">
                  <c:v>43264.000509837962</c:v>
                </c:pt>
                <c:pt idx="289">
                  <c:v>43264.042182233796</c:v>
                </c:pt>
                <c:pt idx="290">
                  <c:v>43264.083854629629</c:v>
                </c:pt>
                <c:pt idx="291">
                  <c:v>43264.125527025462</c:v>
                </c:pt>
                <c:pt idx="292">
                  <c:v>43264.167199421296</c:v>
                </c:pt>
                <c:pt idx="293">
                  <c:v>43264.208871817129</c:v>
                </c:pt>
                <c:pt idx="294">
                  <c:v>43264.250544212962</c:v>
                </c:pt>
                <c:pt idx="295">
                  <c:v>43264.292216608796</c:v>
                </c:pt>
                <c:pt idx="296">
                  <c:v>43264.333889004629</c:v>
                </c:pt>
                <c:pt idx="297">
                  <c:v>43264.375561400462</c:v>
                </c:pt>
                <c:pt idx="298">
                  <c:v>43264.417233796295</c:v>
                </c:pt>
                <c:pt idx="299">
                  <c:v>43264.458906192129</c:v>
                </c:pt>
                <c:pt idx="300">
                  <c:v>43264.500578587962</c:v>
                </c:pt>
                <c:pt idx="301">
                  <c:v>43264.542250983795</c:v>
                </c:pt>
                <c:pt idx="302">
                  <c:v>43264.583923379629</c:v>
                </c:pt>
                <c:pt idx="303">
                  <c:v>43264.625595775462</c:v>
                </c:pt>
                <c:pt idx="304">
                  <c:v>43264.667268171295</c:v>
                </c:pt>
                <c:pt idx="305">
                  <c:v>43264.708940567129</c:v>
                </c:pt>
                <c:pt idx="306">
                  <c:v>43264.750612962962</c:v>
                </c:pt>
                <c:pt idx="307">
                  <c:v>43264.792285358795</c:v>
                </c:pt>
                <c:pt idx="308">
                  <c:v>43264.833957754628</c:v>
                </c:pt>
                <c:pt idx="309">
                  <c:v>43264.875630150462</c:v>
                </c:pt>
                <c:pt idx="310">
                  <c:v>43264.917302546295</c:v>
                </c:pt>
                <c:pt idx="311">
                  <c:v>43264.958974942128</c:v>
                </c:pt>
                <c:pt idx="312">
                  <c:v>43265.000647337962</c:v>
                </c:pt>
                <c:pt idx="313">
                  <c:v>43265.042319733795</c:v>
                </c:pt>
                <c:pt idx="314">
                  <c:v>43265.083992129628</c:v>
                </c:pt>
                <c:pt idx="315">
                  <c:v>43265.125664525462</c:v>
                </c:pt>
                <c:pt idx="316">
                  <c:v>43265.167336921295</c:v>
                </c:pt>
                <c:pt idx="317">
                  <c:v>43265.209009317128</c:v>
                </c:pt>
                <c:pt idx="318">
                  <c:v>43265.250681712962</c:v>
                </c:pt>
                <c:pt idx="319">
                  <c:v>43265.291666666664</c:v>
                </c:pt>
                <c:pt idx="320">
                  <c:v>43265.333333333336</c:v>
                </c:pt>
                <c:pt idx="321">
                  <c:v>43265.375000057873</c:v>
                </c:pt>
                <c:pt idx="322">
                  <c:v>43265.41666678241</c:v>
                </c:pt>
                <c:pt idx="323">
                  <c:v>43265.458333506947</c:v>
                </c:pt>
                <c:pt idx="324">
                  <c:v>43265.500000231485</c:v>
                </c:pt>
                <c:pt idx="325">
                  <c:v>43265.541666956022</c:v>
                </c:pt>
                <c:pt idx="326">
                  <c:v>43265.583333680559</c:v>
                </c:pt>
                <c:pt idx="327">
                  <c:v>43265.625000405096</c:v>
                </c:pt>
                <c:pt idx="328">
                  <c:v>43265.666667129626</c:v>
                </c:pt>
                <c:pt idx="329">
                  <c:v>43265.708333854163</c:v>
                </c:pt>
                <c:pt idx="330">
                  <c:v>43265.750000578701</c:v>
                </c:pt>
                <c:pt idx="331">
                  <c:v>43265.791667303238</c:v>
                </c:pt>
                <c:pt idx="332">
                  <c:v>43265.833334027775</c:v>
                </c:pt>
                <c:pt idx="333">
                  <c:v>43265.875000752312</c:v>
                </c:pt>
                <c:pt idx="334">
                  <c:v>43265.916667476849</c:v>
                </c:pt>
                <c:pt idx="335">
                  <c:v>43265.958334201387</c:v>
                </c:pt>
                <c:pt idx="336">
                  <c:v>43266.000000925924</c:v>
                </c:pt>
                <c:pt idx="337">
                  <c:v>43266.041667650461</c:v>
                </c:pt>
                <c:pt idx="338">
                  <c:v>43266.083334374998</c:v>
                </c:pt>
                <c:pt idx="339">
                  <c:v>43266.125001099535</c:v>
                </c:pt>
                <c:pt idx="340">
                  <c:v>43266.166667824073</c:v>
                </c:pt>
                <c:pt idx="341">
                  <c:v>43266.20833454861</c:v>
                </c:pt>
                <c:pt idx="342">
                  <c:v>43266.250001273147</c:v>
                </c:pt>
                <c:pt idx="343">
                  <c:v>43266.291667997684</c:v>
                </c:pt>
                <c:pt idx="344">
                  <c:v>43266.333334722221</c:v>
                </c:pt>
                <c:pt idx="345">
                  <c:v>43266.375001446759</c:v>
                </c:pt>
                <c:pt idx="346">
                  <c:v>43266.416668171296</c:v>
                </c:pt>
                <c:pt idx="347">
                  <c:v>43266.458334895833</c:v>
                </c:pt>
                <c:pt idx="348">
                  <c:v>43266.50000162037</c:v>
                </c:pt>
                <c:pt idx="349">
                  <c:v>43266.541668344908</c:v>
                </c:pt>
                <c:pt idx="350">
                  <c:v>43266.583335069445</c:v>
                </c:pt>
                <c:pt idx="351">
                  <c:v>43266.625001793982</c:v>
                </c:pt>
                <c:pt idx="352">
                  <c:v>43266.666668518519</c:v>
                </c:pt>
                <c:pt idx="353">
                  <c:v>43266.708335243056</c:v>
                </c:pt>
                <c:pt idx="354">
                  <c:v>43266.750001967594</c:v>
                </c:pt>
                <c:pt idx="355">
                  <c:v>43266.791668692131</c:v>
                </c:pt>
                <c:pt idx="356">
                  <c:v>43266.833335416668</c:v>
                </c:pt>
                <c:pt idx="357">
                  <c:v>43266.875002141205</c:v>
                </c:pt>
                <c:pt idx="358">
                  <c:v>43266.916668865742</c:v>
                </c:pt>
                <c:pt idx="359">
                  <c:v>43266.95833559028</c:v>
                </c:pt>
                <c:pt idx="360">
                  <c:v>43267.000002314817</c:v>
                </c:pt>
                <c:pt idx="361">
                  <c:v>43267.041669039354</c:v>
                </c:pt>
                <c:pt idx="362">
                  <c:v>43267.083335763891</c:v>
                </c:pt>
                <c:pt idx="363">
                  <c:v>43267.125002488428</c:v>
                </c:pt>
                <c:pt idx="364">
                  <c:v>43267.166669212966</c:v>
                </c:pt>
                <c:pt idx="365">
                  <c:v>43267.208335937503</c:v>
                </c:pt>
                <c:pt idx="366">
                  <c:v>43267.25000266204</c:v>
                </c:pt>
                <c:pt idx="367">
                  <c:v>43267.291669386577</c:v>
                </c:pt>
                <c:pt idx="368">
                  <c:v>43267.333336111114</c:v>
                </c:pt>
                <c:pt idx="369">
                  <c:v>43267.375002835652</c:v>
                </c:pt>
                <c:pt idx="370">
                  <c:v>43267.416669560182</c:v>
                </c:pt>
                <c:pt idx="371">
                  <c:v>43267.458336284719</c:v>
                </c:pt>
                <c:pt idx="372">
                  <c:v>43267.500003009256</c:v>
                </c:pt>
                <c:pt idx="373">
                  <c:v>43267.541669733793</c:v>
                </c:pt>
                <c:pt idx="374">
                  <c:v>43267.58333645833</c:v>
                </c:pt>
                <c:pt idx="375">
                  <c:v>43267.625003182868</c:v>
                </c:pt>
                <c:pt idx="376">
                  <c:v>43267.666669907405</c:v>
                </c:pt>
                <c:pt idx="377">
                  <c:v>43267.708336631942</c:v>
                </c:pt>
                <c:pt idx="378">
                  <c:v>43267.750003356479</c:v>
                </c:pt>
                <c:pt idx="379">
                  <c:v>43267.791670081016</c:v>
                </c:pt>
                <c:pt idx="380">
                  <c:v>43267.833336805554</c:v>
                </c:pt>
                <c:pt idx="381">
                  <c:v>43267.875003530091</c:v>
                </c:pt>
                <c:pt idx="382">
                  <c:v>43267.916670254628</c:v>
                </c:pt>
                <c:pt idx="383">
                  <c:v>43267.958336979165</c:v>
                </c:pt>
                <c:pt idx="384">
                  <c:v>43268.000003703703</c:v>
                </c:pt>
                <c:pt idx="385">
                  <c:v>43268.04167042824</c:v>
                </c:pt>
                <c:pt idx="386">
                  <c:v>43268.083337152777</c:v>
                </c:pt>
                <c:pt idx="387">
                  <c:v>43268.125003877314</c:v>
                </c:pt>
                <c:pt idx="388">
                  <c:v>43268.166670601851</c:v>
                </c:pt>
                <c:pt idx="389">
                  <c:v>43268.208337326389</c:v>
                </c:pt>
                <c:pt idx="390">
                  <c:v>43268.250004050926</c:v>
                </c:pt>
                <c:pt idx="391">
                  <c:v>43268.291670775463</c:v>
                </c:pt>
                <c:pt idx="392">
                  <c:v>43268.3333375</c:v>
                </c:pt>
                <c:pt idx="393">
                  <c:v>43268.375004224537</c:v>
                </c:pt>
                <c:pt idx="394">
                  <c:v>43268.416670949075</c:v>
                </c:pt>
                <c:pt idx="395">
                  <c:v>43268.458337673612</c:v>
                </c:pt>
                <c:pt idx="396">
                  <c:v>43268.500004398149</c:v>
                </c:pt>
                <c:pt idx="397">
                  <c:v>43268.541671122686</c:v>
                </c:pt>
                <c:pt idx="398">
                  <c:v>43268.583337847223</c:v>
                </c:pt>
                <c:pt idx="399">
                  <c:v>43268.625004571761</c:v>
                </c:pt>
                <c:pt idx="400">
                  <c:v>43268.666671296298</c:v>
                </c:pt>
                <c:pt idx="401">
                  <c:v>43268.708338020835</c:v>
                </c:pt>
                <c:pt idx="402">
                  <c:v>43268.750004745372</c:v>
                </c:pt>
                <c:pt idx="403">
                  <c:v>43268.791671469909</c:v>
                </c:pt>
                <c:pt idx="404">
                  <c:v>43268.833338194447</c:v>
                </c:pt>
                <c:pt idx="405">
                  <c:v>43268.875004918984</c:v>
                </c:pt>
                <c:pt idx="406">
                  <c:v>43268.916671643521</c:v>
                </c:pt>
                <c:pt idx="407">
                  <c:v>43268.958338368058</c:v>
                </c:pt>
                <c:pt idx="408">
                  <c:v>43269.000005092596</c:v>
                </c:pt>
                <c:pt idx="409">
                  <c:v>43269.041671817133</c:v>
                </c:pt>
                <c:pt idx="410">
                  <c:v>43269.08333854167</c:v>
                </c:pt>
                <c:pt idx="411">
                  <c:v>43269.125005266207</c:v>
                </c:pt>
                <c:pt idx="412">
                  <c:v>43269.166671990744</c:v>
                </c:pt>
                <c:pt idx="413">
                  <c:v>43269.208338715274</c:v>
                </c:pt>
                <c:pt idx="414">
                  <c:v>43269.250005439812</c:v>
                </c:pt>
                <c:pt idx="415">
                  <c:v>43269.291672164349</c:v>
                </c:pt>
                <c:pt idx="416">
                  <c:v>43269.333338888886</c:v>
                </c:pt>
                <c:pt idx="417">
                  <c:v>43269.375005613423</c:v>
                </c:pt>
                <c:pt idx="418">
                  <c:v>43269.41667233796</c:v>
                </c:pt>
                <c:pt idx="419">
                  <c:v>43269.458339062498</c:v>
                </c:pt>
                <c:pt idx="420">
                  <c:v>43269.500005787035</c:v>
                </c:pt>
                <c:pt idx="421">
                  <c:v>43269.541672511572</c:v>
                </c:pt>
                <c:pt idx="422">
                  <c:v>43269.583339236109</c:v>
                </c:pt>
                <c:pt idx="423">
                  <c:v>43269.625005960646</c:v>
                </c:pt>
                <c:pt idx="424">
                  <c:v>43269.666672685184</c:v>
                </c:pt>
                <c:pt idx="425">
                  <c:v>43269.708339409721</c:v>
                </c:pt>
                <c:pt idx="426">
                  <c:v>43269.750006134258</c:v>
                </c:pt>
                <c:pt idx="427">
                  <c:v>43269.791672858795</c:v>
                </c:pt>
                <c:pt idx="428">
                  <c:v>43269.833339583332</c:v>
                </c:pt>
                <c:pt idx="429">
                  <c:v>43269.87500630787</c:v>
                </c:pt>
                <c:pt idx="430">
                  <c:v>43269.916673032407</c:v>
                </c:pt>
                <c:pt idx="431">
                  <c:v>43269.958339756944</c:v>
                </c:pt>
                <c:pt idx="432">
                  <c:v>43270.000006481481</c:v>
                </c:pt>
                <c:pt idx="433">
                  <c:v>43270.041673206018</c:v>
                </c:pt>
                <c:pt idx="434">
                  <c:v>43270.083339930556</c:v>
                </c:pt>
                <c:pt idx="435">
                  <c:v>43270.125006655093</c:v>
                </c:pt>
                <c:pt idx="436">
                  <c:v>43270.16667337963</c:v>
                </c:pt>
                <c:pt idx="437">
                  <c:v>43270.208340104167</c:v>
                </c:pt>
                <c:pt idx="438">
                  <c:v>43270.250006828704</c:v>
                </c:pt>
                <c:pt idx="439">
                  <c:v>43270.291673553242</c:v>
                </c:pt>
                <c:pt idx="440">
                  <c:v>43270.333340277779</c:v>
                </c:pt>
                <c:pt idx="441">
                  <c:v>43270.375007002316</c:v>
                </c:pt>
                <c:pt idx="442">
                  <c:v>43270.416673726853</c:v>
                </c:pt>
                <c:pt idx="443">
                  <c:v>43270.458340451391</c:v>
                </c:pt>
                <c:pt idx="444">
                  <c:v>43270.500007175928</c:v>
                </c:pt>
                <c:pt idx="445">
                  <c:v>43270.541673900465</c:v>
                </c:pt>
                <c:pt idx="446">
                  <c:v>43270.583340625002</c:v>
                </c:pt>
                <c:pt idx="447">
                  <c:v>43270.625007349539</c:v>
                </c:pt>
                <c:pt idx="448">
                  <c:v>43270.666674074077</c:v>
                </c:pt>
                <c:pt idx="449">
                  <c:v>43270.708340798614</c:v>
                </c:pt>
                <c:pt idx="450">
                  <c:v>43270.750007523151</c:v>
                </c:pt>
                <c:pt idx="451">
                  <c:v>43270.791674247688</c:v>
                </c:pt>
                <c:pt idx="452">
                  <c:v>43270.833340972225</c:v>
                </c:pt>
                <c:pt idx="453">
                  <c:v>43270.875007696763</c:v>
                </c:pt>
                <c:pt idx="454">
                  <c:v>43270.9166744213</c:v>
                </c:pt>
                <c:pt idx="455">
                  <c:v>43270.95834114583</c:v>
                </c:pt>
                <c:pt idx="456">
                  <c:v>43271.000007870367</c:v>
                </c:pt>
                <c:pt idx="457">
                  <c:v>43271.041674594904</c:v>
                </c:pt>
                <c:pt idx="458">
                  <c:v>43271.083341319441</c:v>
                </c:pt>
                <c:pt idx="459">
                  <c:v>43271.125008043979</c:v>
                </c:pt>
                <c:pt idx="460">
                  <c:v>43271.166674768516</c:v>
                </c:pt>
                <c:pt idx="461">
                  <c:v>43271.208341493053</c:v>
                </c:pt>
                <c:pt idx="462">
                  <c:v>43271.25000821759</c:v>
                </c:pt>
                <c:pt idx="463">
                  <c:v>43271.291674942127</c:v>
                </c:pt>
                <c:pt idx="464">
                  <c:v>43271.333341666665</c:v>
                </c:pt>
                <c:pt idx="465">
                  <c:v>43271.375008391202</c:v>
                </c:pt>
                <c:pt idx="466">
                  <c:v>43271.416675115739</c:v>
                </c:pt>
                <c:pt idx="467">
                  <c:v>43271.458341840276</c:v>
                </c:pt>
                <c:pt idx="468">
                  <c:v>43271.500008564813</c:v>
                </c:pt>
                <c:pt idx="469">
                  <c:v>43271.541675289351</c:v>
                </c:pt>
                <c:pt idx="470">
                  <c:v>43271.583342013888</c:v>
                </c:pt>
                <c:pt idx="471">
                  <c:v>43271.625008738425</c:v>
                </c:pt>
                <c:pt idx="472">
                  <c:v>43271.666675462962</c:v>
                </c:pt>
                <c:pt idx="473">
                  <c:v>43271.7083421875</c:v>
                </c:pt>
                <c:pt idx="474">
                  <c:v>43271.750008912037</c:v>
                </c:pt>
                <c:pt idx="475">
                  <c:v>43271.791675636574</c:v>
                </c:pt>
                <c:pt idx="476">
                  <c:v>43271.833342361111</c:v>
                </c:pt>
                <c:pt idx="477">
                  <c:v>43271.875009085648</c:v>
                </c:pt>
                <c:pt idx="478">
                  <c:v>43271.916675810186</c:v>
                </c:pt>
                <c:pt idx="479">
                  <c:v>43271.958342534723</c:v>
                </c:pt>
                <c:pt idx="480">
                  <c:v>43272.00000925926</c:v>
                </c:pt>
                <c:pt idx="481">
                  <c:v>43272.041675983797</c:v>
                </c:pt>
                <c:pt idx="482">
                  <c:v>43272.083342708334</c:v>
                </c:pt>
                <c:pt idx="483">
                  <c:v>43272.125009432872</c:v>
                </c:pt>
                <c:pt idx="484">
                  <c:v>43272.166676157409</c:v>
                </c:pt>
                <c:pt idx="485">
                  <c:v>43272.208342881946</c:v>
                </c:pt>
                <c:pt idx="486">
                  <c:v>43272.250009606483</c:v>
                </c:pt>
                <c:pt idx="487">
                  <c:v>43272.29167633102</c:v>
                </c:pt>
                <c:pt idx="488">
                  <c:v>43272.333343055558</c:v>
                </c:pt>
                <c:pt idx="489">
                  <c:v>43272.375009780095</c:v>
                </c:pt>
                <c:pt idx="490">
                  <c:v>43272.416676504632</c:v>
                </c:pt>
                <c:pt idx="491">
                  <c:v>43272.458343229169</c:v>
                </c:pt>
                <c:pt idx="492">
                  <c:v>43272.500009953706</c:v>
                </c:pt>
                <c:pt idx="493">
                  <c:v>43272.541676678244</c:v>
                </c:pt>
                <c:pt idx="494">
                  <c:v>43272.583343402781</c:v>
                </c:pt>
                <c:pt idx="495">
                  <c:v>43272.625010127318</c:v>
                </c:pt>
                <c:pt idx="496">
                  <c:v>43272.666676851855</c:v>
                </c:pt>
                <c:pt idx="497">
                  <c:v>43272.708343576393</c:v>
                </c:pt>
                <c:pt idx="498">
                  <c:v>43272.750010300922</c:v>
                </c:pt>
                <c:pt idx="499">
                  <c:v>43272.79167702546</c:v>
                </c:pt>
                <c:pt idx="500">
                  <c:v>43272.833343749997</c:v>
                </c:pt>
                <c:pt idx="501">
                  <c:v>43272.875010474534</c:v>
                </c:pt>
                <c:pt idx="502">
                  <c:v>43272.916677199071</c:v>
                </c:pt>
                <c:pt idx="503">
                  <c:v>43272.958343923608</c:v>
                </c:pt>
                <c:pt idx="504">
                  <c:v>43273.000010648146</c:v>
                </c:pt>
                <c:pt idx="505">
                  <c:v>43273.041677372683</c:v>
                </c:pt>
                <c:pt idx="506">
                  <c:v>43273.08334409722</c:v>
                </c:pt>
                <c:pt idx="507">
                  <c:v>43273.125010821757</c:v>
                </c:pt>
                <c:pt idx="508">
                  <c:v>43273.166677546295</c:v>
                </c:pt>
                <c:pt idx="509">
                  <c:v>43273.208344270832</c:v>
                </c:pt>
                <c:pt idx="510">
                  <c:v>43273.250010995369</c:v>
                </c:pt>
                <c:pt idx="511">
                  <c:v>43273.291677719906</c:v>
                </c:pt>
                <c:pt idx="512">
                  <c:v>43273.333344444443</c:v>
                </c:pt>
                <c:pt idx="513">
                  <c:v>43273.375011168981</c:v>
                </c:pt>
                <c:pt idx="514">
                  <c:v>43273.416677893518</c:v>
                </c:pt>
                <c:pt idx="515">
                  <c:v>43273.458344618055</c:v>
                </c:pt>
                <c:pt idx="516">
                  <c:v>43273.500011342592</c:v>
                </c:pt>
                <c:pt idx="517">
                  <c:v>43273.541678067129</c:v>
                </c:pt>
                <c:pt idx="518">
                  <c:v>43273.583344791667</c:v>
                </c:pt>
                <c:pt idx="519">
                  <c:v>43273.625011516204</c:v>
                </c:pt>
                <c:pt idx="520">
                  <c:v>43273.666678240741</c:v>
                </c:pt>
                <c:pt idx="521">
                  <c:v>43273.708344965278</c:v>
                </c:pt>
                <c:pt idx="522">
                  <c:v>43273.750011689815</c:v>
                </c:pt>
                <c:pt idx="523">
                  <c:v>43273.791678414353</c:v>
                </c:pt>
                <c:pt idx="524">
                  <c:v>43273.83334513889</c:v>
                </c:pt>
                <c:pt idx="525">
                  <c:v>43273.875011863427</c:v>
                </c:pt>
                <c:pt idx="526">
                  <c:v>43273.916678587964</c:v>
                </c:pt>
                <c:pt idx="527">
                  <c:v>43273.958345312501</c:v>
                </c:pt>
                <c:pt idx="528">
                  <c:v>43274.000012037039</c:v>
                </c:pt>
                <c:pt idx="529">
                  <c:v>43274.041678761576</c:v>
                </c:pt>
                <c:pt idx="530">
                  <c:v>43274.083345486113</c:v>
                </c:pt>
                <c:pt idx="531">
                  <c:v>43274.12501221065</c:v>
                </c:pt>
                <c:pt idx="532">
                  <c:v>43274.166678935188</c:v>
                </c:pt>
                <c:pt idx="533">
                  <c:v>43274.208345659725</c:v>
                </c:pt>
                <c:pt idx="534">
                  <c:v>43274.250012384262</c:v>
                </c:pt>
                <c:pt idx="535">
                  <c:v>43274.291679108799</c:v>
                </c:pt>
                <c:pt idx="536">
                  <c:v>43274.333345833336</c:v>
                </c:pt>
                <c:pt idx="537">
                  <c:v>43274.375012557874</c:v>
                </c:pt>
                <c:pt idx="538">
                  <c:v>43274.416679282411</c:v>
                </c:pt>
                <c:pt idx="539">
                  <c:v>43274.458346006948</c:v>
                </c:pt>
                <c:pt idx="540">
                  <c:v>43274.500012731478</c:v>
                </c:pt>
                <c:pt idx="541">
                  <c:v>43274.541679456015</c:v>
                </c:pt>
                <c:pt idx="542">
                  <c:v>43274.583346180552</c:v>
                </c:pt>
                <c:pt idx="543">
                  <c:v>43274.62501290509</c:v>
                </c:pt>
                <c:pt idx="544">
                  <c:v>43274.666679629627</c:v>
                </c:pt>
                <c:pt idx="545">
                  <c:v>43274.708346354164</c:v>
                </c:pt>
                <c:pt idx="546">
                  <c:v>43274.750013078701</c:v>
                </c:pt>
                <c:pt idx="547">
                  <c:v>43274.791679803238</c:v>
                </c:pt>
                <c:pt idx="548">
                  <c:v>43274.833346527776</c:v>
                </c:pt>
                <c:pt idx="549">
                  <c:v>43274.875013252313</c:v>
                </c:pt>
                <c:pt idx="550">
                  <c:v>43274.91667997685</c:v>
                </c:pt>
                <c:pt idx="551">
                  <c:v>43274.958346701387</c:v>
                </c:pt>
                <c:pt idx="552">
                  <c:v>43275.000013425924</c:v>
                </c:pt>
                <c:pt idx="553">
                  <c:v>43275.041680150462</c:v>
                </c:pt>
                <c:pt idx="554">
                  <c:v>43275.083346874999</c:v>
                </c:pt>
                <c:pt idx="555">
                  <c:v>43275.125013599536</c:v>
                </c:pt>
                <c:pt idx="556">
                  <c:v>43275.166680324073</c:v>
                </c:pt>
                <c:pt idx="557">
                  <c:v>43275.20834704861</c:v>
                </c:pt>
                <c:pt idx="558">
                  <c:v>43275.250013773148</c:v>
                </c:pt>
                <c:pt idx="559">
                  <c:v>43275.291680497685</c:v>
                </c:pt>
                <c:pt idx="560">
                  <c:v>43275.333347222222</c:v>
                </c:pt>
                <c:pt idx="561">
                  <c:v>43275.375013946759</c:v>
                </c:pt>
                <c:pt idx="562">
                  <c:v>43275.416680671296</c:v>
                </c:pt>
                <c:pt idx="563">
                  <c:v>43275.458347395834</c:v>
                </c:pt>
                <c:pt idx="564">
                  <c:v>43275.500014120371</c:v>
                </c:pt>
                <c:pt idx="565">
                  <c:v>43275.541680844908</c:v>
                </c:pt>
                <c:pt idx="566">
                  <c:v>43275.583347569445</c:v>
                </c:pt>
                <c:pt idx="567">
                  <c:v>43275.625014293983</c:v>
                </c:pt>
                <c:pt idx="568">
                  <c:v>43275.66668101852</c:v>
                </c:pt>
                <c:pt idx="569">
                  <c:v>43275.708347743057</c:v>
                </c:pt>
                <c:pt idx="570">
                  <c:v>43275.750014467594</c:v>
                </c:pt>
                <c:pt idx="571">
                  <c:v>43275.791681192131</c:v>
                </c:pt>
                <c:pt idx="572">
                  <c:v>43275.833347916669</c:v>
                </c:pt>
                <c:pt idx="573">
                  <c:v>43275.875014641206</c:v>
                </c:pt>
                <c:pt idx="574">
                  <c:v>43275.916681365743</c:v>
                </c:pt>
                <c:pt idx="575">
                  <c:v>43275.95834809028</c:v>
                </c:pt>
                <c:pt idx="576">
                  <c:v>43276.000014814817</c:v>
                </c:pt>
                <c:pt idx="577">
                  <c:v>43276.041681539355</c:v>
                </c:pt>
                <c:pt idx="578">
                  <c:v>43276.083348263892</c:v>
                </c:pt>
                <c:pt idx="579">
                  <c:v>43276.125014988429</c:v>
                </c:pt>
                <c:pt idx="580">
                  <c:v>43276.166681712966</c:v>
                </c:pt>
                <c:pt idx="581">
                  <c:v>43276.208348437503</c:v>
                </c:pt>
                <c:pt idx="582">
                  <c:v>43276.250015162041</c:v>
                </c:pt>
                <c:pt idx="583">
                  <c:v>43276.291681886571</c:v>
                </c:pt>
                <c:pt idx="584">
                  <c:v>43276.333348611108</c:v>
                </c:pt>
                <c:pt idx="585">
                  <c:v>43276.375015335645</c:v>
                </c:pt>
                <c:pt idx="586">
                  <c:v>43276.416682060182</c:v>
                </c:pt>
                <c:pt idx="587">
                  <c:v>43276.458348784719</c:v>
                </c:pt>
                <c:pt idx="588">
                  <c:v>43276.500015509257</c:v>
                </c:pt>
                <c:pt idx="589">
                  <c:v>43276.541682233794</c:v>
                </c:pt>
                <c:pt idx="590">
                  <c:v>43276.583348958331</c:v>
                </c:pt>
                <c:pt idx="591">
                  <c:v>43276.625015682868</c:v>
                </c:pt>
                <c:pt idx="592">
                  <c:v>43276.666682407405</c:v>
                </c:pt>
                <c:pt idx="593">
                  <c:v>43276.708349131943</c:v>
                </c:pt>
                <c:pt idx="594">
                  <c:v>43276.75001585648</c:v>
                </c:pt>
                <c:pt idx="595">
                  <c:v>43276.791682581017</c:v>
                </c:pt>
                <c:pt idx="596">
                  <c:v>43276.833349305554</c:v>
                </c:pt>
                <c:pt idx="597">
                  <c:v>43276.875016030092</c:v>
                </c:pt>
                <c:pt idx="598">
                  <c:v>43276.916682754629</c:v>
                </c:pt>
                <c:pt idx="599">
                  <c:v>43276.958349479166</c:v>
                </c:pt>
                <c:pt idx="600">
                  <c:v>43277.000016203703</c:v>
                </c:pt>
                <c:pt idx="601">
                  <c:v>43277.04168292824</c:v>
                </c:pt>
                <c:pt idx="602">
                  <c:v>43277.083349652778</c:v>
                </c:pt>
                <c:pt idx="603">
                  <c:v>43277.125016377315</c:v>
                </c:pt>
                <c:pt idx="604">
                  <c:v>43277.166683101852</c:v>
                </c:pt>
                <c:pt idx="605">
                  <c:v>43277.208349826389</c:v>
                </c:pt>
                <c:pt idx="606">
                  <c:v>43277.250016550926</c:v>
                </c:pt>
                <c:pt idx="607">
                  <c:v>43277.291683275464</c:v>
                </c:pt>
                <c:pt idx="608">
                  <c:v>43277.333350000001</c:v>
                </c:pt>
                <c:pt idx="609">
                  <c:v>43277.375016724538</c:v>
                </c:pt>
                <c:pt idx="610">
                  <c:v>43277.416683449075</c:v>
                </c:pt>
                <c:pt idx="611">
                  <c:v>43277.458350173612</c:v>
                </c:pt>
                <c:pt idx="612">
                  <c:v>43277.50001689815</c:v>
                </c:pt>
                <c:pt idx="613">
                  <c:v>43277.541683622687</c:v>
                </c:pt>
                <c:pt idx="614">
                  <c:v>43277.583350347224</c:v>
                </c:pt>
                <c:pt idx="615">
                  <c:v>43277.625017071761</c:v>
                </c:pt>
                <c:pt idx="616">
                  <c:v>43277.666683796298</c:v>
                </c:pt>
                <c:pt idx="617">
                  <c:v>43277.708350520836</c:v>
                </c:pt>
                <c:pt idx="618">
                  <c:v>43277.750017245373</c:v>
                </c:pt>
                <c:pt idx="619">
                  <c:v>43277.79168396991</c:v>
                </c:pt>
                <c:pt idx="620">
                  <c:v>43277.833350694447</c:v>
                </c:pt>
                <c:pt idx="621">
                  <c:v>43277.875017418984</c:v>
                </c:pt>
                <c:pt idx="622">
                  <c:v>43277.916684143522</c:v>
                </c:pt>
                <c:pt idx="623">
                  <c:v>43277.958350868059</c:v>
                </c:pt>
                <c:pt idx="624">
                  <c:v>43278.000017592596</c:v>
                </c:pt>
                <c:pt idx="625">
                  <c:v>43278.041684317126</c:v>
                </c:pt>
                <c:pt idx="626">
                  <c:v>43278.083351041663</c:v>
                </c:pt>
                <c:pt idx="627">
                  <c:v>43278.1250177662</c:v>
                </c:pt>
                <c:pt idx="628">
                  <c:v>43278.166684490738</c:v>
                </c:pt>
                <c:pt idx="629">
                  <c:v>43278.208351215275</c:v>
                </c:pt>
                <c:pt idx="630">
                  <c:v>43278.250017939812</c:v>
                </c:pt>
                <c:pt idx="631">
                  <c:v>43278.291684664349</c:v>
                </c:pt>
                <c:pt idx="632">
                  <c:v>43278.333351388887</c:v>
                </c:pt>
                <c:pt idx="633">
                  <c:v>43278.375018113424</c:v>
                </c:pt>
                <c:pt idx="634">
                  <c:v>43278.416684837961</c:v>
                </c:pt>
                <c:pt idx="635">
                  <c:v>43278.458351562498</c:v>
                </c:pt>
                <c:pt idx="636">
                  <c:v>43278.500018287035</c:v>
                </c:pt>
                <c:pt idx="637">
                  <c:v>43278.541685011573</c:v>
                </c:pt>
                <c:pt idx="638">
                  <c:v>43278.58335173611</c:v>
                </c:pt>
                <c:pt idx="639">
                  <c:v>43278.625018460647</c:v>
                </c:pt>
                <c:pt idx="640">
                  <c:v>43278.666685185184</c:v>
                </c:pt>
                <c:pt idx="641">
                  <c:v>43278.708351909721</c:v>
                </c:pt>
                <c:pt idx="642">
                  <c:v>43278.750018634259</c:v>
                </c:pt>
                <c:pt idx="643">
                  <c:v>43278.791685358796</c:v>
                </c:pt>
                <c:pt idx="644">
                  <c:v>43278.833352083333</c:v>
                </c:pt>
                <c:pt idx="645">
                  <c:v>43278.87501880787</c:v>
                </c:pt>
                <c:pt idx="646">
                  <c:v>43278.916685532407</c:v>
                </c:pt>
                <c:pt idx="647">
                  <c:v>43278.958352256945</c:v>
                </c:pt>
                <c:pt idx="648">
                  <c:v>43279.000018981482</c:v>
                </c:pt>
                <c:pt idx="649">
                  <c:v>43279.041685706019</c:v>
                </c:pt>
                <c:pt idx="650">
                  <c:v>43279.083352430556</c:v>
                </c:pt>
                <c:pt idx="651">
                  <c:v>43279.125019155093</c:v>
                </c:pt>
                <c:pt idx="652">
                  <c:v>43279.166685879631</c:v>
                </c:pt>
                <c:pt idx="653">
                  <c:v>43279.208352604168</c:v>
                </c:pt>
                <c:pt idx="654">
                  <c:v>43279.250019328705</c:v>
                </c:pt>
                <c:pt idx="655">
                  <c:v>43279.291686053242</c:v>
                </c:pt>
                <c:pt idx="656">
                  <c:v>43279.33335277778</c:v>
                </c:pt>
                <c:pt idx="657">
                  <c:v>43279.375019502317</c:v>
                </c:pt>
                <c:pt idx="658">
                  <c:v>43279.416686226854</c:v>
                </c:pt>
                <c:pt idx="659">
                  <c:v>43279.458352951391</c:v>
                </c:pt>
                <c:pt idx="660">
                  <c:v>43279.500019675928</c:v>
                </c:pt>
                <c:pt idx="661">
                  <c:v>43279.541686400466</c:v>
                </c:pt>
                <c:pt idx="662">
                  <c:v>43279.583353125003</c:v>
                </c:pt>
                <c:pt idx="663">
                  <c:v>43279.62501984954</c:v>
                </c:pt>
                <c:pt idx="664">
                  <c:v>43279.666686574077</c:v>
                </c:pt>
                <c:pt idx="665">
                  <c:v>43279.708353298614</c:v>
                </c:pt>
                <c:pt idx="666">
                  <c:v>43279.750020023152</c:v>
                </c:pt>
                <c:pt idx="667">
                  <c:v>43279.791686747689</c:v>
                </c:pt>
                <c:pt idx="668">
                  <c:v>43279.833353472219</c:v>
                </c:pt>
                <c:pt idx="669">
                  <c:v>43279.875020196756</c:v>
                </c:pt>
                <c:pt idx="670">
                  <c:v>43279.916686921293</c:v>
                </c:pt>
                <c:pt idx="671">
                  <c:v>43279.95835364583</c:v>
                </c:pt>
                <c:pt idx="672">
                  <c:v>43280.000020370368</c:v>
                </c:pt>
                <c:pt idx="673">
                  <c:v>43280.041687094905</c:v>
                </c:pt>
                <c:pt idx="674">
                  <c:v>43280.083353819442</c:v>
                </c:pt>
                <c:pt idx="675">
                  <c:v>43280.125020543979</c:v>
                </c:pt>
                <c:pt idx="676">
                  <c:v>43280.166687268516</c:v>
                </c:pt>
                <c:pt idx="677">
                  <c:v>43280.208353993054</c:v>
                </c:pt>
                <c:pt idx="678">
                  <c:v>43280.250020717591</c:v>
                </c:pt>
                <c:pt idx="679">
                  <c:v>43280.291687442128</c:v>
                </c:pt>
                <c:pt idx="680">
                  <c:v>43280.333354166665</c:v>
                </c:pt>
                <c:pt idx="681">
                  <c:v>43280.375020891202</c:v>
                </c:pt>
                <c:pt idx="682">
                  <c:v>43280.41668761574</c:v>
                </c:pt>
                <c:pt idx="683">
                  <c:v>43280.458354340277</c:v>
                </c:pt>
                <c:pt idx="684">
                  <c:v>43280.500021064814</c:v>
                </c:pt>
                <c:pt idx="685">
                  <c:v>43280.541687789351</c:v>
                </c:pt>
                <c:pt idx="686">
                  <c:v>43280.583354513888</c:v>
                </c:pt>
                <c:pt idx="687">
                  <c:v>43280.625021238426</c:v>
                </c:pt>
                <c:pt idx="688">
                  <c:v>43280.666687962963</c:v>
                </c:pt>
                <c:pt idx="689">
                  <c:v>43280.7083546875</c:v>
                </c:pt>
                <c:pt idx="690">
                  <c:v>43280.750021412037</c:v>
                </c:pt>
                <c:pt idx="691">
                  <c:v>43280.791688136575</c:v>
                </c:pt>
                <c:pt idx="692">
                  <c:v>43280.833354861112</c:v>
                </c:pt>
                <c:pt idx="693">
                  <c:v>43280.875021585649</c:v>
                </c:pt>
                <c:pt idx="694">
                  <c:v>43280.916688310186</c:v>
                </c:pt>
                <c:pt idx="695">
                  <c:v>43280.958355034723</c:v>
                </c:pt>
                <c:pt idx="696">
                  <c:v>43281.000021759261</c:v>
                </c:pt>
                <c:pt idx="697">
                  <c:v>43281.041688483798</c:v>
                </c:pt>
                <c:pt idx="698">
                  <c:v>43281.083355208335</c:v>
                </c:pt>
                <c:pt idx="699">
                  <c:v>43281.125021932872</c:v>
                </c:pt>
                <c:pt idx="700">
                  <c:v>43281.166688657409</c:v>
                </c:pt>
                <c:pt idx="701">
                  <c:v>43281.208355381947</c:v>
                </c:pt>
                <c:pt idx="702">
                  <c:v>43281.250022106484</c:v>
                </c:pt>
                <c:pt idx="703">
                  <c:v>43281.291688831021</c:v>
                </c:pt>
                <c:pt idx="704">
                  <c:v>43281.333355555558</c:v>
                </c:pt>
                <c:pt idx="705">
                  <c:v>43281.375022280095</c:v>
                </c:pt>
                <c:pt idx="706">
                  <c:v>43281.416689004633</c:v>
                </c:pt>
                <c:pt idx="707">
                  <c:v>43281.45835572917</c:v>
                </c:pt>
                <c:pt idx="708">
                  <c:v>43281.500022453707</c:v>
                </c:pt>
                <c:pt idx="709">
                  <c:v>43281.541689178244</c:v>
                </c:pt>
                <c:pt idx="710">
                  <c:v>43281.583355902774</c:v>
                </c:pt>
                <c:pt idx="711">
                  <c:v>43281.625022627311</c:v>
                </c:pt>
                <c:pt idx="712">
                  <c:v>43281.666689351849</c:v>
                </c:pt>
                <c:pt idx="713">
                  <c:v>43281.708356076386</c:v>
                </c:pt>
                <c:pt idx="714">
                  <c:v>43281.750022800923</c:v>
                </c:pt>
                <c:pt idx="715">
                  <c:v>43281.79168952546</c:v>
                </c:pt>
                <c:pt idx="716">
                  <c:v>43281.833356249997</c:v>
                </c:pt>
                <c:pt idx="717">
                  <c:v>43281.875022974535</c:v>
                </c:pt>
                <c:pt idx="718">
                  <c:v>43281.916689699072</c:v>
                </c:pt>
                <c:pt idx="719">
                  <c:v>43281.958356423609</c:v>
                </c:pt>
                <c:pt idx="720">
                  <c:v>43282.000023148146</c:v>
                </c:pt>
                <c:pt idx="721">
                  <c:v>43282.041689872683</c:v>
                </c:pt>
                <c:pt idx="722">
                  <c:v>43282.083356597221</c:v>
                </c:pt>
                <c:pt idx="723">
                  <c:v>43282.125023321758</c:v>
                </c:pt>
                <c:pt idx="724">
                  <c:v>43282.166690046295</c:v>
                </c:pt>
                <c:pt idx="725">
                  <c:v>43282.208356770832</c:v>
                </c:pt>
                <c:pt idx="726">
                  <c:v>43282.25002349537</c:v>
                </c:pt>
                <c:pt idx="727">
                  <c:v>43282.291690219907</c:v>
                </c:pt>
                <c:pt idx="728">
                  <c:v>43282.333356944444</c:v>
                </c:pt>
                <c:pt idx="729">
                  <c:v>43282.375023668981</c:v>
                </c:pt>
                <c:pt idx="730">
                  <c:v>43282.416690393518</c:v>
                </c:pt>
                <c:pt idx="731">
                  <c:v>43282.458357118056</c:v>
                </c:pt>
                <c:pt idx="732">
                  <c:v>43282.500023842593</c:v>
                </c:pt>
                <c:pt idx="733">
                  <c:v>43282.54169056713</c:v>
                </c:pt>
                <c:pt idx="734">
                  <c:v>43282.583357291667</c:v>
                </c:pt>
                <c:pt idx="735">
                  <c:v>43282.625024016204</c:v>
                </c:pt>
                <c:pt idx="736">
                  <c:v>43282.666690740742</c:v>
                </c:pt>
                <c:pt idx="737">
                  <c:v>43282.708357465279</c:v>
                </c:pt>
                <c:pt idx="738">
                  <c:v>43282.750024189816</c:v>
                </c:pt>
                <c:pt idx="739">
                  <c:v>43282.791690914353</c:v>
                </c:pt>
                <c:pt idx="740">
                  <c:v>43282.83335763889</c:v>
                </c:pt>
                <c:pt idx="741">
                  <c:v>43282.875024363428</c:v>
                </c:pt>
                <c:pt idx="742">
                  <c:v>43282.916691087965</c:v>
                </c:pt>
                <c:pt idx="743">
                  <c:v>43282.958357812502</c:v>
                </c:pt>
                <c:pt idx="744">
                  <c:v>43283.000024537039</c:v>
                </c:pt>
                <c:pt idx="745">
                  <c:v>43283.041691261576</c:v>
                </c:pt>
                <c:pt idx="746">
                  <c:v>43283.083357986114</c:v>
                </c:pt>
                <c:pt idx="747">
                  <c:v>43283.125024710651</c:v>
                </c:pt>
                <c:pt idx="748">
                  <c:v>43283.166691435188</c:v>
                </c:pt>
                <c:pt idx="749">
                  <c:v>43283.208358159725</c:v>
                </c:pt>
                <c:pt idx="750">
                  <c:v>43283.250024884263</c:v>
                </c:pt>
                <c:pt idx="751">
                  <c:v>43283.2916916088</c:v>
                </c:pt>
                <c:pt idx="752">
                  <c:v>43283.333358333337</c:v>
                </c:pt>
                <c:pt idx="753">
                  <c:v>43283.375025057867</c:v>
                </c:pt>
                <c:pt idx="754">
                  <c:v>43283.416691782404</c:v>
                </c:pt>
                <c:pt idx="755">
                  <c:v>43283.458358506941</c:v>
                </c:pt>
                <c:pt idx="756">
                  <c:v>43283.500025231479</c:v>
                </c:pt>
                <c:pt idx="757">
                  <c:v>43283.541691956016</c:v>
                </c:pt>
                <c:pt idx="758">
                  <c:v>43283.583358680553</c:v>
                </c:pt>
                <c:pt idx="759">
                  <c:v>43283.62502540509</c:v>
                </c:pt>
                <c:pt idx="760">
                  <c:v>43283.666692129627</c:v>
                </c:pt>
                <c:pt idx="761">
                  <c:v>43283.708358854165</c:v>
                </c:pt>
                <c:pt idx="762">
                  <c:v>43283.750025578702</c:v>
                </c:pt>
                <c:pt idx="763">
                  <c:v>43283.791692303239</c:v>
                </c:pt>
                <c:pt idx="764">
                  <c:v>43283.833359027776</c:v>
                </c:pt>
                <c:pt idx="765">
                  <c:v>43283.875025752313</c:v>
                </c:pt>
                <c:pt idx="766">
                  <c:v>43283.916692476851</c:v>
                </c:pt>
                <c:pt idx="767">
                  <c:v>43283.958359201388</c:v>
                </c:pt>
                <c:pt idx="768">
                  <c:v>43284.000025925925</c:v>
                </c:pt>
                <c:pt idx="769">
                  <c:v>43284.041692650462</c:v>
                </c:pt>
                <c:pt idx="770">
                  <c:v>43284.083359374999</c:v>
                </c:pt>
                <c:pt idx="771">
                  <c:v>43284.125026099537</c:v>
                </c:pt>
                <c:pt idx="772">
                  <c:v>43284.166692824074</c:v>
                </c:pt>
                <c:pt idx="773">
                  <c:v>43284.208359548611</c:v>
                </c:pt>
                <c:pt idx="774">
                  <c:v>43284.250026273148</c:v>
                </c:pt>
                <c:pt idx="775">
                  <c:v>43284.291692997685</c:v>
                </c:pt>
                <c:pt idx="776">
                  <c:v>43284.333359722223</c:v>
                </c:pt>
                <c:pt idx="777">
                  <c:v>43284.37502644676</c:v>
                </c:pt>
                <c:pt idx="778">
                  <c:v>43284.416693171297</c:v>
                </c:pt>
                <c:pt idx="779">
                  <c:v>43284.458359895834</c:v>
                </c:pt>
                <c:pt idx="780">
                  <c:v>43284.500026620372</c:v>
                </c:pt>
                <c:pt idx="781">
                  <c:v>43284.541693344909</c:v>
                </c:pt>
                <c:pt idx="782">
                  <c:v>43284.583360069446</c:v>
                </c:pt>
                <c:pt idx="783">
                  <c:v>43284.625026793983</c:v>
                </c:pt>
                <c:pt idx="784">
                  <c:v>43284.66669351852</c:v>
                </c:pt>
                <c:pt idx="785">
                  <c:v>43284.708360243058</c:v>
                </c:pt>
                <c:pt idx="786">
                  <c:v>43284.750026967595</c:v>
                </c:pt>
                <c:pt idx="787">
                  <c:v>43284.791693692132</c:v>
                </c:pt>
                <c:pt idx="788">
                  <c:v>43284.833360416669</c:v>
                </c:pt>
                <c:pt idx="789">
                  <c:v>43284.875027141206</c:v>
                </c:pt>
                <c:pt idx="790">
                  <c:v>43284.916693865744</c:v>
                </c:pt>
                <c:pt idx="791">
                  <c:v>43284.958360590281</c:v>
                </c:pt>
                <c:pt idx="792">
                  <c:v>43285.000027314818</c:v>
                </c:pt>
                <c:pt idx="793">
                  <c:v>43285.041694039355</c:v>
                </c:pt>
                <c:pt idx="794">
                  <c:v>43285.083360763892</c:v>
                </c:pt>
                <c:pt idx="795">
                  <c:v>43285.125027488422</c:v>
                </c:pt>
                <c:pt idx="796">
                  <c:v>43285.16669421296</c:v>
                </c:pt>
                <c:pt idx="797">
                  <c:v>43285.208360937497</c:v>
                </c:pt>
                <c:pt idx="798">
                  <c:v>43285.250027662034</c:v>
                </c:pt>
                <c:pt idx="799">
                  <c:v>43285.291694386571</c:v>
                </c:pt>
                <c:pt idx="800">
                  <c:v>43285.333361111108</c:v>
                </c:pt>
                <c:pt idx="801">
                  <c:v>43285.375027835646</c:v>
                </c:pt>
                <c:pt idx="802">
                  <c:v>43285.416694560183</c:v>
                </c:pt>
                <c:pt idx="803">
                  <c:v>43285.45836128472</c:v>
                </c:pt>
                <c:pt idx="804">
                  <c:v>43285.500028009257</c:v>
                </c:pt>
                <c:pt idx="805">
                  <c:v>43285.541694733794</c:v>
                </c:pt>
                <c:pt idx="806">
                  <c:v>43285.583361458332</c:v>
                </c:pt>
                <c:pt idx="807">
                  <c:v>43285.625028182869</c:v>
                </c:pt>
                <c:pt idx="808">
                  <c:v>43285.666694907406</c:v>
                </c:pt>
                <c:pt idx="809">
                  <c:v>43285.708361631943</c:v>
                </c:pt>
                <c:pt idx="810">
                  <c:v>43285.75002835648</c:v>
                </c:pt>
                <c:pt idx="811">
                  <c:v>43285.791695081018</c:v>
                </c:pt>
                <c:pt idx="812">
                  <c:v>43285.833361805555</c:v>
                </c:pt>
                <c:pt idx="813">
                  <c:v>43285.875028530092</c:v>
                </c:pt>
                <c:pt idx="814">
                  <c:v>43285.916695254629</c:v>
                </c:pt>
                <c:pt idx="815">
                  <c:v>43285.958361979167</c:v>
                </c:pt>
                <c:pt idx="816">
                  <c:v>43286.000028703704</c:v>
                </c:pt>
                <c:pt idx="817">
                  <c:v>43286.041695428241</c:v>
                </c:pt>
                <c:pt idx="818">
                  <c:v>43286.083362152778</c:v>
                </c:pt>
                <c:pt idx="819">
                  <c:v>43286.125028877315</c:v>
                </c:pt>
                <c:pt idx="820">
                  <c:v>43286.166695601853</c:v>
                </c:pt>
                <c:pt idx="821">
                  <c:v>43286.20836232639</c:v>
                </c:pt>
                <c:pt idx="822">
                  <c:v>43286.250029050927</c:v>
                </c:pt>
                <c:pt idx="823">
                  <c:v>43286.291695775464</c:v>
                </c:pt>
                <c:pt idx="824">
                  <c:v>43286.333362500001</c:v>
                </c:pt>
                <c:pt idx="825">
                  <c:v>43286.375029224539</c:v>
                </c:pt>
                <c:pt idx="826">
                  <c:v>43286.416695949076</c:v>
                </c:pt>
                <c:pt idx="827">
                  <c:v>43286.458362673613</c:v>
                </c:pt>
                <c:pt idx="828">
                  <c:v>43286.50002939815</c:v>
                </c:pt>
                <c:pt idx="829">
                  <c:v>43286.541696122687</c:v>
                </c:pt>
                <c:pt idx="830">
                  <c:v>43286.583362847225</c:v>
                </c:pt>
                <c:pt idx="831">
                  <c:v>43286.625029571762</c:v>
                </c:pt>
                <c:pt idx="832">
                  <c:v>43286.666696296299</c:v>
                </c:pt>
                <c:pt idx="833">
                  <c:v>43286.708363020836</c:v>
                </c:pt>
                <c:pt idx="834">
                  <c:v>43286.750029745373</c:v>
                </c:pt>
                <c:pt idx="835">
                  <c:v>43286.791696469911</c:v>
                </c:pt>
                <c:pt idx="836">
                  <c:v>43286.833363194448</c:v>
                </c:pt>
                <c:pt idx="837">
                  <c:v>43286.875029918985</c:v>
                </c:pt>
                <c:pt idx="838">
                  <c:v>43286.916696643515</c:v>
                </c:pt>
                <c:pt idx="839">
                  <c:v>43286.958363368052</c:v>
                </c:pt>
                <c:pt idx="840">
                  <c:v>43287.000030092589</c:v>
                </c:pt>
                <c:pt idx="841">
                  <c:v>43287.041696817127</c:v>
                </c:pt>
                <c:pt idx="842">
                  <c:v>43287.083363541664</c:v>
                </c:pt>
                <c:pt idx="843">
                  <c:v>43287.125030266201</c:v>
                </c:pt>
                <c:pt idx="844">
                  <c:v>43287.166696990738</c:v>
                </c:pt>
                <c:pt idx="845">
                  <c:v>43287.208363715275</c:v>
                </c:pt>
                <c:pt idx="846">
                  <c:v>43287.250030439813</c:v>
                </c:pt>
                <c:pt idx="847">
                  <c:v>43287.29169716435</c:v>
                </c:pt>
                <c:pt idx="848">
                  <c:v>43287.333363888887</c:v>
                </c:pt>
                <c:pt idx="849">
                  <c:v>43287.375030613424</c:v>
                </c:pt>
                <c:pt idx="850">
                  <c:v>43287.416697337962</c:v>
                </c:pt>
                <c:pt idx="851">
                  <c:v>43287.458364062499</c:v>
                </c:pt>
                <c:pt idx="852">
                  <c:v>43287.500030787036</c:v>
                </c:pt>
                <c:pt idx="853">
                  <c:v>43287.541697511573</c:v>
                </c:pt>
                <c:pt idx="854">
                  <c:v>43287.58336423611</c:v>
                </c:pt>
                <c:pt idx="855">
                  <c:v>43287.625030960648</c:v>
                </c:pt>
                <c:pt idx="856">
                  <c:v>43287.666697685185</c:v>
                </c:pt>
                <c:pt idx="857">
                  <c:v>43287.708364409722</c:v>
                </c:pt>
                <c:pt idx="858">
                  <c:v>43287.750031134259</c:v>
                </c:pt>
                <c:pt idx="859">
                  <c:v>43287.791697858796</c:v>
                </c:pt>
                <c:pt idx="860">
                  <c:v>43287.833364583334</c:v>
                </c:pt>
                <c:pt idx="861">
                  <c:v>43287.875031307871</c:v>
                </c:pt>
                <c:pt idx="862">
                  <c:v>43287.916698032408</c:v>
                </c:pt>
                <c:pt idx="863">
                  <c:v>43287.958364756945</c:v>
                </c:pt>
                <c:pt idx="864">
                  <c:v>43288.000031481482</c:v>
                </c:pt>
                <c:pt idx="865">
                  <c:v>43288.04169820602</c:v>
                </c:pt>
                <c:pt idx="866">
                  <c:v>43288.083364930557</c:v>
                </c:pt>
                <c:pt idx="867">
                  <c:v>43288.125031655094</c:v>
                </c:pt>
                <c:pt idx="868">
                  <c:v>43288.166698379631</c:v>
                </c:pt>
                <c:pt idx="869">
                  <c:v>43288.208365104168</c:v>
                </c:pt>
                <c:pt idx="870">
                  <c:v>43288.250031828706</c:v>
                </c:pt>
                <c:pt idx="871">
                  <c:v>43288.291698553243</c:v>
                </c:pt>
                <c:pt idx="872">
                  <c:v>43288.33336527778</c:v>
                </c:pt>
                <c:pt idx="873">
                  <c:v>43288.375032002317</c:v>
                </c:pt>
                <c:pt idx="874">
                  <c:v>43288.416698726855</c:v>
                </c:pt>
                <c:pt idx="875">
                  <c:v>43288.458365451392</c:v>
                </c:pt>
                <c:pt idx="876">
                  <c:v>43288.500032175929</c:v>
                </c:pt>
                <c:pt idx="877">
                  <c:v>43288.541698900466</c:v>
                </c:pt>
                <c:pt idx="878">
                  <c:v>43288.583365625003</c:v>
                </c:pt>
                <c:pt idx="879">
                  <c:v>43288.625032349541</c:v>
                </c:pt>
                <c:pt idx="880">
                  <c:v>43288.66669907407</c:v>
                </c:pt>
                <c:pt idx="881">
                  <c:v>43288.708365798608</c:v>
                </c:pt>
                <c:pt idx="882">
                  <c:v>43288.750032523145</c:v>
                </c:pt>
                <c:pt idx="883">
                  <c:v>43288.791699247682</c:v>
                </c:pt>
                <c:pt idx="884">
                  <c:v>43288.833365972219</c:v>
                </c:pt>
                <c:pt idx="885">
                  <c:v>43288.875032696757</c:v>
                </c:pt>
                <c:pt idx="886">
                  <c:v>43288.916699421294</c:v>
                </c:pt>
                <c:pt idx="887">
                  <c:v>43288.958366145831</c:v>
                </c:pt>
                <c:pt idx="888">
                  <c:v>43289.000032870368</c:v>
                </c:pt>
                <c:pt idx="889">
                  <c:v>43289.041699594905</c:v>
                </c:pt>
                <c:pt idx="890">
                  <c:v>43289.083366319443</c:v>
                </c:pt>
                <c:pt idx="891">
                  <c:v>43289.12503304398</c:v>
                </c:pt>
                <c:pt idx="892">
                  <c:v>43289.166699768517</c:v>
                </c:pt>
                <c:pt idx="893">
                  <c:v>43289.208366493054</c:v>
                </c:pt>
                <c:pt idx="894">
                  <c:v>43289.250033217591</c:v>
                </c:pt>
                <c:pt idx="895">
                  <c:v>43289.291699942129</c:v>
                </c:pt>
                <c:pt idx="896">
                  <c:v>43289.333366666666</c:v>
                </c:pt>
                <c:pt idx="897">
                  <c:v>43289.375033391203</c:v>
                </c:pt>
                <c:pt idx="898">
                  <c:v>43289.41670011574</c:v>
                </c:pt>
                <c:pt idx="899">
                  <c:v>43289.458366840277</c:v>
                </c:pt>
                <c:pt idx="900">
                  <c:v>43289.500033564815</c:v>
                </c:pt>
                <c:pt idx="901">
                  <c:v>43289.541700289352</c:v>
                </c:pt>
                <c:pt idx="902">
                  <c:v>43289.583367013889</c:v>
                </c:pt>
                <c:pt idx="903">
                  <c:v>43289.625033738426</c:v>
                </c:pt>
                <c:pt idx="904">
                  <c:v>43289.666700462963</c:v>
                </c:pt>
                <c:pt idx="905">
                  <c:v>43289.708367187501</c:v>
                </c:pt>
                <c:pt idx="906">
                  <c:v>43289.750033912038</c:v>
                </c:pt>
                <c:pt idx="907">
                  <c:v>43289.791700636575</c:v>
                </c:pt>
                <c:pt idx="908">
                  <c:v>43289.833367361112</c:v>
                </c:pt>
                <c:pt idx="909">
                  <c:v>43289.87503408565</c:v>
                </c:pt>
                <c:pt idx="910">
                  <c:v>43289.916700810187</c:v>
                </c:pt>
                <c:pt idx="911">
                  <c:v>43289.958367534724</c:v>
                </c:pt>
                <c:pt idx="912">
                  <c:v>43290.000034259261</c:v>
                </c:pt>
                <c:pt idx="913">
                  <c:v>43290.041700983798</c:v>
                </c:pt>
                <c:pt idx="914">
                  <c:v>43290.083367708336</c:v>
                </c:pt>
                <c:pt idx="915">
                  <c:v>43290.125034432873</c:v>
                </c:pt>
                <c:pt idx="916">
                  <c:v>43290.16670115741</c:v>
                </c:pt>
                <c:pt idx="917">
                  <c:v>43290.208367881947</c:v>
                </c:pt>
                <c:pt idx="918">
                  <c:v>43290.250034606484</c:v>
                </c:pt>
                <c:pt idx="919">
                  <c:v>43290.291701331022</c:v>
                </c:pt>
                <c:pt idx="920">
                  <c:v>43290.333368055559</c:v>
                </c:pt>
                <c:pt idx="921">
                  <c:v>43290.375034780096</c:v>
                </c:pt>
                <c:pt idx="922">
                  <c:v>43290.416701504633</c:v>
                </c:pt>
                <c:pt idx="923">
                  <c:v>43290.458368229163</c:v>
                </c:pt>
                <c:pt idx="924">
                  <c:v>43290.5000349537</c:v>
                </c:pt>
                <c:pt idx="925">
                  <c:v>43290.541701678238</c:v>
                </c:pt>
                <c:pt idx="926">
                  <c:v>43290.583368402775</c:v>
                </c:pt>
                <c:pt idx="927">
                  <c:v>43290.625035127312</c:v>
                </c:pt>
                <c:pt idx="928">
                  <c:v>43290.666701851849</c:v>
                </c:pt>
                <c:pt idx="929">
                  <c:v>43290.708368576386</c:v>
                </c:pt>
                <c:pt idx="930">
                  <c:v>43290.750035300924</c:v>
                </c:pt>
                <c:pt idx="931">
                  <c:v>43290.791702025461</c:v>
                </c:pt>
                <c:pt idx="932">
                  <c:v>43290.833368749998</c:v>
                </c:pt>
                <c:pt idx="933">
                  <c:v>43290.875035474535</c:v>
                </c:pt>
                <c:pt idx="934">
                  <c:v>43290.916702199072</c:v>
                </c:pt>
                <c:pt idx="935">
                  <c:v>43290.95836892361</c:v>
                </c:pt>
                <c:pt idx="936">
                  <c:v>43291.000035648147</c:v>
                </c:pt>
                <c:pt idx="937">
                  <c:v>43291.041702372684</c:v>
                </c:pt>
                <c:pt idx="938">
                  <c:v>43291.083369097221</c:v>
                </c:pt>
                <c:pt idx="939">
                  <c:v>43291.125035821759</c:v>
                </c:pt>
                <c:pt idx="940">
                  <c:v>43291.166702546296</c:v>
                </c:pt>
                <c:pt idx="941">
                  <c:v>43291.208369270833</c:v>
                </c:pt>
                <c:pt idx="942">
                  <c:v>43291.25003599537</c:v>
                </c:pt>
                <c:pt idx="943">
                  <c:v>43291.291702719907</c:v>
                </c:pt>
                <c:pt idx="944">
                  <c:v>43291.333369444445</c:v>
                </c:pt>
                <c:pt idx="945">
                  <c:v>43291.375036168982</c:v>
                </c:pt>
                <c:pt idx="946">
                  <c:v>43291.416702893519</c:v>
                </c:pt>
                <c:pt idx="947">
                  <c:v>43291.458369618056</c:v>
                </c:pt>
                <c:pt idx="948">
                  <c:v>43291.500036342593</c:v>
                </c:pt>
                <c:pt idx="949">
                  <c:v>43291.541703067131</c:v>
                </c:pt>
                <c:pt idx="950">
                  <c:v>43291.583369791668</c:v>
                </c:pt>
                <c:pt idx="951">
                  <c:v>43291.625036516205</c:v>
                </c:pt>
                <c:pt idx="952">
                  <c:v>43291.666703240742</c:v>
                </c:pt>
                <c:pt idx="953">
                  <c:v>43291.708369965279</c:v>
                </c:pt>
                <c:pt idx="954">
                  <c:v>43291.750036689817</c:v>
                </c:pt>
                <c:pt idx="955">
                  <c:v>43291.791703414354</c:v>
                </c:pt>
                <c:pt idx="956">
                  <c:v>43291.833370138891</c:v>
                </c:pt>
                <c:pt idx="957">
                  <c:v>43291.875036863428</c:v>
                </c:pt>
                <c:pt idx="958">
                  <c:v>43291.916703587965</c:v>
                </c:pt>
                <c:pt idx="959">
                  <c:v>43291.958370312503</c:v>
                </c:pt>
                <c:pt idx="960">
                  <c:v>43292.00003703704</c:v>
                </c:pt>
                <c:pt idx="961">
                  <c:v>43292.041703761577</c:v>
                </c:pt>
                <c:pt idx="962">
                  <c:v>43292.083370486114</c:v>
                </c:pt>
                <c:pt idx="963">
                  <c:v>43292.125037210651</c:v>
                </c:pt>
                <c:pt idx="964">
                  <c:v>43292.166703935189</c:v>
                </c:pt>
                <c:pt idx="965">
                  <c:v>43292.208370659719</c:v>
                </c:pt>
                <c:pt idx="966">
                  <c:v>43292.250037384256</c:v>
                </c:pt>
                <c:pt idx="967">
                  <c:v>43292.291704108793</c:v>
                </c:pt>
                <c:pt idx="968">
                  <c:v>43292.33337083333</c:v>
                </c:pt>
                <c:pt idx="969">
                  <c:v>43292.375037557867</c:v>
                </c:pt>
                <c:pt idx="970">
                  <c:v>43292.416704282405</c:v>
                </c:pt>
                <c:pt idx="971">
                  <c:v>43292.458371006942</c:v>
                </c:pt>
                <c:pt idx="972">
                  <c:v>43292.500037731479</c:v>
                </c:pt>
                <c:pt idx="973">
                  <c:v>43292.541704456016</c:v>
                </c:pt>
                <c:pt idx="974">
                  <c:v>43292.583371180554</c:v>
                </c:pt>
                <c:pt idx="975">
                  <c:v>43292.625037905091</c:v>
                </c:pt>
                <c:pt idx="976">
                  <c:v>43292.666704629628</c:v>
                </c:pt>
                <c:pt idx="977">
                  <c:v>43292.708371354165</c:v>
                </c:pt>
                <c:pt idx="978">
                  <c:v>43292.750038078702</c:v>
                </c:pt>
                <c:pt idx="979">
                  <c:v>43292.79170480324</c:v>
                </c:pt>
                <c:pt idx="980">
                  <c:v>43292.833371527777</c:v>
                </c:pt>
                <c:pt idx="981">
                  <c:v>43292.875038252314</c:v>
                </c:pt>
                <c:pt idx="982">
                  <c:v>43292.916704976851</c:v>
                </c:pt>
                <c:pt idx="983">
                  <c:v>43292.958371701388</c:v>
                </c:pt>
                <c:pt idx="984">
                  <c:v>43293.000038425926</c:v>
                </c:pt>
                <c:pt idx="985">
                  <c:v>43293.041705150463</c:v>
                </c:pt>
                <c:pt idx="986">
                  <c:v>43293.083371875</c:v>
                </c:pt>
                <c:pt idx="987">
                  <c:v>43293.125038599537</c:v>
                </c:pt>
                <c:pt idx="988">
                  <c:v>43293.166705324074</c:v>
                </c:pt>
                <c:pt idx="989">
                  <c:v>43293.208372048612</c:v>
                </c:pt>
                <c:pt idx="990">
                  <c:v>43293.250038773149</c:v>
                </c:pt>
                <c:pt idx="991">
                  <c:v>43293.291705497686</c:v>
                </c:pt>
                <c:pt idx="992">
                  <c:v>43293.333372222223</c:v>
                </c:pt>
                <c:pt idx="993">
                  <c:v>43293.37503894676</c:v>
                </c:pt>
                <c:pt idx="994">
                  <c:v>43293.416705671298</c:v>
                </c:pt>
                <c:pt idx="995">
                  <c:v>43293.458372395835</c:v>
                </c:pt>
                <c:pt idx="996">
                  <c:v>43293.500039120372</c:v>
                </c:pt>
                <c:pt idx="997">
                  <c:v>43293.541705844909</c:v>
                </c:pt>
                <c:pt idx="998">
                  <c:v>43293.583372569447</c:v>
                </c:pt>
                <c:pt idx="999">
                  <c:v>43293.625039293984</c:v>
                </c:pt>
                <c:pt idx="1000">
                  <c:v>43293.666706018521</c:v>
                </c:pt>
                <c:pt idx="1001">
                  <c:v>43293.708372743058</c:v>
                </c:pt>
                <c:pt idx="1002">
                  <c:v>43293.750039467595</c:v>
                </c:pt>
                <c:pt idx="1003">
                  <c:v>43293.791706192133</c:v>
                </c:pt>
                <c:pt idx="1004">
                  <c:v>43293.83337291667</c:v>
                </c:pt>
                <c:pt idx="1005">
                  <c:v>43293.875039641207</c:v>
                </c:pt>
                <c:pt idx="1006">
                  <c:v>43293.916706365744</c:v>
                </c:pt>
                <c:pt idx="1007">
                  <c:v>43293.958373090281</c:v>
                </c:pt>
                <c:pt idx="1008">
                  <c:v>43294.000039814811</c:v>
                </c:pt>
                <c:pt idx="1009">
                  <c:v>43294.041706539349</c:v>
                </c:pt>
                <c:pt idx="1010">
                  <c:v>43294.083373263886</c:v>
                </c:pt>
                <c:pt idx="1011">
                  <c:v>43294.125039988423</c:v>
                </c:pt>
                <c:pt idx="1012">
                  <c:v>43294.16670671296</c:v>
                </c:pt>
                <c:pt idx="1013">
                  <c:v>43294.208373437497</c:v>
                </c:pt>
                <c:pt idx="1014">
                  <c:v>43294.250040162035</c:v>
                </c:pt>
                <c:pt idx="1015">
                  <c:v>43294.291706886572</c:v>
                </c:pt>
                <c:pt idx="1016">
                  <c:v>43294.333373611109</c:v>
                </c:pt>
                <c:pt idx="1017">
                  <c:v>43294.375040335646</c:v>
                </c:pt>
                <c:pt idx="1018">
                  <c:v>43294.416707060183</c:v>
                </c:pt>
                <c:pt idx="1019">
                  <c:v>43294.458373784721</c:v>
                </c:pt>
                <c:pt idx="1020">
                  <c:v>43294.500040509258</c:v>
                </c:pt>
                <c:pt idx="1021">
                  <c:v>43294.541707233795</c:v>
                </c:pt>
                <c:pt idx="1022">
                  <c:v>43294.583373958332</c:v>
                </c:pt>
                <c:pt idx="1023">
                  <c:v>43294.625040682869</c:v>
                </c:pt>
                <c:pt idx="1024">
                  <c:v>43294.666707407407</c:v>
                </c:pt>
                <c:pt idx="1025">
                  <c:v>43294.708374131944</c:v>
                </c:pt>
                <c:pt idx="1026">
                  <c:v>43294.750040856481</c:v>
                </c:pt>
                <c:pt idx="1027">
                  <c:v>43294.791707581018</c:v>
                </c:pt>
                <c:pt idx="1028">
                  <c:v>43294.833374305555</c:v>
                </c:pt>
                <c:pt idx="1029">
                  <c:v>43294.875041030093</c:v>
                </c:pt>
                <c:pt idx="1030">
                  <c:v>43294.91670775463</c:v>
                </c:pt>
                <c:pt idx="1031">
                  <c:v>43294.958374479167</c:v>
                </c:pt>
                <c:pt idx="1032">
                  <c:v>43295.000041203704</c:v>
                </c:pt>
                <c:pt idx="1033">
                  <c:v>43295.041707928242</c:v>
                </c:pt>
                <c:pt idx="1034">
                  <c:v>43295.083374652779</c:v>
                </c:pt>
                <c:pt idx="1035">
                  <c:v>43295.125041377316</c:v>
                </c:pt>
                <c:pt idx="1036">
                  <c:v>43295.166708101853</c:v>
                </c:pt>
                <c:pt idx="1037">
                  <c:v>43295.20837482639</c:v>
                </c:pt>
                <c:pt idx="1038">
                  <c:v>43295.250041550928</c:v>
                </c:pt>
                <c:pt idx="1039">
                  <c:v>43295.291708275465</c:v>
                </c:pt>
                <c:pt idx="1040">
                  <c:v>43295.333375000002</c:v>
                </c:pt>
                <c:pt idx="1041">
                  <c:v>43295.375041724539</c:v>
                </c:pt>
                <c:pt idx="1042">
                  <c:v>43295.416708449076</c:v>
                </c:pt>
                <c:pt idx="1043">
                  <c:v>43295.458375173614</c:v>
                </c:pt>
                <c:pt idx="1044">
                  <c:v>43295.500041898151</c:v>
                </c:pt>
                <c:pt idx="1045">
                  <c:v>43295.541708622688</c:v>
                </c:pt>
                <c:pt idx="1046">
                  <c:v>43295.583375347225</c:v>
                </c:pt>
                <c:pt idx="1047">
                  <c:v>43295.625042071762</c:v>
                </c:pt>
                <c:pt idx="1048">
                  <c:v>43295.6667087963</c:v>
                </c:pt>
                <c:pt idx="1049">
                  <c:v>43295.708375520837</c:v>
                </c:pt>
                <c:pt idx="1050">
                  <c:v>43295.750042245367</c:v>
                </c:pt>
                <c:pt idx="1051">
                  <c:v>43295.791708969904</c:v>
                </c:pt>
                <c:pt idx="1052">
                  <c:v>43295.833375694441</c:v>
                </c:pt>
                <c:pt idx="1053">
                  <c:v>43295.875042418978</c:v>
                </c:pt>
                <c:pt idx="1054">
                  <c:v>43295.916709143516</c:v>
                </c:pt>
                <c:pt idx="1055">
                  <c:v>43295.958375868053</c:v>
                </c:pt>
                <c:pt idx="1056">
                  <c:v>43296.00004259259</c:v>
                </c:pt>
                <c:pt idx="1057">
                  <c:v>43296.041709317127</c:v>
                </c:pt>
                <c:pt idx="1058">
                  <c:v>43296.083376041664</c:v>
                </c:pt>
                <c:pt idx="1059">
                  <c:v>43296.125042766202</c:v>
                </c:pt>
                <c:pt idx="1060">
                  <c:v>43296.166709490739</c:v>
                </c:pt>
                <c:pt idx="1061">
                  <c:v>43296.208376215276</c:v>
                </c:pt>
                <c:pt idx="1062">
                  <c:v>43296.250042939813</c:v>
                </c:pt>
                <c:pt idx="1063">
                  <c:v>43296.29170966435</c:v>
                </c:pt>
                <c:pt idx="1064">
                  <c:v>43296.333376388888</c:v>
                </c:pt>
                <c:pt idx="1065">
                  <c:v>43296.375043113425</c:v>
                </c:pt>
                <c:pt idx="1066">
                  <c:v>43296.416709837962</c:v>
                </c:pt>
                <c:pt idx="1067">
                  <c:v>43296.458376562499</c:v>
                </c:pt>
                <c:pt idx="1068">
                  <c:v>43296.500043287037</c:v>
                </c:pt>
                <c:pt idx="1069">
                  <c:v>43296.541710011574</c:v>
                </c:pt>
                <c:pt idx="1070">
                  <c:v>43296.583376736111</c:v>
                </c:pt>
                <c:pt idx="1071">
                  <c:v>43296.625043460648</c:v>
                </c:pt>
                <c:pt idx="1072">
                  <c:v>43296.666710185185</c:v>
                </c:pt>
                <c:pt idx="1073">
                  <c:v>43296.708376909723</c:v>
                </c:pt>
                <c:pt idx="1074">
                  <c:v>43296.75004363426</c:v>
                </c:pt>
                <c:pt idx="1075">
                  <c:v>43296.791710358797</c:v>
                </c:pt>
                <c:pt idx="1076">
                  <c:v>43296.833377083334</c:v>
                </c:pt>
                <c:pt idx="1077">
                  <c:v>43296.875043807871</c:v>
                </c:pt>
                <c:pt idx="1078">
                  <c:v>43296.916710532409</c:v>
                </c:pt>
                <c:pt idx="1079">
                  <c:v>43296.958377256946</c:v>
                </c:pt>
                <c:pt idx="1080">
                  <c:v>43297.000043981483</c:v>
                </c:pt>
                <c:pt idx="1081">
                  <c:v>43297.04171070602</c:v>
                </c:pt>
                <c:pt idx="1082">
                  <c:v>43297.083377430557</c:v>
                </c:pt>
                <c:pt idx="1083">
                  <c:v>43297.125044155095</c:v>
                </c:pt>
                <c:pt idx="1084">
                  <c:v>43297.166710879632</c:v>
                </c:pt>
                <c:pt idx="1085">
                  <c:v>43297.208377604169</c:v>
                </c:pt>
                <c:pt idx="1086">
                  <c:v>43297.250044328706</c:v>
                </c:pt>
                <c:pt idx="1087">
                  <c:v>43297.291711053243</c:v>
                </c:pt>
                <c:pt idx="1088">
                  <c:v>43297.333377777781</c:v>
                </c:pt>
                <c:pt idx="1089">
                  <c:v>43297.375044502318</c:v>
                </c:pt>
                <c:pt idx="1090">
                  <c:v>43297.416711226855</c:v>
                </c:pt>
                <c:pt idx="1091">
                  <c:v>43297.458377951392</c:v>
                </c:pt>
                <c:pt idx="1092">
                  <c:v>43297.50004467593</c:v>
                </c:pt>
                <c:pt idx="1093">
                  <c:v>43297.541711400459</c:v>
                </c:pt>
                <c:pt idx="1094">
                  <c:v>43297.583378124997</c:v>
                </c:pt>
                <c:pt idx="1095">
                  <c:v>43297.625044849534</c:v>
                </c:pt>
                <c:pt idx="1096">
                  <c:v>43297.666711574071</c:v>
                </c:pt>
                <c:pt idx="1097">
                  <c:v>43297.708378298608</c:v>
                </c:pt>
                <c:pt idx="1098">
                  <c:v>43297.750045023146</c:v>
                </c:pt>
                <c:pt idx="1099">
                  <c:v>43297.791711747683</c:v>
                </c:pt>
                <c:pt idx="1100">
                  <c:v>43297.83337847222</c:v>
                </c:pt>
                <c:pt idx="1101">
                  <c:v>43297.875045196757</c:v>
                </c:pt>
                <c:pt idx="1102">
                  <c:v>43297.916711921294</c:v>
                </c:pt>
                <c:pt idx="1103">
                  <c:v>43297.958378645832</c:v>
                </c:pt>
                <c:pt idx="1104">
                  <c:v>43298.000045370369</c:v>
                </c:pt>
                <c:pt idx="1105">
                  <c:v>43298.041712094906</c:v>
                </c:pt>
                <c:pt idx="1106">
                  <c:v>43298.083378819443</c:v>
                </c:pt>
                <c:pt idx="1107">
                  <c:v>43298.12504554398</c:v>
                </c:pt>
                <c:pt idx="1108">
                  <c:v>43298.166712268518</c:v>
                </c:pt>
                <c:pt idx="1109">
                  <c:v>43298.208378993055</c:v>
                </c:pt>
                <c:pt idx="1110">
                  <c:v>43298.250045717592</c:v>
                </c:pt>
                <c:pt idx="1111">
                  <c:v>43298.291712442129</c:v>
                </c:pt>
                <c:pt idx="1112">
                  <c:v>43298.333379166666</c:v>
                </c:pt>
                <c:pt idx="1113">
                  <c:v>43298.375045891204</c:v>
                </c:pt>
                <c:pt idx="1114">
                  <c:v>43298.416712615741</c:v>
                </c:pt>
                <c:pt idx="1115">
                  <c:v>43298.458379340278</c:v>
                </c:pt>
                <c:pt idx="1116">
                  <c:v>43298.500046064815</c:v>
                </c:pt>
                <c:pt idx="1117">
                  <c:v>43298.541712789352</c:v>
                </c:pt>
                <c:pt idx="1118">
                  <c:v>43298.58337951389</c:v>
                </c:pt>
                <c:pt idx="1119">
                  <c:v>43298.625046238427</c:v>
                </c:pt>
                <c:pt idx="1120">
                  <c:v>43298.666712962964</c:v>
                </c:pt>
                <c:pt idx="1121">
                  <c:v>43298.708379687501</c:v>
                </c:pt>
                <c:pt idx="1122">
                  <c:v>43298.750046412039</c:v>
                </c:pt>
                <c:pt idx="1123">
                  <c:v>43298.791713136576</c:v>
                </c:pt>
                <c:pt idx="1124">
                  <c:v>43298.833379861113</c:v>
                </c:pt>
                <c:pt idx="1125">
                  <c:v>43298.87504658565</c:v>
                </c:pt>
                <c:pt idx="1126">
                  <c:v>43298.916713310187</c:v>
                </c:pt>
                <c:pt idx="1127">
                  <c:v>43298.958380034725</c:v>
                </c:pt>
                <c:pt idx="1128">
                  <c:v>43299.000046759262</c:v>
                </c:pt>
                <c:pt idx="1129">
                  <c:v>43299.041713483799</c:v>
                </c:pt>
                <c:pt idx="1130">
                  <c:v>43299.083380208336</c:v>
                </c:pt>
                <c:pt idx="1131">
                  <c:v>43299.125046932873</c:v>
                </c:pt>
                <c:pt idx="1132">
                  <c:v>43299.166713657411</c:v>
                </c:pt>
                <c:pt idx="1133">
                  <c:v>43299.208380381948</c:v>
                </c:pt>
                <c:pt idx="1134">
                  <c:v>43299.250047106485</c:v>
                </c:pt>
                <c:pt idx="1135">
                  <c:v>43299.291713831015</c:v>
                </c:pt>
                <c:pt idx="1136">
                  <c:v>43299.333380555552</c:v>
                </c:pt>
                <c:pt idx="1137">
                  <c:v>43299.375047280089</c:v>
                </c:pt>
                <c:pt idx="1138">
                  <c:v>43299.416714004627</c:v>
                </c:pt>
                <c:pt idx="1139">
                  <c:v>43299.458380729164</c:v>
                </c:pt>
                <c:pt idx="1140">
                  <c:v>43299.500047453701</c:v>
                </c:pt>
                <c:pt idx="1141">
                  <c:v>43299.541714178238</c:v>
                </c:pt>
                <c:pt idx="1142">
                  <c:v>43299.583380902775</c:v>
                </c:pt>
                <c:pt idx="1143">
                  <c:v>43299.625047627313</c:v>
                </c:pt>
                <c:pt idx="1144">
                  <c:v>43299.66671435185</c:v>
                </c:pt>
                <c:pt idx="1145">
                  <c:v>43299.708381076387</c:v>
                </c:pt>
                <c:pt idx="1146">
                  <c:v>43299.750047800924</c:v>
                </c:pt>
                <c:pt idx="1147">
                  <c:v>43299.791714525461</c:v>
                </c:pt>
                <c:pt idx="1148">
                  <c:v>43299.833381249999</c:v>
                </c:pt>
                <c:pt idx="1149">
                  <c:v>43299.875047974536</c:v>
                </c:pt>
                <c:pt idx="1150">
                  <c:v>43299.916714699073</c:v>
                </c:pt>
                <c:pt idx="1151">
                  <c:v>43299.95838142361</c:v>
                </c:pt>
                <c:pt idx="1152">
                  <c:v>43300.000048148147</c:v>
                </c:pt>
                <c:pt idx="1153">
                  <c:v>43300.041714872685</c:v>
                </c:pt>
                <c:pt idx="1154">
                  <c:v>43300.083381597222</c:v>
                </c:pt>
                <c:pt idx="1155">
                  <c:v>43300.125048321759</c:v>
                </c:pt>
                <c:pt idx="1156">
                  <c:v>43300.166715046296</c:v>
                </c:pt>
                <c:pt idx="1157">
                  <c:v>43300.208381770834</c:v>
                </c:pt>
                <c:pt idx="1158">
                  <c:v>43300.250048495371</c:v>
                </c:pt>
                <c:pt idx="1159">
                  <c:v>43300.291715219908</c:v>
                </c:pt>
                <c:pt idx="1160">
                  <c:v>43300.333381944445</c:v>
                </c:pt>
                <c:pt idx="1161">
                  <c:v>43300.375048668982</c:v>
                </c:pt>
                <c:pt idx="1162">
                  <c:v>43300.41671539352</c:v>
                </c:pt>
                <c:pt idx="1163">
                  <c:v>43300.458382118057</c:v>
                </c:pt>
                <c:pt idx="1164">
                  <c:v>43300.500048842594</c:v>
                </c:pt>
                <c:pt idx="1165">
                  <c:v>43300.541715567131</c:v>
                </c:pt>
                <c:pt idx="1166">
                  <c:v>43300.583382291668</c:v>
                </c:pt>
                <c:pt idx="1167">
                  <c:v>43300.625049016206</c:v>
                </c:pt>
                <c:pt idx="1168">
                  <c:v>43300.666715740743</c:v>
                </c:pt>
                <c:pt idx="1169">
                  <c:v>43300.70838246528</c:v>
                </c:pt>
                <c:pt idx="1170">
                  <c:v>43300.750049189817</c:v>
                </c:pt>
                <c:pt idx="1171">
                  <c:v>43300.791715914354</c:v>
                </c:pt>
                <c:pt idx="1172">
                  <c:v>43300.833382638892</c:v>
                </c:pt>
                <c:pt idx="1173">
                  <c:v>43300.875049363429</c:v>
                </c:pt>
                <c:pt idx="1174">
                  <c:v>43300.916716087966</c:v>
                </c:pt>
                <c:pt idx="1175">
                  <c:v>43300.958382812503</c:v>
                </c:pt>
                <c:pt idx="1176">
                  <c:v>43301.00004953704</c:v>
                </c:pt>
                <c:pt idx="1177">
                  <c:v>43301.041716261578</c:v>
                </c:pt>
                <c:pt idx="1178">
                  <c:v>43301.083382986108</c:v>
                </c:pt>
                <c:pt idx="1179">
                  <c:v>43301.125049710645</c:v>
                </c:pt>
                <c:pt idx="1180">
                  <c:v>43301.166716435182</c:v>
                </c:pt>
                <c:pt idx="1181">
                  <c:v>43301.208383159719</c:v>
                </c:pt>
                <c:pt idx="1182">
                  <c:v>43301.250049884256</c:v>
                </c:pt>
                <c:pt idx="1183">
                  <c:v>43301.291716608794</c:v>
                </c:pt>
                <c:pt idx="1184">
                  <c:v>43301.333383333331</c:v>
                </c:pt>
                <c:pt idx="1185">
                  <c:v>43301.375050057868</c:v>
                </c:pt>
                <c:pt idx="1186">
                  <c:v>43301.416716782405</c:v>
                </c:pt>
                <c:pt idx="1187">
                  <c:v>43301.458383506942</c:v>
                </c:pt>
                <c:pt idx="1188">
                  <c:v>43301.50005023148</c:v>
                </c:pt>
                <c:pt idx="1189">
                  <c:v>43301.541716956017</c:v>
                </c:pt>
                <c:pt idx="1190">
                  <c:v>43301.583383680554</c:v>
                </c:pt>
                <c:pt idx="1191">
                  <c:v>43301.625050405091</c:v>
                </c:pt>
                <c:pt idx="1192">
                  <c:v>43301.666717129629</c:v>
                </c:pt>
                <c:pt idx="1193">
                  <c:v>43301.708383854166</c:v>
                </c:pt>
                <c:pt idx="1194">
                  <c:v>43301.750050578703</c:v>
                </c:pt>
                <c:pt idx="1195">
                  <c:v>43301.79171730324</c:v>
                </c:pt>
                <c:pt idx="1196">
                  <c:v>43301.833384027777</c:v>
                </c:pt>
                <c:pt idx="1197">
                  <c:v>43301.875050752315</c:v>
                </c:pt>
                <c:pt idx="1198">
                  <c:v>43301.916717476852</c:v>
                </c:pt>
                <c:pt idx="1199">
                  <c:v>43301.958384201389</c:v>
                </c:pt>
                <c:pt idx="1200">
                  <c:v>43302.000050925926</c:v>
                </c:pt>
                <c:pt idx="1201">
                  <c:v>43302.041717650463</c:v>
                </c:pt>
                <c:pt idx="1202">
                  <c:v>43302.083384375001</c:v>
                </c:pt>
                <c:pt idx="1203">
                  <c:v>43302.125051099538</c:v>
                </c:pt>
                <c:pt idx="1204">
                  <c:v>43302.166717824075</c:v>
                </c:pt>
                <c:pt idx="1205">
                  <c:v>43302.208384548612</c:v>
                </c:pt>
                <c:pt idx="1206">
                  <c:v>43302.250051273149</c:v>
                </c:pt>
                <c:pt idx="1207">
                  <c:v>43302.291717997687</c:v>
                </c:pt>
                <c:pt idx="1208">
                  <c:v>43302.333384722224</c:v>
                </c:pt>
                <c:pt idx="1209">
                  <c:v>43302.375051446761</c:v>
                </c:pt>
                <c:pt idx="1210">
                  <c:v>43302.416718171298</c:v>
                </c:pt>
                <c:pt idx="1211">
                  <c:v>43302.458384895835</c:v>
                </c:pt>
                <c:pt idx="1212">
                  <c:v>43302.500051620373</c:v>
                </c:pt>
                <c:pt idx="1213">
                  <c:v>43302.54171834491</c:v>
                </c:pt>
                <c:pt idx="1214">
                  <c:v>43302.583385069447</c:v>
                </c:pt>
                <c:pt idx="1215">
                  <c:v>43302.625051793984</c:v>
                </c:pt>
                <c:pt idx="1216">
                  <c:v>43302.666718518522</c:v>
                </c:pt>
                <c:pt idx="1217">
                  <c:v>43302.708385243059</c:v>
                </c:pt>
                <c:pt idx="1218">
                  <c:v>43302.750051967596</c:v>
                </c:pt>
                <c:pt idx="1219">
                  <c:v>43302.791718692133</c:v>
                </c:pt>
                <c:pt idx="1220">
                  <c:v>43302.833385416663</c:v>
                </c:pt>
                <c:pt idx="1221">
                  <c:v>43302.8750521412</c:v>
                </c:pt>
                <c:pt idx="1222">
                  <c:v>43302.916718865737</c:v>
                </c:pt>
                <c:pt idx="1223">
                  <c:v>43302.958385590275</c:v>
                </c:pt>
                <c:pt idx="1224">
                  <c:v>43303.000052314812</c:v>
                </c:pt>
                <c:pt idx="1225">
                  <c:v>43303.041719039349</c:v>
                </c:pt>
                <c:pt idx="1226">
                  <c:v>43303.083385763886</c:v>
                </c:pt>
                <c:pt idx="1227">
                  <c:v>43303.125052488424</c:v>
                </c:pt>
                <c:pt idx="1228">
                  <c:v>43303.166719212961</c:v>
                </c:pt>
                <c:pt idx="1229">
                  <c:v>43303.208385937498</c:v>
                </c:pt>
                <c:pt idx="1230">
                  <c:v>43303.250052662035</c:v>
                </c:pt>
                <c:pt idx="1231">
                  <c:v>43303.291719386572</c:v>
                </c:pt>
                <c:pt idx="1232">
                  <c:v>43303.33338611111</c:v>
                </c:pt>
                <c:pt idx="1233">
                  <c:v>43303.375052835647</c:v>
                </c:pt>
                <c:pt idx="1234">
                  <c:v>43303.416719560184</c:v>
                </c:pt>
                <c:pt idx="1235">
                  <c:v>43303.458386284721</c:v>
                </c:pt>
                <c:pt idx="1236">
                  <c:v>43303.500053009258</c:v>
                </c:pt>
                <c:pt idx="1237">
                  <c:v>43303.541719733796</c:v>
                </c:pt>
                <c:pt idx="1238">
                  <c:v>43303.583386458333</c:v>
                </c:pt>
                <c:pt idx="1239">
                  <c:v>43303.62505318287</c:v>
                </c:pt>
                <c:pt idx="1240">
                  <c:v>43303.666719907407</c:v>
                </c:pt>
                <c:pt idx="1241">
                  <c:v>43303.708386631944</c:v>
                </c:pt>
                <c:pt idx="1242">
                  <c:v>43303.750053356482</c:v>
                </c:pt>
                <c:pt idx="1243">
                  <c:v>43303.791720081019</c:v>
                </c:pt>
                <c:pt idx="1244">
                  <c:v>43303.833386805556</c:v>
                </c:pt>
                <c:pt idx="1245">
                  <c:v>43303.875053530093</c:v>
                </c:pt>
                <c:pt idx="1246">
                  <c:v>43303.91672025463</c:v>
                </c:pt>
                <c:pt idx="1247">
                  <c:v>43303.958386979168</c:v>
                </c:pt>
                <c:pt idx="1248">
                  <c:v>43304.000053703705</c:v>
                </c:pt>
                <c:pt idx="1249">
                  <c:v>43304.041720428242</c:v>
                </c:pt>
                <c:pt idx="1250">
                  <c:v>43304.083387152779</c:v>
                </c:pt>
                <c:pt idx="1251">
                  <c:v>43304.125053877317</c:v>
                </c:pt>
                <c:pt idx="1252">
                  <c:v>43304.166720601854</c:v>
                </c:pt>
                <c:pt idx="1253">
                  <c:v>43304.208387326391</c:v>
                </c:pt>
                <c:pt idx="1254">
                  <c:v>43304.250054050928</c:v>
                </c:pt>
                <c:pt idx="1255">
                  <c:v>43304.291720775465</c:v>
                </c:pt>
                <c:pt idx="1256">
                  <c:v>43304.333387500003</c:v>
                </c:pt>
                <c:pt idx="1257">
                  <c:v>43304.37505422454</c:v>
                </c:pt>
                <c:pt idx="1258">
                  <c:v>43304.416720949077</c:v>
                </c:pt>
                <c:pt idx="1259">
                  <c:v>43304.458387673614</c:v>
                </c:pt>
                <c:pt idx="1260">
                  <c:v>43304.500054398151</c:v>
                </c:pt>
                <c:pt idx="1261">
                  <c:v>43304.541721122689</c:v>
                </c:pt>
                <c:pt idx="1262">
                  <c:v>43304.583387847226</c:v>
                </c:pt>
                <c:pt idx="1263">
                  <c:v>43304.625054571756</c:v>
                </c:pt>
                <c:pt idx="1264">
                  <c:v>43304.666721296293</c:v>
                </c:pt>
                <c:pt idx="1265">
                  <c:v>43304.70838802083</c:v>
                </c:pt>
                <c:pt idx="1266">
                  <c:v>43304.750054745367</c:v>
                </c:pt>
                <c:pt idx="1267">
                  <c:v>43304.791721469905</c:v>
                </c:pt>
                <c:pt idx="1268">
                  <c:v>43304.833388194442</c:v>
                </c:pt>
                <c:pt idx="1269">
                  <c:v>43304.875054918979</c:v>
                </c:pt>
                <c:pt idx="1270">
                  <c:v>43304.916721643516</c:v>
                </c:pt>
                <c:pt idx="1271">
                  <c:v>43304.958388368053</c:v>
                </c:pt>
                <c:pt idx="1272">
                  <c:v>43305.000055092591</c:v>
                </c:pt>
                <c:pt idx="1273">
                  <c:v>43305.041721817128</c:v>
                </c:pt>
                <c:pt idx="1274">
                  <c:v>43305.083388541665</c:v>
                </c:pt>
                <c:pt idx="1275">
                  <c:v>43305.125055266202</c:v>
                </c:pt>
                <c:pt idx="1276">
                  <c:v>43305.166721990739</c:v>
                </c:pt>
                <c:pt idx="1277">
                  <c:v>43305.208388715277</c:v>
                </c:pt>
                <c:pt idx="1278">
                  <c:v>43305.250055439814</c:v>
                </c:pt>
                <c:pt idx="1279">
                  <c:v>43305.291722164351</c:v>
                </c:pt>
                <c:pt idx="1280">
                  <c:v>43305.333388888888</c:v>
                </c:pt>
                <c:pt idx="1281">
                  <c:v>43305.375055613426</c:v>
                </c:pt>
                <c:pt idx="1282">
                  <c:v>43305.416722337963</c:v>
                </c:pt>
                <c:pt idx="1283">
                  <c:v>43305.4583890625</c:v>
                </c:pt>
                <c:pt idx="1284">
                  <c:v>43305.500055787037</c:v>
                </c:pt>
                <c:pt idx="1285">
                  <c:v>43305.541722511574</c:v>
                </c:pt>
                <c:pt idx="1286">
                  <c:v>43305.583389236112</c:v>
                </c:pt>
                <c:pt idx="1287">
                  <c:v>43305.625055960649</c:v>
                </c:pt>
                <c:pt idx="1288">
                  <c:v>43305.666722685186</c:v>
                </c:pt>
                <c:pt idx="1289">
                  <c:v>43305.708389409723</c:v>
                </c:pt>
                <c:pt idx="1290">
                  <c:v>43305.75005613426</c:v>
                </c:pt>
                <c:pt idx="1291">
                  <c:v>43305.791722858798</c:v>
                </c:pt>
                <c:pt idx="1292">
                  <c:v>43305.833389583335</c:v>
                </c:pt>
                <c:pt idx="1293">
                  <c:v>43305.875056307872</c:v>
                </c:pt>
                <c:pt idx="1294">
                  <c:v>43305.916723032409</c:v>
                </c:pt>
                <c:pt idx="1295">
                  <c:v>43305.958389756946</c:v>
                </c:pt>
                <c:pt idx="1296">
                  <c:v>43306.000056481484</c:v>
                </c:pt>
                <c:pt idx="1297">
                  <c:v>43306.041723206021</c:v>
                </c:pt>
                <c:pt idx="1298">
                  <c:v>43306.083389930558</c:v>
                </c:pt>
                <c:pt idx="1299">
                  <c:v>43306.125056655095</c:v>
                </c:pt>
                <c:pt idx="1300">
                  <c:v>43306.166723379632</c:v>
                </c:pt>
                <c:pt idx="1301">
                  <c:v>43306.20839010417</c:v>
                </c:pt>
                <c:pt idx="1302">
                  <c:v>43306.250056828707</c:v>
                </c:pt>
                <c:pt idx="1303">
                  <c:v>43306.291723553244</c:v>
                </c:pt>
                <c:pt idx="1304">
                  <c:v>43306.333390277781</c:v>
                </c:pt>
                <c:pt idx="1305">
                  <c:v>43306.375057002311</c:v>
                </c:pt>
                <c:pt idx="1306">
                  <c:v>43306.416723726848</c:v>
                </c:pt>
                <c:pt idx="1307">
                  <c:v>43306.458390451386</c:v>
                </c:pt>
                <c:pt idx="1308">
                  <c:v>43306.500057175923</c:v>
                </c:pt>
                <c:pt idx="1309">
                  <c:v>43306.54172390046</c:v>
                </c:pt>
                <c:pt idx="1310">
                  <c:v>43306.583390624997</c:v>
                </c:pt>
                <c:pt idx="1311">
                  <c:v>43306.625057349534</c:v>
                </c:pt>
                <c:pt idx="1312">
                  <c:v>43306.666724074072</c:v>
                </c:pt>
                <c:pt idx="1313">
                  <c:v>43306.708390798609</c:v>
                </c:pt>
                <c:pt idx="1314">
                  <c:v>43306.750057523146</c:v>
                </c:pt>
                <c:pt idx="1315">
                  <c:v>43306.791724247683</c:v>
                </c:pt>
                <c:pt idx="1316">
                  <c:v>43306.833390972221</c:v>
                </c:pt>
                <c:pt idx="1317">
                  <c:v>43306.875057696758</c:v>
                </c:pt>
                <c:pt idx="1318">
                  <c:v>43306.916724421295</c:v>
                </c:pt>
                <c:pt idx="1319">
                  <c:v>43306.958391145832</c:v>
                </c:pt>
                <c:pt idx="1320">
                  <c:v>43307.000057870369</c:v>
                </c:pt>
                <c:pt idx="1321">
                  <c:v>43307.041724594907</c:v>
                </c:pt>
                <c:pt idx="1322">
                  <c:v>43307.083391319444</c:v>
                </c:pt>
                <c:pt idx="1323">
                  <c:v>43307.125058043981</c:v>
                </c:pt>
                <c:pt idx="1324">
                  <c:v>43307.166724768518</c:v>
                </c:pt>
                <c:pt idx="1325">
                  <c:v>43307.208391493055</c:v>
                </c:pt>
                <c:pt idx="1326">
                  <c:v>43307.250058217593</c:v>
                </c:pt>
                <c:pt idx="1327">
                  <c:v>43307.29172494213</c:v>
                </c:pt>
                <c:pt idx="1328">
                  <c:v>43307.333391666667</c:v>
                </c:pt>
                <c:pt idx="1329">
                  <c:v>43307.375058391204</c:v>
                </c:pt>
                <c:pt idx="1330">
                  <c:v>43307.416725115741</c:v>
                </c:pt>
                <c:pt idx="1331">
                  <c:v>43307.458391840279</c:v>
                </c:pt>
                <c:pt idx="1332">
                  <c:v>43307.500058564816</c:v>
                </c:pt>
                <c:pt idx="1333">
                  <c:v>43307.541725289353</c:v>
                </c:pt>
                <c:pt idx="1334">
                  <c:v>43307.58339201389</c:v>
                </c:pt>
                <c:pt idx="1335">
                  <c:v>43307.625058738427</c:v>
                </c:pt>
                <c:pt idx="1336">
                  <c:v>43307.666725462965</c:v>
                </c:pt>
                <c:pt idx="1337">
                  <c:v>43307.708392187502</c:v>
                </c:pt>
                <c:pt idx="1338">
                  <c:v>43307.750058912039</c:v>
                </c:pt>
                <c:pt idx="1339">
                  <c:v>43307.791725636576</c:v>
                </c:pt>
                <c:pt idx="1340">
                  <c:v>43307.833392361114</c:v>
                </c:pt>
                <c:pt idx="1341">
                  <c:v>43307.875059085651</c:v>
                </c:pt>
                <c:pt idx="1342">
                  <c:v>43307.916725810188</c:v>
                </c:pt>
                <c:pt idx="1343">
                  <c:v>43307.958392534725</c:v>
                </c:pt>
                <c:pt idx="1344">
                  <c:v>43308.000059259262</c:v>
                </c:pt>
                <c:pt idx="1345">
                  <c:v>43308.0417259838</c:v>
                </c:pt>
                <c:pt idx="1346">
                  <c:v>43308.083392708337</c:v>
                </c:pt>
                <c:pt idx="1347">
                  <c:v>43308.125059432874</c:v>
                </c:pt>
                <c:pt idx="1348">
                  <c:v>43308.166726157404</c:v>
                </c:pt>
                <c:pt idx="1349">
                  <c:v>43308.208392881941</c:v>
                </c:pt>
                <c:pt idx="1350">
                  <c:v>43308.250059606478</c:v>
                </c:pt>
                <c:pt idx="1351">
                  <c:v>43308.291726331016</c:v>
                </c:pt>
                <c:pt idx="1352">
                  <c:v>43308.333393055553</c:v>
                </c:pt>
                <c:pt idx="1353">
                  <c:v>43308.37505978009</c:v>
                </c:pt>
                <c:pt idx="1354">
                  <c:v>43308.416726504627</c:v>
                </c:pt>
                <c:pt idx="1355">
                  <c:v>43308.458393229164</c:v>
                </c:pt>
                <c:pt idx="1356">
                  <c:v>43308.500059953702</c:v>
                </c:pt>
                <c:pt idx="1357">
                  <c:v>43308.541726678239</c:v>
                </c:pt>
                <c:pt idx="1358">
                  <c:v>43308.583393402776</c:v>
                </c:pt>
                <c:pt idx="1359">
                  <c:v>43308.625060127313</c:v>
                </c:pt>
                <c:pt idx="1360">
                  <c:v>43308.66672685185</c:v>
                </c:pt>
                <c:pt idx="1361">
                  <c:v>43308.708393576388</c:v>
                </c:pt>
                <c:pt idx="1362">
                  <c:v>43308.750060300925</c:v>
                </c:pt>
                <c:pt idx="1363">
                  <c:v>43308.791727025462</c:v>
                </c:pt>
                <c:pt idx="1364">
                  <c:v>43308.833393749999</c:v>
                </c:pt>
                <c:pt idx="1365">
                  <c:v>43308.875060474536</c:v>
                </c:pt>
                <c:pt idx="1366">
                  <c:v>43308.916727199074</c:v>
                </c:pt>
                <c:pt idx="1367">
                  <c:v>43308.958393923611</c:v>
                </c:pt>
                <c:pt idx="1368">
                  <c:v>43309.000060648148</c:v>
                </c:pt>
                <c:pt idx="1369">
                  <c:v>43309.041727372685</c:v>
                </c:pt>
                <c:pt idx="1370">
                  <c:v>43309.083394097222</c:v>
                </c:pt>
                <c:pt idx="1371">
                  <c:v>43309.12506082176</c:v>
                </c:pt>
                <c:pt idx="1372">
                  <c:v>43309.166727546297</c:v>
                </c:pt>
                <c:pt idx="1373">
                  <c:v>43309.208394270834</c:v>
                </c:pt>
                <c:pt idx="1374">
                  <c:v>43309.250060995371</c:v>
                </c:pt>
                <c:pt idx="1375">
                  <c:v>43309.291727719909</c:v>
                </c:pt>
                <c:pt idx="1376">
                  <c:v>43309.333394444446</c:v>
                </c:pt>
                <c:pt idx="1377">
                  <c:v>43309.375061168983</c:v>
                </c:pt>
                <c:pt idx="1378">
                  <c:v>43309.41672789352</c:v>
                </c:pt>
                <c:pt idx="1379">
                  <c:v>43309.458394618057</c:v>
                </c:pt>
                <c:pt idx="1380">
                  <c:v>43309.500061342595</c:v>
                </c:pt>
                <c:pt idx="1381">
                  <c:v>43309.541728067132</c:v>
                </c:pt>
                <c:pt idx="1382">
                  <c:v>43309.583394791669</c:v>
                </c:pt>
                <c:pt idx="1383">
                  <c:v>43309.625061516206</c:v>
                </c:pt>
                <c:pt idx="1384">
                  <c:v>43309.666728240743</c:v>
                </c:pt>
                <c:pt idx="1385">
                  <c:v>43309.708394965281</c:v>
                </c:pt>
                <c:pt idx="1386">
                  <c:v>43309.750061689818</c:v>
                </c:pt>
                <c:pt idx="1387">
                  <c:v>43309.791728414355</c:v>
                </c:pt>
                <c:pt idx="1388">
                  <c:v>43309.833395138892</c:v>
                </c:pt>
                <c:pt idx="1389">
                  <c:v>43309.875061863429</c:v>
                </c:pt>
                <c:pt idx="1390">
                  <c:v>43309.916728587959</c:v>
                </c:pt>
                <c:pt idx="1391">
                  <c:v>43309.958395312497</c:v>
                </c:pt>
                <c:pt idx="1392">
                  <c:v>43310.000062037034</c:v>
                </c:pt>
                <c:pt idx="1393">
                  <c:v>43310.041728761571</c:v>
                </c:pt>
                <c:pt idx="1394">
                  <c:v>43310.083395486108</c:v>
                </c:pt>
                <c:pt idx="1395">
                  <c:v>43310.125062210645</c:v>
                </c:pt>
                <c:pt idx="1396">
                  <c:v>43310.166728935183</c:v>
                </c:pt>
                <c:pt idx="1397">
                  <c:v>43310.20839565972</c:v>
                </c:pt>
                <c:pt idx="1398">
                  <c:v>43310.250062384257</c:v>
                </c:pt>
                <c:pt idx="1399">
                  <c:v>43310.291729108794</c:v>
                </c:pt>
                <c:pt idx="1400">
                  <c:v>43310.333395833331</c:v>
                </c:pt>
                <c:pt idx="1401">
                  <c:v>43310.375062557869</c:v>
                </c:pt>
                <c:pt idx="1402">
                  <c:v>43310.416729282406</c:v>
                </c:pt>
                <c:pt idx="1403">
                  <c:v>43310.458396006943</c:v>
                </c:pt>
                <c:pt idx="1404">
                  <c:v>43310.50006273148</c:v>
                </c:pt>
                <c:pt idx="1405">
                  <c:v>43310.541729456017</c:v>
                </c:pt>
                <c:pt idx="1406">
                  <c:v>43310.583396180555</c:v>
                </c:pt>
                <c:pt idx="1407">
                  <c:v>43310.625062905092</c:v>
                </c:pt>
                <c:pt idx="1408">
                  <c:v>43310.666729629629</c:v>
                </c:pt>
                <c:pt idx="1409">
                  <c:v>43310.708396354166</c:v>
                </c:pt>
                <c:pt idx="1410">
                  <c:v>43310.750063078704</c:v>
                </c:pt>
                <c:pt idx="1411">
                  <c:v>43310.791729803241</c:v>
                </c:pt>
                <c:pt idx="1412">
                  <c:v>43310.833396527778</c:v>
                </c:pt>
                <c:pt idx="1413">
                  <c:v>43310.875063252315</c:v>
                </c:pt>
                <c:pt idx="1414">
                  <c:v>43310.916729976852</c:v>
                </c:pt>
                <c:pt idx="1415">
                  <c:v>43310.95839670139</c:v>
                </c:pt>
                <c:pt idx="1416">
                  <c:v>43311.000063425927</c:v>
                </c:pt>
                <c:pt idx="1417">
                  <c:v>43311.041730150464</c:v>
                </c:pt>
                <c:pt idx="1418">
                  <c:v>43311.083396875001</c:v>
                </c:pt>
                <c:pt idx="1419">
                  <c:v>43311.125063599538</c:v>
                </c:pt>
                <c:pt idx="1420">
                  <c:v>43311.166730324076</c:v>
                </c:pt>
                <c:pt idx="1421">
                  <c:v>43311.208397048613</c:v>
                </c:pt>
                <c:pt idx="1422">
                  <c:v>43311.25006377315</c:v>
                </c:pt>
                <c:pt idx="1423">
                  <c:v>43311.291730497687</c:v>
                </c:pt>
                <c:pt idx="1424">
                  <c:v>43311.333397222224</c:v>
                </c:pt>
                <c:pt idx="1425">
                  <c:v>43311.375063946762</c:v>
                </c:pt>
                <c:pt idx="1426">
                  <c:v>43311.416730671299</c:v>
                </c:pt>
                <c:pt idx="1427">
                  <c:v>43311.458397395836</c:v>
                </c:pt>
                <c:pt idx="1428">
                  <c:v>43311.500064120373</c:v>
                </c:pt>
                <c:pt idx="1429">
                  <c:v>43311.54173084491</c:v>
                </c:pt>
                <c:pt idx="1430">
                  <c:v>43311.583397569448</c:v>
                </c:pt>
                <c:pt idx="1431">
                  <c:v>43311.625064293985</c:v>
                </c:pt>
                <c:pt idx="1432">
                  <c:v>43311.666731018522</c:v>
                </c:pt>
                <c:pt idx="1433">
                  <c:v>43311.708397743052</c:v>
                </c:pt>
                <c:pt idx="1434">
                  <c:v>43311.750064467589</c:v>
                </c:pt>
                <c:pt idx="1435">
                  <c:v>43311.791731192126</c:v>
                </c:pt>
                <c:pt idx="1436">
                  <c:v>43311.833397916664</c:v>
                </c:pt>
                <c:pt idx="1437">
                  <c:v>43311.875064641201</c:v>
                </c:pt>
                <c:pt idx="1438">
                  <c:v>43311.916731365738</c:v>
                </c:pt>
                <c:pt idx="1439">
                  <c:v>43311.958398090275</c:v>
                </c:pt>
                <c:pt idx="1440">
                  <c:v>43312.000064814813</c:v>
                </c:pt>
                <c:pt idx="1441">
                  <c:v>43312.04173153935</c:v>
                </c:pt>
                <c:pt idx="1442">
                  <c:v>43312.083398263887</c:v>
                </c:pt>
                <c:pt idx="1443">
                  <c:v>43312.125064988424</c:v>
                </c:pt>
                <c:pt idx="1444">
                  <c:v>43312.166731712961</c:v>
                </c:pt>
                <c:pt idx="1445">
                  <c:v>43312.208398437499</c:v>
                </c:pt>
                <c:pt idx="1446">
                  <c:v>43312.250065162036</c:v>
                </c:pt>
                <c:pt idx="1447">
                  <c:v>43312.291731886573</c:v>
                </c:pt>
                <c:pt idx="1448">
                  <c:v>43312.33339861111</c:v>
                </c:pt>
                <c:pt idx="1449">
                  <c:v>43312.375065335647</c:v>
                </c:pt>
                <c:pt idx="1450">
                  <c:v>43312.416732060185</c:v>
                </c:pt>
                <c:pt idx="1451">
                  <c:v>43312.458398784722</c:v>
                </c:pt>
                <c:pt idx="1452">
                  <c:v>43312.500065509259</c:v>
                </c:pt>
                <c:pt idx="1453">
                  <c:v>43312.541732233796</c:v>
                </c:pt>
                <c:pt idx="1454">
                  <c:v>43312.583398958333</c:v>
                </c:pt>
                <c:pt idx="1455">
                  <c:v>43312.625065682871</c:v>
                </c:pt>
                <c:pt idx="1456">
                  <c:v>43312.666732407408</c:v>
                </c:pt>
                <c:pt idx="1457">
                  <c:v>43312.708399131945</c:v>
                </c:pt>
                <c:pt idx="1458">
                  <c:v>43312.750065856482</c:v>
                </c:pt>
                <c:pt idx="1459">
                  <c:v>43312.791732581019</c:v>
                </c:pt>
                <c:pt idx="1460">
                  <c:v>43312.833399305557</c:v>
                </c:pt>
                <c:pt idx="1461">
                  <c:v>43312.875066030094</c:v>
                </c:pt>
                <c:pt idx="1462">
                  <c:v>43312.916732754631</c:v>
                </c:pt>
                <c:pt idx="1463">
                  <c:v>43312.958399479168</c:v>
                </c:pt>
                <c:pt idx="1464">
                  <c:v>43313.000066203706</c:v>
                </c:pt>
                <c:pt idx="1465">
                  <c:v>43313.041732928243</c:v>
                </c:pt>
                <c:pt idx="1466">
                  <c:v>43313.08339965278</c:v>
                </c:pt>
                <c:pt idx="1467">
                  <c:v>43313.125066377317</c:v>
                </c:pt>
                <c:pt idx="1468">
                  <c:v>43313.166733101854</c:v>
                </c:pt>
                <c:pt idx="1469">
                  <c:v>43313.208399826392</c:v>
                </c:pt>
                <c:pt idx="1470">
                  <c:v>43313.250066550929</c:v>
                </c:pt>
                <c:pt idx="1471">
                  <c:v>43313.291733275466</c:v>
                </c:pt>
                <c:pt idx="1472">
                  <c:v>43313.333400000003</c:v>
                </c:pt>
                <c:pt idx="1473">
                  <c:v>43313.37506672454</c:v>
                </c:pt>
                <c:pt idx="1474">
                  <c:v>43313.416733449078</c:v>
                </c:pt>
                <c:pt idx="1475">
                  <c:v>43313.458400173608</c:v>
                </c:pt>
                <c:pt idx="1476">
                  <c:v>43313.500066898145</c:v>
                </c:pt>
                <c:pt idx="1477">
                  <c:v>43313.541733622682</c:v>
                </c:pt>
                <c:pt idx="1478">
                  <c:v>43313.583400347219</c:v>
                </c:pt>
                <c:pt idx="1479">
                  <c:v>43313.625067071756</c:v>
                </c:pt>
                <c:pt idx="1480">
                  <c:v>43313.666733796294</c:v>
                </c:pt>
                <c:pt idx="1481">
                  <c:v>43313.708400520831</c:v>
                </c:pt>
                <c:pt idx="1482">
                  <c:v>43313.750067245368</c:v>
                </c:pt>
                <c:pt idx="1483">
                  <c:v>43313.791733969905</c:v>
                </c:pt>
                <c:pt idx="1484">
                  <c:v>43313.833400694442</c:v>
                </c:pt>
                <c:pt idx="1485">
                  <c:v>43313.87506741898</c:v>
                </c:pt>
                <c:pt idx="1486">
                  <c:v>43313.916734143517</c:v>
                </c:pt>
                <c:pt idx="1487">
                  <c:v>43313.958400868054</c:v>
                </c:pt>
                <c:pt idx="1488">
                  <c:v>43314.000067592591</c:v>
                </c:pt>
                <c:pt idx="1489">
                  <c:v>43314.041734317128</c:v>
                </c:pt>
                <c:pt idx="1490">
                  <c:v>43314.083401041666</c:v>
                </c:pt>
                <c:pt idx="1491">
                  <c:v>43314.125067766203</c:v>
                </c:pt>
                <c:pt idx="1492">
                  <c:v>43314.16673449074</c:v>
                </c:pt>
                <c:pt idx="1493">
                  <c:v>43314.208401215277</c:v>
                </c:pt>
                <c:pt idx="1494">
                  <c:v>43314.250067939814</c:v>
                </c:pt>
                <c:pt idx="1495">
                  <c:v>43314.291734664352</c:v>
                </c:pt>
                <c:pt idx="1496">
                  <c:v>43314.333401388889</c:v>
                </c:pt>
                <c:pt idx="1497">
                  <c:v>43314.375068113426</c:v>
                </c:pt>
                <c:pt idx="1498">
                  <c:v>43314.416734837963</c:v>
                </c:pt>
                <c:pt idx="1499">
                  <c:v>43314.458401562501</c:v>
                </c:pt>
                <c:pt idx="1500">
                  <c:v>43314.500068287038</c:v>
                </c:pt>
                <c:pt idx="1501">
                  <c:v>43314.541735011575</c:v>
                </c:pt>
                <c:pt idx="1502">
                  <c:v>43314.583401736112</c:v>
                </c:pt>
                <c:pt idx="1503">
                  <c:v>43314.625068460649</c:v>
                </c:pt>
                <c:pt idx="1504">
                  <c:v>43314.666735185187</c:v>
                </c:pt>
                <c:pt idx="1505">
                  <c:v>43314.708401909724</c:v>
                </c:pt>
                <c:pt idx="1506">
                  <c:v>43314.750068634261</c:v>
                </c:pt>
                <c:pt idx="1507">
                  <c:v>43314.791735358798</c:v>
                </c:pt>
                <c:pt idx="1508">
                  <c:v>43314.833402083335</c:v>
                </c:pt>
                <c:pt idx="1509">
                  <c:v>43314.875068807873</c:v>
                </c:pt>
                <c:pt idx="1510">
                  <c:v>43314.91673553241</c:v>
                </c:pt>
                <c:pt idx="1511">
                  <c:v>43314.958402256947</c:v>
                </c:pt>
                <c:pt idx="1512">
                  <c:v>43315.000068981484</c:v>
                </c:pt>
                <c:pt idx="1513">
                  <c:v>43315.041735706021</c:v>
                </c:pt>
                <c:pt idx="1514">
                  <c:v>43315.083402430559</c:v>
                </c:pt>
                <c:pt idx="1515">
                  <c:v>43315.125069155096</c:v>
                </c:pt>
                <c:pt idx="1516">
                  <c:v>43315.166735879633</c:v>
                </c:pt>
                <c:pt idx="1517">
                  <c:v>43315.20840260417</c:v>
                </c:pt>
                <c:pt idx="1518">
                  <c:v>43315.2500693287</c:v>
                </c:pt>
                <c:pt idx="1519">
                  <c:v>43315.291736053237</c:v>
                </c:pt>
                <c:pt idx="1520">
                  <c:v>43315.333402777775</c:v>
                </c:pt>
                <c:pt idx="1521">
                  <c:v>43315.375069502312</c:v>
                </c:pt>
                <c:pt idx="1522">
                  <c:v>43315.416736226849</c:v>
                </c:pt>
                <c:pt idx="1523">
                  <c:v>43315.458402951386</c:v>
                </c:pt>
                <c:pt idx="1524">
                  <c:v>43315.500069675923</c:v>
                </c:pt>
                <c:pt idx="1525">
                  <c:v>43315.541736400461</c:v>
                </c:pt>
                <c:pt idx="1526">
                  <c:v>43315.583403124998</c:v>
                </c:pt>
                <c:pt idx="1527">
                  <c:v>43315.625069849535</c:v>
                </c:pt>
                <c:pt idx="1528">
                  <c:v>43315.666736574072</c:v>
                </c:pt>
                <c:pt idx="1529">
                  <c:v>43315.708403298609</c:v>
                </c:pt>
                <c:pt idx="1530">
                  <c:v>43315.750070023147</c:v>
                </c:pt>
                <c:pt idx="1531">
                  <c:v>43315.791736747684</c:v>
                </c:pt>
                <c:pt idx="1532">
                  <c:v>43315.833403472221</c:v>
                </c:pt>
                <c:pt idx="1533">
                  <c:v>43315.875070196758</c:v>
                </c:pt>
                <c:pt idx="1534">
                  <c:v>43315.916736921296</c:v>
                </c:pt>
                <c:pt idx="1535">
                  <c:v>43315.958403645833</c:v>
                </c:pt>
                <c:pt idx="1536">
                  <c:v>43316.00007037037</c:v>
                </c:pt>
                <c:pt idx="1537">
                  <c:v>43316.041737094907</c:v>
                </c:pt>
                <c:pt idx="1538">
                  <c:v>43316.083403819444</c:v>
                </c:pt>
                <c:pt idx="1539">
                  <c:v>43316.125070543982</c:v>
                </c:pt>
                <c:pt idx="1540">
                  <c:v>43316.166737268519</c:v>
                </c:pt>
                <c:pt idx="1541">
                  <c:v>43316.208403993056</c:v>
                </c:pt>
                <c:pt idx="1542">
                  <c:v>43316.250070717593</c:v>
                </c:pt>
                <c:pt idx="1543">
                  <c:v>43316.29173744213</c:v>
                </c:pt>
                <c:pt idx="1544">
                  <c:v>43316.333404166668</c:v>
                </c:pt>
                <c:pt idx="1545">
                  <c:v>43316.375070891205</c:v>
                </c:pt>
                <c:pt idx="1546">
                  <c:v>43316.416737615742</c:v>
                </c:pt>
                <c:pt idx="1547">
                  <c:v>43316.458404340279</c:v>
                </c:pt>
                <c:pt idx="1548">
                  <c:v>43316.500071064816</c:v>
                </c:pt>
                <c:pt idx="1549">
                  <c:v>43316.541737789354</c:v>
                </c:pt>
                <c:pt idx="1550">
                  <c:v>43316.583404513891</c:v>
                </c:pt>
                <c:pt idx="1551">
                  <c:v>43316.625071238428</c:v>
                </c:pt>
                <c:pt idx="1552">
                  <c:v>43316.666737962965</c:v>
                </c:pt>
                <c:pt idx="1553">
                  <c:v>43316.708404687502</c:v>
                </c:pt>
                <c:pt idx="1554">
                  <c:v>43316.75007141204</c:v>
                </c:pt>
                <c:pt idx="1555">
                  <c:v>43316.791738136577</c:v>
                </c:pt>
                <c:pt idx="1556">
                  <c:v>43316.833404861114</c:v>
                </c:pt>
                <c:pt idx="1557">
                  <c:v>43316.875071585651</c:v>
                </c:pt>
                <c:pt idx="1558">
                  <c:v>43316.916738310189</c:v>
                </c:pt>
                <c:pt idx="1559">
                  <c:v>43316.958405034726</c:v>
                </c:pt>
                <c:pt idx="1560">
                  <c:v>43317.000071759256</c:v>
                </c:pt>
                <c:pt idx="1561">
                  <c:v>43317.041738483793</c:v>
                </c:pt>
                <c:pt idx="1562">
                  <c:v>43317.08340520833</c:v>
                </c:pt>
                <c:pt idx="1563">
                  <c:v>43317.125071932867</c:v>
                </c:pt>
                <c:pt idx="1564">
                  <c:v>43317.166738657404</c:v>
                </c:pt>
                <c:pt idx="1565">
                  <c:v>43317.208405381942</c:v>
                </c:pt>
                <c:pt idx="1566">
                  <c:v>43317.250072106479</c:v>
                </c:pt>
                <c:pt idx="1567">
                  <c:v>43317.291738831016</c:v>
                </c:pt>
                <c:pt idx="1568">
                  <c:v>43317.333405555553</c:v>
                </c:pt>
                <c:pt idx="1569">
                  <c:v>43317.375072280091</c:v>
                </c:pt>
                <c:pt idx="1570">
                  <c:v>43317.416739004628</c:v>
                </c:pt>
                <c:pt idx="1571">
                  <c:v>43317.458405729165</c:v>
                </c:pt>
                <c:pt idx="1572">
                  <c:v>43317.500072453702</c:v>
                </c:pt>
                <c:pt idx="1573">
                  <c:v>43317.541739178239</c:v>
                </c:pt>
                <c:pt idx="1574">
                  <c:v>43317.583405902777</c:v>
                </c:pt>
                <c:pt idx="1575">
                  <c:v>43317.625072627314</c:v>
                </c:pt>
                <c:pt idx="1576">
                  <c:v>43317.666739351851</c:v>
                </c:pt>
                <c:pt idx="1577">
                  <c:v>43317.708406076388</c:v>
                </c:pt>
                <c:pt idx="1578">
                  <c:v>43317.750072800925</c:v>
                </c:pt>
                <c:pt idx="1579">
                  <c:v>43317.791739525463</c:v>
                </c:pt>
                <c:pt idx="1580">
                  <c:v>43317.83340625</c:v>
                </c:pt>
                <c:pt idx="1581">
                  <c:v>43317.875072974537</c:v>
                </c:pt>
                <c:pt idx="1582">
                  <c:v>43317.916739699074</c:v>
                </c:pt>
                <c:pt idx="1583">
                  <c:v>43317.958406423611</c:v>
                </c:pt>
                <c:pt idx="1584">
                  <c:v>43318.000073148149</c:v>
                </c:pt>
                <c:pt idx="1585">
                  <c:v>43318.041739872686</c:v>
                </c:pt>
                <c:pt idx="1586">
                  <c:v>43318.083406597223</c:v>
                </c:pt>
                <c:pt idx="1587">
                  <c:v>43318.12507332176</c:v>
                </c:pt>
                <c:pt idx="1588">
                  <c:v>43318.166740046297</c:v>
                </c:pt>
                <c:pt idx="1589">
                  <c:v>43318.208406770835</c:v>
                </c:pt>
                <c:pt idx="1590">
                  <c:v>43318.250073495372</c:v>
                </c:pt>
                <c:pt idx="1591">
                  <c:v>43318.291740219909</c:v>
                </c:pt>
                <c:pt idx="1592">
                  <c:v>43318.333406944446</c:v>
                </c:pt>
                <c:pt idx="1593">
                  <c:v>43318.375073668984</c:v>
                </c:pt>
                <c:pt idx="1594">
                  <c:v>43318.416740393521</c:v>
                </c:pt>
                <c:pt idx="1595">
                  <c:v>43318.458407118058</c:v>
                </c:pt>
                <c:pt idx="1596">
                  <c:v>43318.500073842595</c:v>
                </c:pt>
                <c:pt idx="1597">
                  <c:v>43318.541740567132</c:v>
                </c:pt>
                <c:pt idx="1598">
                  <c:v>43318.58340729167</c:v>
                </c:pt>
                <c:pt idx="1599">
                  <c:v>43318.625074016207</c:v>
                </c:pt>
                <c:pt idx="1600">
                  <c:v>43318.666740740744</c:v>
                </c:pt>
                <c:pt idx="1601">
                  <c:v>43318.708407465281</c:v>
                </c:pt>
                <c:pt idx="1602">
                  <c:v>43318.750074189818</c:v>
                </c:pt>
                <c:pt idx="1603">
                  <c:v>43318.791740914348</c:v>
                </c:pt>
                <c:pt idx="1604">
                  <c:v>43318.833407638886</c:v>
                </c:pt>
                <c:pt idx="1605">
                  <c:v>43318.875074363423</c:v>
                </c:pt>
                <c:pt idx="1606">
                  <c:v>43318.91674108796</c:v>
                </c:pt>
                <c:pt idx="1607">
                  <c:v>43318.958407812497</c:v>
                </c:pt>
                <c:pt idx="1608">
                  <c:v>43319.000074537034</c:v>
                </c:pt>
                <c:pt idx="1609">
                  <c:v>43319.041741261572</c:v>
                </c:pt>
                <c:pt idx="1610">
                  <c:v>43319.083407986109</c:v>
                </c:pt>
                <c:pt idx="1611">
                  <c:v>43319.125074710646</c:v>
                </c:pt>
                <c:pt idx="1612">
                  <c:v>43319.166741435183</c:v>
                </c:pt>
                <c:pt idx="1613">
                  <c:v>43319.20840815972</c:v>
                </c:pt>
                <c:pt idx="1614">
                  <c:v>43319.250074884258</c:v>
                </c:pt>
                <c:pt idx="1615">
                  <c:v>43319.291741608795</c:v>
                </c:pt>
                <c:pt idx="1616">
                  <c:v>43319.333408333332</c:v>
                </c:pt>
                <c:pt idx="1617">
                  <c:v>43319.375075057869</c:v>
                </c:pt>
                <c:pt idx="1618">
                  <c:v>43319.416741782406</c:v>
                </c:pt>
                <c:pt idx="1619">
                  <c:v>43319.458408506944</c:v>
                </c:pt>
                <c:pt idx="1620">
                  <c:v>43319.500075231481</c:v>
                </c:pt>
                <c:pt idx="1621">
                  <c:v>43319.541741956018</c:v>
                </c:pt>
                <c:pt idx="1622">
                  <c:v>43319.583408680555</c:v>
                </c:pt>
                <c:pt idx="1623">
                  <c:v>43319.625075405093</c:v>
                </c:pt>
                <c:pt idx="1624">
                  <c:v>43319.66674212963</c:v>
                </c:pt>
                <c:pt idx="1625">
                  <c:v>43319.708408854167</c:v>
                </c:pt>
                <c:pt idx="1626">
                  <c:v>43319.750075578704</c:v>
                </c:pt>
                <c:pt idx="1627">
                  <c:v>43319.791742303241</c:v>
                </c:pt>
                <c:pt idx="1628">
                  <c:v>43319.833409027779</c:v>
                </c:pt>
                <c:pt idx="1629">
                  <c:v>43319.875075752316</c:v>
                </c:pt>
                <c:pt idx="1630">
                  <c:v>43319.916742476853</c:v>
                </c:pt>
                <c:pt idx="1631">
                  <c:v>43319.95840920139</c:v>
                </c:pt>
                <c:pt idx="1632">
                  <c:v>43320.000075925927</c:v>
                </c:pt>
                <c:pt idx="1633">
                  <c:v>43320.041742650465</c:v>
                </c:pt>
                <c:pt idx="1634">
                  <c:v>43320.083409375002</c:v>
                </c:pt>
                <c:pt idx="1635">
                  <c:v>43320.125076099539</c:v>
                </c:pt>
                <c:pt idx="1636">
                  <c:v>43320.166742824076</c:v>
                </c:pt>
                <c:pt idx="1637">
                  <c:v>43320.208409548613</c:v>
                </c:pt>
                <c:pt idx="1638">
                  <c:v>43320.250076273151</c:v>
                </c:pt>
                <c:pt idx="1639">
                  <c:v>43320.291742997688</c:v>
                </c:pt>
                <c:pt idx="1640">
                  <c:v>43320.333409722225</c:v>
                </c:pt>
                <c:pt idx="1641">
                  <c:v>43320.375076446762</c:v>
                </c:pt>
                <c:pt idx="1642">
                  <c:v>43320.416743171299</c:v>
                </c:pt>
                <c:pt idx="1643">
                  <c:v>43320.458409895837</c:v>
                </c:pt>
                <c:pt idx="1644">
                  <c:v>43320.500076620374</c:v>
                </c:pt>
                <c:pt idx="1645">
                  <c:v>43320.541743344904</c:v>
                </c:pt>
                <c:pt idx="1646">
                  <c:v>43320.583410069441</c:v>
                </c:pt>
                <c:pt idx="1647">
                  <c:v>43320.625076793978</c:v>
                </c:pt>
                <c:pt idx="1648">
                  <c:v>43320.666743518515</c:v>
                </c:pt>
                <c:pt idx="1649">
                  <c:v>43320.708410243053</c:v>
                </c:pt>
                <c:pt idx="1650">
                  <c:v>43320.75007696759</c:v>
                </c:pt>
                <c:pt idx="1651">
                  <c:v>43320.791743692127</c:v>
                </c:pt>
                <c:pt idx="1652">
                  <c:v>43320.833410416664</c:v>
                </c:pt>
                <c:pt idx="1653">
                  <c:v>43320.875077141201</c:v>
                </c:pt>
                <c:pt idx="1654">
                  <c:v>43320.916743865739</c:v>
                </c:pt>
                <c:pt idx="1655">
                  <c:v>43320.958410590276</c:v>
                </c:pt>
                <c:pt idx="1656">
                  <c:v>43321.000077314813</c:v>
                </c:pt>
                <c:pt idx="1657">
                  <c:v>43321.04174403935</c:v>
                </c:pt>
                <c:pt idx="1658">
                  <c:v>43321.083410763888</c:v>
                </c:pt>
                <c:pt idx="1659">
                  <c:v>43321.125077488425</c:v>
                </c:pt>
                <c:pt idx="1660">
                  <c:v>43321.166744212962</c:v>
                </c:pt>
                <c:pt idx="1661">
                  <c:v>43321.208410937499</c:v>
                </c:pt>
                <c:pt idx="1662">
                  <c:v>43321.250077662036</c:v>
                </c:pt>
                <c:pt idx="1663">
                  <c:v>43321.291744386574</c:v>
                </c:pt>
                <c:pt idx="1664">
                  <c:v>43321.333411111111</c:v>
                </c:pt>
                <c:pt idx="1665">
                  <c:v>43321.375077835648</c:v>
                </c:pt>
                <c:pt idx="1666">
                  <c:v>43321.416744560185</c:v>
                </c:pt>
                <c:pt idx="1667">
                  <c:v>43321.458411284722</c:v>
                </c:pt>
                <c:pt idx="1668">
                  <c:v>43321.50007800926</c:v>
                </c:pt>
                <c:pt idx="1669">
                  <c:v>43321.541744733797</c:v>
                </c:pt>
                <c:pt idx="1670">
                  <c:v>43321.583411458334</c:v>
                </c:pt>
                <c:pt idx="1671">
                  <c:v>43321.625078182871</c:v>
                </c:pt>
                <c:pt idx="1672">
                  <c:v>43321.666744907408</c:v>
                </c:pt>
                <c:pt idx="1673">
                  <c:v>43321.708411631946</c:v>
                </c:pt>
                <c:pt idx="1674">
                  <c:v>43321.750078356483</c:v>
                </c:pt>
                <c:pt idx="1675">
                  <c:v>43321.79174508102</c:v>
                </c:pt>
                <c:pt idx="1676">
                  <c:v>43321.833411805557</c:v>
                </c:pt>
                <c:pt idx="1677">
                  <c:v>43321.875078530094</c:v>
                </c:pt>
                <c:pt idx="1678">
                  <c:v>43321.916745254632</c:v>
                </c:pt>
                <c:pt idx="1679">
                  <c:v>43321.958411979169</c:v>
                </c:pt>
                <c:pt idx="1680">
                  <c:v>43322.000078703706</c:v>
                </c:pt>
                <c:pt idx="1681">
                  <c:v>43322.041745428243</c:v>
                </c:pt>
                <c:pt idx="1682">
                  <c:v>43322.083412152781</c:v>
                </c:pt>
                <c:pt idx="1683">
                  <c:v>43322.125078877318</c:v>
                </c:pt>
                <c:pt idx="1684">
                  <c:v>43322.166745601855</c:v>
                </c:pt>
                <c:pt idx="1685">
                  <c:v>43322.208412326392</c:v>
                </c:pt>
                <c:pt idx="1686">
                  <c:v>43322.250079050929</c:v>
                </c:pt>
                <c:pt idx="1687">
                  <c:v>43322.291745775467</c:v>
                </c:pt>
                <c:pt idx="1688">
                  <c:v>43322.333412499996</c:v>
                </c:pt>
                <c:pt idx="1689">
                  <c:v>43322.375079224534</c:v>
                </c:pt>
                <c:pt idx="1690">
                  <c:v>43322.416745949071</c:v>
                </c:pt>
                <c:pt idx="1691">
                  <c:v>43322.458412673608</c:v>
                </c:pt>
                <c:pt idx="1692">
                  <c:v>43322.500079398145</c:v>
                </c:pt>
                <c:pt idx="1693">
                  <c:v>43322.541746122683</c:v>
                </c:pt>
                <c:pt idx="1694">
                  <c:v>43322.58341284722</c:v>
                </c:pt>
                <c:pt idx="1695">
                  <c:v>43322.625079571757</c:v>
                </c:pt>
                <c:pt idx="1696">
                  <c:v>43322.666746296294</c:v>
                </c:pt>
                <c:pt idx="1697">
                  <c:v>43322.708413020831</c:v>
                </c:pt>
                <c:pt idx="1698">
                  <c:v>43322.750079745369</c:v>
                </c:pt>
                <c:pt idx="1699">
                  <c:v>43322.791746469906</c:v>
                </c:pt>
                <c:pt idx="1700">
                  <c:v>43322.833413194443</c:v>
                </c:pt>
                <c:pt idx="1701">
                  <c:v>43322.87507991898</c:v>
                </c:pt>
                <c:pt idx="1702">
                  <c:v>43322.916746643517</c:v>
                </c:pt>
                <c:pt idx="1703">
                  <c:v>43322.958413368055</c:v>
                </c:pt>
                <c:pt idx="1704">
                  <c:v>43323.000080092592</c:v>
                </c:pt>
                <c:pt idx="1705">
                  <c:v>43323.041746817129</c:v>
                </c:pt>
                <c:pt idx="1706">
                  <c:v>43323.083413541666</c:v>
                </c:pt>
                <c:pt idx="1707">
                  <c:v>43323.125080266203</c:v>
                </c:pt>
                <c:pt idx="1708">
                  <c:v>43323.166746990741</c:v>
                </c:pt>
                <c:pt idx="1709">
                  <c:v>43323.208413715278</c:v>
                </c:pt>
                <c:pt idx="1710">
                  <c:v>43323.250080439815</c:v>
                </c:pt>
                <c:pt idx="1711">
                  <c:v>43323.291747164352</c:v>
                </c:pt>
                <c:pt idx="1712">
                  <c:v>43323.333413888889</c:v>
                </c:pt>
                <c:pt idx="1713">
                  <c:v>43323.375080613427</c:v>
                </c:pt>
                <c:pt idx="1714">
                  <c:v>43323.416747337964</c:v>
                </c:pt>
                <c:pt idx="1715">
                  <c:v>43323.458414062501</c:v>
                </c:pt>
                <c:pt idx="1716">
                  <c:v>43323.500080787038</c:v>
                </c:pt>
                <c:pt idx="1717">
                  <c:v>43323.541747511576</c:v>
                </c:pt>
                <c:pt idx="1718">
                  <c:v>43323.583414236113</c:v>
                </c:pt>
                <c:pt idx="1719">
                  <c:v>43323.62508096065</c:v>
                </c:pt>
                <c:pt idx="1720">
                  <c:v>43323.666747685187</c:v>
                </c:pt>
                <c:pt idx="1721">
                  <c:v>43323.708414409724</c:v>
                </c:pt>
                <c:pt idx="1722">
                  <c:v>43323.750081134262</c:v>
                </c:pt>
                <c:pt idx="1723">
                  <c:v>43323.791747858799</c:v>
                </c:pt>
                <c:pt idx="1724">
                  <c:v>43323.833414583336</c:v>
                </c:pt>
                <c:pt idx="1725">
                  <c:v>43323.875081307873</c:v>
                </c:pt>
                <c:pt idx="1726">
                  <c:v>43323.91674803241</c:v>
                </c:pt>
                <c:pt idx="1727">
                  <c:v>43323.958414756948</c:v>
                </c:pt>
                <c:pt idx="1728">
                  <c:v>43324.000081481485</c:v>
                </c:pt>
                <c:pt idx="1729">
                  <c:v>43324.041748206022</c:v>
                </c:pt>
                <c:pt idx="1730">
                  <c:v>43324.083414930552</c:v>
                </c:pt>
                <c:pt idx="1731">
                  <c:v>43324.125081655089</c:v>
                </c:pt>
                <c:pt idx="1732">
                  <c:v>43324.166748379626</c:v>
                </c:pt>
                <c:pt idx="1733">
                  <c:v>43324.208415104164</c:v>
                </c:pt>
                <c:pt idx="1734">
                  <c:v>43324.250081828701</c:v>
                </c:pt>
                <c:pt idx="1735">
                  <c:v>43324.291748553238</c:v>
                </c:pt>
                <c:pt idx="1736">
                  <c:v>43324.333415277775</c:v>
                </c:pt>
                <c:pt idx="1737">
                  <c:v>43324.375082002312</c:v>
                </c:pt>
                <c:pt idx="1738">
                  <c:v>43324.41674872685</c:v>
                </c:pt>
                <c:pt idx="1739">
                  <c:v>43324.458415451387</c:v>
                </c:pt>
                <c:pt idx="1740">
                  <c:v>43324.500082175924</c:v>
                </c:pt>
                <c:pt idx="1741">
                  <c:v>43324.541748900461</c:v>
                </c:pt>
                <c:pt idx="1742">
                  <c:v>43324.583415624998</c:v>
                </c:pt>
                <c:pt idx="1743">
                  <c:v>43324.625082349536</c:v>
                </c:pt>
                <c:pt idx="1744">
                  <c:v>43324.666749074073</c:v>
                </c:pt>
                <c:pt idx="1745">
                  <c:v>43324.70841579861</c:v>
                </c:pt>
                <c:pt idx="1746">
                  <c:v>43324.750082523147</c:v>
                </c:pt>
                <c:pt idx="1747">
                  <c:v>43324.791749247684</c:v>
                </c:pt>
                <c:pt idx="1748">
                  <c:v>43324.833415972222</c:v>
                </c:pt>
                <c:pt idx="1749">
                  <c:v>43324.875082696759</c:v>
                </c:pt>
                <c:pt idx="1750">
                  <c:v>43324.916749421296</c:v>
                </c:pt>
                <c:pt idx="1751">
                  <c:v>43324.958416145833</c:v>
                </c:pt>
                <c:pt idx="1752">
                  <c:v>43325.000082870371</c:v>
                </c:pt>
                <c:pt idx="1753">
                  <c:v>43325.041749594908</c:v>
                </c:pt>
                <c:pt idx="1754">
                  <c:v>43325.083416319445</c:v>
                </c:pt>
                <c:pt idx="1755">
                  <c:v>43325.125083043982</c:v>
                </c:pt>
                <c:pt idx="1756">
                  <c:v>43325.166749768519</c:v>
                </c:pt>
                <c:pt idx="1757">
                  <c:v>43325.208416493057</c:v>
                </c:pt>
                <c:pt idx="1758">
                  <c:v>43325.250083217594</c:v>
                </c:pt>
                <c:pt idx="1759">
                  <c:v>43325.291749942131</c:v>
                </c:pt>
                <c:pt idx="1760">
                  <c:v>43325.333416666668</c:v>
                </c:pt>
                <c:pt idx="1761">
                  <c:v>43325.375083391205</c:v>
                </c:pt>
                <c:pt idx="1762">
                  <c:v>43325.416750115743</c:v>
                </c:pt>
                <c:pt idx="1763">
                  <c:v>43325.45841684028</c:v>
                </c:pt>
                <c:pt idx="1764">
                  <c:v>43325.500083564817</c:v>
                </c:pt>
                <c:pt idx="1765">
                  <c:v>43325.541750289354</c:v>
                </c:pt>
                <c:pt idx="1766">
                  <c:v>43325.583417013891</c:v>
                </c:pt>
                <c:pt idx="1767">
                  <c:v>43325.625083738429</c:v>
                </c:pt>
                <c:pt idx="1768">
                  <c:v>43325.666750462966</c:v>
                </c:pt>
                <c:pt idx="1769">
                  <c:v>43325.708417187503</c:v>
                </c:pt>
                <c:pt idx="1770">
                  <c:v>43325.75008391204</c:v>
                </c:pt>
                <c:pt idx="1771">
                  <c:v>43325.791750636577</c:v>
                </c:pt>
                <c:pt idx="1772">
                  <c:v>43325.833417361115</c:v>
                </c:pt>
                <c:pt idx="1773">
                  <c:v>43325.875084085645</c:v>
                </c:pt>
                <c:pt idx="1774">
                  <c:v>43325.916750810182</c:v>
                </c:pt>
                <c:pt idx="1775">
                  <c:v>43325.958417534719</c:v>
                </c:pt>
                <c:pt idx="1776">
                  <c:v>43326.000084259256</c:v>
                </c:pt>
                <c:pt idx="1777">
                  <c:v>43326.041750983793</c:v>
                </c:pt>
                <c:pt idx="1778">
                  <c:v>43326.083417708331</c:v>
                </c:pt>
                <c:pt idx="1779">
                  <c:v>43326.125084432868</c:v>
                </c:pt>
                <c:pt idx="1780">
                  <c:v>43326.166751157405</c:v>
                </c:pt>
                <c:pt idx="1781">
                  <c:v>43326.208417881942</c:v>
                </c:pt>
                <c:pt idx="1782">
                  <c:v>43326.25008460648</c:v>
                </c:pt>
                <c:pt idx="1783">
                  <c:v>43326.291751331017</c:v>
                </c:pt>
                <c:pt idx="1784">
                  <c:v>43326.333418055554</c:v>
                </c:pt>
                <c:pt idx="1785">
                  <c:v>43326.375084780091</c:v>
                </c:pt>
                <c:pt idx="1786">
                  <c:v>43326.416751504628</c:v>
                </c:pt>
                <c:pt idx="1787">
                  <c:v>43326.458418229166</c:v>
                </c:pt>
                <c:pt idx="1788">
                  <c:v>43326.500084953703</c:v>
                </c:pt>
                <c:pt idx="1789">
                  <c:v>43326.54175167824</c:v>
                </c:pt>
                <c:pt idx="1790">
                  <c:v>43326.583418402777</c:v>
                </c:pt>
                <c:pt idx="1791">
                  <c:v>43326.625085127314</c:v>
                </c:pt>
                <c:pt idx="1792">
                  <c:v>43326.666751851852</c:v>
                </c:pt>
                <c:pt idx="1793">
                  <c:v>43326.708418576389</c:v>
                </c:pt>
                <c:pt idx="1794">
                  <c:v>43326.750085300926</c:v>
                </c:pt>
                <c:pt idx="1795">
                  <c:v>43326.791752025463</c:v>
                </c:pt>
                <c:pt idx="1796">
                  <c:v>43326.83341875</c:v>
                </c:pt>
                <c:pt idx="1797">
                  <c:v>43326.875085474538</c:v>
                </c:pt>
                <c:pt idx="1798">
                  <c:v>43326.916752199075</c:v>
                </c:pt>
                <c:pt idx="1799">
                  <c:v>43326.958418923612</c:v>
                </c:pt>
                <c:pt idx="1800">
                  <c:v>43327.000085648149</c:v>
                </c:pt>
                <c:pt idx="1801">
                  <c:v>43327.041752372686</c:v>
                </c:pt>
                <c:pt idx="1802">
                  <c:v>43327.083419097224</c:v>
                </c:pt>
                <c:pt idx="1803">
                  <c:v>43327.125085821761</c:v>
                </c:pt>
                <c:pt idx="1804">
                  <c:v>43327.166752546298</c:v>
                </c:pt>
                <c:pt idx="1805">
                  <c:v>43327.208419270835</c:v>
                </c:pt>
                <c:pt idx="1806">
                  <c:v>43327.250085995373</c:v>
                </c:pt>
                <c:pt idx="1807">
                  <c:v>43327.29175271991</c:v>
                </c:pt>
                <c:pt idx="1808">
                  <c:v>43327.333419444447</c:v>
                </c:pt>
                <c:pt idx="1809">
                  <c:v>43327.375086168984</c:v>
                </c:pt>
                <c:pt idx="1810">
                  <c:v>43327.416752893521</c:v>
                </c:pt>
                <c:pt idx="1811">
                  <c:v>43327.458419618059</c:v>
                </c:pt>
                <c:pt idx="1812">
                  <c:v>43327.500086342596</c:v>
                </c:pt>
                <c:pt idx="1813">
                  <c:v>43327.541753067133</c:v>
                </c:pt>
                <c:pt idx="1814">
                  <c:v>43327.58341979167</c:v>
                </c:pt>
                <c:pt idx="1815">
                  <c:v>43327.6250865162</c:v>
                </c:pt>
                <c:pt idx="1816">
                  <c:v>43327.666753240737</c:v>
                </c:pt>
                <c:pt idx="1817">
                  <c:v>43327.708419965275</c:v>
                </c:pt>
                <c:pt idx="1818">
                  <c:v>43327.750086689812</c:v>
                </c:pt>
                <c:pt idx="1819">
                  <c:v>43327.791753414349</c:v>
                </c:pt>
                <c:pt idx="1820">
                  <c:v>43327.833420138886</c:v>
                </c:pt>
                <c:pt idx="1821">
                  <c:v>43327.875086863423</c:v>
                </c:pt>
                <c:pt idx="1822">
                  <c:v>43327.916753587961</c:v>
                </c:pt>
                <c:pt idx="1823">
                  <c:v>43327.958420312498</c:v>
                </c:pt>
                <c:pt idx="1824">
                  <c:v>43328.000087037035</c:v>
                </c:pt>
                <c:pt idx="1825">
                  <c:v>43328.041753761572</c:v>
                </c:pt>
                <c:pt idx="1826">
                  <c:v>43328.083420486109</c:v>
                </c:pt>
                <c:pt idx="1827">
                  <c:v>43328.125087210647</c:v>
                </c:pt>
                <c:pt idx="1828">
                  <c:v>43328.166753935184</c:v>
                </c:pt>
                <c:pt idx="1829">
                  <c:v>43328.208420659721</c:v>
                </c:pt>
                <c:pt idx="1830">
                  <c:v>43328.250087384258</c:v>
                </c:pt>
                <c:pt idx="1831">
                  <c:v>43328.291754108795</c:v>
                </c:pt>
                <c:pt idx="1832">
                  <c:v>43328.333420833333</c:v>
                </c:pt>
                <c:pt idx="1833">
                  <c:v>43328.37508755787</c:v>
                </c:pt>
                <c:pt idx="1834">
                  <c:v>43328.416754282407</c:v>
                </c:pt>
                <c:pt idx="1835">
                  <c:v>43328.458421006944</c:v>
                </c:pt>
                <c:pt idx="1836">
                  <c:v>43328.500087731481</c:v>
                </c:pt>
                <c:pt idx="1837">
                  <c:v>43328.541754456019</c:v>
                </c:pt>
                <c:pt idx="1838">
                  <c:v>43328.583421180556</c:v>
                </c:pt>
                <c:pt idx="1839">
                  <c:v>43328.625087905093</c:v>
                </c:pt>
                <c:pt idx="1840">
                  <c:v>43328.66675462963</c:v>
                </c:pt>
                <c:pt idx="1841">
                  <c:v>43328.708421354168</c:v>
                </c:pt>
                <c:pt idx="1842">
                  <c:v>43328.750088078705</c:v>
                </c:pt>
                <c:pt idx="1843">
                  <c:v>43328.791754803242</c:v>
                </c:pt>
                <c:pt idx="1844">
                  <c:v>43328.833421527779</c:v>
                </c:pt>
                <c:pt idx="1845">
                  <c:v>43328.875088252316</c:v>
                </c:pt>
                <c:pt idx="1846">
                  <c:v>43328.916754976854</c:v>
                </c:pt>
                <c:pt idx="1847">
                  <c:v>43328.958421701391</c:v>
                </c:pt>
                <c:pt idx="1848">
                  <c:v>43329.000088425928</c:v>
                </c:pt>
                <c:pt idx="1849">
                  <c:v>43329.041755150465</c:v>
                </c:pt>
                <c:pt idx="1850">
                  <c:v>43329.083421875002</c:v>
                </c:pt>
                <c:pt idx="1851">
                  <c:v>43329.12508859954</c:v>
                </c:pt>
                <c:pt idx="1852">
                  <c:v>43329.166755324077</c:v>
                </c:pt>
                <c:pt idx="1853">
                  <c:v>43329.208422048614</c:v>
                </c:pt>
                <c:pt idx="1854">
                  <c:v>43329.250088773151</c:v>
                </c:pt>
                <c:pt idx="1855">
                  <c:v>43329.291755497688</c:v>
                </c:pt>
                <c:pt idx="1856">
                  <c:v>43329.333422222226</c:v>
                </c:pt>
                <c:pt idx="1857">
                  <c:v>43329.375088946763</c:v>
                </c:pt>
                <c:pt idx="1858">
                  <c:v>43329.416755671293</c:v>
                </c:pt>
                <c:pt idx="1859">
                  <c:v>43329.45842239583</c:v>
                </c:pt>
                <c:pt idx="1860">
                  <c:v>43329.500089120367</c:v>
                </c:pt>
                <c:pt idx="1861">
                  <c:v>43329.541755844904</c:v>
                </c:pt>
                <c:pt idx="1862">
                  <c:v>43329.583422569442</c:v>
                </c:pt>
                <c:pt idx="1863">
                  <c:v>43329.625089293979</c:v>
                </c:pt>
                <c:pt idx="1864">
                  <c:v>43329.666756018516</c:v>
                </c:pt>
                <c:pt idx="1865">
                  <c:v>43329.708422743053</c:v>
                </c:pt>
                <c:pt idx="1866">
                  <c:v>43329.75008946759</c:v>
                </c:pt>
                <c:pt idx="1867">
                  <c:v>43329.791756192128</c:v>
                </c:pt>
                <c:pt idx="1868">
                  <c:v>43329.833422916665</c:v>
                </c:pt>
                <c:pt idx="1869">
                  <c:v>43329.875089641202</c:v>
                </c:pt>
                <c:pt idx="1870">
                  <c:v>43329.916756365739</c:v>
                </c:pt>
                <c:pt idx="1871">
                  <c:v>43329.958423090276</c:v>
                </c:pt>
                <c:pt idx="1872">
                  <c:v>43330.000089814814</c:v>
                </c:pt>
                <c:pt idx="1873">
                  <c:v>43330.041756539351</c:v>
                </c:pt>
                <c:pt idx="1874">
                  <c:v>43330.083423263888</c:v>
                </c:pt>
                <c:pt idx="1875">
                  <c:v>43330.125089988425</c:v>
                </c:pt>
                <c:pt idx="1876">
                  <c:v>43330.166756712963</c:v>
                </c:pt>
                <c:pt idx="1877">
                  <c:v>43330.2084234375</c:v>
                </c:pt>
                <c:pt idx="1878">
                  <c:v>43330.250090162037</c:v>
                </c:pt>
                <c:pt idx="1879">
                  <c:v>43330.291756886574</c:v>
                </c:pt>
                <c:pt idx="1880">
                  <c:v>43330.333423611111</c:v>
                </c:pt>
                <c:pt idx="1881">
                  <c:v>43330.375090335649</c:v>
                </c:pt>
                <c:pt idx="1882">
                  <c:v>43330.416757060186</c:v>
                </c:pt>
                <c:pt idx="1883">
                  <c:v>43330.458423784723</c:v>
                </c:pt>
                <c:pt idx="1884">
                  <c:v>43330.50009050926</c:v>
                </c:pt>
                <c:pt idx="1885">
                  <c:v>43330.541757233797</c:v>
                </c:pt>
                <c:pt idx="1886">
                  <c:v>43330.583423958335</c:v>
                </c:pt>
                <c:pt idx="1887">
                  <c:v>43330.625090682872</c:v>
                </c:pt>
                <c:pt idx="1888">
                  <c:v>43330.666757407409</c:v>
                </c:pt>
                <c:pt idx="1889">
                  <c:v>43330.708424131946</c:v>
                </c:pt>
                <c:pt idx="1890">
                  <c:v>43330.750090856483</c:v>
                </c:pt>
                <c:pt idx="1891">
                  <c:v>43330.791757581021</c:v>
                </c:pt>
                <c:pt idx="1892">
                  <c:v>43330.833424305558</c:v>
                </c:pt>
                <c:pt idx="1893">
                  <c:v>43330.875091030095</c:v>
                </c:pt>
                <c:pt idx="1894">
                  <c:v>43330.916757754632</c:v>
                </c:pt>
                <c:pt idx="1895">
                  <c:v>43330.958424479169</c:v>
                </c:pt>
                <c:pt idx="1896">
                  <c:v>43331.000091203707</c:v>
                </c:pt>
                <c:pt idx="1897">
                  <c:v>43331.041757928244</c:v>
                </c:pt>
                <c:pt idx="1898">
                  <c:v>43331.083424652781</c:v>
                </c:pt>
                <c:pt idx="1899">
                  <c:v>43331.125091377318</c:v>
                </c:pt>
                <c:pt idx="1900">
                  <c:v>43331.166758101848</c:v>
                </c:pt>
                <c:pt idx="1901">
                  <c:v>43331.208424826385</c:v>
                </c:pt>
                <c:pt idx="1902">
                  <c:v>43331.250091550923</c:v>
                </c:pt>
                <c:pt idx="1903">
                  <c:v>43331.29175827546</c:v>
                </c:pt>
                <c:pt idx="1904">
                  <c:v>43331.333424999997</c:v>
                </c:pt>
                <c:pt idx="1905">
                  <c:v>43331.375091724534</c:v>
                </c:pt>
                <c:pt idx="1906">
                  <c:v>43331.416758449071</c:v>
                </c:pt>
                <c:pt idx="1907">
                  <c:v>43331.458425173609</c:v>
                </c:pt>
                <c:pt idx="1908">
                  <c:v>43331.500091898146</c:v>
                </c:pt>
                <c:pt idx="1909">
                  <c:v>43331.541758622683</c:v>
                </c:pt>
                <c:pt idx="1910">
                  <c:v>43331.58342534722</c:v>
                </c:pt>
                <c:pt idx="1911">
                  <c:v>43331.625092071758</c:v>
                </c:pt>
                <c:pt idx="1912">
                  <c:v>43331.666758796295</c:v>
                </c:pt>
                <c:pt idx="1913">
                  <c:v>43331.708425520832</c:v>
                </c:pt>
                <c:pt idx="1914">
                  <c:v>43331.750092245369</c:v>
                </c:pt>
                <c:pt idx="1915">
                  <c:v>43331.791758969906</c:v>
                </c:pt>
                <c:pt idx="1916">
                  <c:v>43331.833425694444</c:v>
                </c:pt>
                <c:pt idx="1917">
                  <c:v>43331.875092418981</c:v>
                </c:pt>
                <c:pt idx="1918">
                  <c:v>43331.916759143518</c:v>
                </c:pt>
                <c:pt idx="1919">
                  <c:v>43331.958425868055</c:v>
                </c:pt>
                <c:pt idx="1920">
                  <c:v>43332.000092592592</c:v>
                </c:pt>
                <c:pt idx="1921">
                  <c:v>43332.04175931713</c:v>
                </c:pt>
                <c:pt idx="1922">
                  <c:v>43332.083426041667</c:v>
                </c:pt>
                <c:pt idx="1923">
                  <c:v>43332.125092766204</c:v>
                </c:pt>
                <c:pt idx="1924">
                  <c:v>43332.166759490741</c:v>
                </c:pt>
                <c:pt idx="1925">
                  <c:v>43332.208426215278</c:v>
                </c:pt>
                <c:pt idx="1926">
                  <c:v>43332.250092939816</c:v>
                </c:pt>
                <c:pt idx="1927">
                  <c:v>43332.291759664353</c:v>
                </c:pt>
                <c:pt idx="1928">
                  <c:v>43332.33342638889</c:v>
                </c:pt>
                <c:pt idx="1929">
                  <c:v>43332.375093113427</c:v>
                </c:pt>
                <c:pt idx="1930">
                  <c:v>43332.416759837964</c:v>
                </c:pt>
                <c:pt idx="1931">
                  <c:v>43332.458426562502</c:v>
                </c:pt>
                <c:pt idx="1932">
                  <c:v>43332.500093287039</c:v>
                </c:pt>
                <c:pt idx="1933">
                  <c:v>43332.541760011576</c:v>
                </c:pt>
                <c:pt idx="1934">
                  <c:v>43332.583426736113</c:v>
                </c:pt>
                <c:pt idx="1935">
                  <c:v>43332.625093460651</c:v>
                </c:pt>
                <c:pt idx="1936">
                  <c:v>43332.666760185188</c:v>
                </c:pt>
                <c:pt idx="1937">
                  <c:v>43332.708426909725</c:v>
                </c:pt>
                <c:pt idx="1938">
                  <c:v>43332.750093634262</c:v>
                </c:pt>
                <c:pt idx="1939">
                  <c:v>43332.791760358799</c:v>
                </c:pt>
                <c:pt idx="1940">
                  <c:v>43332.833427083337</c:v>
                </c:pt>
                <c:pt idx="1941">
                  <c:v>43332.875093807874</c:v>
                </c:pt>
                <c:pt idx="1942">
                  <c:v>43332.916760532411</c:v>
                </c:pt>
                <c:pt idx="1943">
                  <c:v>43332.958427256941</c:v>
                </c:pt>
                <c:pt idx="1944">
                  <c:v>43333.000093981478</c:v>
                </c:pt>
                <c:pt idx="1945">
                  <c:v>43333.041760706015</c:v>
                </c:pt>
                <c:pt idx="1946">
                  <c:v>43333.083427430553</c:v>
                </c:pt>
                <c:pt idx="1947">
                  <c:v>43333.12509415509</c:v>
                </c:pt>
                <c:pt idx="1948">
                  <c:v>43333.166760879627</c:v>
                </c:pt>
                <c:pt idx="1949">
                  <c:v>43333.208427604164</c:v>
                </c:pt>
                <c:pt idx="1950">
                  <c:v>43333.250094328701</c:v>
                </c:pt>
                <c:pt idx="1951">
                  <c:v>43333.291761053239</c:v>
                </c:pt>
                <c:pt idx="1952">
                  <c:v>43333.333427777776</c:v>
                </c:pt>
                <c:pt idx="1953">
                  <c:v>43333.375094502313</c:v>
                </c:pt>
                <c:pt idx="1954">
                  <c:v>43333.41676122685</c:v>
                </c:pt>
                <c:pt idx="1955">
                  <c:v>43333.458427951387</c:v>
                </c:pt>
                <c:pt idx="1956">
                  <c:v>43333.500094675925</c:v>
                </c:pt>
                <c:pt idx="1957">
                  <c:v>43333.541761400462</c:v>
                </c:pt>
                <c:pt idx="1958">
                  <c:v>43333.583428124999</c:v>
                </c:pt>
                <c:pt idx="1959">
                  <c:v>43333.625094849536</c:v>
                </c:pt>
                <c:pt idx="1960">
                  <c:v>43333.666761574073</c:v>
                </c:pt>
                <c:pt idx="1961">
                  <c:v>43333.708428298611</c:v>
                </c:pt>
                <c:pt idx="1962">
                  <c:v>43333.750095023148</c:v>
                </c:pt>
                <c:pt idx="1963">
                  <c:v>43333.791761747685</c:v>
                </c:pt>
                <c:pt idx="1964">
                  <c:v>43333.833428472222</c:v>
                </c:pt>
                <c:pt idx="1965">
                  <c:v>43333.87509519676</c:v>
                </c:pt>
                <c:pt idx="1966">
                  <c:v>43333.916761921297</c:v>
                </c:pt>
                <c:pt idx="1967">
                  <c:v>43333.958428645834</c:v>
                </c:pt>
                <c:pt idx="1968">
                  <c:v>43334.000095370371</c:v>
                </c:pt>
                <c:pt idx="1969">
                  <c:v>43334.041762094908</c:v>
                </c:pt>
                <c:pt idx="1970">
                  <c:v>43334.083428819446</c:v>
                </c:pt>
                <c:pt idx="1971">
                  <c:v>43334.125095543983</c:v>
                </c:pt>
                <c:pt idx="1972">
                  <c:v>43334.16676226852</c:v>
                </c:pt>
                <c:pt idx="1973">
                  <c:v>43334.208428993057</c:v>
                </c:pt>
                <c:pt idx="1974">
                  <c:v>43334.250095717594</c:v>
                </c:pt>
                <c:pt idx="1975">
                  <c:v>43334.291762442132</c:v>
                </c:pt>
                <c:pt idx="1976">
                  <c:v>43334.333429166669</c:v>
                </c:pt>
                <c:pt idx="1977">
                  <c:v>43334.375095891206</c:v>
                </c:pt>
                <c:pt idx="1978">
                  <c:v>43334.416762615743</c:v>
                </c:pt>
                <c:pt idx="1979">
                  <c:v>43334.45842934028</c:v>
                </c:pt>
                <c:pt idx="1980">
                  <c:v>43334.500096064818</c:v>
                </c:pt>
                <c:pt idx="1981">
                  <c:v>43334.541762789355</c:v>
                </c:pt>
                <c:pt idx="1982">
                  <c:v>43334.583429513892</c:v>
                </c:pt>
                <c:pt idx="1983">
                  <c:v>43334.625096238429</c:v>
                </c:pt>
                <c:pt idx="1984">
                  <c:v>43334.666762962966</c:v>
                </c:pt>
                <c:pt idx="1985">
                  <c:v>43334.708429687496</c:v>
                </c:pt>
                <c:pt idx="1986">
                  <c:v>43334.750096412034</c:v>
                </c:pt>
                <c:pt idx="1987">
                  <c:v>43334.791763136571</c:v>
                </c:pt>
                <c:pt idx="1988">
                  <c:v>43334.833429861108</c:v>
                </c:pt>
                <c:pt idx="1989">
                  <c:v>43334.875096585645</c:v>
                </c:pt>
                <c:pt idx="1990">
                  <c:v>43334.916763310182</c:v>
                </c:pt>
                <c:pt idx="1991">
                  <c:v>43334.95843003472</c:v>
                </c:pt>
                <c:pt idx="1992">
                  <c:v>43335.000096759257</c:v>
                </c:pt>
                <c:pt idx="1993">
                  <c:v>43335.041763483794</c:v>
                </c:pt>
                <c:pt idx="1994">
                  <c:v>43335.083430208331</c:v>
                </c:pt>
                <c:pt idx="1995">
                  <c:v>43335.125096932868</c:v>
                </c:pt>
                <c:pt idx="1996">
                  <c:v>43335.166763657406</c:v>
                </c:pt>
                <c:pt idx="1997">
                  <c:v>43335.208430381943</c:v>
                </c:pt>
                <c:pt idx="1998">
                  <c:v>43335.25009710648</c:v>
                </c:pt>
                <c:pt idx="1999">
                  <c:v>43335.291763831017</c:v>
                </c:pt>
                <c:pt idx="2000">
                  <c:v>43335.333430555555</c:v>
                </c:pt>
                <c:pt idx="2001">
                  <c:v>43335.375097280092</c:v>
                </c:pt>
                <c:pt idx="2002">
                  <c:v>43335.416764004629</c:v>
                </c:pt>
                <c:pt idx="2003">
                  <c:v>43335.458430729166</c:v>
                </c:pt>
                <c:pt idx="2004">
                  <c:v>43335.500097453703</c:v>
                </c:pt>
                <c:pt idx="2005">
                  <c:v>43335.541764178241</c:v>
                </c:pt>
                <c:pt idx="2006">
                  <c:v>43335.583430902778</c:v>
                </c:pt>
                <c:pt idx="2007">
                  <c:v>43335.625097627315</c:v>
                </c:pt>
                <c:pt idx="2008">
                  <c:v>43335.666764351852</c:v>
                </c:pt>
                <c:pt idx="2009">
                  <c:v>43335.708431076389</c:v>
                </c:pt>
                <c:pt idx="2010">
                  <c:v>43335.750097800927</c:v>
                </c:pt>
                <c:pt idx="2011">
                  <c:v>43335.791764525464</c:v>
                </c:pt>
                <c:pt idx="2012">
                  <c:v>43335.833431250001</c:v>
                </c:pt>
                <c:pt idx="2013">
                  <c:v>43335.875097974538</c:v>
                </c:pt>
                <c:pt idx="2014">
                  <c:v>43335.916764699075</c:v>
                </c:pt>
                <c:pt idx="2015">
                  <c:v>43335.958431423613</c:v>
                </c:pt>
                <c:pt idx="2016">
                  <c:v>43336.00009814815</c:v>
                </c:pt>
                <c:pt idx="2017">
                  <c:v>43336.041764872687</c:v>
                </c:pt>
                <c:pt idx="2018">
                  <c:v>43336.083431597224</c:v>
                </c:pt>
                <c:pt idx="2019">
                  <c:v>43336.125098321761</c:v>
                </c:pt>
                <c:pt idx="2020">
                  <c:v>43336.166765046299</c:v>
                </c:pt>
                <c:pt idx="2021">
                  <c:v>43336.208431770836</c:v>
                </c:pt>
                <c:pt idx="2022">
                  <c:v>43336.250098495373</c:v>
                </c:pt>
                <c:pt idx="2023">
                  <c:v>43336.29176521991</c:v>
                </c:pt>
                <c:pt idx="2024">
                  <c:v>43336.333431944448</c:v>
                </c:pt>
                <c:pt idx="2025">
                  <c:v>43336.375098668985</c:v>
                </c:pt>
                <c:pt idx="2026">
                  <c:v>43336.416765393522</c:v>
                </c:pt>
                <c:pt idx="2027">
                  <c:v>43336.458432118059</c:v>
                </c:pt>
                <c:pt idx="2028">
                  <c:v>43336.500098842589</c:v>
                </c:pt>
                <c:pt idx="2029">
                  <c:v>43336.541765567126</c:v>
                </c:pt>
                <c:pt idx="2030">
                  <c:v>43336.583432291663</c:v>
                </c:pt>
                <c:pt idx="2031">
                  <c:v>43336.625099016201</c:v>
                </c:pt>
                <c:pt idx="2032">
                  <c:v>43336.666765740738</c:v>
                </c:pt>
                <c:pt idx="2033">
                  <c:v>43336.708432465275</c:v>
                </c:pt>
                <c:pt idx="2034">
                  <c:v>43336.750099189812</c:v>
                </c:pt>
                <c:pt idx="2035">
                  <c:v>43336.79176591435</c:v>
                </c:pt>
                <c:pt idx="2036">
                  <c:v>43336.833432638887</c:v>
                </c:pt>
                <c:pt idx="2037">
                  <c:v>43336.875099363424</c:v>
                </c:pt>
                <c:pt idx="2038">
                  <c:v>43336.916766087961</c:v>
                </c:pt>
                <c:pt idx="2039">
                  <c:v>43336.958432812498</c:v>
                </c:pt>
                <c:pt idx="2040">
                  <c:v>43337.000099537036</c:v>
                </c:pt>
                <c:pt idx="2041">
                  <c:v>43337.041766261573</c:v>
                </c:pt>
                <c:pt idx="2042">
                  <c:v>43337.08343298611</c:v>
                </c:pt>
                <c:pt idx="2043">
                  <c:v>43337.125099710647</c:v>
                </c:pt>
                <c:pt idx="2044">
                  <c:v>43337.166766435184</c:v>
                </c:pt>
                <c:pt idx="2045">
                  <c:v>43337.208433159722</c:v>
                </c:pt>
                <c:pt idx="2046">
                  <c:v>43337.250099884259</c:v>
                </c:pt>
                <c:pt idx="2047">
                  <c:v>43337.291766608796</c:v>
                </c:pt>
                <c:pt idx="2048">
                  <c:v>43337.333433333333</c:v>
                </c:pt>
                <c:pt idx="2049">
                  <c:v>43337.37510005787</c:v>
                </c:pt>
                <c:pt idx="2050">
                  <c:v>43337.416766782408</c:v>
                </c:pt>
                <c:pt idx="2051">
                  <c:v>43337.458433506945</c:v>
                </c:pt>
                <c:pt idx="2052">
                  <c:v>43337.500100231482</c:v>
                </c:pt>
                <c:pt idx="2053">
                  <c:v>43337.541766956019</c:v>
                </c:pt>
                <c:pt idx="2054">
                  <c:v>43337.583433680556</c:v>
                </c:pt>
                <c:pt idx="2055">
                  <c:v>43337.625100405094</c:v>
                </c:pt>
                <c:pt idx="2056">
                  <c:v>43337.666767129631</c:v>
                </c:pt>
                <c:pt idx="2057">
                  <c:v>43337.708433854168</c:v>
                </c:pt>
                <c:pt idx="2058">
                  <c:v>43337.750100578705</c:v>
                </c:pt>
                <c:pt idx="2059">
                  <c:v>43337.791767303243</c:v>
                </c:pt>
                <c:pt idx="2060">
                  <c:v>43337.83343402778</c:v>
                </c:pt>
                <c:pt idx="2061">
                  <c:v>43337.875100752317</c:v>
                </c:pt>
                <c:pt idx="2062">
                  <c:v>43337.916767476854</c:v>
                </c:pt>
                <c:pt idx="2063">
                  <c:v>43337.958434201391</c:v>
                </c:pt>
                <c:pt idx="2064">
                  <c:v>43338.000100925929</c:v>
                </c:pt>
                <c:pt idx="2065">
                  <c:v>43338.041767650466</c:v>
                </c:pt>
                <c:pt idx="2066">
                  <c:v>43338.083434375003</c:v>
                </c:pt>
                <c:pt idx="2067">
                  <c:v>43338.12510109954</c:v>
                </c:pt>
                <c:pt idx="2068">
                  <c:v>43338.166767824077</c:v>
                </c:pt>
                <c:pt idx="2069">
                  <c:v>43338.208434548615</c:v>
                </c:pt>
                <c:pt idx="2070">
                  <c:v>43338.250101273145</c:v>
                </c:pt>
                <c:pt idx="2071">
                  <c:v>43338.291767997682</c:v>
                </c:pt>
                <c:pt idx="2072">
                  <c:v>43338.333434722219</c:v>
                </c:pt>
                <c:pt idx="2073">
                  <c:v>43338.375101446756</c:v>
                </c:pt>
                <c:pt idx="2074">
                  <c:v>43338.416768171293</c:v>
                </c:pt>
                <c:pt idx="2075">
                  <c:v>43338.458434895831</c:v>
                </c:pt>
                <c:pt idx="2076">
                  <c:v>43338.500101620368</c:v>
                </c:pt>
                <c:pt idx="2077">
                  <c:v>43338.541768344905</c:v>
                </c:pt>
                <c:pt idx="2078">
                  <c:v>43338.583435069442</c:v>
                </c:pt>
                <c:pt idx="2079">
                  <c:v>43338.625101793979</c:v>
                </c:pt>
                <c:pt idx="2080">
                  <c:v>43338.666768518517</c:v>
                </c:pt>
                <c:pt idx="2081">
                  <c:v>43338.708435243054</c:v>
                </c:pt>
                <c:pt idx="2082">
                  <c:v>43338.750101967591</c:v>
                </c:pt>
                <c:pt idx="2083">
                  <c:v>43338.791768692128</c:v>
                </c:pt>
                <c:pt idx="2084">
                  <c:v>43338.833435416665</c:v>
                </c:pt>
                <c:pt idx="2085">
                  <c:v>43338.875102141203</c:v>
                </c:pt>
                <c:pt idx="2086">
                  <c:v>43338.91676886574</c:v>
                </c:pt>
                <c:pt idx="2087">
                  <c:v>43338.958435590277</c:v>
                </c:pt>
                <c:pt idx="2088">
                  <c:v>43339.000102314814</c:v>
                </c:pt>
                <c:pt idx="2089">
                  <c:v>43339.041769039351</c:v>
                </c:pt>
                <c:pt idx="2090">
                  <c:v>43339.083435763889</c:v>
                </c:pt>
                <c:pt idx="2091">
                  <c:v>43339.125102488426</c:v>
                </c:pt>
                <c:pt idx="2092">
                  <c:v>43339.166769212963</c:v>
                </c:pt>
                <c:pt idx="2093">
                  <c:v>43339.2084359375</c:v>
                </c:pt>
                <c:pt idx="2094">
                  <c:v>43339.250102662038</c:v>
                </c:pt>
                <c:pt idx="2095">
                  <c:v>43339.291769386575</c:v>
                </c:pt>
                <c:pt idx="2096">
                  <c:v>43339.333436111112</c:v>
                </c:pt>
                <c:pt idx="2097">
                  <c:v>43339.375102835649</c:v>
                </c:pt>
                <c:pt idx="2098">
                  <c:v>43339.416769560186</c:v>
                </c:pt>
                <c:pt idx="2099">
                  <c:v>43339.458436284724</c:v>
                </c:pt>
                <c:pt idx="2100">
                  <c:v>43339.500103009261</c:v>
                </c:pt>
                <c:pt idx="2101">
                  <c:v>43339.541769733798</c:v>
                </c:pt>
                <c:pt idx="2102">
                  <c:v>43339.583436458335</c:v>
                </c:pt>
                <c:pt idx="2103">
                  <c:v>43339.625103182872</c:v>
                </c:pt>
                <c:pt idx="2104">
                  <c:v>43339.66676990741</c:v>
                </c:pt>
                <c:pt idx="2105">
                  <c:v>43339.708436631947</c:v>
                </c:pt>
                <c:pt idx="2106">
                  <c:v>43339.750103356484</c:v>
                </c:pt>
                <c:pt idx="2107">
                  <c:v>43339.791770081021</c:v>
                </c:pt>
                <c:pt idx="2108">
                  <c:v>43339.833436805558</c:v>
                </c:pt>
                <c:pt idx="2109">
                  <c:v>43339.875103530096</c:v>
                </c:pt>
                <c:pt idx="2110">
                  <c:v>43339.916770254633</c:v>
                </c:pt>
                <c:pt idx="2111">
                  <c:v>43339.95843697917</c:v>
                </c:pt>
                <c:pt idx="2112">
                  <c:v>43340.000103703707</c:v>
                </c:pt>
                <c:pt idx="2113">
                  <c:v>43340.041770428237</c:v>
                </c:pt>
                <c:pt idx="2114">
                  <c:v>43340.083437152774</c:v>
                </c:pt>
                <c:pt idx="2115">
                  <c:v>43340.125103877312</c:v>
                </c:pt>
                <c:pt idx="2116">
                  <c:v>43340.166770601849</c:v>
                </c:pt>
                <c:pt idx="2117">
                  <c:v>43340.208437326386</c:v>
                </c:pt>
                <c:pt idx="2118">
                  <c:v>43340.250104050923</c:v>
                </c:pt>
                <c:pt idx="2119">
                  <c:v>43340.29177077546</c:v>
                </c:pt>
                <c:pt idx="2120">
                  <c:v>43340.333437499998</c:v>
                </c:pt>
                <c:pt idx="2121">
                  <c:v>43340.375104224535</c:v>
                </c:pt>
                <c:pt idx="2122">
                  <c:v>43340.416770949072</c:v>
                </c:pt>
                <c:pt idx="2123">
                  <c:v>43340.458437673609</c:v>
                </c:pt>
                <c:pt idx="2124">
                  <c:v>43340.500104398147</c:v>
                </c:pt>
                <c:pt idx="2125">
                  <c:v>43340.541771122684</c:v>
                </c:pt>
                <c:pt idx="2126">
                  <c:v>43340.583437847221</c:v>
                </c:pt>
                <c:pt idx="2127">
                  <c:v>43340.625104571758</c:v>
                </c:pt>
                <c:pt idx="2128">
                  <c:v>43340.666771296295</c:v>
                </c:pt>
                <c:pt idx="2129">
                  <c:v>43340.708438020833</c:v>
                </c:pt>
                <c:pt idx="2130">
                  <c:v>43340.75010474537</c:v>
                </c:pt>
                <c:pt idx="2131">
                  <c:v>43340.791771469907</c:v>
                </c:pt>
                <c:pt idx="2132">
                  <c:v>43340.833438194444</c:v>
                </c:pt>
                <c:pt idx="2133">
                  <c:v>43340.875104918981</c:v>
                </c:pt>
                <c:pt idx="2134">
                  <c:v>43340.916771643519</c:v>
                </c:pt>
                <c:pt idx="2135">
                  <c:v>43340.958438368056</c:v>
                </c:pt>
                <c:pt idx="2136">
                  <c:v>43341.000105092593</c:v>
                </c:pt>
                <c:pt idx="2137">
                  <c:v>43341.04177181713</c:v>
                </c:pt>
                <c:pt idx="2138">
                  <c:v>43341.083438541667</c:v>
                </c:pt>
                <c:pt idx="2139">
                  <c:v>43341.125105266205</c:v>
                </c:pt>
                <c:pt idx="2140">
                  <c:v>43341.166771990742</c:v>
                </c:pt>
                <c:pt idx="2141">
                  <c:v>43341.208438715279</c:v>
                </c:pt>
                <c:pt idx="2142">
                  <c:v>43341.250105439816</c:v>
                </c:pt>
                <c:pt idx="2143">
                  <c:v>43341.291772164353</c:v>
                </c:pt>
                <c:pt idx="2144">
                  <c:v>43341.333438888891</c:v>
                </c:pt>
                <c:pt idx="2145">
                  <c:v>43341.375105613428</c:v>
                </c:pt>
                <c:pt idx="2146">
                  <c:v>43341.416772337965</c:v>
                </c:pt>
                <c:pt idx="2147">
                  <c:v>43341.458439062502</c:v>
                </c:pt>
                <c:pt idx="2148">
                  <c:v>43341.50010578704</c:v>
                </c:pt>
                <c:pt idx="2149">
                  <c:v>43341.541772511577</c:v>
                </c:pt>
                <c:pt idx="2150">
                  <c:v>43341.583439236114</c:v>
                </c:pt>
                <c:pt idx="2151">
                  <c:v>43341.625105960651</c:v>
                </c:pt>
                <c:pt idx="2152">
                  <c:v>43341.666772685188</c:v>
                </c:pt>
                <c:pt idx="2153">
                  <c:v>43341.708439409726</c:v>
                </c:pt>
                <c:pt idx="2154">
                  <c:v>43341.750106134263</c:v>
                </c:pt>
                <c:pt idx="2155">
                  <c:v>43341.791772858793</c:v>
                </c:pt>
                <c:pt idx="2156">
                  <c:v>43341.83343958333</c:v>
                </c:pt>
                <c:pt idx="2157">
                  <c:v>43341.875106307867</c:v>
                </c:pt>
                <c:pt idx="2158">
                  <c:v>43341.916773032404</c:v>
                </c:pt>
                <c:pt idx="2159">
                  <c:v>43341.958439756942</c:v>
                </c:pt>
                <c:pt idx="2160">
                  <c:v>43342.000106481479</c:v>
                </c:pt>
                <c:pt idx="2161">
                  <c:v>43342.041773206016</c:v>
                </c:pt>
                <c:pt idx="2162">
                  <c:v>43342.083439930553</c:v>
                </c:pt>
                <c:pt idx="2163">
                  <c:v>43342.12510665509</c:v>
                </c:pt>
                <c:pt idx="2164">
                  <c:v>43342.166773379628</c:v>
                </c:pt>
                <c:pt idx="2165">
                  <c:v>43342.208440104165</c:v>
                </c:pt>
                <c:pt idx="2166">
                  <c:v>43342.250106828702</c:v>
                </c:pt>
                <c:pt idx="2167">
                  <c:v>43342.291773553239</c:v>
                </c:pt>
                <c:pt idx="2168">
                  <c:v>43342.333440277776</c:v>
                </c:pt>
                <c:pt idx="2169">
                  <c:v>43342.375107002314</c:v>
                </c:pt>
                <c:pt idx="2170">
                  <c:v>43342.416773726851</c:v>
                </c:pt>
                <c:pt idx="2171">
                  <c:v>43342.458440451388</c:v>
                </c:pt>
                <c:pt idx="2172">
                  <c:v>43342.500107175925</c:v>
                </c:pt>
                <c:pt idx="2173">
                  <c:v>43342.541773900462</c:v>
                </c:pt>
                <c:pt idx="2174">
                  <c:v>43342.583440625</c:v>
                </c:pt>
                <c:pt idx="2175">
                  <c:v>43342.625107349537</c:v>
                </c:pt>
                <c:pt idx="2176">
                  <c:v>43342.666774074074</c:v>
                </c:pt>
                <c:pt idx="2177">
                  <c:v>43342.708440798611</c:v>
                </c:pt>
                <c:pt idx="2178">
                  <c:v>43342.750107523148</c:v>
                </c:pt>
                <c:pt idx="2179">
                  <c:v>43342.791774247686</c:v>
                </c:pt>
                <c:pt idx="2180">
                  <c:v>43342.833440972223</c:v>
                </c:pt>
                <c:pt idx="2181">
                  <c:v>43342.87510769676</c:v>
                </c:pt>
                <c:pt idx="2182">
                  <c:v>43342.916774421297</c:v>
                </c:pt>
                <c:pt idx="2183">
                  <c:v>43342.958441145835</c:v>
                </c:pt>
                <c:pt idx="2184">
                  <c:v>43343.000107870372</c:v>
                </c:pt>
                <c:pt idx="2185">
                  <c:v>43343.041774594909</c:v>
                </c:pt>
                <c:pt idx="2186">
                  <c:v>43343.083441319446</c:v>
                </c:pt>
                <c:pt idx="2187">
                  <c:v>43343.125108043983</c:v>
                </c:pt>
                <c:pt idx="2188">
                  <c:v>43343.166774768521</c:v>
                </c:pt>
                <c:pt idx="2189">
                  <c:v>43343.208441493058</c:v>
                </c:pt>
                <c:pt idx="2190">
                  <c:v>43343.250108217595</c:v>
                </c:pt>
                <c:pt idx="2191">
                  <c:v>43343.291774942132</c:v>
                </c:pt>
                <c:pt idx="2192">
                  <c:v>43343.333441666669</c:v>
                </c:pt>
                <c:pt idx="2193">
                  <c:v>43343.375108391207</c:v>
                </c:pt>
                <c:pt idx="2194">
                  <c:v>43343.416775115744</c:v>
                </c:pt>
                <c:pt idx="2195">
                  <c:v>43343.458441840281</c:v>
                </c:pt>
                <c:pt idx="2196">
                  <c:v>43343.500108564818</c:v>
                </c:pt>
                <c:pt idx="2197">
                  <c:v>43343.541775289355</c:v>
                </c:pt>
                <c:pt idx="2198">
                  <c:v>43343.583442013885</c:v>
                </c:pt>
                <c:pt idx="2199">
                  <c:v>43343.625108738423</c:v>
                </c:pt>
                <c:pt idx="2200">
                  <c:v>43343.66677546296</c:v>
                </c:pt>
                <c:pt idx="2201">
                  <c:v>43343.708442187497</c:v>
                </c:pt>
                <c:pt idx="2202">
                  <c:v>43343.750108912034</c:v>
                </c:pt>
                <c:pt idx="2203">
                  <c:v>43343.791775636571</c:v>
                </c:pt>
                <c:pt idx="2204">
                  <c:v>43343.833442361109</c:v>
                </c:pt>
                <c:pt idx="2205">
                  <c:v>43343.875109085646</c:v>
                </c:pt>
                <c:pt idx="2206">
                  <c:v>43343.916775810183</c:v>
                </c:pt>
                <c:pt idx="2207">
                  <c:v>43343.95844253472</c:v>
                </c:pt>
              </c:numCache>
            </c:numRef>
          </c:xVal>
          <c:yVal>
            <c:numRef>
              <c:f>'Candor 1hr data'!$D$5:$D$2212</c:f>
              <c:numCache>
                <c:formatCode>General</c:formatCode>
                <c:ptCount val="2208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7</c:v>
                </c:pt>
                <c:pt idx="9">
                  <c:v>5</c:v>
                </c:pt>
                <c:pt idx="10">
                  <c:v>6</c:v>
                </c:pt>
                <c:pt idx="11">
                  <c:v>5</c:v>
                </c:pt>
                <c:pt idx="12">
                  <c:v>3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6</c:v>
                </c:pt>
                <c:pt idx="17">
                  <c:v>7</c:v>
                </c:pt>
                <c:pt idx="18">
                  <c:v>7</c:v>
                </c:pt>
                <c:pt idx="19">
                  <c:v>7</c:v>
                </c:pt>
                <c:pt idx="20">
                  <c:v>7</c:v>
                </c:pt>
                <c:pt idx="21">
                  <c:v>8</c:v>
                </c:pt>
                <c:pt idx="22">
                  <c:v>4</c:v>
                </c:pt>
                <c:pt idx="23">
                  <c:v>1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3</c:v>
                </c:pt>
                <c:pt idx="28">
                  <c:v>3</c:v>
                </c:pt>
                <c:pt idx="29">
                  <c:v>2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8</c:v>
                </c:pt>
                <c:pt idx="35">
                  <c:v>7</c:v>
                </c:pt>
                <c:pt idx="36">
                  <c:v>8</c:v>
                </c:pt>
                <c:pt idx="37">
                  <c:v>6</c:v>
                </c:pt>
                <c:pt idx="38">
                  <c:v>5</c:v>
                </c:pt>
                <c:pt idx="39">
                  <c:v>9</c:v>
                </c:pt>
                <c:pt idx="40">
                  <c:v>9</c:v>
                </c:pt>
                <c:pt idx="41">
                  <c:v>6</c:v>
                </c:pt>
                <c:pt idx="42">
                  <c:v>3</c:v>
                </c:pt>
                <c:pt idx="43">
                  <c:v>5</c:v>
                </c:pt>
                <c:pt idx="44">
                  <c:v>5</c:v>
                </c:pt>
                <c:pt idx="45">
                  <c:v>6</c:v>
                </c:pt>
                <c:pt idx="46">
                  <c:v>4</c:v>
                </c:pt>
                <c:pt idx="47">
                  <c:v>1</c:v>
                </c:pt>
                <c:pt idx="48">
                  <c:v>1</c:v>
                </c:pt>
                <c:pt idx="49">
                  <c:v>2</c:v>
                </c:pt>
                <c:pt idx="50">
                  <c:v>2</c:v>
                </c:pt>
                <c:pt idx="51">
                  <c:v>3</c:v>
                </c:pt>
                <c:pt idx="52">
                  <c:v>2</c:v>
                </c:pt>
                <c:pt idx="53">
                  <c:v>6</c:v>
                </c:pt>
                <c:pt idx="54">
                  <c:v>4</c:v>
                </c:pt>
                <c:pt idx="55">
                  <c:v>4</c:v>
                </c:pt>
                <c:pt idx="56">
                  <c:v>6</c:v>
                </c:pt>
                <c:pt idx="57">
                  <c:v>4</c:v>
                </c:pt>
                <c:pt idx="58">
                  <c:v>5</c:v>
                </c:pt>
                <c:pt idx="59">
                  <c:v>12</c:v>
                </c:pt>
                <c:pt idx="60">
                  <c:v>8</c:v>
                </c:pt>
                <c:pt idx="61">
                  <c:v>6</c:v>
                </c:pt>
                <c:pt idx="62">
                  <c:v>8</c:v>
                </c:pt>
                <c:pt idx="63">
                  <c:v>6</c:v>
                </c:pt>
                <c:pt idx="64">
                  <c:v>9</c:v>
                </c:pt>
                <c:pt idx="65">
                  <c:v>6</c:v>
                </c:pt>
                <c:pt idx="66">
                  <c:v>4</c:v>
                </c:pt>
                <c:pt idx="67">
                  <c:v>5</c:v>
                </c:pt>
                <c:pt idx="68">
                  <c:v>9</c:v>
                </c:pt>
                <c:pt idx="69">
                  <c:v>9</c:v>
                </c:pt>
                <c:pt idx="70">
                  <c:v>9</c:v>
                </c:pt>
                <c:pt idx="71">
                  <c:v>8</c:v>
                </c:pt>
                <c:pt idx="72">
                  <c:v>5</c:v>
                </c:pt>
                <c:pt idx="73">
                  <c:v>2</c:v>
                </c:pt>
                <c:pt idx="74">
                  <c:v>6</c:v>
                </c:pt>
                <c:pt idx="75">
                  <c:v>8</c:v>
                </c:pt>
                <c:pt idx="76">
                  <c:v>6</c:v>
                </c:pt>
                <c:pt idx="77">
                  <c:v>4</c:v>
                </c:pt>
                <c:pt idx="78">
                  <c:v>6</c:v>
                </c:pt>
                <c:pt idx="79">
                  <c:v>9</c:v>
                </c:pt>
                <c:pt idx="80">
                  <c:v>8</c:v>
                </c:pt>
                <c:pt idx="81">
                  <c:v>5</c:v>
                </c:pt>
                <c:pt idx="82">
                  <c:v>2</c:v>
                </c:pt>
                <c:pt idx="83">
                  <c:v>1</c:v>
                </c:pt>
                <c:pt idx="84">
                  <c:v>2</c:v>
                </c:pt>
                <c:pt idx="85">
                  <c:v>0</c:v>
                </c:pt>
                <c:pt idx="86">
                  <c:v>2</c:v>
                </c:pt>
                <c:pt idx="87">
                  <c:v>7</c:v>
                </c:pt>
                <c:pt idx="88">
                  <c:v>5</c:v>
                </c:pt>
                <c:pt idx="89">
                  <c:v>4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4</c:v>
                </c:pt>
                <c:pt idx="94">
                  <c:v>6</c:v>
                </c:pt>
                <c:pt idx="95">
                  <c:v>5</c:v>
                </c:pt>
                <c:pt idx="96">
                  <c:v>6</c:v>
                </c:pt>
                <c:pt idx="97">
                  <c:v>8</c:v>
                </c:pt>
                <c:pt idx="98">
                  <c:v>10</c:v>
                </c:pt>
                <c:pt idx="99">
                  <c:v>6</c:v>
                </c:pt>
                <c:pt idx="100">
                  <c:v>7</c:v>
                </c:pt>
                <c:pt idx="101">
                  <c:v>6</c:v>
                </c:pt>
                <c:pt idx="102">
                  <c:v>6</c:v>
                </c:pt>
                <c:pt idx="103">
                  <c:v>8</c:v>
                </c:pt>
                <c:pt idx="104">
                  <c:v>9</c:v>
                </c:pt>
                <c:pt idx="105">
                  <c:v>9</c:v>
                </c:pt>
                <c:pt idx="108">
                  <c:v>9</c:v>
                </c:pt>
                <c:pt idx="109">
                  <c:v>4</c:v>
                </c:pt>
                <c:pt idx="110">
                  <c:v>3</c:v>
                </c:pt>
                <c:pt idx="111">
                  <c:v>6</c:v>
                </c:pt>
                <c:pt idx="112">
                  <c:v>4</c:v>
                </c:pt>
                <c:pt idx="113">
                  <c:v>1</c:v>
                </c:pt>
                <c:pt idx="114">
                  <c:v>7</c:v>
                </c:pt>
                <c:pt idx="115">
                  <c:v>7</c:v>
                </c:pt>
                <c:pt idx="116">
                  <c:v>7</c:v>
                </c:pt>
                <c:pt idx="117">
                  <c:v>7</c:v>
                </c:pt>
                <c:pt idx="118">
                  <c:v>7</c:v>
                </c:pt>
                <c:pt idx="119">
                  <c:v>8</c:v>
                </c:pt>
                <c:pt idx="120">
                  <c:v>6</c:v>
                </c:pt>
                <c:pt idx="121">
                  <c:v>5</c:v>
                </c:pt>
                <c:pt idx="122">
                  <c:v>6</c:v>
                </c:pt>
                <c:pt idx="123">
                  <c:v>10</c:v>
                </c:pt>
                <c:pt idx="124">
                  <c:v>16</c:v>
                </c:pt>
                <c:pt idx="125">
                  <c:v>17</c:v>
                </c:pt>
                <c:pt idx="126">
                  <c:v>10</c:v>
                </c:pt>
                <c:pt idx="127">
                  <c:v>11</c:v>
                </c:pt>
                <c:pt idx="128">
                  <c:v>10</c:v>
                </c:pt>
                <c:pt idx="129">
                  <c:v>10</c:v>
                </c:pt>
                <c:pt idx="130">
                  <c:v>12</c:v>
                </c:pt>
                <c:pt idx="131">
                  <c:v>11</c:v>
                </c:pt>
                <c:pt idx="132">
                  <c:v>6</c:v>
                </c:pt>
                <c:pt idx="133">
                  <c:v>6</c:v>
                </c:pt>
                <c:pt idx="134">
                  <c:v>9</c:v>
                </c:pt>
                <c:pt idx="135">
                  <c:v>10</c:v>
                </c:pt>
                <c:pt idx="136">
                  <c:v>6</c:v>
                </c:pt>
                <c:pt idx="137">
                  <c:v>10</c:v>
                </c:pt>
                <c:pt idx="138">
                  <c:v>6</c:v>
                </c:pt>
                <c:pt idx="139">
                  <c:v>5</c:v>
                </c:pt>
                <c:pt idx="140">
                  <c:v>9</c:v>
                </c:pt>
                <c:pt idx="141">
                  <c:v>11</c:v>
                </c:pt>
                <c:pt idx="142">
                  <c:v>15</c:v>
                </c:pt>
                <c:pt idx="143">
                  <c:v>12</c:v>
                </c:pt>
                <c:pt idx="144">
                  <c:v>10</c:v>
                </c:pt>
                <c:pt idx="145">
                  <c:v>13</c:v>
                </c:pt>
                <c:pt idx="146">
                  <c:v>11</c:v>
                </c:pt>
                <c:pt idx="147">
                  <c:v>10</c:v>
                </c:pt>
                <c:pt idx="148">
                  <c:v>6</c:v>
                </c:pt>
                <c:pt idx="149">
                  <c:v>7</c:v>
                </c:pt>
                <c:pt idx="150">
                  <c:v>9</c:v>
                </c:pt>
                <c:pt idx="151">
                  <c:v>8</c:v>
                </c:pt>
                <c:pt idx="152">
                  <c:v>8</c:v>
                </c:pt>
                <c:pt idx="153">
                  <c:v>12</c:v>
                </c:pt>
                <c:pt idx="154">
                  <c:v>12</c:v>
                </c:pt>
                <c:pt idx="155">
                  <c:v>11</c:v>
                </c:pt>
                <c:pt idx="156">
                  <c:v>9</c:v>
                </c:pt>
                <c:pt idx="157">
                  <c:v>13</c:v>
                </c:pt>
                <c:pt idx="158">
                  <c:v>13</c:v>
                </c:pt>
                <c:pt idx="159">
                  <c:v>16</c:v>
                </c:pt>
                <c:pt idx="160">
                  <c:v>12</c:v>
                </c:pt>
                <c:pt idx="161">
                  <c:v>9</c:v>
                </c:pt>
                <c:pt idx="162">
                  <c:v>12</c:v>
                </c:pt>
                <c:pt idx="163">
                  <c:v>12</c:v>
                </c:pt>
                <c:pt idx="164">
                  <c:v>12</c:v>
                </c:pt>
                <c:pt idx="165">
                  <c:v>13</c:v>
                </c:pt>
                <c:pt idx="166">
                  <c:v>14</c:v>
                </c:pt>
                <c:pt idx="167">
                  <c:v>18</c:v>
                </c:pt>
                <c:pt idx="168">
                  <c:v>12</c:v>
                </c:pt>
                <c:pt idx="169">
                  <c:v>12</c:v>
                </c:pt>
                <c:pt idx="170">
                  <c:v>15</c:v>
                </c:pt>
                <c:pt idx="171">
                  <c:v>10</c:v>
                </c:pt>
                <c:pt idx="172">
                  <c:v>17</c:v>
                </c:pt>
                <c:pt idx="173">
                  <c:v>14</c:v>
                </c:pt>
                <c:pt idx="174">
                  <c:v>14</c:v>
                </c:pt>
                <c:pt idx="175">
                  <c:v>12</c:v>
                </c:pt>
                <c:pt idx="176">
                  <c:v>11</c:v>
                </c:pt>
                <c:pt idx="177">
                  <c:v>7</c:v>
                </c:pt>
                <c:pt idx="178">
                  <c:v>6</c:v>
                </c:pt>
                <c:pt idx="179">
                  <c:v>15</c:v>
                </c:pt>
                <c:pt idx="180">
                  <c:v>14</c:v>
                </c:pt>
                <c:pt idx="181">
                  <c:v>12</c:v>
                </c:pt>
                <c:pt idx="182">
                  <c:v>10</c:v>
                </c:pt>
                <c:pt idx="183">
                  <c:v>11</c:v>
                </c:pt>
                <c:pt idx="184">
                  <c:v>10</c:v>
                </c:pt>
                <c:pt idx="185">
                  <c:v>13</c:v>
                </c:pt>
                <c:pt idx="186">
                  <c:v>15</c:v>
                </c:pt>
                <c:pt idx="187">
                  <c:v>11</c:v>
                </c:pt>
                <c:pt idx="188">
                  <c:v>11</c:v>
                </c:pt>
                <c:pt idx="189">
                  <c:v>12</c:v>
                </c:pt>
                <c:pt idx="190">
                  <c:v>10</c:v>
                </c:pt>
                <c:pt idx="191">
                  <c:v>6</c:v>
                </c:pt>
                <c:pt idx="192">
                  <c:v>6</c:v>
                </c:pt>
                <c:pt idx="193">
                  <c:v>9</c:v>
                </c:pt>
                <c:pt idx="194">
                  <c:v>13</c:v>
                </c:pt>
                <c:pt idx="195">
                  <c:v>10</c:v>
                </c:pt>
                <c:pt idx="196">
                  <c:v>8</c:v>
                </c:pt>
                <c:pt idx="197">
                  <c:v>7</c:v>
                </c:pt>
                <c:pt idx="198">
                  <c:v>5</c:v>
                </c:pt>
                <c:pt idx="199">
                  <c:v>7</c:v>
                </c:pt>
                <c:pt idx="200">
                  <c:v>9</c:v>
                </c:pt>
                <c:pt idx="201">
                  <c:v>6</c:v>
                </c:pt>
                <c:pt idx="202">
                  <c:v>6</c:v>
                </c:pt>
                <c:pt idx="203">
                  <c:v>8</c:v>
                </c:pt>
                <c:pt idx="204">
                  <c:v>9</c:v>
                </c:pt>
                <c:pt idx="205">
                  <c:v>6</c:v>
                </c:pt>
                <c:pt idx="206">
                  <c:v>6</c:v>
                </c:pt>
                <c:pt idx="207">
                  <c:v>11</c:v>
                </c:pt>
                <c:pt idx="208">
                  <c:v>14</c:v>
                </c:pt>
                <c:pt idx="209">
                  <c:v>10</c:v>
                </c:pt>
                <c:pt idx="210">
                  <c:v>9</c:v>
                </c:pt>
                <c:pt idx="211">
                  <c:v>6</c:v>
                </c:pt>
                <c:pt idx="212">
                  <c:v>4</c:v>
                </c:pt>
                <c:pt idx="213">
                  <c:v>4</c:v>
                </c:pt>
                <c:pt idx="214">
                  <c:v>3</c:v>
                </c:pt>
                <c:pt idx="215">
                  <c:v>1</c:v>
                </c:pt>
                <c:pt idx="216">
                  <c:v>2</c:v>
                </c:pt>
                <c:pt idx="217">
                  <c:v>5</c:v>
                </c:pt>
                <c:pt idx="218">
                  <c:v>4</c:v>
                </c:pt>
                <c:pt idx="219">
                  <c:v>4</c:v>
                </c:pt>
                <c:pt idx="220">
                  <c:v>3</c:v>
                </c:pt>
                <c:pt idx="221">
                  <c:v>3</c:v>
                </c:pt>
                <c:pt idx="222">
                  <c:v>1</c:v>
                </c:pt>
                <c:pt idx="223">
                  <c:v>1</c:v>
                </c:pt>
                <c:pt idx="224">
                  <c:v>9</c:v>
                </c:pt>
                <c:pt idx="225">
                  <c:v>6</c:v>
                </c:pt>
                <c:pt idx="226">
                  <c:v>3</c:v>
                </c:pt>
                <c:pt idx="227">
                  <c:v>6</c:v>
                </c:pt>
                <c:pt idx="228">
                  <c:v>7</c:v>
                </c:pt>
                <c:pt idx="229">
                  <c:v>7</c:v>
                </c:pt>
                <c:pt idx="230">
                  <c:v>7</c:v>
                </c:pt>
                <c:pt idx="231">
                  <c:v>11</c:v>
                </c:pt>
                <c:pt idx="232">
                  <c:v>8</c:v>
                </c:pt>
                <c:pt idx="233">
                  <c:v>10</c:v>
                </c:pt>
                <c:pt idx="234">
                  <c:v>12</c:v>
                </c:pt>
                <c:pt idx="235">
                  <c:v>13</c:v>
                </c:pt>
                <c:pt idx="236">
                  <c:v>11</c:v>
                </c:pt>
                <c:pt idx="237">
                  <c:v>9</c:v>
                </c:pt>
                <c:pt idx="238">
                  <c:v>9</c:v>
                </c:pt>
                <c:pt idx="239">
                  <c:v>15</c:v>
                </c:pt>
                <c:pt idx="240">
                  <c:v>13</c:v>
                </c:pt>
                <c:pt idx="241">
                  <c:v>11</c:v>
                </c:pt>
                <c:pt idx="242">
                  <c:v>15</c:v>
                </c:pt>
                <c:pt idx="243">
                  <c:v>17</c:v>
                </c:pt>
                <c:pt idx="244">
                  <c:v>15</c:v>
                </c:pt>
                <c:pt idx="245">
                  <c:v>13</c:v>
                </c:pt>
                <c:pt idx="246">
                  <c:v>16</c:v>
                </c:pt>
                <c:pt idx="247">
                  <c:v>16</c:v>
                </c:pt>
                <c:pt idx="248">
                  <c:v>17</c:v>
                </c:pt>
                <c:pt idx="249">
                  <c:v>14</c:v>
                </c:pt>
                <c:pt idx="250">
                  <c:v>20</c:v>
                </c:pt>
                <c:pt idx="251">
                  <c:v>21</c:v>
                </c:pt>
                <c:pt idx="252">
                  <c:v>13</c:v>
                </c:pt>
                <c:pt idx="253">
                  <c:v>11</c:v>
                </c:pt>
                <c:pt idx="254">
                  <c:v>9</c:v>
                </c:pt>
                <c:pt idx="255">
                  <c:v>12</c:v>
                </c:pt>
                <c:pt idx="256">
                  <c:v>11</c:v>
                </c:pt>
                <c:pt idx="257">
                  <c:v>12</c:v>
                </c:pt>
                <c:pt idx="258">
                  <c:v>15</c:v>
                </c:pt>
                <c:pt idx="259">
                  <c:v>7</c:v>
                </c:pt>
                <c:pt idx="260">
                  <c:v>7</c:v>
                </c:pt>
                <c:pt idx="261">
                  <c:v>5</c:v>
                </c:pt>
                <c:pt idx="262">
                  <c:v>6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2</c:v>
                </c:pt>
                <c:pt idx="267">
                  <c:v>2</c:v>
                </c:pt>
                <c:pt idx="268">
                  <c:v>2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1</c:v>
                </c:pt>
                <c:pt idx="273">
                  <c:v>5</c:v>
                </c:pt>
                <c:pt idx="274">
                  <c:v>6</c:v>
                </c:pt>
                <c:pt idx="275">
                  <c:v>4</c:v>
                </c:pt>
                <c:pt idx="276">
                  <c:v>3</c:v>
                </c:pt>
                <c:pt idx="277">
                  <c:v>2</c:v>
                </c:pt>
                <c:pt idx="278">
                  <c:v>6</c:v>
                </c:pt>
                <c:pt idx="279">
                  <c:v>6</c:v>
                </c:pt>
                <c:pt idx="280">
                  <c:v>6</c:v>
                </c:pt>
                <c:pt idx="281">
                  <c:v>7</c:v>
                </c:pt>
                <c:pt idx="282">
                  <c:v>5</c:v>
                </c:pt>
                <c:pt idx="283">
                  <c:v>3</c:v>
                </c:pt>
                <c:pt idx="284">
                  <c:v>7</c:v>
                </c:pt>
                <c:pt idx="285">
                  <c:v>6</c:v>
                </c:pt>
                <c:pt idx="286">
                  <c:v>6</c:v>
                </c:pt>
                <c:pt idx="287">
                  <c:v>6</c:v>
                </c:pt>
                <c:pt idx="288">
                  <c:v>5</c:v>
                </c:pt>
                <c:pt idx="289">
                  <c:v>6</c:v>
                </c:pt>
                <c:pt idx="290">
                  <c:v>6</c:v>
                </c:pt>
                <c:pt idx="291">
                  <c:v>8</c:v>
                </c:pt>
                <c:pt idx="292">
                  <c:v>10</c:v>
                </c:pt>
                <c:pt idx="293">
                  <c:v>6</c:v>
                </c:pt>
                <c:pt idx="294">
                  <c:v>5</c:v>
                </c:pt>
                <c:pt idx="295">
                  <c:v>6</c:v>
                </c:pt>
                <c:pt idx="296">
                  <c:v>7</c:v>
                </c:pt>
                <c:pt idx="297">
                  <c:v>8</c:v>
                </c:pt>
                <c:pt idx="298">
                  <c:v>6</c:v>
                </c:pt>
                <c:pt idx="299">
                  <c:v>4</c:v>
                </c:pt>
                <c:pt idx="300">
                  <c:v>8</c:v>
                </c:pt>
                <c:pt idx="301">
                  <c:v>5</c:v>
                </c:pt>
                <c:pt idx="302">
                  <c:v>5</c:v>
                </c:pt>
                <c:pt idx="303">
                  <c:v>7</c:v>
                </c:pt>
                <c:pt idx="304">
                  <c:v>11</c:v>
                </c:pt>
                <c:pt idx="305">
                  <c:v>10</c:v>
                </c:pt>
                <c:pt idx="306">
                  <c:v>9</c:v>
                </c:pt>
                <c:pt idx="307">
                  <c:v>10</c:v>
                </c:pt>
                <c:pt idx="308">
                  <c:v>10</c:v>
                </c:pt>
                <c:pt idx="309">
                  <c:v>5</c:v>
                </c:pt>
                <c:pt idx="310">
                  <c:v>9</c:v>
                </c:pt>
                <c:pt idx="311">
                  <c:v>8</c:v>
                </c:pt>
                <c:pt idx="312">
                  <c:v>5</c:v>
                </c:pt>
                <c:pt idx="313">
                  <c:v>15</c:v>
                </c:pt>
                <c:pt idx="314">
                  <c:v>9</c:v>
                </c:pt>
                <c:pt idx="315">
                  <c:v>11</c:v>
                </c:pt>
                <c:pt idx="316">
                  <c:v>9</c:v>
                </c:pt>
                <c:pt idx="317">
                  <c:v>10</c:v>
                </c:pt>
                <c:pt idx="318">
                  <c:v>16</c:v>
                </c:pt>
                <c:pt idx="319">
                  <c:v>10</c:v>
                </c:pt>
                <c:pt idx="320">
                  <c:v>10</c:v>
                </c:pt>
                <c:pt idx="321">
                  <c:v>14</c:v>
                </c:pt>
                <c:pt idx="322">
                  <c:v>10</c:v>
                </c:pt>
                <c:pt idx="323">
                  <c:v>7</c:v>
                </c:pt>
                <c:pt idx="324">
                  <c:v>6</c:v>
                </c:pt>
                <c:pt idx="325">
                  <c:v>7</c:v>
                </c:pt>
                <c:pt idx="326">
                  <c:v>9</c:v>
                </c:pt>
                <c:pt idx="327">
                  <c:v>12</c:v>
                </c:pt>
                <c:pt idx="328">
                  <c:v>9</c:v>
                </c:pt>
                <c:pt idx="329">
                  <c:v>10</c:v>
                </c:pt>
                <c:pt idx="330">
                  <c:v>11</c:v>
                </c:pt>
                <c:pt idx="331">
                  <c:v>8</c:v>
                </c:pt>
                <c:pt idx="332">
                  <c:v>6</c:v>
                </c:pt>
                <c:pt idx="333">
                  <c:v>7</c:v>
                </c:pt>
                <c:pt idx="334">
                  <c:v>6</c:v>
                </c:pt>
                <c:pt idx="335">
                  <c:v>8</c:v>
                </c:pt>
                <c:pt idx="336">
                  <c:v>7</c:v>
                </c:pt>
                <c:pt idx="337">
                  <c:v>5</c:v>
                </c:pt>
                <c:pt idx="338">
                  <c:v>8</c:v>
                </c:pt>
                <c:pt idx="339">
                  <c:v>8</c:v>
                </c:pt>
                <c:pt idx="340">
                  <c:v>9</c:v>
                </c:pt>
                <c:pt idx="341">
                  <c:v>8</c:v>
                </c:pt>
                <c:pt idx="342">
                  <c:v>10</c:v>
                </c:pt>
                <c:pt idx="343">
                  <c:v>9</c:v>
                </c:pt>
                <c:pt idx="344">
                  <c:v>9</c:v>
                </c:pt>
                <c:pt idx="345">
                  <c:v>12</c:v>
                </c:pt>
                <c:pt idx="346">
                  <c:v>8</c:v>
                </c:pt>
                <c:pt idx="347">
                  <c:v>9</c:v>
                </c:pt>
                <c:pt idx="348">
                  <c:v>14</c:v>
                </c:pt>
                <c:pt idx="349">
                  <c:v>13</c:v>
                </c:pt>
                <c:pt idx="350">
                  <c:v>13</c:v>
                </c:pt>
                <c:pt idx="351">
                  <c:v>16</c:v>
                </c:pt>
                <c:pt idx="352">
                  <c:v>14</c:v>
                </c:pt>
                <c:pt idx="353">
                  <c:v>13</c:v>
                </c:pt>
                <c:pt idx="354">
                  <c:v>11</c:v>
                </c:pt>
                <c:pt idx="355">
                  <c:v>14</c:v>
                </c:pt>
                <c:pt idx="356">
                  <c:v>12</c:v>
                </c:pt>
                <c:pt idx="357">
                  <c:v>13</c:v>
                </c:pt>
                <c:pt idx="358">
                  <c:v>16</c:v>
                </c:pt>
                <c:pt idx="359">
                  <c:v>7</c:v>
                </c:pt>
                <c:pt idx="360">
                  <c:v>13</c:v>
                </c:pt>
                <c:pt idx="361">
                  <c:v>15</c:v>
                </c:pt>
                <c:pt idx="362">
                  <c:v>19</c:v>
                </c:pt>
                <c:pt idx="363">
                  <c:v>12</c:v>
                </c:pt>
                <c:pt idx="364">
                  <c:v>16</c:v>
                </c:pt>
                <c:pt idx="365">
                  <c:v>15</c:v>
                </c:pt>
                <c:pt idx="366">
                  <c:v>11</c:v>
                </c:pt>
                <c:pt idx="367">
                  <c:v>16</c:v>
                </c:pt>
                <c:pt idx="368">
                  <c:v>9</c:v>
                </c:pt>
                <c:pt idx="369">
                  <c:v>7</c:v>
                </c:pt>
                <c:pt idx="370">
                  <c:v>11</c:v>
                </c:pt>
                <c:pt idx="371">
                  <c:v>9</c:v>
                </c:pt>
                <c:pt idx="372">
                  <c:v>11</c:v>
                </c:pt>
                <c:pt idx="373">
                  <c:v>10</c:v>
                </c:pt>
                <c:pt idx="374">
                  <c:v>9</c:v>
                </c:pt>
                <c:pt idx="375">
                  <c:v>8</c:v>
                </c:pt>
                <c:pt idx="376">
                  <c:v>10</c:v>
                </c:pt>
                <c:pt idx="377">
                  <c:v>13</c:v>
                </c:pt>
                <c:pt idx="378">
                  <c:v>10</c:v>
                </c:pt>
                <c:pt idx="379">
                  <c:v>7</c:v>
                </c:pt>
                <c:pt idx="380">
                  <c:v>9</c:v>
                </c:pt>
                <c:pt idx="381">
                  <c:v>16</c:v>
                </c:pt>
                <c:pt idx="382">
                  <c:v>10</c:v>
                </c:pt>
                <c:pt idx="383">
                  <c:v>8</c:v>
                </c:pt>
                <c:pt idx="384">
                  <c:v>7</c:v>
                </c:pt>
                <c:pt idx="385">
                  <c:v>6</c:v>
                </c:pt>
                <c:pt idx="386">
                  <c:v>4</c:v>
                </c:pt>
                <c:pt idx="387">
                  <c:v>6</c:v>
                </c:pt>
                <c:pt idx="388">
                  <c:v>6</c:v>
                </c:pt>
                <c:pt idx="389">
                  <c:v>4</c:v>
                </c:pt>
                <c:pt idx="390">
                  <c:v>7</c:v>
                </c:pt>
                <c:pt idx="391">
                  <c:v>8</c:v>
                </c:pt>
                <c:pt idx="392">
                  <c:v>5</c:v>
                </c:pt>
                <c:pt idx="393">
                  <c:v>5</c:v>
                </c:pt>
                <c:pt idx="394">
                  <c:v>11</c:v>
                </c:pt>
                <c:pt idx="395">
                  <c:v>9</c:v>
                </c:pt>
                <c:pt idx="396">
                  <c:v>7</c:v>
                </c:pt>
                <c:pt idx="397">
                  <c:v>7</c:v>
                </c:pt>
                <c:pt idx="398">
                  <c:v>11</c:v>
                </c:pt>
                <c:pt idx="399">
                  <c:v>9</c:v>
                </c:pt>
                <c:pt idx="400">
                  <c:v>9</c:v>
                </c:pt>
                <c:pt idx="401">
                  <c:v>10</c:v>
                </c:pt>
                <c:pt idx="402">
                  <c:v>8</c:v>
                </c:pt>
                <c:pt idx="403">
                  <c:v>7</c:v>
                </c:pt>
                <c:pt idx="404">
                  <c:v>10</c:v>
                </c:pt>
                <c:pt idx="405">
                  <c:v>11</c:v>
                </c:pt>
                <c:pt idx="406">
                  <c:v>9</c:v>
                </c:pt>
                <c:pt idx="407">
                  <c:v>12</c:v>
                </c:pt>
                <c:pt idx="408">
                  <c:v>12</c:v>
                </c:pt>
                <c:pt idx="409">
                  <c:v>12</c:v>
                </c:pt>
                <c:pt idx="410">
                  <c:v>11</c:v>
                </c:pt>
                <c:pt idx="411">
                  <c:v>13</c:v>
                </c:pt>
                <c:pt idx="412">
                  <c:v>13</c:v>
                </c:pt>
                <c:pt idx="413">
                  <c:v>13</c:v>
                </c:pt>
                <c:pt idx="414">
                  <c:v>12</c:v>
                </c:pt>
                <c:pt idx="415">
                  <c:v>11</c:v>
                </c:pt>
                <c:pt idx="416">
                  <c:v>12</c:v>
                </c:pt>
                <c:pt idx="417">
                  <c:v>13</c:v>
                </c:pt>
                <c:pt idx="418">
                  <c:v>9</c:v>
                </c:pt>
                <c:pt idx="419">
                  <c:v>7</c:v>
                </c:pt>
                <c:pt idx="420">
                  <c:v>16</c:v>
                </c:pt>
                <c:pt idx="421">
                  <c:v>14</c:v>
                </c:pt>
                <c:pt idx="422">
                  <c:v>12</c:v>
                </c:pt>
                <c:pt idx="423">
                  <c:v>13</c:v>
                </c:pt>
                <c:pt idx="424">
                  <c:v>9</c:v>
                </c:pt>
                <c:pt idx="425">
                  <c:v>10</c:v>
                </c:pt>
                <c:pt idx="426">
                  <c:v>8</c:v>
                </c:pt>
                <c:pt idx="427">
                  <c:v>9</c:v>
                </c:pt>
                <c:pt idx="428">
                  <c:v>11</c:v>
                </c:pt>
                <c:pt idx="429">
                  <c:v>8</c:v>
                </c:pt>
                <c:pt idx="430">
                  <c:v>7</c:v>
                </c:pt>
                <c:pt idx="431">
                  <c:v>8</c:v>
                </c:pt>
                <c:pt idx="432">
                  <c:v>9</c:v>
                </c:pt>
                <c:pt idx="433">
                  <c:v>9</c:v>
                </c:pt>
                <c:pt idx="434">
                  <c:v>9</c:v>
                </c:pt>
                <c:pt idx="435">
                  <c:v>9</c:v>
                </c:pt>
                <c:pt idx="436">
                  <c:v>9</c:v>
                </c:pt>
                <c:pt idx="437">
                  <c:v>11</c:v>
                </c:pt>
                <c:pt idx="438">
                  <c:v>11</c:v>
                </c:pt>
                <c:pt idx="439">
                  <c:v>9</c:v>
                </c:pt>
                <c:pt idx="440">
                  <c:v>14</c:v>
                </c:pt>
                <c:pt idx="441">
                  <c:v>16</c:v>
                </c:pt>
                <c:pt idx="442">
                  <c:v>14</c:v>
                </c:pt>
                <c:pt idx="443">
                  <c:v>15</c:v>
                </c:pt>
                <c:pt idx="446">
                  <c:v>6</c:v>
                </c:pt>
                <c:pt idx="447">
                  <c:v>8</c:v>
                </c:pt>
                <c:pt idx="448">
                  <c:v>9</c:v>
                </c:pt>
                <c:pt idx="449">
                  <c:v>12</c:v>
                </c:pt>
                <c:pt idx="450">
                  <c:v>12</c:v>
                </c:pt>
                <c:pt idx="451">
                  <c:v>12</c:v>
                </c:pt>
                <c:pt idx="452">
                  <c:v>14</c:v>
                </c:pt>
                <c:pt idx="453">
                  <c:v>9</c:v>
                </c:pt>
                <c:pt idx="454">
                  <c:v>15</c:v>
                </c:pt>
                <c:pt idx="455">
                  <c:v>13</c:v>
                </c:pt>
                <c:pt idx="456">
                  <c:v>12</c:v>
                </c:pt>
                <c:pt idx="457">
                  <c:v>13</c:v>
                </c:pt>
                <c:pt idx="458">
                  <c:v>11</c:v>
                </c:pt>
                <c:pt idx="459">
                  <c:v>13</c:v>
                </c:pt>
                <c:pt idx="460">
                  <c:v>15</c:v>
                </c:pt>
                <c:pt idx="461">
                  <c:v>15</c:v>
                </c:pt>
                <c:pt idx="462">
                  <c:v>11</c:v>
                </c:pt>
                <c:pt idx="463">
                  <c:v>13</c:v>
                </c:pt>
                <c:pt idx="464">
                  <c:v>12</c:v>
                </c:pt>
                <c:pt idx="465">
                  <c:v>11</c:v>
                </c:pt>
                <c:pt idx="466">
                  <c:v>16</c:v>
                </c:pt>
                <c:pt idx="467">
                  <c:v>13</c:v>
                </c:pt>
                <c:pt idx="468">
                  <c:v>13</c:v>
                </c:pt>
                <c:pt idx="469">
                  <c:v>14</c:v>
                </c:pt>
                <c:pt idx="470">
                  <c:v>18</c:v>
                </c:pt>
                <c:pt idx="471">
                  <c:v>14</c:v>
                </c:pt>
                <c:pt idx="472">
                  <c:v>16</c:v>
                </c:pt>
                <c:pt idx="473">
                  <c:v>14</c:v>
                </c:pt>
                <c:pt idx="474">
                  <c:v>12</c:v>
                </c:pt>
                <c:pt idx="475">
                  <c:v>10</c:v>
                </c:pt>
                <c:pt idx="476">
                  <c:v>7</c:v>
                </c:pt>
                <c:pt idx="477">
                  <c:v>5</c:v>
                </c:pt>
                <c:pt idx="478">
                  <c:v>7</c:v>
                </c:pt>
                <c:pt idx="479">
                  <c:v>9</c:v>
                </c:pt>
                <c:pt idx="480">
                  <c:v>8</c:v>
                </c:pt>
                <c:pt idx="481">
                  <c:v>14</c:v>
                </c:pt>
                <c:pt idx="482">
                  <c:v>12</c:v>
                </c:pt>
                <c:pt idx="483">
                  <c:v>14</c:v>
                </c:pt>
                <c:pt idx="484">
                  <c:v>13</c:v>
                </c:pt>
                <c:pt idx="485">
                  <c:v>18</c:v>
                </c:pt>
                <c:pt idx="486">
                  <c:v>35</c:v>
                </c:pt>
                <c:pt idx="487">
                  <c:v>25</c:v>
                </c:pt>
                <c:pt idx="488">
                  <c:v>25</c:v>
                </c:pt>
                <c:pt idx="489">
                  <c:v>23</c:v>
                </c:pt>
                <c:pt idx="490">
                  <c:v>16</c:v>
                </c:pt>
                <c:pt idx="491">
                  <c:v>13</c:v>
                </c:pt>
                <c:pt idx="492">
                  <c:v>12</c:v>
                </c:pt>
                <c:pt idx="493">
                  <c:v>10</c:v>
                </c:pt>
                <c:pt idx="494">
                  <c:v>12</c:v>
                </c:pt>
                <c:pt idx="495">
                  <c:v>11</c:v>
                </c:pt>
                <c:pt idx="496">
                  <c:v>10</c:v>
                </c:pt>
                <c:pt idx="497">
                  <c:v>11</c:v>
                </c:pt>
                <c:pt idx="498">
                  <c:v>12</c:v>
                </c:pt>
                <c:pt idx="499">
                  <c:v>10</c:v>
                </c:pt>
                <c:pt idx="500">
                  <c:v>8</c:v>
                </c:pt>
                <c:pt idx="501">
                  <c:v>7</c:v>
                </c:pt>
                <c:pt idx="502">
                  <c:v>12</c:v>
                </c:pt>
                <c:pt idx="503">
                  <c:v>18</c:v>
                </c:pt>
                <c:pt idx="504">
                  <c:v>13</c:v>
                </c:pt>
                <c:pt idx="505">
                  <c:v>15</c:v>
                </c:pt>
                <c:pt idx="506">
                  <c:v>16</c:v>
                </c:pt>
                <c:pt idx="507">
                  <c:v>14</c:v>
                </c:pt>
                <c:pt idx="508">
                  <c:v>15</c:v>
                </c:pt>
                <c:pt idx="509">
                  <c:v>14</c:v>
                </c:pt>
                <c:pt idx="510">
                  <c:v>11</c:v>
                </c:pt>
                <c:pt idx="511">
                  <c:v>12</c:v>
                </c:pt>
                <c:pt idx="512">
                  <c:v>14</c:v>
                </c:pt>
                <c:pt idx="513">
                  <c:v>13</c:v>
                </c:pt>
                <c:pt idx="514">
                  <c:v>12</c:v>
                </c:pt>
                <c:pt idx="515">
                  <c:v>9</c:v>
                </c:pt>
                <c:pt idx="516">
                  <c:v>6</c:v>
                </c:pt>
                <c:pt idx="517">
                  <c:v>11</c:v>
                </c:pt>
                <c:pt idx="518">
                  <c:v>10</c:v>
                </c:pt>
                <c:pt idx="519">
                  <c:v>9</c:v>
                </c:pt>
                <c:pt idx="520">
                  <c:v>5</c:v>
                </c:pt>
                <c:pt idx="521">
                  <c:v>4</c:v>
                </c:pt>
                <c:pt idx="522">
                  <c:v>7</c:v>
                </c:pt>
                <c:pt idx="523">
                  <c:v>7</c:v>
                </c:pt>
                <c:pt idx="524">
                  <c:v>5</c:v>
                </c:pt>
                <c:pt idx="525">
                  <c:v>6</c:v>
                </c:pt>
                <c:pt idx="526">
                  <c:v>6</c:v>
                </c:pt>
                <c:pt idx="527">
                  <c:v>8</c:v>
                </c:pt>
                <c:pt idx="528">
                  <c:v>7</c:v>
                </c:pt>
                <c:pt idx="529">
                  <c:v>5</c:v>
                </c:pt>
                <c:pt idx="530">
                  <c:v>4</c:v>
                </c:pt>
                <c:pt idx="531">
                  <c:v>4</c:v>
                </c:pt>
                <c:pt idx="532">
                  <c:v>5</c:v>
                </c:pt>
                <c:pt idx="533">
                  <c:v>8</c:v>
                </c:pt>
                <c:pt idx="534">
                  <c:v>8</c:v>
                </c:pt>
                <c:pt idx="535">
                  <c:v>10</c:v>
                </c:pt>
                <c:pt idx="536">
                  <c:v>5</c:v>
                </c:pt>
                <c:pt idx="537">
                  <c:v>7</c:v>
                </c:pt>
                <c:pt idx="538">
                  <c:v>6</c:v>
                </c:pt>
                <c:pt idx="539">
                  <c:v>7</c:v>
                </c:pt>
                <c:pt idx="540">
                  <c:v>11</c:v>
                </c:pt>
                <c:pt idx="541">
                  <c:v>8</c:v>
                </c:pt>
                <c:pt idx="542">
                  <c:v>7</c:v>
                </c:pt>
                <c:pt idx="543">
                  <c:v>11</c:v>
                </c:pt>
                <c:pt idx="544">
                  <c:v>7</c:v>
                </c:pt>
                <c:pt idx="545">
                  <c:v>6</c:v>
                </c:pt>
                <c:pt idx="546">
                  <c:v>4</c:v>
                </c:pt>
                <c:pt idx="547">
                  <c:v>11</c:v>
                </c:pt>
                <c:pt idx="548">
                  <c:v>9</c:v>
                </c:pt>
                <c:pt idx="549">
                  <c:v>7</c:v>
                </c:pt>
                <c:pt idx="550">
                  <c:v>6</c:v>
                </c:pt>
                <c:pt idx="551">
                  <c:v>6</c:v>
                </c:pt>
                <c:pt idx="552">
                  <c:v>6</c:v>
                </c:pt>
                <c:pt idx="553">
                  <c:v>5</c:v>
                </c:pt>
                <c:pt idx="554">
                  <c:v>7</c:v>
                </c:pt>
                <c:pt idx="555">
                  <c:v>8</c:v>
                </c:pt>
                <c:pt idx="556">
                  <c:v>8</c:v>
                </c:pt>
                <c:pt idx="557">
                  <c:v>11</c:v>
                </c:pt>
                <c:pt idx="558">
                  <c:v>9</c:v>
                </c:pt>
                <c:pt idx="559">
                  <c:v>8</c:v>
                </c:pt>
                <c:pt idx="560">
                  <c:v>5</c:v>
                </c:pt>
                <c:pt idx="561">
                  <c:v>1</c:v>
                </c:pt>
                <c:pt idx="562">
                  <c:v>4</c:v>
                </c:pt>
                <c:pt idx="563">
                  <c:v>4</c:v>
                </c:pt>
                <c:pt idx="564">
                  <c:v>6</c:v>
                </c:pt>
                <c:pt idx="565">
                  <c:v>11</c:v>
                </c:pt>
                <c:pt idx="566">
                  <c:v>10</c:v>
                </c:pt>
                <c:pt idx="567">
                  <c:v>8</c:v>
                </c:pt>
                <c:pt idx="568">
                  <c:v>8</c:v>
                </c:pt>
                <c:pt idx="569">
                  <c:v>7</c:v>
                </c:pt>
                <c:pt idx="570">
                  <c:v>4</c:v>
                </c:pt>
                <c:pt idx="571">
                  <c:v>5</c:v>
                </c:pt>
                <c:pt idx="572">
                  <c:v>10</c:v>
                </c:pt>
                <c:pt idx="573">
                  <c:v>7</c:v>
                </c:pt>
                <c:pt idx="574">
                  <c:v>16</c:v>
                </c:pt>
                <c:pt idx="575">
                  <c:v>8</c:v>
                </c:pt>
                <c:pt idx="576">
                  <c:v>11</c:v>
                </c:pt>
                <c:pt idx="577">
                  <c:v>11</c:v>
                </c:pt>
                <c:pt idx="578">
                  <c:v>5</c:v>
                </c:pt>
                <c:pt idx="579">
                  <c:v>5</c:v>
                </c:pt>
                <c:pt idx="580">
                  <c:v>5</c:v>
                </c:pt>
                <c:pt idx="581">
                  <c:v>4</c:v>
                </c:pt>
                <c:pt idx="582">
                  <c:v>4</c:v>
                </c:pt>
                <c:pt idx="583">
                  <c:v>7</c:v>
                </c:pt>
                <c:pt idx="584">
                  <c:v>7</c:v>
                </c:pt>
                <c:pt idx="585">
                  <c:v>10</c:v>
                </c:pt>
                <c:pt idx="586">
                  <c:v>9</c:v>
                </c:pt>
                <c:pt idx="587">
                  <c:v>10</c:v>
                </c:pt>
                <c:pt idx="588">
                  <c:v>7</c:v>
                </c:pt>
                <c:pt idx="589">
                  <c:v>6</c:v>
                </c:pt>
                <c:pt idx="590">
                  <c:v>7</c:v>
                </c:pt>
                <c:pt idx="591">
                  <c:v>9</c:v>
                </c:pt>
                <c:pt idx="592">
                  <c:v>8</c:v>
                </c:pt>
                <c:pt idx="593">
                  <c:v>11</c:v>
                </c:pt>
                <c:pt idx="594">
                  <c:v>15</c:v>
                </c:pt>
                <c:pt idx="595">
                  <c:v>13</c:v>
                </c:pt>
                <c:pt idx="596">
                  <c:v>7</c:v>
                </c:pt>
                <c:pt idx="597">
                  <c:v>4</c:v>
                </c:pt>
                <c:pt idx="598">
                  <c:v>1</c:v>
                </c:pt>
                <c:pt idx="599">
                  <c:v>1</c:v>
                </c:pt>
                <c:pt idx="600">
                  <c:v>2</c:v>
                </c:pt>
                <c:pt idx="601">
                  <c:v>0</c:v>
                </c:pt>
                <c:pt idx="602">
                  <c:v>0</c:v>
                </c:pt>
                <c:pt idx="603">
                  <c:v>5</c:v>
                </c:pt>
                <c:pt idx="604">
                  <c:v>3</c:v>
                </c:pt>
                <c:pt idx="605">
                  <c:v>4</c:v>
                </c:pt>
                <c:pt idx="606">
                  <c:v>3</c:v>
                </c:pt>
                <c:pt idx="607">
                  <c:v>2</c:v>
                </c:pt>
                <c:pt idx="608">
                  <c:v>4</c:v>
                </c:pt>
                <c:pt idx="609">
                  <c:v>4</c:v>
                </c:pt>
                <c:pt idx="610">
                  <c:v>10</c:v>
                </c:pt>
                <c:pt idx="611">
                  <c:v>7</c:v>
                </c:pt>
                <c:pt idx="612">
                  <c:v>5</c:v>
                </c:pt>
                <c:pt idx="613">
                  <c:v>5</c:v>
                </c:pt>
                <c:pt idx="614">
                  <c:v>4</c:v>
                </c:pt>
                <c:pt idx="615">
                  <c:v>3</c:v>
                </c:pt>
                <c:pt idx="616">
                  <c:v>4</c:v>
                </c:pt>
                <c:pt idx="617">
                  <c:v>4</c:v>
                </c:pt>
                <c:pt idx="618">
                  <c:v>7</c:v>
                </c:pt>
                <c:pt idx="619">
                  <c:v>6</c:v>
                </c:pt>
                <c:pt idx="620">
                  <c:v>5</c:v>
                </c:pt>
                <c:pt idx="621">
                  <c:v>4</c:v>
                </c:pt>
                <c:pt idx="622">
                  <c:v>4</c:v>
                </c:pt>
                <c:pt idx="623">
                  <c:v>6</c:v>
                </c:pt>
                <c:pt idx="624">
                  <c:v>4</c:v>
                </c:pt>
                <c:pt idx="625">
                  <c:v>0</c:v>
                </c:pt>
                <c:pt idx="626">
                  <c:v>4</c:v>
                </c:pt>
                <c:pt idx="627">
                  <c:v>7</c:v>
                </c:pt>
                <c:pt idx="628">
                  <c:v>8</c:v>
                </c:pt>
                <c:pt idx="629">
                  <c:v>8</c:v>
                </c:pt>
                <c:pt idx="630">
                  <c:v>9</c:v>
                </c:pt>
                <c:pt idx="631">
                  <c:v>8</c:v>
                </c:pt>
                <c:pt idx="632">
                  <c:v>7</c:v>
                </c:pt>
                <c:pt idx="633">
                  <c:v>10</c:v>
                </c:pt>
                <c:pt idx="634">
                  <c:v>10</c:v>
                </c:pt>
                <c:pt idx="635">
                  <c:v>6</c:v>
                </c:pt>
                <c:pt idx="636">
                  <c:v>10</c:v>
                </c:pt>
                <c:pt idx="637">
                  <c:v>7</c:v>
                </c:pt>
                <c:pt idx="638">
                  <c:v>8</c:v>
                </c:pt>
                <c:pt idx="639">
                  <c:v>7</c:v>
                </c:pt>
                <c:pt idx="640">
                  <c:v>5</c:v>
                </c:pt>
                <c:pt idx="641">
                  <c:v>7</c:v>
                </c:pt>
                <c:pt idx="642">
                  <c:v>5</c:v>
                </c:pt>
                <c:pt idx="643">
                  <c:v>1</c:v>
                </c:pt>
                <c:pt idx="644">
                  <c:v>2</c:v>
                </c:pt>
                <c:pt idx="645">
                  <c:v>1</c:v>
                </c:pt>
                <c:pt idx="646">
                  <c:v>1</c:v>
                </c:pt>
                <c:pt idx="647">
                  <c:v>4</c:v>
                </c:pt>
                <c:pt idx="648">
                  <c:v>5</c:v>
                </c:pt>
                <c:pt idx="649">
                  <c:v>4</c:v>
                </c:pt>
                <c:pt idx="650">
                  <c:v>1</c:v>
                </c:pt>
                <c:pt idx="651">
                  <c:v>3</c:v>
                </c:pt>
                <c:pt idx="652">
                  <c:v>3</c:v>
                </c:pt>
                <c:pt idx="653">
                  <c:v>3</c:v>
                </c:pt>
                <c:pt idx="654">
                  <c:v>2</c:v>
                </c:pt>
                <c:pt idx="655">
                  <c:v>1</c:v>
                </c:pt>
                <c:pt idx="656">
                  <c:v>3</c:v>
                </c:pt>
                <c:pt idx="657">
                  <c:v>9</c:v>
                </c:pt>
                <c:pt idx="658">
                  <c:v>10</c:v>
                </c:pt>
                <c:pt idx="659">
                  <c:v>7</c:v>
                </c:pt>
                <c:pt idx="660">
                  <c:v>6</c:v>
                </c:pt>
                <c:pt idx="661">
                  <c:v>4</c:v>
                </c:pt>
                <c:pt idx="662">
                  <c:v>6</c:v>
                </c:pt>
                <c:pt idx="663">
                  <c:v>9</c:v>
                </c:pt>
                <c:pt idx="664">
                  <c:v>6</c:v>
                </c:pt>
                <c:pt idx="665">
                  <c:v>9</c:v>
                </c:pt>
                <c:pt idx="666">
                  <c:v>8</c:v>
                </c:pt>
                <c:pt idx="667">
                  <c:v>6</c:v>
                </c:pt>
                <c:pt idx="668">
                  <c:v>8</c:v>
                </c:pt>
                <c:pt idx="669">
                  <c:v>9</c:v>
                </c:pt>
                <c:pt idx="670">
                  <c:v>7</c:v>
                </c:pt>
                <c:pt idx="671">
                  <c:v>7</c:v>
                </c:pt>
                <c:pt idx="672">
                  <c:v>7</c:v>
                </c:pt>
                <c:pt idx="673">
                  <c:v>7</c:v>
                </c:pt>
                <c:pt idx="674">
                  <c:v>8</c:v>
                </c:pt>
                <c:pt idx="675">
                  <c:v>6</c:v>
                </c:pt>
                <c:pt idx="676">
                  <c:v>6</c:v>
                </c:pt>
                <c:pt idx="677">
                  <c:v>8</c:v>
                </c:pt>
                <c:pt idx="678">
                  <c:v>8</c:v>
                </c:pt>
                <c:pt idx="679">
                  <c:v>10</c:v>
                </c:pt>
                <c:pt idx="680">
                  <c:v>8</c:v>
                </c:pt>
                <c:pt idx="681">
                  <c:v>11</c:v>
                </c:pt>
                <c:pt idx="682">
                  <c:v>11</c:v>
                </c:pt>
                <c:pt idx="683">
                  <c:v>8</c:v>
                </c:pt>
                <c:pt idx="684">
                  <c:v>6</c:v>
                </c:pt>
                <c:pt idx="685">
                  <c:v>8</c:v>
                </c:pt>
                <c:pt idx="686">
                  <c:v>6</c:v>
                </c:pt>
                <c:pt idx="687">
                  <c:v>4</c:v>
                </c:pt>
                <c:pt idx="688">
                  <c:v>5</c:v>
                </c:pt>
                <c:pt idx="689">
                  <c:v>7</c:v>
                </c:pt>
                <c:pt idx="690">
                  <c:v>7</c:v>
                </c:pt>
                <c:pt idx="691">
                  <c:v>7</c:v>
                </c:pt>
                <c:pt idx="692">
                  <c:v>6</c:v>
                </c:pt>
                <c:pt idx="693">
                  <c:v>9</c:v>
                </c:pt>
                <c:pt idx="694">
                  <c:v>8</c:v>
                </c:pt>
                <c:pt idx="695">
                  <c:v>9</c:v>
                </c:pt>
                <c:pt idx="696">
                  <c:v>2</c:v>
                </c:pt>
                <c:pt idx="697">
                  <c:v>8</c:v>
                </c:pt>
                <c:pt idx="698">
                  <c:v>9</c:v>
                </c:pt>
                <c:pt idx="699">
                  <c:v>11</c:v>
                </c:pt>
                <c:pt idx="700">
                  <c:v>6</c:v>
                </c:pt>
                <c:pt idx="701">
                  <c:v>9</c:v>
                </c:pt>
                <c:pt idx="702">
                  <c:v>9</c:v>
                </c:pt>
                <c:pt idx="703">
                  <c:v>16</c:v>
                </c:pt>
                <c:pt idx="704">
                  <c:v>9</c:v>
                </c:pt>
                <c:pt idx="705">
                  <c:v>12</c:v>
                </c:pt>
                <c:pt idx="706">
                  <c:v>12</c:v>
                </c:pt>
                <c:pt idx="707">
                  <c:v>8</c:v>
                </c:pt>
                <c:pt idx="708">
                  <c:v>11</c:v>
                </c:pt>
                <c:pt idx="709">
                  <c:v>10</c:v>
                </c:pt>
                <c:pt idx="710">
                  <c:v>9</c:v>
                </c:pt>
                <c:pt idx="711">
                  <c:v>9</c:v>
                </c:pt>
                <c:pt idx="712">
                  <c:v>7</c:v>
                </c:pt>
                <c:pt idx="713">
                  <c:v>8</c:v>
                </c:pt>
                <c:pt idx="714">
                  <c:v>12</c:v>
                </c:pt>
                <c:pt idx="715">
                  <c:v>9</c:v>
                </c:pt>
                <c:pt idx="716">
                  <c:v>10</c:v>
                </c:pt>
                <c:pt idx="717">
                  <c:v>10</c:v>
                </c:pt>
                <c:pt idx="718">
                  <c:v>6</c:v>
                </c:pt>
                <c:pt idx="719">
                  <c:v>7</c:v>
                </c:pt>
                <c:pt idx="720">
                  <c:v>9</c:v>
                </c:pt>
                <c:pt idx="721">
                  <c:v>7</c:v>
                </c:pt>
                <c:pt idx="722">
                  <c:v>9</c:v>
                </c:pt>
                <c:pt idx="723">
                  <c:v>8</c:v>
                </c:pt>
                <c:pt idx="724">
                  <c:v>5</c:v>
                </c:pt>
                <c:pt idx="725">
                  <c:v>6</c:v>
                </c:pt>
                <c:pt idx="726">
                  <c:v>5</c:v>
                </c:pt>
                <c:pt idx="727">
                  <c:v>5</c:v>
                </c:pt>
                <c:pt idx="728">
                  <c:v>6</c:v>
                </c:pt>
                <c:pt idx="729">
                  <c:v>6</c:v>
                </c:pt>
                <c:pt idx="730">
                  <c:v>4</c:v>
                </c:pt>
                <c:pt idx="731">
                  <c:v>3</c:v>
                </c:pt>
                <c:pt idx="732">
                  <c:v>3</c:v>
                </c:pt>
                <c:pt idx="733">
                  <c:v>2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3</c:v>
                </c:pt>
                <c:pt idx="739">
                  <c:v>6</c:v>
                </c:pt>
                <c:pt idx="740">
                  <c:v>5</c:v>
                </c:pt>
                <c:pt idx="741">
                  <c:v>5</c:v>
                </c:pt>
                <c:pt idx="742">
                  <c:v>2</c:v>
                </c:pt>
                <c:pt idx="743">
                  <c:v>2</c:v>
                </c:pt>
                <c:pt idx="744">
                  <c:v>3</c:v>
                </c:pt>
                <c:pt idx="745">
                  <c:v>6</c:v>
                </c:pt>
                <c:pt idx="746">
                  <c:v>5</c:v>
                </c:pt>
                <c:pt idx="747">
                  <c:v>4</c:v>
                </c:pt>
                <c:pt idx="748">
                  <c:v>5</c:v>
                </c:pt>
                <c:pt idx="749">
                  <c:v>6</c:v>
                </c:pt>
                <c:pt idx="750">
                  <c:v>4</c:v>
                </c:pt>
                <c:pt idx="751">
                  <c:v>4</c:v>
                </c:pt>
                <c:pt idx="752">
                  <c:v>8</c:v>
                </c:pt>
                <c:pt idx="753">
                  <c:v>8</c:v>
                </c:pt>
                <c:pt idx="754">
                  <c:v>6</c:v>
                </c:pt>
                <c:pt idx="755">
                  <c:v>3</c:v>
                </c:pt>
                <c:pt idx="756">
                  <c:v>4</c:v>
                </c:pt>
                <c:pt idx="757">
                  <c:v>5</c:v>
                </c:pt>
                <c:pt idx="758">
                  <c:v>7</c:v>
                </c:pt>
                <c:pt idx="759">
                  <c:v>7</c:v>
                </c:pt>
                <c:pt idx="760">
                  <c:v>6</c:v>
                </c:pt>
                <c:pt idx="761">
                  <c:v>5</c:v>
                </c:pt>
                <c:pt idx="762">
                  <c:v>7</c:v>
                </c:pt>
                <c:pt idx="763">
                  <c:v>7</c:v>
                </c:pt>
                <c:pt idx="764">
                  <c:v>7</c:v>
                </c:pt>
                <c:pt idx="765">
                  <c:v>4</c:v>
                </c:pt>
                <c:pt idx="766">
                  <c:v>3</c:v>
                </c:pt>
                <c:pt idx="767">
                  <c:v>5</c:v>
                </c:pt>
                <c:pt idx="768">
                  <c:v>4</c:v>
                </c:pt>
                <c:pt idx="769">
                  <c:v>5</c:v>
                </c:pt>
                <c:pt idx="770">
                  <c:v>13</c:v>
                </c:pt>
                <c:pt idx="771">
                  <c:v>9</c:v>
                </c:pt>
                <c:pt idx="772">
                  <c:v>9</c:v>
                </c:pt>
                <c:pt idx="773">
                  <c:v>7</c:v>
                </c:pt>
                <c:pt idx="774">
                  <c:v>6</c:v>
                </c:pt>
                <c:pt idx="775">
                  <c:v>5</c:v>
                </c:pt>
                <c:pt idx="776">
                  <c:v>7</c:v>
                </c:pt>
                <c:pt idx="777">
                  <c:v>8</c:v>
                </c:pt>
                <c:pt idx="778">
                  <c:v>8</c:v>
                </c:pt>
                <c:pt idx="779">
                  <c:v>12</c:v>
                </c:pt>
                <c:pt idx="782">
                  <c:v>7</c:v>
                </c:pt>
                <c:pt idx="783">
                  <c:v>14</c:v>
                </c:pt>
                <c:pt idx="784">
                  <c:v>13</c:v>
                </c:pt>
                <c:pt idx="785">
                  <c:v>10</c:v>
                </c:pt>
                <c:pt idx="786">
                  <c:v>8</c:v>
                </c:pt>
                <c:pt idx="787">
                  <c:v>8</c:v>
                </c:pt>
                <c:pt idx="788">
                  <c:v>7</c:v>
                </c:pt>
                <c:pt idx="789">
                  <c:v>7</c:v>
                </c:pt>
                <c:pt idx="790">
                  <c:v>9</c:v>
                </c:pt>
                <c:pt idx="791">
                  <c:v>12</c:v>
                </c:pt>
                <c:pt idx="792">
                  <c:v>10</c:v>
                </c:pt>
                <c:pt idx="793">
                  <c:v>10</c:v>
                </c:pt>
                <c:pt idx="794">
                  <c:v>11</c:v>
                </c:pt>
                <c:pt idx="795">
                  <c:v>10</c:v>
                </c:pt>
                <c:pt idx="796">
                  <c:v>11</c:v>
                </c:pt>
                <c:pt idx="797">
                  <c:v>13</c:v>
                </c:pt>
                <c:pt idx="798">
                  <c:v>12</c:v>
                </c:pt>
                <c:pt idx="799">
                  <c:v>12</c:v>
                </c:pt>
                <c:pt idx="800">
                  <c:v>9</c:v>
                </c:pt>
                <c:pt idx="801">
                  <c:v>5</c:v>
                </c:pt>
                <c:pt idx="802">
                  <c:v>5</c:v>
                </c:pt>
                <c:pt idx="803">
                  <c:v>3</c:v>
                </c:pt>
                <c:pt idx="804">
                  <c:v>3</c:v>
                </c:pt>
                <c:pt idx="805">
                  <c:v>3</c:v>
                </c:pt>
                <c:pt idx="806">
                  <c:v>2</c:v>
                </c:pt>
                <c:pt idx="807">
                  <c:v>2</c:v>
                </c:pt>
                <c:pt idx="808">
                  <c:v>3</c:v>
                </c:pt>
                <c:pt idx="809">
                  <c:v>2</c:v>
                </c:pt>
                <c:pt idx="810">
                  <c:v>3</c:v>
                </c:pt>
                <c:pt idx="811">
                  <c:v>7</c:v>
                </c:pt>
                <c:pt idx="812">
                  <c:v>6</c:v>
                </c:pt>
                <c:pt idx="813">
                  <c:v>1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1</c:v>
                </c:pt>
                <c:pt idx="818">
                  <c:v>0</c:v>
                </c:pt>
                <c:pt idx="819">
                  <c:v>0</c:v>
                </c:pt>
                <c:pt idx="820">
                  <c:v>1</c:v>
                </c:pt>
                <c:pt idx="821">
                  <c:v>5</c:v>
                </c:pt>
                <c:pt idx="822">
                  <c:v>5</c:v>
                </c:pt>
                <c:pt idx="823">
                  <c:v>9</c:v>
                </c:pt>
                <c:pt idx="824">
                  <c:v>7</c:v>
                </c:pt>
                <c:pt idx="825">
                  <c:v>5</c:v>
                </c:pt>
                <c:pt idx="826">
                  <c:v>4</c:v>
                </c:pt>
                <c:pt idx="827">
                  <c:v>3</c:v>
                </c:pt>
                <c:pt idx="828">
                  <c:v>4</c:v>
                </c:pt>
                <c:pt idx="829">
                  <c:v>7</c:v>
                </c:pt>
                <c:pt idx="830">
                  <c:v>6</c:v>
                </c:pt>
                <c:pt idx="831">
                  <c:v>6</c:v>
                </c:pt>
                <c:pt idx="832">
                  <c:v>7</c:v>
                </c:pt>
                <c:pt idx="833">
                  <c:v>10</c:v>
                </c:pt>
                <c:pt idx="834">
                  <c:v>6</c:v>
                </c:pt>
                <c:pt idx="835">
                  <c:v>4</c:v>
                </c:pt>
                <c:pt idx="836">
                  <c:v>6</c:v>
                </c:pt>
                <c:pt idx="837">
                  <c:v>7</c:v>
                </c:pt>
                <c:pt idx="838">
                  <c:v>8</c:v>
                </c:pt>
                <c:pt idx="839">
                  <c:v>6</c:v>
                </c:pt>
                <c:pt idx="840">
                  <c:v>3</c:v>
                </c:pt>
                <c:pt idx="841">
                  <c:v>4</c:v>
                </c:pt>
                <c:pt idx="842">
                  <c:v>7</c:v>
                </c:pt>
                <c:pt idx="843">
                  <c:v>4</c:v>
                </c:pt>
                <c:pt idx="844">
                  <c:v>5</c:v>
                </c:pt>
                <c:pt idx="845">
                  <c:v>4</c:v>
                </c:pt>
                <c:pt idx="846">
                  <c:v>3</c:v>
                </c:pt>
                <c:pt idx="847">
                  <c:v>5</c:v>
                </c:pt>
                <c:pt idx="848">
                  <c:v>4</c:v>
                </c:pt>
                <c:pt idx="849">
                  <c:v>6</c:v>
                </c:pt>
                <c:pt idx="850">
                  <c:v>9</c:v>
                </c:pt>
                <c:pt idx="851">
                  <c:v>6</c:v>
                </c:pt>
                <c:pt idx="852">
                  <c:v>9</c:v>
                </c:pt>
                <c:pt idx="853">
                  <c:v>10</c:v>
                </c:pt>
                <c:pt idx="854">
                  <c:v>7</c:v>
                </c:pt>
                <c:pt idx="855">
                  <c:v>7</c:v>
                </c:pt>
                <c:pt idx="856">
                  <c:v>6</c:v>
                </c:pt>
                <c:pt idx="857">
                  <c:v>5</c:v>
                </c:pt>
                <c:pt idx="858">
                  <c:v>4</c:v>
                </c:pt>
                <c:pt idx="859">
                  <c:v>5</c:v>
                </c:pt>
                <c:pt idx="860">
                  <c:v>5</c:v>
                </c:pt>
                <c:pt idx="861">
                  <c:v>4</c:v>
                </c:pt>
                <c:pt idx="862">
                  <c:v>2</c:v>
                </c:pt>
                <c:pt idx="863">
                  <c:v>2</c:v>
                </c:pt>
                <c:pt idx="864">
                  <c:v>7</c:v>
                </c:pt>
                <c:pt idx="865">
                  <c:v>8</c:v>
                </c:pt>
                <c:pt idx="866">
                  <c:v>5</c:v>
                </c:pt>
                <c:pt idx="867">
                  <c:v>6</c:v>
                </c:pt>
                <c:pt idx="868">
                  <c:v>4</c:v>
                </c:pt>
                <c:pt idx="869">
                  <c:v>3</c:v>
                </c:pt>
                <c:pt idx="870">
                  <c:v>2</c:v>
                </c:pt>
                <c:pt idx="871">
                  <c:v>2</c:v>
                </c:pt>
                <c:pt idx="872">
                  <c:v>6</c:v>
                </c:pt>
                <c:pt idx="873">
                  <c:v>6</c:v>
                </c:pt>
                <c:pt idx="874">
                  <c:v>3</c:v>
                </c:pt>
                <c:pt idx="875">
                  <c:v>2</c:v>
                </c:pt>
                <c:pt idx="876">
                  <c:v>4</c:v>
                </c:pt>
                <c:pt idx="877">
                  <c:v>6</c:v>
                </c:pt>
                <c:pt idx="878">
                  <c:v>4</c:v>
                </c:pt>
                <c:pt idx="879">
                  <c:v>5</c:v>
                </c:pt>
                <c:pt idx="880">
                  <c:v>4</c:v>
                </c:pt>
                <c:pt idx="881">
                  <c:v>9</c:v>
                </c:pt>
                <c:pt idx="882">
                  <c:v>9</c:v>
                </c:pt>
                <c:pt idx="883">
                  <c:v>6</c:v>
                </c:pt>
                <c:pt idx="884">
                  <c:v>2</c:v>
                </c:pt>
                <c:pt idx="885">
                  <c:v>4</c:v>
                </c:pt>
                <c:pt idx="886">
                  <c:v>9</c:v>
                </c:pt>
                <c:pt idx="887">
                  <c:v>7</c:v>
                </c:pt>
                <c:pt idx="888">
                  <c:v>6</c:v>
                </c:pt>
                <c:pt idx="889">
                  <c:v>5</c:v>
                </c:pt>
                <c:pt idx="890">
                  <c:v>4</c:v>
                </c:pt>
                <c:pt idx="891">
                  <c:v>8</c:v>
                </c:pt>
                <c:pt idx="892">
                  <c:v>6</c:v>
                </c:pt>
                <c:pt idx="893">
                  <c:v>6</c:v>
                </c:pt>
                <c:pt idx="894">
                  <c:v>7</c:v>
                </c:pt>
                <c:pt idx="895">
                  <c:v>7</c:v>
                </c:pt>
                <c:pt idx="896">
                  <c:v>6</c:v>
                </c:pt>
                <c:pt idx="897">
                  <c:v>2</c:v>
                </c:pt>
                <c:pt idx="898">
                  <c:v>3</c:v>
                </c:pt>
                <c:pt idx="899">
                  <c:v>2</c:v>
                </c:pt>
                <c:pt idx="900">
                  <c:v>3</c:v>
                </c:pt>
                <c:pt idx="901">
                  <c:v>3</c:v>
                </c:pt>
                <c:pt idx="902">
                  <c:v>2</c:v>
                </c:pt>
                <c:pt idx="903">
                  <c:v>3</c:v>
                </c:pt>
                <c:pt idx="904">
                  <c:v>4</c:v>
                </c:pt>
                <c:pt idx="905">
                  <c:v>4</c:v>
                </c:pt>
                <c:pt idx="906">
                  <c:v>2</c:v>
                </c:pt>
                <c:pt idx="907">
                  <c:v>10</c:v>
                </c:pt>
                <c:pt idx="908">
                  <c:v>7</c:v>
                </c:pt>
                <c:pt idx="909">
                  <c:v>5</c:v>
                </c:pt>
                <c:pt idx="910">
                  <c:v>3</c:v>
                </c:pt>
                <c:pt idx="911">
                  <c:v>3</c:v>
                </c:pt>
                <c:pt idx="912">
                  <c:v>5</c:v>
                </c:pt>
                <c:pt idx="913">
                  <c:v>5</c:v>
                </c:pt>
                <c:pt idx="914">
                  <c:v>4</c:v>
                </c:pt>
                <c:pt idx="915">
                  <c:v>6</c:v>
                </c:pt>
                <c:pt idx="916">
                  <c:v>5</c:v>
                </c:pt>
                <c:pt idx="917">
                  <c:v>8</c:v>
                </c:pt>
                <c:pt idx="918">
                  <c:v>5</c:v>
                </c:pt>
                <c:pt idx="919">
                  <c:v>1</c:v>
                </c:pt>
                <c:pt idx="920">
                  <c:v>3</c:v>
                </c:pt>
                <c:pt idx="921">
                  <c:v>4</c:v>
                </c:pt>
                <c:pt idx="922">
                  <c:v>3</c:v>
                </c:pt>
                <c:pt idx="923">
                  <c:v>3</c:v>
                </c:pt>
                <c:pt idx="924">
                  <c:v>2</c:v>
                </c:pt>
                <c:pt idx="925">
                  <c:v>1</c:v>
                </c:pt>
                <c:pt idx="926">
                  <c:v>2</c:v>
                </c:pt>
                <c:pt idx="927">
                  <c:v>2</c:v>
                </c:pt>
                <c:pt idx="928">
                  <c:v>3</c:v>
                </c:pt>
                <c:pt idx="929">
                  <c:v>3</c:v>
                </c:pt>
                <c:pt idx="930">
                  <c:v>1</c:v>
                </c:pt>
                <c:pt idx="931">
                  <c:v>0</c:v>
                </c:pt>
                <c:pt idx="932">
                  <c:v>3</c:v>
                </c:pt>
                <c:pt idx="933">
                  <c:v>4</c:v>
                </c:pt>
                <c:pt idx="934">
                  <c:v>3</c:v>
                </c:pt>
                <c:pt idx="935">
                  <c:v>4</c:v>
                </c:pt>
                <c:pt idx="936">
                  <c:v>7</c:v>
                </c:pt>
                <c:pt idx="937">
                  <c:v>8</c:v>
                </c:pt>
                <c:pt idx="938">
                  <c:v>6</c:v>
                </c:pt>
                <c:pt idx="939">
                  <c:v>3</c:v>
                </c:pt>
                <c:pt idx="940">
                  <c:v>7</c:v>
                </c:pt>
                <c:pt idx="941">
                  <c:v>6</c:v>
                </c:pt>
                <c:pt idx="942">
                  <c:v>4</c:v>
                </c:pt>
                <c:pt idx="943">
                  <c:v>7</c:v>
                </c:pt>
                <c:pt idx="944">
                  <c:v>11</c:v>
                </c:pt>
                <c:pt idx="945">
                  <c:v>16</c:v>
                </c:pt>
                <c:pt idx="946">
                  <c:v>12</c:v>
                </c:pt>
                <c:pt idx="947">
                  <c:v>10</c:v>
                </c:pt>
                <c:pt idx="948">
                  <c:v>8</c:v>
                </c:pt>
                <c:pt idx="949">
                  <c:v>7</c:v>
                </c:pt>
                <c:pt idx="950">
                  <c:v>9</c:v>
                </c:pt>
                <c:pt idx="951">
                  <c:v>7</c:v>
                </c:pt>
                <c:pt idx="952">
                  <c:v>7</c:v>
                </c:pt>
                <c:pt idx="953">
                  <c:v>10</c:v>
                </c:pt>
                <c:pt idx="954">
                  <c:v>13</c:v>
                </c:pt>
                <c:pt idx="955">
                  <c:v>8</c:v>
                </c:pt>
                <c:pt idx="956">
                  <c:v>14</c:v>
                </c:pt>
                <c:pt idx="957">
                  <c:v>17</c:v>
                </c:pt>
                <c:pt idx="958">
                  <c:v>12</c:v>
                </c:pt>
                <c:pt idx="959">
                  <c:v>12</c:v>
                </c:pt>
                <c:pt idx="960">
                  <c:v>11</c:v>
                </c:pt>
                <c:pt idx="961">
                  <c:v>13</c:v>
                </c:pt>
                <c:pt idx="962">
                  <c:v>13</c:v>
                </c:pt>
                <c:pt idx="963">
                  <c:v>12</c:v>
                </c:pt>
                <c:pt idx="964">
                  <c:v>12</c:v>
                </c:pt>
                <c:pt idx="965">
                  <c:v>10</c:v>
                </c:pt>
                <c:pt idx="966">
                  <c:v>14</c:v>
                </c:pt>
                <c:pt idx="967">
                  <c:v>15</c:v>
                </c:pt>
                <c:pt idx="968">
                  <c:v>18</c:v>
                </c:pt>
                <c:pt idx="969">
                  <c:v>17</c:v>
                </c:pt>
                <c:pt idx="970">
                  <c:v>17</c:v>
                </c:pt>
                <c:pt idx="971">
                  <c:v>11</c:v>
                </c:pt>
                <c:pt idx="972">
                  <c:v>11</c:v>
                </c:pt>
                <c:pt idx="973">
                  <c:v>13</c:v>
                </c:pt>
                <c:pt idx="974">
                  <c:v>10</c:v>
                </c:pt>
                <c:pt idx="975">
                  <c:v>9</c:v>
                </c:pt>
                <c:pt idx="976">
                  <c:v>8</c:v>
                </c:pt>
                <c:pt idx="977">
                  <c:v>8</c:v>
                </c:pt>
                <c:pt idx="978">
                  <c:v>12</c:v>
                </c:pt>
                <c:pt idx="979">
                  <c:v>13</c:v>
                </c:pt>
                <c:pt idx="980">
                  <c:v>13</c:v>
                </c:pt>
                <c:pt idx="981">
                  <c:v>12</c:v>
                </c:pt>
                <c:pt idx="982">
                  <c:v>15</c:v>
                </c:pt>
                <c:pt idx="983">
                  <c:v>20</c:v>
                </c:pt>
                <c:pt idx="984">
                  <c:v>13</c:v>
                </c:pt>
                <c:pt idx="985">
                  <c:v>15</c:v>
                </c:pt>
                <c:pt idx="986">
                  <c:v>13</c:v>
                </c:pt>
                <c:pt idx="987">
                  <c:v>14</c:v>
                </c:pt>
                <c:pt idx="988">
                  <c:v>15</c:v>
                </c:pt>
                <c:pt idx="989">
                  <c:v>14</c:v>
                </c:pt>
                <c:pt idx="990">
                  <c:v>11</c:v>
                </c:pt>
                <c:pt idx="991">
                  <c:v>22</c:v>
                </c:pt>
                <c:pt idx="992">
                  <c:v>14</c:v>
                </c:pt>
                <c:pt idx="993">
                  <c:v>13</c:v>
                </c:pt>
                <c:pt idx="994">
                  <c:v>12</c:v>
                </c:pt>
                <c:pt idx="995">
                  <c:v>16</c:v>
                </c:pt>
                <c:pt idx="996">
                  <c:v>12</c:v>
                </c:pt>
                <c:pt idx="997">
                  <c:v>12</c:v>
                </c:pt>
                <c:pt idx="998">
                  <c:v>19</c:v>
                </c:pt>
                <c:pt idx="999">
                  <c:v>10</c:v>
                </c:pt>
                <c:pt idx="1000">
                  <c:v>16</c:v>
                </c:pt>
                <c:pt idx="1001">
                  <c:v>9</c:v>
                </c:pt>
                <c:pt idx="1002">
                  <c:v>14</c:v>
                </c:pt>
                <c:pt idx="1003">
                  <c:v>10</c:v>
                </c:pt>
                <c:pt idx="1004">
                  <c:v>9</c:v>
                </c:pt>
                <c:pt idx="1005">
                  <c:v>6</c:v>
                </c:pt>
                <c:pt idx="1006">
                  <c:v>6</c:v>
                </c:pt>
                <c:pt idx="1007">
                  <c:v>8</c:v>
                </c:pt>
                <c:pt idx="1008">
                  <c:v>11</c:v>
                </c:pt>
                <c:pt idx="1009">
                  <c:v>14</c:v>
                </c:pt>
                <c:pt idx="1010">
                  <c:v>11</c:v>
                </c:pt>
                <c:pt idx="1011">
                  <c:v>12</c:v>
                </c:pt>
                <c:pt idx="1012">
                  <c:v>10</c:v>
                </c:pt>
                <c:pt idx="1013">
                  <c:v>9</c:v>
                </c:pt>
                <c:pt idx="1014">
                  <c:v>7</c:v>
                </c:pt>
                <c:pt idx="1015">
                  <c:v>13</c:v>
                </c:pt>
                <c:pt idx="1016">
                  <c:v>9</c:v>
                </c:pt>
                <c:pt idx="1017">
                  <c:v>8</c:v>
                </c:pt>
                <c:pt idx="1018">
                  <c:v>6</c:v>
                </c:pt>
                <c:pt idx="1019">
                  <c:v>11</c:v>
                </c:pt>
                <c:pt idx="1020">
                  <c:v>9</c:v>
                </c:pt>
                <c:pt idx="1021">
                  <c:v>10</c:v>
                </c:pt>
                <c:pt idx="1022">
                  <c:v>12</c:v>
                </c:pt>
                <c:pt idx="1023">
                  <c:v>10</c:v>
                </c:pt>
                <c:pt idx="1024">
                  <c:v>11</c:v>
                </c:pt>
                <c:pt idx="1025">
                  <c:v>12</c:v>
                </c:pt>
                <c:pt idx="1026">
                  <c:v>14</c:v>
                </c:pt>
                <c:pt idx="1027">
                  <c:v>14</c:v>
                </c:pt>
                <c:pt idx="1028">
                  <c:v>15</c:v>
                </c:pt>
                <c:pt idx="1029">
                  <c:v>13</c:v>
                </c:pt>
                <c:pt idx="1030">
                  <c:v>13</c:v>
                </c:pt>
                <c:pt idx="1031">
                  <c:v>13</c:v>
                </c:pt>
                <c:pt idx="1032">
                  <c:v>11</c:v>
                </c:pt>
                <c:pt idx="1033">
                  <c:v>9</c:v>
                </c:pt>
                <c:pt idx="1034">
                  <c:v>13</c:v>
                </c:pt>
                <c:pt idx="1035">
                  <c:v>12</c:v>
                </c:pt>
                <c:pt idx="1036">
                  <c:v>7</c:v>
                </c:pt>
                <c:pt idx="1037">
                  <c:v>9</c:v>
                </c:pt>
                <c:pt idx="1038">
                  <c:v>9</c:v>
                </c:pt>
                <c:pt idx="1039">
                  <c:v>6</c:v>
                </c:pt>
                <c:pt idx="1040">
                  <c:v>5</c:v>
                </c:pt>
                <c:pt idx="1041">
                  <c:v>10</c:v>
                </c:pt>
                <c:pt idx="1042">
                  <c:v>8</c:v>
                </c:pt>
                <c:pt idx="1043">
                  <c:v>10</c:v>
                </c:pt>
                <c:pt idx="1044">
                  <c:v>7</c:v>
                </c:pt>
                <c:pt idx="1045">
                  <c:v>11</c:v>
                </c:pt>
                <c:pt idx="1046">
                  <c:v>12</c:v>
                </c:pt>
                <c:pt idx="1047">
                  <c:v>9</c:v>
                </c:pt>
                <c:pt idx="1048">
                  <c:v>9</c:v>
                </c:pt>
                <c:pt idx="1049">
                  <c:v>7</c:v>
                </c:pt>
                <c:pt idx="1050">
                  <c:v>5</c:v>
                </c:pt>
                <c:pt idx="1051">
                  <c:v>6</c:v>
                </c:pt>
                <c:pt idx="1052">
                  <c:v>10</c:v>
                </c:pt>
                <c:pt idx="1053">
                  <c:v>11</c:v>
                </c:pt>
                <c:pt idx="1054">
                  <c:v>13</c:v>
                </c:pt>
                <c:pt idx="1055">
                  <c:v>14</c:v>
                </c:pt>
                <c:pt idx="1056">
                  <c:v>13</c:v>
                </c:pt>
                <c:pt idx="1057">
                  <c:v>11</c:v>
                </c:pt>
                <c:pt idx="1058">
                  <c:v>7</c:v>
                </c:pt>
                <c:pt idx="1059">
                  <c:v>7</c:v>
                </c:pt>
                <c:pt idx="1060">
                  <c:v>6</c:v>
                </c:pt>
                <c:pt idx="1061">
                  <c:v>5</c:v>
                </c:pt>
                <c:pt idx="1062">
                  <c:v>4</c:v>
                </c:pt>
                <c:pt idx="1063">
                  <c:v>5</c:v>
                </c:pt>
                <c:pt idx="1064">
                  <c:v>9</c:v>
                </c:pt>
                <c:pt idx="1065">
                  <c:v>9</c:v>
                </c:pt>
                <c:pt idx="1066">
                  <c:v>8</c:v>
                </c:pt>
                <c:pt idx="1067">
                  <c:v>11</c:v>
                </c:pt>
                <c:pt idx="1068">
                  <c:v>11</c:v>
                </c:pt>
                <c:pt idx="1069">
                  <c:v>11</c:v>
                </c:pt>
                <c:pt idx="1070">
                  <c:v>13</c:v>
                </c:pt>
                <c:pt idx="1071">
                  <c:v>9</c:v>
                </c:pt>
                <c:pt idx="1072">
                  <c:v>7</c:v>
                </c:pt>
                <c:pt idx="1073">
                  <c:v>6</c:v>
                </c:pt>
                <c:pt idx="1074">
                  <c:v>10</c:v>
                </c:pt>
                <c:pt idx="1075">
                  <c:v>10</c:v>
                </c:pt>
                <c:pt idx="1076">
                  <c:v>10</c:v>
                </c:pt>
                <c:pt idx="1077">
                  <c:v>14</c:v>
                </c:pt>
                <c:pt idx="1078">
                  <c:v>15</c:v>
                </c:pt>
                <c:pt idx="1079">
                  <c:v>11</c:v>
                </c:pt>
                <c:pt idx="1080">
                  <c:v>14</c:v>
                </c:pt>
                <c:pt idx="1081">
                  <c:v>12</c:v>
                </c:pt>
                <c:pt idx="1082">
                  <c:v>11</c:v>
                </c:pt>
                <c:pt idx="1083">
                  <c:v>11</c:v>
                </c:pt>
                <c:pt idx="1084">
                  <c:v>8</c:v>
                </c:pt>
                <c:pt idx="1085">
                  <c:v>12</c:v>
                </c:pt>
                <c:pt idx="1086">
                  <c:v>8</c:v>
                </c:pt>
                <c:pt idx="1087">
                  <c:v>8</c:v>
                </c:pt>
                <c:pt idx="1088">
                  <c:v>8</c:v>
                </c:pt>
                <c:pt idx="1089">
                  <c:v>9</c:v>
                </c:pt>
                <c:pt idx="1090">
                  <c:v>12</c:v>
                </c:pt>
                <c:pt idx="1091">
                  <c:v>19</c:v>
                </c:pt>
                <c:pt idx="1092">
                  <c:v>16</c:v>
                </c:pt>
                <c:pt idx="1093">
                  <c:v>11</c:v>
                </c:pt>
                <c:pt idx="1094">
                  <c:v>11</c:v>
                </c:pt>
                <c:pt idx="1095">
                  <c:v>13</c:v>
                </c:pt>
                <c:pt idx="1096">
                  <c:v>12</c:v>
                </c:pt>
                <c:pt idx="1097">
                  <c:v>11</c:v>
                </c:pt>
                <c:pt idx="1098">
                  <c:v>11</c:v>
                </c:pt>
                <c:pt idx="1099">
                  <c:v>11</c:v>
                </c:pt>
                <c:pt idx="1100">
                  <c:v>10</c:v>
                </c:pt>
                <c:pt idx="1101">
                  <c:v>10</c:v>
                </c:pt>
                <c:pt idx="1102">
                  <c:v>12</c:v>
                </c:pt>
                <c:pt idx="1103">
                  <c:v>10</c:v>
                </c:pt>
                <c:pt idx="1104">
                  <c:v>10</c:v>
                </c:pt>
                <c:pt idx="1105">
                  <c:v>9</c:v>
                </c:pt>
                <c:pt idx="1106">
                  <c:v>8</c:v>
                </c:pt>
                <c:pt idx="1107">
                  <c:v>10</c:v>
                </c:pt>
                <c:pt idx="1108">
                  <c:v>9</c:v>
                </c:pt>
                <c:pt idx="1109">
                  <c:v>9</c:v>
                </c:pt>
                <c:pt idx="1110">
                  <c:v>7</c:v>
                </c:pt>
                <c:pt idx="1111">
                  <c:v>6</c:v>
                </c:pt>
                <c:pt idx="1112">
                  <c:v>6</c:v>
                </c:pt>
                <c:pt idx="1115">
                  <c:v>2</c:v>
                </c:pt>
                <c:pt idx="1116">
                  <c:v>4</c:v>
                </c:pt>
                <c:pt idx="1117">
                  <c:v>4</c:v>
                </c:pt>
                <c:pt idx="1118">
                  <c:v>7</c:v>
                </c:pt>
                <c:pt idx="1119">
                  <c:v>5</c:v>
                </c:pt>
                <c:pt idx="1120">
                  <c:v>3</c:v>
                </c:pt>
                <c:pt idx="1121">
                  <c:v>3</c:v>
                </c:pt>
                <c:pt idx="1122">
                  <c:v>4</c:v>
                </c:pt>
                <c:pt idx="1123">
                  <c:v>6</c:v>
                </c:pt>
                <c:pt idx="1124">
                  <c:v>10</c:v>
                </c:pt>
                <c:pt idx="1125">
                  <c:v>6</c:v>
                </c:pt>
                <c:pt idx="1126">
                  <c:v>8</c:v>
                </c:pt>
                <c:pt idx="1127">
                  <c:v>7</c:v>
                </c:pt>
                <c:pt idx="1128">
                  <c:v>6</c:v>
                </c:pt>
                <c:pt idx="1129">
                  <c:v>5</c:v>
                </c:pt>
                <c:pt idx="1130">
                  <c:v>4</c:v>
                </c:pt>
                <c:pt idx="1131">
                  <c:v>2</c:v>
                </c:pt>
                <c:pt idx="1132">
                  <c:v>2</c:v>
                </c:pt>
                <c:pt idx="1133">
                  <c:v>4</c:v>
                </c:pt>
                <c:pt idx="1134">
                  <c:v>8</c:v>
                </c:pt>
                <c:pt idx="1135">
                  <c:v>11</c:v>
                </c:pt>
                <c:pt idx="1136">
                  <c:v>8</c:v>
                </c:pt>
                <c:pt idx="1137">
                  <c:v>5</c:v>
                </c:pt>
                <c:pt idx="1138">
                  <c:v>5</c:v>
                </c:pt>
                <c:pt idx="1139">
                  <c:v>8</c:v>
                </c:pt>
                <c:pt idx="1140">
                  <c:v>5</c:v>
                </c:pt>
                <c:pt idx="1141">
                  <c:v>3</c:v>
                </c:pt>
                <c:pt idx="1142">
                  <c:v>3</c:v>
                </c:pt>
                <c:pt idx="1143">
                  <c:v>2</c:v>
                </c:pt>
                <c:pt idx="1144">
                  <c:v>5</c:v>
                </c:pt>
                <c:pt idx="1145">
                  <c:v>8</c:v>
                </c:pt>
                <c:pt idx="1146">
                  <c:v>7</c:v>
                </c:pt>
                <c:pt idx="1147">
                  <c:v>9</c:v>
                </c:pt>
                <c:pt idx="1148">
                  <c:v>9</c:v>
                </c:pt>
                <c:pt idx="1149">
                  <c:v>7</c:v>
                </c:pt>
                <c:pt idx="1150">
                  <c:v>15</c:v>
                </c:pt>
                <c:pt idx="1151">
                  <c:v>9</c:v>
                </c:pt>
                <c:pt idx="1152">
                  <c:v>7</c:v>
                </c:pt>
                <c:pt idx="1153">
                  <c:v>10</c:v>
                </c:pt>
                <c:pt idx="1154">
                  <c:v>7</c:v>
                </c:pt>
                <c:pt idx="1155">
                  <c:v>6</c:v>
                </c:pt>
                <c:pt idx="1156">
                  <c:v>11</c:v>
                </c:pt>
                <c:pt idx="1157">
                  <c:v>7</c:v>
                </c:pt>
                <c:pt idx="1158">
                  <c:v>9</c:v>
                </c:pt>
                <c:pt idx="1159">
                  <c:v>12</c:v>
                </c:pt>
                <c:pt idx="1160">
                  <c:v>7</c:v>
                </c:pt>
                <c:pt idx="1161">
                  <c:v>9</c:v>
                </c:pt>
                <c:pt idx="1162">
                  <c:v>6</c:v>
                </c:pt>
                <c:pt idx="1163">
                  <c:v>8</c:v>
                </c:pt>
                <c:pt idx="1164">
                  <c:v>6</c:v>
                </c:pt>
                <c:pt idx="1165">
                  <c:v>8</c:v>
                </c:pt>
                <c:pt idx="1166">
                  <c:v>7</c:v>
                </c:pt>
                <c:pt idx="1167">
                  <c:v>4</c:v>
                </c:pt>
                <c:pt idx="1168">
                  <c:v>4</c:v>
                </c:pt>
                <c:pt idx="1169">
                  <c:v>6</c:v>
                </c:pt>
                <c:pt idx="1170">
                  <c:v>4</c:v>
                </c:pt>
                <c:pt idx="1171">
                  <c:v>8</c:v>
                </c:pt>
                <c:pt idx="1172">
                  <c:v>8</c:v>
                </c:pt>
                <c:pt idx="1173">
                  <c:v>9</c:v>
                </c:pt>
                <c:pt idx="1174">
                  <c:v>10</c:v>
                </c:pt>
                <c:pt idx="1175">
                  <c:v>8</c:v>
                </c:pt>
                <c:pt idx="1176">
                  <c:v>7</c:v>
                </c:pt>
                <c:pt idx="1177">
                  <c:v>11</c:v>
                </c:pt>
                <c:pt idx="1178">
                  <c:v>8</c:v>
                </c:pt>
                <c:pt idx="1179">
                  <c:v>6</c:v>
                </c:pt>
                <c:pt idx="1180">
                  <c:v>5</c:v>
                </c:pt>
                <c:pt idx="1181">
                  <c:v>6</c:v>
                </c:pt>
                <c:pt idx="1182">
                  <c:v>6</c:v>
                </c:pt>
                <c:pt idx="1183">
                  <c:v>10</c:v>
                </c:pt>
                <c:pt idx="1184">
                  <c:v>9</c:v>
                </c:pt>
                <c:pt idx="1185">
                  <c:v>9</c:v>
                </c:pt>
                <c:pt idx="1186">
                  <c:v>10</c:v>
                </c:pt>
                <c:pt idx="1187">
                  <c:v>9</c:v>
                </c:pt>
                <c:pt idx="1188">
                  <c:v>7</c:v>
                </c:pt>
                <c:pt idx="1189">
                  <c:v>7</c:v>
                </c:pt>
                <c:pt idx="1190">
                  <c:v>4</c:v>
                </c:pt>
                <c:pt idx="1191">
                  <c:v>4</c:v>
                </c:pt>
                <c:pt idx="1192">
                  <c:v>8</c:v>
                </c:pt>
                <c:pt idx="1193">
                  <c:v>6</c:v>
                </c:pt>
                <c:pt idx="1194">
                  <c:v>10</c:v>
                </c:pt>
                <c:pt idx="1195">
                  <c:v>9</c:v>
                </c:pt>
                <c:pt idx="1196">
                  <c:v>8</c:v>
                </c:pt>
                <c:pt idx="1197">
                  <c:v>7</c:v>
                </c:pt>
                <c:pt idx="1198">
                  <c:v>7</c:v>
                </c:pt>
                <c:pt idx="1199">
                  <c:v>4</c:v>
                </c:pt>
                <c:pt idx="1200">
                  <c:v>4</c:v>
                </c:pt>
                <c:pt idx="1201">
                  <c:v>7</c:v>
                </c:pt>
                <c:pt idx="1202">
                  <c:v>2</c:v>
                </c:pt>
                <c:pt idx="1203">
                  <c:v>1</c:v>
                </c:pt>
                <c:pt idx="1204">
                  <c:v>6</c:v>
                </c:pt>
                <c:pt idx="1205">
                  <c:v>4</c:v>
                </c:pt>
                <c:pt idx="1206">
                  <c:v>2</c:v>
                </c:pt>
                <c:pt idx="1207">
                  <c:v>3</c:v>
                </c:pt>
                <c:pt idx="1208">
                  <c:v>7</c:v>
                </c:pt>
                <c:pt idx="1209">
                  <c:v>4</c:v>
                </c:pt>
                <c:pt idx="1210">
                  <c:v>6</c:v>
                </c:pt>
                <c:pt idx="1211">
                  <c:v>6</c:v>
                </c:pt>
                <c:pt idx="1212">
                  <c:v>4</c:v>
                </c:pt>
                <c:pt idx="1213">
                  <c:v>5</c:v>
                </c:pt>
                <c:pt idx="1214">
                  <c:v>8</c:v>
                </c:pt>
                <c:pt idx="1215">
                  <c:v>5</c:v>
                </c:pt>
                <c:pt idx="1216">
                  <c:v>9</c:v>
                </c:pt>
                <c:pt idx="1217">
                  <c:v>9</c:v>
                </c:pt>
                <c:pt idx="1218">
                  <c:v>8</c:v>
                </c:pt>
                <c:pt idx="1219">
                  <c:v>7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2</c:v>
                </c:pt>
                <c:pt idx="1229">
                  <c:v>6</c:v>
                </c:pt>
                <c:pt idx="1230">
                  <c:v>4</c:v>
                </c:pt>
                <c:pt idx="1231">
                  <c:v>2</c:v>
                </c:pt>
                <c:pt idx="1232">
                  <c:v>0</c:v>
                </c:pt>
                <c:pt idx="1233">
                  <c:v>3</c:v>
                </c:pt>
                <c:pt idx="1234">
                  <c:v>4</c:v>
                </c:pt>
                <c:pt idx="1235">
                  <c:v>4</c:v>
                </c:pt>
                <c:pt idx="1236">
                  <c:v>7</c:v>
                </c:pt>
                <c:pt idx="1237">
                  <c:v>6</c:v>
                </c:pt>
                <c:pt idx="1238">
                  <c:v>3</c:v>
                </c:pt>
                <c:pt idx="1239">
                  <c:v>2</c:v>
                </c:pt>
                <c:pt idx="1240">
                  <c:v>4</c:v>
                </c:pt>
                <c:pt idx="1241">
                  <c:v>4</c:v>
                </c:pt>
                <c:pt idx="1242">
                  <c:v>5</c:v>
                </c:pt>
                <c:pt idx="1243">
                  <c:v>8</c:v>
                </c:pt>
                <c:pt idx="1244">
                  <c:v>6</c:v>
                </c:pt>
                <c:pt idx="1245">
                  <c:v>4</c:v>
                </c:pt>
                <c:pt idx="1246">
                  <c:v>4</c:v>
                </c:pt>
                <c:pt idx="1247">
                  <c:v>4</c:v>
                </c:pt>
                <c:pt idx="1248">
                  <c:v>2</c:v>
                </c:pt>
                <c:pt idx="1249">
                  <c:v>9</c:v>
                </c:pt>
                <c:pt idx="1250">
                  <c:v>6</c:v>
                </c:pt>
                <c:pt idx="1251">
                  <c:v>5</c:v>
                </c:pt>
                <c:pt idx="1252">
                  <c:v>7</c:v>
                </c:pt>
                <c:pt idx="1253">
                  <c:v>4</c:v>
                </c:pt>
                <c:pt idx="1254">
                  <c:v>3</c:v>
                </c:pt>
                <c:pt idx="1255">
                  <c:v>5</c:v>
                </c:pt>
                <c:pt idx="1256">
                  <c:v>3</c:v>
                </c:pt>
                <c:pt idx="1257">
                  <c:v>12</c:v>
                </c:pt>
                <c:pt idx="1258">
                  <c:v>12</c:v>
                </c:pt>
                <c:pt idx="1259">
                  <c:v>12</c:v>
                </c:pt>
                <c:pt idx="1260">
                  <c:v>9</c:v>
                </c:pt>
                <c:pt idx="1261">
                  <c:v>8</c:v>
                </c:pt>
                <c:pt idx="1262">
                  <c:v>7</c:v>
                </c:pt>
                <c:pt idx="1263">
                  <c:v>7</c:v>
                </c:pt>
                <c:pt idx="1264">
                  <c:v>6</c:v>
                </c:pt>
                <c:pt idx="1265">
                  <c:v>4</c:v>
                </c:pt>
                <c:pt idx="1266">
                  <c:v>2</c:v>
                </c:pt>
                <c:pt idx="1267">
                  <c:v>3</c:v>
                </c:pt>
                <c:pt idx="1268">
                  <c:v>2</c:v>
                </c:pt>
                <c:pt idx="1269">
                  <c:v>4</c:v>
                </c:pt>
                <c:pt idx="1270">
                  <c:v>5</c:v>
                </c:pt>
                <c:pt idx="1271">
                  <c:v>4</c:v>
                </c:pt>
                <c:pt idx="1272">
                  <c:v>6</c:v>
                </c:pt>
                <c:pt idx="1273">
                  <c:v>5</c:v>
                </c:pt>
                <c:pt idx="1274">
                  <c:v>2</c:v>
                </c:pt>
                <c:pt idx="1275">
                  <c:v>1</c:v>
                </c:pt>
                <c:pt idx="1276">
                  <c:v>1</c:v>
                </c:pt>
                <c:pt idx="1277">
                  <c:v>4</c:v>
                </c:pt>
                <c:pt idx="1278">
                  <c:v>3</c:v>
                </c:pt>
                <c:pt idx="1279">
                  <c:v>1</c:v>
                </c:pt>
                <c:pt idx="1280">
                  <c:v>4</c:v>
                </c:pt>
                <c:pt idx="1281">
                  <c:v>8</c:v>
                </c:pt>
                <c:pt idx="1282">
                  <c:v>12</c:v>
                </c:pt>
                <c:pt idx="1283">
                  <c:v>6</c:v>
                </c:pt>
                <c:pt idx="1284">
                  <c:v>3</c:v>
                </c:pt>
                <c:pt idx="1285">
                  <c:v>4</c:v>
                </c:pt>
                <c:pt idx="1286">
                  <c:v>5</c:v>
                </c:pt>
                <c:pt idx="1287">
                  <c:v>3</c:v>
                </c:pt>
                <c:pt idx="1288">
                  <c:v>4</c:v>
                </c:pt>
                <c:pt idx="1289">
                  <c:v>4</c:v>
                </c:pt>
                <c:pt idx="1290">
                  <c:v>4</c:v>
                </c:pt>
                <c:pt idx="1291">
                  <c:v>5</c:v>
                </c:pt>
                <c:pt idx="1292">
                  <c:v>6</c:v>
                </c:pt>
                <c:pt idx="1293">
                  <c:v>7</c:v>
                </c:pt>
                <c:pt idx="1294">
                  <c:v>8</c:v>
                </c:pt>
                <c:pt idx="1295">
                  <c:v>7</c:v>
                </c:pt>
                <c:pt idx="1296">
                  <c:v>6</c:v>
                </c:pt>
                <c:pt idx="1297">
                  <c:v>4</c:v>
                </c:pt>
                <c:pt idx="1298">
                  <c:v>3</c:v>
                </c:pt>
                <c:pt idx="1299">
                  <c:v>2</c:v>
                </c:pt>
                <c:pt idx="1300">
                  <c:v>9</c:v>
                </c:pt>
                <c:pt idx="1301">
                  <c:v>8</c:v>
                </c:pt>
                <c:pt idx="1302">
                  <c:v>6</c:v>
                </c:pt>
                <c:pt idx="1303">
                  <c:v>4</c:v>
                </c:pt>
                <c:pt idx="1304">
                  <c:v>4</c:v>
                </c:pt>
                <c:pt idx="1305">
                  <c:v>2</c:v>
                </c:pt>
                <c:pt idx="1306">
                  <c:v>4</c:v>
                </c:pt>
                <c:pt idx="1307">
                  <c:v>10</c:v>
                </c:pt>
                <c:pt idx="1308">
                  <c:v>9</c:v>
                </c:pt>
                <c:pt idx="1309">
                  <c:v>5</c:v>
                </c:pt>
                <c:pt idx="1310">
                  <c:v>4</c:v>
                </c:pt>
                <c:pt idx="1311">
                  <c:v>5</c:v>
                </c:pt>
                <c:pt idx="1312">
                  <c:v>4</c:v>
                </c:pt>
                <c:pt idx="1313">
                  <c:v>2</c:v>
                </c:pt>
                <c:pt idx="1314">
                  <c:v>0</c:v>
                </c:pt>
                <c:pt idx="1315">
                  <c:v>1</c:v>
                </c:pt>
                <c:pt idx="1316">
                  <c:v>2</c:v>
                </c:pt>
                <c:pt idx="1317">
                  <c:v>2</c:v>
                </c:pt>
                <c:pt idx="1318">
                  <c:v>2</c:v>
                </c:pt>
                <c:pt idx="1319">
                  <c:v>1</c:v>
                </c:pt>
                <c:pt idx="1320">
                  <c:v>2</c:v>
                </c:pt>
                <c:pt idx="1321">
                  <c:v>0</c:v>
                </c:pt>
                <c:pt idx="1322">
                  <c:v>0</c:v>
                </c:pt>
                <c:pt idx="1323">
                  <c:v>2</c:v>
                </c:pt>
                <c:pt idx="1324">
                  <c:v>2</c:v>
                </c:pt>
                <c:pt idx="1325">
                  <c:v>4</c:v>
                </c:pt>
                <c:pt idx="1326">
                  <c:v>4</c:v>
                </c:pt>
                <c:pt idx="1327">
                  <c:v>2</c:v>
                </c:pt>
                <c:pt idx="1328">
                  <c:v>1</c:v>
                </c:pt>
                <c:pt idx="1329">
                  <c:v>4</c:v>
                </c:pt>
                <c:pt idx="1330">
                  <c:v>8</c:v>
                </c:pt>
                <c:pt idx="1331">
                  <c:v>6</c:v>
                </c:pt>
                <c:pt idx="1332">
                  <c:v>7</c:v>
                </c:pt>
                <c:pt idx="1333">
                  <c:v>5</c:v>
                </c:pt>
                <c:pt idx="1334">
                  <c:v>6</c:v>
                </c:pt>
                <c:pt idx="1335">
                  <c:v>6</c:v>
                </c:pt>
                <c:pt idx="1336">
                  <c:v>5</c:v>
                </c:pt>
                <c:pt idx="1337">
                  <c:v>6</c:v>
                </c:pt>
                <c:pt idx="1338">
                  <c:v>7</c:v>
                </c:pt>
                <c:pt idx="1339">
                  <c:v>10</c:v>
                </c:pt>
                <c:pt idx="1340">
                  <c:v>10</c:v>
                </c:pt>
                <c:pt idx="1341">
                  <c:v>8</c:v>
                </c:pt>
                <c:pt idx="1342">
                  <c:v>7</c:v>
                </c:pt>
                <c:pt idx="1343">
                  <c:v>10</c:v>
                </c:pt>
                <c:pt idx="1344">
                  <c:v>14</c:v>
                </c:pt>
                <c:pt idx="1345">
                  <c:v>10</c:v>
                </c:pt>
                <c:pt idx="1346">
                  <c:v>8</c:v>
                </c:pt>
                <c:pt idx="1347">
                  <c:v>5</c:v>
                </c:pt>
                <c:pt idx="1348">
                  <c:v>7</c:v>
                </c:pt>
                <c:pt idx="1349">
                  <c:v>8</c:v>
                </c:pt>
                <c:pt idx="1350">
                  <c:v>6</c:v>
                </c:pt>
                <c:pt idx="1351">
                  <c:v>6</c:v>
                </c:pt>
                <c:pt idx="1352">
                  <c:v>8</c:v>
                </c:pt>
                <c:pt idx="1353">
                  <c:v>6</c:v>
                </c:pt>
                <c:pt idx="1354">
                  <c:v>4</c:v>
                </c:pt>
                <c:pt idx="1355">
                  <c:v>3</c:v>
                </c:pt>
                <c:pt idx="1356">
                  <c:v>3</c:v>
                </c:pt>
                <c:pt idx="1357">
                  <c:v>6</c:v>
                </c:pt>
                <c:pt idx="1358">
                  <c:v>8</c:v>
                </c:pt>
                <c:pt idx="1359">
                  <c:v>6</c:v>
                </c:pt>
                <c:pt idx="1360">
                  <c:v>6</c:v>
                </c:pt>
                <c:pt idx="1361">
                  <c:v>5</c:v>
                </c:pt>
                <c:pt idx="1362">
                  <c:v>6</c:v>
                </c:pt>
                <c:pt idx="1363">
                  <c:v>6</c:v>
                </c:pt>
                <c:pt idx="1364">
                  <c:v>8</c:v>
                </c:pt>
                <c:pt idx="1365">
                  <c:v>8</c:v>
                </c:pt>
                <c:pt idx="1366">
                  <c:v>8</c:v>
                </c:pt>
                <c:pt idx="1367">
                  <c:v>7</c:v>
                </c:pt>
                <c:pt idx="1368">
                  <c:v>5</c:v>
                </c:pt>
                <c:pt idx="1369">
                  <c:v>7</c:v>
                </c:pt>
                <c:pt idx="1370">
                  <c:v>6</c:v>
                </c:pt>
                <c:pt idx="1371">
                  <c:v>6</c:v>
                </c:pt>
                <c:pt idx="1372">
                  <c:v>5</c:v>
                </c:pt>
                <c:pt idx="1373">
                  <c:v>3</c:v>
                </c:pt>
                <c:pt idx="1374">
                  <c:v>8</c:v>
                </c:pt>
                <c:pt idx="1375">
                  <c:v>8</c:v>
                </c:pt>
                <c:pt idx="1376">
                  <c:v>6</c:v>
                </c:pt>
                <c:pt idx="1377">
                  <c:v>8</c:v>
                </c:pt>
                <c:pt idx="1378">
                  <c:v>10</c:v>
                </c:pt>
                <c:pt idx="1379">
                  <c:v>6</c:v>
                </c:pt>
                <c:pt idx="1380">
                  <c:v>6</c:v>
                </c:pt>
                <c:pt idx="1381">
                  <c:v>5</c:v>
                </c:pt>
                <c:pt idx="1382">
                  <c:v>6</c:v>
                </c:pt>
                <c:pt idx="1383">
                  <c:v>8</c:v>
                </c:pt>
                <c:pt idx="1384">
                  <c:v>11</c:v>
                </c:pt>
                <c:pt idx="1385">
                  <c:v>11</c:v>
                </c:pt>
                <c:pt idx="1386">
                  <c:v>7</c:v>
                </c:pt>
                <c:pt idx="1387">
                  <c:v>11</c:v>
                </c:pt>
                <c:pt idx="1388">
                  <c:v>8</c:v>
                </c:pt>
                <c:pt idx="1389">
                  <c:v>6</c:v>
                </c:pt>
                <c:pt idx="1390">
                  <c:v>5</c:v>
                </c:pt>
                <c:pt idx="1391">
                  <c:v>9</c:v>
                </c:pt>
                <c:pt idx="1392">
                  <c:v>6</c:v>
                </c:pt>
                <c:pt idx="1393">
                  <c:v>6</c:v>
                </c:pt>
                <c:pt idx="1394">
                  <c:v>5</c:v>
                </c:pt>
                <c:pt idx="1395">
                  <c:v>7</c:v>
                </c:pt>
                <c:pt idx="1396">
                  <c:v>6</c:v>
                </c:pt>
                <c:pt idx="1397">
                  <c:v>9</c:v>
                </c:pt>
                <c:pt idx="1398">
                  <c:v>10</c:v>
                </c:pt>
                <c:pt idx="1399">
                  <c:v>5</c:v>
                </c:pt>
                <c:pt idx="1400">
                  <c:v>10</c:v>
                </c:pt>
                <c:pt idx="1401">
                  <c:v>6</c:v>
                </c:pt>
                <c:pt idx="1402">
                  <c:v>4</c:v>
                </c:pt>
                <c:pt idx="1403">
                  <c:v>6</c:v>
                </c:pt>
                <c:pt idx="1404">
                  <c:v>7</c:v>
                </c:pt>
                <c:pt idx="1405">
                  <c:v>6</c:v>
                </c:pt>
                <c:pt idx="1406">
                  <c:v>6</c:v>
                </c:pt>
                <c:pt idx="1407">
                  <c:v>9</c:v>
                </c:pt>
                <c:pt idx="1408">
                  <c:v>6</c:v>
                </c:pt>
                <c:pt idx="1409">
                  <c:v>7</c:v>
                </c:pt>
                <c:pt idx="1410">
                  <c:v>5</c:v>
                </c:pt>
                <c:pt idx="1411">
                  <c:v>1</c:v>
                </c:pt>
                <c:pt idx="1412">
                  <c:v>3</c:v>
                </c:pt>
                <c:pt idx="1413">
                  <c:v>4</c:v>
                </c:pt>
                <c:pt idx="1414">
                  <c:v>1</c:v>
                </c:pt>
                <c:pt idx="1415">
                  <c:v>1</c:v>
                </c:pt>
                <c:pt idx="1416">
                  <c:v>3</c:v>
                </c:pt>
                <c:pt idx="1417">
                  <c:v>4</c:v>
                </c:pt>
                <c:pt idx="1418">
                  <c:v>5</c:v>
                </c:pt>
                <c:pt idx="1419">
                  <c:v>5</c:v>
                </c:pt>
                <c:pt idx="1420">
                  <c:v>5</c:v>
                </c:pt>
                <c:pt idx="1421">
                  <c:v>6</c:v>
                </c:pt>
                <c:pt idx="1422">
                  <c:v>7</c:v>
                </c:pt>
                <c:pt idx="1423">
                  <c:v>3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9</c:v>
                </c:pt>
                <c:pt idx="1428">
                  <c:v>8</c:v>
                </c:pt>
                <c:pt idx="1429">
                  <c:v>6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4</c:v>
                </c:pt>
                <c:pt idx="1436">
                  <c:v>3</c:v>
                </c:pt>
                <c:pt idx="1437">
                  <c:v>1</c:v>
                </c:pt>
                <c:pt idx="1438">
                  <c:v>2</c:v>
                </c:pt>
                <c:pt idx="1439">
                  <c:v>3</c:v>
                </c:pt>
                <c:pt idx="1440">
                  <c:v>2</c:v>
                </c:pt>
                <c:pt idx="1441">
                  <c:v>0</c:v>
                </c:pt>
                <c:pt idx="1442">
                  <c:v>0</c:v>
                </c:pt>
                <c:pt idx="1443">
                  <c:v>1</c:v>
                </c:pt>
                <c:pt idx="1444">
                  <c:v>2</c:v>
                </c:pt>
                <c:pt idx="1445">
                  <c:v>2</c:v>
                </c:pt>
                <c:pt idx="1446">
                  <c:v>1</c:v>
                </c:pt>
                <c:pt idx="1447">
                  <c:v>3</c:v>
                </c:pt>
                <c:pt idx="1448">
                  <c:v>6</c:v>
                </c:pt>
                <c:pt idx="1449">
                  <c:v>4</c:v>
                </c:pt>
                <c:pt idx="1450">
                  <c:v>6</c:v>
                </c:pt>
                <c:pt idx="1453">
                  <c:v>1</c:v>
                </c:pt>
                <c:pt idx="1454">
                  <c:v>5</c:v>
                </c:pt>
                <c:pt idx="1455">
                  <c:v>9</c:v>
                </c:pt>
                <c:pt idx="1456">
                  <c:v>6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6</c:v>
                </c:pt>
                <c:pt idx="1461">
                  <c:v>4</c:v>
                </c:pt>
                <c:pt idx="1462">
                  <c:v>2</c:v>
                </c:pt>
                <c:pt idx="1463">
                  <c:v>5</c:v>
                </c:pt>
                <c:pt idx="1464">
                  <c:v>3</c:v>
                </c:pt>
                <c:pt idx="1465">
                  <c:v>4</c:v>
                </c:pt>
                <c:pt idx="1466">
                  <c:v>4</c:v>
                </c:pt>
                <c:pt idx="1467">
                  <c:v>6</c:v>
                </c:pt>
                <c:pt idx="1468">
                  <c:v>4</c:v>
                </c:pt>
                <c:pt idx="1469">
                  <c:v>8</c:v>
                </c:pt>
                <c:pt idx="1470">
                  <c:v>6</c:v>
                </c:pt>
                <c:pt idx="1471">
                  <c:v>5</c:v>
                </c:pt>
                <c:pt idx="1472">
                  <c:v>4</c:v>
                </c:pt>
                <c:pt idx="1473">
                  <c:v>2</c:v>
                </c:pt>
                <c:pt idx="1474">
                  <c:v>3</c:v>
                </c:pt>
                <c:pt idx="1475">
                  <c:v>4</c:v>
                </c:pt>
                <c:pt idx="1476">
                  <c:v>4</c:v>
                </c:pt>
                <c:pt idx="1477">
                  <c:v>8</c:v>
                </c:pt>
                <c:pt idx="1478">
                  <c:v>5</c:v>
                </c:pt>
                <c:pt idx="1479">
                  <c:v>1</c:v>
                </c:pt>
                <c:pt idx="1480">
                  <c:v>3</c:v>
                </c:pt>
                <c:pt idx="1481">
                  <c:v>5</c:v>
                </c:pt>
                <c:pt idx="1482">
                  <c:v>3</c:v>
                </c:pt>
                <c:pt idx="1483">
                  <c:v>2</c:v>
                </c:pt>
                <c:pt idx="1484">
                  <c:v>3</c:v>
                </c:pt>
                <c:pt idx="1485">
                  <c:v>3</c:v>
                </c:pt>
                <c:pt idx="1486">
                  <c:v>3</c:v>
                </c:pt>
                <c:pt idx="1487">
                  <c:v>1</c:v>
                </c:pt>
                <c:pt idx="1488">
                  <c:v>0</c:v>
                </c:pt>
                <c:pt idx="1489">
                  <c:v>1</c:v>
                </c:pt>
                <c:pt idx="1490">
                  <c:v>3</c:v>
                </c:pt>
                <c:pt idx="1491">
                  <c:v>2</c:v>
                </c:pt>
                <c:pt idx="1492">
                  <c:v>2</c:v>
                </c:pt>
                <c:pt idx="1493">
                  <c:v>7</c:v>
                </c:pt>
                <c:pt idx="1494">
                  <c:v>5</c:v>
                </c:pt>
                <c:pt idx="1495">
                  <c:v>8</c:v>
                </c:pt>
                <c:pt idx="1496">
                  <c:v>12</c:v>
                </c:pt>
                <c:pt idx="1497">
                  <c:v>11</c:v>
                </c:pt>
                <c:pt idx="1498">
                  <c:v>8</c:v>
                </c:pt>
                <c:pt idx="1499">
                  <c:v>10</c:v>
                </c:pt>
                <c:pt idx="1500">
                  <c:v>6</c:v>
                </c:pt>
                <c:pt idx="1501">
                  <c:v>6</c:v>
                </c:pt>
                <c:pt idx="1502">
                  <c:v>9</c:v>
                </c:pt>
                <c:pt idx="1503">
                  <c:v>6</c:v>
                </c:pt>
                <c:pt idx="1504">
                  <c:v>3</c:v>
                </c:pt>
                <c:pt idx="1505">
                  <c:v>2</c:v>
                </c:pt>
                <c:pt idx="1506">
                  <c:v>1</c:v>
                </c:pt>
                <c:pt idx="1507">
                  <c:v>1</c:v>
                </c:pt>
                <c:pt idx="1508">
                  <c:v>5</c:v>
                </c:pt>
                <c:pt idx="1509">
                  <c:v>4</c:v>
                </c:pt>
                <c:pt idx="1510">
                  <c:v>0</c:v>
                </c:pt>
                <c:pt idx="1511">
                  <c:v>2</c:v>
                </c:pt>
                <c:pt idx="1512">
                  <c:v>2</c:v>
                </c:pt>
                <c:pt idx="1513">
                  <c:v>1</c:v>
                </c:pt>
                <c:pt idx="1514">
                  <c:v>0</c:v>
                </c:pt>
                <c:pt idx="1515">
                  <c:v>0</c:v>
                </c:pt>
                <c:pt idx="1516">
                  <c:v>2</c:v>
                </c:pt>
                <c:pt idx="1517">
                  <c:v>2</c:v>
                </c:pt>
                <c:pt idx="1518">
                  <c:v>3</c:v>
                </c:pt>
                <c:pt idx="1519">
                  <c:v>3</c:v>
                </c:pt>
                <c:pt idx="1520">
                  <c:v>3</c:v>
                </c:pt>
                <c:pt idx="1521">
                  <c:v>4</c:v>
                </c:pt>
                <c:pt idx="1522">
                  <c:v>3</c:v>
                </c:pt>
                <c:pt idx="1523">
                  <c:v>6</c:v>
                </c:pt>
                <c:pt idx="1524">
                  <c:v>6</c:v>
                </c:pt>
                <c:pt idx="1525">
                  <c:v>4</c:v>
                </c:pt>
                <c:pt idx="1526">
                  <c:v>6</c:v>
                </c:pt>
                <c:pt idx="1527">
                  <c:v>3</c:v>
                </c:pt>
                <c:pt idx="1528">
                  <c:v>0</c:v>
                </c:pt>
                <c:pt idx="1529">
                  <c:v>2</c:v>
                </c:pt>
                <c:pt idx="1530">
                  <c:v>4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1</c:v>
                </c:pt>
                <c:pt idx="1541">
                  <c:v>4</c:v>
                </c:pt>
                <c:pt idx="1542">
                  <c:v>2</c:v>
                </c:pt>
                <c:pt idx="1543">
                  <c:v>6</c:v>
                </c:pt>
                <c:pt idx="1544">
                  <c:v>5</c:v>
                </c:pt>
                <c:pt idx="1545">
                  <c:v>3</c:v>
                </c:pt>
                <c:pt idx="1546">
                  <c:v>2</c:v>
                </c:pt>
                <c:pt idx="1547">
                  <c:v>6</c:v>
                </c:pt>
                <c:pt idx="1548">
                  <c:v>5</c:v>
                </c:pt>
                <c:pt idx="1549">
                  <c:v>4</c:v>
                </c:pt>
                <c:pt idx="1550">
                  <c:v>5</c:v>
                </c:pt>
                <c:pt idx="1551">
                  <c:v>3</c:v>
                </c:pt>
                <c:pt idx="1552">
                  <c:v>5</c:v>
                </c:pt>
                <c:pt idx="1553">
                  <c:v>6</c:v>
                </c:pt>
                <c:pt idx="1554">
                  <c:v>5</c:v>
                </c:pt>
                <c:pt idx="1555">
                  <c:v>5</c:v>
                </c:pt>
                <c:pt idx="1556">
                  <c:v>4</c:v>
                </c:pt>
                <c:pt idx="1557">
                  <c:v>6</c:v>
                </c:pt>
                <c:pt idx="1558">
                  <c:v>8</c:v>
                </c:pt>
                <c:pt idx="1559">
                  <c:v>5</c:v>
                </c:pt>
                <c:pt idx="1560">
                  <c:v>3</c:v>
                </c:pt>
                <c:pt idx="1561">
                  <c:v>3</c:v>
                </c:pt>
                <c:pt idx="1562">
                  <c:v>5</c:v>
                </c:pt>
                <c:pt idx="1563">
                  <c:v>5</c:v>
                </c:pt>
                <c:pt idx="1564">
                  <c:v>5</c:v>
                </c:pt>
                <c:pt idx="1565">
                  <c:v>3</c:v>
                </c:pt>
                <c:pt idx="1566">
                  <c:v>4</c:v>
                </c:pt>
                <c:pt idx="1567">
                  <c:v>4</c:v>
                </c:pt>
                <c:pt idx="1568">
                  <c:v>11</c:v>
                </c:pt>
                <c:pt idx="1569">
                  <c:v>15</c:v>
                </c:pt>
                <c:pt idx="1570">
                  <c:v>14</c:v>
                </c:pt>
                <c:pt idx="1571">
                  <c:v>7</c:v>
                </c:pt>
                <c:pt idx="1572">
                  <c:v>3</c:v>
                </c:pt>
                <c:pt idx="1573">
                  <c:v>4</c:v>
                </c:pt>
                <c:pt idx="1574">
                  <c:v>7</c:v>
                </c:pt>
                <c:pt idx="1575">
                  <c:v>6</c:v>
                </c:pt>
                <c:pt idx="1576">
                  <c:v>5</c:v>
                </c:pt>
                <c:pt idx="1577">
                  <c:v>2</c:v>
                </c:pt>
                <c:pt idx="1578">
                  <c:v>5</c:v>
                </c:pt>
                <c:pt idx="1579">
                  <c:v>3</c:v>
                </c:pt>
                <c:pt idx="1580">
                  <c:v>3</c:v>
                </c:pt>
                <c:pt idx="1581">
                  <c:v>6</c:v>
                </c:pt>
                <c:pt idx="1582">
                  <c:v>6</c:v>
                </c:pt>
                <c:pt idx="1583">
                  <c:v>3</c:v>
                </c:pt>
                <c:pt idx="1584">
                  <c:v>0</c:v>
                </c:pt>
                <c:pt idx="1585">
                  <c:v>3</c:v>
                </c:pt>
                <c:pt idx="1586">
                  <c:v>5</c:v>
                </c:pt>
                <c:pt idx="1587">
                  <c:v>3</c:v>
                </c:pt>
                <c:pt idx="1588">
                  <c:v>2</c:v>
                </c:pt>
                <c:pt idx="1589">
                  <c:v>6</c:v>
                </c:pt>
                <c:pt idx="1590">
                  <c:v>6</c:v>
                </c:pt>
                <c:pt idx="1591">
                  <c:v>6</c:v>
                </c:pt>
                <c:pt idx="1592">
                  <c:v>3</c:v>
                </c:pt>
                <c:pt idx="1593">
                  <c:v>1</c:v>
                </c:pt>
                <c:pt idx="1594">
                  <c:v>3</c:v>
                </c:pt>
                <c:pt idx="1595">
                  <c:v>6</c:v>
                </c:pt>
                <c:pt idx="1596">
                  <c:v>4</c:v>
                </c:pt>
                <c:pt idx="1597">
                  <c:v>6</c:v>
                </c:pt>
                <c:pt idx="1598">
                  <c:v>6</c:v>
                </c:pt>
                <c:pt idx="1599">
                  <c:v>3</c:v>
                </c:pt>
                <c:pt idx="1600">
                  <c:v>5</c:v>
                </c:pt>
                <c:pt idx="1601">
                  <c:v>4</c:v>
                </c:pt>
                <c:pt idx="1602">
                  <c:v>11</c:v>
                </c:pt>
                <c:pt idx="1603">
                  <c:v>7</c:v>
                </c:pt>
                <c:pt idx="1604">
                  <c:v>4</c:v>
                </c:pt>
                <c:pt idx="1605">
                  <c:v>7</c:v>
                </c:pt>
                <c:pt idx="1606">
                  <c:v>6</c:v>
                </c:pt>
                <c:pt idx="1607">
                  <c:v>5</c:v>
                </c:pt>
                <c:pt idx="1608">
                  <c:v>5</c:v>
                </c:pt>
                <c:pt idx="1609">
                  <c:v>5</c:v>
                </c:pt>
                <c:pt idx="1610">
                  <c:v>4</c:v>
                </c:pt>
                <c:pt idx="1611">
                  <c:v>5</c:v>
                </c:pt>
                <c:pt idx="1612">
                  <c:v>5</c:v>
                </c:pt>
                <c:pt idx="1613">
                  <c:v>3</c:v>
                </c:pt>
                <c:pt idx="1614">
                  <c:v>5</c:v>
                </c:pt>
                <c:pt idx="1615">
                  <c:v>5</c:v>
                </c:pt>
                <c:pt idx="1616">
                  <c:v>9</c:v>
                </c:pt>
                <c:pt idx="1617">
                  <c:v>5</c:v>
                </c:pt>
                <c:pt idx="1618">
                  <c:v>117</c:v>
                </c:pt>
                <c:pt idx="1619">
                  <c:v>7</c:v>
                </c:pt>
                <c:pt idx="1620">
                  <c:v>6</c:v>
                </c:pt>
                <c:pt idx="1621">
                  <c:v>2</c:v>
                </c:pt>
                <c:pt idx="1622">
                  <c:v>4</c:v>
                </c:pt>
                <c:pt idx="1623">
                  <c:v>3</c:v>
                </c:pt>
                <c:pt idx="1624">
                  <c:v>2</c:v>
                </c:pt>
                <c:pt idx="1625">
                  <c:v>2</c:v>
                </c:pt>
                <c:pt idx="1626">
                  <c:v>4</c:v>
                </c:pt>
                <c:pt idx="1627">
                  <c:v>8</c:v>
                </c:pt>
                <c:pt idx="1628">
                  <c:v>6</c:v>
                </c:pt>
                <c:pt idx="1629">
                  <c:v>5</c:v>
                </c:pt>
                <c:pt idx="1630">
                  <c:v>6</c:v>
                </c:pt>
                <c:pt idx="1631">
                  <c:v>8</c:v>
                </c:pt>
                <c:pt idx="1632">
                  <c:v>8</c:v>
                </c:pt>
                <c:pt idx="1633">
                  <c:v>3</c:v>
                </c:pt>
                <c:pt idx="1634">
                  <c:v>0</c:v>
                </c:pt>
                <c:pt idx="1635">
                  <c:v>0</c:v>
                </c:pt>
                <c:pt idx="1636">
                  <c:v>2</c:v>
                </c:pt>
                <c:pt idx="1637">
                  <c:v>6</c:v>
                </c:pt>
                <c:pt idx="1638">
                  <c:v>4</c:v>
                </c:pt>
                <c:pt idx="1639">
                  <c:v>5</c:v>
                </c:pt>
                <c:pt idx="1640">
                  <c:v>7</c:v>
                </c:pt>
                <c:pt idx="1641">
                  <c:v>8</c:v>
                </c:pt>
                <c:pt idx="1642">
                  <c:v>13</c:v>
                </c:pt>
                <c:pt idx="1643">
                  <c:v>10</c:v>
                </c:pt>
                <c:pt idx="1644">
                  <c:v>8</c:v>
                </c:pt>
                <c:pt idx="1645">
                  <c:v>5</c:v>
                </c:pt>
                <c:pt idx="1646">
                  <c:v>4</c:v>
                </c:pt>
                <c:pt idx="1647">
                  <c:v>4</c:v>
                </c:pt>
                <c:pt idx="1648">
                  <c:v>4</c:v>
                </c:pt>
                <c:pt idx="1649">
                  <c:v>5</c:v>
                </c:pt>
                <c:pt idx="1650">
                  <c:v>9</c:v>
                </c:pt>
                <c:pt idx="1651">
                  <c:v>8</c:v>
                </c:pt>
                <c:pt idx="1652">
                  <c:v>5</c:v>
                </c:pt>
                <c:pt idx="1653">
                  <c:v>2</c:v>
                </c:pt>
                <c:pt idx="1654">
                  <c:v>5</c:v>
                </c:pt>
                <c:pt idx="1655">
                  <c:v>3</c:v>
                </c:pt>
                <c:pt idx="1656">
                  <c:v>1</c:v>
                </c:pt>
                <c:pt idx="1657">
                  <c:v>2</c:v>
                </c:pt>
                <c:pt idx="1658">
                  <c:v>4</c:v>
                </c:pt>
                <c:pt idx="1659">
                  <c:v>3</c:v>
                </c:pt>
                <c:pt idx="1660">
                  <c:v>4</c:v>
                </c:pt>
                <c:pt idx="1661">
                  <c:v>6</c:v>
                </c:pt>
                <c:pt idx="1662">
                  <c:v>5</c:v>
                </c:pt>
                <c:pt idx="1663">
                  <c:v>2</c:v>
                </c:pt>
                <c:pt idx="1664">
                  <c:v>1</c:v>
                </c:pt>
                <c:pt idx="1665">
                  <c:v>5</c:v>
                </c:pt>
                <c:pt idx="1666">
                  <c:v>5</c:v>
                </c:pt>
                <c:pt idx="1667">
                  <c:v>2</c:v>
                </c:pt>
                <c:pt idx="1668">
                  <c:v>3</c:v>
                </c:pt>
                <c:pt idx="1669">
                  <c:v>4</c:v>
                </c:pt>
                <c:pt idx="1670">
                  <c:v>5</c:v>
                </c:pt>
                <c:pt idx="1671">
                  <c:v>6</c:v>
                </c:pt>
                <c:pt idx="1672">
                  <c:v>6</c:v>
                </c:pt>
                <c:pt idx="1673">
                  <c:v>5</c:v>
                </c:pt>
                <c:pt idx="1674">
                  <c:v>8</c:v>
                </c:pt>
                <c:pt idx="1675">
                  <c:v>7</c:v>
                </c:pt>
                <c:pt idx="1676">
                  <c:v>15</c:v>
                </c:pt>
                <c:pt idx="1677">
                  <c:v>10</c:v>
                </c:pt>
                <c:pt idx="1678">
                  <c:v>8</c:v>
                </c:pt>
                <c:pt idx="1679">
                  <c:v>10</c:v>
                </c:pt>
                <c:pt idx="1680">
                  <c:v>5</c:v>
                </c:pt>
                <c:pt idx="1681">
                  <c:v>8</c:v>
                </c:pt>
                <c:pt idx="1682">
                  <c:v>10</c:v>
                </c:pt>
                <c:pt idx="1683">
                  <c:v>9</c:v>
                </c:pt>
                <c:pt idx="1684">
                  <c:v>10</c:v>
                </c:pt>
                <c:pt idx="1685">
                  <c:v>8</c:v>
                </c:pt>
                <c:pt idx="1686">
                  <c:v>8</c:v>
                </c:pt>
                <c:pt idx="1687">
                  <c:v>15</c:v>
                </c:pt>
                <c:pt idx="1688">
                  <c:v>11</c:v>
                </c:pt>
                <c:pt idx="1689">
                  <c:v>14</c:v>
                </c:pt>
                <c:pt idx="1690">
                  <c:v>11</c:v>
                </c:pt>
                <c:pt idx="1691">
                  <c:v>9</c:v>
                </c:pt>
                <c:pt idx="1692">
                  <c:v>7</c:v>
                </c:pt>
                <c:pt idx="1693">
                  <c:v>11</c:v>
                </c:pt>
                <c:pt idx="1694">
                  <c:v>8</c:v>
                </c:pt>
                <c:pt idx="1695">
                  <c:v>5</c:v>
                </c:pt>
                <c:pt idx="1696">
                  <c:v>7</c:v>
                </c:pt>
                <c:pt idx="1697">
                  <c:v>10</c:v>
                </c:pt>
                <c:pt idx="1698">
                  <c:v>7</c:v>
                </c:pt>
                <c:pt idx="1699">
                  <c:v>7</c:v>
                </c:pt>
                <c:pt idx="1700">
                  <c:v>9</c:v>
                </c:pt>
                <c:pt idx="1701">
                  <c:v>11</c:v>
                </c:pt>
                <c:pt idx="1702">
                  <c:v>10</c:v>
                </c:pt>
                <c:pt idx="1703">
                  <c:v>14</c:v>
                </c:pt>
                <c:pt idx="1704">
                  <c:v>8</c:v>
                </c:pt>
                <c:pt idx="1705">
                  <c:v>7</c:v>
                </c:pt>
                <c:pt idx="1706">
                  <c:v>5</c:v>
                </c:pt>
                <c:pt idx="1707">
                  <c:v>1</c:v>
                </c:pt>
                <c:pt idx="1708">
                  <c:v>0</c:v>
                </c:pt>
                <c:pt idx="1709">
                  <c:v>1</c:v>
                </c:pt>
                <c:pt idx="1710">
                  <c:v>3</c:v>
                </c:pt>
                <c:pt idx="1711">
                  <c:v>1</c:v>
                </c:pt>
                <c:pt idx="1712">
                  <c:v>6</c:v>
                </c:pt>
                <c:pt idx="1713">
                  <c:v>6</c:v>
                </c:pt>
                <c:pt idx="1714">
                  <c:v>7</c:v>
                </c:pt>
                <c:pt idx="1715">
                  <c:v>6</c:v>
                </c:pt>
                <c:pt idx="1716">
                  <c:v>6</c:v>
                </c:pt>
                <c:pt idx="1717">
                  <c:v>6</c:v>
                </c:pt>
                <c:pt idx="1718">
                  <c:v>6</c:v>
                </c:pt>
                <c:pt idx="1719">
                  <c:v>10</c:v>
                </c:pt>
                <c:pt idx="1720">
                  <c:v>7</c:v>
                </c:pt>
                <c:pt idx="1721">
                  <c:v>5</c:v>
                </c:pt>
                <c:pt idx="1722">
                  <c:v>6</c:v>
                </c:pt>
                <c:pt idx="1723">
                  <c:v>6</c:v>
                </c:pt>
                <c:pt idx="1724">
                  <c:v>5</c:v>
                </c:pt>
                <c:pt idx="1725">
                  <c:v>7</c:v>
                </c:pt>
                <c:pt idx="1726">
                  <c:v>7</c:v>
                </c:pt>
                <c:pt idx="1727">
                  <c:v>5</c:v>
                </c:pt>
                <c:pt idx="1728">
                  <c:v>7</c:v>
                </c:pt>
                <c:pt idx="1729">
                  <c:v>9</c:v>
                </c:pt>
                <c:pt idx="1730">
                  <c:v>7</c:v>
                </c:pt>
                <c:pt idx="1731">
                  <c:v>6</c:v>
                </c:pt>
                <c:pt idx="1732">
                  <c:v>5</c:v>
                </c:pt>
                <c:pt idx="1733">
                  <c:v>5</c:v>
                </c:pt>
                <c:pt idx="1734">
                  <c:v>9</c:v>
                </c:pt>
                <c:pt idx="1735">
                  <c:v>6</c:v>
                </c:pt>
                <c:pt idx="1736">
                  <c:v>12</c:v>
                </c:pt>
                <c:pt idx="1737">
                  <c:v>8</c:v>
                </c:pt>
                <c:pt idx="1738">
                  <c:v>9</c:v>
                </c:pt>
                <c:pt idx="1739">
                  <c:v>6</c:v>
                </c:pt>
                <c:pt idx="1740">
                  <c:v>8</c:v>
                </c:pt>
                <c:pt idx="1741">
                  <c:v>6</c:v>
                </c:pt>
                <c:pt idx="1742">
                  <c:v>6</c:v>
                </c:pt>
                <c:pt idx="1743">
                  <c:v>5</c:v>
                </c:pt>
                <c:pt idx="1744">
                  <c:v>4</c:v>
                </c:pt>
                <c:pt idx="1745">
                  <c:v>3</c:v>
                </c:pt>
                <c:pt idx="1746">
                  <c:v>10</c:v>
                </c:pt>
                <c:pt idx="1747">
                  <c:v>6</c:v>
                </c:pt>
                <c:pt idx="1748">
                  <c:v>4</c:v>
                </c:pt>
                <c:pt idx="1749">
                  <c:v>5</c:v>
                </c:pt>
                <c:pt idx="1750">
                  <c:v>0</c:v>
                </c:pt>
                <c:pt idx="1751">
                  <c:v>0</c:v>
                </c:pt>
                <c:pt idx="1752">
                  <c:v>1</c:v>
                </c:pt>
                <c:pt idx="1753">
                  <c:v>1</c:v>
                </c:pt>
                <c:pt idx="1754">
                  <c:v>2</c:v>
                </c:pt>
                <c:pt idx="1755">
                  <c:v>1</c:v>
                </c:pt>
                <c:pt idx="1756">
                  <c:v>1</c:v>
                </c:pt>
                <c:pt idx="1757">
                  <c:v>3</c:v>
                </c:pt>
                <c:pt idx="1758">
                  <c:v>3</c:v>
                </c:pt>
                <c:pt idx="1759">
                  <c:v>1</c:v>
                </c:pt>
                <c:pt idx="1760">
                  <c:v>0</c:v>
                </c:pt>
                <c:pt idx="1761">
                  <c:v>5</c:v>
                </c:pt>
                <c:pt idx="1762">
                  <c:v>7</c:v>
                </c:pt>
                <c:pt idx="1763">
                  <c:v>6</c:v>
                </c:pt>
                <c:pt idx="1764">
                  <c:v>6</c:v>
                </c:pt>
                <c:pt idx="1765">
                  <c:v>5</c:v>
                </c:pt>
                <c:pt idx="1766">
                  <c:v>8</c:v>
                </c:pt>
                <c:pt idx="1767">
                  <c:v>7</c:v>
                </c:pt>
                <c:pt idx="1768">
                  <c:v>7</c:v>
                </c:pt>
                <c:pt idx="1769">
                  <c:v>7</c:v>
                </c:pt>
                <c:pt idx="1770">
                  <c:v>8</c:v>
                </c:pt>
                <c:pt idx="1771">
                  <c:v>6</c:v>
                </c:pt>
                <c:pt idx="1772">
                  <c:v>13</c:v>
                </c:pt>
                <c:pt idx="1773">
                  <c:v>10</c:v>
                </c:pt>
                <c:pt idx="1774">
                  <c:v>6</c:v>
                </c:pt>
                <c:pt idx="1775">
                  <c:v>6</c:v>
                </c:pt>
                <c:pt idx="1776">
                  <c:v>5</c:v>
                </c:pt>
                <c:pt idx="1777">
                  <c:v>5</c:v>
                </c:pt>
                <c:pt idx="1778">
                  <c:v>6</c:v>
                </c:pt>
                <c:pt idx="1779">
                  <c:v>6</c:v>
                </c:pt>
                <c:pt idx="1780">
                  <c:v>4</c:v>
                </c:pt>
                <c:pt idx="1781">
                  <c:v>4</c:v>
                </c:pt>
                <c:pt idx="1782">
                  <c:v>7</c:v>
                </c:pt>
                <c:pt idx="1783">
                  <c:v>6</c:v>
                </c:pt>
                <c:pt idx="1784">
                  <c:v>8</c:v>
                </c:pt>
                <c:pt idx="1785">
                  <c:v>14</c:v>
                </c:pt>
                <c:pt idx="1786">
                  <c:v>14</c:v>
                </c:pt>
                <c:pt idx="1790">
                  <c:v>5</c:v>
                </c:pt>
                <c:pt idx="1791">
                  <c:v>13</c:v>
                </c:pt>
                <c:pt idx="1792">
                  <c:v>10</c:v>
                </c:pt>
                <c:pt idx="1793">
                  <c:v>9</c:v>
                </c:pt>
                <c:pt idx="1794">
                  <c:v>10</c:v>
                </c:pt>
                <c:pt idx="1795">
                  <c:v>9</c:v>
                </c:pt>
                <c:pt idx="1796">
                  <c:v>10</c:v>
                </c:pt>
                <c:pt idx="1797">
                  <c:v>16</c:v>
                </c:pt>
                <c:pt idx="1798">
                  <c:v>16</c:v>
                </c:pt>
                <c:pt idx="1799">
                  <c:v>13</c:v>
                </c:pt>
                <c:pt idx="1800">
                  <c:v>13</c:v>
                </c:pt>
                <c:pt idx="1801">
                  <c:v>12</c:v>
                </c:pt>
                <c:pt idx="1802">
                  <c:v>15</c:v>
                </c:pt>
                <c:pt idx="1803">
                  <c:v>12</c:v>
                </c:pt>
                <c:pt idx="1804">
                  <c:v>9</c:v>
                </c:pt>
                <c:pt idx="1805">
                  <c:v>9</c:v>
                </c:pt>
                <c:pt idx="1806">
                  <c:v>12</c:v>
                </c:pt>
                <c:pt idx="1807">
                  <c:v>10</c:v>
                </c:pt>
                <c:pt idx="1808">
                  <c:v>13</c:v>
                </c:pt>
                <c:pt idx="1809">
                  <c:v>13</c:v>
                </c:pt>
                <c:pt idx="1810">
                  <c:v>14</c:v>
                </c:pt>
                <c:pt idx="1811">
                  <c:v>14</c:v>
                </c:pt>
                <c:pt idx="1812">
                  <c:v>17</c:v>
                </c:pt>
                <c:pt idx="1813">
                  <c:v>12</c:v>
                </c:pt>
                <c:pt idx="1814">
                  <c:v>12</c:v>
                </c:pt>
                <c:pt idx="1815">
                  <c:v>12</c:v>
                </c:pt>
                <c:pt idx="1816">
                  <c:v>17</c:v>
                </c:pt>
                <c:pt idx="1817">
                  <c:v>14</c:v>
                </c:pt>
                <c:pt idx="1818">
                  <c:v>11</c:v>
                </c:pt>
                <c:pt idx="1819">
                  <c:v>12</c:v>
                </c:pt>
                <c:pt idx="1820">
                  <c:v>11</c:v>
                </c:pt>
                <c:pt idx="1821">
                  <c:v>10</c:v>
                </c:pt>
                <c:pt idx="1822">
                  <c:v>14</c:v>
                </c:pt>
                <c:pt idx="1823">
                  <c:v>11</c:v>
                </c:pt>
                <c:pt idx="1824">
                  <c:v>13</c:v>
                </c:pt>
                <c:pt idx="1825">
                  <c:v>9</c:v>
                </c:pt>
                <c:pt idx="1826">
                  <c:v>10</c:v>
                </c:pt>
                <c:pt idx="1827">
                  <c:v>13</c:v>
                </c:pt>
                <c:pt idx="1828">
                  <c:v>13</c:v>
                </c:pt>
                <c:pt idx="1829">
                  <c:v>13</c:v>
                </c:pt>
                <c:pt idx="1830">
                  <c:v>13</c:v>
                </c:pt>
                <c:pt idx="1831">
                  <c:v>15</c:v>
                </c:pt>
                <c:pt idx="1832">
                  <c:v>16</c:v>
                </c:pt>
                <c:pt idx="1833">
                  <c:v>14</c:v>
                </c:pt>
                <c:pt idx="1834">
                  <c:v>21</c:v>
                </c:pt>
                <c:pt idx="1835">
                  <c:v>12</c:v>
                </c:pt>
                <c:pt idx="1836">
                  <c:v>16</c:v>
                </c:pt>
                <c:pt idx="1837">
                  <c:v>11</c:v>
                </c:pt>
                <c:pt idx="1838">
                  <c:v>17</c:v>
                </c:pt>
                <c:pt idx="1839">
                  <c:v>16</c:v>
                </c:pt>
                <c:pt idx="1840">
                  <c:v>17</c:v>
                </c:pt>
                <c:pt idx="1841">
                  <c:v>14</c:v>
                </c:pt>
                <c:pt idx="1842">
                  <c:v>10</c:v>
                </c:pt>
                <c:pt idx="1843">
                  <c:v>15</c:v>
                </c:pt>
                <c:pt idx="1844">
                  <c:v>13</c:v>
                </c:pt>
                <c:pt idx="1845">
                  <c:v>16</c:v>
                </c:pt>
                <c:pt idx="1846">
                  <c:v>6</c:v>
                </c:pt>
                <c:pt idx="1847">
                  <c:v>8</c:v>
                </c:pt>
                <c:pt idx="1848">
                  <c:v>14</c:v>
                </c:pt>
                <c:pt idx="1849">
                  <c:v>13</c:v>
                </c:pt>
                <c:pt idx="1850">
                  <c:v>10</c:v>
                </c:pt>
                <c:pt idx="1851">
                  <c:v>18</c:v>
                </c:pt>
                <c:pt idx="1852">
                  <c:v>12</c:v>
                </c:pt>
                <c:pt idx="1853">
                  <c:v>16</c:v>
                </c:pt>
                <c:pt idx="1854">
                  <c:v>9</c:v>
                </c:pt>
                <c:pt idx="1855">
                  <c:v>9</c:v>
                </c:pt>
                <c:pt idx="1856">
                  <c:v>9</c:v>
                </c:pt>
                <c:pt idx="1857">
                  <c:v>7</c:v>
                </c:pt>
                <c:pt idx="1858">
                  <c:v>6</c:v>
                </c:pt>
                <c:pt idx="1859">
                  <c:v>7</c:v>
                </c:pt>
                <c:pt idx="1860">
                  <c:v>11</c:v>
                </c:pt>
                <c:pt idx="1861">
                  <c:v>30</c:v>
                </c:pt>
                <c:pt idx="1862">
                  <c:v>15</c:v>
                </c:pt>
                <c:pt idx="1863">
                  <c:v>7</c:v>
                </c:pt>
                <c:pt idx="1864">
                  <c:v>7</c:v>
                </c:pt>
                <c:pt idx="1865">
                  <c:v>3</c:v>
                </c:pt>
                <c:pt idx="1866">
                  <c:v>1</c:v>
                </c:pt>
                <c:pt idx="1867">
                  <c:v>1</c:v>
                </c:pt>
                <c:pt idx="1868">
                  <c:v>5</c:v>
                </c:pt>
                <c:pt idx="1869">
                  <c:v>6</c:v>
                </c:pt>
                <c:pt idx="1870">
                  <c:v>5</c:v>
                </c:pt>
                <c:pt idx="1871">
                  <c:v>5</c:v>
                </c:pt>
                <c:pt idx="1872">
                  <c:v>5</c:v>
                </c:pt>
                <c:pt idx="1873">
                  <c:v>6</c:v>
                </c:pt>
                <c:pt idx="1874">
                  <c:v>1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4</c:v>
                </c:pt>
                <c:pt idx="1879">
                  <c:v>3</c:v>
                </c:pt>
                <c:pt idx="1880">
                  <c:v>5</c:v>
                </c:pt>
                <c:pt idx="1881">
                  <c:v>4</c:v>
                </c:pt>
                <c:pt idx="1882">
                  <c:v>6</c:v>
                </c:pt>
                <c:pt idx="1883">
                  <c:v>5</c:v>
                </c:pt>
                <c:pt idx="1884">
                  <c:v>5</c:v>
                </c:pt>
                <c:pt idx="1885">
                  <c:v>4</c:v>
                </c:pt>
                <c:pt idx="1886">
                  <c:v>2</c:v>
                </c:pt>
                <c:pt idx="1887">
                  <c:v>1</c:v>
                </c:pt>
                <c:pt idx="1888">
                  <c:v>0</c:v>
                </c:pt>
                <c:pt idx="1889">
                  <c:v>0</c:v>
                </c:pt>
                <c:pt idx="1890">
                  <c:v>5</c:v>
                </c:pt>
                <c:pt idx="1891">
                  <c:v>3</c:v>
                </c:pt>
                <c:pt idx="1892">
                  <c:v>5</c:v>
                </c:pt>
                <c:pt idx="1893">
                  <c:v>3</c:v>
                </c:pt>
                <c:pt idx="1894">
                  <c:v>6</c:v>
                </c:pt>
                <c:pt idx="1895">
                  <c:v>3</c:v>
                </c:pt>
                <c:pt idx="1896">
                  <c:v>0</c:v>
                </c:pt>
                <c:pt idx="1897">
                  <c:v>0</c:v>
                </c:pt>
                <c:pt idx="1898">
                  <c:v>5</c:v>
                </c:pt>
                <c:pt idx="1899">
                  <c:v>4</c:v>
                </c:pt>
                <c:pt idx="1900">
                  <c:v>5</c:v>
                </c:pt>
                <c:pt idx="1901">
                  <c:v>5</c:v>
                </c:pt>
                <c:pt idx="1902">
                  <c:v>6</c:v>
                </c:pt>
                <c:pt idx="1903">
                  <c:v>5</c:v>
                </c:pt>
                <c:pt idx="1904">
                  <c:v>11</c:v>
                </c:pt>
                <c:pt idx="1905">
                  <c:v>9</c:v>
                </c:pt>
                <c:pt idx="1906">
                  <c:v>9</c:v>
                </c:pt>
                <c:pt idx="1907">
                  <c:v>6</c:v>
                </c:pt>
                <c:pt idx="1908">
                  <c:v>6</c:v>
                </c:pt>
                <c:pt idx="1909">
                  <c:v>5</c:v>
                </c:pt>
                <c:pt idx="1910">
                  <c:v>3</c:v>
                </c:pt>
                <c:pt idx="1911">
                  <c:v>1</c:v>
                </c:pt>
                <c:pt idx="1912">
                  <c:v>6</c:v>
                </c:pt>
                <c:pt idx="1913">
                  <c:v>9</c:v>
                </c:pt>
                <c:pt idx="1914">
                  <c:v>9</c:v>
                </c:pt>
                <c:pt idx="1915">
                  <c:v>8</c:v>
                </c:pt>
                <c:pt idx="1916">
                  <c:v>7</c:v>
                </c:pt>
                <c:pt idx="1917">
                  <c:v>9</c:v>
                </c:pt>
                <c:pt idx="1918">
                  <c:v>8</c:v>
                </c:pt>
                <c:pt idx="1919">
                  <c:v>6</c:v>
                </c:pt>
                <c:pt idx="1920">
                  <c:v>9</c:v>
                </c:pt>
                <c:pt idx="1921">
                  <c:v>6</c:v>
                </c:pt>
                <c:pt idx="1922">
                  <c:v>4</c:v>
                </c:pt>
                <c:pt idx="1923">
                  <c:v>4</c:v>
                </c:pt>
                <c:pt idx="1924">
                  <c:v>10</c:v>
                </c:pt>
                <c:pt idx="1925">
                  <c:v>12</c:v>
                </c:pt>
                <c:pt idx="1926">
                  <c:v>10</c:v>
                </c:pt>
                <c:pt idx="1927">
                  <c:v>7</c:v>
                </c:pt>
                <c:pt idx="1928">
                  <c:v>5</c:v>
                </c:pt>
                <c:pt idx="1929">
                  <c:v>5</c:v>
                </c:pt>
                <c:pt idx="1931">
                  <c:v>11</c:v>
                </c:pt>
                <c:pt idx="1932">
                  <c:v>11</c:v>
                </c:pt>
                <c:pt idx="1933">
                  <c:v>7</c:v>
                </c:pt>
                <c:pt idx="1934">
                  <c:v>7</c:v>
                </c:pt>
                <c:pt idx="1935">
                  <c:v>7</c:v>
                </c:pt>
                <c:pt idx="1936">
                  <c:v>4</c:v>
                </c:pt>
                <c:pt idx="1937">
                  <c:v>9</c:v>
                </c:pt>
                <c:pt idx="1938">
                  <c:v>6</c:v>
                </c:pt>
                <c:pt idx="1939">
                  <c:v>3</c:v>
                </c:pt>
                <c:pt idx="1940">
                  <c:v>4</c:v>
                </c:pt>
                <c:pt idx="1941">
                  <c:v>8</c:v>
                </c:pt>
                <c:pt idx="1942">
                  <c:v>5</c:v>
                </c:pt>
                <c:pt idx="1943">
                  <c:v>2</c:v>
                </c:pt>
                <c:pt idx="1944">
                  <c:v>6</c:v>
                </c:pt>
                <c:pt idx="1945">
                  <c:v>6</c:v>
                </c:pt>
                <c:pt idx="1946">
                  <c:v>5</c:v>
                </c:pt>
                <c:pt idx="1947">
                  <c:v>4</c:v>
                </c:pt>
                <c:pt idx="1948">
                  <c:v>4</c:v>
                </c:pt>
                <c:pt idx="1949">
                  <c:v>7</c:v>
                </c:pt>
                <c:pt idx="1950">
                  <c:v>7</c:v>
                </c:pt>
                <c:pt idx="1951">
                  <c:v>5</c:v>
                </c:pt>
                <c:pt idx="1952">
                  <c:v>4</c:v>
                </c:pt>
                <c:pt idx="1953">
                  <c:v>6</c:v>
                </c:pt>
                <c:pt idx="1954">
                  <c:v>6</c:v>
                </c:pt>
                <c:pt idx="1955">
                  <c:v>4</c:v>
                </c:pt>
                <c:pt idx="1956">
                  <c:v>3</c:v>
                </c:pt>
                <c:pt idx="1957">
                  <c:v>10</c:v>
                </c:pt>
                <c:pt idx="1958">
                  <c:v>8</c:v>
                </c:pt>
                <c:pt idx="1959">
                  <c:v>8</c:v>
                </c:pt>
                <c:pt idx="1960">
                  <c:v>5</c:v>
                </c:pt>
                <c:pt idx="1961">
                  <c:v>2</c:v>
                </c:pt>
                <c:pt idx="1962">
                  <c:v>7</c:v>
                </c:pt>
                <c:pt idx="1963">
                  <c:v>6</c:v>
                </c:pt>
                <c:pt idx="1964">
                  <c:v>5</c:v>
                </c:pt>
                <c:pt idx="1965">
                  <c:v>6</c:v>
                </c:pt>
                <c:pt idx="1966">
                  <c:v>7</c:v>
                </c:pt>
                <c:pt idx="1967">
                  <c:v>3</c:v>
                </c:pt>
                <c:pt idx="1968">
                  <c:v>0</c:v>
                </c:pt>
                <c:pt idx="1969">
                  <c:v>3</c:v>
                </c:pt>
                <c:pt idx="1970">
                  <c:v>2</c:v>
                </c:pt>
                <c:pt idx="1971">
                  <c:v>4</c:v>
                </c:pt>
                <c:pt idx="1972">
                  <c:v>4</c:v>
                </c:pt>
                <c:pt idx="1973">
                  <c:v>5</c:v>
                </c:pt>
                <c:pt idx="1974">
                  <c:v>5</c:v>
                </c:pt>
                <c:pt idx="1975">
                  <c:v>7</c:v>
                </c:pt>
                <c:pt idx="1976">
                  <c:v>10</c:v>
                </c:pt>
                <c:pt idx="1977">
                  <c:v>8</c:v>
                </c:pt>
                <c:pt idx="1978">
                  <c:v>8</c:v>
                </c:pt>
                <c:pt idx="1979">
                  <c:v>6</c:v>
                </c:pt>
                <c:pt idx="1980">
                  <c:v>6</c:v>
                </c:pt>
                <c:pt idx="1981">
                  <c:v>8</c:v>
                </c:pt>
                <c:pt idx="1982">
                  <c:v>8</c:v>
                </c:pt>
                <c:pt idx="1983">
                  <c:v>5</c:v>
                </c:pt>
                <c:pt idx="1984">
                  <c:v>3</c:v>
                </c:pt>
                <c:pt idx="1985">
                  <c:v>3</c:v>
                </c:pt>
                <c:pt idx="1986">
                  <c:v>6</c:v>
                </c:pt>
                <c:pt idx="1987">
                  <c:v>7</c:v>
                </c:pt>
                <c:pt idx="1988">
                  <c:v>5</c:v>
                </c:pt>
                <c:pt idx="1989">
                  <c:v>3</c:v>
                </c:pt>
                <c:pt idx="1990">
                  <c:v>1</c:v>
                </c:pt>
                <c:pt idx="1991">
                  <c:v>5</c:v>
                </c:pt>
                <c:pt idx="1992">
                  <c:v>12</c:v>
                </c:pt>
                <c:pt idx="1993">
                  <c:v>12</c:v>
                </c:pt>
                <c:pt idx="1994">
                  <c:v>13</c:v>
                </c:pt>
                <c:pt idx="1995">
                  <c:v>16</c:v>
                </c:pt>
                <c:pt idx="1996">
                  <c:v>16</c:v>
                </c:pt>
                <c:pt idx="1997">
                  <c:v>10</c:v>
                </c:pt>
                <c:pt idx="1998">
                  <c:v>13</c:v>
                </c:pt>
                <c:pt idx="1999">
                  <c:v>13</c:v>
                </c:pt>
                <c:pt idx="2000">
                  <c:v>12</c:v>
                </c:pt>
                <c:pt idx="2001">
                  <c:v>10</c:v>
                </c:pt>
                <c:pt idx="2002">
                  <c:v>15</c:v>
                </c:pt>
                <c:pt idx="2003">
                  <c:v>17</c:v>
                </c:pt>
                <c:pt idx="2004">
                  <c:v>9</c:v>
                </c:pt>
                <c:pt idx="2005">
                  <c:v>13</c:v>
                </c:pt>
                <c:pt idx="2006">
                  <c:v>12</c:v>
                </c:pt>
                <c:pt idx="2007">
                  <c:v>14</c:v>
                </c:pt>
                <c:pt idx="2008">
                  <c:v>12</c:v>
                </c:pt>
                <c:pt idx="2009">
                  <c:v>10</c:v>
                </c:pt>
                <c:pt idx="2010">
                  <c:v>9</c:v>
                </c:pt>
                <c:pt idx="2011">
                  <c:v>9</c:v>
                </c:pt>
                <c:pt idx="2012">
                  <c:v>10</c:v>
                </c:pt>
                <c:pt idx="2013">
                  <c:v>7</c:v>
                </c:pt>
                <c:pt idx="2014">
                  <c:v>9</c:v>
                </c:pt>
                <c:pt idx="2015">
                  <c:v>6</c:v>
                </c:pt>
                <c:pt idx="2016">
                  <c:v>4</c:v>
                </c:pt>
                <c:pt idx="2017">
                  <c:v>6</c:v>
                </c:pt>
                <c:pt idx="2018">
                  <c:v>9</c:v>
                </c:pt>
                <c:pt idx="2019">
                  <c:v>6</c:v>
                </c:pt>
                <c:pt idx="2020">
                  <c:v>6</c:v>
                </c:pt>
                <c:pt idx="2021">
                  <c:v>6</c:v>
                </c:pt>
                <c:pt idx="2022">
                  <c:v>7</c:v>
                </c:pt>
                <c:pt idx="2023">
                  <c:v>5</c:v>
                </c:pt>
                <c:pt idx="2024">
                  <c:v>6</c:v>
                </c:pt>
                <c:pt idx="2025">
                  <c:v>6</c:v>
                </c:pt>
                <c:pt idx="2026">
                  <c:v>10</c:v>
                </c:pt>
                <c:pt idx="2027">
                  <c:v>8</c:v>
                </c:pt>
                <c:pt idx="2028">
                  <c:v>9</c:v>
                </c:pt>
                <c:pt idx="2029">
                  <c:v>11</c:v>
                </c:pt>
                <c:pt idx="2030">
                  <c:v>9</c:v>
                </c:pt>
                <c:pt idx="2031">
                  <c:v>6</c:v>
                </c:pt>
                <c:pt idx="2032">
                  <c:v>7</c:v>
                </c:pt>
                <c:pt idx="2033">
                  <c:v>10</c:v>
                </c:pt>
                <c:pt idx="2034">
                  <c:v>7</c:v>
                </c:pt>
                <c:pt idx="2035">
                  <c:v>6</c:v>
                </c:pt>
                <c:pt idx="2036">
                  <c:v>8</c:v>
                </c:pt>
                <c:pt idx="2037">
                  <c:v>11</c:v>
                </c:pt>
                <c:pt idx="2038">
                  <c:v>14</c:v>
                </c:pt>
                <c:pt idx="2039">
                  <c:v>12</c:v>
                </c:pt>
                <c:pt idx="2040">
                  <c:v>8</c:v>
                </c:pt>
                <c:pt idx="2041">
                  <c:v>6</c:v>
                </c:pt>
                <c:pt idx="2042">
                  <c:v>7</c:v>
                </c:pt>
                <c:pt idx="2043">
                  <c:v>6</c:v>
                </c:pt>
                <c:pt idx="2044">
                  <c:v>6</c:v>
                </c:pt>
                <c:pt idx="2045">
                  <c:v>14</c:v>
                </c:pt>
                <c:pt idx="2046">
                  <c:v>8</c:v>
                </c:pt>
                <c:pt idx="2047">
                  <c:v>4</c:v>
                </c:pt>
                <c:pt idx="2048">
                  <c:v>6</c:v>
                </c:pt>
                <c:pt idx="2049">
                  <c:v>6</c:v>
                </c:pt>
                <c:pt idx="2050">
                  <c:v>6</c:v>
                </c:pt>
                <c:pt idx="2051">
                  <c:v>8</c:v>
                </c:pt>
                <c:pt idx="2052">
                  <c:v>5</c:v>
                </c:pt>
                <c:pt idx="2053">
                  <c:v>6</c:v>
                </c:pt>
                <c:pt idx="2054">
                  <c:v>7</c:v>
                </c:pt>
                <c:pt idx="2055">
                  <c:v>7</c:v>
                </c:pt>
                <c:pt idx="2056">
                  <c:v>11</c:v>
                </c:pt>
                <c:pt idx="2057">
                  <c:v>8</c:v>
                </c:pt>
                <c:pt idx="2058">
                  <c:v>5</c:v>
                </c:pt>
                <c:pt idx="2059">
                  <c:v>6</c:v>
                </c:pt>
                <c:pt idx="2060">
                  <c:v>9</c:v>
                </c:pt>
                <c:pt idx="2061">
                  <c:v>8</c:v>
                </c:pt>
                <c:pt idx="2062">
                  <c:v>25</c:v>
                </c:pt>
                <c:pt idx="2063">
                  <c:v>6</c:v>
                </c:pt>
                <c:pt idx="2064">
                  <c:v>9</c:v>
                </c:pt>
                <c:pt idx="2065">
                  <c:v>7</c:v>
                </c:pt>
                <c:pt idx="2066">
                  <c:v>7</c:v>
                </c:pt>
                <c:pt idx="2067">
                  <c:v>5</c:v>
                </c:pt>
                <c:pt idx="2068">
                  <c:v>7</c:v>
                </c:pt>
                <c:pt idx="2069">
                  <c:v>9</c:v>
                </c:pt>
                <c:pt idx="2070">
                  <c:v>11</c:v>
                </c:pt>
                <c:pt idx="2071">
                  <c:v>9</c:v>
                </c:pt>
                <c:pt idx="2072">
                  <c:v>4</c:v>
                </c:pt>
                <c:pt idx="2073">
                  <c:v>3</c:v>
                </c:pt>
                <c:pt idx="2074">
                  <c:v>6</c:v>
                </c:pt>
                <c:pt idx="2075">
                  <c:v>10</c:v>
                </c:pt>
                <c:pt idx="2076">
                  <c:v>10</c:v>
                </c:pt>
                <c:pt idx="2077">
                  <c:v>9</c:v>
                </c:pt>
                <c:pt idx="2078">
                  <c:v>10</c:v>
                </c:pt>
                <c:pt idx="2079">
                  <c:v>13</c:v>
                </c:pt>
                <c:pt idx="2080">
                  <c:v>10</c:v>
                </c:pt>
                <c:pt idx="2081">
                  <c:v>8</c:v>
                </c:pt>
                <c:pt idx="2082">
                  <c:v>8</c:v>
                </c:pt>
                <c:pt idx="2083">
                  <c:v>11</c:v>
                </c:pt>
                <c:pt idx="2084">
                  <c:v>10</c:v>
                </c:pt>
                <c:pt idx="2085">
                  <c:v>8</c:v>
                </c:pt>
                <c:pt idx="2086">
                  <c:v>13</c:v>
                </c:pt>
                <c:pt idx="2087">
                  <c:v>15</c:v>
                </c:pt>
                <c:pt idx="2088">
                  <c:v>11</c:v>
                </c:pt>
                <c:pt idx="2089">
                  <c:v>7</c:v>
                </c:pt>
                <c:pt idx="2090">
                  <c:v>6</c:v>
                </c:pt>
                <c:pt idx="2091">
                  <c:v>10</c:v>
                </c:pt>
                <c:pt idx="2092">
                  <c:v>7</c:v>
                </c:pt>
                <c:pt idx="2093">
                  <c:v>7</c:v>
                </c:pt>
                <c:pt idx="2094">
                  <c:v>6</c:v>
                </c:pt>
                <c:pt idx="2095">
                  <c:v>10</c:v>
                </c:pt>
                <c:pt idx="2096">
                  <c:v>10</c:v>
                </c:pt>
                <c:pt idx="2097">
                  <c:v>12</c:v>
                </c:pt>
                <c:pt idx="2098">
                  <c:v>16</c:v>
                </c:pt>
                <c:pt idx="2099">
                  <c:v>12</c:v>
                </c:pt>
                <c:pt idx="2100">
                  <c:v>10</c:v>
                </c:pt>
                <c:pt idx="2101">
                  <c:v>16</c:v>
                </c:pt>
                <c:pt idx="2102">
                  <c:v>11</c:v>
                </c:pt>
                <c:pt idx="2103">
                  <c:v>9</c:v>
                </c:pt>
                <c:pt idx="2104">
                  <c:v>12</c:v>
                </c:pt>
                <c:pt idx="2105">
                  <c:v>15</c:v>
                </c:pt>
                <c:pt idx="2106">
                  <c:v>13</c:v>
                </c:pt>
                <c:pt idx="2107">
                  <c:v>21</c:v>
                </c:pt>
                <c:pt idx="2108">
                  <c:v>23</c:v>
                </c:pt>
                <c:pt idx="2109">
                  <c:v>18</c:v>
                </c:pt>
                <c:pt idx="2110">
                  <c:v>11</c:v>
                </c:pt>
                <c:pt idx="2111">
                  <c:v>13</c:v>
                </c:pt>
                <c:pt idx="2112">
                  <c:v>8</c:v>
                </c:pt>
                <c:pt idx="2113">
                  <c:v>7</c:v>
                </c:pt>
                <c:pt idx="2114">
                  <c:v>8</c:v>
                </c:pt>
                <c:pt idx="2115">
                  <c:v>6</c:v>
                </c:pt>
                <c:pt idx="2116">
                  <c:v>7</c:v>
                </c:pt>
                <c:pt idx="2117">
                  <c:v>4</c:v>
                </c:pt>
                <c:pt idx="2118">
                  <c:v>5</c:v>
                </c:pt>
                <c:pt idx="2119">
                  <c:v>4</c:v>
                </c:pt>
                <c:pt idx="2120">
                  <c:v>5</c:v>
                </c:pt>
                <c:pt idx="2124">
                  <c:v>11</c:v>
                </c:pt>
                <c:pt idx="2125">
                  <c:v>26</c:v>
                </c:pt>
                <c:pt idx="2126">
                  <c:v>13</c:v>
                </c:pt>
                <c:pt idx="2127">
                  <c:v>17</c:v>
                </c:pt>
                <c:pt idx="2128">
                  <c:v>16</c:v>
                </c:pt>
                <c:pt idx="2129">
                  <c:v>12</c:v>
                </c:pt>
                <c:pt idx="2130">
                  <c:v>11</c:v>
                </c:pt>
                <c:pt idx="2131">
                  <c:v>10</c:v>
                </c:pt>
                <c:pt idx="2132">
                  <c:v>13</c:v>
                </c:pt>
                <c:pt idx="2133">
                  <c:v>13</c:v>
                </c:pt>
                <c:pt idx="2134">
                  <c:v>10</c:v>
                </c:pt>
                <c:pt idx="2135">
                  <c:v>6</c:v>
                </c:pt>
                <c:pt idx="2136">
                  <c:v>5</c:v>
                </c:pt>
                <c:pt idx="2137">
                  <c:v>4</c:v>
                </c:pt>
                <c:pt idx="2138">
                  <c:v>3</c:v>
                </c:pt>
                <c:pt idx="2139">
                  <c:v>6</c:v>
                </c:pt>
                <c:pt idx="2140">
                  <c:v>4</c:v>
                </c:pt>
                <c:pt idx="2141">
                  <c:v>0</c:v>
                </c:pt>
                <c:pt idx="2142">
                  <c:v>8</c:v>
                </c:pt>
                <c:pt idx="2143">
                  <c:v>6</c:v>
                </c:pt>
                <c:pt idx="2144">
                  <c:v>5</c:v>
                </c:pt>
                <c:pt idx="2145">
                  <c:v>7</c:v>
                </c:pt>
                <c:pt idx="2146">
                  <c:v>14</c:v>
                </c:pt>
                <c:pt idx="2147">
                  <c:v>13</c:v>
                </c:pt>
                <c:pt idx="2148">
                  <c:v>12</c:v>
                </c:pt>
                <c:pt idx="2149">
                  <c:v>11</c:v>
                </c:pt>
                <c:pt idx="2150">
                  <c:v>16</c:v>
                </c:pt>
                <c:pt idx="2151">
                  <c:v>21</c:v>
                </c:pt>
                <c:pt idx="2152">
                  <c:v>19</c:v>
                </c:pt>
                <c:pt idx="2153">
                  <c:v>19</c:v>
                </c:pt>
                <c:pt idx="2154">
                  <c:v>17</c:v>
                </c:pt>
                <c:pt idx="2155">
                  <c:v>14</c:v>
                </c:pt>
                <c:pt idx="2156">
                  <c:v>12</c:v>
                </c:pt>
                <c:pt idx="2157">
                  <c:v>10</c:v>
                </c:pt>
                <c:pt idx="2158">
                  <c:v>6</c:v>
                </c:pt>
                <c:pt idx="2159">
                  <c:v>6</c:v>
                </c:pt>
                <c:pt idx="2160">
                  <c:v>7</c:v>
                </c:pt>
                <c:pt idx="2161">
                  <c:v>4</c:v>
                </c:pt>
                <c:pt idx="2162">
                  <c:v>5</c:v>
                </c:pt>
                <c:pt idx="2163">
                  <c:v>4</c:v>
                </c:pt>
                <c:pt idx="2164">
                  <c:v>3</c:v>
                </c:pt>
                <c:pt idx="2165">
                  <c:v>4</c:v>
                </c:pt>
                <c:pt idx="2166">
                  <c:v>5</c:v>
                </c:pt>
                <c:pt idx="2167">
                  <c:v>4</c:v>
                </c:pt>
                <c:pt idx="2168">
                  <c:v>4</c:v>
                </c:pt>
                <c:pt idx="2169">
                  <c:v>9</c:v>
                </c:pt>
                <c:pt idx="2170">
                  <c:v>8</c:v>
                </c:pt>
                <c:pt idx="2171">
                  <c:v>11</c:v>
                </c:pt>
                <c:pt idx="2172">
                  <c:v>6</c:v>
                </c:pt>
                <c:pt idx="2173">
                  <c:v>8</c:v>
                </c:pt>
                <c:pt idx="2174">
                  <c:v>8</c:v>
                </c:pt>
                <c:pt idx="2175">
                  <c:v>4</c:v>
                </c:pt>
                <c:pt idx="2176">
                  <c:v>3</c:v>
                </c:pt>
                <c:pt idx="2177">
                  <c:v>9</c:v>
                </c:pt>
                <c:pt idx="2178">
                  <c:v>10</c:v>
                </c:pt>
                <c:pt idx="2179">
                  <c:v>12</c:v>
                </c:pt>
                <c:pt idx="2180">
                  <c:v>10</c:v>
                </c:pt>
                <c:pt idx="2181">
                  <c:v>13</c:v>
                </c:pt>
                <c:pt idx="2182">
                  <c:v>7</c:v>
                </c:pt>
                <c:pt idx="2183">
                  <c:v>4</c:v>
                </c:pt>
                <c:pt idx="2184">
                  <c:v>3</c:v>
                </c:pt>
                <c:pt idx="2185">
                  <c:v>2</c:v>
                </c:pt>
                <c:pt idx="2186">
                  <c:v>2</c:v>
                </c:pt>
                <c:pt idx="2187">
                  <c:v>3</c:v>
                </c:pt>
                <c:pt idx="2188">
                  <c:v>3</c:v>
                </c:pt>
                <c:pt idx="2189">
                  <c:v>4</c:v>
                </c:pt>
                <c:pt idx="2190">
                  <c:v>5</c:v>
                </c:pt>
                <c:pt idx="2191">
                  <c:v>6</c:v>
                </c:pt>
                <c:pt idx="2192">
                  <c:v>7</c:v>
                </c:pt>
                <c:pt idx="2193">
                  <c:v>5</c:v>
                </c:pt>
                <c:pt idx="2194">
                  <c:v>8</c:v>
                </c:pt>
                <c:pt idx="2195">
                  <c:v>7</c:v>
                </c:pt>
                <c:pt idx="2196">
                  <c:v>6</c:v>
                </c:pt>
                <c:pt idx="2197">
                  <c:v>11</c:v>
                </c:pt>
                <c:pt idx="2198">
                  <c:v>10</c:v>
                </c:pt>
                <c:pt idx="2199">
                  <c:v>10</c:v>
                </c:pt>
                <c:pt idx="2200">
                  <c:v>9</c:v>
                </c:pt>
                <c:pt idx="2201">
                  <c:v>10</c:v>
                </c:pt>
                <c:pt idx="2202">
                  <c:v>9</c:v>
                </c:pt>
                <c:pt idx="2203">
                  <c:v>7</c:v>
                </c:pt>
                <c:pt idx="2204">
                  <c:v>8</c:v>
                </c:pt>
                <c:pt idx="2205">
                  <c:v>6</c:v>
                </c:pt>
                <c:pt idx="2206">
                  <c:v>7</c:v>
                </c:pt>
                <c:pt idx="2207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E74-414E-AFF2-A432C9AEC8B9}"/>
            </c:ext>
          </c:extLst>
        </c:ser>
        <c:ser>
          <c:idx val="1"/>
          <c:order val="1"/>
          <c:tx>
            <c:v>Cowan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dPt>
            <c:idx val="2000"/>
            <c:marker>
              <c:symbol val="triangle"/>
              <c:size val="8"/>
              <c:spPr>
                <a:noFill/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CE74-414E-AFF2-A432C9AEC8B9}"/>
              </c:ext>
            </c:extLst>
          </c:dPt>
          <c:xVal>
            <c:numRef>
              <c:f>'Cowan 1hr data'!$B$4:$B$2211</c:f>
              <c:numCache>
                <c:formatCode>mm/dd/yyyy\ hh:mm</c:formatCode>
                <c:ptCount val="2208"/>
                <c:pt idx="0">
                  <c:v>43252</c:v>
                </c:pt>
                <c:pt idx="1">
                  <c:v>43252.041666666664</c:v>
                </c:pt>
                <c:pt idx="2">
                  <c:v>43252.08333321759</c:v>
                </c:pt>
                <c:pt idx="3">
                  <c:v>43252.124999826388</c:v>
                </c:pt>
                <c:pt idx="4">
                  <c:v>43252.166666435187</c:v>
                </c:pt>
                <c:pt idx="5">
                  <c:v>43252.208333043978</c:v>
                </c:pt>
                <c:pt idx="6">
                  <c:v>43252.249999652777</c:v>
                </c:pt>
                <c:pt idx="7">
                  <c:v>43252.291666261575</c:v>
                </c:pt>
                <c:pt idx="8">
                  <c:v>43252.333332870374</c:v>
                </c:pt>
                <c:pt idx="9">
                  <c:v>43252.374999479165</c:v>
                </c:pt>
                <c:pt idx="10">
                  <c:v>43252.416666087964</c:v>
                </c:pt>
                <c:pt idx="11">
                  <c:v>43252.458332696762</c:v>
                </c:pt>
                <c:pt idx="12">
                  <c:v>43252.499999305554</c:v>
                </c:pt>
                <c:pt idx="13">
                  <c:v>43252.541665914352</c:v>
                </c:pt>
                <c:pt idx="14">
                  <c:v>43252.583332523151</c:v>
                </c:pt>
                <c:pt idx="15">
                  <c:v>43252.624999131942</c:v>
                </c:pt>
                <c:pt idx="16">
                  <c:v>43252.66666574074</c:v>
                </c:pt>
                <c:pt idx="17">
                  <c:v>43252.708332349539</c:v>
                </c:pt>
                <c:pt idx="18">
                  <c:v>43252.74999895833</c:v>
                </c:pt>
                <c:pt idx="19">
                  <c:v>43252.791665567129</c:v>
                </c:pt>
                <c:pt idx="20">
                  <c:v>43252.833332175927</c:v>
                </c:pt>
                <c:pt idx="21">
                  <c:v>43252.874998784719</c:v>
                </c:pt>
                <c:pt idx="22">
                  <c:v>43252.916665393517</c:v>
                </c:pt>
                <c:pt idx="23">
                  <c:v>43252.958332002316</c:v>
                </c:pt>
                <c:pt idx="24">
                  <c:v>43252.999998611114</c:v>
                </c:pt>
                <c:pt idx="25">
                  <c:v>43253.041665219906</c:v>
                </c:pt>
                <c:pt idx="26">
                  <c:v>43253.083331828704</c:v>
                </c:pt>
                <c:pt idx="27">
                  <c:v>43253.124998437503</c:v>
                </c:pt>
                <c:pt idx="28">
                  <c:v>43253.166665046294</c:v>
                </c:pt>
                <c:pt idx="29">
                  <c:v>43253.208331655092</c:v>
                </c:pt>
                <c:pt idx="30">
                  <c:v>43253.249998263891</c:v>
                </c:pt>
                <c:pt idx="31">
                  <c:v>43253.291664872682</c:v>
                </c:pt>
                <c:pt idx="32">
                  <c:v>43253.333331481481</c:v>
                </c:pt>
                <c:pt idx="33">
                  <c:v>43253.374998090279</c:v>
                </c:pt>
                <c:pt idx="34">
                  <c:v>43253.416664699071</c:v>
                </c:pt>
                <c:pt idx="35">
                  <c:v>43253.458331307869</c:v>
                </c:pt>
                <c:pt idx="36">
                  <c:v>43253.499997916668</c:v>
                </c:pt>
                <c:pt idx="37">
                  <c:v>43253.541664525466</c:v>
                </c:pt>
                <c:pt idx="38">
                  <c:v>43253.583331134258</c:v>
                </c:pt>
                <c:pt idx="39">
                  <c:v>43253.624997743056</c:v>
                </c:pt>
                <c:pt idx="40">
                  <c:v>43253.666664351855</c:v>
                </c:pt>
                <c:pt idx="41">
                  <c:v>43253.708330960646</c:v>
                </c:pt>
                <c:pt idx="42">
                  <c:v>43253.749997569445</c:v>
                </c:pt>
                <c:pt idx="43">
                  <c:v>43253.791664178243</c:v>
                </c:pt>
                <c:pt idx="44">
                  <c:v>43253.833330787034</c:v>
                </c:pt>
                <c:pt idx="45">
                  <c:v>43253.874997395833</c:v>
                </c:pt>
                <c:pt idx="46">
                  <c:v>43253.916664004631</c:v>
                </c:pt>
                <c:pt idx="47">
                  <c:v>43253.958330613423</c:v>
                </c:pt>
                <c:pt idx="48">
                  <c:v>43253.999997222221</c:v>
                </c:pt>
                <c:pt idx="49">
                  <c:v>43254.04166383102</c:v>
                </c:pt>
                <c:pt idx="50">
                  <c:v>43254.083330439818</c:v>
                </c:pt>
                <c:pt idx="51">
                  <c:v>43254.12499704861</c:v>
                </c:pt>
                <c:pt idx="52">
                  <c:v>43254.166663657408</c:v>
                </c:pt>
                <c:pt idx="53">
                  <c:v>43254.208330266207</c:v>
                </c:pt>
                <c:pt idx="54">
                  <c:v>43254.249996874998</c:v>
                </c:pt>
                <c:pt idx="55">
                  <c:v>43254.291663483797</c:v>
                </c:pt>
                <c:pt idx="56">
                  <c:v>43254.333330092595</c:v>
                </c:pt>
                <c:pt idx="57">
                  <c:v>43254.374996701386</c:v>
                </c:pt>
                <c:pt idx="58">
                  <c:v>43254.416663310185</c:v>
                </c:pt>
                <c:pt idx="59">
                  <c:v>43254.458329918984</c:v>
                </c:pt>
                <c:pt idx="60">
                  <c:v>43254.499996527775</c:v>
                </c:pt>
                <c:pt idx="61">
                  <c:v>43254.541663136573</c:v>
                </c:pt>
                <c:pt idx="62">
                  <c:v>43254.583329745372</c:v>
                </c:pt>
                <c:pt idx="63">
                  <c:v>43254.624996354163</c:v>
                </c:pt>
                <c:pt idx="64">
                  <c:v>43254.666662962962</c:v>
                </c:pt>
                <c:pt idx="65">
                  <c:v>43254.70832957176</c:v>
                </c:pt>
                <c:pt idx="66">
                  <c:v>43254.749996180559</c:v>
                </c:pt>
                <c:pt idx="67">
                  <c:v>43254.79166278935</c:v>
                </c:pt>
                <c:pt idx="68">
                  <c:v>43254.833329398149</c:v>
                </c:pt>
                <c:pt idx="69">
                  <c:v>43254.874996006947</c:v>
                </c:pt>
                <c:pt idx="70">
                  <c:v>43254.916662615738</c:v>
                </c:pt>
                <c:pt idx="71">
                  <c:v>43254.958329224537</c:v>
                </c:pt>
                <c:pt idx="72">
                  <c:v>43254.999995833336</c:v>
                </c:pt>
                <c:pt idx="73">
                  <c:v>43255.041662442127</c:v>
                </c:pt>
                <c:pt idx="74">
                  <c:v>43255.083329050925</c:v>
                </c:pt>
                <c:pt idx="75">
                  <c:v>43255.124995659724</c:v>
                </c:pt>
                <c:pt idx="76">
                  <c:v>43255.166662268515</c:v>
                </c:pt>
                <c:pt idx="77">
                  <c:v>43255.208328877314</c:v>
                </c:pt>
                <c:pt idx="78">
                  <c:v>43255.249995486112</c:v>
                </c:pt>
                <c:pt idx="79">
                  <c:v>43255.291662094911</c:v>
                </c:pt>
                <c:pt idx="80">
                  <c:v>43255.333328703702</c:v>
                </c:pt>
                <c:pt idx="81">
                  <c:v>43255.374995312501</c:v>
                </c:pt>
                <c:pt idx="82">
                  <c:v>43255.416661921299</c:v>
                </c:pt>
                <c:pt idx="83">
                  <c:v>43255.458328530091</c:v>
                </c:pt>
                <c:pt idx="84">
                  <c:v>43255.499995138889</c:v>
                </c:pt>
                <c:pt idx="85">
                  <c:v>43255.541661747688</c:v>
                </c:pt>
                <c:pt idx="86">
                  <c:v>43255.583328356479</c:v>
                </c:pt>
                <c:pt idx="87">
                  <c:v>43255.624994965277</c:v>
                </c:pt>
                <c:pt idx="88">
                  <c:v>43255.666661574076</c:v>
                </c:pt>
                <c:pt idx="89">
                  <c:v>43255.708328182867</c:v>
                </c:pt>
                <c:pt idx="90">
                  <c:v>43255.749994791666</c:v>
                </c:pt>
                <c:pt idx="91">
                  <c:v>43255.791661400464</c:v>
                </c:pt>
                <c:pt idx="92">
                  <c:v>43255.833328009256</c:v>
                </c:pt>
                <c:pt idx="93">
                  <c:v>43255.874994618054</c:v>
                </c:pt>
                <c:pt idx="94">
                  <c:v>43255.916661226853</c:v>
                </c:pt>
                <c:pt idx="95">
                  <c:v>43255.958327835651</c:v>
                </c:pt>
                <c:pt idx="96">
                  <c:v>43255.999994444443</c:v>
                </c:pt>
                <c:pt idx="97">
                  <c:v>43256.041661053241</c:v>
                </c:pt>
                <c:pt idx="98">
                  <c:v>43256.08332766204</c:v>
                </c:pt>
                <c:pt idx="99">
                  <c:v>43256.125</c:v>
                </c:pt>
                <c:pt idx="100">
                  <c:v>43256.166666666664</c:v>
                </c:pt>
                <c:pt idx="101">
                  <c:v>43256.20833321759</c:v>
                </c:pt>
                <c:pt idx="102">
                  <c:v>43256.249999826388</c:v>
                </c:pt>
                <c:pt idx="103">
                  <c:v>43256.291666435187</c:v>
                </c:pt>
                <c:pt idx="104">
                  <c:v>43256.333333043978</c:v>
                </c:pt>
                <c:pt idx="105">
                  <c:v>43256.374999652777</c:v>
                </c:pt>
                <c:pt idx="106">
                  <c:v>43256.416666261575</c:v>
                </c:pt>
                <c:pt idx="107">
                  <c:v>43256.458332870374</c:v>
                </c:pt>
                <c:pt idx="108">
                  <c:v>43256.499999479165</c:v>
                </c:pt>
                <c:pt idx="109">
                  <c:v>43256.541666087964</c:v>
                </c:pt>
                <c:pt idx="110">
                  <c:v>43256.583332696762</c:v>
                </c:pt>
                <c:pt idx="111">
                  <c:v>43256.624999305554</c:v>
                </c:pt>
                <c:pt idx="112">
                  <c:v>43256.666665914352</c:v>
                </c:pt>
                <c:pt idx="113">
                  <c:v>43256.708332523151</c:v>
                </c:pt>
                <c:pt idx="114">
                  <c:v>43256.749999131942</c:v>
                </c:pt>
                <c:pt idx="115">
                  <c:v>43256.79166574074</c:v>
                </c:pt>
                <c:pt idx="116">
                  <c:v>43256.833332349539</c:v>
                </c:pt>
                <c:pt idx="117">
                  <c:v>43256.87499895833</c:v>
                </c:pt>
                <c:pt idx="118">
                  <c:v>43256.916665567129</c:v>
                </c:pt>
                <c:pt idx="119">
                  <c:v>43256.958332175927</c:v>
                </c:pt>
                <c:pt idx="120">
                  <c:v>43256.999998784719</c:v>
                </c:pt>
                <c:pt idx="121">
                  <c:v>43257.041665393517</c:v>
                </c:pt>
                <c:pt idx="122">
                  <c:v>43257.083332002316</c:v>
                </c:pt>
                <c:pt idx="123">
                  <c:v>43257.124998611114</c:v>
                </c:pt>
                <c:pt idx="124">
                  <c:v>43257.166665219906</c:v>
                </c:pt>
                <c:pt idx="125">
                  <c:v>43257.208331828704</c:v>
                </c:pt>
                <c:pt idx="126">
                  <c:v>43257.249998437503</c:v>
                </c:pt>
                <c:pt idx="127">
                  <c:v>43257.291665046294</c:v>
                </c:pt>
                <c:pt idx="128">
                  <c:v>43257.333331655092</c:v>
                </c:pt>
                <c:pt idx="129">
                  <c:v>43257.374998263891</c:v>
                </c:pt>
                <c:pt idx="130">
                  <c:v>43257.416664872682</c:v>
                </c:pt>
                <c:pt idx="131">
                  <c:v>43257.458331481481</c:v>
                </c:pt>
                <c:pt idx="132">
                  <c:v>43257.499998090279</c:v>
                </c:pt>
                <c:pt idx="133">
                  <c:v>43257.541664699071</c:v>
                </c:pt>
                <c:pt idx="134">
                  <c:v>43257.583331307869</c:v>
                </c:pt>
                <c:pt idx="135">
                  <c:v>43257.624997916668</c:v>
                </c:pt>
                <c:pt idx="136">
                  <c:v>43257.666664525466</c:v>
                </c:pt>
                <c:pt idx="137">
                  <c:v>43257.708331134258</c:v>
                </c:pt>
                <c:pt idx="138">
                  <c:v>43257.749997743056</c:v>
                </c:pt>
                <c:pt idx="139">
                  <c:v>43257.791664351855</c:v>
                </c:pt>
                <c:pt idx="140">
                  <c:v>43257.833330960646</c:v>
                </c:pt>
                <c:pt idx="141">
                  <c:v>43257.874997569445</c:v>
                </c:pt>
                <c:pt idx="142">
                  <c:v>43257.916664178243</c:v>
                </c:pt>
                <c:pt idx="143">
                  <c:v>43257.958330787034</c:v>
                </c:pt>
                <c:pt idx="144">
                  <c:v>43257.999997395833</c:v>
                </c:pt>
                <c:pt idx="145">
                  <c:v>43258.041664004631</c:v>
                </c:pt>
                <c:pt idx="146">
                  <c:v>43258.083330613423</c:v>
                </c:pt>
                <c:pt idx="147">
                  <c:v>43258.124997222221</c:v>
                </c:pt>
                <c:pt idx="148">
                  <c:v>43258.16666383102</c:v>
                </c:pt>
                <c:pt idx="149">
                  <c:v>43258.208330439818</c:v>
                </c:pt>
                <c:pt idx="150">
                  <c:v>43258.24999704861</c:v>
                </c:pt>
                <c:pt idx="151">
                  <c:v>43258.291663657408</c:v>
                </c:pt>
                <c:pt idx="152">
                  <c:v>43258.333330266207</c:v>
                </c:pt>
                <c:pt idx="153">
                  <c:v>43258.374996874998</c:v>
                </c:pt>
                <c:pt idx="154">
                  <c:v>43258.416663483797</c:v>
                </c:pt>
                <c:pt idx="155">
                  <c:v>43258.458330092595</c:v>
                </c:pt>
                <c:pt idx="156">
                  <c:v>43258.499996701386</c:v>
                </c:pt>
                <c:pt idx="157">
                  <c:v>43258.541663310185</c:v>
                </c:pt>
                <c:pt idx="158">
                  <c:v>43258.583329918984</c:v>
                </c:pt>
                <c:pt idx="159">
                  <c:v>43258.624996527775</c:v>
                </c:pt>
                <c:pt idx="160">
                  <c:v>43258.666663136573</c:v>
                </c:pt>
                <c:pt idx="161">
                  <c:v>43258.708329745372</c:v>
                </c:pt>
                <c:pt idx="162">
                  <c:v>43258.749996354163</c:v>
                </c:pt>
                <c:pt idx="163">
                  <c:v>43258.791662962962</c:v>
                </c:pt>
                <c:pt idx="164">
                  <c:v>43258.83332957176</c:v>
                </c:pt>
                <c:pt idx="165">
                  <c:v>43258.874996180559</c:v>
                </c:pt>
                <c:pt idx="166">
                  <c:v>43258.91666278935</c:v>
                </c:pt>
                <c:pt idx="167">
                  <c:v>43258.958329398149</c:v>
                </c:pt>
                <c:pt idx="168">
                  <c:v>43258.999996006947</c:v>
                </c:pt>
                <c:pt idx="169">
                  <c:v>43259.041662615738</c:v>
                </c:pt>
                <c:pt idx="170">
                  <c:v>43259.083329224537</c:v>
                </c:pt>
                <c:pt idx="171">
                  <c:v>43259.124995833336</c:v>
                </c:pt>
                <c:pt idx="172">
                  <c:v>43259.166662442127</c:v>
                </c:pt>
                <c:pt idx="173">
                  <c:v>43259.208329050925</c:v>
                </c:pt>
                <c:pt idx="174">
                  <c:v>43259.249995659724</c:v>
                </c:pt>
                <c:pt idx="175">
                  <c:v>43259.291662268515</c:v>
                </c:pt>
                <c:pt idx="176">
                  <c:v>43259.333328877314</c:v>
                </c:pt>
                <c:pt idx="177">
                  <c:v>43259.374995486112</c:v>
                </c:pt>
                <c:pt idx="178">
                  <c:v>43259.416662094911</c:v>
                </c:pt>
                <c:pt idx="179">
                  <c:v>43259.458328703702</c:v>
                </c:pt>
                <c:pt idx="180">
                  <c:v>43259.499995312501</c:v>
                </c:pt>
                <c:pt idx="181">
                  <c:v>43259.541661921299</c:v>
                </c:pt>
                <c:pt idx="182">
                  <c:v>43259.583328530091</c:v>
                </c:pt>
                <c:pt idx="183">
                  <c:v>43259.624995138889</c:v>
                </c:pt>
                <c:pt idx="184">
                  <c:v>43259.666661747688</c:v>
                </c:pt>
                <c:pt idx="185">
                  <c:v>43259.708328356479</c:v>
                </c:pt>
                <c:pt idx="186">
                  <c:v>43259.749994965277</c:v>
                </c:pt>
                <c:pt idx="187">
                  <c:v>43259.791661574076</c:v>
                </c:pt>
                <c:pt idx="188">
                  <c:v>43259.833328182867</c:v>
                </c:pt>
                <c:pt idx="189">
                  <c:v>43259.874994791666</c:v>
                </c:pt>
                <c:pt idx="190">
                  <c:v>43259.916661400464</c:v>
                </c:pt>
                <c:pt idx="191">
                  <c:v>43259.958328009256</c:v>
                </c:pt>
                <c:pt idx="192">
                  <c:v>43259.999994618054</c:v>
                </c:pt>
                <c:pt idx="193">
                  <c:v>43260.041661226853</c:v>
                </c:pt>
                <c:pt idx="194">
                  <c:v>43260.083327835651</c:v>
                </c:pt>
                <c:pt idx="195">
                  <c:v>43260.124994444443</c:v>
                </c:pt>
                <c:pt idx="196">
                  <c:v>43260.166661053241</c:v>
                </c:pt>
                <c:pt idx="197">
                  <c:v>43260.20832766204</c:v>
                </c:pt>
                <c:pt idx="198">
                  <c:v>43260.249994270831</c:v>
                </c:pt>
                <c:pt idx="199">
                  <c:v>43260.291666666664</c:v>
                </c:pt>
                <c:pt idx="200">
                  <c:v>43260.333339004632</c:v>
                </c:pt>
                <c:pt idx="201">
                  <c:v>43260.375011400465</c:v>
                </c:pt>
                <c:pt idx="202">
                  <c:v>43260.416683796298</c:v>
                </c:pt>
                <c:pt idx="203">
                  <c:v>43260.458356192132</c:v>
                </c:pt>
                <c:pt idx="204">
                  <c:v>43260.500028587965</c:v>
                </c:pt>
                <c:pt idx="205">
                  <c:v>43260.541700983798</c:v>
                </c:pt>
                <c:pt idx="206">
                  <c:v>43260.583373379632</c:v>
                </c:pt>
                <c:pt idx="207">
                  <c:v>43260.625045775465</c:v>
                </c:pt>
                <c:pt idx="208">
                  <c:v>43260.666718171298</c:v>
                </c:pt>
                <c:pt idx="209">
                  <c:v>43260.708390567132</c:v>
                </c:pt>
                <c:pt idx="210">
                  <c:v>43260.750062962965</c:v>
                </c:pt>
                <c:pt idx="211">
                  <c:v>43260.791735358798</c:v>
                </c:pt>
                <c:pt idx="212">
                  <c:v>43260.833407754631</c:v>
                </c:pt>
                <c:pt idx="213">
                  <c:v>43260.875080150465</c:v>
                </c:pt>
                <c:pt idx="214">
                  <c:v>43260.916752546298</c:v>
                </c:pt>
                <c:pt idx="215">
                  <c:v>43260.958424942131</c:v>
                </c:pt>
                <c:pt idx="216">
                  <c:v>43261.000097337965</c:v>
                </c:pt>
                <c:pt idx="217">
                  <c:v>43261.041769733798</c:v>
                </c:pt>
                <c:pt idx="218">
                  <c:v>43261.083442129631</c:v>
                </c:pt>
                <c:pt idx="219">
                  <c:v>43261.125114525465</c:v>
                </c:pt>
                <c:pt idx="220">
                  <c:v>43261.166786921298</c:v>
                </c:pt>
                <c:pt idx="221">
                  <c:v>43261.208459317131</c:v>
                </c:pt>
                <c:pt idx="222">
                  <c:v>43261.250131712965</c:v>
                </c:pt>
                <c:pt idx="223">
                  <c:v>43261.291804108798</c:v>
                </c:pt>
                <c:pt idx="224">
                  <c:v>43261.333476504631</c:v>
                </c:pt>
                <c:pt idx="225">
                  <c:v>43261.375148900464</c:v>
                </c:pt>
                <c:pt idx="226">
                  <c:v>43261.416821296298</c:v>
                </c:pt>
                <c:pt idx="227">
                  <c:v>43261.458493692131</c:v>
                </c:pt>
                <c:pt idx="228">
                  <c:v>43261.500166087964</c:v>
                </c:pt>
                <c:pt idx="229">
                  <c:v>43261.541838483798</c:v>
                </c:pt>
                <c:pt idx="230">
                  <c:v>43261.583510879631</c:v>
                </c:pt>
                <c:pt idx="231">
                  <c:v>43261.625183275464</c:v>
                </c:pt>
                <c:pt idx="232">
                  <c:v>43261.666855671298</c:v>
                </c:pt>
                <c:pt idx="233">
                  <c:v>43261.708528067131</c:v>
                </c:pt>
                <c:pt idx="234">
                  <c:v>43261.750200462964</c:v>
                </c:pt>
                <c:pt idx="235">
                  <c:v>43261.791872858797</c:v>
                </c:pt>
                <c:pt idx="236">
                  <c:v>43261.833545254631</c:v>
                </c:pt>
                <c:pt idx="237">
                  <c:v>43261.875217650464</c:v>
                </c:pt>
                <c:pt idx="238">
                  <c:v>43261.916890046297</c:v>
                </c:pt>
                <c:pt idx="239">
                  <c:v>43261.958562442131</c:v>
                </c:pt>
                <c:pt idx="240">
                  <c:v>43262.000234837964</c:v>
                </c:pt>
                <c:pt idx="241">
                  <c:v>43262.041907233797</c:v>
                </c:pt>
                <c:pt idx="242">
                  <c:v>43262.083579629631</c:v>
                </c:pt>
                <c:pt idx="243">
                  <c:v>43262.125252025464</c:v>
                </c:pt>
                <c:pt idx="244">
                  <c:v>43262.166924421297</c:v>
                </c:pt>
                <c:pt idx="245">
                  <c:v>43262.20859681713</c:v>
                </c:pt>
                <c:pt idx="246">
                  <c:v>43262.250269212964</c:v>
                </c:pt>
                <c:pt idx="247">
                  <c:v>43262.291941608797</c:v>
                </c:pt>
                <c:pt idx="248">
                  <c:v>43262.33361400463</c:v>
                </c:pt>
                <c:pt idx="249">
                  <c:v>43262.375286400464</c:v>
                </c:pt>
                <c:pt idx="250">
                  <c:v>43262.416958796297</c:v>
                </c:pt>
                <c:pt idx="251">
                  <c:v>43262.45863119213</c:v>
                </c:pt>
                <c:pt idx="252">
                  <c:v>43262.500303587964</c:v>
                </c:pt>
                <c:pt idx="253">
                  <c:v>43262.541975983797</c:v>
                </c:pt>
                <c:pt idx="254">
                  <c:v>43262.58364837963</c:v>
                </c:pt>
                <c:pt idx="255">
                  <c:v>43262.625320775463</c:v>
                </c:pt>
                <c:pt idx="256">
                  <c:v>43262.666993171297</c:v>
                </c:pt>
                <c:pt idx="257">
                  <c:v>43262.70866556713</c:v>
                </c:pt>
                <c:pt idx="258">
                  <c:v>43262.750337962963</c:v>
                </c:pt>
                <c:pt idx="259">
                  <c:v>43262.792010358797</c:v>
                </c:pt>
                <c:pt idx="260">
                  <c:v>43262.83368275463</c:v>
                </c:pt>
                <c:pt idx="261">
                  <c:v>43262.875355150463</c:v>
                </c:pt>
                <c:pt idx="262">
                  <c:v>43262.917027546297</c:v>
                </c:pt>
                <c:pt idx="263">
                  <c:v>43262.95869994213</c:v>
                </c:pt>
                <c:pt idx="264">
                  <c:v>43263.000372337963</c:v>
                </c:pt>
                <c:pt idx="265">
                  <c:v>43263.042044733797</c:v>
                </c:pt>
                <c:pt idx="266">
                  <c:v>43263.08371712963</c:v>
                </c:pt>
                <c:pt idx="267">
                  <c:v>43263.125389525463</c:v>
                </c:pt>
                <c:pt idx="268">
                  <c:v>43263.167061921296</c:v>
                </c:pt>
                <c:pt idx="269">
                  <c:v>43263.20873431713</c:v>
                </c:pt>
                <c:pt idx="270">
                  <c:v>43263.250406712963</c:v>
                </c:pt>
                <c:pt idx="271">
                  <c:v>43263.292079108796</c:v>
                </c:pt>
                <c:pt idx="272">
                  <c:v>43263.33375150463</c:v>
                </c:pt>
                <c:pt idx="273">
                  <c:v>43263.375423900463</c:v>
                </c:pt>
                <c:pt idx="274">
                  <c:v>43263.417096296296</c:v>
                </c:pt>
                <c:pt idx="275">
                  <c:v>43263.45876869213</c:v>
                </c:pt>
                <c:pt idx="276">
                  <c:v>43263.500441087963</c:v>
                </c:pt>
                <c:pt idx="277">
                  <c:v>43263.542113483796</c:v>
                </c:pt>
                <c:pt idx="278">
                  <c:v>43263.583785879629</c:v>
                </c:pt>
                <c:pt idx="279">
                  <c:v>43263.625458275463</c:v>
                </c:pt>
                <c:pt idx="280">
                  <c:v>43263.667130671296</c:v>
                </c:pt>
                <c:pt idx="281">
                  <c:v>43263.708803067129</c:v>
                </c:pt>
                <c:pt idx="282">
                  <c:v>43263.750475462963</c:v>
                </c:pt>
                <c:pt idx="283">
                  <c:v>43263.792147858796</c:v>
                </c:pt>
                <c:pt idx="284">
                  <c:v>43263.833820254629</c:v>
                </c:pt>
                <c:pt idx="285">
                  <c:v>43263.875492650463</c:v>
                </c:pt>
                <c:pt idx="286">
                  <c:v>43263.917165046296</c:v>
                </c:pt>
                <c:pt idx="287">
                  <c:v>43263.958837442129</c:v>
                </c:pt>
                <c:pt idx="288">
                  <c:v>43264.000509837962</c:v>
                </c:pt>
                <c:pt idx="289">
                  <c:v>43264.042182233796</c:v>
                </c:pt>
                <c:pt idx="290">
                  <c:v>43264.083854629629</c:v>
                </c:pt>
                <c:pt idx="291">
                  <c:v>43264.125527025462</c:v>
                </c:pt>
                <c:pt idx="292">
                  <c:v>43264.167199421296</c:v>
                </c:pt>
                <c:pt idx="293">
                  <c:v>43264.208871817129</c:v>
                </c:pt>
                <c:pt idx="294">
                  <c:v>43264.250544212962</c:v>
                </c:pt>
                <c:pt idx="295">
                  <c:v>43264.292216608796</c:v>
                </c:pt>
                <c:pt idx="296">
                  <c:v>43264.333889004629</c:v>
                </c:pt>
                <c:pt idx="297">
                  <c:v>43264.375561400462</c:v>
                </c:pt>
                <c:pt idx="298">
                  <c:v>43264.417233796295</c:v>
                </c:pt>
                <c:pt idx="299">
                  <c:v>43264.458906192129</c:v>
                </c:pt>
                <c:pt idx="300">
                  <c:v>43264.500578587962</c:v>
                </c:pt>
                <c:pt idx="301">
                  <c:v>43264.542250983795</c:v>
                </c:pt>
                <c:pt idx="302">
                  <c:v>43264.583923379629</c:v>
                </c:pt>
                <c:pt idx="303">
                  <c:v>43264.625595775462</c:v>
                </c:pt>
                <c:pt idx="304">
                  <c:v>43264.667268171295</c:v>
                </c:pt>
                <c:pt idx="305">
                  <c:v>43264.708940567129</c:v>
                </c:pt>
                <c:pt idx="306">
                  <c:v>43264.750612962962</c:v>
                </c:pt>
                <c:pt idx="307">
                  <c:v>43264.792285358795</c:v>
                </c:pt>
                <c:pt idx="308">
                  <c:v>43264.833957754628</c:v>
                </c:pt>
                <c:pt idx="309">
                  <c:v>43264.875630150462</c:v>
                </c:pt>
                <c:pt idx="310">
                  <c:v>43264.917302546295</c:v>
                </c:pt>
                <c:pt idx="311">
                  <c:v>43264.958974942128</c:v>
                </c:pt>
                <c:pt idx="312">
                  <c:v>43265.000647337962</c:v>
                </c:pt>
                <c:pt idx="313">
                  <c:v>43265.042319733795</c:v>
                </c:pt>
                <c:pt idx="314">
                  <c:v>43265.083992129628</c:v>
                </c:pt>
                <c:pt idx="315">
                  <c:v>43265.125664525462</c:v>
                </c:pt>
                <c:pt idx="316">
                  <c:v>43265.167336921295</c:v>
                </c:pt>
                <c:pt idx="317">
                  <c:v>43265.209009317128</c:v>
                </c:pt>
                <c:pt idx="318">
                  <c:v>43265.250681712962</c:v>
                </c:pt>
                <c:pt idx="319">
                  <c:v>43265.291666666664</c:v>
                </c:pt>
                <c:pt idx="320">
                  <c:v>43265.333333333336</c:v>
                </c:pt>
                <c:pt idx="321">
                  <c:v>43265.375000057873</c:v>
                </c:pt>
                <c:pt idx="322">
                  <c:v>43265.41666678241</c:v>
                </c:pt>
                <c:pt idx="323">
                  <c:v>43265.458333506947</c:v>
                </c:pt>
                <c:pt idx="324">
                  <c:v>43265.500000231485</c:v>
                </c:pt>
                <c:pt idx="325">
                  <c:v>43265.541666956022</c:v>
                </c:pt>
                <c:pt idx="326">
                  <c:v>43265.583333680559</c:v>
                </c:pt>
                <c:pt idx="327">
                  <c:v>43265.625000405096</c:v>
                </c:pt>
                <c:pt idx="328">
                  <c:v>43265.666667129626</c:v>
                </c:pt>
                <c:pt idx="329">
                  <c:v>43265.708333854163</c:v>
                </c:pt>
                <c:pt idx="330">
                  <c:v>43265.750000578701</c:v>
                </c:pt>
                <c:pt idx="331">
                  <c:v>43265.791667303238</c:v>
                </c:pt>
                <c:pt idx="332">
                  <c:v>43265.833334027775</c:v>
                </c:pt>
                <c:pt idx="333">
                  <c:v>43265.875000752312</c:v>
                </c:pt>
                <c:pt idx="334">
                  <c:v>43265.916667476849</c:v>
                </c:pt>
                <c:pt idx="335">
                  <c:v>43265.958334201387</c:v>
                </c:pt>
                <c:pt idx="336">
                  <c:v>43266.000000925924</c:v>
                </c:pt>
                <c:pt idx="337">
                  <c:v>43266.041667650461</c:v>
                </c:pt>
                <c:pt idx="338">
                  <c:v>43266.083334374998</c:v>
                </c:pt>
                <c:pt idx="339">
                  <c:v>43266.125001099535</c:v>
                </c:pt>
                <c:pt idx="340">
                  <c:v>43266.166667824073</c:v>
                </c:pt>
                <c:pt idx="341">
                  <c:v>43266.20833454861</c:v>
                </c:pt>
                <c:pt idx="342">
                  <c:v>43266.250001273147</c:v>
                </c:pt>
                <c:pt idx="343">
                  <c:v>43266.291667997684</c:v>
                </c:pt>
                <c:pt idx="344">
                  <c:v>43266.333334722221</c:v>
                </c:pt>
                <c:pt idx="345">
                  <c:v>43266.375001446759</c:v>
                </c:pt>
                <c:pt idx="346">
                  <c:v>43266.416668171296</c:v>
                </c:pt>
                <c:pt idx="347">
                  <c:v>43266.458334895833</c:v>
                </c:pt>
                <c:pt idx="348">
                  <c:v>43266.50000162037</c:v>
                </c:pt>
                <c:pt idx="349">
                  <c:v>43266.541668344908</c:v>
                </c:pt>
                <c:pt idx="350">
                  <c:v>43266.583335069445</c:v>
                </c:pt>
                <c:pt idx="351">
                  <c:v>43266.625001793982</c:v>
                </c:pt>
                <c:pt idx="352">
                  <c:v>43266.666668518519</c:v>
                </c:pt>
                <c:pt idx="353">
                  <c:v>43266.708335243056</c:v>
                </c:pt>
                <c:pt idx="354">
                  <c:v>43266.750001967594</c:v>
                </c:pt>
                <c:pt idx="355">
                  <c:v>43266.791668692131</c:v>
                </c:pt>
                <c:pt idx="356">
                  <c:v>43266.833335416668</c:v>
                </c:pt>
                <c:pt idx="357">
                  <c:v>43266.875002141205</c:v>
                </c:pt>
                <c:pt idx="358">
                  <c:v>43266.916668865742</c:v>
                </c:pt>
                <c:pt idx="359">
                  <c:v>43266.95833559028</c:v>
                </c:pt>
                <c:pt idx="360">
                  <c:v>43267.000002314817</c:v>
                </c:pt>
                <c:pt idx="361">
                  <c:v>43267.041669039354</c:v>
                </c:pt>
                <c:pt idx="362">
                  <c:v>43267.083335763891</c:v>
                </c:pt>
                <c:pt idx="363">
                  <c:v>43267.125002488428</c:v>
                </c:pt>
                <c:pt idx="364">
                  <c:v>43267.166669212966</c:v>
                </c:pt>
                <c:pt idx="365">
                  <c:v>43267.208335937503</c:v>
                </c:pt>
                <c:pt idx="366">
                  <c:v>43267.25000266204</c:v>
                </c:pt>
                <c:pt idx="367">
                  <c:v>43267.291669386577</c:v>
                </c:pt>
                <c:pt idx="368">
                  <c:v>43267.333336111114</c:v>
                </c:pt>
                <c:pt idx="369">
                  <c:v>43267.375002835652</c:v>
                </c:pt>
                <c:pt idx="370">
                  <c:v>43267.416669560182</c:v>
                </c:pt>
                <c:pt idx="371">
                  <c:v>43267.458336284719</c:v>
                </c:pt>
                <c:pt idx="372">
                  <c:v>43267.500003009256</c:v>
                </c:pt>
                <c:pt idx="373">
                  <c:v>43267.541669733793</c:v>
                </c:pt>
                <c:pt idx="374">
                  <c:v>43267.58333645833</c:v>
                </c:pt>
                <c:pt idx="375">
                  <c:v>43267.625003182868</c:v>
                </c:pt>
                <c:pt idx="376">
                  <c:v>43267.666669907405</c:v>
                </c:pt>
                <c:pt idx="377">
                  <c:v>43267.708336631942</c:v>
                </c:pt>
                <c:pt idx="378">
                  <c:v>43267.750003356479</c:v>
                </c:pt>
                <c:pt idx="379">
                  <c:v>43267.791670081016</c:v>
                </c:pt>
                <c:pt idx="380">
                  <c:v>43267.833336805554</c:v>
                </c:pt>
                <c:pt idx="381">
                  <c:v>43267.875003530091</c:v>
                </c:pt>
                <c:pt idx="382">
                  <c:v>43267.916670254628</c:v>
                </c:pt>
                <c:pt idx="383">
                  <c:v>43267.958336979165</c:v>
                </c:pt>
                <c:pt idx="384">
                  <c:v>43268.000003703703</c:v>
                </c:pt>
                <c:pt idx="385">
                  <c:v>43268.04167042824</c:v>
                </c:pt>
                <c:pt idx="386">
                  <c:v>43268.083337152777</c:v>
                </c:pt>
                <c:pt idx="387">
                  <c:v>43268.125003877314</c:v>
                </c:pt>
                <c:pt idx="388">
                  <c:v>43268.166670601851</c:v>
                </c:pt>
                <c:pt idx="389">
                  <c:v>43268.208337326389</c:v>
                </c:pt>
                <c:pt idx="390">
                  <c:v>43268.250004050926</c:v>
                </c:pt>
                <c:pt idx="391">
                  <c:v>43268.291670775463</c:v>
                </c:pt>
                <c:pt idx="392">
                  <c:v>43268.3333375</c:v>
                </c:pt>
                <c:pt idx="393">
                  <c:v>43268.375004224537</c:v>
                </c:pt>
                <c:pt idx="394">
                  <c:v>43268.416670949075</c:v>
                </c:pt>
                <c:pt idx="395">
                  <c:v>43268.458337673612</c:v>
                </c:pt>
                <c:pt idx="396">
                  <c:v>43268.500004398149</c:v>
                </c:pt>
                <c:pt idx="397">
                  <c:v>43268.541671122686</c:v>
                </c:pt>
                <c:pt idx="398">
                  <c:v>43268.583337847223</c:v>
                </c:pt>
                <c:pt idx="399">
                  <c:v>43268.625004571761</c:v>
                </c:pt>
                <c:pt idx="400">
                  <c:v>43268.666671296298</c:v>
                </c:pt>
                <c:pt idx="401">
                  <c:v>43268.708338020835</c:v>
                </c:pt>
                <c:pt idx="402">
                  <c:v>43268.750004745372</c:v>
                </c:pt>
                <c:pt idx="403">
                  <c:v>43268.791671469909</c:v>
                </c:pt>
                <c:pt idx="404">
                  <c:v>43268.833338194447</c:v>
                </c:pt>
                <c:pt idx="405">
                  <c:v>43268.875004918984</c:v>
                </c:pt>
                <c:pt idx="406">
                  <c:v>43268.916671643521</c:v>
                </c:pt>
                <c:pt idx="407">
                  <c:v>43268.958338368058</c:v>
                </c:pt>
                <c:pt idx="408">
                  <c:v>43269.000005092596</c:v>
                </c:pt>
                <c:pt idx="409">
                  <c:v>43269.041671817133</c:v>
                </c:pt>
                <c:pt idx="410">
                  <c:v>43269.08333854167</c:v>
                </c:pt>
                <c:pt idx="411">
                  <c:v>43269.125005266207</c:v>
                </c:pt>
                <c:pt idx="412">
                  <c:v>43269.166671990744</c:v>
                </c:pt>
                <c:pt idx="413">
                  <c:v>43269.208338715274</c:v>
                </c:pt>
                <c:pt idx="414">
                  <c:v>43269.250005439812</c:v>
                </c:pt>
                <c:pt idx="415">
                  <c:v>43269.291672164349</c:v>
                </c:pt>
                <c:pt idx="416">
                  <c:v>43269.333338888886</c:v>
                </c:pt>
                <c:pt idx="417">
                  <c:v>43269.375005613423</c:v>
                </c:pt>
                <c:pt idx="418">
                  <c:v>43269.41667233796</c:v>
                </c:pt>
                <c:pt idx="419">
                  <c:v>43269.458339062498</c:v>
                </c:pt>
                <c:pt idx="420">
                  <c:v>43269.500005787035</c:v>
                </c:pt>
                <c:pt idx="421">
                  <c:v>43269.541672511572</c:v>
                </c:pt>
                <c:pt idx="422">
                  <c:v>43269.583339236109</c:v>
                </c:pt>
                <c:pt idx="423">
                  <c:v>43269.625005960646</c:v>
                </c:pt>
                <c:pt idx="424">
                  <c:v>43269.666672685184</c:v>
                </c:pt>
                <c:pt idx="425">
                  <c:v>43269.708339409721</c:v>
                </c:pt>
                <c:pt idx="426">
                  <c:v>43269.750006134258</c:v>
                </c:pt>
                <c:pt idx="427">
                  <c:v>43269.791672858795</c:v>
                </c:pt>
                <c:pt idx="428">
                  <c:v>43269.833339583332</c:v>
                </c:pt>
                <c:pt idx="429">
                  <c:v>43269.87500630787</c:v>
                </c:pt>
                <c:pt idx="430">
                  <c:v>43269.916673032407</c:v>
                </c:pt>
                <c:pt idx="431">
                  <c:v>43269.958339756944</c:v>
                </c:pt>
                <c:pt idx="432">
                  <c:v>43270.000006481481</c:v>
                </c:pt>
                <c:pt idx="433">
                  <c:v>43270.041673206018</c:v>
                </c:pt>
                <c:pt idx="434">
                  <c:v>43270.083339930556</c:v>
                </c:pt>
                <c:pt idx="435">
                  <c:v>43270.125006655093</c:v>
                </c:pt>
                <c:pt idx="436">
                  <c:v>43270.16667337963</c:v>
                </c:pt>
                <c:pt idx="437">
                  <c:v>43270.208340104167</c:v>
                </c:pt>
                <c:pt idx="438">
                  <c:v>43270.250006828704</c:v>
                </c:pt>
                <c:pt idx="439">
                  <c:v>43270.291673553242</c:v>
                </c:pt>
                <c:pt idx="440">
                  <c:v>43270.333340277779</c:v>
                </c:pt>
                <c:pt idx="441">
                  <c:v>43270.375007002316</c:v>
                </c:pt>
                <c:pt idx="442">
                  <c:v>43270.416673726853</c:v>
                </c:pt>
                <c:pt idx="443">
                  <c:v>43270.458340451391</c:v>
                </c:pt>
                <c:pt idx="444">
                  <c:v>43270.500007175928</c:v>
                </c:pt>
                <c:pt idx="445">
                  <c:v>43270.541673900465</c:v>
                </c:pt>
                <c:pt idx="446">
                  <c:v>43270.583340625002</c:v>
                </c:pt>
                <c:pt idx="447">
                  <c:v>43270.625007349539</c:v>
                </c:pt>
                <c:pt idx="448">
                  <c:v>43270.666674074077</c:v>
                </c:pt>
                <c:pt idx="449">
                  <c:v>43270.708340798614</c:v>
                </c:pt>
                <c:pt idx="450">
                  <c:v>43270.750007523151</c:v>
                </c:pt>
                <c:pt idx="451">
                  <c:v>43270.791674247688</c:v>
                </c:pt>
                <c:pt idx="452">
                  <c:v>43270.833340972225</c:v>
                </c:pt>
                <c:pt idx="453">
                  <c:v>43270.875007696763</c:v>
                </c:pt>
                <c:pt idx="454">
                  <c:v>43270.9166744213</c:v>
                </c:pt>
                <c:pt idx="455">
                  <c:v>43270.95834114583</c:v>
                </c:pt>
                <c:pt idx="456">
                  <c:v>43271.000007870367</c:v>
                </c:pt>
                <c:pt idx="457">
                  <c:v>43271.041674594904</c:v>
                </c:pt>
                <c:pt idx="458">
                  <c:v>43271.083341319441</c:v>
                </c:pt>
                <c:pt idx="459">
                  <c:v>43271.125008043979</c:v>
                </c:pt>
                <c:pt idx="460">
                  <c:v>43271.166674768516</c:v>
                </c:pt>
                <c:pt idx="461">
                  <c:v>43271.208341493053</c:v>
                </c:pt>
                <c:pt idx="462">
                  <c:v>43271.25000821759</c:v>
                </c:pt>
                <c:pt idx="463">
                  <c:v>43271.291674942127</c:v>
                </c:pt>
                <c:pt idx="464">
                  <c:v>43271.333341666665</c:v>
                </c:pt>
                <c:pt idx="465">
                  <c:v>43271.375008391202</c:v>
                </c:pt>
                <c:pt idx="466">
                  <c:v>43271.416675115739</c:v>
                </c:pt>
                <c:pt idx="467">
                  <c:v>43271.458341840276</c:v>
                </c:pt>
                <c:pt idx="468">
                  <c:v>43271.500008564813</c:v>
                </c:pt>
                <c:pt idx="469">
                  <c:v>43271.541675289351</c:v>
                </c:pt>
                <c:pt idx="470">
                  <c:v>43271.583342013888</c:v>
                </c:pt>
                <c:pt idx="471">
                  <c:v>43271.625008738425</c:v>
                </c:pt>
                <c:pt idx="472">
                  <c:v>43271.666675462962</c:v>
                </c:pt>
                <c:pt idx="473">
                  <c:v>43271.7083421875</c:v>
                </c:pt>
                <c:pt idx="474">
                  <c:v>43271.750008912037</c:v>
                </c:pt>
                <c:pt idx="475">
                  <c:v>43271.791675636574</c:v>
                </c:pt>
                <c:pt idx="476">
                  <c:v>43271.833342361111</c:v>
                </c:pt>
                <c:pt idx="477">
                  <c:v>43271.875009085648</c:v>
                </c:pt>
                <c:pt idx="478">
                  <c:v>43271.916675810186</c:v>
                </c:pt>
                <c:pt idx="479">
                  <c:v>43271.958342534723</c:v>
                </c:pt>
                <c:pt idx="480">
                  <c:v>43272.00000925926</c:v>
                </c:pt>
                <c:pt idx="481">
                  <c:v>43272.041675983797</c:v>
                </c:pt>
                <c:pt idx="482">
                  <c:v>43272.083342708334</c:v>
                </c:pt>
                <c:pt idx="483">
                  <c:v>43272.125009432872</c:v>
                </c:pt>
                <c:pt idx="484">
                  <c:v>43272.166676157409</c:v>
                </c:pt>
                <c:pt idx="485">
                  <c:v>43272.208342881946</c:v>
                </c:pt>
                <c:pt idx="486">
                  <c:v>43272.250009606483</c:v>
                </c:pt>
                <c:pt idx="487">
                  <c:v>43272.29167633102</c:v>
                </c:pt>
                <c:pt idx="488">
                  <c:v>43272.333343055558</c:v>
                </c:pt>
                <c:pt idx="489">
                  <c:v>43272.375009780095</c:v>
                </c:pt>
                <c:pt idx="490">
                  <c:v>43272.416676504632</c:v>
                </c:pt>
                <c:pt idx="491">
                  <c:v>43272.458343229169</c:v>
                </c:pt>
                <c:pt idx="492">
                  <c:v>43272.500009953706</c:v>
                </c:pt>
                <c:pt idx="493">
                  <c:v>43272.541676678244</c:v>
                </c:pt>
                <c:pt idx="494">
                  <c:v>43272.583343402781</c:v>
                </c:pt>
                <c:pt idx="495">
                  <c:v>43272.625010127318</c:v>
                </c:pt>
                <c:pt idx="496">
                  <c:v>43272.666676851855</c:v>
                </c:pt>
                <c:pt idx="497">
                  <c:v>43272.708343576393</c:v>
                </c:pt>
                <c:pt idx="498">
                  <c:v>43272.750010300922</c:v>
                </c:pt>
                <c:pt idx="499">
                  <c:v>43272.79167702546</c:v>
                </c:pt>
                <c:pt idx="500">
                  <c:v>43272.833343749997</c:v>
                </c:pt>
                <c:pt idx="501">
                  <c:v>43272.875010474534</c:v>
                </c:pt>
                <c:pt idx="502">
                  <c:v>43272.916677199071</c:v>
                </c:pt>
                <c:pt idx="503">
                  <c:v>43272.958343923608</c:v>
                </c:pt>
                <c:pt idx="504">
                  <c:v>43273.000010648146</c:v>
                </c:pt>
                <c:pt idx="505">
                  <c:v>43273.041677372683</c:v>
                </c:pt>
                <c:pt idx="506">
                  <c:v>43273.08334409722</c:v>
                </c:pt>
                <c:pt idx="507">
                  <c:v>43273.125010821757</c:v>
                </c:pt>
                <c:pt idx="508">
                  <c:v>43273.166677546295</c:v>
                </c:pt>
                <c:pt idx="509">
                  <c:v>43273.208344270832</c:v>
                </c:pt>
                <c:pt idx="510">
                  <c:v>43273.250010995369</c:v>
                </c:pt>
                <c:pt idx="511">
                  <c:v>43273.291677719906</c:v>
                </c:pt>
                <c:pt idx="512">
                  <c:v>43273.333344444443</c:v>
                </c:pt>
                <c:pt idx="513">
                  <c:v>43273.375011168981</c:v>
                </c:pt>
                <c:pt idx="514">
                  <c:v>43273.416677893518</c:v>
                </c:pt>
                <c:pt idx="515">
                  <c:v>43273.458344618055</c:v>
                </c:pt>
                <c:pt idx="516">
                  <c:v>43273.500011342592</c:v>
                </c:pt>
                <c:pt idx="517">
                  <c:v>43273.541678067129</c:v>
                </c:pt>
                <c:pt idx="518">
                  <c:v>43273.583344791667</c:v>
                </c:pt>
                <c:pt idx="519">
                  <c:v>43273.625011516204</c:v>
                </c:pt>
                <c:pt idx="520">
                  <c:v>43273.666678240741</c:v>
                </c:pt>
                <c:pt idx="521">
                  <c:v>43273.708344965278</c:v>
                </c:pt>
                <c:pt idx="522">
                  <c:v>43273.750011689815</c:v>
                </c:pt>
                <c:pt idx="523">
                  <c:v>43273.791678414353</c:v>
                </c:pt>
                <c:pt idx="524">
                  <c:v>43273.83334513889</c:v>
                </c:pt>
                <c:pt idx="525">
                  <c:v>43273.875011863427</c:v>
                </c:pt>
                <c:pt idx="526">
                  <c:v>43273.916678587964</c:v>
                </c:pt>
                <c:pt idx="527">
                  <c:v>43273.958345312501</c:v>
                </c:pt>
                <c:pt idx="528">
                  <c:v>43274.000012037039</c:v>
                </c:pt>
                <c:pt idx="529">
                  <c:v>43274.041678761576</c:v>
                </c:pt>
                <c:pt idx="530">
                  <c:v>43274.083345486113</c:v>
                </c:pt>
                <c:pt idx="531">
                  <c:v>43274.12501221065</c:v>
                </c:pt>
                <c:pt idx="532">
                  <c:v>43274.166678935188</c:v>
                </c:pt>
                <c:pt idx="533">
                  <c:v>43274.208345659725</c:v>
                </c:pt>
                <c:pt idx="534">
                  <c:v>43274.250012384262</c:v>
                </c:pt>
                <c:pt idx="535">
                  <c:v>43274.291679108799</c:v>
                </c:pt>
                <c:pt idx="536">
                  <c:v>43274.333345833336</c:v>
                </c:pt>
                <c:pt idx="537">
                  <c:v>43274.375012557874</c:v>
                </c:pt>
                <c:pt idx="538">
                  <c:v>43274.416679282411</c:v>
                </c:pt>
                <c:pt idx="539">
                  <c:v>43274.458346006948</c:v>
                </c:pt>
                <c:pt idx="540">
                  <c:v>43274.500012731478</c:v>
                </c:pt>
                <c:pt idx="541">
                  <c:v>43274.541679456015</c:v>
                </c:pt>
                <c:pt idx="542">
                  <c:v>43274.583346180552</c:v>
                </c:pt>
                <c:pt idx="543">
                  <c:v>43274.62501290509</c:v>
                </c:pt>
                <c:pt idx="544">
                  <c:v>43274.666679629627</c:v>
                </c:pt>
                <c:pt idx="545">
                  <c:v>43274.708346354164</c:v>
                </c:pt>
                <c:pt idx="546">
                  <c:v>43274.750013078701</c:v>
                </c:pt>
                <c:pt idx="547">
                  <c:v>43274.791679803238</c:v>
                </c:pt>
                <c:pt idx="548">
                  <c:v>43274.833346527776</c:v>
                </c:pt>
                <c:pt idx="549">
                  <c:v>43274.875013252313</c:v>
                </c:pt>
                <c:pt idx="550">
                  <c:v>43274.91667997685</c:v>
                </c:pt>
                <c:pt idx="551">
                  <c:v>43274.958346701387</c:v>
                </c:pt>
                <c:pt idx="552">
                  <c:v>43275.000013425924</c:v>
                </c:pt>
                <c:pt idx="553">
                  <c:v>43275.041680150462</c:v>
                </c:pt>
                <c:pt idx="554">
                  <c:v>43275.083346874999</c:v>
                </c:pt>
                <c:pt idx="555">
                  <c:v>43275.125013599536</c:v>
                </c:pt>
                <c:pt idx="556">
                  <c:v>43275.166680324073</c:v>
                </c:pt>
                <c:pt idx="557">
                  <c:v>43275.20834704861</c:v>
                </c:pt>
                <c:pt idx="558">
                  <c:v>43275.250013773148</c:v>
                </c:pt>
                <c:pt idx="559">
                  <c:v>43275.291680497685</c:v>
                </c:pt>
                <c:pt idx="560">
                  <c:v>43275.333347222222</c:v>
                </c:pt>
                <c:pt idx="561">
                  <c:v>43275.375013946759</c:v>
                </c:pt>
                <c:pt idx="562">
                  <c:v>43275.416680671296</c:v>
                </c:pt>
                <c:pt idx="563">
                  <c:v>43275.458347395834</c:v>
                </c:pt>
                <c:pt idx="564">
                  <c:v>43275.500014120371</c:v>
                </c:pt>
                <c:pt idx="565">
                  <c:v>43275.541680844908</c:v>
                </c:pt>
                <c:pt idx="566">
                  <c:v>43275.583347569445</c:v>
                </c:pt>
                <c:pt idx="567">
                  <c:v>43275.625014293983</c:v>
                </c:pt>
                <c:pt idx="568">
                  <c:v>43275.66668101852</c:v>
                </c:pt>
                <c:pt idx="569">
                  <c:v>43275.708347743057</c:v>
                </c:pt>
                <c:pt idx="570">
                  <c:v>43275.750014467594</c:v>
                </c:pt>
                <c:pt idx="571">
                  <c:v>43275.791681192131</c:v>
                </c:pt>
                <c:pt idx="572">
                  <c:v>43275.833347916669</c:v>
                </c:pt>
                <c:pt idx="573">
                  <c:v>43275.875014641206</c:v>
                </c:pt>
                <c:pt idx="574">
                  <c:v>43275.916681365743</c:v>
                </c:pt>
                <c:pt idx="575">
                  <c:v>43275.95834809028</c:v>
                </c:pt>
                <c:pt idx="576">
                  <c:v>43276.000014814817</c:v>
                </c:pt>
                <c:pt idx="577">
                  <c:v>43276.041681539355</c:v>
                </c:pt>
                <c:pt idx="578">
                  <c:v>43276.083348263892</c:v>
                </c:pt>
                <c:pt idx="579">
                  <c:v>43276.125014988429</c:v>
                </c:pt>
                <c:pt idx="580">
                  <c:v>43276.166681712966</c:v>
                </c:pt>
                <c:pt idx="581">
                  <c:v>43276.208348437503</c:v>
                </c:pt>
                <c:pt idx="582">
                  <c:v>43276.250015162041</c:v>
                </c:pt>
                <c:pt idx="583">
                  <c:v>43276.291681886571</c:v>
                </c:pt>
                <c:pt idx="584">
                  <c:v>43276.333348611108</c:v>
                </c:pt>
                <c:pt idx="585">
                  <c:v>43276.375015335645</c:v>
                </c:pt>
                <c:pt idx="586">
                  <c:v>43276.416682060182</c:v>
                </c:pt>
                <c:pt idx="587">
                  <c:v>43276.458348784719</c:v>
                </c:pt>
                <c:pt idx="588">
                  <c:v>43276.500015509257</c:v>
                </c:pt>
                <c:pt idx="589">
                  <c:v>43276.541682233794</c:v>
                </c:pt>
                <c:pt idx="590">
                  <c:v>43276.583348958331</c:v>
                </c:pt>
                <c:pt idx="591">
                  <c:v>43276.625015682868</c:v>
                </c:pt>
                <c:pt idx="592">
                  <c:v>43276.666682407405</c:v>
                </c:pt>
                <c:pt idx="593">
                  <c:v>43276.708349131943</c:v>
                </c:pt>
                <c:pt idx="594">
                  <c:v>43276.75001585648</c:v>
                </c:pt>
                <c:pt idx="595">
                  <c:v>43276.791682581017</c:v>
                </c:pt>
                <c:pt idx="596">
                  <c:v>43276.833349305554</c:v>
                </c:pt>
                <c:pt idx="597">
                  <c:v>43276.875016030092</c:v>
                </c:pt>
                <c:pt idx="598">
                  <c:v>43276.916682754629</c:v>
                </c:pt>
                <c:pt idx="599">
                  <c:v>43276.958349479166</c:v>
                </c:pt>
                <c:pt idx="600">
                  <c:v>43277.000016203703</c:v>
                </c:pt>
                <c:pt idx="601">
                  <c:v>43277.04168292824</c:v>
                </c:pt>
                <c:pt idx="602">
                  <c:v>43277.083349652778</c:v>
                </c:pt>
                <c:pt idx="603">
                  <c:v>43277.125016377315</c:v>
                </c:pt>
                <c:pt idx="604">
                  <c:v>43277.166683101852</c:v>
                </c:pt>
                <c:pt idx="605">
                  <c:v>43277.208349826389</c:v>
                </c:pt>
                <c:pt idx="606">
                  <c:v>43277.250016550926</c:v>
                </c:pt>
                <c:pt idx="607">
                  <c:v>43277.291683275464</c:v>
                </c:pt>
                <c:pt idx="608">
                  <c:v>43277.333350000001</c:v>
                </c:pt>
                <c:pt idx="609">
                  <c:v>43277.375016724538</c:v>
                </c:pt>
                <c:pt idx="610">
                  <c:v>43277.416683449075</c:v>
                </c:pt>
                <c:pt idx="611">
                  <c:v>43277.458350173612</c:v>
                </c:pt>
                <c:pt idx="612">
                  <c:v>43277.50001689815</c:v>
                </c:pt>
                <c:pt idx="613">
                  <c:v>43277.541683622687</c:v>
                </c:pt>
                <c:pt idx="614">
                  <c:v>43277.583350347224</c:v>
                </c:pt>
                <c:pt idx="615">
                  <c:v>43277.625017071761</c:v>
                </c:pt>
                <c:pt idx="616">
                  <c:v>43277.666683796298</c:v>
                </c:pt>
                <c:pt idx="617">
                  <c:v>43277.708350520836</c:v>
                </c:pt>
                <c:pt idx="618">
                  <c:v>43277.750017245373</c:v>
                </c:pt>
                <c:pt idx="619">
                  <c:v>43277.79168396991</c:v>
                </c:pt>
                <c:pt idx="620">
                  <c:v>43277.833350694447</c:v>
                </c:pt>
                <c:pt idx="621">
                  <c:v>43277.875017418984</c:v>
                </c:pt>
                <c:pt idx="622">
                  <c:v>43277.916684143522</c:v>
                </c:pt>
                <c:pt idx="623">
                  <c:v>43277.958350868059</c:v>
                </c:pt>
                <c:pt idx="624">
                  <c:v>43278.000017592596</c:v>
                </c:pt>
                <c:pt idx="625">
                  <c:v>43278.041684317126</c:v>
                </c:pt>
                <c:pt idx="626">
                  <c:v>43278.083351041663</c:v>
                </c:pt>
                <c:pt idx="627">
                  <c:v>43278.1250177662</c:v>
                </c:pt>
                <c:pt idx="628">
                  <c:v>43278.166684490738</c:v>
                </c:pt>
                <c:pt idx="629">
                  <c:v>43278.208351215275</c:v>
                </c:pt>
                <c:pt idx="630">
                  <c:v>43278.250017939812</c:v>
                </c:pt>
                <c:pt idx="631">
                  <c:v>43278.291684664349</c:v>
                </c:pt>
                <c:pt idx="632">
                  <c:v>43278.333351388887</c:v>
                </c:pt>
                <c:pt idx="633">
                  <c:v>43278.375018113424</c:v>
                </c:pt>
                <c:pt idx="634">
                  <c:v>43278.416684837961</c:v>
                </c:pt>
                <c:pt idx="635">
                  <c:v>43278.458351562498</c:v>
                </c:pt>
                <c:pt idx="636">
                  <c:v>43278.500018287035</c:v>
                </c:pt>
                <c:pt idx="637">
                  <c:v>43278.541685011573</c:v>
                </c:pt>
                <c:pt idx="638">
                  <c:v>43278.58335173611</c:v>
                </c:pt>
                <c:pt idx="639">
                  <c:v>43278.625018460647</c:v>
                </c:pt>
                <c:pt idx="640">
                  <c:v>43278.666685185184</c:v>
                </c:pt>
                <c:pt idx="641">
                  <c:v>43278.708351909721</c:v>
                </c:pt>
                <c:pt idx="642">
                  <c:v>43278.750018634259</c:v>
                </c:pt>
                <c:pt idx="643">
                  <c:v>43278.791685358796</c:v>
                </c:pt>
                <c:pt idx="644">
                  <c:v>43278.833352083333</c:v>
                </c:pt>
                <c:pt idx="645">
                  <c:v>43278.87501880787</c:v>
                </c:pt>
                <c:pt idx="646">
                  <c:v>43278.916685532407</c:v>
                </c:pt>
                <c:pt idx="647">
                  <c:v>43278.958352256945</c:v>
                </c:pt>
                <c:pt idx="648">
                  <c:v>43279.000018981482</c:v>
                </c:pt>
                <c:pt idx="649">
                  <c:v>43279.041685706019</c:v>
                </c:pt>
                <c:pt idx="650">
                  <c:v>43279.083352430556</c:v>
                </c:pt>
                <c:pt idx="651">
                  <c:v>43279.125019155093</c:v>
                </c:pt>
                <c:pt idx="652">
                  <c:v>43279.166685879631</c:v>
                </c:pt>
                <c:pt idx="653">
                  <c:v>43279.208352604168</c:v>
                </c:pt>
                <c:pt idx="654">
                  <c:v>43279.250019328705</c:v>
                </c:pt>
                <c:pt idx="655">
                  <c:v>43279.291686053242</c:v>
                </c:pt>
                <c:pt idx="656">
                  <c:v>43279.33335277778</c:v>
                </c:pt>
                <c:pt idx="657">
                  <c:v>43279.375019502317</c:v>
                </c:pt>
                <c:pt idx="658">
                  <c:v>43279.416686226854</c:v>
                </c:pt>
                <c:pt idx="659">
                  <c:v>43279.458352951391</c:v>
                </c:pt>
                <c:pt idx="660">
                  <c:v>43279.500019675928</c:v>
                </c:pt>
                <c:pt idx="661">
                  <c:v>43279.541686400466</c:v>
                </c:pt>
                <c:pt idx="662">
                  <c:v>43279.583353125003</c:v>
                </c:pt>
                <c:pt idx="663">
                  <c:v>43279.62501984954</c:v>
                </c:pt>
                <c:pt idx="664">
                  <c:v>43279.666686574077</c:v>
                </c:pt>
                <c:pt idx="665">
                  <c:v>43279.708353298614</c:v>
                </c:pt>
                <c:pt idx="666">
                  <c:v>43279.750020023152</c:v>
                </c:pt>
                <c:pt idx="667">
                  <c:v>43279.791686747689</c:v>
                </c:pt>
                <c:pt idx="668">
                  <c:v>43279.833353472219</c:v>
                </c:pt>
                <c:pt idx="669">
                  <c:v>43279.875020196756</c:v>
                </c:pt>
                <c:pt idx="670">
                  <c:v>43279.916686921293</c:v>
                </c:pt>
                <c:pt idx="671">
                  <c:v>43279.95835364583</c:v>
                </c:pt>
                <c:pt idx="672">
                  <c:v>43280.000020370368</c:v>
                </c:pt>
                <c:pt idx="673">
                  <c:v>43280.041687094905</c:v>
                </c:pt>
                <c:pt idx="674">
                  <c:v>43280.083353819442</c:v>
                </c:pt>
                <c:pt idx="675">
                  <c:v>43280.125020543979</c:v>
                </c:pt>
                <c:pt idx="676">
                  <c:v>43280.166687268516</c:v>
                </c:pt>
                <c:pt idx="677">
                  <c:v>43280.208353993054</c:v>
                </c:pt>
                <c:pt idx="678">
                  <c:v>43280.250020717591</c:v>
                </c:pt>
                <c:pt idx="679">
                  <c:v>43280.291687442128</c:v>
                </c:pt>
                <c:pt idx="680">
                  <c:v>43280.333354166665</c:v>
                </c:pt>
                <c:pt idx="681">
                  <c:v>43280.375020891202</c:v>
                </c:pt>
                <c:pt idx="682">
                  <c:v>43280.41668761574</c:v>
                </c:pt>
                <c:pt idx="683">
                  <c:v>43280.458354340277</c:v>
                </c:pt>
                <c:pt idx="684">
                  <c:v>43280.500021064814</c:v>
                </c:pt>
                <c:pt idx="685">
                  <c:v>43280.541687789351</c:v>
                </c:pt>
                <c:pt idx="686">
                  <c:v>43280.583354513888</c:v>
                </c:pt>
                <c:pt idx="687">
                  <c:v>43280.625021238426</c:v>
                </c:pt>
                <c:pt idx="688">
                  <c:v>43280.666687962963</c:v>
                </c:pt>
                <c:pt idx="689">
                  <c:v>43280.7083546875</c:v>
                </c:pt>
                <c:pt idx="690">
                  <c:v>43280.750021412037</c:v>
                </c:pt>
                <c:pt idx="691">
                  <c:v>43280.791688136575</c:v>
                </c:pt>
                <c:pt idx="692">
                  <c:v>43280.833354861112</c:v>
                </c:pt>
                <c:pt idx="693">
                  <c:v>43280.875021585649</c:v>
                </c:pt>
                <c:pt idx="694">
                  <c:v>43280.916688310186</c:v>
                </c:pt>
                <c:pt idx="695">
                  <c:v>43280.958355034723</c:v>
                </c:pt>
                <c:pt idx="696">
                  <c:v>43281.000021759261</c:v>
                </c:pt>
                <c:pt idx="697">
                  <c:v>43281.041688483798</c:v>
                </c:pt>
                <c:pt idx="698">
                  <c:v>43281.083355208335</c:v>
                </c:pt>
                <c:pt idx="699">
                  <c:v>43281.125021932872</c:v>
                </c:pt>
                <c:pt idx="700">
                  <c:v>43281.166688657409</c:v>
                </c:pt>
                <c:pt idx="701">
                  <c:v>43281.208355381947</c:v>
                </c:pt>
                <c:pt idx="702">
                  <c:v>43281.250022106484</c:v>
                </c:pt>
                <c:pt idx="703">
                  <c:v>43281.291688831021</c:v>
                </c:pt>
                <c:pt idx="704">
                  <c:v>43281.333355555558</c:v>
                </c:pt>
                <c:pt idx="705">
                  <c:v>43281.375022280095</c:v>
                </c:pt>
                <c:pt idx="706">
                  <c:v>43281.416689004633</c:v>
                </c:pt>
                <c:pt idx="707">
                  <c:v>43281.45835572917</c:v>
                </c:pt>
                <c:pt idx="708">
                  <c:v>43281.500022453707</c:v>
                </c:pt>
                <c:pt idx="709">
                  <c:v>43281.541689178244</c:v>
                </c:pt>
                <c:pt idx="710">
                  <c:v>43281.583355902774</c:v>
                </c:pt>
                <c:pt idx="711">
                  <c:v>43281.625022627311</c:v>
                </c:pt>
                <c:pt idx="712">
                  <c:v>43281.666689351849</c:v>
                </c:pt>
                <c:pt idx="713">
                  <c:v>43281.708356076386</c:v>
                </c:pt>
                <c:pt idx="714">
                  <c:v>43281.750022800923</c:v>
                </c:pt>
                <c:pt idx="715">
                  <c:v>43281.79168952546</c:v>
                </c:pt>
                <c:pt idx="716">
                  <c:v>43281.833356249997</c:v>
                </c:pt>
                <c:pt idx="717">
                  <c:v>43281.875022974535</c:v>
                </c:pt>
                <c:pt idx="718">
                  <c:v>43281.916689699072</c:v>
                </c:pt>
                <c:pt idx="719">
                  <c:v>43281.958356423609</c:v>
                </c:pt>
                <c:pt idx="720">
                  <c:v>43282.000023148146</c:v>
                </c:pt>
                <c:pt idx="721">
                  <c:v>43282.041689872683</c:v>
                </c:pt>
                <c:pt idx="722">
                  <c:v>43282.083356597221</c:v>
                </c:pt>
                <c:pt idx="723">
                  <c:v>43282.125023321758</c:v>
                </c:pt>
                <c:pt idx="724">
                  <c:v>43282.166690046295</c:v>
                </c:pt>
                <c:pt idx="725">
                  <c:v>43282.208356770832</c:v>
                </c:pt>
                <c:pt idx="726">
                  <c:v>43282.25002349537</c:v>
                </c:pt>
                <c:pt idx="727">
                  <c:v>43282.291690219907</c:v>
                </c:pt>
                <c:pt idx="728">
                  <c:v>43282.333356944444</c:v>
                </c:pt>
                <c:pt idx="729">
                  <c:v>43282.375023668981</c:v>
                </c:pt>
                <c:pt idx="730">
                  <c:v>43282.416690393518</c:v>
                </c:pt>
                <c:pt idx="731">
                  <c:v>43282.458357118056</c:v>
                </c:pt>
                <c:pt idx="732">
                  <c:v>43282.500023842593</c:v>
                </c:pt>
                <c:pt idx="733">
                  <c:v>43282.54169056713</c:v>
                </c:pt>
                <c:pt idx="734">
                  <c:v>43282.583357291667</c:v>
                </c:pt>
                <c:pt idx="735">
                  <c:v>43282.625024016204</c:v>
                </c:pt>
                <c:pt idx="736">
                  <c:v>43282.666690740742</c:v>
                </c:pt>
                <c:pt idx="737">
                  <c:v>43282.708357465279</c:v>
                </c:pt>
                <c:pt idx="738">
                  <c:v>43282.750024189816</c:v>
                </c:pt>
                <c:pt idx="739">
                  <c:v>43282.791690914353</c:v>
                </c:pt>
                <c:pt idx="740">
                  <c:v>43282.83335763889</c:v>
                </c:pt>
                <c:pt idx="741">
                  <c:v>43282.875024363428</c:v>
                </c:pt>
                <c:pt idx="742">
                  <c:v>43282.916691087965</c:v>
                </c:pt>
                <c:pt idx="743">
                  <c:v>43282.958357812502</c:v>
                </c:pt>
                <c:pt idx="744">
                  <c:v>43283.000024537039</c:v>
                </c:pt>
                <c:pt idx="745">
                  <c:v>43283.041691261576</c:v>
                </c:pt>
                <c:pt idx="746">
                  <c:v>43283.083357986114</c:v>
                </c:pt>
                <c:pt idx="747">
                  <c:v>43283.125024710651</c:v>
                </c:pt>
                <c:pt idx="748">
                  <c:v>43283.166691435188</c:v>
                </c:pt>
                <c:pt idx="749">
                  <c:v>43283.208358159725</c:v>
                </c:pt>
                <c:pt idx="750">
                  <c:v>43283.250024884263</c:v>
                </c:pt>
                <c:pt idx="751">
                  <c:v>43283.2916916088</c:v>
                </c:pt>
                <c:pt idx="752">
                  <c:v>43283.333358333337</c:v>
                </c:pt>
                <c:pt idx="753">
                  <c:v>43283.375025057867</c:v>
                </c:pt>
                <c:pt idx="754">
                  <c:v>43283.416691782404</c:v>
                </c:pt>
                <c:pt idx="755">
                  <c:v>43283.458358506941</c:v>
                </c:pt>
                <c:pt idx="756">
                  <c:v>43283.500025231479</c:v>
                </c:pt>
                <c:pt idx="757">
                  <c:v>43283.541691956016</c:v>
                </c:pt>
                <c:pt idx="758">
                  <c:v>43283.583358680553</c:v>
                </c:pt>
                <c:pt idx="759">
                  <c:v>43283.62502540509</c:v>
                </c:pt>
                <c:pt idx="760">
                  <c:v>43283.666692129627</c:v>
                </c:pt>
                <c:pt idx="761">
                  <c:v>43283.708358854165</c:v>
                </c:pt>
                <c:pt idx="762">
                  <c:v>43283.750025578702</c:v>
                </c:pt>
                <c:pt idx="763">
                  <c:v>43283.791692303239</c:v>
                </c:pt>
                <c:pt idx="764">
                  <c:v>43283.833359027776</c:v>
                </c:pt>
                <c:pt idx="765">
                  <c:v>43283.875025752313</c:v>
                </c:pt>
                <c:pt idx="766">
                  <c:v>43283.916692476851</c:v>
                </c:pt>
                <c:pt idx="767">
                  <c:v>43283.958359201388</c:v>
                </c:pt>
                <c:pt idx="768">
                  <c:v>43284.000025925925</c:v>
                </c:pt>
                <c:pt idx="769">
                  <c:v>43284.041692650462</c:v>
                </c:pt>
                <c:pt idx="770">
                  <c:v>43284.083359374999</c:v>
                </c:pt>
                <c:pt idx="771">
                  <c:v>43284.125026099537</c:v>
                </c:pt>
                <c:pt idx="772">
                  <c:v>43284.166692824074</c:v>
                </c:pt>
                <c:pt idx="773">
                  <c:v>43284.208359548611</c:v>
                </c:pt>
                <c:pt idx="774">
                  <c:v>43284.250026273148</c:v>
                </c:pt>
                <c:pt idx="775">
                  <c:v>43284.291692997685</c:v>
                </c:pt>
                <c:pt idx="776">
                  <c:v>43284.333359722223</c:v>
                </c:pt>
                <c:pt idx="777">
                  <c:v>43284.37502644676</c:v>
                </c:pt>
                <c:pt idx="778">
                  <c:v>43284.416693171297</c:v>
                </c:pt>
                <c:pt idx="779">
                  <c:v>43284.458359895834</c:v>
                </c:pt>
                <c:pt idx="780">
                  <c:v>43284.500026620372</c:v>
                </c:pt>
                <c:pt idx="781">
                  <c:v>43284.541693344909</c:v>
                </c:pt>
                <c:pt idx="782">
                  <c:v>43284.583360069446</c:v>
                </c:pt>
                <c:pt idx="783">
                  <c:v>43284.625026793983</c:v>
                </c:pt>
                <c:pt idx="784">
                  <c:v>43284.66669351852</c:v>
                </c:pt>
                <c:pt idx="785">
                  <c:v>43284.708360243058</c:v>
                </c:pt>
                <c:pt idx="786">
                  <c:v>43284.750026967595</c:v>
                </c:pt>
                <c:pt idx="787">
                  <c:v>43284.791693692132</c:v>
                </c:pt>
                <c:pt idx="788">
                  <c:v>43284.833360416669</c:v>
                </c:pt>
                <c:pt idx="789">
                  <c:v>43284.875027141206</c:v>
                </c:pt>
                <c:pt idx="790">
                  <c:v>43284.916693865744</c:v>
                </c:pt>
                <c:pt idx="791">
                  <c:v>43284.958360590281</c:v>
                </c:pt>
                <c:pt idx="792">
                  <c:v>43285.000027314818</c:v>
                </c:pt>
                <c:pt idx="793">
                  <c:v>43285.041694039355</c:v>
                </c:pt>
                <c:pt idx="794">
                  <c:v>43285.083360763892</c:v>
                </c:pt>
                <c:pt idx="795">
                  <c:v>43285.125027488422</c:v>
                </c:pt>
                <c:pt idx="796">
                  <c:v>43285.16669421296</c:v>
                </c:pt>
                <c:pt idx="797">
                  <c:v>43285.208360937497</c:v>
                </c:pt>
                <c:pt idx="798">
                  <c:v>43285.250027662034</c:v>
                </c:pt>
                <c:pt idx="799">
                  <c:v>43285.291694386571</c:v>
                </c:pt>
                <c:pt idx="800">
                  <c:v>43285.333361111108</c:v>
                </c:pt>
                <c:pt idx="801">
                  <c:v>43285.375027835646</c:v>
                </c:pt>
                <c:pt idx="802">
                  <c:v>43285.416694560183</c:v>
                </c:pt>
                <c:pt idx="803">
                  <c:v>43285.45836128472</c:v>
                </c:pt>
                <c:pt idx="804">
                  <c:v>43285.500028009257</c:v>
                </c:pt>
                <c:pt idx="805">
                  <c:v>43285.541694733794</c:v>
                </c:pt>
                <c:pt idx="806">
                  <c:v>43285.583361458332</c:v>
                </c:pt>
                <c:pt idx="807">
                  <c:v>43285.625028182869</c:v>
                </c:pt>
                <c:pt idx="808">
                  <c:v>43285.666694907406</c:v>
                </c:pt>
                <c:pt idx="809">
                  <c:v>43285.708361631943</c:v>
                </c:pt>
                <c:pt idx="810">
                  <c:v>43285.75002835648</c:v>
                </c:pt>
                <c:pt idx="811">
                  <c:v>43285.791695081018</c:v>
                </c:pt>
                <c:pt idx="812">
                  <c:v>43285.833361805555</c:v>
                </c:pt>
                <c:pt idx="813">
                  <c:v>43285.875028530092</c:v>
                </c:pt>
                <c:pt idx="814">
                  <c:v>43285.916695254629</c:v>
                </c:pt>
                <c:pt idx="815">
                  <c:v>43285.958361979167</c:v>
                </c:pt>
                <c:pt idx="816">
                  <c:v>43286.000028703704</c:v>
                </c:pt>
                <c:pt idx="817">
                  <c:v>43286.041695428241</c:v>
                </c:pt>
                <c:pt idx="818">
                  <c:v>43286.083362152778</c:v>
                </c:pt>
                <c:pt idx="819">
                  <c:v>43286.125028877315</c:v>
                </c:pt>
                <c:pt idx="820">
                  <c:v>43286.166695601853</c:v>
                </c:pt>
                <c:pt idx="821">
                  <c:v>43286.20836232639</c:v>
                </c:pt>
                <c:pt idx="822">
                  <c:v>43286.250029050927</c:v>
                </c:pt>
                <c:pt idx="823">
                  <c:v>43286.291695775464</c:v>
                </c:pt>
                <c:pt idx="824">
                  <c:v>43286.333362500001</c:v>
                </c:pt>
                <c:pt idx="825">
                  <c:v>43286.375029224539</c:v>
                </c:pt>
                <c:pt idx="826">
                  <c:v>43286.416695949076</c:v>
                </c:pt>
                <c:pt idx="827">
                  <c:v>43286.458362673613</c:v>
                </c:pt>
                <c:pt idx="828">
                  <c:v>43286.50002939815</c:v>
                </c:pt>
                <c:pt idx="829">
                  <c:v>43286.541696122687</c:v>
                </c:pt>
                <c:pt idx="830">
                  <c:v>43286.583362847225</c:v>
                </c:pt>
                <c:pt idx="831">
                  <c:v>43286.625029571762</c:v>
                </c:pt>
                <c:pt idx="832">
                  <c:v>43286.666696296299</c:v>
                </c:pt>
                <c:pt idx="833">
                  <c:v>43286.708363020836</c:v>
                </c:pt>
                <c:pt idx="834">
                  <c:v>43286.750029745373</c:v>
                </c:pt>
                <c:pt idx="835">
                  <c:v>43286.791696469911</c:v>
                </c:pt>
                <c:pt idx="836">
                  <c:v>43286.833363194448</c:v>
                </c:pt>
                <c:pt idx="837">
                  <c:v>43286.875029918985</c:v>
                </c:pt>
                <c:pt idx="838">
                  <c:v>43286.916696643515</c:v>
                </c:pt>
                <c:pt idx="839">
                  <c:v>43286.958363368052</c:v>
                </c:pt>
                <c:pt idx="840">
                  <c:v>43287.000030092589</c:v>
                </c:pt>
                <c:pt idx="841">
                  <c:v>43287.041696817127</c:v>
                </c:pt>
                <c:pt idx="842">
                  <c:v>43287.083363541664</c:v>
                </c:pt>
                <c:pt idx="843">
                  <c:v>43287.125030266201</c:v>
                </c:pt>
                <c:pt idx="844">
                  <c:v>43287.166696990738</c:v>
                </c:pt>
                <c:pt idx="845">
                  <c:v>43287.208363715275</c:v>
                </c:pt>
                <c:pt idx="846">
                  <c:v>43287.250030439813</c:v>
                </c:pt>
                <c:pt idx="847">
                  <c:v>43287.29169716435</c:v>
                </c:pt>
                <c:pt idx="848">
                  <c:v>43287.333363888887</c:v>
                </c:pt>
                <c:pt idx="849">
                  <c:v>43287.375030613424</c:v>
                </c:pt>
                <c:pt idx="850">
                  <c:v>43287.416697337962</c:v>
                </c:pt>
                <c:pt idx="851">
                  <c:v>43287.458364062499</c:v>
                </c:pt>
                <c:pt idx="852">
                  <c:v>43287.500030787036</c:v>
                </c:pt>
                <c:pt idx="853">
                  <c:v>43287.541697511573</c:v>
                </c:pt>
                <c:pt idx="854">
                  <c:v>43287.58336423611</c:v>
                </c:pt>
                <c:pt idx="855">
                  <c:v>43287.625030960648</c:v>
                </c:pt>
                <c:pt idx="856">
                  <c:v>43287.666697685185</c:v>
                </c:pt>
                <c:pt idx="857">
                  <c:v>43287.708364409722</c:v>
                </c:pt>
                <c:pt idx="858">
                  <c:v>43287.750031134259</c:v>
                </c:pt>
                <c:pt idx="859">
                  <c:v>43287.791697858796</c:v>
                </c:pt>
                <c:pt idx="860">
                  <c:v>43287.833364583334</c:v>
                </c:pt>
                <c:pt idx="861">
                  <c:v>43287.875031307871</c:v>
                </c:pt>
                <c:pt idx="862">
                  <c:v>43287.916698032408</c:v>
                </c:pt>
                <c:pt idx="863">
                  <c:v>43287.958364756945</c:v>
                </c:pt>
                <c:pt idx="864">
                  <c:v>43288.000031481482</c:v>
                </c:pt>
                <c:pt idx="865">
                  <c:v>43288.04169820602</c:v>
                </c:pt>
                <c:pt idx="866">
                  <c:v>43288.083364930557</c:v>
                </c:pt>
                <c:pt idx="867">
                  <c:v>43288.125031655094</c:v>
                </c:pt>
                <c:pt idx="868">
                  <c:v>43288.166698379631</c:v>
                </c:pt>
                <c:pt idx="869">
                  <c:v>43288.208365104168</c:v>
                </c:pt>
                <c:pt idx="870">
                  <c:v>43288.250031828706</c:v>
                </c:pt>
                <c:pt idx="871">
                  <c:v>43288.291698553243</c:v>
                </c:pt>
                <c:pt idx="872">
                  <c:v>43288.33336527778</c:v>
                </c:pt>
                <c:pt idx="873">
                  <c:v>43288.375032002317</c:v>
                </c:pt>
                <c:pt idx="874">
                  <c:v>43288.416698726855</c:v>
                </c:pt>
                <c:pt idx="875">
                  <c:v>43288.458365451392</c:v>
                </c:pt>
                <c:pt idx="876">
                  <c:v>43288.500032175929</c:v>
                </c:pt>
                <c:pt idx="877">
                  <c:v>43288.541698900466</c:v>
                </c:pt>
                <c:pt idx="878">
                  <c:v>43288.583365625003</c:v>
                </c:pt>
                <c:pt idx="879">
                  <c:v>43288.625032349541</c:v>
                </c:pt>
                <c:pt idx="880">
                  <c:v>43288.66669907407</c:v>
                </c:pt>
                <c:pt idx="881">
                  <c:v>43288.708365798608</c:v>
                </c:pt>
                <c:pt idx="882">
                  <c:v>43288.750032523145</c:v>
                </c:pt>
                <c:pt idx="883">
                  <c:v>43288.791699247682</c:v>
                </c:pt>
                <c:pt idx="884">
                  <c:v>43288.833365972219</c:v>
                </c:pt>
                <c:pt idx="885">
                  <c:v>43288.875032696757</c:v>
                </c:pt>
                <c:pt idx="886">
                  <c:v>43288.916699421294</c:v>
                </c:pt>
                <c:pt idx="887">
                  <c:v>43288.958366145831</c:v>
                </c:pt>
                <c:pt idx="888">
                  <c:v>43289.000032870368</c:v>
                </c:pt>
                <c:pt idx="889">
                  <c:v>43289.041699594905</c:v>
                </c:pt>
                <c:pt idx="890">
                  <c:v>43289.083366319443</c:v>
                </c:pt>
                <c:pt idx="891">
                  <c:v>43289.12503304398</c:v>
                </c:pt>
                <c:pt idx="892">
                  <c:v>43289.166699768517</c:v>
                </c:pt>
                <c:pt idx="893">
                  <c:v>43289.208366493054</c:v>
                </c:pt>
                <c:pt idx="894">
                  <c:v>43289.250033217591</c:v>
                </c:pt>
                <c:pt idx="895">
                  <c:v>43289.291699942129</c:v>
                </c:pt>
                <c:pt idx="896">
                  <c:v>43289.333366666666</c:v>
                </c:pt>
                <c:pt idx="897">
                  <c:v>43289.375033391203</c:v>
                </c:pt>
                <c:pt idx="898">
                  <c:v>43289.41670011574</c:v>
                </c:pt>
                <c:pt idx="899">
                  <c:v>43289.458366840277</c:v>
                </c:pt>
                <c:pt idx="900">
                  <c:v>43289.500033564815</c:v>
                </c:pt>
                <c:pt idx="901">
                  <c:v>43289.541700289352</c:v>
                </c:pt>
                <c:pt idx="902">
                  <c:v>43289.583367013889</c:v>
                </c:pt>
                <c:pt idx="903">
                  <c:v>43289.625033738426</c:v>
                </c:pt>
                <c:pt idx="904">
                  <c:v>43289.666700462963</c:v>
                </c:pt>
                <c:pt idx="905">
                  <c:v>43289.708367187501</c:v>
                </c:pt>
                <c:pt idx="906">
                  <c:v>43289.750033912038</c:v>
                </c:pt>
                <c:pt idx="907">
                  <c:v>43289.791700636575</c:v>
                </c:pt>
                <c:pt idx="908">
                  <c:v>43289.833367361112</c:v>
                </c:pt>
                <c:pt idx="909">
                  <c:v>43289.87503408565</c:v>
                </c:pt>
                <c:pt idx="910">
                  <c:v>43289.916700810187</c:v>
                </c:pt>
                <c:pt idx="911">
                  <c:v>43289.958367534724</c:v>
                </c:pt>
                <c:pt idx="912">
                  <c:v>43290.000034259261</c:v>
                </c:pt>
                <c:pt idx="913">
                  <c:v>43290.041700983798</c:v>
                </c:pt>
                <c:pt idx="914">
                  <c:v>43290.083367708336</c:v>
                </c:pt>
                <c:pt idx="915">
                  <c:v>43290.125034432873</c:v>
                </c:pt>
                <c:pt idx="916">
                  <c:v>43290.16670115741</c:v>
                </c:pt>
                <c:pt idx="917">
                  <c:v>43290.208367881947</c:v>
                </c:pt>
                <c:pt idx="918">
                  <c:v>43290.250034606484</c:v>
                </c:pt>
                <c:pt idx="919">
                  <c:v>43290.291701331022</c:v>
                </c:pt>
                <c:pt idx="920">
                  <c:v>43290.333368055559</c:v>
                </c:pt>
                <c:pt idx="921">
                  <c:v>43290.375034780096</c:v>
                </c:pt>
                <c:pt idx="922">
                  <c:v>43290.416701504633</c:v>
                </c:pt>
                <c:pt idx="923">
                  <c:v>43290.458368229163</c:v>
                </c:pt>
                <c:pt idx="924">
                  <c:v>43290.5000349537</c:v>
                </c:pt>
                <c:pt idx="925">
                  <c:v>43290.541701678238</c:v>
                </c:pt>
                <c:pt idx="926">
                  <c:v>43290.583368402775</c:v>
                </c:pt>
                <c:pt idx="927">
                  <c:v>43290.625035127312</c:v>
                </c:pt>
                <c:pt idx="928">
                  <c:v>43290.666701851849</c:v>
                </c:pt>
                <c:pt idx="929">
                  <c:v>43290.708368576386</c:v>
                </c:pt>
                <c:pt idx="930">
                  <c:v>43290.750035300924</c:v>
                </c:pt>
                <c:pt idx="931">
                  <c:v>43290.791702025461</c:v>
                </c:pt>
                <c:pt idx="932">
                  <c:v>43290.833368749998</c:v>
                </c:pt>
                <c:pt idx="933">
                  <c:v>43290.875035474535</c:v>
                </c:pt>
                <c:pt idx="934">
                  <c:v>43290.916702199072</c:v>
                </c:pt>
                <c:pt idx="935">
                  <c:v>43290.95836892361</c:v>
                </c:pt>
                <c:pt idx="936">
                  <c:v>43291.000035648147</c:v>
                </c:pt>
                <c:pt idx="937">
                  <c:v>43291.041702372684</c:v>
                </c:pt>
                <c:pt idx="938">
                  <c:v>43291.083369097221</c:v>
                </c:pt>
                <c:pt idx="939">
                  <c:v>43291.125035821759</c:v>
                </c:pt>
                <c:pt idx="940">
                  <c:v>43291.166702546296</c:v>
                </c:pt>
                <c:pt idx="941">
                  <c:v>43291.208369270833</c:v>
                </c:pt>
                <c:pt idx="942">
                  <c:v>43291.25003599537</c:v>
                </c:pt>
                <c:pt idx="943">
                  <c:v>43291.291702719907</c:v>
                </c:pt>
                <c:pt idx="944">
                  <c:v>43291.333369444445</c:v>
                </c:pt>
                <c:pt idx="945">
                  <c:v>43291.375036168982</c:v>
                </c:pt>
                <c:pt idx="946">
                  <c:v>43291.416702893519</c:v>
                </c:pt>
                <c:pt idx="947">
                  <c:v>43291.458369618056</c:v>
                </c:pt>
                <c:pt idx="948">
                  <c:v>43291.500036342593</c:v>
                </c:pt>
                <c:pt idx="949">
                  <c:v>43291.541703067131</c:v>
                </c:pt>
                <c:pt idx="950">
                  <c:v>43291.583369791668</c:v>
                </c:pt>
                <c:pt idx="951">
                  <c:v>43291.625036516205</c:v>
                </c:pt>
                <c:pt idx="952">
                  <c:v>43291.666703240742</c:v>
                </c:pt>
                <c:pt idx="953">
                  <c:v>43291.708369965279</c:v>
                </c:pt>
                <c:pt idx="954">
                  <c:v>43291.750036689817</c:v>
                </c:pt>
                <c:pt idx="955">
                  <c:v>43291.791703414354</c:v>
                </c:pt>
                <c:pt idx="956">
                  <c:v>43291.833370138891</c:v>
                </c:pt>
                <c:pt idx="957">
                  <c:v>43291.875036863428</c:v>
                </c:pt>
                <c:pt idx="958">
                  <c:v>43291.916703587965</c:v>
                </c:pt>
                <c:pt idx="959">
                  <c:v>43291.958370312503</c:v>
                </c:pt>
                <c:pt idx="960">
                  <c:v>43292.00003703704</c:v>
                </c:pt>
                <c:pt idx="961">
                  <c:v>43292.041703761577</c:v>
                </c:pt>
                <c:pt idx="962">
                  <c:v>43292.083370486114</c:v>
                </c:pt>
                <c:pt idx="963">
                  <c:v>43292.125037210651</c:v>
                </c:pt>
                <c:pt idx="964">
                  <c:v>43292.166703935189</c:v>
                </c:pt>
                <c:pt idx="965">
                  <c:v>43292.208370659719</c:v>
                </c:pt>
                <c:pt idx="966">
                  <c:v>43292.250037384256</c:v>
                </c:pt>
                <c:pt idx="967">
                  <c:v>43292.291704108793</c:v>
                </c:pt>
                <c:pt idx="968">
                  <c:v>43292.33337083333</c:v>
                </c:pt>
                <c:pt idx="969">
                  <c:v>43292.375037557867</c:v>
                </c:pt>
                <c:pt idx="970">
                  <c:v>43292.416704282405</c:v>
                </c:pt>
                <c:pt idx="971">
                  <c:v>43292.458371006942</c:v>
                </c:pt>
                <c:pt idx="972">
                  <c:v>43292.500037731479</c:v>
                </c:pt>
                <c:pt idx="973">
                  <c:v>43292.541704456016</c:v>
                </c:pt>
                <c:pt idx="974">
                  <c:v>43292.583371180554</c:v>
                </c:pt>
                <c:pt idx="975">
                  <c:v>43292.625037905091</c:v>
                </c:pt>
                <c:pt idx="976">
                  <c:v>43292.666704629628</c:v>
                </c:pt>
                <c:pt idx="977">
                  <c:v>43292.708371354165</c:v>
                </c:pt>
                <c:pt idx="978">
                  <c:v>43292.750038078702</c:v>
                </c:pt>
                <c:pt idx="979">
                  <c:v>43292.79170480324</c:v>
                </c:pt>
                <c:pt idx="980">
                  <c:v>43292.833371527777</c:v>
                </c:pt>
                <c:pt idx="981">
                  <c:v>43292.875038252314</c:v>
                </c:pt>
                <c:pt idx="982">
                  <c:v>43292.916704976851</c:v>
                </c:pt>
                <c:pt idx="983">
                  <c:v>43292.958371701388</c:v>
                </c:pt>
                <c:pt idx="984">
                  <c:v>43293.000038425926</c:v>
                </c:pt>
                <c:pt idx="985">
                  <c:v>43293.041705150463</c:v>
                </c:pt>
                <c:pt idx="986">
                  <c:v>43293.083371875</c:v>
                </c:pt>
                <c:pt idx="987">
                  <c:v>43293.125038599537</c:v>
                </c:pt>
                <c:pt idx="988">
                  <c:v>43293.166705324074</c:v>
                </c:pt>
                <c:pt idx="989">
                  <c:v>43293.208372048612</c:v>
                </c:pt>
                <c:pt idx="990">
                  <c:v>43293.250038773149</c:v>
                </c:pt>
                <c:pt idx="991">
                  <c:v>43293.291705497686</c:v>
                </c:pt>
                <c:pt idx="992">
                  <c:v>43293.333372222223</c:v>
                </c:pt>
                <c:pt idx="993">
                  <c:v>43293.37503894676</c:v>
                </c:pt>
                <c:pt idx="994">
                  <c:v>43293.416705671298</c:v>
                </c:pt>
                <c:pt idx="995">
                  <c:v>43293.458372395835</c:v>
                </c:pt>
                <c:pt idx="996">
                  <c:v>43293.500039120372</c:v>
                </c:pt>
                <c:pt idx="997">
                  <c:v>43293.541705844909</c:v>
                </c:pt>
                <c:pt idx="998">
                  <c:v>43293.583372569447</c:v>
                </c:pt>
                <c:pt idx="999">
                  <c:v>43293.625039293984</c:v>
                </c:pt>
                <c:pt idx="1000">
                  <c:v>43293.666706018521</c:v>
                </c:pt>
                <c:pt idx="1001">
                  <c:v>43293.708372743058</c:v>
                </c:pt>
                <c:pt idx="1002">
                  <c:v>43293.750039467595</c:v>
                </c:pt>
                <c:pt idx="1003">
                  <c:v>43293.791706192133</c:v>
                </c:pt>
                <c:pt idx="1004">
                  <c:v>43293.83337291667</c:v>
                </c:pt>
                <c:pt idx="1005">
                  <c:v>43293.875039641207</c:v>
                </c:pt>
                <c:pt idx="1006">
                  <c:v>43293.916706365744</c:v>
                </c:pt>
                <c:pt idx="1007">
                  <c:v>43293.958373090281</c:v>
                </c:pt>
                <c:pt idx="1008">
                  <c:v>43294.000039814811</c:v>
                </c:pt>
                <c:pt idx="1009">
                  <c:v>43294.041706539349</c:v>
                </c:pt>
                <c:pt idx="1010">
                  <c:v>43294.083373263886</c:v>
                </c:pt>
                <c:pt idx="1011">
                  <c:v>43294.125039988423</c:v>
                </c:pt>
                <c:pt idx="1012">
                  <c:v>43294.16670671296</c:v>
                </c:pt>
                <c:pt idx="1013">
                  <c:v>43294.208373437497</c:v>
                </c:pt>
                <c:pt idx="1014">
                  <c:v>43294.250040162035</c:v>
                </c:pt>
                <c:pt idx="1015">
                  <c:v>43294.291706886572</c:v>
                </c:pt>
                <c:pt idx="1016">
                  <c:v>43294.333373611109</c:v>
                </c:pt>
                <c:pt idx="1017">
                  <c:v>43294.375040335646</c:v>
                </c:pt>
                <c:pt idx="1018">
                  <c:v>43294.416707060183</c:v>
                </c:pt>
                <c:pt idx="1019">
                  <c:v>43294.458373784721</c:v>
                </c:pt>
                <c:pt idx="1020">
                  <c:v>43294.500040509258</c:v>
                </c:pt>
                <c:pt idx="1021">
                  <c:v>43294.541707233795</c:v>
                </c:pt>
                <c:pt idx="1022">
                  <c:v>43294.583373958332</c:v>
                </c:pt>
                <c:pt idx="1023">
                  <c:v>43294.625040682869</c:v>
                </c:pt>
                <c:pt idx="1024">
                  <c:v>43294.666707407407</c:v>
                </c:pt>
                <c:pt idx="1025">
                  <c:v>43294.708374131944</c:v>
                </c:pt>
                <c:pt idx="1026">
                  <c:v>43294.750040856481</c:v>
                </c:pt>
                <c:pt idx="1027">
                  <c:v>43294.791707581018</c:v>
                </c:pt>
                <c:pt idx="1028">
                  <c:v>43294.833374305555</c:v>
                </c:pt>
                <c:pt idx="1029">
                  <c:v>43294.875041030093</c:v>
                </c:pt>
                <c:pt idx="1030">
                  <c:v>43294.91670775463</c:v>
                </c:pt>
                <c:pt idx="1031">
                  <c:v>43294.958374479167</c:v>
                </c:pt>
                <c:pt idx="1032">
                  <c:v>43295.000041203704</c:v>
                </c:pt>
                <c:pt idx="1033">
                  <c:v>43295.041707928242</c:v>
                </c:pt>
                <c:pt idx="1034">
                  <c:v>43295.083374652779</c:v>
                </c:pt>
                <c:pt idx="1035">
                  <c:v>43295.125041377316</c:v>
                </c:pt>
                <c:pt idx="1036">
                  <c:v>43295.166708101853</c:v>
                </c:pt>
                <c:pt idx="1037">
                  <c:v>43295.20837482639</c:v>
                </c:pt>
                <c:pt idx="1038">
                  <c:v>43295.250041550928</c:v>
                </c:pt>
                <c:pt idx="1039">
                  <c:v>43295.291708275465</c:v>
                </c:pt>
                <c:pt idx="1040">
                  <c:v>43295.333375000002</c:v>
                </c:pt>
                <c:pt idx="1041">
                  <c:v>43295.375041724539</c:v>
                </c:pt>
                <c:pt idx="1042">
                  <c:v>43295.416708449076</c:v>
                </c:pt>
                <c:pt idx="1043">
                  <c:v>43295.458375173614</c:v>
                </c:pt>
                <c:pt idx="1044">
                  <c:v>43295.500041898151</c:v>
                </c:pt>
                <c:pt idx="1045">
                  <c:v>43295.541708622688</c:v>
                </c:pt>
                <c:pt idx="1046">
                  <c:v>43295.583375347225</c:v>
                </c:pt>
                <c:pt idx="1047">
                  <c:v>43295.625042071762</c:v>
                </c:pt>
                <c:pt idx="1048">
                  <c:v>43295.6667087963</c:v>
                </c:pt>
                <c:pt idx="1049">
                  <c:v>43295.708375520837</c:v>
                </c:pt>
                <c:pt idx="1050">
                  <c:v>43295.750042245367</c:v>
                </c:pt>
                <c:pt idx="1051">
                  <c:v>43295.791708969904</c:v>
                </c:pt>
                <c:pt idx="1052">
                  <c:v>43295.833375694441</c:v>
                </c:pt>
                <c:pt idx="1053">
                  <c:v>43295.875042418978</c:v>
                </c:pt>
                <c:pt idx="1054">
                  <c:v>43295.916709143516</c:v>
                </c:pt>
                <c:pt idx="1055">
                  <c:v>43295.958375868053</c:v>
                </c:pt>
                <c:pt idx="1056">
                  <c:v>43296.00004259259</c:v>
                </c:pt>
                <c:pt idx="1057">
                  <c:v>43296.041709317127</c:v>
                </c:pt>
                <c:pt idx="1058">
                  <c:v>43296.083376041664</c:v>
                </c:pt>
                <c:pt idx="1059">
                  <c:v>43296.125042766202</c:v>
                </c:pt>
                <c:pt idx="1060">
                  <c:v>43296.166709490739</c:v>
                </c:pt>
                <c:pt idx="1061">
                  <c:v>43296.208376215276</c:v>
                </c:pt>
                <c:pt idx="1062">
                  <c:v>43296.250042939813</c:v>
                </c:pt>
                <c:pt idx="1063">
                  <c:v>43296.29170966435</c:v>
                </c:pt>
                <c:pt idx="1064">
                  <c:v>43296.333376388888</c:v>
                </c:pt>
                <c:pt idx="1065">
                  <c:v>43296.375043113425</c:v>
                </c:pt>
                <c:pt idx="1066">
                  <c:v>43296.416709837962</c:v>
                </c:pt>
                <c:pt idx="1067">
                  <c:v>43296.458376562499</c:v>
                </c:pt>
                <c:pt idx="1068">
                  <c:v>43296.500043287037</c:v>
                </c:pt>
                <c:pt idx="1069">
                  <c:v>43296.541710011574</c:v>
                </c:pt>
                <c:pt idx="1070">
                  <c:v>43296.583376736111</c:v>
                </c:pt>
                <c:pt idx="1071">
                  <c:v>43296.625043460648</c:v>
                </c:pt>
                <c:pt idx="1072">
                  <c:v>43296.666710185185</c:v>
                </c:pt>
                <c:pt idx="1073">
                  <c:v>43296.708376909723</c:v>
                </c:pt>
                <c:pt idx="1074">
                  <c:v>43296.75004363426</c:v>
                </c:pt>
                <c:pt idx="1075">
                  <c:v>43296.791710358797</c:v>
                </c:pt>
                <c:pt idx="1076">
                  <c:v>43296.833377083334</c:v>
                </c:pt>
                <c:pt idx="1077">
                  <c:v>43296.875043807871</c:v>
                </c:pt>
                <c:pt idx="1078">
                  <c:v>43296.916710532409</c:v>
                </c:pt>
                <c:pt idx="1079">
                  <c:v>43296.958377256946</c:v>
                </c:pt>
                <c:pt idx="1080">
                  <c:v>43297.000043981483</c:v>
                </c:pt>
                <c:pt idx="1081">
                  <c:v>43297.04171070602</c:v>
                </c:pt>
                <c:pt idx="1082">
                  <c:v>43297.083377430557</c:v>
                </c:pt>
                <c:pt idx="1083">
                  <c:v>43297.125044155095</c:v>
                </c:pt>
                <c:pt idx="1084">
                  <c:v>43297.166710879632</c:v>
                </c:pt>
                <c:pt idx="1085">
                  <c:v>43297.208377604169</c:v>
                </c:pt>
                <c:pt idx="1086">
                  <c:v>43297.250044328706</c:v>
                </c:pt>
                <c:pt idx="1087">
                  <c:v>43297.291711053243</c:v>
                </c:pt>
                <c:pt idx="1088">
                  <c:v>43297.333377777781</c:v>
                </c:pt>
                <c:pt idx="1089">
                  <c:v>43297.375044502318</c:v>
                </c:pt>
                <c:pt idx="1090">
                  <c:v>43297.416711226855</c:v>
                </c:pt>
                <c:pt idx="1091">
                  <c:v>43297.458377951392</c:v>
                </c:pt>
                <c:pt idx="1092">
                  <c:v>43297.50004467593</c:v>
                </c:pt>
                <c:pt idx="1093">
                  <c:v>43297.541711400459</c:v>
                </c:pt>
                <c:pt idx="1094">
                  <c:v>43297.583378124997</c:v>
                </c:pt>
                <c:pt idx="1095">
                  <c:v>43297.625044849534</c:v>
                </c:pt>
                <c:pt idx="1096">
                  <c:v>43297.666711574071</c:v>
                </c:pt>
                <c:pt idx="1097">
                  <c:v>43297.708378298608</c:v>
                </c:pt>
                <c:pt idx="1098">
                  <c:v>43297.750045023146</c:v>
                </c:pt>
                <c:pt idx="1099">
                  <c:v>43297.791711747683</c:v>
                </c:pt>
                <c:pt idx="1100">
                  <c:v>43297.83337847222</c:v>
                </c:pt>
                <c:pt idx="1101">
                  <c:v>43297.875045196757</c:v>
                </c:pt>
                <c:pt idx="1102">
                  <c:v>43297.916711921294</c:v>
                </c:pt>
                <c:pt idx="1103">
                  <c:v>43297.958378645832</c:v>
                </c:pt>
                <c:pt idx="1104">
                  <c:v>43298.000045370369</c:v>
                </c:pt>
                <c:pt idx="1105">
                  <c:v>43298.041712094906</c:v>
                </c:pt>
                <c:pt idx="1106">
                  <c:v>43298.083378819443</c:v>
                </c:pt>
                <c:pt idx="1107">
                  <c:v>43298.12504554398</c:v>
                </c:pt>
                <c:pt idx="1108">
                  <c:v>43298.166712268518</c:v>
                </c:pt>
                <c:pt idx="1109">
                  <c:v>43298.208378993055</c:v>
                </c:pt>
                <c:pt idx="1110">
                  <c:v>43298.250045717592</c:v>
                </c:pt>
                <c:pt idx="1111">
                  <c:v>43298.291712442129</c:v>
                </c:pt>
                <c:pt idx="1112">
                  <c:v>43298.333379166666</c:v>
                </c:pt>
                <c:pt idx="1113">
                  <c:v>43298.375045891204</c:v>
                </c:pt>
                <c:pt idx="1114">
                  <c:v>43298.416712615741</c:v>
                </c:pt>
                <c:pt idx="1115">
                  <c:v>43298.458379340278</c:v>
                </c:pt>
                <c:pt idx="1116">
                  <c:v>43298.500046064815</c:v>
                </c:pt>
                <c:pt idx="1117">
                  <c:v>43298.541712789352</c:v>
                </c:pt>
                <c:pt idx="1118">
                  <c:v>43298.58337951389</c:v>
                </c:pt>
                <c:pt idx="1119">
                  <c:v>43298.625046238427</c:v>
                </c:pt>
                <c:pt idx="1120">
                  <c:v>43298.666712962964</c:v>
                </c:pt>
                <c:pt idx="1121">
                  <c:v>43298.708379687501</c:v>
                </c:pt>
                <c:pt idx="1122">
                  <c:v>43298.750046412039</c:v>
                </c:pt>
                <c:pt idx="1123">
                  <c:v>43298.791713136576</c:v>
                </c:pt>
                <c:pt idx="1124">
                  <c:v>43298.833379861113</c:v>
                </c:pt>
                <c:pt idx="1125">
                  <c:v>43298.87504658565</c:v>
                </c:pt>
                <c:pt idx="1126">
                  <c:v>43298.916713310187</c:v>
                </c:pt>
                <c:pt idx="1127">
                  <c:v>43298.958380034725</c:v>
                </c:pt>
                <c:pt idx="1128">
                  <c:v>43299.000046759262</c:v>
                </c:pt>
                <c:pt idx="1129">
                  <c:v>43299.041713483799</c:v>
                </c:pt>
                <c:pt idx="1130">
                  <c:v>43299.083380208336</c:v>
                </c:pt>
                <c:pt idx="1131">
                  <c:v>43299.125046932873</c:v>
                </c:pt>
                <c:pt idx="1132">
                  <c:v>43299.166713657411</c:v>
                </c:pt>
                <c:pt idx="1133">
                  <c:v>43299.208380381948</c:v>
                </c:pt>
                <c:pt idx="1134">
                  <c:v>43299.250047106485</c:v>
                </c:pt>
                <c:pt idx="1135">
                  <c:v>43299.291713831015</c:v>
                </c:pt>
                <c:pt idx="1136">
                  <c:v>43299.333380555552</c:v>
                </c:pt>
                <c:pt idx="1137">
                  <c:v>43299.375047280089</c:v>
                </c:pt>
                <c:pt idx="1138">
                  <c:v>43299.416714004627</c:v>
                </c:pt>
                <c:pt idx="1139">
                  <c:v>43299.458380729164</c:v>
                </c:pt>
                <c:pt idx="1140">
                  <c:v>43299.500047453701</c:v>
                </c:pt>
                <c:pt idx="1141">
                  <c:v>43299.541714178238</c:v>
                </c:pt>
                <c:pt idx="1142">
                  <c:v>43299.583380902775</c:v>
                </c:pt>
                <c:pt idx="1143">
                  <c:v>43299.625047627313</c:v>
                </c:pt>
                <c:pt idx="1144">
                  <c:v>43299.66671435185</c:v>
                </c:pt>
                <c:pt idx="1145">
                  <c:v>43299.708381076387</c:v>
                </c:pt>
                <c:pt idx="1146">
                  <c:v>43299.750047800924</c:v>
                </c:pt>
                <c:pt idx="1147">
                  <c:v>43299.791714525461</c:v>
                </c:pt>
                <c:pt idx="1148">
                  <c:v>43299.833381249999</c:v>
                </c:pt>
                <c:pt idx="1149">
                  <c:v>43299.875047974536</c:v>
                </c:pt>
                <c:pt idx="1150">
                  <c:v>43299.916714699073</c:v>
                </c:pt>
                <c:pt idx="1151">
                  <c:v>43299.95838142361</c:v>
                </c:pt>
                <c:pt idx="1152">
                  <c:v>43300.000048148147</c:v>
                </c:pt>
                <c:pt idx="1153">
                  <c:v>43300.041714872685</c:v>
                </c:pt>
                <c:pt idx="1154">
                  <c:v>43300.083381597222</c:v>
                </c:pt>
                <c:pt idx="1155">
                  <c:v>43300.125048321759</c:v>
                </c:pt>
                <c:pt idx="1156">
                  <c:v>43300.166715046296</c:v>
                </c:pt>
                <c:pt idx="1157">
                  <c:v>43300.208381770834</c:v>
                </c:pt>
                <c:pt idx="1158">
                  <c:v>43300.250048495371</c:v>
                </c:pt>
                <c:pt idx="1159">
                  <c:v>43300.291715219908</c:v>
                </c:pt>
                <c:pt idx="1160">
                  <c:v>43300.333381944445</c:v>
                </c:pt>
                <c:pt idx="1161">
                  <c:v>43300.375048668982</c:v>
                </c:pt>
                <c:pt idx="1162">
                  <c:v>43300.41671539352</c:v>
                </c:pt>
                <c:pt idx="1163">
                  <c:v>43300.458382118057</c:v>
                </c:pt>
                <c:pt idx="1164">
                  <c:v>43300.500048842594</c:v>
                </c:pt>
                <c:pt idx="1165">
                  <c:v>43300.541715567131</c:v>
                </c:pt>
                <c:pt idx="1166">
                  <c:v>43300.583382291668</c:v>
                </c:pt>
                <c:pt idx="1167">
                  <c:v>43300.625049016206</c:v>
                </c:pt>
                <c:pt idx="1168">
                  <c:v>43300.666715740743</c:v>
                </c:pt>
                <c:pt idx="1169">
                  <c:v>43300.70838246528</c:v>
                </c:pt>
                <c:pt idx="1170">
                  <c:v>43300.750049189817</c:v>
                </c:pt>
                <c:pt idx="1171">
                  <c:v>43300.791715914354</c:v>
                </c:pt>
                <c:pt idx="1172">
                  <c:v>43300.833382638892</c:v>
                </c:pt>
                <c:pt idx="1173">
                  <c:v>43300.875049363429</c:v>
                </c:pt>
                <c:pt idx="1174">
                  <c:v>43300.916716087966</c:v>
                </c:pt>
                <c:pt idx="1175">
                  <c:v>43300.958382812503</c:v>
                </c:pt>
                <c:pt idx="1176">
                  <c:v>43301.00004953704</c:v>
                </c:pt>
                <c:pt idx="1177">
                  <c:v>43301.041716261578</c:v>
                </c:pt>
                <c:pt idx="1178">
                  <c:v>43301.083382986108</c:v>
                </c:pt>
                <c:pt idx="1179">
                  <c:v>43301.125049710645</c:v>
                </c:pt>
                <c:pt idx="1180">
                  <c:v>43301.166716435182</c:v>
                </c:pt>
                <c:pt idx="1181">
                  <c:v>43301.208383159719</c:v>
                </c:pt>
                <c:pt idx="1182">
                  <c:v>43301.250049884256</c:v>
                </c:pt>
                <c:pt idx="1183">
                  <c:v>43301.291716608794</c:v>
                </c:pt>
                <c:pt idx="1184">
                  <c:v>43301.333383333331</c:v>
                </c:pt>
                <c:pt idx="1185">
                  <c:v>43301.375050057868</c:v>
                </c:pt>
                <c:pt idx="1186">
                  <c:v>43301.416716782405</c:v>
                </c:pt>
                <c:pt idx="1187">
                  <c:v>43301.458383506942</c:v>
                </c:pt>
                <c:pt idx="1188">
                  <c:v>43301.50005023148</c:v>
                </c:pt>
                <c:pt idx="1189">
                  <c:v>43301.541716956017</c:v>
                </c:pt>
                <c:pt idx="1190">
                  <c:v>43301.583383680554</c:v>
                </c:pt>
                <c:pt idx="1191">
                  <c:v>43301.625050405091</c:v>
                </c:pt>
                <c:pt idx="1192">
                  <c:v>43301.666717129629</c:v>
                </c:pt>
                <c:pt idx="1193">
                  <c:v>43301.708383854166</c:v>
                </c:pt>
                <c:pt idx="1194">
                  <c:v>43301.750050578703</c:v>
                </c:pt>
                <c:pt idx="1195">
                  <c:v>43301.79171730324</c:v>
                </c:pt>
                <c:pt idx="1196">
                  <c:v>43301.833384027777</c:v>
                </c:pt>
                <c:pt idx="1197">
                  <c:v>43301.875050752315</c:v>
                </c:pt>
                <c:pt idx="1198">
                  <c:v>43301.916717476852</c:v>
                </c:pt>
                <c:pt idx="1199">
                  <c:v>43301.958384201389</c:v>
                </c:pt>
                <c:pt idx="1200">
                  <c:v>43302.000050925926</c:v>
                </c:pt>
                <c:pt idx="1201">
                  <c:v>43302.041717650463</c:v>
                </c:pt>
                <c:pt idx="1202">
                  <c:v>43302.083384375001</c:v>
                </c:pt>
                <c:pt idx="1203">
                  <c:v>43302.125051099538</c:v>
                </c:pt>
                <c:pt idx="1204">
                  <c:v>43302.166717824075</c:v>
                </c:pt>
                <c:pt idx="1205">
                  <c:v>43302.208384548612</c:v>
                </c:pt>
                <c:pt idx="1206">
                  <c:v>43302.250051273149</c:v>
                </c:pt>
                <c:pt idx="1207">
                  <c:v>43302.291717997687</c:v>
                </c:pt>
                <c:pt idx="1208">
                  <c:v>43302.333384722224</c:v>
                </c:pt>
                <c:pt idx="1209">
                  <c:v>43302.375051446761</c:v>
                </c:pt>
                <c:pt idx="1210">
                  <c:v>43302.416718171298</c:v>
                </c:pt>
                <c:pt idx="1211">
                  <c:v>43302.458384895835</c:v>
                </c:pt>
                <c:pt idx="1212">
                  <c:v>43302.500051620373</c:v>
                </c:pt>
                <c:pt idx="1213">
                  <c:v>43302.54171834491</c:v>
                </c:pt>
                <c:pt idx="1214">
                  <c:v>43302.583385069447</c:v>
                </c:pt>
                <c:pt idx="1215">
                  <c:v>43302.625051793984</c:v>
                </c:pt>
                <c:pt idx="1216">
                  <c:v>43302.666718518522</c:v>
                </c:pt>
                <c:pt idx="1217">
                  <c:v>43302.708385243059</c:v>
                </c:pt>
                <c:pt idx="1218">
                  <c:v>43302.750051967596</c:v>
                </c:pt>
                <c:pt idx="1219">
                  <c:v>43302.791718692133</c:v>
                </c:pt>
                <c:pt idx="1220">
                  <c:v>43302.833385416663</c:v>
                </c:pt>
                <c:pt idx="1221">
                  <c:v>43302.8750521412</c:v>
                </c:pt>
                <c:pt idx="1222">
                  <c:v>43302.916718865737</c:v>
                </c:pt>
                <c:pt idx="1223">
                  <c:v>43302.958385590275</c:v>
                </c:pt>
                <c:pt idx="1224">
                  <c:v>43303.000052314812</c:v>
                </c:pt>
                <c:pt idx="1225">
                  <c:v>43303.041719039349</c:v>
                </c:pt>
                <c:pt idx="1226">
                  <c:v>43303.083385763886</c:v>
                </c:pt>
                <c:pt idx="1227">
                  <c:v>43303.125052488424</c:v>
                </c:pt>
                <c:pt idx="1228">
                  <c:v>43303.166719212961</c:v>
                </c:pt>
                <c:pt idx="1229">
                  <c:v>43303.208385937498</c:v>
                </c:pt>
                <c:pt idx="1230">
                  <c:v>43303.250052662035</c:v>
                </c:pt>
                <c:pt idx="1231">
                  <c:v>43303.291719386572</c:v>
                </c:pt>
                <c:pt idx="1232">
                  <c:v>43303.33338611111</c:v>
                </c:pt>
                <c:pt idx="1233">
                  <c:v>43303.375052835647</c:v>
                </c:pt>
                <c:pt idx="1234">
                  <c:v>43303.416719560184</c:v>
                </c:pt>
                <c:pt idx="1235">
                  <c:v>43303.458386284721</c:v>
                </c:pt>
                <c:pt idx="1236">
                  <c:v>43303.500053009258</c:v>
                </c:pt>
                <c:pt idx="1237">
                  <c:v>43303.541719733796</c:v>
                </c:pt>
                <c:pt idx="1238">
                  <c:v>43303.583386458333</c:v>
                </c:pt>
                <c:pt idx="1239">
                  <c:v>43303.62505318287</c:v>
                </c:pt>
                <c:pt idx="1240">
                  <c:v>43303.666719907407</c:v>
                </c:pt>
                <c:pt idx="1241">
                  <c:v>43303.708386631944</c:v>
                </c:pt>
                <c:pt idx="1242">
                  <c:v>43303.750053356482</c:v>
                </c:pt>
                <c:pt idx="1243">
                  <c:v>43303.791720081019</c:v>
                </c:pt>
                <c:pt idx="1244">
                  <c:v>43303.833386805556</c:v>
                </c:pt>
                <c:pt idx="1245">
                  <c:v>43303.875053530093</c:v>
                </c:pt>
                <c:pt idx="1246">
                  <c:v>43303.91672025463</c:v>
                </c:pt>
                <c:pt idx="1247">
                  <c:v>43303.958386979168</c:v>
                </c:pt>
                <c:pt idx="1248">
                  <c:v>43304.000053703705</c:v>
                </c:pt>
                <c:pt idx="1249">
                  <c:v>43304.041720428242</c:v>
                </c:pt>
                <c:pt idx="1250">
                  <c:v>43304.083387152779</c:v>
                </c:pt>
                <c:pt idx="1251">
                  <c:v>43304.125053877317</c:v>
                </c:pt>
                <c:pt idx="1252">
                  <c:v>43304.166720601854</c:v>
                </c:pt>
                <c:pt idx="1253">
                  <c:v>43304.208387326391</c:v>
                </c:pt>
                <c:pt idx="1254">
                  <c:v>43304.250054050928</c:v>
                </c:pt>
                <c:pt idx="1255">
                  <c:v>43304.291720775465</c:v>
                </c:pt>
                <c:pt idx="1256">
                  <c:v>43304.333387500003</c:v>
                </c:pt>
                <c:pt idx="1257">
                  <c:v>43304.37505422454</c:v>
                </c:pt>
                <c:pt idx="1258">
                  <c:v>43304.416720949077</c:v>
                </c:pt>
                <c:pt idx="1259">
                  <c:v>43304.458387673614</c:v>
                </c:pt>
                <c:pt idx="1260">
                  <c:v>43304.500054398151</c:v>
                </c:pt>
                <c:pt idx="1261">
                  <c:v>43304.541721122689</c:v>
                </c:pt>
                <c:pt idx="1262">
                  <c:v>43304.583387847226</c:v>
                </c:pt>
                <c:pt idx="1263">
                  <c:v>43304.625054571756</c:v>
                </c:pt>
                <c:pt idx="1264">
                  <c:v>43304.666721296293</c:v>
                </c:pt>
                <c:pt idx="1265">
                  <c:v>43304.70838802083</c:v>
                </c:pt>
                <c:pt idx="1266">
                  <c:v>43304.750054745367</c:v>
                </c:pt>
                <c:pt idx="1267">
                  <c:v>43304.791721469905</c:v>
                </c:pt>
                <c:pt idx="1268">
                  <c:v>43304.833388194442</c:v>
                </c:pt>
                <c:pt idx="1269">
                  <c:v>43304.875054918979</c:v>
                </c:pt>
                <c:pt idx="1270">
                  <c:v>43304.916721643516</c:v>
                </c:pt>
                <c:pt idx="1271">
                  <c:v>43304.958388368053</c:v>
                </c:pt>
                <c:pt idx="1272">
                  <c:v>43305.000055092591</c:v>
                </c:pt>
                <c:pt idx="1273">
                  <c:v>43305.041721817128</c:v>
                </c:pt>
                <c:pt idx="1274">
                  <c:v>43305.083388541665</c:v>
                </c:pt>
                <c:pt idx="1275">
                  <c:v>43305.125055266202</c:v>
                </c:pt>
                <c:pt idx="1276">
                  <c:v>43305.166721990739</c:v>
                </c:pt>
                <c:pt idx="1277">
                  <c:v>43305.208388715277</c:v>
                </c:pt>
                <c:pt idx="1278">
                  <c:v>43305.250055439814</c:v>
                </c:pt>
                <c:pt idx="1279">
                  <c:v>43305.291722164351</c:v>
                </c:pt>
                <c:pt idx="1280">
                  <c:v>43305.333388888888</c:v>
                </c:pt>
                <c:pt idx="1281">
                  <c:v>43305.375055613426</c:v>
                </c:pt>
                <c:pt idx="1282">
                  <c:v>43305.416722337963</c:v>
                </c:pt>
                <c:pt idx="1283">
                  <c:v>43305.4583890625</c:v>
                </c:pt>
                <c:pt idx="1284">
                  <c:v>43305.500055787037</c:v>
                </c:pt>
                <c:pt idx="1285">
                  <c:v>43305.541722511574</c:v>
                </c:pt>
                <c:pt idx="1286">
                  <c:v>43305.583389236112</c:v>
                </c:pt>
                <c:pt idx="1287">
                  <c:v>43305.625055960649</c:v>
                </c:pt>
                <c:pt idx="1288">
                  <c:v>43305.666722685186</c:v>
                </c:pt>
                <c:pt idx="1289">
                  <c:v>43305.708389409723</c:v>
                </c:pt>
                <c:pt idx="1290">
                  <c:v>43305.75005613426</c:v>
                </c:pt>
                <c:pt idx="1291">
                  <c:v>43305.791722858798</c:v>
                </c:pt>
                <c:pt idx="1292">
                  <c:v>43305.833389583335</c:v>
                </c:pt>
                <c:pt idx="1293">
                  <c:v>43305.875056307872</c:v>
                </c:pt>
                <c:pt idx="1294">
                  <c:v>43305.916723032409</c:v>
                </c:pt>
                <c:pt idx="1295">
                  <c:v>43305.958389756946</c:v>
                </c:pt>
                <c:pt idx="1296">
                  <c:v>43306.000056481484</c:v>
                </c:pt>
                <c:pt idx="1297">
                  <c:v>43306.041723206021</c:v>
                </c:pt>
                <c:pt idx="1298">
                  <c:v>43306.083389930558</c:v>
                </c:pt>
                <c:pt idx="1299">
                  <c:v>43306.125056655095</c:v>
                </c:pt>
                <c:pt idx="1300">
                  <c:v>43306.166723379632</c:v>
                </c:pt>
                <c:pt idx="1301">
                  <c:v>43306.20839010417</c:v>
                </c:pt>
                <c:pt idx="1302">
                  <c:v>43306.250056828707</c:v>
                </c:pt>
                <c:pt idx="1303">
                  <c:v>43306.291723553244</c:v>
                </c:pt>
                <c:pt idx="1304">
                  <c:v>43306.333390277781</c:v>
                </c:pt>
                <c:pt idx="1305">
                  <c:v>43306.375057002311</c:v>
                </c:pt>
                <c:pt idx="1306">
                  <c:v>43306.416723726848</c:v>
                </c:pt>
                <c:pt idx="1307">
                  <c:v>43306.458390451386</c:v>
                </c:pt>
                <c:pt idx="1308">
                  <c:v>43306.500057175923</c:v>
                </c:pt>
                <c:pt idx="1309">
                  <c:v>43306.54172390046</c:v>
                </c:pt>
                <c:pt idx="1310">
                  <c:v>43306.583390624997</c:v>
                </c:pt>
                <c:pt idx="1311">
                  <c:v>43306.625057349534</c:v>
                </c:pt>
                <c:pt idx="1312">
                  <c:v>43306.666724074072</c:v>
                </c:pt>
                <c:pt idx="1313">
                  <c:v>43306.708390798609</c:v>
                </c:pt>
                <c:pt idx="1314">
                  <c:v>43306.750057523146</c:v>
                </c:pt>
                <c:pt idx="1315">
                  <c:v>43306.791724247683</c:v>
                </c:pt>
                <c:pt idx="1316">
                  <c:v>43306.833390972221</c:v>
                </c:pt>
                <c:pt idx="1317">
                  <c:v>43306.875057696758</c:v>
                </c:pt>
                <c:pt idx="1318">
                  <c:v>43306.916724421295</c:v>
                </c:pt>
                <c:pt idx="1319">
                  <c:v>43306.958391145832</c:v>
                </c:pt>
                <c:pt idx="1320">
                  <c:v>43307.000057870369</c:v>
                </c:pt>
                <c:pt idx="1321">
                  <c:v>43307.041724594907</c:v>
                </c:pt>
                <c:pt idx="1322">
                  <c:v>43307.083391319444</c:v>
                </c:pt>
                <c:pt idx="1323">
                  <c:v>43307.125058043981</c:v>
                </c:pt>
                <c:pt idx="1324">
                  <c:v>43307.166724768518</c:v>
                </c:pt>
                <c:pt idx="1325">
                  <c:v>43307.208391493055</c:v>
                </c:pt>
                <c:pt idx="1326">
                  <c:v>43307.250058217593</c:v>
                </c:pt>
                <c:pt idx="1327">
                  <c:v>43307.29172494213</c:v>
                </c:pt>
                <c:pt idx="1328">
                  <c:v>43307.333391666667</c:v>
                </c:pt>
                <c:pt idx="1329">
                  <c:v>43307.375058391204</c:v>
                </c:pt>
                <c:pt idx="1330">
                  <c:v>43307.416725115741</c:v>
                </c:pt>
                <c:pt idx="1331">
                  <c:v>43307.458391840279</c:v>
                </c:pt>
                <c:pt idx="1332">
                  <c:v>43307.500058564816</c:v>
                </c:pt>
                <c:pt idx="1333">
                  <c:v>43307.541725289353</c:v>
                </c:pt>
                <c:pt idx="1334">
                  <c:v>43307.58339201389</c:v>
                </c:pt>
                <c:pt idx="1335">
                  <c:v>43307.625058738427</c:v>
                </c:pt>
                <c:pt idx="1336">
                  <c:v>43307.666725462965</c:v>
                </c:pt>
                <c:pt idx="1337">
                  <c:v>43307.708392187502</c:v>
                </c:pt>
                <c:pt idx="1338">
                  <c:v>43307.750058912039</c:v>
                </c:pt>
                <c:pt idx="1339">
                  <c:v>43307.791725636576</c:v>
                </c:pt>
                <c:pt idx="1340">
                  <c:v>43307.833392361114</c:v>
                </c:pt>
                <c:pt idx="1341">
                  <c:v>43307.875059085651</c:v>
                </c:pt>
                <c:pt idx="1342">
                  <c:v>43307.916725810188</c:v>
                </c:pt>
                <c:pt idx="1343">
                  <c:v>43307.958392534725</c:v>
                </c:pt>
                <c:pt idx="1344">
                  <c:v>43308.000059259262</c:v>
                </c:pt>
                <c:pt idx="1345">
                  <c:v>43308.0417259838</c:v>
                </c:pt>
                <c:pt idx="1346">
                  <c:v>43308.083392708337</c:v>
                </c:pt>
                <c:pt idx="1347">
                  <c:v>43308.125059432874</c:v>
                </c:pt>
                <c:pt idx="1348">
                  <c:v>43308.166726157404</c:v>
                </c:pt>
                <c:pt idx="1349">
                  <c:v>43308.208392881941</c:v>
                </c:pt>
                <c:pt idx="1350">
                  <c:v>43308.250059606478</c:v>
                </c:pt>
                <c:pt idx="1351">
                  <c:v>43308.291726331016</c:v>
                </c:pt>
                <c:pt idx="1352">
                  <c:v>43308.333393055553</c:v>
                </c:pt>
                <c:pt idx="1353">
                  <c:v>43308.37505978009</c:v>
                </c:pt>
                <c:pt idx="1354">
                  <c:v>43308.416726504627</c:v>
                </c:pt>
                <c:pt idx="1355">
                  <c:v>43308.458393229164</c:v>
                </c:pt>
                <c:pt idx="1356">
                  <c:v>43308.500059953702</c:v>
                </c:pt>
                <c:pt idx="1357">
                  <c:v>43308.541726678239</c:v>
                </c:pt>
                <c:pt idx="1358">
                  <c:v>43308.583393402776</c:v>
                </c:pt>
                <c:pt idx="1359">
                  <c:v>43308.625060127313</c:v>
                </c:pt>
                <c:pt idx="1360">
                  <c:v>43308.66672685185</c:v>
                </c:pt>
                <c:pt idx="1361">
                  <c:v>43308.708393576388</c:v>
                </c:pt>
                <c:pt idx="1362">
                  <c:v>43308.750060300925</c:v>
                </c:pt>
                <c:pt idx="1363">
                  <c:v>43308.791727025462</c:v>
                </c:pt>
                <c:pt idx="1364">
                  <c:v>43308.833393749999</c:v>
                </c:pt>
                <c:pt idx="1365">
                  <c:v>43308.875060474536</c:v>
                </c:pt>
                <c:pt idx="1366">
                  <c:v>43308.916727199074</c:v>
                </c:pt>
                <c:pt idx="1367">
                  <c:v>43308.958393923611</c:v>
                </c:pt>
                <c:pt idx="1368">
                  <c:v>43309.000060648148</c:v>
                </c:pt>
                <c:pt idx="1369">
                  <c:v>43309.041727372685</c:v>
                </c:pt>
                <c:pt idx="1370">
                  <c:v>43309.083394097222</c:v>
                </c:pt>
                <c:pt idx="1371">
                  <c:v>43309.12506082176</c:v>
                </c:pt>
                <c:pt idx="1372">
                  <c:v>43309.166727546297</c:v>
                </c:pt>
                <c:pt idx="1373">
                  <c:v>43309.208394270834</c:v>
                </c:pt>
                <c:pt idx="1374">
                  <c:v>43309.250060995371</c:v>
                </c:pt>
                <c:pt idx="1375">
                  <c:v>43309.291727719909</c:v>
                </c:pt>
                <c:pt idx="1376">
                  <c:v>43309.333394444446</c:v>
                </c:pt>
                <c:pt idx="1377">
                  <c:v>43309.375061168983</c:v>
                </c:pt>
                <c:pt idx="1378">
                  <c:v>43309.41672789352</c:v>
                </c:pt>
                <c:pt idx="1379">
                  <c:v>43309.458394618057</c:v>
                </c:pt>
                <c:pt idx="1380">
                  <c:v>43309.500061342595</c:v>
                </c:pt>
                <c:pt idx="1381">
                  <c:v>43309.541728067132</c:v>
                </c:pt>
                <c:pt idx="1382">
                  <c:v>43309.583394791669</c:v>
                </c:pt>
                <c:pt idx="1383">
                  <c:v>43309.625061516206</c:v>
                </c:pt>
                <c:pt idx="1384">
                  <c:v>43309.666728240743</c:v>
                </c:pt>
                <c:pt idx="1385">
                  <c:v>43309.708394965281</c:v>
                </c:pt>
                <c:pt idx="1386">
                  <c:v>43309.750061689818</c:v>
                </c:pt>
                <c:pt idx="1387">
                  <c:v>43309.791728414355</c:v>
                </c:pt>
                <c:pt idx="1388">
                  <c:v>43309.833395138892</c:v>
                </c:pt>
                <c:pt idx="1389">
                  <c:v>43309.875061863429</c:v>
                </c:pt>
                <c:pt idx="1390">
                  <c:v>43309.916728587959</c:v>
                </c:pt>
                <c:pt idx="1391">
                  <c:v>43309.958395312497</c:v>
                </c:pt>
                <c:pt idx="1392">
                  <c:v>43310.000062037034</c:v>
                </c:pt>
                <c:pt idx="1393">
                  <c:v>43310.041728761571</c:v>
                </c:pt>
                <c:pt idx="1394">
                  <c:v>43310.083395486108</c:v>
                </c:pt>
                <c:pt idx="1395">
                  <c:v>43310.125062210645</c:v>
                </c:pt>
                <c:pt idx="1396">
                  <c:v>43310.166728935183</c:v>
                </c:pt>
                <c:pt idx="1397">
                  <c:v>43310.20839565972</c:v>
                </c:pt>
                <c:pt idx="1398">
                  <c:v>43310.250062384257</c:v>
                </c:pt>
                <c:pt idx="1399">
                  <c:v>43310.291729108794</c:v>
                </c:pt>
                <c:pt idx="1400">
                  <c:v>43310.333395833331</c:v>
                </c:pt>
                <c:pt idx="1401">
                  <c:v>43310.375062557869</c:v>
                </c:pt>
                <c:pt idx="1402">
                  <c:v>43310.416729282406</c:v>
                </c:pt>
                <c:pt idx="1403">
                  <c:v>43310.458396006943</c:v>
                </c:pt>
                <c:pt idx="1404">
                  <c:v>43310.50006273148</c:v>
                </c:pt>
                <c:pt idx="1405">
                  <c:v>43310.541729456017</c:v>
                </c:pt>
                <c:pt idx="1406">
                  <c:v>43310.583396180555</c:v>
                </c:pt>
                <c:pt idx="1407">
                  <c:v>43310.625062905092</c:v>
                </c:pt>
                <c:pt idx="1408">
                  <c:v>43310.666729629629</c:v>
                </c:pt>
                <c:pt idx="1409">
                  <c:v>43310.708396354166</c:v>
                </c:pt>
                <c:pt idx="1410">
                  <c:v>43310.750063078704</c:v>
                </c:pt>
                <c:pt idx="1411">
                  <c:v>43310.791729803241</c:v>
                </c:pt>
                <c:pt idx="1412">
                  <c:v>43310.833396527778</c:v>
                </c:pt>
                <c:pt idx="1413">
                  <c:v>43310.875063252315</c:v>
                </c:pt>
                <c:pt idx="1414">
                  <c:v>43310.916729976852</c:v>
                </c:pt>
                <c:pt idx="1415">
                  <c:v>43310.95839670139</c:v>
                </c:pt>
                <c:pt idx="1416">
                  <c:v>43311.000063425927</c:v>
                </c:pt>
                <c:pt idx="1417">
                  <c:v>43311.041730150464</c:v>
                </c:pt>
                <c:pt idx="1418">
                  <c:v>43311.083396875001</c:v>
                </c:pt>
                <c:pt idx="1419">
                  <c:v>43311.125063599538</c:v>
                </c:pt>
                <c:pt idx="1420">
                  <c:v>43311.166730324076</c:v>
                </c:pt>
                <c:pt idx="1421">
                  <c:v>43311.208397048613</c:v>
                </c:pt>
                <c:pt idx="1422">
                  <c:v>43311.25006377315</c:v>
                </c:pt>
                <c:pt idx="1423">
                  <c:v>43311.291730497687</c:v>
                </c:pt>
                <c:pt idx="1424">
                  <c:v>43311.333397222224</c:v>
                </c:pt>
                <c:pt idx="1425">
                  <c:v>43311.375063946762</c:v>
                </c:pt>
                <c:pt idx="1426">
                  <c:v>43311.416730671299</c:v>
                </c:pt>
                <c:pt idx="1427">
                  <c:v>43311.458397395836</c:v>
                </c:pt>
                <c:pt idx="1428">
                  <c:v>43311.500064120373</c:v>
                </c:pt>
                <c:pt idx="1429">
                  <c:v>43311.54173084491</c:v>
                </c:pt>
                <c:pt idx="1430">
                  <c:v>43311.583397569448</c:v>
                </c:pt>
                <c:pt idx="1431">
                  <c:v>43311.625064293985</c:v>
                </c:pt>
                <c:pt idx="1432">
                  <c:v>43311.666731018522</c:v>
                </c:pt>
                <c:pt idx="1433">
                  <c:v>43311.708397743052</c:v>
                </c:pt>
                <c:pt idx="1434">
                  <c:v>43311.750064467589</c:v>
                </c:pt>
                <c:pt idx="1435">
                  <c:v>43311.791731192126</c:v>
                </c:pt>
                <c:pt idx="1436">
                  <c:v>43311.833397916664</c:v>
                </c:pt>
                <c:pt idx="1437">
                  <c:v>43311.875064641201</c:v>
                </c:pt>
                <c:pt idx="1438">
                  <c:v>43311.916731365738</c:v>
                </c:pt>
                <c:pt idx="1439">
                  <c:v>43311.958398090275</c:v>
                </c:pt>
                <c:pt idx="1440">
                  <c:v>43312.000064814813</c:v>
                </c:pt>
                <c:pt idx="1441">
                  <c:v>43312.04173153935</c:v>
                </c:pt>
                <c:pt idx="1442">
                  <c:v>43312.083398263887</c:v>
                </c:pt>
                <c:pt idx="1443">
                  <c:v>43312.125064988424</c:v>
                </c:pt>
                <c:pt idx="1444">
                  <c:v>43312.166731712961</c:v>
                </c:pt>
                <c:pt idx="1445">
                  <c:v>43312.208398437499</c:v>
                </c:pt>
                <c:pt idx="1446">
                  <c:v>43312.250065162036</c:v>
                </c:pt>
                <c:pt idx="1447">
                  <c:v>43312.291731886573</c:v>
                </c:pt>
                <c:pt idx="1448">
                  <c:v>43312.33339861111</c:v>
                </c:pt>
                <c:pt idx="1449">
                  <c:v>43312.375065335647</c:v>
                </c:pt>
                <c:pt idx="1450">
                  <c:v>43312.416732060185</c:v>
                </c:pt>
                <c:pt idx="1451">
                  <c:v>43312.458398784722</c:v>
                </c:pt>
                <c:pt idx="1452">
                  <c:v>43312.500065509259</c:v>
                </c:pt>
                <c:pt idx="1453">
                  <c:v>43312.541732233796</c:v>
                </c:pt>
                <c:pt idx="1454">
                  <c:v>43312.583398958333</c:v>
                </c:pt>
                <c:pt idx="1455">
                  <c:v>43312.625065682871</c:v>
                </c:pt>
                <c:pt idx="1456">
                  <c:v>43312.666732407408</c:v>
                </c:pt>
                <c:pt idx="1457">
                  <c:v>43312.708399131945</c:v>
                </c:pt>
                <c:pt idx="1458">
                  <c:v>43312.750065856482</c:v>
                </c:pt>
                <c:pt idx="1459">
                  <c:v>43312.791732581019</c:v>
                </c:pt>
                <c:pt idx="1460">
                  <c:v>43312.833399305557</c:v>
                </c:pt>
                <c:pt idx="1461">
                  <c:v>43312.875066030094</c:v>
                </c:pt>
                <c:pt idx="1462">
                  <c:v>43312.916732754631</c:v>
                </c:pt>
                <c:pt idx="1463">
                  <c:v>43312.958399479168</c:v>
                </c:pt>
                <c:pt idx="1464">
                  <c:v>43313.000066203706</c:v>
                </c:pt>
                <c:pt idx="1465">
                  <c:v>43313.041732928243</c:v>
                </c:pt>
                <c:pt idx="1466">
                  <c:v>43313.08339965278</c:v>
                </c:pt>
                <c:pt idx="1467">
                  <c:v>43313.125066377317</c:v>
                </c:pt>
                <c:pt idx="1468">
                  <c:v>43313.166733101854</c:v>
                </c:pt>
                <c:pt idx="1469">
                  <c:v>43313.208399826392</c:v>
                </c:pt>
                <c:pt idx="1470">
                  <c:v>43313.250066550929</c:v>
                </c:pt>
                <c:pt idx="1471">
                  <c:v>43313.291733275466</c:v>
                </c:pt>
                <c:pt idx="1472">
                  <c:v>43313.333400000003</c:v>
                </c:pt>
                <c:pt idx="1473">
                  <c:v>43313.37506672454</c:v>
                </c:pt>
                <c:pt idx="1474">
                  <c:v>43313.416733449078</c:v>
                </c:pt>
                <c:pt idx="1475">
                  <c:v>43313.458400173608</c:v>
                </c:pt>
                <c:pt idx="1476">
                  <c:v>43313.500066898145</c:v>
                </c:pt>
                <c:pt idx="1477">
                  <c:v>43313.541733622682</c:v>
                </c:pt>
                <c:pt idx="1478">
                  <c:v>43313.583400347219</c:v>
                </c:pt>
                <c:pt idx="1479">
                  <c:v>43313.625067071756</c:v>
                </c:pt>
                <c:pt idx="1480">
                  <c:v>43313.666733796294</c:v>
                </c:pt>
                <c:pt idx="1481">
                  <c:v>43313.708400520831</c:v>
                </c:pt>
                <c:pt idx="1482">
                  <c:v>43313.750067245368</c:v>
                </c:pt>
                <c:pt idx="1483">
                  <c:v>43313.791733969905</c:v>
                </c:pt>
                <c:pt idx="1484">
                  <c:v>43313.833400694442</c:v>
                </c:pt>
                <c:pt idx="1485">
                  <c:v>43313.87506741898</c:v>
                </c:pt>
                <c:pt idx="1486">
                  <c:v>43313.916734143517</c:v>
                </c:pt>
                <c:pt idx="1487">
                  <c:v>43313.958400868054</c:v>
                </c:pt>
                <c:pt idx="1488">
                  <c:v>43314.000067592591</c:v>
                </c:pt>
                <c:pt idx="1489">
                  <c:v>43314.041734317128</c:v>
                </c:pt>
                <c:pt idx="1490">
                  <c:v>43314.083401041666</c:v>
                </c:pt>
                <c:pt idx="1491">
                  <c:v>43314.125067766203</c:v>
                </c:pt>
                <c:pt idx="1492">
                  <c:v>43314.16673449074</c:v>
                </c:pt>
                <c:pt idx="1493">
                  <c:v>43314.208401215277</c:v>
                </c:pt>
                <c:pt idx="1494">
                  <c:v>43314.250067939814</c:v>
                </c:pt>
                <c:pt idx="1495">
                  <c:v>43314.291734664352</c:v>
                </c:pt>
                <c:pt idx="1496">
                  <c:v>43314.333401388889</c:v>
                </c:pt>
                <c:pt idx="1497">
                  <c:v>43314.375068113426</c:v>
                </c:pt>
                <c:pt idx="1498">
                  <c:v>43314.416734837963</c:v>
                </c:pt>
                <c:pt idx="1499">
                  <c:v>43314.458401562501</c:v>
                </c:pt>
                <c:pt idx="1500">
                  <c:v>43314.500068287038</c:v>
                </c:pt>
                <c:pt idx="1501">
                  <c:v>43314.541735011575</c:v>
                </c:pt>
                <c:pt idx="1502">
                  <c:v>43314.583401736112</c:v>
                </c:pt>
                <c:pt idx="1503">
                  <c:v>43314.625068460649</c:v>
                </c:pt>
                <c:pt idx="1504">
                  <c:v>43314.666735185187</c:v>
                </c:pt>
                <c:pt idx="1505">
                  <c:v>43314.708401909724</c:v>
                </c:pt>
                <c:pt idx="1506">
                  <c:v>43314.750068634261</c:v>
                </c:pt>
                <c:pt idx="1507">
                  <c:v>43314.791735358798</c:v>
                </c:pt>
                <c:pt idx="1508">
                  <c:v>43314.833402083335</c:v>
                </c:pt>
                <c:pt idx="1509">
                  <c:v>43314.875068807873</c:v>
                </c:pt>
                <c:pt idx="1510">
                  <c:v>43314.91673553241</c:v>
                </c:pt>
                <c:pt idx="1511">
                  <c:v>43314.958402256947</c:v>
                </c:pt>
                <c:pt idx="1512">
                  <c:v>43315.000068981484</c:v>
                </c:pt>
                <c:pt idx="1513">
                  <c:v>43315.041735706021</c:v>
                </c:pt>
                <c:pt idx="1514">
                  <c:v>43315.083402430559</c:v>
                </c:pt>
                <c:pt idx="1515">
                  <c:v>43315.125069155096</c:v>
                </c:pt>
                <c:pt idx="1516">
                  <c:v>43315.166735879633</c:v>
                </c:pt>
                <c:pt idx="1517">
                  <c:v>43315.20840260417</c:v>
                </c:pt>
                <c:pt idx="1518">
                  <c:v>43315.2500693287</c:v>
                </c:pt>
                <c:pt idx="1519">
                  <c:v>43315.291736053237</c:v>
                </c:pt>
                <c:pt idx="1520">
                  <c:v>43315.333402777775</c:v>
                </c:pt>
                <c:pt idx="1521">
                  <c:v>43315.375069502312</c:v>
                </c:pt>
                <c:pt idx="1522">
                  <c:v>43315.416736226849</c:v>
                </c:pt>
                <c:pt idx="1523">
                  <c:v>43315.458402951386</c:v>
                </c:pt>
                <c:pt idx="1524">
                  <c:v>43315.500069675923</c:v>
                </c:pt>
                <c:pt idx="1525">
                  <c:v>43315.541736400461</c:v>
                </c:pt>
                <c:pt idx="1526">
                  <c:v>43315.583403124998</c:v>
                </c:pt>
                <c:pt idx="1527">
                  <c:v>43315.625069849535</c:v>
                </c:pt>
                <c:pt idx="1528">
                  <c:v>43315.666736574072</c:v>
                </c:pt>
                <c:pt idx="1529">
                  <c:v>43315.708403298609</c:v>
                </c:pt>
                <c:pt idx="1530">
                  <c:v>43315.750070023147</c:v>
                </c:pt>
                <c:pt idx="1531">
                  <c:v>43315.791736747684</c:v>
                </c:pt>
                <c:pt idx="1532">
                  <c:v>43315.833403472221</c:v>
                </c:pt>
                <c:pt idx="1533">
                  <c:v>43315.875070196758</c:v>
                </c:pt>
                <c:pt idx="1534">
                  <c:v>43315.916736921296</c:v>
                </c:pt>
                <c:pt idx="1535">
                  <c:v>43315.958403645833</c:v>
                </c:pt>
                <c:pt idx="1536">
                  <c:v>43316.00007037037</c:v>
                </c:pt>
                <c:pt idx="1537">
                  <c:v>43316.041737094907</c:v>
                </c:pt>
                <c:pt idx="1538">
                  <c:v>43316.083403819444</c:v>
                </c:pt>
                <c:pt idx="1539">
                  <c:v>43316.125070543982</c:v>
                </c:pt>
                <c:pt idx="1540">
                  <c:v>43316.166737268519</c:v>
                </c:pt>
                <c:pt idx="1541">
                  <c:v>43316.208403993056</c:v>
                </c:pt>
                <c:pt idx="1542">
                  <c:v>43316.250070717593</c:v>
                </c:pt>
                <c:pt idx="1543">
                  <c:v>43316.29173744213</c:v>
                </c:pt>
                <c:pt idx="1544">
                  <c:v>43316.333404166668</c:v>
                </c:pt>
                <c:pt idx="1545">
                  <c:v>43316.375070891205</c:v>
                </c:pt>
                <c:pt idx="1546">
                  <c:v>43316.416737615742</c:v>
                </c:pt>
                <c:pt idx="1547">
                  <c:v>43316.458404340279</c:v>
                </c:pt>
                <c:pt idx="1548">
                  <c:v>43316.500071064816</c:v>
                </c:pt>
                <c:pt idx="1549">
                  <c:v>43316.541737789354</c:v>
                </c:pt>
                <c:pt idx="1550">
                  <c:v>43316.583404513891</c:v>
                </c:pt>
                <c:pt idx="1551">
                  <c:v>43316.625071238428</c:v>
                </c:pt>
                <c:pt idx="1552">
                  <c:v>43316.666737962965</c:v>
                </c:pt>
                <c:pt idx="1553">
                  <c:v>43316.708404687502</c:v>
                </c:pt>
                <c:pt idx="1554">
                  <c:v>43316.75007141204</c:v>
                </c:pt>
                <c:pt idx="1555">
                  <c:v>43316.791738136577</c:v>
                </c:pt>
                <c:pt idx="1556">
                  <c:v>43316.833404861114</c:v>
                </c:pt>
                <c:pt idx="1557">
                  <c:v>43316.875071585651</c:v>
                </c:pt>
                <c:pt idx="1558">
                  <c:v>43316.916738310189</c:v>
                </c:pt>
                <c:pt idx="1559">
                  <c:v>43316.958405034726</c:v>
                </c:pt>
                <c:pt idx="1560">
                  <c:v>43317.000071759256</c:v>
                </c:pt>
                <c:pt idx="1561">
                  <c:v>43317.041738483793</c:v>
                </c:pt>
                <c:pt idx="1562">
                  <c:v>43317.08340520833</c:v>
                </c:pt>
                <c:pt idx="1563">
                  <c:v>43317.125071932867</c:v>
                </c:pt>
                <c:pt idx="1564">
                  <c:v>43317.166738657404</c:v>
                </c:pt>
                <c:pt idx="1565">
                  <c:v>43317.208405381942</c:v>
                </c:pt>
                <c:pt idx="1566">
                  <c:v>43317.250072106479</c:v>
                </c:pt>
                <c:pt idx="1567">
                  <c:v>43317.291738831016</c:v>
                </c:pt>
                <c:pt idx="1568">
                  <c:v>43317.333405555553</c:v>
                </c:pt>
                <c:pt idx="1569">
                  <c:v>43317.375072280091</c:v>
                </c:pt>
                <c:pt idx="1570">
                  <c:v>43317.416739004628</c:v>
                </c:pt>
                <c:pt idx="1571">
                  <c:v>43317.458405729165</c:v>
                </c:pt>
                <c:pt idx="1572">
                  <c:v>43317.500072453702</c:v>
                </c:pt>
                <c:pt idx="1573">
                  <c:v>43317.541739178239</c:v>
                </c:pt>
                <c:pt idx="1574">
                  <c:v>43317.583405902777</c:v>
                </c:pt>
                <c:pt idx="1575">
                  <c:v>43317.625072627314</c:v>
                </c:pt>
                <c:pt idx="1576">
                  <c:v>43317.666739351851</c:v>
                </c:pt>
                <c:pt idx="1577">
                  <c:v>43317.708406076388</c:v>
                </c:pt>
                <c:pt idx="1578">
                  <c:v>43317.750072800925</c:v>
                </c:pt>
                <c:pt idx="1579">
                  <c:v>43317.791739525463</c:v>
                </c:pt>
                <c:pt idx="1580">
                  <c:v>43317.83340625</c:v>
                </c:pt>
                <c:pt idx="1581">
                  <c:v>43317.875072974537</c:v>
                </c:pt>
                <c:pt idx="1582">
                  <c:v>43317.916739699074</c:v>
                </c:pt>
                <c:pt idx="1583">
                  <c:v>43317.958406423611</c:v>
                </c:pt>
                <c:pt idx="1584">
                  <c:v>43318.000073148149</c:v>
                </c:pt>
                <c:pt idx="1585">
                  <c:v>43318.041739872686</c:v>
                </c:pt>
                <c:pt idx="1586">
                  <c:v>43318.083406597223</c:v>
                </c:pt>
                <c:pt idx="1587">
                  <c:v>43318.12507332176</c:v>
                </c:pt>
                <c:pt idx="1588">
                  <c:v>43318.166740046297</c:v>
                </c:pt>
                <c:pt idx="1589">
                  <c:v>43318.208406770835</c:v>
                </c:pt>
                <c:pt idx="1590">
                  <c:v>43318.250073495372</c:v>
                </c:pt>
                <c:pt idx="1591">
                  <c:v>43318.291740219909</c:v>
                </c:pt>
                <c:pt idx="1592">
                  <c:v>43318.333406944446</c:v>
                </c:pt>
                <c:pt idx="1593">
                  <c:v>43318.375073668984</c:v>
                </c:pt>
                <c:pt idx="1594">
                  <c:v>43318.416740393521</c:v>
                </c:pt>
                <c:pt idx="1595">
                  <c:v>43318.458407118058</c:v>
                </c:pt>
                <c:pt idx="1596">
                  <c:v>43318.500073842595</c:v>
                </c:pt>
                <c:pt idx="1597">
                  <c:v>43318.541740567132</c:v>
                </c:pt>
                <c:pt idx="1598">
                  <c:v>43318.58340729167</c:v>
                </c:pt>
                <c:pt idx="1599">
                  <c:v>43318.625074016207</c:v>
                </c:pt>
                <c:pt idx="1600">
                  <c:v>43318.666740740744</c:v>
                </c:pt>
                <c:pt idx="1601">
                  <c:v>43318.708407465281</c:v>
                </c:pt>
                <c:pt idx="1602">
                  <c:v>43318.750074189818</c:v>
                </c:pt>
                <c:pt idx="1603">
                  <c:v>43318.791740914348</c:v>
                </c:pt>
                <c:pt idx="1604">
                  <c:v>43318.833407638886</c:v>
                </c:pt>
                <c:pt idx="1605">
                  <c:v>43318.875074363423</c:v>
                </c:pt>
                <c:pt idx="1606">
                  <c:v>43318.91674108796</c:v>
                </c:pt>
                <c:pt idx="1607">
                  <c:v>43318.958407812497</c:v>
                </c:pt>
                <c:pt idx="1608">
                  <c:v>43319.000074537034</c:v>
                </c:pt>
                <c:pt idx="1609">
                  <c:v>43319.041741261572</c:v>
                </c:pt>
                <c:pt idx="1610">
                  <c:v>43319.083407986109</c:v>
                </c:pt>
                <c:pt idx="1611">
                  <c:v>43319.125074710646</c:v>
                </c:pt>
                <c:pt idx="1612">
                  <c:v>43319.166741435183</c:v>
                </c:pt>
                <c:pt idx="1613">
                  <c:v>43319.20840815972</c:v>
                </c:pt>
                <c:pt idx="1614">
                  <c:v>43319.250074884258</c:v>
                </c:pt>
                <c:pt idx="1615">
                  <c:v>43319.291741608795</c:v>
                </c:pt>
                <c:pt idx="1616">
                  <c:v>43319.333408333332</c:v>
                </c:pt>
                <c:pt idx="1617">
                  <c:v>43319.375075057869</c:v>
                </c:pt>
                <c:pt idx="1618">
                  <c:v>43319.416741782406</c:v>
                </c:pt>
                <c:pt idx="1619">
                  <c:v>43319.458408506944</c:v>
                </c:pt>
                <c:pt idx="1620">
                  <c:v>43319.500075231481</c:v>
                </c:pt>
                <c:pt idx="1621">
                  <c:v>43319.541741956018</c:v>
                </c:pt>
                <c:pt idx="1622">
                  <c:v>43319.583408680555</c:v>
                </c:pt>
                <c:pt idx="1623">
                  <c:v>43319.625075405093</c:v>
                </c:pt>
                <c:pt idx="1624">
                  <c:v>43319.66674212963</c:v>
                </c:pt>
                <c:pt idx="1625">
                  <c:v>43319.708408854167</c:v>
                </c:pt>
                <c:pt idx="1626">
                  <c:v>43319.750075578704</c:v>
                </c:pt>
                <c:pt idx="1627">
                  <c:v>43319.791742303241</c:v>
                </c:pt>
                <c:pt idx="1628">
                  <c:v>43319.833409027779</c:v>
                </c:pt>
                <c:pt idx="1629">
                  <c:v>43319.875075752316</c:v>
                </c:pt>
                <c:pt idx="1630">
                  <c:v>43319.916742476853</c:v>
                </c:pt>
                <c:pt idx="1631">
                  <c:v>43319.95840920139</c:v>
                </c:pt>
                <c:pt idx="1632">
                  <c:v>43320.000075925927</c:v>
                </c:pt>
                <c:pt idx="1633">
                  <c:v>43320.041742650465</c:v>
                </c:pt>
                <c:pt idx="1634">
                  <c:v>43320.083409375002</c:v>
                </c:pt>
                <c:pt idx="1635">
                  <c:v>43320.125076099539</c:v>
                </c:pt>
                <c:pt idx="1636">
                  <c:v>43320.166742824076</c:v>
                </c:pt>
                <c:pt idx="1637">
                  <c:v>43320.208409548613</c:v>
                </c:pt>
                <c:pt idx="1638">
                  <c:v>43320.250076273151</c:v>
                </c:pt>
                <c:pt idx="1639">
                  <c:v>43320.291742997688</c:v>
                </c:pt>
                <c:pt idx="1640">
                  <c:v>43320.333409722225</c:v>
                </c:pt>
                <c:pt idx="1641">
                  <c:v>43320.375076446762</c:v>
                </c:pt>
                <c:pt idx="1642">
                  <c:v>43320.416743171299</c:v>
                </c:pt>
                <c:pt idx="1643">
                  <c:v>43320.458409895837</c:v>
                </c:pt>
                <c:pt idx="1644">
                  <c:v>43320.500076620374</c:v>
                </c:pt>
                <c:pt idx="1645">
                  <c:v>43320.541743344904</c:v>
                </c:pt>
                <c:pt idx="1646">
                  <c:v>43320.583410069441</c:v>
                </c:pt>
                <c:pt idx="1647">
                  <c:v>43320.625076793978</c:v>
                </c:pt>
                <c:pt idx="1648">
                  <c:v>43320.666743518515</c:v>
                </c:pt>
                <c:pt idx="1649">
                  <c:v>43320.708410243053</c:v>
                </c:pt>
                <c:pt idx="1650">
                  <c:v>43320.75007696759</c:v>
                </c:pt>
                <c:pt idx="1651">
                  <c:v>43320.791743692127</c:v>
                </c:pt>
                <c:pt idx="1652">
                  <c:v>43320.833410416664</c:v>
                </c:pt>
                <c:pt idx="1653">
                  <c:v>43320.875077141201</c:v>
                </c:pt>
                <c:pt idx="1654">
                  <c:v>43320.916743865739</c:v>
                </c:pt>
                <c:pt idx="1655">
                  <c:v>43320.958410590276</c:v>
                </c:pt>
                <c:pt idx="1656">
                  <c:v>43321.000077314813</c:v>
                </c:pt>
                <c:pt idx="1657">
                  <c:v>43321.04174403935</c:v>
                </c:pt>
                <c:pt idx="1658">
                  <c:v>43321.083410763888</c:v>
                </c:pt>
                <c:pt idx="1659">
                  <c:v>43321.125077488425</c:v>
                </c:pt>
                <c:pt idx="1660">
                  <c:v>43321.166744212962</c:v>
                </c:pt>
                <c:pt idx="1661">
                  <c:v>43321.208410937499</c:v>
                </c:pt>
                <c:pt idx="1662">
                  <c:v>43321.250077662036</c:v>
                </c:pt>
                <c:pt idx="1663">
                  <c:v>43321.291744386574</c:v>
                </c:pt>
                <c:pt idx="1664">
                  <c:v>43321.333411111111</c:v>
                </c:pt>
                <c:pt idx="1665">
                  <c:v>43321.375077835648</c:v>
                </c:pt>
                <c:pt idx="1666">
                  <c:v>43321.416744560185</c:v>
                </c:pt>
                <c:pt idx="1667">
                  <c:v>43321.458411284722</c:v>
                </c:pt>
                <c:pt idx="1668">
                  <c:v>43321.50007800926</c:v>
                </c:pt>
                <c:pt idx="1669">
                  <c:v>43321.541744733797</c:v>
                </c:pt>
                <c:pt idx="1670">
                  <c:v>43321.583411458334</c:v>
                </c:pt>
                <c:pt idx="1671">
                  <c:v>43321.625078182871</c:v>
                </c:pt>
                <c:pt idx="1672">
                  <c:v>43321.666744907408</c:v>
                </c:pt>
                <c:pt idx="1673">
                  <c:v>43321.708411631946</c:v>
                </c:pt>
                <c:pt idx="1674">
                  <c:v>43321.750078356483</c:v>
                </c:pt>
                <c:pt idx="1675">
                  <c:v>43321.79174508102</c:v>
                </c:pt>
                <c:pt idx="1676">
                  <c:v>43321.833411805557</c:v>
                </c:pt>
                <c:pt idx="1677">
                  <c:v>43321.875078530094</c:v>
                </c:pt>
                <c:pt idx="1678">
                  <c:v>43321.916745254632</c:v>
                </c:pt>
                <c:pt idx="1679">
                  <c:v>43321.958411979169</c:v>
                </c:pt>
                <c:pt idx="1680">
                  <c:v>43322.000078703706</c:v>
                </c:pt>
                <c:pt idx="1681">
                  <c:v>43322.041745428243</c:v>
                </c:pt>
                <c:pt idx="1682">
                  <c:v>43322.083412152781</c:v>
                </c:pt>
                <c:pt idx="1683">
                  <c:v>43322.125078877318</c:v>
                </c:pt>
                <c:pt idx="1684">
                  <c:v>43322.166745601855</c:v>
                </c:pt>
                <c:pt idx="1685">
                  <c:v>43322.208412326392</c:v>
                </c:pt>
                <c:pt idx="1686">
                  <c:v>43322.250079050929</c:v>
                </c:pt>
                <c:pt idx="1687">
                  <c:v>43322.291745775467</c:v>
                </c:pt>
                <c:pt idx="1688">
                  <c:v>43322.333412499996</c:v>
                </c:pt>
                <c:pt idx="1689">
                  <c:v>43322.375079224534</c:v>
                </c:pt>
                <c:pt idx="1690">
                  <c:v>43322.416745949071</c:v>
                </c:pt>
                <c:pt idx="1691">
                  <c:v>43322.458412673608</c:v>
                </c:pt>
                <c:pt idx="1692">
                  <c:v>43322.500079398145</c:v>
                </c:pt>
                <c:pt idx="1693">
                  <c:v>43322.541746122683</c:v>
                </c:pt>
                <c:pt idx="1694">
                  <c:v>43322.58341284722</c:v>
                </c:pt>
                <c:pt idx="1695">
                  <c:v>43322.625079571757</c:v>
                </c:pt>
                <c:pt idx="1696">
                  <c:v>43322.666746296294</c:v>
                </c:pt>
                <c:pt idx="1697">
                  <c:v>43322.708413020831</c:v>
                </c:pt>
                <c:pt idx="1698">
                  <c:v>43322.750079745369</c:v>
                </c:pt>
                <c:pt idx="1699">
                  <c:v>43322.791746469906</c:v>
                </c:pt>
                <c:pt idx="1700">
                  <c:v>43322.833413194443</c:v>
                </c:pt>
                <c:pt idx="1701">
                  <c:v>43322.87507991898</c:v>
                </c:pt>
                <c:pt idx="1702">
                  <c:v>43322.916746643517</c:v>
                </c:pt>
                <c:pt idx="1703">
                  <c:v>43322.958413368055</c:v>
                </c:pt>
                <c:pt idx="1704">
                  <c:v>43323.000080092592</c:v>
                </c:pt>
                <c:pt idx="1705">
                  <c:v>43323.041746817129</c:v>
                </c:pt>
                <c:pt idx="1706">
                  <c:v>43323.083413541666</c:v>
                </c:pt>
                <c:pt idx="1707">
                  <c:v>43323.125080266203</c:v>
                </c:pt>
                <c:pt idx="1708">
                  <c:v>43323.166746990741</c:v>
                </c:pt>
                <c:pt idx="1709">
                  <c:v>43323.208413715278</c:v>
                </c:pt>
                <c:pt idx="1710">
                  <c:v>43323.250080439815</c:v>
                </c:pt>
                <c:pt idx="1711">
                  <c:v>43323.291747164352</c:v>
                </c:pt>
                <c:pt idx="1712">
                  <c:v>43323.333413888889</c:v>
                </c:pt>
                <c:pt idx="1713">
                  <c:v>43323.375080613427</c:v>
                </c:pt>
                <c:pt idx="1714">
                  <c:v>43323.416747337964</c:v>
                </c:pt>
                <c:pt idx="1715">
                  <c:v>43323.458414062501</c:v>
                </c:pt>
                <c:pt idx="1716">
                  <c:v>43323.500080787038</c:v>
                </c:pt>
                <c:pt idx="1717">
                  <c:v>43323.541747511576</c:v>
                </c:pt>
                <c:pt idx="1718">
                  <c:v>43323.583414236113</c:v>
                </c:pt>
                <c:pt idx="1719">
                  <c:v>43323.62508096065</c:v>
                </c:pt>
                <c:pt idx="1720">
                  <c:v>43323.666747685187</c:v>
                </c:pt>
                <c:pt idx="1721">
                  <c:v>43323.708414409724</c:v>
                </c:pt>
                <c:pt idx="1722">
                  <c:v>43323.750081134262</c:v>
                </c:pt>
                <c:pt idx="1723">
                  <c:v>43323.791747858799</c:v>
                </c:pt>
                <c:pt idx="1724">
                  <c:v>43323.833414583336</c:v>
                </c:pt>
                <c:pt idx="1725">
                  <c:v>43323.875081307873</c:v>
                </c:pt>
                <c:pt idx="1726">
                  <c:v>43323.91674803241</c:v>
                </c:pt>
                <c:pt idx="1727">
                  <c:v>43323.958414756948</c:v>
                </c:pt>
                <c:pt idx="1728">
                  <c:v>43324.000081481485</c:v>
                </c:pt>
                <c:pt idx="1729">
                  <c:v>43324.041748206022</c:v>
                </c:pt>
                <c:pt idx="1730">
                  <c:v>43324.083414930552</c:v>
                </c:pt>
                <c:pt idx="1731">
                  <c:v>43324.125081655089</c:v>
                </c:pt>
                <c:pt idx="1732">
                  <c:v>43324.166748379626</c:v>
                </c:pt>
                <c:pt idx="1733">
                  <c:v>43324.208415104164</c:v>
                </c:pt>
                <c:pt idx="1734">
                  <c:v>43324.250081828701</c:v>
                </c:pt>
                <c:pt idx="1735">
                  <c:v>43324.291748553238</c:v>
                </c:pt>
                <c:pt idx="1736">
                  <c:v>43324.333415277775</c:v>
                </c:pt>
                <c:pt idx="1737">
                  <c:v>43324.375082002312</c:v>
                </c:pt>
                <c:pt idx="1738">
                  <c:v>43324.41674872685</c:v>
                </c:pt>
                <c:pt idx="1739">
                  <c:v>43324.458415451387</c:v>
                </c:pt>
                <c:pt idx="1740">
                  <c:v>43324.500082175924</c:v>
                </c:pt>
                <c:pt idx="1741">
                  <c:v>43324.541748900461</c:v>
                </c:pt>
                <c:pt idx="1742">
                  <c:v>43324.583415624998</c:v>
                </c:pt>
                <c:pt idx="1743">
                  <c:v>43324.625082349536</c:v>
                </c:pt>
                <c:pt idx="1744">
                  <c:v>43324.666749074073</c:v>
                </c:pt>
                <c:pt idx="1745">
                  <c:v>43324.70841579861</c:v>
                </c:pt>
                <c:pt idx="1746">
                  <c:v>43324.750082523147</c:v>
                </c:pt>
                <c:pt idx="1747">
                  <c:v>43324.791749247684</c:v>
                </c:pt>
                <c:pt idx="1748">
                  <c:v>43324.833415972222</c:v>
                </c:pt>
                <c:pt idx="1749">
                  <c:v>43324.875082696759</c:v>
                </c:pt>
                <c:pt idx="1750">
                  <c:v>43324.916749421296</c:v>
                </c:pt>
                <c:pt idx="1751">
                  <c:v>43324.958416145833</c:v>
                </c:pt>
                <c:pt idx="1752">
                  <c:v>43325.000082870371</c:v>
                </c:pt>
                <c:pt idx="1753">
                  <c:v>43325.041749594908</c:v>
                </c:pt>
                <c:pt idx="1754">
                  <c:v>43325.083416319445</c:v>
                </c:pt>
                <c:pt idx="1755">
                  <c:v>43325.125083043982</c:v>
                </c:pt>
                <c:pt idx="1756">
                  <c:v>43325.166749768519</c:v>
                </c:pt>
                <c:pt idx="1757">
                  <c:v>43325.208416493057</c:v>
                </c:pt>
                <c:pt idx="1758">
                  <c:v>43325.250083217594</c:v>
                </c:pt>
                <c:pt idx="1759">
                  <c:v>43325.291749942131</c:v>
                </c:pt>
                <c:pt idx="1760">
                  <c:v>43325.333416666668</c:v>
                </c:pt>
                <c:pt idx="1761">
                  <c:v>43325.375083391205</c:v>
                </c:pt>
                <c:pt idx="1762">
                  <c:v>43325.416750115743</c:v>
                </c:pt>
                <c:pt idx="1763">
                  <c:v>43325.45841684028</c:v>
                </c:pt>
                <c:pt idx="1764">
                  <c:v>43325.500083564817</c:v>
                </c:pt>
                <c:pt idx="1765">
                  <c:v>43325.541750289354</c:v>
                </c:pt>
                <c:pt idx="1766">
                  <c:v>43325.583417013891</c:v>
                </c:pt>
                <c:pt idx="1767">
                  <c:v>43325.625083738429</c:v>
                </c:pt>
                <c:pt idx="1768">
                  <c:v>43325.666750462966</c:v>
                </c:pt>
                <c:pt idx="1769">
                  <c:v>43325.708417187503</c:v>
                </c:pt>
                <c:pt idx="1770">
                  <c:v>43325.75008391204</c:v>
                </c:pt>
                <c:pt idx="1771">
                  <c:v>43325.791750636577</c:v>
                </c:pt>
                <c:pt idx="1772">
                  <c:v>43325.833417361115</c:v>
                </c:pt>
                <c:pt idx="1773">
                  <c:v>43325.875084085645</c:v>
                </c:pt>
                <c:pt idx="1774">
                  <c:v>43325.916750810182</c:v>
                </c:pt>
                <c:pt idx="1775">
                  <c:v>43325.958417534719</c:v>
                </c:pt>
                <c:pt idx="1776">
                  <c:v>43326.000084259256</c:v>
                </c:pt>
                <c:pt idx="1777">
                  <c:v>43326.041750983793</c:v>
                </c:pt>
                <c:pt idx="1778">
                  <c:v>43326.083417708331</c:v>
                </c:pt>
                <c:pt idx="1779">
                  <c:v>43326.125084432868</c:v>
                </c:pt>
                <c:pt idx="1780">
                  <c:v>43326.166751157405</c:v>
                </c:pt>
                <c:pt idx="1781">
                  <c:v>43326.208417881942</c:v>
                </c:pt>
                <c:pt idx="1782">
                  <c:v>43326.25008460648</c:v>
                </c:pt>
                <c:pt idx="1783">
                  <c:v>43326.291751331017</c:v>
                </c:pt>
                <c:pt idx="1784">
                  <c:v>43326.333418055554</c:v>
                </c:pt>
                <c:pt idx="1785">
                  <c:v>43326.375084780091</c:v>
                </c:pt>
                <c:pt idx="1786">
                  <c:v>43326.416751504628</c:v>
                </c:pt>
                <c:pt idx="1787">
                  <c:v>43326.458418229166</c:v>
                </c:pt>
                <c:pt idx="1788">
                  <c:v>43326.500084953703</c:v>
                </c:pt>
                <c:pt idx="1789">
                  <c:v>43326.54175167824</c:v>
                </c:pt>
                <c:pt idx="1790">
                  <c:v>43326.583418402777</c:v>
                </c:pt>
                <c:pt idx="1791">
                  <c:v>43326.625085127314</c:v>
                </c:pt>
                <c:pt idx="1792">
                  <c:v>43326.666751851852</c:v>
                </c:pt>
                <c:pt idx="1793">
                  <c:v>43326.708418576389</c:v>
                </c:pt>
                <c:pt idx="1794">
                  <c:v>43326.750085300926</c:v>
                </c:pt>
                <c:pt idx="1795">
                  <c:v>43326.791752025463</c:v>
                </c:pt>
                <c:pt idx="1796">
                  <c:v>43326.83341875</c:v>
                </c:pt>
                <c:pt idx="1797">
                  <c:v>43326.875085474538</c:v>
                </c:pt>
                <c:pt idx="1798">
                  <c:v>43326.916752199075</c:v>
                </c:pt>
                <c:pt idx="1799">
                  <c:v>43326.958418923612</c:v>
                </c:pt>
                <c:pt idx="1800">
                  <c:v>43327.000085648149</c:v>
                </c:pt>
                <c:pt idx="1801">
                  <c:v>43327.041752372686</c:v>
                </c:pt>
                <c:pt idx="1802">
                  <c:v>43327.083419097224</c:v>
                </c:pt>
                <c:pt idx="1803">
                  <c:v>43327.125085821761</c:v>
                </c:pt>
                <c:pt idx="1804">
                  <c:v>43327.166752546298</c:v>
                </c:pt>
                <c:pt idx="1805">
                  <c:v>43327.208419270835</c:v>
                </c:pt>
                <c:pt idx="1806">
                  <c:v>43327.250085995373</c:v>
                </c:pt>
                <c:pt idx="1807">
                  <c:v>43327.29175271991</c:v>
                </c:pt>
                <c:pt idx="1808">
                  <c:v>43327.333419444447</c:v>
                </c:pt>
                <c:pt idx="1809">
                  <c:v>43327.375086168984</c:v>
                </c:pt>
                <c:pt idx="1810">
                  <c:v>43327.416752893521</c:v>
                </c:pt>
                <c:pt idx="1811">
                  <c:v>43327.458419618059</c:v>
                </c:pt>
                <c:pt idx="1812">
                  <c:v>43327.500086342596</c:v>
                </c:pt>
                <c:pt idx="1813">
                  <c:v>43327.541753067133</c:v>
                </c:pt>
                <c:pt idx="1814">
                  <c:v>43327.58341979167</c:v>
                </c:pt>
                <c:pt idx="1815">
                  <c:v>43327.6250865162</c:v>
                </c:pt>
                <c:pt idx="1816">
                  <c:v>43327.666753240737</c:v>
                </c:pt>
                <c:pt idx="1817">
                  <c:v>43327.708419965275</c:v>
                </c:pt>
                <c:pt idx="1818">
                  <c:v>43327.750086689812</c:v>
                </c:pt>
                <c:pt idx="1819">
                  <c:v>43327.791753414349</c:v>
                </c:pt>
                <c:pt idx="1820">
                  <c:v>43327.833420138886</c:v>
                </c:pt>
                <c:pt idx="1821">
                  <c:v>43327.875086863423</c:v>
                </c:pt>
                <c:pt idx="1822">
                  <c:v>43327.916753587961</c:v>
                </c:pt>
                <c:pt idx="1823">
                  <c:v>43327.958420312498</c:v>
                </c:pt>
                <c:pt idx="1824">
                  <c:v>43328.000087037035</c:v>
                </c:pt>
                <c:pt idx="1825">
                  <c:v>43328.041753761572</c:v>
                </c:pt>
                <c:pt idx="1826">
                  <c:v>43328.083420486109</c:v>
                </c:pt>
                <c:pt idx="1827">
                  <c:v>43328.125087210647</c:v>
                </c:pt>
                <c:pt idx="1828">
                  <c:v>43328.166753935184</c:v>
                </c:pt>
                <c:pt idx="1829">
                  <c:v>43328.208420659721</c:v>
                </c:pt>
                <c:pt idx="1830">
                  <c:v>43328.250087384258</c:v>
                </c:pt>
                <c:pt idx="1831">
                  <c:v>43328.291754108795</c:v>
                </c:pt>
                <c:pt idx="1832">
                  <c:v>43328.333420833333</c:v>
                </c:pt>
                <c:pt idx="1833">
                  <c:v>43328.37508755787</c:v>
                </c:pt>
                <c:pt idx="1834">
                  <c:v>43328.416754282407</c:v>
                </c:pt>
                <c:pt idx="1835">
                  <c:v>43328.458421006944</c:v>
                </c:pt>
                <c:pt idx="1836">
                  <c:v>43328.500087731481</c:v>
                </c:pt>
                <c:pt idx="1837">
                  <c:v>43328.541754456019</c:v>
                </c:pt>
                <c:pt idx="1838">
                  <c:v>43328.583421180556</c:v>
                </c:pt>
                <c:pt idx="1839">
                  <c:v>43328.625087905093</c:v>
                </c:pt>
                <c:pt idx="1840">
                  <c:v>43328.66675462963</c:v>
                </c:pt>
                <c:pt idx="1841">
                  <c:v>43328.708421354168</c:v>
                </c:pt>
                <c:pt idx="1842">
                  <c:v>43328.750088078705</c:v>
                </c:pt>
                <c:pt idx="1843">
                  <c:v>43328.791754803242</c:v>
                </c:pt>
                <c:pt idx="1844">
                  <c:v>43328.833421527779</c:v>
                </c:pt>
                <c:pt idx="1845">
                  <c:v>43328.875088252316</c:v>
                </c:pt>
                <c:pt idx="1846">
                  <c:v>43328.916754976854</c:v>
                </c:pt>
                <c:pt idx="1847">
                  <c:v>43328.958421701391</c:v>
                </c:pt>
                <c:pt idx="1848">
                  <c:v>43329.000088425928</c:v>
                </c:pt>
                <c:pt idx="1849">
                  <c:v>43329.041755150465</c:v>
                </c:pt>
                <c:pt idx="1850">
                  <c:v>43329.083421875002</c:v>
                </c:pt>
                <c:pt idx="1851">
                  <c:v>43329.12508859954</c:v>
                </c:pt>
                <c:pt idx="1852">
                  <c:v>43329.166755324077</c:v>
                </c:pt>
                <c:pt idx="1853">
                  <c:v>43329.208422048614</c:v>
                </c:pt>
                <c:pt idx="1854">
                  <c:v>43329.250088773151</c:v>
                </c:pt>
                <c:pt idx="1855">
                  <c:v>43329.291755497688</c:v>
                </c:pt>
                <c:pt idx="1856">
                  <c:v>43329.333422222226</c:v>
                </c:pt>
                <c:pt idx="1857">
                  <c:v>43329.375088946763</c:v>
                </c:pt>
                <c:pt idx="1858">
                  <c:v>43329.416755671293</c:v>
                </c:pt>
                <c:pt idx="1859">
                  <c:v>43329.45842239583</c:v>
                </c:pt>
                <c:pt idx="1860">
                  <c:v>43329.500089120367</c:v>
                </c:pt>
                <c:pt idx="1861">
                  <c:v>43329.541755844904</c:v>
                </c:pt>
                <c:pt idx="1862">
                  <c:v>43329.583422569442</c:v>
                </c:pt>
                <c:pt idx="1863">
                  <c:v>43329.625089293979</c:v>
                </c:pt>
                <c:pt idx="1864">
                  <c:v>43329.666756018516</c:v>
                </c:pt>
                <c:pt idx="1865">
                  <c:v>43329.708422743053</c:v>
                </c:pt>
                <c:pt idx="1866">
                  <c:v>43329.75008946759</c:v>
                </c:pt>
                <c:pt idx="1867">
                  <c:v>43329.791756192128</c:v>
                </c:pt>
                <c:pt idx="1868">
                  <c:v>43329.833422916665</c:v>
                </c:pt>
                <c:pt idx="1869">
                  <c:v>43329.875089641202</c:v>
                </c:pt>
                <c:pt idx="1870">
                  <c:v>43329.916756365739</c:v>
                </c:pt>
                <c:pt idx="1871">
                  <c:v>43329.958423090276</c:v>
                </c:pt>
                <c:pt idx="1872">
                  <c:v>43330.000089814814</c:v>
                </c:pt>
                <c:pt idx="1873">
                  <c:v>43330.041756539351</c:v>
                </c:pt>
                <c:pt idx="1874">
                  <c:v>43330.083423263888</c:v>
                </c:pt>
                <c:pt idx="1875">
                  <c:v>43330.125089988425</c:v>
                </c:pt>
                <c:pt idx="1876">
                  <c:v>43330.166756712963</c:v>
                </c:pt>
                <c:pt idx="1877">
                  <c:v>43330.2084234375</c:v>
                </c:pt>
                <c:pt idx="1878">
                  <c:v>43330.250090162037</c:v>
                </c:pt>
                <c:pt idx="1879">
                  <c:v>43330.291756886574</c:v>
                </c:pt>
                <c:pt idx="1880">
                  <c:v>43330.333423611111</c:v>
                </c:pt>
                <c:pt idx="1881">
                  <c:v>43330.375090335649</c:v>
                </c:pt>
                <c:pt idx="1882">
                  <c:v>43330.416757060186</c:v>
                </c:pt>
                <c:pt idx="1883">
                  <c:v>43330.458423784723</c:v>
                </c:pt>
                <c:pt idx="1884">
                  <c:v>43330.50009050926</c:v>
                </c:pt>
                <c:pt idx="1885">
                  <c:v>43330.541757233797</c:v>
                </c:pt>
                <c:pt idx="1886">
                  <c:v>43330.583423958335</c:v>
                </c:pt>
                <c:pt idx="1887">
                  <c:v>43330.625090682872</c:v>
                </c:pt>
                <c:pt idx="1888">
                  <c:v>43330.666757407409</c:v>
                </c:pt>
                <c:pt idx="1889">
                  <c:v>43330.708424131946</c:v>
                </c:pt>
                <c:pt idx="1890">
                  <c:v>43330.750090856483</c:v>
                </c:pt>
                <c:pt idx="1891">
                  <c:v>43330.791757581021</c:v>
                </c:pt>
                <c:pt idx="1892">
                  <c:v>43330.833424305558</c:v>
                </c:pt>
                <c:pt idx="1893">
                  <c:v>43330.875091030095</c:v>
                </c:pt>
                <c:pt idx="1894">
                  <c:v>43330.916757754632</c:v>
                </c:pt>
                <c:pt idx="1895">
                  <c:v>43330.958424479169</c:v>
                </c:pt>
                <c:pt idx="1896">
                  <c:v>43331.000091203707</c:v>
                </c:pt>
                <c:pt idx="1897">
                  <c:v>43331.041757928244</c:v>
                </c:pt>
                <c:pt idx="1898">
                  <c:v>43331.083424652781</c:v>
                </c:pt>
                <c:pt idx="1899">
                  <c:v>43331.125091377318</c:v>
                </c:pt>
                <c:pt idx="1900">
                  <c:v>43331.166758101848</c:v>
                </c:pt>
                <c:pt idx="1901">
                  <c:v>43331.208424826385</c:v>
                </c:pt>
                <c:pt idx="1902">
                  <c:v>43331.250091550923</c:v>
                </c:pt>
                <c:pt idx="1903">
                  <c:v>43331.29175827546</c:v>
                </c:pt>
                <c:pt idx="1904">
                  <c:v>43331.333424999997</c:v>
                </c:pt>
                <c:pt idx="1905">
                  <c:v>43331.375091724534</c:v>
                </c:pt>
                <c:pt idx="1906">
                  <c:v>43331.416758449071</c:v>
                </c:pt>
                <c:pt idx="1907">
                  <c:v>43331.458425173609</c:v>
                </c:pt>
                <c:pt idx="1908">
                  <c:v>43331.500091898146</c:v>
                </c:pt>
                <c:pt idx="1909">
                  <c:v>43331.541758622683</c:v>
                </c:pt>
                <c:pt idx="1910">
                  <c:v>43331.58342534722</c:v>
                </c:pt>
                <c:pt idx="1911">
                  <c:v>43331.625092071758</c:v>
                </c:pt>
                <c:pt idx="1912">
                  <c:v>43331.666758796295</c:v>
                </c:pt>
                <c:pt idx="1913">
                  <c:v>43331.708425520832</c:v>
                </c:pt>
                <c:pt idx="1914">
                  <c:v>43331.750092245369</c:v>
                </c:pt>
                <c:pt idx="1915">
                  <c:v>43331.791758969906</c:v>
                </c:pt>
                <c:pt idx="1916">
                  <c:v>43331.833425694444</c:v>
                </c:pt>
                <c:pt idx="1917">
                  <c:v>43331.875092418981</c:v>
                </c:pt>
                <c:pt idx="1918">
                  <c:v>43331.916759143518</c:v>
                </c:pt>
                <c:pt idx="1919">
                  <c:v>43331.958425868055</c:v>
                </c:pt>
                <c:pt idx="1920">
                  <c:v>43332.000092592592</c:v>
                </c:pt>
                <c:pt idx="1921">
                  <c:v>43332.04175931713</c:v>
                </c:pt>
                <c:pt idx="1922">
                  <c:v>43332.083426041667</c:v>
                </c:pt>
                <c:pt idx="1923">
                  <c:v>43332.125092766204</c:v>
                </c:pt>
                <c:pt idx="1924">
                  <c:v>43332.166759490741</c:v>
                </c:pt>
                <c:pt idx="1925">
                  <c:v>43332.208426215278</c:v>
                </c:pt>
                <c:pt idx="1926">
                  <c:v>43332.250092939816</c:v>
                </c:pt>
                <c:pt idx="1927">
                  <c:v>43332.291759664353</c:v>
                </c:pt>
                <c:pt idx="1928">
                  <c:v>43332.33342638889</c:v>
                </c:pt>
                <c:pt idx="1929">
                  <c:v>43332.375093113427</c:v>
                </c:pt>
                <c:pt idx="1930">
                  <c:v>43332.416759837964</c:v>
                </c:pt>
                <c:pt idx="1931">
                  <c:v>43332.458426562502</c:v>
                </c:pt>
                <c:pt idx="1932">
                  <c:v>43332.500093287039</c:v>
                </c:pt>
                <c:pt idx="1933">
                  <c:v>43332.541760011576</c:v>
                </c:pt>
                <c:pt idx="1934">
                  <c:v>43332.583426736113</c:v>
                </c:pt>
                <c:pt idx="1935">
                  <c:v>43332.625093460651</c:v>
                </c:pt>
                <c:pt idx="1936">
                  <c:v>43332.666760185188</c:v>
                </c:pt>
                <c:pt idx="1937">
                  <c:v>43332.708426909725</c:v>
                </c:pt>
                <c:pt idx="1938">
                  <c:v>43332.750093634262</c:v>
                </c:pt>
                <c:pt idx="1939">
                  <c:v>43332.791760358799</c:v>
                </c:pt>
                <c:pt idx="1940">
                  <c:v>43332.833427083337</c:v>
                </c:pt>
                <c:pt idx="1941">
                  <c:v>43332.875093807874</c:v>
                </c:pt>
                <c:pt idx="1942">
                  <c:v>43332.916760532411</c:v>
                </c:pt>
                <c:pt idx="1943">
                  <c:v>43332.958427256941</c:v>
                </c:pt>
                <c:pt idx="1944">
                  <c:v>43333.000093981478</c:v>
                </c:pt>
                <c:pt idx="1945">
                  <c:v>43333.041760706015</c:v>
                </c:pt>
                <c:pt idx="1946">
                  <c:v>43333.083427430553</c:v>
                </c:pt>
                <c:pt idx="1947">
                  <c:v>43333.12509415509</c:v>
                </c:pt>
                <c:pt idx="1948">
                  <c:v>43333.166760879627</c:v>
                </c:pt>
                <c:pt idx="1949">
                  <c:v>43333.208427604164</c:v>
                </c:pt>
                <c:pt idx="1950">
                  <c:v>43333.250094328701</c:v>
                </c:pt>
                <c:pt idx="1951">
                  <c:v>43333.291761053239</c:v>
                </c:pt>
                <c:pt idx="1952">
                  <c:v>43333.333427777776</c:v>
                </c:pt>
                <c:pt idx="1953">
                  <c:v>43333.375094502313</c:v>
                </c:pt>
                <c:pt idx="1954">
                  <c:v>43333.41676122685</c:v>
                </c:pt>
                <c:pt idx="1955">
                  <c:v>43333.458427951387</c:v>
                </c:pt>
                <c:pt idx="1956">
                  <c:v>43333.500094675925</c:v>
                </c:pt>
                <c:pt idx="1957">
                  <c:v>43333.541761400462</c:v>
                </c:pt>
                <c:pt idx="1958">
                  <c:v>43333.583428124999</c:v>
                </c:pt>
                <c:pt idx="1959">
                  <c:v>43333.625094849536</c:v>
                </c:pt>
                <c:pt idx="1960">
                  <c:v>43333.666761574073</c:v>
                </c:pt>
                <c:pt idx="1961">
                  <c:v>43333.708428298611</c:v>
                </c:pt>
                <c:pt idx="1962">
                  <c:v>43333.750095023148</c:v>
                </c:pt>
                <c:pt idx="1963">
                  <c:v>43333.791761747685</c:v>
                </c:pt>
                <c:pt idx="1964">
                  <c:v>43333.833428472222</c:v>
                </c:pt>
                <c:pt idx="1965">
                  <c:v>43333.87509519676</c:v>
                </c:pt>
                <c:pt idx="1966">
                  <c:v>43333.916761921297</c:v>
                </c:pt>
                <c:pt idx="1967">
                  <c:v>43333.958428645834</c:v>
                </c:pt>
                <c:pt idx="1968">
                  <c:v>43334.000095370371</c:v>
                </c:pt>
                <c:pt idx="1969">
                  <c:v>43334.041762094908</c:v>
                </c:pt>
                <c:pt idx="1970">
                  <c:v>43334.083428819446</c:v>
                </c:pt>
                <c:pt idx="1971">
                  <c:v>43334.125095543983</c:v>
                </c:pt>
                <c:pt idx="1972">
                  <c:v>43334.16676226852</c:v>
                </c:pt>
                <c:pt idx="1973">
                  <c:v>43334.208428993057</c:v>
                </c:pt>
                <c:pt idx="1974">
                  <c:v>43334.250095717594</c:v>
                </c:pt>
                <c:pt idx="1975">
                  <c:v>43334.291762442132</c:v>
                </c:pt>
                <c:pt idx="1976">
                  <c:v>43334.333429166669</c:v>
                </c:pt>
                <c:pt idx="1977">
                  <c:v>43334.375095891206</c:v>
                </c:pt>
                <c:pt idx="1978">
                  <c:v>43334.416762615743</c:v>
                </c:pt>
                <c:pt idx="1979">
                  <c:v>43334.45842934028</c:v>
                </c:pt>
                <c:pt idx="1980">
                  <c:v>43334.500096064818</c:v>
                </c:pt>
                <c:pt idx="1981">
                  <c:v>43334.541762789355</c:v>
                </c:pt>
                <c:pt idx="1982">
                  <c:v>43334.583429513892</c:v>
                </c:pt>
                <c:pt idx="1983">
                  <c:v>43334.625096238429</c:v>
                </c:pt>
                <c:pt idx="1984">
                  <c:v>43334.666762962966</c:v>
                </c:pt>
                <c:pt idx="1985">
                  <c:v>43334.708429687496</c:v>
                </c:pt>
                <c:pt idx="1986">
                  <c:v>43334.750096412034</c:v>
                </c:pt>
                <c:pt idx="1987">
                  <c:v>43334.791763136571</c:v>
                </c:pt>
                <c:pt idx="1988">
                  <c:v>43334.833429861108</c:v>
                </c:pt>
                <c:pt idx="1989">
                  <c:v>43334.875096585645</c:v>
                </c:pt>
                <c:pt idx="1990">
                  <c:v>43334.916763310182</c:v>
                </c:pt>
                <c:pt idx="1991">
                  <c:v>43334.95843003472</c:v>
                </c:pt>
                <c:pt idx="1992">
                  <c:v>43335.000096759257</c:v>
                </c:pt>
                <c:pt idx="1993">
                  <c:v>43335.041763483794</c:v>
                </c:pt>
                <c:pt idx="1994">
                  <c:v>43335.083430208331</c:v>
                </c:pt>
                <c:pt idx="1995">
                  <c:v>43335.125096932868</c:v>
                </c:pt>
                <c:pt idx="1996">
                  <c:v>43335.166763657406</c:v>
                </c:pt>
                <c:pt idx="1997">
                  <c:v>43335.208430381943</c:v>
                </c:pt>
                <c:pt idx="1998">
                  <c:v>43335.25009710648</c:v>
                </c:pt>
                <c:pt idx="1999">
                  <c:v>43335.291763831017</c:v>
                </c:pt>
                <c:pt idx="2000">
                  <c:v>43335.333430555555</c:v>
                </c:pt>
                <c:pt idx="2001">
                  <c:v>43335.375097280092</c:v>
                </c:pt>
                <c:pt idx="2002">
                  <c:v>43335.416764004629</c:v>
                </c:pt>
                <c:pt idx="2003">
                  <c:v>43335.458430729166</c:v>
                </c:pt>
                <c:pt idx="2004">
                  <c:v>43335.500097453703</c:v>
                </c:pt>
                <c:pt idx="2005">
                  <c:v>43335.541764178241</c:v>
                </c:pt>
                <c:pt idx="2006">
                  <c:v>43335.583430902778</c:v>
                </c:pt>
                <c:pt idx="2007">
                  <c:v>43335.625097627315</c:v>
                </c:pt>
                <c:pt idx="2008">
                  <c:v>43335.666764351852</c:v>
                </c:pt>
                <c:pt idx="2009">
                  <c:v>43335.708431076389</c:v>
                </c:pt>
                <c:pt idx="2010">
                  <c:v>43335.750097800927</c:v>
                </c:pt>
                <c:pt idx="2011">
                  <c:v>43335.791764525464</c:v>
                </c:pt>
                <c:pt idx="2012">
                  <c:v>43335.833431250001</c:v>
                </c:pt>
                <c:pt idx="2013">
                  <c:v>43335.875097974538</c:v>
                </c:pt>
                <c:pt idx="2014">
                  <c:v>43335.916764699075</c:v>
                </c:pt>
                <c:pt idx="2015">
                  <c:v>43335.958431423613</c:v>
                </c:pt>
                <c:pt idx="2016">
                  <c:v>43336.00009814815</c:v>
                </c:pt>
                <c:pt idx="2017">
                  <c:v>43336.041764872687</c:v>
                </c:pt>
                <c:pt idx="2018">
                  <c:v>43336.083431597224</c:v>
                </c:pt>
                <c:pt idx="2019">
                  <c:v>43336.125098321761</c:v>
                </c:pt>
                <c:pt idx="2020">
                  <c:v>43336.166765046299</c:v>
                </c:pt>
                <c:pt idx="2021">
                  <c:v>43336.208431770836</c:v>
                </c:pt>
                <c:pt idx="2022">
                  <c:v>43336.250098495373</c:v>
                </c:pt>
                <c:pt idx="2023">
                  <c:v>43336.29176521991</c:v>
                </c:pt>
                <c:pt idx="2024">
                  <c:v>43336.333431944448</c:v>
                </c:pt>
                <c:pt idx="2025">
                  <c:v>43336.375098668985</c:v>
                </c:pt>
                <c:pt idx="2026">
                  <c:v>43336.416765393522</c:v>
                </c:pt>
                <c:pt idx="2027">
                  <c:v>43336.458432118059</c:v>
                </c:pt>
                <c:pt idx="2028">
                  <c:v>43336.500098842589</c:v>
                </c:pt>
                <c:pt idx="2029">
                  <c:v>43336.541765567126</c:v>
                </c:pt>
                <c:pt idx="2030">
                  <c:v>43336.583432291663</c:v>
                </c:pt>
                <c:pt idx="2031">
                  <c:v>43336.625099016201</c:v>
                </c:pt>
                <c:pt idx="2032">
                  <c:v>43336.666765740738</c:v>
                </c:pt>
                <c:pt idx="2033">
                  <c:v>43336.708432465275</c:v>
                </c:pt>
                <c:pt idx="2034">
                  <c:v>43336.750099189812</c:v>
                </c:pt>
                <c:pt idx="2035">
                  <c:v>43336.79176591435</c:v>
                </c:pt>
                <c:pt idx="2036">
                  <c:v>43336.833432638887</c:v>
                </c:pt>
                <c:pt idx="2037">
                  <c:v>43336.875099363424</c:v>
                </c:pt>
                <c:pt idx="2038">
                  <c:v>43336.916766087961</c:v>
                </c:pt>
                <c:pt idx="2039">
                  <c:v>43336.958432812498</c:v>
                </c:pt>
                <c:pt idx="2040">
                  <c:v>43337.000099537036</c:v>
                </c:pt>
                <c:pt idx="2041">
                  <c:v>43337.041766261573</c:v>
                </c:pt>
                <c:pt idx="2042">
                  <c:v>43337.08343298611</c:v>
                </c:pt>
                <c:pt idx="2043">
                  <c:v>43337.125099710647</c:v>
                </c:pt>
                <c:pt idx="2044">
                  <c:v>43337.166766435184</c:v>
                </c:pt>
                <c:pt idx="2045">
                  <c:v>43337.208433159722</c:v>
                </c:pt>
                <c:pt idx="2046">
                  <c:v>43337.250099884259</c:v>
                </c:pt>
                <c:pt idx="2047">
                  <c:v>43337.291766608796</c:v>
                </c:pt>
                <c:pt idx="2048">
                  <c:v>43337.333433333333</c:v>
                </c:pt>
                <c:pt idx="2049">
                  <c:v>43337.37510005787</c:v>
                </c:pt>
                <c:pt idx="2050">
                  <c:v>43337.416766782408</c:v>
                </c:pt>
                <c:pt idx="2051">
                  <c:v>43337.458433506945</c:v>
                </c:pt>
                <c:pt idx="2052">
                  <c:v>43337.500100231482</c:v>
                </c:pt>
                <c:pt idx="2053">
                  <c:v>43337.541766956019</c:v>
                </c:pt>
                <c:pt idx="2054">
                  <c:v>43337.583433680556</c:v>
                </c:pt>
                <c:pt idx="2055">
                  <c:v>43337.625100405094</c:v>
                </c:pt>
                <c:pt idx="2056">
                  <c:v>43337.666767129631</c:v>
                </c:pt>
                <c:pt idx="2057">
                  <c:v>43337.708433854168</c:v>
                </c:pt>
                <c:pt idx="2058">
                  <c:v>43337.750100578705</c:v>
                </c:pt>
                <c:pt idx="2059">
                  <c:v>43337.791767303243</c:v>
                </c:pt>
                <c:pt idx="2060">
                  <c:v>43337.83343402778</c:v>
                </c:pt>
                <c:pt idx="2061">
                  <c:v>43337.875100752317</c:v>
                </c:pt>
                <c:pt idx="2062">
                  <c:v>43337.916767476854</c:v>
                </c:pt>
                <c:pt idx="2063">
                  <c:v>43337.958434201391</c:v>
                </c:pt>
                <c:pt idx="2064">
                  <c:v>43338.000100925929</c:v>
                </c:pt>
                <c:pt idx="2065">
                  <c:v>43338.041767650466</c:v>
                </c:pt>
                <c:pt idx="2066">
                  <c:v>43338.083434375003</c:v>
                </c:pt>
                <c:pt idx="2067">
                  <c:v>43338.12510109954</c:v>
                </c:pt>
                <c:pt idx="2068">
                  <c:v>43338.166767824077</c:v>
                </c:pt>
                <c:pt idx="2069">
                  <c:v>43338.208434548615</c:v>
                </c:pt>
                <c:pt idx="2070">
                  <c:v>43338.250101273145</c:v>
                </c:pt>
                <c:pt idx="2071">
                  <c:v>43338.291767997682</c:v>
                </c:pt>
                <c:pt idx="2072">
                  <c:v>43338.333434722219</c:v>
                </c:pt>
                <c:pt idx="2073">
                  <c:v>43338.375101446756</c:v>
                </c:pt>
                <c:pt idx="2074">
                  <c:v>43338.416768171293</c:v>
                </c:pt>
                <c:pt idx="2075">
                  <c:v>43338.458434895831</c:v>
                </c:pt>
                <c:pt idx="2076">
                  <c:v>43338.500101620368</c:v>
                </c:pt>
                <c:pt idx="2077">
                  <c:v>43338.541768344905</c:v>
                </c:pt>
                <c:pt idx="2078">
                  <c:v>43338.583435069442</c:v>
                </c:pt>
                <c:pt idx="2079">
                  <c:v>43338.625101793979</c:v>
                </c:pt>
                <c:pt idx="2080">
                  <c:v>43338.666768518517</c:v>
                </c:pt>
                <c:pt idx="2081">
                  <c:v>43338.708435243054</c:v>
                </c:pt>
                <c:pt idx="2082">
                  <c:v>43338.750101967591</c:v>
                </c:pt>
                <c:pt idx="2083">
                  <c:v>43338.791768692128</c:v>
                </c:pt>
                <c:pt idx="2084">
                  <c:v>43338.833435416665</c:v>
                </c:pt>
                <c:pt idx="2085">
                  <c:v>43338.875102141203</c:v>
                </c:pt>
                <c:pt idx="2086">
                  <c:v>43338.91676886574</c:v>
                </c:pt>
                <c:pt idx="2087">
                  <c:v>43338.958435590277</c:v>
                </c:pt>
                <c:pt idx="2088">
                  <c:v>43339.000102314814</c:v>
                </c:pt>
                <c:pt idx="2089">
                  <c:v>43339.041769039351</c:v>
                </c:pt>
                <c:pt idx="2090">
                  <c:v>43339.083435763889</c:v>
                </c:pt>
                <c:pt idx="2091">
                  <c:v>43339.125102488426</c:v>
                </c:pt>
                <c:pt idx="2092">
                  <c:v>43339.166769212963</c:v>
                </c:pt>
                <c:pt idx="2093">
                  <c:v>43339.2084359375</c:v>
                </c:pt>
                <c:pt idx="2094">
                  <c:v>43339.250102662038</c:v>
                </c:pt>
                <c:pt idx="2095">
                  <c:v>43339.291769386575</c:v>
                </c:pt>
                <c:pt idx="2096">
                  <c:v>43339.333436111112</c:v>
                </c:pt>
                <c:pt idx="2097">
                  <c:v>43339.375102835649</c:v>
                </c:pt>
                <c:pt idx="2098">
                  <c:v>43339.416769560186</c:v>
                </c:pt>
                <c:pt idx="2099">
                  <c:v>43339.458436284724</c:v>
                </c:pt>
                <c:pt idx="2100">
                  <c:v>43339.500103009261</c:v>
                </c:pt>
                <c:pt idx="2101">
                  <c:v>43339.541769733798</c:v>
                </c:pt>
                <c:pt idx="2102">
                  <c:v>43339.583436458335</c:v>
                </c:pt>
                <c:pt idx="2103">
                  <c:v>43339.625103182872</c:v>
                </c:pt>
                <c:pt idx="2104">
                  <c:v>43339.66676990741</c:v>
                </c:pt>
                <c:pt idx="2105">
                  <c:v>43339.708436631947</c:v>
                </c:pt>
                <c:pt idx="2106">
                  <c:v>43339.750103356484</c:v>
                </c:pt>
                <c:pt idx="2107">
                  <c:v>43339.791770081021</c:v>
                </c:pt>
                <c:pt idx="2108">
                  <c:v>43339.833436805558</c:v>
                </c:pt>
                <c:pt idx="2109">
                  <c:v>43339.875103530096</c:v>
                </c:pt>
                <c:pt idx="2110">
                  <c:v>43339.916770254633</c:v>
                </c:pt>
                <c:pt idx="2111">
                  <c:v>43339.95843697917</c:v>
                </c:pt>
                <c:pt idx="2112">
                  <c:v>43340.000103703707</c:v>
                </c:pt>
                <c:pt idx="2113">
                  <c:v>43340.041770428237</c:v>
                </c:pt>
                <c:pt idx="2114">
                  <c:v>43340.083437152774</c:v>
                </c:pt>
                <c:pt idx="2115">
                  <c:v>43340.125103877312</c:v>
                </c:pt>
                <c:pt idx="2116">
                  <c:v>43340.166770601849</c:v>
                </c:pt>
                <c:pt idx="2117">
                  <c:v>43340.208437326386</c:v>
                </c:pt>
                <c:pt idx="2118">
                  <c:v>43340.250104050923</c:v>
                </c:pt>
                <c:pt idx="2119">
                  <c:v>43340.29177077546</c:v>
                </c:pt>
                <c:pt idx="2120">
                  <c:v>43340.333437499998</c:v>
                </c:pt>
                <c:pt idx="2121">
                  <c:v>43340.375104224535</c:v>
                </c:pt>
                <c:pt idx="2122">
                  <c:v>43340.416770949072</c:v>
                </c:pt>
                <c:pt idx="2123">
                  <c:v>43340.458437673609</c:v>
                </c:pt>
                <c:pt idx="2124">
                  <c:v>43340.500104398147</c:v>
                </c:pt>
                <c:pt idx="2125">
                  <c:v>43340.541771122684</c:v>
                </c:pt>
                <c:pt idx="2126">
                  <c:v>43340.583437847221</c:v>
                </c:pt>
                <c:pt idx="2127">
                  <c:v>43340.625104571758</c:v>
                </c:pt>
                <c:pt idx="2128">
                  <c:v>43340.666771296295</c:v>
                </c:pt>
                <c:pt idx="2129">
                  <c:v>43340.708438020833</c:v>
                </c:pt>
                <c:pt idx="2130">
                  <c:v>43340.75010474537</c:v>
                </c:pt>
                <c:pt idx="2131">
                  <c:v>43340.791771469907</c:v>
                </c:pt>
                <c:pt idx="2132">
                  <c:v>43340.833438194444</c:v>
                </c:pt>
                <c:pt idx="2133">
                  <c:v>43340.875104918981</c:v>
                </c:pt>
                <c:pt idx="2134">
                  <c:v>43340.916771643519</c:v>
                </c:pt>
                <c:pt idx="2135">
                  <c:v>43340.958438368056</c:v>
                </c:pt>
                <c:pt idx="2136">
                  <c:v>43341.000105092593</c:v>
                </c:pt>
                <c:pt idx="2137">
                  <c:v>43341.04177181713</c:v>
                </c:pt>
                <c:pt idx="2138">
                  <c:v>43341.083438541667</c:v>
                </c:pt>
                <c:pt idx="2139">
                  <c:v>43341.125105266205</c:v>
                </c:pt>
                <c:pt idx="2140">
                  <c:v>43341.166771990742</c:v>
                </c:pt>
                <c:pt idx="2141">
                  <c:v>43341.208438715279</c:v>
                </c:pt>
                <c:pt idx="2142">
                  <c:v>43341.250105439816</c:v>
                </c:pt>
                <c:pt idx="2143">
                  <c:v>43341.291772164353</c:v>
                </c:pt>
                <c:pt idx="2144">
                  <c:v>43341.333438888891</c:v>
                </c:pt>
                <c:pt idx="2145">
                  <c:v>43341.375105613428</c:v>
                </c:pt>
                <c:pt idx="2146">
                  <c:v>43341.416772337965</c:v>
                </c:pt>
                <c:pt idx="2147">
                  <c:v>43341.458439062502</c:v>
                </c:pt>
                <c:pt idx="2148">
                  <c:v>43341.50010578704</c:v>
                </c:pt>
                <c:pt idx="2149">
                  <c:v>43341.541772511577</c:v>
                </c:pt>
                <c:pt idx="2150">
                  <c:v>43341.583439236114</c:v>
                </c:pt>
                <c:pt idx="2151">
                  <c:v>43341.625105960651</c:v>
                </c:pt>
                <c:pt idx="2152">
                  <c:v>43341.666772685188</c:v>
                </c:pt>
                <c:pt idx="2153">
                  <c:v>43341.708439409726</c:v>
                </c:pt>
                <c:pt idx="2154">
                  <c:v>43341.750106134263</c:v>
                </c:pt>
                <c:pt idx="2155">
                  <c:v>43341.791772858793</c:v>
                </c:pt>
                <c:pt idx="2156">
                  <c:v>43341.83343958333</c:v>
                </c:pt>
                <c:pt idx="2157">
                  <c:v>43341.875106307867</c:v>
                </c:pt>
                <c:pt idx="2158">
                  <c:v>43341.916773032404</c:v>
                </c:pt>
                <c:pt idx="2159">
                  <c:v>43341.958439756942</c:v>
                </c:pt>
                <c:pt idx="2160">
                  <c:v>43342.000106481479</c:v>
                </c:pt>
                <c:pt idx="2161">
                  <c:v>43342.041773206016</c:v>
                </c:pt>
                <c:pt idx="2162">
                  <c:v>43342.083439930553</c:v>
                </c:pt>
                <c:pt idx="2163">
                  <c:v>43342.12510665509</c:v>
                </c:pt>
                <c:pt idx="2164">
                  <c:v>43342.166773379628</c:v>
                </c:pt>
                <c:pt idx="2165">
                  <c:v>43342.208440104165</c:v>
                </c:pt>
                <c:pt idx="2166">
                  <c:v>43342.250106828702</c:v>
                </c:pt>
                <c:pt idx="2167">
                  <c:v>43342.291773553239</c:v>
                </c:pt>
                <c:pt idx="2168">
                  <c:v>43342.333440277776</c:v>
                </c:pt>
                <c:pt idx="2169">
                  <c:v>43342.375107002314</c:v>
                </c:pt>
                <c:pt idx="2170">
                  <c:v>43342.416773726851</c:v>
                </c:pt>
                <c:pt idx="2171">
                  <c:v>43342.458440451388</c:v>
                </c:pt>
                <c:pt idx="2172">
                  <c:v>43342.500107175925</c:v>
                </c:pt>
                <c:pt idx="2173">
                  <c:v>43342.541773900462</c:v>
                </c:pt>
                <c:pt idx="2174">
                  <c:v>43342.583440625</c:v>
                </c:pt>
                <c:pt idx="2175">
                  <c:v>43342.625107349537</c:v>
                </c:pt>
                <c:pt idx="2176">
                  <c:v>43342.666774074074</c:v>
                </c:pt>
                <c:pt idx="2177">
                  <c:v>43342.708440798611</c:v>
                </c:pt>
                <c:pt idx="2178">
                  <c:v>43342.750107523148</c:v>
                </c:pt>
                <c:pt idx="2179">
                  <c:v>43342.791774247686</c:v>
                </c:pt>
                <c:pt idx="2180">
                  <c:v>43342.833440972223</c:v>
                </c:pt>
                <c:pt idx="2181">
                  <c:v>43342.87510769676</c:v>
                </c:pt>
                <c:pt idx="2182">
                  <c:v>43342.916774421297</c:v>
                </c:pt>
                <c:pt idx="2183">
                  <c:v>43342.958441145835</c:v>
                </c:pt>
                <c:pt idx="2184">
                  <c:v>43343.000107870372</c:v>
                </c:pt>
                <c:pt idx="2185">
                  <c:v>43343.041774594909</c:v>
                </c:pt>
                <c:pt idx="2186">
                  <c:v>43343.083441319446</c:v>
                </c:pt>
                <c:pt idx="2187">
                  <c:v>43343.125108043983</c:v>
                </c:pt>
                <c:pt idx="2188">
                  <c:v>43343.166774768521</c:v>
                </c:pt>
                <c:pt idx="2189">
                  <c:v>43343.208441493058</c:v>
                </c:pt>
                <c:pt idx="2190">
                  <c:v>43343.250108217595</c:v>
                </c:pt>
                <c:pt idx="2191">
                  <c:v>43343.291774942132</c:v>
                </c:pt>
                <c:pt idx="2192">
                  <c:v>43343.333441666669</c:v>
                </c:pt>
                <c:pt idx="2193">
                  <c:v>43343.375108391207</c:v>
                </c:pt>
                <c:pt idx="2194">
                  <c:v>43343.416775115744</c:v>
                </c:pt>
                <c:pt idx="2195">
                  <c:v>43343.458441840281</c:v>
                </c:pt>
                <c:pt idx="2196">
                  <c:v>43343.500108564818</c:v>
                </c:pt>
                <c:pt idx="2197">
                  <c:v>43343.541775289355</c:v>
                </c:pt>
                <c:pt idx="2198">
                  <c:v>43343.583442013885</c:v>
                </c:pt>
                <c:pt idx="2199">
                  <c:v>43343.625108738423</c:v>
                </c:pt>
                <c:pt idx="2200">
                  <c:v>43343.66677546296</c:v>
                </c:pt>
                <c:pt idx="2201">
                  <c:v>43343.708442187497</c:v>
                </c:pt>
                <c:pt idx="2202">
                  <c:v>43343.750108912034</c:v>
                </c:pt>
                <c:pt idx="2203">
                  <c:v>43343.791775636571</c:v>
                </c:pt>
                <c:pt idx="2204">
                  <c:v>43343.833442361109</c:v>
                </c:pt>
                <c:pt idx="2205">
                  <c:v>43343.875109085646</c:v>
                </c:pt>
                <c:pt idx="2206">
                  <c:v>43343.916775810183</c:v>
                </c:pt>
                <c:pt idx="2207">
                  <c:v>43343.95844253472</c:v>
                </c:pt>
              </c:numCache>
            </c:numRef>
          </c:xVal>
          <c:yVal>
            <c:numRef>
              <c:f>'Cowan 1hr data'!$F$4:$F$2211</c:f>
              <c:numCache>
                <c:formatCode>General</c:formatCode>
                <c:ptCount val="2208"/>
                <c:pt idx="154">
                  <c:v>58</c:v>
                </c:pt>
                <c:pt idx="155">
                  <c:v>18</c:v>
                </c:pt>
                <c:pt idx="156">
                  <c:v>27</c:v>
                </c:pt>
                <c:pt idx="157">
                  <c:v>16</c:v>
                </c:pt>
                <c:pt idx="158">
                  <c:v>28</c:v>
                </c:pt>
                <c:pt idx="159">
                  <c:v>27</c:v>
                </c:pt>
                <c:pt idx="160">
                  <c:v>18</c:v>
                </c:pt>
                <c:pt idx="161">
                  <c:v>14</c:v>
                </c:pt>
                <c:pt idx="162">
                  <c:v>70</c:v>
                </c:pt>
                <c:pt idx="163">
                  <c:v>0</c:v>
                </c:pt>
                <c:pt idx="164">
                  <c:v>8</c:v>
                </c:pt>
                <c:pt idx="165">
                  <c:v>9</c:v>
                </c:pt>
                <c:pt idx="166">
                  <c:v>11</c:v>
                </c:pt>
                <c:pt idx="167">
                  <c:v>11</c:v>
                </c:pt>
                <c:pt idx="168">
                  <c:v>17</c:v>
                </c:pt>
                <c:pt idx="169">
                  <c:v>17</c:v>
                </c:pt>
                <c:pt idx="170">
                  <c:v>1</c:v>
                </c:pt>
                <c:pt idx="171">
                  <c:v>5</c:v>
                </c:pt>
                <c:pt idx="172">
                  <c:v>13</c:v>
                </c:pt>
                <c:pt idx="173">
                  <c:v>0</c:v>
                </c:pt>
                <c:pt idx="174">
                  <c:v>9</c:v>
                </c:pt>
                <c:pt idx="175">
                  <c:v>1</c:v>
                </c:pt>
                <c:pt idx="176">
                  <c:v>5</c:v>
                </c:pt>
                <c:pt idx="177">
                  <c:v>4</c:v>
                </c:pt>
                <c:pt idx="178">
                  <c:v>18</c:v>
                </c:pt>
                <c:pt idx="179">
                  <c:v>13</c:v>
                </c:pt>
                <c:pt idx="180">
                  <c:v>11</c:v>
                </c:pt>
                <c:pt idx="181">
                  <c:v>12</c:v>
                </c:pt>
                <c:pt idx="182">
                  <c:v>21</c:v>
                </c:pt>
                <c:pt idx="183">
                  <c:v>8</c:v>
                </c:pt>
                <c:pt idx="184">
                  <c:v>12</c:v>
                </c:pt>
                <c:pt idx="185">
                  <c:v>9</c:v>
                </c:pt>
                <c:pt idx="186">
                  <c:v>12</c:v>
                </c:pt>
                <c:pt idx="187">
                  <c:v>0</c:v>
                </c:pt>
                <c:pt idx="188">
                  <c:v>12</c:v>
                </c:pt>
                <c:pt idx="189">
                  <c:v>10</c:v>
                </c:pt>
                <c:pt idx="190">
                  <c:v>7</c:v>
                </c:pt>
                <c:pt idx="191">
                  <c:v>12</c:v>
                </c:pt>
                <c:pt idx="192">
                  <c:v>8</c:v>
                </c:pt>
                <c:pt idx="193">
                  <c:v>6</c:v>
                </c:pt>
                <c:pt idx="194">
                  <c:v>15</c:v>
                </c:pt>
                <c:pt idx="195">
                  <c:v>9</c:v>
                </c:pt>
                <c:pt idx="196">
                  <c:v>6</c:v>
                </c:pt>
                <c:pt idx="197">
                  <c:v>11</c:v>
                </c:pt>
                <c:pt idx="198">
                  <c:v>8</c:v>
                </c:pt>
                <c:pt idx="199">
                  <c:v>21</c:v>
                </c:pt>
                <c:pt idx="200">
                  <c:v>11</c:v>
                </c:pt>
                <c:pt idx="201">
                  <c:v>3</c:v>
                </c:pt>
                <c:pt idx="202">
                  <c:v>0</c:v>
                </c:pt>
                <c:pt idx="203">
                  <c:v>5</c:v>
                </c:pt>
                <c:pt idx="204">
                  <c:v>11</c:v>
                </c:pt>
                <c:pt idx="205">
                  <c:v>1</c:v>
                </c:pt>
                <c:pt idx="206">
                  <c:v>0</c:v>
                </c:pt>
                <c:pt idx="207">
                  <c:v>0</c:v>
                </c:pt>
                <c:pt idx="208">
                  <c:v>5</c:v>
                </c:pt>
                <c:pt idx="209">
                  <c:v>2</c:v>
                </c:pt>
                <c:pt idx="210">
                  <c:v>1</c:v>
                </c:pt>
                <c:pt idx="211">
                  <c:v>0</c:v>
                </c:pt>
                <c:pt idx="212">
                  <c:v>0</c:v>
                </c:pt>
                <c:pt idx="213">
                  <c:v>15</c:v>
                </c:pt>
                <c:pt idx="214">
                  <c:v>3</c:v>
                </c:pt>
                <c:pt idx="215">
                  <c:v>0</c:v>
                </c:pt>
                <c:pt idx="216">
                  <c:v>0</c:v>
                </c:pt>
                <c:pt idx="217">
                  <c:v>4</c:v>
                </c:pt>
                <c:pt idx="218">
                  <c:v>7</c:v>
                </c:pt>
                <c:pt idx="219">
                  <c:v>0</c:v>
                </c:pt>
                <c:pt idx="220">
                  <c:v>1</c:v>
                </c:pt>
                <c:pt idx="221">
                  <c:v>3</c:v>
                </c:pt>
                <c:pt idx="222">
                  <c:v>0</c:v>
                </c:pt>
                <c:pt idx="223">
                  <c:v>0</c:v>
                </c:pt>
                <c:pt idx="224">
                  <c:v>11</c:v>
                </c:pt>
                <c:pt idx="225">
                  <c:v>17</c:v>
                </c:pt>
                <c:pt idx="226">
                  <c:v>5</c:v>
                </c:pt>
                <c:pt idx="227">
                  <c:v>7</c:v>
                </c:pt>
                <c:pt idx="228">
                  <c:v>8</c:v>
                </c:pt>
                <c:pt idx="229">
                  <c:v>20</c:v>
                </c:pt>
                <c:pt idx="230">
                  <c:v>7</c:v>
                </c:pt>
                <c:pt idx="231">
                  <c:v>3</c:v>
                </c:pt>
                <c:pt idx="232">
                  <c:v>13</c:v>
                </c:pt>
                <c:pt idx="233">
                  <c:v>10</c:v>
                </c:pt>
                <c:pt idx="234">
                  <c:v>16</c:v>
                </c:pt>
                <c:pt idx="235">
                  <c:v>8</c:v>
                </c:pt>
                <c:pt idx="236">
                  <c:v>1</c:v>
                </c:pt>
                <c:pt idx="237">
                  <c:v>5</c:v>
                </c:pt>
                <c:pt idx="238">
                  <c:v>0</c:v>
                </c:pt>
                <c:pt idx="239">
                  <c:v>5</c:v>
                </c:pt>
                <c:pt idx="240">
                  <c:v>5</c:v>
                </c:pt>
                <c:pt idx="241">
                  <c:v>12</c:v>
                </c:pt>
                <c:pt idx="242">
                  <c:v>10</c:v>
                </c:pt>
                <c:pt idx="243">
                  <c:v>17</c:v>
                </c:pt>
                <c:pt idx="244">
                  <c:v>12</c:v>
                </c:pt>
                <c:pt idx="245">
                  <c:v>6</c:v>
                </c:pt>
                <c:pt idx="246">
                  <c:v>15</c:v>
                </c:pt>
                <c:pt idx="247">
                  <c:v>22</c:v>
                </c:pt>
                <c:pt idx="248">
                  <c:v>20</c:v>
                </c:pt>
                <c:pt idx="249">
                  <c:v>16</c:v>
                </c:pt>
                <c:pt idx="250">
                  <c:v>33</c:v>
                </c:pt>
                <c:pt idx="251">
                  <c:v>20</c:v>
                </c:pt>
                <c:pt idx="252">
                  <c:v>20</c:v>
                </c:pt>
                <c:pt idx="253">
                  <c:v>20</c:v>
                </c:pt>
                <c:pt idx="254">
                  <c:v>12</c:v>
                </c:pt>
                <c:pt idx="255">
                  <c:v>0</c:v>
                </c:pt>
                <c:pt idx="256">
                  <c:v>7</c:v>
                </c:pt>
                <c:pt idx="257">
                  <c:v>4</c:v>
                </c:pt>
                <c:pt idx="258">
                  <c:v>6</c:v>
                </c:pt>
                <c:pt idx="259">
                  <c:v>2</c:v>
                </c:pt>
                <c:pt idx="260">
                  <c:v>7</c:v>
                </c:pt>
                <c:pt idx="261">
                  <c:v>6</c:v>
                </c:pt>
                <c:pt idx="262">
                  <c:v>10</c:v>
                </c:pt>
                <c:pt idx="263">
                  <c:v>1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1</c:v>
                </c:pt>
                <c:pt idx="268">
                  <c:v>2</c:v>
                </c:pt>
                <c:pt idx="269">
                  <c:v>0</c:v>
                </c:pt>
                <c:pt idx="270">
                  <c:v>0</c:v>
                </c:pt>
                <c:pt idx="271">
                  <c:v>3</c:v>
                </c:pt>
                <c:pt idx="272">
                  <c:v>3</c:v>
                </c:pt>
                <c:pt idx="273">
                  <c:v>8</c:v>
                </c:pt>
                <c:pt idx="274">
                  <c:v>7</c:v>
                </c:pt>
                <c:pt idx="275">
                  <c:v>0</c:v>
                </c:pt>
                <c:pt idx="276">
                  <c:v>3</c:v>
                </c:pt>
                <c:pt idx="277">
                  <c:v>22</c:v>
                </c:pt>
                <c:pt idx="278">
                  <c:v>3</c:v>
                </c:pt>
                <c:pt idx="279">
                  <c:v>14</c:v>
                </c:pt>
                <c:pt idx="280">
                  <c:v>13</c:v>
                </c:pt>
                <c:pt idx="281">
                  <c:v>21</c:v>
                </c:pt>
                <c:pt idx="282">
                  <c:v>4</c:v>
                </c:pt>
                <c:pt idx="283">
                  <c:v>16</c:v>
                </c:pt>
                <c:pt idx="284">
                  <c:v>11</c:v>
                </c:pt>
                <c:pt idx="285">
                  <c:v>5</c:v>
                </c:pt>
                <c:pt idx="286">
                  <c:v>0</c:v>
                </c:pt>
                <c:pt idx="287">
                  <c:v>5</c:v>
                </c:pt>
                <c:pt idx="288">
                  <c:v>22</c:v>
                </c:pt>
                <c:pt idx="289">
                  <c:v>9</c:v>
                </c:pt>
                <c:pt idx="290">
                  <c:v>14</c:v>
                </c:pt>
                <c:pt idx="291">
                  <c:v>10</c:v>
                </c:pt>
                <c:pt idx="292">
                  <c:v>10</c:v>
                </c:pt>
                <c:pt idx="293">
                  <c:v>11</c:v>
                </c:pt>
                <c:pt idx="294">
                  <c:v>10</c:v>
                </c:pt>
                <c:pt idx="295">
                  <c:v>14</c:v>
                </c:pt>
                <c:pt idx="296">
                  <c:v>16</c:v>
                </c:pt>
                <c:pt idx="297">
                  <c:v>16</c:v>
                </c:pt>
                <c:pt idx="298">
                  <c:v>2</c:v>
                </c:pt>
                <c:pt idx="299">
                  <c:v>16</c:v>
                </c:pt>
                <c:pt idx="300">
                  <c:v>0</c:v>
                </c:pt>
                <c:pt idx="301">
                  <c:v>6</c:v>
                </c:pt>
                <c:pt idx="302">
                  <c:v>10</c:v>
                </c:pt>
                <c:pt idx="303">
                  <c:v>8</c:v>
                </c:pt>
                <c:pt idx="304">
                  <c:v>10</c:v>
                </c:pt>
                <c:pt idx="305">
                  <c:v>11</c:v>
                </c:pt>
                <c:pt idx="306">
                  <c:v>9</c:v>
                </c:pt>
                <c:pt idx="307">
                  <c:v>22</c:v>
                </c:pt>
                <c:pt idx="308">
                  <c:v>3</c:v>
                </c:pt>
                <c:pt idx="309">
                  <c:v>11</c:v>
                </c:pt>
                <c:pt idx="310">
                  <c:v>13</c:v>
                </c:pt>
                <c:pt idx="311">
                  <c:v>15</c:v>
                </c:pt>
                <c:pt idx="312">
                  <c:v>14</c:v>
                </c:pt>
                <c:pt idx="313">
                  <c:v>16</c:v>
                </c:pt>
                <c:pt idx="314">
                  <c:v>17</c:v>
                </c:pt>
                <c:pt idx="315">
                  <c:v>4</c:v>
                </c:pt>
                <c:pt idx="316">
                  <c:v>8</c:v>
                </c:pt>
                <c:pt idx="317">
                  <c:v>3</c:v>
                </c:pt>
                <c:pt idx="318">
                  <c:v>15</c:v>
                </c:pt>
                <c:pt idx="319">
                  <c:v>7</c:v>
                </c:pt>
                <c:pt idx="320">
                  <c:v>24</c:v>
                </c:pt>
                <c:pt idx="321">
                  <c:v>10</c:v>
                </c:pt>
                <c:pt idx="322">
                  <c:v>15</c:v>
                </c:pt>
                <c:pt idx="323">
                  <c:v>13</c:v>
                </c:pt>
                <c:pt idx="324">
                  <c:v>12</c:v>
                </c:pt>
                <c:pt idx="325">
                  <c:v>12</c:v>
                </c:pt>
                <c:pt idx="326">
                  <c:v>15</c:v>
                </c:pt>
                <c:pt idx="327">
                  <c:v>18</c:v>
                </c:pt>
                <c:pt idx="328">
                  <c:v>16</c:v>
                </c:pt>
                <c:pt idx="329">
                  <c:v>11</c:v>
                </c:pt>
                <c:pt idx="330">
                  <c:v>9</c:v>
                </c:pt>
                <c:pt idx="331">
                  <c:v>0</c:v>
                </c:pt>
                <c:pt idx="332">
                  <c:v>15</c:v>
                </c:pt>
                <c:pt idx="333">
                  <c:v>4</c:v>
                </c:pt>
                <c:pt idx="334">
                  <c:v>4</c:v>
                </c:pt>
                <c:pt idx="335">
                  <c:v>2</c:v>
                </c:pt>
                <c:pt idx="336">
                  <c:v>4</c:v>
                </c:pt>
                <c:pt idx="337">
                  <c:v>3</c:v>
                </c:pt>
                <c:pt idx="338">
                  <c:v>2</c:v>
                </c:pt>
                <c:pt idx="339">
                  <c:v>12</c:v>
                </c:pt>
                <c:pt idx="340">
                  <c:v>9</c:v>
                </c:pt>
                <c:pt idx="341">
                  <c:v>3</c:v>
                </c:pt>
                <c:pt idx="342">
                  <c:v>4</c:v>
                </c:pt>
                <c:pt idx="343">
                  <c:v>2</c:v>
                </c:pt>
                <c:pt idx="344">
                  <c:v>19</c:v>
                </c:pt>
                <c:pt idx="345">
                  <c:v>3</c:v>
                </c:pt>
                <c:pt idx="346">
                  <c:v>16</c:v>
                </c:pt>
                <c:pt idx="347">
                  <c:v>12</c:v>
                </c:pt>
                <c:pt idx="348">
                  <c:v>18</c:v>
                </c:pt>
                <c:pt idx="349">
                  <c:v>13</c:v>
                </c:pt>
                <c:pt idx="350">
                  <c:v>18</c:v>
                </c:pt>
                <c:pt idx="351">
                  <c:v>16</c:v>
                </c:pt>
                <c:pt idx="352">
                  <c:v>12</c:v>
                </c:pt>
                <c:pt idx="353">
                  <c:v>8</c:v>
                </c:pt>
                <c:pt idx="354">
                  <c:v>5</c:v>
                </c:pt>
                <c:pt idx="355">
                  <c:v>11</c:v>
                </c:pt>
                <c:pt idx="356">
                  <c:v>0</c:v>
                </c:pt>
                <c:pt idx="357">
                  <c:v>6</c:v>
                </c:pt>
                <c:pt idx="358">
                  <c:v>14</c:v>
                </c:pt>
                <c:pt idx="359">
                  <c:v>7</c:v>
                </c:pt>
                <c:pt idx="360">
                  <c:v>13</c:v>
                </c:pt>
                <c:pt idx="361">
                  <c:v>5</c:v>
                </c:pt>
                <c:pt idx="362">
                  <c:v>5</c:v>
                </c:pt>
                <c:pt idx="363">
                  <c:v>13</c:v>
                </c:pt>
                <c:pt idx="364">
                  <c:v>6</c:v>
                </c:pt>
                <c:pt idx="365">
                  <c:v>6</c:v>
                </c:pt>
                <c:pt idx="366">
                  <c:v>5</c:v>
                </c:pt>
                <c:pt idx="367">
                  <c:v>14</c:v>
                </c:pt>
                <c:pt idx="368">
                  <c:v>11</c:v>
                </c:pt>
                <c:pt idx="369">
                  <c:v>0</c:v>
                </c:pt>
                <c:pt idx="370">
                  <c:v>8</c:v>
                </c:pt>
                <c:pt idx="371">
                  <c:v>9</c:v>
                </c:pt>
                <c:pt idx="372">
                  <c:v>8</c:v>
                </c:pt>
                <c:pt idx="373">
                  <c:v>10</c:v>
                </c:pt>
                <c:pt idx="374">
                  <c:v>10</c:v>
                </c:pt>
                <c:pt idx="375">
                  <c:v>0</c:v>
                </c:pt>
                <c:pt idx="376">
                  <c:v>11</c:v>
                </c:pt>
                <c:pt idx="377">
                  <c:v>0</c:v>
                </c:pt>
                <c:pt idx="378">
                  <c:v>8</c:v>
                </c:pt>
                <c:pt idx="379">
                  <c:v>5</c:v>
                </c:pt>
                <c:pt idx="380">
                  <c:v>3</c:v>
                </c:pt>
                <c:pt idx="381">
                  <c:v>5</c:v>
                </c:pt>
                <c:pt idx="382">
                  <c:v>7</c:v>
                </c:pt>
                <c:pt idx="383">
                  <c:v>5</c:v>
                </c:pt>
                <c:pt idx="384">
                  <c:v>9</c:v>
                </c:pt>
                <c:pt idx="385">
                  <c:v>6</c:v>
                </c:pt>
                <c:pt idx="386">
                  <c:v>7</c:v>
                </c:pt>
                <c:pt idx="387">
                  <c:v>4</c:v>
                </c:pt>
                <c:pt idx="388">
                  <c:v>3</c:v>
                </c:pt>
                <c:pt idx="389">
                  <c:v>6</c:v>
                </c:pt>
                <c:pt idx="390">
                  <c:v>4</c:v>
                </c:pt>
                <c:pt idx="391">
                  <c:v>8</c:v>
                </c:pt>
                <c:pt idx="392">
                  <c:v>15</c:v>
                </c:pt>
                <c:pt idx="393">
                  <c:v>8</c:v>
                </c:pt>
                <c:pt idx="394">
                  <c:v>6</c:v>
                </c:pt>
                <c:pt idx="395">
                  <c:v>7</c:v>
                </c:pt>
                <c:pt idx="396">
                  <c:v>8</c:v>
                </c:pt>
                <c:pt idx="397">
                  <c:v>11</c:v>
                </c:pt>
                <c:pt idx="398">
                  <c:v>12</c:v>
                </c:pt>
                <c:pt idx="399">
                  <c:v>14</c:v>
                </c:pt>
                <c:pt idx="400">
                  <c:v>12</c:v>
                </c:pt>
                <c:pt idx="401">
                  <c:v>18</c:v>
                </c:pt>
                <c:pt idx="402">
                  <c:v>11</c:v>
                </c:pt>
                <c:pt idx="403">
                  <c:v>11</c:v>
                </c:pt>
                <c:pt idx="404">
                  <c:v>8</c:v>
                </c:pt>
                <c:pt idx="405">
                  <c:v>2</c:v>
                </c:pt>
                <c:pt idx="406">
                  <c:v>10</c:v>
                </c:pt>
                <c:pt idx="407">
                  <c:v>10</c:v>
                </c:pt>
                <c:pt idx="408">
                  <c:v>8</c:v>
                </c:pt>
                <c:pt idx="409">
                  <c:v>7</c:v>
                </c:pt>
                <c:pt idx="410">
                  <c:v>6</c:v>
                </c:pt>
                <c:pt idx="411">
                  <c:v>11</c:v>
                </c:pt>
                <c:pt idx="412">
                  <c:v>6</c:v>
                </c:pt>
                <c:pt idx="413">
                  <c:v>10</c:v>
                </c:pt>
                <c:pt idx="414">
                  <c:v>12</c:v>
                </c:pt>
                <c:pt idx="415">
                  <c:v>10</c:v>
                </c:pt>
                <c:pt idx="416">
                  <c:v>29</c:v>
                </c:pt>
                <c:pt idx="417">
                  <c:v>6</c:v>
                </c:pt>
                <c:pt idx="418">
                  <c:v>14</c:v>
                </c:pt>
                <c:pt idx="419">
                  <c:v>24</c:v>
                </c:pt>
                <c:pt idx="420">
                  <c:v>20</c:v>
                </c:pt>
                <c:pt idx="421">
                  <c:v>19</c:v>
                </c:pt>
                <c:pt idx="422">
                  <c:v>12</c:v>
                </c:pt>
                <c:pt idx="423">
                  <c:v>16</c:v>
                </c:pt>
                <c:pt idx="424">
                  <c:v>12</c:v>
                </c:pt>
                <c:pt idx="425">
                  <c:v>24</c:v>
                </c:pt>
                <c:pt idx="426">
                  <c:v>13</c:v>
                </c:pt>
                <c:pt idx="427">
                  <c:v>19</c:v>
                </c:pt>
                <c:pt idx="428">
                  <c:v>12</c:v>
                </c:pt>
                <c:pt idx="429">
                  <c:v>7</c:v>
                </c:pt>
                <c:pt idx="430">
                  <c:v>16</c:v>
                </c:pt>
                <c:pt idx="431">
                  <c:v>10</c:v>
                </c:pt>
                <c:pt idx="432">
                  <c:v>7</c:v>
                </c:pt>
                <c:pt idx="433">
                  <c:v>3</c:v>
                </c:pt>
                <c:pt idx="434">
                  <c:v>7</c:v>
                </c:pt>
                <c:pt idx="435">
                  <c:v>6</c:v>
                </c:pt>
                <c:pt idx="436">
                  <c:v>8</c:v>
                </c:pt>
                <c:pt idx="437">
                  <c:v>7</c:v>
                </c:pt>
                <c:pt idx="438">
                  <c:v>15</c:v>
                </c:pt>
                <c:pt idx="439">
                  <c:v>26</c:v>
                </c:pt>
                <c:pt idx="440">
                  <c:v>18</c:v>
                </c:pt>
                <c:pt idx="441">
                  <c:v>14</c:v>
                </c:pt>
                <c:pt idx="442">
                  <c:v>21</c:v>
                </c:pt>
                <c:pt idx="443">
                  <c:v>16</c:v>
                </c:pt>
                <c:pt idx="444">
                  <c:v>16</c:v>
                </c:pt>
                <c:pt idx="445">
                  <c:v>9</c:v>
                </c:pt>
                <c:pt idx="446">
                  <c:v>18</c:v>
                </c:pt>
                <c:pt idx="447">
                  <c:v>18</c:v>
                </c:pt>
                <c:pt idx="448">
                  <c:v>24</c:v>
                </c:pt>
                <c:pt idx="449">
                  <c:v>20</c:v>
                </c:pt>
                <c:pt idx="450">
                  <c:v>17</c:v>
                </c:pt>
                <c:pt idx="451">
                  <c:v>19</c:v>
                </c:pt>
                <c:pt idx="452">
                  <c:v>24</c:v>
                </c:pt>
                <c:pt idx="453">
                  <c:v>32</c:v>
                </c:pt>
                <c:pt idx="454">
                  <c:v>14</c:v>
                </c:pt>
                <c:pt idx="455">
                  <c:v>22</c:v>
                </c:pt>
                <c:pt idx="456">
                  <c:v>25</c:v>
                </c:pt>
                <c:pt idx="457">
                  <c:v>29</c:v>
                </c:pt>
                <c:pt idx="458">
                  <c:v>21</c:v>
                </c:pt>
                <c:pt idx="459">
                  <c:v>21</c:v>
                </c:pt>
                <c:pt idx="460">
                  <c:v>10</c:v>
                </c:pt>
                <c:pt idx="461">
                  <c:v>10</c:v>
                </c:pt>
                <c:pt idx="462">
                  <c:v>10</c:v>
                </c:pt>
                <c:pt idx="463">
                  <c:v>15</c:v>
                </c:pt>
                <c:pt idx="464">
                  <c:v>12</c:v>
                </c:pt>
                <c:pt idx="465">
                  <c:v>0</c:v>
                </c:pt>
                <c:pt idx="466">
                  <c:v>15</c:v>
                </c:pt>
                <c:pt idx="467">
                  <c:v>17</c:v>
                </c:pt>
                <c:pt idx="468">
                  <c:v>16</c:v>
                </c:pt>
                <c:pt idx="469">
                  <c:v>10</c:v>
                </c:pt>
                <c:pt idx="470">
                  <c:v>18</c:v>
                </c:pt>
                <c:pt idx="471">
                  <c:v>18</c:v>
                </c:pt>
                <c:pt idx="472">
                  <c:v>23</c:v>
                </c:pt>
                <c:pt idx="473">
                  <c:v>15</c:v>
                </c:pt>
                <c:pt idx="474">
                  <c:v>22</c:v>
                </c:pt>
                <c:pt idx="475">
                  <c:v>1</c:v>
                </c:pt>
                <c:pt idx="476">
                  <c:v>13</c:v>
                </c:pt>
                <c:pt idx="477">
                  <c:v>7</c:v>
                </c:pt>
                <c:pt idx="478">
                  <c:v>10</c:v>
                </c:pt>
                <c:pt idx="479">
                  <c:v>17</c:v>
                </c:pt>
                <c:pt idx="480">
                  <c:v>12</c:v>
                </c:pt>
                <c:pt idx="481">
                  <c:v>17</c:v>
                </c:pt>
                <c:pt idx="482">
                  <c:v>12</c:v>
                </c:pt>
                <c:pt idx="483">
                  <c:v>12</c:v>
                </c:pt>
                <c:pt idx="484">
                  <c:v>10</c:v>
                </c:pt>
                <c:pt idx="485">
                  <c:v>20</c:v>
                </c:pt>
                <c:pt idx="486">
                  <c:v>6</c:v>
                </c:pt>
                <c:pt idx="487">
                  <c:v>12</c:v>
                </c:pt>
                <c:pt idx="488">
                  <c:v>21</c:v>
                </c:pt>
                <c:pt idx="489">
                  <c:v>30</c:v>
                </c:pt>
                <c:pt idx="490">
                  <c:v>28</c:v>
                </c:pt>
                <c:pt idx="491">
                  <c:v>23</c:v>
                </c:pt>
                <c:pt idx="492">
                  <c:v>20</c:v>
                </c:pt>
                <c:pt idx="493">
                  <c:v>14</c:v>
                </c:pt>
                <c:pt idx="494">
                  <c:v>14</c:v>
                </c:pt>
                <c:pt idx="495">
                  <c:v>21</c:v>
                </c:pt>
                <c:pt idx="496">
                  <c:v>20</c:v>
                </c:pt>
                <c:pt idx="497">
                  <c:v>19</c:v>
                </c:pt>
                <c:pt idx="498">
                  <c:v>18</c:v>
                </c:pt>
                <c:pt idx="499">
                  <c:v>26</c:v>
                </c:pt>
                <c:pt idx="500">
                  <c:v>29</c:v>
                </c:pt>
                <c:pt idx="501">
                  <c:v>28</c:v>
                </c:pt>
                <c:pt idx="502">
                  <c:v>4</c:v>
                </c:pt>
                <c:pt idx="503">
                  <c:v>31</c:v>
                </c:pt>
                <c:pt idx="504">
                  <c:v>26</c:v>
                </c:pt>
                <c:pt idx="505">
                  <c:v>19</c:v>
                </c:pt>
                <c:pt idx="506">
                  <c:v>29</c:v>
                </c:pt>
                <c:pt idx="507">
                  <c:v>8</c:v>
                </c:pt>
                <c:pt idx="508">
                  <c:v>20</c:v>
                </c:pt>
                <c:pt idx="509">
                  <c:v>16</c:v>
                </c:pt>
                <c:pt idx="510">
                  <c:v>21</c:v>
                </c:pt>
                <c:pt idx="511">
                  <c:v>29</c:v>
                </c:pt>
                <c:pt idx="512">
                  <c:v>22</c:v>
                </c:pt>
                <c:pt idx="513">
                  <c:v>20</c:v>
                </c:pt>
                <c:pt idx="514">
                  <c:v>17</c:v>
                </c:pt>
                <c:pt idx="515">
                  <c:v>17</c:v>
                </c:pt>
                <c:pt idx="516">
                  <c:v>11</c:v>
                </c:pt>
                <c:pt idx="517">
                  <c:v>10</c:v>
                </c:pt>
                <c:pt idx="518">
                  <c:v>9</c:v>
                </c:pt>
                <c:pt idx="519">
                  <c:v>6</c:v>
                </c:pt>
                <c:pt idx="520">
                  <c:v>15</c:v>
                </c:pt>
                <c:pt idx="521">
                  <c:v>14</c:v>
                </c:pt>
                <c:pt idx="522">
                  <c:v>19</c:v>
                </c:pt>
                <c:pt idx="523">
                  <c:v>26</c:v>
                </c:pt>
                <c:pt idx="524">
                  <c:v>17</c:v>
                </c:pt>
                <c:pt idx="525">
                  <c:v>12</c:v>
                </c:pt>
                <c:pt idx="526">
                  <c:v>18</c:v>
                </c:pt>
                <c:pt idx="527">
                  <c:v>10</c:v>
                </c:pt>
                <c:pt idx="528">
                  <c:v>13</c:v>
                </c:pt>
                <c:pt idx="529">
                  <c:v>10</c:v>
                </c:pt>
                <c:pt idx="530">
                  <c:v>15</c:v>
                </c:pt>
                <c:pt idx="531">
                  <c:v>10</c:v>
                </c:pt>
                <c:pt idx="532">
                  <c:v>7</c:v>
                </c:pt>
                <c:pt idx="533">
                  <c:v>13</c:v>
                </c:pt>
                <c:pt idx="534">
                  <c:v>15</c:v>
                </c:pt>
                <c:pt idx="535">
                  <c:v>9</c:v>
                </c:pt>
                <c:pt idx="536">
                  <c:v>30</c:v>
                </c:pt>
                <c:pt idx="537">
                  <c:v>14</c:v>
                </c:pt>
                <c:pt idx="538">
                  <c:v>12</c:v>
                </c:pt>
                <c:pt idx="539">
                  <c:v>22</c:v>
                </c:pt>
                <c:pt idx="540">
                  <c:v>17</c:v>
                </c:pt>
                <c:pt idx="541">
                  <c:v>17</c:v>
                </c:pt>
                <c:pt idx="542">
                  <c:v>12</c:v>
                </c:pt>
                <c:pt idx="543">
                  <c:v>15</c:v>
                </c:pt>
                <c:pt idx="544">
                  <c:v>14</c:v>
                </c:pt>
                <c:pt idx="545">
                  <c:v>16</c:v>
                </c:pt>
                <c:pt idx="546">
                  <c:v>19</c:v>
                </c:pt>
                <c:pt idx="547">
                  <c:v>14</c:v>
                </c:pt>
                <c:pt idx="548">
                  <c:v>15</c:v>
                </c:pt>
                <c:pt idx="549">
                  <c:v>30</c:v>
                </c:pt>
                <c:pt idx="550">
                  <c:v>19</c:v>
                </c:pt>
                <c:pt idx="551">
                  <c:v>24</c:v>
                </c:pt>
                <c:pt idx="552">
                  <c:v>17</c:v>
                </c:pt>
                <c:pt idx="553">
                  <c:v>21</c:v>
                </c:pt>
                <c:pt idx="554">
                  <c:v>25</c:v>
                </c:pt>
                <c:pt idx="555">
                  <c:v>21</c:v>
                </c:pt>
                <c:pt idx="556">
                  <c:v>7</c:v>
                </c:pt>
                <c:pt idx="557">
                  <c:v>10</c:v>
                </c:pt>
                <c:pt idx="558">
                  <c:v>9</c:v>
                </c:pt>
                <c:pt idx="559">
                  <c:v>18</c:v>
                </c:pt>
                <c:pt idx="560">
                  <c:v>12</c:v>
                </c:pt>
                <c:pt idx="561">
                  <c:v>3</c:v>
                </c:pt>
                <c:pt idx="562">
                  <c:v>13</c:v>
                </c:pt>
                <c:pt idx="563">
                  <c:v>13</c:v>
                </c:pt>
                <c:pt idx="564">
                  <c:v>11</c:v>
                </c:pt>
                <c:pt idx="565">
                  <c:v>6</c:v>
                </c:pt>
                <c:pt idx="566">
                  <c:v>11</c:v>
                </c:pt>
                <c:pt idx="567">
                  <c:v>15</c:v>
                </c:pt>
                <c:pt idx="568">
                  <c:v>21</c:v>
                </c:pt>
                <c:pt idx="569">
                  <c:v>7</c:v>
                </c:pt>
                <c:pt idx="570">
                  <c:v>0</c:v>
                </c:pt>
                <c:pt idx="571">
                  <c:v>0</c:v>
                </c:pt>
                <c:pt idx="572">
                  <c:v>9</c:v>
                </c:pt>
                <c:pt idx="573">
                  <c:v>0</c:v>
                </c:pt>
                <c:pt idx="574">
                  <c:v>6</c:v>
                </c:pt>
                <c:pt idx="575">
                  <c:v>8</c:v>
                </c:pt>
                <c:pt idx="576">
                  <c:v>5</c:v>
                </c:pt>
                <c:pt idx="577">
                  <c:v>1</c:v>
                </c:pt>
                <c:pt idx="578">
                  <c:v>3</c:v>
                </c:pt>
                <c:pt idx="579">
                  <c:v>8</c:v>
                </c:pt>
                <c:pt idx="580">
                  <c:v>3</c:v>
                </c:pt>
                <c:pt idx="581">
                  <c:v>1</c:v>
                </c:pt>
                <c:pt idx="582">
                  <c:v>9</c:v>
                </c:pt>
                <c:pt idx="583">
                  <c:v>16</c:v>
                </c:pt>
                <c:pt idx="584">
                  <c:v>1</c:v>
                </c:pt>
                <c:pt idx="585">
                  <c:v>12</c:v>
                </c:pt>
                <c:pt idx="586">
                  <c:v>17</c:v>
                </c:pt>
                <c:pt idx="587">
                  <c:v>16</c:v>
                </c:pt>
                <c:pt idx="588">
                  <c:v>10</c:v>
                </c:pt>
                <c:pt idx="589">
                  <c:v>9</c:v>
                </c:pt>
                <c:pt idx="590">
                  <c:v>19</c:v>
                </c:pt>
                <c:pt idx="591">
                  <c:v>7</c:v>
                </c:pt>
                <c:pt idx="592">
                  <c:v>12</c:v>
                </c:pt>
                <c:pt idx="593">
                  <c:v>20</c:v>
                </c:pt>
                <c:pt idx="594">
                  <c:v>17</c:v>
                </c:pt>
                <c:pt idx="595">
                  <c:v>14</c:v>
                </c:pt>
                <c:pt idx="596">
                  <c:v>19</c:v>
                </c:pt>
                <c:pt idx="597">
                  <c:v>0</c:v>
                </c:pt>
                <c:pt idx="598">
                  <c:v>2</c:v>
                </c:pt>
                <c:pt idx="599">
                  <c:v>10</c:v>
                </c:pt>
                <c:pt idx="600">
                  <c:v>5</c:v>
                </c:pt>
                <c:pt idx="601">
                  <c:v>8</c:v>
                </c:pt>
                <c:pt idx="602">
                  <c:v>6</c:v>
                </c:pt>
                <c:pt idx="603">
                  <c:v>0</c:v>
                </c:pt>
                <c:pt idx="604">
                  <c:v>4</c:v>
                </c:pt>
                <c:pt idx="605">
                  <c:v>0</c:v>
                </c:pt>
                <c:pt idx="606">
                  <c:v>12</c:v>
                </c:pt>
                <c:pt idx="607">
                  <c:v>3</c:v>
                </c:pt>
                <c:pt idx="608">
                  <c:v>6</c:v>
                </c:pt>
                <c:pt idx="609">
                  <c:v>6</c:v>
                </c:pt>
                <c:pt idx="610">
                  <c:v>1</c:v>
                </c:pt>
                <c:pt idx="611">
                  <c:v>8</c:v>
                </c:pt>
                <c:pt idx="612">
                  <c:v>14</c:v>
                </c:pt>
                <c:pt idx="613">
                  <c:v>11</c:v>
                </c:pt>
                <c:pt idx="614">
                  <c:v>11</c:v>
                </c:pt>
                <c:pt idx="615">
                  <c:v>18</c:v>
                </c:pt>
                <c:pt idx="616">
                  <c:v>0</c:v>
                </c:pt>
                <c:pt idx="617">
                  <c:v>4</c:v>
                </c:pt>
                <c:pt idx="618">
                  <c:v>2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1</c:v>
                </c:pt>
                <c:pt idx="623">
                  <c:v>2</c:v>
                </c:pt>
                <c:pt idx="624">
                  <c:v>2</c:v>
                </c:pt>
                <c:pt idx="625">
                  <c:v>0</c:v>
                </c:pt>
                <c:pt idx="626">
                  <c:v>6</c:v>
                </c:pt>
                <c:pt idx="627">
                  <c:v>5</c:v>
                </c:pt>
                <c:pt idx="628">
                  <c:v>0</c:v>
                </c:pt>
                <c:pt idx="629">
                  <c:v>4</c:v>
                </c:pt>
                <c:pt idx="630">
                  <c:v>0</c:v>
                </c:pt>
                <c:pt idx="631">
                  <c:v>3</c:v>
                </c:pt>
                <c:pt idx="632">
                  <c:v>18</c:v>
                </c:pt>
                <c:pt idx="633">
                  <c:v>11</c:v>
                </c:pt>
                <c:pt idx="634">
                  <c:v>0</c:v>
                </c:pt>
                <c:pt idx="635">
                  <c:v>0</c:v>
                </c:pt>
                <c:pt idx="636">
                  <c:v>9</c:v>
                </c:pt>
                <c:pt idx="637">
                  <c:v>11</c:v>
                </c:pt>
                <c:pt idx="638">
                  <c:v>6</c:v>
                </c:pt>
                <c:pt idx="639">
                  <c:v>3</c:v>
                </c:pt>
                <c:pt idx="640">
                  <c:v>10</c:v>
                </c:pt>
                <c:pt idx="641">
                  <c:v>10</c:v>
                </c:pt>
                <c:pt idx="642">
                  <c:v>12</c:v>
                </c:pt>
                <c:pt idx="643">
                  <c:v>19</c:v>
                </c:pt>
                <c:pt idx="644">
                  <c:v>12</c:v>
                </c:pt>
                <c:pt idx="645">
                  <c:v>4</c:v>
                </c:pt>
                <c:pt idx="646">
                  <c:v>8</c:v>
                </c:pt>
                <c:pt idx="647">
                  <c:v>11</c:v>
                </c:pt>
                <c:pt idx="648">
                  <c:v>15</c:v>
                </c:pt>
                <c:pt idx="649">
                  <c:v>8</c:v>
                </c:pt>
                <c:pt idx="650">
                  <c:v>18</c:v>
                </c:pt>
                <c:pt idx="651">
                  <c:v>10</c:v>
                </c:pt>
                <c:pt idx="652">
                  <c:v>10</c:v>
                </c:pt>
                <c:pt idx="653">
                  <c:v>0</c:v>
                </c:pt>
                <c:pt idx="654">
                  <c:v>4</c:v>
                </c:pt>
                <c:pt idx="655">
                  <c:v>9</c:v>
                </c:pt>
                <c:pt idx="656">
                  <c:v>17</c:v>
                </c:pt>
                <c:pt idx="657">
                  <c:v>1</c:v>
                </c:pt>
                <c:pt idx="658">
                  <c:v>3</c:v>
                </c:pt>
                <c:pt idx="659">
                  <c:v>11</c:v>
                </c:pt>
                <c:pt idx="660">
                  <c:v>10</c:v>
                </c:pt>
                <c:pt idx="661">
                  <c:v>7</c:v>
                </c:pt>
                <c:pt idx="662">
                  <c:v>7</c:v>
                </c:pt>
                <c:pt idx="663">
                  <c:v>10</c:v>
                </c:pt>
                <c:pt idx="664">
                  <c:v>6</c:v>
                </c:pt>
                <c:pt idx="665">
                  <c:v>12</c:v>
                </c:pt>
                <c:pt idx="666">
                  <c:v>24</c:v>
                </c:pt>
                <c:pt idx="667">
                  <c:v>17</c:v>
                </c:pt>
                <c:pt idx="668">
                  <c:v>8</c:v>
                </c:pt>
                <c:pt idx="669">
                  <c:v>0</c:v>
                </c:pt>
                <c:pt idx="670">
                  <c:v>12</c:v>
                </c:pt>
                <c:pt idx="671">
                  <c:v>2</c:v>
                </c:pt>
                <c:pt idx="672">
                  <c:v>9</c:v>
                </c:pt>
                <c:pt idx="673">
                  <c:v>6</c:v>
                </c:pt>
                <c:pt idx="674">
                  <c:v>8</c:v>
                </c:pt>
                <c:pt idx="675">
                  <c:v>9</c:v>
                </c:pt>
                <c:pt idx="676">
                  <c:v>8</c:v>
                </c:pt>
                <c:pt idx="677">
                  <c:v>11</c:v>
                </c:pt>
                <c:pt idx="678">
                  <c:v>7</c:v>
                </c:pt>
                <c:pt idx="679">
                  <c:v>13</c:v>
                </c:pt>
                <c:pt idx="680">
                  <c:v>14</c:v>
                </c:pt>
                <c:pt idx="681">
                  <c:v>15</c:v>
                </c:pt>
                <c:pt idx="682">
                  <c:v>9</c:v>
                </c:pt>
                <c:pt idx="683">
                  <c:v>3</c:v>
                </c:pt>
                <c:pt idx="684">
                  <c:v>11</c:v>
                </c:pt>
                <c:pt idx="685">
                  <c:v>9</c:v>
                </c:pt>
                <c:pt idx="686">
                  <c:v>13</c:v>
                </c:pt>
                <c:pt idx="687">
                  <c:v>16</c:v>
                </c:pt>
                <c:pt idx="688">
                  <c:v>5</c:v>
                </c:pt>
                <c:pt idx="689">
                  <c:v>20</c:v>
                </c:pt>
                <c:pt idx="690">
                  <c:v>18</c:v>
                </c:pt>
                <c:pt idx="691">
                  <c:v>10</c:v>
                </c:pt>
                <c:pt idx="692">
                  <c:v>11</c:v>
                </c:pt>
                <c:pt idx="693">
                  <c:v>20</c:v>
                </c:pt>
                <c:pt idx="694">
                  <c:v>0</c:v>
                </c:pt>
                <c:pt idx="695">
                  <c:v>3</c:v>
                </c:pt>
                <c:pt idx="696">
                  <c:v>13</c:v>
                </c:pt>
                <c:pt idx="697">
                  <c:v>10</c:v>
                </c:pt>
                <c:pt idx="698">
                  <c:v>18</c:v>
                </c:pt>
                <c:pt idx="699">
                  <c:v>12</c:v>
                </c:pt>
                <c:pt idx="700">
                  <c:v>15</c:v>
                </c:pt>
                <c:pt idx="701">
                  <c:v>18</c:v>
                </c:pt>
                <c:pt idx="702">
                  <c:v>7</c:v>
                </c:pt>
                <c:pt idx="703">
                  <c:v>11</c:v>
                </c:pt>
                <c:pt idx="704">
                  <c:v>25</c:v>
                </c:pt>
                <c:pt idx="705">
                  <c:v>0</c:v>
                </c:pt>
                <c:pt idx="706">
                  <c:v>10</c:v>
                </c:pt>
                <c:pt idx="707">
                  <c:v>6</c:v>
                </c:pt>
                <c:pt idx="708">
                  <c:v>11</c:v>
                </c:pt>
                <c:pt idx="709">
                  <c:v>8</c:v>
                </c:pt>
                <c:pt idx="710">
                  <c:v>4</c:v>
                </c:pt>
                <c:pt idx="711">
                  <c:v>8</c:v>
                </c:pt>
                <c:pt idx="712">
                  <c:v>8</c:v>
                </c:pt>
                <c:pt idx="713">
                  <c:v>10</c:v>
                </c:pt>
                <c:pt idx="714">
                  <c:v>14</c:v>
                </c:pt>
                <c:pt idx="715">
                  <c:v>18</c:v>
                </c:pt>
                <c:pt idx="716">
                  <c:v>0</c:v>
                </c:pt>
                <c:pt idx="717">
                  <c:v>2</c:v>
                </c:pt>
                <c:pt idx="718">
                  <c:v>8</c:v>
                </c:pt>
                <c:pt idx="719">
                  <c:v>9</c:v>
                </c:pt>
                <c:pt idx="720">
                  <c:v>7</c:v>
                </c:pt>
                <c:pt idx="721">
                  <c:v>9</c:v>
                </c:pt>
                <c:pt idx="722">
                  <c:v>7</c:v>
                </c:pt>
                <c:pt idx="723">
                  <c:v>12</c:v>
                </c:pt>
                <c:pt idx="724">
                  <c:v>5</c:v>
                </c:pt>
                <c:pt idx="725">
                  <c:v>6</c:v>
                </c:pt>
                <c:pt idx="726">
                  <c:v>4</c:v>
                </c:pt>
                <c:pt idx="727">
                  <c:v>7</c:v>
                </c:pt>
                <c:pt idx="728">
                  <c:v>28</c:v>
                </c:pt>
                <c:pt idx="729">
                  <c:v>1</c:v>
                </c:pt>
                <c:pt idx="730">
                  <c:v>7</c:v>
                </c:pt>
                <c:pt idx="731">
                  <c:v>0</c:v>
                </c:pt>
                <c:pt idx="732">
                  <c:v>8</c:v>
                </c:pt>
                <c:pt idx="733">
                  <c:v>12</c:v>
                </c:pt>
                <c:pt idx="734">
                  <c:v>0</c:v>
                </c:pt>
                <c:pt idx="735">
                  <c:v>12</c:v>
                </c:pt>
                <c:pt idx="736">
                  <c:v>11</c:v>
                </c:pt>
                <c:pt idx="737">
                  <c:v>6</c:v>
                </c:pt>
                <c:pt idx="738">
                  <c:v>3</c:v>
                </c:pt>
                <c:pt idx="739">
                  <c:v>28</c:v>
                </c:pt>
                <c:pt idx="740">
                  <c:v>0</c:v>
                </c:pt>
                <c:pt idx="741">
                  <c:v>0</c:v>
                </c:pt>
                <c:pt idx="742">
                  <c:v>8</c:v>
                </c:pt>
                <c:pt idx="743">
                  <c:v>5</c:v>
                </c:pt>
                <c:pt idx="744">
                  <c:v>9</c:v>
                </c:pt>
                <c:pt idx="745">
                  <c:v>1</c:v>
                </c:pt>
                <c:pt idx="746">
                  <c:v>6</c:v>
                </c:pt>
                <c:pt idx="747">
                  <c:v>9</c:v>
                </c:pt>
                <c:pt idx="748">
                  <c:v>8</c:v>
                </c:pt>
                <c:pt idx="749">
                  <c:v>6</c:v>
                </c:pt>
                <c:pt idx="750">
                  <c:v>2</c:v>
                </c:pt>
                <c:pt idx="751">
                  <c:v>6</c:v>
                </c:pt>
                <c:pt idx="752">
                  <c:v>9</c:v>
                </c:pt>
                <c:pt idx="753">
                  <c:v>10</c:v>
                </c:pt>
                <c:pt idx="754">
                  <c:v>7</c:v>
                </c:pt>
                <c:pt idx="755">
                  <c:v>7</c:v>
                </c:pt>
                <c:pt idx="756">
                  <c:v>12</c:v>
                </c:pt>
                <c:pt idx="757">
                  <c:v>7</c:v>
                </c:pt>
                <c:pt idx="758">
                  <c:v>12</c:v>
                </c:pt>
                <c:pt idx="759">
                  <c:v>7</c:v>
                </c:pt>
                <c:pt idx="760">
                  <c:v>12</c:v>
                </c:pt>
                <c:pt idx="761">
                  <c:v>10</c:v>
                </c:pt>
                <c:pt idx="762">
                  <c:v>12</c:v>
                </c:pt>
                <c:pt idx="763">
                  <c:v>23</c:v>
                </c:pt>
                <c:pt idx="764">
                  <c:v>3</c:v>
                </c:pt>
                <c:pt idx="765">
                  <c:v>0</c:v>
                </c:pt>
                <c:pt idx="766">
                  <c:v>6</c:v>
                </c:pt>
                <c:pt idx="767">
                  <c:v>5</c:v>
                </c:pt>
                <c:pt idx="768">
                  <c:v>14</c:v>
                </c:pt>
                <c:pt idx="769">
                  <c:v>6</c:v>
                </c:pt>
                <c:pt idx="770">
                  <c:v>12</c:v>
                </c:pt>
                <c:pt idx="771">
                  <c:v>5</c:v>
                </c:pt>
                <c:pt idx="772">
                  <c:v>17</c:v>
                </c:pt>
                <c:pt idx="773">
                  <c:v>7</c:v>
                </c:pt>
                <c:pt idx="774">
                  <c:v>18</c:v>
                </c:pt>
                <c:pt idx="775">
                  <c:v>3</c:v>
                </c:pt>
                <c:pt idx="776">
                  <c:v>21</c:v>
                </c:pt>
                <c:pt idx="777">
                  <c:v>1</c:v>
                </c:pt>
                <c:pt idx="778">
                  <c:v>11</c:v>
                </c:pt>
                <c:pt idx="779">
                  <c:v>8</c:v>
                </c:pt>
                <c:pt idx="780">
                  <c:v>13</c:v>
                </c:pt>
                <c:pt idx="781">
                  <c:v>17</c:v>
                </c:pt>
                <c:pt idx="782">
                  <c:v>11</c:v>
                </c:pt>
                <c:pt idx="783">
                  <c:v>21</c:v>
                </c:pt>
                <c:pt idx="784">
                  <c:v>17</c:v>
                </c:pt>
                <c:pt idx="785">
                  <c:v>9</c:v>
                </c:pt>
                <c:pt idx="786">
                  <c:v>12</c:v>
                </c:pt>
                <c:pt idx="787">
                  <c:v>14</c:v>
                </c:pt>
                <c:pt idx="788">
                  <c:v>21</c:v>
                </c:pt>
                <c:pt idx="789">
                  <c:v>0</c:v>
                </c:pt>
                <c:pt idx="790">
                  <c:v>8</c:v>
                </c:pt>
                <c:pt idx="791">
                  <c:v>16</c:v>
                </c:pt>
                <c:pt idx="792">
                  <c:v>12</c:v>
                </c:pt>
                <c:pt idx="793">
                  <c:v>3</c:v>
                </c:pt>
                <c:pt idx="794">
                  <c:v>6</c:v>
                </c:pt>
                <c:pt idx="795">
                  <c:v>14</c:v>
                </c:pt>
                <c:pt idx="796">
                  <c:v>7</c:v>
                </c:pt>
                <c:pt idx="797">
                  <c:v>10</c:v>
                </c:pt>
                <c:pt idx="798">
                  <c:v>7</c:v>
                </c:pt>
                <c:pt idx="799">
                  <c:v>16</c:v>
                </c:pt>
                <c:pt idx="800">
                  <c:v>7</c:v>
                </c:pt>
                <c:pt idx="801">
                  <c:v>10</c:v>
                </c:pt>
                <c:pt idx="802">
                  <c:v>3</c:v>
                </c:pt>
                <c:pt idx="803">
                  <c:v>12</c:v>
                </c:pt>
                <c:pt idx="804">
                  <c:v>0</c:v>
                </c:pt>
                <c:pt idx="805">
                  <c:v>0</c:v>
                </c:pt>
                <c:pt idx="806">
                  <c:v>10</c:v>
                </c:pt>
                <c:pt idx="807">
                  <c:v>15</c:v>
                </c:pt>
                <c:pt idx="808">
                  <c:v>4</c:v>
                </c:pt>
                <c:pt idx="809">
                  <c:v>4</c:v>
                </c:pt>
                <c:pt idx="810">
                  <c:v>4</c:v>
                </c:pt>
                <c:pt idx="811">
                  <c:v>0</c:v>
                </c:pt>
                <c:pt idx="812">
                  <c:v>2</c:v>
                </c:pt>
                <c:pt idx="813">
                  <c:v>12</c:v>
                </c:pt>
                <c:pt idx="814">
                  <c:v>2</c:v>
                </c:pt>
                <c:pt idx="815">
                  <c:v>1</c:v>
                </c:pt>
                <c:pt idx="816">
                  <c:v>6</c:v>
                </c:pt>
                <c:pt idx="817">
                  <c:v>4</c:v>
                </c:pt>
                <c:pt idx="818">
                  <c:v>4</c:v>
                </c:pt>
                <c:pt idx="819">
                  <c:v>5</c:v>
                </c:pt>
                <c:pt idx="820">
                  <c:v>8</c:v>
                </c:pt>
                <c:pt idx="821">
                  <c:v>7</c:v>
                </c:pt>
                <c:pt idx="822">
                  <c:v>6</c:v>
                </c:pt>
                <c:pt idx="823">
                  <c:v>6</c:v>
                </c:pt>
                <c:pt idx="824">
                  <c:v>19</c:v>
                </c:pt>
                <c:pt idx="825">
                  <c:v>0</c:v>
                </c:pt>
                <c:pt idx="826">
                  <c:v>8</c:v>
                </c:pt>
                <c:pt idx="827">
                  <c:v>0</c:v>
                </c:pt>
                <c:pt idx="828">
                  <c:v>4</c:v>
                </c:pt>
                <c:pt idx="829">
                  <c:v>5</c:v>
                </c:pt>
                <c:pt idx="830">
                  <c:v>8</c:v>
                </c:pt>
                <c:pt idx="831">
                  <c:v>0</c:v>
                </c:pt>
                <c:pt idx="832">
                  <c:v>2</c:v>
                </c:pt>
                <c:pt idx="833">
                  <c:v>18</c:v>
                </c:pt>
                <c:pt idx="834">
                  <c:v>0</c:v>
                </c:pt>
                <c:pt idx="835">
                  <c:v>20</c:v>
                </c:pt>
                <c:pt idx="836">
                  <c:v>0</c:v>
                </c:pt>
                <c:pt idx="837">
                  <c:v>7</c:v>
                </c:pt>
                <c:pt idx="838">
                  <c:v>0</c:v>
                </c:pt>
                <c:pt idx="839">
                  <c:v>10</c:v>
                </c:pt>
                <c:pt idx="840">
                  <c:v>4</c:v>
                </c:pt>
                <c:pt idx="841">
                  <c:v>0</c:v>
                </c:pt>
                <c:pt idx="842">
                  <c:v>11</c:v>
                </c:pt>
                <c:pt idx="843">
                  <c:v>6</c:v>
                </c:pt>
                <c:pt idx="844">
                  <c:v>6</c:v>
                </c:pt>
                <c:pt idx="845">
                  <c:v>6</c:v>
                </c:pt>
                <c:pt idx="846">
                  <c:v>10</c:v>
                </c:pt>
                <c:pt idx="847">
                  <c:v>4</c:v>
                </c:pt>
                <c:pt idx="848">
                  <c:v>0</c:v>
                </c:pt>
                <c:pt idx="849">
                  <c:v>9</c:v>
                </c:pt>
                <c:pt idx="850">
                  <c:v>10</c:v>
                </c:pt>
                <c:pt idx="851">
                  <c:v>0</c:v>
                </c:pt>
                <c:pt idx="852">
                  <c:v>6</c:v>
                </c:pt>
                <c:pt idx="853">
                  <c:v>2</c:v>
                </c:pt>
                <c:pt idx="854">
                  <c:v>0</c:v>
                </c:pt>
                <c:pt idx="855">
                  <c:v>0</c:v>
                </c:pt>
                <c:pt idx="856">
                  <c:v>11</c:v>
                </c:pt>
                <c:pt idx="857">
                  <c:v>4</c:v>
                </c:pt>
                <c:pt idx="858">
                  <c:v>22</c:v>
                </c:pt>
                <c:pt idx="859">
                  <c:v>15</c:v>
                </c:pt>
                <c:pt idx="860">
                  <c:v>0</c:v>
                </c:pt>
                <c:pt idx="861">
                  <c:v>10</c:v>
                </c:pt>
                <c:pt idx="862">
                  <c:v>3</c:v>
                </c:pt>
                <c:pt idx="863">
                  <c:v>0</c:v>
                </c:pt>
                <c:pt idx="864">
                  <c:v>0</c:v>
                </c:pt>
                <c:pt idx="865">
                  <c:v>8</c:v>
                </c:pt>
                <c:pt idx="866">
                  <c:v>3</c:v>
                </c:pt>
                <c:pt idx="867">
                  <c:v>12</c:v>
                </c:pt>
                <c:pt idx="868">
                  <c:v>0</c:v>
                </c:pt>
                <c:pt idx="869">
                  <c:v>9</c:v>
                </c:pt>
                <c:pt idx="870">
                  <c:v>6</c:v>
                </c:pt>
                <c:pt idx="871">
                  <c:v>8</c:v>
                </c:pt>
                <c:pt idx="872">
                  <c:v>26</c:v>
                </c:pt>
                <c:pt idx="873">
                  <c:v>3</c:v>
                </c:pt>
                <c:pt idx="874">
                  <c:v>12</c:v>
                </c:pt>
                <c:pt idx="875">
                  <c:v>18</c:v>
                </c:pt>
                <c:pt idx="876">
                  <c:v>2</c:v>
                </c:pt>
                <c:pt idx="877">
                  <c:v>16</c:v>
                </c:pt>
                <c:pt idx="878">
                  <c:v>0</c:v>
                </c:pt>
                <c:pt idx="879">
                  <c:v>7</c:v>
                </c:pt>
                <c:pt idx="880">
                  <c:v>7</c:v>
                </c:pt>
                <c:pt idx="881">
                  <c:v>15</c:v>
                </c:pt>
                <c:pt idx="882">
                  <c:v>0</c:v>
                </c:pt>
                <c:pt idx="883">
                  <c:v>21</c:v>
                </c:pt>
                <c:pt idx="884">
                  <c:v>0</c:v>
                </c:pt>
                <c:pt idx="885">
                  <c:v>3</c:v>
                </c:pt>
                <c:pt idx="886">
                  <c:v>17</c:v>
                </c:pt>
                <c:pt idx="887">
                  <c:v>0</c:v>
                </c:pt>
                <c:pt idx="888">
                  <c:v>12</c:v>
                </c:pt>
                <c:pt idx="889">
                  <c:v>14</c:v>
                </c:pt>
                <c:pt idx="890">
                  <c:v>9</c:v>
                </c:pt>
                <c:pt idx="891">
                  <c:v>1</c:v>
                </c:pt>
                <c:pt idx="892">
                  <c:v>5</c:v>
                </c:pt>
                <c:pt idx="893">
                  <c:v>9</c:v>
                </c:pt>
                <c:pt idx="894">
                  <c:v>0</c:v>
                </c:pt>
                <c:pt idx="895">
                  <c:v>12</c:v>
                </c:pt>
                <c:pt idx="896">
                  <c:v>0</c:v>
                </c:pt>
                <c:pt idx="897">
                  <c:v>8</c:v>
                </c:pt>
                <c:pt idx="898">
                  <c:v>0</c:v>
                </c:pt>
                <c:pt idx="899">
                  <c:v>1</c:v>
                </c:pt>
                <c:pt idx="900">
                  <c:v>3</c:v>
                </c:pt>
                <c:pt idx="901">
                  <c:v>8</c:v>
                </c:pt>
                <c:pt idx="902">
                  <c:v>0</c:v>
                </c:pt>
                <c:pt idx="903">
                  <c:v>2</c:v>
                </c:pt>
                <c:pt idx="904">
                  <c:v>14</c:v>
                </c:pt>
                <c:pt idx="905">
                  <c:v>0</c:v>
                </c:pt>
                <c:pt idx="906">
                  <c:v>4</c:v>
                </c:pt>
                <c:pt idx="907">
                  <c:v>12</c:v>
                </c:pt>
                <c:pt idx="908">
                  <c:v>10</c:v>
                </c:pt>
                <c:pt idx="909">
                  <c:v>0</c:v>
                </c:pt>
                <c:pt idx="910">
                  <c:v>7</c:v>
                </c:pt>
                <c:pt idx="911">
                  <c:v>4</c:v>
                </c:pt>
                <c:pt idx="912">
                  <c:v>13</c:v>
                </c:pt>
                <c:pt idx="913">
                  <c:v>0</c:v>
                </c:pt>
                <c:pt idx="914">
                  <c:v>0</c:v>
                </c:pt>
                <c:pt idx="915">
                  <c:v>1</c:v>
                </c:pt>
                <c:pt idx="916">
                  <c:v>12</c:v>
                </c:pt>
                <c:pt idx="917">
                  <c:v>0</c:v>
                </c:pt>
                <c:pt idx="918">
                  <c:v>0</c:v>
                </c:pt>
                <c:pt idx="919">
                  <c:v>15</c:v>
                </c:pt>
                <c:pt idx="920">
                  <c:v>7</c:v>
                </c:pt>
                <c:pt idx="921">
                  <c:v>0</c:v>
                </c:pt>
                <c:pt idx="922">
                  <c:v>6</c:v>
                </c:pt>
                <c:pt idx="923">
                  <c:v>4</c:v>
                </c:pt>
                <c:pt idx="924">
                  <c:v>2</c:v>
                </c:pt>
                <c:pt idx="925">
                  <c:v>6</c:v>
                </c:pt>
                <c:pt idx="926">
                  <c:v>3</c:v>
                </c:pt>
                <c:pt idx="927">
                  <c:v>1</c:v>
                </c:pt>
                <c:pt idx="928">
                  <c:v>4</c:v>
                </c:pt>
                <c:pt idx="929">
                  <c:v>5</c:v>
                </c:pt>
                <c:pt idx="930">
                  <c:v>12</c:v>
                </c:pt>
                <c:pt idx="931">
                  <c:v>14</c:v>
                </c:pt>
                <c:pt idx="932">
                  <c:v>5</c:v>
                </c:pt>
                <c:pt idx="933">
                  <c:v>11</c:v>
                </c:pt>
                <c:pt idx="934">
                  <c:v>9</c:v>
                </c:pt>
                <c:pt idx="935">
                  <c:v>9</c:v>
                </c:pt>
                <c:pt idx="936">
                  <c:v>0</c:v>
                </c:pt>
                <c:pt idx="937">
                  <c:v>9</c:v>
                </c:pt>
                <c:pt idx="938">
                  <c:v>8</c:v>
                </c:pt>
                <c:pt idx="939">
                  <c:v>9</c:v>
                </c:pt>
                <c:pt idx="940">
                  <c:v>8</c:v>
                </c:pt>
                <c:pt idx="941">
                  <c:v>14</c:v>
                </c:pt>
                <c:pt idx="942">
                  <c:v>17</c:v>
                </c:pt>
                <c:pt idx="943">
                  <c:v>14</c:v>
                </c:pt>
                <c:pt idx="944">
                  <c:v>25</c:v>
                </c:pt>
                <c:pt idx="945">
                  <c:v>0</c:v>
                </c:pt>
                <c:pt idx="946">
                  <c:v>13</c:v>
                </c:pt>
                <c:pt idx="947">
                  <c:v>8</c:v>
                </c:pt>
                <c:pt idx="948">
                  <c:v>11</c:v>
                </c:pt>
                <c:pt idx="949">
                  <c:v>4</c:v>
                </c:pt>
                <c:pt idx="950">
                  <c:v>11</c:v>
                </c:pt>
                <c:pt idx="951">
                  <c:v>11</c:v>
                </c:pt>
                <c:pt idx="952">
                  <c:v>10</c:v>
                </c:pt>
                <c:pt idx="953">
                  <c:v>10</c:v>
                </c:pt>
                <c:pt idx="954">
                  <c:v>16</c:v>
                </c:pt>
                <c:pt idx="955">
                  <c:v>27</c:v>
                </c:pt>
                <c:pt idx="956">
                  <c:v>17</c:v>
                </c:pt>
                <c:pt idx="957">
                  <c:v>28</c:v>
                </c:pt>
                <c:pt idx="958">
                  <c:v>26</c:v>
                </c:pt>
                <c:pt idx="959">
                  <c:v>15</c:v>
                </c:pt>
                <c:pt idx="960">
                  <c:v>0</c:v>
                </c:pt>
                <c:pt idx="961">
                  <c:v>27</c:v>
                </c:pt>
                <c:pt idx="962">
                  <c:v>12</c:v>
                </c:pt>
                <c:pt idx="963">
                  <c:v>24</c:v>
                </c:pt>
                <c:pt idx="964">
                  <c:v>18</c:v>
                </c:pt>
                <c:pt idx="965">
                  <c:v>22</c:v>
                </c:pt>
                <c:pt idx="966">
                  <c:v>17</c:v>
                </c:pt>
                <c:pt idx="967">
                  <c:v>31</c:v>
                </c:pt>
                <c:pt idx="968">
                  <c:v>31</c:v>
                </c:pt>
                <c:pt idx="969">
                  <c:v>9</c:v>
                </c:pt>
                <c:pt idx="970">
                  <c:v>40</c:v>
                </c:pt>
                <c:pt idx="971">
                  <c:v>20</c:v>
                </c:pt>
                <c:pt idx="972">
                  <c:v>21</c:v>
                </c:pt>
                <c:pt idx="973">
                  <c:v>13</c:v>
                </c:pt>
                <c:pt idx="974">
                  <c:v>13</c:v>
                </c:pt>
                <c:pt idx="975">
                  <c:v>17</c:v>
                </c:pt>
                <c:pt idx="976">
                  <c:v>13</c:v>
                </c:pt>
                <c:pt idx="977">
                  <c:v>14</c:v>
                </c:pt>
                <c:pt idx="978">
                  <c:v>18</c:v>
                </c:pt>
                <c:pt idx="979">
                  <c:v>21</c:v>
                </c:pt>
                <c:pt idx="980">
                  <c:v>25</c:v>
                </c:pt>
                <c:pt idx="981">
                  <c:v>31</c:v>
                </c:pt>
                <c:pt idx="982">
                  <c:v>11</c:v>
                </c:pt>
                <c:pt idx="983">
                  <c:v>8</c:v>
                </c:pt>
                <c:pt idx="984">
                  <c:v>9</c:v>
                </c:pt>
                <c:pt idx="985">
                  <c:v>15</c:v>
                </c:pt>
                <c:pt idx="986">
                  <c:v>28</c:v>
                </c:pt>
                <c:pt idx="987">
                  <c:v>18</c:v>
                </c:pt>
                <c:pt idx="988">
                  <c:v>28</c:v>
                </c:pt>
                <c:pt idx="989">
                  <c:v>23</c:v>
                </c:pt>
                <c:pt idx="990">
                  <c:v>25</c:v>
                </c:pt>
                <c:pt idx="991">
                  <c:v>20</c:v>
                </c:pt>
                <c:pt idx="992">
                  <c:v>33</c:v>
                </c:pt>
                <c:pt idx="993">
                  <c:v>22</c:v>
                </c:pt>
                <c:pt idx="994">
                  <c:v>12</c:v>
                </c:pt>
                <c:pt idx="995">
                  <c:v>25</c:v>
                </c:pt>
                <c:pt idx="996">
                  <c:v>24</c:v>
                </c:pt>
                <c:pt idx="997">
                  <c:v>35</c:v>
                </c:pt>
                <c:pt idx="998">
                  <c:v>35</c:v>
                </c:pt>
                <c:pt idx="999">
                  <c:v>20</c:v>
                </c:pt>
                <c:pt idx="1000">
                  <c:v>33</c:v>
                </c:pt>
                <c:pt idx="1001">
                  <c:v>23</c:v>
                </c:pt>
                <c:pt idx="1002">
                  <c:v>0</c:v>
                </c:pt>
                <c:pt idx="1003">
                  <c:v>13</c:v>
                </c:pt>
                <c:pt idx="1004">
                  <c:v>5</c:v>
                </c:pt>
                <c:pt idx="1005">
                  <c:v>9</c:v>
                </c:pt>
                <c:pt idx="1006">
                  <c:v>10</c:v>
                </c:pt>
                <c:pt idx="1007">
                  <c:v>11</c:v>
                </c:pt>
                <c:pt idx="1008">
                  <c:v>8</c:v>
                </c:pt>
                <c:pt idx="1009">
                  <c:v>1</c:v>
                </c:pt>
                <c:pt idx="1010">
                  <c:v>10</c:v>
                </c:pt>
                <c:pt idx="1011">
                  <c:v>15</c:v>
                </c:pt>
                <c:pt idx="1012">
                  <c:v>12</c:v>
                </c:pt>
                <c:pt idx="1013">
                  <c:v>10</c:v>
                </c:pt>
                <c:pt idx="1014">
                  <c:v>13</c:v>
                </c:pt>
                <c:pt idx="1015">
                  <c:v>10</c:v>
                </c:pt>
                <c:pt idx="1016">
                  <c:v>23</c:v>
                </c:pt>
                <c:pt idx="1017">
                  <c:v>9</c:v>
                </c:pt>
                <c:pt idx="1018">
                  <c:v>8</c:v>
                </c:pt>
                <c:pt idx="1019">
                  <c:v>0</c:v>
                </c:pt>
                <c:pt idx="1020">
                  <c:v>13</c:v>
                </c:pt>
                <c:pt idx="1021">
                  <c:v>6</c:v>
                </c:pt>
                <c:pt idx="1022">
                  <c:v>14</c:v>
                </c:pt>
                <c:pt idx="1023">
                  <c:v>14</c:v>
                </c:pt>
                <c:pt idx="1024">
                  <c:v>10</c:v>
                </c:pt>
                <c:pt idx="1025">
                  <c:v>8</c:v>
                </c:pt>
                <c:pt idx="1026">
                  <c:v>18</c:v>
                </c:pt>
                <c:pt idx="1027">
                  <c:v>8</c:v>
                </c:pt>
                <c:pt idx="1028">
                  <c:v>2</c:v>
                </c:pt>
                <c:pt idx="1029">
                  <c:v>3</c:v>
                </c:pt>
                <c:pt idx="1030">
                  <c:v>15</c:v>
                </c:pt>
                <c:pt idx="1031">
                  <c:v>1</c:v>
                </c:pt>
                <c:pt idx="1032">
                  <c:v>2</c:v>
                </c:pt>
                <c:pt idx="1033">
                  <c:v>12</c:v>
                </c:pt>
                <c:pt idx="1034">
                  <c:v>6</c:v>
                </c:pt>
                <c:pt idx="1035">
                  <c:v>8</c:v>
                </c:pt>
                <c:pt idx="1036">
                  <c:v>4</c:v>
                </c:pt>
                <c:pt idx="1037">
                  <c:v>14</c:v>
                </c:pt>
                <c:pt idx="1038">
                  <c:v>6</c:v>
                </c:pt>
                <c:pt idx="1039">
                  <c:v>6</c:v>
                </c:pt>
                <c:pt idx="1040">
                  <c:v>19</c:v>
                </c:pt>
                <c:pt idx="1041">
                  <c:v>0</c:v>
                </c:pt>
                <c:pt idx="1042">
                  <c:v>9</c:v>
                </c:pt>
                <c:pt idx="1043">
                  <c:v>10</c:v>
                </c:pt>
                <c:pt idx="1044">
                  <c:v>5</c:v>
                </c:pt>
                <c:pt idx="1045">
                  <c:v>9</c:v>
                </c:pt>
                <c:pt idx="1046">
                  <c:v>0</c:v>
                </c:pt>
                <c:pt idx="1047">
                  <c:v>11</c:v>
                </c:pt>
                <c:pt idx="1048">
                  <c:v>0</c:v>
                </c:pt>
                <c:pt idx="1049">
                  <c:v>7</c:v>
                </c:pt>
                <c:pt idx="1050">
                  <c:v>6</c:v>
                </c:pt>
                <c:pt idx="1051">
                  <c:v>13</c:v>
                </c:pt>
                <c:pt idx="1052">
                  <c:v>0</c:v>
                </c:pt>
                <c:pt idx="1053">
                  <c:v>12</c:v>
                </c:pt>
                <c:pt idx="1054">
                  <c:v>6</c:v>
                </c:pt>
                <c:pt idx="1055">
                  <c:v>0</c:v>
                </c:pt>
                <c:pt idx="1056">
                  <c:v>13</c:v>
                </c:pt>
                <c:pt idx="1057">
                  <c:v>0</c:v>
                </c:pt>
                <c:pt idx="1058">
                  <c:v>4</c:v>
                </c:pt>
                <c:pt idx="1059">
                  <c:v>6</c:v>
                </c:pt>
                <c:pt idx="1060">
                  <c:v>5</c:v>
                </c:pt>
                <c:pt idx="1061">
                  <c:v>1</c:v>
                </c:pt>
                <c:pt idx="1062">
                  <c:v>12</c:v>
                </c:pt>
                <c:pt idx="1063">
                  <c:v>1</c:v>
                </c:pt>
                <c:pt idx="1064">
                  <c:v>22</c:v>
                </c:pt>
                <c:pt idx="1065">
                  <c:v>0</c:v>
                </c:pt>
                <c:pt idx="1066">
                  <c:v>10</c:v>
                </c:pt>
                <c:pt idx="1067">
                  <c:v>10</c:v>
                </c:pt>
                <c:pt idx="1068">
                  <c:v>12</c:v>
                </c:pt>
                <c:pt idx="1069">
                  <c:v>8</c:v>
                </c:pt>
                <c:pt idx="1070">
                  <c:v>13</c:v>
                </c:pt>
                <c:pt idx="1071">
                  <c:v>5</c:v>
                </c:pt>
                <c:pt idx="1072">
                  <c:v>19</c:v>
                </c:pt>
                <c:pt idx="1073">
                  <c:v>11</c:v>
                </c:pt>
                <c:pt idx="1074">
                  <c:v>6</c:v>
                </c:pt>
                <c:pt idx="1075">
                  <c:v>22</c:v>
                </c:pt>
                <c:pt idx="1076">
                  <c:v>8</c:v>
                </c:pt>
                <c:pt idx="1077">
                  <c:v>9</c:v>
                </c:pt>
                <c:pt idx="1078">
                  <c:v>7</c:v>
                </c:pt>
                <c:pt idx="1079">
                  <c:v>2</c:v>
                </c:pt>
                <c:pt idx="1080">
                  <c:v>12</c:v>
                </c:pt>
                <c:pt idx="1081">
                  <c:v>7</c:v>
                </c:pt>
                <c:pt idx="1082">
                  <c:v>10</c:v>
                </c:pt>
                <c:pt idx="1083">
                  <c:v>9</c:v>
                </c:pt>
                <c:pt idx="1084">
                  <c:v>7</c:v>
                </c:pt>
                <c:pt idx="1085">
                  <c:v>14</c:v>
                </c:pt>
                <c:pt idx="1086">
                  <c:v>10</c:v>
                </c:pt>
                <c:pt idx="1087">
                  <c:v>24</c:v>
                </c:pt>
                <c:pt idx="1088">
                  <c:v>12</c:v>
                </c:pt>
                <c:pt idx="1089">
                  <c:v>13</c:v>
                </c:pt>
                <c:pt idx="1090">
                  <c:v>2</c:v>
                </c:pt>
                <c:pt idx="1091">
                  <c:v>5</c:v>
                </c:pt>
                <c:pt idx="1092">
                  <c:v>14</c:v>
                </c:pt>
                <c:pt idx="1093">
                  <c:v>7</c:v>
                </c:pt>
                <c:pt idx="1094">
                  <c:v>16</c:v>
                </c:pt>
                <c:pt idx="1095">
                  <c:v>14</c:v>
                </c:pt>
                <c:pt idx="1096">
                  <c:v>13</c:v>
                </c:pt>
                <c:pt idx="1097">
                  <c:v>18</c:v>
                </c:pt>
                <c:pt idx="1098">
                  <c:v>16</c:v>
                </c:pt>
                <c:pt idx="1099">
                  <c:v>14</c:v>
                </c:pt>
                <c:pt idx="1100">
                  <c:v>0</c:v>
                </c:pt>
                <c:pt idx="1101">
                  <c:v>8</c:v>
                </c:pt>
                <c:pt idx="1102">
                  <c:v>6</c:v>
                </c:pt>
                <c:pt idx="1103">
                  <c:v>11</c:v>
                </c:pt>
                <c:pt idx="1104">
                  <c:v>9</c:v>
                </c:pt>
                <c:pt idx="1105">
                  <c:v>5</c:v>
                </c:pt>
                <c:pt idx="1106">
                  <c:v>16</c:v>
                </c:pt>
                <c:pt idx="1107">
                  <c:v>11</c:v>
                </c:pt>
                <c:pt idx="1108">
                  <c:v>17</c:v>
                </c:pt>
                <c:pt idx="1109">
                  <c:v>12</c:v>
                </c:pt>
                <c:pt idx="1110">
                  <c:v>14</c:v>
                </c:pt>
                <c:pt idx="1111">
                  <c:v>7</c:v>
                </c:pt>
                <c:pt idx="1112">
                  <c:v>32</c:v>
                </c:pt>
                <c:pt idx="1113">
                  <c:v>2</c:v>
                </c:pt>
                <c:pt idx="1114">
                  <c:v>7</c:v>
                </c:pt>
                <c:pt idx="1115">
                  <c:v>20</c:v>
                </c:pt>
                <c:pt idx="1116">
                  <c:v>4</c:v>
                </c:pt>
                <c:pt idx="1117">
                  <c:v>11</c:v>
                </c:pt>
                <c:pt idx="1118">
                  <c:v>0</c:v>
                </c:pt>
                <c:pt idx="1119">
                  <c:v>26</c:v>
                </c:pt>
                <c:pt idx="1120">
                  <c:v>3</c:v>
                </c:pt>
                <c:pt idx="1121">
                  <c:v>12</c:v>
                </c:pt>
                <c:pt idx="1122">
                  <c:v>7</c:v>
                </c:pt>
                <c:pt idx="1123">
                  <c:v>0</c:v>
                </c:pt>
                <c:pt idx="1124">
                  <c:v>12</c:v>
                </c:pt>
                <c:pt idx="1125">
                  <c:v>16</c:v>
                </c:pt>
                <c:pt idx="1126">
                  <c:v>0</c:v>
                </c:pt>
                <c:pt idx="1127">
                  <c:v>8</c:v>
                </c:pt>
                <c:pt idx="1128">
                  <c:v>4</c:v>
                </c:pt>
                <c:pt idx="1140">
                  <c:v>17</c:v>
                </c:pt>
                <c:pt idx="1141">
                  <c:v>11</c:v>
                </c:pt>
                <c:pt idx="1142">
                  <c:v>13</c:v>
                </c:pt>
                <c:pt idx="1143">
                  <c:v>12</c:v>
                </c:pt>
                <c:pt idx="1144">
                  <c:v>7</c:v>
                </c:pt>
                <c:pt idx="1145">
                  <c:v>14</c:v>
                </c:pt>
                <c:pt idx="1146">
                  <c:v>5</c:v>
                </c:pt>
                <c:pt idx="1147">
                  <c:v>12</c:v>
                </c:pt>
                <c:pt idx="1148">
                  <c:v>20</c:v>
                </c:pt>
                <c:pt idx="1149">
                  <c:v>11</c:v>
                </c:pt>
                <c:pt idx="1150">
                  <c:v>13</c:v>
                </c:pt>
                <c:pt idx="1151">
                  <c:v>15</c:v>
                </c:pt>
                <c:pt idx="1152">
                  <c:v>0</c:v>
                </c:pt>
                <c:pt idx="1153">
                  <c:v>8</c:v>
                </c:pt>
                <c:pt idx="1154">
                  <c:v>16</c:v>
                </c:pt>
                <c:pt idx="1155">
                  <c:v>13</c:v>
                </c:pt>
                <c:pt idx="1156">
                  <c:v>19</c:v>
                </c:pt>
                <c:pt idx="1157">
                  <c:v>17</c:v>
                </c:pt>
                <c:pt idx="1158">
                  <c:v>14</c:v>
                </c:pt>
                <c:pt idx="1159">
                  <c:v>14</c:v>
                </c:pt>
                <c:pt idx="1160">
                  <c:v>28</c:v>
                </c:pt>
                <c:pt idx="1161">
                  <c:v>0</c:v>
                </c:pt>
                <c:pt idx="1162">
                  <c:v>7</c:v>
                </c:pt>
                <c:pt idx="1163">
                  <c:v>9</c:v>
                </c:pt>
                <c:pt idx="1164">
                  <c:v>6</c:v>
                </c:pt>
                <c:pt idx="1165">
                  <c:v>3</c:v>
                </c:pt>
                <c:pt idx="1166">
                  <c:v>9</c:v>
                </c:pt>
                <c:pt idx="1167">
                  <c:v>5</c:v>
                </c:pt>
                <c:pt idx="1168">
                  <c:v>12</c:v>
                </c:pt>
                <c:pt idx="1169">
                  <c:v>9</c:v>
                </c:pt>
                <c:pt idx="1170">
                  <c:v>6</c:v>
                </c:pt>
                <c:pt idx="1171">
                  <c:v>15</c:v>
                </c:pt>
                <c:pt idx="1172">
                  <c:v>21</c:v>
                </c:pt>
                <c:pt idx="1173">
                  <c:v>0</c:v>
                </c:pt>
                <c:pt idx="1174">
                  <c:v>2</c:v>
                </c:pt>
                <c:pt idx="1175">
                  <c:v>17</c:v>
                </c:pt>
                <c:pt idx="1176">
                  <c:v>0</c:v>
                </c:pt>
                <c:pt idx="1177">
                  <c:v>6</c:v>
                </c:pt>
                <c:pt idx="1178">
                  <c:v>9</c:v>
                </c:pt>
                <c:pt idx="1179">
                  <c:v>9</c:v>
                </c:pt>
                <c:pt idx="1180">
                  <c:v>9</c:v>
                </c:pt>
                <c:pt idx="1181">
                  <c:v>9</c:v>
                </c:pt>
                <c:pt idx="1182">
                  <c:v>10</c:v>
                </c:pt>
                <c:pt idx="1183">
                  <c:v>8</c:v>
                </c:pt>
                <c:pt idx="1184">
                  <c:v>19</c:v>
                </c:pt>
                <c:pt idx="1185">
                  <c:v>12</c:v>
                </c:pt>
                <c:pt idx="1186">
                  <c:v>3</c:v>
                </c:pt>
                <c:pt idx="1187">
                  <c:v>11</c:v>
                </c:pt>
                <c:pt idx="1188">
                  <c:v>1</c:v>
                </c:pt>
                <c:pt idx="1189">
                  <c:v>3</c:v>
                </c:pt>
                <c:pt idx="1190">
                  <c:v>9</c:v>
                </c:pt>
                <c:pt idx="1191">
                  <c:v>0</c:v>
                </c:pt>
                <c:pt idx="1192">
                  <c:v>3</c:v>
                </c:pt>
                <c:pt idx="1193">
                  <c:v>9</c:v>
                </c:pt>
                <c:pt idx="1194">
                  <c:v>4</c:v>
                </c:pt>
                <c:pt idx="1195">
                  <c:v>3</c:v>
                </c:pt>
                <c:pt idx="1196">
                  <c:v>10</c:v>
                </c:pt>
                <c:pt idx="1197">
                  <c:v>9</c:v>
                </c:pt>
                <c:pt idx="1198">
                  <c:v>1</c:v>
                </c:pt>
                <c:pt idx="1199">
                  <c:v>3</c:v>
                </c:pt>
                <c:pt idx="1200">
                  <c:v>5</c:v>
                </c:pt>
                <c:pt idx="1201">
                  <c:v>0</c:v>
                </c:pt>
                <c:pt idx="1202">
                  <c:v>7</c:v>
                </c:pt>
                <c:pt idx="1203">
                  <c:v>0</c:v>
                </c:pt>
                <c:pt idx="1204">
                  <c:v>5</c:v>
                </c:pt>
                <c:pt idx="1205">
                  <c:v>6</c:v>
                </c:pt>
                <c:pt idx="1206">
                  <c:v>0</c:v>
                </c:pt>
                <c:pt idx="1207">
                  <c:v>3</c:v>
                </c:pt>
                <c:pt idx="1208">
                  <c:v>11</c:v>
                </c:pt>
                <c:pt idx="1209">
                  <c:v>0</c:v>
                </c:pt>
                <c:pt idx="1210">
                  <c:v>8</c:v>
                </c:pt>
                <c:pt idx="1211">
                  <c:v>16</c:v>
                </c:pt>
                <c:pt idx="1212">
                  <c:v>0</c:v>
                </c:pt>
                <c:pt idx="1213">
                  <c:v>8</c:v>
                </c:pt>
                <c:pt idx="1214">
                  <c:v>0</c:v>
                </c:pt>
                <c:pt idx="1215">
                  <c:v>7</c:v>
                </c:pt>
                <c:pt idx="1216">
                  <c:v>1</c:v>
                </c:pt>
                <c:pt idx="1217">
                  <c:v>3</c:v>
                </c:pt>
                <c:pt idx="1218">
                  <c:v>9</c:v>
                </c:pt>
                <c:pt idx="1219">
                  <c:v>15</c:v>
                </c:pt>
                <c:pt idx="1220">
                  <c:v>0</c:v>
                </c:pt>
                <c:pt idx="1221">
                  <c:v>0</c:v>
                </c:pt>
                <c:pt idx="1222">
                  <c:v>10</c:v>
                </c:pt>
                <c:pt idx="1223">
                  <c:v>15</c:v>
                </c:pt>
                <c:pt idx="1224">
                  <c:v>1</c:v>
                </c:pt>
                <c:pt idx="1225">
                  <c:v>8</c:v>
                </c:pt>
                <c:pt idx="1226">
                  <c:v>13</c:v>
                </c:pt>
                <c:pt idx="1227">
                  <c:v>6</c:v>
                </c:pt>
                <c:pt idx="1228">
                  <c:v>10</c:v>
                </c:pt>
                <c:pt idx="1229">
                  <c:v>12</c:v>
                </c:pt>
                <c:pt idx="1230">
                  <c:v>7</c:v>
                </c:pt>
                <c:pt idx="1231">
                  <c:v>4</c:v>
                </c:pt>
                <c:pt idx="1232">
                  <c:v>8</c:v>
                </c:pt>
                <c:pt idx="1233">
                  <c:v>35</c:v>
                </c:pt>
                <c:pt idx="1234">
                  <c:v>0</c:v>
                </c:pt>
                <c:pt idx="1235">
                  <c:v>7</c:v>
                </c:pt>
                <c:pt idx="1236">
                  <c:v>1</c:v>
                </c:pt>
                <c:pt idx="1237">
                  <c:v>4</c:v>
                </c:pt>
                <c:pt idx="1238">
                  <c:v>13</c:v>
                </c:pt>
                <c:pt idx="1239">
                  <c:v>5</c:v>
                </c:pt>
                <c:pt idx="1240">
                  <c:v>21</c:v>
                </c:pt>
                <c:pt idx="1241">
                  <c:v>9</c:v>
                </c:pt>
                <c:pt idx="1242">
                  <c:v>12</c:v>
                </c:pt>
                <c:pt idx="1243">
                  <c:v>1</c:v>
                </c:pt>
                <c:pt idx="1244">
                  <c:v>20</c:v>
                </c:pt>
                <c:pt idx="1245">
                  <c:v>15</c:v>
                </c:pt>
                <c:pt idx="1246">
                  <c:v>12</c:v>
                </c:pt>
                <c:pt idx="1247">
                  <c:v>30</c:v>
                </c:pt>
                <c:pt idx="1248">
                  <c:v>0</c:v>
                </c:pt>
                <c:pt idx="1249">
                  <c:v>0</c:v>
                </c:pt>
                <c:pt idx="1250">
                  <c:v>9</c:v>
                </c:pt>
                <c:pt idx="1251">
                  <c:v>4</c:v>
                </c:pt>
                <c:pt idx="1252">
                  <c:v>6</c:v>
                </c:pt>
                <c:pt idx="1253">
                  <c:v>2</c:v>
                </c:pt>
                <c:pt idx="1254">
                  <c:v>6</c:v>
                </c:pt>
                <c:pt idx="1255">
                  <c:v>8</c:v>
                </c:pt>
                <c:pt idx="1256">
                  <c:v>0</c:v>
                </c:pt>
                <c:pt idx="1257">
                  <c:v>12</c:v>
                </c:pt>
                <c:pt idx="1258">
                  <c:v>17</c:v>
                </c:pt>
                <c:pt idx="1259">
                  <c:v>8</c:v>
                </c:pt>
                <c:pt idx="1260">
                  <c:v>7</c:v>
                </c:pt>
                <c:pt idx="1261">
                  <c:v>7</c:v>
                </c:pt>
                <c:pt idx="1262">
                  <c:v>12</c:v>
                </c:pt>
                <c:pt idx="1263">
                  <c:v>0</c:v>
                </c:pt>
                <c:pt idx="1264">
                  <c:v>9</c:v>
                </c:pt>
                <c:pt idx="1265">
                  <c:v>5</c:v>
                </c:pt>
                <c:pt idx="1266">
                  <c:v>0</c:v>
                </c:pt>
                <c:pt idx="1267">
                  <c:v>6</c:v>
                </c:pt>
                <c:pt idx="1268">
                  <c:v>4</c:v>
                </c:pt>
                <c:pt idx="1269">
                  <c:v>2</c:v>
                </c:pt>
                <c:pt idx="1270">
                  <c:v>2</c:v>
                </c:pt>
                <c:pt idx="1271">
                  <c:v>0</c:v>
                </c:pt>
                <c:pt idx="1272">
                  <c:v>5</c:v>
                </c:pt>
                <c:pt idx="1273">
                  <c:v>0</c:v>
                </c:pt>
                <c:pt idx="1274">
                  <c:v>7</c:v>
                </c:pt>
                <c:pt idx="1275">
                  <c:v>0</c:v>
                </c:pt>
                <c:pt idx="1276">
                  <c:v>2</c:v>
                </c:pt>
                <c:pt idx="1277">
                  <c:v>3</c:v>
                </c:pt>
                <c:pt idx="1278">
                  <c:v>5</c:v>
                </c:pt>
                <c:pt idx="1279">
                  <c:v>0</c:v>
                </c:pt>
                <c:pt idx="1280">
                  <c:v>2</c:v>
                </c:pt>
                <c:pt idx="1281">
                  <c:v>2</c:v>
                </c:pt>
                <c:pt idx="1282">
                  <c:v>9</c:v>
                </c:pt>
                <c:pt idx="1283">
                  <c:v>0</c:v>
                </c:pt>
                <c:pt idx="1284">
                  <c:v>10</c:v>
                </c:pt>
                <c:pt idx="1285">
                  <c:v>9</c:v>
                </c:pt>
                <c:pt idx="1286">
                  <c:v>8</c:v>
                </c:pt>
                <c:pt idx="1287">
                  <c:v>0</c:v>
                </c:pt>
                <c:pt idx="1288">
                  <c:v>9</c:v>
                </c:pt>
                <c:pt idx="1289">
                  <c:v>7</c:v>
                </c:pt>
                <c:pt idx="1290">
                  <c:v>0</c:v>
                </c:pt>
                <c:pt idx="1291">
                  <c:v>1</c:v>
                </c:pt>
                <c:pt idx="1292">
                  <c:v>5</c:v>
                </c:pt>
                <c:pt idx="1293">
                  <c:v>2</c:v>
                </c:pt>
                <c:pt idx="1294">
                  <c:v>8</c:v>
                </c:pt>
                <c:pt idx="1295">
                  <c:v>3</c:v>
                </c:pt>
                <c:pt idx="1296">
                  <c:v>3</c:v>
                </c:pt>
                <c:pt idx="1297">
                  <c:v>0</c:v>
                </c:pt>
                <c:pt idx="1298">
                  <c:v>4</c:v>
                </c:pt>
                <c:pt idx="1299">
                  <c:v>0</c:v>
                </c:pt>
                <c:pt idx="1300">
                  <c:v>6</c:v>
                </c:pt>
                <c:pt idx="1301">
                  <c:v>5</c:v>
                </c:pt>
                <c:pt idx="1302">
                  <c:v>0</c:v>
                </c:pt>
                <c:pt idx="1303">
                  <c:v>6</c:v>
                </c:pt>
                <c:pt idx="1304">
                  <c:v>0</c:v>
                </c:pt>
                <c:pt idx="1305">
                  <c:v>5</c:v>
                </c:pt>
                <c:pt idx="1306">
                  <c:v>5</c:v>
                </c:pt>
                <c:pt idx="1309">
                  <c:v>2</c:v>
                </c:pt>
                <c:pt idx="1310">
                  <c:v>0</c:v>
                </c:pt>
                <c:pt idx="1311">
                  <c:v>1</c:v>
                </c:pt>
                <c:pt idx="1312">
                  <c:v>8</c:v>
                </c:pt>
                <c:pt idx="1313">
                  <c:v>0</c:v>
                </c:pt>
                <c:pt idx="1314">
                  <c:v>12</c:v>
                </c:pt>
                <c:pt idx="1315">
                  <c:v>3</c:v>
                </c:pt>
                <c:pt idx="1316">
                  <c:v>0</c:v>
                </c:pt>
                <c:pt idx="1317">
                  <c:v>5</c:v>
                </c:pt>
                <c:pt idx="1318">
                  <c:v>0</c:v>
                </c:pt>
                <c:pt idx="1319">
                  <c:v>5</c:v>
                </c:pt>
                <c:pt idx="1320">
                  <c:v>5</c:v>
                </c:pt>
                <c:pt idx="1321">
                  <c:v>0</c:v>
                </c:pt>
                <c:pt idx="1322">
                  <c:v>8</c:v>
                </c:pt>
                <c:pt idx="1323">
                  <c:v>1</c:v>
                </c:pt>
                <c:pt idx="1324">
                  <c:v>6</c:v>
                </c:pt>
                <c:pt idx="1325">
                  <c:v>3</c:v>
                </c:pt>
                <c:pt idx="1326">
                  <c:v>0</c:v>
                </c:pt>
                <c:pt idx="1327">
                  <c:v>14</c:v>
                </c:pt>
                <c:pt idx="1328">
                  <c:v>8</c:v>
                </c:pt>
                <c:pt idx="1329">
                  <c:v>23</c:v>
                </c:pt>
                <c:pt idx="1330">
                  <c:v>0</c:v>
                </c:pt>
                <c:pt idx="1331">
                  <c:v>3</c:v>
                </c:pt>
                <c:pt idx="1332">
                  <c:v>7</c:v>
                </c:pt>
                <c:pt idx="1333">
                  <c:v>6</c:v>
                </c:pt>
                <c:pt idx="1334">
                  <c:v>6</c:v>
                </c:pt>
                <c:pt idx="1335">
                  <c:v>15</c:v>
                </c:pt>
                <c:pt idx="1336">
                  <c:v>11</c:v>
                </c:pt>
                <c:pt idx="1337">
                  <c:v>7</c:v>
                </c:pt>
                <c:pt idx="1338">
                  <c:v>0</c:v>
                </c:pt>
                <c:pt idx="1339">
                  <c:v>5</c:v>
                </c:pt>
                <c:pt idx="1340">
                  <c:v>13</c:v>
                </c:pt>
                <c:pt idx="1341">
                  <c:v>5</c:v>
                </c:pt>
                <c:pt idx="1342">
                  <c:v>10</c:v>
                </c:pt>
                <c:pt idx="1343">
                  <c:v>9</c:v>
                </c:pt>
                <c:pt idx="1344">
                  <c:v>11</c:v>
                </c:pt>
                <c:pt idx="1345">
                  <c:v>2</c:v>
                </c:pt>
                <c:pt idx="1346">
                  <c:v>13</c:v>
                </c:pt>
                <c:pt idx="1347">
                  <c:v>9</c:v>
                </c:pt>
                <c:pt idx="1348">
                  <c:v>14</c:v>
                </c:pt>
                <c:pt idx="1349">
                  <c:v>12</c:v>
                </c:pt>
                <c:pt idx="1350">
                  <c:v>7</c:v>
                </c:pt>
                <c:pt idx="1351">
                  <c:v>12</c:v>
                </c:pt>
                <c:pt idx="1352">
                  <c:v>11</c:v>
                </c:pt>
                <c:pt idx="1353">
                  <c:v>23</c:v>
                </c:pt>
                <c:pt idx="1354">
                  <c:v>9</c:v>
                </c:pt>
                <c:pt idx="1355">
                  <c:v>15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5">
                  <c:v>5</c:v>
                </c:pt>
                <c:pt idx="1476">
                  <c:v>17</c:v>
                </c:pt>
                <c:pt idx="1477">
                  <c:v>0</c:v>
                </c:pt>
                <c:pt idx="1478">
                  <c:v>6</c:v>
                </c:pt>
                <c:pt idx="1479">
                  <c:v>12</c:v>
                </c:pt>
                <c:pt idx="1480">
                  <c:v>7</c:v>
                </c:pt>
                <c:pt idx="1481">
                  <c:v>10</c:v>
                </c:pt>
                <c:pt idx="1482">
                  <c:v>3</c:v>
                </c:pt>
                <c:pt idx="1483">
                  <c:v>0</c:v>
                </c:pt>
                <c:pt idx="1484">
                  <c:v>5</c:v>
                </c:pt>
                <c:pt idx="1485">
                  <c:v>7</c:v>
                </c:pt>
                <c:pt idx="1486">
                  <c:v>3</c:v>
                </c:pt>
                <c:pt idx="1487">
                  <c:v>2</c:v>
                </c:pt>
                <c:pt idx="1488">
                  <c:v>2</c:v>
                </c:pt>
                <c:pt idx="1489">
                  <c:v>2</c:v>
                </c:pt>
                <c:pt idx="1490">
                  <c:v>4</c:v>
                </c:pt>
                <c:pt idx="1491">
                  <c:v>3</c:v>
                </c:pt>
                <c:pt idx="1492">
                  <c:v>3</c:v>
                </c:pt>
                <c:pt idx="1493">
                  <c:v>3</c:v>
                </c:pt>
                <c:pt idx="1494">
                  <c:v>0</c:v>
                </c:pt>
                <c:pt idx="1495">
                  <c:v>3</c:v>
                </c:pt>
                <c:pt idx="1496">
                  <c:v>4</c:v>
                </c:pt>
                <c:pt idx="1497">
                  <c:v>3</c:v>
                </c:pt>
                <c:pt idx="1498">
                  <c:v>0</c:v>
                </c:pt>
                <c:pt idx="1499">
                  <c:v>34</c:v>
                </c:pt>
                <c:pt idx="1500">
                  <c:v>3</c:v>
                </c:pt>
                <c:pt idx="1501">
                  <c:v>4</c:v>
                </c:pt>
                <c:pt idx="1502">
                  <c:v>0</c:v>
                </c:pt>
                <c:pt idx="1503">
                  <c:v>6</c:v>
                </c:pt>
                <c:pt idx="1504">
                  <c:v>0</c:v>
                </c:pt>
                <c:pt idx="1505">
                  <c:v>5</c:v>
                </c:pt>
                <c:pt idx="1506">
                  <c:v>7</c:v>
                </c:pt>
                <c:pt idx="1507">
                  <c:v>0</c:v>
                </c:pt>
                <c:pt idx="1508">
                  <c:v>5</c:v>
                </c:pt>
                <c:pt idx="1509">
                  <c:v>9</c:v>
                </c:pt>
                <c:pt idx="1510">
                  <c:v>5</c:v>
                </c:pt>
                <c:pt idx="1511">
                  <c:v>3</c:v>
                </c:pt>
                <c:pt idx="1512">
                  <c:v>7</c:v>
                </c:pt>
                <c:pt idx="1513">
                  <c:v>0</c:v>
                </c:pt>
                <c:pt idx="1514">
                  <c:v>5</c:v>
                </c:pt>
                <c:pt idx="1515">
                  <c:v>0</c:v>
                </c:pt>
                <c:pt idx="1516">
                  <c:v>6</c:v>
                </c:pt>
                <c:pt idx="1517">
                  <c:v>0</c:v>
                </c:pt>
                <c:pt idx="1518">
                  <c:v>2</c:v>
                </c:pt>
                <c:pt idx="1519">
                  <c:v>1</c:v>
                </c:pt>
                <c:pt idx="1520">
                  <c:v>4</c:v>
                </c:pt>
                <c:pt idx="1521">
                  <c:v>0</c:v>
                </c:pt>
                <c:pt idx="1522">
                  <c:v>0</c:v>
                </c:pt>
                <c:pt idx="1523">
                  <c:v>11</c:v>
                </c:pt>
                <c:pt idx="1524">
                  <c:v>6</c:v>
                </c:pt>
                <c:pt idx="1525">
                  <c:v>0</c:v>
                </c:pt>
                <c:pt idx="1526">
                  <c:v>11</c:v>
                </c:pt>
                <c:pt idx="1527">
                  <c:v>0</c:v>
                </c:pt>
                <c:pt idx="1528">
                  <c:v>5</c:v>
                </c:pt>
                <c:pt idx="1529">
                  <c:v>2</c:v>
                </c:pt>
                <c:pt idx="1530">
                  <c:v>1</c:v>
                </c:pt>
                <c:pt idx="1531">
                  <c:v>0</c:v>
                </c:pt>
                <c:pt idx="1532">
                  <c:v>0</c:v>
                </c:pt>
                <c:pt idx="1533">
                  <c:v>8</c:v>
                </c:pt>
                <c:pt idx="1534">
                  <c:v>0</c:v>
                </c:pt>
                <c:pt idx="1535">
                  <c:v>3</c:v>
                </c:pt>
                <c:pt idx="1536">
                  <c:v>3</c:v>
                </c:pt>
                <c:pt idx="1537">
                  <c:v>1</c:v>
                </c:pt>
                <c:pt idx="1538">
                  <c:v>0</c:v>
                </c:pt>
                <c:pt idx="1539">
                  <c:v>3</c:v>
                </c:pt>
                <c:pt idx="1540">
                  <c:v>0</c:v>
                </c:pt>
                <c:pt idx="1541">
                  <c:v>6</c:v>
                </c:pt>
                <c:pt idx="1542">
                  <c:v>6</c:v>
                </c:pt>
                <c:pt idx="1543">
                  <c:v>0</c:v>
                </c:pt>
                <c:pt idx="1544">
                  <c:v>6</c:v>
                </c:pt>
                <c:pt idx="1545">
                  <c:v>17</c:v>
                </c:pt>
                <c:pt idx="1546">
                  <c:v>3</c:v>
                </c:pt>
                <c:pt idx="1547">
                  <c:v>4</c:v>
                </c:pt>
                <c:pt idx="1548">
                  <c:v>12</c:v>
                </c:pt>
                <c:pt idx="1549">
                  <c:v>0</c:v>
                </c:pt>
                <c:pt idx="1550">
                  <c:v>0</c:v>
                </c:pt>
                <c:pt idx="1551">
                  <c:v>4</c:v>
                </c:pt>
                <c:pt idx="1552">
                  <c:v>18</c:v>
                </c:pt>
                <c:pt idx="1553">
                  <c:v>5</c:v>
                </c:pt>
                <c:pt idx="1554">
                  <c:v>0</c:v>
                </c:pt>
                <c:pt idx="1555">
                  <c:v>4</c:v>
                </c:pt>
                <c:pt idx="1556">
                  <c:v>12</c:v>
                </c:pt>
                <c:pt idx="1557">
                  <c:v>0</c:v>
                </c:pt>
                <c:pt idx="1558">
                  <c:v>9</c:v>
                </c:pt>
                <c:pt idx="1559">
                  <c:v>9</c:v>
                </c:pt>
                <c:pt idx="1560">
                  <c:v>7</c:v>
                </c:pt>
                <c:pt idx="1561">
                  <c:v>0</c:v>
                </c:pt>
                <c:pt idx="1562">
                  <c:v>11</c:v>
                </c:pt>
                <c:pt idx="1563">
                  <c:v>7</c:v>
                </c:pt>
                <c:pt idx="1564">
                  <c:v>0</c:v>
                </c:pt>
                <c:pt idx="1565">
                  <c:v>2</c:v>
                </c:pt>
                <c:pt idx="1566">
                  <c:v>7</c:v>
                </c:pt>
                <c:pt idx="1567">
                  <c:v>3</c:v>
                </c:pt>
                <c:pt idx="1568">
                  <c:v>16</c:v>
                </c:pt>
                <c:pt idx="1569">
                  <c:v>23</c:v>
                </c:pt>
                <c:pt idx="1570">
                  <c:v>2</c:v>
                </c:pt>
                <c:pt idx="1571">
                  <c:v>7</c:v>
                </c:pt>
                <c:pt idx="1572">
                  <c:v>11</c:v>
                </c:pt>
                <c:pt idx="1573">
                  <c:v>0</c:v>
                </c:pt>
                <c:pt idx="1574">
                  <c:v>9</c:v>
                </c:pt>
                <c:pt idx="1575">
                  <c:v>6</c:v>
                </c:pt>
                <c:pt idx="1576">
                  <c:v>9</c:v>
                </c:pt>
                <c:pt idx="1577">
                  <c:v>7</c:v>
                </c:pt>
                <c:pt idx="1578">
                  <c:v>12</c:v>
                </c:pt>
                <c:pt idx="1579">
                  <c:v>0</c:v>
                </c:pt>
                <c:pt idx="1580">
                  <c:v>6</c:v>
                </c:pt>
                <c:pt idx="1581">
                  <c:v>6</c:v>
                </c:pt>
                <c:pt idx="1582">
                  <c:v>3</c:v>
                </c:pt>
                <c:pt idx="1583">
                  <c:v>9</c:v>
                </c:pt>
                <c:pt idx="1584">
                  <c:v>7</c:v>
                </c:pt>
                <c:pt idx="1585">
                  <c:v>12</c:v>
                </c:pt>
                <c:pt idx="1586">
                  <c:v>0</c:v>
                </c:pt>
                <c:pt idx="1587">
                  <c:v>10</c:v>
                </c:pt>
                <c:pt idx="1588">
                  <c:v>1</c:v>
                </c:pt>
                <c:pt idx="1589">
                  <c:v>8</c:v>
                </c:pt>
                <c:pt idx="1590">
                  <c:v>7</c:v>
                </c:pt>
                <c:pt idx="1591">
                  <c:v>8</c:v>
                </c:pt>
                <c:pt idx="1592">
                  <c:v>8</c:v>
                </c:pt>
                <c:pt idx="1593">
                  <c:v>16</c:v>
                </c:pt>
                <c:pt idx="1594">
                  <c:v>15</c:v>
                </c:pt>
                <c:pt idx="1595">
                  <c:v>6</c:v>
                </c:pt>
                <c:pt idx="1596">
                  <c:v>12</c:v>
                </c:pt>
                <c:pt idx="1597">
                  <c:v>3</c:v>
                </c:pt>
                <c:pt idx="1598">
                  <c:v>13</c:v>
                </c:pt>
                <c:pt idx="1599">
                  <c:v>9</c:v>
                </c:pt>
                <c:pt idx="1600">
                  <c:v>14</c:v>
                </c:pt>
                <c:pt idx="1601">
                  <c:v>11</c:v>
                </c:pt>
                <c:pt idx="1602">
                  <c:v>20</c:v>
                </c:pt>
                <c:pt idx="1603">
                  <c:v>0</c:v>
                </c:pt>
                <c:pt idx="1604">
                  <c:v>12</c:v>
                </c:pt>
                <c:pt idx="1605">
                  <c:v>11</c:v>
                </c:pt>
                <c:pt idx="1606">
                  <c:v>3</c:v>
                </c:pt>
                <c:pt idx="1607">
                  <c:v>13</c:v>
                </c:pt>
                <c:pt idx="1608">
                  <c:v>8</c:v>
                </c:pt>
                <c:pt idx="1609">
                  <c:v>6</c:v>
                </c:pt>
                <c:pt idx="1610">
                  <c:v>7</c:v>
                </c:pt>
                <c:pt idx="1611">
                  <c:v>14</c:v>
                </c:pt>
                <c:pt idx="1612">
                  <c:v>6</c:v>
                </c:pt>
                <c:pt idx="1613">
                  <c:v>11</c:v>
                </c:pt>
                <c:pt idx="1614">
                  <c:v>8</c:v>
                </c:pt>
                <c:pt idx="1615">
                  <c:v>11</c:v>
                </c:pt>
                <c:pt idx="1616">
                  <c:v>10</c:v>
                </c:pt>
                <c:pt idx="1617">
                  <c:v>30</c:v>
                </c:pt>
                <c:pt idx="1618">
                  <c:v>9</c:v>
                </c:pt>
                <c:pt idx="1619">
                  <c:v>7</c:v>
                </c:pt>
                <c:pt idx="1620">
                  <c:v>9</c:v>
                </c:pt>
                <c:pt idx="1621">
                  <c:v>7</c:v>
                </c:pt>
                <c:pt idx="1622">
                  <c:v>12</c:v>
                </c:pt>
                <c:pt idx="1623">
                  <c:v>8</c:v>
                </c:pt>
                <c:pt idx="1624">
                  <c:v>11</c:v>
                </c:pt>
                <c:pt idx="1625">
                  <c:v>12</c:v>
                </c:pt>
                <c:pt idx="1626">
                  <c:v>9</c:v>
                </c:pt>
                <c:pt idx="1627">
                  <c:v>18</c:v>
                </c:pt>
                <c:pt idx="1628">
                  <c:v>0</c:v>
                </c:pt>
                <c:pt idx="1629">
                  <c:v>15</c:v>
                </c:pt>
                <c:pt idx="1630">
                  <c:v>9</c:v>
                </c:pt>
                <c:pt idx="1631">
                  <c:v>3</c:v>
                </c:pt>
                <c:pt idx="1632">
                  <c:v>13</c:v>
                </c:pt>
                <c:pt idx="1633">
                  <c:v>1</c:v>
                </c:pt>
                <c:pt idx="1634">
                  <c:v>11</c:v>
                </c:pt>
                <c:pt idx="1635">
                  <c:v>5</c:v>
                </c:pt>
                <c:pt idx="1636">
                  <c:v>5</c:v>
                </c:pt>
                <c:pt idx="1637">
                  <c:v>8</c:v>
                </c:pt>
                <c:pt idx="1638">
                  <c:v>4</c:v>
                </c:pt>
                <c:pt idx="1639">
                  <c:v>5</c:v>
                </c:pt>
                <c:pt idx="1640">
                  <c:v>4</c:v>
                </c:pt>
                <c:pt idx="1641">
                  <c:v>25</c:v>
                </c:pt>
                <c:pt idx="1644">
                  <c:v>10</c:v>
                </c:pt>
                <c:pt idx="1645">
                  <c:v>12</c:v>
                </c:pt>
                <c:pt idx="1646">
                  <c:v>9</c:v>
                </c:pt>
                <c:pt idx="1647">
                  <c:v>9</c:v>
                </c:pt>
                <c:pt idx="1648">
                  <c:v>16</c:v>
                </c:pt>
                <c:pt idx="1649">
                  <c:v>15</c:v>
                </c:pt>
                <c:pt idx="1650">
                  <c:v>9</c:v>
                </c:pt>
                <c:pt idx="1651">
                  <c:v>0</c:v>
                </c:pt>
                <c:pt idx="1652">
                  <c:v>16</c:v>
                </c:pt>
                <c:pt idx="1653">
                  <c:v>4</c:v>
                </c:pt>
                <c:pt idx="1654">
                  <c:v>3</c:v>
                </c:pt>
                <c:pt idx="1655">
                  <c:v>7</c:v>
                </c:pt>
                <c:pt idx="1656">
                  <c:v>4</c:v>
                </c:pt>
                <c:pt idx="1657">
                  <c:v>1</c:v>
                </c:pt>
                <c:pt idx="1658">
                  <c:v>5</c:v>
                </c:pt>
                <c:pt idx="1659">
                  <c:v>4</c:v>
                </c:pt>
                <c:pt idx="1660">
                  <c:v>8</c:v>
                </c:pt>
                <c:pt idx="1661">
                  <c:v>1</c:v>
                </c:pt>
                <c:pt idx="1662">
                  <c:v>11</c:v>
                </c:pt>
                <c:pt idx="1663">
                  <c:v>4</c:v>
                </c:pt>
                <c:pt idx="1664">
                  <c:v>8</c:v>
                </c:pt>
                <c:pt idx="1665">
                  <c:v>16</c:v>
                </c:pt>
                <c:pt idx="1666">
                  <c:v>8</c:v>
                </c:pt>
                <c:pt idx="1667">
                  <c:v>8</c:v>
                </c:pt>
                <c:pt idx="1668">
                  <c:v>4</c:v>
                </c:pt>
                <c:pt idx="1669">
                  <c:v>13</c:v>
                </c:pt>
                <c:pt idx="1670">
                  <c:v>5</c:v>
                </c:pt>
                <c:pt idx="1671">
                  <c:v>7</c:v>
                </c:pt>
                <c:pt idx="1672">
                  <c:v>10</c:v>
                </c:pt>
                <c:pt idx="1673">
                  <c:v>6</c:v>
                </c:pt>
                <c:pt idx="1674">
                  <c:v>11</c:v>
                </c:pt>
                <c:pt idx="1675">
                  <c:v>26</c:v>
                </c:pt>
                <c:pt idx="1676">
                  <c:v>0</c:v>
                </c:pt>
                <c:pt idx="1677">
                  <c:v>28</c:v>
                </c:pt>
                <c:pt idx="1678">
                  <c:v>4</c:v>
                </c:pt>
                <c:pt idx="1679">
                  <c:v>10</c:v>
                </c:pt>
                <c:pt idx="1680">
                  <c:v>10</c:v>
                </c:pt>
                <c:pt idx="1681">
                  <c:v>8</c:v>
                </c:pt>
                <c:pt idx="1682">
                  <c:v>17</c:v>
                </c:pt>
                <c:pt idx="1683">
                  <c:v>12</c:v>
                </c:pt>
                <c:pt idx="1684">
                  <c:v>16</c:v>
                </c:pt>
                <c:pt idx="1685">
                  <c:v>13</c:v>
                </c:pt>
                <c:pt idx="1686">
                  <c:v>19</c:v>
                </c:pt>
                <c:pt idx="1687">
                  <c:v>8</c:v>
                </c:pt>
                <c:pt idx="1688">
                  <c:v>29</c:v>
                </c:pt>
                <c:pt idx="1689">
                  <c:v>9</c:v>
                </c:pt>
                <c:pt idx="1690">
                  <c:v>15</c:v>
                </c:pt>
                <c:pt idx="1691">
                  <c:v>11</c:v>
                </c:pt>
                <c:pt idx="1692">
                  <c:v>8</c:v>
                </c:pt>
                <c:pt idx="1693">
                  <c:v>4</c:v>
                </c:pt>
                <c:pt idx="1694">
                  <c:v>15</c:v>
                </c:pt>
                <c:pt idx="1695">
                  <c:v>15</c:v>
                </c:pt>
                <c:pt idx="1696">
                  <c:v>8</c:v>
                </c:pt>
                <c:pt idx="1697">
                  <c:v>16</c:v>
                </c:pt>
                <c:pt idx="1698">
                  <c:v>11</c:v>
                </c:pt>
                <c:pt idx="1699">
                  <c:v>22</c:v>
                </c:pt>
                <c:pt idx="1700">
                  <c:v>0</c:v>
                </c:pt>
                <c:pt idx="1701">
                  <c:v>27</c:v>
                </c:pt>
                <c:pt idx="1702">
                  <c:v>7</c:v>
                </c:pt>
                <c:pt idx="1703">
                  <c:v>15</c:v>
                </c:pt>
                <c:pt idx="1704">
                  <c:v>21</c:v>
                </c:pt>
                <c:pt idx="1705">
                  <c:v>10</c:v>
                </c:pt>
                <c:pt idx="1706">
                  <c:v>23</c:v>
                </c:pt>
                <c:pt idx="1707">
                  <c:v>13</c:v>
                </c:pt>
                <c:pt idx="1708">
                  <c:v>15</c:v>
                </c:pt>
                <c:pt idx="1709">
                  <c:v>11</c:v>
                </c:pt>
                <c:pt idx="1710">
                  <c:v>9</c:v>
                </c:pt>
                <c:pt idx="1711">
                  <c:v>11</c:v>
                </c:pt>
                <c:pt idx="1712">
                  <c:v>8</c:v>
                </c:pt>
                <c:pt idx="1713">
                  <c:v>32</c:v>
                </c:pt>
                <c:pt idx="1714">
                  <c:v>3</c:v>
                </c:pt>
                <c:pt idx="1715">
                  <c:v>8</c:v>
                </c:pt>
                <c:pt idx="1716">
                  <c:v>11</c:v>
                </c:pt>
                <c:pt idx="1717">
                  <c:v>18</c:v>
                </c:pt>
                <c:pt idx="1718">
                  <c:v>0</c:v>
                </c:pt>
                <c:pt idx="1719">
                  <c:v>16</c:v>
                </c:pt>
                <c:pt idx="1720">
                  <c:v>7</c:v>
                </c:pt>
                <c:pt idx="1721">
                  <c:v>17</c:v>
                </c:pt>
                <c:pt idx="1722">
                  <c:v>0</c:v>
                </c:pt>
                <c:pt idx="1723">
                  <c:v>3</c:v>
                </c:pt>
                <c:pt idx="1724">
                  <c:v>6</c:v>
                </c:pt>
                <c:pt idx="1725">
                  <c:v>10</c:v>
                </c:pt>
                <c:pt idx="1726">
                  <c:v>1</c:v>
                </c:pt>
                <c:pt idx="1727">
                  <c:v>5</c:v>
                </c:pt>
                <c:pt idx="1728">
                  <c:v>7</c:v>
                </c:pt>
                <c:pt idx="1729">
                  <c:v>0</c:v>
                </c:pt>
                <c:pt idx="1730">
                  <c:v>6</c:v>
                </c:pt>
                <c:pt idx="1731">
                  <c:v>10</c:v>
                </c:pt>
                <c:pt idx="1732">
                  <c:v>10</c:v>
                </c:pt>
                <c:pt idx="1733">
                  <c:v>2</c:v>
                </c:pt>
                <c:pt idx="1734">
                  <c:v>5</c:v>
                </c:pt>
                <c:pt idx="1735">
                  <c:v>9</c:v>
                </c:pt>
                <c:pt idx="1736">
                  <c:v>7</c:v>
                </c:pt>
                <c:pt idx="1737">
                  <c:v>34</c:v>
                </c:pt>
                <c:pt idx="1738">
                  <c:v>6</c:v>
                </c:pt>
                <c:pt idx="1739">
                  <c:v>8</c:v>
                </c:pt>
                <c:pt idx="1740">
                  <c:v>15</c:v>
                </c:pt>
                <c:pt idx="1741">
                  <c:v>5</c:v>
                </c:pt>
                <c:pt idx="1742">
                  <c:v>16</c:v>
                </c:pt>
                <c:pt idx="1743">
                  <c:v>9</c:v>
                </c:pt>
                <c:pt idx="1744">
                  <c:v>11</c:v>
                </c:pt>
                <c:pt idx="1745">
                  <c:v>3</c:v>
                </c:pt>
                <c:pt idx="1746">
                  <c:v>12</c:v>
                </c:pt>
                <c:pt idx="1747">
                  <c:v>8</c:v>
                </c:pt>
                <c:pt idx="1748">
                  <c:v>3</c:v>
                </c:pt>
                <c:pt idx="1749">
                  <c:v>2</c:v>
                </c:pt>
                <c:pt idx="1750">
                  <c:v>7</c:v>
                </c:pt>
                <c:pt idx="1751">
                  <c:v>0</c:v>
                </c:pt>
                <c:pt idx="1752">
                  <c:v>7</c:v>
                </c:pt>
                <c:pt idx="1753">
                  <c:v>2</c:v>
                </c:pt>
                <c:pt idx="1754">
                  <c:v>0</c:v>
                </c:pt>
                <c:pt idx="1755">
                  <c:v>9</c:v>
                </c:pt>
                <c:pt idx="1756">
                  <c:v>0</c:v>
                </c:pt>
                <c:pt idx="1757">
                  <c:v>0</c:v>
                </c:pt>
                <c:pt idx="1758">
                  <c:v>1</c:v>
                </c:pt>
                <c:pt idx="1759">
                  <c:v>5</c:v>
                </c:pt>
                <c:pt idx="1760">
                  <c:v>3</c:v>
                </c:pt>
                <c:pt idx="1761">
                  <c:v>17</c:v>
                </c:pt>
                <c:pt idx="1762">
                  <c:v>0</c:v>
                </c:pt>
                <c:pt idx="1763">
                  <c:v>7</c:v>
                </c:pt>
                <c:pt idx="1764">
                  <c:v>3</c:v>
                </c:pt>
                <c:pt idx="1765">
                  <c:v>0</c:v>
                </c:pt>
                <c:pt idx="1766">
                  <c:v>9</c:v>
                </c:pt>
                <c:pt idx="1767">
                  <c:v>7</c:v>
                </c:pt>
                <c:pt idx="1768">
                  <c:v>9</c:v>
                </c:pt>
                <c:pt idx="1769">
                  <c:v>7</c:v>
                </c:pt>
                <c:pt idx="1770">
                  <c:v>10</c:v>
                </c:pt>
                <c:pt idx="1771">
                  <c:v>0</c:v>
                </c:pt>
                <c:pt idx="1772">
                  <c:v>9</c:v>
                </c:pt>
                <c:pt idx="1773">
                  <c:v>8</c:v>
                </c:pt>
                <c:pt idx="1774">
                  <c:v>10</c:v>
                </c:pt>
                <c:pt idx="1775">
                  <c:v>8</c:v>
                </c:pt>
                <c:pt idx="1776">
                  <c:v>8</c:v>
                </c:pt>
                <c:pt idx="1777">
                  <c:v>1</c:v>
                </c:pt>
                <c:pt idx="1778">
                  <c:v>10</c:v>
                </c:pt>
                <c:pt idx="1779">
                  <c:v>15</c:v>
                </c:pt>
                <c:pt idx="1780">
                  <c:v>9</c:v>
                </c:pt>
                <c:pt idx="1781">
                  <c:v>4</c:v>
                </c:pt>
                <c:pt idx="1782">
                  <c:v>16</c:v>
                </c:pt>
                <c:pt idx="1783">
                  <c:v>8</c:v>
                </c:pt>
                <c:pt idx="1784">
                  <c:v>3</c:v>
                </c:pt>
                <c:pt idx="1785">
                  <c:v>25</c:v>
                </c:pt>
                <c:pt idx="1786">
                  <c:v>10</c:v>
                </c:pt>
                <c:pt idx="1787">
                  <c:v>6</c:v>
                </c:pt>
                <c:pt idx="1788">
                  <c:v>12</c:v>
                </c:pt>
                <c:pt idx="1789">
                  <c:v>14</c:v>
                </c:pt>
                <c:pt idx="1790">
                  <c:v>12</c:v>
                </c:pt>
                <c:pt idx="1791">
                  <c:v>17</c:v>
                </c:pt>
                <c:pt idx="1792">
                  <c:v>7</c:v>
                </c:pt>
                <c:pt idx="1793">
                  <c:v>0</c:v>
                </c:pt>
                <c:pt idx="1794">
                  <c:v>24</c:v>
                </c:pt>
                <c:pt idx="1795">
                  <c:v>0</c:v>
                </c:pt>
                <c:pt idx="1796">
                  <c:v>11</c:v>
                </c:pt>
                <c:pt idx="1797">
                  <c:v>8</c:v>
                </c:pt>
                <c:pt idx="1798">
                  <c:v>15</c:v>
                </c:pt>
                <c:pt idx="1799">
                  <c:v>6</c:v>
                </c:pt>
                <c:pt idx="1800">
                  <c:v>7</c:v>
                </c:pt>
                <c:pt idx="1801">
                  <c:v>7</c:v>
                </c:pt>
                <c:pt idx="1802">
                  <c:v>17</c:v>
                </c:pt>
                <c:pt idx="1803">
                  <c:v>11</c:v>
                </c:pt>
                <c:pt idx="1804">
                  <c:v>10</c:v>
                </c:pt>
                <c:pt idx="1805">
                  <c:v>16</c:v>
                </c:pt>
                <c:pt idx="1806">
                  <c:v>11</c:v>
                </c:pt>
                <c:pt idx="1807">
                  <c:v>12</c:v>
                </c:pt>
                <c:pt idx="1808">
                  <c:v>13</c:v>
                </c:pt>
                <c:pt idx="1979">
                  <c:v>11</c:v>
                </c:pt>
                <c:pt idx="1980">
                  <c:v>13</c:v>
                </c:pt>
                <c:pt idx="1981">
                  <c:v>14</c:v>
                </c:pt>
                <c:pt idx="1982">
                  <c:v>9</c:v>
                </c:pt>
                <c:pt idx="1983">
                  <c:v>9</c:v>
                </c:pt>
                <c:pt idx="1984">
                  <c:v>10</c:v>
                </c:pt>
                <c:pt idx="1985">
                  <c:v>6</c:v>
                </c:pt>
                <c:pt idx="1986">
                  <c:v>13</c:v>
                </c:pt>
                <c:pt idx="1987">
                  <c:v>19</c:v>
                </c:pt>
                <c:pt idx="1988">
                  <c:v>23</c:v>
                </c:pt>
                <c:pt idx="1989">
                  <c:v>12</c:v>
                </c:pt>
                <c:pt idx="1990">
                  <c:v>10</c:v>
                </c:pt>
                <c:pt idx="1991">
                  <c:v>16</c:v>
                </c:pt>
                <c:pt idx="1992">
                  <c:v>15</c:v>
                </c:pt>
                <c:pt idx="1993">
                  <c:v>14</c:v>
                </c:pt>
                <c:pt idx="1994">
                  <c:v>13</c:v>
                </c:pt>
                <c:pt idx="1995">
                  <c:v>2</c:v>
                </c:pt>
                <c:pt idx="1996">
                  <c:v>17</c:v>
                </c:pt>
                <c:pt idx="1997">
                  <c:v>20</c:v>
                </c:pt>
                <c:pt idx="1998">
                  <c:v>16</c:v>
                </c:pt>
                <c:pt idx="1999">
                  <c:v>15</c:v>
                </c:pt>
                <c:pt idx="2000">
                  <c:v>13</c:v>
                </c:pt>
                <c:pt idx="2001">
                  <c:v>0</c:v>
                </c:pt>
                <c:pt idx="2002">
                  <c:v>8</c:v>
                </c:pt>
                <c:pt idx="2003">
                  <c:v>16</c:v>
                </c:pt>
                <c:pt idx="2004">
                  <c:v>8</c:v>
                </c:pt>
                <c:pt idx="2005">
                  <c:v>11</c:v>
                </c:pt>
                <c:pt idx="2006">
                  <c:v>13</c:v>
                </c:pt>
                <c:pt idx="2007">
                  <c:v>16</c:v>
                </c:pt>
                <c:pt idx="2008">
                  <c:v>12</c:v>
                </c:pt>
                <c:pt idx="2009">
                  <c:v>13</c:v>
                </c:pt>
                <c:pt idx="2010">
                  <c:v>22</c:v>
                </c:pt>
                <c:pt idx="2011">
                  <c:v>34</c:v>
                </c:pt>
                <c:pt idx="2012">
                  <c:v>27</c:v>
                </c:pt>
                <c:pt idx="2013">
                  <c:v>27</c:v>
                </c:pt>
                <c:pt idx="2014">
                  <c:v>16</c:v>
                </c:pt>
                <c:pt idx="2015">
                  <c:v>16</c:v>
                </c:pt>
                <c:pt idx="2016">
                  <c:v>26</c:v>
                </c:pt>
                <c:pt idx="2017">
                  <c:v>23</c:v>
                </c:pt>
                <c:pt idx="2018">
                  <c:v>2</c:v>
                </c:pt>
                <c:pt idx="2019">
                  <c:v>17</c:v>
                </c:pt>
                <c:pt idx="2020">
                  <c:v>22</c:v>
                </c:pt>
                <c:pt idx="2021">
                  <c:v>17</c:v>
                </c:pt>
                <c:pt idx="2022">
                  <c:v>20</c:v>
                </c:pt>
                <c:pt idx="2023">
                  <c:v>16</c:v>
                </c:pt>
                <c:pt idx="2024">
                  <c:v>0</c:v>
                </c:pt>
                <c:pt idx="2025">
                  <c:v>0</c:v>
                </c:pt>
                <c:pt idx="2026">
                  <c:v>2</c:v>
                </c:pt>
                <c:pt idx="2027">
                  <c:v>2</c:v>
                </c:pt>
                <c:pt idx="2028">
                  <c:v>7</c:v>
                </c:pt>
                <c:pt idx="2029">
                  <c:v>0</c:v>
                </c:pt>
                <c:pt idx="2030">
                  <c:v>19</c:v>
                </c:pt>
                <c:pt idx="2031">
                  <c:v>12</c:v>
                </c:pt>
                <c:pt idx="2032">
                  <c:v>8</c:v>
                </c:pt>
                <c:pt idx="2033">
                  <c:v>5</c:v>
                </c:pt>
                <c:pt idx="2034">
                  <c:v>14</c:v>
                </c:pt>
                <c:pt idx="2035">
                  <c:v>28</c:v>
                </c:pt>
                <c:pt idx="2036">
                  <c:v>18</c:v>
                </c:pt>
                <c:pt idx="2037">
                  <c:v>20</c:v>
                </c:pt>
                <c:pt idx="2038">
                  <c:v>22</c:v>
                </c:pt>
                <c:pt idx="2039">
                  <c:v>18</c:v>
                </c:pt>
                <c:pt idx="2040">
                  <c:v>0</c:v>
                </c:pt>
                <c:pt idx="2041">
                  <c:v>15</c:v>
                </c:pt>
                <c:pt idx="2042">
                  <c:v>19</c:v>
                </c:pt>
                <c:pt idx="2043">
                  <c:v>3</c:v>
                </c:pt>
                <c:pt idx="2044">
                  <c:v>14</c:v>
                </c:pt>
                <c:pt idx="2045">
                  <c:v>3</c:v>
                </c:pt>
                <c:pt idx="2046">
                  <c:v>6</c:v>
                </c:pt>
                <c:pt idx="2047">
                  <c:v>19</c:v>
                </c:pt>
                <c:pt idx="2048">
                  <c:v>9</c:v>
                </c:pt>
                <c:pt idx="2049">
                  <c:v>0</c:v>
                </c:pt>
                <c:pt idx="2050">
                  <c:v>0</c:v>
                </c:pt>
                <c:pt idx="2051">
                  <c:v>8</c:v>
                </c:pt>
                <c:pt idx="2052">
                  <c:v>5</c:v>
                </c:pt>
                <c:pt idx="2053">
                  <c:v>2</c:v>
                </c:pt>
                <c:pt idx="2054">
                  <c:v>6</c:v>
                </c:pt>
                <c:pt idx="2055">
                  <c:v>6</c:v>
                </c:pt>
                <c:pt idx="2056">
                  <c:v>13</c:v>
                </c:pt>
                <c:pt idx="2057">
                  <c:v>13</c:v>
                </c:pt>
                <c:pt idx="2058">
                  <c:v>11</c:v>
                </c:pt>
                <c:pt idx="2059">
                  <c:v>25</c:v>
                </c:pt>
                <c:pt idx="2060">
                  <c:v>19</c:v>
                </c:pt>
                <c:pt idx="2061">
                  <c:v>16</c:v>
                </c:pt>
                <c:pt idx="2062">
                  <c:v>35</c:v>
                </c:pt>
                <c:pt idx="2063">
                  <c:v>24</c:v>
                </c:pt>
                <c:pt idx="2064">
                  <c:v>28</c:v>
                </c:pt>
                <c:pt idx="2065">
                  <c:v>21</c:v>
                </c:pt>
                <c:pt idx="2066">
                  <c:v>19</c:v>
                </c:pt>
                <c:pt idx="2067">
                  <c:v>23</c:v>
                </c:pt>
                <c:pt idx="2068">
                  <c:v>14</c:v>
                </c:pt>
                <c:pt idx="2069">
                  <c:v>15</c:v>
                </c:pt>
                <c:pt idx="2070">
                  <c:v>16</c:v>
                </c:pt>
                <c:pt idx="2071">
                  <c:v>16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10</c:v>
                </c:pt>
                <c:pt idx="2077">
                  <c:v>1</c:v>
                </c:pt>
                <c:pt idx="2078">
                  <c:v>10</c:v>
                </c:pt>
                <c:pt idx="2079">
                  <c:v>7</c:v>
                </c:pt>
                <c:pt idx="2080">
                  <c:v>8</c:v>
                </c:pt>
                <c:pt idx="2081">
                  <c:v>10</c:v>
                </c:pt>
                <c:pt idx="2082">
                  <c:v>16</c:v>
                </c:pt>
                <c:pt idx="2083">
                  <c:v>32</c:v>
                </c:pt>
                <c:pt idx="2084">
                  <c:v>35</c:v>
                </c:pt>
                <c:pt idx="2085">
                  <c:v>35</c:v>
                </c:pt>
                <c:pt idx="2086">
                  <c:v>26</c:v>
                </c:pt>
                <c:pt idx="2087">
                  <c:v>21</c:v>
                </c:pt>
                <c:pt idx="2088">
                  <c:v>23</c:v>
                </c:pt>
                <c:pt idx="2089">
                  <c:v>13</c:v>
                </c:pt>
                <c:pt idx="2090">
                  <c:v>27</c:v>
                </c:pt>
                <c:pt idx="2091">
                  <c:v>1</c:v>
                </c:pt>
                <c:pt idx="2092">
                  <c:v>22</c:v>
                </c:pt>
                <c:pt idx="2093">
                  <c:v>20</c:v>
                </c:pt>
                <c:pt idx="2094">
                  <c:v>0</c:v>
                </c:pt>
                <c:pt idx="2095">
                  <c:v>0</c:v>
                </c:pt>
                <c:pt idx="2096">
                  <c:v>35</c:v>
                </c:pt>
                <c:pt idx="2097">
                  <c:v>0</c:v>
                </c:pt>
                <c:pt idx="2098">
                  <c:v>0</c:v>
                </c:pt>
                <c:pt idx="2099">
                  <c:v>9</c:v>
                </c:pt>
                <c:pt idx="2100">
                  <c:v>17</c:v>
                </c:pt>
                <c:pt idx="2101">
                  <c:v>4</c:v>
                </c:pt>
                <c:pt idx="2102">
                  <c:v>6</c:v>
                </c:pt>
                <c:pt idx="2103">
                  <c:v>17</c:v>
                </c:pt>
                <c:pt idx="2104">
                  <c:v>11</c:v>
                </c:pt>
                <c:pt idx="2105">
                  <c:v>15</c:v>
                </c:pt>
                <c:pt idx="2106">
                  <c:v>21</c:v>
                </c:pt>
                <c:pt idx="2107">
                  <c:v>29</c:v>
                </c:pt>
                <c:pt idx="2108">
                  <c:v>25</c:v>
                </c:pt>
                <c:pt idx="2109">
                  <c:v>32</c:v>
                </c:pt>
                <c:pt idx="2110">
                  <c:v>32</c:v>
                </c:pt>
                <c:pt idx="2111">
                  <c:v>21</c:v>
                </c:pt>
                <c:pt idx="2112">
                  <c:v>0</c:v>
                </c:pt>
                <c:pt idx="2113">
                  <c:v>18</c:v>
                </c:pt>
                <c:pt idx="2114">
                  <c:v>1</c:v>
                </c:pt>
                <c:pt idx="2115">
                  <c:v>16</c:v>
                </c:pt>
                <c:pt idx="2116">
                  <c:v>0</c:v>
                </c:pt>
                <c:pt idx="2117">
                  <c:v>18</c:v>
                </c:pt>
                <c:pt idx="2118">
                  <c:v>15</c:v>
                </c:pt>
                <c:pt idx="2119">
                  <c:v>16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7</c:v>
                </c:pt>
                <c:pt idx="2125">
                  <c:v>7</c:v>
                </c:pt>
                <c:pt idx="2126">
                  <c:v>4</c:v>
                </c:pt>
                <c:pt idx="2127">
                  <c:v>7</c:v>
                </c:pt>
                <c:pt idx="2128">
                  <c:v>1</c:v>
                </c:pt>
                <c:pt idx="2129">
                  <c:v>15</c:v>
                </c:pt>
                <c:pt idx="2130">
                  <c:v>7</c:v>
                </c:pt>
                <c:pt idx="2131">
                  <c:v>23</c:v>
                </c:pt>
                <c:pt idx="2132">
                  <c:v>24</c:v>
                </c:pt>
                <c:pt idx="2133">
                  <c:v>9</c:v>
                </c:pt>
                <c:pt idx="2134">
                  <c:v>9</c:v>
                </c:pt>
                <c:pt idx="2135">
                  <c:v>12</c:v>
                </c:pt>
                <c:pt idx="2136">
                  <c:v>8</c:v>
                </c:pt>
                <c:pt idx="2137">
                  <c:v>3</c:v>
                </c:pt>
                <c:pt idx="2138">
                  <c:v>5</c:v>
                </c:pt>
                <c:pt idx="2139">
                  <c:v>10</c:v>
                </c:pt>
                <c:pt idx="2140">
                  <c:v>3</c:v>
                </c:pt>
                <c:pt idx="2141">
                  <c:v>19</c:v>
                </c:pt>
                <c:pt idx="2142">
                  <c:v>0</c:v>
                </c:pt>
                <c:pt idx="2143">
                  <c:v>5</c:v>
                </c:pt>
                <c:pt idx="2144">
                  <c:v>19</c:v>
                </c:pt>
                <c:pt idx="2147">
                  <c:v>4</c:v>
                </c:pt>
                <c:pt idx="2148">
                  <c:v>6</c:v>
                </c:pt>
                <c:pt idx="2149">
                  <c:v>0</c:v>
                </c:pt>
                <c:pt idx="2150">
                  <c:v>4</c:v>
                </c:pt>
                <c:pt idx="2151">
                  <c:v>0</c:v>
                </c:pt>
                <c:pt idx="2152">
                  <c:v>5</c:v>
                </c:pt>
                <c:pt idx="2153">
                  <c:v>0</c:v>
                </c:pt>
                <c:pt idx="2154">
                  <c:v>1</c:v>
                </c:pt>
                <c:pt idx="2155">
                  <c:v>20</c:v>
                </c:pt>
                <c:pt idx="2156">
                  <c:v>21</c:v>
                </c:pt>
                <c:pt idx="2157">
                  <c:v>10</c:v>
                </c:pt>
                <c:pt idx="2158">
                  <c:v>6</c:v>
                </c:pt>
                <c:pt idx="2159">
                  <c:v>12</c:v>
                </c:pt>
                <c:pt idx="2160">
                  <c:v>9</c:v>
                </c:pt>
                <c:pt idx="2161">
                  <c:v>12</c:v>
                </c:pt>
                <c:pt idx="2162">
                  <c:v>3</c:v>
                </c:pt>
                <c:pt idx="2163">
                  <c:v>6</c:v>
                </c:pt>
                <c:pt idx="2164">
                  <c:v>0</c:v>
                </c:pt>
                <c:pt idx="2165">
                  <c:v>9</c:v>
                </c:pt>
                <c:pt idx="2166">
                  <c:v>2</c:v>
                </c:pt>
                <c:pt idx="2167">
                  <c:v>5</c:v>
                </c:pt>
                <c:pt idx="2168">
                  <c:v>25</c:v>
                </c:pt>
                <c:pt idx="2169">
                  <c:v>0</c:v>
                </c:pt>
                <c:pt idx="2170">
                  <c:v>2</c:v>
                </c:pt>
                <c:pt idx="2171">
                  <c:v>0</c:v>
                </c:pt>
                <c:pt idx="2172">
                  <c:v>8</c:v>
                </c:pt>
                <c:pt idx="2173">
                  <c:v>4</c:v>
                </c:pt>
                <c:pt idx="2174">
                  <c:v>7</c:v>
                </c:pt>
                <c:pt idx="2175">
                  <c:v>11</c:v>
                </c:pt>
                <c:pt idx="2176">
                  <c:v>23</c:v>
                </c:pt>
                <c:pt idx="2177">
                  <c:v>8</c:v>
                </c:pt>
                <c:pt idx="2178">
                  <c:v>12</c:v>
                </c:pt>
                <c:pt idx="2179">
                  <c:v>33</c:v>
                </c:pt>
                <c:pt idx="2180">
                  <c:v>20</c:v>
                </c:pt>
                <c:pt idx="2181">
                  <c:v>6</c:v>
                </c:pt>
                <c:pt idx="2182">
                  <c:v>25</c:v>
                </c:pt>
                <c:pt idx="2183">
                  <c:v>29</c:v>
                </c:pt>
                <c:pt idx="2184">
                  <c:v>4</c:v>
                </c:pt>
                <c:pt idx="2185">
                  <c:v>28</c:v>
                </c:pt>
                <c:pt idx="2186">
                  <c:v>9</c:v>
                </c:pt>
                <c:pt idx="2187">
                  <c:v>10</c:v>
                </c:pt>
                <c:pt idx="2188">
                  <c:v>0</c:v>
                </c:pt>
                <c:pt idx="2189">
                  <c:v>12</c:v>
                </c:pt>
                <c:pt idx="2190">
                  <c:v>3</c:v>
                </c:pt>
                <c:pt idx="2191">
                  <c:v>20</c:v>
                </c:pt>
                <c:pt idx="2192">
                  <c:v>18</c:v>
                </c:pt>
                <c:pt idx="2193">
                  <c:v>0</c:v>
                </c:pt>
                <c:pt idx="2194">
                  <c:v>4</c:v>
                </c:pt>
                <c:pt idx="2195">
                  <c:v>5</c:v>
                </c:pt>
                <c:pt idx="2196">
                  <c:v>8</c:v>
                </c:pt>
                <c:pt idx="2197">
                  <c:v>0</c:v>
                </c:pt>
                <c:pt idx="2198">
                  <c:v>12</c:v>
                </c:pt>
                <c:pt idx="2199">
                  <c:v>17</c:v>
                </c:pt>
                <c:pt idx="2200">
                  <c:v>8</c:v>
                </c:pt>
                <c:pt idx="2201">
                  <c:v>14</c:v>
                </c:pt>
                <c:pt idx="2202">
                  <c:v>12</c:v>
                </c:pt>
                <c:pt idx="2203">
                  <c:v>21</c:v>
                </c:pt>
                <c:pt idx="2204">
                  <c:v>25</c:v>
                </c:pt>
                <c:pt idx="2205">
                  <c:v>20</c:v>
                </c:pt>
                <c:pt idx="2206">
                  <c:v>25</c:v>
                </c:pt>
                <c:pt idx="2207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E74-414E-AFF2-A432C9AEC8B9}"/>
            </c:ext>
          </c:extLst>
        </c:ser>
        <c:ser>
          <c:idx val="2"/>
          <c:order val="2"/>
          <c:tx>
            <c:v>Sarecta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noFill/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'Sarecta 1 hr data'!$B$5:$B$8821</c:f>
              <c:numCache>
                <c:formatCode>mm/dd/yyyy\ hh:mm</c:formatCode>
                <c:ptCount val="8817"/>
                <c:pt idx="0">
                  <c:v>43374</c:v>
                </c:pt>
                <c:pt idx="1">
                  <c:v>43374.041666666664</c:v>
                </c:pt>
                <c:pt idx="2">
                  <c:v>43374.08333321759</c:v>
                </c:pt>
                <c:pt idx="3">
                  <c:v>43374.124999826388</c:v>
                </c:pt>
                <c:pt idx="4">
                  <c:v>43374.166666435187</c:v>
                </c:pt>
                <c:pt idx="5">
                  <c:v>43374.208333043978</c:v>
                </c:pt>
                <c:pt idx="6">
                  <c:v>43374.249999652777</c:v>
                </c:pt>
                <c:pt idx="7">
                  <c:v>43374.291666261575</c:v>
                </c:pt>
                <c:pt idx="8">
                  <c:v>43374.333332870374</c:v>
                </c:pt>
                <c:pt idx="9">
                  <c:v>43374.374999479165</c:v>
                </c:pt>
                <c:pt idx="10">
                  <c:v>43374.416666087964</c:v>
                </c:pt>
                <c:pt idx="11">
                  <c:v>43374.458332696762</c:v>
                </c:pt>
                <c:pt idx="12">
                  <c:v>43374.499999305554</c:v>
                </c:pt>
                <c:pt idx="13">
                  <c:v>43374.541665914352</c:v>
                </c:pt>
                <c:pt idx="14">
                  <c:v>43374.583332523151</c:v>
                </c:pt>
                <c:pt idx="15">
                  <c:v>43374.624999131942</c:v>
                </c:pt>
                <c:pt idx="16">
                  <c:v>43374.66666574074</c:v>
                </c:pt>
                <c:pt idx="17">
                  <c:v>43374.708332349539</c:v>
                </c:pt>
                <c:pt idx="18">
                  <c:v>43374.74999895833</c:v>
                </c:pt>
                <c:pt idx="19">
                  <c:v>43374.791665567129</c:v>
                </c:pt>
                <c:pt idx="20">
                  <c:v>43374.833332175927</c:v>
                </c:pt>
                <c:pt idx="21">
                  <c:v>43374.874998784719</c:v>
                </c:pt>
                <c:pt idx="22">
                  <c:v>43374.916665393517</c:v>
                </c:pt>
                <c:pt idx="23">
                  <c:v>43374.958332002316</c:v>
                </c:pt>
                <c:pt idx="24">
                  <c:v>43374.999998611114</c:v>
                </c:pt>
                <c:pt idx="25">
                  <c:v>43375.041665219906</c:v>
                </c:pt>
                <c:pt idx="26">
                  <c:v>43375.083331828704</c:v>
                </c:pt>
                <c:pt idx="27">
                  <c:v>43375.124998437503</c:v>
                </c:pt>
                <c:pt idx="28">
                  <c:v>43375.166665046294</c:v>
                </c:pt>
                <c:pt idx="29">
                  <c:v>43375.208331655092</c:v>
                </c:pt>
                <c:pt idx="30">
                  <c:v>43375.249998263891</c:v>
                </c:pt>
                <c:pt idx="31">
                  <c:v>43375.291664872682</c:v>
                </c:pt>
                <c:pt idx="32">
                  <c:v>43375.333331481481</c:v>
                </c:pt>
                <c:pt idx="33">
                  <c:v>43375.374998090279</c:v>
                </c:pt>
                <c:pt idx="34">
                  <c:v>43375.416664699071</c:v>
                </c:pt>
                <c:pt idx="35">
                  <c:v>43375.458331307869</c:v>
                </c:pt>
                <c:pt idx="36">
                  <c:v>43375.499997916668</c:v>
                </c:pt>
                <c:pt idx="37">
                  <c:v>43375.541664525466</c:v>
                </c:pt>
                <c:pt idx="38">
                  <c:v>43375.583331134258</c:v>
                </c:pt>
                <c:pt idx="39">
                  <c:v>43375.624997743056</c:v>
                </c:pt>
                <c:pt idx="40">
                  <c:v>43375.666664351855</c:v>
                </c:pt>
                <c:pt idx="41">
                  <c:v>43375.708330960646</c:v>
                </c:pt>
                <c:pt idx="42">
                  <c:v>43375.749997569445</c:v>
                </c:pt>
                <c:pt idx="43">
                  <c:v>43375.791664178243</c:v>
                </c:pt>
                <c:pt idx="44">
                  <c:v>43375.833330787034</c:v>
                </c:pt>
                <c:pt idx="45">
                  <c:v>43375.874997395833</c:v>
                </c:pt>
                <c:pt idx="46">
                  <c:v>43375.916664004631</c:v>
                </c:pt>
                <c:pt idx="47">
                  <c:v>43375.958330613423</c:v>
                </c:pt>
                <c:pt idx="48">
                  <c:v>43375.999997222221</c:v>
                </c:pt>
                <c:pt idx="49">
                  <c:v>43376.04166383102</c:v>
                </c:pt>
                <c:pt idx="50">
                  <c:v>43376.083330439818</c:v>
                </c:pt>
                <c:pt idx="51">
                  <c:v>43376.12499704861</c:v>
                </c:pt>
                <c:pt idx="52">
                  <c:v>43376.166663657408</c:v>
                </c:pt>
                <c:pt idx="53">
                  <c:v>43376.208330266207</c:v>
                </c:pt>
                <c:pt idx="54">
                  <c:v>43376.249996874998</c:v>
                </c:pt>
                <c:pt idx="55">
                  <c:v>43376.291663483797</c:v>
                </c:pt>
                <c:pt idx="56">
                  <c:v>43376.333330092595</c:v>
                </c:pt>
                <c:pt idx="57">
                  <c:v>43376.374996701386</c:v>
                </c:pt>
                <c:pt idx="58">
                  <c:v>43376.416663310185</c:v>
                </c:pt>
                <c:pt idx="59">
                  <c:v>43376.458329918984</c:v>
                </c:pt>
                <c:pt idx="60">
                  <c:v>43376.499996527775</c:v>
                </c:pt>
                <c:pt idx="61">
                  <c:v>43376.541663136573</c:v>
                </c:pt>
                <c:pt idx="62">
                  <c:v>43376.583329745372</c:v>
                </c:pt>
                <c:pt idx="63">
                  <c:v>43376.624996354163</c:v>
                </c:pt>
                <c:pt idx="64">
                  <c:v>43376.666662962962</c:v>
                </c:pt>
                <c:pt idx="65">
                  <c:v>43376.70832957176</c:v>
                </c:pt>
                <c:pt idx="66">
                  <c:v>43376.749996180559</c:v>
                </c:pt>
                <c:pt idx="67">
                  <c:v>43376.79166278935</c:v>
                </c:pt>
                <c:pt idx="68">
                  <c:v>43376.833329398149</c:v>
                </c:pt>
                <c:pt idx="69">
                  <c:v>43376.874996006947</c:v>
                </c:pt>
                <c:pt idx="70">
                  <c:v>43376.916662615738</c:v>
                </c:pt>
                <c:pt idx="71">
                  <c:v>43376.958329224537</c:v>
                </c:pt>
                <c:pt idx="72">
                  <c:v>43376.999995833336</c:v>
                </c:pt>
                <c:pt idx="73">
                  <c:v>43377.041662442127</c:v>
                </c:pt>
                <c:pt idx="74">
                  <c:v>43377.083329050925</c:v>
                </c:pt>
                <c:pt idx="75">
                  <c:v>43377.124995659724</c:v>
                </c:pt>
                <c:pt idx="76">
                  <c:v>43377.166662268515</c:v>
                </c:pt>
                <c:pt idx="77">
                  <c:v>43377.208328877314</c:v>
                </c:pt>
                <c:pt idx="78">
                  <c:v>43377.249995486112</c:v>
                </c:pt>
                <c:pt idx="79">
                  <c:v>43377.291662094911</c:v>
                </c:pt>
                <c:pt idx="80">
                  <c:v>43377.333328703702</c:v>
                </c:pt>
                <c:pt idx="81">
                  <c:v>43377.374995312501</c:v>
                </c:pt>
                <c:pt idx="82">
                  <c:v>43377.416661921299</c:v>
                </c:pt>
                <c:pt idx="83">
                  <c:v>43377.458328530091</c:v>
                </c:pt>
                <c:pt idx="84">
                  <c:v>43377.499995138889</c:v>
                </c:pt>
                <c:pt idx="85">
                  <c:v>43377.541661747688</c:v>
                </c:pt>
                <c:pt idx="86">
                  <c:v>43377.583328356479</c:v>
                </c:pt>
                <c:pt idx="87">
                  <c:v>43377.624994965277</c:v>
                </c:pt>
                <c:pt idx="88">
                  <c:v>43377.666661574076</c:v>
                </c:pt>
                <c:pt idx="89">
                  <c:v>43377.708328182867</c:v>
                </c:pt>
                <c:pt idx="90">
                  <c:v>43377.749994791666</c:v>
                </c:pt>
                <c:pt idx="91">
                  <c:v>43377.791661400464</c:v>
                </c:pt>
                <c:pt idx="92">
                  <c:v>43377.833328009256</c:v>
                </c:pt>
                <c:pt idx="93">
                  <c:v>43377.874994618054</c:v>
                </c:pt>
                <c:pt idx="94">
                  <c:v>43377.916661226853</c:v>
                </c:pt>
                <c:pt idx="95">
                  <c:v>43377.958327835651</c:v>
                </c:pt>
                <c:pt idx="96">
                  <c:v>43377.999994444443</c:v>
                </c:pt>
                <c:pt idx="97">
                  <c:v>43378.041661053241</c:v>
                </c:pt>
                <c:pt idx="98">
                  <c:v>43378.08332766204</c:v>
                </c:pt>
                <c:pt idx="99">
                  <c:v>43378.124994270831</c:v>
                </c:pt>
                <c:pt idx="100">
                  <c:v>43378.166666666664</c:v>
                </c:pt>
                <c:pt idx="101">
                  <c:v>43378.208333333336</c:v>
                </c:pt>
                <c:pt idx="102">
                  <c:v>43378.250000057873</c:v>
                </c:pt>
                <c:pt idx="103">
                  <c:v>43378.29166678241</c:v>
                </c:pt>
                <c:pt idx="104">
                  <c:v>43378.333333506947</c:v>
                </c:pt>
                <c:pt idx="105">
                  <c:v>43378.375000231485</c:v>
                </c:pt>
                <c:pt idx="106">
                  <c:v>43378.416666956022</c:v>
                </c:pt>
                <c:pt idx="107">
                  <c:v>43378.458333680559</c:v>
                </c:pt>
                <c:pt idx="108">
                  <c:v>43378.500000405096</c:v>
                </c:pt>
                <c:pt idx="109">
                  <c:v>43378.541667129626</c:v>
                </c:pt>
                <c:pt idx="110">
                  <c:v>43378.583333854163</c:v>
                </c:pt>
                <c:pt idx="111">
                  <c:v>43378.625000578701</c:v>
                </c:pt>
                <c:pt idx="112">
                  <c:v>43378.666667303238</c:v>
                </c:pt>
                <c:pt idx="113">
                  <c:v>43378.708334027775</c:v>
                </c:pt>
                <c:pt idx="114">
                  <c:v>43378.750000752312</c:v>
                </c:pt>
                <c:pt idx="115">
                  <c:v>43378.791667476849</c:v>
                </c:pt>
                <c:pt idx="116">
                  <c:v>43378.833334201387</c:v>
                </c:pt>
                <c:pt idx="117">
                  <c:v>43378.875000925924</c:v>
                </c:pt>
                <c:pt idx="118">
                  <c:v>43378.916667650461</c:v>
                </c:pt>
                <c:pt idx="119">
                  <c:v>43378.958334374998</c:v>
                </c:pt>
                <c:pt idx="120">
                  <c:v>43379.000001099535</c:v>
                </c:pt>
                <c:pt idx="121">
                  <c:v>43379.041667824073</c:v>
                </c:pt>
                <c:pt idx="122">
                  <c:v>43379.08333454861</c:v>
                </c:pt>
                <c:pt idx="123">
                  <c:v>43379.125001273147</c:v>
                </c:pt>
                <c:pt idx="124">
                  <c:v>43379.166667997684</c:v>
                </c:pt>
                <c:pt idx="125">
                  <c:v>43379.208334722221</c:v>
                </c:pt>
                <c:pt idx="126">
                  <c:v>43379.250001446759</c:v>
                </c:pt>
                <c:pt idx="127">
                  <c:v>43379.291668171296</c:v>
                </c:pt>
                <c:pt idx="128">
                  <c:v>43379.333334895833</c:v>
                </c:pt>
                <c:pt idx="129">
                  <c:v>43379.37500162037</c:v>
                </c:pt>
                <c:pt idx="130">
                  <c:v>43379.416668344908</c:v>
                </c:pt>
                <c:pt idx="131">
                  <c:v>43379.458335069445</c:v>
                </c:pt>
                <c:pt idx="132">
                  <c:v>43379.500001793982</c:v>
                </c:pt>
                <c:pt idx="133">
                  <c:v>43379.541668518519</c:v>
                </c:pt>
                <c:pt idx="134">
                  <c:v>43379.583335243056</c:v>
                </c:pt>
                <c:pt idx="135">
                  <c:v>43379.625001967594</c:v>
                </c:pt>
                <c:pt idx="136">
                  <c:v>43379.666668692131</c:v>
                </c:pt>
                <c:pt idx="137">
                  <c:v>43379.708335416668</c:v>
                </c:pt>
                <c:pt idx="138">
                  <c:v>43379.750002141205</c:v>
                </c:pt>
                <c:pt idx="139">
                  <c:v>43379.791668865742</c:v>
                </c:pt>
                <c:pt idx="140">
                  <c:v>43379.83333559028</c:v>
                </c:pt>
                <c:pt idx="141">
                  <c:v>43379.875002314817</c:v>
                </c:pt>
                <c:pt idx="142">
                  <c:v>43379.916669039354</c:v>
                </c:pt>
                <c:pt idx="143">
                  <c:v>43379.958335763891</c:v>
                </c:pt>
                <c:pt idx="144">
                  <c:v>43380.000002488428</c:v>
                </c:pt>
                <c:pt idx="145">
                  <c:v>43380.041669212966</c:v>
                </c:pt>
                <c:pt idx="146">
                  <c:v>43380.083335937503</c:v>
                </c:pt>
                <c:pt idx="147">
                  <c:v>43380.12500266204</c:v>
                </c:pt>
                <c:pt idx="148">
                  <c:v>43380.166669386577</c:v>
                </c:pt>
                <c:pt idx="149">
                  <c:v>43380.208336111114</c:v>
                </c:pt>
                <c:pt idx="150">
                  <c:v>43380.250002835652</c:v>
                </c:pt>
                <c:pt idx="151">
                  <c:v>43380.291669560182</c:v>
                </c:pt>
                <c:pt idx="152">
                  <c:v>43380.333336284719</c:v>
                </c:pt>
                <c:pt idx="153">
                  <c:v>43380.375003009256</c:v>
                </c:pt>
                <c:pt idx="154">
                  <c:v>43380.416669733793</c:v>
                </c:pt>
                <c:pt idx="155">
                  <c:v>43380.45833645833</c:v>
                </c:pt>
                <c:pt idx="156">
                  <c:v>43380.500003182868</c:v>
                </c:pt>
                <c:pt idx="157">
                  <c:v>43380.541669907405</c:v>
                </c:pt>
                <c:pt idx="158">
                  <c:v>43380.583336631942</c:v>
                </c:pt>
                <c:pt idx="159">
                  <c:v>43380.625003356479</c:v>
                </c:pt>
                <c:pt idx="160">
                  <c:v>43380.666670081016</c:v>
                </c:pt>
                <c:pt idx="161">
                  <c:v>43380.708336805554</c:v>
                </c:pt>
                <c:pt idx="162">
                  <c:v>43380.750003530091</c:v>
                </c:pt>
                <c:pt idx="163">
                  <c:v>43380.791670254628</c:v>
                </c:pt>
                <c:pt idx="164">
                  <c:v>43380.833336979165</c:v>
                </c:pt>
                <c:pt idx="165">
                  <c:v>43380.875003703703</c:v>
                </c:pt>
                <c:pt idx="166">
                  <c:v>43380.91667042824</c:v>
                </c:pt>
                <c:pt idx="167">
                  <c:v>43380.958337152777</c:v>
                </c:pt>
                <c:pt idx="168">
                  <c:v>43381.000003877314</c:v>
                </c:pt>
                <c:pt idx="169">
                  <c:v>43381.041670601851</c:v>
                </c:pt>
                <c:pt idx="170">
                  <c:v>43381.083337326389</c:v>
                </c:pt>
                <c:pt idx="171">
                  <c:v>43381.125004050926</c:v>
                </c:pt>
                <c:pt idx="172">
                  <c:v>43381.166670775463</c:v>
                </c:pt>
                <c:pt idx="173">
                  <c:v>43381.2083375</c:v>
                </c:pt>
                <c:pt idx="174">
                  <c:v>43381.250004224537</c:v>
                </c:pt>
                <c:pt idx="175">
                  <c:v>43381.291670949075</c:v>
                </c:pt>
                <c:pt idx="176">
                  <c:v>43381.333337673612</c:v>
                </c:pt>
                <c:pt idx="177">
                  <c:v>43381.375004398149</c:v>
                </c:pt>
                <c:pt idx="178">
                  <c:v>43381.416671122686</c:v>
                </c:pt>
                <c:pt idx="179">
                  <c:v>43381.458337847223</c:v>
                </c:pt>
                <c:pt idx="180">
                  <c:v>43381.500004571761</c:v>
                </c:pt>
                <c:pt idx="181">
                  <c:v>43381.541671296298</c:v>
                </c:pt>
                <c:pt idx="182">
                  <c:v>43381.583338020835</c:v>
                </c:pt>
                <c:pt idx="183">
                  <c:v>43381.625004745372</c:v>
                </c:pt>
                <c:pt idx="184">
                  <c:v>43381.666671469909</c:v>
                </c:pt>
                <c:pt idx="185">
                  <c:v>43381.708338194447</c:v>
                </c:pt>
                <c:pt idx="186">
                  <c:v>43381.750004918984</c:v>
                </c:pt>
                <c:pt idx="187">
                  <c:v>43381.791671643521</c:v>
                </c:pt>
                <c:pt idx="188">
                  <c:v>43381.833338368058</c:v>
                </c:pt>
                <c:pt idx="189">
                  <c:v>43381.875005092596</c:v>
                </c:pt>
                <c:pt idx="190">
                  <c:v>43381.916671817133</c:v>
                </c:pt>
                <c:pt idx="191">
                  <c:v>43381.95833854167</c:v>
                </c:pt>
                <c:pt idx="192">
                  <c:v>43382.000005266207</c:v>
                </c:pt>
                <c:pt idx="193">
                  <c:v>43382.041671990744</c:v>
                </c:pt>
                <c:pt idx="194">
                  <c:v>43382.083338715274</c:v>
                </c:pt>
                <c:pt idx="195">
                  <c:v>43382.125005439812</c:v>
                </c:pt>
                <c:pt idx="196">
                  <c:v>43382.166672164349</c:v>
                </c:pt>
                <c:pt idx="197">
                  <c:v>43382.208338888886</c:v>
                </c:pt>
                <c:pt idx="198">
                  <c:v>43382.250005613423</c:v>
                </c:pt>
                <c:pt idx="199">
                  <c:v>43382.29167233796</c:v>
                </c:pt>
                <c:pt idx="200">
                  <c:v>43382.333339062498</c:v>
                </c:pt>
                <c:pt idx="201">
                  <c:v>43382.375005787035</c:v>
                </c:pt>
                <c:pt idx="202">
                  <c:v>43382.416672511572</c:v>
                </c:pt>
                <c:pt idx="203">
                  <c:v>43382.458339236109</c:v>
                </c:pt>
                <c:pt idx="204">
                  <c:v>43382.500005960646</c:v>
                </c:pt>
                <c:pt idx="205">
                  <c:v>43382.541672685184</c:v>
                </c:pt>
                <c:pt idx="206">
                  <c:v>43382.583339409721</c:v>
                </c:pt>
                <c:pt idx="207">
                  <c:v>43382.625006134258</c:v>
                </c:pt>
                <c:pt idx="208">
                  <c:v>43382.666672858795</c:v>
                </c:pt>
                <c:pt idx="209">
                  <c:v>43382.708339583332</c:v>
                </c:pt>
                <c:pt idx="210">
                  <c:v>43382.75000630787</c:v>
                </c:pt>
                <c:pt idx="211">
                  <c:v>43382.791673032407</c:v>
                </c:pt>
                <c:pt idx="212">
                  <c:v>43382.833339756944</c:v>
                </c:pt>
                <c:pt idx="213">
                  <c:v>43382.875006481481</c:v>
                </c:pt>
                <c:pt idx="214">
                  <c:v>43382.916673206018</c:v>
                </c:pt>
                <c:pt idx="215">
                  <c:v>43382.958339930556</c:v>
                </c:pt>
                <c:pt idx="216">
                  <c:v>43383.000006655093</c:v>
                </c:pt>
                <c:pt idx="217">
                  <c:v>43383.04167337963</c:v>
                </c:pt>
                <c:pt idx="218">
                  <c:v>43383.083340104167</c:v>
                </c:pt>
                <c:pt idx="219">
                  <c:v>43383.125006828704</c:v>
                </c:pt>
                <c:pt idx="220">
                  <c:v>43383.166673553242</c:v>
                </c:pt>
                <c:pt idx="221">
                  <c:v>43383.208340277779</c:v>
                </c:pt>
                <c:pt idx="222">
                  <c:v>43383.250007002316</c:v>
                </c:pt>
                <c:pt idx="223">
                  <c:v>43383.291673726853</c:v>
                </c:pt>
                <c:pt idx="224">
                  <c:v>43383.333340451391</c:v>
                </c:pt>
                <c:pt idx="225">
                  <c:v>43383.375007175928</c:v>
                </c:pt>
                <c:pt idx="226">
                  <c:v>43383.416673900465</c:v>
                </c:pt>
                <c:pt idx="227">
                  <c:v>43383.458340625002</c:v>
                </c:pt>
                <c:pt idx="228">
                  <c:v>43383.500007349539</c:v>
                </c:pt>
                <c:pt idx="229">
                  <c:v>43383.541674074077</c:v>
                </c:pt>
                <c:pt idx="230">
                  <c:v>43383.583340798614</c:v>
                </c:pt>
                <c:pt idx="231">
                  <c:v>43383.625007523151</c:v>
                </c:pt>
                <c:pt idx="232">
                  <c:v>43383.666674247688</c:v>
                </c:pt>
                <c:pt idx="233">
                  <c:v>43383.708340972225</c:v>
                </c:pt>
                <c:pt idx="234">
                  <c:v>43383.750007696763</c:v>
                </c:pt>
                <c:pt idx="235">
                  <c:v>43383.7916744213</c:v>
                </c:pt>
                <c:pt idx="236">
                  <c:v>43383.83334114583</c:v>
                </c:pt>
                <c:pt idx="237">
                  <c:v>43383.875007870367</c:v>
                </c:pt>
                <c:pt idx="238">
                  <c:v>43383.916674594904</c:v>
                </c:pt>
                <c:pt idx="239">
                  <c:v>43383.958341319441</c:v>
                </c:pt>
                <c:pt idx="240">
                  <c:v>43384.000008043979</c:v>
                </c:pt>
                <c:pt idx="241">
                  <c:v>43384.041674768516</c:v>
                </c:pt>
                <c:pt idx="242">
                  <c:v>43384.083341493053</c:v>
                </c:pt>
                <c:pt idx="243">
                  <c:v>43384.12500821759</c:v>
                </c:pt>
                <c:pt idx="244">
                  <c:v>43384.166674942127</c:v>
                </c:pt>
                <c:pt idx="245">
                  <c:v>43384.208341666665</c:v>
                </c:pt>
                <c:pt idx="246">
                  <c:v>43384.250008391202</c:v>
                </c:pt>
                <c:pt idx="247">
                  <c:v>43384.291675115739</c:v>
                </c:pt>
                <c:pt idx="248">
                  <c:v>43384.333341840276</c:v>
                </c:pt>
                <c:pt idx="249">
                  <c:v>43384.375008564813</c:v>
                </c:pt>
                <c:pt idx="250">
                  <c:v>43384.416675289351</c:v>
                </c:pt>
                <c:pt idx="251">
                  <c:v>43384.458342013888</c:v>
                </c:pt>
                <c:pt idx="252">
                  <c:v>43384.500008738425</c:v>
                </c:pt>
                <c:pt idx="253">
                  <c:v>43384.541675462962</c:v>
                </c:pt>
                <c:pt idx="254">
                  <c:v>43384.5833421875</c:v>
                </c:pt>
                <c:pt idx="255">
                  <c:v>43384.625008912037</c:v>
                </c:pt>
                <c:pt idx="256">
                  <c:v>43384.666675636574</c:v>
                </c:pt>
                <c:pt idx="257">
                  <c:v>43384.708342361111</c:v>
                </c:pt>
                <c:pt idx="258">
                  <c:v>43384.750009085648</c:v>
                </c:pt>
                <c:pt idx="259">
                  <c:v>43384.791675810186</c:v>
                </c:pt>
                <c:pt idx="260">
                  <c:v>43384.833342534723</c:v>
                </c:pt>
                <c:pt idx="261">
                  <c:v>43384.87500925926</c:v>
                </c:pt>
                <c:pt idx="262">
                  <c:v>43384.916675983797</c:v>
                </c:pt>
                <c:pt idx="263">
                  <c:v>43384.958342708334</c:v>
                </c:pt>
                <c:pt idx="264">
                  <c:v>43385.000009432872</c:v>
                </c:pt>
                <c:pt idx="265">
                  <c:v>43385.041676157409</c:v>
                </c:pt>
                <c:pt idx="266">
                  <c:v>43385.083342881946</c:v>
                </c:pt>
                <c:pt idx="267">
                  <c:v>43385.125009606483</c:v>
                </c:pt>
                <c:pt idx="268">
                  <c:v>43385.16667633102</c:v>
                </c:pt>
                <c:pt idx="269">
                  <c:v>43385.208343055558</c:v>
                </c:pt>
                <c:pt idx="270">
                  <c:v>43385.250009780095</c:v>
                </c:pt>
                <c:pt idx="271">
                  <c:v>43385.291676504632</c:v>
                </c:pt>
                <c:pt idx="272">
                  <c:v>43385.333343229169</c:v>
                </c:pt>
                <c:pt idx="273">
                  <c:v>43385.375009953706</c:v>
                </c:pt>
                <c:pt idx="274">
                  <c:v>43385.416676678244</c:v>
                </c:pt>
                <c:pt idx="275">
                  <c:v>43385.458343402781</c:v>
                </c:pt>
                <c:pt idx="276">
                  <c:v>43385.500010127318</c:v>
                </c:pt>
                <c:pt idx="277">
                  <c:v>43385.541676851855</c:v>
                </c:pt>
                <c:pt idx="278">
                  <c:v>43385.583343576393</c:v>
                </c:pt>
                <c:pt idx="279">
                  <c:v>43385.625010300922</c:v>
                </c:pt>
                <c:pt idx="280">
                  <c:v>43385.66667702546</c:v>
                </c:pt>
                <c:pt idx="281">
                  <c:v>43385.708343749997</c:v>
                </c:pt>
                <c:pt idx="282">
                  <c:v>43385.750010474534</c:v>
                </c:pt>
                <c:pt idx="283">
                  <c:v>43385.791677199071</c:v>
                </c:pt>
                <c:pt idx="284">
                  <c:v>43385.833343923608</c:v>
                </c:pt>
                <c:pt idx="285">
                  <c:v>43385.875010648146</c:v>
                </c:pt>
                <c:pt idx="286">
                  <c:v>43385.916677372683</c:v>
                </c:pt>
                <c:pt idx="287">
                  <c:v>43385.95834409722</c:v>
                </c:pt>
                <c:pt idx="288">
                  <c:v>43386.000010821757</c:v>
                </c:pt>
                <c:pt idx="289">
                  <c:v>43386.041677546295</c:v>
                </c:pt>
                <c:pt idx="290">
                  <c:v>43386.083344270832</c:v>
                </c:pt>
                <c:pt idx="291">
                  <c:v>43386.125010995369</c:v>
                </c:pt>
                <c:pt idx="292">
                  <c:v>43386.166677719906</c:v>
                </c:pt>
                <c:pt idx="293">
                  <c:v>43386.208344444443</c:v>
                </c:pt>
                <c:pt idx="294">
                  <c:v>43386.250011168981</c:v>
                </c:pt>
                <c:pt idx="295">
                  <c:v>43386.291677893518</c:v>
                </c:pt>
                <c:pt idx="296">
                  <c:v>43386.333344618055</c:v>
                </c:pt>
                <c:pt idx="297">
                  <c:v>43386.375011342592</c:v>
                </c:pt>
                <c:pt idx="298">
                  <c:v>43386.416678067129</c:v>
                </c:pt>
                <c:pt idx="299">
                  <c:v>43386.458344791667</c:v>
                </c:pt>
                <c:pt idx="300">
                  <c:v>43386.500011516204</c:v>
                </c:pt>
                <c:pt idx="301">
                  <c:v>43386.541678240741</c:v>
                </c:pt>
                <c:pt idx="302">
                  <c:v>43386.583344965278</c:v>
                </c:pt>
                <c:pt idx="303">
                  <c:v>43386.625011689815</c:v>
                </c:pt>
                <c:pt idx="304">
                  <c:v>43386.666678414353</c:v>
                </c:pt>
                <c:pt idx="305">
                  <c:v>43386.70834513889</c:v>
                </c:pt>
                <c:pt idx="306">
                  <c:v>43386.750011863427</c:v>
                </c:pt>
                <c:pt idx="307">
                  <c:v>43386.791678587964</c:v>
                </c:pt>
                <c:pt idx="308">
                  <c:v>43386.833345312501</c:v>
                </c:pt>
                <c:pt idx="309">
                  <c:v>43386.875012037039</c:v>
                </c:pt>
                <c:pt idx="310">
                  <c:v>43386.916678761576</c:v>
                </c:pt>
                <c:pt idx="311">
                  <c:v>43386.958345486113</c:v>
                </c:pt>
                <c:pt idx="312">
                  <c:v>43387.00001221065</c:v>
                </c:pt>
                <c:pt idx="313">
                  <c:v>43387.041678935188</c:v>
                </c:pt>
                <c:pt idx="314">
                  <c:v>43387.083345659725</c:v>
                </c:pt>
                <c:pt idx="315">
                  <c:v>43387.125012384262</c:v>
                </c:pt>
                <c:pt idx="316">
                  <c:v>43387.166679108799</c:v>
                </c:pt>
                <c:pt idx="317">
                  <c:v>43387.208345833336</c:v>
                </c:pt>
                <c:pt idx="318">
                  <c:v>43387.250012557874</c:v>
                </c:pt>
                <c:pt idx="319">
                  <c:v>43387.291679282411</c:v>
                </c:pt>
                <c:pt idx="320">
                  <c:v>43387.333346006948</c:v>
                </c:pt>
                <c:pt idx="321">
                  <c:v>43387.375012731478</c:v>
                </c:pt>
                <c:pt idx="322">
                  <c:v>43387.416679456015</c:v>
                </c:pt>
                <c:pt idx="323">
                  <c:v>43387.458346180552</c:v>
                </c:pt>
                <c:pt idx="324">
                  <c:v>43387.50001290509</c:v>
                </c:pt>
                <c:pt idx="325">
                  <c:v>43387.541679629627</c:v>
                </c:pt>
                <c:pt idx="326">
                  <c:v>43387.583346354164</c:v>
                </c:pt>
                <c:pt idx="327">
                  <c:v>43387.625013078701</c:v>
                </c:pt>
                <c:pt idx="328">
                  <c:v>43387.666679803238</c:v>
                </c:pt>
                <c:pt idx="329">
                  <c:v>43387.708346527776</c:v>
                </c:pt>
                <c:pt idx="330">
                  <c:v>43387.750013252313</c:v>
                </c:pt>
                <c:pt idx="331">
                  <c:v>43387.79167997685</c:v>
                </c:pt>
                <c:pt idx="332">
                  <c:v>43387.833346701387</c:v>
                </c:pt>
                <c:pt idx="333">
                  <c:v>43387.875013425924</c:v>
                </c:pt>
                <c:pt idx="334">
                  <c:v>43387.916680150462</c:v>
                </c:pt>
                <c:pt idx="335">
                  <c:v>43387.958346874999</c:v>
                </c:pt>
                <c:pt idx="336">
                  <c:v>43388.000013599536</c:v>
                </c:pt>
                <c:pt idx="337">
                  <c:v>43388.041680324073</c:v>
                </c:pt>
                <c:pt idx="338">
                  <c:v>43388.08334704861</c:v>
                </c:pt>
                <c:pt idx="339">
                  <c:v>43388.125013773148</c:v>
                </c:pt>
                <c:pt idx="340">
                  <c:v>43388.166680497685</c:v>
                </c:pt>
                <c:pt idx="341">
                  <c:v>43388.208347222222</c:v>
                </c:pt>
                <c:pt idx="342">
                  <c:v>43388.250013946759</c:v>
                </c:pt>
                <c:pt idx="343">
                  <c:v>43388.291680671296</c:v>
                </c:pt>
                <c:pt idx="344">
                  <c:v>43388.333347395834</c:v>
                </c:pt>
                <c:pt idx="345">
                  <c:v>43388.375014120371</c:v>
                </c:pt>
                <c:pt idx="346">
                  <c:v>43388.416680844908</c:v>
                </c:pt>
                <c:pt idx="347">
                  <c:v>43388.458347569445</c:v>
                </c:pt>
                <c:pt idx="348">
                  <c:v>43388.500014293983</c:v>
                </c:pt>
                <c:pt idx="349">
                  <c:v>43388.54168101852</c:v>
                </c:pt>
                <c:pt idx="350">
                  <c:v>43388.583347743057</c:v>
                </c:pt>
                <c:pt idx="351">
                  <c:v>43388.625014467594</c:v>
                </c:pt>
                <c:pt idx="352">
                  <c:v>43388.666681192131</c:v>
                </c:pt>
                <c:pt idx="353">
                  <c:v>43388.708347916669</c:v>
                </c:pt>
                <c:pt idx="354">
                  <c:v>43388.750014641206</c:v>
                </c:pt>
                <c:pt idx="355">
                  <c:v>43388.791681365743</c:v>
                </c:pt>
                <c:pt idx="356">
                  <c:v>43388.83334809028</c:v>
                </c:pt>
                <c:pt idx="357">
                  <c:v>43388.875014814817</c:v>
                </c:pt>
                <c:pt idx="358">
                  <c:v>43388.916681539355</c:v>
                </c:pt>
                <c:pt idx="359">
                  <c:v>43388.958348263892</c:v>
                </c:pt>
                <c:pt idx="360">
                  <c:v>43389.000014988429</c:v>
                </c:pt>
                <c:pt idx="361">
                  <c:v>43389.041681712966</c:v>
                </c:pt>
                <c:pt idx="362">
                  <c:v>43389.083348437503</c:v>
                </c:pt>
                <c:pt idx="363">
                  <c:v>43389.125015162041</c:v>
                </c:pt>
                <c:pt idx="364">
                  <c:v>43389.166681886571</c:v>
                </c:pt>
                <c:pt idx="365">
                  <c:v>43389.208348611108</c:v>
                </c:pt>
                <c:pt idx="366">
                  <c:v>43389.250015335645</c:v>
                </c:pt>
                <c:pt idx="367">
                  <c:v>43389.291682060182</c:v>
                </c:pt>
                <c:pt idx="368">
                  <c:v>43389.333348784719</c:v>
                </c:pt>
                <c:pt idx="369">
                  <c:v>43389.375015509257</c:v>
                </c:pt>
                <c:pt idx="370">
                  <c:v>43389.416682233794</c:v>
                </c:pt>
                <c:pt idx="371">
                  <c:v>43389.458348958331</c:v>
                </c:pt>
                <c:pt idx="372">
                  <c:v>43389.500015682868</c:v>
                </c:pt>
                <c:pt idx="373">
                  <c:v>43389.541682407405</c:v>
                </c:pt>
                <c:pt idx="374">
                  <c:v>43389.583349131943</c:v>
                </c:pt>
                <c:pt idx="375">
                  <c:v>43389.62501585648</c:v>
                </c:pt>
                <c:pt idx="376">
                  <c:v>43389.666682581017</c:v>
                </c:pt>
                <c:pt idx="377">
                  <c:v>43389.708349305554</c:v>
                </c:pt>
                <c:pt idx="378">
                  <c:v>43389.750016030092</c:v>
                </c:pt>
                <c:pt idx="379">
                  <c:v>43389.791682754629</c:v>
                </c:pt>
                <c:pt idx="380">
                  <c:v>43389.833349479166</c:v>
                </c:pt>
                <c:pt idx="381">
                  <c:v>43389.875016203703</c:v>
                </c:pt>
                <c:pt idx="382">
                  <c:v>43389.91668292824</c:v>
                </c:pt>
                <c:pt idx="383">
                  <c:v>43389.958349652778</c:v>
                </c:pt>
                <c:pt idx="384">
                  <c:v>43390.000016377315</c:v>
                </c:pt>
                <c:pt idx="385">
                  <c:v>43390.041683101852</c:v>
                </c:pt>
                <c:pt idx="386">
                  <c:v>43390.083349826389</c:v>
                </c:pt>
                <c:pt idx="387">
                  <c:v>43390.125016550926</c:v>
                </c:pt>
                <c:pt idx="388">
                  <c:v>43390.166683275464</c:v>
                </c:pt>
                <c:pt idx="389">
                  <c:v>43390.208350000001</c:v>
                </c:pt>
                <c:pt idx="390">
                  <c:v>43390.250016724538</c:v>
                </c:pt>
                <c:pt idx="391">
                  <c:v>43390.291683449075</c:v>
                </c:pt>
                <c:pt idx="392">
                  <c:v>43390.333350173612</c:v>
                </c:pt>
                <c:pt idx="393">
                  <c:v>43390.37501689815</c:v>
                </c:pt>
                <c:pt idx="394">
                  <c:v>43390.416683622687</c:v>
                </c:pt>
                <c:pt idx="395">
                  <c:v>43390.458350347224</c:v>
                </c:pt>
                <c:pt idx="396">
                  <c:v>43390.500017071761</c:v>
                </c:pt>
                <c:pt idx="397">
                  <c:v>43390.541683796298</c:v>
                </c:pt>
                <c:pt idx="398">
                  <c:v>43390.583350520836</c:v>
                </c:pt>
                <c:pt idx="399">
                  <c:v>43390.625017245373</c:v>
                </c:pt>
                <c:pt idx="400">
                  <c:v>43390.66668396991</c:v>
                </c:pt>
                <c:pt idx="401">
                  <c:v>43390.708350694447</c:v>
                </c:pt>
                <c:pt idx="402">
                  <c:v>43390.750017418984</c:v>
                </c:pt>
                <c:pt idx="403">
                  <c:v>43390.791684143522</c:v>
                </c:pt>
                <c:pt idx="404">
                  <c:v>43390.833350868059</c:v>
                </c:pt>
                <c:pt idx="405">
                  <c:v>43390.875017592596</c:v>
                </c:pt>
                <c:pt idx="406">
                  <c:v>43390.916684317126</c:v>
                </c:pt>
                <c:pt idx="407">
                  <c:v>43390.958351041663</c:v>
                </c:pt>
                <c:pt idx="408">
                  <c:v>43391.0000177662</c:v>
                </c:pt>
                <c:pt idx="409">
                  <c:v>43391.041684490738</c:v>
                </c:pt>
                <c:pt idx="410">
                  <c:v>43391.083351215275</c:v>
                </c:pt>
                <c:pt idx="411">
                  <c:v>43391.125017939812</c:v>
                </c:pt>
                <c:pt idx="412">
                  <c:v>43391.166684664349</c:v>
                </c:pt>
                <c:pt idx="413">
                  <c:v>43391.208351388887</c:v>
                </c:pt>
                <c:pt idx="414">
                  <c:v>43391.250018113424</c:v>
                </c:pt>
                <c:pt idx="415">
                  <c:v>43391.291684837961</c:v>
                </c:pt>
                <c:pt idx="416">
                  <c:v>43391.333351562498</c:v>
                </c:pt>
                <c:pt idx="417">
                  <c:v>43391.375018287035</c:v>
                </c:pt>
                <c:pt idx="418">
                  <c:v>43391.416685011573</c:v>
                </c:pt>
                <c:pt idx="419">
                  <c:v>43391.45835173611</c:v>
                </c:pt>
                <c:pt idx="420">
                  <c:v>43391.500018460647</c:v>
                </c:pt>
                <c:pt idx="421">
                  <c:v>43391.541685185184</c:v>
                </c:pt>
                <c:pt idx="422">
                  <c:v>43391.583351909721</c:v>
                </c:pt>
                <c:pt idx="423">
                  <c:v>43391.625018634259</c:v>
                </c:pt>
                <c:pt idx="424">
                  <c:v>43391.666685358796</c:v>
                </c:pt>
                <c:pt idx="425">
                  <c:v>43391.708352083333</c:v>
                </c:pt>
                <c:pt idx="426">
                  <c:v>43391.75001880787</c:v>
                </c:pt>
                <c:pt idx="427">
                  <c:v>43391.791685532407</c:v>
                </c:pt>
                <c:pt idx="428">
                  <c:v>43391.833352256945</c:v>
                </c:pt>
                <c:pt idx="429">
                  <c:v>43391.875018981482</c:v>
                </c:pt>
                <c:pt idx="430">
                  <c:v>43391.916685706019</c:v>
                </c:pt>
                <c:pt idx="431">
                  <c:v>43391.958352430556</c:v>
                </c:pt>
                <c:pt idx="432">
                  <c:v>43392.000019155093</c:v>
                </c:pt>
                <c:pt idx="433">
                  <c:v>43392.041685879631</c:v>
                </c:pt>
                <c:pt idx="434">
                  <c:v>43392.083352604168</c:v>
                </c:pt>
                <c:pt idx="435">
                  <c:v>43392.125019328705</c:v>
                </c:pt>
                <c:pt idx="436">
                  <c:v>43392.166686053242</c:v>
                </c:pt>
                <c:pt idx="437">
                  <c:v>43392.20835277778</c:v>
                </c:pt>
                <c:pt idx="438">
                  <c:v>43392.250019502317</c:v>
                </c:pt>
                <c:pt idx="439">
                  <c:v>43392.291686226854</c:v>
                </c:pt>
                <c:pt idx="440">
                  <c:v>43392.333352951391</c:v>
                </c:pt>
                <c:pt idx="441">
                  <c:v>43392.375019675928</c:v>
                </c:pt>
                <c:pt idx="442">
                  <c:v>43392.416686400466</c:v>
                </c:pt>
                <c:pt idx="443">
                  <c:v>43392.458353125003</c:v>
                </c:pt>
                <c:pt idx="444">
                  <c:v>43392.50001984954</c:v>
                </c:pt>
                <c:pt idx="445">
                  <c:v>43392.541686574077</c:v>
                </c:pt>
                <c:pt idx="446">
                  <c:v>43392.583353298614</c:v>
                </c:pt>
                <c:pt idx="447">
                  <c:v>43392.625020023152</c:v>
                </c:pt>
                <c:pt idx="448">
                  <c:v>43392.666686747689</c:v>
                </c:pt>
                <c:pt idx="449">
                  <c:v>43392.708353472219</c:v>
                </c:pt>
                <c:pt idx="450">
                  <c:v>43392.750020196756</c:v>
                </c:pt>
                <c:pt idx="451">
                  <c:v>43392.791686921293</c:v>
                </c:pt>
                <c:pt idx="452">
                  <c:v>43392.83335364583</c:v>
                </c:pt>
                <c:pt idx="453">
                  <c:v>43392.875020370368</c:v>
                </c:pt>
                <c:pt idx="454">
                  <c:v>43392.916687094905</c:v>
                </c:pt>
                <c:pt idx="455">
                  <c:v>43392.958353819442</c:v>
                </c:pt>
                <c:pt idx="456">
                  <c:v>43393.000020543979</c:v>
                </c:pt>
                <c:pt idx="457">
                  <c:v>43393.041687268516</c:v>
                </c:pt>
                <c:pt idx="458">
                  <c:v>43393.083353993054</c:v>
                </c:pt>
                <c:pt idx="459">
                  <c:v>43393.125020717591</c:v>
                </c:pt>
                <c:pt idx="460">
                  <c:v>43393.166687442128</c:v>
                </c:pt>
                <c:pt idx="461">
                  <c:v>43393.208354166665</c:v>
                </c:pt>
                <c:pt idx="462">
                  <c:v>43393.250020891202</c:v>
                </c:pt>
                <c:pt idx="463">
                  <c:v>43393.29168761574</c:v>
                </c:pt>
                <c:pt idx="464">
                  <c:v>43393.333354340277</c:v>
                </c:pt>
                <c:pt idx="465">
                  <c:v>43393.375021064814</c:v>
                </c:pt>
                <c:pt idx="466">
                  <c:v>43393.416687789351</c:v>
                </c:pt>
                <c:pt idx="467">
                  <c:v>43393.458354513888</c:v>
                </c:pt>
                <c:pt idx="468">
                  <c:v>43393.500021238426</c:v>
                </c:pt>
                <c:pt idx="469">
                  <c:v>43393.541687962963</c:v>
                </c:pt>
                <c:pt idx="470">
                  <c:v>43393.5833546875</c:v>
                </c:pt>
                <c:pt idx="471">
                  <c:v>43393.625021412037</c:v>
                </c:pt>
                <c:pt idx="472">
                  <c:v>43393.666688136575</c:v>
                </c:pt>
                <c:pt idx="473">
                  <c:v>43393.708354861112</c:v>
                </c:pt>
                <c:pt idx="474">
                  <c:v>43393.750021585649</c:v>
                </c:pt>
                <c:pt idx="475">
                  <c:v>43393.791688310186</c:v>
                </c:pt>
                <c:pt idx="476">
                  <c:v>43393.833355034723</c:v>
                </c:pt>
                <c:pt idx="477">
                  <c:v>43393.875021759261</c:v>
                </c:pt>
                <c:pt idx="478">
                  <c:v>43393.916688483798</c:v>
                </c:pt>
                <c:pt idx="479">
                  <c:v>43393.958355208335</c:v>
                </c:pt>
                <c:pt idx="480">
                  <c:v>43394.000021932872</c:v>
                </c:pt>
                <c:pt idx="481">
                  <c:v>43394.041688657409</c:v>
                </c:pt>
                <c:pt idx="482">
                  <c:v>43394.083355381947</c:v>
                </c:pt>
                <c:pt idx="483">
                  <c:v>43394.125022106484</c:v>
                </c:pt>
                <c:pt idx="484">
                  <c:v>43394.166688831021</c:v>
                </c:pt>
                <c:pt idx="485">
                  <c:v>43394.208355555558</c:v>
                </c:pt>
                <c:pt idx="486">
                  <c:v>43394.250022280095</c:v>
                </c:pt>
                <c:pt idx="487">
                  <c:v>43394.291689004633</c:v>
                </c:pt>
                <c:pt idx="488">
                  <c:v>43394.33335572917</c:v>
                </c:pt>
                <c:pt idx="489">
                  <c:v>43394.375022453707</c:v>
                </c:pt>
                <c:pt idx="490">
                  <c:v>43394.416689178244</c:v>
                </c:pt>
                <c:pt idx="491">
                  <c:v>43394.458355902774</c:v>
                </c:pt>
                <c:pt idx="492">
                  <c:v>43394.500022627311</c:v>
                </c:pt>
                <c:pt idx="493">
                  <c:v>43394.541689351849</c:v>
                </c:pt>
                <c:pt idx="494">
                  <c:v>43394.583356076386</c:v>
                </c:pt>
                <c:pt idx="495">
                  <c:v>43394.625022800923</c:v>
                </c:pt>
                <c:pt idx="496">
                  <c:v>43394.66668952546</c:v>
                </c:pt>
                <c:pt idx="497">
                  <c:v>43394.708356249997</c:v>
                </c:pt>
                <c:pt idx="498">
                  <c:v>43394.750022974535</c:v>
                </c:pt>
                <c:pt idx="499">
                  <c:v>43394.791689699072</c:v>
                </c:pt>
                <c:pt idx="500">
                  <c:v>43394.833356423609</c:v>
                </c:pt>
                <c:pt idx="501">
                  <c:v>43394.875023148146</c:v>
                </c:pt>
                <c:pt idx="502">
                  <c:v>43394.916689872683</c:v>
                </c:pt>
                <c:pt idx="503">
                  <c:v>43394.958356597221</c:v>
                </c:pt>
                <c:pt idx="504">
                  <c:v>43395.000023321758</c:v>
                </c:pt>
                <c:pt idx="505">
                  <c:v>43395.041690046295</c:v>
                </c:pt>
                <c:pt idx="506">
                  <c:v>43395.083356770832</c:v>
                </c:pt>
                <c:pt idx="507">
                  <c:v>43395.12502349537</c:v>
                </c:pt>
                <c:pt idx="508">
                  <c:v>43395.166690219907</c:v>
                </c:pt>
                <c:pt idx="509">
                  <c:v>43395.208356944444</c:v>
                </c:pt>
                <c:pt idx="510">
                  <c:v>43395.250023668981</c:v>
                </c:pt>
                <c:pt idx="511">
                  <c:v>43395.291690393518</c:v>
                </c:pt>
                <c:pt idx="512">
                  <c:v>43395.333357118056</c:v>
                </c:pt>
                <c:pt idx="513">
                  <c:v>43395.375023842593</c:v>
                </c:pt>
                <c:pt idx="514">
                  <c:v>43395.41669056713</c:v>
                </c:pt>
                <c:pt idx="515">
                  <c:v>43395.458357291667</c:v>
                </c:pt>
                <c:pt idx="516">
                  <c:v>43395.500024016204</c:v>
                </c:pt>
                <c:pt idx="517">
                  <c:v>43395.541690740742</c:v>
                </c:pt>
                <c:pt idx="518">
                  <c:v>43395.583357465279</c:v>
                </c:pt>
                <c:pt idx="519">
                  <c:v>43395.625024189816</c:v>
                </c:pt>
                <c:pt idx="520">
                  <c:v>43395.666690914353</c:v>
                </c:pt>
                <c:pt idx="521">
                  <c:v>43395.70835763889</c:v>
                </c:pt>
                <c:pt idx="522">
                  <c:v>43395.750024363428</c:v>
                </c:pt>
                <c:pt idx="523">
                  <c:v>43395.791691087965</c:v>
                </c:pt>
                <c:pt idx="524">
                  <c:v>43395.833357812502</c:v>
                </c:pt>
                <c:pt idx="525">
                  <c:v>43395.875024537039</c:v>
                </c:pt>
                <c:pt idx="526">
                  <c:v>43395.916691261576</c:v>
                </c:pt>
                <c:pt idx="527">
                  <c:v>43395.958357986114</c:v>
                </c:pt>
                <c:pt idx="528">
                  <c:v>43396.000024710651</c:v>
                </c:pt>
                <c:pt idx="529">
                  <c:v>43396.041691435188</c:v>
                </c:pt>
                <c:pt idx="530">
                  <c:v>43396.083358159725</c:v>
                </c:pt>
                <c:pt idx="531">
                  <c:v>43396.125024884263</c:v>
                </c:pt>
                <c:pt idx="532">
                  <c:v>43396.1666916088</c:v>
                </c:pt>
                <c:pt idx="533">
                  <c:v>43396.208358333337</c:v>
                </c:pt>
                <c:pt idx="534">
                  <c:v>43396.250025057867</c:v>
                </c:pt>
                <c:pt idx="535">
                  <c:v>43396.291691782404</c:v>
                </c:pt>
                <c:pt idx="536">
                  <c:v>43396.333358506941</c:v>
                </c:pt>
                <c:pt idx="537">
                  <c:v>43396.375025231479</c:v>
                </c:pt>
                <c:pt idx="538">
                  <c:v>43396.416691956016</c:v>
                </c:pt>
                <c:pt idx="539">
                  <c:v>43396.458358680553</c:v>
                </c:pt>
                <c:pt idx="540">
                  <c:v>43396.50002540509</c:v>
                </c:pt>
                <c:pt idx="541">
                  <c:v>43396.541692129627</c:v>
                </c:pt>
                <c:pt idx="542">
                  <c:v>43396.583358854165</c:v>
                </c:pt>
                <c:pt idx="543">
                  <c:v>43396.625025578702</c:v>
                </c:pt>
                <c:pt idx="544">
                  <c:v>43396.666692303239</c:v>
                </c:pt>
                <c:pt idx="545">
                  <c:v>43396.708359027776</c:v>
                </c:pt>
                <c:pt idx="546">
                  <c:v>43396.750025752313</c:v>
                </c:pt>
                <c:pt idx="547">
                  <c:v>43396.791692476851</c:v>
                </c:pt>
                <c:pt idx="548">
                  <c:v>43396.833359201388</c:v>
                </c:pt>
                <c:pt idx="549">
                  <c:v>43396.875025925925</c:v>
                </c:pt>
                <c:pt idx="550">
                  <c:v>43396.916692650462</c:v>
                </c:pt>
                <c:pt idx="551">
                  <c:v>43396.958359374999</c:v>
                </c:pt>
                <c:pt idx="552">
                  <c:v>43397.000026099537</c:v>
                </c:pt>
                <c:pt idx="553">
                  <c:v>43397.041692824074</c:v>
                </c:pt>
                <c:pt idx="554">
                  <c:v>43397.083359548611</c:v>
                </c:pt>
                <c:pt idx="555">
                  <c:v>43397.125026273148</c:v>
                </c:pt>
                <c:pt idx="556">
                  <c:v>43397.166692997685</c:v>
                </c:pt>
                <c:pt idx="557">
                  <c:v>43397.208359722223</c:v>
                </c:pt>
                <c:pt idx="558">
                  <c:v>43397.25002644676</c:v>
                </c:pt>
                <c:pt idx="559">
                  <c:v>43397.291693171297</c:v>
                </c:pt>
                <c:pt idx="560">
                  <c:v>43397.333359895834</c:v>
                </c:pt>
                <c:pt idx="561">
                  <c:v>43397.375026620372</c:v>
                </c:pt>
                <c:pt idx="562">
                  <c:v>43397.416693344909</c:v>
                </c:pt>
                <c:pt idx="563">
                  <c:v>43397.458360069446</c:v>
                </c:pt>
                <c:pt idx="564">
                  <c:v>43397.500026793983</c:v>
                </c:pt>
                <c:pt idx="565">
                  <c:v>43397.54169351852</c:v>
                </c:pt>
                <c:pt idx="566">
                  <c:v>43397.583360243058</c:v>
                </c:pt>
                <c:pt idx="567">
                  <c:v>43397.625026967595</c:v>
                </c:pt>
                <c:pt idx="568">
                  <c:v>43397.666693692132</c:v>
                </c:pt>
                <c:pt idx="569">
                  <c:v>43397.708360416669</c:v>
                </c:pt>
                <c:pt idx="570">
                  <c:v>43397.750027141206</c:v>
                </c:pt>
                <c:pt idx="571">
                  <c:v>43397.791693865744</c:v>
                </c:pt>
                <c:pt idx="572">
                  <c:v>43397.833360590281</c:v>
                </c:pt>
                <c:pt idx="573">
                  <c:v>43397.875027314818</c:v>
                </c:pt>
                <c:pt idx="574">
                  <c:v>43397.916694039355</c:v>
                </c:pt>
                <c:pt idx="575">
                  <c:v>43397.958360763892</c:v>
                </c:pt>
                <c:pt idx="576">
                  <c:v>43398.000027488422</c:v>
                </c:pt>
                <c:pt idx="577">
                  <c:v>43398.04169421296</c:v>
                </c:pt>
                <c:pt idx="578">
                  <c:v>43398.083360937497</c:v>
                </c:pt>
                <c:pt idx="579">
                  <c:v>43398.125027662034</c:v>
                </c:pt>
                <c:pt idx="580">
                  <c:v>43398.166694386571</c:v>
                </c:pt>
                <c:pt idx="581">
                  <c:v>43398.208361111108</c:v>
                </c:pt>
                <c:pt idx="582">
                  <c:v>43398.250027835646</c:v>
                </c:pt>
                <c:pt idx="583">
                  <c:v>43398.291694560183</c:v>
                </c:pt>
                <c:pt idx="584">
                  <c:v>43398.33336128472</c:v>
                </c:pt>
                <c:pt idx="585">
                  <c:v>43398.375028009257</c:v>
                </c:pt>
                <c:pt idx="586">
                  <c:v>43398.416694733794</c:v>
                </c:pt>
                <c:pt idx="587">
                  <c:v>43398.458361458332</c:v>
                </c:pt>
                <c:pt idx="588">
                  <c:v>43398.500028182869</c:v>
                </c:pt>
                <c:pt idx="589">
                  <c:v>43398.541694907406</c:v>
                </c:pt>
                <c:pt idx="590">
                  <c:v>43398.583361631943</c:v>
                </c:pt>
                <c:pt idx="591">
                  <c:v>43398.62502835648</c:v>
                </c:pt>
                <c:pt idx="592">
                  <c:v>43398.666695081018</c:v>
                </c:pt>
                <c:pt idx="593">
                  <c:v>43398.708361805555</c:v>
                </c:pt>
                <c:pt idx="594">
                  <c:v>43398.750028530092</c:v>
                </c:pt>
                <c:pt idx="595">
                  <c:v>43398.791695254629</c:v>
                </c:pt>
                <c:pt idx="596">
                  <c:v>43398.833361979167</c:v>
                </c:pt>
                <c:pt idx="597">
                  <c:v>43398.875028703704</c:v>
                </c:pt>
                <c:pt idx="598">
                  <c:v>43398.916695428241</c:v>
                </c:pt>
                <c:pt idx="599">
                  <c:v>43398.958362152778</c:v>
                </c:pt>
                <c:pt idx="600">
                  <c:v>43399.000028877315</c:v>
                </c:pt>
                <c:pt idx="601">
                  <c:v>43399.041695601853</c:v>
                </c:pt>
                <c:pt idx="602">
                  <c:v>43399.08336232639</c:v>
                </c:pt>
                <c:pt idx="603">
                  <c:v>43399.125029050927</c:v>
                </c:pt>
                <c:pt idx="604">
                  <c:v>43399.166695775464</c:v>
                </c:pt>
                <c:pt idx="605">
                  <c:v>43399.208362500001</c:v>
                </c:pt>
                <c:pt idx="606">
                  <c:v>43399.250029224539</c:v>
                </c:pt>
                <c:pt idx="607">
                  <c:v>43399.291695949076</c:v>
                </c:pt>
                <c:pt idx="608">
                  <c:v>43399.333362673613</c:v>
                </c:pt>
                <c:pt idx="609">
                  <c:v>43399.37502939815</c:v>
                </c:pt>
                <c:pt idx="610">
                  <c:v>43399.416696122687</c:v>
                </c:pt>
                <c:pt idx="611">
                  <c:v>43399.458362847225</c:v>
                </c:pt>
                <c:pt idx="612">
                  <c:v>43399.500029571762</c:v>
                </c:pt>
                <c:pt idx="613">
                  <c:v>43399.541696296299</c:v>
                </c:pt>
                <c:pt idx="614">
                  <c:v>43399.583363020836</c:v>
                </c:pt>
                <c:pt idx="615">
                  <c:v>43399.625029745373</c:v>
                </c:pt>
                <c:pt idx="616">
                  <c:v>43399.666696469911</c:v>
                </c:pt>
                <c:pt idx="617">
                  <c:v>43399.708363194448</c:v>
                </c:pt>
                <c:pt idx="618">
                  <c:v>43399.750029918985</c:v>
                </c:pt>
                <c:pt idx="619">
                  <c:v>43399.791696643515</c:v>
                </c:pt>
                <c:pt idx="620">
                  <c:v>43399.833363368052</c:v>
                </c:pt>
                <c:pt idx="621">
                  <c:v>43399.875030092589</c:v>
                </c:pt>
                <c:pt idx="622">
                  <c:v>43399.916696817127</c:v>
                </c:pt>
                <c:pt idx="623">
                  <c:v>43399.958363541664</c:v>
                </c:pt>
                <c:pt idx="624">
                  <c:v>43400.000030266201</c:v>
                </c:pt>
                <c:pt idx="625">
                  <c:v>43400.041696990738</c:v>
                </c:pt>
                <c:pt idx="626">
                  <c:v>43400.083363715275</c:v>
                </c:pt>
                <c:pt idx="627">
                  <c:v>43400.125030439813</c:v>
                </c:pt>
                <c:pt idx="628">
                  <c:v>43400.16669716435</c:v>
                </c:pt>
                <c:pt idx="629">
                  <c:v>43400.208363888887</c:v>
                </c:pt>
                <c:pt idx="630">
                  <c:v>43400.250030613424</c:v>
                </c:pt>
                <c:pt idx="631">
                  <c:v>43400.291697337962</c:v>
                </c:pt>
                <c:pt idx="632">
                  <c:v>43400.333364062499</c:v>
                </c:pt>
                <c:pt idx="633">
                  <c:v>43400.375030787036</c:v>
                </c:pt>
                <c:pt idx="634">
                  <c:v>43400.416697511573</c:v>
                </c:pt>
                <c:pt idx="635">
                  <c:v>43400.45836423611</c:v>
                </c:pt>
                <c:pt idx="636">
                  <c:v>43400.500030960648</c:v>
                </c:pt>
                <c:pt idx="637">
                  <c:v>43400.541697685185</c:v>
                </c:pt>
                <c:pt idx="638">
                  <c:v>43400.583364409722</c:v>
                </c:pt>
                <c:pt idx="639">
                  <c:v>43400.625031134259</c:v>
                </c:pt>
                <c:pt idx="640">
                  <c:v>43400.666697858796</c:v>
                </c:pt>
                <c:pt idx="641">
                  <c:v>43400.708364583334</c:v>
                </c:pt>
                <c:pt idx="642">
                  <c:v>43400.750031307871</c:v>
                </c:pt>
                <c:pt idx="643">
                  <c:v>43400.791698032408</c:v>
                </c:pt>
                <c:pt idx="644">
                  <c:v>43400.833364756945</c:v>
                </c:pt>
                <c:pt idx="645">
                  <c:v>43400.875031481482</c:v>
                </c:pt>
                <c:pt idx="646">
                  <c:v>43400.91669820602</c:v>
                </c:pt>
                <c:pt idx="647">
                  <c:v>43400.958364930557</c:v>
                </c:pt>
                <c:pt idx="648">
                  <c:v>43401.000031655094</c:v>
                </c:pt>
                <c:pt idx="649">
                  <c:v>43401.041698379631</c:v>
                </c:pt>
                <c:pt idx="650">
                  <c:v>43401.083365104168</c:v>
                </c:pt>
                <c:pt idx="651">
                  <c:v>43401.125031828706</c:v>
                </c:pt>
                <c:pt idx="652">
                  <c:v>43401.166698553243</c:v>
                </c:pt>
                <c:pt idx="653">
                  <c:v>43401.20836527778</c:v>
                </c:pt>
                <c:pt idx="654">
                  <c:v>43401.250032002317</c:v>
                </c:pt>
                <c:pt idx="655">
                  <c:v>43401.291698726855</c:v>
                </c:pt>
                <c:pt idx="656">
                  <c:v>43401.333365451392</c:v>
                </c:pt>
                <c:pt idx="657">
                  <c:v>43401.375032175929</c:v>
                </c:pt>
                <c:pt idx="658">
                  <c:v>43401.416698900466</c:v>
                </c:pt>
                <c:pt idx="659">
                  <c:v>43401.458365625003</c:v>
                </c:pt>
                <c:pt idx="660">
                  <c:v>43401.500032349541</c:v>
                </c:pt>
                <c:pt idx="661">
                  <c:v>43401.54169907407</c:v>
                </c:pt>
                <c:pt idx="662">
                  <c:v>43401.583365798608</c:v>
                </c:pt>
                <c:pt idx="663">
                  <c:v>43401.625032523145</c:v>
                </c:pt>
                <c:pt idx="664">
                  <c:v>43401.666699247682</c:v>
                </c:pt>
                <c:pt idx="665">
                  <c:v>43401.708365972219</c:v>
                </c:pt>
                <c:pt idx="666">
                  <c:v>43401.750032696757</c:v>
                </c:pt>
                <c:pt idx="667">
                  <c:v>43401.791699421294</c:v>
                </c:pt>
                <c:pt idx="668">
                  <c:v>43401.833366145831</c:v>
                </c:pt>
                <c:pt idx="669">
                  <c:v>43401.875032870368</c:v>
                </c:pt>
                <c:pt idx="670">
                  <c:v>43401.916699594905</c:v>
                </c:pt>
                <c:pt idx="671">
                  <c:v>43401.958366319443</c:v>
                </c:pt>
                <c:pt idx="672">
                  <c:v>43402.00003304398</c:v>
                </c:pt>
                <c:pt idx="673">
                  <c:v>43402.041699768517</c:v>
                </c:pt>
                <c:pt idx="674">
                  <c:v>43402.083366493054</c:v>
                </c:pt>
                <c:pt idx="675">
                  <c:v>43402.125033217591</c:v>
                </c:pt>
                <c:pt idx="676">
                  <c:v>43402.166699942129</c:v>
                </c:pt>
                <c:pt idx="677">
                  <c:v>43402.208366666666</c:v>
                </c:pt>
                <c:pt idx="678">
                  <c:v>43402.250033391203</c:v>
                </c:pt>
                <c:pt idx="679">
                  <c:v>43402.29170011574</c:v>
                </c:pt>
                <c:pt idx="680">
                  <c:v>43402.333366840277</c:v>
                </c:pt>
                <c:pt idx="681">
                  <c:v>43402.375033564815</c:v>
                </c:pt>
                <c:pt idx="682">
                  <c:v>43402.416700289352</c:v>
                </c:pt>
                <c:pt idx="683">
                  <c:v>43402.458367013889</c:v>
                </c:pt>
                <c:pt idx="684">
                  <c:v>43402.500033738426</c:v>
                </c:pt>
                <c:pt idx="685">
                  <c:v>43402.541700462963</c:v>
                </c:pt>
                <c:pt idx="686">
                  <c:v>43402.583367187501</c:v>
                </c:pt>
                <c:pt idx="687">
                  <c:v>43402.625033912038</c:v>
                </c:pt>
                <c:pt idx="688">
                  <c:v>43402.666700636575</c:v>
                </c:pt>
                <c:pt idx="689">
                  <c:v>43402.708367361112</c:v>
                </c:pt>
                <c:pt idx="690">
                  <c:v>43402.75003408565</c:v>
                </c:pt>
                <c:pt idx="691">
                  <c:v>43402.791700810187</c:v>
                </c:pt>
                <c:pt idx="692">
                  <c:v>43402.833367534724</c:v>
                </c:pt>
                <c:pt idx="693">
                  <c:v>43402.875034259261</c:v>
                </c:pt>
                <c:pt idx="694">
                  <c:v>43402.916700983798</c:v>
                </c:pt>
                <c:pt idx="695">
                  <c:v>43402.958367708336</c:v>
                </c:pt>
                <c:pt idx="696">
                  <c:v>43403.000034432873</c:v>
                </c:pt>
                <c:pt idx="697">
                  <c:v>43403.04170115741</c:v>
                </c:pt>
                <c:pt idx="698">
                  <c:v>43403.083367881947</c:v>
                </c:pt>
                <c:pt idx="699">
                  <c:v>43403.125034606484</c:v>
                </c:pt>
                <c:pt idx="700">
                  <c:v>43403.166701331022</c:v>
                </c:pt>
                <c:pt idx="701">
                  <c:v>43403.208368055559</c:v>
                </c:pt>
                <c:pt idx="702">
                  <c:v>43403.250034780096</c:v>
                </c:pt>
                <c:pt idx="703">
                  <c:v>43403.291701504633</c:v>
                </c:pt>
                <c:pt idx="704">
                  <c:v>43403.333368229163</c:v>
                </c:pt>
                <c:pt idx="705">
                  <c:v>43403.3750349537</c:v>
                </c:pt>
                <c:pt idx="706">
                  <c:v>43403.416701678238</c:v>
                </c:pt>
                <c:pt idx="707">
                  <c:v>43403.458368402775</c:v>
                </c:pt>
                <c:pt idx="708">
                  <c:v>43403.500035127312</c:v>
                </c:pt>
                <c:pt idx="709">
                  <c:v>43403.541701851849</c:v>
                </c:pt>
                <c:pt idx="710">
                  <c:v>43403.583368576386</c:v>
                </c:pt>
                <c:pt idx="711">
                  <c:v>43403.625035300924</c:v>
                </c:pt>
                <c:pt idx="712">
                  <c:v>43403.666702025461</c:v>
                </c:pt>
                <c:pt idx="713">
                  <c:v>43403.708368749998</c:v>
                </c:pt>
                <c:pt idx="714">
                  <c:v>43403.750035474535</c:v>
                </c:pt>
                <c:pt idx="715">
                  <c:v>43403.791702199072</c:v>
                </c:pt>
                <c:pt idx="716">
                  <c:v>43403.83336892361</c:v>
                </c:pt>
                <c:pt idx="717">
                  <c:v>43403.875035648147</c:v>
                </c:pt>
                <c:pt idx="718">
                  <c:v>43403.916702372684</c:v>
                </c:pt>
                <c:pt idx="719">
                  <c:v>43403.958369097221</c:v>
                </c:pt>
                <c:pt idx="720">
                  <c:v>43404.000035821759</c:v>
                </c:pt>
                <c:pt idx="721">
                  <c:v>43404.041702546296</c:v>
                </c:pt>
                <c:pt idx="722">
                  <c:v>43404.083369270833</c:v>
                </c:pt>
                <c:pt idx="723">
                  <c:v>43404.12503599537</c:v>
                </c:pt>
                <c:pt idx="724">
                  <c:v>43404.166702719907</c:v>
                </c:pt>
                <c:pt idx="725">
                  <c:v>43404.208369444445</c:v>
                </c:pt>
                <c:pt idx="726">
                  <c:v>43404.250036168982</c:v>
                </c:pt>
                <c:pt idx="727">
                  <c:v>43404.291702893519</c:v>
                </c:pt>
                <c:pt idx="728">
                  <c:v>43404.333369618056</c:v>
                </c:pt>
                <c:pt idx="729">
                  <c:v>43404.375036342593</c:v>
                </c:pt>
                <c:pt idx="730">
                  <c:v>43404.416703067131</c:v>
                </c:pt>
                <c:pt idx="731">
                  <c:v>43404.458369791668</c:v>
                </c:pt>
                <c:pt idx="732">
                  <c:v>43404.500036516205</c:v>
                </c:pt>
                <c:pt idx="733">
                  <c:v>43404.541703240742</c:v>
                </c:pt>
                <c:pt idx="734">
                  <c:v>43404.583369965279</c:v>
                </c:pt>
                <c:pt idx="735">
                  <c:v>43404.625036689817</c:v>
                </c:pt>
                <c:pt idx="736">
                  <c:v>43404.666703414354</c:v>
                </c:pt>
                <c:pt idx="737">
                  <c:v>43404.708370138891</c:v>
                </c:pt>
                <c:pt idx="738">
                  <c:v>43404.750036863428</c:v>
                </c:pt>
                <c:pt idx="739">
                  <c:v>43404.791703587965</c:v>
                </c:pt>
                <c:pt idx="740">
                  <c:v>43404.833370312503</c:v>
                </c:pt>
                <c:pt idx="741">
                  <c:v>43404.87503703704</c:v>
                </c:pt>
                <c:pt idx="742">
                  <c:v>43404.916703761577</c:v>
                </c:pt>
                <c:pt idx="743">
                  <c:v>43404.958370486114</c:v>
                </c:pt>
                <c:pt idx="744">
                  <c:v>43405.000037210651</c:v>
                </c:pt>
                <c:pt idx="745">
                  <c:v>43405.041703935189</c:v>
                </c:pt>
                <c:pt idx="746">
                  <c:v>43405.083370659719</c:v>
                </c:pt>
                <c:pt idx="747">
                  <c:v>43405.125037384256</c:v>
                </c:pt>
                <c:pt idx="748">
                  <c:v>43405.166704108793</c:v>
                </c:pt>
                <c:pt idx="749">
                  <c:v>43405.20837083333</c:v>
                </c:pt>
                <c:pt idx="750">
                  <c:v>43405.250037557867</c:v>
                </c:pt>
                <c:pt idx="751">
                  <c:v>43405.291704282405</c:v>
                </c:pt>
                <c:pt idx="752">
                  <c:v>43405.333371006942</c:v>
                </c:pt>
                <c:pt idx="753">
                  <c:v>43405.375037731479</c:v>
                </c:pt>
                <c:pt idx="754">
                  <c:v>43405.416704456016</c:v>
                </c:pt>
                <c:pt idx="755">
                  <c:v>43405.458371180554</c:v>
                </c:pt>
                <c:pt idx="756">
                  <c:v>43405.500037905091</c:v>
                </c:pt>
                <c:pt idx="757">
                  <c:v>43405.541704629628</c:v>
                </c:pt>
                <c:pt idx="758">
                  <c:v>43405.583371354165</c:v>
                </c:pt>
                <c:pt idx="759">
                  <c:v>43405.625038078702</c:v>
                </c:pt>
                <c:pt idx="760">
                  <c:v>43405.66670480324</c:v>
                </c:pt>
                <c:pt idx="761">
                  <c:v>43405.708371527777</c:v>
                </c:pt>
                <c:pt idx="762">
                  <c:v>43405.750038252314</c:v>
                </c:pt>
                <c:pt idx="763">
                  <c:v>43405.791704976851</c:v>
                </c:pt>
                <c:pt idx="764">
                  <c:v>43405.833371701388</c:v>
                </c:pt>
                <c:pt idx="765">
                  <c:v>43405.875038425926</c:v>
                </c:pt>
                <c:pt idx="766">
                  <c:v>43405.916705150463</c:v>
                </c:pt>
                <c:pt idx="767">
                  <c:v>43405.958371875</c:v>
                </c:pt>
                <c:pt idx="768">
                  <c:v>43406.000038599537</c:v>
                </c:pt>
                <c:pt idx="769">
                  <c:v>43406.041705324074</c:v>
                </c:pt>
                <c:pt idx="770">
                  <c:v>43406.083372048612</c:v>
                </c:pt>
                <c:pt idx="771">
                  <c:v>43406.125038773149</c:v>
                </c:pt>
                <c:pt idx="772">
                  <c:v>43406.166705497686</c:v>
                </c:pt>
                <c:pt idx="773">
                  <c:v>43406.208372222223</c:v>
                </c:pt>
                <c:pt idx="774">
                  <c:v>43406.25003894676</c:v>
                </c:pt>
                <c:pt idx="775">
                  <c:v>43406.291705671298</c:v>
                </c:pt>
                <c:pt idx="776">
                  <c:v>43406.333372395835</c:v>
                </c:pt>
                <c:pt idx="777">
                  <c:v>43406.375039120372</c:v>
                </c:pt>
                <c:pt idx="778">
                  <c:v>43406.416705844909</c:v>
                </c:pt>
                <c:pt idx="779">
                  <c:v>43406.458372569447</c:v>
                </c:pt>
                <c:pt idx="780">
                  <c:v>43406.500039293984</c:v>
                </c:pt>
                <c:pt idx="781">
                  <c:v>43406.541706018521</c:v>
                </c:pt>
                <c:pt idx="782">
                  <c:v>43406.583372743058</c:v>
                </c:pt>
                <c:pt idx="783">
                  <c:v>43406.625039467595</c:v>
                </c:pt>
                <c:pt idx="784">
                  <c:v>43406.666706192133</c:v>
                </c:pt>
                <c:pt idx="785">
                  <c:v>43406.70837291667</c:v>
                </c:pt>
                <c:pt idx="786">
                  <c:v>43406.750039641207</c:v>
                </c:pt>
                <c:pt idx="787">
                  <c:v>43406.791706365744</c:v>
                </c:pt>
                <c:pt idx="788">
                  <c:v>43406.833373090281</c:v>
                </c:pt>
                <c:pt idx="789">
                  <c:v>43406.875039814811</c:v>
                </c:pt>
                <c:pt idx="790">
                  <c:v>43406.916706539349</c:v>
                </c:pt>
                <c:pt idx="791">
                  <c:v>43406.958373263886</c:v>
                </c:pt>
                <c:pt idx="792">
                  <c:v>43407.000039988423</c:v>
                </c:pt>
                <c:pt idx="793">
                  <c:v>43407.04170671296</c:v>
                </c:pt>
                <c:pt idx="794">
                  <c:v>43407.083373437497</c:v>
                </c:pt>
                <c:pt idx="795">
                  <c:v>43407.125040162035</c:v>
                </c:pt>
                <c:pt idx="796">
                  <c:v>43407.166706886572</c:v>
                </c:pt>
                <c:pt idx="797">
                  <c:v>43407.208373611109</c:v>
                </c:pt>
                <c:pt idx="798">
                  <c:v>43407.250040335646</c:v>
                </c:pt>
                <c:pt idx="799">
                  <c:v>43407.291707060183</c:v>
                </c:pt>
                <c:pt idx="800">
                  <c:v>43407.333373784721</c:v>
                </c:pt>
                <c:pt idx="801">
                  <c:v>43407.375040509258</c:v>
                </c:pt>
                <c:pt idx="802">
                  <c:v>43407.416707233795</c:v>
                </c:pt>
                <c:pt idx="803">
                  <c:v>43407.458373958332</c:v>
                </c:pt>
                <c:pt idx="804">
                  <c:v>43407.500040682869</c:v>
                </c:pt>
                <c:pt idx="805">
                  <c:v>43407.541707407407</c:v>
                </c:pt>
                <c:pt idx="806">
                  <c:v>43407.583374131944</c:v>
                </c:pt>
                <c:pt idx="807">
                  <c:v>43407.625040856481</c:v>
                </c:pt>
                <c:pt idx="808">
                  <c:v>43407.666707581018</c:v>
                </c:pt>
                <c:pt idx="809">
                  <c:v>43407.708374305555</c:v>
                </c:pt>
                <c:pt idx="810">
                  <c:v>43407.750041030093</c:v>
                </c:pt>
                <c:pt idx="811">
                  <c:v>43407.79170775463</c:v>
                </c:pt>
                <c:pt idx="812">
                  <c:v>43407.833374479167</c:v>
                </c:pt>
                <c:pt idx="813">
                  <c:v>43407.875041203704</c:v>
                </c:pt>
                <c:pt idx="814">
                  <c:v>43407.916707928242</c:v>
                </c:pt>
                <c:pt idx="815">
                  <c:v>43407.958374652779</c:v>
                </c:pt>
                <c:pt idx="816">
                  <c:v>43408.000041377316</c:v>
                </c:pt>
                <c:pt idx="817">
                  <c:v>43408.041708101853</c:v>
                </c:pt>
                <c:pt idx="818">
                  <c:v>43408.08337482639</c:v>
                </c:pt>
                <c:pt idx="819">
                  <c:v>43408.125041550928</c:v>
                </c:pt>
                <c:pt idx="820">
                  <c:v>43408.166708275465</c:v>
                </c:pt>
                <c:pt idx="821">
                  <c:v>43408.208375000002</c:v>
                </c:pt>
                <c:pt idx="822">
                  <c:v>43408.250041724539</c:v>
                </c:pt>
                <c:pt idx="823">
                  <c:v>43408.291708449076</c:v>
                </c:pt>
                <c:pt idx="824">
                  <c:v>43408.333375173614</c:v>
                </c:pt>
                <c:pt idx="825">
                  <c:v>43408.375041898151</c:v>
                </c:pt>
                <c:pt idx="826">
                  <c:v>43408.416708622688</c:v>
                </c:pt>
                <c:pt idx="827">
                  <c:v>43408.458375347225</c:v>
                </c:pt>
                <c:pt idx="828">
                  <c:v>43408.500042071762</c:v>
                </c:pt>
                <c:pt idx="829">
                  <c:v>43408.5417087963</c:v>
                </c:pt>
                <c:pt idx="830">
                  <c:v>43408.583375520837</c:v>
                </c:pt>
                <c:pt idx="831">
                  <c:v>43408.625042245367</c:v>
                </c:pt>
                <c:pt idx="832">
                  <c:v>43408.666708969904</c:v>
                </c:pt>
                <c:pt idx="833">
                  <c:v>43408.708375694441</c:v>
                </c:pt>
                <c:pt idx="834">
                  <c:v>43408.750042418978</c:v>
                </c:pt>
                <c:pt idx="835">
                  <c:v>43408.791709143516</c:v>
                </c:pt>
                <c:pt idx="836">
                  <c:v>43408.833375868053</c:v>
                </c:pt>
                <c:pt idx="837">
                  <c:v>43408.87504259259</c:v>
                </c:pt>
                <c:pt idx="838">
                  <c:v>43408.916709317127</c:v>
                </c:pt>
                <c:pt idx="839">
                  <c:v>43408.958376041664</c:v>
                </c:pt>
                <c:pt idx="840">
                  <c:v>43409.000042766202</c:v>
                </c:pt>
                <c:pt idx="841">
                  <c:v>43409.041709490739</c:v>
                </c:pt>
                <c:pt idx="842">
                  <c:v>43409.083376215276</c:v>
                </c:pt>
                <c:pt idx="843">
                  <c:v>43409.125042939813</c:v>
                </c:pt>
                <c:pt idx="844">
                  <c:v>43409.16670966435</c:v>
                </c:pt>
                <c:pt idx="845">
                  <c:v>43409.208376388888</c:v>
                </c:pt>
                <c:pt idx="846">
                  <c:v>43409.250043113425</c:v>
                </c:pt>
                <c:pt idx="847">
                  <c:v>43409.291709837962</c:v>
                </c:pt>
                <c:pt idx="848">
                  <c:v>43409.333376562499</c:v>
                </c:pt>
                <c:pt idx="849">
                  <c:v>43409.375043287037</c:v>
                </c:pt>
                <c:pt idx="850">
                  <c:v>43409.416710011574</c:v>
                </c:pt>
                <c:pt idx="851">
                  <c:v>43409.458376736111</c:v>
                </c:pt>
                <c:pt idx="852">
                  <c:v>43409.500043460648</c:v>
                </c:pt>
                <c:pt idx="853">
                  <c:v>43409.541710185185</c:v>
                </c:pt>
                <c:pt idx="854">
                  <c:v>43409.583376909723</c:v>
                </c:pt>
                <c:pt idx="855">
                  <c:v>43409.62504363426</c:v>
                </c:pt>
                <c:pt idx="856">
                  <c:v>43409.666710358797</c:v>
                </c:pt>
                <c:pt idx="857">
                  <c:v>43409.708377083334</c:v>
                </c:pt>
                <c:pt idx="858">
                  <c:v>43409.750043807871</c:v>
                </c:pt>
                <c:pt idx="859">
                  <c:v>43409.791710532409</c:v>
                </c:pt>
                <c:pt idx="860">
                  <c:v>43409.833377256946</c:v>
                </c:pt>
                <c:pt idx="861">
                  <c:v>43409.875043981483</c:v>
                </c:pt>
                <c:pt idx="862">
                  <c:v>43409.91671070602</c:v>
                </c:pt>
                <c:pt idx="863">
                  <c:v>43409.958377430557</c:v>
                </c:pt>
                <c:pt idx="864">
                  <c:v>43410.000044155095</c:v>
                </c:pt>
                <c:pt idx="865">
                  <c:v>43410.041710879632</c:v>
                </c:pt>
                <c:pt idx="866">
                  <c:v>43410.083377604169</c:v>
                </c:pt>
                <c:pt idx="867">
                  <c:v>43410.125044328706</c:v>
                </c:pt>
                <c:pt idx="868">
                  <c:v>43410.166711053243</c:v>
                </c:pt>
                <c:pt idx="869">
                  <c:v>43410.208377777781</c:v>
                </c:pt>
                <c:pt idx="870">
                  <c:v>43410.250044502318</c:v>
                </c:pt>
                <c:pt idx="871">
                  <c:v>43410.291711226855</c:v>
                </c:pt>
                <c:pt idx="872">
                  <c:v>43410.333377951392</c:v>
                </c:pt>
                <c:pt idx="873">
                  <c:v>43410.37504467593</c:v>
                </c:pt>
                <c:pt idx="874">
                  <c:v>43410.416711400459</c:v>
                </c:pt>
                <c:pt idx="875">
                  <c:v>43410.458378124997</c:v>
                </c:pt>
                <c:pt idx="876">
                  <c:v>43410.500044849534</c:v>
                </c:pt>
                <c:pt idx="877">
                  <c:v>43410.541711574071</c:v>
                </c:pt>
                <c:pt idx="878">
                  <c:v>43410.583378298608</c:v>
                </c:pt>
                <c:pt idx="879">
                  <c:v>43410.625045023146</c:v>
                </c:pt>
                <c:pt idx="880">
                  <c:v>43410.666711747683</c:v>
                </c:pt>
                <c:pt idx="881">
                  <c:v>43410.70837847222</c:v>
                </c:pt>
                <c:pt idx="882">
                  <c:v>43410.750045196757</c:v>
                </c:pt>
                <c:pt idx="883">
                  <c:v>43410.791711921294</c:v>
                </c:pt>
                <c:pt idx="884">
                  <c:v>43410.833378645832</c:v>
                </c:pt>
                <c:pt idx="885">
                  <c:v>43410.875045370369</c:v>
                </c:pt>
                <c:pt idx="886">
                  <c:v>43410.916712094906</c:v>
                </c:pt>
                <c:pt idx="887">
                  <c:v>43410.958378819443</c:v>
                </c:pt>
                <c:pt idx="888">
                  <c:v>43411.00004554398</c:v>
                </c:pt>
                <c:pt idx="889">
                  <c:v>43411.041712268518</c:v>
                </c:pt>
                <c:pt idx="890">
                  <c:v>43411.083378993055</c:v>
                </c:pt>
                <c:pt idx="891">
                  <c:v>43411.125045717592</c:v>
                </c:pt>
                <c:pt idx="892">
                  <c:v>43411.166712442129</c:v>
                </c:pt>
                <c:pt idx="893">
                  <c:v>43411.208379166666</c:v>
                </c:pt>
                <c:pt idx="894">
                  <c:v>43411.250045891204</c:v>
                </c:pt>
                <c:pt idx="895">
                  <c:v>43411.291712615741</c:v>
                </c:pt>
                <c:pt idx="896">
                  <c:v>43411.333379340278</c:v>
                </c:pt>
                <c:pt idx="897">
                  <c:v>43411.375046064815</c:v>
                </c:pt>
                <c:pt idx="898">
                  <c:v>43411.416712789352</c:v>
                </c:pt>
                <c:pt idx="899">
                  <c:v>43411.45837951389</c:v>
                </c:pt>
                <c:pt idx="900">
                  <c:v>43411.500046238427</c:v>
                </c:pt>
                <c:pt idx="901">
                  <c:v>43411.541712962964</c:v>
                </c:pt>
                <c:pt idx="902">
                  <c:v>43411.583379687501</c:v>
                </c:pt>
                <c:pt idx="903">
                  <c:v>43411.625046412039</c:v>
                </c:pt>
                <c:pt idx="904">
                  <c:v>43411.666713136576</c:v>
                </c:pt>
                <c:pt idx="905">
                  <c:v>43411.708379861113</c:v>
                </c:pt>
                <c:pt idx="906">
                  <c:v>43411.75004658565</c:v>
                </c:pt>
                <c:pt idx="907">
                  <c:v>43411.791713310187</c:v>
                </c:pt>
                <c:pt idx="908">
                  <c:v>43411.833380034725</c:v>
                </c:pt>
                <c:pt idx="909">
                  <c:v>43411.875046759262</c:v>
                </c:pt>
                <c:pt idx="910">
                  <c:v>43411.916713483799</c:v>
                </c:pt>
                <c:pt idx="911">
                  <c:v>43411.958380208336</c:v>
                </c:pt>
                <c:pt idx="912">
                  <c:v>43412.000046932873</c:v>
                </c:pt>
                <c:pt idx="913">
                  <c:v>43412.041713657411</c:v>
                </c:pt>
                <c:pt idx="914">
                  <c:v>43412.083380381948</c:v>
                </c:pt>
                <c:pt idx="915">
                  <c:v>43412.125047106485</c:v>
                </c:pt>
                <c:pt idx="916">
                  <c:v>43412.166713831015</c:v>
                </c:pt>
                <c:pt idx="917">
                  <c:v>43412.208380555552</c:v>
                </c:pt>
                <c:pt idx="918">
                  <c:v>43412.250047280089</c:v>
                </c:pt>
                <c:pt idx="919">
                  <c:v>43412.291714004627</c:v>
                </c:pt>
                <c:pt idx="920">
                  <c:v>43412.333380729164</c:v>
                </c:pt>
                <c:pt idx="921">
                  <c:v>43412.375047453701</c:v>
                </c:pt>
                <c:pt idx="922">
                  <c:v>43412.416714178238</c:v>
                </c:pt>
                <c:pt idx="923">
                  <c:v>43412.458380902775</c:v>
                </c:pt>
                <c:pt idx="924">
                  <c:v>43412.500047627313</c:v>
                </c:pt>
                <c:pt idx="925">
                  <c:v>43412.54171435185</c:v>
                </c:pt>
                <c:pt idx="926">
                  <c:v>43412.583381076387</c:v>
                </c:pt>
                <c:pt idx="927">
                  <c:v>43412.625047800924</c:v>
                </c:pt>
                <c:pt idx="928">
                  <c:v>43412.666714525461</c:v>
                </c:pt>
                <c:pt idx="929">
                  <c:v>43412.708381249999</c:v>
                </c:pt>
                <c:pt idx="930">
                  <c:v>43412.750047974536</c:v>
                </c:pt>
                <c:pt idx="931">
                  <c:v>43412.791714699073</c:v>
                </c:pt>
                <c:pt idx="932">
                  <c:v>43412.83338142361</c:v>
                </c:pt>
                <c:pt idx="933">
                  <c:v>43412.875048148147</c:v>
                </c:pt>
                <c:pt idx="934">
                  <c:v>43412.916714872685</c:v>
                </c:pt>
                <c:pt idx="935">
                  <c:v>43412.958381597222</c:v>
                </c:pt>
                <c:pt idx="936">
                  <c:v>43413.000048321759</c:v>
                </c:pt>
                <c:pt idx="937">
                  <c:v>43413.041715046296</c:v>
                </c:pt>
                <c:pt idx="938">
                  <c:v>43413.083381770834</c:v>
                </c:pt>
                <c:pt idx="939">
                  <c:v>43413.125048495371</c:v>
                </c:pt>
                <c:pt idx="940">
                  <c:v>43413.166715219908</c:v>
                </c:pt>
                <c:pt idx="941">
                  <c:v>43413.208381944445</c:v>
                </c:pt>
                <c:pt idx="942">
                  <c:v>43413.250048668982</c:v>
                </c:pt>
                <c:pt idx="943">
                  <c:v>43413.29171539352</c:v>
                </c:pt>
                <c:pt idx="944">
                  <c:v>43413.333382118057</c:v>
                </c:pt>
                <c:pt idx="945">
                  <c:v>43413.375048842594</c:v>
                </c:pt>
                <c:pt idx="946">
                  <c:v>43413.416715567131</c:v>
                </c:pt>
                <c:pt idx="947">
                  <c:v>43413.458382291668</c:v>
                </c:pt>
                <c:pt idx="948">
                  <c:v>43413.500049016206</c:v>
                </c:pt>
                <c:pt idx="949">
                  <c:v>43413.541715740743</c:v>
                </c:pt>
                <c:pt idx="950">
                  <c:v>43413.58338246528</c:v>
                </c:pt>
                <c:pt idx="951">
                  <c:v>43413.625049189817</c:v>
                </c:pt>
                <c:pt idx="952">
                  <c:v>43413.666715914354</c:v>
                </c:pt>
                <c:pt idx="953">
                  <c:v>43413.708382638892</c:v>
                </c:pt>
                <c:pt idx="954">
                  <c:v>43413.750049363429</c:v>
                </c:pt>
                <c:pt idx="955">
                  <c:v>43413.791716087966</c:v>
                </c:pt>
                <c:pt idx="956">
                  <c:v>43413.833382812503</c:v>
                </c:pt>
                <c:pt idx="957">
                  <c:v>43413.87504953704</c:v>
                </c:pt>
                <c:pt idx="958">
                  <c:v>43413.916716261578</c:v>
                </c:pt>
                <c:pt idx="959">
                  <c:v>43413.958382986108</c:v>
                </c:pt>
                <c:pt idx="960">
                  <c:v>43414.000049710645</c:v>
                </c:pt>
                <c:pt idx="961">
                  <c:v>43414.041716435182</c:v>
                </c:pt>
                <c:pt idx="962">
                  <c:v>43414.083383159719</c:v>
                </c:pt>
                <c:pt idx="963">
                  <c:v>43414.125049884256</c:v>
                </c:pt>
                <c:pt idx="964">
                  <c:v>43414.166716608794</c:v>
                </c:pt>
                <c:pt idx="965">
                  <c:v>43414.208383333331</c:v>
                </c:pt>
                <c:pt idx="966">
                  <c:v>43414.250050057868</c:v>
                </c:pt>
                <c:pt idx="967">
                  <c:v>43414.291716782405</c:v>
                </c:pt>
                <c:pt idx="968">
                  <c:v>43414.333383506942</c:v>
                </c:pt>
                <c:pt idx="969">
                  <c:v>43414.37505023148</c:v>
                </c:pt>
                <c:pt idx="970">
                  <c:v>43414.416716956017</c:v>
                </c:pt>
                <c:pt idx="971">
                  <c:v>43414.458383680554</c:v>
                </c:pt>
                <c:pt idx="972">
                  <c:v>43414.500050405091</c:v>
                </c:pt>
                <c:pt idx="973">
                  <c:v>43414.541717129629</c:v>
                </c:pt>
                <c:pt idx="974">
                  <c:v>43414.583383854166</c:v>
                </c:pt>
                <c:pt idx="975">
                  <c:v>43414.625050578703</c:v>
                </c:pt>
                <c:pt idx="976">
                  <c:v>43414.66671730324</c:v>
                </c:pt>
                <c:pt idx="977">
                  <c:v>43414.708384027777</c:v>
                </c:pt>
                <c:pt idx="978">
                  <c:v>43414.750050752315</c:v>
                </c:pt>
                <c:pt idx="979">
                  <c:v>43414.791717476852</c:v>
                </c:pt>
                <c:pt idx="980">
                  <c:v>43414.833384201389</c:v>
                </c:pt>
                <c:pt idx="981">
                  <c:v>43414.875050925926</c:v>
                </c:pt>
                <c:pt idx="982">
                  <c:v>43414.916717650463</c:v>
                </c:pt>
                <c:pt idx="983">
                  <c:v>43414.958384375001</c:v>
                </c:pt>
                <c:pt idx="984">
                  <c:v>43415.000051099538</c:v>
                </c:pt>
                <c:pt idx="985">
                  <c:v>43415.041717824075</c:v>
                </c:pt>
                <c:pt idx="986">
                  <c:v>43415.083384548612</c:v>
                </c:pt>
                <c:pt idx="987">
                  <c:v>43415.125051273149</c:v>
                </c:pt>
                <c:pt idx="988">
                  <c:v>43415.166717997687</c:v>
                </c:pt>
                <c:pt idx="989">
                  <c:v>43415.208384722224</c:v>
                </c:pt>
                <c:pt idx="990">
                  <c:v>43415.250051446761</c:v>
                </c:pt>
                <c:pt idx="991">
                  <c:v>43415.291718171298</c:v>
                </c:pt>
                <c:pt idx="992">
                  <c:v>43415.333384895835</c:v>
                </c:pt>
                <c:pt idx="993">
                  <c:v>43415.375051620373</c:v>
                </c:pt>
                <c:pt idx="994">
                  <c:v>43415.41671834491</c:v>
                </c:pt>
                <c:pt idx="995">
                  <c:v>43415.458385069447</c:v>
                </c:pt>
                <c:pt idx="996">
                  <c:v>43415.500051793984</c:v>
                </c:pt>
                <c:pt idx="997">
                  <c:v>43415.541718518522</c:v>
                </c:pt>
                <c:pt idx="998">
                  <c:v>43415.583385243059</c:v>
                </c:pt>
                <c:pt idx="999">
                  <c:v>43415.625051967596</c:v>
                </c:pt>
                <c:pt idx="1000">
                  <c:v>43415.666718692133</c:v>
                </c:pt>
                <c:pt idx="1001">
                  <c:v>43415.708385416663</c:v>
                </c:pt>
                <c:pt idx="1002">
                  <c:v>43415.7500521412</c:v>
                </c:pt>
                <c:pt idx="1003">
                  <c:v>43415.791718865737</c:v>
                </c:pt>
                <c:pt idx="1004">
                  <c:v>43415.833385590275</c:v>
                </c:pt>
                <c:pt idx="1005">
                  <c:v>43415.875052314812</c:v>
                </c:pt>
                <c:pt idx="1006">
                  <c:v>43415.916719039349</c:v>
                </c:pt>
                <c:pt idx="1007">
                  <c:v>43415.958385763886</c:v>
                </c:pt>
                <c:pt idx="1008">
                  <c:v>43416.000052488424</c:v>
                </c:pt>
                <c:pt idx="1009">
                  <c:v>43416.041719212961</c:v>
                </c:pt>
                <c:pt idx="1010">
                  <c:v>43416.083385937498</c:v>
                </c:pt>
                <c:pt idx="1011">
                  <c:v>43416.125052662035</c:v>
                </c:pt>
                <c:pt idx="1012">
                  <c:v>43416.166719386572</c:v>
                </c:pt>
                <c:pt idx="1013">
                  <c:v>43416.20838611111</c:v>
                </c:pt>
                <c:pt idx="1014">
                  <c:v>43416.250052835647</c:v>
                </c:pt>
                <c:pt idx="1015">
                  <c:v>43416.291719560184</c:v>
                </c:pt>
                <c:pt idx="1016">
                  <c:v>43416.333386284721</c:v>
                </c:pt>
                <c:pt idx="1017">
                  <c:v>43416.375053009258</c:v>
                </c:pt>
                <c:pt idx="1018">
                  <c:v>43416.416719733796</c:v>
                </c:pt>
                <c:pt idx="1019">
                  <c:v>43416.458386458333</c:v>
                </c:pt>
                <c:pt idx="1020">
                  <c:v>43416.50005318287</c:v>
                </c:pt>
                <c:pt idx="1021">
                  <c:v>43416.541719907407</c:v>
                </c:pt>
                <c:pt idx="1022">
                  <c:v>43416.583386631944</c:v>
                </c:pt>
                <c:pt idx="1023">
                  <c:v>43416.625053356482</c:v>
                </c:pt>
                <c:pt idx="1024">
                  <c:v>43416.666720081019</c:v>
                </c:pt>
                <c:pt idx="1025">
                  <c:v>43416.708386805556</c:v>
                </c:pt>
                <c:pt idx="1026">
                  <c:v>43416.750053530093</c:v>
                </c:pt>
                <c:pt idx="1027">
                  <c:v>43416.79172025463</c:v>
                </c:pt>
                <c:pt idx="1028">
                  <c:v>43416.833386979168</c:v>
                </c:pt>
                <c:pt idx="1029">
                  <c:v>43416.875053703705</c:v>
                </c:pt>
                <c:pt idx="1030">
                  <c:v>43416.916720428242</c:v>
                </c:pt>
                <c:pt idx="1031">
                  <c:v>43416.958387152779</c:v>
                </c:pt>
                <c:pt idx="1032">
                  <c:v>43417.000053877317</c:v>
                </c:pt>
                <c:pt idx="1033">
                  <c:v>43417.041720601854</c:v>
                </c:pt>
                <c:pt idx="1034">
                  <c:v>43417.083387326391</c:v>
                </c:pt>
                <c:pt idx="1035">
                  <c:v>43417.125054050928</c:v>
                </c:pt>
                <c:pt idx="1036">
                  <c:v>43417.166720775465</c:v>
                </c:pt>
                <c:pt idx="1037">
                  <c:v>43417.208387500003</c:v>
                </c:pt>
                <c:pt idx="1038">
                  <c:v>43417.25005422454</c:v>
                </c:pt>
                <c:pt idx="1039">
                  <c:v>43417.291720949077</c:v>
                </c:pt>
                <c:pt idx="1040">
                  <c:v>43417.333387673614</c:v>
                </c:pt>
                <c:pt idx="1041">
                  <c:v>43417.375054398151</c:v>
                </c:pt>
                <c:pt idx="1042">
                  <c:v>43417.416721122689</c:v>
                </c:pt>
                <c:pt idx="1043">
                  <c:v>43417.458387847226</c:v>
                </c:pt>
                <c:pt idx="1044">
                  <c:v>43417.500054571756</c:v>
                </c:pt>
                <c:pt idx="1045">
                  <c:v>43417.541721296293</c:v>
                </c:pt>
                <c:pt idx="1046">
                  <c:v>43417.58338802083</c:v>
                </c:pt>
                <c:pt idx="1047">
                  <c:v>43417.625054745367</c:v>
                </c:pt>
                <c:pt idx="1048">
                  <c:v>43417.666721469905</c:v>
                </c:pt>
                <c:pt idx="1049">
                  <c:v>43417.708388194442</c:v>
                </c:pt>
                <c:pt idx="1050">
                  <c:v>43417.750054918979</c:v>
                </c:pt>
                <c:pt idx="1051">
                  <c:v>43417.791721643516</c:v>
                </c:pt>
                <c:pt idx="1052">
                  <c:v>43417.833388368053</c:v>
                </c:pt>
                <c:pt idx="1053">
                  <c:v>43417.875055092591</c:v>
                </c:pt>
                <c:pt idx="1054">
                  <c:v>43417.916721817128</c:v>
                </c:pt>
                <c:pt idx="1055">
                  <c:v>43417.958388541665</c:v>
                </c:pt>
                <c:pt idx="1056">
                  <c:v>43418.000055266202</c:v>
                </c:pt>
                <c:pt idx="1057">
                  <c:v>43418.041721990739</c:v>
                </c:pt>
                <c:pt idx="1058">
                  <c:v>43418.083388715277</c:v>
                </c:pt>
                <c:pt idx="1059">
                  <c:v>43418.125055439814</c:v>
                </c:pt>
                <c:pt idx="1060">
                  <c:v>43418.166722164351</c:v>
                </c:pt>
                <c:pt idx="1061">
                  <c:v>43418.208388888888</c:v>
                </c:pt>
                <c:pt idx="1062">
                  <c:v>43418.250055613426</c:v>
                </c:pt>
                <c:pt idx="1063">
                  <c:v>43418.291722337963</c:v>
                </c:pt>
                <c:pt idx="1064">
                  <c:v>43418.3333890625</c:v>
                </c:pt>
                <c:pt idx="1065">
                  <c:v>43418.375055787037</c:v>
                </c:pt>
                <c:pt idx="1066">
                  <c:v>43418.416722511574</c:v>
                </c:pt>
                <c:pt idx="1067">
                  <c:v>43418.458389236112</c:v>
                </c:pt>
                <c:pt idx="1068">
                  <c:v>43418.500055960649</c:v>
                </c:pt>
                <c:pt idx="1069">
                  <c:v>43418.541722685186</c:v>
                </c:pt>
                <c:pt idx="1070">
                  <c:v>43418.583389409723</c:v>
                </c:pt>
                <c:pt idx="1071">
                  <c:v>43418.62505613426</c:v>
                </c:pt>
                <c:pt idx="1072">
                  <c:v>43418.666722858798</c:v>
                </c:pt>
                <c:pt idx="1073">
                  <c:v>43418.708389583335</c:v>
                </c:pt>
                <c:pt idx="1074">
                  <c:v>43418.750056307872</c:v>
                </c:pt>
                <c:pt idx="1075">
                  <c:v>43418.791723032409</c:v>
                </c:pt>
                <c:pt idx="1076">
                  <c:v>43418.833389756946</c:v>
                </c:pt>
                <c:pt idx="1077">
                  <c:v>43418.875056481484</c:v>
                </c:pt>
                <c:pt idx="1078">
                  <c:v>43418.916723206021</c:v>
                </c:pt>
                <c:pt idx="1079">
                  <c:v>43418.958389930558</c:v>
                </c:pt>
                <c:pt idx="1080">
                  <c:v>43419.000056655095</c:v>
                </c:pt>
                <c:pt idx="1081">
                  <c:v>43419.041723379632</c:v>
                </c:pt>
                <c:pt idx="1082">
                  <c:v>43419.08339010417</c:v>
                </c:pt>
                <c:pt idx="1083">
                  <c:v>43419.125056828707</c:v>
                </c:pt>
                <c:pt idx="1084">
                  <c:v>43419.166723553244</c:v>
                </c:pt>
                <c:pt idx="1085">
                  <c:v>43419.208390277781</c:v>
                </c:pt>
                <c:pt idx="1086">
                  <c:v>43419.250057002311</c:v>
                </c:pt>
                <c:pt idx="1087">
                  <c:v>43419.291723726848</c:v>
                </c:pt>
                <c:pt idx="1088">
                  <c:v>43419.333390451386</c:v>
                </c:pt>
                <c:pt idx="1089">
                  <c:v>43419.375057175923</c:v>
                </c:pt>
                <c:pt idx="1090">
                  <c:v>43419.41672390046</c:v>
                </c:pt>
                <c:pt idx="1091">
                  <c:v>43419.458390624997</c:v>
                </c:pt>
                <c:pt idx="1092">
                  <c:v>43419.500057349534</c:v>
                </c:pt>
                <c:pt idx="1093">
                  <c:v>43419.541724074072</c:v>
                </c:pt>
                <c:pt idx="1094">
                  <c:v>43419.583390798609</c:v>
                </c:pt>
                <c:pt idx="1095">
                  <c:v>43419.625057523146</c:v>
                </c:pt>
                <c:pt idx="1096">
                  <c:v>43419.666724247683</c:v>
                </c:pt>
                <c:pt idx="1097">
                  <c:v>43419.708390972221</c:v>
                </c:pt>
                <c:pt idx="1098">
                  <c:v>43419.750057696758</c:v>
                </c:pt>
                <c:pt idx="1099">
                  <c:v>43419.791724421295</c:v>
                </c:pt>
                <c:pt idx="1100">
                  <c:v>43419.833391145832</c:v>
                </c:pt>
                <c:pt idx="1101">
                  <c:v>43419.875057870369</c:v>
                </c:pt>
                <c:pt idx="1102">
                  <c:v>43419.916724594907</c:v>
                </c:pt>
                <c:pt idx="1103">
                  <c:v>43419.958391319444</c:v>
                </c:pt>
                <c:pt idx="1104">
                  <c:v>43420.000058043981</c:v>
                </c:pt>
                <c:pt idx="1105">
                  <c:v>43420.041724768518</c:v>
                </c:pt>
                <c:pt idx="1106">
                  <c:v>43420.083391493055</c:v>
                </c:pt>
                <c:pt idx="1107">
                  <c:v>43420.125058217593</c:v>
                </c:pt>
                <c:pt idx="1108">
                  <c:v>43420.16672494213</c:v>
                </c:pt>
                <c:pt idx="1109">
                  <c:v>43420.208391666667</c:v>
                </c:pt>
                <c:pt idx="1110">
                  <c:v>43420.250058391204</c:v>
                </c:pt>
                <c:pt idx="1111">
                  <c:v>43420.291725115741</c:v>
                </c:pt>
                <c:pt idx="1112">
                  <c:v>43420.333391840279</c:v>
                </c:pt>
                <c:pt idx="1113">
                  <c:v>43420.375058564816</c:v>
                </c:pt>
                <c:pt idx="1114">
                  <c:v>43420.416725289353</c:v>
                </c:pt>
                <c:pt idx="1115">
                  <c:v>43420.45839201389</c:v>
                </c:pt>
                <c:pt idx="1116">
                  <c:v>43420.500058738427</c:v>
                </c:pt>
                <c:pt idx="1117">
                  <c:v>43420.541725462965</c:v>
                </c:pt>
                <c:pt idx="1118">
                  <c:v>43420.583392187502</c:v>
                </c:pt>
                <c:pt idx="1119">
                  <c:v>43420.625058912039</c:v>
                </c:pt>
                <c:pt idx="1120">
                  <c:v>43420.666725636576</c:v>
                </c:pt>
                <c:pt idx="1121">
                  <c:v>43420.708392361114</c:v>
                </c:pt>
                <c:pt idx="1122">
                  <c:v>43420.750059085651</c:v>
                </c:pt>
                <c:pt idx="1123">
                  <c:v>43420.791725810188</c:v>
                </c:pt>
                <c:pt idx="1124">
                  <c:v>43420.833392534725</c:v>
                </c:pt>
                <c:pt idx="1125">
                  <c:v>43420.875059259262</c:v>
                </c:pt>
                <c:pt idx="1126">
                  <c:v>43420.9167259838</c:v>
                </c:pt>
                <c:pt idx="1127">
                  <c:v>43420.958392708337</c:v>
                </c:pt>
                <c:pt idx="1128">
                  <c:v>43421.000059432874</c:v>
                </c:pt>
                <c:pt idx="1129">
                  <c:v>43421.041726157404</c:v>
                </c:pt>
                <c:pt idx="1130">
                  <c:v>43421.083392881941</c:v>
                </c:pt>
                <c:pt idx="1131">
                  <c:v>43421.125059606478</c:v>
                </c:pt>
                <c:pt idx="1132">
                  <c:v>43421.166726331016</c:v>
                </c:pt>
                <c:pt idx="1133">
                  <c:v>43421.208393055553</c:v>
                </c:pt>
                <c:pt idx="1134">
                  <c:v>43421.25005978009</c:v>
                </c:pt>
                <c:pt idx="1135">
                  <c:v>43421.291726504627</c:v>
                </c:pt>
                <c:pt idx="1136">
                  <c:v>43421.333393229164</c:v>
                </c:pt>
                <c:pt idx="1137">
                  <c:v>43421.375059953702</c:v>
                </c:pt>
                <c:pt idx="1138">
                  <c:v>43421.416726678239</c:v>
                </c:pt>
                <c:pt idx="1139">
                  <c:v>43421.458393402776</c:v>
                </c:pt>
                <c:pt idx="1140">
                  <c:v>43421.500060127313</c:v>
                </c:pt>
                <c:pt idx="1141">
                  <c:v>43421.54172685185</c:v>
                </c:pt>
                <c:pt idx="1142">
                  <c:v>43421.583393576388</c:v>
                </c:pt>
                <c:pt idx="1143">
                  <c:v>43421.625060300925</c:v>
                </c:pt>
                <c:pt idx="1144">
                  <c:v>43421.666727025462</c:v>
                </c:pt>
                <c:pt idx="1145">
                  <c:v>43421.708393749999</c:v>
                </c:pt>
                <c:pt idx="1146">
                  <c:v>43421.750060474536</c:v>
                </c:pt>
                <c:pt idx="1147">
                  <c:v>43421.791727199074</c:v>
                </c:pt>
                <c:pt idx="1148">
                  <c:v>43421.833393923611</c:v>
                </c:pt>
                <c:pt idx="1149">
                  <c:v>43421.875060648148</c:v>
                </c:pt>
                <c:pt idx="1150">
                  <c:v>43421.916727372685</c:v>
                </c:pt>
                <c:pt idx="1151">
                  <c:v>43421.958394097222</c:v>
                </c:pt>
                <c:pt idx="1152">
                  <c:v>43422.00006082176</c:v>
                </c:pt>
                <c:pt idx="1153">
                  <c:v>43422.041727546297</c:v>
                </c:pt>
                <c:pt idx="1154">
                  <c:v>43422.083394270834</c:v>
                </c:pt>
                <c:pt idx="1155">
                  <c:v>43422.125060995371</c:v>
                </c:pt>
                <c:pt idx="1156">
                  <c:v>43422.166727719909</c:v>
                </c:pt>
                <c:pt idx="1157">
                  <c:v>43422.208394444446</c:v>
                </c:pt>
                <c:pt idx="1158">
                  <c:v>43422.250061168983</c:v>
                </c:pt>
                <c:pt idx="1159">
                  <c:v>43422.29172789352</c:v>
                </c:pt>
                <c:pt idx="1160">
                  <c:v>43422.333394618057</c:v>
                </c:pt>
                <c:pt idx="1161">
                  <c:v>43422.375061342595</c:v>
                </c:pt>
                <c:pt idx="1162">
                  <c:v>43422.416728067132</c:v>
                </c:pt>
                <c:pt idx="1163">
                  <c:v>43422.458394791669</c:v>
                </c:pt>
                <c:pt idx="1164">
                  <c:v>43422.500061516206</c:v>
                </c:pt>
                <c:pt idx="1165">
                  <c:v>43422.541728240743</c:v>
                </c:pt>
                <c:pt idx="1166">
                  <c:v>43422.583394965281</c:v>
                </c:pt>
                <c:pt idx="1167">
                  <c:v>43422.625061689818</c:v>
                </c:pt>
                <c:pt idx="1168">
                  <c:v>43422.666728414355</c:v>
                </c:pt>
                <c:pt idx="1169">
                  <c:v>43422.708395138892</c:v>
                </c:pt>
                <c:pt idx="1170">
                  <c:v>43422.750061863429</c:v>
                </c:pt>
                <c:pt idx="1171">
                  <c:v>43422.791728587959</c:v>
                </c:pt>
                <c:pt idx="1172">
                  <c:v>43422.833395312497</c:v>
                </c:pt>
                <c:pt idx="1173">
                  <c:v>43422.875062037034</c:v>
                </c:pt>
                <c:pt idx="1174">
                  <c:v>43422.916728761571</c:v>
                </c:pt>
                <c:pt idx="1175">
                  <c:v>43422.958395486108</c:v>
                </c:pt>
                <c:pt idx="1176">
                  <c:v>43423.000062210645</c:v>
                </c:pt>
                <c:pt idx="1177">
                  <c:v>43423.041728935183</c:v>
                </c:pt>
                <c:pt idx="1178">
                  <c:v>43423.08339565972</c:v>
                </c:pt>
                <c:pt idx="1179">
                  <c:v>43423.125062384257</c:v>
                </c:pt>
                <c:pt idx="1180">
                  <c:v>43423.166729108794</c:v>
                </c:pt>
                <c:pt idx="1181">
                  <c:v>43423.208395833331</c:v>
                </c:pt>
                <c:pt idx="1182">
                  <c:v>43423.250062557869</c:v>
                </c:pt>
                <c:pt idx="1183">
                  <c:v>43423.291729282406</c:v>
                </c:pt>
                <c:pt idx="1184">
                  <c:v>43423.333396006943</c:v>
                </c:pt>
                <c:pt idx="1185">
                  <c:v>43423.37506273148</c:v>
                </c:pt>
                <c:pt idx="1186">
                  <c:v>43423.416729456017</c:v>
                </c:pt>
                <c:pt idx="1187">
                  <c:v>43423.458396180555</c:v>
                </c:pt>
                <c:pt idx="1188">
                  <c:v>43423.500062905092</c:v>
                </c:pt>
                <c:pt idx="1189">
                  <c:v>43423.541729629629</c:v>
                </c:pt>
                <c:pt idx="1190">
                  <c:v>43423.583396354166</c:v>
                </c:pt>
                <c:pt idx="1191">
                  <c:v>43423.625063078704</c:v>
                </c:pt>
                <c:pt idx="1192">
                  <c:v>43423.666729803241</c:v>
                </c:pt>
                <c:pt idx="1193">
                  <c:v>43423.708396527778</c:v>
                </c:pt>
                <c:pt idx="1194">
                  <c:v>43423.750063252315</c:v>
                </c:pt>
                <c:pt idx="1195">
                  <c:v>43423.791729976852</c:v>
                </c:pt>
                <c:pt idx="1196">
                  <c:v>43423.83339670139</c:v>
                </c:pt>
                <c:pt idx="1197">
                  <c:v>43423.875063425927</c:v>
                </c:pt>
                <c:pt idx="1198">
                  <c:v>43423.916730150464</c:v>
                </c:pt>
                <c:pt idx="1199">
                  <c:v>43423.958396875001</c:v>
                </c:pt>
                <c:pt idx="1200">
                  <c:v>43424.000063599538</c:v>
                </c:pt>
                <c:pt idx="1201">
                  <c:v>43424.041730324076</c:v>
                </c:pt>
                <c:pt idx="1202">
                  <c:v>43424.083397048613</c:v>
                </c:pt>
                <c:pt idx="1203">
                  <c:v>43424.12506377315</c:v>
                </c:pt>
                <c:pt idx="1204">
                  <c:v>43424.166730497687</c:v>
                </c:pt>
                <c:pt idx="1205">
                  <c:v>43424.208397222224</c:v>
                </c:pt>
                <c:pt idx="1206">
                  <c:v>43424.250063946762</c:v>
                </c:pt>
                <c:pt idx="1207">
                  <c:v>43424.291730671299</c:v>
                </c:pt>
                <c:pt idx="1208">
                  <c:v>43424.333397395836</c:v>
                </c:pt>
                <c:pt idx="1209">
                  <c:v>43424.375064120373</c:v>
                </c:pt>
                <c:pt idx="1210">
                  <c:v>43424.41673084491</c:v>
                </c:pt>
                <c:pt idx="1211">
                  <c:v>43424.458397569448</c:v>
                </c:pt>
                <c:pt idx="1212">
                  <c:v>43424.500064293985</c:v>
                </c:pt>
                <c:pt idx="1213">
                  <c:v>43424.541731018522</c:v>
                </c:pt>
                <c:pt idx="1214">
                  <c:v>43424.583397743052</c:v>
                </c:pt>
                <c:pt idx="1215">
                  <c:v>43424.625064467589</c:v>
                </c:pt>
                <c:pt idx="1216">
                  <c:v>43424.666731192126</c:v>
                </c:pt>
                <c:pt idx="1217">
                  <c:v>43424.708397916664</c:v>
                </c:pt>
                <c:pt idx="1218">
                  <c:v>43424.750064641201</c:v>
                </c:pt>
                <c:pt idx="1219">
                  <c:v>43424.791731365738</c:v>
                </c:pt>
                <c:pt idx="1220">
                  <c:v>43424.833398090275</c:v>
                </c:pt>
                <c:pt idx="1221">
                  <c:v>43424.875064814813</c:v>
                </c:pt>
                <c:pt idx="1222">
                  <c:v>43424.91673153935</c:v>
                </c:pt>
                <c:pt idx="1223">
                  <c:v>43424.958398263887</c:v>
                </c:pt>
                <c:pt idx="1224">
                  <c:v>43425.000064988424</c:v>
                </c:pt>
                <c:pt idx="1225">
                  <c:v>43425.041731712961</c:v>
                </c:pt>
                <c:pt idx="1226">
                  <c:v>43425.083398437499</c:v>
                </c:pt>
                <c:pt idx="1227">
                  <c:v>43425.125065162036</c:v>
                </c:pt>
                <c:pt idx="1228">
                  <c:v>43425.166731886573</c:v>
                </c:pt>
                <c:pt idx="1229">
                  <c:v>43425.20839861111</c:v>
                </c:pt>
                <c:pt idx="1230">
                  <c:v>43425.250065335647</c:v>
                </c:pt>
                <c:pt idx="1231">
                  <c:v>43425.291732060185</c:v>
                </c:pt>
                <c:pt idx="1232">
                  <c:v>43425.333398784722</c:v>
                </c:pt>
                <c:pt idx="1233">
                  <c:v>43425.375065509259</c:v>
                </c:pt>
                <c:pt idx="1234">
                  <c:v>43425.416732233796</c:v>
                </c:pt>
                <c:pt idx="1235">
                  <c:v>43425.458398958333</c:v>
                </c:pt>
                <c:pt idx="1236">
                  <c:v>43425.500065682871</c:v>
                </c:pt>
                <c:pt idx="1237">
                  <c:v>43425.541732407408</c:v>
                </c:pt>
                <c:pt idx="1238">
                  <c:v>43425.583399131945</c:v>
                </c:pt>
                <c:pt idx="1239">
                  <c:v>43425.625065856482</c:v>
                </c:pt>
                <c:pt idx="1240">
                  <c:v>43425.666732581019</c:v>
                </c:pt>
                <c:pt idx="1241">
                  <c:v>43425.708399305557</c:v>
                </c:pt>
                <c:pt idx="1242">
                  <c:v>43425.750066030094</c:v>
                </c:pt>
                <c:pt idx="1243">
                  <c:v>43425.791732754631</c:v>
                </c:pt>
                <c:pt idx="1244">
                  <c:v>43425.833399479168</c:v>
                </c:pt>
                <c:pt idx="1245">
                  <c:v>43425.875066203706</c:v>
                </c:pt>
                <c:pt idx="1246">
                  <c:v>43425.916732928243</c:v>
                </c:pt>
                <c:pt idx="1247">
                  <c:v>43425.95839965278</c:v>
                </c:pt>
                <c:pt idx="1248">
                  <c:v>43426.000066377317</c:v>
                </c:pt>
                <c:pt idx="1249">
                  <c:v>43426.041733101854</c:v>
                </c:pt>
                <c:pt idx="1250">
                  <c:v>43426.083399826392</c:v>
                </c:pt>
                <c:pt idx="1251">
                  <c:v>43426.125066550929</c:v>
                </c:pt>
                <c:pt idx="1252">
                  <c:v>43426.166733275466</c:v>
                </c:pt>
                <c:pt idx="1253">
                  <c:v>43426.208400000003</c:v>
                </c:pt>
                <c:pt idx="1254">
                  <c:v>43426.25006672454</c:v>
                </c:pt>
                <c:pt idx="1255">
                  <c:v>43426.291733449078</c:v>
                </c:pt>
                <c:pt idx="1256">
                  <c:v>43426.333400173608</c:v>
                </c:pt>
                <c:pt idx="1257">
                  <c:v>43426.375066898145</c:v>
                </c:pt>
                <c:pt idx="1258">
                  <c:v>43426.416733622682</c:v>
                </c:pt>
                <c:pt idx="1259">
                  <c:v>43426.458400347219</c:v>
                </c:pt>
                <c:pt idx="1260">
                  <c:v>43426.500067071756</c:v>
                </c:pt>
                <c:pt idx="1261">
                  <c:v>43426.541733796294</c:v>
                </c:pt>
                <c:pt idx="1262">
                  <c:v>43426.583400520831</c:v>
                </c:pt>
                <c:pt idx="1263">
                  <c:v>43426.625067245368</c:v>
                </c:pt>
                <c:pt idx="1264">
                  <c:v>43426.666733969905</c:v>
                </c:pt>
                <c:pt idx="1265">
                  <c:v>43426.708400694442</c:v>
                </c:pt>
                <c:pt idx="1266">
                  <c:v>43426.75006741898</c:v>
                </c:pt>
                <c:pt idx="1267">
                  <c:v>43426.791734143517</c:v>
                </c:pt>
                <c:pt idx="1268">
                  <c:v>43426.833400868054</c:v>
                </c:pt>
                <c:pt idx="1269">
                  <c:v>43426.875067592591</c:v>
                </c:pt>
                <c:pt idx="1270">
                  <c:v>43426.916734317128</c:v>
                </c:pt>
                <c:pt idx="1271">
                  <c:v>43426.958401041666</c:v>
                </c:pt>
                <c:pt idx="1272">
                  <c:v>43427.000067766203</c:v>
                </c:pt>
                <c:pt idx="1273">
                  <c:v>43427.04173449074</c:v>
                </c:pt>
                <c:pt idx="1274">
                  <c:v>43427.083401215277</c:v>
                </c:pt>
                <c:pt idx="1275">
                  <c:v>43427.125067939814</c:v>
                </c:pt>
                <c:pt idx="1276">
                  <c:v>43427.166734664352</c:v>
                </c:pt>
                <c:pt idx="1277">
                  <c:v>43427.208401388889</c:v>
                </c:pt>
                <c:pt idx="1278">
                  <c:v>43427.250068113426</c:v>
                </c:pt>
                <c:pt idx="1279">
                  <c:v>43427.291734837963</c:v>
                </c:pt>
                <c:pt idx="1280">
                  <c:v>43427.333401562501</c:v>
                </c:pt>
                <c:pt idx="1281">
                  <c:v>43427.375068287038</c:v>
                </c:pt>
                <c:pt idx="1282">
                  <c:v>43427.416735011575</c:v>
                </c:pt>
                <c:pt idx="1283">
                  <c:v>43427.458401736112</c:v>
                </c:pt>
                <c:pt idx="1284">
                  <c:v>43427.500068460649</c:v>
                </c:pt>
                <c:pt idx="1285">
                  <c:v>43427.541735185187</c:v>
                </c:pt>
                <c:pt idx="1286">
                  <c:v>43427.583401909724</c:v>
                </c:pt>
                <c:pt idx="1287">
                  <c:v>43427.625068634261</c:v>
                </c:pt>
                <c:pt idx="1288">
                  <c:v>43427.666735358798</c:v>
                </c:pt>
                <c:pt idx="1289">
                  <c:v>43427.708402083335</c:v>
                </c:pt>
                <c:pt idx="1290">
                  <c:v>43427.750068807873</c:v>
                </c:pt>
                <c:pt idx="1291">
                  <c:v>43427.79173553241</c:v>
                </c:pt>
                <c:pt idx="1292">
                  <c:v>43427.833402256947</c:v>
                </c:pt>
                <c:pt idx="1293">
                  <c:v>43427.875068981484</c:v>
                </c:pt>
                <c:pt idx="1294">
                  <c:v>43427.916735706021</c:v>
                </c:pt>
                <c:pt idx="1295">
                  <c:v>43427.958402430559</c:v>
                </c:pt>
                <c:pt idx="1296">
                  <c:v>43428.000069155096</c:v>
                </c:pt>
                <c:pt idx="1297">
                  <c:v>43428.041735879633</c:v>
                </c:pt>
                <c:pt idx="1298">
                  <c:v>43428.08340260417</c:v>
                </c:pt>
                <c:pt idx="1299">
                  <c:v>43428.1250693287</c:v>
                </c:pt>
                <c:pt idx="1300">
                  <c:v>43428.166736053237</c:v>
                </c:pt>
                <c:pt idx="1301">
                  <c:v>43428.208402777775</c:v>
                </c:pt>
                <c:pt idx="1302">
                  <c:v>43428.250069502312</c:v>
                </c:pt>
                <c:pt idx="1303">
                  <c:v>43428.291736226849</c:v>
                </c:pt>
                <c:pt idx="1304">
                  <c:v>43428.333402951386</c:v>
                </c:pt>
                <c:pt idx="1305">
                  <c:v>43428.375069675923</c:v>
                </c:pt>
                <c:pt idx="1306">
                  <c:v>43428.416736400461</c:v>
                </c:pt>
                <c:pt idx="1307">
                  <c:v>43428.458403124998</c:v>
                </c:pt>
                <c:pt idx="1308">
                  <c:v>43428.500069849535</c:v>
                </c:pt>
                <c:pt idx="1309">
                  <c:v>43428.541736574072</c:v>
                </c:pt>
                <c:pt idx="1310">
                  <c:v>43428.583403298609</c:v>
                </c:pt>
                <c:pt idx="1311">
                  <c:v>43428.625070023147</c:v>
                </c:pt>
                <c:pt idx="1312">
                  <c:v>43428.666736747684</c:v>
                </c:pt>
                <c:pt idx="1313">
                  <c:v>43428.708403472221</c:v>
                </c:pt>
                <c:pt idx="1314">
                  <c:v>43428.750070196758</c:v>
                </c:pt>
                <c:pt idx="1315">
                  <c:v>43428.791736921296</c:v>
                </c:pt>
                <c:pt idx="1316">
                  <c:v>43428.833403645833</c:v>
                </c:pt>
                <c:pt idx="1317">
                  <c:v>43428.87507037037</c:v>
                </c:pt>
                <c:pt idx="1318">
                  <c:v>43428.916737094907</c:v>
                </c:pt>
                <c:pt idx="1319">
                  <c:v>43428.958403819444</c:v>
                </c:pt>
                <c:pt idx="1320">
                  <c:v>43429.000070543982</c:v>
                </c:pt>
                <c:pt idx="1321">
                  <c:v>43429.041737268519</c:v>
                </c:pt>
                <c:pt idx="1322">
                  <c:v>43429.083403993056</c:v>
                </c:pt>
                <c:pt idx="1323">
                  <c:v>43429.125070717593</c:v>
                </c:pt>
                <c:pt idx="1324">
                  <c:v>43429.16673744213</c:v>
                </c:pt>
                <c:pt idx="1325">
                  <c:v>43429.208404166668</c:v>
                </c:pt>
                <c:pt idx="1326">
                  <c:v>43429.250070891205</c:v>
                </c:pt>
                <c:pt idx="1327">
                  <c:v>43429.291737615742</c:v>
                </c:pt>
                <c:pt idx="1328">
                  <c:v>43429.333404340279</c:v>
                </c:pt>
                <c:pt idx="1329">
                  <c:v>43429.375071064816</c:v>
                </c:pt>
                <c:pt idx="1330">
                  <c:v>43429.416737789354</c:v>
                </c:pt>
                <c:pt idx="1331">
                  <c:v>43429.458404513891</c:v>
                </c:pt>
                <c:pt idx="1332">
                  <c:v>43429.500071238428</c:v>
                </c:pt>
                <c:pt idx="1333">
                  <c:v>43429.541737962965</c:v>
                </c:pt>
                <c:pt idx="1334">
                  <c:v>43429.583404687502</c:v>
                </c:pt>
                <c:pt idx="1335">
                  <c:v>43429.62507141204</c:v>
                </c:pt>
                <c:pt idx="1336">
                  <c:v>43429.666738136577</c:v>
                </c:pt>
                <c:pt idx="1337">
                  <c:v>43429.708404861114</c:v>
                </c:pt>
                <c:pt idx="1338">
                  <c:v>43429.750071585651</c:v>
                </c:pt>
                <c:pt idx="1339">
                  <c:v>43429.791738310189</c:v>
                </c:pt>
                <c:pt idx="1340">
                  <c:v>43429.833405034726</c:v>
                </c:pt>
                <c:pt idx="1341">
                  <c:v>43429.875071759256</c:v>
                </c:pt>
                <c:pt idx="1342">
                  <c:v>43429.916738483793</c:v>
                </c:pt>
                <c:pt idx="1343">
                  <c:v>43429.95840520833</c:v>
                </c:pt>
                <c:pt idx="1344">
                  <c:v>43430.000071932867</c:v>
                </c:pt>
                <c:pt idx="1345">
                  <c:v>43430.041738657404</c:v>
                </c:pt>
                <c:pt idx="1346">
                  <c:v>43430.083405381942</c:v>
                </c:pt>
                <c:pt idx="1347">
                  <c:v>43430.125072106479</c:v>
                </c:pt>
                <c:pt idx="1348">
                  <c:v>43430.166738831016</c:v>
                </c:pt>
                <c:pt idx="1349">
                  <c:v>43430.208405555553</c:v>
                </c:pt>
                <c:pt idx="1350">
                  <c:v>43430.250072280091</c:v>
                </c:pt>
                <c:pt idx="1351">
                  <c:v>43430.291739004628</c:v>
                </c:pt>
                <c:pt idx="1352">
                  <c:v>43430.333405729165</c:v>
                </c:pt>
                <c:pt idx="1353">
                  <c:v>43430.375072453702</c:v>
                </c:pt>
                <c:pt idx="1354">
                  <c:v>43430.416739178239</c:v>
                </c:pt>
                <c:pt idx="1355">
                  <c:v>43430.458405902777</c:v>
                </c:pt>
                <c:pt idx="1356">
                  <c:v>43430.500072627314</c:v>
                </c:pt>
                <c:pt idx="1357">
                  <c:v>43430.541739351851</c:v>
                </c:pt>
                <c:pt idx="1358">
                  <c:v>43430.583406076388</c:v>
                </c:pt>
                <c:pt idx="1359">
                  <c:v>43430.625072800925</c:v>
                </c:pt>
                <c:pt idx="1360">
                  <c:v>43430.666739525463</c:v>
                </c:pt>
                <c:pt idx="1361">
                  <c:v>43430.70840625</c:v>
                </c:pt>
                <c:pt idx="1362">
                  <c:v>43430.750072974537</c:v>
                </c:pt>
                <c:pt idx="1363">
                  <c:v>43430.791739699074</c:v>
                </c:pt>
                <c:pt idx="1364">
                  <c:v>43430.833406423611</c:v>
                </c:pt>
                <c:pt idx="1365">
                  <c:v>43430.875073148149</c:v>
                </c:pt>
                <c:pt idx="1366">
                  <c:v>43430.916739872686</c:v>
                </c:pt>
                <c:pt idx="1367">
                  <c:v>43430.958406597223</c:v>
                </c:pt>
                <c:pt idx="1368">
                  <c:v>43431.00007332176</c:v>
                </c:pt>
                <c:pt idx="1369">
                  <c:v>43431.041740046297</c:v>
                </c:pt>
                <c:pt idx="1370">
                  <c:v>43431.083406770835</c:v>
                </c:pt>
                <c:pt idx="1371">
                  <c:v>43431.125073495372</c:v>
                </c:pt>
                <c:pt idx="1372">
                  <c:v>43431.166740219909</c:v>
                </c:pt>
                <c:pt idx="1373">
                  <c:v>43431.208406944446</c:v>
                </c:pt>
                <c:pt idx="1374">
                  <c:v>43431.250073668984</c:v>
                </c:pt>
                <c:pt idx="1375">
                  <c:v>43431.291740393521</c:v>
                </c:pt>
                <c:pt idx="1376">
                  <c:v>43431.333407118058</c:v>
                </c:pt>
                <c:pt idx="1377">
                  <c:v>43431.375073842595</c:v>
                </c:pt>
                <c:pt idx="1378">
                  <c:v>43431.416740567132</c:v>
                </c:pt>
                <c:pt idx="1379">
                  <c:v>43431.45840729167</c:v>
                </c:pt>
                <c:pt idx="1380">
                  <c:v>43431.500074016207</c:v>
                </c:pt>
                <c:pt idx="1381">
                  <c:v>43431.541740740744</c:v>
                </c:pt>
                <c:pt idx="1382">
                  <c:v>43431.583407465281</c:v>
                </c:pt>
                <c:pt idx="1383">
                  <c:v>43431.625074189818</c:v>
                </c:pt>
                <c:pt idx="1384">
                  <c:v>43431.666740914348</c:v>
                </c:pt>
                <c:pt idx="1385">
                  <c:v>43431.708407638886</c:v>
                </c:pt>
                <c:pt idx="1386">
                  <c:v>43431.750074363423</c:v>
                </c:pt>
                <c:pt idx="1387">
                  <c:v>43431.79174108796</c:v>
                </c:pt>
                <c:pt idx="1388">
                  <c:v>43431.833407812497</c:v>
                </c:pt>
                <c:pt idx="1389">
                  <c:v>43431.875074537034</c:v>
                </c:pt>
                <c:pt idx="1390">
                  <c:v>43431.916741261572</c:v>
                </c:pt>
                <c:pt idx="1391">
                  <c:v>43431.958407986109</c:v>
                </c:pt>
                <c:pt idx="1392">
                  <c:v>43432.000074710646</c:v>
                </c:pt>
                <c:pt idx="1393">
                  <c:v>43432.041741435183</c:v>
                </c:pt>
                <c:pt idx="1394">
                  <c:v>43432.08340815972</c:v>
                </c:pt>
                <c:pt idx="1395">
                  <c:v>43432.125074884258</c:v>
                </c:pt>
                <c:pt idx="1396">
                  <c:v>43432.166741608795</c:v>
                </c:pt>
                <c:pt idx="1397">
                  <c:v>43432.208408333332</c:v>
                </c:pt>
                <c:pt idx="1398">
                  <c:v>43432.250075057869</c:v>
                </c:pt>
                <c:pt idx="1399">
                  <c:v>43432.291741782406</c:v>
                </c:pt>
                <c:pt idx="1400">
                  <c:v>43432.333408506944</c:v>
                </c:pt>
                <c:pt idx="1401">
                  <c:v>43432.375075231481</c:v>
                </c:pt>
                <c:pt idx="1402">
                  <c:v>43432.416741956018</c:v>
                </c:pt>
                <c:pt idx="1403">
                  <c:v>43432.458408680555</c:v>
                </c:pt>
                <c:pt idx="1404">
                  <c:v>43432.500075405093</c:v>
                </c:pt>
                <c:pt idx="1405">
                  <c:v>43432.54174212963</c:v>
                </c:pt>
                <c:pt idx="1406">
                  <c:v>43432.583408854167</c:v>
                </c:pt>
                <c:pt idx="1407">
                  <c:v>43432.625075578704</c:v>
                </c:pt>
                <c:pt idx="1408">
                  <c:v>43432.666742303241</c:v>
                </c:pt>
                <c:pt idx="1409">
                  <c:v>43432.708409027779</c:v>
                </c:pt>
                <c:pt idx="1410">
                  <c:v>43432.750075752316</c:v>
                </c:pt>
                <c:pt idx="1411">
                  <c:v>43432.791742476853</c:v>
                </c:pt>
                <c:pt idx="1412">
                  <c:v>43432.83340920139</c:v>
                </c:pt>
                <c:pt idx="1413">
                  <c:v>43432.875075925927</c:v>
                </c:pt>
                <c:pt idx="1414">
                  <c:v>43432.916742650465</c:v>
                </c:pt>
                <c:pt idx="1415">
                  <c:v>43432.958409375002</c:v>
                </c:pt>
                <c:pt idx="1416">
                  <c:v>43433.000076099539</c:v>
                </c:pt>
                <c:pt idx="1417">
                  <c:v>43433.041742824076</c:v>
                </c:pt>
                <c:pt idx="1418">
                  <c:v>43433.083409548613</c:v>
                </c:pt>
                <c:pt idx="1419">
                  <c:v>43433.125076273151</c:v>
                </c:pt>
                <c:pt idx="1420">
                  <c:v>43433.166742997688</c:v>
                </c:pt>
                <c:pt idx="1421">
                  <c:v>43433.208409722225</c:v>
                </c:pt>
                <c:pt idx="1422">
                  <c:v>43433.250076446762</c:v>
                </c:pt>
                <c:pt idx="1423">
                  <c:v>43433.291743171299</c:v>
                </c:pt>
                <c:pt idx="1424">
                  <c:v>43433.333409895837</c:v>
                </c:pt>
                <c:pt idx="1425">
                  <c:v>43433.375076620374</c:v>
                </c:pt>
                <c:pt idx="1426">
                  <c:v>43433.416743344904</c:v>
                </c:pt>
                <c:pt idx="1427">
                  <c:v>43433.458410069441</c:v>
                </c:pt>
                <c:pt idx="1428">
                  <c:v>43433.500076793978</c:v>
                </c:pt>
                <c:pt idx="1429">
                  <c:v>43433.541743518515</c:v>
                </c:pt>
                <c:pt idx="1430">
                  <c:v>43433.583410243053</c:v>
                </c:pt>
                <c:pt idx="1431">
                  <c:v>43433.62507696759</c:v>
                </c:pt>
                <c:pt idx="1432">
                  <c:v>43433.666743692127</c:v>
                </c:pt>
                <c:pt idx="1433">
                  <c:v>43433.708410416664</c:v>
                </c:pt>
                <c:pt idx="1434">
                  <c:v>43433.750077141201</c:v>
                </c:pt>
                <c:pt idx="1435">
                  <c:v>43433.791743865739</c:v>
                </c:pt>
                <c:pt idx="1436">
                  <c:v>43433.833410590276</c:v>
                </c:pt>
                <c:pt idx="1437">
                  <c:v>43433.875077314813</c:v>
                </c:pt>
                <c:pt idx="1438">
                  <c:v>43433.91674403935</c:v>
                </c:pt>
                <c:pt idx="1439">
                  <c:v>43433.958410763888</c:v>
                </c:pt>
                <c:pt idx="1440">
                  <c:v>43434.000077488425</c:v>
                </c:pt>
                <c:pt idx="1441">
                  <c:v>43434.041744212962</c:v>
                </c:pt>
                <c:pt idx="1442">
                  <c:v>43434.083410937499</c:v>
                </c:pt>
                <c:pt idx="1443">
                  <c:v>43434.125077662036</c:v>
                </c:pt>
                <c:pt idx="1444">
                  <c:v>43434.166744386574</c:v>
                </c:pt>
                <c:pt idx="1445">
                  <c:v>43434.208411111111</c:v>
                </c:pt>
                <c:pt idx="1446">
                  <c:v>43434.250077835648</c:v>
                </c:pt>
                <c:pt idx="1447">
                  <c:v>43434.291744560185</c:v>
                </c:pt>
                <c:pt idx="1448">
                  <c:v>43434.333411284722</c:v>
                </c:pt>
                <c:pt idx="1449">
                  <c:v>43434.37507800926</c:v>
                </c:pt>
                <c:pt idx="1450">
                  <c:v>43434.416744733797</c:v>
                </c:pt>
                <c:pt idx="1451">
                  <c:v>43434.458411458334</c:v>
                </c:pt>
                <c:pt idx="1452">
                  <c:v>43434.500078182871</c:v>
                </c:pt>
                <c:pt idx="1453">
                  <c:v>43434.541744907408</c:v>
                </c:pt>
                <c:pt idx="1454">
                  <c:v>43434.583411631946</c:v>
                </c:pt>
                <c:pt idx="1455">
                  <c:v>43434.625078356483</c:v>
                </c:pt>
                <c:pt idx="1456">
                  <c:v>43434.66674508102</c:v>
                </c:pt>
                <c:pt idx="1457">
                  <c:v>43434.708411805557</c:v>
                </c:pt>
                <c:pt idx="1458">
                  <c:v>43434.750078530094</c:v>
                </c:pt>
                <c:pt idx="1459">
                  <c:v>43434.791745254632</c:v>
                </c:pt>
                <c:pt idx="1460">
                  <c:v>43434.833411979169</c:v>
                </c:pt>
                <c:pt idx="1461">
                  <c:v>43434.875078703706</c:v>
                </c:pt>
                <c:pt idx="1462">
                  <c:v>43434.916745428243</c:v>
                </c:pt>
                <c:pt idx="1463">
                  <c:v>43434.958412152781</c:v>
                </c:pt>
                <c:pt idx="1464">
                  <c:v>43435.000078877318</c:v>
                </c:pt>
                <c:pt idx="1465">
                  <c:v>43435.041745601855</c:v>
                </c:pt>
                <c:pt idx="1466">
                  <c:v>43435.083412326392</c:v>
                </c:pt>
                <c:pt idx="1467">
                  <c:v>43435.125079050929</c:v>
                </c:pt>
                <c:pt idx="1468">
                  <c:v>43435.166745775467</c:v>
                </c:pt>
                <c:pt idx="1469">
                  <c:v>43435.208412499996</c:v>
                </c:pt>
                <c:pt idx="1470">
                  <c:v>43435.250079224534</c:v>
                </c:pt>
                <c:pt idx="1471">
                  <c:v>43435.291745949071</c:v>
                </c:pt>
                <c:pt idx="1472">
                  <c:v>43435.333412673608</c:v>
                </c:pt>
                <c:pt idx="1473">
                  <c:v>43435.375079398145</c:v>
                </c:pt>
                <c:pt idx="1474">
                  <c:v>43435.416746122683</c:v>
                </c:pt>
                <c:pt idx="1475">
                  <c:v>43435.45841284722</c:v>
                </c:pt>
                <c:pt idx="1476">
                  <c:v>43435.500079571757</c:v>
                </c:pt>
                <c:pt idx="1477">
                  <c:v>43435.541746296294</c:v>
                </c:pt>
                <c:pt idx="1478">
                  <c:v>43435.583413020831</c:v>
                </c:pt>
                <c:pt idx="1479">
                  <c:v>43435.625079745369</c:v>
                </c:pt>
                <c:pt idx="1480">
                  <c:v>43435.666746469906</c:v>
                </c:pt>
                <c:pt idx="1481">
                  <c:v>43435.708413194443</c:v>
                </c:pt>
                <c:pt idx="1482">
                  <c:v>43435.75007991898</c:v>
                </c:pt>
                <c:pt idx="1483">
                  <c:v>43435.791746643517</c:v>
                </c:pt>
                <c:pt idx="1484">
                  <c:v>43435.833413368055</c:v>
                </c:pt>
                <c:pt idx="1485">
                  <c:v>43435.875080092592</c:v>
                </c:pt>
                <c:pt idx="1486">
                  <c:v>43435.916746817129</c:v>
                </c:pt>
                <c:pt idx="1487">
                  <c:v>43435.958413541666</c:v>
                </c:pt>
                <c:pt idx="1488">
                  <c:v>43436.000080266203</c:v>
                </c:pt>
                <c:pt idx="1489">
                  <c:v>43436.041746990741</c:v>
                </c:pt>
                <c:pt idx="1490">
                  <c:v>43436.083413715278</c:v>
                </c:pt>
                <c:pt idx="1491">
                  <c:v>43436.125080439815</c:v>
                </c:pt>
                <c:pt idx="1492">
                  <c:v>43436.166747164352</c:v>
                </c:pt>
                <c:pt idx="1493">
                  <c:v>43436.208413888889</c:v>
                </c:pt>
                <c:pt idx="1494">
                  <c:v>43436.250080613427</c:v>
                </c:pt>
                <c:pt idx="1495">
                  <c:v>43436.291747337964</c:v>
                </c:pt>
                <c:pt idx="1496">
                  <c:v>43436.333414062501</c:v>
                </c:pt>
                <c:pt idx="1497">
                  <c:v>43436.375080787038</c:v>
                </c:pt>
                <c:pt idx="1498">
                  <c:v>43436.416747511576</c:v>
                </c:pt>
                <c:pt idx="1499">
                  <c:v>43436.458414236113</c:v>
                </c:pt>
                <c:pt idx="1500">
                  <c:v>43436.50008096065</c:v>
                </c:pt>
                <c:pt idx="1501">
                  <c:v>43436.541747685187</c:v>
                </c:pt>
                <c:pt idx="1502">
                  <c:v>43436.583414409724</c:v>
                </c:pt>
                <c:pt idx="1503">
                  <c:v>43436.625081134262</c:v>
                </c:pt>
                <c:pt idx="1504">
                  <c:v>43436.666747858799</c:v>
                </c:pt>
                <c:pt idx="1505">
                  <c:v>43436.708414583336</c:v>
                </c:pt>
                <c:pt idx="1506">
                  <c:v>43436.750081307873</c:v>
                </c:pt>
                <c:pt idx="1507">
                  <c:v>43436.79174803241</c:v>
                </c:pt>
                <c:pt idx="1508">
                  <c:v>43436.833414756948</c:v>
                </c:pt>
                <c:pt idx="1509">
                  <c:v>43436.875081481485</c:v>
                </c:pt>
                <c:pt idx="1510">
                  <c:v>43436.916748206022</c:v>
                </c:pt>
                <c:pt idx="1511">
                  <c:v>43436.958414930552</c:v>
                </c:pt>
                <c:pt idx="1512">
                  <c:v>43437.000081655089</c:v>
                </c:pt>
                <c:pt idx="1513">
                  <c:v>43437.041748379626</c:v>
                </c:pt>
                <c:pt idx="1514">
                  <c:v>43437.083415104164</c:v>
                </c:pt>
                <c:pt idx="1515">
                  <c:v>43437.125081828701</c:v>
                </c:pt>
                <c:pt idx="1516">
                  <c:v>43437.166748553238</c:v>
                </c:pt>
                <c:pt idx="1517">
                  <c:v>43437.208415277775</c:v>
                </c:pt>
                <c:pt idx="1518">
                  <c:v>43437.250082002312</c:v>
                </c:pt>
                <c:pt idx="1519">
                  <c:v>43437.29174872685</c:v>
                </c:pt>
                <c:pt idx="1520">
                  <c:v>43437.333415451387</c:v>
                </c:pt>
                <c:pt idx="1521">
                  <c:v>43437.375082175924</c:v>
                </c:pt>
                <c:pt idx="1522">
                  <c:v>43437.416748900461</c:v>
                </c:pt>
                <c:pt idx="1523">
                  <c:v>43437.458415624998</c:v>
                </c:pt>
                <c:pt idx="1524">
                  <c:v>43437.500082349536</c:v>
                </c:pt>
                <c:pt idx="1525">
                  <c:v>43437.541749074073</c:v>
                </c:pt>
                <c:pt idx="1526">
                  <c:v>43437.58341579861</c:v>
                </c:pt>
                <c:pt idx="1527">
                  <c:v>43437.625082523147</c:v>
                </c:pt>
                <c:pt idx="1528">
                  <c:v>43437.666749247684</c:v>
                </c:pt>
                <c:pt idx="1529">
                  <c:v>43437.708415972222</c:v>
                </c:pt>
                <c:pt idx="1530">
                  <c:v>43437.750082696759</c:v>
                </c:pt>
                <c:pt idx="1531">
                  <c:v>43437.791749421296</c:v>
                </c:pt>
                <c:pt idx="1532">
                  <c:v>43437.833416145833</c:v>
                </c:pt>
                <c:pt idx="1533">
                  <c:v>43437.875082870371</c:v>
                </c:pt>
                <c:pt idx="1534">
                  <c:v>43437.916749594908</c:v>
                </c:pt>
                <c:pt idx="1535">
                  <c:v>43437.958416319445</c:v>
                </c:pt>
                <c:pt idx="1536">
                  <c:v>43438.000083043982</c:v>
                </c:pt>
                <c:pt idx="1537">
                  <c:v>43438.041749768519</c:v>
                </c:pt>
                <c:pt idx="1538">
                  <c:v>43438.083416493057</c:v>
                </c:pt>
                <c:pt idx="1539">
                  <c:v>43438.125083217594</c:v>
                </c:pt>
                <c:pt idx="1540">
                  <c:v>43438.166749942131</c:v>
                </c:pt>
                <c:pt idx="1541">
                  <c:v>43438.208416666668</c:v>
                </c:pt>
                <c:pt idx="1542">
                  <c:v>43438.250083391205</c:v>
                </c:pt>
                <c:pt idx="1543">
                  <c:v>43438.291750115743</c:v>
                </c:pt>
                <c:pt idx="1544">
                  <c:v>43438.33341684028</c:v>
                </c:pt>
                <c:pt idx="1545">
                  <c:v>43438.375083564817</c:v>
                </c:pt>
                <c:pt idx="1546">
                  <c:v>43438.416750289354</c:v>
                </c:pt>
                <c:pt idx="1547">
                  <c:v>43438.458417013891</c:v>
                </c:pt>
                <c:pt idx="1548">
                  <c:v>43438.500083738429</c:v>
                </c:pt>
                <c:pt idx="1549">
                  <c:v>43438.541750462966</c:v>
                </c:pt>
                <c:pt idx="1550">
                  <c:v>43438.583417187503</c:v>
                </c:pt>
                <c:pt idx="1551">
                  <c:v>43438.62508391204</c:v>
                </c:pt>
                <c:pt idx="1552">
                  <c:v>43438.666750636577</c:v>
                </c:pt>
                <c:pt idx="1553">
                  <c:v>43438.708417361115</c:v>
                </c:pt>
                <c:pt idx="1554">
                  <c:v>43438.750084085645</c:v>
                </c:pt>
                <c:pt idx="1555">
                  <c:v>43438.791750810182</c:v>
                </c:pt>
                <c:pt idx="1556">
                  <c:v>43438.833417534719</c:v>
                </c:pt>
                <c:pt idx="1557">
                  <c:v>43438.875084259256</c:v>
                </c:pt>
                <c:pt idx="1558">
                  <c:v>43438.916750983793</c:v>
                </c:pt>
                <c:pt idx="1559">
                  <c:v>43438.958417708331</c:v>
                </c:pt>
                <c:pt idx="1560">
                  <c:v>43439.000084432868</c:v>
                </c:pt>
                <c:pt idx="1561">
                  <c:v>43439.041751157405</c:v>
                </c:pt>
                <c:pt idx="1562">
                  <c:v>43439.083417881942</c:v>
                </c:pt>
                <c:pt idx="1563">
                  <c:v>43439.12508460648</c:v>
                </c:pt>
                <c:pt idx="1564">
                  <c:v>43439.166751331017</c:v>
                </c:pt>
                <c:pt idx="1565">
                  <c:v>43439.208418055554</c:v>
                </c:pt>
                <c:pt idx="1566">
                  <c:v>43439.250084780091</c:v>
                </c:pt>
                <c:pt idx="1567">
                  <c:v>43439.291751504628</c:v>
                </c:pt>
                <c:pt idx="1568">
                  <c:v>43439.333418229166</c:v>
                </c:pt>
                <c:pt idx="1569">
                  <c:v>43439.375084953703</c:v>
                </c:pt>
                <c:pt idx="1570">
                  <c:v>43439.41675167824</c:v>
                </c:pt>
                <c:pt idx="1571">
                  <c:v>43439.458418402777</c:v>
                </c:pt>
                <c:pt idx="1572">
                  <c:v>43439.500085127314</c:v>
                </c:pt>
                <c:pt idx="1573">
                  <c:v>43439.541751851852</c:v>
                </c:pt>
                <c:pt idx="1574">
                  <c:v>43439.583418576389</c:v>
                </c:pt>
                <c:pt idx="1575">
                  <c:v>43439.625085300926</c:v>
                </c:pt>
                <c:pt idx="1576">
                  <c:v>43439.666752025463</c:v>
                </c:pt>
                <c:pt idx="1577">
                  <c:v>43439.70841875</c:v>
                </c:pt>
                <c:pt idx="1578">
                  <c:v>43439.750085474538</c:v>
                </c:pt>
                <c:pt idx="1579">
                  <c:v>43439.791752199075</c:v>
                </c:pt>
                <c:pt idx="1580">
                  <c:v>43439.833418923612</c:v>
                </c:pt>
                <c:pt idx="1581">
                  <c:v>43439.875085648149</c:v>
                </c:pt>
                <c:pt idx="1582">
                  <c:v>43439.916752372686</c:v>
                </c:pt>
                <c:pt idx="1583">
                  <c:v>43439.958419097224</c:v>
                </c:pt>
                <c:pt idx="1584">
                  <c:v>43440.000085821761</c:v>
                </c:pt>
                <c:pt idx="1585">
                  <c:v>43440.041752546298</c:v>
                </c:pt>
                <c:pt idx="1586">
                  <c:v>43440.083419270835</c:v>
                </c:pt>
                <c:pt idx="1587">
                  <c:v>43440.125085995373</c:v>
                </c:pt>
                <c:pt idx="1588">
                  <c:v>43440.16675271991</c:v>
                </c:pt>
                <c:pt idx="1589">
                  <c:v>43440.208419444447</c:v>
                </c:pt>
                <c:pt idx="1590">
                  <c:v>43440.250086168984</c:v>
                </c:pt>
                <c:pt idx="1591">
                  <c:v>43440.291752893521</c:v>
                </c:pt>
                <c:pt idx="1592">
                  <c:v>43440.333419618059</c:v>
                </c:pt>
                <c:pt idx="1593">
                  <c:v>43440.375086342596</c:v>
                </c:pt>
                <c:pt idx="1594">
                  <c:v>43440.416753067133</c:v>
                </c:pt>
                <c:pt idx="1595">
                  <c:v>43440.45841979167</c:v>
                </c:pt>
                <c:pt idx="1596">
                  <c:v>43440.5000865162</c:v>
                </c:pt>
                <c:pt idx="1597">
                  <c:v>43440.541753240737</c:v>
                </c:pt>
                <c:pt idx="1598">
                  <c:v>43440.583419965275</c:v>
                </c:pt>
                <c:pt idx="1599">
                  <c:v>43440.625086689812</c:v>
                </c:pt>
                <c:pt idx="1600">
                  <c:v>43440.666753414349</c:v>
                </c:pt>
                <c:pt idx="1601">
                  <c:v>43440.708420138886</c:v>
                </c:pt>
                <c:pt idx="1602">
                  <c:v>43440.750086863423</c:v>
                </c:pt>
                <c:pt idx="1603">
                  <c:v>43440.791753587961</c:v>
                </c:pt>
                <c:pt idx="1604">
                  <c:v>43440.833420312498</c:v>
                </c:pt>
                <c:pt idx="1605">
                  <c:v>43440.875087037035</c:v>
                </c:pt>
                <c:pt idx="1606">
                  <c:v>43440.916753761572</c:v>
                </c:pt>
                <c:pt idx="1607">
                  <c:v>43440.958420486109</c:v>
                </c:pt>
                <c:pt idx="1608">
                  <c:v>43441.000087210647</c:v>
                </c:pt>
                <c:pt idx="1609">
                  <c:v>43441.041753935184</c:v>
                </c:pt>
                <c:pt idx="1610">
                  <c:v>43441.083420659721</c:v>
                </c:pt>
                <c:pt idx="1611">
                  <c:v>43441.125087384258</c:v>
                </c:pt>
                <c:pt idx="1612">
                  <c:v>43441.166754108795</c:v>
                </c:pt>
                <c:pt idx="1613">
                  <c:v>43441.208420833333</c:v>
                </c:pt>
                <c:pt idx="1614">
                  <c:v>43441.25008755787</c:v>
                </c:pt>
                <c:pt idx="1615">
                  <c:v>43441.291754282407</c:v>
                </c:pt>
                <c:pt idx="1616">
                  <c:v>43441.333421006944</c:v>
                </c:pt>
                <c:pt idx="1617">
                  <c:v>43441.375087731481</c:v>
                </c:pt>
                <c:pt idx="1618">
                  <c:v>43441.416754456019</c:v>
                </c:pt>
                <c:pt idx="1619">
                  <c:v>43441.458421180556</c:v>
                </c:pt>
                <c:pt idx="1620">
                  <c:v>43441.500087905093</c:v>
                </c:pt>
                <c:pt idx="1621">
                  <c:v>43441.54175462963</c:v>
                </c:pt>
                <c:pt idx="1622">
                  <c:v>43441.583421354168</c:v>
                </c:pt>
                <c:pt idx="1623">
                  <c:v>43441.625088078705</c:v>
                </c:pt>
                <c:pt idx="1624">
                  <c:v>43441.666754803242</c:v>
                </c:pt>
                <c:pt idx="1625">
                  <c:v>43441.708421527779</c:v>
                </c:pt>
                <c:pt idx="1626">
                  <c:v>43441.750088252316</c:v>
                </c:pt>
                <c:pt idx="1627">
                  <c:v>43441.791754976854</c:v>
                </c:pt>
                <c:pt idx="1628">
                  <c:v>43441.833421701391</c:v>
                </c:pt>
                <c:pt idx="1629">
                  <c:v>43441.875088425928</c:v>
                </c:pt>
                <c:pt idx="1630">
                  <c:v>43441.916755150465</c:v>
                </c:pt>
                <c:pt idx="1631">
                  <c:v>43441.958421875002</c:v>
                </c:pt>
                <c:pt idx="1632">
                  <c:v>43442.00008859954</c:v>
                </c:pt>
                <c:pt idx="1633">
                  <c:v>43442.041755324077</c:v>
                </c:pt>
                <c:pt idx="1634">
                  <c:v>43442.083422048614</c:v>
                </c:pt>
                <c:pt idx="1635">
                  <c:v>43442.125088773151</c:v>
                </c:pt>
                <c:pt idx="1636">
                  <c:v>43442.166755497688</c:v>
                </c:pt>
                <c:pt idx="1637">
                  <c:v>43442.208422222226</c:v>
                </c:pt>
                <c:pt idx="1638">
                  <c:v>43442.250088946763</c:v>
                </c:pt>
                <c:pt idx="1639">
                  <c:v>43442.291755671293</c:v>
                </c:pt>
                <c:pt idx="1640">
                  <c:v>43442.33342239583</c:v>
                </c:pt>
                <c:pt idx="1641">
                  <c:v>43442.375089120367</c:v>
                </c:pt>
                <c:pt idx="1642">
                  <c:v>43442.416755844904</c:v>
                </c:pt>
                <c:pt idx="1643">
                  <c:v>43442.458422569442</c:v>
                </c:pt>
                <c:pt idx="1644">
                  <c:v>43442.500089293979</c:v>
                </c:pt>
                <c:pt idx="1645">
                  <c:v>43442.541756018516</c:v>
                </c:pt>
                <c:pt idx="1646">
                  <c:v>43442.583422743053</c:v>
                </c:pt>
                <c:pt idx="1647">
                  <c:v>43442.62508946759</c:v>
                </c:pt>
                <c:pt idx="1648">
                  <c:v>43442.666756192128</c:v>
                </c:pt>
                <c:pt idx="1649">
                  <c:v>43442.708422916665</c:v>
                </c:pt>
                <c:pt idx="1650">
                  <c:v>43442.750089641202</c:v>
                </c:pt>
                <c:pt idx="1651">
                  <c:v>43442.791756365739</c:v>
                </c:pt>
                <c:pt idx="1652">
                  <c:v>43442.833423090276</c:v>
                </c:pt>
                <c:pt idx="1653">
                  <c:v>43442.875089814814</c:v>
                </c:pt>
                <c:pt idx="1654">
                  <c:v>43442.916756539351</c:v>
                </c:pt>
                <c:pt idx="1655">
                  <c:v>43442.958423263888</c:v>
                </c:pt>
                <c:pt idx="1656">
                  <c:v>43443.000089988425</c:v>
                </c:pt>
                <c:pt idx="1657">
                  <c:v>43443.041756712963</c:v>
                </c:pt>
                <c:pt idx="1658">
                  <c:v>43443.0834234375</c:v>
                </c:pt>
                <c:pt idx="1659">
                  <c:v>43443.125090162037</c:v>
                </c:pt>
                <c:pt idx="1660">
                  <c:v>43443.166756886574</c:v>
                </c:pt>
                <c:pt idx="1661">
                  <c:v>43443.208423611111</c:v>
                </c:pt>
                <c:pt idx="1662">
                  <c:v>43443.250090335649</c:v>
                </c:pt>
                <c:pt idx="1663">
                  <c:v>43443.291757060186</c:v>
                </c:pt>
                <c:pt idx="1664">
                  <c:v>43443.333423784723</c:v>
                </c:pt>
                <c:pt idx="1665">
                  <c:v>43443.37509050926</c:v>
                </c:pt>
                <c:pt idx="1666">
                  <c:v>43443.416757233797</c:v>
                </c:pt>
                <c:pt idx="1667">
                  <c:v>43443.458423958335</c:v>
                </c:pt>
                <c:pt idx="1668">
                  <c:v>43443.500090682872</c:v>
                </c:pt>
                <c:pt idx="1669">
                  <c:v>43443.541757407409</c:v>
                </c:pt>
                <c:pt idx="1670">
                  <c:v>43443.583424131946</c:v>
                </c:pt>
                <c:pt idx="1671">
                  <c:v>43443.625090856483</c:v>
                </c:pt>
                <c:pt idx="1672">
                  <c:v>43443.666757581021</c:v>
                </c:pt>
                <c:pt idx="1673">
                  <c:v>43443.708424305558</c:v>
                </c:pt>
                <c:pt idx="1674">
                  <c:v>43443.750091030095</c:v>
                </c:pt>
                <c:pt idx="1675">
                  <c:v>43443.791757754632</c:v>
                </c:pt>
                <c:pt idx="1676">
                  <c:v>43443.833424479169</c:v>
                </c:pt>
                <c:pt idx="1677">
                  <c:v>43443.875091203707</c:v>
                </c:pt>
                <c:pt idx="1678">
                  <c:v>43443.916757928244</c:v>
                </c:pt>
                <c:pt idx="1679">
                  <c:v>43443.958424652781</c:v>
                </c:pt>
                <c:pt idx="1680">
                  <c:v>43444.000091377318</c:v>
                </c:pt>
                <c:pt idx="1681">
                  <c:v>43444.041758101848</c:v>
                </c:pt>
                <c:pt idx="1682">
                  <c:v>43444.083424826385</c:v>
                </c:pt>
                <c:pt idx="1683">
                  <c:v>43444.125091550923</c:v>
                </c:pt>
                <c:pt idx="1684">
                  <c:v>43444.16675827546</c:v>
                </c:pt>
                <c:pt idx="1685">
                  <c:v>43444.208424999997</c:v>
                </c:pt>
                <c:pt idx="1686">
                  <c:v>43444.250091724534</c:v>
                </c:pt>
                <c:pt idx="1687">
                  <c:v>43444.291758449071</c:v>
                </c:pt>
                <c:pt idx="1688">
                  <c:v>43444.333425173609</c:v>
                </c:pt>
                <c:pt idx="1689">
                  <c:v>43444.375091898146</c:v>
                </c:pt>
                <c:pt idx="1690">
                  <c:v>43444.416758622683</c:v>
                </c:pt>
                <c:pt idx="1691">
                  <c:v>43444.45842534722</c:v>
                </c:pt>
                <c:pt idx="1692">
                  <c:v>43444.500092071758</c:v>
                </c:pt>
                <c:pt idx="1693">
                  <c:v>43444.541758796295</c:v>
                </c:pt>
                <c:pt idx="1694">
                  <c:v>43444.583425520832</c:v>
                </c:pt>
                <c:pt idx="1695">
                  <c:v>43444.625092245369</c:v>
                </c:pt>
                <c:pt idx="1696">
                  <c:v>43444.666758969906</c:v>
                </c:pt>
                <c:pt idx="1697">
                  <c:v>43444.708425694444</c:v>
                </c:pt>
                <c:pt idx="1698">
                  <c:v>43444.750092418981</c:v>
                </c:pt>
                <c:pt idx="1699">
                  <c:v>43444.791759143518</c:v>
                </c:pt>
                <c:pt idx="1700">
                  <c:v>43444.833425868055</c:v>
                </c:pt>
                <c:pt idx="1701">
                  <c:v>43444.875092592592</c:v>
                </c:pt>
                <c:pt idx="1702">
                  <c:v>43444.91675931713</c:v>
                </c:pt>
                <c:pt idx="1703">
                  <c:v>43444.958426041667</c:v>
                </c:pt>
                <c:pt idx="1704">
                  <c:v>43445.000092766204</c:v>
                </c:pt>
                <c:pt idx="1705">
                  <c:v>43445.041759490741</c:v>
                </c:pt>
                <c:pt idx="1706">
                  <c:v>43445.083426215278</c:v>
                </c:pt>
                <c:pt idx="1707">
                  <c:v>43445.125092939816</c:v>
                </c:pt>
                <c:pt idx="1708">
                  <c:v>43445.166759664353</c:v>
                </c:pt>
                <c:pt idx="1709">
                  <c:v>43445.20842638889</c:v>
                </c:pt>
                <c:pt idx="1710">
                  <c:v>43445.250093113427</c:v>
                </c:pt>
                <c:pt idx="1711">
                  <c:v>43445.291759837964</c:v>
                </c:pt>
                <c:pt idx="1712">
                  <c:v>43445.333426562502</c:v>
                </c:pt>
                <c:pt idx="1713">
                  <c:v>43445.375093287039</c:v>
                </c:pt>
                <c:pt idx="1714">
                  <c:v>43445.416760011576</c:v>
                </c:pt>
                <c:pt idx="1715">
                  <c:v>43445.458426736113</c:v>
                </c:pt>
                <c:pt idx="1716">
                  <c:v>43445.500093460651</c:v>
                </c:pt>
                <c:pt idx="1717">
                  <c:v>43445.541760185188</c:v>
                </c:pt>
                <c:pt idx="1718">
                  <c:v>43445.583426909725</c:v>
                </c:pt>
                <c:pt idx="1719">
                  <c:v>43445.625093634262</c:v>
                </c:pt>
                <c:pt idx="1720">
                  <c:v>43445.666760358799</c:v>
                </c:pt>
                <c:pt idx="1721">
                  <c:v>43445.708427083337</c:v>
                </c:pt>
                <c:pt idx="1722">
                  <c:v>43445.750093807874</c:v>
                </c:pt>
                <c:pt idx="1723">
                  <c:v>43445.791760532411</c:v>
                </c:pt>
                <c:pt idx="1724">
                  <c:v>43445.833427256941</c:v>
                </c:pt>
                <c:pt idx="1725">
                  <c:v>43445.875093981478</c:v>
                </c:pt>
                <c:pt idx="1726">
                  <c:v>43445.916760706015</c:v>
                </c:pt>
                <c:pt idx="1727">
                  <c:v>43445.958427430553</c:v>
                </c:pt>
                <c:pt idx="1728">
                  <c:v>43446.00009415509</c:v>
                </c:pt>
                <c:pt idx="1729">
                  <c:v>43446.041760879627</c:v>
                </c:pt>
                <c:pt idx="1730">
                  <c:v>43446.083427604164</c:v>
                </c:pt>
                <c:pt idx="1731">
                  <c:v>43446.125094328701</c:v>
                </c:pt>
                <c:pt idx="1732">
                  <c:v>43446.166761053239</c:v>
                </c:pt>
                <c:pt idx="1733">
                  <c:v>43446.208427777776</c:v>
                </c:pt>
                <c:pt idx="1734">
                  <c:v>43446.250094502313</c:v>
                </c:pt>
                <c:pt idx="1735">
                  <c:v>43446.29176122685</c:v>
                </c:pt>
                <c:pt idx="1736">
                  <c:v>43446.333427951387</c:v>
                </c:pt>
                <c:pt idx="1737">
                  <c:v>43446.375094675925</c:v>
                </c:pt>
                <c:pt idx="1738">
                  <c:v>43446.416761400462</c:v>
                </c:pt>
                <c:pt idx="1739">
                  <c:v>43446.458428124999</c:v>
                </c:pt>
                <c:pt idx="1740">
                  <c:v>43446.500094849536</c:v>
                </c:pt>
                <c:pt idx="1741">
                  <c:v>43446.541761574073</c:v>
                </c:pt>
                <c:pt idx="1742">
                  <c:v>43446.583428298611</c:v>
                </c:pt>
                <c:pt idx="1743">
                  <c:v>43446.625095023148</c:v>
                </c:pt>
                <c:pt idx="1744">
                  <c:v>43446.666761747685</c:v>
                </c:pt>
                <c:pt idx="1745">
                  <c:v>43446.708428472222</c:v>
                </c:pt>
                <c:pt idx="1746">
                  <c:v>43446.75009519676</c:v>
                </c:pt>
                <c:pt idx="1747">
                  <c:v>43446.791761921297</c:v>
                </c:pt>
                <c:pt idx="1748">
                  <c:v>43446.833428645834</c:v>
                </c:pt>
                <c:pt idx="1749">
                  <c:v>43446.875095370371</c:v>
                </c:pt>
                <c:pt idx="1750">
                  <c:v>43446.916762094908</c:v>
                </c:pt>
                <c:pt idx="1751">
                  <c:v>43446.958428819446</c:v>
                </c:pt>
                <c:pt idx="1752">
                  <c:v>43447.000095543983</c:v>
                </c:pt>
                <c:pt idx="1753">
                  <c:v>43447.04176226852</c:v>
                </c:pt>
                <c:pt idx="1754">
                  <c:v>43447.083428993057</c:v>
                </c:pt>
                <c:pt idx="1755">
                  <c:v>43447.125095717594</c:v>
                </c:pt>
                <c:pt idx="1756">
                  <c:v>43447.166762442132</c:v>
                </c:pt>
                <c:pt idx="1757">
                  <c:v>43447.208429166669</c:v>
                </c:pt>
                <c:pt idx="1758">
                  <c:v>43447.250095891206</c:v>
                </c:pt>
                <c:pt idx="1759">
                  <c:v>43447.291762615743</c:v>
                </c:pt>
                <c:pt idx="1760">
                  <c:v>43447.33342934028</c:v>
                </c:pt>
                <c:pt idx="1761">
                  <c:v>43447.375096064818</c:v>
                </c:pt>
                <c:pt idx="1762">
                  <c:v>43447.416762789355</c:v>
                </c:pt>
                <c:pt idx="1763">
                  <c:v>43447.458429513892</c:v>
                </c:pt>
                <c:pt idx="1764">
                  <c:v>43447.500096238429</c:v>
                </c:pt>
                <c:pt idx="1765">
                  <c:v>43447.541762962966</c:v>
                </c:pt>
                <c:pt idx="1766">
                  <c:v>43447.583429687496</c:v>
                </c:pt>
                <c:pt idx="1767">
                  <c:v>43447.625096412034</c:v>
                </c:pt>
                <c:pt idx="1768">
                  <c:v>43447.666763136571</c:v>
                </c:pt>
                <c:pt idx="1769">
                  <c:v>43447.708429861108</c:v>
                </c:pt>
                <c:pt idx="1770">
                  <c:v>43447.750096585645</c:v>
                </c:pt>
                <c:pt idx="1771">
                  <c:v>43447.791763310182</c:v>
                </c:pt>
                <c:pt idx="1772">
                  <c:v>43447.83343003472</c:v>
                </c:pt>
                <c:pt idx="1773">
                  <c:v>43447.875096759257</c:v>
                </c:pt>
                <c:pt idx="1774">
                  <c:v>43447.916763483794</c:v>
                </c:pt>
                <c:pt idx="1775">
                  <c:v>43447.958430208331</c:v>
                </c:pt>
                <c:pt idx="1776">
                  <c:v>43448.000096932868</c:v>
                </c:pt>
                <c:pt idx="1777">
                  <c:v>43448.041763657406</c:v>
                </c:pt>
                <c:pt idx="1778">
                  <c:v>43448.083430381943</c:v>
                </c:pt>
                <c:pt idx="1779">
                  <c:v>43448.12509710648</c:v>
                </c:pt>
                <c:pt idx="1780">
                  <c:v>43448.166763831017</c:v>
                </c:pt>
                <c:pt idx="1781">
                  <c:v>43448.208430555555</c:v>
                </c:pt>
                <c:pt idx="1782">
                  <c:v>43448.250097280092</c:v>
                </c:pt>
                <c:pt idx="1783">
                  <c:v>43448.291764004629</c:v>
                </c:pt>
                <c:pt idx="1784">
                  <c:v>43448.333430729166</c:v>
                </c:pt>
                <c:pt idx="1785">
                  <c:v>43448.375097453703</c:v>
                </c:pt>
                <c:pt idx="1786">
                  <c:v>43448.416764178241</c:v>
                </c:pt>
                <c:pt idx="1787">
                  <c:v>43448.458430902778</c:v>
                </c:pt>
                <c:pt idx="1788">
                  <c:v>43448.500097627315</c:v>
                </c:pt>
                <c:pt idx="1789">
                  <c:v>43448.541764351852</c:v>
                </c:pt>
                <c:pt idx="1790">
                  <c:v>43448.583431076389</c:v>
                </c:pt>
                <c:pt idx="1791">
                  <c:v>43448.625097800927</c:v>
                </c:pt>
                <c:pt idx="1792">
                  <c:v>43448.666764525464</c:v>
                </c:pt>
                <c:pt idx="1793">
                  <c:v>43448.708431250001</c:v>
                </c:pt>
                <c:pt idx="1794">
                  <c:v>43448.750097974538</c:v>
                </c:pt>
                <c:pt idx="1795">
                  <c:v>43448.791764699075</c:v>
                </c:pt>
                <c:pt idx="1796">
                  <c:v>43448.833431423613</c:v>
                </c:pt>
                <c:pt idx="1797">
                  <c:v>43448.87509814815</c:v>
                </c:pt>
                <c:pt idx="1798">
                  <c:v>43448.916764872687</c:v>
                </c:pt>
                <c:pt idx="1799">
                  <c:v>43448.958431597224</c:v>
                </c:pt>
                <c:pt idx="1800">
                  <c:v>43449.000098321761</c:v>
                </c:pt>
                <c:pt idx="1801">
                  <c:v>43449.041765046299</c:v>
                </c:pt>
                <c:pt idx="1802">
                  <c:v>43449.083431770836</c:v>
                </c:pt>
                <c:pt idx="1803">
                  <c:v>43449.125098495373</c:v>
                </c:pt>
                <c:pt idx="1804">
                  <c:v>43449.16676521991</c:v>
                </c:pt>
                <c:pt idx="1805">
                  <c:v>43449.208431944448</c:v>
                </c:pt>
                <c:pt idx="1806">
                  <c:v>43449.250098668985</c:v>
                </c:pt>
                <c:pt idx="1807">
                  <c:v>43449.291765393522</c:v>
                </c:pt>
                <c:pt idx="1808">
                  <c:v>43449.333432118059</c:v>
                </c:pt>
                <c:pt idx="1809">
                  <c:v>43449.375098842589</c:v>
                </c:pt>
                <c:pt idx="1810">
                  <c:v>43449.416765567126</c:v>
                </c:pt>
                <c:pt idx="1811">
                  <c:v>43449.458432291663</c:v>
                </c:pt>
                <c:pt idx="1812">
                  <c:v>43449.500099016201</c:v>
                </c:pt>
                <c:pt idx="1813">
                  <c:v>43449.541765740738</c:v>
                </c:pt>
                <c:pt idx="1814">
                  <c:v>43449.583432465275</c:v>
                </c:pt>
                <c:pt idx="1815">
                  <c:v>43449.625099189812</c:v>
                </c:pt>
                <c:pt idx="1816">
                  <c:v>43449.66676591435</c:v>
                </c:pt>
                <c:pt idx="1817">
                  <c:v>43449.708432638887</c:v>
                </c:pt>
                <c:pt idx="1818">
                  <c:v>43449.750099363424</c:v>
                </c:pt>
                <c:pt idx="1819">
                  <c:v>43449.791766087961</c:v>
                </c:pt>
                <c:pt idx="1820">
                  <c:v>43449.833432812498</c:v>
                </c:pt>
                <c:pt idx="1821">
                  <c:v>43449.875099537036</c:v>
                </c:pt>
                <c:pt idx="1822">
                  <c:v>43449.916766261573</c:v>
                </c:pt>
                <c:pt idx="1823">
                  <c:v>43449.95843298611</c:v>
                </c:pt>
                <c:pt idx="1824">
                  <c:v>43450.000099710647</c:v>
                </c:pt>
                <c:pt idx="1825">
                  <c:v>43450.041766435184</c:v>
                </c:pt>
                <c:pt idx="1826">
                  <c:v>43450.083433159722</c:v>
                </c:pt>
                <c:pt idx="1827">
                  <c:v>43450.125099884259</c:v>
                </c:pt>
                <c:pt idx="1828">
                  <c:v>43450.166766608796</c:v>
                </c:pt>
                <c:pt idx="1829">
                  <c:v>43450.208433333333</c:v>
                </c:pt>
                <c:pt idx="1830">
                  <c:v>43450.25010005787</c:v>
                </c:pt>
                <c:pt idx="1831">
                  <c:v>43450.291766782408</c:v>
                </c:pt>
                <c:pt idx="1832">
                  <c:v>43450.333433506945</c:v>
                </c:pt>
                <c:pt idx="1833">
                  <c:v>43450.375100231482</c:v>
                </c:pt>
                <c:pt idx="1834">
                  <c:v>43450.416766956019</c:v>
                </c:pt>
                <c:pt idx="1835">
                  <c:v>43450.458433680556</c:v>
                </c:pt>
                <c:pt idx="1836">
                  <c:v>43450.500100405094</c:v>
                </c:pt>
                <c:pt idx="1837">
                  <c:v>43450.541767129631</c:v>
                </c:pt>
                <c:pt idx="1838">
                  <c:v>43450.583433854168</c:v>
                </c:pt>
                <c:pt idx="1839">
                  <c:v>43450.625100578705</c:v>
                </c:pt>
                <c:pt idx="1840">
                  <c:v>43450.666767303243</c:v>
                </c:pt>
                <c:pt idx="1841">
                  <c:v>43450.70843402778</c:v>
                </c:pt>
                <c:pt idx="1842">
                  <c:v>43450.750100752317</c:v>
                </c:pt>
                <c:pt idx="1843">
                  <c:v>43450.791767476854</c:v>
                </c:pt>
                <c:pt idx="1844">
                  <c:v>43450.833434201391</c:v>
                </c:pt>
                <c:pt idx="1845">
                  <c:v>43450.875100925929</c:v>
                </c:pt>
                <c:pt idx="1846">
                  <c:v>43450.916767650466</c:v>
                </c:pt>
                <c:pt idx="1847">
                  <c:v>43450.958434375003</c:v>
                </c:pt>
                <c:pt idx="1848">
                  <c:v>43451.00010109954</c:v>
                </c:pt>
                <c:pt idx="1849">
                  <c:v>43451.041767824077</c:v>
                </c:pt>
                <c:pt idx="1850">
                  <c:v>43451.083434548615</c:v>
                </c:pt>
                <c:pt idx="1851">
                  <c:v>43451.125101273145</c:v>
                </c:pt>
                <c:pt idx="1852">
                  <c:v>43451.166767997682</c:v>
                </c:pt>
                <c:pt idx="1853">
                  <c:v>43451.208434722219</c:v>
                </c:pt>
                <c:pt idx="1854">
                  <c:v>43451.250101446756</c:v>
                </c:pt>
                <c:pt idx="1855">
                  <c:v>43451.291768171293</c:v>
                </c:pt>
                <c:pt idx="1856">
                  <c:v>43451.333434895831</c:v>
                </c:pt>
                <c:pt idx="1857">
                  <c:v>43451.375101620368</c:v>
                </c:pt>
                <c:pt idx="1858">
                  <c:v>43451.416768344905</c:v>
                </c:pt>
                <c:pt idx="1859">
                  <c:v>43451.458435069442</c:v>
                </c:pt>
                <c:pt idx="1860">
                  <c:v>43451.500101793979</c:v>
                </c:pt>
                <c:pt idx="1861">
                  <c:v>43451.541768518517</c:v>
                </c:pt>
                <c:pt idx="1862">
                  <c:v>43451.583435243054</c:v>
                </c:pt>
                <c:pt idx="1863">
                  <c:v>43451.625101967591</c:v>
                </c:pt>
                <c:pt idx="1864">
                  <c:v>43451.666768692128</c:v>
                </c:pt>
                <c:pt idx="1865">
                  <c:v>43451.708435416665</c:v>
                </c:pt>
                <c:pt idx="1866">
                  <c:v>43451.750102141203</c:v>
                </c:pt>
                <c:pt idx="1867">
                  <c:v>43451.79176886574</c:v>
                </c:pt>
                <c:pt idx="1868">
                  <c:v>43451.833435590277</c:v>
                </c:pt>
                <c:pt idx="1869">
                  <c:v>43451.875102314814</c:v>
                </c:pt>
                <c:pt idx="1870">
                  <c:v>43451.916769039351</c:v>
                </c:pt>
                <c:pt idx="1871">
                  <c:v>43451.958435763889</c:v>
                </c:pt>
                <c:pt idx="1872">
                  <c:v>43452.000102488426</c:v>
                </c:pt>
                <c:pt idx="1873">
                  <c:v>43452.041769212963</c:v>
                </c:pt>
                <c:pt idx="1874">
                  <c:v>43452.0834359375</c:v>
                </c:pt>
                <c:pt idx="1875">
                  <c:v>43452.125102662038</c:v>
                </c:pt>
                <c:pt idx="1876">
                  <c:v>43452.166769386575</c:v>
                </c:pt>
                <c:pt idx="1877">
                  <c:v>43452.208436111112</c:v>
                </c:pt>
                <c:pt idx="1878">
                  <c:v>43452.250102835649</c:v>
                </c:pt>
                <c:pt idx="1879">
                  <c:v>43452.291769560186</c:v>
                </c:pt>
                <c:pt idx="1880">
                  <c:v>43452.333436284724</c:v>
                </c:pt>
                <c:pt idx="1881">
                  <c:v>43452.375103009261</c:v>
                </c:pt>
                <c:pt idx="1882">
                  <c:v>43452.416769733798</c:v>
                </c:pt>
                <c:pt idx="1883">
                  <c:v>43452.458436458335</c:v>
                </c:pt>
                <c:pt idx="1884">
                  <c:v>43452.500103182872</c:v>
                </c:pt>
                <c:pt idx="1885">
                  <c:v>43452.54176990741</c:v>
                </c:pt>
                <c:pt idx="1886">
                  <c:v>43452.583436631947</c:v>
                </c:pt>
                <c:pt idx="1887">
                  <c:v>43452.625103356484</c:v>
                </c:pt>
                <c:pt idx="1888">
                  <c:v>43452.666770081021</c:v>
                </c:pt>
                <c:pt idx="1889">
                  <c:v>43452.708436805558</c:v>
                </c:pt>
                <c:pt idx="1890">
                  <c:v>43452.750103530096</c:v>
                </c:pt>
                <c:pt idx="1891">
                  <c:v>43452.791770254633</c:v>
                </c:pt>
                <c:pt idx="1892">
                  <c:v>43452.83343697917</c:v>
                </c:pt>
                <c:pt idx="1893">
                  <c:v>43452.875103703707</c:v>
                </c:pt>
                <c:pt idx="1894">
                  <c:v>43452.916770428237</c:v>
                </c:pt>
                <c:pt idx="1895">
                  <c:v>43452.958437152774</c:v>
                </c:pt>
                <c:pt idx="1896">
                  <c:v>43453.000103877312</c:v>
                </c:pt>
                <c:pt idx="1897">
                  <c:v>43453.041770601849</c:v>
                </c:pt>
                <c:pt idx="1898">
                  <c:v>43453.083437326386</c:v>
                </c:pt>
                <c:pt idx="1899">
                  <c:v>43453.125104050923</c:v>
                </c:pt>
                <c:pt idx="1900">
                  <c:v>43453.16677077546</c:v>
                </c:pt>
                <c:pt idx="1901">
                  <c:v>43453.208437499998</c:v>
                </c:pt>
                <c:pt idx="1902">
                  <c:v>43453.250104224535</c:v>
                </c:pt>
                <c:pt idx="1903">
                  <c:v>43453.291770949072</c:v>
                </c:pt>
                <c:pt idx="1904">
                  <c:v>43453.333437673609</c:v>
                </c:pt>
                <c:pt idx="1905">
                  <c:v>43453.375104398147</c:v>
                </c:pt>
                <c:pt idx="1906">
                  <c:v>43453.416771122684</c:v>
                </c:pt>
                <c:pt idx="1907">
                  <c:v>43453.458437847221</c:v>
                </c:pt>
                <c:pt idx="1908">
                  <c:v>43453.500104571758</c:v>
                </c:pt>
                <c:pt idx="1909">
                  <c:v>43453.541771296295</c:v>
                </c:pt>
                <c:pt idx="1910">
                  <c:v>43453.583438020833</c:v>
                </c:pt>
                <c:pt idx="1911">
                  <c:v>43453.62510474537</c:v>
                </c:pt>
                <c:pt idx="1912">
                  <c:v>43453.666771469907</c:v>
                </c:pt>
                <c:pt idx="1913">
                  <c:v>43453.708438194444</c:v>
                </c:pt>
                <c:pt idx="1914">
                  <c:v>43453.750104918981</c:v>
                </c:pt>
                <c:pt idx="1915">
                  <c:v>43453.791771643519</c:v>
                </c:pt>
                <c:pt idx="1916">
                  <c:v>43453.833438368056</c:v>
                </c:pt>
                <c:pt idx="1917">
                  <c:v>43453.875105092593</c:v>
                </c:pt>
                <c:pt idx="1918">
                  <c:v>43453.91677181713</c:v>
                </c:pt>
                <c:pt idx="1919">
                  <c:v>43453.958438541667</c:v>
                </c:pt>
                <c:pt idx="1920">
                  <c:v>43454.000105266205</c:v>
                </c:pt>
                <c:pt idx="1921">
                  <c:v>43454.041771990742</c:v>
                </c:pt>
                <c:pt idx="1922">
                  <c:v>43454.083438715279</c:v>
                </c:pt>
                <c:pt idx="1923">
                  <c:v>43454.125105439816</c:v>
                </c:pt>
                <c:pt idx="1924">
                  <c:v>43454.166772164353</c:v>
                </c:pt>
                <c:pt idx="1925">
                  <c:v>43454.208438888891</c:v>
                </c:pt>
                <c:pt idx="1926">
                  <c:v>43454.250105613428</c:v>
                </c:pt>
                <c:pt idx="1927">
                  <c:v>43454.291772337965</c:v>
                </c:pt>
                <c:pt idx="1928">
                  <c:v>43454.333439062502</c:v>
                </c:pt>
                <c:pt idx="1929">
                  <c:v>43454.37510578704</c:v>
                </c:pt>
                <c:pt idx="1930">
                  <c:v>43454.416772511577</c:v>
                </c:pt>
                <c:pt idx="1931">
                  <c:v>43454.458439236114</c:v>
                </c:pt>
                <c:pt idx="1932">
                  <c:v>43454.500105960651</c:v>
                </c:pt>
                <c:pt idx="1933">
                  <c:v>43454.541772685188</c:v>
                </c:pt>
                <c:pt idx="1934">
                  <c:v>43454.583439409726</c:v>
                </c:pt>
                <c:pt idx="1935">
                  <c:v>43454.625106134263</c:v>
                </c:pt>
                <c:pt idx="1936">
                  <c:v>43454.666772858793</c:v>
                </c:pt>
                <c:pt idx="1937">
                  <c:v>43454.70843958333</c:v>
                </c:pt>
                <c:pt idx="1938">
                  <c:v>43454.750106307867</c:v>
                </c:pt>
                <c:pt idx="1939">
                  <c:v>43454.791773032404</c:v>
                </c:pt>
                <c:pt idx="1940">
                  <c:v>43454.833439756942</c:v>
                </c:pt>
                <c:pt idx="1941">
                  <c:v>43454.875106481479</c:v>
                </c:pt>
                <c:pt idx="1942">
                  <c:v>43454.916773206016</c:v>
                </c:pt>
                <c:pt idx="1943">
                  <c:v>43454.958439930553</c:v>
                </c:pt>
                <c:pt idx="1944">
                  <c:v>43455.00010665509</c:v>
                </c:pt>
                <c:pt idx="1945">
                  <c:v>43455.041773379628</c:v>
                </c:pt>
                <c:pt idx="1946">
                  <c:v>43455.083440104165</c:v>
                </c:pt>
                <c:pt idx="1947">
                  <c:v>43455.125106828702</c:v>
                </c:pt>
                <c:pt idx="1948">
                  <c:v>43455.166773553239</c:v>
                </c:pt>
                <c:pt idx="1949">
                  <c:v>43455.208440277776</c:v>
                </c:pt>
                <c:pt idx="1950">
                  <c:v>43455.250107002314</c:v>
                </c:pt>
                <c:pt idx="1951">
                  <c:v>43455.291773726851</c:v>
                </c:pt>
                <c:pt idx="1952">
                  <c:v>43455.333440451388</c:v>
                </c:pt>
                <c:pt idx="1953">
                  <c:v>43455.375107175925</c:v>
                </c:pt>
                <c:pt idx="1954">
                  <c:v>43455.416773900462</c:v>
                </c:pt>
                <c:pt idx="1955">
                  <c:v>43455.458440625</c:v>
                </c:pt>
                <c:pt idx="1956">
                  <c:v>43455.500107349537</c:v>
                </c:pt>
                <c:pt idx="1957">
                  <c:v>43455.541774074074</c:v>
                </c:pt>
                <c:pt idx="1958">
                  <c:v>43455.583440798611</c:v>
                </c:pt>
                <c:pt idx="1959">
                  <c:v>43455.625107523148</c:v>
                </c:pt>
                <c:pt idx="1960">
                  <c:v>43455.666774247686</c:v>
                </c:pt>
                <c:pt idx="1961">
                  <c:v>43455.708440972223</c:v>
                </c:pt>
                <c:pt idx="1962">
                  <c:v>43455.75010769676</c:v>
                </c:pt>
                <c:pt idx="1963">
                  <c:v>43455.791774421297</c:v>
                </c:pt>
                <c:pt idx="1964">
                  <c:v>43455.833441145835</c:v>
                </c:pt>
                <c:pt idx="1965">
                  <c:v>43455.875107870372</c:v>
                </c:pt>
                <c:pt idx="1966">
                  <c:v>43455.916774594909</c:v>
                </c:pt>
                <c:pt idx="1967">
                  <c:v>43455.958441319446</c:v>
                </c:pt>
                <c:pt idx="1968">
                  <c:v>43456.000108043983</c:v>
                </c:pt>
                <c:pt idx="1969">
                  <c:v>43456.041774768521</c:v>
                </c:pt>
                <c:pt idx="1970">
                  <c:v>43456.083441493058</c:v>
                </c:pt>
                <c:pt idx="1971">
                  <c:v>43456.125108217595</c:v>
                </c:pt>
                <c:pt idx="1972">
                  <c:v>43456.166774942132</c:v>
                </c:pt>
                <c:pt idx="1973">
                  <c:v>43456.208441666669</c:v>
                </c:pt>
                <c:pt idx="1974">
                  <c:v>43456.250108391207</c:v>
                </c:pt>
                <c:pt idx="1975">
                  <c:v>43456.291775115744</c:v>
                </c:pt>
                <c:pt idx="1976">
                  <c:v>43456.333441840281</c:v>
                </c:pt>
                <c:pt idx="1977">
                  <c:v>43456.375108564818</c:v>
                </c:pt>
                <c:pt idx="1978">
                  <c:v>43456.416775289355</c:v>
                </c:pt>
                <c:pt idx="1979">
                  <c:v>43456.458442013885</c:v>
                </c:pt>
                <c:pt idx="1980">
                  <c:v>43456.500108738423</c:v>
                </c:pt>
                <c:pt idx="1981">
                  <c:v>43456.54177546296</c:v>
                </c:pt>
                <c:pt idx="1982">
                  <c:v>43456.583442187497</c:v>
                </c:pt>
                <c:pt idx="1983">
                  <c:v>43456.625108912034</c:v>
                </c:pt>
                <c:pt idx="1984">
                  <c:v>43456.666775636571</c:v>
                </c:pt>
                <c:pt idx="1985">
                  <c:v>43456.708442361109</c:v>
                </c:pt>
                <c:pt idx="1986">
                  <c:v>43456.750109085646</c:v>
                </c:pt>
                <c:pt idx="1987">
                  <c:v>43456.791775810183</c:v>
                </c:pt>
                <c:pt idx="1988">
                  <c:v>43456.83344253472</c:v>
                </c:pt>
                <c:pt idx="1989">
                  <c:v>43456.875109259257</c:v>
                </c:pt>
                <c:pt idx="1990">
                  <c:v>43456.916775983795</c:v>
                </c:pt>
                <c:pt idx="1991">
                  <c:v>43456.958442708332</c:v>
                </c:pt>
                <c:pt idx="1992">
                  <c:v>43457.000109432869</c:v>
                </c:pt>
                <c:pt idx="1993">
                  <c:v>43457.041776157406</c:v>
                </c:pt>
                <c:pt idx="1994">
                  <c:v>43457.083442881943</c:v>
                </c:pt>
                <c:pt idx="1995">
                  <c:v>43457.125109606481</c:v>
                </c:pt>
                <c:pt idx="1996">
                  <c:v>43457.166776331018</c:v>
                </c:pt>
                <c:pt idx="1997">
                  <c:v>43457.208443055555</c:v>
                </c:pt>
                <c:pt idx="1998">
                  <c:v>43457.250109780092</c:v>
                </c:pt>
                <c:pt idx="1999">
                  <c:v>43457.29177650463</c:v>
                </c:pt>
                <c:pt idx="2000">
                  <c:v>43457.333443229167</c:v>
                </c:pt>
                <c:pt idx="2001">
                  <c:v>43457.375109953704</c:v>
                </c:pt>
                <c:pt idx="2002">
                  <c:v>43457.416776678241</c:v>
                </c:pt>
                <c:pt idx="2003">
                  <c:v>43457.458443402778</c:v>
                </c:pt>
                <c:pt idx="2004">
                  <c:v>43457.500110127316</c:v>
                </c:pt>
                <c:pt idx="2005">
                  <c:v>43457.541776851853</c:v>
                </c:pt>
                <c:pt idx="2006">
                  <c:v>43457.58344357639</c:v>
                </c:pt>
                <c:pt idx="2007">
                  <c:v>43457.625110300927</c:v>
                </c:pt>
                <c:pt idx="2008">
                  <c:v>43457.666777025464</c:v>
                </c:pt>
                <c:pt idx="2009">
                  <c:v>43457.708443750002</c:v>
                </c:pt>
                <c:pt idx="2010">
                  <c:v>43457.750110474539</c:v>
                </c:pt>
                <c:pt idx="2011">
                  <c:v>43457.791777199076</c:v>
                </c:pt>
                <c:pt idx="2012">
                  <c:v>43457.833443923613</c:v>
                </c:pt>
                <c:pt idx="2013">
                  <c:v>43457.87511064815</c:v>
                </c:pt>
                <c:pt idx="2014">
                  <c:v>43457.916777372688</c:v>
                </c:pt>
                <c:pt idx="2015">
                  <c:v>43457.958444097225</c:v>
                </c:pt>
                <c:pt idx="2016">
                  <c:v>43458.000110821762</c:v>
                </c:pt>
                <c:pt idx="2017">
                  <c:v>43458.041777546299</c:v>
                </c:pt>
                <c:pt idx="2018">
                  <c:v>43458.083444270836</c:v>
                </c:pt>
                <c:pt idx="2019">
                  <c:v>43458.125110995374</c:v>
                </c:pt>
                <c:pt idx="2020">
                  <c:v>43458.166777719911</c:v>
                </c:pt>
                <c:pt idx="2021">
                  <c:v>43458.208444444441</c:v>
                </c:pt>
                <c:pt idx="2022">
                  <c:v>43458.250111168978</c:v>
                </c:pt>
                <c:pt idx="2023">
                  <c:v>43458.291777893515</c:v>
                </c:pt>
                <c:pt idx="2024">
                  <c:v>43458.333444618052</c:v>
                </c:pt>
                <c:pt idx="2025">
                  <c:v>43458.37511134259</c:v>
                </c:pt>
                <c:pt idx="2026">
                  <c:v>43458.416778067127</c:v>
                </c:pt>
                <c:pt idx="2027">
                  <c:v>43458.458444791664</c:v>
                </c:pt>
                <c:pt idx="2028">
                  <c:v>43458.500111516201</c:v>
                </c:pt>
                <c:pt idx="2029">
                  <c:v>43458.541778240738</c:v>
                </c:pt>
                <c:pt idx="2030">
                  <c:v>43458.583444965276</c:v>
                </c:pt>
                <c:pt idx="2031">
                  <c:v>43458.625111689813</c:v>
                </c:pt>
                <c:pt idx="2032">
                  <c:v>43458.66677841435</c:v>
                </c:pt>
                <c:pt idx="2033">
                  <c:v>43458.708445138887</c:v>
                </c:pt>
                <c:pt idx="2034">
                  <c:v>43458.750111863425</c:v>
                </c:pt>
                <c:pt idx="2035">
                  <c:v>43458.791778587962</c:v>
                </c:pt>
                <c:pt idx="2036">
                  <c:v>43458.833445312499</c:v>
                </c:pt>
                <c:pt idx="2037">
                  <c:v>43458.875112037036</c:v>
                </c:pt>
                <c:pt idx="2038">
                  <c:v>43458.916778761573</c:v>
                </c:pt>
                <c:pt idx="2039">
                  <c:v>43458.958445486111</c:v>
                </c:pt>
                <c:pt idx="2040">
                  <c:v>43459.000112210648</c:v>
                </c:pt>
                <c:pt idx="2041">
                  <c:v>43459.041778935185</c:v>
                </c:pt>
                <c:pt idx="2042">
                  <c:v>43459.083445659722</c:v>
                </c:pt>
                <c:pt idx="2043">
                  <c:v>43459.125112384259</c:v>
                </c:pt>
                <c:pt idx="2044">
                  <c:v>43459.166779108797</c:v>
                </c:pt>
                <c:pt idx="2045">
                  <c:v>43459.208445833334</c:v>
                </c:pt>
                <c:pt idx="2046">
                  <c:v>43459.250112557871</c:v>
                </c:pt>
                <c:pt idx="2047">
                  <c:v>43459.291779282408</c:v>
                </c:pt>
                <c:pt idx="2048">
                  <c:v>43459.333446006945</c:v>
                </c:pt>
                <c:pt idx="2049">
                  <c:v>43459.375112731483</c:v>
                </c:pt>
                <c:pt idx="2050">
                  <c:v>43459.41677945602</c:v>
                </c:pt>
                <c:pt idx="2051">
                  <c:v>43459.458446180557</c:v>
                </c:pt>
                <c:pt idx="2052">
                  <c:v>43459.500112905094</c:v>
                </c:pt>
                <c:pt idx="2053">
                  <c:v>43459.541779629631</c:v>
                </c:pt>
                <c:pt idx="2054">
                  <c:v>43459.583446354169</c:v>
                </c:pt>
                <c:pt idx="2055">
                  <c:v>43459.625113078706</c:v>
                </c:pt>
                <c:pt idx="2056">
                  <c:v>43459.666779803243</c:v>
                </c:pt>
                <c:pt idx="2057">
                  <c:v>43459.70844652778</c:v>
                </c:pt>
                <c:pt idx="2058">
                  <c:v>43459.750113252318</c:v>
                </c:pt>
                <c:pt idx="2059">
                  <c:v>43459.791779976855</c:v>
                </c:pt>
                <c:pt idx="2060">
                  <c:v>43459.833446701392</c:v>
                </c:pt>
                <c:pt idx="2061">
                  <c:v>43459.875113425929</c:v>
                </c:pt>
                <c:pt idx="2062">
                  <c:v>43459.916780150466</c:v>
                </c:pt>
                <c:pt idx="2063">
                  <c:v>43459.958446875004</c:v>
                </c:pt>
                <c:pt idx="2064">
                  <c:v>43460.000113599534</c:v>
                </c:pt>
                <c:pt idx="2065">
                  <c:v>43460.041780324071</c:v>
                </c:pt>
                <c:pt idx="2066">
                  <c:v>43460.083447048608</c:v>
                </c:pt>
                <c:pt idx="2067">
                  <c:v>43460.125113773145</c:v>
                </c:pt>
                <c:pt idx="2068">
                  <c:v>43460.166780497682</c:v>
                </c:pt>
                <c:pt idx="2069">
                  <c:v>43460.20844722222</c:v>
                </c:pt>
                <c:pt idx="2070">
                  <c:v>43460.250113946757</c:v>
                </c:pt>
                <c:pt idx="2071">
                  <c:v>43460.291780671294</c:v>
                </c:pt>
                <c:pt idx="2072">
                  <c:v>43460.333447395831</c:v>
                </c:pt>
                <c:pt idx="2073">
                  <c:v>43460.375114120368</c:v>
                </c:pt>
                <c:pt idx="2074">
                  <c:v>43460.416780844906</c:v>
                </c:pt>
                <c:pt idx="2075">
                  <c:v>43460.458447569443</c:v>
                </c:pt>
                <c:pt idx="2076">
                  <c:v>43460.50011429398</c:v>
                </c:pt>
                <c:pt idx="2077">
                  <c:v>43460.541781018517</c:v>
                </c:pt>
                <c:pt idx="2078">
                  <c:v>43460.583447743054</c:v>
                </c:pt>
                <c:pt idx="2079">
                  <c:v>43460.625114467592</c:v>
                </c:pt>
                <c:pt idx="2080">
                  <c:v>43460.666781192129</c:v>
                </c:pt>
                <c:pt idx="2081">
                  <c:v>43460.708447916666</c:v>
                </c:pt>
                <c:pt idx="2082">
                  <c:v>43460.750114641203</c:v>
                </c:pt>
                <c:pt idx="2083">
                  <c:v>43460.79178136574</c:v>
                </c:pt>
                <c:pt idx="2084">
                  <c:v>43460.833448090278</c:v>
                </c:pt>
                <c:pt idx="2085">
                  <c:v>43460.875114814815</c:v>
                </c:pt>
                <c:pt idx="2086">
                  <c:v>43460.916781539352</c:v>
                </c:pt>
                <c:pt idx="2087">
                  <c:v>43460.958448263889</c:v>
                </c:pt>
                <c:pt idx="2088">
                  <c:v>43461.000114988427</c:v>
                </c:pt>
                <c:pt idx="2089">
                  <c:v>43461.041781712964</c:v>
                </c:pt>
                <c:pt idx="2090">
                  <c:v>43461.083448437501</c:v>
                </c:pt>
                <c:pt idx="2091">
                  <c:v>43461.125115162038</c:v>
                </c:pt>
                <c:pt idx="2092">
                  <c:v>43461.166781886575</c:v>
                </c:pt>
                <c:pt idx="2093">
                  <c:v>43461.208448611113</c:v>
                </c:pt>
                <c:pt idx="2094">
                  <c:v>43461.25011533565</c:v>
                </c:pt>
                <c:pt idx="2095">
                  <c:v>43461.291782060187</c:v>
                </c:pt>
                <c:pt idx="2096">
                  <c:v>43461.333448784724</c:v>
                </c:pt>
                <c:pt idx="2097">
                  <c:v>43461.375115509261</c:v>
                </c:pt>
                <c:pt idx="2098">
                  <c:v>43461.416782233799</c:v>
                </c:pt>
                <c:pt idx="2099">
                  <c:v>43461.458448958336</c:v>
                </c:pt>
                <c:pt idx="2100">
                  <c:v>43461.500115682873</c:v>
                </c:pt>
                <c:pt idx="2101">
                  <c:v>43461.54178240741</c:v>
                </c:pt>
                <c:pt idx="2102">
                  <c:v>43461.583449131947</c:v>
                </c:pt>
                <c:pt idx="2103">
                  <c:v>43461.625115856485</c:v>
                </c:pt>
                <c:pt idx="2104">
                  <c:v>43461.666782581022</c:v>
                </c:pt>
                <c:pt idx="2105">
                  <c:v>43461.708449305559</c:v>
                </c:pt>
                <c:pt idx="2106">
                  <c:v>43461.750116030089</c:v>
                </c:pt>
                <c:pt idx="2107">
                  <c:v>43461.791782754626</c:v>
                </c:pt>
                <c:pt idx="2108">
                  <c:v>43461.833449479163</c:v>
                </c:pt>
                <c:pt idx="2109">
                  <c:v>43461.875116203701</c:v>
                </c:pt>
                <c:pt idx="2110">
                  <c:v>43461.916782928238</c:v>
                </c:pt>
                <c:pt idx="2111">
                  <c:v>43461.958449652775</c:v>
                </c:pt>
                <c:pt idx="2112">
                  <c:v>43462.000116377312</c:v>
                </c:pt>
                <c:pt idx="2113">
                  <c:v>43462.041783101849</c:v>
                </c:pt>
                <c:pt idx="2114">
                  <c:v>43462.083449826387</c:v>
                </c:pt>
                <c:pt idx="2115">
                  <c:v>43462.125116550924</c:v>
                </c:pt>
                <c:pt idx="2116">
                  <c:v>43462.166783275461</c:v>
                </c:pt>
                <c:pt idx="2117">
                  <c:v>43462.208449999998</c:v>
                </c:pt>
                <c:pt idx="2118">
                  <c:v>43462.250116724535</c:v>
                </c:pt>
                <c:pt idx="2119">
                  <c:v>43462.291783449073</c:v>
                </c:pt>
                <c:pt idx="2120">
                  <c:v>43462.33345017361</c:v>
                </c:pt>
                <c:pt idx="2121">
                  <c:v>43462.375116898147</c:v>
                </c:pt>
                <c:pt idx="2122">
                  <c:v>43462.416783622684</c:v>
                </c:pt>
                <c:pt idx="2123">
                  <c:v>43462.458450347222</c:v>
                </c:pt>
                <c:pt idx="2124">
                  <c:v>43462.500117071759</c:v>
                </c:pt>
                <c:pt idx="2125">
                  <c:v>43462.541783796296</c:v>
                </c:pt>
                <c:pt idx="2126">
                  <c:v>43462.583450520833</c:v>
                </c:pt>
                <c:pt idx="2127">
                  <c:v>43462.62511724537</c:v>
                </c:pt>
                <c:pt idx="2128">
                  <c:v>43462.666783969908</c:v>
                </c:pt>
                <c:pt idx="2129">
                  <c:v>43462.708450694445</c:v>
                </c:pt>
                <c:pt idx="2130">
                  <c:v>43462.750117418982</c:v>
                </c:pt>
                <c:pt idx="2131">
                  <c:v>43462.791784143519</c:v>
                </c:pt>
                <c:pt idx="2132">
                  <c:v>43462.833450868056</c:v>
                </c:pt>
                <c:pt idx="2133">
                  <c:v>43462.875117592594</c:v>
                </c:pt>
                <c:pt idx="2134">
                  <c:v>43462.916784317131</c:v>
                </c:pt>
                <c:pt idx="2135">
                  <c:v>43462.958451041668</c:v>
                </c:pt>
                <c:pt idx="2136">
                  <c:v>43463.000117766205</c:v>
                </c:pt>
                <c:pt idx="2137">
                  <c:v>43463.041784490742</c:v>
                </c:pt>
                <c:pt idx="2138">
                  <c:v>43463.08345121528</c:v>
                </c:pt>
                <c:pt idx="2139">
                  <c:v>43463.125117939817</c:v>
                </c:pt>
                <c:pt idx="2140">
                  <c:v>43463.166784664354</c:v>
                </c:pt>
                <c:pt idx="2141">
                  <c:v>43463.208451388891</c:v>
                </c:pt>
                <c:pt idx="2142">
                  <c:v>43463.250118113428</c:v>
                </c:pt>
                <c:pt idx="2143">
                  <c:v>43463.291784837966</c:v>
                </c:pt>
                <c:pt idx="2144">
                  <c:v>43463.333451562503</c:v>
                </c:pt>
                <c:pt idx="2145">
                  <c:v>43463.37511828704</c:v>
                </c:pt>
                <c:pt idx="2146">
                  <c:v>43463.416785011577</c:v>
                </c:pt>
                <c:pt idx="2147">
                  <c:v>43463.458451736115</c:v>
                </c:pt>
                <c:pt idx="2148">
                  <c:v>43463.500118460652</c:v>
                </c:pt>
                <c:pt idx="2149">
                  <c:v>43463.541785185182</c:v>
                </c:pt>
                <c:pt idx="2150">
                  <c:v>43463.583451909719</c:v>
                </c:pt>
                <c:pt idx="2151">
                  <c:v>43463.625118634256</c:v>
                </c:pt>
                <c:pt idx="2152">
                  <c:v>43463.666785358793</c:v>
                </c:pt>
                <c:pt idx="2153">
                  <c:v>43463.70845208333</c:v>
                </c:pt>
                <c:pt idx="2154">
                  <c:v>43463.750118807868</c:v>
                </c:pt>
                <c:pt idx="2155">
                  <c:v>43463.791785532405</c:v>
                </c:pt>
                <c:pt idx="2156">
                  <c:v>43463.833452256942</c:v>
                </c:pt>
                <c:pt idx="2157">
                  <c:v>43463.875118981479</c:v>
                </c:pt>
                <c:pt idx="2158">
                  <c:v>43463.916785706017</c:v>
                </c:pt>
                <c:pt idx="2159">
                  <c:v>43463.958452430554</c:v>
                </c:pt>
                <c:pt idx="2160">
                  <c:v>43464.000119155091</c:v>
                </c:pt>
                <c:pt idx="2161">
                  <c:v>43464.041785879628</c:v>
                </c:pt>
                <c:pt idx="2162">
                  <c:v>43464.083452604165</c:v>
                </c:pt>
                <c:pt idx="2163">
                  <c:v>43464.125119328703</c:v>
                </c:pt>
                <c:pt idx="2164">
                  <c:v>43464.16678605324</c:v>
                </c:pt>
                <c:pt idx="2165">
                  <c:v>43464.208452777777</c:v>
                </c:pt>
                <c:pt idx="2166">
                  <c:v>43464.250119502314</c:v>
                </c:pt>
                <c:pt idx="2167">
                  <c:v>43464.291786226851</c:v>
                </c:pt>
                <c:pt idx="2168">
                  <c:v>43464.333452951389</c:v>
                </c:pt>
                <c:pt idx="2169">
                  <c:v>43464.375119675926</c:v>
                </c:pt>
                <c:pt idx="2170">
                  <c:v>43464.416786400463</c:v>
                </c:pt>
                <c:pt idx="2171">
                  <c:v>43464.458453125</c:v>
                </c:pt>
                <c:pt idx="2172">
                  <c:v>43464.500119849537</c:v>
                </c:pt>
                <c:pt idx="2173">
                  <c:v>43464.541786574075</c:v>
                </c:pt>
                <c:pt idx="2174">
                  <c:v>43464.583453298612</c:v>
                </c:pt>
                <c:pt idx="2175">
                  <c:v>43464.625120023149</c:v>
                </c:pt>
                <c:pt idx="2176">
                  <c:v>43464.666786747686</c:v>
                </c:pt>
                <c:pt idx="2177">
                  <c:v>43464.708453472223</c:v>
                </c:pt>
                <c:pt idx="2178">
                  <c:v>43464.750120196761</c:v>
                </c:pt>
                <c:pt idx="2179">
                  <c:v>43464.791786921298</c:v>
                </c:pt>
                <c:pt idx="2180">
                  <c:v>43464.833453645835</c:v>
                </c:pt>
                <c:pt idx="2181">
                  <c:v>43464.875120370372</c:v>
                </c:pt>
                <c:pt idx="2182">
                  <c:v>43464.91678709491</c:v>
                </c:pt>
                <c:pt idx="2183">
                  <c:v>43464.958453819447</c:v>
                </c:pt>
                <c:pt idx="2184">
                  <c:v>43465.000120543984</c:v>
                </c:pt>
                <c:pt idx="2185">
                  <c:v>43465.041787268521</c:v>
                </c:pt>
                <c:pt idx="2186">
                  <c:v>43465.083453993058</c:v>
                </c:pt>
                <c:pt idx="2187">
                  <c:v>43465.125120717596</c:v>
                </c:pt>
                <c:pt idx="2188">
                  <c:v>43465.166787442133</c:v>
                </c:pt>
                <c:pt idx="2189">
                  <c:v>43465.20845416667</c:v>
                </c:pt>
                <c:pt idx="2190">
                  <c:v>43465.250120891207</c:v>
                </c:pt>
                <c:pt idx="2191">
                  <c:v>43465.291787615737</c:v>
                </c:pt>
                <c:pt idx="2192">
                  <c:v>43465.333454340274</c:v>
                </c:pt>
                <c:pt idx="2193">
                  <c:v>43465.375121064812</c:v>
                </c:pt>
                <c:pt idx="2194">
                  <c:v>43465.416787789349</c:v>
                </c:pt>
                <c:pt idx="2195">
                  <c:v>43465.458454513886</c:v>
                </c:pt>
                <c:pt idx="2196">
                  <c:v>43465.500121238423</c:v>
                </c:pt>
                <c:pt idx="2197">
                  <c:v>43465.54178796296</c:v>
                </c:pt>
                <c:pt idx="2198">
                  <c:v>43465.583454687498</c:v>
                </c:pt>
                <c:pt idx="2199">
                  <c:v>43465.625121412035</c:v>
                </c:pt>
                <c:pt idx="2200">
                  <c:v>43465.666788136572</c:v>
                </c:pt>
                <c:pt idx="2201">
                  <c:v>43465.708454861109</c:v>
                </c:pt>
                <c:pt idx="2202">
                  <c:v>43465.750121585646</c:v>
                </c:pt>
                <c:pt idx="2203">
                  <c:v>43465.791788310184</c:v>
                </c:pt>
                <c:pt idx="2204">
                  <c:v>43465.833455034721</c:v>
                </c:pt>
                <c:pt idx="2205">
                  <c:v>43465.875121759258</c:v>
                </c:pt>
                <c:pt idx="2206">
                  <c:v>43465.916788483795</c:v>
                </c:pt>
                <c:pt idx="2207">
                  <c:v>43465.958455208332</c:v>
                </c:pt>
                <c:pt idx="2208">
                  <c:v>43466.00012193287</c:v>
                </c:pt>
                <c:pt idx="2209">
                  <c:v>43466.041788657407</c:v>
                </c:pt>
                <c:pt idx="2210">
                  <c:v>43466.083455381944</c:v>
                </c:pt>
                <c:pt idx="2211">
                  <c:v>43466.125122106481</c:v>
                </c:pt>
                <c:pt idx="2212">
                  <c:v>43466.166788831018</c:v>
                </c:pt>
                <c:pt idx="2213">
                  <c:v>43466.208455555556</c:v>
                </c:pt>
                <c:pt idx="2214">
                  <c:v>43466.250122280093</c:v>
                </c:pt>
                <c:pt idx="2215">
                  <c:v>43466.29178900463</c:v>
                </c:pt>
                <c:pt idx="2216">
                  <c:v>43466.333455729167</c:v>
                </c:pt>
                <c:pt idx="2217">
                  <c:v>43466.375122453705</c:v>
                </c:pt>
                <c:pt idx="2218">
                  <c:v>43466.416789178242</c:v>
                </c:pt>
                <c:pt idx="2219">
                  <c:v>43466.458455902779</c:v>
                </c:pt>
                <c:pt idx="2220">
                  <c:v>43466.500122627316</c:v>
                </c:pt>
                <c:pt idx="2221">
                  <c:v>43466.541789351853</c:v>
                </c:pt>
                <c:pt idx="2222">
                  <c:v>43466.583456076391</c:v>
                </c:pt>
                <c:pt idx="2223">
                  <c:v>43466.625122800928</c:v>
                </c:pt>
                <c:pt idx="2224">
                  <c:v>43466.666789525465</c:v>
                </c:pt>
                <c:pt idx="2225">
                  <c:v>43466.708456250002</c:v>
                </c:pt>
                <c:pt idx="2226">
                  <c:v>43466.750122974539</c:v>
                </c:pt>
                <c:pt idx="2227">
                  <c:v>43466.791789699077</c:v>
                </c:pt>
                <c:pt idx="2228">
                  <c:v>43466.833456423614</c:v>
                </c:pt>
                <c:pt idx="2229">
                  <c:v>43466.875123148151</c:v>
                </c:pt>
                <c:pt idx="2230">
                  <c:v>43466.916789872688</c:v>
                </c:pt>
                <c:pt idx="2231">
                  <c:v>43466.958456597225</c:v>
                </c:pt>
                <c:pt idx="2232">
                  <c:v>43467.000123321763</c:v>
                </c:pt>
                <c:pt idx="2233">
                  <c:v>43467.0417900463</c:v>
                </c:pt>
                <c:pt idx="2234">
                  <c:v>43467.08345677083</c:v>
                </c:pt>
                <c:pt idx="2235">
                  <c:v>43467.125123495367</c:v>
                </c:pt>
                <c:pt idx="2236">
                  <c:v>43467.166790219904</c:v>
                </c:pt>
                <c:pt idx="2237">
                  <c:v>43467.208456944441</c:v>
                </c:pt>
                <c:pt idx="2238">
                  <c:v>43467.250123668979</c:v>
                </c:pt>
                <c:pt idx="2239">
                  <c:v>43467.291790393516</c:v>
                </c:pt>
                <c:pt idx="2240">
                  <c:v>43467.333457118053</c:v>
                </c:pt>
                <c:pt idx="2241">
                  <c:v>43467.37512384259</c:v>
                </c:pt>
                <c:pt idx="2242">
                  <c:v>43467.416790567127</c:v>
                </c:pt>
                <c:pt idx="2243">
                  <c:v>43467.458457291665</c:v>
                </c:pt>
                <c:pt idx="2244">
                  <c:v>43467.500124016202</c:v>
                </c:pt>
                <c:pt idx="2245">
                  <c:v>43467.541790740739</c:v>
                </c:pt>
                <c:pt idx="2246">
                  <c:v>43467.583457465276</c:v>
                </c:pt>
                <c:pt idx="2247">
                  <c:v>43467.625124189814</c:v>
                </c:pt>
                <c:pt idx="2248">
                  <c:v>43467.666790914351</c:v>
                </c:pt>
                <c:pt idx="2249">
                  <c:v>43467.708457638888</c:v>
                </c:pt>
                <c:pt idx="2250">
                  <c:v>43467.750124363425</c:v>
                </c:pt>
                <c:pt idx="2251">
                  <c:v>43467.791791087962</c:v>
                </c:pt>
                <c:pt idx="2252">
                  <c:v>43467.8334578125</c:v>
                </c:pt>
                <c:pt idx="2253">
                  <c:v>43467.875124537037</c:v>
                </c:pt>
                <c:pt idx="2254">
                  <c:v>43467.916791261574</c:v>
                </c:pt>
                <c:pt idx="2255">
                  <c:v>43467.958457986111</c:v>
                </c:pt>
                <c:pt idx="2256">
                  <c:v>43468.000124710648</c:v>
                </c:pt>
                <c:pt idx="2257">
                  <c:v>43468.041791435186</c:v>
                </c:pt>
                <c:pt idx="2258">
                  <c:v>43468.083458159723</c:v>
                </c:pt>
                <c:pt idx="2259">
                  <c:v>43468.12512488426</c:v>
                </c:pt>
                <c:pt idx="2260">
                  <c:v>43468.166791608797</c:v>
                </c:pt>
                <c:pt idx="2261">
                  <c:v>43468.208458333334</c:v>
                </c:pt>
                <c:pt idx="2262">
                  <c:v>43468.250125057872</c:v>
                </c:pt>
                <c:pt idx="2263">
                  <c:v>43468.291791782409</c:v>
                </c:pt>
                <c:pt idx="2264">
                  <c:v>43468.333458506946</c:v>
                </c:pt>
                <c:pt idx="2265">
                  <c:v>43468.375125231483</c:v>
                </c:pt>
                <c:pt idx="2266">
                  <c:v>43468.41679195602</c:v>
                </c:pt>
                <c:pt idx="2267">
                  <c:v>43468.458458680558</c:v>
                </c:pt>
                <c:pt idx="2268">
                  <c:v>43468.500125405095</c:v>
                </c:pt>
                <c:pt idx="2269">
                  <c:v>43468.541792129632</c:v>
                </c:pt>
                <c:pt idx="2270">
                  <c:v>43468.583458854169</c:v>
                </c:pt>
                <c:pt idx="2271">
                  <c:v>43468.625125578707</c:v>
                </c:pt>
                <c:pt idx="2272">
                  <c:v>43468.666792303244</c:v>
                </c:pt>
                <c:pt idx="2273">
                  <c:v>43468.708459027781</c:v>
                </c:pt>
                <c:pt idx="2274">
                  <c:v>43468.750125752318</c:v>
                </c:pt>
                <c:pt idx="2275">
                  <c:v>43468.791792476855</c:v>
                </c:pt>
                <c:pt idx="2276">
                  <c:v>43468.833459201385</c:v>
                </c:pt>
                <c:pt idx="2277">
                  <c:v>43468.875125925922</c:v>
                </c:pt>
                <c:pt idx="2278">
                  <c:v>43468.91679265046</c:v>
                </c:pt>
                <c:pt idx="2279">
                  <c:v>43468.958459374997</c:v>
                </c:pt>
                <c:pt idx="2280">
                  <c:v>43469.000126099534</c:v>
                </c:pt>
                <c:pt idx="2281">
                  <c:v>43469.041792824071</c:v>
                </c:pt>
                <c:pt idx="2282">
                  <c:v>43469.083459548609</c:v>
                </c:pt>
                <c:pt idx="2283">
                  <c:v>43469.125126273146</c:v>
                </c:pt>
                <c:pt idx="2284">
                  <c:v>43469.166792997683</c:v>
                </c:pt>
                <c:pt idx="2285">
                  <c:v>43469.20845972222</c:v>
                </c:pt>
                <c:pt idx="2286">
                  <c:v>43469.250126446757</c:v>
                </c:pt>
                <c:pt idx="2287">
                  <c:v>43469.291793171295</c:v>
                </c:pt>
                <c:pt idx="2288">
                  <c:v>43469.333459895832</c:v>
                </c:pt>
                <c:pt idx="2289">
                  <c:v>43469.375126620369</c:v>
                </c:pt>
                <c:pt idx="2290">
                  <c:v>43469.416793344906</c:v>
                </c:pt>
                <c:pt idx="2291">
                  <c:v>43469.458460069443</c:v>
                </c:pt>
                <c:pt idx="2292">
                  <c:v>43469.500126793981</c:v>
                </c:pt>
                <c:pt idx="2293">
                  <c:v>43469.541793518518</c:v>
                </c:pt>
                <c:pt idx="2294">
                  <c:v>43469.583460243055</c:v>
                </c:pt>
                <c:pt idx="2295">
                  <c:v>43469.625126967592</c:v>
                </c:pt>
                <c:pt idx="2296">
                  <c:v>43469.666793692129</c:v>
                </c:pt>
                <c:pt idx="2297">
                  <c:v>43469.708460416667</c:v>
                </c:pt>
                <c:pt idx="2298">
                  <c:v>43469.750127141204</c:v>
                </c:pt>
                <c:pt idx="2299">
                  <c:v>43469.791793865741</c:v>
                </c:pt>
                <c:pt idx="2300">
                  <c:v>43469.833460590278</c:v>
                </c:pt>
                <c:pt idx="2301">
                  <c:v>43469.875127314815</c:v>
                </c:pt>
                <c:pt idx="2302">
                  <c:v>43469.916794039353</c:v>
                </c:pt>
                <c:pt idx="2303">
                  <c:v>43469.95846076389</c:v>
                </c:pt>
                <c:pt idx="2304">
                  <c:v>43470.000127488427</c:v>
                </c:pt>
                <c:pt idx="2305">
                  <c:v>43470.041794212964</c:v>
                </c:pt>
                <c:pt idx="2306">
                  <c:v>43470.083460937502</c:v>
                </c:pt>
                <c:pt idx="2307">
                  <c:v>43470.125127662039</c:v>
                </c:pt>
                <c:pt idx="2308">
                  <c:v>43470.166794386576</c:v>
                </c:pt>
                <c:pt idx="2309">
                  <c:v>43470.208461111113</c:v>
                </c:pt>
                <c:pt idx="2310">
                  <c:v>43470.25012783565</c:v>
                </c:pt>
                <c:pt idx="2311">
                  <c:v>43470.291794560188</c:v>
                </c:pt>
                <c:pt idx="2312">
                  <c:v>43470.333461284725</c:v>
                </c:pt>
                <c:pt idx="2313">
                  <c:v>43470.375128009262</c:v>
                </c:pt>
                <c:pt idx="2314">
                  <c:v>43470.416794733799</c:v>
                </c:pt>
                <c:pt idx="2315">
                  <c:v>43470.458461458336</c:v>
                </c:pt>
                <c:pt idx="2316">
                  <c:v>43470.500128182874</c:v>
                </c:pt>
                <c:pt idx="2317">
                  <c:v>43470.541794907411</c:v>
                </c:pt>
                <c:pt idx="2318">
                  <c:v>43470.583461631948</c:v>
                </c:pt>
                <c:pt idx="2319">
                  <c:v>43470.625128356478</c:v>
                </c:pt>
                <c:pt idx="2320">
                  <c:v>43470.666795081015</c:v>
                </c:pt>
                <c:pt idx="2321">
                  <c:v>43470.708461805552</c:v>
                </c:pt>
                <c:pt idx="2322">
                  <c:v>43470.75012853009</c:v>
                </c:pt>
                <c:pt idx="2323">
                  <c:v>43470.791795254627</c:v>
                </c:pt>
                <c:pt idx="2324">
                  <c:v>43470.833461979164</c:v>
                </c:pt>
                <c:pt idx="2325">
                  <c:v>43470.875128703701</c:v>
                </c:pt>
                <c:pt idx="2326">
                  <c:v>43470.916795428238</c:v>
                </c:pt>
                <c:pt idx="2327">
                  <c:v>43470.958462152776</c:v>
                </c:pt>
                <c:pt idx="2328">
                  <c:v>43471.000128877313</c:v>
                </c:pt>
                <c:pt idx="2329">
                  <c:v>43471.04179560185</c:v>
                </c:pt>
                <c:pt idx="2330">
                  <c:v>43471.083462326387</c:v>
                </c:pt>
                <c:pt idx="2331">
                  <c:v>43471.125129050924</c:v>
                </c:pt>
                <c:pt idx="2332">
                  <c:v>43471.166795775462</c:v>
                </c:pt>
                <c:pt idx="2333">
                  <c:v>43471.208462499999</c:v>
                </c:pt>
                <c:pt idx="2334">
                  <c:v>43471.250129224536</c:v>
                </c:pt>
                <c:pt idx="2335">
                  <c:v>43471.291795949073</c:v>
                </c:pt>
                <c:pt idx="2336">
                  <c:v>43471.33346267361</c:v>
                </c:pt>
                <c:pt idx="2337">
                  <c:v>43471.375129398148</c:v>
                </c:pt>
                <c:pt idx="2338">
                  <c:v>43471.416796122685</c:v>
                </c:pt>
                <c:pt idx="2339">
                  <c:v>43471.458462847222</c:v>
                </c:pt>
                <c:pt idx="2340">
                  <c:v>43471.500129571759</c:v>
                </c:pt>
                <c:pt idx="2341">
                  <c:v>43471.541796296297</c:v>
                </c:pt>
                <c:pt idx="2342">
                  <c:v>43471.583463020834</c:v>
                </c:pt>
                <c:pt idx="2343">
                  <c:v>43471.625129745371</c:v>
                </c:pt>
                <c:pt idx="2344">
                  <c:v>43471.666796469908</c:v>
                </c:pt>
                <c:pt idx="2345">
                  <c:v>43471.708463194445</c:v>
                </c:pt>
                <c:pt idx="2346">
                  <c:v>43471.750129918983</c:v>
                </c:pt>
                <c:pt idx="2347">
                  <c:v>43471.79179664352</c:v>
                </c:pt>
                <c:pt idx="2348">
                  <c:v>43471.833463368057</c:v>
                </c:pt>
                <c:pt idx="2349">
                  <c:v>43471.875130092594</c:v>
                </c:pt>
                <c:pt idx="2350">
                  <c:v>43471.916796817131</c:v>
                </c:pt>
                <c:pt idx="2351">
                  <c:v>43471.958463541669</c:v>
                </c:pt>
                <c:pt idx="2352">
                  <c:v>43472.000130266206</c:v>
                </c:pt>
                <c:pt idx="2353">
                  <c:v>43472.041796990743</c:v>
                </c:pt>
                <c:pt idx="2354">
                  <c:v>43472.08346371528</c:v>
                </c:pt>
                <c:pt idx="2355">
                  <c:v>43472.125130439817</c:v>
                </c:pt>
                <c:pt idx="2356">
                  <c:v>43472.166797164355</c:v>
                </c:pt>
                <c:pt idx="2357">
                  <c:v>43472.208463888892</c:v>
                </c:pt>
                <c:pt idx="2358">
                  <c:v>43472.250130613429</c:v>
                </c:pt>
                <c:pt idx="2359">
                  <c:v>43472.291797337966</c:v>
                </c:pt>
                <c:pt idx="2360">
                  <c:v>43472.333464062503</c:v>
                </c:pt>
                <c:pt idx="2361">
                  <c:v>43472.375130787033</c:v>
                </c:pt>
                <c:pt idx="2362">
                  <c:v>43472.416797511571</c:v>
                </c:pt>
                <c:pt idx="2363">
                  <c:v>43472.458464236108</c:v>
                </c:pt>
                <c:pt idx="2364">
                  <c:v>43472.500130960645</c:v>
                </c:pt>
                <c:pt idx="2365">
                  <c:v>43472.541797685182</c:v>
                </c:pt>
                <c:pt idx="2366">
                  <c:v>43472.583464409719</c:v>
                </c:pt>
                <c:pt idx="2367">
                  <c:v>43472.625131134257</c:v>
                </c:pt>
                <c:pt idx="2368">
                  <c:v>43472.666797858794</c:v>
                </c:pt>
                <c:pt idx="2369">
                  <c:v>43472.708464583331</c:v>
                </c:pt>
                <c:pt idx="2370">
                  <c:v>43472.750131307868</c:v>
                </c:pt>
                <c:pt idx="2371">
                  <c:v>43472.791798032405</c:v>
                </c:pt>
                <c:pt idx="2372">
                  <c:v>43472.833464756943</c:v>
                </c:pt>
                <c:pt idx="2373">
                  <c:v>43472.87513148148</c:v>
                </c:pt>
                <c:pt idx="2374">
                  <c:v>43472.916798206017</c:v>
                </c:pt>
                <c:pt idx="2375">
                  <c:v>43472.958464930554</c:v>
                </c:pt>
                <c:pt idx="2376">
                  <c:v>43473.000131655092</c:v>
                </c:pt>
                <c:pt idx="2377">
                  <c:v>43473.041798379629</c:v>
                </c:pt>
                <c:pt idx="2378">
                  <c:v>43473.083465104166</c:v>
                </c:pt>
                <c:pt idx="2379">
                  <c:v>43473.125131828703</c:v>
                </c:pt>
                <c:pt idx="2380">
                  <c:v>43473.16679855324</c:v>
                </c:pt>
                <c:pt idx="2381">
                  <c:v>43473.208465277778</c:v>
                </c:pt>
                <c:pt idx="2382">
                  <c:v>43473.250132002315</c:v>
                </c:pt>
                <c:pt idx="2383">
                  <c:v>43473.291798726852</c:v>
                </c:pt>
                <c:pt idx="2384">
                  <c:v>43473.333465451389</c:v>
                </c:pt>
                <c:pt idx="2385">
                  <c:v>43473.375132175926</c:v>
                </c:pt>
                <c:pt idx="2386">
                  <c:v>43473.416798900464</c:v>
                </c:pt>
                <c:pt idx="2387">
                  <c:v>43473.458465625001</c:v>
                </c:pt>
                <c:pt idx="2388">
                  <c:v>43473.500132349538</c:v>
                </c:pt>
                <c:pt idx="2389">
                  <c:v>43473.541799074075</c:v>
                </c:pt>
                <c:pt idx="2390">
                  <c:v>43473.583465798612</c:v>
                </c:pt>
                <c:pt idx="2391">
                  <c:v>43473.62513252315</c:v>
                </c:pt>
                <c:pt idx="2392">
                  <c:v>43473.666799247687</c:v>
                </c:pt>
                <c:pt idx="2393">
                  <c:v>43473.708465972224</c:v>
                </c:pt>
                <c:pt idx="2394">
                  <c:v>43473.750132696761</c:v>
                </c:pt>
                <c:pt idx="2395">
                  <c:v>43473.791799421298</c:v>
                </c:pt>
                <c:pt idx="2396">
                  <c:v>43473.833466145836</c:v>
                </c:pt>
                <c:pt idx="2397">
                  <c:v>43473.875132870373</c:v>
                </c:pt>
                <c:pt idx="2398">
                  <c:v>43473.91679959491</c:v>
                </c:pt>
                <c:pt idx="2399">
                  <c:v>43473.958466319447</c:v>
                </c:pt>
                <c:pt idx="2400">
                  <c:v>43474.000133043985</c:v>
                </c:pt>
                <c:pt idx="2401">
                  <c:v>43474.041799768522</c:v>
                </c:pt>
                <c:pt idx="2402">
                  <c:v>43474.083466493059</c:v>
                </c:pt>
                <c:pt idx="2403">
                  <c:v>43474.125133217596</c:v>
                </c:pt>
                <c:pt idx="2404">
                  <c:v>43474.166799942126</c:v>
                </c:pt>
                <c:pt idx="2405">
                  <c:v>43474.208466666663</c:v>
                </c:pt>
                <c:pt idx="2406">
                  <c:v>43474.250133391201</c:v>
                </c:pt>
                <c:pt idx="2407">
                  <c:v>43474.291800115738</c:v>
                </c:pt>
                <c:pt idx="2408">
                  <c:v>43474.333466840275</c:v>
                </c:pt>
                <c:pt idx="2409">
                  <c:v>43474.375133564812</c:v>
                </c:pt>
                <c:pt idx="2410">
                  <c:v>43474.416800289349</c:v>
                </c:pt>
                <c:pt idx="2411">
                  <c:v>43474.458467013887</c:v>
                </c:pt>
                <c:pt idx="2412">
                  <c:v>43474.500133738424</c:v>
                </c:pt>
                <c:pt idx="2413">
                  <c:v>43474.541800462961</c:v>
                </c:pt>
                <c:pt idx="2414">
                  <c:v>43474.583467187498</c:v>
                </c:pt>
                <c:pt idx="2415">
                  <c:v>43474.625133912035</c:v>
                </c:pt>
                <c:pt idx="2416">
                  <c:v>43474.666800636573</c:v>
                </c:pt>
                <c:pt idx="2417">
                  <c:v>43474.70846736111</c:v>
                </c:pt>
                <c:pt idx="2418">
                  <c:v>43474.750134085647</c:v>
                </c:pt>
                <c:pt idx="2419">
                  <c:v>43474.791800810184</c:v>
                </c:pt>
                <c:pt idx="2420">
                  <c:v>43474.833467534721</c:v>
                </c:pt>
                <c:pt idx="2421">
                  <c:v>43474.875134259259</c:v>
                </c:pt>
                <c:pt idx="2422">
                  <c:v>43474.916800983796</c:v>
                </c:pt>
                <c:pt idx="2423">
                  <c:v>43474.958467708333</c:v>
                </c:pt>
                <c:pt idx="2424">
                  <c:v>43475.00013443287</c:v>
                </c:pt>
                <c:pt idx="2425">
                  <c:v>43475.041801157407</c:v>
                </c:pt>
                <c:pt idx="2426">
                  <c:v>43475.083467881945</c:v>
                </c:pt>
                <c:pt idx="2427">
                  <c:v>43475.125134606482</c:v>
                </c:pt>
                <c:pt idx="2428">
                  <c:v>43475.166801331019</c:v>
                </c:pt>
                <c:pt idx="2429">
                  <c:v>43475.208468055556</c:v>
                </c:pt>
                <c:pt idx="2430">
                  <c:v>43475.250134780094</c:v>
                </c:pt>
                <c:pt idx="2431">
                  <c:v>43475.291801504631</c:v>
                </c:pt>
                <c:pt idx="2432">
                  <c:v>43475.333468229168</c:v>
                </c:pt>
                <c:pt idx="2433">
                  <c:v>43475.375134953705</c:v>
                </c:pt>
                <c:pt idx="2434">
                  <c:v>43475.416801678242</c:v>
                </c:pt>
                <c:pt idx="2435">
                  <c:v>43475.45846840278</c:v>
                </c:pt>
                <c:pt idx="2436">
                  <c:v>43475.500135127317</c:v>
                </c:pt>
                <c:pt idx="2437">
                  <c:v>43475.541801851854</c:v>
                </c:pt>
                <c:pt idx="2438">
                  <c:v>43475.583468576391</c:v>
                </c:pt>
                <c:pt idx="2439">
                  <c:v>43475.625135300928</c:v>
                </c:pt>
                <c:pt idx="2440">
                  <c:v>43475.666802025466</c:v>
                </c:pt>
                <c:pt idx="2441">
                  <c:v>43475.708468750003</c:v>
                </c:pt>
                <c:pt idx="2442">
                  <c:v>43475.75013547454</c:v>
                </c:pt>
                <c:pt idx="2443">
                  <c:v>43475.791802199077</c:v>
                </c:pt>
                <c:pt idx="2444">
                  <c:v>43475.833468923614</c:v>
                </c:pt>
                <c:pt idx="2445">
                  <c:v>43475.875135648152</c:v>
                </c:pt>
                <c:pt idx="2446">
                  <c:v>43475.916802372682</c:v>
                </c:pt>
                <c:pt idx="2447">
                  <c:v>43475.958469097219</c:v>
                </c:pt>
                <c:pt idx="2448">
                  <c:v>43476.000135821756</c:v>
                </c:pt>
                <c:pt idx="2449">
                  <c:v>43476.041802546293</c:v>
                </c:pt>
                <c:pt idx="2450">
                  <c:v>43476.08346927083</c:v>
                </c:pt>
                <c:pt idx="2451">
                  <c:v>43476.125135995368</c:v>
                </c:pt>
                <c:pt idx="2452">
                  <c:v>43476.166802719905</c:v>
                </c:pt>
                <c:pt idx="2453">
                  <c:v>43476.208469444442</c:v>
                </c:pt>
                <c:pt idx="2454">
                  <c:v>43476.250136168979</c:v>
                </c:pt>
                <c:pt idx="2455">
                  <c:v>43476.291802893516</c:v>
                </c:pt>
                <c:pt idx="2456">
                  <c:v>43476.333469618054</c:v>
                </c:pt>
                <c:pt idx="2457">
                  <c:v>43476.375136342591</c:v>
                </c:pt>
                <c:pt idx="2458">
                  <c:v>43476.416803067128</c:v>
                </c:pt>
                <c:pt idx="2459">
                  <c:v>43476.458469791665</c:v>
                </c:pt>
                <c:pt idx="2460">
                  <c:v>43476.500136516202</c:v>
                </c:pt>
                <c:pt idx="2461">
                  <c:v>43476.54180324074</c:v>
                </c:pt>
                <c:pt idx="2462">
                  <c:v>43476.583469965277</c:v>
                </c:pt>
                <c:pt idx="2463">
                  <c:v>43476.625136689814</c:v>
                </c:pt>
                <c:pt idx="2464">
                  <c:v>43476.666803414351</c:v>
                </c:pt>
                <c:pt idx="2465">
                  <c:v>43476.708470138889</c:v>
                </c:pt>
                <c:pt idx="2466">
                  <c:v>43476.750136863426</c:v>
                </c:pt>
                <c:pt idx="2467">
                  <c:v>43476.791803587963</c:v>
                </c:pt>
                <c:pt idx="2468">
                  <c:v>43476.8334703125</c:v>
                </c:pt>
                <c:pt idx="2469">
                  <c:v>43476.875137037037</c:v>
                </c:pt>
                <c:pt idx="2470">
                  <c:v>43476.916803761575</c:v>
                </c:pt>
                <c:pt idx="2471">
                  <c:v>43476.958470486112</c:v>
                </c:pt>
                <c:pt idx="2472">
                  <c:v>43477.000137210649</c:v>
                </c:pt>
                <c:pt idx="2473">
                  <c:v>43477.041803935186</c:v>
                </c:pt>
                <c:pt idx="2474">
                  <c:v>43477.083470659723</c:v>
                </c:pt>
                <c:pt idx="2475">
                  <c:v>43477.125137384261</c:v>
                </c:pt>
                <c:pt idx="2476">
                  <c:v>43477.166804108798</c:v>
                </c:pt>
                <c:pt idx="2477">
                  <c:v>43477.208470833335</c:v>
                </c:pt>
                <c:pt idx="2478">
                  <c:v>43477.250137557872</c:v>
                </c:pt>
                <c:pt idx="2479">
                  <c:v>43477.291804282409</c:v>
                </c:pt>
                <c:pt idx="2480">
                  <c:v>43477.333471006947</c:v>
                </c:pt>
                <c:pt idx="2481">
                  <c:v>43477.375137731484</c:v>
                </c:pt>
                <c:pt idx="2482">
                  <c:v>43477.416804456021</c:v>
                </c:pt>
                <c:pt idx="2483">
                  <c:v>43477.458471180558</c:v>
                </c:pt>
                <c:pt idx="2484">
                  <c:v>43477.500137905095</c:v>
                </c:pt>
                <c:pt idx="2485">
                  <c:v>43477.541804629633</c:v>
                </c:pt>
                <c:pt idx="2486">
                  <c:v>43477.58347135417</c:v>
                </c:pt>
                <c:pt idx="2487">
                  <c:v>43477.625138078707</c:v>
                </c:pt>
                <c:pt idx="2488">
                  <c:v>43477.666804803244</c:v>
                </c:pt>
                <c:pt idx="2489">
                  <c:v>43477.708471527774</c:v>
                </c:pt>
                <c:pt idx="2490">
                  <c:v>43477.750138252311</c:v>
                </c:pt>
                <c:pt idx="2491">
                  <c:v>43477.791804976849</c:v>
                </c:pt>
                <c:pt idx="2492">
                  <c:v>43477.833471701386</c:v>
                </c:pt>
                <c:pt idx="2493">
                  <c:v>43477.875138425923</c:v>
                </c:pt>
                <c:pt idx="2494">
                  <c:v>43477.91680515046</c:v>
                </c:pt>
                <c:pt idx="2495">
                  <c:v>43477.958471874997</c:v>
                </c:pt>
                <c:pt idx="2496">
                  <c:v>43478.000138599535</c:v>
                </c:pt>
                <c:pt idx="2497">
                  <c:v>43478.041805324072</c:v>
                </c:pt>
                <c:pt idx="2498">
                  <c:v>43478.083472048609</c:v>
                </c:pt>
                <c:pt idx="2499">
                  <c:v>43478.125138773146</c:v>
                </c:pt>
                <c:pt idx="2500">
                  <c:v>43478.166805497684</c:v>
                </c:pt>
                <c:pt idx="2501">
                  <c:v>43478.208472222221</c:v>
                </c:pt>
                <c:pt idx="2502">
                  <c:v>43478.250138946758</c:v>
                </c:pt>
                <c:pt idx="2503">
                  <c:v>43478.291805671295</c:v>
                </c:pt>
                <c:pt idx="2504">
                  <c:v>43478.333472395832</c:v>
                </c:pt>
                <c:pt idx="2505">
                  <c:v>43478.37513912037</c:v>
                </c:pt>
                <c:pt idx="2506">
                  <c:v>43478.416805844907</c:v>
                </c:pt>
                <c:pt idx="2507">
                  <c:v>43478.458472569444</c:v>
                </c:pt>
                <c:pt idx="2508">
                  <c:v>43478.500139293981</c:v>
                </c:pt>
                <c:pt idx="2509">
                  <c:v>43478.541806018518</c:v>
                </c:pt>
                <c:pt idx="2510">
                  <c:v>43478.583472743056</c:v>
                </c:pt>
                <c:pt idx="2511">
                  <c:v>43478.625139467593</c:v>
                </c:pt>
                <c:pt idx="2512">
                  <c:v>43478.66680619213</c:v>
                </c:pt>
                <c:pt idx="2513">
                  <c:v>43478.708472916667</c:v>
                </c:pt>
                <c:pt idx="2514">
                  <c:v>43478.750139641204</c:v>
                </c:pt>
                <c:pt idx="2515">
                  <c:v>43478.791806365742</c:v>
                </c:pt>
                <c:pt idx="2516">
                  <c:v>43478.833473090279</c:v>
                </c:pt>
                <c:pt idx="2517">
                  <c:v>43478.875139814816</c:v>
                </c:pt>
                <c:pt idx="2518">
                  <c:v>43478.916806539353</c:v>
                </c:pt>
                <c:pt idx="2519">
                  <c:v>43478.95847326389</c:v>
                </c:pt>
                <c:pt idx="2520">
                  <c:v>43479.000139988428</c:v>
                </c:pt>
                <c:pt idx="2521">
                  <c:v>43479.041806712965</c:v>
                </c:pt>
                <c:pt idx="2522">
                  <c:v>43479.083473437502</c:v>
                </c:pt>
                <c:pt idx="2523">
                  <c:v>43479.125140162039</c:v>
                </c:pt>
                <c:pt idx="2524">
                  <c:v>43479.166806886577</c:v>
                </c:pt>
                <c:pt idx="2525">
                  <c:v>43479.208473611114</c:v>
                </c:pt>
                <c:pt idx="2526">
                  <c:v>43479.250140335651</c:v>
                </c:pt>
                <c:pt idx="2527">
                  <c:v>43479.291807060188</c:v>
                </c:pt>
                <c:pt idx="2528">
                  <c:v>43479.333473784725</c:v>
                </c:pt>
                <c:pt idx="2529">
                  <c:v>43479.375140509263</c:v>
                </c:pt>
                <c:pt idx="2530">
                  <c:v>43479.4168072338</c:v>
                </c:pt>
                <c:pt idx="2531">
                  <c:v>43479.45847395833</c:v>
                </c:pt>
                <c:pt idx="2532">
                  <c:v>43479.500140682867</c:v>
                </c:pt>
                <c:pt idx="2533">
                  <c:v>43479.541807407404</c:v>
                </c:pt>
                <c:pt idx="2534">
                  <c:v>43479.583474131941</c:v>
                </c:pt>
                <c:pt idx="2535">
                  <c:v>43479.625140856479</c:v>
                </c:pt>
                <c:pt idx="2536">
                  <c:v>43479.666807581016</c:v>
                </c:pt>
                <c:pt idx="2537">
                  <c:v>43479.708474305553</c:v>
                </c:pt>
                <c:pt idx="2538">
                  <c:v>43479.75014103009</c:v>
                </c:pt>
                <c:pt idx="2539">
                  <c:v>43479.791807754627</c:v>
                </c:pt>
                <c:pt idx="2540">
                  <c:v>43479.833474479165</c:v>
                </c:pt>
                <c:pt idx="2541">
                  <c:v>43479.875141203702</c:v>
                </c:pt>
                <c:pt idx="2542">
                  <c:v>43479.916807928239</c:v>
                </c:pt>
                <c:pt idx="2543">
                  <c:v>43479.958474652776</c:v>
                </c:pt>
                <c:pt idx="2544">
                  <c:v>43480.000141377313</c:v>
                </c:pt>
                <c:pt idx="2545">
                  <c:v>43480.041808101851</c:v>
                </c:pt>
                <c:pt idx="2546">
                  <c:v>43480.083474826388</c:v>
                </c:pt>
                <c:pt idx="2547">
                  <c:v>43480.125141550925</c:v>
                </c:pt>
                <c:pt idx="2548">
                  <c:v>43480.166808275462</c:v>
                </c:pt>
                <c:pt idx="2549">
                  <c:v>43480.208474999999</c:v>
                </c:pt>
                <c:pt idx="2550">
                  <c:v>43480.250141724537</c:v>
                </c:pt>
                <c:pt idx="2551">
                  <c:v>43480.291808449074</c:v>
                </c:pt>
                <c:pt idx="2552">
                  <c:v>43480.333475173611</c:v>
                </c:pt>
                <c:pt idx="2553">
                  <c:v>43480.375141898148</c:v>
                </c:pt>
                <c:pt idx="2554">
                  <c:v>43480.416808622685</c:v>
                </c:pt>
                <c:pt idx="2555">
                  <c:v>43480.458475347223</c:v>
                </c:pt>
                <c:pt idx="2556">
                  <c:v>43480.50014207176</c:v>
                </c:pt>
                <c:pt idx="2557">
                  <c:v>43480.541808796297</c:v>
                </c:pt>
                <c:pt idx="2558">
                  <c:v>43480.583475520834</c:v>
                </c:pt>
                <c:pt idx="2559">
                  <c:v>43480.625142245372</c:v>
                </c:pt>
                <c:pt idx="2560">
                  <c:v>43480.666808969909</c:v>
                </c:pt>
                <c:pt idx="2561">
                  <c:v>43480.708475694446</c:v>
                </c:pt>
                <c:pt idx="2562">
                  <c:v>43480.750142418983</c:v>
                </c:pt>
                <c:pt idx="2563">
                  <c:v>43480.79180914352</c:v>
                </c:pt>
                <c:pt idx="2564">
                  <c:v>43480.833475868058</c:v>
                </c:pt>
                <c:pt idx="2565">
                  <c:v>43480.875142592595</c:v>
                </c:pt>
                <c:pt idx="2566">
                  <c:v>43480.916809317132</c:v>
                </c:pt>
                <c:pt idx="2567">
                  <c:v>43480.958476041669</c:v>
                </c:pt>
                <c:pt idx="2568">
                  <c:v>43481.000142766206</c:v>
                </c:pt>
                <c:pt idx="2569">
                  <c:v>43481.041809490744</c:v>
                </c:pt>
                <c:pt idx="2570">
                  <c:v>43481.083476215281</c:v>
                </c:pt>
                <c:pt idx="2571">
                  <c:v>43481.125142939818</c:v>
                </c:pt>
                <c:pt idx="2572">
                  <c:v>43481.166809664355</c:v>
                </c:pt>
                <c:pt idx="2573">
                  <c:v>43481.208476388892</c:v>
                </c:pt>
                <c:pt idx="2574">
                  <c:v>43481.250143113422</c:v>
                </c:pt>
                <c:pt idx="2575">
                  <c:v>43481.29180983796</c:v>
                </c:pt>
                <c:pt idx="2576">
                  <c:v>43481.333476562497</c:v>
                </c:pt>
                <c:pt idx="2577">
                  <c:v>43481.375143287034</c:v>
                </c:pt>
                <c:pt idx="2578">
                  <c:v>43481.416810011571</c:v>
                </c:pt>
                <c:pt idx="2579">
                  <c:v>43481.458476736108</c:v>
                </c:pt>
                <c:pt idx="2580">
                  <c:v>43481.500143460646</c:v>
                </c:pt>
                <c:pt idx="2581">
                  <c:v>43481.541810185183</c:v>
                </c:pt>
                <c:pt idx="2582">
                  <c:v>43481.58347690972</c:v>
                </c:pt>
                <c:pt idx="2583">
                  <c:v>43481.625143634257</c:v>
                </c:pt>
                <c:pt idx="2584">
                  <c:v>43481.666810358794</c:v>
                </c:pt>
                <c:pt idx="2585">
                  <c:v>43481.708477083332</c:v>
                </c:pt>
                <c:pt idx="2586">
                  <c:v>43481.750143807869</c:v>
                </c:pt>
                <c:pt idx="2587">
                  <c:v>43481.791810532406</c:v>
                </c:pt>
                <c:pt idx="2588">
                  <c:v>43481.833477256943</c:v>
                </c:pt>
                <c:pt idx="2589">
                  <c:v>43481.875143981481</c:v>
                </c:pt>
                <c:pt idx="2590">
                  <c:v>43481.916810706018</c:v>
                </c:pt>
                <c:pt idx="2591">
                  <c:v>43481.958477430555</c:v>
                </c:pt>
                <c:pt idx="2592">
                  <c:v>43482.000144155092</c:v>
                </c:pt>
                <c:pt idx="2593">
                  <c:v>43482.041810879629</c:v>
                </c:pt>
                <c:pt idx="2594">
                  <c:v>43482.083477604167</c:v>
                </c:pt>
                <c:pt idx="2595">
                  <c:v>43482.125144328704</c:v>
                </c:pt>
                <c:pt idx="2596">
                  <c:v>43482.166811053241</c:v>
                </c:pt>
                <c:pt idx="2597">
                  <c:v>43482.208477777778</c:v>
                </c:pt>
                <c:pt idx="2598">
                  <c:v>43482.250144502315</c:v>
                </c:pt>
                <c:pt idx="2599">
                  <c:v>43482.291811226853</c:v>
                </c:pt>
                <c:pt idx="2600">
                  <c:v>43482.33347795139</c:v>
                </c:pt>
                <c:pt idx="2601">
                  <c:v>43482.375144675927</c:v>
                </c:pt>
                <c:pt idx="2602">
                  <c:v>43482.416811400464</c:v>
                </c:pt>
                <c:pt idx="2603">
                  <c:v>43482.458478125001</c:v>
                </c:pt>
                <c:pt idx="2604">
                  <c:v>43482.500144849539</c:v>
                </c:pt>
                <c:pt idx="2605">
                  <c:v>43482.541811574076</c:v>
                </c:pt>
                <c:pt idx="2606">
                  <c:v>43482.583478298613</c:v>
                </c:pt>
                <c:pt idx="2607">
                  <c:v>43482.62514502315</c:v>
                </c:pt>
                <c:pt idx="2608">
                  <c:v>43482.666811747687</c:v>
                </c:pt>
                <c:pt idx="2609">
                  <c:v>43482.708478472225</c:v>
                </c:pt>
                <c:pt idx="2610">
                  <c:v>43482.750145196762</c:v>
                </c:pt>
                <c:pt idx="2611">
                  <c:v>43482.791811921299</c:v>
                </c:pt>
                <c:pt idx="2612">
                  <c:v>43482.833478645836</c:v>
                </c:pt>
                <c:pt idx="2613">
                  <c:v>43482.875145370374</c:v>
                </c:pt>
                <c:pt idx="2614">
                  <c:v>43482.916812094911</c:v>
                </c:pt>
                <c:pt idx="2615">
                  <c:v>43482.958478819448</c:v>
                </c:pt>
                <c:pt idx="2616">
                  <c:v>43483.000145543978</c:v>
                </c:pt>
                <c:pt idx="2617">
                  <c:v>43483.041812268515</c:v>
                </c:pt>
                <c:pt idx="2618">
                  <c:v>43483.083478993052</c:v>
                </c:pt>
                <c:pt idx="2619">
                  <c:v>43483.125145717589</c:v>
                </c:pt>
                <c:pt idx="2620">
                  <c:v>43483.166812442127</c:v>
                </c:pt>
                <c:pt idx="2621">
                  <c:v>43483.208479166664</c:v>
                </c:pt>
                <c:pt idx="2622">
                  <c:v>43483.250145891201</c:v>
                </c:pt>
                <c:pt idx="2623">
                  <c:v>43483.291812615738</c:v>
                </c:pt>
                <c:pt idx="2624">
                  <c:v>43483.333479340276</c:v>
                </c:pt>
                <c:pt idx="2625">
                  <c:v>43483.375146064813</c:v>
                </c:pt>
                <c:pt idx="2626">
                  <c:v>43483.41681278935</c:v>
                </c:pt>
                <c:pt idx="2627">
                  <c:v>43483.458479513887</c:v>
                </c:pt>
                <c:pt idx="2628">
                  <c:v>43483.500146238424</c:v>
                </c:pt>
                <c:pt idx="2629">
                  <c:v>43483.541812962962</c:v>
                </c:pt>
                <c:pt idx="2630">
                  <c:v>43483.583479687499</c:v>
                </c:pt>
                <c:pt idx="2631">
                  <c:v>43483.625146412036</c:v>
                </c:pt>
                <c:pt idx="2632">
                  <c:v>43483.666813136573</c:v>
                </c:pt>
                <c:pt idx="2633">
                  <c:v>43483.70847986111</c:v>
                </c:pt>
                <c:pt idx="2634">
                  <c:v>43483.750146585648</c:v>
                </c:pt>
                <c:pt idx="2635">
                  <c:v>43483.791813310185</c:v>
                </c:pt>
                <c:pt idx="2636">
                  <c:v>43483.833480034722</c:v>
                </c:pt>
                <c:pt idx="2637">
                  <c:v>43483.875146759259</c:v>
                </c:pt>
                <c:pt idx="2638">
                  <c:v>43483.916813483796</c:v>
                </c:pt>
                <c:pt idx="2639">
                  <c:v>43483.958480208334</c:v>
                </c:pt>
                <c:pt idx="2640">
                  <c:v>43484.000146932871</c:v>
                </c:pt>
                <c:pt idx="2641">
                  <c:v>43484.041813657408</c:v>
                </c:pt>
                <c:pt idx="2642">
                  <c:v>43484.083480381945</c:v>
                </c:pt>
                <c:pt idx="2643">
                  <c:v>43484.125147106482</c:v>
                </c:pt>
                <c:pt idx="2644">
                  <c:v>43484.16681383102</c:v>
                </c:pt>
                <c:pt idx="2645">
                  <c:v>43484.208480555557</c:v>
                </c:pt>
                <c:pt idx="2646">
                  <c:v>43484.250147280094</c:v>
                </c:pt>
                <c:pt idx="2647">
                  <c:v>43484.291814004631</c:v>
                </c:pt>
                <c:pt idx="2648">
                  <c:v>43484.333480729169</c:v>
                </c:pt>
                <c:pt idx="2649">
                  <c:v>43484.375147453706</c:v>
                </c:pt>
                <c:pt idx="2650">
                  <c:v>43484.416814178243</c:v>
                </c:pt>
                <c:pt idx="2651">
                  <c:v>43484.45848090278</c:v>
                </c:pt>
                <c:pt idx="2652">
                  <c:v>43484.500147627317</c:v>
                </c:pt>
                <c:pt idx="2653">
                  <c:v>43484.541814351855</c:v>
                </c:pt>
                <c:pt idx="2654">
                  <c:v>43484.583481076392</c:v>
                </c:pt>
                <c:pt idx="2655">
                  <c:v>43484.625147800929</c:v>
                </c:pt>
                <c:pt idx="2656">
                  <c:v>43484.666814525466</c:v>
                </c:pt>
                <c:pt idx="2657">
                  <c:v>43484.708481250003</c:v>
                </c:pt>
                <c:pt idx="2658">
                  <c:v>43484.750147974541</c:v>
                </c:pt>
                <c:pt idx="2659">
                  <c:v>43484.791814699071</c:v>
                </c:pt>
                <c:pt idx="2660">
                  <c:v>43484.833481423608</c:v>
                </c:pt>
                <c:pt idx="2661">
                  <c:v>43484.875148148145</c:v>
                </c:pt>
                <c:pt idx="2662">
                  <c:v>43484.916814872682</c:v>
                </c:pt>
                <c:pt idx="2663">
                  <c:v>43484.958481597219</c:v>
                </c:pt>
                <c:pt idx="2664">
                  <c:v>43485.000148321757</c:v>
                </c:pt>
                <c:pt idx="2665">
                  <c:v>43485.041815046294</c:v>
                </c:pt>
                <c:pt idx="2666">
                  <c:v>43485.083481770831</c:v>
                </c:pt>
                <c:pt idx="2667">
                  <c:v>43485.125148495368</c:v>
                </c:pt>
                <c:pt idx="2668">
                  <c:v>43485.166815219905</c:v>
                </c:pt>
                <c:pt idx="2669">
                  <c:v>43485.208481944443</c:v>
                </c:pt>
                <c:pt idx="2670">
                  <c:v>43485.25014866898</c:v>
                </c:pt>
                <c:pt idx="2671">
                  <c:v>43485.291815393517</c:v>
                </c:pt>
                <c:pt idx="2672">
                  <c:v>43485.333482118054</c:v>
                </c:pt>
                <c:pt idx="2673">
                  <c:v>43485.375148842591</c:v>
                </c:pt>
                <c:pt idx="2674">
                  <c:v>43485.416815567129</c:v>
                </c:pt>
                <c:pt idx="2675">
                  <c:v>43485.458482291666</c:v>
                </c:pt>
                <c:pt idx="2676">
                  <c:v>43485.500149016203</c:v>
                </c:pt>
                <c:pt idx="2677">
                  <c:v>43485.54181574074</c:v>
                </c:pt>
                <c:pt idx="2678">
                  <c:v>43485.583482465277</c:v>
                </c:pt>
                <c:pt idx="2679">
                  <c:v>43485.625149189815</c:v>
                </c:pt>
                <c:pt idx="2680">
                  <c:v>43485.666815914352</c:v>
                </c:pt>
                <c:pt idx="2681">
                  <c:v>43485.708482638889</c:v>
                </c:pt>
                <c:pt idx="2682">
                  <c:v>43485.750149363426</c:v>
                </c:pt>
                <c:pt idx="2683">
                  <c:v>43485.791816087964</c:v>
                </c:pt>
                <c:pt idx="2684">
                  <c:v>43485.833482812501</c:v>
                </c:pt>
                <c:pt idx="2685">
                  <c:v>43485.875149537038</c:v>
                </c:pt>
                <c:pt idx="2686">
                  <c:v>43485.916816261575</c:v>
                </c:pt>
                <c:pt idx="2687">
                  <c:v>43485.958482986112</c:v>
                </c:pt>
                <c:pt idx="2688">
                  <c:v>43486.00014971065</c:v>
                </c:pt>
                <c:pt idx="2689">
                  <c:v>43486.041816435187</c:v>
                </c:pt>
                <c:pt idx="2690">
                  <c:v>43486.083483159724</c:v>
                </c:pt>
                <c:pt idx="2691">
                  <c:v>43486.125149884261</c:v>
                </c:pt>
                <c:pt idx="2692">
                  <c:v>43486.166816608798</c:v>
                </c:pt>
                <c:pt idx="2693">
                  <c:v>43486.208483333336</c:v>
                </c:pt>
                <c:pt idx="2694">
                  <c:v>43486.250150057873</c:v>
                </c:pt>
                <c:pt idx="2695">
                  <c:v>43486.29181678241</c:v>
                </c:pt>
                <c:pt idx="2696">
                  <c:v>43486.333483506947</c:v>
                </c:pt>
                <c:pt idx="2697">
                  <c:v>43486.375150231484</c:v>
                </c:pt>
                <c:pt idx="2698">
                  <c:v>43486.416816956022</c:v>
                </c:pt>
                <c:pt idx="2699">
                  <c:v>43486.458483680559</c:v>
                </c:pt>
                <c:pt idx="2700">
                  <c:v>43486.500150405096</c:v>
                </c:pt>
                <c:pt idx="2701">
                  <c:v>43486.541817129626</c:v>
                </c:pt>
                <c:pt idx="2702">
                  <c:v>43486.583483854163</c:v>
                </c:pt>
                <c:pt idx="2703">
                  <c:v>43486.6251505787</c:v>
                </c:pt>
                <c:pt idx="2704">
                  <c:v>43486.666817303238</c:v>
                </c:pt>
                <c:pt idx="2705">
                  <c:v>43486.708484027775</c:v>
                </c:pt>
                <c:pt idx="2706">
                  <c:v>43486.750150752312</c:v>
                </c:pt>
                <c:pt idx="2707">
                  <c:v>43486.791817476849</c:v>
                </c:pt>
                <c:pt idx="2708">
                  <c:v>43486.833484201386</c:v>
                </c:pt>
                <c:pt idx="2709">
                  <c:v>43486.875150925924</c:v>
                </c:pt>
                <c:pt idx="2710">
                  <c:v>43486.916817650461</c:v>
                </c:pt>
                <c:pt idx="2711">
                  <c:v>43486.958484374998</c:v>
                </c:pt>
                <c:pt idx="2712">
                  <c:v>43487.000151099535</c:v>
                </c:pt>
                <c:pt idx="2713">
                  <c:v>43487.041817824072</c:v>
                </c:pt>
                <c:pt idx="2714">
                  <c:v>43487.08348454861</c:v>
                </c:pt>
                <c:pt idx="2715">
                  <c:v>43487.125151273147</c:v>
                </c:pt>
                <c:pt idx="2716">
                  <c:v>43487.166817997684</c:v>
                </c:pt>
                <c:pt idx="2717">
                  <c:v>43487.208484722221</c:v>
                </c:pt>
                <c:pt idx="2718">
                  <c:v>43487.250151446759</c:v>
                </c:pt>
                <c:pt idx="2719">
                  <c:v>43487.291818171296</c:v>
                </c:pt>
                <c:pt idx="2720">
                  <c:v>43487.333484895833</c:v>
                </c:pt>
                <c:pt idx="2721">
                  <c:v>43487.37515162037</c:v>
                </c:pt>
                <c:pt idx="2722">
                  <c:v>43487.416818344907</c:v>
                </c:pt>
                <c:pt idx="2723">
                  <c:v>43487.458485069445</c:v>
                </c:pt>
                <c:pt idx="2724">
                  <c:v>43487.500151793982</c:v>
                </c:pt>
                <c:pt idx="2725">
                  <c:v>43487.541818518519</c:v>
                </c:pt>
                <c:pt idx="2726">
                  <c:v>43487.583485243056</c:v>
                </c:pt>
                <c:pt idx="2727">
                  <c:v>43487.625151967593</c:v>
                </c:pt>
                <c:pt idx="2728">
                  <c:v>43487.666818692131</c:v>
                </c:pt>
                <c:pt idx="2729">
                  <c:v>43487.708485416668</c:v>
                </c:pt>
                <c:pt idx="2730">
                  <c:v>43487.750152141205</c:v>
                </c:pt>
                <c:pt idx="2731">
                  <c:v>43487.791818865742</c:v>
                </c:pt>
                <c:pt idx="2732">
                  <c:v>43487.833485590279</c:v>
                </c:pt>
                <c:pt idx="2733">
                  <c:v>43487.875152314817</c:v>
                </c:pt>
                <c:pt idx="2734">
                  <c:v>43487.916819039354</c:v>
                </c:pt>
                <c:pt idx="2735">
                  <c:v>43487.958485763891</c:v>
                </c:pt>
                <c:pt idx="2736">
                  <c:v>43488.000152488428</c:v>
                </c:pt>
                <c:pt idx="2737">
                  <c:v>43488.041819212965</c:v>
                </c:pt>
                <c:pt idx="2738">
                  <c:v>43488.083485937503</c:v>
                </c:pt>
                <c:pt idx="2739">
                  <c:v>43488.12515266204</c:v>
                </c:pt>
                <c:pt idx="2740">
                  <c:v>43488.166819386577</c:v>
                </c:pt>
                <c:pt idx="2741">
                  <c:v>43488.208486111114</c:v>
                </c:pt>
                <c:pt idx="2742">
                  <c:v>43488.250152835652</c:v>
                </c:pt>
                <c:pt idx="2743">
                  <c:v>43488.291819560189</c:v>
                </c:pt>
                <c:pt idx="2744">
                  <c:v>43488.333486284719</c:v>
                </c:pt>
                <c:pt idx="2745">
                  <c:v>43488.375153009256</c:v>
                </c:pt>
                <c:pt idx="2746">
                  <c:v>43488.416819733793</c:v>
                </c:pt>
                <c:pt idx="2747">
                  <c:v>43488.45848645833</c:v>
                </c:pt>
                <c:pt idx="2748">
                  <c:v>43488.500153182868</c:v>
                </c:pt>
                <c:pt idx="2749">
                  <c:v>43488.541819907405</c:v>
                </c:pt>
                <c:pt idx="2750">
                  <c:v>43488.583486631942</c:v>
                </c:pt>
                <c:pt idx="2751">
                  <c:v>43488.625153356479</c:v>
                </c:pt>
                <c:pt idx="2752">
                  <c:v>43488.666820081016</c:v>
                </c:pt>
                <c:pt idx="2753">
                  <c:v>43488.708486805554</c:v>
                </c:pt>
                <c:pt idx="2754">
                  <c:v>43488.750153530091</c:v>
                </c:pt>
                <c:pt idx="2755">
                  <c:v>43488.791820254628</c:v>
                </c:pt>
                <c:pt idx="2756">
                  <c:v>43488.833486979165</c:v>
                </c:pt>
                <c:pt idx="2757">
                  <c:v>43488.875153703702</c:v>
                </c:pt>
                <c:pt idx="2758">
                  <c:v>43488.91682042824</c:v>
                </c:pt>
                <c:pt idx="2759">
                  <c:v>43488.958487152777</c:v>
                </c:pt>
                <c:pt idx="2760">
                  <c:v>43489.000153877314</c:v>
                </c:pt>
                <c:pt idx="2761">
                  <c:v>43489.041820601851</c:v>
                </c:pt>
                <c:pt idx="2762">
                  <c:v>43489.083487326388</c:v>
                </c:pt>
                <c:pt idx="2763">
                  <c:v>43489.125154050926</c:v>
                </c:pt>
                <c:pt idx="2764">
                  <c:v>43489.166820775463</c:v>
                </c:pt>
                <c:pt idx="2765">
                  <c:v>43489.2084875</c:v>
                </c:pt>
                <c:pt idx="2766">
                  <c:v>43489.250154224537</c:v>
                </c:pt>
                <c:pt idx="2767">
                  <c:v>43489.291820949074</c:v>
                </c:pt>
                <c:pt idx="2768">
                  <c:v>43489.333487673612</c:v>
                </c:pt>
                <c:pt idx="2769">
                  <c:v>43489.375154398149</c:v>
                </c:pt>
                <c:pt idx="2770">
                  <c:v>43489.416821122686</c:v>
                </c:pt>
                <c:pt idx="2771">
                  <c:v>43489.458487847223</c:v>
                </c:pt>
                <c:pt idx="2772">
                  <c:v>43489.500154571761</c:v>
                </c:pt>
                <c:pt idx="2773">
                  <c:v>43489.541821296298</c:v>
                </c:pt>
                <c:pt idx="2774">
                  <c:v>43489.583488020835</c:v>
                </c:pt>
                <c:pt idx="2775">
                  <c:v>43489.625154745372</c:v>
                </c:pt>
                <c:pt idx="2776">
                  <c:v>43489.666821469909</c:v>
                </c:pt>
                <c:pt idx="2777">
                  <c:v>43489.708488194447</c:v>
                </c:pt>
                <c:pt idx="2778">
                  <c:v>43489.750154918984</c:v>
                </c:pt>
                <c:pt idx="2779">
                  <c:v>43489.791821643521</c:v>
                </c:pt>
                <c:pt idx="2780">
                  <c:v>43489.833488368058</c:v>
                </c:pt>
                <c:pt idx="2781">
                  <c:v>43489.875155092595</c:v>
                </c:pt>
                <c:pt idx="2782">
                  <c:v>43489.916821817133</c:v>
                </c:pt>
                <c:pt idx="2783">
                  <c:v>43489.95848854167</c:v>
                </c:pt>
                <c:pt idx="2784">
                  <c:v>43490.000155266207</c:v>
                </c:pt>
                <c:pt idx="2785">
                  <c:v>43490.041821990744</c:v>
                </c:pt>
                <c:pt idx="2786">
                  <c:v>43490.083488715274</c:v>
                </c:pt>
                <c:pt idx="2787">
                  <c:v>43490.125155439811</c:v>
                </c:pt>
                <c:pt idx="2788">
                  <c:v>43490.166822164349</c:v>
                </c:pt>
                <c:pt idx="2789">
                  <c:v>43490.208488888886</c:v>
                </c:pt>
                <c:pt idx="2790">
                  <c:v>43490.250155613423</c:v>
                </c:pt>
                <c:pt idx="2791">
                  <c:v>43490.29182233796</c:v>
                </c:pt>
                <c:pt idx="2792">
                  <c:v>43490.333489062497</c:v>
                </c:pt>
                <c:pt idx="2793">
                  <c:v>43490.375155787035</c:v>
                </c:pt>
                <c:pt idx="2794">
                  <c:v>43490.416822511572</c:v>
                </c:pt>
                <c:pt idx="2795">
                  <c:v>43490.458489236109</c:v>
                </c:pt>
                <c:pt idx="2796">
                  <c:v>43490.500155960646</c:v>
                </c:pt>
                <c:pt idx="2797">
                  <c:v>43490.541822685183</c:v>
                </c:pt>
                <c:pt idx="2798">
                  <c:v>43490.583489409721</c:v>
                </c:pt>
                <c:pt idx="2799">
                  <c:v>43490.625156134258</c:v>
                </c:pt>
                <c:pt idx="2800">
                  <c:v>43490.666822858795</c:v>
                </c:pt>
                <c:pt idx="2801">
                  <c:v>43490.708489583332</c:v>
                </c:pt>
                <c:pt idx="2802">
                  <c:v>43490.750156307869</c:v>
                </c:pt>
                <c:pt idx="2803">
                  <c:v>43490.791823032407</c:v>
                </c:pt>
                <c:pt idx="2804">
                  <c:v>43490.833489756944</c:v>
                </c:pt>
                <c:pt idx="2805">
                  <c:v>43490.875156481481</c:v>
                </c:pt>
                <c:pt idx="2806">
                  <c:v>43490.916823206018</c:v>
                </c:pt>
                <c:pt idx="2807">
                  <c:v>43490.958489930556</c:v>
                </c:pt>
                <c:pt idx="2808">
                  <c:v>43491.000156655093</c:v>
                </c:pt>
                <c:pt idx="2809">
                  <c:v>43491.04182337963</c:v>
                </c:pt>
                <c:pt idx="2810">
                  <c:v>43491.083490104167</c:v>
                </c:pt>
                <c:pt idx="2811">
                  <c:v>43491.125156828704</c:v>
                </c:pt>
                <c:pt idx="2812">
                  <c:v>43491.166823553242</c:v>
                </c:pt>
                <c:pt idx="2813">
                  <c:v>43491.208490277779</c:v>
                </c:pt>
                <c:pt idx="2814">
                  <c:v>43491.250157002316</c:v>
                </c:pt>
                <c:pt idx="2815">
                  <c:v>43491.291823726853</c:v>
                </c:pt>
                <c:pt idx="2816">
                  <c:v>43491.33349045139</c:v>
                </c:pt>
                <c:pt idx="2817">
                  <c:v>43491.375157175928</c:v>
                </c:pt>
                <c:pt idx="2818">
                  <c:v>43491.416823900465</c:v>
                </c:pt>
                <c:pt idx="2819">
                  <c:v>43491.458490625002</c:v>
                </c:pt>
                <c:pt idx="2820">
                  <c:v>43491.500157349539</c:v>
                </c:pt>
                <c:pt idx="2821">
                  <c:v>43491.541824074076</c:v>
                </c:pt>
                <c:pt idx="2822">
                  <c:v>43491.583490798614</c:v>
                </c:pt>
                <c:pt idx="2823">
                  <c:v>43491.625157523151</c:v>
                </c:pt>
                <c:pt idx="2824">
                  <c:v>43491.666824247688</c:v>
                </c:pt>
                <c:pt idx="2825">
                  <c:v>43491.708490972225</c:v>
                </c:pt>
                <c:pt idx="2826">
                  <c:v>43491.750157696762</c:v>
                </c:pt>
                <c:pt idx="2827">
                  <c:v>43491.7918244213</c:v>
                </c:pt>
                <c:pt idx="2828">
                  <c:v>43491.833491145837</c:v>
                </c:pt>
                <c:pt idx="2829">
                  <c:v>43491.875157870367</c:v>
                </c:pt>
                <c:pt idx="2830">
                  <c:v>43491.916824594904</c:v>
                </c:pt>
                <c:pt idx="2831">
                  <c:v>43491.958491319441</c:v>
                </c:pt>
                <c:pt idx="2832">
                  <c:v>43492.000158043978</c:v>
                </c:pt>
                <c:pt idx="2833">
                  <c:v>43492.041824768516</c:v>
                </c:pt>
                <c:pt idx="2834">
                  <c:v>43492.083491493053</c:v>
                </c:pt>
                <c:pt idx="2835">
                  <c:v>43492.12515821759</c:v>
                </c:pt>
                <c:pt idx="2836">
                  <c:v>43492.166824942127</c:v>
                </c:pt>
                <c:pt idx="2837">
                  <c:v>43492.208491666664</c:v>
                </c:pt>
                <c:pt idx="2838">
                  <c:v>43492.250158391202</c:v>
                </c:pt>
                <c:pt idx="2839">
                  <c:v>43492.291825115739</c:v>
                </c:pt>
                <c:pt idx="2840">
                  <c:v>43492.333491840276</c:v>
                </c:pt>
                <c:pt idx="2841">
                  <c:v>43492.375158564813</c:v>
                </c:pt>
                <c:pt idx="2842">
                  <c:v>43492.416825289351</c:v>
                </c:pt>
                <c:pt idx="2843">
                  <c:v>43492.458492013888</c:v>
                </c:pt>
                <c:pt idx="2844">
                  <c:v>43492.500158738425</c:v>
                </c:pt>
                <c:pt idx="2845">
                  <c:v>43492.541825462962</c:v>
                </c:pt>
                <c:pt idx="2846">
                  <c:v>43492.583492187499</c:v>
                </c:pt>
                <c:pt idx="2847">
                  <c:v>43492.625158912037</c:v>
                </c:pt>
                <c:pt idx="2848">
                  <c:v>43492.666825636574</c:v>
                </c:pt>
                <c:pt idx="2849">
                  <c:v>43492.708492361111</c:v>
                </c:pt>
                <c:pt idx="2850">
                  <c:v>43492.750159085648</c:v>
                </c:pt>
                <c:pt idx="2851">
                  <c:v>43492.791825810185</c:v>
                </c:pt>
                <c:pt idx="2852">
                  <c:v>43492.833492534723</c:v>
                </c:pt>
                <c:pt idx="2853">
                  <c:v>43492.87515925926</c:v>
                </c:pt>
                <c:pt idx="2854">
                  <c:v>43492.916825983797</c:v>
                </c:pt>
                <c:pt idx="2855">
                  <c:v>43492.958492708334</c:v>
                </c:pt>
                <c:pt idx="2856">
                  <c:v>43493.000159432871</c:v>
                </c:pt>
                <c:pt idx="2857">
                  <c:v>43493.041826157409</c:v>
                </c:pt>
                <c:pt idx="2858">
                  <c:v>43493.083492881946</c:v>
                </c:pt>
                <c:pt idx="2859">
                  <c:v>43493.125159606483</c:v>
                </c:pt>
                <c:pt idx="2860">
                  <c:v>43493.16682633102</c:v>
                </c:pt>
                <c:pt idx="2861">
                  <c:v>43493.208493055557</c:v>
                </c:pt>
                <c:pt idx="2862">
                  <c:v>43493.250159780095</c:v>
                </c:pt>
                <c:pt idx="2863">
                  <c:v>43493.291826504632</c:v>
                </c:pt>
                <c:pt idx="2864">
                  <c:v>43493.333493229169</c:v>
                </c:pt>
                <c:pt idx="2865">
                  <c:v>43493.375159953706</c:v>
                </c:pt>
                <c:pt idx="2866">
                  <c:v>43493.416826678244</c:v>
                </c:pt>
                <c:pt idx="2867">
                  <c:v>43493.458493402781</c:v>
                </c:pt>
                <c:pt idx="2868">
                  <c:v>43493.500160127318</c:v>
                </c:pt>
                <c:pt idx="2869">
                  <c:v>43493.541826851855</c:v>
                </c:pt>
                <c:pt idx="2870">
                  <c:v>43493.583493576392</c:v>
                </c:pt>
                <c:pt idx="2871">
                  <c:v>43493.625160300922</c:v>
                </c:pt>
                <c:pt idx="2872">
                  <c:v>43493.666827025459</c:v>
                </c:pt>
                <c:pt idx="2873">
                  <c:v>43493.708493749997</c:v>
                </c:pt>
                <c:pt idx="2874">
                  <c:v>43493.750160474534</c:v>
                </c:pt>
                <c:pt idx="2875">
                  <c:v>43493.791827199071</c:v>
                </c:pt>
                <c:pt idx="2876">
                  <c:v>43493.833493923608</c:v>
                </c:pt>
                <c:pt idx="2877">
                  <c:v>43493.875160648146</c:v>
                </c:pt>
                <c:pt idx="2878">
                  <c:v>43493.916827372683</c:v>
                </c:pt>
                <c:pt idx="2879">
                  <c:v>43493.95849409722</c:v>
                </c:pt>
                <c:pt idx="2880">
                  <c:v>43494.000160821757</c:v>
                </c:pt>
                <c:pt idx="2881">
                  <c:v>43494.041827546294</c:v>
                </c:pt>
                <c:pt idx="2882">
                  <c:v>43494.083494270832</c:v>
                </c:pt>
                <c:pt idx="2883">
                  <c:v>43494.125160995369</c:v>
                </c:pt>
                <c:pt idx="2884">
                  <c:v>43494.166827719906</c:v>
                </c:pt>
                <c:pt idx="2885">
                  <c:v>43494.208494444443</c:v>
                </c:pt>
                <c:pt idx="2886">
                  <c:v>43494.25016116898</c:v>
                </c:pt>
                <c:pt idx="2887">
                  <c:v>43494.291827893518</c:v>
                </c:pt>
                <c:pt idx="2888">
                  <c:v>43494.333494618055</c:v>
                </c:pt>
                <c:pt idx="2889">
                  <c:v>43494.375161342592</c:v>
                </c:pt>
                <c:pt idx="2890">
                  <c:v>43494.416828067129</c:v>
                </c:pt>
                <c:pt idx="2891">
                  <c:v>43494.458494791666</c:v>
                </c:pt>
                <c:pt idx="2892">
                  <c:v>43494.500161516204</c:v>
                </c:pt>
                <c:pt idx="2893">
                  <c:v>43494.541828240741</c:v>
                </c:pt>
                <c:pt idx="2894">
                  <c:v>43494.583494965278</c:v>
                </c:pt>
                <c:pt idx="2895">
                  <c:v>43494.625161689815</c:v>
                </c:pt>
                <c:pt idx="2896">
                  <c:v>43494.666828414352</c:v>
                </c:pt>
                <c:pt idx="2897">
                  <c:v>43494.70849513889</c:v>
                </c:pt>
                <c:pt idx="2898">
                  <c:v>43494.750161863427</c:v>
                </c:pt>
                <c:pt idx="2899">
                  <c:v>43494.791828587964</c:v>
                </c:pt>
                <c:pt idx="2900">
                  <c:v>43494.833495312501</c:v>
                </c:pt>
                <c:pt idx="2901">
                  <c:v>43494.875162037039</c:v>
                </c:pt>
                <c:pt idx="2902">
                  <c:v>43494.916828761576</c:v>
                </c:pt>
                <c:pt idx="2903">
                  <c:v>43494.958495486113</c:v>
                </c:pt>
                <c:pt idx="2904">
                  <c:v>43495.00016221065</c:v>
                </c:pt>
                <c:pt idx="2905">
                  <c:v>43495.041828935187</c:v>
                </c:pt>
                <c:pt idx="2906">
                  <c:v>43495.083495659725</c:v>
                </c:pt>
                <c:pt idx="2907">
                  <c:v>43495.125162384262</c:v>
                </c:pt>
                <c:pt idx="2908">
                  <c:v>43495.166829108799</c:v>
                </c:pt>
                <c:pt idx="2909">
                  <c:v>43495.208495833336</c:v>
                </c:pt>
                <c:pt idx="2910">
                  <c:v>43495.250162557873</c:v>
                </c:pt>
                <c:pt idx="2911">
                  <c:v>43495.291829282411</c:v>
                </c:pt>
                <c:pt idx="2912">
                  <c:v>43495.333496006948</c:v>
                </c:pt>
                <c:pt idx="2913">
                  <c:v>43495.375162731485</c:v>
                </c:pt>
                <c:pt idx="2914">
                  <c:v>43495.416829456015</c:v>
                </c:pt>
                <c:pt idx="2915">
                  <c:v>43495.458496180552</c:v>
                </c:pt>
                <c:pt idx="2916">
                  <c:v>43495.500162905089</c:v>
                </c:pt>
                <c:pt idx="2917">
                  <c:v>43495.541829629627</c:v>
                </c:pt>
                <c:pt idx="2918">
                  <c:v>43495.583496354164</c:v>
                </c:pt>
                <c:pt idx="2919">
                  <c:v>43495.625163078701</c:v>
                </c:pt>
                <c:pt idx="2920">
                  <c:v>43495.666829803238</c:v>
                </c:pt>
                <c:pt idx="2921">
                  <c:v>43495.708496527775</c:v>
                </c:pt>
                <c:pt idx="2922">
                  <c:v>43495.750163252313</c:v>
                </c:pt>
                <c:pt idx="2923">
                  <c:v>43495.79182997685</c:v>
                </c:pt>
                <c:pt idx="2924">
                  <c:v>43495.833496701387</c:v>
                </c:pt>
                <c:pt idx="2925">
                  <c:v>43495.875163425924</c:v>
                </c:pt>
                <c:pt idx="2926">
                  <c:v>43495.916830150461</c:v>
                </c:pt>
                <c:pt idx="2927">
                  <c:v>43495.958496874999</c:v>
                </c:pt>
                <c:pt idx="2928">
                  <c:v>43496.000163599536</c:v>
                </c:pt>
                <c:pt idx="2929">
                  <c:v>43496.041830324073</c:v>
                </c:pt>
                <c:pt idx="2930">
                  <c:v>43496.08349704861</c:v>
                </c:pt>
                <c:pt idx="2931">
                  <c:v>43496.125163773148</c:v>
                </c:pt>
                <c:pt idx="2932">
                  <c:v>43496.166830497685</c:v>
                </c:pt>
                <c:pt idx="2933">
                  <c:v>43496.208497222222</c:v>
                </c:pt>
                <c:pt idx="2934">
                  <c:v>43496.250163946759</c:v>
                </c:pt>
                <c:pt idx="2935">
                  <c:v>43496.291830671296</c:v>
                </c:pt>
                <c:pt idx="2936">
                  <c:v>43496.333497395834</c:v>
                </c:pt>
                <c:pt idx="2937">
                  <c:v>43496.375164120371</c:v>
                </c:pt>
                <c:pt idx="2938">
                  <c:v>43496.416830844908</c:v>
                </c:pt>
                <c:pt idx="2939">
                  <c:v>43496.458497569445</c:v>
                </c:pt>
                <c:pt idx="2940">
                  <c:v>43496.500164293982</c:v>
                </c:pt>
                <c:pt idx="2941">
                  <c:v>43496.54183101852</c:v>
                </c:pt>
                <c:pt idx="2942">
                  <c:v>43496.583497743057</c:v>
                </c:pt>
                <c:pt idx="2943">
                  <c:v>43496.625164467594</c:v>
                </c:pt>
                <c:pt idx="2944">
                  <c:v>43496.666831192131</c:v>
                </c:pt>
                <c:pt idx="2945">
                  <c:v>43496.708497916668</c:v>
                </c:pt>
                <c:pt idx="2946">
                  <c:v>43496.750164641206</c:v>
                </c:pt>
                <c:pt idx="2947">
                  <c:v>43496.791831365743</c:v>
                </c:pt>
                <c:pt idx="2948">
                  <c:v>43496.83349809028</c:v>
                </c:pt>
                <c:pt idx="2949">
                  <c:v>43496.875164814817</c:v>
                </c:pt>
                <c:pt idx="2950">
                  <c:v>43496.916831539354</c:v>
                </c:pt>
                <c:pt idx="2951">
                  <c:v>43496.958498263892</c:v>
                </c:pt>
                <c:pt idx="2952">
                  <c:v>43497.000164988429</c:v>
                </c:pt>
                <c:pt idx="2953">
                  <c:v>43497.041831712966</c:v>
                </c:pt>
                <c:pt idx="2954">
                  <c:v>43497.083498437503</c:v>
                </c:pt>
                <c:pt idx="2955">
                  <c:v>43497.125165162041</c:v>
                </c:pt>
                <c:pt idx="2956">
                  <c:v>43497.16683188657</c:v>
                </c:pt>
                <c:pt idx="2957">
                  <c:v>43497.208498611108</c:v>
                </c:pt>
                <c:pt idx="2958">
                  <c:v>43497.250165335645</c:v>
                </c:pt>
                <c:pt idx="2959">
                  <c:v>43497.291832060182</c:v>
                </c:pt>
                <c:pt idx="2960">
                  <c:v>43497.333498784719</c:v>
                </c:pt>
                <c:pt idx="2961">
                  <c:v>43497.375165509256</c:v>
                </c:pt>
                <c:pt idx="2962">
                  <c:v>43497.416832233794</c:v>
                </c:pt>
                <c:pt idx="2963">
                  <c:v>43497.458498958331</c:v>
                </c:pt>
                <c:pt idx="2964">
                  <c:v>43497.500165682868</c:v>
                </c:pt>
                <c:pt idx="2965">
                  <c:v>43497.541832407405</c:v>
                </c:pt>
                <c:pt idx="2966">
                  <c:v>43497.583499131943</c:v>
                </c:pt>
                <c:pt idx="2967">
                  <c:v>43497.62516585648</c:v>
                </c:pt>
                <c:pt idx="2968">
                  <c:v>43497.666832581017</c:v>
                </c:pt>
                <c:pt idx="2969">
                  <c:v>43497.708499305554</c:v>
                </c:pt>
                <c:pt idx="2970">
                  <c:v>43497.750166030091</c:v>
                </c:pt>
                <c:pt idx="2971">
                  <c:v>43497.791832754629</c:v>
                </c:pt>
                <c:pt idx="2972">
                  <c:v>43497.833499479166</c:v>
                </c:pt>
                <c:pt idx="2973">
                  <c:v>43497.875166203703</c:v>
                </c:pt>
                <c:pt idx="2974">
                  <c:v>43497.91683292824</c:v>
                </c:pt>
                <c:pt idx="2975">
                  <c:v>43497.958499652777</c:v>
                </c:pt>
                <c:pt idx="2976">
                  <c:v>43498.000166377315</c:v>
                </c:pt>
                <c:pt idx="2977">
                  <c:v>43498.041833101852</c:v>
                </c:pt>
                <c:pt idx="2978">
                  <c:v>43498.083499826389</c:v>
                </c:pt>
                <c:pt idx="2979">
                  <c:v>43498.125166550926</c:v>
                </c:pt>
                <c:pt idx="2980">
                  <c:v>43498.166833275463</c:v>
                </c:pt>
                <c:pt idx="2981">
                  <c:v>43498.208500000001</c:v>
                </c:pt>
                <c:pt idx="2982">
                  <c:v>43498.250166724538</c:v>
                </c:pt>
                <c:pt idx="2983">
                  <c:v>43498.291833449075</c:v>
                </c:pt>
                <c:pt idx="2984">
                  <c:v>43498.333500173612</c:v>
                </c:pt>
                <c:pt idx="2985">
                  <c:v>43498.375166898149</c:v>
                </c:pt>
                <c:pt idx="2986">
                  <c:v>43498.416833622687</c:v>
                </c:pt>
                <c:pt idx="2987">
                  <c:v>43498.458500347224</c:v>
                </c:pt>
                <c:pt idx="2988">
                  <c:v>43498.500167071761</c:v>
                </c:pt>
                <c:pt idx="2989">
                  <c:v>43498.541833796298</c:v>
                </c:pt>
                <c:pt idx="2990">
                  <c:v>43498.583500520836</c:v>
                </c:pt>
                <c:pt idx="2991">
                  <c:v>43498.625167245373</c:v>
                </c:pt>
                <c:pt idx="2992">
                  <c:v>43498.66683396991</c:v>
                </c:pt>
                <c:pt idx="2993">
                  <c:v>43498.708500694447</c:v>
                </c:pt>
                <c:pt idx="2994">
                  <c:v>43498.750167418984</c:v>
                </c:pt>
                <c:pt idx="2995">
                  <c:v>43498.791834143522</c:v>
                </c:pt>
                <c:pt idx="2996">
                  <c:v>43498.833500868059</c:v>
                </c:pt>
                <c:pt idx="2997">
                  <c:v>43498.875167592596</c:v>
                </c:pt>
                <c:pt idx="2998">
                  <c:v>43498.916834317133</c:v>
                </c:pt>
                <c:pt idx="2999">
                  <c:v>43498.958501041663</c:v>
                </c:pt>
                <c:pt idx="3000">
                  <c:v>43499.0001677662</c:v>
                </c:pt>
                <c:pt idx="3001">
                  <c:v>43499.041834490738</c:v>
                </c:pt>
                <c:pt idx="3002">
                  <c:v>43499.083501215275</c:v>
                </c:pt>
                <c:pt idx="3003">
                  <c:v>43499.125167939812</c:v>
                </c:pt>
                <c:pt idx="3004">
                  <c:v>43499.166834664349</c:v>
                </c:pt>
                <c:pt idx="3005">
                  <c:v>43499.208501388886</c:v>
                </c:pt>
                <c:pt idx="3006">
                  <c:v>43499.250168113424</c:v>
                </c:pt>
                <c:pt idx="3007">
                  <c:v>43499.291834837961</c:v>
                </c:pt>
                <c:pt idx="3008">
                  <c:v>43499.333501562498</c:v>
                </c:pt>
                <c:pt idx="3009">
                  <c:v>43499.375168287035</c:v>
                </c:pt>
                <c:pt idx="3010">
                  <c:v>43499.416835011572</c:v>
                </c:pt>
                <c:pt idx="3011">
                  <c:v>43499.45850173611</c:v>
                </c:pt>
                <c:pt idx="3012">
                  <c:v>43499.500168460647</c:v>
                </c:pt>
                <c:pt idx="3013">
                  <c:v>43499.541835185184</c:v>
                </c:pt>
                <c:pt idx="3014">
                  <c:v>43499.583501909721</c:v>
                </c:pt>
                <c:pt idx="3015">
                  <c:v>43499.625168634258</c:v>
                </c:pt>
                <c:pt idx="3016">
                  <c:v>43499.666835358796</c:v>
                </c:pt>
                <c:pt idx="3017">
                  <c:v>43499.708502083333</c:v>
                </c:pt>
                <c:pt idx="3018">
                  <c:v>43499.75016880787</c:v>
                </c:pt>
                <c:pt idx="3019">
                  <c:v>43499.791835532407</c:v>
                </c:pt>
                <c:pt idx="3020">
                  <c:v>43499.833502256944</c:v>
                </c:pt>
                <c:pt idx="3021">
                  <c:v>43499.875168981482</c:v>
                </c:pt>
                <c:pt idx="3022">
                  <c:v>43499.916835706019</c:v>
                </c:pt>
                <c:pt idx="3023">
                  <c:v>43499.958502430556</c:v>
                </c:pt>
                <c:pt idx="3024">
                  <c:v>43500.000169155093</c:v>
                </c:pt>
                <c:pt idx="3025">
                  <c:v>43500.041835879631</c:v>
                </c:pt>
                <c:pt idx="3026">
                  <c:v>43500.083502604168</c:v>
                </c:pt>
                <c:pt idx="3027">
                  <c:v>43500.125169328705</c:v>
                </c:pt>
                <c:pt idx="3028">
                  <c:v>43500.166836053242</c:v>
                </c:pt>
                <c:pt idx="3029">
                  <c:v>43500.208502777779</c:v>
                </c:pt>
                <c:pt idx="3030">
                  <c:v>43500.250169502317</c:v>
                </c:pt>
                <c:pt idx="3031">
                  <c:v>43500.291836226854</c:v>
                </c:pt>
                <c:pt idx="3032">
                  <c:v>43500.333502951391</c:v>
                </c:pt>
                <c:pt idx="3033">
                  <c:v>43500.375169675928</c:v>
                </c:pt>
                <c:pt idx="3034">
                  <c:v>43500.416836400465</c:v>
                </c:pt>
                <c:pt idx="3035">
                  <c:v>43500.458503125003</c:v>
                </c:pt>
                <c:pt idx="3036">
                  <c:v>43500.50016984954</c:v>
                </c:pt>
                <c:pt idx="3037">
                  <c:v>43500.541836574077</c:v>
                </c:pt>
                <c:pt idx="3038">
                  <c:v>43500.583503298614</c:v>
                </c:pt>
                <c:pt idx="3039">
                  <c:v>43500.625170023151</c:v>
                </c:pt>
                <c:pt idx="3040">
                  <c:v>43500.666836747689</c:v>
                </c:pt>
                <c:pt idx="3041">
                  <c:v>43500.708503472226</c:v>
                </c:pt>
                <c:pt idx="3042">
                  <c:v>43500.750170196756</c:v>
                </c:pt>
                <c:pt idx="3043">
                  <c:v>43500.791836921293</c:v>
                </c:pt>
                <c:pt idx="3044">
                  <c:v>43500.83350364583</c:v>
                </c:pt>
                <c:pt idx="3045">
                  <c:v>43500.875170370367</c:v>
                </c:pt>
                <c:pt idx="3046">
                  <c:v>43500.916837094905</c:v>
                </c:pt>
                <c:pt idx="3047">
                  <c:v>43500.958503819442</c:v>
                </c:pt>
                <c:pt idx="3048">
                  <c:v>43501.000170543979</c:v>
                </c:pt>
                <c:pt idx="3049">
                  <c:v>43501.041837268516</c:v>
                </c:pt>
                <c:pt idx="3050">
                  <c:v>43501.083503993053</c:v>
                </c:pt>
                <c:pt idx="3051">
                  <c:v>43501.125170717591</c:v>
                </c:pt>
                <c:pt idx="3052">
                  <c:v>43501.166837442128</c:v>
                </c:pt>
                <c:pt idx="3053">
                  <c:v>43501.208504166665</c:v>
                </c:pt>
                <c:pt idx="3054">
                  <c:v>43501.250170891202</c:v>
                </c:pt>
                <c:pt idx="3055">
                  <c:v>43501.291837615739</c:v>
                </c:pt>
                <c:pt idx="3056">
                  <c:v>43501.333504340277</c:v>
                </c:pt>
                <c:pt idx="3057">
                  <c:v>43501.375171064814</c:v>
                </c:pt>
                <c:pt idx="3058">
                  <c:v>43501.416837789351</c:v>
                </c:pt>
                <c:pt idx="3059">
                  <c:v>43501.458504513888</c:v>
                </c:pt>
                <c:pt idx="3060">
                  <c:v>43501.500171238426</c:v>
                </c:pt>
                <c:pt idx="3061">
                  <c:v>43501.541837962963</c:v>
                </c:pt>
                <c:pt idx="3062">
                  <c:v>43501.5835046875</c:v>
                </c:pt>
                <c:pt idx="3063">
                  <c:v>43501.625171412037</c:v>
                </c:pt>
                <c:pt idx="3064">
                  <c:v>43501.666838136574</c:v>
                </c:pt>
                <c:pt idx="3065">
                  <c:v>43501.708504861112</c:v>
                </c:pt>
                <c:pt idx="3066">
                  <c:v>43501.750171585649</c:v>
                </c:pt>
                <c:pt idx="3067">
                  <c:v>43501.791838310186</c:v>
                </c:pt>
                <c:pt idx="3068">
                  <c:v>43501.833505034723</c:v>
                </c:pt>
                <c:pt idx="3069">
                  <c:v>43501.87517175926</c:v>
                </c:pt>
                <c:pt idx="3070">
                  <c:v>43501.916838483798</c:v>
                </c:pt>
                <c:pt idx="3071">
                  <c:v>43501.958505208335</c:v>
                </c:pt>
                <c:pt idx="3072">
                  <c:v>43502.000171932872</c:v>
                </c:pt>
                <c:pt idx="3073">
                  <c:v>43502.041838657409</c:v>
                </c:pt>
                <c:pt idx="3074">
                  <c:v>43502.083505381946</c:v>
                </c:pt>
                <c:pt idx="3075">
                  <c:v>43502.125172106484</c:v>
                </c:pt>
                <c:pt idx="3076">
                  <c:v>43502.166838831021</c:v>
                </c:pt>
                <c:pt idx="3077">
                  <c:v>43502.208505555558</c:v>
                </c:pt>
                <c:pt idx="3078">
                  <c:v>43502.250172280095</c:v>
                </c:pt>
                <c:pt idx="3079">
                  <c:v>43502.291839004632</c:v>
                </c:pt>
                <c:pt idx="3080">
                  <c:v>43502.33350572917</c:v>
                </c:pt>
                <c:pt idx="3081">
                  <c:v>43502.375172453707</c:v>
                </c:pt>
                <c:pt idx="3082">
                  <c:v>43502.416839178244</c:v>
                </c:pt>
                <c:pt idx="3083">
                  <c:v>43502.458505902781</c:v>
                </c:pt>
                <c:pt idx="3084">
                  <c:v>43502.500172627311</c:v>
                </c:pt>
                <c:pt idx="3085">
                  <c:v>43502.541839351848</c:v>
                </c:pt>
                <c:pt idx="3086">
                  <c:v>43502.583506076386</c:v>
                </c:pt>
                <c:pt idx="3087">
                  <c:v>43502.625172800923</c:v>
                </c:pt>
                <c:pt idx="3088">
                  <c:v>43502.66683952546</c:v>
                </c:pt>
                <c:pt idx="3089">
                  <c:v>43502.708506249997</c:v>
                </c:pt>
                <c:pt idx="3090">
                  <c:v>43502.750172974535</c:v>
                </c:pt>
                <c:pt idx="3091">
                  <c:v>43502.791839699072</c:v>
                </c:pt>
                <c:pt idx="3092">
                  <c:v>43502.833506423609</c:v>
                </c:pt>
                <c:pt idx="3093">
                  <c:v>43502.875173148146</c:v>
                </c:pt>
                <c:pt idx="3094">
                  <c:v>43502.916839872683</c:v>
                </c:pt>
                <c:pt idx="3095">
                  <c:v>43502.958506597221</c:v>
                </c:pt>
                <c:pt idx="3096">
                  <c:v>43503.000173321758</c:v>
                </c:pt>
                <c:pt idx="3097">
                  <c:v>43503.041840046295</c:v>
                </c:pt>
                <c:pt idx="3098">
                  <c:v>43503.083506770832</c:v>
                </c:pt>
                <c:pt idx="3099">
                  <c:v>43503.125173495369</c:v>
                </c:pt>
                <c:pt idx="3100">
                  <c:v>43503.166840219907</c:v>
                </c:pt>
                <c:pt idx="3101">
                  <c:v>43503.208506944444</c:v>
                </c:pt>
                <c:pt idx="3102">
                  <c:v>43503.250173668981</c:v>
                </c:pt>
                <c:pt idx="3103">
                  <c:v>43503.291840393518</c:v>
                </c:pt>
                <c:pt idx="3104">
                  <c:v>43503.333507118055</c:v>
                </c:pt>
                <c:pt idx="3105">
                  <c:v>43503.375173842593</c:v>
                </c:pt>
                <c:pt idx="3106">
                  <c:v>43503.41684056713</c:v>
                </c:pt>
                <c:pt idx="3107">
                  <c:v>43503.458507291667</c:v>
                </c:pt>
                <c:pt idx="3108">
                  <c:v>43503.500174016204</c:v>
                </c:pt>
                <c:pt idx="3109">
                  <c:v>43503.541840740741</c:v>
                </c:pt>
                <c:pt idx="3110">
                  <c:v>43503.583507465279</c:v>
                </c:pt>
                <c:pt idx="3111">
                  <c:v>43503.625174189816</c:v>
                </c:pt>
                <c:pt idx="3112">
                  <c:v>43503.666840914353</c:v>
                </c:pt>
                <c:pt idx="3113">
                  <c:v>43503.70850763889</c:v>
                </c:pt>
                <c:pt idx="3114">
                  <c:v>43503.750174363428</c:v>
                </c:pt>
                <c:pt idx="3115">
                  <c:v>43503.791841087965</c:v>
                </c:pt>
                <c:pt idx="3116">
                  <c:v>43503.833507812502</c:v>
                </c:pt>
                <c:pt idx="3117">
                  <c:v>43503.875174537039</c:v>
                </c:pt>
                <c:pt idx="3118">
                  <c:v>43503.916841261576</c:v>
                </c:pt>
                <c:pt idx="3119">
                  <c:v>43503.958507986114</c:v>
                </c:pt>
                <c:pt idx="3120">
                  <c:v>43504.000174710651</c:v>
                </c:pt>
                <c:pt idx="3121">
                  <c:v>43504.041841435188</c:v>
                </c:pt>
                <c:pt idx="3122">
                  <c:v>43504.083508159725</c:v>
                </c:pt>
                <c:pt idx="3123">
                  <c:v>43504.125174884262</c:v>
                </c:pt>
                <c:pt idx="3124">
                  <c:v>43504.1668416088</c:v>
                </c:pt>
                <c:pt idx="3125">
                  <c:v>43504.208508333337</c:v>
                </c:pt>
                <c:pt idx="3126">
                  <c:v>43504.250175057867</c:v>
                </c:pt>
                <c:pt idx="3127">
                  <c:v>43504.291841782404</c:v>
                </c:pt>
                <c:pt idx="3128">
                  <c:v>43504.333508506941</c:v>
                </c:pt>
                <c:pt idx="3129">
                  <c:v>43504.375175231478</c:v>
                </c:pt>
                <c:pt idx="3130">
                  <c:v>43504.416841956016</c:v>
                </c:pt>
                <c:pt idx="3131">
                  <c:v>43504.458508680553</c:v>
                </c:pt>
                <c:pt idx="3132">
                  <c:v>43504.50017540509</c:v>
                </c:pt>
                <c:pt idx="3133">
                  <c:v>43504.541842129627</c:v>
                </c:pt>
                <c:pt idx="3134">
                  <c:v>43504.583508854164</c:v>
                </c:pt>
                <c:pt idx="3135">
                  <c:v>43504.625175578702</c:v>
                </c:pt>
                <c:pt idx="3136">
                  <c:v>43504.666842303239</c:v>
                </c:pt>
                <c:pt idx="3137">
                  <c:v>43504.708509027776</c:v>
                </c:pt>
                <c:pt idx="3138">
                  <c:v>43504.750175752313</c:v>
                </c:pt>
                <c:pt idx="3139">
                  <c:v>43504.79184247685</c:v>
                </c:pt>
                <c:pt idx="3140">
                  <c:v>43504.833509201388</c:v>
                </c:pt>
                <c:pt idx="3141">
                  <c:v>43504.875175925925</c:v>
                </c:pt>
                <c:pt idx="3142">
                  <c:v>43504.916842650462</c:v>
                </c:pt>
                <c:pt idx="3143">
                  <c:v>43504.958509374999</c:v>
                </c:pt>
                <c:pt idx="3144">
                  <c:v>43505.000176099536</c:v>
                </c:pt>
                <c:pt idx="3145">
                  <c:v>43505.041842824074</c:v>
                </c:pt>
                <c:pt idx="3146">
                  <c:v>43505.083509548611</c:v>
                </c:pt>
                <c:pt idx="3147">
                  <c:v>43505.125176273148</c:v>
                </c:pt>
                <c:pt idx="3148">
                  <c:v>43505.166842997685</c:v>
                </c:pt>
                <c:pt idx="3149">
                  <c:v>43505.208509722223</c:v>
                </c:pt>
                <c:pt idx="3150">
                  <c:v>43505.25017644676</c:v>
                </c:pt>
                <c:pt idx="3151">
                  <c:v>43505.291843171297</c:v>
                </c:pt>
                <c:pt idx="3152">
                  <c:v>43505.333509895834</c:v>
                </c:pt>
                <c:pt idx="3153">
                  <c:v>43505.375176620371</c:v>
                </c:pt>
                <c:pt idx="3154">
                  <c:v>43505.416843344909</c:v>
                </c:pt>
                <c:pt idx="3155">
                  <c:v>43505.458510069446</c:v>
                </c:pt>
                <c:pt idx="3156">
                  <c:v>43505.500176793983</c:v>
                </c:pt>
                <c:pt idx="3157">
                  <c:v>43505.54184351852</c:v>
                </c:pt>
                <c:pt idx="3158">
                  <c:v>43505.583510243057</c:v>
                </c:pt>
                <c:pt idx="3159">
                  <c:v>43505.625176967595</c:v>
                </c:pt>
                <c:pt idx="3160">
                  <c:v>43505.666843692132</c:v>
                </c:pt>
                <c:pt idx="3161">
                  <c:v>43505.708510416669</c:v>
                </c:pt>
                <c:pt idx="3162">
                  <c:v>43505.750177141206</c:v>
                </c:pt>
                <c:pt idx="3163">
                  <c:v>43505.791843865743</c:v>
                </c:pt>
                <c:pt idx="3164">
                  <c:v>43505.833510590281</c:v>
                </c:pt>
                <c:pt idx="3165">
                  <c:v>43505.875177314818</c:v>
                </c:pt>
                <c:pt idx="3166">
                  <c:v>43505.916844039355</c:v>
                </c:pt>
                <c:pt idx="3167">
                  <c:v>43505.958510763892</c:v>
                </c:pt>
                <c:pt idx="3168">
                  <c:v>43506.000177488429</c:v>
                </c:pt>
                <c:pt idx="3169">
                  <c:v>43506.041844212959</c:v>
                </c:pt>
                <c:pt idx="3170">
                  <c:v>43506.083510937497</c:v>
                </c:pt>
                <c:pt idx="3171">
                  <c:v>43506.125177662034</c:v>
                </c:pt>
                <c:pt idx="3172">
                  <c:v>43506.166844386571</c:v>
                </c:pt>
                <c:pt idx="3173">
                  <c:v>43506.208511111108</c:v>
                </c:pt>
                <c:pt idx="3174">
                  <c:v>43506.250177835645</c:v>
                </c:pt>
                <c:pt idx="3175">
                  <c:v>43506.291844560183</c:v>
                </c:pt>
                <c:pt idx="3176">
                  <c:v>43506.33351128472</c:v>
                </c:pt>
                <c:pt idx="3177">
                  <c:v>43506.375178009257</c:v>
                </c:pt>
                <c:pt idx="3178">
                  <c:v>43506.416844733794</c:v>
                </c:pt>
                <c:pt idx="3179">
                  <c:v>43506.458511458331</c:v>
                </c:pt>
                <c:pt idx="3180">
                  <c:v>43506.500178182869</c:v>
                </c:pt>
                <c:pt idx="3181">
                  <c:v>43506.541844907406</c:v>
                </c:pt>
                <c:pt idx="3182">
                  <c:v>43506.583511631943</c:v>
                </c:pt>
                <c:pt idx="3183">
                  <c:v>43506.62517835648</c:v>
                </c:pt>
                <c:pt idx="3184">
                  <c:v>43506.666845081018</c:v>
                </c:pt>
                <c:pt idx="3185">
                  <c:v>43506.708511805555</c:v>
                </c:pt>
                <c:pt idx="3186">
                  <c:v>43506.750178530092</c:v>
                </c:pt>
                <c:pt idx="3187">
                  <c:v>43506.791845254629</c:v>
                </c:pt>
                <c:pt idx="3188">
                  <c:v>43506.833511979166</c:v>
                </c:pt>
                <c:pt idx="3189">
                  <c:v>43506.875178703704</c:v>
                </c:pt>
                <c:pt idx="3190">
                  <c:v>43506.916845428241</c:v>
                </c:pt>
                <c:pt idx="3191">
                  <c:v>43506.958512152778</c:v>
                </c:pt>
                <c:pt idx="3192">
                  <c:v>43507.000178877315</c:v>
                </c:pt>
                <c:pt idx="3193">
                  <c:v>43507.041845601852</c:v>
                </c:pt>
                <c:pt idx="3194">
                  <c:v>43507.08351232639</c:v>
                </c:pt>
                <c:pt idx="3195">
                  <c:v>43507.125179050927</c:v>
                </c:pt>
                <c:pt idx="3196">
                  <c:v>43507.166845775464</c:v>
                </c:pt>
                <c:pt idx="3197">
                  <c:v>43507.208512500001</c:v>
                </c:pt>
                <c:pt idx="3198">
                  <c:v>43507.250179224538</c:v>
                </c:pt>
                <c:pt idx="3199">
                  <c:v>43507.291845949076</c:v>
                </c:pt>
                <c:pt idx="3200">
                  <c:v>43507.333512673613</c:v>
                </c:pt>
                <c:pt idx="3201">
                  <c:v>43507.37517939815</c:v>
                </c:pt>
                <c:pt idx="3202">
                  <c:v>43507.416846122687</c:v>
                </c:pt>
                <c:pt idx="3203">
                  <c:v>43507.458512847224</c:v>
                </c:pt>
                <c:pt idx="3204">
                  <c:v>43507.500179571762</c:v>
                </c:pt>
                <c:pt idx="3205">
                  <c:v>43507.541846296299</c:v>
                </c:pt>
                <c:pt idx="3206">
                  <c:v>43507.583513020836</c:v>
                </c:pt>
                <c:pt idx="3207">
                  <c:v>43507.625179745373</c:v>
                </c:pt>
                <c:pt idx="3208">
                  <c:v>43507.666846469911</c:v>
                </c:pt>
                <c:pt idx="3209">
                  <c:v>43507.708513194448</c:v>
                </c:pt>
                <c:pt idx="3210">
                  <c:v>43507.750179918985</c:v>
                </c:pt>
                <c:pt idx="3211">
                  <c:v>43507.791846643522</c:v>
                </c:pt>
                <c:pt idx="3212">
                  <c:v>43507.833513368052</c:v>
                </c:pt>
                <c:pt idx="3213">
                  <c:v>43507.875180092589</c:v>
                </c:pt>
                <c:pt idx="3214">
                  <c:v>43507.916846817126</c:v>
                </c:pt>
                <c:pt idx="3215">
                  <c:v>43507.958513541664</c:v>
                </c:pt>
                <c:pt idx="3216">
                  <c:v>43508.000180266201</c:v>
                </c:pt>
                <c:pt idx="3217">
                  <c:v>43508.041846990738</c:v>
                </c:pt>
                <c:pt idx="3218">
                  <c:v>43508.083513715275</c:v>
                </c:pt>
                <c:pt idx="3219">
                  <c:v>43508.125180439813</c:v>
                </c:pt>
                <c:pt idx="3220">
                  <c:v>43508.16684716435</c:v>
                </c:pt>
                <c:pt idx="3221">
                  <c:v>43508.208513888887</c:v>
                </c:pt>
                <c:pt idx="3222">
                  <c:v>43508.250180613424</c:v>
                </c:pt>
                <c:pt idx="3223">
                  <c:v>43508.291847337961</c:v>
                </c:pt>
                <c:pt idx="3224">
                  <c:v>43508.333514062499</c:v>
                </c:pt>
                <c:pt idx="3225">
                  <c:v>43508.375180787036</c:v>
                </c:pt>
                <c:pt idx="3226">
                  <c:v>43508.416847511573</c:v>
                </c:pt>
                <c:pt idx="3227">
                  <c:v>43508.45851423611</c:v>
                </c:pt>
                <c:pt idx="3228">
                  <c:v>43508.500180960647</c:v>
                </c:pt>
                <c:pt idx="3229">
                  <c:v>43508.541847685185</c:v>
                </c:pt>
                <c:pt idx="3230">
                  <c:v>43508.583514409722</c:v>
                </c:pt>
                <c:pt idx="3231">
                  <c:v>43508.625181134259</c:v>
                </c:pt>
                <c:pt idx="3232">
                  <c:v>43508.666847858796</c:v>
                </c:pt>
                <c:pt idx="3233">
                  <c:v>43508.708514583333</c:v>
                </c:pt>
                <c:pt idx="3234">
                  <c:v>43508.750181307871</c:v>
                </c:pt>
                <c:pt idx="3235">
                  <c:v>43508.791848032408</c:v>
                </c:pt>
                <c:pt idx="3236">
                  <c:v>43508.833514756945</c:v>
                </c:pt>
                <c:pt idx="3237">
                  <c:v>43508.875181481482</c:v>
                </c:pt>
                <c:pt idx="3238">
                  <c:v>43508.916848206019</c:v>
                </c:pt>
                <c:pt idx="3239">
                  <c:v>43508.958514930557</c:v>
                </c:pt>
                <c:pt idx="3240">
                  <c:v>43509.000181655094</c:v>
                </c:pt>
                <c:pt idx="3241">
                  <c:v>43509.041848379631</c:v>
                </c:pt>
                <c:pt idx="3242">
                  <c:v>43509.083515104168</c:v>
                </c:pt>
                <c:pt idx="3243">
                  <c:v>43509.125181828706</c:v>
                </c:pt>
                <c:pt idx="3244">
                  <c:v>43509.166848553243</c:v>
                </c:pt>
                <c:pt idx="3245">
                  <c:v>43509.20851527778</c:v>
                </c:pt>
                <c:pt idx="3246">
                  <c:v>43509.250182002317</c:v>
                </c:pt>
                <c:pt idx="3247">
                  <c:v>43509.291848726854</c:v>
                </c:pt>
                <c:pt idx="3248">
                  <c:v>43509.333515451392</c:v>
                </c:pt>
                <c:pt idx="3249">
                  <c:v>43509.375182175929</c:v>
                </c:pt>
                <c:pt idx="3250">
                  <c:v>43509.416848900466</c:v>
                </c:pt>
                <c:pt idx="3251">
                  <c:v>43509.458515625003</c:v>
                </c:pt>
                <c:pt idx="3252">
                  <c:v>43509.50018234954</c:v>
                </c:pt>
                <c:pt idx="3253">
                  <c:v>43509.541849074078</c:v>
                </c:pt>
                <c:pt idx="3254">
                  <c:v>43509.583515798608</c:v>
                </c:pt>
                <c:pt idx="3255">
                  <c:v>43509.625182523145</c:v>
                </c:pt>
                <c:pt idx="3256">
                  <c:v>43509.666849247682</c:v>
                </c:pt>
                <c:pt idx="3257">
                  <c:v>43509.708515972219</c:v>
                </c:pt>
                <c:pt idx="3258">
                  <c:v>43509.750182696756</c:v>
                </c:pt>
                <c:pt idx="3259">
                  <c:v>43509.791849421294</c:v>
                </c:pt>
                <c:pt idx="3260">
                  <c:v>43509.833516145831</c:v>
                </c:pt>
                <c:pt idx="3261">
                  <c:v>43509.875182870368</c:v>
                </c:pt>
                <c:pt idx="3262">
                  <c:v>43509.916849594905</c:v>
                </c:pt>
                <c:pt idx="3263">
                  <c:v>43509.958516319442</c:v>
                </c:pt>
                <c:pt idx="3264">
                  <c:v>43510.00018304398</c:v>
                </c:pt>
                <c:pt idx="3265">
                  <c:v>43510.041849768517</c:v>
                </c:pt>
                <c:pt idx="3266">
                  <c:v>43510.083516493054</c:v>
                </c:pt>
                <c:pt idx="3267">
                  <c:v>43510.125183217591</c:v>
                </c:pt>
                <c:pt idx="3268">
                  <c:v>43510.166849942128</c:v>
                </c:pt>
                <c:pt idx="3269">
                  <c:v>43510.208516666666</c:v>
                </c:pt>
                <c:pt idx="3270">
                  <c:v>43510.250183391203</c:v>
                </c:pt>
                <c:pt idx="3271">
                  <c:v>43510.29185011574</c:v>
                </c:pt>
                <c:pt idx="3272">
                  <c:v>43510.333516840277</c:v>
                </c:pt>
                <c:pt idx="3273">
                  <c:v>43510.375183564815</c:v>
                </c:pt>
                <c:pt idx="3274">
                  <c:v>43510.416850289352</c:v>
                </c:pt>
                <c:pt idx="3275">
                  <c:v>43510.458517013889</c:v>
                </c:pt>
                <c:pt idx="3276">
                  <c:v>43510.500183738426</c:v>
                </c:pt>
                <c:pt idx="3277">
                  <c:v>43510.541850462963</c:v>
                </c:pt>
                <c:pt idx="3278">
                  <c:v>43510.583517187501</c:v>
                </c:pt>
                <c:pt idx="3279">
                  <c:v>43510.625183912038</c:v>
                </c:pt>
                <c:pt idx="3280">
                  <c:v>43510.666850636575</c:v>
                </c:pt>
                <c:pt idx="3281">
                  <c:v>43510.708517361112</c:v>
                </c:pt>
                <c:pt idx="3282">
                  <c:v>43510.750184085649</c:v>
                </c:pt>
                <c:pt idx="3283">
                  <c:v>43510.791850810187</c:v>
                </c:pt>
                <c:pt idx="3284">
                  <c:v>43510.833517534724</c:v>
                </c:pt>
                <c:pt idx="3285">
                  <c:v>43510.875184259261</c:v>
                </c:pt>
                <c:pt idx="3286">
                  <c:v>43510.916850983798</c:v>
                </c:pt>
                <c:pt idx="3287">
                  <c:v>43510.958517708335</c:v>
                </c:pt>
                <c:pt idx="3288">
                  <c:v>43511.000184432873</c:v>
                </c:pt>
                <c:pt idx="3289">
                  <c:v>43511.04185115741</c:v>
                </c:pt>
                <c:pt idx="3290">
                  <c:v>43511.083517881947</c:v>
                </c:pt>
                <c:pt idx="3291">
                  <c:v>43511.125184606484</c:v>
                </c:pt>
                <c:pt idx="3292">
                  <c:v>43511.166851331021</c:v>
                </c:pt>
                <c:pt idx="3293">
                  <c:v>43511.208518055559</c:v>
                </c:pt>
                <c:pt idx="3294">
                  <c:v>43511.250184780096</c:v>
                </c:pt>
                <c:pt idx="3295">
                  <c:v>43511.291851504633</c:v>
                </c:pt>
                <c:pt idx="3296">
                  <c:v>43511.333518229163</c:v>
                </c:pt>
                <c:pt idx="3297">
                  <c:v>43511.3751849537</c:v>
                </c:pt>
                <c:pt idx="3298">
                  <c:v>43511.416851678237</c:v>
                </c:pt>
                <c:pt idx="3299">
                  <c:v>43511.458518402775</c:v>
                </c:pt>
                <c:pt idx="3300">
                  <c:v>43511.500185127312</c:v>
                </c:pt>
                <c:pt idx="3301">
                  <c:v>43511.541851851849</c:v>
                </c:pt>
                <c:pt idx="3302">
                  <c:v>43511.583518576386</c:v>
                </c:pt>
                <c:pt idx="3303">
                  <c:v>43511.625185300923</c:v>
                </c:pt>
                <c:pt idx="3304">
                  <c:v>43511.666852025461</c:v>
                </c:pt>
                <c:pt idx="3305">
                  <c:v>43511.708518749998</c:v>
                </c:pt>
                <c:pt idx="3306">
                  <c:v>43511.750185474535</c:v>
                </c:pt>
                <c:pt idx="3307">
                  <c:v>43511.791852199072</c:v>
                </c:pt>
                <c:pt idx="3308">
                  <c:v>43511.83351892361</c:v>
                </c:pt>
                <c:pt idx="3309">
                  <c:v>43511.875185648147</c:v>
                </c:pt>
                <c:pt idx="3310">
                  <c:v>43511.916852372684</c:v>
                </c:pt>
                <c:pt idx="3311">
                  <c:v>43511.958519097221</c:v>
                </c:pt>
                <c:pt idx="3312">
                  <c:v>43512.000185821758</c:v>
                </c:pt>
                <c:pt idx="3313">
                  <c:v>43512.041852546296</c:v>
                </c:pt>
                <c:pt idx="3314">
                  <c:v>43512.083519270833</c:v>
                </c:pt>
                <c:pt idx="3315">
                  <c:v>43512.12518599537</c:v>
                </c:pt>
                <c:pt idx="3316">
                  <c:v>43512.166852719907</c:v>
                </c:pt>
                <c:pt idx="3317">
                  <c:v>43512.208519444444</c:v>
                </c:pt>
                <c:pt idx="3318">
                  <c:v>43512.250186168982</c:v>
                </c:pt>
                <c:pt idx="3319">
                  <c:v>43512.291852893519</c:v>
                </c:pt>
                <c:pt idx="3320">
                  <c:v>43512.333519618056</c:v>
                </c:pt>
                <c:pt idx="3321">
                  <c:v>43512.375186342593</c:v>
                </c:pt>
                <c:pt idx="3322">
                  <c:v>43512.41685306713</c:v>
                </c:pt>
                <c:pt idx="3323">
                  <c:v>43512.458519791668</c:v>
                </c:pt>
                <c:pt idx="3324">
                  <c:v>43512.500186516205</c:v>
                </c:pt>
                <c:pt idx="3325">
                  <c:v>43512.541853240742</c:v>
                </c:pt>
                <c:pt idx="3326">
                  <c:v>43512.583519965279</c:v>
                </c:pt>
                <c:pt idx="3327">
                  <c:v>43512.625186689816</c:v>
                </c:pt>
                <c:pt idx="3328">
                  <c:v>43512.666853414354</c:v>
                </c:pt>
                <c:pt idx="3329">
                  <c:v>43512.708520138891</c:v>
                </c:pt>
                <c:pt idx="3330">
                  <c:v>43512.750186863428</c:v>
                </c:pt>
                <c:pt idx="3331">
                  <c:v>43512.791853587965</c:v>
                </c:pt>
                <c:pt idx="3332">
                  <c:v>43512.833520312503</c:v>
                </c:pt>
                <c:pt idx="3333">
                  <c:v>43512.87518703704</c:v>
                </c:pt>
                <c:pt idx="3334">
                  <c:v>43512.916853761577</c:v>
                </c:pt>
                <c:pt idx="3335">
                  <c:v>43512.958520486114</c:v>
                </c:pt>
                <c:pt idx="3336">
                  <c:v>43513.000187210651</c:v>
                </c:pt>
                <c:pt idx="3337">
                  <c:v>43513.041853935189</c:v>
                </c:pt>
                <c:pt idx="3338">
                  <c:v>43513.083520659726</c:v>
                </c:pt>
                <c:pt idx="3339">
                  <c:v>43513.125187384256</c:v>
                </c:pt>
                <c:pt idx="3340">
                  <c:v>43513.166854108793</c:v>
                </c:pt>
                <c:pt idx="3341">
                  <c:v>43513.20852083333</c:v>
                </c:pt>
                <c:pt idx="3342">
                  <c:v>43513.250187557867</c:v>
                </c:pt>
                <c:pt idx="3343">
                  <c:v>43513.291854282405</c:v>
                </c:pt>
                <c:pt idx="3344">
                  <c:v>43513.333521006942</c:v>
                </c:pt>
                <c:pt idx="3345">
                  <c:v>43513.375187731479</c:v>
                </c:pt>
                <c:pt idx="3346">
                  <c:v>43513.416854456016</c:v>
                </c:pt>
                <c:pt idx="3347">
                  <c:v>43513.458521180553</c:v>
                </c:pt>
                <c:pt idx="3348">
                  <c:v>43513.500187905091</c:v>
                </c:pt>
                <c:pt idx="3349">
                  <c:v>43513.541854629628</c:v>
                </c:pt>
                <c:pt idx="3350">
                  <c:v>43513.583521354165</c:v>
                </c:pt>
                <c:pt idx="3351">
                  <c:v>43513.625188078702</c:v>
                </c:pt>
                <c:pt idx="3352">
                  <c:v>43513.666854803239</c:v>
                </c:pt>
                <c:pt idx="3353">
                  <c:v>43513.708521527777</c:v>
                </c:pt>
                <c:pt idx="3354">
                  <c:v>43513.750188252314</c:v>
                </c:pt>
                <c:pt idx="3355">
                  <c:v>43513.791854976851</c:v>
                </c:pt>
                <c:pt idx="3356">
                  <c:v>43513.833521701388</c:v>
                </c:pt>
                <c:pt idx="3357">
                  <c:v>43513.875188425925</c:v>
                </c:pt>
                <c:pt idx="3358">
                  <c:v>43513.916855150463</c:v>
                </c:pt>
                <c:pt idx="3359">
                  <c:v>43513.958521875</c:v>
                </c:pt>
                <c:pt idx="3360">
                  <c:v>43514.000188599537</c:v>
                </c:pt>
                <c:pt idx="3361">
                  <c:v>43514.041855324074</c:v>
                </c:pt>
                <c:pt idx="3362">
                  <c:v>43514.083522048611</c:v>
                </c:pt>
                <c:pt idx="3363">
                  <c:v>43514.125188773149</c:v>
                </c:pt>
                <c:pt idx="3364">
                  <c:v>43514.166855497686</c:v>
                </c:pt>
                <c:pt idx="3365">
                  <c:v>43514.208522222223</c:v>
                </c:pt>
                <c:pt idx="3366">
                  <c:v>43514.25018894676</c:v>
                </c:pt>
                <c:pt idx="3367">
                  <c:v>43514.291855671298</c:v>
                </c:pt>
                <c:pt idx="3368">
                  <c:v>43514.333522395835</c:v>
                </c:pt>
                <c:pt idx="3369">
                  <c:v>43514.375189120372</c:v>
                </c:pt>
                <c:pt idx="3370">
                  <c:v>43514.416855844909</c:v>
                </c:pt>
                <c:pt idx="3371">
                  <c:v>43514.458522569446</c:v>
                </c:pt>
                <c:pt idx="3372">
                  <c:v>43514.500189293984</c:v>
                </c:pt>
                <c:pt idx="3373">
                  <c:v>43514.541856018521</c:v>
                </c:pt>
                <c:pt idx="3374">
                  <c:v>43514.583522743058</c:v>
                </c:pt>
                <c:pt idx="3375">
                  <c:v>43514.625189467595</c:v>
                </c:pt>
                <c:pt idx="3376">
                  <c:v>43514.666856192132</c:v>
                </c:pt>
                <c:pt idx="3377">
                  <c:v>43514.70852291667</c:v>
                </c:pt>
                <c:pt idx="3378">
                  <c:v>43514.750189641207</c:v>
                </c:pt>
                <c:pt idx="3379">
                  <c:v>43514.791856365744</c:v>
                </c:pt>
                <c:pt idx="3380">
                  <c:v>43514.833523090281</c:v>
                </c:pt>
                <c:pt idx="3381">
                  <c:v>43514.875189814818</c:v>
                </c:pt>
                <c:pt idx="3382">
                  <c:v>43514.916856539348</c:v>
                </c:pt>
                <c:pt idx="3383">
                  <c:v>43514.958523263886</c:v>
                </c:pt>
                <c:pt idx="3384">
                  <c:v>43515.000189988423</c:v>
                </c:pt>
                <c:pt idx="3385">
                  <c:v>43515.04185671296</c:v>
                </c:pt>
                <c:pt idx="3386">
                  <c:v>43515.083523437497</c:v>
                </c:pt>
                <c:pt idx="3387">
                  <c:v>43515.125190162034</c:v>
                </c:pt>
                <c:pt idx="3388">
                  <c:v>43515.166856886572</c:v>
                </c:pt>
                <c:pt idx="3389">
                  <c:v>43515.208523611109</c:v>
                </c:pt>
                <c:pt idx="3390">
                  <c:v>43515.250190335646</c:v>
                </c:pt>
                <c:pt idx="3391">
                  <c:v>43515.291857060183</c:v>
                </c:pt>
                <c:pt idx="3392">
                  <c:v>43515.33352378472</c:v>
                </c:pt>
                <c:pt idx="3393">
                  <c:v>43515.375190509258</c:v>
                </c:pt>
                <c:pt idx="3394">
                  <c:v>43515.416857233795</c:v>
                </c:pt>
                <c:pt idx="3395">
                  <c:v>43515.458523958332</c:v>
                </c:pt>
                <c:pt idx="3396">
                  <c:v>43515.500190682869</c:v>
                </c:pt>
                <c:pt idx="3397">
                  <c:v>43515.541857407406</c:v>
                </c:pt>
                <c:pt idx="3398">
                  <c:v>43515.583524131944</c:v>
                </c:pt>
                <c:pt idx="3399">
                  <c:v>43515.625190856481</c:v>
                </c:pt>
                <c:pt idx="3400">
                  <c:v>43515.666857581018</c:v>
                </c:pt>
                <c:pt idx="3401">
                  <c:v>43515.708524305555</c:v>
                </c:pt>
                <c:pt idx="3402">
                  <c:v>43515.750191030093</c:v>
                </c:pt>
                <c:pt idx="3403">
                  <c:v>43515.79185775463</c:v>
                </c:pt>
                <c:pt idx="3404">
                  <c:v>43515.833524479167</c:v>
                </c:pt>
                <c:pt idx="3405">
                  <c:v>43515.875191203704</c:v>
                </c:pt>
                <c:pt idx="3406">
                  <c:v>43515.916857928241</c:v>
                </c:pt>
                <c:pt idx="3407">
                  <c:v>43515.958524652779</c:v>
                </c:pt>
                <c:pt idx="3408">
                  <c:v>43516.000191377316</c:v>
                </c:pt>
                <c:pt idx="3409">
                  <c:v>43516.041858101853</c:v>
                </c:pt>
                <c:pt idx="3410">
                  <c:v>43516.08352482639</c:v>
                </c:pt>
                <c:pt idx="3411">
                  <c:v>43516.125191550927</c:v>
                </c:pt>
                <c:pt idx="3412">
                  <c:v>43516.166858275465</c:v>
                </c:pt>
                <c:pt idx="3413">
                  <c:v>43516.208525000002</c:v>
                </c:pt>
                <c:pt idx="3414">
                  <c:v>43516.250191724539</c:v>
                </c:pt>
                <c:pt idx="3415">
                  <c:v>43516.291858449076</c:v>
                </c:pt>
                <c:pt idx="3416">
                  <c:v>43516.333525173613</c:v>
                </c:pt>
                <c:pt idx="3417">
                  <c:v>43516.375191898151</c:v>
                </c:pt>
                <c:pt idx="3418">
                  <c:v>43516.416858622688</c:v>
                </c:pt>
                <c:pt idx="3419">
                  <c:v>43516.458525347225</c:v>
                </c:pt>
                <c:pt idx="3420">
                  <c:v>43516.500192071762</c:v>
                </c:pt>
                <c:pt idx="3421">
                  <c:v>43516.541858796299</c:v>
                </c:pt>
                <c:pt idx="3422">
                  <c:v>43516.583525520837</c:v>
                </c:pt>
                <c:pt idx="3423">
                  <c:v>43516.625192245374</c:v>
                </c:pt>
                <c:pt idx="3424">
                  <c:v>43516.666858969904</c:v>
                </c:pt>
                <c:pt idx="3425">
                  <c:v>43516.708525694441</c:v>
                </c:pt>
                <c:pt idx="3426">
                  <c:v>43516.750192418978</c:v>
                </c:pt>
                <c:pt idx="3427">
                  <c:v>43516.791859143515</c:v>
                </c:pt>
                <c:pt idx="3428">
                  <c:v>43516.833525868053</c:v>
                </c:pt>
                <c:pt idx="3429">
                  <c:v>43516.87519259259</c:v>
                </c:pt>
                <c:pt idx="3430">
                  <c:v>43516.916859317127</c:v>
                </c:pt>
                <c:pt idx="3431">
                  <c:v>43516.958526041664</c:v>
                </c:pt>
                <c:pt idx="3432">
                  <c:v>43517.000192766202</c:v>
                </c:pt>
                <c:pt idx="3433">
                  <c:v>43517.041859490739</c:v>
                </c:pt>
                <c:pt idx="3434">
                  <c:v>43517.083526215276</c:v>
                </c:pt>
                <c:pt idx="3435">
                  <c:v>43517.125192939813</c:v>
                </c:pt>
                <c:pt idx="3436">
                  <c:v>43517.16685966435</c:v>
                </c:pt>
                <c:pt idx="3437">
                  <c:v>43517.208526388888</c:v>
                </c:pt>
                <c:pt idx="3438">
                  <c:v>43517.250193113425</c:v>
                </c:pt>
                <c:pt idx="3439">
                  <c:v>43517.291859837962</c:v>
                </c:pt>
                <c:pt idx="3440">
                  <c:v>43517.333526562499</c:v>
                </c:pt>
                <c:pt idx="3441">
                  <c:v>43517.375193287036</c:v>
                </c:pt>
                <c:pt idx="3442">
                  <c:v>43517.416860011574</c:v>
                </c:pt>
                <c:pt idx="3443">
                  <c:v>43517.458526736111</c:v>
                </c:pt>
                <c:pt idx="3444">
                  <c:v>43517.500193460648</c:v>
                </c:pt>
                <c:pt idx="3445">
                  <c:v>43517.541860185185</c:v>
                </c:pt>
                <c:pt idx="3446">
                  <c:v>43517.583526909722</c:v>
                </c:pt>
                <c:pt idx="3447">
                  <c:v>43517.62519363426</c:v>
                </c:pt>
                <c:pt idx="3448">
                  <c:v>43517.666860358797</c:v>
                </c:pt>
                <c:pt idx="3449">
                  <c:v>43517.708527083334</c:v>
                </c:pt>
                <c:pt idx="3450">
                  <c:v>43517.750193807871</c:v>
                </c:pt>
                <c:pt idx="3451">
                  <c:v>43517.791860532408</c:v>
                </c:pt>
                <c:pt idx="3452">
                  <c:v>43517.833527256946</c:v>
                </c:pt>
                <c:pt idx="3453">
                  <c:v>43517.875193981483</c:v>
                </c:pt>
                <c:pt idx="3454">
                  <c:v>43517.91686070602</c:v>
                </c:pt>
                <c:pt idx="3455">
                  <c:v>43517.958527430557</c:v>
                </c:pt>
                <c:pt idx="3456">
                  <c:v>43518.000194155095</c:v>
                </c:pt>
                <c:pt idx="3457">
                  <c:v>43518.041860879632</c:v>
                </c:pt>
                <c:pt idx="3458">
                  <c:v>43518.083527604169</c:v>
                </c:pt>
                <c:pt idx="3459">
                  <c:v>43518.125194328706</c:v>
                </c:pt>
                <c:pt idx="3460">
                  <c:v>43518.166861053243</c:v>
                </c:pt>
                <c:pt idx="3461">
                  <c:v>43518.208527777781</c:v>
                </c:pt>
                <c:pt idx="3462">
                  <c:v>43518.250194502318</c:v>
                </c:pt>
                <c:pt idx="3463">
                  <c:v>43518.291861226855</c:v>
                </c:pt>
                <c:pt idx="3464">
                  <c:v>43518.333527951392</c:v>
                </c:pt>
                <c:pt idx="3465">
                  <c:v>43518.375194675929</c:v>
                </c:pt>
                <c:pt idx="3466">
                  <c:v>43518.416861400459</c:v>
                </c:pt>
                <c:pt idx="3467">
                  <c:v>43518.458528124997</c:v>
                </c:pt>
                <c:pt idx="3468">
                  <c:v>43518.500194849534</c:v>
                </c:pt>
                <c:pt idx="3469">
                  <c:v>43518.541861574071</c:v>
                </c:pt>
                <c:pt idx="3470">
                  <c:v>43518.583528298608</c:v>
                </c:pt>
                <c:pt idx="3471">
                  <c:v>43518.625195023145</c:v>
                </c:pt>
                <c:pt idx="3472">
                  <c:v>43518.666861747683</c:v>
                </c:pt>
                <c:pt idx="3473">
                  <c:v>43518.70852847222</c:v>
                </c:pt>
                <c:pt idx="3474">
                  <c:v>43518.750195196757</c:v>
                </c:pt>
                <c:pt idx="3475">
                  <c:v>43518.791861921294</c:v>
                </c:pt>
                <c:pt idx="3476">
                  <c:v>43518.833528645831</c:v>
                </c:pt>
                <c:pt idx="3477">
                  <c:v>43518.875195370369</c:v>
                </c:pt>
                <c:pt idx="3478">
                  <c:v>43518.916862094906</c:v>
                </c:pt>
                <c:pt idx="3479">
                  <c:v>43518.958528819443</c:v>
                </c:pt>
                <c:pt idx="3480">
                  <c:v>43519.00019554398</c:v>
                </c:pt>
                <c:pt idx="3481">
                  <c:v>43519.041862268517</c:v>
                </c:pt>
                <c:pt idx="3482">
                  <c:v>43519.083528993055</c:v>
                </c:pt>
                <c:pt idx="3483">
                  <c:v>43519.125195717592</c:v>
                </c:pt>
                <c:pt idx="3484">
                  <c:v>43519.166862442129</c:v>
                </c:pt>
                <c:pt idx="3485">
                  <c:v>43519.208529166666</c:v>
                </c:pt>
                <c:pt idx="3486">
                  <c:v>43519.250195891203</c:v>
                </c:pt>
                <c:pt idx="3487">
                  <c:v>43519.291862615741</c:v>
                </c:pt>
                <c:pt idx="3488">
                  <c:v>43519.333529340278</c:v>
                </c:pt>
                <c:pt idx="3489">
                  <c:v>43519.375196064815</c:v>
                </c:pt>
                <c:pt idx="3490">
                  <c:v>43519.416862789352</c:v>
                </c:pt>
                <c:pt idx="3491">
                  <c:v>43519.45852951389</c:v>
                </c:pt>
                <c:pt idx="3492">
                  <c:v>43519.500196238427</c:v>
                </c:pt>
                <c:pt idx="3493">
                  <c:v>43519.541862962964</c:v>
                </c:pt>
                <c:pt idx="3494">
                  <c:v>43519.583529687501</c:v>
                </c:pt>
                <c:pt idx="3495">
                  <c:v>43519.625196412038</c:v>
                </c:pt>
                <c:pt idx="3496">
                  <c:v>43519.666863136576</c:v>
                </c:pt>
                <c:pt idx="3497">
                  <c:v>43519.708529861113</c:v>
                </c:pt>
                <c:pt idx="3498">
                  <c:v>43519.75019658565</c:v>
                </c:pt>
                <c:pt idx="3499">
                  <c:v>43519.791863310187</c:v>
                </c:pt>
                <c:pt idx="3500">
                  <c:v>43519.833530034724</c:v>
                </c:pt>
                <c:pt idx="3501">
                  <c:v>43519.875196759262</c:v>
                </c:pt>
                <c:pt idx="3502">
                  <c:v>43519.916863483799</c:v>
                </c:pt>
                <c:pt idx="3503">
                  <c:v>43519.958530208336</c:v>
                </c:pt>
                <c:pt idx="3504">
                  <c:v>43520.000196932873</c:v>
                </c:pt>
                <c:pt idx="3505">
                  <c:v>43520.04186365741</c:v>
                </c:pt>
                <c:pt idx="3506">
                  <c:v>43520.083530381948</c:v>
                </c:pt>
                <c:pt idx="3507">
                  <c:v>43520.125197106485</c:v>
                </c:pt>
                <c:pt idx="3508">
                  <c:v>43520.166863831022</c:v>
                </c:pt>
                <c:pt idx="3509">
                  <c:v>43520.208530555552</c:v>
                </c:pt>
                <c:pt idx="3510">
                  <c:v>43520.250197280089</c:v>
                </c:pt>
                <c:pt idx="3511">
                  <c:v>43520.291864004626</c:v>
                </c:pt>
                <c:pt idx="3512">
                  <c:v>43520.333530729164</c:v>
                </c:pt>
                <c:pt idx="3513">
                  <c:v>43520.375197453701</c:v>
                </c:pt>
                <c:pt idx="3514">
                  <c:v>43520.416864178238</c:v>
                </c:pt>
                <c:pt idx="3515">
                  <c:v>43520.458530902775</c:v>
                </c:pt>
                <c:pt idx="3516">
                  <c:v>43520.500197627312</c:v>
                </c:pt>
                <c:pt idx="3517">
                  <c:v>43520.54186435185</c:v>
                </c:pt>
                <c:pt idx="3518">
                  <c:v>43520.583531076387</c:v>
                </c:pt>
                <c:pt idx="3519">
                  <c:v>43520.625197800924</c:v>
                </c:pt>
                <c:pt idx="3520">
                  <c:v>43520.666864525461</c:v>
                </c:pt>
                <c:pt idx="3521">
                  <c:v>43520.708531249998</c:v>
                </c:pt>
                <c:pt idx="3522">
                  <c:v>43520.750197974536</c:v>
                </c:pt>
                <c:pt idx="3523">
                  <c:v>43520.791864699073</c:v>
                </c:pt>
                <c:pt idx="3524">
                  <c:v>43520.83353142361</c:v>
                </c:pt>
                <c:pt idx="3525">
                  <c:v>43520.875198148147</c:v>
                </c:pt>
                <c:pt idx="3526">
                  <c:v>43520.916864872685</c:v>
                </c:pt>
                <c:pt idx="3527">
                  <c:v>43520.958531597222</c:v>
                </c:pt>
                <c:pt idx="3528">
                  <c:v>43521.000198321759</c:v>
                </c:pt>
                <c:pt idx="3529">
                  <c:v>43521.041865046296</c:v>
                </c:pt>
                <c:pt idx="3530">
                  <c:v>43521.083531770833</c:v>
                </c:pt>
                <c:pt idx="3531">
                  <c:v>43521.125198495371</c:v>
                </c:pt>
                <c:pt idx="3532">
                  <c:v>43521.166865219908</c:v>
                </c:pt>
                <c:pt idx="3533">
                  <c:v>43521.208531944445</c:v>
                </c:pt>
                <c:pt idx="3534">
                  <c:v>43521.250198668982</c:v>
                </c:pt>
                <c:pt idx="3535">
                  <c:v>43521.291865393519</c:v>
                </c:pt>
                <c:pt idx="3536">
                  <c:v>43521.333532118057</c:v>
                </c:pt>
                <c:pt idx="3537">
                  <c:v>43521.375198842594</c:v>
                </c:pt>
                <c:pt idx="3538">
                  <c:v>43521.416865567131</c:v>
                </c:pt>
                <c:pt idx="3539">
                  <c:v>43521.458532291668</c:v>
                </c:pt>
                <c:pt idx="3540">
                  <c:v>43521.500199016205</c:v>
                </c:pt>
                <c:pt idx="3541">
                  <c:v>43521.541865740743</c:v>
                </c:pt>
                <c:pt idx="3542">
                  <c:v>43521.58353246528</c:v>
                </c:pt>
                <c:pt idx="3543">
                  <c:v>43521.625199189817</c:v>
                </c:pt>
                <c:pt idx="3544">
                  <c:v>43521.666865914354</c:v>
                </c:pt>
                <c:pt idx="3545">
                  <c:v>43521.708532638891</c:v>
                </c:pt>
                <c:pt idx="3546">
                  <c:v>43521.750199363429</c:v>
                </c:pt>
                <c:pt idx="3547">
                  <c:v>43521.791866087966</c:v>
                </c:pt>
                <c:pt idx="3548">
                  <c:v>43521.833532812503</c:v>
                </c:pt>
                <c:pt idx="3549">
                  <c:v>43521.87519953704</c:v>
                </c:pt>
                <c:pt idx="3550">
                  <c:v>43521.916866261578</c:v>
                </c:pt>
                <c:pt idx="3551">
                  <c:v>43521.958532986115</c:v>
                </c:pt>
                <c:pt idx="3552">
                  <c:v>43522.000199710645</c:v>
                </c:pt>
                <c:pt idx="3553">
                  <c:v>43522.041866435182</c:v>
                </c:pt>
                <c:pt idx="3554">
                  <c:v>43522.083533159719</c:v>
                </c:pt>
                <c:pt idx="3555">
                  <c:v>43522.125199884256</c:v>
                </c:pt>
                <c:pt idx="3556">
                  <c:v>43522.166866608793</c:v>
                </c:pt>
                <c:pt idx="3557">
                  <c:v>43522.208533333331</c:v>
                </c:pt>
                <c:pt idx="3558">
                  <c:v>43522.250200057868</c:v>
                </c:pt>
                <c:pt idx="3559">
                  <c:v>43522.291866782405</c:v>
                </c:pt>
                <c:pt idx="3560">
                  <c:v>43522.333533506942</c:v>
                </c:pt>
                <c:pt idx="3561">
                  <c:v>43522.37520023148</c:v>
                </c:pt>
                <c:pt idx="3562">
                  <c:v>43522.416866956017</c:v>
                </c:pt>
                <c:pt idx="3563">
                  <c:v>43522.458533680554</c:v>
                </c:pt>
                <c:pt idx="3564">
                  <c:v>43522.500200405091</c:v>
                </c:pt>
                <c:pt idx="3565">
                  <c:v>43522.541867129628</c:v>
                </c:pt>
                <c:pt idx="3566">
                  <c:v>43522.583533854166</c:v>
                </c:pt>
                <c:pt idx="3567">
                  <c:v>43522.625200578703</c:v>
                </c:pt>
                <c:pt idx="3568">
                  <c:v>43522.66686730324</c:v>
                </c:pt>
                <c:pt idx="3569">
                  <c:v>43522.708534027777</c:v>
                </c:pt>
                <c:pt idx="3570">
                  <c:v>43522.750200752314</c:v>
                </c:pt>
                <c:pt idx="3571">
                  <c:v>43522.791867476852</c:v>
                </c:pt>
                <c:pt idx="3572">
                  <c:v>43522.833534201389</c:v>
                </c:pt>
                <c:pt idx="3573">
                  <c:v>43522.875200925926</c:v>
                </c:pt>
                <c:pt idx="3574">
                  <c:v>43522.916867650463</c:v>
                </c:pt>
                <c:pt idx="3575">
                  <c:v>43522.958534375</c:v>
                </c:pt>
                <c:pt idx="3576">
                  <c:v>43523.000201099538</c:v>
                </c:pt>
                <c:pt idx="3577">
                  <c:v>43523.041867824075</c:v>
                </c:pt>
                <c:pt idx="3578">
                  <c:v>43523.083534548612</c:v>
                </c:pt>
                <c:pt idx="3579">
                  <c:v>43523.125201273149</c:v>
                </c:pt>
                <c:pt idx="3580">
                  <c:v>43523.166867997686</c:v>
                </c:pt>
                <c:pt idx="3581">
                  <c:v>43523.208534722224</c:v>
                </c:pt>
                <c:pt idx="3582">
                  <c:v>43523.250201446761</c:v>
                </c:pt>
                <c:pt idx="3583">
                  <c:v>43523.291868171298</c:v>
                </c:pt>
                <c:pt idx="3584">
                  <c:v>43523.333534895835</c:v>
                </c:pt>
                <c:pt idx="3585">
                  <c:v>43523.375201620373</c:v>
                </c:pt>
                <c:pt idx="3586">
                  <c:v>43523.41686834491</c:v>
                </c:pt>
                <c:pt idx="3587">
                  <c:v>43523.458535069447</c:v>
                </c:pt>
                <c:pt idx="3588">
                  <c:v>43523.500201793984</c:v>
                </c:pt>
                <c:pt idx="3589">
                  <c:v>43523.541868518521</c:v>
                </c:pt>
                <c:pt idx="3590">
                  <c:v>43523.583535243059</c:v>
                </c:pt>
                <c:pt idx="3591">
                  <c:v>43523.625201967596</c:v>
                </c:pt>
                <c:pt idx="3592">
                  <c:v>43523.666868692133</c:v>
                </c:pt>
                <c:pt idx="3593">
                  <c:v>43523.70853541667</c:v>
                </c:pt>
                <c:pt idx="3594">
                  <c:v>43523.7502021412</c:v>
                </c:pt>
                <c:pt idx="3595">
                  <c:v>43523.791868865737</c:v>
                </c:pt>
                <c:pt idx="3596">
                  <c:v>43523.833535590275</c:v>
                </c:pt>
                <c:pt idx="3597">
                  <c:v>43523.875202314812</c:v>
                </c:pt>
                <c:pt idx="3598">
                  <c:v>43523.916869039349</c:v>
                </c:pt>
                <c:pt idx="3599">
                  <c:v>43523.958535763886</c:v>
                </c:pt>
                <c:pt idx="3600">
                  <c:v>43524.000202488423</c:v>
                </c:pt>
                <c:pt idx="3601">
                  <c:v>43524.041869212961</c:v>
                </c:pt>
                <c:pt idx="3602">
                  <c:v>43524.083535937498</c:v>
                </c:pt>
                <c:pt idx="3603">
                  <c:v>43524.125202662035</c:v>
                </c:pt>
                <c:pt idx="3604">
                  <c:v>43524.166869386572</c:v>
                </c:pt>
                <c:pt idx="3605">
                  <c:v>43524.208536111109</c:v>
                </c:pt>
                <c:pt idx="3606">
                  <c:v>43524.250202835647</c:v>
                </c:pt>
                <c:pt idx="3607">
                  <c:v>43524.291869560184</c:v>
                </c:pt>
                <c:pt idx="3608">
                  <c:v>43524.333536284721</c:v>
                </c:pt>
                <c:pt idx="3609">
                  <c:v>43524.375203009258</c:v>
                </c:pt>
                <c:pt idx="3610">
                  <c:v>43524.416869733795</c:v>
                </c:pt>
                <c:pt idx="3611">
                  <c:v>43524.458536458333</c:v>
                </c:pt>
                <c:pt idx="3612">
                  <c:v>43524.50020318287</c:v>
                </c:pt>
                <c:pt idx="3613">
                  <c:v>43524.541869907407</c:v>
                </c:pt>
                <c:pt idx="3614">
                  <c:v>43524.583536631944</c:v>
                </c:pt>
                <c:pt idx="3615">
                  <c:v>43524.625203356482</c:v>
                </c:pt>
                <c:pt idx="3616">
                  <c:v>43524.666870081019</c:v>
                </c:pt>
                <c:pt idx="3617">
                  <c:v>43524.708536805556</c:v>
                </c:pt>
                <c:pt idx="3618">
                  <c:v>43524.750203530093</c:v>
                </c:pt>
                <c:pt idx="3619">
                  <c:v>43524.79187025463</c:v>
                </c:pt>
                <c:pt idx="3620">
                  <c:v>43524.833536979168</c:v>
                </c:pt>
                <c:pt idx="3621">
                  <c:v>43524.875203703705</c:v>
                </c:pt>
                <c:pt idx="3622">
                  <c:v>43524.916870428242</c:v>
                </c:pt>
                <c:pt idx="3623">
                  <c:v>43524.958537152779</c:v>
                </c:pt>
                <c:pt idx="3624">
                  <c:v>43525.000203877316</c:v>
                </c:pt>
                <c:pt idx="3625">
                  <c:v>43525.041870601854</c:v>
                </c:pt>
                <c:pt idx="3626">
                  <c:v>43525.083537326391</c:v>
                </c:pt>
                <c:pt idx="3627">
                  <c:v>43525.125204050928</c:v>
                </c:pt>
                <c:pt idx="3628">
                  <c:v>43525.166870775465</c:v>
                </c:pt>
                <c:pt idx="3629">
                  <c:v>43525.208537500002</c:v>
                </c:pt>
                <c:pt idx="3630">
                  <c:v>43525.25020422454</c:v>
                </c:pt>
                <c:pt idx="3631">
                  <c:v>43525.291870949077</c:v>
                </c:pt>
                <c:pt idx="3632">
                  <c:v>43525.333537673614</c:v>
                </c:pt>
                <c:pt idx="3633">
                  <c:v>43525.375204398151</c:v>
                </c:pt>
                <c:pt idx="3634">
                  <c:v>43525.416871122688</c:v>
                </c:pt>
                <c:pt idx="3635">
                  <c:v>43525.458537847226</c:v>
                </c:pt>
                <c:pt idx="3636">
                  <c:v>43525.500204571763</c:v>
                </c:pt>
                <c:pt idx="3637">
                  <c:v>43525.541871296293</c:v>
                </c:pt>
                <c:pt idx="3638">
                  <c:v>43525.58353802083</c:v>
                </c:pt>
                <c:pt idx="3639">
                  <c:v>43525.625204745367</c:v>
                </c:pt>
                <c:pt idx="3640">
                  <c:v>43525.666871469904</c:v>
                </c:pt>
                <c:pt idx="3641">
                  <c:v>43525.708538194442</c:v>
                </c:pt>
                <c:pt idx="3642">
                  <c:v>43525.750204918979</c:v>
                </c:pt>
                <c:pt idx="3643">
                  <c:v>43525.791871643516</c:v>
                </c:pt>
                <c:pt idx="3644">
                  <c:v>43525.833538368053</c:v>
                </c:pt>
                <c:pt idx="3645">
                  <c:v>43525.87520509259</c:v>
                </c:pt>
                <c:pt idx="3646">
                  <c:v>43525.916871817128</c:v>
                </c:pt>
                <c:pt idx="3647">
                  <c:v>43525.958538541665</c:v>
                </c:pt>
                <c:pt idx="3648">
                  <c:v>43526.000205266202</c:v>
                </c:pt>
                <c:pt idx="3649">
                  <c:v>43526.041871990739</c:v>
                </c:pt>
                <c:pt idx="3650">
                  <c:v>43526.083538715277</c:v>
                </c:pt>
                <c:pt idx="3651">
                  <c:v>43526.125205439814</c:v>
                </c:pt>
                <c:pt idx="3652">
                  <c:v>43526.166872164351</c:v>
                </c:pt>
                <c:pt idx="3653">
                  <c:v>43526.208538888888</c:v>
                </c:pt>
                <c:pt idx="3654">
                  <c:v>43526.250205613425</c:v>
                </c:pt>
                <c:pt idx="3655">
                  <c:v>43526.291872337963</c:v>
                </c:pt>
                <c:pt idx="3656">
                  <c:v>43526.3335390625</c:v>
                </c:pt>
                <c:pt idx="3657">
                  <c:v>43526.375205787037</c:v>
                </c:pt>
                <c:pt idx="3658">
                  <c:v>43526.416872511574</c:v>
                </c:pt>
                <c:pt idx="3659">
                  <c:v>43526.458539236111</c:v>
                </c:pt>
                <c:pt idx="3660">
                  <c:v>43526.500205960649</c:v>
                </c:pt>
                <c:pt idx="3661">
                  <c:v>43526.541872685186</c:v>
                </c:pt>
                <c:pt idx="3662">
                  <c:v>43526.583539409723</c:v>
                </c:pt>
                <c:pt idx="3663">
                  <c:v>43526.62520613426</c:v>
                </c:pt>
                <c:pt idx="3664">
                  <c:v>43526.666872858797</c:v>
                </c:pt>
                <c:pt idx="3665">
                  <c:v>43526.708539583335</c:v>
                </c:pt>
                <c:pt idx="3666">
                  <c:v>43526.750206307872</c:v>
                </c:pt>
                <c:pt idx="3667">
                  <c:v>43526.791873032409</c:v>
                </c:pt>
                <c:pt idx="3668">
                  <c:v>43526.833539756946</c:v>
                </c:pt>
                <c:pt idx="3669">
                  <c:v>43526.875206481483</c:v>
                </c:pt>
                <c:pt idx="3670">
                  <c:v>43526.916873206021</c:v>
                </c:pt>
                <c:pt idx="3671">
                  <c:v>43526.958539930558</c:v>
                </c:pt>
                <c:pt idx="3672">
                  <c:v>43527.000206655095</c:v>
                </c:pt>
                <c:pt idx="3673">
                  <c:v>43527.041873379632</c:v>
                </c:pt>
                <c:pt idx="3674">
                  <c:v>43527.08354010417</c:v>
                </c:pt>
                <c:pt idx="3675">
                  <c:v>43527.125206828707</c:v>
                </c:pt>
                <c:pt idx="3676">
                  <c:v>43527.166873553244</c:v>
                </c:pt>
                <c:pt idx="3677">
                  <c:v>43527.208540277781</c:v>
                </c:pt>
                <c:pt idx="3678">
                  <c:v>43527.250207002318</c:v>
                </c:pt>
                <c:pt idx="3679">
                  <c:v>43527.291873726848</c:v>
                </c:pt>
                <c:pt idx="3680">
                  <c:v>43527.333540451385</c:v>
                </c:pt>
                <c:pt idx="3681">
                  <c:v>43527.375207175923</c:v>
                </c:pt>
                <c:pt idx="3682">
                  <c:v>43527.41687390046</c:v>
                </c:pt>
                <c:pt idx="3683">
                  <c:v>43527.458540624997</c:v>
                </c:pt>
                <c:pt idx="3684">
                  <c:v>43527.500207349534</c:v>
                </c:pt>
                <c:pt idx="3685">
                  <c:v>43527.541874074072</c:v>
                </c:pt>
                <c:pt idx="3686">
                  <c:v>43527.583540798609</c:v>
                </c:pt>
                <c:pt idx="3687">
                  <c:v>43527.625207523146</c:v>
                </c:pt>
                <c:pt idx="3688">
                  <c:v>43527.666874247683</c:v>
                </c:pt>
                <c:pt idx="3689">
                  <c:v>43527.70854097222</c:v>
                </c:pt>
                <c:pt idx="3690">
                  <c:v>43527.750207696758</c:v>
                </c:pt>
                <c:pt idx="3691">
                  <c:v>43527.791874421295</c:v>
                </c:pt>
                <c:pt idx="3692">
                  <c:v>43527.833541145832</c:v>
                </c:pt>
                <c:pt idx="3693">
                  <c:v>43527.875207870369</c:v>
                </c:pt>
                <c:pt idx="3694">
                  <c:v>43527.916874594906</c:v>
                </c:pt>
                <c:pt idx="3695">
                  <c:v>43527.958541319444</c:v>
                </c:pt>
                <c:pt idx="3696">
                  <c:v>43528.000208043981</c:v>
                </c:pt>
                <c:pt idx="3697">
                  <c:v>43528.041874768518</c:v>
                </c:pt>
                <c:pt idx="3698">
                  <c:v>43528.083541493055</c:v>
                </c:pt>
                <c:pt idx="3699">
                  <c:v>43528.125208217592</c:v>
                </c:pt>
                <c:pt idx="3700">
                  <c:v>43528.16687494213</c:v>
                </c:pt>
                <c:pt idx="3701">
                  <c:v>43528.208541666667</c:v>
                </c:pt>
                <c:pt idx="3702">
                  <c:v>43528.250208391204</c:v>
                </c:pt>
                <c:pt idx="3703">
                  <c:v>43528.291875115741</c:v>
                </c:pt>
                <c:pt idx="3704">
                  <c:v>43528.333541840278</c:v>
                </c:pt>
                <c:pt idx="3705">
                  <c:v>43528.375208564816</c:v>
                </c:pt>
                <c:pt idx="3706">
                  <c:v>43528.416875289353</c:v>
                </c:pt>
                <c:pt idx="3707">
                  <c:v>43528.45854201389</c:v>
                </c:pt>
                <c:pt idx="3708">
                  <c:v>43528.500208738427</c:v>
                </c:pt>
                <c:pt idx="3709">
                  <c:v>43528.541875462965</c:v>
                </c:pt>
                <c:pt idx="3710">
                  <c:v>43528.583542187502</c:v>
                </c:pt>
                <c:pt idx="3711">
                  <c:v>43528.625208912039</c:v>
                </c:pt>
                <c:pt idx="3712">
                  <c:v>43528.666875636576</c:v>
                </c:pt>
                <c:pt idx="3713">
                  <c:v>43528.708542361113</c:v>
                </c:pt>
                <c:pt idx="3714">
                  <c:v>43528.750209085651</c:v>
                </c:pt>
                <c:pt idx="3715">
                  <c:v>43528.791875810188</c:v>
                </c:pt>
                <c:pt idx="3716">
                  <c:v>43528.833542534725</c:v>
                </c:pt>
                <c:pt idx="3717">
                  <c:v>43528.875209259262</c:v>
                </c:pt>
                <c:pt idx="3718">
                  <c:v>43528.916875983799</c:v>
                </c:pt>
                <c:pt idx="3719">
                  <c:v>43528.958542708337</c:v>
                </c:pt>
                <c:pt idx="3720">
                  <c:v>43529.000209432874</c:v>
                </c:pt>
                <c:pt idx="3721">
                  <c:v>43529.041876157411</c:v>
                </c:pt>
                <c:pt idx="3722">
                  <c:v>43529.083542881941</c:v>
                </c:pt>
                <c:pt idx="3723">
                  <c:v>43529.125209606478</c:v>
                </c:pt>
                <c:pt idx="3724">
                  <c:v>43529.166876331015</c:v>
                </c:pt>
                <c:pt idx="3725">
                  <c:v>43529.208543055553</c:v>
                </c:pt>
                <c:pt idx="3726">
                  <c:v>43529.25020978009</c:v>
                </c:pt>
                <c:pt idx="3727">
                  <c:v>43529.291876504627</c:v>
                </c:pt>
                <c:pt idx="3728">
                  <c:v>43529.333543229164</c:v>
                </c:pt>
                <c:pt idx="3729">
                  <c:v>43529.375209953701</c:v>
                </c:pt>
                <c:pt idx="3730">
                  <c:v>43529.416876678239</c:v>
                </c:pt>
                <c:pt idx="3731">
                  <c:v>43529.458543402776</c:v>
                </c:pt>
                <c:pt idx="3732">
                  <c:v>43529.500210127313</c:v>
                </c:pt>
                <c:pt idx="3733">
                  <c:v>43529.54187685185</c:v>
                </c:pt>
                <c:pt idx="3734">
                  <c:v>43529.583543576387</c:v>
                </c:pt>
                <c:pt idx="3735">
                  <c:v>43529.625210300925</c:v>
                </c:pt>
                <c:pt idx="3736">
                  <c:v>43529.666877025462</c:v>
                </c:pt>
                <c:pt idx="3737">
                  <c:v>43529.708543749999</c:v>
                </c:pt>
                <c:pt idx="3738">
                  <c:v>43529.750210474536</c:v>
                </c:pt>
                <c:pt idx="3739">
                  <c:v>43529.791877199073</c:v>
                </c:pt>
                <c:pt idx="3740">
                  <c:v>43529.833543923611</c:v>
                </c:pt>
                <c:pt idx="3741">
                  <c:v>43529.875210648148</c:v>
                </c:pt>
                <c:pt idx="3742">
                  <c:v>43529.916877372685</c:v>
                </c:pt>
                <c:pt idx="3743">
                  <c:v>43529.958544097222</c:v>
                </c:pt>
                <c:pt idx="3744">
                  <c:v>43530.00021082176</c:v>
                </c:pt>
                <c:pt idx="3745">
                  <c:v>43530.041877546297</c:v>
                </c:pt>
                <c:pt idx="3746">
                  <c:v>43530.083544270834</c:v>
                </c:pt>
                <c:pt idx="3747">
                  <c:v>43530.125210995371</c:v>
                </c:pt>
                <c:pt idx="3748">
                  <c:v>43530.166877719908</c:v>
                </c:pt>
                <c:pt idx="3749">
                  <c:v>43530.208544444446</c:v>
                </c:pt>
                <c:pt idx="3750">
                  <c:v>43530.250211168983</c:v>
                </c:pt>
                <c:pt idx="3751">
                  <c:v>43530.29187789352</c:v>
                </c:pt>
                <c:pt idx="3752">
                  <c:v>43530.333544618057</c:v>
                </c:pt>
                <c:pt idx="3753">
                  <c:v>43530.375211342594</c:v>
                </c:pt>
                <c:pt idx="3754">
                  <c:v>43530.416878067132</c:v>
                </c:pt>
                <c:pt idx="3755">
                  <c:v>43530.458544791669</c:v>
                </c:pt>
                <c:pt idx="3756">
                  <c:v>43530.500211516206</c:v>
                </c:pt>
                <c:pt idx="3757">
                  <c:v>43530.541878240743</c:v>
                </c:pt>
                <c:pt idx="3758">
                  <c:v>43530.58354496528</c:v>
                </c:pt>
                <c:pt idx="3759">
                  <c:v>43530.625211689818</c:v>
                </c:pt>
                <c:pt idx="3760">
                  <c:v>43530.666878414355</c:v>
                </c:pt>
                <c:pt idx="3761">
                  <c:v>43530.708545138892</c:v>
                </c:pt>
                <c:pt idx="3762">
                  <c:v>43530.750211863429</c:v>
                </c:pt>
                <c:pt idx="3763">
                  <c:v>43530.791878587966</c:v>
                </c:pt>
                <c:pt idx="3764">
                  <c:v>43530.833545312496</c:v>
                </c:pt>
                <c:pt idx="3765">
                  <c:v>43530.875212037034</c:v>
                </c:pt>
                <c:pt idx="3766">
                  <c:v>43530.916878761571</c:v>
                </c:pt>
                <c:pt idx="3767">
                  <c:v>43530.958545486108</c:v>
                </c:pt>
                <c:pt idx="3768">
                  <c:v>43531.000212210645</c:v>
                </c:pt>
                <c:pt idx="3769">
                  <c:v>43531.041878935182</c:v>
                </c:pt>
                <c:pt idx="3770">
                  <c:v>43531.08354565972</c:v>
                </c:pt>
                <c:pt idx="3771">
                  <c:v>43531.125212384257</c:v>
                </c:pt>
                <c:pt idx="3772">
                  <c:v>43531.166879108794</c:v>
                </c:pt>
                <c:pt idx="3773">
                  <c:v>43531.208545833331</c:v>
                </c:pt>
                <c:pt idx="3774">
                  <c:v>43531.250212557869</c:v>
                </c:pt>
                <c:pt idx="3775">
                  <c:v>43531.291879282406</c:v>
                </c:pt>
                <c:pt idx="3776">
                  <c:v>43531.333546006943</c:v>
                </c:pt>
                <c:pt idx="3777">
                  <c:v>43531.37521273148</c:v>
                </c:pt>
                <c:pt idx="3778">
                  <c:v>43531.416879456017</c:v>
                </c:pt>
                <c:pt idx="3779">
                  <c:v>43531.458546180555</c:v>
                </c:pt>
                <c:pt idx="3780">
                  <c:v>43531.500212905092</c:v>
                </c:pt>
                <c:pt idx="3781">
                  <c:v>43531.541879629629</c:v>
                </c:pt>
                <c:pt idx="3782">
                  <c:v>43531.583546354166</c:v>
                </c:pt>
                <c:pt idx="3783">
                  <c:v>43531.625213078703</c:v>
                </c:pt>
                <c:pt idx="3784">
                  <c:v>43531.666879803241</c:v>
                </c:pt>
                <c:pt idx="3785">
                  <c:v>43531.708546527778</c:v>
                </c:pt>
                <c:pt idx="3786">
                  <c:v>43531.750213252315</c:v>
                </c:pt>
                <c:pt idx="3787">
                  <c:v>43531.791879976852</c:v>
                </c:pt>
                <c:pt idx="3788">
                  <c:v>43531.833546701389</c:v>
                </c:pt>
                <c:pt idx="3789">
                  <c:v>43531.875213425927</c:v>
                </c:pt>
                <c:pt idx="3790">
                  <c:v>43531.916880150464</c:v>
                </c:pt>
                <c:pt idx="3791">
                  <c:v>43531.958546875001</c:v>
                </c:pt>
                <c:pt idx="3792">
                  <c:v>43532.000213599538</c:v>
                </c:pt>
                <c:pt idx="3793">
                  <c:v>43532.041880324075</c:v>
                </c:pt>
                <c:pt idx="3794">
                  <c:v>43532.083547048613</c:v>
                </c:pt>
                <c:pt idx="3795">
                  <c:v>43532.12521377315</c:v>
                </c:pt>
                <c:pt idx="3796">
                  <c:v>43532.166880497687</c:v>
                </c:pt>
                <c:pt idx="3797">
                  <c:v>43532.208547222224</c:v>
                </c:pt>
                <c:pt idx="3798">
                  <c:v>43532.250213946762</c:v>
                </c:pt>
                <c:pt idx="3799">
                  <c:v>43532.291880671299</c:v>
                </c:pt>
                <c:pt idx="3800">
                  <c:v>43532.333547395836</c:v>
                </c:pt>
                <c:pt idx="3801">
                  <c:v>43532.375214120373</c:v>
                </c:pt>
                <c:pt idx="3802">
                  <c:v>43532.41688084491</c:v>
                </c:pt>
                <c:pt idx="3803">
                  <c:v>43532.458547569448</c:v>
                </c:pt>
                <c:pt idx="3804">
                  <c:v>43532.500214293985</c:v>
                </c:pt>
                <c:pt idx="3805">
                  <c:v>43532.541881018522</c:v>
                </c:pt>
                <c:pt idx="3806">
                  <c:v>43532.583547743059</c:v>
                </c:pt>
                <c:pt idx="3807">
                  <c:v>43532.625214467589</c:v>
                </c:pt>
                <c:pt idx="3808">
                  <c:v>43532.666881192126</c:v>
                </c:pt>
                <c:pt idx="3809">
                  <c:v>43532.708547916664</c:v>
                </c:pt>
                <c:pt idx="3810">
                  <c:v>43532.750214641201</c:v>
                </c:pt>
                <c:pt idx="3811">
                  <c:v>43532.791881365738</c:v>
                </c:pt>
                <c:pt idx="3812">
                  <c:v>43532.833548090275</c:v>
                </c:pt>
                <c:pt idx="3813">
                  <c:v>43532.875214814812</c:v>
                </c:pt>
                <c:pt idx="3814">
                  <c:v>43532.91688153935</c:v>
                </c:pt>
                <c:pt idx="3815">
                  <c:v>43532.958548263887</c:v>
                </c:pt>
                <c:pt idx="3816">
                  <c:v>43533.000214988424</c:v>
                </c:pt>
                <c:pt idx="3817">
                  <c:v>43533.041881712961</c:v>
                </c:pt>
                <c:pt idx="3818">
                  <c:v>43533.083548437498</c:v>
                </c:pt>
                <c:pt idx="3819">
                  <c:v>43533.125215162036</c:v>
                </c:pt>
                <c:pt idx="3820">
                  <c:v>43533.166881886573</c:v>
                </c:pt>
                <c:pt idx="3821">
                  <c:v>43533.20854861111</c:v>
                </c:pt>
                <c:pt idx="3822">
                  <c:v>43533.250215335647</c:v>
                </c:pt>
                <c:pt idx="3823">
                  <c:v>43533.291882060184</c:v>
                </c:pt>
                <c:pt idx="3824">
                  <c:v>43533.333548784722</c:v>
                </c:pt>
                <c:pt idx="3825">
                  <c:v>43533.375215509259</c:v>
                </c:pt>
                <c:pt idx="3826">
                  <c:v>43533.416882233796</c:v>
                </c:pt>
                <c:pt idx="3827">
                  <c:v>43533.458548958333</c:v>
                </c:pt>
                <c:pt idx="3828">
                  <c:v>43533.50021568287</c:v>
                </c:pt>
                <c:pt idx="3829">
                  <c:v>43533.541882407408</c:v>
                </c:pt>
                <c:pt idx="3830">
                  <c:v>43533.583549131945</c:v>
                </c:pt>
                <c:pt idx="3831">
                  <c:v>43533.625215856482</c:v>
                </c:pt>
                <c:pt idx="3832">
                  <c:v>43533.666882581019</c:v>
                </c:pt>
                <c:pt idx="3833">
                  <c:v>43533.708549305557</c:v>
                </c:pt>
                <c:pt idx="3834">
                  <c:v>43533.750216030094</c:v>
                </c:pt>
                <c:pt idx="3835">
                  <c:v>43533.791882754631</c:v>
                </c:pt>
                <c:pt idx="3836">
                  <c:v>43533.833549479168</c:v>
                </c:pt>
                <c:pt idx="3837">
                  <c:v>43533.875216203705</c:v>
                </c:pt>
                <c:pt idx="3838">
                  <c:v>43533.916882928243</c:v>
                </c:pt>
                <c:pt idx="3839">
                  <c:v>43533.95854965278</c:v>
                </c:pt>
                <c:pt idx="3840">
                  <c:v>43534.000216377317</c:v>
                </c:pt>
                <c:pt idx="3841">
                  <c:v>43534.041883101854</c:v>
                </c:pt>
                <c:pt idx="3842">
                  <c:v>43534.083549826391</c:v>
                </c:pt>
                <c:pt idx="3843">
                  <c:v>43534.125216550929</c:v>
                </c:pt>
                <c:pt idx="3844">
                  <c:v>43534.166883275466</c:v>
                </c:pt>
                <c:pt idx="3845">
                  <c:v>43534.208550000003</c:v>
                </c:pt>
                <c:pt idx="3846">
                  <c:v>43534.25021672454</c:v>
                </c:pt>
                <c:pt idx="3847">
                  <c:v>43534.291883449077</c:v>
                </c:pt>
                <c:pt idx="3848">
                  <c:v>43534.333550173615</c:v>
                </c:pt>
                <c:pt idx="3849">
                  <c:v>43534.375216898145</c:v>
                </c:pt>
                <c:pt idx="3850">
                  <c:v>43534.416883622682</c:v>
                </c:pt>
                <c:pt idx="3851">
                  <c:v>43534.458550347219</c:v>
                </c:pt>
                <c:pt idx="3852">
                  <c:v>43534.500217071756</c:v>
                </c:pt>
                <c:pt idx="3853">
                  <c:v>43534.541883796293</c:v>
                </c:pt>
                <c:pt idx="3854">
                  <c:v>43534.583550520831</c:v>
                </c:pt>
                <c:pt idx="3855">
                  <c:v>43534.625217245368</c:v>
                </c:pt>
                <c:pt idx="3856">
                  <c:v>43534.666883969905</c:v>
                </c:pt>
                <c:pt idx="3857">
                  <c:v>43534.708550694442</c:v>
                </c:pt>
                <c:pt idx="3858">
                  <c:v>43534.750217418979</c:v>
                </c:pt>
                <c:pt idx="3859">
                  <c:v>43534.791884143517</c:v>
                </c:pt>
                <c:pt idx="3860">
                  <c:v>43534.833550868054</c:v>
                </c:pt>
                <c:pt idx="3861">
                  <c:v>43534.875217592591</c:v>
                </c:pt>
                <c:pt idx="3862">
                  <c:v>43534.916884317128</c:v>
                </c:pt>
                <c:pt idx="3863">
                  <c:v>43534.958551041665</c:v>
                </c:pt>
                <c:pt idx="3864">
                  <c:v>43535.000217766203</c:v>
                </c:pt>
                <c:pt idx="3865">
                  <c:v>43535.04188449074</c:v>
                </c:pt>
                <c:pt idx="3866">
                  <c:v>43535.083551215277</c:v>
                </c:pt>
                <c:pt idx="3867">
                  <c:v>43535.125217939814</c:v>
                </c:pt>
                <c:pt idx="3868">
                  <c:v>43535.166884664352</c:v>
                </c:pt>
                <c:pt idx="3869">
                  <c:v>43535.208551388889</c:v>
                </c:pt>
                <c:pt idx="3870">
                  <c:v>43535.250218113426</c:v>
                </c:pt>
                <c:pt idx="3871">
                  <c:v>43535.291884837963</c:v>
                </c:pt>
                <c:pt idx="3872">
                  <c:v>43535.3335515625</c:v>
                </c:pt>
                <c:pt idx="3873">
                  <c:v>43535.375218287038</c:v>
                </c:pt>
                <c:pt idx="3874">
                  <c:v>43535.416885011575</c:v>
                </c:pt>
                <c:pt idx="3875">
                  <c:v>43535.458551736112</c:v>
                </c:pt>
                <c:pt idx="3876">
                  <c:v>43535.500218460649</c:v>
                </c:pt>
                <c:pt idx="3877">
                  <c:v>43535.541885185186</c:v>
                </c:pt>
                <c:pt idx="3878">
                  <c:v>43535.583551909724</c:v>
                </c:pt>
                <c:pt idx="3879">
                  <c:v>43535.625218634261</c:v>
                </c:pt>
                <c:pt idx="3880">
                  <c:v>43535.666885358798</c:v>
                </c:pt>
                <c:pt idx="3881">
                  <c:v>43535.708552083335</c:v>
                </c:pt>
                <c:pt idx="3882">
                  <c:v>43535.750218807872</c:v>
                </c:pt>
                <c:pt idx="3883">
                  <c:v>43535.79188553241</c:v>
                </c:pt>
                <c:pt idx="3884">
                  <c:v>43535.833552256947</c:v>
                </c:pt>
                <c:pt idx="3885">
                  <c:v>43535.875218981484</c:v>
                </c:pt>
                <c:pt idx="3886">
                  <c:v>43535.916885706021</c:v>
                </c:pt>
                <c:pt idx="3887">
                  <c:v>43535.958552430558</c:v>
                </c:pt>
                <c:pt idx="3888">
                  <c:v>43536.000219155096</c:v>
                </c:pt>
                <c:pt idx="3889">
                  <c:v>43536.041885879633</c:v>
                </c:pt>
                <c:pt idx="3890">
                  <c:v>43536.08355260417</c:v>
                </c:pt>
                <c:pt idx="3891">
                  <c:v>43536.125219328707</c:v>
                </c:pt>
                <c:pt idx="3892">
                  <c:v>43536.166886053237</c:v>
                </c:pt>
                <c:pt idx="3893">
                  <c:v>43536.208552777774</c:v>
                </c:pt>
                <c:pt idx="3894">
                  <c:v>43536.250219502312</c:v>
                </c:pt>
                <c:pt idx="3895">
                  <c:v>43536.291886226849</c:v>
                </c:pt>
                <c:pt idx="3896">
                  <c:v>43536.333552951386</c:v>
                </c:pt>
                <c:pt idx="3897">
                  <c:v>43536.375219675923</c:v>
                </c:pt>
                <c:pt idx="3898">
                  <c:v>43536.41688640046</c:v>
                </c:pt>
                <c:pt idx="3899">
                  <c:v>43536.458553124998</c:v>
                </c:pt>
                <c:pt idx="3900">
                  <c:v>43536.500219849535</c:v>
                </c:pt>
                <c:pt idx="3901">
                  <c:v>43536.541886574072</c:v>
                </c:pt>
                <c:pt idx="3902">
                  <c:v>43536.583553298609</c:v>
                </c:pt>
                <c:pt idx="3903">
                  <c:v>43536.625220023147</c:v>
                </c:pt>
                <c:pt idx="3904">
                  <c:v>43536.666886747684</c:v>
                </c:pt>
                <c:pt idx="3905">
                  <c:v>43536.708553472221</c:v>
                </c:pt>
                <c:pt idx="3906">
                  <c:v>43536.750220196758</c:v>
                </c:pt>
                <c:pt idx="3907">
                  <c:v>43536.791886921295</c:v>
                </c:pt>
                <c:pt idx="3908">
                  <c:v>43536.833553645833</c:v>
                </c:pt>
                <c:pt idx="3909">
                  <c:v>43536.87522037037</c:v>
                </c:pt>
                <c:pt idx="3910">
                  <c:v>43536.916887094907</c:v>
                </c:pt>
                <c:pt idx="3911">
                  <c:v>43536.958553819444</c:v>
                </c:pt>
                <c:pt idx="3912">
                  <c:v>43537.000220543981</c:v>
                </c:pt>
                <c:pt idx="3913">
                  <c:v>43537.041887268519</c:v>
                </c:pt>
                <c:pt idx="3914">
                  <c:v>43537.083553993056</c:v>
                </c:pt>
                <c:pt idx="3915">
                  <c:v>43537.125220717593</c:v>
                </c:pt>
                <c:pt idx="3916">
                  <c:v>43537.16688744213</c:v>
                </c:pt>
                <c:pt idx="3917">
                  <c:v>43537.208554166667</c:v>
                </c:pt>
                <c:pt idx="3918">
                  <c:v>43537.250220891205</c:v>
                </c:pt>
                <c:pt idx="3919">
                  <c:v>43537.291887615742</c:v>
                </c:pt>
                <c:pt idx="3920">
                  <c:v>43537.333554340279</c:v>
                </c:pt>
                <c:pt idx="3921">
                  <c:v>43537.375221064816</c:v>
                </c:pt>
                <c:pt idx="3922">
                  <c:v>43537.416887789353</c:v>
                </c:pt>
                <c:pt idx="3923">
                  <c:v>43537.458554513891</c:v>
                </c:pt>
                <c:pt idx="3924">
                  <c:v>43537.500221238428</c:v>
                </c:pt>
                <c:pt idx="3925">
                  <c:v>43537.541887962965</c:v>
                </c:pt>
                <c:pt idx="3926">
                  <c:v>43537.583554687502</c:v>
                </c:pt>
                <c:pt idx="3927">
                  <c:v>43537.62522141204</c:v>
                </c:pt>
                <c:pt idx="3928">
                  <c:v>43537.666888136577</c:v>
                </c:pt>
                <c:pt idx="3929">
                  <c:v>43537.708554861114</c:v>
                </c:pt>
                <c:pt idx="3930">
                  <c:v>43537.750221585651</c:v>
                </c:pt>
                <c:pt idx="3931">
                  <c:v>43537.791888310188</c:v>
                </c:pt>
                <c:pt idx="3932">
                  <c:v>43537.833555034726</c:v>
                </c:pt>
                <c:pt idx="3933">
                  <c:v>43537.875221759263</c:v>
                </c:pt>
                <c:pt idx="3934">
                  <c:v>43537.916888483793</c:v>
                </c:pt>
                <c:pt idx="3935">
                  <c:v>43537.95855520833</c:v>
                </c:pt>
                <c:pt idx="3936">
                  <c:v>43538.000221932867</c:v>
                </c:pt>
                <c:pt idx="3937">
                  <c:v>43538.041888657404</c:v>
                </c:pt>
                <c:pt idx="3938">
                  <c:v>43538.083555381942</c:v>
                </c:pt>
                <c:pt idx="3939">
                  <c:v>43538.125222106479</c:v>
                </c:pt>
                <c:pt idx="3940">
                  <c:v>43538.166888831016</c:v>
                </c:pt>
                <c:pt idx="3941">
                  <c:v>43538.208555555553</c:v>
                </c:pt>
                <c:pt idx="3942">
                  <c:v>43538.25022228009</c:v>
                </c:pt>
                <c:pt idx="3943">
                  <c:v>43538.291889004628</c:v>
                </c:pt>
                <c:pt idx="3944">
                  <c:v>43538.333555729165</c:v>
                </c:pt>
                <c:pt idx="3945">
                  <c:v>43538.375222453702</c:v>
                </c:pt>
                <c:pt idx="3946">
                  <c:v>43538.416889178239</c:v>
                </c:pt>
                <c:pt idx="3947">
                  <c:v>43538.458555902776</c:v>
                </c:pt>
                <c:pt idx="3948">
                  <c:v>43538.500222627314</c:v>
                </c:pt>
                <c:pt idx="3949">
                  <c:v>43538.541889351851</c:v>
                </c:pt>
                <c:pt idx="3950">
                  <c:v>43538.583556076388</c:v>
                </c:pt>
                <c:pt idx="3951">
                  <c:v>43538.625222800925</c:v>
                </c:pt>
                <c:pt idx="3952">
                  <c:v>43538.666889525462</c:v>
                </c:pt>
                <c:pt idx="3953">
                  <c:v>43538.70855625</c:v>
                </c:pt>
                <c:pt idx="3954">
                  <c:v>43538.750222974537</c:v>
                </c:pt>
                <c:pt idx="3955">
                  <c:v>43538.791889699074</c:v>
                </c:pt>
                <c:pt idx="3956">
                  <c:v>43538.833556423611</c:v>
                </c:pt>
                <c:pt idx="3957">
                  <c:v>43538.875223148149</c:v>
                </c:pt>
                <c:pt idx="3958">
                  <c:v>43538.916889872686</c:v>
                </c:pt>
                <c:pt idx="3959">
                  <c:v>43538.958556597223</c:v>
                </c:pt>
                <c:pt idx="3960">
                  <c:v>43539.00022332176</c:v>
                </c:pt>
                <c:pt idx="3961">
                  <c:v>43539.041890046297</c:v>
                </c:pt>
                <c:pt idx="3962">
                  <c:v>43539.083556770835</c:v>
                </c:pt>
                <c:pt idx="3963">
                  <c:v>43539.125223495372</c:v>
                </c:pt>
                <c:pt idx="3964">
                  <c:v>43539.166890219909</c:v>
                </c:pt>
                <c:pt idx="3965">
                  <c:v>43539.208556944446</c:v>
                </c:pt>
                <c:pt idx="3966">
                  <c:v>43539.250223668983</c:v>
                </c:pt>
                <c:pt idx="3967">
                  <c:v>43539.291890393521</c:v>
                </c:pt>
                <c:pt idx="3968">
                  <c:v>43539.333557118058</c:v>
                </c:pt>
                <c:pt idx="3969">
                  <c:v>43539.375223842595</c:v>
                </c:pt>
                <c:pt idx="3970">
                  <c:v>43539.416890567132</c:v>
                </c:pt>
                <c:pt idx="3971">
                  <c:v>43539.458557291669</c:v>
                </c:pt>
                <c:pt idx="3972">
                  <c:v>43539.500224016207</c:v>
                </c:pt>
                <c:pt idx="3973">
                  <c:v>43539.541890740744</c:v>
                </c:pt>
                <c:pt idx="3974">
                  <c:v>43539.583557465281</c:v>
                </c:pt>
                <c:pt idx="3975">
                  <c:v>43539.625224189818</c:v>
                </c:pt>
                <c:pt idx="3976">
                  <c:v>43539.666890914355</c:v>
                </c:pt>
                <c:pt idx="3977">
                  <c:v>43539.708557638885</c:v>
                </c:pt>
                <c:pt idx="3978">
                  <c:v>43539.750224363423</c:v>
                </c:pt>
                <c:pt idx="3979">
                  <c:v>43539.79189108796</c:v>
                </c:pt>
                <c:pt idx="3980">
                  <c:v>43539.833557812497</c:v>
                </c:pt>
                <c:pt idx="3981">
                  <c:v>43539.875224537034</c:v>
                </c:pt>
                <c:pt idx="3982">
                  <c:v>43539.916891261571</c:v>
                </c:pt>
                <c:pt idx="3983">
                  <c:v>43539.958557986109</c:v>
                </c:pt>
                <c:pt idx="3984">
                  <c:v>43540.000224710646</c:v>
                </c:pt>
                <c:pt idx="3985">
                  <c:v>43540.041891435183</c:v>
                </c:pt>
                <c:pt idx="3986">
                  <c:v>43540.08355815972</c:v>
                </c:pt>
                <c:pt idx="3987">
                  <c:v>43540.125224884257</c:v>
                </c:pt>
                <c:pt idx="3988">
                  <c:v>43540.166891608795</c:v>
                </c:pt>
                <c:pt idx="3989">
                  <c:v>43540.208558333332</c:v>
                </c:pt>
                <c:pt idx="3990">
                  <c:v>43540.250225057869</c:v>
                </c:pt>
                <c:pt idx="3991">
                  <c:v>43540.291891782406</c:v>
                </c:pt>
                <c:pt idx="3992">
                  <c:v>43540.333558506944</c:v>
                </c:pt>
                <c:pt idx="3993">
                  <c:v>43540.375225231481</c:v>
                </c:pt>
                <c:pt idx="3994">
                  <c:v>43540.416891956018</c:v>
                </c:pt>
                <c:pt idx="3995">
                  <c:v>43540.458558680555</c:v>
                </c:pt>
                <c:pt idx="3996">
                  <c:v>43540.500225405092</c:v>
                </c:pt>
                <c:pt idx="3997">
                  <c:v>43540.54189212963</c:v>
                </c:pt>
                <c:pt idx="3998">
                  <c:v>43540.583558854167</c:v>
                </c:pt>
                <c:pt idx="3999">
                  <c:v>43540.625225578704</c:v>
                </c:pt>
                <c:pt idx="4000">
                  <c:v>43540.666892303241</c:v>
                </c:pt>
                <c:pt idx="4001">
                  <c:v>43540.708559027778</c:v>
                </c:pt>
                <c:pt idx="4002">
                  <c:v>43540.750225752316</c:v>
                </c:pt>
                <c:pt idx="4003">
                  <c:v>43540.791892476853</c:v>
                </c:pt>
                <c:pt idx="4004">
                  <c:v>43540.83355920139</c:v>
                </c:pt>
                <c:pt idx="4005">
                  <c:v>43540.875225925927</c:v>
                </c:pt>
                <c:pt idx="4006">
                  <c:v>43540.916892650464</c:v>
                </c:pt>
                <c:pt idx="4007">
                  <c:v>43540.958559375002</c:v>
                </c:pt>
                <c:pt idx="4008">
                  <c:v>43541.000226099539</c:v>
                </c:pt>
                <c:pt idx="4009">
                  <c:v>43541.041892824076</c:v>
                </c:pt>
                <c:pt idx="4010">
                  <c:v>43541.083559548613</c:v>
                </c:pt>
                <c:pt idx="4011">
                  <c:v>43541.12522627315</c:v>
                </c:pt>
                <c:pt idx="4012">
                  <c:v>43541.166892997688</c:v>
                </c:pt>
                <c:pt idx="4013">
                  <c:v>43541.208559722225</c:v>
                </c:pt>
                <c:pt idx="4014">
                  <c:v>43541.250226446762</c:v>
                </c:pt>
                <c:pt idx="4015">
                  <c:v>43541.291893171299</c:v>
                </c:pt>
                <c:pt idx="4016">
                  <c:v>43541.333559895837</c:v>
                </c:pt>
                <c:pt idx="4017">
                  <c:v>43541.375226620374</c:v>
                </c:pt>
                <c:pt idx="4018">
                  <c:v>43541.416893344911</c:v>
                </c:pt>
                <c:pt idx="4019">
                  <c:v>43541.458560069441</c:v>
                </c:pt>
                <c:pt idx="4020">
                  <c:v>43541.500226793978</c:v>
                </c:pt>
                <c:pt idx="4021">
                  <c:v>43541.541893518515</c:v>
                </c:pt>
                <c:pt idx="4022">
                  <c:v>43541.583560243052</c:v>
                </c:pt>
                <c:pt idx="4023">
                  <c:v>43541.62522696759</c:v>
                </c:pt>
                <c:pt idx="4024">
                  <c:v>43541.666893692127</c:v>
                </c:pt>
                <c:pt idx="4025">
                  <c:v>43541.708560416664</c:v>
                </c:pt>
                <c:pt idx="4026">
                  <c:v>43541.750227141201</c:v>
                </c:pt>
                <c:pt idx="4027">
                  <c:v>43541.791893865739</c:v>
                </c:pt>
                <c:pt idx="4028">
                  <c:v>43541.833560590276</c:v>
                </c:pt>
                <c:pt idx="4029">
                  <c:v>43541.875227314813</c:v>
                </c:pt>
                <c:pt idx="4030">
                  <c:v>43541.91689403935</c:v>
                </c:pt>
                <c:pt idx="4031">
                  <c:v>43541.958560763887</c:v>
                </c:pt>
                <c:pt idx="4032">
                  <c:v>43542.000227488425</c:v>
                </c:pt>
                <c:pt idx="4033">
                  <c:v>43542.041894212962</c:v>
                </c:pt>
                <c:pt idx="4034">
                  <c:v>43542.083560937499</c:v>
                </c:pt>
                <c:pt idx="4035">
                  <c:v>43542.125227662036</c:v>
                </c:pt>
                <c:pt idx="4036">
                  <c:v>43542.166894386573</c:v>
                </c:pt>
                <c:pt idx="4037">
                  <c:v>43542.208561111111</c:v>
                </c:pt>
                <c:pt idx="4038">
                  <c:v>43542.250227835648</c:v>
                </c:pt>
                <c:pt idx="4039">
                  <c:v>43542.291894560185</c:v>
                </c:pt>
                <c:pt idx="4040">
                  <c:v>43542.333561284722</c:v>
                </c:pt>
                <c:pt idx="4041">
                  <c:v>43542.375228009259</c:v>
                </c:pt>
                <c:pt idx="4042">
                  <c:v>43542.416894733797</c:v>
                </c:pt>
                <c:pt idx="4043">
                  <c:v>43542.458561458334</c:v>
                </c:pt>
                <c:pt idx="4044">
                  <c:v>43542.500228182871</c:v>
                </c:pt>
                <c:pt idx="4045">
                  <c:v>43542.541894907408</c:v>
                </c:pt>
                <c:pt idx="4046">
                  <c:v>43542.583561631945</c:v>
                </c:pt>
                <c:pt idx="4047">
                  <c:v>43542.625228356483</c:v>
                </c:pt>
                <c:pt idx="4048">
                  <c:v>43542.66689508102</c:v>
                </c:pt>
                <c:pt idx="4049">
                  <c:v>43542.708561805557</c:v>
                </c:pt>
                <c:pt idx="4050">
                  <c:v>43542.750228530094</c:v>
                </c:pt>
                <c:pt idx="4051">
                  <c:v>43542.791895254632</c:v>
                </c:pt>
                <c:pt idx="4052">
                  <c:v>43542.833561979169</c:v>
                </c:pt>
                <c:pt idx="4053">
                  <c:v>43542.875228703706</c:v>
                </c:pt>
                <c:pt idx="4054">
                  <c:v>43542.916895428243</c:v>
                </c:pt>
                <c:pt idx="4055">
                  <c:v>43542.95856215278</c:v>
                </c:pt>
                <c:pt idx="4056">
                  <c:v>43543.000228877318</c:v>
                </c:pt>
                <c:pt idx="4057">
                  <c:v>43543.041895601855</c:v>
                </c:pt>
                <c:pt idx="4058">
                  <c:v>43543.083562326392</c:v>
                </c:pt>
                <c:pt idx="4059">
                  <c:v>43543.125229050929</c:v>
                </c:pt>
                <c:pt idx="4060">
                  <c:v>43543.166895775466</c:v>
                </c:pt>
                <c:pt idx="4061">
                  <c:v>43543.208562500004</c:v>
                </c:pt>
                <c:pt idx="4062">
                  <c:v>43543.250229224534</c:v>
                </c:pt>
                <c:pt idx="4063">
                  <c:v>43543.291895949071</c:v>
                </c:pt>
                <c:pt idx="4064">
                  <c:v>43543.333562673608</c:v>
                </c:pt>
                <c:pt idx="4065">
                  <c:v>43543.375229398145</c:v>
                </c:pt>
                <c:pt idx="4066">
                  <c:v>43543.416896122682</c:v>
                </c:pt>
                <c:pt idx="4067">
                  <c:v>43543.45856284722</c:v>
                </c:pt>
                <c:pt idx="4068">
                  <c:v>43543.500229571757</c:v>
                </c:pt>
                <c:pt idx="4069">
                  <c:v>43543.541896296294</c:v>
                </c:pt>
                <c:pt idx="4070">
                  <c:v>43543.583563020831</c:v>
                </c:pt>
                <c:pt idx="4071">
                  <c:v>43543.625229745368</c:v>
                </c:pt>
                <c:pt idx="4072">
                  <c:v>43543.666896469906</c:v>
                </c:pt>
                <c:pt idx="4073">
                  <c:v>43543.708563194443</c:v>
                </c:pt>
                <c:pt idx="4074">
                  <c:v>43543.75022991898</c:v>
                </c:pt>
                <c:pt idx="4075">
                  <c:v>43543.791896643517</c:v>
                </c:pt>
                <c:pt idx="4076">
                  <c:v>43543.833563368054</c:v>
                </c:pt>
                <c:pt idx="4077">
                  <c:v>43543.875230092592</c:v>
                </c:pt>
                <c:pt idx="4078">
                  <c:v>43543.916896817129</c:v>
                </c:pt>
                <c:pt idx="4079">
                  <c:v>43543.958563541666</c:v>
                </c:pt>
                <c:pt idx="4080">
                  <c:v>43544.000230266203</c:v>
                </c:pt>
                <c:pt idx="4081">
                  <c:v>43544.04189699074</c:v>
                </c:pt>
                <c:pt idx="4082">
                  <c:v>43544.083563715278</c:v>
                </c:pt>
                <c:pt idx="4083">
                  <c:v>43544.125230439815</c:v>
                </c:pt>
                <c:pt idx="4084">
                  <c:v>43544.166897164352</c:v>
                </c:pt>
                <c:pt idx="4085">
                  <c:v>43544.208563888889</c:v>
                </c:pt>
                <c:pt idx="4086">
                  <c:v>43544.250230613427</c:v>
                </c:pt>
                <c:pt idx="4087">
                  <c:v>43544.291897337964</c:v>
                </c:pt>
                <c:pt idx="4088">
                  <c:v>43544.333564062501</c:v>
                </c:pt>
                <c:pt idx="4089">
                  <c:v>43544.375230787038</c:v>
                </c:pt>
                <c:pt idx="4090">
                  <c:v>43544.416897511575</c:v>
                </c:pt>
                <c:pt idx="4091">
                  <c:v>43544.458564236113</c:v>
                </c:pt>
                <c:pt idx="4092">
                  <c:v>43544.50023096065</c:v>
                </c:pt>
                <c:pt idx="4093">
                  <c:v>43544.541897685187</c:v>
                </c:pt>
                <c:pt idx="4094">
                  <c:v>43544.583564409724</c:v>
                </c:pt>
                <c:pt idx="4095">
                  <c:v>43544.625231134261</c:v>
                </c:pt>
                <c:pt idx="4096">
                  <c:v>43544.666897858799</c:v>
                </c:pt>
                <c:pt idx="4097">
                  <c:v>43544.708564583336</c:v>
                </c:pt>
                <c:pt idx="4098">
                  <c:v>43544.750231307873</c:v>
                </c:pt>
                <c:pt idx="4099">
                  <c:v>43544.79189803241</c:v>
                </c:pt>
                <c:pt idx="4100">
                  <c:v>43544.833564756947</c:v>
                </c:pt>
                <c:pt idx="4101">
                  <c:v>43544.875231481485</c:v>
                </c:pt>
                <c:pt idx="4102">
                  <c:v>43544.916898206022</c:v>
                </c:pt>
                <c:pt idx="4103">
                  <c:v>43544.958564930559</c:v>
                </c:pt>
                <c:pt idx="4104">
                  <c:v>43545.000231655089</c:v>
                </c:pt>
                <c:pt idx="4105">
                  <c:v>43545.041898379626</c:v>
                </c:pt>
                <c:pt idx="4106">
                  <c:v>43545.083565104163</c:v>
                </c:pt>
                <c:pt idx="4107">
                  <c:v>43545.125231828701</c:v>
                </c:pt>
                <c:pt idx="4108">
                  <c:v>43545.166898553238</c:v>
                </c:pt>
                <c:pt idx="4109">
                  <c:v>43545.208565277775</c:v>
                </c:pt>
                <c:pt idx="4110">
                  <c:v>43545.250232002312</c:v>
                </c:pt>
                <c:pt idx="4111">
                  <c:v>43545.291898726849</c:v>
                </c:pt>
                <c:pt idx="4112">
                  <c:v>43545.333565451387</c:v>
                </c:pt>
                <c:pt idx="4113">
                  <c:v>43545.375232175924</c:v>
                </c:pt>
                <c:pt idx="4114">
                  <c:v>43545.416898900461</c:v>
                </c:pt>
                <c:pt idx="4115">
                  <c:v>43545.458565624998</c:v>
                </c:pt>
                <c:pt idx="4116">
                  <c:v>43545.500232349536</c:v>
                </c:pt>
                <c:pt idx="4117">
                  <c:v>43545.541899074073</c:v>
                </c:pt>
                <c:pt idx="4118">
                  <c:v>43545.58356579861</c:v>
                </c:pt>
                <c:pt idx="4119">
                  <c:v>43545.625232523147</c:v>
                </c:pt>
                <c:pt idx="4120">
                  <c:v>43545.666899247684</c:v>
                </c:pt>
                <c:pt idx="4121">
                  <c:v>43545.708565972222</c:v>
                </c:pt>
                <c:pt idx="4122">
                  <c:v>43545.750232696759</c:v>
                </c:pt>
                <c:pt idx="4123">
                  <c:v>43545.791899421296</c:v>
                </c:pt>
                <c:pt idx="4124">
                  <c:v>43545.833566145833</c:v>
                </c:pt>
                <c:pt idx="4125">
                  <c:v>43545.87523287037</c:v>
                </c:pt>
                <c:pt idx="4126">
                  <c:v>43545.916899594908</c:v>
                </c:pt>
                <c:pt idx="4127">
                  <c:v>43545.958566319445</c:v>
                </c:pt>
                <c:pt idx="4128">
                  <c:v>43546.000233043982</c:v>
                </c:pt>
                <c:pt idx="4129">
                  <c:v>43546.041899768519</c:v>
                </c:pt>
                <c:pt idx="4130">
                  <c:v>43546.083566493056</c:v>
                </c:pt>
                <c:pt idx="4131">
                  <c:v>43546.125233217594</c:v>
                </c:pt>
                <c:pt idx="4132">
                  <c:v>43546.166899942131</c:v>
                </c:pt>
                <c:pt idx="4133">
                  <c:v>43546.208566666668</c:v>
                </c:pt>
                <c:pt idx="4134">
                  <c:v>43546.250233391205</c:v>
                </c:pt>
                <c:pt idx="4135">
                  <c:v>43546.291900115742</c:v>
                </c:pt>
                <c:pt idx="4136">
                  <c:v>43546.33356684028</c:v>
                </c:pt>
                <c:pt idx="4137">
                  <c:v>43546.375233564817</c:v>
                </c:pt>
                <c:pt idx="4138">
                  <c:v>43546.416900289354</c:v>
                </c:pt>
                <c:pt idx="4139">
                  <c:v>43546.458567013891</c:v>
                </c:pt>
                <c:pt idx="4140">
                  <c:v>43546.500233738429</c:v>
                </c:pt>
                <c:pt idx="4141">
                  <c:v>43546.541900462966</c:v>
                </c:pt>
                <c:pt idx="4142">
                  <c:v>43546.583567187503</c:v>
                </c:pt>
                <c:pt idx="4143">
                  <c:v>43546.62523391204</c:v>
                </c:pt>
                <c:pt idx="4144">
                  <c:v>43546.666900636577</c:v>
                </c:pt>
                <c:pt idx="4145">
                  <c:v>43546.708567361115</c:v>
                </c:pt>
                <c:pt idx="4146">
                  <c:v>43546.750234085652</c:v>
                </c:pt>
                <c:pt idx="4147">
                  <c:v>43546.791900810182</c:v>
                </c:pt>
                <c:pt idx="4148">
                  <c:v>43546.833567534719</c:v>
                </c:pt>
                <c:pt idx="4149">
                  <c:v>43546.875234259256</c:v>
                </c:pt>
                <c:pt idx="4150">
                  <c:v>43546.916900983793</c:v>
                </c:pt>
                <c:pt idx="4151">
                  <c:v>43546.958567708331</c:v>
                </c:pt>
                <c:pt idx="4152">
                  <c:v>43547.000234432868</c:v>
                </c:pt>
                <c:pt idx="4153">
                  <c:v>43547.041901157405</c:v>
                </c:pt>
                <c:pt idx="4154">
                  <c:v>43547.083567881942</c:v>
                </c:pt>
                <c:pt idx="4155">
                  <c:v>43547.125234606479</c:v>
                </c:pt>
                <c:pt idx="4156">
                  <c:v>43547.166901331017</c:v>
                </c:pt>
                <c:pt idx="4157">
                  <c:v>43547.208568055554</c:v>
                </c:pt>
                <c:pt idx="4158">
                  <c:v>43547.250234780091</c:v>
                </c:pt>
                <c:pt idx="4159">
                  <c:v>43547.291901504628</c:v>
                </c:pt>
                <c:pt idx="4160">
                  <c:v>43547.333568229165</c:v>
                </c:pt>
                <c:pt idx="4161">
                  <c:v>43547.375234953703</c:v>
                </c:pt>
                <c:pt idx="4162">
                  <c:v>43547.41690167824</c:v>
                </c:pt>
                <c:pt idx="4163">
                  <c:v>43547.458568402777</c:v>
                </c:pt>
                <c:pt idx="4164">
                  <c:v>43547.500235127314</c:v>
                </c:pt>
                <c:pt idx="4165">
                  <c:v>43547.541901851851</c:v>
                </c:pt>
                <c:pt idx="4166">
                  <c:v>43547.583568576389</c:v>
                </c:pt>
                <c:pt idx="4167">
                  <c:v>43547.625235300926</c:v>
                </c:pt>
                <c:pt idx="4168">
                  <c:v>43547.666902025463</c:v>
                </c:pt>
                <c:pt idx="4169">
                  <c:v>43547.70856875</c:v>
                </c:pt>
                <c:pt idx="4170">
                  <c:v>43547.750235474537</c:v>
                </c:pt>
                <c:pt idx="4171">
                  <c:v>43547.791902199075</c:v>
                </c:pt>
                <c:pt idx="4172">
                  <c:v>43547.833568923612</c:v>
                </c:pt>
                <c:pt idx="4173">
                  <c:v>43547.875235648149</c:v>
                </c:pt>
                <c:pt idx="4174">
                  <c:v>43547.916902372686</c:v>
                </c:pt>
                <c:pt idx="4175">
                  <c:v>43547.958569097224</c:v>
                </c:pt>
                <c:pt idx="4176">
                  <c:v>43548.000235821761</c:v>
                </c:pt>
                <c:pt idx="4177">
                  <c:v>43548.041902546298</c:v>
                </c:pt>
                <c:pt idx="4178">
                  <c:v>43548.083569270835</c:v>
                </c:pt>
                <c:pt idx="4179">
                  <c:v>43548.125235995372</c:v>
                </c:pt>
                <c:pt idx="4180">
                  <c:v>43548.16690271991</c:v>
                </c:pt>
                <c:pt idx="4181">
                  <c:v>43548.208569444447</c:v>
                </c:pt>
                <c:pt idx="4182">
                  <c:v>43548.250236168984</c:v>
                </c:pt>
                <c:pt idx="4183">
                  <c:v>43548.291902893521</c:v>
                </c:pt>
                <c:pt idx="4184">
                  <c:v>43548.333569618058</c:v>
                </c:pt>
                <c:pt idx="4185">
                  <c:v>43548.375236342596</c:v>
                </c:pt>
                <c:pt idx="4186">
                  <c:v>43548.416903067133</c:v>
                </c:pt>
                <c:pt idx="4187">
                  <c:v>43548.45856979167</c:v>
                </c:pt>
                <c:pt idx="4188">
                  <c:v>43548.500236516207</c:v>
                </c:pt>
                <c:pt idx="4189">
                  <c:v>43548.541903240737</c:v>
                </c:pt>
                <c:pt idx="4190">
                  <c:v>43548.583569965274</c:v>
                </c:pt>
                <c:pt idx="4191">
                  <c:v>43548.625236689812</c:v>
                </c:pt>
                <c:pt idx="4192">
                  <c:v>43548.666903414349</c:v>
                </c:pt>
                <c:pt idx="4193">
                  <c:v>43548.708570138886</c:v>
                </c:pt>
                <c:pt idx="4194">
                  <c:v>43548.750236863423</c:v>
                </c:pt>
                <c:pt idx="4195">
                  <c:v>43548.79190358796</c:v>
                </c:pt>
                <c:pt idx="4196">
                  <c:v>43548.833570312498</c:v>
                </c:pt>
                <c:pt idx="4197">
                  <c:v>43548.875237037035</c:v>
                </c:pt>
                <c:pt idx="4198">
                  <c:v>43548.916903761572</c:v>
                </c:pt>
                <c:pt idx="4199">
                  <c:v>43548.958570486109</c:v>
                </c:pt>
                <c:pt idx="4200">
                  <c:v>43549.000237210646</c:v>
                </c:pt>
                <c:pt idx="4201">
                  <c:v>43549.041903935184</c:v>
                </c:pt>
                <c:pt idx="4202">
                  <c:v>43549.083570659721</c:v>
                </c:pt>
                <c:pt idx="4203">
                  <c:v>43549.125237384258</c:v>
                </c:pt>
                <c:pt idx="4204">
                  <c:v>43549.166904108795</c:v>
                </c:pt>
                <c:pt idx="4205">
                  <c:v>43549.208570833332</c:v>
                </c:pt>
                <c:pt idx="4206">
                  <c:v>43549.25023755787</c:v>
                </c:pt>
                <c:pt idx="4207">
                  <c:v>43549.291904282407</c:v>
                </c:pt>
                <c:pt idx="4208">
                  <c:v>43549.333571006944</c:v>
                </c:pt>
                <c:pt idx="4209">
                  <c:v>43549.375237731481</c:v>
                </c:pt>
                <c:pt idx="4210">
                  <c:v>43549.416904456019</c:v>
                </c:pt>
                <c:pt idx="4211">
                  <c:v>43549.458571180556</c:v>
                </c:pt>
                <c:pt idx="4212">
                  <c:v>43549.500237905093</c:v>
                </c:pt>
                <c:pt idx="4213">
                  <c:v>43549.54190462963</c:v>
                </c:pt>
                <c:pt idx="4214">
                  <c:v>43549.583571354167</c:v>
                </c:pt>
                <c:pt idx="4215">
                  <c:v>43549.625238078705</c:v>
                </c:pt>
                <c:pt idx="4216">
                  <c:v>43549.666904803242</c:v>
                </c:pt>
                <c:pt idx="4217">
                  <c:v>43549.708571527779</c:v>
                </c:pt>
                <c:pt idx="4218">
                  <c:v>43549.750238252316</c:v>
                </c:pt>
                <c:pt idx="4219">
                  <c:v>43549.791904976853</c:v>
                </c:pt>
                <c:pt idx="4220">
                  <c:v>43549.833571701391</c:v>
                </c:pt>
                <c:pt idx="4221">
                  <c:v>43549.875238425928</c:v>
                </c:pt>
                <c:pt idx="4222">
                  <c:v>43549.916905150465</c:v>
                </c:pt>
                <c:pt idx="4223">
                  <c:v>43549.958571875002</c:v>
                </c:pt>
                <c:pt idx="4224">
                  <c:v>43550.000238599539</c:v>
                </c:pt>
                <c:pt idx="4225">
                  <c:v>43550.041905324077</c:v>
                </c:pt>
                <c:pt idx="4226">
                  <c:v>43550.083572048614</c:v>
                </c:pt>
                <c:pt idx="4227">
                  <c:v>43550.125238773151</c:v>
                </c:pt>
                <c:pt idx="4228">
                  <c:v>43550.166905497688</c:v>
                </c:pt>
                <c:pt idx="4229">
                  <c:v>43550.208572222225</c:v>
                </c:pt>
                <c:pt idx="4230">
                  <c:v>43550.250238946763</c:v>
                </c:pt>
                <c:pt idx="4231">
                  <c:v>43550.2919056713</c:v>
                </c:pt>
                <c:pt idx="4232">
                  <c:v>43550.33357239583</c:v>
                </c:pt>
                <c:pt idx="4233">
                  <c:v>43550.375239120367</c:v>
                </c:pt>
                <c:pt idx="4234">
                  <c:v>43550.416905844904</c:v>
                </c:pt>
                <c:pt idx="4235">
                  <c:v>43550.458572569441</c:v>
                </c:pt>
                <c:pt idx="4236">
                  <c:v>43550.500239293979</c:v>
                </c:pt>
                <c:pt idx="4237">
                  <c:v>43550.541906018516</c:v>
                </c:pt>
                <c:pt idx="4238">
                  <c:v>43550.583572743053</c:v>
                </c:pt>
                <c:pt idx="4239">
                  <c:v>43550.62523946759</c:v>
                </c:pt>
                <c:pt idx="4240">
                  <c:v>43550.666906192127</c:v>
                </c:pt>
                <c:pt idx="4241">
                  <c:v>43550.708572916665</c:v>
                </c:pt>
                <c:pt idx="4242">
                  <c:v>43550.750239641202</c:v>
                </c:pt>
                <c:pt idx="4243">
                  <c:v>43550.791906365739</c:v>
                </c:pt>
                <c:pt idx="4244">
                  <c:v>43550.833573090276</c:v>
                </c:pt>
                <c:pt idx="4245">
                  <c:v>43550.875239814814</c:v>
                </c:pt>
                <c:pt idx="4246">
                  <c:v>43550.916906539351</c:v>
                </c:pt>
                <c:pt idx="4247">
                  <c:v>43550.958573263888</c:v>
                </c:pt>
                <c:pt idx="4248">
                  <c:v>43551.000239988425</c:v>
                </c:pt>
                <c:pt idx="4249">
                  <c:v>43551.041906712962</c:v>
                </c:pt>
                <c:pt idx="4250">
                  <c:v>43551.0835734375</c:v>
                </c:pt>
                <c:pt idx="4251">
                  <c:v>43551.125240162037</c:v>
                </c:pt>
                <c:pt idx="4252">
                  <c:v>43551.166906886574</c:v>
                </c:pt>
                <c:pt idx="4253">
                  <c:v>43551.208573611111</c:v>
                </c:pt>
                <c:pt idx="4254">
                  <c:v>43551.250240335648</c:v>
                </c:pt>
                <c:pt idx="4255">
                  <c:v>43551.291907060186</c:v>
                </c:pt>
                <c:pt idx="4256">
                  <c:v>43551.333573784723</c:v>
                </c:pt>
                <c:pt idx="4257">
                  <c:v>43551.37524050926</c:v>
                </c:pt>
                <c:pt idx="4258">
                  <c:v>43551.416907233797</c:v>
                </c:pt>
                <c:pt idx="4259">
                  <c:v>43551.458573958334</c:v>
                </c:pt>
                <c:pt idx="4260">
                  <c:v>43551.500240682872</c:v>
                </c:pt>
                <c:pt idx="4261">
                  <c:v>43551.541907407409</c:v>
                </c:pt>
                <c:pt idx="4262">
                  <c:v>43551.583574131946</c:v>
                </c:pt>
                <c:pt idx="4263">
                  <c:v>43551.625240856483</c:v>
                </c:pt>
                <c:pt idx="4264">
                  <c:v>43551.66690758102</c:v>
                </c:pt>
                <c:pt idx="4265">
                  <c:v>43551.708574305558</c:v>
                </c:pt>
                <c:pt idx="4266">
                  <c:v>43551.750241030095</c:v>
                </c:pt>
                <c:pt idx="4267">
                  <c:v>43551.791907754632</c:v>
                </c:pt>
                <c:pt idx="4268">
                  <c:v>43551.833574479169</c:v>
                </c:pt>
                <c:pt idx="4269">
                  <c:v>43551.875241203707</c:v>
                </c:pt>
                <c:pt idx="4270">
                  <c:v>43551.916907928244</c:v>
                </c:pt>
                <c:pt idx="4271">
                  <c:v>43551.958574652781</c:v>
                </c:pt>
                <c:pt idx="4272">
                  <c:v>43552.000241377318</c:v>
                </c:pt>
                <c:pt idx="4273">
                  <c:v>43552.041908101855</c:v>
                </c:pt>
                <c:pt idx="4274">
                  <c:v>43552.083574826385</c:v>
                </c:pt>
                <c:pt idx="4275">
                  <c:v>43552.125241550923</c:v>
                </c:pt>
                <c:pt idx="4276">
                  <c:v>43552.16690827546</c:v>
                </c:pt>
                <c:pt idx="4277">
                  <c:v>43552.208574999997</c:v>
                </c:pt>
                <c:pt idx="4278">
                  <c:v>43552.250241724534</c:v>
                </c:pt>
                <c:pt idx="4279">
                  <c:v>43552.291908449071</c:v>
                </c:pt>
                <c:pt idx="4280">
                  <c:v>43552.333575173609</c:v>
                </c:pt>
                <c:pt idx="4281">
                  <c:v>43552.375241898146</c:v>
                </c:pt>
                <c:pt idx="4282">
                  <c:v>43552.416908622683</c:v>
                </c:pt>
                <c:pt idx="4283">
                  <c:v>43552.45857534722</c:v>
                </c:pt>
                <c:pt idx="4284">
                  <c:v>43552.500242071757</c:v>
                </c:pt>
                <c:pt idx="4285">
                  <c:v>43552.541908796295</c:v>
                </c:pt>
                <c:pt idx="4286">
                  <c:v>43552.583575520832</c:v>
                </c:pt>
                <c:pt idx="4287">
                  <c:v>43552.625242245369</c:v>
                </c:pt>
                <c:pt idx="4288">
                  <c:v>43552.666908969906</c:v>
                </c:pt>
                <c:pt idx="4289">
                  <c:v>43552.708575694443</c:v>
                </c:pt>
                <c:pt idx="4290">
                  <c:v>43552.750242418981</c:v>
                </c:pt>
                <c:pt idx="4291">
                  <c:v>43552.791909143518</c:v>
                </c:pt>
                <c:pt idx="4292">
                  <c:v>43552.833575868055</c:v>
                </c:pt>
                <c:pt idx="4293">
                  <c:v>43552.875242592592</c:v>
                </c:pt>
                <c:pt idx="4294">
                  <c:v>43552.916909317129</c:v>
                </c:pt>
                <c:pt idx="4295">
                  <c:v>43552.958576041667</c:v>
                </c:pt>
                <c:pt idx="4296">
                  <c:v>43553.000242766204</c:v>
                </c:pt>
                <c:pt idx="4297">
                  <c:v>43553.041909490741</c:v>
                </c:pt>
                <c:pt idx="4298">
                  <c:v>43553.083576215278</c:v>
                </c:pt>
                <c:pt idx="4299">
                  <c:v>43553.125242939816</c:v>
                </c:pt>
                <c:pt idx="4300">
                  <c:v>43553.166909664353</c:v>
                </c:pt>
                <c:pt idx="4301">
                  <c:v>43553.20857638889</c:v>
                </c:pt>
                <c:pt idx="4302">
                  <c:v>43553.250243113427</c:v>
                </c:pt>
                <c:pt idx="4303">
                  <c:v>43553.291909837964</c:v>
                </c:pt>
                <c:pt idx="4304">
                  <c:v>43553.333576562502</c:v>
                </c:pt>
                <c:pt idx="4305">
                  <c:v>43553.375243287039</c:v>
                </c:pt>
                <c:pt idx="4306">
                  <c:v>43553.416910011576</c:v>
                </c:pt>
                <c:pt idx="4307">
                  <c:v>43553.458576736113</c:v>
                </c:pt>
                <c:pt idx="4308">
                  <c:v>43553.50024346065</c:v>
                </c:pt>
                <c:pt idx="4309">
                  <c:v>43553.541910185188</c:v>
                </c:pt>
                <c:pt idx="4310">
                  <c:v>43553.583576909725</c:v>
                </c:pt>
                <c:pt idx="4311">
                  <c:v>43553.625243634262</c:v>
                </c:pt>
                <c:pt idx="4312">
                  <c:v>43553.666910358799</c:v>
                </c:pt>
                <c:pt idx="4313">
                  <c:v>43553.708577083336</c:v>
                </c:pt>
                <c:pt idx="4314">
                  <c:v>43553.750243807874</c:v>
                </c:pt>
                <c:pt idx="4315">
                  <c:v>43553.791910532411</c:v>
                </c:pt>
                <c:pt idx="4316">
                  <c:v>43553.833577256948</c:v>
                </c:pt>
                <c:pt idx="4317">
                  <c:v>43553.875243981478</c:v>
                </c:pt>
                <c:pt idx="4318">
                  <c:v>43553.916910706015</c:v>
                </c:pt>
                <c:pt idx="4319">
                  <c:v>43553.958577430552</c:v>
                </c:pt>
                <c:pt idx="4320">
                  <c:v>43554.00024415509</c:v>
                </c:pt>
                <c:pt idx="4321">
                  <c:v>43554.041910879627</c:v>
                </c:pt>
                <c:pt idx="4322">
                  <c:v>43554.083577604164</c:v>
                </c:pt>
                <c:pt idx="4323">
                  <c:v>43554.125244328701</c:v>
                </c:pt>
                <c:pt idx="4324">
                  <c:v>43554.166911053238</c:v>
                </c:pt>
                <c:pt idx="4325">
                  <c:v>43554.208577777776</c:v>
                </c:pt>
                <c:pt idx="4326">
                  <c:v>43554.250244502313</c:v>
                </c:pt>
                <c:pt idx="4327">
                  <c:v>43554.29191122685</c:v>
                </c:pt>
                <c:pt idx="4328">
                  <c:v>43554.333577951387</c:v>
                </c:pt>
                <c:pt idx="4329">
                  <c:v>43554.375244675924</c:v>
                </c:pt>
                <c:pt idx="4330">
                  <c:v>43554.416911400462</c:v>
                </c:pt>
                <c:pt idx="4331">
                  <c:v>43554.458578124999</c:v>
                </c:pt>
                <c:pt idx="4332">
                  <c:v>43554.500244849536</c:v>
                </c:pt>
                <c:pt idx="4333">
                  <c:v>43554.541911574073</c:v>
                </c:pt>
                <c:pt idx="4334">
                  <c:v>43554.583578298611</c:v>
                </c:pt>
                <c:pt idx="4335">
                  <c:v>43554.625245023148</c:v>
                </c:pt>
                <c:pt idx="4336">
                  <c:v>43554.666911747685</c:v>
                </c:pt>
                <c:pt idx="4337">
                  <c:v>43554.708578472222</c:v>
                </c:pt>
                <c:pt idx="4338">
                  <c:v>43554.750245196759</c:v>
                </c:pt>
                <c:pt idx="4339">
                  <c:v>43554.791911921297</c:v>
                </c:pt>
                <c:pt idx="4340">
                  <c:v>43554.833578645834</c:v>
                </c:pt>
                <c:pt idx="4341">
                  <c:v>43554.875245370371</c:v>
                </c:pt>
                <c:pt idx="4342">
                  <c:v>43554.916912094908</c:v>
                </c:pt>
                <c:pt idx="4343">
                  <c:v>43554.958578819445</c:v>
                </c:pt>
                <c:pt idx="4344">
                  <c:v>43555.000245543983</c:v>
                </c:pt>
                <c:pt idx="4345">
                  <c:v>43555.04191226852</c:v>
                </c:pt>
                <c:pt idx="4346">
                  <c:v>43555.083578993057</c:v>
                </c:pt>
                <c:pt idx="4347">
                  <c:v>43555.125245717594</c:v>
                </c:pt>
                <c:pt idx="4348">
                  <c:v>43555.166912442131</c:v>
                </c:pt>
                <c:pt idx="4349">
                  <c:v>43555.208579166669</c:v>
                </c:pt>
                <c:pt idx="4350">
                  <c:v>43555.250245891206</c:v>
                </c:pt>
                <c:pt idx="4351">
                  <c:v>43555.291912615743</c:v>
                </c:pt>
                <c:pt idx="4352">
                  <c:v>43555.33357934028</c:v>
                </c:pt>
                <c:pt idx="4353">
                  <c:v>43555.375246064817</c:v>
                </c:pt>
                <c:pt idx="4354">
                  <c:v>43555.416912789355</c:v>
                </c:pt>
                <c:pt idx="4355">
                  <c:v>43555.458579513892</c:v>
                </c:pt>
                <c:pt idx="4356">
                  <c:v>43555.500246238429</c:v>
                </c:pt>
                <c:pt idx="4357">
                  <c:v>43555.541912962966</c:v>
                </c:pt>
                <c:pt idx="4358">
                  <c:v>43555.583579687504</c:v>
                </c:pt>
                <c:pt idx="4359">
                  <c:v>43555.625246412033</c:v>
                </c:pt>
                <c:pt idx="4360">
                  <c:v>43555.666913136571</c:v>
                </c:pt>
                <c:pt idx="4361">
                  <c:v>43555.708579861108</c:v>
                </c:pt>
                <c:pt idx="4362">
                  <c:v>43555.750246585645</c:v>
                </c:pt>
                <c:pt idx="4363">
                  <c:v>43555.791913310182</c:v>
                </c:pt>
                <c:pt idx="4364">
                  <c:v>43555.833580034719</c:v>
                </c:pt>
                <c:pt idx="4365">
                  <c:v>43555.875246759257</c:v>
                </c:pt>
                <c:pt idx="4366">
                  <c:v>43555.916913483794</c:v>
                </c:pt>
                <c:pt idx="4367">
                  <c:v>43555.958580208331</c:v>
                </c:pt>
                <c:pt idx="4368">
                  <c:v>43556.000246875003</c:v>
                </c:pt>
                <c:pt idx="4369">
                  <c:v>43556.04191359954</c:v>
                </c:pt>
                <c:pt idx="4370">
                  <c:v>43556.083580324077</c:v>
                </c:pt>
                <c:pt idx="4371">
                  <c:v>43556.125247048614</c:v>
                </c:pt>
                <c:pt idx="4372">
                  <c:v>43556.166913773151</c:v>
                </c:pt>
                <c:pt idx="4373">
                  <c:v>43556.208580497689</c:v>
                </c:pt>
                <c:pt idx="4374">
                  <c:v>43556.250247222219</c:v>
                </c:pt>
                <c:pt idx="4375">
                  <c:v>43556.291913946756</c:v>
                </c:pt>
                <c:pt idx="4376">
                  <c:v>43556.333580671293</c:v>
                </c:pt>
                <c:pt idx="4377">
                  <c:v>43556.37524739583</c:v>
                </c:pt>
                <c:pt idx="4378">
                  <c:v>43556.416914120367</c:v>
                </c:pt>
                <c:pt idx="4379">
                  <c:v>43556.458580844905</c:v>
                </c:pt>
                <c:pt idx="4380">
                  <c:v>43556.500247569442</c:v>
                </c:pt>
                <c:pt idx="4381">
                  <c:v>43556.541914293979</c:v>
                </c:pt>
                <c:pt idx="4382">
                  <c:v>43556.583581018516</c:v>
                </c:pt>
                <c:pt idx="4383">
                  <c:v>43556.625247743053</c:v>
                </c:pt>
                <c:pt idx="4384">
                  <c:v>43556.666914467591</c:v>
                </c:pt>
                <c:pt idx="4385">
                  <c:v>43556.708581192128</c:v>
                </c:pt>
                <c:pt idx="4386">
                  <c:v>43556.750247916665</c:v>
                </c:pt>
                <c:pt idx="4387">
                  <c:v>43556.791914641202</c:v>
                </c:pt>
                <c:pt idx="4388">
                  <c:v>43556.83358136574</c:v>
                </c:pt>
                <c:pt idx="4389">
                  <c:v>43556.875248090277</c:v>
                </c:pt>
                <c:pt idx="4390">
                  <c:v>43556.916914814814</c:v>
                </c:pt>
                <c:pt idx="4391">
                  <c:v>43556.958581539351</c:v>
                </c:pt>
                <c:pt idx="4392">
                  <c:v>43557.000248263888</c:v>
                </c:pt>
                <c:pt idx="4393">
                  <c:v>43557.041914988426</c:v>
                </c:pt>
                <c:pt idx="4394">
                  <c:v>43557.083581712963</c:v>
                </c:pt>
                <c:pt idx="4395">
                  <c:v>43557.1252484375</c:v>
                </c:pt>
                <c:pt idx="4396">
                  <c:v>43557.166915162037</c:v>
                </c:pt>
                <c:pt idx="4397">
                  <c:v>43557.208581886574</c:v>
                </c:pt>
                <c:pt idx="4398">
                  <c:v>43557.250248611112</c:v>
                </c:pt>
                <c:pt idx="4399">
                  <c:v>43557.291915335649</c:v>
                </c:pt>
                <c:pt idx="4400">
                  <c:v>43557.333582060186</c:v>
                </c:pt>
                <c:pt idx="4401">
                  <c:v>43557.375248784723</c:v>
                </c:pt>
                <c:pt idx="4402">
                  <c:v>43557.41691550926</c:v>
                </c:pt>
                <c:pt idx="4403">
                  <c:v>43557.458582233798</c:v>
                </c:pt>
                <c:pt idx="4404">
                  <c:v>43557.500248958335</c:v>
                </c:pt>
                <c:pt idx="4405">
                  <c:v>43557.541915682872</c:v>
                </c:pt>
                <c:pt idx="4406">
                  <c:v>43557.583582407409</c:v>
                </c:pt>
                <c:pt idx="4407">
                  <c:v>43557.625249131946</c:v>
                </c:pt>
                <c:pt idx="4408">
                  <c:v>43557.666915856484</c:v>
                </c:pt>
                <c:pt idx="4409">
                  <c:v>43557.708582581021</c:v>
                </c:pt>
                <c:pt idx="4410">
                  <c:v>43557.750249305558</c:v>
                </c:pt>
                <c:pt idx="4411">
                  <c:v>43557.791916030095</c:v>
                </c:pt>
                <c:pt idx="4412">
                  <c:v>43557.833582754633</c:v>
                </c:pt>
                <c:pt idx="4413">
                  <c:v>43557.87524947917</c:v>
                </c:pt>
                <c:pt idx="4414">
                  <c:v>43557.916916203707</c:v>
                </c:pt>
                <c:pt idx="4415">
                  <c:v>43557.958582928244</c:v>
                </c:pt>
                <c:pt idx="4416">
                  <c:v>43558.000249652781</c:v>
                </c:pt>
                <c:pt idx="4417">
                  <c:v>43558.041916377311</c:v>
                </c:pt>
                <c:pt idx="4418">
                  <c:v>43558.083583101848</c:v>
                </c:pt>
                <c:pt idx="4419">
                  <c:v>43558.125249826386</c:v>
                </c:pt>
                <c:pt idx="4420">
                  <c:v>43558.166916550923</c:v>
                </c:pt>
                <c:pt idx="4421">
                  <c:v>43558.20858327546</c:v>
                </c:pt>
                <c:pt idx="4422">
                  <c:v>43558.250249999997</c:v>
                </c:pt>
                <c:pt idx="4423">
                  <c:v>43558.291916724535</c:v>
                </c:pt>
                <c:pt idx="4424">
                  <c:v>43558.333583449072</c:v>
                </c:pt>
                <c:pt idx="4425">
                  <c:v>43558.375250173609</c:v>
                </c:pt>
                <c:pt idx="4426">
                  <c:v>43558.416916898146</c:v>
                </c:pt>
                <c:pt idx="4427">
                  <c:v>43558.458583622683</c:v>
                </c:pt>
                <c:pt idx="4428">
                  <c:v>43558.500250347221</c:v>
                </c:pt>
                <c:pt idx="4429">
                  <c:v>43558.541917071758</c:v>
                </c:pt>
                <c:pt idx="4430">
                  <c:v>43558.583583796295</c:v>
                </c:pt>
                <c:pt idx="4431">
                  <c:v>43558.625250520832</c:v>
                </c:pt>
                <c:pt idx="4432">
                  <c:v>43558.666917245369</c:v>
                </c:pt>
                <c:pt idx="4433">
                  <c:v>43558.708583969907</c:v>
                </c:pt>
                <c:pt idx="4434">
                  <c:v>43558.750250694444</c:v>
                </c:pt>
                <c:pt idx="4435">
                  <c:v>43558.791917418981</c:v>
                </c:pt>
                <c:pt idx="4436">
                  <c:v>43558.833584143518</c:v>
                </c:pt>
                <c:pt idx="4437">
                  <c:v>43558.875250868055</c:v>
                </c:pt>
                <c:pt idx="4438">
                  <c:v>43558.916917592593</c:v>
                </c:pt>
                <c:pt idx="4439">
                  <c:v>43558.95858431713</c:v>
                </c:pt>
                <c:pt idx="4440">
                  <c:v>43559.000251041667</c:v>
                </c:pt>
                <c:pt idx="4441">
                  <c:v>43559.041917766204</c:v>
                </c:pt>
                <c:pt idx="4442">
                  <c:v>43559.083584490741</c:v>
                </c:pt>
                <c:pt idx="4443">
                  <c:v>43559.125251215279</c:v>
                </c:pt>
                <c:pt idx="4444">
                  <c:v>43559.166917939816</c:v>
                </c:pt>
                <c:pt idx="4445">
                  <c:v>43559.208584664353</c:v>
                </c:pt>
                <c:pt idx="4446">
                  <c:v>43559.25025138889</c:v>
                </c:pt>
                <c:pt idx="4447">
                  <c:v>43559.291918113428</c:v>
                </c:pt>
                <c:pt idx="4448">
                  <c:v>43559.333584837965</c:v>
                </c:pt>
                <c:pt idx="4449">
                  <c:v>43559.375251562502</c:v>
                </c:pt>
                <c:pt idx="4450">
                  <c:v>43559.416918287039</c:v>
                </c:pt>
                <c:pt idx="4451">
                  <c:v>43559.458585011576</c:v>
                </c:pt>
                <c:pt idx="4452">
                  <c:v>43559.500251736114</c:v>
                </c:pt>
                <c:pt idx="4453">
                  <c:v>43559.541918460651</c:v>
                </c:pt>
                <c:pt idx="4454">
                  <c:v>43559.583585185188</c:v>
                </c:pt>
                <c:pt idx="4455">
                  <c:v>43559.625251909725</c:v>
                </c:pt>
                <c:pt idx="4456">
                  <c:v>43559.666918634262</c:v>
                </c:pt>
                <c:pt idx="4457">
                  <c:v>43559.7085853588</c:v>
                </c:pt>
                <c:pt idx="4458">
                  <c:v>43559.750252083337</c:v>
                </c:pt>
                <c:pt idx="4459">
                  <c:v>43559.791918807867</c:v>
                </c:pt>
                <c:pt idx="4460">
                  <c:v>43559.833585532404</c:v>
                </c:pt>
                <c:pt idx="4461">
                  <c:v>43559.875252256941</c:v>
                </c:pt>
                <c:pt idx="4462">
                  <c:v>43559.916918981478</c:v>
                </c:pt>
                <c:pt idx="4463">
                  <c:v>43559.958585706016</c:v>
                </c:pt>
                <c:pt idx="4464">
                  <c:v>43560.000252430553</c:v>
                </c:pt>
                <c:pt idx="4465">
                  <c:v>43560.04191915509</c:v>
                </c:pt>
                <c:pt idx="4466">
                  <c:v>43560.083585879627</c:v>
                </c:pt>
                <c:pt idx="4467">
                  <c:v>43560.125252604164</c:v>
                </c:pt>
                <c:pt idx="4468">
                  <c:v>43560.166919328702</c:v>
                </c:pt>
                <c:pt idx="4469">
                  <c:v>43560.208586053239</c:v>
                </c:pt>
                <c:pt idx="4470">
                  <c:v>43560.250252777776</c:v>
                </c:pt>
                <c:pt idx="4471">
                  <c:v>43560.291919502313</c:v>
                </c:pt>
                <c:pt idx="4472">
                  <c:v>43560.33358622685</c:v>
                </c:pt>
                <c:pt idx="4473">
                  <c:v>43560.375252951388</c:v>
                </c:pt>
                <c:pt idx="4474">
                  <c:v>43560.416919675925</c:v>
                </c:pt>
                <c:pt idx="4475">
                  <c:v>43560.458586400462</c:v>
                </c:pt>
                <c:pt idx="4476">
                  <c:v>43560.500253124999</c:v>
                </c:pt>
                <c:pt idx="4477">
                  <c:v>43560.541919849536</c:v>
                </c:pt>
                <c:pt idx="4478">
                  <c:v>43560.583586574074</c:v>
                </c:pt>
                <c:pt idx="4479">
                  <c:v>43560.625253298611</c:v>
                </c:pt>
                <c:pt idx="4480">
                  <c:v>43560.666920023148</c:v>
                </c:pt>
                <c:pt idx="4481">
                  <c:v>43560.708586747685</c:v>
                </c:pt>
                <c:pt idx="4482">
                  <c:v>43560.750253472223</c:v>
                </c:pt>
                <c:pt idx="4483">
                  <c:v>43560.79192019676</c:v>
                </c:pt>
                <c:pt idx="4484">
                  <c:v>43560.833586921297</c:v>
                </c:pt>
                <c:pt idx="4485">
                  <c:v>43560.875253645834</c:v>
                </c:pt>
                <c:pt idx="4486">
                  <c:v>43560.916920370371</c:v>
                </c:pt>
                <c:pt idx="4487">
                  <c:v>43560.958587094909</c:v>
                </c:pt>
                <c:pt idx="4488">
                  <c:v>43561.000253819446</c:v>
                </c:pt>
                <c:pt idx="4489">
                  <c:v>43561.041920543983</c:v>
                </c:pt>
                <c:pt idx="4490">
                  <c:v>43561.08358726852</c:v>
                </c:pt>
                <c:pt idx="4491">
                  <c:v>43561.125253993057</c:v>
                </c:pt>
                <c:pt idx="4492">
                  <c:v>43561.166920717595</c:v>
                </c:pt>
                <c:pt idx="4493">
                  <c:v>43561.208587442132</c:v>
                </c:pt>
                <c:pt idx="4494">
                  <c:v>43561.250254166669</c:v>
                </c:pt>
                <c:pt idx="4495">
                  <c:v>43561.291920891206</c:v>
                </c:pt>
                <c:pt idx="4496">
                  <c:v>43561.333587615743</c:v>
                </c:pt>
                <c:pt idx="4497">
                  <c:v>43561.375254340281</c:v>
                </c:pt>
                <c:pt idx="4498">
                  <c:v>43561.416921064818</c:v>
                </c:pt>
                <c:pt idx="4499">
                  <c:v>43561.458587789355</c:v>
                </c:pt>
                <c:pt idx="4500">
                  <c:v>43561.500254513892</c:v>
                </c:pt>
                <c:pt idx="4501">
                  <c:v>43561.541921238429</c:v>
                </c:pt>
                <c:pt idx="4502">
                  <c:v>43561.583587962959</c:v>
                </c:pt>
                <c:pt idx="4503">
                  <c:v>43561.625254687497</c:v>
                </c:pt>
                <c:pt idx="4504">
                  <c:v>43561.666921412034</c:v>
                </c:pt>
                <c:pt idx="4505">
                  <c:v>43561.708588136571</c:v>
                </c:pt>
                <c:pt idx="4506">
                  <c:v>43561.750254861108</c:v>
                </c:pt>
                <c:pt idx="4507">
                  <c:v>43561.791921585645</c:v>
                </c:pt>
                <c:pt idx="4508">
                  <c:v>43561.833588310183</c:v>
                </c:pt>
                <c:pt idx="4509">
                  <c:v>43561.87525503472</c:v>
                </c:pt>
                <c:pt idx="4510">
                  <c:v>43561.916921759257</c:v>
                </c:pt>
                <c:pt idx="4511">
                  <c:v>43561.958588483794</c:v>
                </c:pt>
                <c:pt idx="4512">
                  <c:v>43562.000255208332</c:v>
                </c:pt>
                <c:pt idx="4513">
                  <c:v>43562.041921932869</c:v>
                </c:pt>
                <c:pt idx="4514">
                  <c:v>43562.083588657406</c:v>
                </c:pt>
                <c:pt idx="4515">
                  <c:v>43562.125255381943</c:v>
                </c:pt>
                <c:pt idx="4516">
                  <c:v>43562.16692210648</c:v>
                </c:pt>
                <c:pt idx="4517">
                  <c:v>43562.208588831018</c:v>
                </c:pt>
                <c:pt idx="4518">
                  <c:v>43562.250255555555</c:v>
                </c:pt>
                <c:pt idx="4519">
                  <c:v>43562.291922280092</c:v>
                </c:pt>
                <c:pt idx="4520">
                  <c:v>43562.333589004629</c:v>
                </c:pt>
                <c:pt idx="4521">
                  <c:v>43562.375255729166</c:v>
                </c:pt>
                <c:pt idx="4522">
                  <c:v>43562.416922453704</c:v>
                </c:pt>
                <c:pt idx="4523">
                  <c:v>43562.458589178241</c:v>
                </c:pt>
                <c:pt idx="4524">
                  <c:v>43562.500255902778</c:v>
                </c:pt>
                <c:pt idx="4525">
                  <c:v>43562.541922627315</c:v>
                </c:pt>
                <c:pt idx="4526">
                  <c:v>43562.583589351852</c:v>
                </c:pt>
                <c:pt idx="4527">
                  <c:v>43562.62525607639</c:v>
                </c:pt>
                <c:pt idx="4528">
                  <c:v>43562.666922800927</c:v>
                </c:pt>
                <c:pt idx="4529">
                  <c:v>43562.708589525464</c:v>
                </c:pt>
                <c:pt idx="4530">
                  <c:v>43562.750256250001</c:v>
                </c:pt>
                <c:pt idx="4531">
                  <c:v>43562.791922974538</c:v>
                </c:pt>
                <c:pt idx="4532">
                  <c:v>43562.833589699076</c:v>
                </c:pt>
                <c:pt idx="4533">
                  <c:v>43562.875256423613</c:v>
                </c:pt>
                <c:pt idx="4534">
                  <c:v>43562.91692314815</c:v>
                </c:pt>
                <c:pt idx="4535">
                  <c:v>43562.958589872687</c:v>
                </c:pt>
                <c:pt idx="4536">
                  <c:v>43563.000256597225</c:v>
                </c:pt>
                <c:pt idx="4537">
                  <c:v>43563.041923321762</c:v>
                </c:pt>
                <c:pt idx="4538">
                  <c:v>43563.083590046299</c:v>
                </c:pt>
                <c:pt idx="4539">
                  <c:v>43563.125256770836</c:v>
                </c:pt>
                <c:pt idx="4540">
                  <c:v>43563.166923495373</c:v>
                </c:pt>
                <c:pt idx="4541">
                  <c:v>43563.208590219911</c:v>
                </c:pt>
                <c:pt idx="4542">
                  <c:v>43563.250256944448</c:v>
                </c:pt>
                <c:pt idx="4543">
                  <c:v>43563.291923668985</c:v>
                </c:pt>
                <c:pt idx="4544">
                  <c:v>43563.333590393515</c:v>
                </c:pt>
                <c:pt idx="4545">
                  <c:v>43563.375257118052</c:v>
                </c:pt>
                <c:pt idx="4546">
                  <c:v>43563.416923842589</c:v>
                </c:pt>
                <c:pt idx="4547">
                  <c:v>43563.458590567127</c:v>
                </c:pt>
                <c:pt idx="4548">
                  <c:v>43563.500257291664</c:v>
                </c:pt>
                <c:pt idx="4549">
                  <c:v>43563.541924016201</c:v>
                </c:pt>
                <c:pt idx="4550">
                  <c:v>43563.583590740738</c:v>
                </c:pt>
                <c:pt idx="4551">
                  <c:v>43563.625257465275</c:v>
                </c:pt>
                <c:pt idx="4552">
                  <c:v>43563.666924189813</c:v>
                </c:pt>
                <c:pt idx="4553">
                  <c:v>43563.70859091435</c:v>
                </c:pt>
                <c:pt idx="4554">
                  <c:v>43563.750257638887</c:v>
                </c:pt>
                <c:pt idx="4555">
                  <c:v>43563.791924363424</c:v>
                </c:pt>
                <c:pt idx="4556">
                  <c:v>43563.833591087961</c:v>
                </c:pt>
                <c:pt idx="4557">
                  <c:v>43563.875257812499</c:v>
                </c:pt>
                <c:pt idx="4558">
                  <c:v>43563.916924537036</c:v>
                </c:pt>
                <c:pt idx="4559">
                  <c:v>43563.958591261573</c:v>
                </c:pt>
                <c:pt idx="4560">
                  <c:v>43564.00025798611</c:v>
                </c:pt>
                <c:pt idx="4561">
                  <c:v>43564.041924710647</c:v>
                </c:pt>
                <c:pt idx="4562">
                  <c:v>43564.083591435185</c:v>
                </c:pt>
                <c:pt idx="4563">
                  <c:v>43564.125258159722</c:v>
                </c:pt>
                <c:pt idx="4564">
                  <c:v>43564.166924884259</c:v>
                </c:pt>
                <c:pt idx="4565">
                  <c:v>43564.208591608796</c:v>
                </c:pt>
                <c:pt idx="4566">
                  <c:v>43564.250258333333</c:v>
                </c:pt>
                <c:pt idx="4567">
                  <c:v>43564.291925057871</c:v>
                </c:pt>
                <c:pt idx="4568">
                  <c:v>43564.333591782408</c:v>
                </c:pt>
                <c:pt idx="4569">
                  <c:v>43564.375258506945</c:v>
                </c:pt>
                <c:pt idx="4570">
                  <c:v>43564.416925231482</c:v>
                </c:pt>
                <c:pt idx="4571">
                  <c:v>43564.45859195602</c:v>
                </c:pt>
                <c:pt idx="4572">
                  <c:v>43564.500258680557</c:v>
                </c:pt>
                <c:pt idx="4573">
                  <c:v>43564.541925405094</c:v>
                </c:pt>
                <c:pt idx="4574">
                  <c:v>43564.583592129631</c:v>
                </c:pt>
                <c:pt idx="4575">
                  <c:v>43564.625258854168</c:v>
                </c:pt>
                <c:pt idx="4576">
                  <c:v>43564.666925578706</c:v>
                </c:pt>
                <c:pt idx="4577">
                  <c:v>43564.708592303243</c:v>
                </c:pt>
                <c:pt idx="4578">
                  <c:v>43564.75025902778</c:v>
                </c:pt>
                <c:pt idx="4579">
                  <c:v>43564.791925752317</c:v>
                </c:pt>
                <c:pt idx="4580">
                  <c:v>43564.833592476854</c:v>
                </c:pt>
                <c:pt idx="4581">
                  <c:v>43564.875259201392</c:v>
                </c:pt>
                <c:pt idx="4582">
                  <c:v>43564.916925925929</c:v>
                </c:pt>
                <c:pt idx="4583">
                  <c:v>43564.958592650466</c:v>
                </c:pt>
                <c:pt idx="4584">
                  <c:v>43565.000259375003</c:v>
                </c:pt>
                <c:pt idx="4585">
                  <c:v>43565.04192609954</c:v>
                </c:pt>
                <c:pt idx="4586">
                  <c:v>43565.083592824078</c:v>
                </c:pt>
                <c:pt idx="4587">
                  <c:v>43565.125259548608</c:v>
                </c:pt>
                <c:pt idx="4588">
                  <c:v>43565.166926273145</c:v>
                </c:pt>
                <c:pt idx="4589">
                  <c:v>43565.208592997682</c:v>
                </c:pt>
                <c:pt idx="4590">
                  <c:v>43565.250259722219</c:v>
                </c:pt>
                <c:pt idx="4591">
                  <c:v>43565.291926446756</c:v>
                </c:pt>
                <c:pt idx="4592">
                  <c:v>43565.333593171294</c:v>
                </c:pt>
                <c:pt idx="4593">
                  <c:v>43565.375259895831</c:v>
                </c:pt>
                <c:pt idx="4594">
                  <c:v>43565.416926620368</c:v>
                </c:pt>
                <c:pt idx="4595">
                  <c:v>43565.458593344905</c:v>
                </c:pt>
                <c:pt idx="4596">
                  <c:v>43565.500260069442</c:v>
                </c:pt>
                <c:pt idx="4597">
                  <c:v>43565.54192679398</c:v>
                </c:pt>
                <c:pt idx="4598">
                  <c:v>43565.583593518517</c:v>
                </c:pt>
                <c:pt idx="4599">
                  <c:v>43565.625260243054</c:v>
                </c:pt>
                <c:pt idx="4600">
                  <c:v>43565.666926967591</c:v>
                </c:pt>
                <c:pt idx="4601">
                  <c:v>43565.708593692128</c:v>
                </c:pt>
                <c:pt idx="4602">
                  <c:v>43565.750260416666</c:v>
                </c:pt>
                <c:pt idx="4603">
                  <c:v>43565.791927141203</c:v>
                </c:pt>
                <c:pt idx="4604">
                  <c:v>43565.83359386574</c:v>
                </c:pt>
                <c:pt idx="4605">
                  <c:v>43565.875260590277</c:v>
                </c:pt>
                <c:pt idx="4606">
                  <c:v>43565.916927314815</c:v>
                </c:pt>
                <c:pt idx="4607">
                  <c:v>43565.958594039352</c:v>
                </c:pt>
                <c:pt idx="4608">
                  <c:v>43566.000260763889</c:v>
                </c:pt>
                <c:pt idx="4609">
                  <c:v>43566.041927488426</c:v>
                </c:pt>
                <c:pt idx="4610">
                  <c:v>43566.083594212963</c:v>
                </c:pt>
                <c:pt idx="4611">
                  <c:v>43566.125260937501</c:v>
                </c:pt>
                <c:pt idx="4612">
                  <c:v>43566.166927662038</c:v>
                </c:pt>
                <c:pt idx="4613">
                  <c:v>43566.208594386575</c:v>
                </c:pt>
                <c:pt idx="4614">
                  <c:v>43566.250261111112</c:v>
                </c:pt>
                <c:pt idx="4615">
                  <c:v>43566.291927835649</c:v>
                </c:pt>
                <c:pt idx="4616">
                  <c:v>43566.333594560187</c:v>
                </c:pt>
                <c:pt idx="4617">
                  <c:v>43566.375261284724</c:v>
                </c:pt>
                <c:pt idx="4618">
                  <c:v>43566.416928009261</c:v>
                </c:pt>
                <c:pt idx="4619">
                  <c:v>43566.458594733798</c:v>
                </c:pt>
                <c:pt idx="4620">
                  <c:v>43566.500261458335</c:v>
                </c:pt>
                <c:pt idx="4621">
                  <c:v>43566.541928182873</c:v>
                </c:pt>
                <c:pt idx="4622">
                  <c:v>43566.58359490741</c:v>
                </c:pt>
                <c:pt idx="4623">
                  <c:v>43566.625261631947</c:v>
                </c:pt>
                <c:pt idx="4624">
                  <c:v>43566.666928356484</c:v>
                </c:pt>
                <c:pt idx="4625">
                  <c:v>43566.708595081021</c:v>
                </c:pt>
                <c:pt idx="4626">
                  <c:v>43566.750261805559</c:v>
                </c:pt>
                <c:pt idx="4627">
                  <c:v>43566.791928530096</c:v>
                </c:pt>
                <c:pt idx="4628">
                  <c:v>43566.833595254633</c:v>
                </c:pt>
                <c:pt idx="4629">
                  <c:v>43566.875261979163</c:v>
                </c:pt>
                <c:pt idx="4630">
                  <c:v>43566.9169287037</c:v>
                </c:pt>
                <c:pt idx="4631">
                  <c:v>43566.958595428237</c:v>
                </c:pt>
                <c:pt idx="4632">
                  <c:v>43567.000262152775</c:v>
                </c:pt>
                <c:pt idx="4633">
                  <c:v>43567.041928877312</c:v>
                </c:pt>
                <c:pt idx="4634">
                  <c:v>43567.083595601849</c:v>
                </c:pt>
                <c:pt idx="4635">
                  <c:v>43567.125262326386</c:v>
                </c:pt>
                <c:pt idx="4636">
                  <c:v>43567.166929050923</c:v>
                </c:pt>
                <c:pt idx="4637">
                  <c:v>43567.208595775461</c:v>
                </c:pt>
                <c:pt idx="4638">
                  <c:v>43567.250262499998</c:v>
                </c:pt>
                <c:pt idx="4639">
                  <c:v>43567.291929224535</c:v>
                </c:pt>
                <c:pt idx="4640">
                  <c:v>43567.333595949072</c:v>
                </c:pt>
                <c:pt idx="4641">
                  <c:v>43567.37526267361</c:v>
                </c:pt>
                <c:pt idx="4642">
                  <c:v>43567.416929398147</c:v>
                </c:pt>
                <c:pt idx="4643">
                  <c:v>43567.458596122684</c:v>
                </c:pt>
                <c:pt idx="4644">
                  <c:v>43567.500262847221</c:v>
                </c:pt>
                <c:pt idx="4645">
                  <c:v>43567.541929571758</c:v>
                </c:pt>
                <c:pt idx="4646">
                  <c:v>43567.583596296296</c:v>
                </c:pt>
                <c:pt idx="4647">
                  <c:v>43567.625263020833</c:v>
                </c:pt>
                <c:pt idx="4648">
                  <c:v>43567.66692974537</c:v>
                </c:pt>
                <c:pt idx="4649">
                  <c:v>43567.708596469907</c:v>
                </c:pt>
                <c:pt idx="4650">
                  <c:v>43567.750263194444</c:v>
                </c:pt>
                <c:pt idx="4651">
                  <c:v>43567.791929918982</c:v>
                </c:pt>
                <c:pt idx="4652">
                  <c:v>43567.833596643519</c:v>
                </c:pt>
                <c:pt idx="4653">
                  <c:v>43567.875263368056</c:v>
                </c:pt>
                <c:pt idx="4654">
                  <c:v>43567.916930092593</c:v>
                </c:pt>
                <c:pt idx="4655">
                  <c:v>43567.95859681713</c:v>
                </c:pt>
                <c:pt idx="4656">
                  <c:v>43568.000263541668</c:v>
                </c:pt>
                <c:pt idx="4657">
                  <c:v>43568.041930266205</c:v>
                </c:pt>
                <c:pt idx="4658">
                  <c:v>43568.083596990742</c:v>
                </c:pt>
                <c:pt idx="4659">
                  <c:v>43568.125263715279</c:v>
                </c:pt>
                <c:pt idx="4660">
                  <c:v>43568.166930439816</c:v>
                </c:pt>
                <c:pt idx="4661">
                  <c:v>43568.208597164354</c:v>
                </c:pt>
                <c:pt idx="4662">
                  <c:v>43568.250263888891</c:v>
                </c:pt>
                <c:pt idx="4663">
                  <c:v>43568.291930613428</c:v>
                </c:pt>
                <c:pt idx="4664">
                  <c:v>43568.333597337965</c:v>
                </c:pt>
                <c:pt idx="4665">
                  <c:v>43568.375264062503</c:v>
                </c:pt>
                <c:pt idx="4666">
                  <c:v>43568.41693078704</c:v>
                </c:pt>
                <c:pt idx="4667">
                  <c:v>43568.458597511577</c:v>
                </c:pt>
                <c:pt idx="4668">
                  <c:v>43568.500264236114</c:v>
                </c:pt>
                <c:pt idx="4669">
                  <c:v>43568.541930960651</c:v>
                </c:pt>
                <c:pt idx="4670">
                  <c:v>43568.583597685189</c:v>
                </c:pt>
                <c:pt idx="4671">
                  <c:v>43568.625264409726</c:v>
                </c:pt>
                <c:pt idx="4672">
                  <c:v>43568.666931134256</c:v>
                </c:pt>
                <c:pt idx="4673">
                  <c:v>43568.708597858793</c:v>
                </c:pt>
                <c:pt idx="4674">
                  <c:v>43568.75026458333</c:v>
                </c:pt>
                <c:pt idx="4675">
                  <c:v>43568.791931307867</c:v>
                </c:pt>
                <c:pt idx="4676">
                  <c:v>43568.833598032405</c:v>
                </c:pt>
                <c:pt idx="4677">
                  <c:v>43568.875264756942</c:v>
                </c:pt>
                <c:pt idx="4678">
                  <c:v>43568.916931481479</c:v>
                </c:pt>
                <c:pt idx="4679">
                  <c:v>43568.958598206016</c:v>
                </c:pt>
                <c:pt idx="4680">
                  <c:v>43569.000264930553</c:v>
                </c:pt>
                <c:pt idx="4681">
                  <c:v>43569.041931655091</c:v>
                </c:pt>
                <c:pt idx="4682">
                  <c:v>43569.083598379628</c:v>
                </c:pt>
                <c:pt idx="4683">
                  <c:v>43569.125265104165</c:v>
                </c:pt>
                <c:pt idx="4684">
                  <c:v>43569.166931828702</c:v>
                </c:pt>
                <c:pt idx="4685">
                  <c:v>43569.208598553239</c:v>
                </c:pt>
                <c:pt idx="4686">
                  <c:v>43569.250265277777</c:v>
                </c:pt>
                <c:pt idx="4687">
                  <c:v>43569.291932002314</c:v>
                </c:pt>
                <c:pt idx="4688">
                  <c:v>43569.333598726851</c:v>
                </c:pt>
                <c:pt idx="4689">
                  <c:v>43569.375265451388</c:v>
                </c:pt>
                <c:pt idx="4690">
                  <c:v>43569.416932175925</c:v>
                </c:pt>
                <c:pt idx="4691">
                  <c:v>43569.458598900463</c:v>
                </c:pt>
                <c:pt idx="4692">
                  <c:v>43569.500265625</c:v>
                </c:pt>
                <c:pt idx="4693">
                  <c:v>43569.541932349537</c:v>
                </c:pt>
                <c:pt idx="4694">
                  <c:v>43569.583599074074</c:v>
                </c:pt>
                <c:pt idx="4695">
                  <c:v>43569.625265798612</c:v>
                </c:pt>
                <c:pt idx="4696">
                  <c:v>43569.666932523149</c:v>
                </c:pt>
                <c:pt idx="4697">
                  <c:v>43569.708599247686</c:v>
                </c:pt>
                <c:pt idx="4698">
                  <c:v>43569.750265972223</c:v>
                </c:pt>
                <c:pt idx="4699">
                  <c:v>43569.79193269676</c:v>
                </c:pt>
                <c:pt idx="4700">
                  <c:v>43569.833599421298</c:v>
                </c:pt>
                <c:pt idx="4701">
                  <c:v>43569.875266145835</c:v>
                </c:pt>
                <c:pt idx="4702">
                  <c:v>43569.916932870372</c:v>
                </c:pt>
                <c:pt idx="4703">
                  <c:v>43569.958599594909</c:v>
                </c:pt>
                <c:pt idx="4704">
                  <c:v>43570.000266319446</c:v>
                </c:pt>
                <c:pt idx="4705">
                  <c:v>43570.041933043984</c:v>
                </c:pt>
                <c:pt idx="4706">
                  <c:v>43570.083599768521</c:v>
                </c:pt>
                <c:pt idx="4707">
                  <c:v>43570.125266493058</c:v>
                </c:pt>
                <c:pt idx="4708">
                  <c:v>43570.166933217595</c:v>
                </c:pt>
                <c:pt idx="4709">
                  <c:v>43570.208599942132</c:v>
                </c:pt>
                <c:pt idx="4710">
                  <c:v>43570.25026666667</c:v>
                </c:pt>
                <c:pt idx="4711">
                  <c:v>43570.291933391207</c:v>
                </c:pt>
                <c:pt idx="4712">
                  <c:v>43570.333600115744</c:v>
                </c:pt>
                <c:pt idx="4713">
                  <c:v>43570.375266840281</c:v>
                </c:pt>
                <c:pt idx="4714">
                  <c:v>43570.416933564811</c:v>
                </c:pt>
                <c:pt idx="4715">
                  <c:v>43570.458600289348</c:v>
                </c:pt>
                <c:pt idx="4716">
                  <c:v>43570.500267013886</c:v>
                </c:pt>
                <c:pt idx="4717">
                  <c:v>43570.541933738423</c:v>
                </c:pt>
                <c:pt idx="4718">
                  <c:v>43570.58360046296</c:v>
                </c:pt>
                <c:pt idx="4719">
                  <c:v>43570.625267187497</c:v>
                </c:pt>
                <c:pt idx="4720">
                  <c:v>43570.666933912034</c:v>
                </c:pt>
                <c:pt idx="4721">
                  <c:v>43570.708600636572</c:v>
                </c:pt>
                <c:pt idx="4722">
                  <c:v>43570.750267361109</c:v>
                </c:pt>
                <c:pt idx="4723">
                  <c:v>43570.791934085646</c:v>
                </c:pt>
                <c:pt idx="4724">
                  <c:v>43570.833600810183</c:v>
                </c:pt>
                <c:pt idx="4725">
                  <c:v>43570.87526753472</c:v>
                </c:pt>
                <c:pt idx="4726">
                  <c:v>43570.916934259258</c:v>
                </c:pt>
                <c:pt idx="4727">
                  <c:v>43570.958600983795</c:v>
                </c:pt>
                <c:pt idx="4728">
                  <c:v>43571.000267708332</c:v>
                </c:pt>
                <c:pt idx="4729">
                  <c:v>43571.041934432869</c:v>
                </c:pt>
                <c:pt idx="4730">
                  <c:v>43571.083601157407</c:v>
                </c:pt>
                <c:pt idx="4731">
                  <c:v>43571.125267881944</c:v>
                </c:pt>
                <c:pt idx="4732">
                  <c:v>43571.166934606481</c:v>
                </c:pt>
                <c:pt idx="4733">
                  <c:v>43571.208601331018</c:v>
                </c:pt>
                <c:pt idx="4734">
                  <c:v>43571.250268055555</c:v>
                </c:pt>
                <c:pt idx="4735">
                  <c:v>43571.291934780093</c:v>
                </c:pt>
                <c:pt idx="4736">
                  <c:v>43571.33360150463</c:v>
                </c:pt>
                <c:pt idx="4737">
                  <c:v>43571.375268229167</c:v>
                </c:pt>
                <c:pt idx="4738">
                  <c:v>43571.416934953704</c:v>
                </c:pt>
                <c:pt idx="4739">
                  <c:v>43571.458601678241</c:v>
                </c:pt>
                <c:pt idx="4740">
                  <c:v>43571.500268402779</c:v>
                </c:pt>
                <c:pt idx="4741">
                  <c:v>43571.541935127316</c:v>
                </c:pt>
                <c:pt idx="4742">
                  <c:v>43571.583601851853</c:v>
                </c:pt>
                <c:pt idx="4743">
                  <c:v>43571.62526857639</c:v>
                </c:pt>
                <c:pt idx="4744">
                  <c:v>43571.666935300927</c:v>
                </c:pt>
                <c:pt idx="4745">
                  <c:v>43571.708602025465</c:v>
                </c:pt>
                <c:pt idx="4746">
                  <c:v>43571.750268750002</c:v>
                </c:pt>
                <c:pt idx="4747">
                  <c:v>43571.791935474539</c:v>
                </c:pt>
                <c:pt idx="4748">
                  <c:v>43571.833602199076</c:v>
                </c:pt>
                <c:pt idx="4749">
                  <c:v>43571.875268923613</c:v>
                </c:pt>
                <c:pt idx="4750">
                  <c:v>43571.916935648151</c:v>
                </c:pt>
                <c:pt idx="4751">
                  <c:v>43571.958602372688</c:v>
                </c:pt>
                <c:pt idx="4752">
                  <c:v>43572.000269097225</c:v>
                </c:pt>
                <c:pt idx="4753">
                  <c:v>43572.041935821762</c:v>
                </c:pt>
                <c:pt idx="4754">
                  <c:v>43572.0836025463</c:v>
                </c:pt>
                <c:pt idx="4755">
                  <c:v>43572.125269270837</c:v>
                </c:pt>
                <c:pt idx="4756">
                  <c:v>43572.166935995374</c:v>
                </c:pt>
                <c:pt idx="4757">
                  <c:v>43572.208602719904</c:v>
                </c:pt>
                <c:pt idx="4758">
                  <c:v>43572.250269444441</c:v>
                </c:pt>
                <c:pt idx="4759">
                  <c:v>43572.291936168978</c:v>
                </c:pt>
                <c:pt idx="4760">
                  <c:v>43572.333602893515</c:v>
                </c:pt>
                <c:pt idx="4761">
                  <c:v>43572.375269618053</c:v>
                </c:pt>
                <c:pt idx="4762">
                  <c:v>43572.41693634259</c:v>
                </c:pt>
                <c:pt idx="4763">
                  <c:v>43572.458603067127</c:v>
                </c:pt>
                <c:pt idx="4764">
                  <c:v>43572.500269791664</c:v>
                </c:pt>
                <c:pt idx="4765">
                  <c:v>43572.541936516202</c:v>
                </c:pt>
                <c:pt idx="4766">
                  <c:v>43572.583603240739</c:v>
                </c:pt>
                <c:pt idx="4767">
                  <c:v>43572.625269965276</c:v>
                </c:pt>
                <c:pt idx="4768">
                  <c:v>43572.666936689813</c:v>
                </c:pt>
                <c:pt idx="4769">
                  <c:v>43572.70860341435</c:v>
                </c:pt>
                <c:pt idx="4770">
                  <c:v>43572.750270138888</c:v>
                </c:pt>
                <c:pt idx="4771">
                  <c:v>43572.791936863425</c:v>
                </c:pt>
                <c:pt idx="4772">
                  <c:v>43572.833603587962</c:v>
                </c:pt>
                <c:pt idx="4773">
                  <c:v>43572.875270312499</c:v>
                </c:pt>
                <c:pt idx="4774">
                  <c:v>43572.916937037036</c:v>
                </c:pt>
                <c:pt idx="4775">
                  <c:v>43572.958603761574</c:v>
                </c:pt>
                <c:pt idx="4776">
                  <c:v>43573.000270486111</c:v>
                </c:pt>
                <c:pt idx="4777">
                  <c:v>43573.041937210648</c:v>
                </c:pt>
                <c:pt idx="4778">
                  <c:v>43573.083603935185</c:v>
                </c:pt>
                <c:pt idx="4779">
                  <c:v>43573.125270659722</c:v>
                </c:pt>
                <c:pt idx="4780">
                  <c:v>43573.16693738426</c:v>
                </c:pt>
                <c:pt idx="4781">
                  <c:v>43573.208604108797</c:v>
                </c:pt>
                <c:pt idx="4782">
                  <c:v>43573.250270833334</c:v>
                </c:pt>
                <c:pt idx="4783">
                  <c:v>43573.291937557871</c:v>
                </c:pt>
                <c:pt idx="4784">
                  <c:v>43573.333604282408</c:v>
                </c:pt>
                <c:pt idx="4785">
                  <c:v>43573.375271006946</c:v>
                </c:pt>
                <c:pt idx="4786">
                  <c:v>43573.416937731483</c:v>
                </c:pt>
                <c:pt idx="4787">
                  <c:v>43573.45860445602</c:v>
                </c:pt>
                <c:pt idx="4788">
                  <c:v>43573.500271180557</c:v>
                </c:pt>
                <c:pt idx="4789">
                  <c:v>43573.541937905095</c:v>
                </c:pt>
                <c:pt idx="4790">
                  <c:v>43573.583604629632</c:v>
                </c:pt>
                <c:pt idx="4791">
                  <c:v>43573.625271354169</c:v>
                </c:pt>
                <c:pt idx="4792">
                  <c:v>43573.666938078706</c:v>
                </c:pt>
                <c:pt idx="4793">
                  <c:v>43573.708604803243</c:v>
                </c:pt>
                <c:pt idx="4794">
                  <c:v>43573.750271527781</c:v>
                </c:pt>
                <c:pt idx="4795">
                  <c:v>43573.791938252318</c:v>
                </c:pt>
                <c:pt idx="4796">
                  <c:v>43573.833604976855</c:v>
                </c:pt>
                <c:pt idx="4797">
                  <c:v>43573.875271701392</c:v>
                </c:pt>
                <c:pt idx="4798">
                  <c:v>43573.916938425929</c:v>
                </c:pt>
                <c:pt idx="4799">
                  <c:v>43573.958605150459</c:v>
                </c:pt>
                <c:pt idx="4800">
                  <c:v>43574.000271874997</c:v>
                </c:pt>
                <c:pt idx="4801">
                  <c:v>43574.041938599534</c:v>
                </c:pt>
                <c:pt idx="4802">
                  <c:v>43574.083605324071</c:v>
                </c:pt>
                <c:pt idx="4803">
                  <c:v>43574.125272048608</c:v>
                </c:pt>
                <c:pt idx="4804">
                  <c:v>43574.166938773145</c:v>
                </c:pt>
                <c:pt idx="4805">
                  <c:v>43574.208605497683</c:v>
                </c:pt>
                <c:pt idx="4806">
                  <c:v>43574.25027222222</c:v>
                </c:pt>
                <c:pt idx="4807">
                  <c:v>43574.291938946757</c:v>
                </c:pt>
                <c:pt idx="4808">
                  <c:v>43574.333605671294</c:v>
                </c:pt>
                <c:pt idx="4809">
                  <c:v>43574.375272395831</c:v>
                </c:pt>
                <c:pt idx="4810">
                  <c:v>43574.416939120369</c:v>
                </c:pt>
                <c:pt idx="4811">
                  <c:v>43574.458605844906</c:v>
                </c:pt>
                <c:pt idx="4812">
                  <c:v>43574.500272569443</c:v>
                </c:pt>
                <c:pt idx="4813">
                  <c:v>43574.54193929398</c:v>
                </c:pt>
                <c:pt idx="4814">
                  <c:v>43574.583606018517</c:v>
                </c:pt>
                <c:pt idx="4815">
                  <c:v>43574.625272743055</c:v>
                </c:pt>
                <c:pt idx="4816">
                  <c:v>43574.666939467592</c:v>
                </c:pt>
                <c:pt idx="4817">
                  <c:v>43574.708606192129</c:v>
                </c:pt>
                <c:pt idx="4818">
                  <c:v>43574.750272916666</c:v>
                </c:pt>
                <c:pt idx="4819">
                  <c:v>43574.791939641203</c:v>
                </c:pt>
                <c:pt idx="4820">
                  <c:v>43574.833606365741</c:v>
                </c:pt>
                <c:pt idx="4821">
                  <c:v>43574.875273090278</c:v>
                </c:pt>
                <c:pt idx="4822">
                  <c:v>43574.916939814815</c:v>
                </c:pt>
                <c:pt idx="4823">
                  <c:v>43574.958606539352</c:v>
                </c:pt>
                <c:pt idx="4824">
                  <c:v>43575.00027326389</c:v>
                </c:pt>
                <c:pt idx="4825">
                  <c:v>43575.041939988427</c:v>
                </c:pt>
                <c:pt idx="4826">
                  <c:v>43575.083606712964</c:v>
                </c:pt>
                <c:pt idx="4827">
                  <c:v>43575.125273437501</c:v>
                </c:pt>
                <c:pt idx="4828">
                  <c:v>43575.166940162038</c:v>
                </c:pt>
                <c:pt idx="4829">
                  <c:v>43575.208606886576</c:v>
                </c:pt>
                <c:pt idx="4830">
                  <c:v>43575.250273611113</c:v>
                </c:pt>
                <c:pt idx="4831">
                  <c:v>43575.29194033565</c:v>
                </c:pt>
                <c:pt idx="4832">
                  <c:v>43575.333607060187</c:v>
                </c:pt>
                <c:pt idx="4833">
                  <c:v>43575.375273784724</c:v>
                </c:pt>
                <c:pt idx="4834">
                  <c:v>43575.416940509262</c:v>
                </c:pt>
                <c:pt idx="4835">
                  <c:v>43575.458607233799</c:v>
                </c:pt>
                <c:pt idx="4836">
                  <c:v>43575.500273958336</c:v>
                </c:pt>
                <c:pt idx="4837">
                  <c:v>43575.541940682873</c:v>
                </c:pt>
                <c:pt idx="4838">
                  <c:v>43575.58360740741</c:v>
                </c:pt>
                <c:pt idx="4839">
                  <c:v>43575.625274131948</c:v>
                </c:pt>
                <c:pt idx="4840">
                  <c:v>43575.666940856485</c:v>
                </c:pt>
                <c:pt idx="4841">
                  <c:v>43575.708607581022</c:v>
                </c:pt>
                <c:pt idx="4842">
                  <c:v>43575.750274305552</c:v>
                </c:pt>
                <c:pt idx="4843">
                  <c:v>43575.791941030089</c:v>
                </c:pt>
                <c:pt idx="4844">
                  <c:v>43575.833607754626</c:v>
                </c:pt>
                <c:pt idx="4845">
                  <c:v>43575.875274479164</c:v>
                </c:pt>
                <c:pt idx="4846">
                  <c:v>43575.916941203701</c:v>
                </c:pt>
                <c:pt idx="4847">
                  <c:v>43575.958607928238</c:v>
                </c:pt>
                <c:pt idx="4848">
                  <c:v>43576.000274652775</c:v>
                </c:pt>
                <c:pt idx="4849">
                  <c:v>43576.041941377312</c:v>
                </c:pt>
                <c:pt idx="4850">
                  <c:v>43576.08360810185</c:v>
                </c:pt>
                <c:pt idx="4851">
                  <c:v>43576.125274826387</c:v>
                </c:pt>
                <c:pt idx="4852">
                  <c:v>43576.166941550924</c:v>
                </c:pt>
                <c:pt idx="4853">
                  <c:v>43576.208608275461</c:v>
                </c:pt>
                <c:pt idx="4854">
                  <c:v>43576.250274999999</c:v>
                </c:pt>
                <c:pt idx="4855">
                  <c:v>43576.291941724536</c:v>
                </c:pt>
                <c:pt idx="4856">
                  <c:v>43576.333608449073</c:v>
                </c:pt>
                <c:pt idx="4857">
                  <c:v>43576.37527517361</c:v>
                </c:pt>
                <c:pt idx="4858">
                  <c:v>43576.416941898147</c:v>
                </c:pt>
                <c:pt idx="4859">
                  <c:v>43576.458608622685</c:v>
                </c:pt>
                <c:pt idx="4860">
                  <c:v>43576.500275347222</c:v>
                </c:pt>
                <c:pt idx="4861">
                  <c:v>43576.541942071759</c:v>
                </c:pt>
                <c:pt idx="4862">
                  <c:v>43576.583608796296</c:v>
                </c:pt>
                <c:pt idx="4863">
                  <c:v>43576.625275520833</c:v>
                </c:pt>
                <c:pt idx="4864">
                  <c:v>43576.666942245371</c:v>
                </c:pt>
                <c:pt idx="4865">
                  <c:v>43576.708608969908</c:v>
                </c:pt>
                <c:pt idx="4866">
                  <c:v>43576.750275694445</c:v>
                </c:pt>
                <c:pt idx="4867">
                  <c:v>43576.791942418982</c:v>
                </c:pt>
                <c:pt idx="4868">
                  <c:v>43576.833609143519</c:v>
                </c:pt>
                <c:pt idx="4869">
                  <c:v>43576.875275868057</c:v>
                </c:pt>
                <c:pt idx="4870">
                  <c:v>43576.916942592594</c:v>
                </c:pt>
                <c:pt idx="4871">
                  <c:v>43576.958609317131</c:v>
                </c:pt>
                <c:pt idx="4872">
                  <c:v>43577.000276041668</c:v>
                </c:pt>
                <c:pt idx="4873">
                  <c:v>43577.041942766205</c:v>
                </c:pt>
                <c:pt idx="4874">
                  <c:v>43577.083609490743</c:v>
                </c:pt>
                <c:pt idx="4875">
                  <c:v>43577.12527621528</c:v>
                </c:pt>
                <c:pt idx="4876">
                  <c:v>43577.166942939817</c:v>
                </c:pt>
                <c:pt idx="4877">
                  <c:v>43577.208609664354</c:v>
                </c:pt>
                <c:pt idx="4878">
                  <c:v>43577.250276388892</c:v>
                </c:pt>
                <c:pt idx="4879">
                  <c:v>43577.291943113429</c:v>
                </c:pt>
                <c:pt idx="4880">
                  <c:v>43577.333609837966</c:v>
                </c:pt>
                <c:pt idx="4881">
                  <c:v>43577.375276562503</c:v>
                </c:pt>
                <c:pt idx="4882">
                  <c:v>43577.41694328704</c:v>
                </c:pt>
                <c:pt idx="4883">
                  <c:v>43577.458610011578</c:v>
                </c:pt>
                <c:pt idx="4884">
                  <c:v>43577.500276736107</c:v>
                </c:pt>
                <c:pt idx="4885">
                  <c:v>43577.541943460645</c:v>
                </c:pt>
                <c:pt idx="4886">
                  <c:v>43577.583610185182</c:v>
                </c:pt>
                <c:pt idx="4887">
                  <c:v>43577.625276909719</c:v>
                </c:pt>
                <c:pt idx="4888">
                  <c:v>43577.666943634256</c:v>
                </c:pt>
                <c:pt idx="4889">
                  <c:v>43577.708610358794</c:v>
                </c:pt>
                <c:pt idx="4890">
                  <c:v>43577.750277083331</c:v>
                </c:pt>
                <c:pt idx="4891">
                  <c:v>43577.791943807868</c:v>
                </c:pt>
                <c:pt idx="4892">
                  <c:v>43577.833610532405</c:v>
                </c:pt>
                <c:pt idx="4893">
                  <c:v>43577.875277256942</c:v>
                </c:pt>
                <c:pt idx="4894">
                  <c:v>43577.91694398148</c:v>
                </c:pt>
                <c:pt idx="4895">
                  <c:v>43577.958610706017</c:v>
                </c:pt>
                <c:pt idx="4896">
                  <c:v>43578.000277430554</c:v>
                </c:pt>
                <c:pt idx="4897">
                  <c:v>43578.041944155091</c:v>
                </c:pt>
                <c:pt idx="4898">
                  <c:v>43578.083610879628</c:v>
                </c:pt>
                <c:pt idx="4899">
                  <c:v>43578.125277604166</c:v>
                </c:pt>
                <c:pt idx="4900">
                  <c:v>43578.166944328703</c:v>
                </c:pt>
                <c:pt idx="4901">
                  <c:v>43578.20861105324</c:v>
                </c:pt>
                <c:pt idx="4902">
                  <c:v>43578.250277777777</c:v>
                </c:pt>
                <c:pt idx="4903">
                  <c:v>43578.291944502314</c:v>
                </c:pt>
                <c:pt idx="4904">
                  <c:v>43578.333611226852</c:v>
                </c:pt>
                <c:pt idx="4905">
                  <c:v>43578.375277951389</c:v>
                </c:pt>
                <c:pt idx="4906">
                  <c:v>43578.416944675926</c:v>
                </c:pt>
                <c:pt idx="4907">
                  <c:v>43578.458611400463</c:v>
                </c:pt>
                <c:pt idx="4908">
                  <c:v>43578.500278125</c:v>
                </c:pt>
                <c:pt idx="4909">
                  <c:v>43578.541944849538</c:v>
                </c:pt>
                <c:pt idx="4910">
                  <c:v>43578.583611574075</c:v>
                </c:pt>
                <c:pt idx="4911">
                  <c:v>43578.625278298612</c:v>
                </c:pt>
                <c:pt idx="4912">
                  <c:v>43578.666945023149</c:v>
                </c:pt>
                <c:pt idx="4913">
                  <c:v>43578.708611747687</c:v>
                </c:pt>
                <c:pt idx="4914">
                  <c:v>43578.750278472224</c:v>
                </c:pt>
                <c:pt idx="4915">
                  <c:v>43578.791945196761</c:v>
                </c:pt>
                <c:pt idx="4916">
                  <c:v>43578.833611921298</c:v>
                </c:pt>
                <c:pt idx="4917">
                  <c:v>43578.875278645835</c:v>
                </c:pt>
                <c:pt idx="4918">
                  <c:v>43578.916945370373</c:v>
                </c:pt>
                <c:pt idx="4919">
                  <c:v>43578.95861209491</c:v>
                </c:pt>
                <c:pt idx="4920">
                  <c:v>43579.000278819447</c:v>
                </c:pt>
                <c:pt idx="4921">
                  <c:v>43579.041945543984</c:v>
                </c:pt>
                <c:pt idx="4922">
                  <c:v>43579.083612268521</c:v>
                </c:pt>
                <c:pt idx="4923">
                  <c:v>43579.125278993059</c:v>
                </c:pt>
                <c:pt idx="4924">
                  <c:v>43579.166945717596</c:v>
                </c:pt>
                <c:pt idx="4925">
                  <c:v>43579.208612442133</c:v>
                </c:pt>
                <c:pt idx="4926">
                  <c:v>43579.25027916667</c:v>
                </c:pt>
                <c:pt idx="4927">
                  <c:v>43579.2919458912</c:v>
                </c:pt>
                <c:pt idx="4928">
                  <c:v>43579.333612615737</c:v>
                </c:pt>
                <c:pt idx="4929">
                  <c:v>43579.375279340275</c:v>
                </c:pt>
                <c:pt idx="4930">
                  <c:v>43579.416946064812</c:v>
                </c:pt>
                <c:pt idx="4931">
                  <c:v>43579.458612789349</c:v>
                </c:pt>
                <c:pt idx="4932">
                  <c:v>43579.500279513886</c:v>
                </c:pt>
                <c:pt idx="4933">
                  <c:v>43579.541946238423</c:v>
                </c:pt>
                <c:pt idx="4934">
                  <c:v>43579.583612962961</c:v>
                </c:pt>
                <c:pt idx="4935">
                  <c:v>43579.625279687498</c:v>
                </c:pt>
                <c:pt idx="4936">
                  <c:v>43579.666946412035</c:v>
                </c:pt>
                <c:pt idx="4937">
                  <c:v>43579.708613136572</c:v>
                </c:pt>
                <c:pt idx="4938">
                  <c:v>43579.750279861109</c:v>
                </c:pt>
                <c:pt idx="4939">
                  <c:v>43579.791946585647</c:v>
                </c:pt>
                <c:pt idx="4940">
                  <c:v>43579.833613310184</c:v>
                </c:pt>
                <c:pt idx="4941">
                  <c:v>43579.875280034721</c:v>
                </c:pt>
                <c:pt idx="4942">
                  <c:v>43579.916946759258</c:v>
                </c:pt>
                <c:pt idx="4943">
                  <c:v>43579.958613483795</c:v>
                </c:pt>
                <c:pt idx="4944">
                  <c:v>43580.000280208333</c:v>
                </c:pt>
                <c:pt idx="4945">
                  <c:v>43580.04194693287</c:v>
                </c:pt>
                <c:pt idx="4946">
                  <c:v>43580.083613657407</c:v>
                </c:pt>
                <c:pt idx="4947">
                  <c:v>43580.125280381944</c:v>
                </c:pt>
                <c:pt idx="4948">
                  <c:v>43580.166947106482</c:v>
                </c:pt>
                <c:pt idx="4949">
                  <c:v>43580.208613831019</c:v>
                </c:pt>
                <c:pt idx="4950">
                  <c:v>43580.250280555556</c:v>
                </c:pt>
                <c:pt idx="4951">
                  <c:v>43580.291947280093</c:v>
                </c:pt>
                <c:pt idx="4952">
                  <c:v>43580.33361400463</c:v>
                </c:pt>
                <c:pt idx="4953">
                  <c:v>43580.375280729168</c:v>
                </c:pt>
                <c:pt idx="4954">
                  <c:v>43580.416947453705</c:v>
                </c:pt>
                <c:pt idx="4955">
                  <c:v>43580.458614178242</c:v>
                </c:pt>
                <c:pt idx="4956">
                  <c:v>43580.500280902779</c:v>
                </c:pt>
                <c:pt idx="4957">
                  <c:v>43580.541947627316</c:v>
                </c:pt>
                <c:pt idx="4958">
                  <c:v>43580.583614351854</c:v>
                </c:pt>
                <c:pt idx="4959">
                  <c:v>43580.625281076391</c:v>
                </c:pt>
                <c:pt idx="4960">
                  <c:v>43580.666947800928</c:v>
                </c:pt>
                <c:pt idx="4961">
                  <c:v>43580.708614525465</c:v>
                </c:pt>
                <c:pt idx="4962">
                  <c:v>43580.750281250002</c:v>
                </c:pt>
                <c:pt idx="4963">
                  <c:v>43580.79194797454</c:v>
                </c:pt>
                <c:pt idx="4964">
                  <c:v>43580.833614699077</c:v>
                </c:pt>
                <c:pt idx="4965">
                  <c:v>43580.875281423614</c:v>
                </c:pt>
                <c:pt idx="4966">
                  <c:v>43580.916948148151</c:v>
                </c:pt>
                <c:pt idx="4967">
                  <c:v>43580.958614872688</c:v>
                </c:pt>
                <c:pt idx="4968">
                  <c:v>43581.000281597226</c:v>
                </c:pt>
                <c:pt idx="4969">
                  <c:v>43581.041948321756</c:v>
                </c:pt>
                <c:pt idx="4970">
                  <c:v>43581.083615046293</c:v>
                </c:pt>
                <c:pt idx="4971">
                  <c:v>43581.12528177083</c:v>
                </c:pt>
                <c:pt idx="4972">
                  <c:v>43581.166948495367</c:v>
                </c:pt>
                <c:pt idx="4973">
                  <c:v>43581.208615219904</c:v>
                </c:pt>
                <c:pt idx="4974">
                  <c:v>43581.250281944442</c:v>
                </c:pt>
                <c:pt idx="4975">
                  <c:v>43581.291948668979</c:v>
                </c:pt>
                <c:pt idx="4976">
                  <c:v>43581.333615393516</c:v>
                </c:pt>
                <c:pt idx="4977">
                  <c:v>43581.375282118053</c:v>
                </c:pt>
                <c:pt idx="4978">
                  <c:v>43581.416948842591</c:v>
                </c:pt>
                <c:pt idx="4979">
                  <c:v>43581.458615567128</c:v>
                </c:pt>
                <c:pt idx="4980">
                  <c:v>43581.500282291665</c:v>
                </c:pt>
                <c:pt idx="4981">
                  <c:v>43581.541949016202</c:v>
                </c:pt>
                <c:pt idx="4982">
                  <c:v>43581.583615740739</c:v>
                </c:pt>
                <c:pt idx="4983">
                  <c:v>43581.625282465277</c:v>
                </c:pt>
                <c:pt idx="4984">
                  <c:v>43581.666949189814</c:v>
                </c:pt>
                <c:pt idx="4985">
                  <c:v>43581.708615914351</c:v>
                </c:pt>
                <c:pt idx="4986">
                  <c:v>43581.750282638888</c:v>
                </c:pt>
                <c:pt idx="4987">
                  <c:v>43581.791949363425</c:v>
                </c:pt>
                <c:pt idx="4988">
                  <c:v>43581.833616087963</c:v>
                </c:pt>
                <c:pt idx="4989">
                  <c:v>43581.8752828125</c:v>
                </c:pt>
                <c:pt idx="4990">
                  <c:v>43581.916949537037</c:v>
                </c:pt>
                <c:pt idx="4991">
                  <c:v>43581.958616261574</c:v>
                </c:pt>
                <c:pt idx="4992">
                  <c:v>43582.000282986111</c:v>
                </c:pt>
                <c:pt idx="4993">
                  <c:v>43582.041949710649</c:v>
                </c:pt>
                <c:pt idx="4994">
                  <c:v>43582.083616435186</c:v>
                </c:pt>
                <c:pt idx="4995">
                  <c:v>43582.125283159723</c:v>
                </c:pt>
                <c:pt idx="4996">
                  <c:v>43582.16694988426</c:v>
                </c:pt>
                <c:pt idx="4997">
                  <c:v>43582.208616608797</c:v>
                </c:pt>
                <c:pt idx="4998">
                  <c:v>43582.250283333335</c:v>
                </c:pt>
                <c:pt idx="4999">
                  <c:v>43582.291950057872</c:v>
                </c:pt>
                <c:pt idx="5000">
                  <c:v>43582.333616782409</c:v>
                </c:pt>
                <c:pt idx="5001">
                  <c:v>43582.375283506946</c:v>
                </c:pt>
                <c:pt idx="5002">
                  <c:v>43582.416950231483</c:v>
                </c:pt>
                <c:pt idx="5003">
                  <c:v>43582.458616956021</c:v>
                </c:pt>
                <c:pt idx="5004">
                  <c:v>43582.500283680558</c:v>
                </c:pt>
                <c:pt idx="5005">
                  <c:v>43582.541950405095</c:v>
                </c:pt>
                <c:pt idx="5006">
                  <c:v>43582.583617129632</c:v>
                </c:pt>
                <c:pt idx="5007">
                  <c:v>43582.62528385417</c:v>
                </c:pt>
                <c:pt idx="5008">
                  <c:v>43582.666950578707</c:v>
                </c:pt>
                <c:pt idx="5009">
                  <c:v>43582.708617303244</c:v>
                </c:pt>
                <c:pt idx="5010">
                  <c:v>43582.750284027781</c:v>
                </c:pt>
                <c:pt idx="5011">
                  <c:v>43582.791950752318</c:v>
                </c:pt>
                <c:pt idx="5012">
                  <c:v>43582.833617476848</c:v>
                </c:pt>
                <c:pt idx="5013">
                  <c:v>43582.875284201386</c:v>
                </c:pt>
                <c:pt idx="5014">
                  <c:v>43582.916950925923</c:v>
                </c:pt>
                <c:pt idx="5015">
                  <c:v>43582.95861765046</c:v>
                </c:pt>
                <c:pt idx="5016">
                  <c:v>43583.000284374997</c:v>
                </c:pt>
                <c:pt idx="5017">
                  <c:v>43583.041951099534</c:v>
                </c:pt>
                <c:pt idx="5018">
                  <c:v>43583.083617824072</c:v>
                </c:pt>
                <c:pt idx="5019">
                  <c:v>43583.125284548609</c:v>
                </c:pt>
                <c:pt idx="5020">
                  <c:v>43583.166951273146</c:v>
                </c:pt>
                <c:pt idx="5021">
                  <c:v>43583.208617997683</c:v>
                </c:pt>
                <c:pt idx="5022">
                  <c:v>43583.25028472222</c:v>
                </c:pt>
                <c:pt idx="5023">
                  <c:v>43583.291951446758</c:v>
                </c:pt>
                <c:pt idx="5024">
                  <c:v>43583.333618171295</c:v>
                </c:pt>
                <c:pt idx="5025">
                  <c:v>43583.375284895832</c:v>
                </c:pt>
                <c:pt idx="5026">
                  <c:v>43583.416951620369</c:v>
                </c:pt>
                <c:pt idx="5027">
                  <c:v>43583.458618344906</c:v>
                </c:pt>
                <c:pt idx="5028">
                  <c:v>43583.500285069444</c:v>
                </c:pt>
                <c:pt idx="5029">
                  <c:v>43583.541951793981</c:v>
                </c:pt>
                <c:pt idx="5030">
                  <c:v>43583.583618518518</c:v>
                </c:pt>
                <c:pt idx="5031">
                  <c:v>43583.625285243055</c:v>
                </c:pt>
                <c:pt idx="5032">
                  <c:v>43583.666951967592</c:v>
                </c:pt>
                <c:pt idx="5033">
                  <c:v>43583.70861869213</c:v>
                </c:pt>
                <c:pt idx="5034">
                  <c:v>43583.750285416667</c:v>
                </c:pt>
                <c:pt idx="5035">
                  <c:v>43583.791952141204</c:v>
                </c:pt>
                <c:pt idx="5036">
                  <c:v>43583.833618865741</c:v>
                </c:pt>
                <c:pt idx="5037">
                  <c:v>43583.875285590279</c:v>
                </c:pt>
                <c:pt idx="5038">
                  <c:v>43583.916952314816</c:v>
                </c:pt>
                <c:pt idx="5039">
                  <c:v>43583.958619039353</c:v>
                </c:pt>
                <c:pt idx="5040">
                  <c:v>43584.00028576389</c:v>
                </c:pt>
                <c:pt idx="5041">
                  <c:v>43584.041952488427</c:v>
                </c:pt>
                <c:pt idx="5042">
                  <c:v>43584.083619212965</c:v>
                </c:pt>
                <c:pt idx="5043">
                  <c:v>43584.125285937502</c:v>
                </c:pt>
                <c:pt idx="5044">
                  <c:v>43584.166952662039</c:v>
                </c:pt>
                <c:pt idx="5045">
                  <c:v>43584.208619386576</c:v>
                </c:pt>
                <c:pt idx="5046">
                  <c:v>43584.250286111113</c:v>
                </c:pt>
                <c:pt idx="5047">
                  <c:v>43584.291952835651</c:v>
                </c:pt>
                <c:pt idx="5048">
                  <c:v>43584.333619560188</c:v>
                </c:pt>
                <c:pt idx="5049">
                  <c:v>43584.375286284725</c:v>
                </c:pt>
                <c:pt idx="5050">
                  <c:v>43584.416953009262</c:v>
                </c:pt>
                <c:pt idx="5051">
                  <c:v>43584.458619733799</c:v>
                </c:pt>
                <c:pt idx="5052">
                  <c:v>43584.500286458337</c:v>
                </c:pt>
                <c:pt idx="5053">
                  <c:v>43584.541953182874</c:v>
                </c:pt>
                <c:pt idx="5054">
                  <c:v>43584.583619907404</c:v>
                </c:pt>
                <c:pt idx="5055">
                  <c:v>43584.625286631941</c:v>
                </c:pt>
                <c:pt idx="5056">
                  <c:v>43584.666953356478</c:v>
                </c:pt>
                <c:pt idx="5057">
                  <c:v>43584.708620081015</c:v>
                </c:pt>
                <c:pt idx="5058">
                  <c:v>43584.750286805553</c:v>
                </c:pt>
                <c:pt idx="5059">
                  <c:v>43584.79195353009</c:v>
                </c:pt>
                <c:pt idx="5060">
                  <c:v>43584.833620254627</c:v>
                </c:pt>
                <c:pt idx="5061">
                  <c:v>43584.875286979164</c:v>
                </c:pt>
                <c:pt idx="5062">
                  <c:v>43584.916953703701</c:v>
                </c:pt>
                <c:pt idx="5063">
                  <c:v>43584.958620428239</c:v>
                </c:pt>
                <c:pt idx="5064">
                  <c:v>43585.000287152776</c:v>
                </c:pt>
                <c:pt idx="5065">
                  <c:v>43585.041953877313</c:v>
                </c:pt>
                <c:pt idx="5066">
                  <c:v>43585.08362060185</c:v>
                </c:pt>
                <c:pt idx="5067">
                  <c:v>43585.125287326387</c:v>
                </c:pt>
                <c:pt idx="5068">
                  <c:v>43585.166954050925</c:v>
                </c:pt>
                <c:pt idx="5069">
                  <c:v>43585.208620775462</c:v>
                </c:pt>
                <c:pt idx="5070">
                  <c:v>43585.250287499999</c:v>
                </c:pt>
                <c:pt idx="5071">
                  <c:v>43585.291954224536</c:v>
                </c:pt>
                <c:pt idx="5072">
                  <c:v>43585.333620949074</c:v>
                </c:pt>
                <c:pt idx="5073">
                  <c:v>43585.375287673611</c:v>
                </c:pt>
                <c:pt idx="5074">
                  <c:v>43585.416954398148</c:v>
                </c:pt>
                <c:pt idx="5075">
                  <c:v>43585.458621122685</c:v>
                </c:pt>
                <c:pt idx="5076">
                  <c:v>43585.500287847222</c:v>
                </c:pt>
                <c:pt idx="5077">
                  <c:v>43585.54195457176</c:v>
                </c:pt>
                <c:pt idx="5078">
                  <c:v>43585.583621296297</c:v>
                </c:pt>
                <c:pt idx="5079">
                  <c:v>43585.625288020834</c:v>
                </c:pt>
                <c:pt idx="5080">
                  <c:v>43585.666954745371</c:v>
                </c:pt>
                <c:pt idx="5081">
                  <c:v>43585.708621469908</c:v>
                </c:pt>
                <c:pt idx="5082">
                  <c:v>43585.750288194446</c:v>
                </c:pt>
                <c:pt idx="5083">
                  <c:v>43585.791954918983</c:v>
                </c:pt>
                <c:pt idx="5084">
                  <c:v>43585.83362164352</c:v>
                </c:pt>
                <c:pt idx="5085">
                  <c:v>43585.875288368057</c:v>
                </c:pt>
                <c:pt idx="5086">
                  <c:v>43585.916955092594</c:v>
                </c:pt>
                <c:pt idx="5087">
                  <c:v>43585.958621817132</c:v>
                </c:pt>
                <c:pt idx="5088">
                  <c:v>43586.000288541669</c:v>
                </c:pt>
                <c:pt idx="5089">
                  <c:v>43586.041955266206</c:v>
                </c:pt>
                <c:pt idx="5090">
                  <c:v>43586.083621990743</c:v>
                </c:pt>
                <c:pt idx="5091">
                  <c:v>43586.12528871528</c:v>
                </c:pt>
                <c:pt idx="5092">
                  <c:v>43586.166955439818</c:v>
                </c:pt>
                <c:pt idx="5093">
                  <c:v>43586.208622164355</c:v>
                </c:pt>
                <c:pt idx="5094">
                  <c:v>43586.250288888892</c:v>
                </c:pt>
                <c:pt idx="5095">
                  <c:v>43586.291955613429</c:v>
                </c:pt>
                <c:pt idx="5096">
                  <c:v>43586.333622337967</c:v>
                </c:pt>
                <c:pt idx="5097">
                  <c:v>43586.375289062496</c:v>
                </c:pt>
                <c:pt idx="5098">
                  <c:v>43586.416955787034</c:v>
                </c:pt>
                <c:pt idx="5099">
                  <c:v>43586.458622511571</c:v>
                </c:pt>
                <c:pt idx="5100">
                  <c:v>43586.500289236108</c:v>
                </c:pt>
                <c:pt idx="5101">
                  <c:v>43586.541955960645</c:v>
                </c:pt>
                <c:pt idx="5102">
                  <c:v>43586.583622685182</c:v>
                </c:pt>
                <c:pt idx="5103">
                  <c:v>43586.62528940972</c:v>
                </c:pt>
                <c:pt idx="5104">
                  <c:v>43586.666956134257</c:v>
                </c:pt>
                <c:pt idx="5105">
                  <c:v>43586.708622858794</c:v>
                </c:pt>
                <c:pt idx="5106">
                  <c:v>43586.750289583331</c:v>
                </c:pt>
                <c:pt idx="5107">
                  <c:v>43586.791956307869</c:v>
                </c:pt>
                <c:pt idx="5108">
                  <c:v>43586.833623032406</c:v>
                </c:pt>
                <c:pt idx="5109">
                  <c:v>43586.875289756943</c:v>
                </c:pt>
                <c:pt idx="5110">
                  <c:v>43586.91695648148</c:v>
                </c:pt>
                <c:pt idx="5111">
                  <c:v>43586.958623206017</c:v>
                </c:pt>
                <c:pt idx="5112">
                  <c:v>43587.000289930555</c:v>
                </c:pt>
                <c:pt idx="5113">
                  <c:v>43587.041956655092</c:v>
                </c:pt>
                <c:pt idx="5114">
                  <c:v>43587.083623379629</c:v>
                </c:pt>
                <c:pt idx="5115">
                  <c:v>43587.125290104166</c:v>
                </c:pt>
                <c:pt idx="5116">
                  <c:v>43587.166956828703</c:v>
                </c:pt>
                <c:pt idx="5117">
                  <c:v>43587.208623553241</c:v>
                </c:pt>
                <c:pt idx="5118">
                  <c:v>43587.250290277778</c:v>
                </c:pt>
                <c:pt idx="5119">
                  <c:v>43587.291957002315</c:v>
                </c:pt>
                <c:pt idx="5120">
                  <c:v>43587.333623726852</c:v>
                </c:pt>
                <c:pt idx="5121">
                  <c:v>43587.375290451389</c:v>
                </c:pt>
                <c:pt idx="5122">
                  <c:v>43587.416957175927</c:v>
                </c:pt>
                <c:pt idx="5123">
                  <c:v>43587.458623900464</c:v>
                </c:pt>
                <c:pt idx="5124">
                  <c:v>43587.500290625001</c:v>
                </c:pt>
                <c:pt idx="5125">
                  <c:v>43587.541957349538</c:v>
                </c:pt>
                <c:pt idx="5126">
                  <c:v>43587.583624074075</c:v>
                </c:pt>
                <c:pt idx="5127">
                  <c:v>43587.625290798613</c:v>
                </c:pt>
                <c:pt idx="5128">
                  <c:v>43587.66695752315</c:v>
                </c:pt>
                <c:pt idx="5129">
                  <c:v>43587.708624247687</c:v>
                </c:pt>
                <c:pt idx="5130">
                  <c:v>43587.750290972224</c:v>
                </c:pt>
                <c:pt idx="5131">
                  <c:v>43587.791957696762</c:v>
                </c:pt>
                <c:pt idx="5132">
                  <c:v>43587.833624421299</c:v>
                </c:pt>
                <c:pt idx="5133">
                  <c:v>43587.875291145836</c:v>
                </c:pt>
                <c:pt idx="5134">
                  <c:v>43587.916957870373</c:v>
                </c:pt>
                <c:pt idx="5135">
                  <c:v>43587.95862459491</c:v>
                </c:pt>
                <c:pt idx="5136">
                  <c:v>43588.000291319448</c:v>
                </c:pt>
                <c:pt idx="5137">
                  <c:v>43588.041958043985</c:v>
                </c:pt>
                <c:pt idx="5138">
                  <c:v>43588.083624768522</c:v>
                </c:pt>
                <c:pt idx="5139">
                  <c:v>43588.125291493052</c:v>
                </c:pt>
                <c:pt idx="5140">
                  <c:v>43588.166958217589</c:v>
                </c:pt>
                <c:pt idx="5141">
                  <c:v>43588.208624942126</c:v>
                </c:pt>
                <c:pt idx="5142">
                  <c:v>43588.250291666664</c:v>
                </c:pt>
                <c:pt idx="5143">
                  <c:v>43588.291958391201</c:v>
                </c:pt>
                <c:pt idx="5144">
                  <c:v>43588.333625115738</c:v>
                </c:pt>
                <c:pt idx="5145">
                  <c:v>43588.375291840275</c:v>
                </c:pt>
                <c:pt idx="5146">
                  <c:v>43588.416958564812</c:v>
                </c:pt>
                <c:pt idx="5147">
                  <c:v>43588.45862528935</c:v>
                </c:pt>
                <c:pt idx="5148">
                  <c:v>43588.500292013887</c:v>
                </c:pt>
                <c:pt idx="5149">
                  <c:v>43588.541958738424</c:v>
                </c:pt>
                <c:pt idx="5150">
                  <c:v>43588.583625462961</c:v>
                </c:pt>
                <c:pt idx="5151">
                  <c:v>43588.625292187498</c:v>
                </c:pt>
                <c:pt idx="5152">
                  <c:v>43588.666958912036</c:v>
                </c:pt>
                <c:pt idx="5153">
                  <c:v>43588.708625636573</c:v>
                </c:pt>
                <c:pt idx="5154">
                  <c:v>43588.75029236111</c:v>
                </c:pt>
                <c:pt idx="5155">
                  <c:v>43588.791959085647</c:v>
                </c:pt>
                <c:pt idx="5156">
                  <c:v>43588.833625810184</c:v>
                </c:pt>
                <c:pt idx="5157">
                  <c:v>43588.875292534722</c:v>
                </c:pt>
                <c:pt idx="5158">
                  <c:v>43588.916959259259</c:v>
                </c:pt>
                <c:pt idx="5159">
                  <c:v>43588.958625983796</c:v>
                </c:pt>
                <c:pt idx="5160">
                  <c:v>43589.000292708333</c:v>
                </c:pt>
                <c:pt idx="5161">
                  <c:v>43589.04195943287</c:v>
                </c:pt>
                <c:pt idx="5162">
                  <c:v>43589.083626157408</c:v>
                </c:pt>
                <c:pt idx="5163">
                  <c:v>43589.125292881945</c:v>
                </c:pt>
                <c:pt idx="5164">
                  <c:v>43589.166959606482</c:v>
                </c:pt>
                <c:pt idx="5165">
                  <c:v>43589.208626331019</c:v>
                </c:pt>
                <c:pt idx="5166">
                  <c:v>43589.250293055557</c:v>
                </c:pt>
                <c:pt idx="5167">
                  <c:v>43589.291959780094</c:v>
                </c:pt>
                <c:pt idx="5168">
                  <c:v>43589.333626504631</c:v>
                </c:pt>
                <c:pt idx="5169">
                  <c:v>43589.375293229168</c:v>
                </c:pt>
                <c:pt idx="5170">
                  <c:v>43589.416959953705</c:v>
                </c:pt>
                <c:pt idx="5171">
                  <c:v>43589.458626678243</c:v>
                </c:pt>
                <c:pt idx="5172">
                  <c:v>43589.50029340278</c:v>
                </c:pt>
                <c:pt idx="5173">
                  <c:v>43589.541960127317</c:v>
                </c:pt>
                <c:pt idx="5174">
                  <c:v>43589.583626851854</c:v>
                </c:pt>
                <c:pt idx="5175">
                  <c:v>43589.625293576391</c:v>
                </c:pt>
                <c:pt idx="5176">
                  <c:v>43589.666960300929</c:v>
                </c:pt>
                <c:pt idx="5177">
                  <c:v>43589.708627025466</c:v>
                </c:pt>
                <c:pt idx="5178">
                  <c:v>43589.750293750003</c:v>
                </c:pt>
                <c:pt idx="5179">
                  <c:v>43589.79196047454</c:v>
                </c:pt>
                <c:pt idx="5180">
                  <c:v>43589.833627199077</c:v>
                </c:pt>
                <c:pt idx="5181">
                  <c:v>43589.875293923615</c:v>
                </c:pt>
                <c:pt idx="5182">
                  <c:v>43589.916960648145</c:v>
                </c:pt>
                <c:pt idx="5183">
                  <c:v>43589.958627372682</c:v>
                </c:pt>
                <c:pt idx="5184">
                  <c:v>43590.000294097219</c:v>
                </c:pt>
                <c:pt idx="5185">
                  <c:v>43590.041960821756</c:v>
                </c:pt>
                <c:pt idx="5186">
                  <c:v>43590.083627546293</c:v>
                </c:pt>
                <c:pt idx="5187">
                  <c:v>43590.125294270831</c:v>
                </c:pt>
                <c:pt idx="5188">
                  <c:v>43590.166960995368</c:v>
                </c:pt>
                <c:pt idx="5189">
                  <c:v>43590.208627719905</c:v>
                </c:pt>
                <c:pt idx="5190">
                  <c:v>43590.250294444442</c:v>
                </c:pt>
                <c:pt idx="5191">
                  <c:v>43590.291961168979</c:v>
                </c:pt>
                <c:pt idx="5192">
                  <c:v>43590.333627893517</c:v>
                </c:pt>
                <c:pt idx="5193">
                  <c:v>43590.375294618054</c:v>
                </c:pt>
                <c:pt idx="5194">
                  <c:v>43590.416961342591</c:v>
                </c:pt>
                <c:pt idx="5195">
                  <c:v>43590.458628067128</c:v>
                </c:pt>
                <c:pt idx="5196">
                  <c:v>43590.500294791666</c:v>
                </c:pt>
                <c:pt idx="5197">
                  <c:v>43590.541961516203</c:v>
                </c:pt>
                <c:pt idx="5198">
                  <c:v>43590.58362824074</c:v>
                </c:pt>
                <c:pt idx="5199">
                  <c:v>43590.625294965277</c:v>
                </c:pt>
                <c:pt idx="5200">
                  <c:v>43590.666961689814</c:v>
                </c:pt>
                <c:pt idx="5201">
                  <c:v>43590.708628414352</c:v>
                </c:pt>
                <c:pt idx="5202">
                  <c:v>43590.750295138889</c:v>
                </c:pt>
                <c:pt idx="5203">
                  <c:v>43590.791961863426</c:v>
                </c:pt>
                <c:pt idx="5204">
                  <c:v>43590.833628587963</c:v>
                </c:pt>
                <c:pt idx="5205">
                  <c:v>43590.8752953125</c:v>
                </c:pt>
                <c:pt idx="5206">
                  <c:v>43590.916962037038</c:v>
                </c:pt>
                <c:pt idx="5207">
                  <c:v>43590.958628761575</c:v>
                </c:pt>
                <c:pt idx="5208">
                  <c:v>43591.000295486112</c:v>
                </c:pt>
                <c:pt idx="5209">
                  <c:v>43591.041962210649</c:v>
                </c:pt>
                <c:pt idx="5210">
                  <c:v>43591.083628935186</c:v>
                </c:pt>
                <c:pt idx="5211">
                  <c:v>43591.125295659724</c:v>
                </c:pt>
                <c:pt idx="5212">
                  <c:v>43591.166962384261</c:v>
                </c:pt>
                <c:pt idx="5213">
                  <c:v>43591.208629108798</c:v>
                </c:pt>
                <c:pt idx="5214">
                  <c:v>43591.250295833335</c:v>
                </c:pt>
                <c:pt idx="5215">
                  <c:v>43591.291962557872</c:v>
                </c:pt>
                <c:pt idx="5216">
                  <c:v>43591.33362928241</c:v>
                </c:pt>
                <c:pt idx="5217">
                  <c:v>43591.375296006947</c:v>
                </c:pt>
                <c:pt idx="5218">
                  <c:v>43591.416962731484</c:v>
                </c:pt>
                <c:pt idx="5219">
                  <c:v>43591.458629456021</c:v>
                </c:pt>
                <c:pt idx="5220">
                  <c:v>43591.500296180559</c:v>
                </c:pt>
                <c:pt idx="5221">
                  <c:v>43591.541962905096</c:v>
                </c:pt>
                <c:pt idx="5222">
                  <c:v>43591.583629629633</c:v>
                </c:pt>
                <c:pt idx="5223">
                  <c:v>43591.62529635417</c:v>
                </c:pt>
                <c:pt idx="5224">
                  <c:v>43591.666963078707</c:v>
                </c:pt>
                <c:pt idx="5225">
                  <c:v>43591.708629803237</c:v>
                </c:pt>
                <c:pt idx="5226">
                  <c:v>43591.750296527774</c:v>
                </c:pt>
                <c:pt idx="5227">
                  <c:v>43591.791963252312</c:v>
                </c:pt>
                <c:pt idx="5228">
                  <c:v>43591.833629976849</c:v>
                </c:pt>
                <c:pt idx="5229">
                  <c:v>43591.875296701386</c:v>
                </c:pt>
                <c:pt idx="5230">
                  <c:v>43591.916963425923</c:v>
                </c:pt>
                <c:pt idx="5231">
                  <c:v>43591.958630150461</c:v>
                </c:pt>
                <c:pt idx="5232">
                  <c:v>43592.000296874998</c:v>
                </c:pt>
                <c:pt idx="5233">
                  <c:v>43592.041963599535</c:v>
                </c:pt>
                <c:pt idx="5234">
                  <c:v>43592.083630324072</c:v>
                </c:pt>
                <c:pt idx="5235">
                  <c:v>43592.125297048609</c:v>
                </c:pt>
                <c:pt idx="5236">
                  <c:v>43592.166963773147</c:v>
                </c:pt>
                <c:pt idx="5237">
                  <c:v>43592.208630497684</c:v>
                </c:pt>
                <c:pt idx="5238">
                  <c:v>43592.250297222221</c:v>
                </c:pt>
                <c:pt idx="5239">
                  <c:v>43592.291963946758</c:v>
                </c:pt>
                <c:pt idx="5240">
                  <c:v>43592.333630671295</c:v>
                </c:pt>
                <c:pt idx="5241">
                  <c:v>43592.375297395833</c:v>
                </c:pt>
                <c:pt idx="5242">
                  <c:v>43592.41696412037</c:v>
                </c:pt>
                <c:pt idx="5243">
                  <c:v>43592.458630844907</c:v>
                </c:pt>
                <c:pt idx="5244">
                  <c:v>43592.500297569444</c:v>
                </c:pt>
                <c:pt idx="5245">
                  <c:v>43592.541964293981</c:v>
                </c:pt>
                <c:pt idx="5246">
                  <c:v>43592.583631018519</c:v>
                </c:pt>
                <c:pt idx="5247">
                  <c:v>43592.625297743056</c:v>
                </c:pt>
                <c:pt idx="5248">
                  <c:v>43592.666964467593</c:v>
                </c:pt>
                <c:pt idx="5249">
                  <c:v>43592.70863119213</c:v>
                </c:pt>
                <c:pt idx="5250">
                  <c:v>43592.750297916667</c:v>
                </c:pt>
                <c:pt idx="5251">
                  <c:v>43592.791964641205</c:v>
                </c:pt>
                <c:pt idx="5252">
                  <c:v>43592.833631365742</c:v>
                </c:pt>
                <c:pt idx="5253">
                  <c:v>43592.875298090279</c:v>
                </c:pt>
                <c:pt idx="5254">
                  <c:v>43592.916964814816</c:v>
                </c:pt>
                <c:pt idx="5255">
                  <c:v>43592.958631539354</c:v>
                </c:pt>
                <c:pt idx="5256">
                  <c:v>43593.000298263891</c:v>
                </c:pt>
                <c:pt idx="5257">
                  <c:v>43593.041964988428</c:v>
                </c:pt>
                <c:pt idx="5258">
                  <c:v>43593.083631712965</c:v>
                </c:pt>
                <c:pt idx="5259">
                  <c:v>43593.125298437502</c:v>
                </c:pt>
                <c:pt idx="5260">
                  <c:v>43593.16696516204</c:v>
                </c:pt>
                <c:pt idx="5261">
                  <c:v>43593.208631886577</c:v>
                </c:pt>
                <c:pt idx="5262">
                  <c:v>43593.250298611114</c:v>
                </c:pt>
                <c:pt idx="5263">
                  <c:v>43593.291965335651</c:v>
                </c:pt>
                <c:pt idx="5264">
                  <c:v>43593.333632060188</c:v>
                </c:pt>
                <c:pt idx="5265">
                  <c:v>43593.375298784726</c:v>
                </c:pt>
                <c:pt idx="5266">
                  <c:v>43593.416965509263</c:v>
                </c:pt>
                <c:pt idx="5267">
                  <c:v>43593.458632233793</c:v>
                </c:pt>
                <c:pt idx="5268">
                  <c:v>43593.50029895833</c:v>
                </c:pt>
                <c:pt idx="5269">
                  <c:v>43593.541965682867</c:v>
                </c:pt>
                <c:pt idx="5270">
                  <c:v>43593.583632407404</c:v>
                </c:pt>
                <c:pt idx="5271">
                  <c:v>43593.625299131942</c:v>
                </c:pt>
                <c:pt idx="5272">
                  <c:v>43593.666965856479</c:v>
                </c:pt>
                <c:pt idx="5273">
                  <c:v>43593.708632581016</c:v>
                </c:pt>
                <c:pt idx="5274">
                  <c:v>43593.750299305553</c:v>
                </c:pt>
                <c:pt idx="5275">
                  <c:v>43593.79196603009</c:v>
                </c:pt>
                <c:pt idx="5276">
                  <c:v>43593.833632754628</c:v>
                </c:pt>
                <c:pt idx="5277">
                  <c:v>43593.875299479165</c:v>
                </c:pt>
                <c:pt idx="5278">
                  <c:v>43593.916966203702</c:v>
                </c:pt>
                <c:pt idx="5279">
                  <c:v>43593.958632928239</c:v>
                </c:pt>
                <c:pt idx="5280">
                  <c:v>43594.000299652776</c:v>
                </c:pt>
                <c:pt idx="5281">
                  <c:v>43594.041966377314</c:v>
                </c:pt>
                <c:pt idx="5282">
                  <c:v>43594.083633101851</c:v>
                </c:pt>
                <c:pt idx="5283">
                  <c:v>43594.125299826388</c:v>
                </c:pt>
                <c:pt idx="5284">
                  <c:v>43594.166966550925</c:v>
                </c:pt>
                <c:pt idx="5285">
                  <c:v>43594.208633275462</c:v>
                </c:pt>
                <c:pt idx="5286">
                  <c:v>43594.2503</c:v>
                </c:pt>
                <c:pt idx="5287">
                  <c:v>43594.291966724537</c:v>
                </c:pt>
                <c:pt idx="5288">
                  <c:v>43594.333633449074</c:v>
                </c:pt>
                <c:pt idx="5289">
                  <c:v>43594.375300173611</c:v>
                </c:pt>
                <c:pt idx="5290">
                  <c:v>43594.416966898149</c:v>
                </c:pt>
                <c:pt idx="5291">
                  <c:v>43594.458633622686</c:v>
                </c:pt>
                <c:pt idx="5292">
                  <c:v>43594.500300347223</c:v>
                </c:pt>
                <c:pt idx="5293">
                  <c:v>43594.54196707176</c:v>
                </c:pt>
                <c:pt idx="5294">
                  <c:v>43594.583633796297</c:v>
                </c:pt>
                <c:pt idx="5295">
                  <c:v>43594.625300520835</c:v>
                </c:pt>
                <c:pt idx="5296">
                  <c:v>43594.666967245372</c:v>
                </c:pt>
                <c:pt idx="5297">
                  <c:v>43594.708633969909</c:v>
                </c:pt>
                <c:pt idx="5298">
                  <c:v>43594.750300694446</c:v>
                </c:pt>
                <c:pt idx="5299">
                  <c:v>43594.791967418983</c:v>
                </c:pt>
                <c:pt idx="5300">
                  <c:v>43594.833634143521</c:v>
                </c:pt>
                <c:pt idx="5301">
                  <c:v>43594.875300868058</c:v>
                </c:pt>
                <c:pt idx="5302">
                  <c:v>43594.916967592595</c:v>
                </c:pt>
                <c:pt idx="5303">
                  <c:v>43594.958634317132</c:v>
                </c:pt>
                <c:pt idx="5304">
                  <c:v>43595.000301041669</c:v>
                </c:pt>
                <c:pt idx="5305">
                  <c:v>43595.041967766207</c:v>
                </c:pt>
                <c:pt idx="5306">
                  <c:v>43595.083634490744</c:v>
                </c:pt>
                <c:pt idx="5307">
                  <c:v>43595.125301215281</c:v>
                </c:pt>
                <c:pt idx="5308">
                  <c:v>43595.166967939818</c:v>
                </c:pt>
                <c:pt idx="5309">
                  <c:v>43595.208634664355</c:v>
                </c:pt>
                <c:pt idx="5310">
                  <c:v>43595.250301388885</c:v>
                </c:pt>
                <c:pt idx="5311">
                  <c:v>43595.291968113423</c:v>
                </c:pt>
                <c:pt idx="5312">
                  <c:v>43595.33363483796</c:v>
                </c:pt>
                <c:pt idx="5313">
                  <c:v>43595.375301562497</c:v>
                </c:pt>
                <c:pt idx="5314">
                  <c:v>43595.416968287034</c:v>
                </c:pt>
                <c:pt idx="5315">
                  <c:v>43595.458635011571</c:v>
                </c:pt>
                <c:pt idx="5316">
                  <c:v>43595.500301736109</c:v>
                </c:pt>
                <c:pt idx="5317">
                  <c:v>43595.541968460646</c:v>
                </c:pt>
                <c:pt idx="5318">
                  <c:v>43595.583635185183</c:v>
                </c:pt>
                <c:pt idx="5319">
                  <c:v>43595.62530190972</c:v>
                </c:pt>
                <c:pt idx="5320">
                  <c:v>43595.666968634258</c:v>
                </c:pt>
                <c:pt idx="5321">
                  <c:v>43595.708635358795</c:v>
                </c:pt>
                <c:pt idx="5322">
                  <c:v>43595.750302083332</c:v>
                </c:pt>
                <c:pt idx="5323">
                  <c:v>43595.791968807869</c:v>
                </c:pt>
                <c:pt idx="5324">
                  <c:v>43595.833635532406</c:v>
                </c:pt>
                <c:pt idx="5325">
                  <c:v>43595.875302256944</c:v>
                </c:pt>
                <c:pt idx="5326">
                  <c:v>43595.916968981481</c:v>
                </c:pt>
                <c:pt idx="5327">
                  <c:v>43595.958635706018</c:v>
                </c:pt>
                <c:pt idx="5328">
                  <c:v>43596.000302430555</c:v>
                </c:pt>
                <c:pt idx="5329">
                  <c:v>43596.041969155092</c:v>
                </c:pt>
                <c:pt idx="5330">
                  <c:v>43596.08363587963</c:v>
                </c:pt>
                <c:pt idx="5331">
                  <c:v>43596.125302604167</c:v>
                </c:pt>
                <c:pt idx="5332">
                  <c:v>43596.166969328704</c:v>
                </c:pt>
                <c:pt idx="5333">
                  <c:v>43596.208636053241</c:v>
                </c:pt>
                <c:pt idx="5334">
                  <c:v>43596.250302777778</c:v>
                </c:pt>
                <c:pt idx="5335">
                  <c:v>43596.291969502316</c:v>
                </c:pt>
                <c:pt idx="5336">
                  <c:v>43596.333636226853</c:v>
                </c:pt>
                <c:pt idx="5337">
                  <c:v>43596.37530295139</c:v>
                </c:pt>
                <c:pt idx="5338">
                  <c:v>43596.416969675927</c:v>
                </c:pt>
                <c:pt idx="5339">
                  <c:v>43596.458636400464</c:v>
                </c:pt>
                <c:pt idx="5340">
                  <c:v>43596.500303125002</c:v>
                </c:pt>
                <c:pt idx="5341">
                  <c:v>43596.541969849539</c:v>
                </c:pt>
                <c:pt idx="5342">
                  <c:v>43596.583636574076</c:v>
                </c:pt>
                <c:pt idx="5343">
                  <c:v>43596.625303298613</c:v>
                </c:pt>
                <c:pt idx="5344">
                  <c:v>43596.66697002315</c:v>
                </c:pt>
                <c:pt idx="5345">
                  <c:v>43596.708636747688</c:v>
                </c:pt>
                <c:pt idx="5346">
                  <c:v>43596.750303472225</c:v>
                </c:pt>
                <c:pt idx="5347">
                  <c:v>43596.791970196762</c:v>
                </c:pt>
                <c:pt idx="5348">
                  <c:v>43596.833636921299</c:v>
                </c:pt>
                <c:pt idx="5349">
                  <c:v>43596.875303645837</c:v>
                </c:pt>
                <c:pt idx="5350">
                  <c:v>43596.916970370374</c:v>
                </c:pt>
                <c:pt idx="5351">
                  <c:v>43596.958637094911</c:v>
                </c:pt>
                <c:pt idx="5352">
                  <c:v>43597.000303819441</c:v>
                </c:pt>
                <c:pt idx="5353">
                  <c:v>43597.041970543978</c:v>
                </c:pt>
                <c:pt idx="5354">
                  <c:v>43597.083637268515</c:v>
                </c:pt>
                <c:pt idx="5355">
                  <c:v>43597.125303993053</c:v>
                </c:pt>
                <c:pt idx="5356">
                  <c:v>43597.16697071759</c:v>
                </c:pt>
                <c:pt idx="5357">
                  <c:v>43597.208637442127</c:v>
                </c:pt>
                <c:pt idx="5358">
                  <c:v>43597.250304166664</c:v>
                </c:pt>
                <c:pt idx="5359">
                  <c:v>43597.291970891201</c:v>
                </c:pt>
                <c:pt idx="5360">
                  <c:v>43597.333637615739</c:v>
                </c:pt>
                <c:pt idx="5361">
                  <c:v>43597.375304340276</c:v>
                </c:pt>
                <c:pt idx="5362">
                  <c:v>43597.416971064813</c:v>
                </c:pt>
                <c:pt idx="5363">
                  <c:v>43597.45863778935</c:v>
                </c:pt>
                <c:pt idx="5364">
                  <c:v>43597.500304513887</c:v>
                </c:pt>
                <c:pt idx="5365">
                  <c:v>43597.541971238425</c:v>
                </c:pt>
                <c:pt idx="5366">
                  <c:v>43597.583637962962</c:v>
                </c:pt>
                <c:pt idx="5367">
                  <c:v>43597.625304687499</c:v>
                </c:pt>
                <c:pt idx="5368">
                  <c:v>43597.666971412036</c:v>
                </c:pt>
                <c:pt idx="5369">
                  <c:v>43597.708638136573</c:v>
                </c:pt>
                <c:pt idx="5370">
                  <c:v>43597.750304861111</c:v>
                </c:pt>
                <c:pt idx="5371">
                  <c:v>43597.791971585648</c:v>
                </c:pt>
                <c:pt idx="5372">
                  <c:v>43597.833638310185</c:v>
                </c:pt>
                <c:pt idx="5373">
                  <c:v>43597.875305034722</c:v>
                </c:pt>
                <c:pt idx="5374">
                  <c:v>43597.916971759259</c:v>
                </c:pt>
                <c:pt idx="5375">
                  <c:v>43597.958638483797</c:v>
                </c:pt>
                <c:pt idx="5376">
                  <c:v>43598.000305208334</c:v>
                </c:pt>
                <c:pt idx="5377">
                  <c:v>43598.041971932871</c:v>
                </c:pt>
                <c:pt idx="5378">
                  <c:v>43598.083638657408</c:v>
                </c:pt>
                <c:pt idx="5379">
                  <c:v>43598.125305381946</c:v>
                </c:pt>
                <c:pt idx="5380">
                  <c:v>43598.166972106483</c:v>
                </c:pt>
                <c:pt idx="5381">
                  <c:v>43598.20863883102</c:v>
                </c:pt>
                <c:pt idx="5382">
                  <c:v>43598.250305555557</c:v>
                </c:pt>
                <c:pt idx="5383">
                  <c:v>43598.291972280094</c:v>
                </c:pt>
                <c:pt idx="5384">
                  <c:v>43598.333639004632</c:v>
                </c:pt>
                <c:pt idx="5385">
                  <c:v>43598.375305729169</c:v>
                </c:pt>
                <c:pt idx="5386">
                  <c:v>43598.416972453706</c:v>
                </c:pt>
                <c:pt idx="5387">
                  <c:v>43598.458639178243</c:v>
                </c:pt>
                <c:pt idx="5388">
                  <c:v>43598.50030590278</c:v>
                </c:pt>
                <c:pt idx="5389">
                  <c:v>43598.541972627318</c:v>
                </c:pt>
                <c:pt idx="5390">
                  <c:v>43598.583639351855</c:v>
                </c:pt>
                <c:pt idx="5391">
                  <c:v>43598.625306076392</c:v>
                </c:pt>
                <c:pt idx="5392">
                  <c:v>43598.666972800929</c:v>
                </c:pt>
                <c:pt idx="5393">
                  <c:v>43598.708639525466</c:v>
                </c:pt>
                <c:pt idx="5394">
                  <c:v>43598.750306250004</c:v>
                </c:pt>
                <c:pt idx="5395">
                  <c:v>43598.791972974534</c:v>
                </c:pt>
                <c:pt idx="5396">
                  <c:v>43598.833639699071</c:v>
                </c:pt>
                <c:pt idx="5397">
                  <c:v>43598.875306423608</c:v>
                </c:pt>
                <c:pt idx="5398">
                  <c:v>43598.916973148145</c:v>
                </c:pt>
                <c:pt idx="5399">
                  <c:v>43598.958639872682</c:v>
                </c:pt>
                <c:pt idx="5400">
                  <c:v>43599.00030659722</c:v>
                </c:pt>
                <c:pt idx="5401">
                  <c:v>43599.041973321757</c:v>
                </c:pt>
                <c:pt idx="5402">
                  <c:v>43599.083640046294</c:v>
                </c:pt>
                <c:pt idx="5403">
                  <c:v>43599.125306770831</c:v>
                </c:pt>
                <c:pt idx="5404">
                  <c:v>43599.166973495368</c:v>
                </c:pt>
                <c:pt idx="5405">
                  <c:v>43599.208640219906</c:v>
                </c:pt>
                <c:pt idx="5406">
                  <c:v>43599.250306944443</c:v>
                </c:pt>
                <c:pt idx="5407">
                  <c:v>43599.29197366898</c:v>
                </c:pt>
                <c:pt idx="5408">
                  <c:v>43599.333640393517</c:v>
                </c:pt>
                <c:pt idx="5409">
                  <c:v>43599.375307118054</c:v>
                </c:pt>
                <c:pt idx="5410">
                  <c:v>43599.416973842592</c:v>
                </c:pt>
                <c:pt idx="5411">
                  <c:v>43599.458640567129</c:v>
                </c:pt>
                <c:pt idx="5412">
                  <c:v>43599.500307291666</c:v>
                </c:pt>
                <c:pt idx="5413">
                  <c:v>43599.541974016203</c:v>
                </c:pt>
                <c:pt idx="5414">
                  <c:v>43599.583640740741</c:v>
                </c:pt>
                <c:pt idx="5415">
                  <c:v>43599.625307465278</c:v>
                </c:pt>
                <c:pt idx="5416">
                  <c:v>43599.666974189815</c:v>
                </c:pt>
                <c:pt idx="5417">
                  <c:v>43599.708640914352</c:v>
                </c:pt>
                <c:pt idx="5418">
                  <c:v>43599.750307638889</c:v>
                </c:pt>
                <c:pt idx="5419">
                  <c:v>43599.791974363427</c:v>
                </c:pt>
                <c:pt idx="5420">
                  <c:v>43599.833641087964</c:v>
                </c:pt>
                <c:pt idx="5421">
                  <c:v>43599.875307812501</c:v>
                </c:pt>
                <c:pt idx="5422">
                  <c:v>43599.916974537038</c:v>
                </c:pt>
                <c:pt idx="5423">
                  <c:v>43599.958641261575</c:v>
                </c:pt>
                <c:pt idx="5424">
                  <c:v>43600.000307986113</c:v>
                </c:pt>
                <c:pt idx="5425">
                  <c:v>43600.04197471065</c:v>
                </c:pt>
                <c:pt idx="5426">
                  <c:v>43600.083641435187</c:v>
                </c:pt>
                <c:pt idx="5427">
                  <c:v>43600.125308159724</c:v>
                </c:pt>
                <c:pt idx="5428">
                  <c:v>43600.166974884261</c:v>
                </c:pt>
                <c:pt idx="5429">
                  <c:v>43600.208641608799</c:v>
                </c:pt>
                <c:pt idx="5430">
                  <c:v>43600.250308333336</c:v>
                </c:pt>
                <c:pt idx="5431">
                  <c:v>43600.291975057873</c:v>
                </c:pt>
                <c:pt idx="5432">
                  <c:v>43600.33364178241</c:v>
                </c:pt>
                <c:pt idx="5433">
                  <c:v>43600.375308506947</c:v>
                </c:pt>
                <c:pt idx="5434">
                  <c:v>43600.416975231485</c:v>
                </c:pt>
                <c:pt idx="5435">
                  <c:v>43600.458641956022</c:v>
                </c:pt>
                <c:pt idx="5436">
                  <c:v>43600.500308680559</c:v>
                </c:pt>
                <c:pt idx="5437">
                  <c:v>43600.541975405089</c:v>
                </c:pt>
                <c:pt idx="5438">
                  <c:v>43600.583642129626</c:v>
                </c:pt>
                <c:pt idx="5439">
                  <c:v>43600.625308854163</c:v>
                </c:pt>
                <c:pt idx="5440">
                  <c:v>43600.666975578701</c:v>
                </c:pt>
                <c:pt idx="5441">
                  <c:v>43600.708642303238</c:v>
                </c:pt>
                <c:pt idx="5442">
                  <c:v>43600.750309027775</c:v>
                </c:pt>
                <c:pt idx="5443">
                  <c:v>43600.791975752312</c:v>
                </c:pt>
                <c:pt idx="5444">
                  <c:v>43600.833642476849</c:v>
                </c:pt>
                <c:pt idx="5445">
                  <c:v>43600.875309201387</c:v>
                </c:pt>
                <c:pt idx="5446">
                  <c:v>43600.916975925924</c:v>
                </c:pt>
                <c:pt idx="5447">
                  <c:v>43600.958642650461</c:v>
                </c:pt>
                <c:pt idx="5448">
                  <c:v>43601.000309374998</c:v>
                </c:pt>
                <c:pt idx="5449">
                  <c:v>43601.041976099536</c:v>
                </c:pt>
                <c:pt idx="5450">
                  <c:v>43601.083642824073</c:v>
                </c:pt>
                <c:pt idx="5451">
                  <c:v>43601.12530954861</c:v>
                </c:pt>
                <c:pt idx="5452">
                  <c:v>43601.166976273147</c:v>
                </c:pt>
                <c:pt idx="5453">
                  <c:v>43601.208642997684</c:v>
                </c:pt>
                <c:pt idx="5454">
                  <c:v>43601.250309722222</c:v>
                </c:pt>
                <c:pt idx="5455">
                  <c:v>43601.291976446759</c:v>
                </c:pt>
                <c:pt idx="5456">
                  <c:v>43601.333643171296</c:v>
                </c:pt>
                <c:pt idx="5457">
                  <c:v>43601.375309895833</c:v>
                </c:pt>
                <c:pt idx="5458">
                  <c:v>43601.41697662037</c:v>
                </c:pt>
                <c:pt idx="5459">
                  <c:v>43601.458643344908</c:v>
                </c:pt>
                <c:pt idx="5460">
                  <c:v>43601.500310069445</c:v>
                </c:pt>
                <c:pt idx="5461">
                  <c:v>43601.541976793982</c:v>
                </c:pt>
                <c:pt idx="5462">
                  <c:v>43601.583643518519</c:v>
                </c:pt>
                <c:pt idx="5463">
                  <c:v>43601.625310243056</c:v>
                </c:pt>
                <c:pt idx="5464">
                  <c:v>43601.666976967594</c:v>
                </c:pt>
                <c:pt idx="5465">
                  <c:v>43601.708643692131</c:v>
                </c:pt>
                <c:pt idx="5466">
                  <c:v>43601.750310416668</c:v>
                </c:pt>
                <c:pt idx="5467">
                  <c:v>43601.791977141205</c:v>
                </c:pt>
                <c:pt idx="5468">
                  <c:v>43601.833643865742</c:v>
                </c:pt>
                <c:pt idx="5469">
                  <c:v>43601.87531059028</c:v>
                </c:pt>
                <c:pt idx="5470">
                  <c:v>43601.916977314817</c:v>
                </c:pt>
                <c:pt idx="5471">
                  <c:v>43601.958644039354</c:v>
                </c:pt>
                <c:pt idx="5472">
                  <c:v>43602.000310763891</c:v>
                </c:pt>
                <c:pt idx="5473">
                  <c:v>43602.041977488429</c:v>
                </c:pt>
                <c:pt idx="5474">
                  <c:v>43602.083644212966</c:v>
                </c:pt>
                <c:pt idx="5475">
                  <c:v>43602.125310937503</c:v>
                </c:pt>
                <c:pt idx="5476">
                  <c:v>43602.16697766204</c:v>
                </c:pt>
                <c:pt idx="5477">
                  <c:v>43602.208644386577</c:v>
                </c:pt>
                <c:pt idx="5478">
                  <c:v>43602.250311111115</c:v>
                </c:pt>
                <c:pt idx="5479">
                  <c:v>43602.291977835652</c:v>
                </c:pt>
                <c:pt idx="5480">
                  <c:v>43602.333644560182</c:v>
                </c:pt>
                <c:pt idx="5481">
                  <c:v>43602.375311284719</c:v>
                </c:pt>
                <c:pt idx="5482">
                  <c:v>43602.416978009256</c:v>
                </c:pt>
                <c:pt idx="5483">
                  <c:v>43602.458644733793</c:v>
                </c:pt>
                <c:pt idx="5484">
                  <c:v>43602.500311458331</c:v>
                </c:pt>
                <c:pt idx="5485">
                  <c:v>43602.541978182868</c:v>
                </c:pt>
                <c:pt idx="5486">
                  <c:v>43602.583644907405</c:v>
                </c:pt>
                <c:pt idx="5487">
                  <c:v>43602.625311631942</c:v>
                </c:pt>
                <c:pt idx="5488">
                  <c:v>43602.666978356479</c:v>
                </c:pt>
                <c:pt idx="5489">
                  <c:v>43602.708645081017</c:v>
                </c:pt>
                <c:pt idx="5490">
                  <c:v>43602.750311805554</c:v>
                </c:pt>
                <c:pt idx="5491">
                  <c:v>43602.791978530091</c:v>
                </c:pt>
                <c:pt idx="5492">
                  <c:v>43602.833645254628</c:v>
                </c:pt>
                <c:pt idx="5493">
                  <c:v>43602.875311979165</c:v>
                </c:pt>
                <c:pt idx="5494">
                  <c:v>43602.916978703703</c:v>
                </c:pt>
                <c:pt idx="5495">
                  <c:v>43602.95864542824</c:v>
                </c:pt>
                <c:pt idx="5496">
                  <c:v>43603.000312152777</c:v>
                </c:pt>
                <c:pt idx="5497">
                  <c:v>43603.041978877314</c:v>
                </c:pt>
                <c:pt idx="5498">
                  <c:v>43603.083645601851</c:v>
                </c:pt>
                <c:pt idx="5499">
                  <c:v>43603.125312326389</c:v>
                </c:pt>
                <c:pt idx="5500">
                  <c:v>43603.166979050926</c:v>
                </c:pt>
                <c:pt idx="5501">
                  <c:v>43603.208645775463</c:v>
                </c:pt>
                <c:pt idx="5502">
                  <c:v>43603.2503125</c:v>
                </c:pt>
                <c:pt idx="5503">
                  <c:v>43603.291979224537</c:v>
                </c:pt>
                <c:pt idx="5504">
                  <c:v>43603.333645949075</c:v>
                </c:pt>
                <c:pt idx="5505">
                  <c:v>43603.375312673612</c:v>
                </c:pt>
                <c:pt idx="5506">
                  <c:v>43603.416979398149</c:v>
                </c:pt>
                <c:pt idx="5507">
                  <c:v>43603.458646122686</c:v>
                </c:pt>
                <c:pt idx="5508">
                  <c:v>43603.500312847224</c:v>
                </c:pt>
                <c:pt idx="5509">
                  <c:v>43603.541979571761</c:v>
                </c:pt>
                <c:pt idx="5510">
                  <c:v>43603.583646296298</c:v>
                </c:pt>
                <c:pt idx="5511">
                  <c:v>43603.625313020835</c:v>
                </c:pt>
                <c:pt idx="5512">
                  <c:v>43603.666979745372</c:v>
                </c:pt>
                <c:pt idx="5513">
                  <c:v>43603.70864646991</c:v>
                </c:pt>
                <c:pt idx="5514">
                  <c:v>43603.750313194447</c:v>
                </c:pt>
                <c:pt idx="5515">
                  <c:v>43603.791979918984</c:v>
                </c:pt>
                <c:pt idx="5516">
                  <c:v>43603.833646643521</c:v>
                </c:pt>
                <c:pt idx="5517">
                  <c:v>43603.875313368058</c:v>
                </c:pt>
                <c:pt idx="5518">
                  <c:v>43603.916980092596</c:v>
                </c:pt>
                <c:pt idx="5519">
                  <c:v>43603.958646817133</c:v>
                </c:pt>
                <c:pt idx="5520">
                  <c:v>43604.00031354167</c:v>
                </c:pt>
                <c:pt idx="5521">
                  <c:v>43604.041980266207</c:v>
                </c:pt>
                <c:pt idx="5522">
                  <c:v>43604.083646990737</c:v>
                </c:pt>
                <c:pt idx="5523">
                  <c:v>43604.125313715274</c:v>
                </c:pt>
                <c:pt idx="5524">
                  <c:v>43604.166980439812</c:v>
                </c:pt>
                <c:pt idx="5525">
                  <c:v>43604.208647164349</c:v>
                </c:pt>
                <c:pt idx="5526">
                  <c:v>43604.250313888886</c:v>
                </c:pt>
                <c:pt idx="5527">
                  <c:v>43604.291980613423</c:v>
                </c:pt>
                <c:pt idx="5528">
                  <c:v>43604.33364733796</c:v>
                </c:pt>
                <c:pt idx="5529">
                  <c:v>43604.375314062498</c:v>
                </c:pt>
                <c:pt idx="5530">
                  <c:v>43604.416980787035</c:v>
                </c:pt>
                <c:pt idx="5531">
                  <c:v>43604.458647511572</c:v>
                </c:pt>
                <c:pt idx="5532">
                  <c:v>43604.500314236109</c:v>
                </c:pt>
                <c:pt idx="5533">
                  <c:v>43604.541980960646</c:v>
                </c:pt>
                <c:pt idx="5534">
                  <c:v>43604.583647685184</c:v>
                </c:pt>
                <c:pt idx="5535">
                  <c:v>43604.625314409721</c:v>
                </c:pt>
                <c:pt idx="5536">
                  <c:v>43604.666981134258</c:v>
                </c:pt>
                <c:pt idx="5537">
                  <c:v>43604.708647858795</c:v>
                </c:pt>
                <c:pt idx="5538">
                  <c:v>43604.750314583333</c:v>
                </c:pt>
                <c:pt idx="5539">
                  <c:v>43604.79198130787</c:v>
                </c:pt>
                <c:pt idx="5540">
                  <c:v>43604.833648032407</c:v>
                </c:pt>
                <c:pt idx="5541">
                  <c:v>43604.875314756944</c:v>
                </c:pt>
                <c:pt idx="5542">
                  <c:v>43604.916981481481</c:v>
                </c:pt>
                <c:pt idx="5543">
                  <c:v>43604.958648206019</c:v>
                </c:pt>
                <c:pt idx="5544">
                  <c:v>43605.000314930556</c:v>
                </c:pt>
                <c:pt idx="5545">
                  <c:v>43605.041981655093</c:v>
                </c:pt>
                <c:pt idx="5546">
                  <c:v>43605.08364837963</c:v>
                </c:pt>
                <c:pt idx="5547">
                  <c:v>43605.125315104167</c:v>
                </c:pt>
                <c:pt idx="5548">
                  <c:v>43605.166981828705</c:v>
                </c:pt>
                <c:pt idx="5549">
                  <c:v>43605.208648553242</c:v>
                </c:pt>
                <c:pt idx="5550">
                  <c:v>43605.250315277779</c:v>
                </c:pt>
                <c:pt idx="5551">
                  <c:v>43605.291982002316</c:v>
                </c:pt>
                <c:pt idx="5552">
                  <c:v>43605.333648726853</c:v>
                </c:pt>
                <c:pt idx="5553">
                  <c:v>43605.375315451391</c:v>
                </c:pt>
                <c:pt idx="5554">
                  <c:v>43605.416982175928</c:v>
                </c:pt>
                <c:pt idx="5555">
                  <c:v>43605.458648900465</c:v>
                </c:pt>
                <c:pt idx="5556">
                  <c:v>43605.500315625002</c:v>
                </c:pt>
                <c:pt idx="5557">
                  <c:v>43605.541982349539</c:v>
                </c:pt>
                <c:pt idx="5558">
                  <c:v>43605.583649074077</c:v>
                </c:pt>
                <c:pt idx="5559">
                  <c:v>43605.625315798614</c:v>
                </c:pt>
                <c:pt idx="5560">
                  <c:v>43605.666982523151</c:v>
                </c:pt>
                <c:pt idx="5561">
                  <c:v>43605.708649247688</c:v>
                </c:pt>
                <c:pt idx="5562">
                  <c:v>43605.750315972226</c:v>
                </c:pt>
                <c:pt idx="5563">
                  <c:v>43605.791982696763</c:v>
                </c:pt>
                <c:pt idx="5564">
                  <c:v>43605.8336494213</c:v>
                </c:pt>
                <c:pt idx="5565">
                  <c:v>43605.87531614583</c:v>
                </c:pt>
                <c:pt idx="5566">
                  <c:v>43605.916982870367</c:v>
                </c:pt>
                <c:pt idx="5567">
                  <c:v>43605.958649594904</c:v>
                </c:pt>
                <c:pt idx="5568">
                  <c:v>43606.000316319441</c:v>
                </c:pt>
                <c:pt idx="5569">
                  <c:v>43606.041983043979</c:v>
                </c:pt>
                <c:pt idx="5570">
                  <c:v>43606.083649768516</c:v>
                </c:pt>
                <c:pt idx="5571">
                  <c:v>43606.125316493053</c:v>
                </c:pt>
                <c:pt idx="5572">
                  <c:v>43606.16698321759</c:v>
                </c:pt>
                <c:pt idx="5573">
                  <c:v>43606.208649942128</c:v>
                </c:pt>
                <c:pt idx="5574">
                  <c:v>43606.250316666665</c:v>
                </c:pt>
                <c:pt idx="5575">
                  <c:v>43606.291983391202</c:v>
                </c:pt>
                <c:pt idx="5576">
                  <c:v>43606.333650115739</c:v>
                </c:pt>
                <c:pt idx="5577">
                  <c:v>43606.375316840276</c:v>
                </c:pt>
                <c:pt idx="5578">
                  <c:v>43606.416983564814</c:v>
                </c:pt>
                <c:pt idx="5579">
                  <c:v>43606.458650289351</c:v>
                </c:pt>
                <c:pt idx="5580">
                  <c:v>43606.500317013888</c:v>
                </c:pt>
                <c:pt idx="5581">
                  <c:v>43606.541983738425</c:v>
                </c:pt>
                <c:pt idx="5582">
                  <c:v>43606.583650462962</c:v>
                </c:pt>
                <c:pt idx="5583">
                  <c:v>43606.6253171875</c:v>
                </c:pt>
                <c:pt idx="5584">
                  <c:v>43606.666983912037</c:v>
                </c:pt>
                <c:pt idx="5585">
                  <c:v>43606.708650636574</c:v>
                </c:pt>
                <c:pt idx="5586">
                  <c:v>43606.750317361111</c:v>
                </c:pt>
                <c:pt idx="5587">
                  <c:v>43606.791984085648</c:v>
                </c:pt>
                <c:pt idx="5588">
                  <c:v>43606.833650810186</c:v>
                </c:pt>
                <c:pt idx="5589">
                  <c:v>43606.875317534723</c:v>
                </c:pt>
                <c:pt idx="5590">
                  <c:v>43606.91698425926</c:v>
                </c:pt>
                <c:pt idx="5591">
                  <c:v>43606.958650983797</c:v>
                </c:pt>
                <c:pt idx="5592">
                  <c:v>43607.000317708334</c:v>
                </c:pt>
                <c:pt idx="5593">
                  <c:v>43607.041984432872</c:v>
                </c:pt>
                <c:pt idx="5594">
                  <c:v>43607.083651157409</c:v>
                </c:pt>
                <c:pt idx="5595">
                  <c:v>43607.125317881946</c:v>
                </c:pt>
                <c:pt idx="5596">
                  <c:v>43607.166984606483</c:v>
                </c:pt>
                <c:pt idx="5597">
                  <c:v>43607.208651331021</c:v>
                </c:pt>
                <c:pt idx="5598">
                  <c:v>43607.250318055558</c:v>
                </c:pt>
                <c:pt idx="5599">
                  <c:v>43607.291984780095</c:v>
                </c:pt>
                <c:pt idx="5600">
                  <c:v>43607.333651504632</c:v>
                </c:pt>
                <c:pt idx="5601">
                  <c:v>43607.375318229169</c:v>
                </c:pt>
                <c:pt idx="5602">
                  <c:v>43607.416984953707</c:v>
                </c:pt>
                <c:pt idx="5603">
                  <c:v>43607.458651678244</c:v>
                </c:pt>
                <c:pt idx="5604">
                  <c:v>43607.500318402781</c:v>
                </c:pt>
                <c:pt idx="5605">
                  <c:v>43607.541985127318</c:v>
                </c:pt>
                <c:pt idx="5606">
                  <c:v>43607.583651851855</c:v>
                </c:pt>
                <c:pt idx="5607">
                  <c:v>43607.625318576385</c:v>
                </c:pt>
                <c:pt idx="5608">
                  <c:v>43607.666985300923</c:v>
                </c:pt>
                <c:pt idx="5609">
                  <c:v>43607.70865202546</c:v>
                </c:pt>
                <c:pt idx="5610">
                  <c:v>43607.750318749997</c:v>
                </c:pt>
                <c:pt idx="5611">
                  <c:v>43607.791985474534</c:v>
                </c:pt>
                <c:pt idx="5612">
                  <c:v>43607.833652199071</c:v>
                </c:pt>
                <c:pt idx="5613">
                  <c:v>43607.875318923609</c:v>
                </c:pt>
                <c:pt idx="5614">
                  <c:v>43607.916985648146</c:v>
                </c:pt>
                <c:pt idx="5615">
                  <c:v>43607.958652372683</c:v>
                </c:pt>
                <c:pt idx="5616">
                  <c:v>43608.00031909722</c:v>
                </c:pt>
                <c:pt idx="5617">
                  <c:v>43608.041985821757</c:v>
                </c:pt>
                <c:pt idx="5618">
                  <c:v>43608.083652546295</c:v>
                </c:pt>
                <c:pt idx="5619">
                  <c:v>43608.125319270832</c:v>
                </c:pt>
                <c:pt idx="5620">
                  <c:v>43608.166985995369</c:v>
                </c:pt>
                <c:pt idx="5621">
                  <c:v>43608.208652719906</c:v>
                </c:pt>
                <c:pt idx="5622">
                  <c:v>43608.250319444443</c:v>
                </c:pt>
                <c:pt idx="5623">
                  <c:v>43608.291986168981</c:v>
                </c:pt>
                <c:pt idx="5624">
                  <c:v>43608.333652893518</c:v>
                </c:pt>
                <c:pt idx="5625">
                  <c:v>43608.375319618055</c:v>
                </c:pt>
                <c:pt idx="5626">
                  <c:v>43608.416986342592</c:v>
                </c:pt>
                <c:pt idx="5627">
                  <c:v>43608.458653067129</c:v>
                </c:pt>
                <c:pt idx="5628">
                  <c:v>43608.500319791667</c:v>
                </c:pt>
                <c:pt idx="5629">
                  <c:v>43608.541986516204</c:v>
                </c:pt>
                <c:pt idx="5630">
                  <c:v>43608.583653240741</c:v>
                </c:pt>
                <c:pt idx="5631">
                  <c:v>43608.625319965278</c:v>
                </c:pt>
                <c:pt idx="5632">
                  <c:v>43608.666986689816</c:v>
                </c:pt>
                <c:pt idx="5633">
                  <c:v>43608.708653414353</c:v>
                </c:pt>
                <c:pt idx="5634">
                  <c:v>43608.75032013889</c:v>
                </c:pt>
                <c:pt idx="5635">
                  <c:v>43608.791986863427</c:v>
                </c:pt>
                <c:pt idx="5636">
                  <c:v>43608.833653587964</c:v>
                </c:pt>
                <c:pt idx="5637">
                  <c:v>43608.875320312502</c:v>
                </c:pt>
                <c:pt idx="5638">
                  <c:v>43608.916987037039</c:v>
                </c:pt>
                <c:pt idx="5639">
                  <c:v>43608.958653761576</c:v>
                </c:pt>
                <c:pt idx="5640">
                  <c:v>43609.000320486113</c:v>
                </c:pt>
                <c:pt idx="5641">
                  <c:v>43609.04198721065</c:v>
                </c:pt>
                <c:pt idx="5642">
                  <c:v>43609.083653935188</c:v>
                </c:pt>
                <c:pt idx="5643">
                  <c:v>43609.125320659725</c:v>
                </c:pt>
                <c:pt idx="5644">
                  <c:v>43609.166987384262</c:v>
                </c:pt>
                <c:pt idx="5645">
                  <c:v>43609.208654108799</c:v>
                </c:pt>
                <c:pt idx="5646">
                  <c:v>43609.250320833336</c:v>
                </c:pt>
                <c:pt idx="5647">
                  <c:v>43609.291987557874</c:v>
                </c:pt>
                <c:pt idx="5648">
                  <c:v>43609.333654282411</c:v>
                </c:pt>
                <c:pt idx="5649">
                  <c:v>43609.375321006948</c:v>
                </c:pt>
                <c:pt idx="5650">
                  <c:v>43609.416987731478</c:v>
                </c:pt>
                <c:pt idx="5651">
                  <c:v>43609.458654456015</c:v>
                </c:pt>
                <c:pt idx="5652">
                  <c:v>43609.500321180552</c:v>
                </c:pt>
                <c:pt idx="5653">
                  <c:v>43609.54198790509</c:v>
                </c:pt>
                <c:pt idx="5654">
                  <c:v>43609.583654629627</c:v>
                </c:pt>
                <c:pt idx="5655">
                  <c:v>43609.625321354164</c:v>
                </c:pt>
                <c:pt idx="5656">
                  <c:v>43609.666988078701</c:v>
                </c:pt>
                <c:pt idx="5657">
                  <c:v>43609.708654803238</c:v>
                </c:pt>
                <c:pt idx="5658">
                  <c:v>43609.750321527776</c:v>
                </c:pt>
                <c:pt idx="5659">
                  <c:v>43609.791988252313</c:v>
                </c:pt>
                <c:pt idx="5660">
                  <c:v>43609.83365497685</c:v>
                </c:pt>
                <c:pt idx="5661">
                  <c:v>43609.875321701387</c:v>
                </c:pt>
                <c:pt idx="5662">
                  <c:v>43609.916988425925</c:v>
                </c:pt>
                <c:pt idx="5663">
                  <c:v>43609.958655150462</c:v>
                </c:pt>
                <c:pt idx="5664">
                  <c:v>43610.000321874999</c:v>
                </c:pt>
                <c:pt idx="5665">
                  <c:v>43610.041988599536</c:v>
                </c:pt>
                <c:pt idx="5666">
                  <c:v>43610.083655324073</c:v>
                </c:pt>
                <c:pt idx="5667">
                  <c:v>43610.125322048611</c:v>
                </c:pt>
                <c:pt idx="5668">
                  <c:v>43610.166988773148</c:v>
                </c:pt>
                <c:pt idx="5669">
                  <c:v>43610.208655497685</c:v>
                </c:pt>
                <c:pt idx="5670">
                  <c:v>43610.250322222222</c:v>
                </c:pt>
                <c:pt idx="5671">
                  <c:v>43610.291988946759</c:v>
                </c:pt>
                <c:pt idx="5672">
                  <c:v>43610.333655671297</c:v>
                </c:pt>
                <c:pt idx="5673">
                  <c:v>43610.375322395834</c:v>
                </c:pt>
                <c:pt idx="5674">
                  <c:v>43610.416989120371</c:v>
                </c:pt>
                <c:pt idx="5675">
                  <c:v>43610.458655844908</c:v>
                </c:pt>
                <c:pt idx="5676">
                  <c:v>43610.500322569445</c:v>
                </c:pt>
                <c:pt idx="5677">
                  <c:v>43610.541989293983</c:v>
                </c:pt>
                <c:pt idx="5678">
                  <c:v>43610.58365601852</c:v>
                </c:pt>
                <c:pt idx="5679">
                  <c:v>43610.625322743057</c:v>
                </c:pt>
                <c:pt idx="5680">
                  <c:v>43610.666989467594</c:v>
                </c:pt>
                <c:pt idx="5681">
                  <c:v>43610.708656192131</c:v>
                </c:pt>
                <c:pt idx="5682">
                  <c:v>43610.750322916669</c:v>
                </c:pt>
                <c:pt idx="5683">
                  <c:v>43610.791989641206</c:v>
                </c:pt>
                <c:pt idx="5684">
                  <c:v>43610.833656365743</c:v>
                </c:pt>
                <c:pt idx="5685">
                  <c:v>43610.87532309028</c:v>
                </c:pt>
                <c:pt idx="5686">
                  <c:v>43610.916989814817</c:v>
                </c:pt>
                <c:pt idx="5687">
                  <c:v>43610.958656539355</c:v>
                </c:pt>
                <c:pt idx="5688">
                  <c:v>43611.000323263892</c:v>
                </c:pt>
                <c:pt idx="5689">
                  <c:v>43611.041989988429</c:v>
                </c:pt>
                <c:pt idx="5690">
                  <c:v>43611.083656712966</c:v>
                </c:pt>
                <c:pt idx="5691">
                  <c:v>43611.125323437504</c:v>
                </c:pt>
                <c:pt idx="5692">
                  <c:v>43611.166990162033</c:v>
                </c:pt>
                <c:pt idx="5693">
                  <c:v>43611.208656886571</c:v>
                </c:pt>
                <c:pt idx="5694">
                  <c:v>43611.250323611108</c:v>
                </c:pt>
                <c:pt idx="5695">
                  <c:v>43611.291990335645</c:v>
                </c:pt>
                <c:pt idx="5696">
                  <c:v>43611.333657060182</c:v>
                </c:pt>
                <c:pt idx="5697">
                  <c:v>43611.37532378472</c:v>
                </c:pt>
                <c:pt idx="5698">
                  <c:v>43611.416990509257</c:v>
                </c:pt>
                <c:pt idx="5699">
                  <c:v>43611.458657233794</c:v>
                </c:pt>
                <c:pt idx="5700">
                  <c:v>43611.500323958331</c:v>
                </c:pt>
                <c:pt idx="5701">
                  <c:v>43611.541990682868</c:v>
                </c:pt>
                <c:pt idx="5702">
                  <c:v>43611.583657407406</c:v>
                </c:pt>
                <c:pt idx="5703">
                  <c:v>43611.625324131943</c:v>
                </c:pt>
                <c:pt idx="5704">
                  <c:v>43611.66699085648</c:v>
                </c:pt>
                <c:pt idx="5705">
                  <c:v>43611.708657581017</c:v>
                </c:pt>
                <c:pt idx="5706">
                  <c:v>43611.750324305554</c:v>
                </c:pt>
                <c:pt idx="5707">
                  <c:v>43611.791991030092</c:v>
                </c:pt>
                <c:pt idx="5708">
                  <c:v>43611.833657754629</c:v>
                </c:pt>
                <c:pt idx="5709">
                  <c:v>43611.875324479166</c:v>
                </c:pt>
                <c:pt idx="5710">
                  <c:v>43611.916991203703</c:v>
                </c:pt>
                <c:pt idx="5711">
                  <c:v>43611.95865792824</c:v>
                </c:pt>
                <c:pt idx="5712">
                  <c:v>43612.000324652778</c:v>
                </c:pt>
                <c:pt idx="5713">
                  <c:v>43612.041991377315</c:v>
                </c:pt>
                <c:pt idx="5714">
                  <c:v>43612.083658101852</c:v>
                </c:pt>
                <c:pt idx="5715">
                  <c:v>43612.125324826389</c:v>
                </c:pt>
                <c:pt idx="5716">
                  <c:v>43612.166991550926</c:v>
                </c:pt>
                <c:pt idx="5717">
                  <c:v>43612.208658275464</c:v>
                </c:pt>
                <c:pt idx="5718">
                  <c:v>43612.250325000001</c:v>
                </c:pt>
                <c:pt idx="5719">
                  <c:v>43612.291991724538</c:v>
                </c:pt>
                <c:pt idx="5720">
                  <c:v>43612.333658449075</c:v>
                </c:pt>
                <c:pt idx="5721">
                  <c:v>43612.375325173613</c:v>
                </c:pt>
                <c:pt idx="5722">
                  <c:v>43612.41699189815</c:v>
                </c:pt>
                <c:pt idx="5723">
                  <c:v>43612.458658622687</c:v>
                </c:pt>
                <c:pt idx="5724">
                  <c:v>43612.500325347224</c:v>
                </c:pt>
                <c:pt idx="5725">
                  <c:v>43612.541992071761</c:v>
                </c:pt>
                <c:pt idx="5726">
                  <c:v>43612.583658796299</c:v>
                </c:pt>
                <c:pt idx="5727">
                  <c:v>43612.625325520836</c:v>
                </c:pt>
                <c:pt idx="5728">
                  <c:v>43612.666992245373</c:v>
                </c:pt>
                <c:pt idx="5729">
                  <c:v>43612.70865896991</c:v>
                </c:pt>
                <c:pt idx="5730">
                  <c:v>43612.750325694447</c:v>
                </c:pt>
                <c:pt idx="5731">
                  <c:v>43612.791992418985</c:v>
                </c:pt>
                <c:pt idx="5732">
                  <c:v>43612.833659143522</c:v>
                </c:pt>
                <c:pt idx="5733">
                  <c:v>43612.875325868059</c:v>
                </c:pt>
                <c:pt idx="5734">
                  <c:v>43612.916992592596</c:v>
                </c:pt>
                <c:pt idx="5735">
                  <c:v>43612.958659317126</c:v>
                </c:pt>
                <c:pt idx="5736">
                  <c:v>43613.000326041663</c:v>
                </c:pt>
                <c:pt idx="5737">
                  <c:v>43613.041992766201</c:v>
                </c:pt>
                <c:pt idx="5738">
                  <c:v>43613.083659490738</c:v>
                </c:pt>
                <c:pt idx="5739">
                  <c:v>43613.125326215275</c:v>
                </c:pt>
                <c:pt idx="5740">
                  <c:v>43613.166992939812</c:v>
                </c:pt>
                <c:pt idx="5741">
                  <c:v>43613.208659664349</c:v>
                </c:pt>
                <c:pt idx="5742">
                  <c:v>43613.250326388887</c:v>
                </c:pt>
                <c:pt idx="5743">
                  <c:v>43613.291993113424</c:v>
                </c:pt>
                <c:pt idx="5744">
                  <c:v>43613.333659837961</c:v>
                </c:pt>
                <c:pt idx="5745">
                  <c:v>43613.375326562498</c:v>
                </c:pt>
                <c:pt idx="5746">
                  <c:v>43613.416993287035</c:v>
                </c:pt>
                <c:pt idx="5747">
                  <c:v>43613.458660011573</c:v>
                </c:pt>
                <c:pt idx="5748">
                  <c:v>43613.50032673611</c:v>
                </c:pt>
                <c:pt idx="5749">
                  <c:v>43613.541993460647</c:v>
                </c:pt>
                <c:pt idx="5750">
                  <c:v>43613.583660185184</c:v>
                </c:pt>
                <c:pt idx="5751">
                  <c:v>43613.625326909721</c:v>
                </c:pt>
                <c:pt idx="5752">
                  <c:v>43613.666993634259</c:v>
                </c:pt>
                <c:pt idx="5753">
                  <c:v>43613.708660358796</c:v>
                </c:pt>
                <c:pt idx="5754">
                  <c:v>43613.750327083333</c:v>
                </c:pt>
                <c:pt idx="5755">
                  <c:v>43613.79199380787</c:v>
                </c:pt>
                <c:pt idx="5756">
                  <c:v>43613.833660532408</c:v>
                </c:pt>
                <c:pt idx="5757">
                  <c:v>43613.875327256945</c:v>
                </c:pt>
                <c:pt idx="5758">
                  <c:v>43613.916993981482</c:v>
                </c:pt>
                <c:pt idx="5759">
                  <c:v>43613.958660706019</c:v>
                </c:pt>
                <c:pt idx="5760">
                  <c:v>43614.000327430556</c:v>
                </c:pt>
                <c:pt idx="5761">
                  <c:v>43614.041994155094</c:v>
                </c:pt>
                <c:pt idx="5762">
                  <c:v>43614.083660879631</c:v>
                </c:pt>
                <c:pt idx="5763">
                  <c:v>43614.125327604168</c:v>
                </c:pt>
                <c:pt idx="5764">
                  <c:v>43614.166994328705</c:v>
                </c:pt>
                <c:pt idx="5765">
                  <c:v>43614.208661053242</c:v>
                </c:pt>
                <c:pt idx="5766">
                  <c:v>43614.25032777778</c:v>
                </c:pt>
                <c:pt idx="5767">
                  <c:v>43614.291994502317</c:v>
                </c:pt>
                <c:pt idx="5768">
                  <c:v>43614.333661226854</c:v>
                </c:pt>
                <c:pt idx="5769">
                  <c:v>43614.375327951391</c:v>
                </c:pt>
                <c:pt idx="5770">
                  <c:v>43614.416994675928</c:v>
                </c:pt>
                <c:pt idx="5771">
                  <c:v>43614.458661400466</c:v>
                </c:pt>
                <c:pt idx="5772">
                  <c:v>43614.500328125003</c:v>
                </c:pt>
                <c:pt idx="5773">
                  <c:v>43614.54199484954</c:v>
                </c:pt>
                <c:pt idx="5774">
                  <c:v>43614.583661574077</c:v>
                </c:pt>
                <c:pt idx="5775">
                  <c:v>43614.625328298614</c:v>
                </c:pt>
                <c:pt idx="5776">
                  <c:v>43614.666995023152</c:v>
                </c:pt>
                <c:pt idx="5777">
                  <c:v>43614.708661747682</c:v>
                </c:pt>
                <c:pt idx="5778">
                  <c:v>43614.750328472219</c:v>
                </c:pt>
                <c:pt idx="5779">
                  <c:v>43614.791995196756</c:v>
                </c:pt>
                <c:pt idx="5780">
                  <c:v>43614.833661921293</c:v>
                </c:pt>
                <c:pt idx="5781">
                  <c:v>43614.87532864583</c:v>
                </c:pt>
                <c:pt idx="5782">
                  <c:v>43614.916995370368</c:v>
                </c:pt>
                <c:pt idx="5783">
                  <c:v>43614.958662094905</c:v>
                </c:pt>
                <c:pt idx="5784">
                  <c:v>43615.000328819442</c:v>
                </c:pt>
                <c:pt idx="5785">
                  <c:v>43615.041995543979</c:v>
                </c:pt>
                <c:pt idx="5786">
                  <c:v>43615.083662268516</c:v>
                </c:pt>
                <c:pt idx="5787">
                  <c:v>43615.125328993054</c:v>
                </c:pt>
                <c:pt idx="5788">
                  <c:v>43615.166995717591</c:v>
                </c:pt>
                <c:pt idx="5789">
                  <c:v>43615.208662442128</c:v>
                </c:pt>
                <c:pt idx="5790">
                  <c:v>43615.250329166665</c:v>
                </c:pt>
                <c:pt idx="5791">
                  <c:v>43615.291995891203</c:v>
                </c:pt>
                <c:pt idx="5792">
                  <c:v>43615.33366261574</c:v>
                </c:pt>
                <c:pt idx="5793">
                  <c:v>43615.375329340277</c:v>
                </c:pt>
                <c:pt idx="5794">
                  <c:v>43615.416996064814</c:v>
                </c:pt>
                <c:pt idx="5795">
                  <c:v>43615.458662789351</c:v>
                </c:pt>
                <c:pt idx="5796">
                  <c:v>43615.500329513889</c:v>
                </c:pt>
                <c:pt idx="5797">
                  <c:v>43615.541996238426</c:v>
                </c:pt>
                <c:pt idx="5798">
                  <c:v>43615.583662962963</c:v>
                </c:pt>
                <c:pt idx="5799">
                  <c:v>43615.6253296875</c:v>
                </c:pt>
                <c:pt idx="5800">
                  <c:v>43615.666996412037</c:v>
                </c:pt>
                <c:pt idx="5801">
                  <c:v>43615.708663136575</c:v>
                </c:pt>
                <c:pt idx="5802">
                  <c:v>43615.750329861112</c:v>
                </c:pt>
                <c:pt idx="5803">
                  <c:v>43615.791996585649</c:v>
                </c:pt>
                <c:pt idx="5804">
                  <c:v>43615.833663310186</c:v>
                </c:pt>
                <c:pt idx="5805">
                  <c:v>43615.875330034723</c:v>
                </c:pt>
                <c:pt idx="5806">
                  <c:v>43615.916996759261</c:v>
                </c:pt>
                <c:pt idx="5807">
                  <c:v>43615.958663483798</c:v>
                </c:pt>
                <c:pt idx="5808">
                  <c:v>43616.000330208335</c:v>
                </c:pt>
                <c:pt idx="5809">
                  <c:v>43616.041996932872</c:v>
                </c:pt>
                <c:pt idx="5810">
                  <c:v>43616.083663657409</c:v>
                </c:pt>
                <c:pt idx="5811">
                  <c:v>43616.125330381947</c:v>
                </c:pt>
                <c:pt idx="5812">
                  <c:v>43616.166997106484</c:v>
                </c:pt>
                <c:pt idx="5813">
                  <c:v>43616.208663831021</c:v>
                </c:pt>
                <c:pt idx="5814">
                  <c:v>43616.250330555558</c:v>
                </c:pt>
                <c:pt idx="5815">
                  <c:v>43616.291997280096</c:v>
                </c:pt>
                <c:pt idx="5816">
                  <c:v>43616.333664004633</c:v>
                </c:pt>
                <c:pt idx="5817">
                  <c:v>43616.37533072917</c:v>
                </c:pt>
                <c:pt idx="5818">
                  <c:v>43616.416997453707</c:v>
                </c:pt>
                <c:pt idx="5819">
                  <c:v>43616.458664178244</c:v>
                </c:pt>
                <c:pt idx="5820">
                  <c:v>43616.500330902774</c:v>
                </c:pt>
                <c:pt idx="5821">
                  <c:v>43616.541997627312</c:v>
                </c:pt>
                <c:pt idx="5822">
                  <c:v>43616.583664351849</c:v>
                </c:pt>
                <c:pt idx="5823">
                  <c:v>43616.625331076386</c:v>
                </c:pt>
                <c:pt idx="5824">
                  <c:v>43616.666997800923</c:v>
                </c:pt>
                <c:pt idx="5825">
                  <c:v>43616.70866452546</c:v>
                </c:pt>
                <c:pt idx="5826">
                  <c:v>43616.750331249998</c:v>
                </c:pt>
                <c:pt idx="5827">
                  <c:v>43616.791997974535</c:v>
                </c:pt>
                <c:pt idx="5828">
                  <c:v>43616.833664699072</c:v>
                </c:pt>
                <c:pt idx="5829">
                  <c:v>43616.875331423609</c:v>
                </c:pt>
                <c:pt idx="5830">
                  <c:v>43616.916998090281</c:v>
                </c:pt>
                <c:pt idx="5831">
                  <c:v>43616.958664814818</c:v>
                </c:pt>
                <c:pt idx="5832">
                  <c:v>43617.000331539355</c:v>
                </c:pt>
                <c:pt idx="5833">
                  <c:v>43617.041998263892</c:v>
                </c:pt>
                <c:pt idx="5834">
                  <c:v>43617.08366498843</c:v>
                </c:pt>
                <c:pt idx="5835">
                  <c:v>43617.125331712959</c:v>
                </c:pt>
                <c:pt idx="5836">
                  <c:v>43617.166998437497</c:v>
                </c:pt>
                <c:pt idx="5837">
                  <c:v>43617.208665162034</c:v>
                </c:pt>
                <c:pt idx="5838">
                  <c:v>43617.250331886571</c:v>
                </c:pt>
                <c:pt idx="5839">
                  <c:v>43617.291998611108</c:v>
                </c:pt>
                <c:pt idx="5840">
                  <c:v>43617.333665335645</c:v>
                </c:pt>
                <c:pt idx="5841">
                  <c:v>43617.375332060183</c:v>
                </c:pt>
                <c:pt idx="5842">
                  <c:v>43617.41699878472</c:v>
                </c:pt>
                <c:pt idx="5843">
                  <c:v>43617.458665509257</c:v>
                </c:pt>
                <c:pt idx="5844">
                  <c:v>43617.500332233794</c:v>
                </c:pt>
                <c:pt idx="5845">
                  <c:v>43617.541998958332</c:v>
                </c:pt>
                <c:pt idx="5846">
                  <c:v>43617.583665682869</c:v>
                </c:pt>
                <c:pt idx="5847">
                  <c:v>43617.625332407406</c:v>
                </c:pt>
                <c:pt idx="5848">
                  <c:v>43617.666999131943</c:v>
                </c:pt>
                <c:pt idx="5849">
                  <c:v>43617.70866585648</c:v>
                </c:pt>
                <c:pt idx="5850">
                  <c:v>43617.750332581018</c:v>
                </c:pt>
                <c:pt idx="5851">
                  <c:v>43617.791999305555</c:v>
                </c:pt>
                <c:pt idx="5852">
                  <c:v>43617.833666030092</c:v>
                </c:pt>
                <c:pt idx="5853">
                  <c:v>43617.875332754629</c:v>
                </c:pt>
                <c:pt idx="5854">
                  <c:v>43617.916999479166</c:v>
                </c:pt>
                <c:pt idx="5855">
                  <c:v>43617.958666203704</c:v>
                </c:pt>
                <c:pt idx="5856">
                  <c:v>43618.000332928241</c:v>
                </c:pt>
                <c:pt idx="5857">
                  <c:v>43618.041999652778</c:v>
                </c:pt>
                <c:pt idx="5858">
                  <c:v>43618.083666377315</c:v>
                </c:pt>
                <c:pt idx="5859">
                  <c:v>43618.125333101852</c:v>
                </c:pt>
                <c:pt idx="5860">
                  <c:v>43618.16699982639</c:v>
                </c:pt>
                <c:pt idx="5861">
                  <c:v>43618.208666550927</c:v>
                </c:pt>
                <c:pt idx="5862">
                  <c:v>43618.250333275464</c:v>
                </c:pt>
                <c:pt idx="5863">
                  <c:v>43618.292000000001</c:v>
                </c:pt>
                <c:pt idx="5864">
                  <c:v>43618.333666724538</c:v>
                </c:pt>
                <c:pt idx="5865">
                  <c:v>43618.375333449076</c:v>
                </c:pt>
                <c:pt idx="5866">
                  <c:v>43618.417000173613</c:v>
                </c:pt>
                <c:pt idx="5867">
                  <c:v>43618.45866689815</c:v>
                </c:pt>
                <c:pt idx="5868">
                  <c:v>43618.500333622687</c:v>
                </c:pt>
                <c:pt idx="5869">
                  <c:v>43618.542000347225</c:v>
                </c:pt>
                <c:pt idx="5870">
                  <c:v>43618.583667071762</c:v>
                </c:pt>
                <c:pt idx="5871">
                  <c:v>43618.625333796299</c:v>
                </c:pt>
                <c:pt idx="5872">
                  <c:v>43618.667000520836</c:v>
                </c:pt>
                <c:pt idx="5873">
                  <c:v>43618.708667245373</c:v>
                </c:pt>
                <c:pt idx="5874">
                  <c:v>43618.750333969911</c:v>
                </c:pt>
                <c:pt idx="5875">
                  <c:v>43618.792000694448</c:v>
                </c:pt>
                <c:pt idx="5876">
                  <c:v>43618.833667418985</c:v>
                </c:pt>
                <c:pt idx="5877">
                  <c:v>43618.875334143515</c:v>
                </c:pt>
                <c:pt idx="5878">
                  <c:v>43618.917000868052</c:v>
                </c:pt>
                <c:pt idx="5879">
                  <c:v>43618.958667592589</c:v>
                </c:pt>
                <c:pt idx="5880">
                  <c:v>43619.000334317127</c:v>
                </c:pt>
                <c:pt idx="5881">
                  <c:v>43619.042001041664</c:v>
                </c:pt>
                <c:pt idx="5882">
                  <c:v>43619.083667766201</c:v>
                </c:pt>
                <c:pt idx="5883">
                  <c:v>43619.125334490738</c:v>
                </c:pt>
                <c:pt idx="5884">
                  <c:v>43619.167001215275</c:v>
                </c:pt>
                <c:pt idx="5885">
                  <c:v>43619.208667939813</c:v>
                </c:pt>
                <c:pt idx="5886">
                  <c:v>43619.25033466435</c:v>
                </c:pt>
                <c:pt idx="5887">
                  <c:v>43619.292001388887</c:v>
                </c:pt>
                <c:pt idx="5888">
                  <c:v>43619.333668113424</c:v>
                </c:pt>
                <c:pt idx="5889">
                  <c:v>43619.375334837961</c:v>
                </c:pt>
                <c:pt idx="5890">
                  <c:v>43619.417001562499</c:v>
                </c:pt>
                <c:pt idx="5891">
                  <c:v>43619.458668287036</c:v>
                </c:pt>
                <c:pt idx="5892">
                  <c:v>43619.500335011573</c:v>
                </c:pt>
                <c:pt idx="5893">
                  <c:v>43619.54200173611</c:v>
                </c:pt>
                <c:pt idx="5894">
                  <c:v>43619.583668460647</c:v>
                </c:pt>
                <c:pt idx="5895">
                  <c:v>43619.625335185185</c:v>
                </c:pt>
                <c:pt idx="5896">
                  <c:v>43619.667001909722</c:v>
                </c:pt>
                <c:pt idx="5897">
                  <c:v>43619.708668634259</c:v>
                </c:pt>
                <c:pt idx="5898">
                  <c:v>43619.750335358796</c:v>
                </c:pt>
                <c:pt idx="5899">
                  <c:v>43619.792002083334</c:v>
                </c:pt>
                <c:pt idx="5900">
                  <c:v>43619.833668807871</c:v>
                </c:pt>
                <c:pt idx="5901">
                  <c:v>43619.875335532408</c:v>
                </c:pt>
                <c:pt idx="5902">
                  <c:v>43619.917002256945</c:v>
                </c:pt>
                <c:pt idx="5903">
                  <c:v>43619.958668981482</c:v>
                </c:pt>
                <c:pt idx="5904">
                  <c:v>43620.00033570602</c:v>
                </c:pt>
                <c:pt idx="5905">
                  <c:v>43620.042002430557</c:v>
                </c:pt>
                <c:pt idx="5906">
                  <c:v>43620.083669155094</c:v>
                </c:pt>
                <c:pt idx="5907">
                  <c:v>43620.125335879631</c:v>
                </c:pt>
                <c:pt idx="5908">
                  <c:v>43620.167002604168</c:v>
                </c:pt>
                <c:pt idx="5909">
                  <c:v>43620.208669328706</c:v>
                </c:pt>
                <c:pt idx="5910">
                  <c:v>43620.250336053243</c:v>
                </c:pt>
                <c:pt idx="5911">
                  <c:v>43620.29200277778</c:v>
                </c:pt>
                <c:pt idx="5912">
                  <c:v>43620.333669502317</c:v>
                </c:pt>
                <c:pt idx="5913">
                  <c:v>43620.375336226854</c:v>
                </c:pt>
                <c:pt idx="5914">
                  <c:v>43620.417002951392</c:v>
                </c:pt>
                <c:pt idx="5915">
                  <c:v>43620.458669675929</c:v>
                </c:pt>
                <c:pt idx="5916">
                  <c:v>43620.500336400466</c:v>
                </c:pt>
                <c:pt idx="5917">
                  <c:v>43620.542003125003</c:v>
                </c:pt>
                <c:pt idx="5918">
                  <c:v>43620.58366984954</c:v>
                </c:pt>
                <c:pt idx="5919">
                  <c:v>43620.625336574078</c:v>
                </c:pt>
                <c:pt idx="5920">
                  <c:v>43620.667003298608</c:v>
                </c:pt>
                <c:pt idx="5921">
                  <c:v>43620.708670023145</c:v>
                </c:pt>
                <c:pt idx="5922">
                  <c:v>43620.750336747682</c:v>
                </c:pt>
                <c:pt idx="5923">
                  <c:v>43620.792003472219</c:v>
                </c:pt>
                <c:pt idx="5924">
                  <c:v>43620.833670196756</c:v>
                </c:pt>
                <c:pt idx="5925">
                  <c:v>43620.875336921294</c:v>
                </c:pt>
                <c:pt idx="5926">
                  <c:v>43620.917003645831</c:v>
                </c:pt>
                <c:pt idx="5927">
                  <c:v>43620.958670370368</c:v>
                </c:pt>
                <c:pt idx="5928">
                  <c:v>43621.000337094905</c:v>
                </c:pt>
                <c:pt idx="5929">
                  <c:v>43621.042003819442</c:v>
                </c:pt>
                <c:pt idx="5930">
                  <c:v>43621.08367054398</c:v>
                </c:pt>
                <c:pt idx="5931">
                  <c:v>43621.125337268517</c:v>
                </c:pt>
                <c:pt idx="5932">
                  <c:v>43621.167003993054</c:v>
                </c:pt>
                <c:pt idx="5933">
                  <c:v>43621.208670717591</c:v>
                </c:pt>
                <c:pt idx="5934">
                  <c:v>43621.250337442129</c:v>
                </c:pt>
                <c:pt idx="5935">
                  <c:v>43621.292004166666</c:v>
                </c:pt>
                <c:pt idx="5936">
                  <c:v>43621.333670891203</c:v>
                </c:pt>
                <c:pt idx="5937">
                  <c:v>43621.37533761574</c:v>
                </c:pt>
                <c:pt idx="5938">
                  <c:v>43621.417004340277</c:v>
                </c:pt>
                <c:pt idx="5939">
                  <c:v>43621.458671064815</c:v>
                </c:pt>
                <c:pt idx="5940">
                  <c:v>43621.500337789352</c:v>
                </c:pt>
                <c:pt idx="5941">
                  <c:v>43621.542004513889</c:v>
                </c:pt>
                <c:pt idx="5942">
                  <c:v>43621.583671238426</c:v>
                </c:pt>
                <c:pt idx="5943">
                  <c:v>43621.625337962963</c:v>
                </c:pt>
                <c:pt idx="5944">
                  <c:v>43621.667004687501</c:v>
                </c:pt>
                <c:pt idx="5945">
                  <c:v>43621.708671412038</c:v>
                </c:pt>
                <c:pt idx="5946">
                  <c:v>43621.750338136575</c:v>
                </c:pt>
                <c:pt idx="5947">
                  <c:v>43621.792004861112</c:v>
                </c:pt>
                <c:pt idx="5948">
                  <c:v>43621.833671585649</c:v>
                </c:pt>
                <c:pt idx="5949">
                  <c:v>43621.875338310187</c:v>
                </c:pt>
                <c:pt idx="5950">
                  <c:v>43621.917005034724</c:v>
                </c:pt>
                <c:pt idx="5951">
                  <c:v>43621.958671759261</c:v>
                </c:pt>
                <c:pt idx="5952">
                  <c:v>43622.000338483798</c:v>
                </c:pt>
                <c:pt idx="5953">
                  <c:v>43622.042005208335</c:v>
                </c:pt>
                <c:pt idx="5954">
                  <c:v>43622.083671932873</c:v>
                </c:pt>
                <c:pt idx="5955">
                  <c:v>43622.12533865741</c:v>
                </c:pt>
                <c:pt idx="5956">
                  <c:v>43622.167005381947</c:v>
                </c:pt>
                <c:pt idx="5957">
                  <c:v>43622.208672106484</c:v>
                </c:pt>
                <c:pt idx="5958">
                  <c:v>43622.250338831022</c:v>
                </c:pt>
                <c:pt idx="5959">
                  <c:v>43622.292005555559</c:v>
                </c:pt>
                <c:pt idx="5960">
                  <c:v>43622.333672280096</c:v>
                </c:pt>
                <c:pt idx="5961">
                  <c:v>43622.375339004633</c:v>
                </c:pt>
                <c:pt idx="5962">
                  <c:v>43622.417005729163</c:v>
                </c:pt>
                <c:pt idx="5963">
                  <c:v>43622.4586724537</c:v>
                </c:pt>
                <c:pt idx="5964">
                  <c:v>43622.500339178237</c:v>
                </c:pt>
                <c:pt idx="5965">
                  <c:v>43622.542005902775</c:v>
                </c:pt>
                <c:pt idx="5966">
                  <c:v>43622.583672627312</c:v>
                </c:pt>
                <c:pt idx="5967">
                  <c:v>43622.625339351849</c:v>
                </c:pt>
                <c:pt idx="5968">
                  <c:v>43622.667006076386</c:v>
                </c:pt>
                <c:pt idx="5969">
                  <c:v>43622.708672800924</c:v>
                </c:pt>
                <c:pt idx="5970">
                  <c:v>43622.750339525461</c:v>
                </c:pt>
                <c:pt idx="5971">
                  <c:v>43622.792006249998</c:v>
                </c:pt>
                <c:pt idx="5972">
                  <c:v>43622.833672974535</c:v>
                </c:pt>
                <c:pt idx="5973">
                  <c:v>43622.875339699072</c:v>
                </c:pt>
                <c:pt idx="5974">
                  <c:v>43622.91700642361</c:v>
                </c:pt>
                <c:pt idx="5975">
                  <c:v>43622.958673148147</c:v>
                </c:pt>
                <c:pt idx="5976">
                  <c:v>43623.000339872684</c:v>
                </c:pt>
                <c:pt idx="5977">
                  <c:v>43623.042006597221</c:v>
                </c:pt>
                <c:pt idx="5978">
                  <c:v>43623.083673321758</c:v>
                </c:pt>
                <c:pt idx="5979">
                  <c:v>43623.125340046296</c:v>
                </c:pt>
                <c:pt idx="5980">
                  <c:v>43623.167006770833</c:v>
                </c:pt>
                <c:pt idx="5981">
                  <c:v>43623.20867349537</c:v>
                </c:pt>
                <c:pt idx="5982">
                  <c:v>43623.250340219907</c:v>
                </c:pt>
                <c:pt idx="5983">
                  <c:v>43623.292006944444</c:v>
                </c:pt>
                <c:pt idx="5984">
                  <c:v>43623.333673668982</c:v>
                </c:pt>
                <c:pt idx="5985">
                  <c:v>43623.375340393519</c:v>
                </c:pt>
                <c:pt idx="5986">
                  <c:v>43623.417007118056</c:v>
                </c:pt>
                <c:pt idx="5987">
                  <c:v>43623.458673842593</c:v>
                </c:pt>
                <c:pt idx="5988">
                  <c:v>43623.50034056713</c:v>
                </c:pt>
                <c:pt idx="5989">
                  <c:v>43623.542007291668</c:v>
                </c:pt>
                <c:pt idx="5990">
                  <c:v>43623.583674016205</c:v>
                </c:pt>
                <c:pt idx="5991">
                  <c:v>43623.625340740742</c:v>
                </c:pt>
                <c:pt idx="5992">
                  <c:v>43623.667007465279</c:v>
                </c:pt>
                <c:pt idx="5993">
                  <c:v>43623.708674189817</c:v>
                </c:pt>
                <c:pt idx="5994">
                  <c:v>43623.750340914354</c:v>
                </c:pt>
                <c:pt idx="5995">
                  <c:v>43623.792007638891</c:v>
                </c:pt>
                <c:pt idx="5996">
                  <c:v>43623.833674363428</c:v>
                </c:pt>
                <c:pt idx="5997">
                  <c:v>43623.875341087965</c:v>
                </c:pt>
                <c:pt idx="5998">
                  <c:v>43623.917007812503</c:v>
                </c:pt>
                <c:pt idx="5999">
                  <c:v>43623.95867453704</c:v>
                </c:pt>
                <c:pt idx="6000">
                  <c:v>43624.000341261577</c:v>
                </c:pt>
                <c:pt idx="6001">
                  <c:v>43624.042007986114</c:v>
                </c:pt>
                <c:pt idx="6002">
                  <c:v>43624.083674710651</c:v>
                </c:pt>
                <c:pt idx="6003">
                  <c:v>43624.125341435189</c:v>
                </c:pt>
                <c:pt idx="6004">
                  <c:v>43624.167008159726</c:v>
                </c:pt>
                <c:pt idx="6005">
                  <c:v>43624.208674884256</c:v>
                </c:pt>
                <c:pt idx="6006">
                  <c:v>43624.250341608793</c:v>
                </c:pt>
                <c:pt idx="6007">
                  <c:v>43624.29200833333</c:v>
                </c:pt>
                <c:pt idx="6008">
                  <c:v>43624.333675057867</c:v>
                </c:pt>
                <c:pt idx="6009">
                  <c:v>43624.375341782405</c:v>
                </c:pt>
                <c:pt idx="6010">
                  <c:v>43624.417008506942</c:v>
                </c:pt>
                <c:pt idx="6011">
                  <c:v>43624.458675231479</c:v>
                </c:pt>
                <c:pt idx="6012">
                  <c:v>43624.500341956016</c:v>
                </c:pt>
                <c:pt idx="6013">
                  <c:v>43624.542008680553</c:v>
                </c:pt>
                <c:pt idx="6014">
                  <c:v>43624.583675405091</c:v>
                </c:pt>
                <c:pt idx="6015">
                  <c:v>43624.625342129628</c:v>
                </c:pt>
                <c:pt idx="6016">
                  <c:v>43624.667008854165</c:v>
                </c:pt>
                <c:pt idx="6017">
                  <c:v>43624.708675578702</c:v>
                </c:pt>
                <c:pt idx="6018">
                  <c:v>43624.750342303239</c:v>
                </c:pt>
                <c:pt idx="6019">
                  <c:v>43624.792009027777</c:v>
                </c:pt>
                <c:pt idx="6020">
                  <c:v>43624.833675752314</c:v>
                </c:pt>
                <c:pt idx="6021">
                  <c:v>43624.875342476851</c:v>
                </c:pt>
                <c:pt idx="6022">
                  <c:v>43624.917009201388</c:v>
                </c:pt>
                <c:pt idx="6023">
                  <c:v>43624.958675925925</c:v>
                </c:pt>
                <c:pt idx="6024">
                  <c:v>43625.000342650463</c:v>
                </c:pt>
                <c:pt idx="6025">
                  <c:v>43625.042009375</c:v>
                </c:pt>
                <c:pt idx="6026">
                  <c:v>43625.083676099537</c:v>
                </c:pt>
                <c:pt idx="6027">
                  <c:v>43625.125342824074</c:v>
                </c:pt>
                <c:pt idx="6028">
                  <c:v>43625.167009548612</c:v>
                </c:pt>
                <c:pt idx="6029">
                  <c:v>43625.208676273149</c:v>
                </c:pt>
                <c:pt idx="6030">
                  <c:v>43625.250342997686</c:v>
                </c:pt>
                <c:pt idx="6031">
                  <c:v>43625.292009722223</c:v>
                </c:pt>
                <c:pt idx="6032">
                  <c:v>43625.33367644676</c:v>
                </c:pt>
                <c:pt idx="6033">
                  <c:v>43625.375343171298</c:v>
                </c:pt>
                <c:pt idx="6034">
                  <c:v>43625.417009895835</c:v>
                </c:pt>
                <c:pt idx="6035">
                  <c:v>43625.458676620372</c:v>
                </c:pt>
                <c:pt idx="6036">
                  <c:v>43625.500343344909</c:v>
                </c:pt>
                <c:pt idx="6037">
                  <c:v>43625.542010069446</c:v>
                </c:pt>
                <c:pt idx="6038">
                  <c:v>43625.583676793984</c:v>
                </c:pt>
                <c:pt idx="6039">
                  <c:v>43625.625343518521</c:v>
                </c:pt>
                <c:pt idx="6040">
                  <c:v>43625.667010243058</c:v>
                </c:pt>
                <c:pt idx="6041">
                  <c:v>43625.708676967595</c:v>
                </c:pt>
                <c:pt idx="6042">
                  <c:v>43625.750343692132</c:v>
                </c:pt>
                <c:pt idx="6043">
                  <c:v>43625.79201041667</c:v>
                </c:pt>
                <c:pt idx="6044">
                  <c:v>43625.833677141207</c:v>
                </c:pt>
                <c:pt idx="6045">
                  <c:v>43625.875343865744</c:v>
                </c:pt>
                <c:pt idx="6046">
                  <c:v>43625.917010590281</c:v>
                </c:pt>
                <c:pt idx="6047">
                  <c:v>43625.958677314811</c:v>
                </c:pt>
                <c:pt idx="6048">
                  <c:v>43626.000344039348</c:v>
                </c:pt>
                <c:pt idx="6049">
                  <c:v>43626.042010763886</c:v>
                </c:pt>
                <c:pt idx="6050">
                  <c:v>43626.083677488423</c:v>
                </c:pt>
                <c:pt idx="6051">
                  <c:v>43626.12534421296</c:v>
                </c:pt>
                <c:pt idx="6052">
                  <c:v>43626.167010937497</c:v>
                </c:pt>
                <c:pt idx="6053">
                  <c:v>43626.208677662034</c:v>
                </c:pt>
                <c:pt idx="6054">
                  <c:v>43626.250344386572</c:v>
                </c:pt>
                <c:pt idx="6055">
                  <c:v>43626.292011111109</c:v>
                </c:pt>
                <c:pt idx="6056">
                  <c:v>43626.333677835646</c:v>
                </c:pt>
                <c:pt idx="6057">
                  <c:v>43626.375344560183</c:v>
                </c:pt>
                <c:pt idx="6058">
                  <c:v>43626.417011284721</c:v>
                </c:pt>
                <c:pt idx="6059">
                  <c:v>43626.458678009258</c:v>
                </c:pt>
                <c:pt idx="6060">
                  <c:v>43626.500344733795</c:v>
                </c:pt>
                <c:pt idx="6061">
                  <c:v>43626.542011458332</c:v>
                </c:pt>
                <c:pt idx="6062">
                  <c:v>43626.583678182869</c:v>
                </c:pt>
                <c:pt idx="6063">
                  <c:v>43626.625344907407</c:v>
                </c:pt>
                <c:pt idx="6064">
                  <c:v>43626.667011631944</c:v>
                </c:pt>
                <c:pt idx="6065">
                  <c:v>43626.708678356481</c:v>
                </c:pt>
                <c:pt idx="6066">
                  <c:v>43626.750345081018</c:v>
                </c:pt>
                <c:pt idx="6067">
                  <c:v>43626.792011805555</c:v>
                </c:pt>
                <c:pt idx="6068">
                  <c:v>43626.833678530093</c:v>
                </c:pt>
                <c:pt idx="6069">
                  <c:v>43626.87534525463</c:v>
                </c:pt>
                <c:pt idx="6070">
                  <c:v>43626.917011979167</c:v>
                </c:pt>
                <c:pt idx="6071">
                  <c:v>43626.958678703704</c:v>
                </c:pt>
                <c:pt idx="6072">
                  <c:v>43627.000345428241</c:v>
                </c:pt>
                <c:pt idx="6073">
                  <c:v>43627.042012152779</c:v>
                </c:pt>
                <c:pt idx="6074">
                  <c:v>43627.083678877316</c:v>
                </c:pt>
                <c:pt idx="6075">
                  <c:v>43627.125345601853</c:v>
                </c:pt>
                <c:pt idx="6076">
                  <c:v>43627.16701232639</c:v>
                </c:pt>
                <c:pt idx="6077">
                  <c:v>43627.208679050927</c:v>
                </c:pt>
                <c:pt idx="6078">
                  <c:v>43627.250345775465</c:v>
                </c:pt>
                <c:pt idx="6079">
                  <c:v>43627.292012500002</c:v>
                </c:pt>
                <c:pt idx="6080">
                  <c:v>43627.333679224539</c:v>
                </c:pt>
                <c:pt idx="6081">
                  <c:v>43627.375345949076</c:v>
                </c:pt>
                <c:pt idx="6082">
                  <c:v>43627.417012673613</c:v>
                </c:pt>
                <c:pt idx="6083">
                  <c:v>43627.458679398151</c:v>
                </c:pt>
                <c:pt idx="6084">
                  <c:v>43627.500346122688</c:v>
                </c:pt>
                <c:pt idx="6085">
                  <c:v>43627.542012847225</c:v>
                </c:pt>
                <c:pt idx="6086">
                  <c:v>43627.583679571762</c:v>
                </c:pt>
                <c:pt idx="6087">
                  <c:v>43627.6253462963</c:v>
                </c:pt>
                <c:pt idx="6088">
                  <c:v>43627.667013020837</c:v>
                </c:pt>
                <c:pt idx="6089">
                  <c:v>43627.708679745374</c:v>
                </c:pt>
                <c:pt idx="6090">
                  <c:v>43627.750346469904</c:v>
                </c:pt>
                <c:pt idx="6091">
                  <c:v>43627.792013194441</c:v>
                </c:pt>
                <c:pt idx="6092">
                  <c:v>43627.833679918978</c:v>
                </c:pt>
                <c:pt idx="6093">
                  <c:v>43627.875346643516</c:v>
                </c:pt>
                <c:pt idx="6094">
                  <c:v>43627.917013368053</c:v>
                </c:pt>
                <c:pt idx="6095">
                  <c:v>43627.95868009259</c:v>
                </c:pt>
                <c:pt idx="6096">
                  <c:v>43628.000346817127</c:v>
                </c:pt>
                <c:pt idx="6097">
                  <c:v>43628.042013541664</c:v>
                </c:pt>
                <c:pt idx="6098">
                  <c:v>43628.083680266202</c:v>
                </c:pt>
                <c:pt idx="6099">
                  <c:v>43628.125346990739</c:v>
                </c:pt>
                <c:pt idx="6100">
                  <c:v>43628.167013715276</c:v>
                </c:pt>
                <c:pt idx="6101">
                  <c:v>43628.208680439813</c:v>
                </c:pt>
                <c:pt idx="6102">
                  <c:v>43628.25034716435</c:v>
                </c:pt>
                <c:pt idx="6103">
                  <c:v>43628.292013888888</c:v>
                </c:pt>
                <c:pt idx="6104">
                  <c:v>43628.333680613425</c:v>
                </c:pt>
                <c:pt idx="6105">
                  <c:v>43628.375347337962</c:v>
                </c:pt>
                <c:pt idx="6106">
                  <c:v>43628.417014062499</c:v>
                </c:pt>
                <c:pt idx="6107">
                  <c:v>43628.458680787036</c:v>
                </c:pt>
                <c:pt idx="6108">
                  <c:v>43628.500347511574</c:v>
                </c:pt>
                <c:pt idx="6109">
                  <c:v>43628.542014236111</c:v>
                </c:pt>
                <c:pt idx="6110">
                  <c:v>43628.583680960648</c:v>
                </c:pt>
                <c:pt idx="6111">
                  <c:v>43628.625347685185</c:v>
                </c:pt>
                <c:pt idx="6112">
                  <c:v>43628.667014409722</c:v>
                </c:pt>
                <c:pt idx="6113">
                  <c:v>43628.70868113426</c:v>
                </c:pt>
                <c:pt idx="6114">
                  <c:v>43628.750347858797</c:v>
                </c:pt>
                <c:pt idx="6115">
                  <c:v>43628.792014583334</c:v>
                </c:pt>
                <c:pt idx="6116">
                  <c:v>43628.833681307871</c:v>
                </c:pt>
                <c:pt idx="6117">
                  <c:v>43628.875348032409</c:v>
                </c:pt>
                <c:pt idx="6118">
                  <c:v>43628.917014756946</c:v>
                </c:pt>
                <c:pt idx="6119">
                  <c:v>43628.958681481483</c:v>
                </c:pt>
                <c:pt idx="6120">
                  <c:v>43629.00034820602</c:v>
                </c:pt>
                <c:pt idx="6121">
                  <c:v>43629.042014930557</c:v>
                </c:pt>
                <c:pt idx="6122">
                  <c:v>43629.083681655095</c:v>
                </c:pt>
                <c:pt idx="6123">
                  <c:v>43629.125348379632</c:v>
                </c:pt>
                <c:pt idx="6124">
                  <c:v>43629.167015104169</c:v>
                </c:pt>
                <c:pt idx="6125">
                  <c:v>43629.208681828706</c:v>
                </c:pt>
                <c:pt idx="6126">
                  <c:v>43629.250348553243</c:v>
                </c:pt>
                <c:pt idx="6127">
                  <c:v>43629.292015277781</c:v>
                </c:pt>
                <c:pt idx="6128">
                  <c:v>43629.333682002318</c:v>
                </c:pt>
                <c:pt idx="6129">
                  <c:v>43629.375348726855</c:v>
                </c:pt>
                <c:pt idx="6130">
                  <c:v>43629.417015451392</c:v>
                </c:pt>
                <c:pt idx="6131">
                  <c:v>43629.458682175929</c:v>
                </c:pt>
                <c:pt idx="6132">
                  <c:v>43629.500348900459</c:v>
                </c:pt>
                <c:pt idx="6133">
                  <c:v>43629.542015624997</c:v>
                </c:pt>
                <c:pt idx="6134">
                  <c:v>43629.583682349534</c:v>
                </c:pt>
                <c:pt idx="6135">
                  <c:v>43629.625349074071</c:v>
                </c:pt>
                <c:pt idx="6136">
                  <c:v>43629.667015798608</c:v>
                </c:pt>
                <c:pt idx="6137">
                  <c:v>43629.708682523145</c:v>
                </c:pt>
                <c:pt idx="6138">
                  <c:v>43629.750349247683</c:v>
                </c:pt>
                <c:pt idx="6139">
                  <c:v>43629.79201597222</c:v>
                </c:pt>
                <c:pt idx="6140">
                  <c:v>43629.833682696757</c:v>
                </c:pt>
                <c:pt idx="6141">
                  <c:v>43629.875349421294</c:v>
                </c:pt>
                <c:pt idx="6142">
                  <c:v>43629.917016145831</c:v>
                </c:pt>
                <c:pt idx="6143">
                  <c:v>43629.958682870369</c:v>
                </c:pt>
                <c:pt idx="6144">
                  <c:v>43630.000349594906</c:v>
                </c:pt>
                <c:pt idx="6145">
                  <c:v>43630.042016319443</c:v>
                </c:pt>
                <c:pt idx="6146">
                  <c:v>43630.08368304398</c:v>
                </c:pt>
                <c:pt idx="6147">
                  <c:v>43630.125349768517</c:v>
                </c:pt>
                <c:pt idx="6148">
                  <c:v>43630.167016493055</c:v>
                </c:pt>
                <c:pt idx="6149">
                  <c:v>43630.208683217592</c:v>
                </c:pt>
                <c:pt idx="6150">
                  <c:v>43630.250349942129</c:v>
                </c:pt>
                <c:pt idx="6151">
                  <c:v>43630.292016666666</c:v>
                </c:pt>
                <c:pt idx="6152">
                  <c:v>43630.333683391204</c:v>
                </c:pt>
                <c:pt idx="6153">
                  <c:v>43630.375350115741</c:v>
                </c:pt>
                <c:pt idx="6154">
                  <c:v>43630.417016840278</c:v>
                </c:pt>
                <c:pt idx="6155">
                  <c:v>43630.458683564815</c:v>
                </c:pt>
                <c:pt idx="6156">
                  <c:v>43630.500350289352</c:v>
                </c:pt>
                <c:pt idx="6157">
                  <c:v>43630.54201701389</c:v>
                </c:pt>
                <c:pt idx="6158">
                  <c:v>43630.583683738427</c:v>
                </c:pt>
                <c:pt idx="6159">
                  <c:v>43630.625350462964</c:v>
                </c:pt>
                <c:pt idx="6160">
                  <c:v>43630.667017187501</c:v>
                </c:pt>
                <c:pt idx="6161">
                  <c:v>43630.708683912038</c:v>
                </c:pt>
                <c:pt idx="6162">
                  <c:v>43630.750350636576</c:v>
                </c:pt>
                <c:pt idx="6163">
                  <c:v>43630.792017361113</c:v>
                </c:pt>
                <c:pt idx="6164">
                  <c:v>43630.83368408565</c:v>
                </c:pt>
                <c:pt idx="6165">
                  <c:v>43630.875350810187</c:v>
                </c:pt>
                <c:pt idx="6166">
                  <c:v>43630.917017534724</c:v>
                </c:pt>
                <c:pt idx="6167">
                  <c:v>43630.958684259262</c:v>
                </c:pt>
                <c:pt idx="6168">
                  <c:v>43631.000350983799</c:v>
                </c:pt>
                <c:pt idx="6169">
                  <c:v>43631.042017708336</c:v>
                </c:pt>
                <c:pt idx="6170">
                  <c:v>43631.083684432873</c:v>
                </c:pt>
                <c:pt idx="6171">
                  <c:v>43631.12535115741</c:v>
                </c:pt>
                <c:pt idx="6172">
                  <c:v>43631.167017881948</c:v>
                </c:pt>
                <c:pt idx="6173">
                  <c:v>43631.208684606485</c:v>
                </c:pt>
                <c:pt idx="6174">
                  <c:v>43631.250351331022</c:v>
                </c:pt>
                <c:pt idx="6175">
                  <c:v>43631.292018055552</c:v>
                </c:pt>
                <c:pt idx="6176">
                  <c:v>43631.333684780089</c:v>
                </c:pt>
                <c:pt idx="6177">
                  <c:v>43631.375351504626</c:v>
                </c:pt>
                <c:pt idx="6178">
                  <c:v>43631.417018229164</c:v>
                </c:pt>
                <c:pt idx="6179">
                  <c:v>43631.458684953701</c:v>
                </c:pt>
                <c:pt idx="6180">
                  <c:v>43631.500351678238</c:v>
                </c:pt>
                <c:pt idx="6181">
                  <c:v>43631.542018402775</c:v>
                </c:pt>
                <c:pt idx="6182">
                  <c:v>43631.583685127312</c:v>
                </c:pt>
                <c:pt idx="6183">
                  <c:v>43631.62535185185</c:v>
                </c:pt>
                <c:pt idx="6184">
                  <c:v>43631.667018576387</c:v>
                </c:pt>
                <c:pt idx="6185">
                  <c:v>43631.708685300924</c:v>
                </c:pt>
                <c:pt idx="6186">
                  <c:v>43631.750352025461</c:v>
                </c:pt>
                <c:pt idx="6187">
                  <c:v>43631.792018749999</c:v>
                </c:pt>
                <c:pt idx="6188">
                  <c:v>43631.833685474536</c:v>
                </c:pt>
                <c:pt idx="6189">
                  <c:v>43631.875352199073</c:v>
                </c:pt>
                <c:pt idx="6190">
                  <c:v>43631.91701892361</c:v>
                </c:pt>
                <c:pt idx="6191">
                  <c:v>43631.958685648147</c:v>
                </c:pt>
                <c:pt idx="6192">
                  <c:v>43632.000352372685</c:v>
                </c:pt>
                <c:pt idx="6193">
                  <c:v>43632.042019097222</c:v>
                </c:pt>
                <c:pt idx="6194">
                  <c:v>43632.083685821759</c:v>
                </c:pt>
                <c:pt idx="6195">
                  <c:v>43632.125352546296</c:v>
                </c:pt>
                <c:pt idx="6196">
                  <c:v>43632.167019270833</c:v>
                </c:pt>
                <c:pt idx="6197">
                  <c:v>43632.208685995371</c:v>
                </c:pt>
                <c:pt idx="6198">
                  <c:v>43632.250352719908</c:v>
                </c:pt>
                <c:pt idx="6199">
                  <c:v>43632.292019444445</c:v>
                </c:pt>
                <c:pt idx="6200">
                  <c:v>43632.333686168982</c:v>
                </c:pt>
                <c:pt idx="6201">
                  <c:v>43632.375352893519</c:v>
                </c:pt>
                <c:pt idx="6202">
                  <c:v>43632.417019618057</c:v>
                </c:pt>
                <c:pt idx="6203">
                  <c:v>43632.458686342594</c:v>
                </c:pt>
                <c:pt idx="6204">
                  <c:v>43632.500353067131</c:v>
                </c:pt>
                <c:pt idx="6205">
                  <c:v>43632.542019791668</c:v>
                </c:pt>
                <c:pt idx="6206">
                  <c:v>43632.583686516205</c:v>
                </c:pt>
                <c:pt idx="6207">
                  <c:v>43632.625353240743</c:v>
                </c:pt>
                <c:pt idx="6208">
                  <c:v>43632.66701996528</c:v>
                </c:pt>
                <c:pt idx="6209">
                  <c:v>43632.708686689817</c:v>
                </c:pt>
                <c:pt idx="6210">
                  <c:v>43632.750353414354</c:v>
                </c:pt>
                <c:pt idx="6211">
                  <c:v>43632.792020138892</c:v>
                </c:pt>
                <c:pt idx="6212">
                  <c:v>43632.833686863429</c:v>
                </c:pt>
                <c:pt idx="6213">
                  <c:v>43632.875353587966</c:v>
                </c:pt>
                <c:pt idx="6214">
                  <c:v>43632.917020312503</c:v>
                </c:pt>
                <c:pt idx="6215">
                  <c:v>43632.95868703704</c:v>
                </c:pt>
                <c:pt idx="6216">
                  <c:v>43633.000353761578</c:v>
                </c:pt>
                <c:pt idx="6217">
                  <c:v>43633.042020486108</c:v>
                </c:pt>
                <c:pt idx="6218">
                  <c:v>43633.083687210645</c:v>
                </c:pt>
                <c:pt idx="6219">
                  <c:v>43633.125353935182</c:v>
                </c:pt>
                <c:pt idx="6220">
                  <c:v>43633.167020659719</c:v>
                </c:pt>
                <c:pt idx="6221">
                  <c:v>43633.208687384256</c:v>
                </c:pt>
                <c:pt idx="6222">
                  <c:v>43633.250354108794</c:v>
                </c:pt>
                <c:pt idx="6223">
                  <c:v>43633.292020833331</c:v>
                </c:pt>
                <c:pt idx="6224">
                  <c:v>43633.333687557868</c:v>
                </c:pt>
                <c:pt idx="6225">
                  <c:v>43633.375354282405</c:v>
                </c:pt>
                <c:pt idx="6226">
                  <c:v>43633.417021006942</c:v>
                </c:pt>
                <c:pt idx="6227">
                  <c:v>43633.45868773148</c:v>
                </c:pt>
                <c:pt idx="6228">
                  <c:v>43633.500354456017</c:v>
                </c:pt>
                <c:pt idx="6229">
                  <c:v>43633.542021180554</c:v>
                </c:pt>
                <c:pt idx="6230">
                  <c:v>43633.583687905091</c:v>
                </c:pt>
                <c:pt idx="6231">
                  <c:v>43633.625354629628</c:v>
                </c:pt>
                <c:pt idx="6232">
                  <c:v>43633.667021354166</c:v>
                </c:pt>
                <c:pt idx="6233">
                  <c:v>43633.708688078703</c:v>
                </c:pt>
                <c:pt idx="6234">
                  <c:v>43633.75035480324</c:v>
                </c:pt>
                <c:pt idx="6235">
                  <c:v>43633.792021527777</c:v>
                </c:pt>
                <c:pt idx="6236">
                  <c:v>43633.833688252314</c:v>
                </c:pt>
                <c:pt idx="6237">
                  <c:v>43633.875354976852</c:v>
                </c:pt>
                <c:pt idx="6238">
                  <c:v>43633.917021701389</c:v>
                </c:pt>
                <c:pt idx="6239">
                  <c:v>43633.958688425926</c:v>
                </c:pt>
                <c:pt idx="6240">
                  <c:v>43634.000355150463</c:v>
                </c:pt>
                <c:pt idx="6241">
                  <c:v>43634.042021875001</c:v>
                </c:pt>
                <c:pt idx="6242">
                  <c:v>43634.083688599538</c:v>
                </c:pt>
                <c:pt idx="6243">
                  <c:v>43634.125355324075</c:v>
                </c:pt>
                <c:pt idx="6244">
                  <c:v>43634.167022048612</c:v>
                </c:pt>
                <c:pt idx="6245">
                  <c:v>43634.208688773149</c:v>
                </c:pt>
                <c:pt idx="6246">
                  <c:v>43634.250355497687</c:v>
                </c:pt>
                <c:pt idx="6247">
                  <c:v>43634.292022222224</c:v>
                </c:pt>
                <c:pt idx="6248">
                  <c:v>43634.333688946761</c:v>
                </c:pt>
                <c:pt idx="6249">
                  <c:v>43634.375355671298</c:v>
                </c:pt>
                <c:pt idx="6250">
                  <c:v>43634.417022395835</c:v>
                </c:pt>
                <c:pt idx="6251">
                  <c:v>43634.458689120373</c:v>
                </c:pt>
                <c:pt idx="6252">
                  <c:v>43634.50035584491</c:v>
                </c:pt>
                <c:pt idx="6253">
                  <c:v>43634.542022569447</c:v>
                </c:pt>
                <c:pt idx="6254">
                  <c:v>43634.583689293984</c:v>
                </c:pt>
                <c:pt idx="6255">
                  <c:v>43634.625356018521</c:v>
                </c:pt>
                <c:pt idx="6256">
                  <c:v>43634.667022743059</c:v>
                </c:pt>
                <c:pt idx="6257">
                  <c:v>43634.708689467596</c:v>
                </c:pt>
                <c:pt idx="6258">
                  <c:v>43634.750356192133</c:v>
                </c:pt>
                <c:pt idx="6259">
                  <c:v>43634.79202291667</c:v>
                </c:pt>
                <c:pt idx="6260">
                  <c:v>43634.8336896412</c:v>
                </c:pt>
                <c:pt idx="6261">
                  <c:v>43634.875356365737</c:v>
                </c:pt>
                <c:pt idx="6262">
                  <c:v>43634.917023090275</c:v>
                </c:pt>
                <c:pt idx="6263">
                  <c:v>43634.958689814812</c:v>
                </c:pt>
                <c:pt idx="6264">
                  <c:v>43635.000356539349</c:v>
                </c:pt>
                <c:pt idx="6265">
                  <c:v>43635.042023263886</c:v>
                </c:pt>
                <c:pt idx="6266">
                  <c:v>43635.083689988423</c:v>
                </c:pt>
                <c:pt idx="6267">
                  <c:v>43635.125356712961</c:v>
                </c:pt>
                <c:pt idx="6268">
                  <c:v>43635.167023437498</c:v>
                </c:pt>
                <c:pt idx="6269">
                  <c:v>43635.208690162035</c:v>
                </c:pt>
                <c:pt idx="6270">
                  <c:v>43635.250356886572</c:v>
                </c:pt>
                <c:pt idx="6271">
                  <c:v>43635.292023611109</c:v>
                </c:pt>
                <c:pt idx="6272">
                  <c:v>43635.333690335647</c:v>
                </c:pt>
                <c:pt idx="6273">
                  <c:v>43635.375357060184</c:v>
                </c:pt>
                <c:pt idx="6274">
                  <c:v>43635.417023784721</c:v>
                </c:pt>
                <c:pt idx="6275">
                  <c:v>43635.458690509258</c:v>
                </c:pt>
                <c:pt idx="6276">
                  <c:v>43635.500357233796</c:v>
                </c:pt>
                <c:pt idx="6277">
                  <c:v>43635.542023958333</c:v>
                </c:pt>
                <c:pt idx="6278">
                  <c:v>43635.58369068287</c:v>
                </c:pt>
                <c:pt idx="6279">
                  <c:v>43635.625357407407</c:v>
                </c:pt>
                <c:pt idx="6280">
                  <c:v>43635.667024131944</c:v>
                </c:pt>
                <c:pt idx="6281">
                  <c:v>43635.708690856482</c:v>
                </c:pt>
                <c:pt idx="6282">
                  <c:v>43635.750357581019</c:v>
                </c:pt>
                <c:pt idx="6283">
                  <c:v>43635.792024305556</c:v>
                </c:pt>
                <c:pt idx="6284">
                  <c:v>43635.833691030093</c:v>
                </c:pt>
                <c:pt idx="6285">
                  <c:v>43635.87535775463</c:v>
                </c:pt>
                <c:pt idx="6286">
                  <c:v>43635.917024479168</c:v>
                </c:pt>
                <c:pt idx="6287">
                  <c:v>43635.958691203705</c:v>
                </c:pt>
                <c:pt idx="6288">
                  <c:v>43636.000357928242</c:v>
                </c:pt>
                <c:pt idx="6289">
                  <c:v>43636.042024652779</c:v>
                </c:pt>
                <c:pt idx="6290">
                  <c:v>43636.083691377316</c:v>
                </c:pt>
                <c:pt idx="6291">
                  <c:v>43636.125358101854</c:v>
                </c:pt>
                <c:pt idx="6292">
                  <c:v>43636.167024826391</c:v>
                </c:pt>
                <c:pt idx="6293">
                  <c:v>43636.208691550928</c:v>
                </c:pt>
                <c:pt idx="6294">
                  <c:v>43636.250358275465</c:v>
                </c:pt>
                <c:pt idx="6295">
                  <c:v>43636.292025000002</c:v>
                </c:pt>
                <c:pt idx="6296">
                  <c:v>43636.33369172454</c:v>
                </c:pt>
                <c:pt idx="6297">
                  <c:v>43636.375358449077</c:v>
                </c:pt>
                <c:pt idx="6298">
                  <c:v>43636.417025173614</c:v>
                </c:pt>
                <c:pt idx="6299">
                  <c:v>43636.458691898151</c:v>
                </c:pt>
                <c:pt idx="6300">
                  <c:v>43636.500358622689</c:v>
                </c:pt>
                <c:pt idx="6301">
                  <c:v>43636.542025347226</c:v>
                </c:pt>
                <c:pt idx="6302">
                  <c:v>43636.583692071756</c:v>
                </c:pt>
                <c:pt idx="6303">
                  <c:v>43636.625358796293</c:v>
                </c:pt>
                <c:pt idx="6304">
                  <c:v>43636.66702552083</c:v>
                </c:pt>
                <c:pt idx="6305">
                  <c:v>43636.708692245367</c:v>
                </c:pt>
                <c:pt idx="6306">
                  <c:v>43636.750358969904</c:v>
                </c:pt>
                <c:pt idx="6307">
                  <c:v>43636.792025694442</c:v>
                </c:pt>
                <c:pt idx="6308">
                  <c:v>43636.833692418979</c:v>
                </c:pt>
                <c:pt idx="6309">
                  <c:v>43636.875359143516</c:v>
                </c:pt>
                <c:pt idx="6310">
                  <c:v>43636.917025868053</c:v>
                </c:pt>
                <c:pt idx="6311">
                  <c:v>43636.958692592591</c:v>
                </c:pt>
                <c:pt idx="6312">
                  <c:v>43637.000359317128</c:v>
                </c:pt>
                <c:pt idx="6313">
                  <c:v>43637.042026041665</c:v>
                </c:pt>
                <c:pt idx="6314">
                  <c:v>43637.083692766202</c:v>
                </c:pt>
                <c:pt idx="6315">
                  <c:v>43637.125359490739</c:v>
                </c:pt>
                <c:pt idx="6316">
                  <c:v>43637.167026215277</c:v>
                </c:pt>
                <c:pt idx="6317">
                  <c:v>43637.208692939814</c:v>
                </c:pt>
                <c:pt idx="6318">
                  <c:v>43637.250359664351</c:v>
                </c:pt>
                <c:pt idx="6319">
                  <c:v>43637.292026388888</c:v>
                </c:pt>
                <c:pt idx="6320">
                  <c:v>43637.333693113425</c:v>
                </c:pt>
                <c:pt idx="6321">
                  <c:v>43637.375359837963</c:v>
                </c:pt>
                <c:pt idx="6322">
                  <c:v>43637.4170265625</c:v>
                </c:pt>
                <c:pt idx="6323">
                  <c:v>43637.458693287037</c:v>
                </c:pt>
                <c:pt idx="6324">
                  <c:v>43637.500360011574</c:v>
                </c:pt>
                <c:pt idx="6325">
                  <c:v>43637.542026736111</c:v>
                </c:pt>
                <c:pt idx="6326">
                  <c:v>43637.583693460649</c:v>
                </c:pt>
                <c:pt idx="6327">
                  <c:v>43637.625360185186</c:v>
                </c:pt>
                <c:pt idx="6328">
                  <c:v>43637.667026909723</c:v>
                </c:pt>
                <c:pt idx="6329">
                  <c:v>43637.70869363426</c:v>
                </c:pt>
                <c:pt idx="6330">
                  <c:v>43637.750360358797</c:v>
                </c:pt>
                <c:pt idx="6331">
                  <c:v>43637.792027083335</c:v>
                </c:pt>
                <c:pt idx="6332">
                  <c:v>43637.833693807872</c:v>
                </c:pt>
                <c:pt idx="6333">
                  <c:v>43637.875360532409</c:v>
                </c:pt>
                <c:pt idx="6334">
                  <c:v>43637.917027256946</c:v>
                </c:pt>
                <c:pt idx="6335">
                  <c:v>43637.958693981484</c:v>
                </c:pt>
                <c:pt idx="6336">
                  <c:v>43638.000360706021</c:v>
                </c:pt>
                <c:pt idx="6337">
                  <c:v>43638.042027430558</c:v>
                </c:pt>
                <c:pt idx="6338">
                  <c:v>43638.083694155095</c:v>
                </c:pt>
                <c:pt idx="6339">
                  <c:v>43638.125360879632</c:v>
                </c:pt>
                <c:pt idx="6340">
                  <c:v>43638.16702760417</c:v>
                </c:pt>
                <c:pt idx="6341">
                  <c:v>43638.208694328707</c:v>
                </c:pt>
                <c:pt idx="6342">
                  <c:v>43638.250361053244</c:v>
                </c:pt>
                <c:pt idx="6343">
                  <c:v>43638.292027777781</c:v>
                </c:pt>
                <c:pt idx="6344">
                  <c:v>43638.333694502318</c:v>
                </c:pt>
                <c:pt idx="6345">
                  <c:v>43638.375361226848</c:v>
                </c:pt>
                <c:pt idx="6346">
                  <c:v>43638.417027951386</c:v>
                </c:pt>
                <c:pt idx="6347">
                  <c:v>43638.458694675923</c:v>
                </c:pt>
                <c:pt idx="6348">
                  <c:v>43638.50036140046</c:v>
                </c:pt>
                <c:pt idx="6349">
                  <c:v>43638.542028124997</c:v>
                </c:pt>
                <c:pt idx="6350">
                  <c:v>43638.583694849534</c:v>
                </c:pt>
                <c:pt idx="6351">
                  <c:v>43638.625361574072</c:v>
                </c:pt>
                <c:pt idx="6352">
                  <c:v>43638.667028298609</c:v>
                </c:pt>
                <c:pt idx="6353">
                  <c:v>43638.708695023146</c:v>
                </c:pt>
                <c:pt idx="6354">
                  <c:v>43638.750361747683</c:v>
                </c:pt>
                <c:pt idx="6355">
                  <c:v>43638.79202847222</c:v>
                </c:pt>
                <c:pt idx="6356">
                  <c:v>43638.833695196758</c:v>
                </c:pt>
                <c:pt idx="6357">
                  <c:v>43638.875361921295</c:v>
                </c:pt>
                <c:pt idx="6358">
                  <c:v>43638.917028645832</c:v>
                </c:pt>
                <c:pt idx="6359">
                  <c:v>43638.958695370369</c:v>
                </c:pt>
                <c:pt idx="6360">
                  <c:v>43639.000362094906</c:v>
                </c:pt>
                <c:pt idx="6361">
                  <c:v>43639.042028819444</c:v>
                </c:pt>
                <c:pt idx="6362">
                  <c:v>43639.083695543981</c:v>
                </c:pt>
                <c:pt idx="6363">
                  <c:v>43639.125362268518</c:v>
                </c:pt>
                <c:pt idx="6364">
                  <c:v>43639.167028993055</c:v>
                </c:pt>
                <c:pt idx="6365">
                  <c:v>43639.208695717592</c:v>
                </c:pt>
                <c:pt idx="6366">
                  <c:v>43639.25036244213</c:v>
                </c:pt>
                <c:pt idx="6367">
                  <c:v>43639.292029166667</c:v>
                </c:pt>
                <c:pt idx="6368">
                  <c:v>43639.333695891204</c:v>
                </c:pt>
                <c:pt idx="6369">
                  <c:v>43639.375362615741</c:v>
                </c:pt>
                <c:pt idx="6370">
                  <c:v>43639.417029340279</c:v>
                </c:pt>
                <c:pt idx="6371">
                  <c:v>43639.458696064816</c:v>
                </c:pt>
                <c:pt idx="6372">
                  <c:v>43639.500362789353</c:v>
                </c:pt>
                <c:pt idx="6373">
                  <c:v>43639.54202951389</c:v>
                </c:pt>
                <c:pt idx="6374">
                  <c:v>43639.583696238427</c:v>
                </c:pt>
                <c:pt idx="6375">
                  <c:v>43639.625362962965</c:v>
                </c:pt>
                <c:pt idx="6376">
                  <c:v>43639.667029687502</c:v>
                </c:pt>
                <c:pt idx="6377">
                  <c:v>43639.708696412039</c:v>
                </c:pt>
                <c:pt idx="6378">
                  <c:v>43639.750363136576</c:v>
                </c:pt>
                <c:pt idx="6379">
                  <c:v>43639.792029861113</c:v>
                </c:pt>
                <c:pt idx="6380">
                  <c:v>43639.833696585651</c:v>
                </c:pt>
                <c:pt idx="6381">
                  <c:v>43639.875363310188</c:v>
                </c:pt>
                <c:pt idx="6382">
                  <c:v>43639.917030034725</c:v>
                </c:pt>
                <c:pt idx="6383">
                  <c:v>43639.958696759262</c:v>
                </c:pt>
                <c:pt idx="6384">
                  <c:v>43640.000363483799</c:v>
                </c:pt>
                <c:pt idx="6385">
                  <c:v>43640.042030208337</c:v>
                </c:pt>
                <c:pt idx="6386">
                  <c:v>43640.083696932874</c:v>
                </c:pt>
                <c:pt idx="6387">
                  <c:v>43640.125363657404</c:v>
                </c:pt>
                <c:pt idx="6388">
                  <c:v>43640.167030381941</c:v>
                </c:pt>
                <c:pt idx="6389">
                  <c:v>43640.208697106478</c:v>
                </c:pt>
                <c:pt idx="6390">
                  <c:v>43640.250363831015</c:v>
                </c:pt>
                <c:pt idx="6391">
                  <c:v>43640.292030555553</c:v>
                </c:pt>
                <c:pt idx="6392">
                  <c:v>43640.33369728009</c:v>
                </c:pt>
                <c:pt idx="6393">
                  <c:v>43640.375364004627</c:v>
                </c:pt>
                <c:pt idx="6394">
                  <c:v>43640.417030729164</c:v>
                </c:pt>
                <c:pt idx="6395">
                  <c:v>43640.458697453701</c:v>
                </c:pt>
                <c:pt idx="6396">
                  <c:v>43640.500364178239</c:v>
                </c:pt>
                <c:pt idx="6397">
                  <c:v>43640.542030902776</c:v>
                </c:pt>
                <c:pt idx="6398">
                  <c:v>43640.583697627313</c:v>
                </c:pt>
                <c:pt idx="6399">
                  <c:v>43640.62536435185</c:v>
                </c:pt>
                <c:pt idx="6400">
                  <c:v>43640.667031076388</c:v>
                </c:pt>
                <c:pt idx="6401">
                  <c:v>43640.708697800925</c:v>
                </c:pt>
                <c:pt idx="6402">
                  <c:v>43640.750364525462</c:v>
                </c:pt>
                <c:pt idx="6403">
                  <c:v>43640.792031249999</c:v>
                </c:pt>
                <c:pt idx="6404">
                  <c:v>43640.833697974536</c:v>
                </c:pt>
                <c:pt idx="6405">
                  <c:v>43640.875364699074</c:v>
                </c:pt>
                <c:pt idx="6406">
                  <c:v>43640.917031423611</c:v>
                </c:pt>
                <c:pt idx="6407">
                  <c:v>43640.958698148148</c:v>
                </c:pt>
                <c:pt idx="6408">
                  <c:v>43641.000364872685</c:v>
                </c:pt>
                <c:pt idx="6409">
                  <c:v>43641.042031597222</c:v>
                </c:pt>
                <c:pt idx="6410">
                  <c:v>43641.08369832176</c:v>
                </c:pt>
                <c:pt idx="6411">
                  <c:v>43641.125365046297</c:v>
                </c:pt>
                <c:pt idx="6412">
                  <c:v>43641.167031770834</c:v>
                </c:pt>
                <c:pt idx="6413">
                  <c:v>43641.208698495371</c:v>
                </c:pt>
                <c:pt idx="6414">
                  <c:v>43641.250365219908</c:v>
                </c:pt>
                <c:pt idx="6415">
                  <c:v>43641.292031944446</c:v>
                </c:pt>
                <c:pt idx="6416">
                  <c:v>43641.333698668983</c:v>
                </c:pt>
                <c:pt idx="6417">
                  <c:v>43641.37536539352</c:v>
                </c:pt>
                <c:pt idx="6418">
                  <c:v>43641.417032118057</c:v>
                </c:pt>
                <c:pt idx="6419">
                  <c:v>43641.458698842594</c:v>
                </c:pt>
                <c:pt idx="6420">
                  <c:v>43641.500365567132</c:v>
                </c:pt>
                <c:pt idx="6421">
                  <c:v>43641.542032291669</c:v>
                </c:pt>
                <c:pt idx="6422">
                  <c:v>43641.583699016206</c:v>
                </c:pt>
                <c:pt idx="6423">
                  <c:v>43641.625365740743</c:v>
                </c:pt>
                <c:pt idx="6424">
                  <c:v>43641.66703246528</c:v>
                </c:pt>
                <c:pt idx="6425">
                  <c:v>43641.708699189818</c:v>
                </c:pt>
                <c:pt idx="6426">
                  <c:v>43641.750365914355</c:v>
                </c:pt>
                <c:pt idx="6427">
                  <c:v>43641.792032638892</c:v>
                </c:pt>
                <c:pt idx="6428">
                  <c:v>43641.833699363429</c:v>
                </c:pt>
                <c:pt idx="6429">
                  <c:v>43641.875366087967</c:v>
                </c:pt>
                <c:pt idx="6430">
                  <c:v>43641.917032812496</c:v>
                </c:pt>
                <c:pt idx="6431">
                  <c:v>43641.958699537034</c:v>
                </c:pt>
                <c:pt idx="6432">
                  <c:v>43642.000366261571</c:v>
                </c:pt>
                <c:pt idx="6433">
                  <c:v>43642.042032986108</c:v>
                </c:pt>
                <c:pt idx="6434">
                  <c:v>43642.083699710645</c:v>
                </c:pt>
                <c:pt idx="6435">
                  <c:v>43642.125366435183</c:v>
                </c:pt>
                <c:pt idx="6436">
                  <c:v>43642.16703315972</c:v>
                </c:pt>
                <c:pt idx="6437">
                  <c:v>43642.208699884257</c:v>
                </c:pt>
                <c:pt idx="6438">
                  <c:v>43642.250366608794</c:v>
                </c:pt>
                <c:pt idx="6439">
                  <c:v>43642.292033333331</c:v>
                </c:pt>
                <c:pt idx="6440">
                  <c:v>43642.333700057869</c:v>
                </c:pt>
                <c:pt idx="6441">
                  <c:v>43642.375366782406</c:v>
                </c:pt>
                <c:pt idx="6442">
                  <c:v>43642.417033506943</c:v>
                </c:pt>
                <c:pt idx="6443">
                  <c:v>43642.45870023148</c:v>
                </c:pt>
                <c:pt idx="6444">
                  <c:v>43642.500366956017</c:v>
                </c:pt>
                <c:pt idx="6445">
                  <c:v>43642.542033680555</c:v>
                </c:pt>
                <c:pt idx="6446">
                  <c:v>43642.583700405092</c:v>
                </c:pt>
                <c:pt idx="6447">
                  <c:v>43642.625367129629</c:v>
                </c:pt>
                <c:pt idx="6448">
                  <c:v>43642.667033854166</c:v>
                </c:pt>
                <c:pt idx="6449">
                  <c:v>43642.708700578703</c:v>
                </c:pt>
                <c:pt idx="6450">
                  <c:v>43642.750367303241</c:v>
                </c:pt>
                <c:pt idx="6451">
                  <c:v>43642.792034027778</c:v>
                </c:pt>
                <c:pt idx="6452">
                  <c:v>43642.833700752315</c:v>
                </c:pt>
                <c:pt idx="6453">
                  <c:v>43642.875367476852</c:v>
                </c:pt>
                <c:pt idx="6454">
                  <c:v>43642.917034201389</c:v>
                </c:pt>
                <c:pt idx="6455">
                  <c:v>43642.958700925927</c:v>
                </c:pt>
                <c:pt idx="6456">
                  <c:v>43643.000367650464</c:v>
                </c:pt>
                <c:pt idx="6457">
                  <c:v>43643.042034375001</c:v>
                </c:pt>
                <c:pt idx="6458">
                  <c:v>43643.083701099538</c:v>
                </c:pt>
                <c:pt idx="6459">
                  <c:v>43643.125367824076</c:v>
                </c:pt>
                <c:pt idx="6460">
                  <c:v>43643.167034548613</c:v>
                </c:pt>
                <c:pt idx="6461">
                  <c:v>43643.20870127315</c:v>
                </c:pt>
                <c:pt idx="6462">
                  <c:v>43643.250367997687</c:v>
                </c:pt>
                <c:pt idx="6463">
                  <c:v>43643.292034722224</c:v>
                </c:pt>
                <c:pt idx="6464">
                  <c:v>43643.333701446762</c:v>
                </c:pt>
                <c:pt idx="6465">
                  <c:v>43643.375368171299</c:v>
                </c:pt>
                <c:pt idx="6466">
                  <c:v>43643.417034895836</c:v>
                </c:pt>
                <c:pt idx="6467">
                  <c:v>43643.458701620373</c:v>
                </c:pt>
                <c:pt idx="6468">
                  <c:v>43643.50036834491</c:v>
                </c:pt>
                <c:pt idx="6469">
                  <c:v>43643.542035069448</c:v>
                </c:pt>
                <c:pt idx="6470">
                  <c:v>43643.583701793985</c:v>
                </c:pt>
                <c:pt idx="6471">
                  <c:v>43643.625368518522</c:v>
                </c:pt>
                <c:pt idx="6472">
                  <c:v>43643.667035243052</c:v>
                </c:pt>
                <c:pt idx="6473">
                  <c:v>43643.708701967589</c:v>
                </c:pt>
                <c:pt idx="6474">
                  <c:v>43643.750368692126</c:v>
                </c:pt>
                <c:pt idx="6475">
                  <c:v>43643.792035416664</c:v>
                </c:pt>
                <c:pt idx="6476">
                  <c:v>43643.833702141201</c:v>
                </c:pt>
                <c:pt idx="6477">
                  <c:v>43643.875368865738</c:v>
                </c:pt>
                <c:pt idx="6478">
                  <c:v>43643.917035590275</c:v>
                </c:pt>
                <c:pt idx="6479">
                  <c:v>43643.958702314812</c:v>
                </c:pt>
                <c:pt idx="6480">
                  <c:v>43644.00036903935</c:v>
                </c:pt>
                <c:pt idx="6481">
                  <c:v>43644.042035763887</c:v>
                </c:pt>
                <c:pt idx="6482">
                  <c:v>43644.083702488424</c:v>
                </c:pt>
                <c:pt idx="6483">
                  <c:v>43644.125369212961</c:v>
                </c:pt>
                <c:pt idx="6484">
                  <c:v>43644.167035937498</c:v>
                </c:pt>
                <c:pt idx="6485">
                  <c:v>43644.208702662036</c:v>
                </c:pt>
                <c:pt idx="6486">
                  <c:v>43644.250369386573</c:v>
                </c:pt>
                <c:pt idx="6487">
                  <c:v>43644.29203611111</c:v>
                </c:pt>
                <c:pt idx="6488">
                  <c:v>43644.333702835647</c:v>
                </c:pt>
                <c:pt idx="6489">
                  <c:v>43644.375369560184</c:v>
                </c:pt>
                <c:pt idx="6490">
                  <c:v>43644.417036284722</c:v>
                </c:pt>
                <c:pt idx="6491">
                  <c:v>43644.458703009259</c:v>
                </c:pt>
                <c:pt idx="6492">
                  <c:v>43644.500369733796</c:v>
                </c:pt>
                <c:pt idx="6493">
                  <c:v>43644.542036458333</c:v>
                </c:pt>
                <c:pt idx="6494">
                  <c:v>43644.583703182871</c:v>
                </c:pt>
                <c:pt idx="6495">
                  <c:v>43644.625369907408</c:v>
                </c:pt>
                <c:pt idx="6496">
                  <c:v>43644.667036631945</c:v>
                </c:pt>
                <c:pt idx="6497">
                  <c:v>43644.708703356482</c:v>
                </c:pt>
                <c:pt idx="6498">
                  <c:v>43644.750370081019</c:v>
                </c:pt>
                <c:pt idx="6499">
                  <c:v>43644.792036805557</c:v>
                </c:pt>
                <c:pt idx="6500">
                  <c:v>43644.833703530094</c:v>
                </c:pt>
                <c:pt idx="6501">
                  <c:v>43644.875370254631</c:v>
                </c:pt>
                <c:pt idx="6502">
                  <c:v>43644.917036979168</c:v>
                </c:pt>
                <c:pt idx="6503">
                  <c:v>43644.958703703705</c:v>
                </c:pt>
                <c:pt idx="6504">
                  <c:v>43645.000370428243</c:v>
                </c:pt>
                <c:pt idx="6505">
                  <c:v>43645.04203715278</c:v>
                </c:pt>
                <c:pt idx="6506">
                  <c:v>43645.083703877317</c:v>
                </c:pt>
                <c:pt idx="6507">
                  <c:v>43645.125370601854</c:v>
                </c:pt>
                <c:pt idx="6508">
                  <c:v>43645.167037326391</c:v>
                </c:pt>
                <c:pt idx="6509">
                  <c:v>43645.208704050929</c:v>
                </c:pt>
                <c:pt idx="6510">
                  <c:v>43645.250370775466</c:v>
                </c:pt>
                <c:pt idx="6511">
                  <c:v>43645.292037500003</c:v>
                </c:pt>
                <c:pt idx="6512">
                  <c:v>43645.33370422454</c:v>
                </c:pt>
                <c:pt idx="6513">
                  <c:v>43645.375370949077</c:v>
                </c:pt>
                <c:pt idx="6514">
                  <c:v>43645.417037673615</c:v>
                </c:pt>
                <c:pt idx="6515">
                  <c:v>43645.458704398145</c:v>
                </c:pt>
                <c:pt idx="6516">
                  <c:v>43645.500371122682</c:v>
                </c:pt>
                <c:pt idx="6517">
                  <c:v>43645.542037847219</c:v>
                </c:pt>
                <c:pt idx="6518">
                  <c:v>43645.583704571756</c:v>
                </c:pt>
                <c:pt idx="6519">
                  <c:v>43645.625371296293</c:v>
                </c:pt>
                <c:pt idx="6520">
                  <c:v>43645.667038020831</c:v>
                </c:pt>
                <c:pt idx="6521">
                  <c:v>43645.708704745368</c:v>
                </c:pt>
                <c:pt idx="6522">
                  <c:v>43645.750371469905</c:v>
                </c:pt>
                <c:pt idx="6523">
                  <c:v>43645.792038194442</c:v>
                </c:pt>
                <c:pt idx="6524">
                  <c:v>43645.833704918979</c:v>
                </c:pt>
                <c:pt idx="6525">
                  <c:v>43645.875371643517</c:v>
                </c:pt>
                <c:pt idx="6526">
                  <c:v>43645.917038368054</c:v>
                </c:pt>
                <c:pt idx="6527">
                  <c:v>43645.958705092591</c:v>
                </c:pt>
                <c:pt idx="6528">
                  <c:v>43646.000371817128</c:v>
                </c:pt>
                <c:pt idx="6529">
                  <c:v>43646.042038541666</c:v>
                </c:pt>
                <c:pt idx="6530">
                  <c:v>43646.083705266203</c:v>
                </c:pt>
                <c:pt idx="6531">
                  <c:v>43646.12537199074</c:v>
                </c:pt>
                <c:pt idx="6532">
                  <c:v>43646.167038715277</c:v>
                </c:pt>
                <c:pt idx="6533">
                  <c:v>43646.208705439814</c:v>
                </c:pt>
                <c:pt idx="6534">
                  <c:v>43646.250372164352</c:v>
                </c:pt>
                <c:pt idx="6535">
                  <c:v>43646.292038888889</c:v>
                </c:pt>
                <c:pt idx="6536">
                  <c:v>43646.333705613426</c:v>
                </c:pt>
                <c:pt idx="6537">
                  <c:v>43646.375372337963</c:v>
                </c:pt>
                <c:pt idx="6538">
                  <c:v>43646.4170390625</c:v>
                </c:pt>
                <c:pt idx="6539">
                  <c:v>43646.458705787038</c:v>
                </c:pt>
                <c:pt idx="6540">
                  <c:v>43646.500372511575</c:v>
                </c:pt>
                <c:pt idx="6541">
                  <c:v>43646.542039236112</c:v>
                </c:pt>
                <c:pt idx="6542">
                  <c:v>43646.583705960649</c:v>
                </c:pt>
                <c:pt idx="6543">
                  <c:v>43646.625372685186</c:v>
                </c:pt>
                <c:pt idx="6544">
                  <c:v>43646.667039409724</c:v>
                </c:pt>
                <c:pt idx="6545">
                  <c:v>43646.708706134261</c:v>
                </c:pt>
                <c:pt idx="6546">
                  <c:v>43646.750372858798</c:v>
                </c:pt>
                <c:pt idx="6547">
                  <c:v>43646.792039583335</c:v>
                </c:pt>
                <c:pt idx="6548">
                  <c:v>43646.833706307872</c:v>
                </c:pt>
                <c:pt idx="6549">
                  <c:v>43646.87537303241</c:v>
                </c:pt>
                <c:pt idx="6550">
                  <c:v>43646.917039756947</c:v>
                </c:pt>
                <c:pt idx="6551">
                  <c:v>43646.958706481484</c:v>
                </c:pt>
                <c:pt idx="6552">
                  <c:v>43647.000373206021</c:v>
                </c:pt>
                <c:pt idx="6553">
                  <c:v>43647.042039930559</c:v>
                </c:pt>
                <c:pt idx="6554">
                  <c:v>43647.083706655096</c:v>
                </c:pt>
                <c:pt idx="6555">
                  <c:v>43647.125373379633</c:v>
                </c:pt>
                <c:pt idx="6556">
                  <c:v>43647.16704010417</c:v>
                </c:pt>
                <c:pt idx="6557">
                  <c:v>43647.2087068287</c:v>
                </c:pt>
                <c:pt idx="6558">
                  <c:v>43647.250373553237</c:v>
                </c:pt>
                <c:pt idx="6559">
                  <c:v>43647.292040277775</c:v>
                </c:pt>
                <c:pt idx="6560">
                  <c:v>43647.333707002312</c:v>
                </c:pt>
                <c:pt idx="6561">
                  <c:v>43647.375373726849</c:v>
                </c:pt>
                <c:pt idx="6562">
                  <c:v>43647.417040451386</c:v>
                </c:pt>
                <c:pt idx="6563">
                  <c:v>43647.458707175923</c:v>
                </c:pt>
                <c:pt idx="6564">
                  <c:v>43647.500373900461</c:v>
                </c:pt>
                <c:pt idx="6565">
                  <c:v>43647.542040624998</c:v>
                </c:pt>
                <c:pt idx="6566">
                  <c:v>43647.583707349535</c:v>
                </c:pt>
                <c:pt idx="6567">
                  <c:v>43647.625374074072</c:v>
                </c:pt>
                <c:pt idx="6568">
                  <c:v>43647.667040798609</c:v>
                </c:pt>
                <c:pt idx="6569">
                  <c:v>43647.708707523147</c:v>
                </c:pt>
                <c:pt idx="6570">
                  <c:v>43647.750374247684</c:v>
                </c:pt>
                <c:pt idx="6571">
                  <c:v>43647.792040972221</c:v>
                </c:pt>
                <c:pt idx="6572">
                  <c:v>43647.833707696758</c:v>
                </c:pt>
                <c:pt idx="6573">
                  <c:v>43647.875374421295</c:v>
                </c:pt>
                <c:pt idx="6574">
                  <c:v>43647.917041145833</c:v>
                </c:pt>
                <c:pt idx="6575">
                  <c:v>43647.95870787037</c:v>
                </c:pt>
                <c:pt idx="6576">
                  <c:v>43648.000374594907</c:v>
                </c:pt>
                <c:pt idx="6577">
                  <c:v>43648.042041319444</c:v>
                </c:pt>
                <c:pt idx="6578">
                  <c:v>43648.083708043981</c:v>
                </c:pt>
                <c:pt idx="6579">
                  <c:v>43648.125374768519</c:v>
                </c:pt>
                <c:pt idx="6580">
                  <c:v>43648.167041493056</c:v>
                </c:pt>
                <c:pt idx="6581">
                  <c:v>43648.208708217593</c:v>
                </c:pt>
                <c:pt idx="6582">
                  <c:v>43648.25037494213</c:v>
                </c:pt>
                <c:pt idx="6583">
                  <c:v>43648.292041666668</c:v>
                </c:pt>
                <c:pt idx="6584">
                  <c:v>43648.333708391205</c:v>
                </c:pt>
                <c:pt idx="6585">
                  <c:v>43648.375375115742</c:v>
                </c:pt>
                <c:pt idx="6586">
                  <c:v>43648.417041840279</c:v>
                </c:pt>
                <c:pt idx="6587">
                  <c:v>43648.458708564816</c:v>
                </c:pt>
                <c:pt idx="6588">
                  <c:v>43648.500375289354</c:v>
                </c:pt>
                <c:pt idx="6589">
                  <c:v>43648.542042013891</c:v>
                </c:pt>
                <c:pt idx="6590">
                  <c:v>43648.583708738428</c:v>
                </c:pt>
                <c:pt idx="6591">
                  <c:v>43648.625375462965</c:v>
                </c:pt>
                <c:pt idx="6592">
                  <c:v>43648.667042187502</c:v>
                </c:pt>
                <c:pt idx="6593">
                  <c:v>43648.70870891204</c:v>
                </c:pt>
                <c:pt idx="6594">
                  <c:v>43648.750375636577</c:v>
                </c:pt>
                <c:pt idx="6595">
                  <c:v>43648.792042361114</c:v>
                </c:pt>
                <c:pt idx="6596">
                  <c:v>43648.833709085651</c:v>
                </c:pt>
                <c:pt idx="6597">
                  <c:v>43648.875375810188</c:v>
                </c:pt>
                <c:pt idx="6598">
                  <c:v>43648.917042534726</c:v>
                </c:pt>
                <c:pt idx="6599">
                  <c:v>43648.958709259263</c:v>
                </c:pt>
                <c:pt idx="6600">
                  <c:v>43649.000375983793</c:v>
                </c:pt>
                <c:pt idx="6601">
                  <c:v>43649.04204270833</c:v>
                </c:pt>
                <c:pt idx="6602">
                  <c:v>43649.083709432867</c:v>
                </c:pt>
                <c:pt idx="6603">
                  <c:v>43649.125376157404</c:v>
                </c:pt>
                <c:pt idx="6604">
                  <c:v>43649.167042881942</c:v>
                </c:pt>
                <c:pt idx="6605">
                  <c:v>43649.208709606479</c:v>
                </c:pt>
                <c:pt idx="6606">
                  <c:v>43649.250376331016</c:v>
                </c:pt>
                <c:pt idx="6607">
                  <c:v>43649.292043055553</c:v>
                </c:pt>
                <c:pt idx="6608">
                  <c:v>43649.33370978009</c:v>
                </c:pt>
                <c:pt idx="6609">
                  <c:v>43649.375376504628</c:v>
                </c:pt>
                <c:pt idx="6610">
                  <c:v>43649.417043229165</c:v>
                </c:pt>
                <c:pt idx="6611">
                  <c:v>43649.458709953702</c:v>
                </c:pt>
                <c:pt idx="6612">
                  <c:v>43649.500376678239</c:v>
                </c:pt>
                <c:pt idx="6613">
                  <c:v>43649.542043402776</c:v>
                </c:pt>
                <c:pt idx="6614">
                  <c:v>43649.583710127314</c:v>
                </c:pt>
                <c:pt idx="6615">
                  <c:v>43649.625376851851</c:v>
                </c:pt>
                <c:pt idx="6616">
                  <c:v>43649.667043576388</c:v>
                </c:pt>
                <c:pt idx="6617">
                  <c:v>43649.708710300925</c:v>
                </c:pt>
                <c:pt idx="6618">
                  <c:v>43649.750377025463</c:v>
                </c:pt>
                <c:pt idx="6619">
                  <c:v>43649.79204375</c:v>
                </c:pt>
                <c:pt idx="6620">
                  <c:v>43649.833710474537</c:v>
                </c:pt>
                <c:pt idx="6621">
                  <c:v>43649.875377199074</c:v>
                </c:pt>
                <c:pt idx="6622">
                  <c:v>43649.917043923611</c:v>
                </c:pt>
                <c:pt idx="6623">
                  <c:v>43649.958710648149</c:v>
                </c:pt>
                <c:pt idx="6624">
                  <c:v>43650.000377372686</c:v>
                </c:pt>
                <c:pt idx="6625">
                  <c:v>43650.042044097223</c:v>
                </c:pt>
                <c:pt idx="6626">
                  <c:v>43650.08371082176</c:v>
                </c:pt>
                <c:pt idx="6627">
                  <c:v>43650.125377546297</c:v>
                </c:pt>
                <c:pt idx="6628">
                  <c:v>43650.167044270835</c:v>
                </c:pt>
                <c:pt idx="6629">
                  <c:v>43650.208710995372</c:v>
                </c:pt>
                <c:pt idx="6630">
                  <c:v>43650.250377719909</c:v>
                </c:pt>
                <c:pt idx="6631">
                  <c:v>43650.292044444446</c:v>
                </c:pt>
                <c:pt idx="6632">
                  <c:v>43650.333711168983</c:v>
                </c:pt>
                <c:pt idx="6633">
                  <c:v>43650.375377893521</c:v>
                </c:pt>
                <c:pt idx="6634">
                  <c:v>43650.417044618058</c:v>
                </c:pt>
                <c:pt idx="6635">
                  <c:v>43650.458711342595</c:v>
                </c:pt>
                <c:pt idx="6636">
                  <c:v>43650.500378067132</c:v>
                </c:pt>
                <c:pt idx="6637">
                  <c:v>43650.542044791669</c:v>
                </c:pt>
                <c:pt idx="6638">
                  <c:v>43650.583711516207</c:v>
                </c:pt>
                <c:pt idx="6639">
                  <c:v>43650.625378240744</c:v>
                </c:pt>
                <c:pt idx="6640">
                  <c:v>43650.667044965281</c:v>
                </c:pt>
                <c:pt idx="6641">
                  <c:v>43650.708711689818</c:v>
                </c:pt>
                <c:pt idx="6642">
                  <c:v>43650.750378414348</c:v>
                </c:pt>
                <c:pt idx="6643">
                  <c:v>43650.792045138885</c:v>
                </c:pt>
                <c:pt idx="6644">
                  <c:v>43650.833711863423</c:v>
                </c:pt>
                <c:pt idx="6645">
                  <c:v>43650.87537858796</c:v>
                </c:pt>
                <c:pt idx="6646">
                  <c:v>43650.917045312497</c:v>
                </c:pt>
                <c:pt idx="6647">
                  <c:v>43650.958712037034</c:v>
                </c:pt>
                <c:pt idx="6648">
                  <c:v>43651.000378761571</c:v>
                </c:pt>
                <c:pt idx="6649">
                  <c:v>43651.042045486109</c:v>
                </c:pt>
                <c:pt idx="6650">
                  <c:v>43651.083712210646</c:v>
                </c:pt>
                <c:pt idx="6651">
                  <c:v>43651.125378935183</c:v>
                </c:pt>
                <c:pt idx="6652">
                  <c:v>43651.16704565972</c:v>
                </c:pt>
                <c:pt idx="6653">
                  <c:v>43651.208712384258</c:v>
                </c:pt>
                <c:pt idx="6654">
                  <c:v>43651.250379108795</c:v>
                </c:pt>
                <c:pt idx="6655">
                  <c:v>43651.292045833332</c:v>
                </c:pt>
                <c:pt idx="6656">
                  <c:v>43651.333712557869</c:v>
                </c:pt>
                <c:pt idx="6657">
                  <c:v>43651.375379282406</c:v>
                </c:pt>
                <c:pt idx="6658">
                  <c:v>43651.417046006944</c:v>
                </c:pt>
                <c:pt idx="6659">
                  <c:v>43651.458712731481</c:v>
                </c:pt>
                <c:pt idx="6660">
                  <c:v>43651.500379456018</c:v>
                </c:pt>
                <c:pt idx="6661">
                  <c:v>43651.542046180555</c:v>
                </c:pt>
                <c:pt idx="6662">
                  <c:v>43651.583712905092</c:v>
                </c:pt>
                <c:pt idx="6663">
                  <c:v>43651.62537962963</c:v>
                </c:pt>
                <c:pt idx="6664">
                  <c:v>43651.667046354167</c:v>
                </c:pt>
                <c:pt idx="6665">
                  <c:v>43651.708713078704</c:v>
                </c:pt>
                <c:pt idx="6666">
                  <c:v>43651.750379803241</c:v>
                </c:pt>
                <c:pt idx="6667">
                  <c:v>43651.792046527778</c:v>
                </c:pt>
                <c:pt idx="6668">
                  <c:v>43651.833713252316</c:v>
                </c:pt>
                <c:pt idx="6669">
                  <c:v>43651.875379976853</c:v>
                </c:pt>
                <c:pt idx="6670">
                  <c:v>43651.91704670139</c:v>
                </c:pt>
                <c:pt idx="6671">
                  <c:v>43651.958713425927</c:v>
                </c:pt>
                <c:pt idx="6672">
                  <c:v>43652.000380150464</c:v>
                </c:pt>
                <c:pt idx="6673">
                  <c:v>43652.042046875002</c:v>
                </c:pt>
                <c:pt idx="6674">
                  <c:v>43652.083713599539</c:v>
                </c:pt>
                <c:pt idx="6675">
                  <c:v>43652.125380324076</c:v>
                </c:pt>
                <c:pt idx="6676">
                  <c:v>43652.167047048613</c:v>
                </c:pt>
                <c:pt idx="6677">
                  <c:v>43652.208713773151</c:v>
                </c:pt>
                <c:pt idx="6678">
                  <c:v>43652.250380497688</c:v>
                </c:pt>
                <c:pt idx="6679">
                  <c:v>43652.292047222225</c:v>
                </c:pt>
                <c:pt idx="6680">
                  <c:v>43652.333713946762</c:v>
                </c:pt>
                <c:pt idx="6681">
                  <c:v>43652.375380671299</c:v>
                </c:pt>
                <c:pt idx="6682">
                  <c:v>43652.417047395837</c:v>
                </c:pt>
                <c:pt idx="6683">
                  <c:v>43652.458714120374</c:v>
                </c:pt>
                <c:pt idx="6684">
                  <c:v>43652.500380844911</c:v>
                </c:pt>
                <c:pt idx="6685">
                  <c:v>43652.542047569441</c:v>
                </c:pt>
                <c:pt idx="6686">
                  <c:v>43652.583714293978</c:v>
                </c:pt>
                <c:pt idx="6687">
                  <c:v>43652.625381018515</c:v>
                </c:pt>
                <c:pt idx="6688">
                  <c:v>43652.667047743053</c:v>
                </c:pt>
                <c:pt idx="6689">
                  <c:v>43652.70871446759</c:v>
                </c:pt>
                <c:pt idx="6690">
                  <c:v>43652.750381192127</c:v>
                </c:pt>
                <c:pt idx="6691">
                  <c:v>43652.792047916664</c:v>
                </c:pt>
                <c:pt idx="6692">
                  <c:v>43652.833714641201</c:v>
                </c:pt>
                <c:pt idx="6693">
                  <c:v>43652.875381365739</c:v>
                </c:pt>
                <c:pt idx="6694">
                  <c:v>43652.917048090276</c:v>
                </c:pt>
                <c:pt idx="6695">
                  <c:v>43652.958714814813</c:v>
                </c:pt>
                <c:pt idx="6696">
                  <c:v>43653.00038153935</c:v>
                </c:pt>
                <c:pt idx="6697">
                  <c:v>43653.042048263887</c:v>
                </c:pt>
                <c:pt idx="6698">
                  <c:v>43653.083714988425</c:v>
                </c:pt>
                <c:pt idx="6699">
                  <c:v>43653.125381712962</c:v>
                </c:pt>
                <c:pt idx="6700">
                  <c:v>43653.167048437499</c:v>
                </c:pt>
                <c:pt idx="6701">
                  <c:v>43653.208715162036</c:v>
                </c:pt>
                <c:pt idx="6702">
                  <c:v>43653.250381886573</c:v>
                </c:pt>
                <c:pt idx="6703">
                  <c:v>43653.292048611111</c:v>
                </c:pt>
                <c:pt idx="6704">
                  <c:v>43653.333715335648</c:v>
                </c:pt>
                <c:pt idx="6705">
                  <c:v>43653.375382060185</c:v>
                </c:pt>
                <c:pt idx="6706">
                  <c:v>43653.417048784722</c:v>
                </c:pt>
                <c:pt idx="6707">
                  <c:v>43653.458715509259</c:v>
                </c:pt>
                <c:pt idx="6708">
                  <c:v>43653.500382233797</c:v>
                </c:pt>
                <c:pt idx="6709">
                  <c:v>43653.542048958334</c:v>
                </c:pt>
                <c:pt idx="6710">
                  <c:v>43653.583715682871</c:v>
                </c:pt>
                <c:pt idx="6711">
                  <c:v>43653.625382407408</c:v>
                </c:pt>
                <c:pt idx="6712">
                  <c:v>43653.667049131946</c:v>
                </c:pt>
                <c:pt idx="6713">
                  <c:v>43653.708715856483</c:v>
                </c:pt>
                <c:pt idx="6714">
                  <c:v>43653.75038258102</c:v>
                </c:pt>
                <c:pt idx="6715">
                  <c:v>43653.792049305557</c:v>
                </c:pt>
                <c:pt idx="6716">
                  <c:v>43653.833716030094</c:v>
                </c:pt>
                <c:pt idx="6717">
                  <c:v>43653.875382754632</c:v>
                </c:pt>
                <c:pt idx="6718">
                  <c:v>43653.917049479169</c:v>
                </c:pt>
                <c:pt idx="6719">
                  <c:v>43653.958716203706</c:v>
                </c:pt>
                <c:pt idx="6720">
                  <c:v>43654.000382928243</c:v>
                </c:pt>
                <c:pt idx="6721">
                  <c:v>43654.04204965278</c:v>
                </c:pt>
                <c:pt idx="6722">
                  <c:v>43654.083716377318</c:v>
                </c:pt>
                <c:pt idx="6723">
                  <c:v>43654.125383101855</c:v>
                </c:pt>
                <c:pt idx="6724">
                  <c:v>43654.167049826392</c:v>
                </c:pt>
                <c:pt idx="6725">
                  <c:v>43654.208716550929</c:v>
                </c:pt>
                <c:pt idx="6726">
                  <c:v>43654.250383275466</c:v>
                </c:pt>
                <c:pt idx="6727">
                  <c:v>43654.292049999996</c:v>
                </c:pt>
                <c:pt idx="6728">
                  <c:v>43654.333716724534</c:v>
                </c:pt>
                <c:pt idx="6729">
                  <c:v>43654.375383449071</c:v>
                </c:pt>
                <c:pt idx="6730">
                  <c:v>43654.417050173608</c:v>
                </c:pt>
                <c:pt idx="6731">
                  <c:v>43654.458716898145</c:v>
                </c:pt>
                <c:pt idx="6732">
                  <c:v>43654.500383622682</c:v>
                </c:pt>
                <c:pt idx="6733">
                  <c:v>43654.54205034722</c:v>
                </c:pt>
                <c:pt idx="6734">
                  <c:v>43654.583717071757</c:v>
                </c:pt>
                <c:pt idx="6735">
                  <c:v>43654.625383796294</c:v>
                </c:pt>
                <c:pt idx="6736">
                  <c:v>43654.667050520831</c:v>
                </c:pt>
                <c:pt idx="6737">
                  <c:v>43654.708717245368</c:v>
                </c:pt>
                <c:pt idx="6738">
                  <c:v>43654.750383969906</c:v>
                </c:pt>
                <c:pt idx="6739">
                  <c:v>43654.792050694443</c:v>
                </c:pt>
                <c:pt idx="6740">
                  <c:v>43654.83371741898</c:v>
                </c:pt>
                <c:pt idx="6741">
                  <c:v>43654.875384143517</c:v>
                </c:pt>
                <c:pt idx="6742">
                  <c:v>43654.917050868055</c:v>
                </c:pt>
                <c:pt idx="6743">
                  <c:v>43654.958717592592</c:v>
                </c:pt>
                <c:pt idx="6744">
                  <c:v>43655.000384317129</c:v>
                </c:pt>
                <c:pt idx="6745">
                  <c:v>43655.042051041666</c:v>
                </c:pt>
                <c:pt idx="6746">
                  <c:v>43655.083717766203</c:v>
                </c:pt>
                <c:pt idx="6747">
                  <c:v>43655.125384490741</c:v>
                </c:pt>
                <c:pt idx="6748">
                  <c:v>43655.167051215278</c:v>
                </c:pt>
                <c:pt idx="6749">
                  <c:v>43655.208717939815</c:v>
                </c:pt>
                <c:pt idx="6750">
                  <c:v>43655.250384664352</c:v>
                </c:pt>
                <c:pt idx="6751">
                  <c:v>43655.292051388889</c:v>
                </c:pt>
                <c:pt idx="6752">
                  <c:v>43655.333718113427</c:v>
                </c:pt>
                <c:pt idx="6753">
                  <c:v>43655.375384837964</c:v>
                </c:pt>
                <c:pt idx="6754">
                  <c:v>43655.417051562501</c:v>
                </c:pt>
                <c:pt idx="6755">
                  <c:v>43655.458718287038</c:v>
                </c:pt>
                <c:pt idx="6756">
                  <c:v>43655.500385011575</c:v>
                </c:pt>
                <c:pt idx="6757">
                  <c:v>43655.542051736113</c:v>
                </c:pt>
                <c:pt idx="6758">
                  <c:v>43655.58371846065</c:v>
                </c:pt>
                <c:pt idx="6759">
                  <c:v>43655.625385185187</c:v>
                </c:pt>
                <c:pt idx="6760">
                  <c:v>43655.667051909724</c:v>
                </c:pt>
                <c:pt idx="6761">
                  <c:v>43655.708718634261</c:v>
                </c:pt>
                <c:pt idx="6762">
                  <c:v>43655.750385358799</c:v>
                </c:pt>
                <c:pt idx="6763">
                  <c:v>43655.792052083336</c:v>
                </c:pt>
                <c:pt idx="6764">
                  <c:v>43655.833718807873</c:v>
                </c:pt>
                <c:pt idx="6765">
                  <c:v>43655.87538553241</c:v>
                </c:pt>
                <c:pt idx="6766">
                  <c:v>43655.917052256947</c:v>
                </c:pt>
                <c:pt idx="6767">
                  <c:v>43655.958718981485</c:v>
                </c:pt>
                <c:pt idx="6768">
                  <c:v>43656.000385706022</c:v>
                </c:pt>
                <c:pt idx="6769">
                  <c:v>43656.042052430559</c:v>
                </c:pt>
                <c:pt idx="6770">
                  <c:v>43656.083719155089</c:v>
                </c:pt>
                <c:pt idx="6771">
                  <c:v>43656.125385879626</c:v>
                </c:pt>
                <c:pt idx="6772">
                  <c:v>43656.167052604163</c:v>
                </c:pt>
                <c:pt idx="6773">
                  <c:v>43656.208719328701</c:v>
                </c:pt>
                <c:pt idx="6774">
                  <c:v>43656.250386053238</c:v>
                </c:pt>
                <c:pt idx="6775">
                  <c:v>43656.292052777775</c:v>
                </c:pt>
                <c:pt idx="6776">
                  <c:v>43656.333719502312</c:v>
                </c:pt>
                <c:pt idx="6777">
                  <c:v>43656.37538622685</c:v>
                </c:pt>
                <c:pt idx="6778">
                  <c:v>43656.417052951387</c:v>
                </c:pt>
                <c:pt idx="6779">
                  <c:v>43656.458719675924</c:v>
                </c:pt>
                <c:pt idx="6780">
                  <c:v>43656.500386400461</c:v>
                </c:pt>
                <c:pt idx="6781">
                  <c:v>43656.542053124998</c:v>
                </c:pt>
                <c:pt idx="6782">
                  <c:v>43656.583719849536</c:v>
                </c:pt>
                <c:pt idx="6783">
                  <c:v>43656.625386574073</c:v>
                </c:pt>
                <c:pt idx="6784">
                  <c:v>43656.66705329861</c:v>
                </c:pt>
                <c:pt idx="6785">
                  <c:v>43656.708720023147</c:v>
                </c:pt>
                <c:pt idx="6786">
                  <c:v>43656.750386747684</c:v>
                </c:pt>
                <c:pt idx="6787">
                  <c:v>43656.792053472222</c:v>
                </c:pt>
                <c:pt idx="6788">
                  <c:v>43656.833720196759</c:v>
                </c:pt>
                <c:pt idx="6789">
                  <c:v>43656.875386921296</c:v>
                </c:pt>
                <c:pt idx="6790">
                  <c:v>43656.917053645833</c:v>
                </c:pt>
                <c:pt idx="6791">
                  <c:v>43656.95872037037</c:v>
                </c:pt>
                <c:pt idx="6792">
                  <c:v>43657.000387094908</c:v>
                </c:pt>
                <c:pt idx="6793">
                  <c:v>43657.042053819445</c:v>
                </c:pt>
                <c:pt idx="6794">
                  <c:v>43657.083720543982</c:v>
                </c:pt>
                <c:pt idx="6795">
                  <c:v>43657.125387268519</c:v>
                </c:pt>
                <c:pt idx="6796">
                  <c:v>43657.167053993056</c:v>
                </c:pt>
                <c:pt idx="6797">
                  <c:v>43657.208720717594</c:v>
                </c:pt>
                <c:pt idx="6798">
                  <c:v>43657.250387442131</c:v>
                </c:pt>
                <c:pt idx="6799">
                  <c:v>43657.292054166668</c:v>
                </c:pt>
                <c:pt idx="6800">
                  <c:v>43657.333720891205</c:v>
                </c:pt>
                <c:pt idx="6801">
                  <c:v>43657.375387615743</c:v>
                </c:pt>
                <c:pt idx="6802">
                  <c:v>43657.41705434028</c:v>
                </c:pt>
                <c:pt idx="6803">
                  <c:v>43657.458721064817</c:v>
                </c:pt>
                <c:pt idx="6804">
                  <c:v>43657.500387789354</c:v>
                </c:pt>
                <c:pt idx="6805">
                  <c:v>43657.542054513891</c:v>
                </c:pt>
                <c:pt idx="6806">
                  <c:v>43657.583721238429</c:v>
                </c:pt>
                <c:pt idx="6807">
                  <c:v>43657.625387962966</c:v>
                </c:pt>
                <c:pt idx="6808">
                  <c:v>43657.667054687503</c:v>
                </c:pt>
                <c:pt idx="6809">
                  <c:v>43657.70872141204</c:v>
                </c:pt>
                <c:pt idx="6810">
                  <c:v>43657.750388136577</c:v>
                </c:pt>
                <c:pt idx="6811">
                  <c:v>43657.792054861115</c:v>
                </c:pt>
                <c:pt idx="6812">
                  <c:v>43657.833721585645</c:v>
                </c:pt>
                <c:pt idx="6813">
                  <c:v>43657.875388310182</c:v>
                </c:pt>
                <c:pt idx="6814">
                  <c:v>43657.917055034719</c:v>
                </c:pt>
                <c:pt idx="6815">
                  <c:v>43657.958721759256</c:v>
                </c:pt>
                <c:pt idx="6816">
                  <c:v>43658.000388483793</c:v>
                </c:pt>
                <c:pt idx="6817">
                  <c:v>43658.042055208331</c:v>
                </c:pt>
                <c:pt idx="6818">
                  <c:v>43658.083721932868</c:v>
                </c:pt>
                <c:pt idx="6819">
                  <c:v>43658.125388657405</c:v>
                </c:pt>
                <c:pt idx="6820">
                  <c:v>43658.167055381942</c:v>
                </c:pt>
                <c:pt idx="6821">
                  <c:v>43658.208722106479</c:v>
                </c:pt>
                <c:pt idx="6822">
                  <c:v>43658.250388831017</c:v>
                </c:pt>
                <c:pt idx="6823">
                  <c:v>43658.292055555554</c:v>
                </c:pt>
                <c:pt idx="6824">
                  <c:v>43658.333722280091</c:v>
                </c:pt>
                <c:pt idx="6825">
                  <c:v>43658.375389004628</c:v>
                </c:pt>
                <c:pt idx="6826">
                  <c:v>43658.417055729165</c:v>
                </c:pt>
                <c:pt idx="6827">
                  <c:v>43658.458722453703</c:v>
                </c:pt>
                <c:pt idx="6828">
                  <c:v>43658.50038917824</c:v>
                </c:pt>
                <c:pt idx="6829">
                  <c:v>43658.542055902777</c:v>
                </c:pt>
                <c:pt idx="6830">
                  <c:v>43658.583722627314</c:v>
                </c:pt>
                <c:pt idx="6831">
                  <c:v>43658.625389351851</c:v>
                </c:pt>
                <c:pt idx="6832">
                  <c:v>43658.667056076389</c:v>
                </c:pt>
                <c:pt idx="6833">
                  <c:v>43658.708722800926</c:v>
                </c:pt>
                <c:pt idx="6834">
                  <c:v>43658.750389525463</c:v>
                </c:pt>
                <c:pt idx="6835">
                  <c:v>43658.79205625</c:v>
                </c:pt>
                <c:pt idx="6836">
                  <c:v>43658.833722974538</c:v>
                </c:pt>
                <c:pt idx="6837">
                  <c:v>43658.875389699075</c:v>
                </c:pt>
                <c:pt idx="6838">
                  <c:v>43658.917056423612</c:v>
                </c:pt>
                <c:pt idx="6839">
                  <c:v>43658.958723148149</c:v>
                </c:pt>
                <c:pt idx="6840">
                  <c:v>43659.000389872686</c:v>
                </c:pt>
                <c:pt idx="6841">
                  <c:v>43659.042056597224</c:v>
                </c:pt>
                <c:pt idx="6842">
                  <c:v>43659.083723321761</c:v>
                </c:pt>
                <c:pt idx="6843">
                  <c:v>43659.125390046298</c:v>
                </c:pt>
                <c:pt idx="6844">
                  <c:v>43659.167056770835</c:v>
                </c:pt>
                <c:pt idx="6845">
                  <c:v>43659.208723495372</c:v>
                </c:pt>
                <c:pt idx="6846">
                  <c:v>43659.25039021991</c:v>
                </c:pt>
                <c:pt idx="6847">
                  <c:v>43659.292056944447</c:v>
                </c:pt>
                <c:pt idx="6848">
                  <c:v>43659.333723668984</c:v>
                </c:pt>
                <c:pt idx="6849">
                  <c:v>43659.375390393521</c:v>
                </c:pt>
                <c:pt idx="6850">
                  <c:v>43659.417057118058</c:v>
                </c:pt>
                <c:pt idx="6851">
                  <c:v>43659.458723842596</c:v>
                </c:pt>
                <c:pt idx="6852">
                  <c:v>43659.500390567133</c:v>
                </c:pt>
                <c:pt idx="6853">
                  <c:v>43659.54205729167</c:v>
                </c:pt>
                <c:pt idx="6854">
                  <c:v>43659.583724016207</c:v>
                </c:pt>
                <c:pt idx="6855">
                  <c:v>43659.625390740737</c:v>
                </c:pt>
                <c:pt idx="6856">
                  <c:v>43659.667057465274</c:v>
                </c:pt>
                <c:pt idx="6857">
                  <c:v>43659.708724189812</c:v>
                </c:pt>
                <c:pt idx="6858">
                  <c:v>43659.750390914349</c:v>
                </c:pt>
                <c:pt idx="6859">
                  <c:v>43659.792057638886</c:v>
                </c:pt>
                <c:pt idx="6860">
                  <c:v>43659.833724363423</c:v>
                </c:pt>
                <c:pt idx="6861">
                  <c:v>43659.87539108796</c:v>
                </c:pt>
                <c:pt idx="6862">
                  <c:v>43659.917057812498</c:v>
                </c:pt>
                <c:pt idx="6863">
                  <c:v>43659.958724537035</c:v>
                </c:pt>
                <c:pt idx="6864">
                  <c:v>43660.000391261572</c:v>
                </c:pt>
                <c:pt idx="6865">
                  <c:v>43660.042057986109</c:v>
                </c:pt>
                <c:pt idx="6866">
                  <c:v>43660.083724710646</c:v>
                </c:pt>
                <c:pt idx="6867">
                  <c:v>43660.125391435184</c:v>
                </c:pt>
                <c:pt idx="6868">
                  <c:v>43660.167058159721</c:v>
                </c:pt>
                <c:pt idx="6869">
                  <c:v>43660.208724884258</c:v>
                </c:pt>
                <c:pt idx="6870">
                  <c:v>43660.250391608795</c:v>
                </c:pt>
                <c:pt idx="6871">
                  <c:v>43660.292058333333</c:v>
                </c:pt>
                <c:pt idx="6872">
                  <c:v>43660.33372505787</c:v>
                </c:pt>
                <c:pt idx="6873">
                  <c:v>43660.375391782407</c:v>
                </c:pt>
                <c:pt idx="6874">
                  <c:v>43660.417058506944</c:v>
                </c:pt>
                <c:pt idx="6875">
                  <c:v>43660.458725231481</c:v>
                </c:pt>
                <c:pt idx="6876">
                  <c:v>43660.500391956019</c:v>
                </c:pt>
                <c:pt idx="6877">
                  <c:v>43660.542058680556</c:v>
                </c:pt>
                <c:pt idx="6878">
                  <c:v>43660.583725405093</c:v>
                </c:pt>
                <c:pt idx="6879">
                  <c:v>43660.62539212963</c:v>
                </c:pt>
                <c:pt idx="6880">
                  <c:v>43660.667058854167</c:v>
                </c:pt>
                <c:pt idx="6881">
                  <c:v>43660.708725578705</c:v>
                </c:pt>
                <c:pt idx="6882">
                  <c:v>43660.750392303242</c:v>
                </c:pt>
                <c:pt idx="6883">
                  <c:v>43660.792059027779</c:v>
                </c:pt>
                <c:pt idx="6884">
                  <c:v>43660.833725752316</c:v>
                </c:pt>
                <c:pt idx="6885">
                  <c:v>43660.875392476853</c:v>
                </c:pt>
                <c:pt idx="6886">
                  <c:v>43660.917059201391</c:v>
                </c:pt>
                <c:pt idx="6887">
                  <c:v>43660.958725925928</c:v>
                </c:pt>
                <c:pt idx="6888">
                  <c:v>43661.000392650465</c:v>
                </c:pt>
                <c:pt idx="6889">
                  <c:v>43661.042059375002</c:v>
                </c:pt>
                <c:pt idx="6890">
                  <c:v>43661.083726099539</c:v>
                </c:pt>
                <c:pt idx="6891">
                  <c:v>43661.125392824077</c:v>
                </c:pt>
                <c:pt idx="6892">
                  <c:v>43661.167059548614</c:v>
                </c:pt>
                <c:pt idx="6893">
                  <c:v>43661.208726273151</c:v>
                </c:pt>
                <c:pt idx="6894">
                  <c:v>43661.250392997688</c:v>
                </c:pt>
                <c:pt idx="6895">
                  <c:v>43661.292059722226</c:v>
                </c:pt>
                <c:pt idx="6896">
                  <c:v>43661.333726446763</c:v>
                </c:pt>
                <c:pt idx="6897">
                  <c:v>43661.375393171293</c:v>
                </c:pt>
                <c:pt idx="6898">
                  <c:v>43661.41705989583</c:v>
                </c:pt>
                <c:pt idx="6899">
                  <c:v>43661.458726620367</c:v>
                </c:pt>
                <c:pt idx="6900">
                  <c:v>43661.500393344904</c:v>
                </c:pt>
                <c:pt idx="6901">
                  <c:v>43661.542060069442</c:v>
                </c:pt>
                <c:pt idx="6902">
                  <c:v>43661.583726793979</c:v>
                </c:pt>
                <c:pt idx="6903">
                  <c:v>43661.625393518516</c:v>
                </c:pt>
                <c:pt idx="6904">
                  <c:v>43661.667060243053</c:v>
                </c:pt>
                <c:pt idx="6905">
                  <c:v>43661.70872696759</c:v>
                </c:pt>
                <c:pt idx="6906">
                  <c:v>43661.750393692128</c:v>
                </c:pt>
                <c:pt idx="6907">
                  <c:v>43661.792060416665</c:v>
                </c:pt>
                <c:pt idx="6908">
                  <c:v>43661.833727141202</c:v>
                </c:pt>
                <c:pt idx="6909">
                  <c:v>43661.875393865739</c:v>
                </c:pt>
                <c:pt idx="6910">
                  <c:v>43661.917060590276</c:v>
                </c:pt>
                <c:pt idx="6911">
                  <c:v>43661.958727314814</c:v>
                </c:pt>
                <c:pt idx="6912">
                  <c:v>43662.000394039351</c:v>
                </c:pt>
                <c:pt idx="6913">
                  <c:v>43662.042060763888</c:v>
                </c:pt>
                <c:pt idx="6914">
                  <c:v>43662.083727488425</c:v>
                </c:pt>
                <c:pt idx="6915">
                  <c:v>43662.125394212962</c:v>
                </c:pt>
                <c:pt idx="6916">
                  <c:v>43662.1670609375</c:v>
                </c:pt>
                <c:pt idx="6917">
                  <c:v>43662.208727662037</c:v>
                </c:pt>
                <c:pt idx="6918">
                  <c:v>43662.250394386574</c:v>
                </c:pt>
                <c:pt idx="6919">
                  <c:v>43662.292061111111</c:v>
                </c:pt>
                <c:pt idx="6920">
                  <c:v>43662.333727835648</c:v>
                </c:pt>
                <c:pt idx="6921">
                  <c:v>43662.375394560186</c:v>
                </c:pt>
                <c:pt idx="6922">
                  <c:v>43662.417061284723</c:v>
                </c:pt>
                <c:pt idx="6923">
                  <c:v>43662.45872800926</c:v>
                </c:pt>
                <c:pt idx="6924">
                  <c:v>43662.500394733797</c:v>
                </c:pt>
                <c:pt idx="6925">
                  <c:v>43662.542061458335</c:v>
                </c:pt>
                <c:pt idx="6926">
                  <c:v>43662.583728182872</c:v>
                </c:pt>
                <c:pt idx="6927">
                  <c:v>43662.625394907409</c:v>
                </c:pt>
                <c:pt idx="6928">
                  <c:v>43662.667061631946</c:v>
                </c:pt>
                <c:pt idx="6929">
                  <c:v>43662.708728356483</c:v>
                </c:pt>
                <c:pt idx="6930">
                  <c:v>43662.750395081021</c:v>
                </c:pt>
                <c:pt idx="6931">
                  <c:v>43662.792061805558</c:v>
                </c:pt>
                <c:pt idx="6932">
                  <c:v>43662.833728530095</c:v>
                </c:pt>
                <c:pt idx="6933">
                  <c:v>43662.875395254632</c:v>
                </c:pt>
                <c:pt idx="6934">
                  <c:v>43662.917061979169</c:v>
                </c:pt>
                <c:pt idx="6935">
                  <c:v>43662.958728703707</c:v>
                </c:pt>
                <c:pt idx="6936">
                  <c:v>43663.000395428244</c:v>
                </c:pt>
                <c:pt idx="6937">
                  <c:v>43663.042062152781</c:v>
                </c:pt>
                <c:pt idx="6938">
                  <c:v>43663.083728877318</c:v>
                </c:pt>
                <c:pt idx="6939">
                  <c:v>43663.125395601855</c:v>
                </c:pt>
                <c:pt idx="6940">
                  <c:v>43663.167062326385</c:v>
                </c:pt>
                <c:pt idx="6941">
                  <c:v>43663.208729050923</c:v>
                </c:pt>
                <c:pt idx="6942">
                  <c:v>43663.25039577546</c:v>
                </c:pt>
                <c:pt idx="6943">
                  <c:v>43663.292062499997</c:v>
                </c:pt>
                <c:pt idx="6944">
                  <c:v>43663.333729224534</c:v>
                </c:pt>
                <c:pt idx="6945">
                  <c:v>43663.375395949071</c:v>
                </c:pt>
                <c:pt idx="6946">
                  <c:v>43663.417062673609</c:v>
                </c:pt>
                <c:pt idx="6947">
                  <c:v>43663.458729398146</c:v>
                </c:pt>
                <c:pt idx="6948">
                  <c:v>43663.500396122683</c:v>
                </c:pt>
                <c:pt idx="6949">
                  <c:v>43663.54206284722</c:v>
                </c:pt>
                <c:pt idx="6950">
                  <c:v>43663.583729571757</c:v>
                </c:pt>
                <c:pt idx="6951">
                  <c:v>43663.625396296295</c:v>
                </c:pt>
                <c:pt idx="6952">
                  <c:v>43663.667063020832</c:v>
                </c:pt>
                <c:pt idx="6953">
                  <c:v>43663.708729745369</c:v>
                </c:pt>
                <c:pt idx="6954">
                  <c:v>43663.750396469906</c:v>
                </c:pt>
                <c:pt idx="6955">
                  <c:v>43663.792063194443</c:v>
                </c:pt>
                <c:pt idx="6956">
                  <c:v>43663.833729918981</c:v>
                </c:pt>
                <c:pt idx="6957">
                  <c:v>43663.875396643518</c:v>
                </c:pt>
                <c:pt idx="6958">
                  <c:v>43663.917063368055</c:v>
                </c:pt>
                <c:pt idx="6959">
                  <c:v>43663.958730092592</c:v>
                </c:pt>
                <c:pt idx="6960">
                  <c:v>43664.00039681713</c:v>
                </c:pt>
                <c:pt idx="6961">
                  <c:v>43664.042063541667</c:v>
                </c:pt>
                <c:pt idx="6962">
                  <c:v>43664.083730266204</c:v>
                </c:pt>
                <c:pt idx="6963">
                  <c:v>43664.125396990741</c:v>
                </c:pt>
                <c:pt idx="6964">
                  <c:v>43664.167063715278</c:v>
                </c:pt>
                <c:pt idx="6965">
                  <c:v>43664.208730439816</c:v>
                </c:pt>
                <c:pt idx="6966">
                  <c:v>43664.250397164353</c:v>
                </c:pt>
                <c:pt idx="6967">
                  <c:v>43664.29206388889</c:v>
                </c:pt>
                <c:pt idx="6968">
                  <c:v>43664.333730613427</c:v>
                </c:pt>
                <c:pt idx="6969">
                  <c:v>43664.375397337964</c:v>
                </c:pt>
                <c:pt idx="6970">
                  <c:v>43664.417064062502</c:v>
                </c:pt>
                <c:pt idx="6971">
                  <c:v>43664.458730787039</c:v>
                </c:pt>
                <c:pt idx="6972">
                  <c:v>43664.500397511576</c:v>
                </c:pt>
                <c:pt idx="6973">
                  <c:v>43664.542064236113</c:v>
                </c:pt>
                <c:pt idx="6974">
                  <c:v>43664.58373096065</c:v>
                </c:pt>
                <c:pt idx="6975">
                  <c:v>43664.625397685188</c:v>
                </c:pt>
                <c:pt idx="6976">
                  <c:v>43664.667064409725</c:v>
                </c:pt>
                <c:pt idx="6977">
                  <c:v>43664.708731134262</c:v>
                </c:pt>
                <c:pt idx="6978">
                  <c:v>43664.750397858799</c:v>
                </c:pt>
                <c:pt idx="6979">
                  <c:v>43664.792064583336</c:v>
                </c:pt>
                <c:pt idx="6980">
                  <c:v>43664.833731307874</c:v>
                </c:pt>
                <c:pt idx="6981">
                  <c:v>43664.875398032411</c:v>
                </c:pt>
                <c:pt idx="6982">
                  <c:v>43664.917064756941</c:v>
                </c:pt>
                <c:pt idx="6983">
                  <c:v>43664.958731481478</c:v>
                </c:pt>
                <c:pt idx="6984">
                  <c:v>43665.000398206015</c:v>
                </c:pt>
                <c:pt idx="6985">
                  <c:v>43665.042064930552</c:v>
                </c:pt>
                <c:pt idx="6986">
                  <c:v>43665.08373165509</c:v>
                </c:pt>
                <c:pt idx="6987">
                  <c:v>43665.125398379627</c:v>
                </c:pt>
                <c:pt idx="6988">
                  <c:v>43665.167065104164</c:v>
                </c:pt>
                <c:pt idx="6989">
                  <c:v>43665.208731828701</c:v>
                </c:pt>
                <c:pt idx="6990">
                  <c:v>43665.250398553238</c:v>
                </c:pt>
                <c:pt idx="6991">
                  <c:v>43665.292065277776</c:v>
                </c:pt>
                <c:pt idx="6992">
                  <c:v>43665.333732002313</c:v>
                </c:pt>
                <c:pt idx="6993">
                  <c:v>43665.37539872685</c:v>
                </c:pt>
                <c:pt idx="6994">
                  <c:v>43665.417065451387</c:v>
                </c:pt>
                <c:pt idx="6995">
                  <c:v>43665.458732175925</c:v>
                </c:pt>
                <c:pt idx="6996">
                  <c:v>43665.500398900462</c:v>
                </c:pt>
                <c:pt idx="6997">
                  <c:v>43665.542065624999</c:v>
                </c:pt>
                <c:pt idx="6998">
                  <c:v>43665.583732349536</c:v>
                </c:pt>
                <c:pt idx="6999">
                  <c:v>43665.625399074073</c:v>
                </c:pt>
                <c:pt idx="7000">
                  <c:v>43665.667065798611</c:v>
                </c:pt>
                <c:pt idx="7001">
                  <c:v>43665.708732523148</c:v>
                </c:pt>
                <c:pt idx="7002">
                  <c:v>43665.750399247685</c:v>
                </c:pt>
                <c:pt idx="7003">
                  <c:v>43665.792065972222</c:v>
                </c:pt>
                <c:pt idx="7004">
                  <c:v>43665.833732696759</c:v>
                </c:pt>
                <c:pt idx="7005">
                  <c:v>43665.875399421297</c:v>
                </c:pt>
                <c:pt idx="7006">
                  <c:v>43665.917066145834</c:v>
                </c:pt>
                <c:pt idx="7007">
                  <c:v>43665.958732870371</c:v>
                </c:pt>
                <c:pt idx="7008">
                  <c:v>43666.000399594908</c:v>
                </c:pt>
                <c:pt idx="7009">
                  <c:v>43666.042066319445</c:v>
                </c:pt>
                <c:pt idx="7010">
                  <c:v>43666.083733043983</c:v>
                </c:pt>
                <c:pt idx="7011">
                  <c:v>43666.12539976852</c:v>
                </c:pt>
                <c:pt idx="7012">
                  <c:v>43666.167066493057</c:v>
                </c:pt>
                <c:pt idx="7013">
                  <c:v>43666.208733217594</c:v>
                </c:pt>
                <c:pt idx="7014">
                  <c:v>43666.250399942131</c:v>
                </c:pt>
                <c:pt idx="7015">
                  <c:v>43666.292066666669</c:v>
                </c:pt>
                <c:pt idx="7016">
                  <c:v>43666.333733391206</c:v>
                </c:pt>
                <c:pt idx="7017">
                  <c:v>43666.375400115743</c:v>
                </c:pt>
                <c:pt idx="7018">
                  <c:v>43666.41706684028</c:v>
                </c:pt>
                <c:pt idx="7019">
                  <c:v>43666.458733564818</c:v>
                </c:pt>
                <c:pt idx="7020">
                  <c:v>43666.500400289355</c:v>
                </c:pt>
                <c:pt idx="7021">
                  <c:v>43666.542067013892</c:v>
                </c:pt>
                <c:pt idx="7022">
                  <c:v>43666.583733738429</c:v>
                </c:pt>
                <c:pt idx="7023">
                  <c:v>43666.625400462966</c:v>
                </c:pt>
                <c:pt idx="7024">
                  <c:v>43666.667067187504</c:v>
                </c:pt>
                <c:pt idx="7025">
                  <c:v>43666.708733912033</c:v>
                </c:pt>
                <c:pt idx="7026">
                  <c:v>43666.750400636571</c:v>
                </c:pt>
                <c:pt idx="7027">
                  <c:v>43666.792067361108</c:v>
                </c:pt>
                <c:pt idx="7028">
                  <c:v>43666.833734085645</c:v>
                </c:pt>
                <c:pt idx="7029">
                  <c:v>43666.875400810182</c:v>
                </c:pt>
                <c:pt idx="7030">
                  <c:v>43666.91706753472</c:v>
                </c:pt>
                <c:pt idx="7031">
                  <c:v>43666.958734259257</c:v>
                </c:pt>
                <c:pt idx="7032">
                  <c:v>43667.000400983794</c:v>
                </c:pt>
                <c:pt idx="7033">
                  <c:v>43667.042067708331</c:v>
                </c:pt>
                <c:pt idx="7034">
                  <c:v>43667.083734432868</c:v>
                </c:pt>
                <c:pt idx="7035">
                  <c:v>43667.125401157406</c:v>
                </c:pt>
                <c:pt idx="7036">
                  <c:v>43667.167067881943</c:v>
                </c:pt>
                <c:pt idx="7037">
                  <c:v>43667.20873460648</c:v>
                </c:pt>
                <c:pt idx="7038">
                  <c:v>43667.250401331017</c:v>
                </c:pt>
                <c:pt idx="7039">
                  <c:v>43667.292068055554</c:v>
                </c:pt>
                <c:pt idx="7040">
                  <c:v>43667.333734780092</c:v>
                </c:pt>
                <c:pt idx="7041">
                  <c:v>43667.375401504629</c:v>
                </c:pt>
                <c:pt idx="7042">
                  <c:v>43667.417068229166</c:v>
                </c:pt>
                <c:pt idx="7043">
                  <c:v>43667.458734953703</c:v>
                </c:pt>
                <c:pt idx="7044">
                  <c:v>43667.50040167824</c:v>
                </c:pt>
                <c:pt idx="7045">
                  <c:v>43667.542068402778</c:v>
                </c:pt>
                <c:pt idx="7046">
                  <c:v>43667.583735127315</c:v>
                </c:pt>
                <c:pt idx="7047">
                  <c:v>43667.625401851852</c:v>
                </c:pt>
                <c:pt idx="7048">
                  <c:v>43667.667068576389</c:v>
                </c:pt>
                <c:pt idx="7049">
                  <c:v>43667.708735300926</c:v>
                </c:pt>
                <c:pt idx="7050">
                  <c:v>43667.750402025464</c:v>
                </c:pt>
                <c:pt idx="7051">
                  <c:v>43667.792068750001</c:v>
                </c:pt>
                <c:pt idx="7052">
                  <c:v>43667.833735474538</c:v>
                </c:pt>
                <c:pt idx="7053">
                  <c:v>43667.875402199075</c:v>
                </c:pt>
                <c:pt idx="7054">
                  <c:v>43667.917068923613</c:v>
                </c:pt>
                <c:pt idx="7055">
                  <c:v>43667.95873564815</c:v>
                </c:pt>
                <c:pt idx="7056">
                  <c:v>43668.000402372687</c:v>
                </c:pt>
                <c:pt idx="7057">
                  <c:v>43668.042069097224</c:v>
                </c:pt>
                <c:pt idx="7058">
                  <c:v>43668.083735821761</c:v>
                </c:pt>
                <c:pt idx="7059">
                  <c:v>43668.125402546299</c:v>
                </c:pt>
                <c:pt idx="7060">
                  <c:v>43668.167069270836</c:v>
                </c:pt>
                <c:pt idx="7061">
                  <c:v>43668.208735995373</c:v>
                </c:pt>
                <c:pt idx="7062">
                  <c:v>43668.25040271991</c:v>
                </c:pt>
                <c:pt idx="7063">
                  <c:v>43668.292069444447</c:v>
                </c:pt>
                <c:pt idx="7064">
                  <c:v>43668.333736168985</c:v>
                </c:pt>
                <c:pt idx="7065">
                  <c:v>43668.375402893522</c:v>
                </c:pt>
                <c:pt idx="7066">
                  <c:v>43668.417069618059</c:v>
                </c:pt>
                <c:pt idx="7067">
                  <c:v>43668.458736342589</c:v>
                </c:pt>
                <c:pt idx="7068">
                  <c:v>43668.500403067126</c:v>
                </c:pt>
                <c:pt idx="7069">
                  <c:v>43668.542069791663</c:v>
                </c:pt>
                <c:pt idx="7070">
                  <c:v>43668.583736516201</c:v>
                </c:pt>
                <c:pt idx="7071">
                  <c:v>43668.625403240738</c:v>
                </c:pt>
                <c:pt idx="7072">
                  <c:v>43668.667069965275</c:v>
                </c:pt>
                <c:pt idx="7073">
                  <c:v>43668.708736689812</c:v>
                </c:pt>
                <c:pt idx="7074">
                  <c:v>43668.750403414349</c:v>
                </c:pt>
                <c:pt idx="7075">
                  <c:v>43668.792070138887</c:v>
                </c:pt>
                <c:pt idx="7076">
                  <c:v>43668.833736863424</c:v>
                </c:pt>
                <c:pt idx="7077">
                  <c:v>43668.875403587961</c:v>
                </c:pt>
                <c:pt idx="7078">
                  <c:v>43668.917070312498</c:v>
                </c:pt>
                <c:pt idx="7079">
                  <c:v>43668.958737037035</c:v>
                </c:pt>
                <c:pt idx="7080">
                  <c:v>43669.000403761573</c:v>
                </c:pt>
                <c:pt idx="7081">
                  <c:v>43669.04207048611</c:v>
                </c:pt>
                <c:pt idx="7082">
                  <c:v>43669.083737210647</c:v>
                </c:pt>
                <c:pt idx="7083">
                  <c:v>43669.125403935184</c:v>
                </c:pt>
                <c:pt idx="7084">
                  <c:v>43669.167070659722</c:v>
                </c:pt>
                <c:pt idx="7085">
                  <c:v>43669.208737384259</c:v>
                </c:pt>
                <c:pt idx="7086">
                  <c:v>43669.250404108796</c:v>
                </c:pt>
                <c:pt idx="7087">
                  <c:v>43669.292070833333</c:v>
                </c:pt>
                <c:pt idx="7088">
                  <c:v>43669.33373755787</c:v>
                </c:pt>
                <c:pt idx="7089">
                  <c:v>43669.375404282408</c:v>
                </c:pt>
                <c:pt idx="7090">
                  <c:v>43669.417071006945</c:v>
                </c:pt>
                <c:pt idx="7091">
                  <c:v>43669.458737731482</c:v>
                </c:pt>
                <c:pt idx="7092">
                  <c:v>43669.500404456019</c:v>
                </c:pt>
                <c:pt idx="7093">
                  <c:v>43669.542071180556</c:v>
                </c:pt>
                <c:pt idx="7094">
                  <c:v>43669.583737905094</c:v>
                </c:pt>
                <c:pt idx="7095">
                  <c:v>43669.625404629631</c:v>
                </c:pt>
                <c:pt idx="7096">
                  <c:v>43669.667071354168</c:v>
                </c:pt>
                <c:pt idx="7097">
                  <c:v>43669.708738078705</c:v>
                </c:pt>
                <c:pt idx="7098">
                  <c:v>43669.750404803242</c:v>
                </c:pt>
                <c:pt idx="7099">
                  <c:v>43669.79207152778</c:v>
                </c:pt>
                <c:pt idx="7100">
                  <c:v>43669.833738252317</c:v>
                </c:pt>
                <c:pt idx="7101">
                  <c:v>43669.875404976854</c:v>
                </c:pt>
                <c:pt idx="7102">
                  <c:v>43669.917071701391</c:v>
                </c:pt>
                <c:pt idx="7103">
                  <c:v>43669.958738425928</c:v>
                </c:pt>
                <c:pt idx="7104">
                  <c:v>43670.000405150466</c:v>
                </c:pt>
                <c:pt idx="7105">
                  <c:v>43670.042071875003</c:v>
                </c:pt>
                <c:pt idx="7106">
                  <c:v>43670.08373859954</c:v>
                </c:pt>
                <c:pt idx="7107">
                  <c:v>43670.125405324077</c:v>
                </c:pt>
                <c:pt idx="7108">
                  <c:v>43670.167072048615</c:v>
                </c:pt>
                <c:pt idx="7109">
                  <c:v>43670.208738773152</c:v>
                </c:pt>
                <c:pt idx="7110">
                  <c:v>43670.250405497682</c:v>
                </c:pt>
                <c:pt idx="7111">
                  <c:v>43670.292072222219</c:v>
                </c:pt>
                <c:pt idx="7112">
                  <c:v>43670.333738946756</c:v>
                </c:pt>
                <c:pt idx="7113">
                  <c:v>43670.375405671293</c:v>
                </c:pt>
                <c:pt idx="7114">
                  <c:v>43670.41707239583</c:v>
                </c:pt>
                <c:pt idx="7115">
                  <c:v>43670.458739120368</c:v>
                </c:pt>
                <c:pt idx="7116">
                  <c:v>43670.500405844905</c:v>
                </c:pt>
                <c:pt idx="7117">
                  <c:v>43670.542072569442</c:v>
                </c:pt>
                <c:pt idx="7118">
                  <c:v>43670.583739293979</c:v>
                </c:pt>
                <c:pt idx="7119">
                  <c:v>43670.625406018517</c:v>
                </c:pt>
                <c:pt idx="7120">
                  <c:v>43670.667072743054</c:v>
                </c:pt>
                <c:pt idx="7121">
                  <c:v>43670.708739467591</c:v>
                </c:pt>
                <c:pt idx="7122">
                  <c:v>43670.750406192128</c:v>
                </c:pt>
                <c:pt idx="7123">
                  <c:v>43670.792072916665</c:v>
                </c:pt>
                <c:pt idx="7124">
                  <c:v>43670.833739641203</c:v>
                </c:pt>
                <c:pt idx="7125">
                  <c:v>43670.87540636574</c:v>
                </c:pt>
                <c:pt idx="7126">
                  <c:v>43670.917073090277</c:v>
                </c:pt>
                <c:pt idx="7127">
                  <c:v>43670.958739814814</c:v>
                </c:pt>
                <c:pt idx="7128">
                  <c:v>43671.000406539351</c:v>
                </c:pt>
                <c:pt idx="7129">
                  <c:v>43671.042073263889</c:v>
                </c:pt>
                <c:pt idx="7130">
                  <c:v>43671.083739988426</c:v>
                </c:pt>
                <c:pt idx="7131">
                  <c:v>43671.125406712963</c:v>
                </c:pt>
                <c:pt idx="7132">
                  <c:v>43671.1670734375</c:v>
                </c:pt>
                <c:pt idx="7133">
                  <c:v>43671.208740162037</c:v>
                </c:pt>
                <c:pt idx="7134">
                  <c:v>43671.250406886575</c:v>
                </c:pt>
                <c:pt idx="7135">
                  <c:v>43671.292073611112</c:v>
                </c:pt>
                <c:pt idx="7136">
                  <c:v>43671.333740335649</c:v>
                </c:pt>
                <c:pt idx="7137">
                  <c:v>43671.375407060186</c:v>
                </c:pt>
                <c:pt idx="7138">
                  <c:v>43671.417073784723</c:v>
                </c:pt>
                <c:pt idx="7139">
                  <c:v>43671.458740509261</c:v>
                </c:pt>
                <c:pt idx="7140">
                  <c:v>43671.500407233798</c:v>
                </c:pt>
                <c:pt idx="7141">
                  <c:v>43671.542073958335</c:v>
                </c:pt>
                <c:pt idx="7142">
                  <c:v>43671.583740682872</c:v>
                </c:pt>
                <c:pt idx="7143">
                  <c:v>43671.62540740741</c:v>
                </c:pt>
                <c:pt idx="7144">
                  <c:v>43671.667074131947</c:v>
                </c:pt>
                <c:pt idx="7145">
                  <c:v>43671.708740856484</c:v>
                </c:pt>
                <c:pt idx="7146">
                  <c:v>43671.750407581021</c:v>
                </c:pt>
                <c:pt idx="7147">
                  <c:v>43671.792074305558</c:v>
                </c:pt>
                <c:pt idx="7148">
                  <c:v>43671.833741030096</c:v>
                </c:pt>
                <c:pt idx="7149">
                  <c:v>43671.875407754633</c:v>
                </c:pt>
                <c:pt idx="7150">
                  <c:v>43671.91707447917</c:v>
                </c:pt>
                <c:pt idx="7151">
                  <c:v>43671.958741203707</c:v>
                </c:pt>
                <c:pt idx="7152">
                  <c:v>43672.000407928237</c:v>
                </c:pt>
                <c:pt idx="7153">
                  <c:v>43672.042074652774</c:v>
                </c:pt>
                <c:pt idx="7154">
                  <c:v>43672.083741377312</c:v>
                </c:pt>
                <c:pt idx="7155">
                  <c:v>43672.125408101849</c:v>
                </c:pt>
                <c:pt idx="7156">
                  <c:v>43672.167074826386</c:v>
                </c:pt>
                <c:pt idx="7157">
                  <c:v>43672.208741550923</c:v>
                </c:pt>
                <c:pt idx="7158">
                  <c:v>43672.25040827546</c:v>
                </c:pt>
                <c:pt idx="7159">
                  <c:v>43672.292074999998</c:v>
                </c:pt>
                <c:pt idx="7160">
                  <c:v>43672.333741724535</c:v>
                </c:pt>
                <c:pt idx="7161">
                  <c:v>43672.375408449072</c:v>
                </c:pt>
                <c:pt idx="7162">
                  <c:v>43672.417075173609</c:v>
                </c:pt>
                <c:pt idx="7163">
                  <c:v>43672.458741898146</c:v>
                </c:pt>
                <c:pt idx="7164">
                  <c:v>43672.500408622684</c:v>
                </c:pt>
                <c:pt idx="7165">
                  <c:v>43672.542075347221</c:v>
                </c:pt>
                <c:pt idx="7166">
                  <c:v>43672.583742071758</c:v>
                </c:pt>
                <c:pt idx="7167">
                  <c:v>43672.625408796295</c:v>
                </c:pt>
                <c:pt idx="7168">
                  <c:v>43672.667075520832</c:v>
                </c:pt>
                <c:pt idx="7169">
                  <c:v>43672.70874224537</c:v>
                </c:pt>
                <c:pt idx="7170">
                  <c:v>43672.750408969907</c:v>
                </c:pt>
                <c:pt idx="7171">
                  <c:v>43672.792075694444</c:v>
                </c:pt>
                <c:pt idx="7172">
                  <c:v>43672.833742418981</c:v>
                </c:pt>
                <c:pt idx="7173">
                  <c:v>43672.875409143518</c:v>
                </c:pt>
                <c:pt idx="7174">
                  <c:v>43672.917075868056</c:v>
                </c:pt>
                <c:pt idx="7175">
                  <c:v>43672.958742592593</c:v>
                </c:pt>
                <c:pt idx="7176">
                  <c:v>43673.00040931713</c:v>
                </c:pt>
                <c:pt idx="7177">
                  <c:v>43673.042076041667</c:v>
                </c:pt>
                <c:pt idx="7178">
                  <c:v>43673.083742766205</c:v>
                </c:pt>
                <c:pt idx="7179">
                  <c:v>43673.125409490742</c:v>
                </c:pt>
                <c:pt idx="7180">
                  <c:v>43673.167076215279</c:v>
                </c:pt>
                <c:pt idx="7181">
                  <c:v>43673.208742939816</c:v>
                </c:pt>
                <c:pt idx="7182">
                  <c:v>43673.250409664353</c:v>
                </c:pt>
                <c:pt idx="7183">
                  <c:v>43673.292076388891</c:v>
                </c:pt>
                <c:pt idx="7184">
                  <c:v>43673.333743113428</c:v>
                </c:pt>
                <c:pt idx="7185">
                  <c:v>43673.375409837965</c:v>
                </c:pt>
                <c:pt idx="7186">
                  <c:v>43673.417076562502</c:v>
                </c:pt>
                <c:pt idx="7187">
                  <c:v>43673.458743287039</c:v>
                </c:pt>
                <c:pt idx="7188">
                  <c:v>43673.500410011577</c:v>
                </c:pt>
                <c:pt idx="7189">
                  <c:v>43673.542076736114</c:v>
                </c:pt>
                <c:pt idx="7190">
                  <c:v>43673.583743460651</c:v>
                </c:pt>
                <c:pt idx="7191">
                  <c:v>43673.625410185188</c:v>
                </c:pt>
                <c:pt idx="7192">
                  <c:v>43673.667076909725</c:v>
                </c:pt>
                <c:pt idx="7193">
                  <c:v>43673.708743634263</c:v>
                </c:pt>
                <c:pt idx="7194">
                  <c:v>43673.7504103588</c:v>
                </c:pt>
                <c:pt idx="7195">
                  <c:v>43673.79207708333</c:v>
                </c:pt>
                <c:pt idx="7196">
                  <c:v>43673.833743807867</c:v>
                </c:pt>
                <c:pt idx="7197">
                  <c:v>43673.875410532404</c:v>
                </c:pt>
                <c:pt idx="7198">
                  <c:v>43673.917077256941</c:v>
                </c:pt>
                <c:pt idx="7199">
                  <c:v>43673.958743981479</c:v>
                </c:pt>
                <c:pt idx="7200">
                  <c:v>43674.000410706016</c:v>
                </c:pt>
                <c:pt idx="7201">
                  <c:v>43674.042077430553</c:v>
                </c:pt>
                <c:pt idx="7202">
                  <c:v>43674.08374415509</c:v>
                </c:pt>
                <c:pt idx="7203">
                  <c:v>43674.125410879627</c:v>
                </c:pt>
                <c:pt idx="7204">
                  <c:v>43674.167077604165</c:v>
                </c:pt>
                <c:pt idx="7205">
                  <c:v>43674.208744328702</c:v>
                </c:pt>
                <c:pt idx="7206">
                  <c:v>43674.250411053239</c:v>
                </c:pt>
                <c:pt idx="7207">
                  <c:v>43674.292077777776</c:v>
                </c:pt>
                <c:pt idx="7208">
                  <c:v>43674.333744502313</c:v>
                </c:pt>
                <c:pt idx="7209">
                  <c:v>43674.375411226851</c:v>
                </c:pt>
                <c:pt idx="7210">
                  <c:v>43674.417077951388</c:v>
                </c:pt>
                <c:pt idx="7211">
                  <c:v>43674.458744675925</c:v>
                </c:pt>
                <c:pt idx="7212">
                  <c:v>43674.500411400462</c:v>
                </c:pt>
                <c:pt idx="7213">
                  <c:v>43674.542078125</c:v>
                </c:pt>
                <c:pt idx="7214">
                  <c:v>43674.583744849537</c:v>
                </c:pt>
                <c:pt idx="7215">
                  <c:v>43674.625411574074</c:v>
                </c:pt>
                <c:pt idx="7216">
                  <c:v>43674.667078298611</c:v>
                </c:pt>
                <c:pt idx="7217">
                  <c:v>43674.708745023148</c:v>
                </c:pt>
                <c:pt idx="7218">
                  <c:v>43674.750411747686</c:v>
                </c:pt>
                <c:pt idx="7219">
                  <c:v>43674.792078472223</c:v>
                </c:pt>
                <c:pt idx="7220">
                  <c:v>43674.83374519676</c:v>
                </c:pt>
                <c:pt idx="7221">
                  <c:v>43674.875411921297</c:v>
                </c:pt>
                <c:pt idx="7222">
                  <c:v>43674.917078645834</c:v>
                </c:pt>
                <c:pt idx="7223">
                  <c:v>43674.958745370372</c:v>
                </c:pt>
                <c:pt idx="7224">
                  <c:v>43675.000412094909</c:v>
                </c:pt>
                <c:pt idx="7225">
                  <c:v>43675.042078819446</c:v>
                </c:pt>
                <c:pt idx="7226">
                  <c:v>43675.083745543983</c:v>
                </c:pt>
                <c:pt idx="7227">
                  <c:v>43675.12541226852</c:v>
                </c:pt>
                <c:pt idx="7228">
                  <c:v>43675.167078993058</c:v>
                </c:pt>
                <c:pt idx="7229">
                  <c:v>43675.208745717595</c:v>
                </c:pt>
                <c:pt idx="7230">
                  <c:v>43675.250412442132</c:v>
                </c:pt>
                <c:pt idx="7231">
                  <c:v>43675.292079166669</c:v>
                </c:pt>
                <c:pt idx="7232">
                  <c:v>43675.333745891206</c:v>
                </c:pt>
                <c:pt idx="7233">
                  <c:v>43675.375412615744</c:v>
                </c:pt>
                <c:pt idx="7234">
                  <c:v>43675.417079340281</c:v>
                </c:pt>
                <c:pt idx="7235">
                  <c:v>43675.458746064818</c:v>
                </c:pt>
                <c:pt idx="7236">
                  <c:v>43675.500412789355</c:v>
                </c:pt>
                <c:pt idx="7237">
                  <c:v>43675.542079513885</c:v>
                </c:pt>
                <c:pt idx="7238">
                  <c:v>43675.583746238422</c:v>
                </c:pt>
                <c:pt idx="7239">
                  <c:v>43675.62541296296</c:v>
                </c:pt>
                <c:pt idx="7240">
                  <c:v>43675.667079687497</c:v>
                </c:pt>
                <c:pt idx="7241">
                  <c:v>43675.708746412034</c:v>
                </c:pt>
                <c:pt idx="7242">
                  <c:v>43675.750413136571</c:v>
                </c:pt>
                <c:pt idx="7243">
                  <c:v>43675.792079861109</c:v>
                </c:pt>
                <c:pt idx="7244">
                  <c:v>43675.833746585646</c:v>
                </c:pt>
                <c:pt idx="7245">
                  <c:v>43675.875413310183</c:v>
                </c:pt>
                <c:pt idx="7246">
                  <c:v>43675.91708003472</c:v>
                </c:pt>
                <c:pt idx="7247">
                  <c:v>43675.958746759257</c:v>
                </c:pt>
                <c:pt idx="7248">
                  <c:v>43676.000413483795</c:v>
                </c:pt>
                <c:pt idx="7249">
                  <c:v>43676.042080208332</c:v>
                </c:pt>
                <c:pt idx="7250">
                  <c:v>43676.083746932869</c:v>
                </c:pt>
                <c:pt idx="7251">
                  <c:v>43676.125413657406</c:v>
                </c:pt>
                <c:pt idx="7252">
                  <c:v>43676.167080381943</c:v>
                </c:pt>
                <c:pt idx="7253">
                  <c:v>43676.208747106481</c:v>
                </c:pt>
                <c:pt idx="7254">
                  <c:v>43676.250413831018</c:v>
                </c:pt>
                <c:pt idx="7255">
                  <c:v>43676.292080555555</c:v>
                </c:pt>
                <c:pt idx="7256">
                  <c:v>43676.333747280092</c:v>
                </c:pt>
                <c:pt idx="7257">
                  <c:v>43676.375414004629</c:v>
                </c:pt>
                <c:pt idx="7258">
                  <c:v>43676.417080729167</c:v>
                </c:pt>
                <c:pt idx="7259">
                  <c:v>43676.458747453704</c:v>
                </c:pt>
                <c:pt idx="7260">
                  <c:v>43676.500414178241</c:v>
                </c:pt>
                <c:pt idx="7261">
                  <c:v>43676.542080902778</c:v>
                </c:pt>
                <c:pt idx="7262">
                  <c:v>43676.583747627315</c:v>
                </c:pt>
                <c:pt idx="7263">
                  <c:v>43676.625414351853</c:v>
                </c:pt>
                <c:pt idx="7264">
                  <c:v>43676.66708107639</c:v>
                </c:pt>
                <c:pt idx="7265">
                  <c:v>43676.708747800927</c:v>
                </c:pt>
                <c:pt idx="7266">
                  <c:v>43676.750414525464</c:v>
                </c:pt>
                <c:pt idx="7267">
                  <c:v>43676.792081250002</c:v>
                </c:pt>
                <c:pt idx="7268">
                  <c:v>43676.833747974539</c:v>
                </c:pt>
                <c:pt idx="7269">
                  <c:v>43676.875414699076</c:v>
                </c:pt>
                <c:pt idx="7270">
                  <c:v>43676.917081423613</c:v>
                </c:pt>
                <c:pt idx="7271">
                  <c:v>43676.95874814815</c:v>
                </c:pt>
                <c:pt idx="7272">
                  <c:v>43677.000414872688</c:v>
                </c:pt>
                <c:pt idx="7273">
                  <c:v>43677.042081597225</c:v>
                </c:pt>
                <c:pt idx="7274">
                  <c:v>43677.083748321762</c:v>
                </c:pt>
                <c:pt idx="7275">
                  <c:v>43677.125415046299</c:v>
                </c:pt>
                <c:pt idx="7276">
                  <c:v>43677.167081770836</c:v>
                </c:pt>
                <c:pt idx="7277">
                  <c:v>43677.208748495374</c:v>
                </c:pt>
                <c:pt idx="7278">
                  <c:v>43677.250415219911</c:v>
                </c:pt>
                <c:pt idx="7279">
                  <c:v>43677.292081944448</c:v>
                </c:pt>
                <c:pt idx="7280">
                  <c:v>43677.333748668978</c:v>
                </c:pt>
                <c:pt idx="7281">
                  <c:v>43677.375415393515</c:v>
                </c:pt>
                <c:pt idx="7282">
                  <c:v>43677.417082118052</c:v>
                </c:pt>
                <c:pt idx="7283">
                  <c:v>43677.45874884259</c:v>
                </c:pt>
                <c:pt idx="7284">
                  <c:v>43677.500415567127</c:v>
                </c:pt>
                <c:pt idx="7285">
                  <c:v>43677.542082291664</c:v>
                </c:pt>
                <c:pt idx="7286">
                  <c:v>43677.583749016201</c:v>
                </c:pt>
                <c:pt idx="7287">
                  <c:v>43677.625415740738</c:v>
                </c:pt>
                <c:pt idx="7288">
                  <c:v>43677.667082465276</c:v>
                </c:pt>
                <c:pt idx="7289">
                  <c:v>43677.708749189813</c:v>
                </c:pt>
                <c:pt idx="7290">
                  <c:v>43677.75041591435</c:v>
                </c:pt>
                <c:pt idx="7291">
                  <c:v>43677.792082638887</c:v>
                </c:pt>
                <c:pt idx="7292">
                  <c:v>43677.833749363424</c:v>
                </c:pt>
                <c:pt idx="7293">
                  <c:v>43677.875416087962</c:v>
                </c:pt>
                <c:pt idx="7294">
                  <c:v>43677.917082812499</c:v>
                </c:pt>
                <c:pt idx="7295">
                  <c:v>43677.958749537036</c:v>
                </c:pt>
                <c:pt idx="7296">
                  <c:v>43678.0004162037</c:v>
                </c:pt>
                <c:pt idx="7297">
                  <c:v>43678.042082928238</c:v>
                </c:pt>
                <c:pt idx="7298">
                  <c:v>43678.083749652775</c:v>
                </c:pt>
                <c:pt idx="7299">
                  <c:v>43678.125416377312</c:v>
                </c:pt>
                <c:pt idx="7300">
                  <c:v>43678.167083101849</c:v>
                </c:pt>
                <c:pt idx="7301">
                  <c:v>43678.208749826386</c:v>
                </c:pt>
                <c:pt idx="7302">
                  <c:v>43678.250416550924</c:v>
                </c:pt>
                <c:pt idx="7303">
                  <c:v>43678.292083275461</c:v>
                </c:pt>
                <c:pt idx="7304">
                  <c:v>43678.333749999998</c:v>
                </c:pt>
                <c:pt idx="7305">
                  <c:v>43678.375416724535</c:v>
                </c:pt>
                <c:pt idx="7306">
                  <c:v>43678.417083449072</c:v>
                </c:pt>
                <c:pt idx="7307">
                  <c:v>43678.45875017361</c:v>
                </c:pt>
                <c:pt idx="7308">
                  <c:v>43678.500416898147</c:v>
                </c:pt>
                <c:pt idx="7309">
                  <c:v>43678.542083622684</c:v>
                </c:pt>
                <c:pt idx="7310">
                  <c:v>43678.583750347221</c:v>
                </c:pt>
                <c:pt idx="7311">
                  <c:v>43678.625417071758</c:v>
                </c:pt>
                <c:pt idx="7312">
                  <c:v>43678.667083796296</c:v>
                </c:pt>
                <c:pt idx="7313">
                  <c:v>43678.708750520833</c:v>
                </c:pt>
                <c:pt idx="7314">
                  <c:v>43678.75041724537</c:v>
                </c:pt>
                <c:pt idx="7315">
                  <c:v>43678.792083969907</c:v>
                </c:pt>
                <c:pt idx="7316">
                  <c:v>43678.833750694444</c:v>
                </c:pt>
                <c:pt idx="7317">
                  <c:v>43678.875417418982</c:v>
                </c:pt>
                <c:pt idx="7318">
                  <c:v>43678.917084143519</c:v>
                </c:pt>
                <c:pt idx="7319">
                  <c:v>43678.958750868056</c:v>
                </c:pt>
                <c:pt idx="7320">
                  <c:v>43679.000417592593</c:v>
                </c:pt>
                <c:pt idx="7321">
                  <c:v>43679.042084317131</c:v>
                </c:pt>
                <c:pt idx="7322">
                  <c:v>43679.083751041668</c:v>
                </c:pt>
                <c:pt idx="7323">
                  <c:v>43679.125417766205</c:v>
                </c:pt>
                <c:pt idx="7324">
                  <c:v>43679.167084490742</c:v>
                </c:pt>
                <c:pt idx="7325">
                  <c:v>43679.208751215279</c:v>
                </c:pt>
                <c:pt idx="7326">
                  <c:v>43679.250417939817</c:v>
                </c:pt>
                <c:pt idx="7327">
                  <c:v>43679.292084664354</c:v>
                </c:pt>
                <c:pt idx="7328">
                  <c:v>43679.333751388891</c:v>
                </c:pt>
                <c:pt idx="7329">
                  <c:v>43679.375418113428</c:v>
                </c:pt>
                <c:pt idx="7330">
                  <c:v>43679.417084837965</c:v>
                </c:pt>
                <c:pt idx="7331">
                  <c:v>43679.458751562503</c:v>
                </c:pt>
                <c:pt idx="7332">
                  <c:v>43679.50041828704</c:v>
                </c:pt>
                <c:pt idx="7333">
                  <c:v>43679.542085011577</c:v>
                </c:pt>
                <c:pt idx="7334">
                  <c:v>43679.583751736114</c:v>
                </c:pt>
                <c:pt idx="7335">
                  <c:v>43679.625418460651</c:v>
                </c:pt>
                <c:pt idx="7336">
                  <c:v>43679.667085185189</c:v>
                </c:pt>
                <c:pt idx="7337">
                  <c:v>43679.708751909726</c:v>
                </c:pt>
                <c:pt idx="7338">
                  <c:v>43679.750418634256</c:v>
                </c:pt>
                <c:pt idx="7339">
                  <c:v>43679.792085358793</c:v>
                </c:pt>
                <c:pt idx="7340">
                  <c:v>43679.83375208333</c:v>
                </c:pt>
                <c:pt idx="7341">
                  <c:v>43679.875418807867</c:v>
                </c:pt>
                <c:pt idx="7342">
                  <c:v>43679.917085532405</c:v>
                </c:pt>
                <c:pt idx="7343">
                  <c:v>43679.958752256942</c:v>
                </c:pt>
                <c:pt idx="7344">
                  <c:v>43680.000418981479</c:v>
                </c:pt>
                <c:pt idx="7345">
                  <c:v>43680.042085706016</c:v>
                </c:pt>
                <c:pt idx="7346">
                  <c:v>43680.083752430553</c:v>
                </c:pt>
                <c:pt idx="7347">
                  <c:v>43680.125419155091</c:v>
                </c:pt>
                <c:pt idx="7348">
                  <c:v>43680.167085879628</c:v>
                </c:pt>
                <c:pt idx="7349">
                  <c:v>43680.208752604165</c:v>
                </c:pt>
                <c:pt idx="7350">
                  <c:v>43680.250419328702</c:v>
                </c:pt>
                <c:pt idx="7351">
                  <c:v>43680.292086053239</c:v>
                </c:pt>
                <c:pt idx="7352">
                  <c:v>43680.333752777777</c:v>
                </c:pt>
                <c:pt idx="7353">
                  <c:v>43680.375419502314</c:v>
                </c:pt>
                <c:pt idx="7354">
                  <c:v>43680.417086226851</c:v>
                </c:pt>
                <c:pt idx="7355">
                  <c:v>43680.458752951388</c:v>
                </c:pt>
                <c:pt idx="7356">
                  <c:v>43680.500419675926</c:v>
                </c:pt>
                <c:pt idx="7357">
                  <c:v>43680.542086400463</c:v>
                </c:pt>
                <c:pt idx="7358">
                  <c:v>43680.583753125</c:v>
                </c:pt>
                <c:pt idx="7359">
                  <c:v>43680.625419849537</c:v>
                </c:pt>
                <c:pt idx="7360">
                  <c:v>43680.667086574074</c:v>
                </c:pt>
                <c:pt idx="7361">
                  <c:v>43680.708753298612</c:v>
                </c:pt>
                <c:pt idx="7362">
                  <c:v>43680.750420023149</c:v>
                </c:pt>
                <c:pt idx="7363">
                  <c:v>43680.792086747686</c:v>
                </c:pt>
                <c:pt idx="7364">
                  <c:v>43680.833753472223</c:v>
                </c:pt>
                <c:pt idx="7365">
                  <c:v>43680.87542019676</c:v>
                </c:pt>
                <c:pt idx="7366">
                  <c:v>43680.917086921298</c:v>
                </c:pt>
                <c:pt idx="7367">
                  <c:v>43680.958753645835</c:v>
                </c:pt>
                <c:pt idx="7368">
                  <c:v>43681.000420370372</c:v>
                </c:pt>
                <c:pt idx="7369">
                  <c:v>43681.042087094909</c:v>
                </c:pt>
                <c:pt idx="7370">
                  <c:v>43681.083753819446</c:v>
                </c:pt>
                <c:pt idx="7371">
                  <c:v>43681.125420543984</c:v>
                </c:pt>
                <c:pt idx="7372">
                  <c:v>43681.167087268521</c:v>
                </c:pt>
                <c:pt idx="7373">
                  <c:v>43681.208753993058</c:v>
                </c:pt>
                <c:pt idx="7374">
                  <c:v>43681.250420717595</c:v>
                </c:pt>
                <c:pt idx="7375">
                  <c:v>43681.292087442132</c:v>
                </c:pt>
                <c:pt idx="7376">
                  <c:v>43681.33375416667</c:v>
                </c:pt>
                <c:pt idx="7377">
                  <c:v>43681.375420891207</c:v>
                </c:pt>
                <c:pt idx="7378">
                  <c:v>43681.417087615744</c:v>
                </c:pt>
                <c:pt idx="7379">
                  <c:v>43681.458754340281</c:v>
                </c:pt>
                <c:pt idx="7380">
                  <c:v>43681.500421064811</c:v>
                </c:pt>
                <c:pt idx="7381">
                  <c:v>43681.542087789348</c:v>
                </c:pt>
                <c:pt idx="7382">
                  <c:v>43681.583754513886</c:v>
                </c:pt>
                <c:pt idx="7383">
                  <c:v>43681.625421238423</c:v>
                </c:pt>
                <c:pt idx="7384">
                  <c:v>43681.66708796296</c:v>
                </c:pt>
                <c:pt idx="7385">
                  <c:v>43681.708754687497</c:v>
                </c:pt>
                <c:pt idx="7386">
                  <c:v>43681.750421412034</c:v>
                </c:pt>
                <c:pt idx="7387">
                  <c:v>43681.792088136572</c:v>
                </c:pt>
                <c:pt idx="7388">
                  <c:v>43681.833754861109</c:v>
                </c:pt>
                <c:pt idx="7389">
                  <c:v>43681.875421585646</c:v>
                </c:pt>
                <c:pt idx="7390">
                  <c:v>43681.917088310183</c:v>
                </c:pt>
                <c:pt idx="7391">
                  <c:v>43681.958755034721</c:v>
                </c:pt>
                <c:pt idx="7392">
                  <c:v>43682.000421759258</c:v>
                </c:pt>
                <c:pt idx="7393">
                  <c:v>43682.042088483795</c:v>
                </c:pt>
                <c:pt idx="7394">
                  <c:v>43682.083755208332</c:v>
                </c:pt>
                <c:pt idx="7395">
                  <c:v>43682.125421932869</c:v>
                </c:pt>
                <c:pt idx="7396">
                  <c:v>43682.167088657407</c:v>
                </c:pt>
                <c:pt idx="7397">
                  <c:v>43682.208755381944</c:v>
                </c:pt>
                <c:pt idx="7398">
                  <c:v>43682.250422106481</c:v>
                </c:pt>
                <c:pt idx="7399">
                  <c:v>43682.292088831018</c:v>
                </c:pt>
                <c:pt idx="7400">
                  <c:v>43682.333755555555</c:v>
                </c:pt>
                <c:pt idx="7401">
                  <c:v>43682.375422280093</c:v>
                </c:pt>
                <c:pt idx="7402">
                  <c:v>43682.41708900463</c:v>
                </c:pt>
                <c:pt idx="7403">
                  <c:v>43682.458755729167</c:v>
                </c:pt>
                <c:pt idx="7404">
                  <c:v>43682.500422453704</c:v>
                </c:pt>
                <c:pt idx="7405">
                  <c:v>43682.542089178241</c:v>
                </c:pt>
                <c:pt idx="7406">
                  <c:v>43682.583755902779</c:v>
                </c:pt>
                <c:pt idx="7407">
                  <c:v>43682.625422627316</c:v>
                </c:pt>
                <c:pt idx="7408">
                  <c:v>43682.667089351853</c:v>
                </c:pt>
                <c:pt idx="7409">
                  <c:v>43682.70875607639</c:v>
                </c:pt>
                <c:pt idx="7410">
                  <c:v>43682.750422800927</c:v>
                </c:pt>
                <c:pt idx="7411">
                  <c:v>43682.792089525465</c:v>
                </c:pt>
                <c:pt idx="7412">
                  <c:v>43682.833756250002</c:v>
                </c:pt>
                <c:pt idx="7413">
                  <c:v>43682.875422974539</c:v>
                </c:pt>
                <c:pt idx="7414">
                  <c:v>43682.917089699076</c:v>
                </c:pt>
                <c:pt idx="7415">
                  <c:v>43682.958756423614</c:v>
                </c:pt>
                <c:pt idx="7416">
                  <c:v>43683.000423148151</c:v>
                </c:pt>
                <c:pt idx="7417">
                  <c:v>43683.042089872688</c:v>
                </c:pt>
                <c:pt idx="7418">
                  <c:v>43683.083756597225</c:v>
                </c:pt>
                <c:pt idx="7419">
                  <c:v>43683.125423321762</c:v>
                </c:pt>
                <c:pt idx="7420">
                  <c:v>43683.1670900463</c:v>
                </c:pt>
                <c:pt idx="7421">
                  <c:v>43683.208756770837</c:v>
                </c:pt>
                <c:pt idx="7422">
                  <c:v>43683.250423495374</c:v>
                </c:pt>
                <c:pt idx="7423">
                  <c:v>43683.292090219904</c:v>
                </c:pt>
                <c:pt idx="7424">
                  <c:v>43683.333756944441</c:v>
                </c:pt>
                <c:pt idx="7425">
                  <c:v>43683.375423668978</c:v>
                </c:pt>
                <c:pt idx="7426">
                  <c:v>43683.417090393516</c:v>
                </c:pt>
                <c:pt idx="7427">
                  <c:v>43683.458757118053</c:v>
                </c:pt>
                <c:pt idx="7428">
                  <c:v>43683.50042384259</c:v>
                </c:pt>
                <c:pt idx="7429">
                  <c:v>43683.542090567127</c:v>
                </c:pt>
                <c:pt idx="7430">
                  <c:v>43683.583757291664</c:v>
                </c:pt>
                <c:pt idx="7431">
                  <c:v>43683.625424016202</c:v>
                </c:pt>
                <c:pt idx="7432">
                  <c:v>43683.667090740739</c:v>
                </c:pt>
                <c:pt idx="7433">
                  <c:v>43683.708757465276</c:v>
                </c:pt>
                <c:pt idx="7434">
                  <c:v>43683.750424189813</c:v>
                </c:pt>
                <c:pt idx="7435">
                  <c:v>43683.79209091435</c:v>
                </c:pt>
                <c:pt idx="7436">
                  <c:v>43683.833757638888</c:v>
                </c:pt>
                <c:pt idx="7437">
                  <c:v>43683.875424363425</c:v>
                </c:pt>
                <c:pt idx="7438">
                  <c:v>43683.917091087962</c:v>
                </c:pt>
                <c:pt idx="7439">
                  <c:v>43683.958757812499</c:v>
                </c:pt>
                <c:pt idx="7440">
                  <c:v>43684.000424537036</c:v>
                </c:pt>
                <c:pt idx="7441">
                  <c:v>43684.042091261574</c:v>
                </c:pt>
                <c:pt idx="7442">
                  <c:v>43684.083757986111</c:v>
                </c:pt>
                <c:pt idx="7443">
                  <c:v>43684.125424710648</c:v>
                </c:pt>
                <c:pt idx="7444">
                  <c:v>43684.167091435185</c:v>
                </c:pt>
                <c:pt idx="7445">
                  <c:v>43684.208758159722</c:v>
                </c:pt>
                <c:pt idx="7446">
                  <c:v>43684.25042488426</c:v>
                </c:pt>
                <c:pt idx="7447">
                  <c:v>43684.292091608797</c:v>
                </c:pt>
                <c:pt idx="7448">
                  <c:v>43684.333758333334</c:v>
                </c:pt>
                <c:pt idx="7449">
                  <c:v>43684.375425057871</c:v>
                </c:pt>
                <c:pt idx="7450">
                  <c:v>43684.417091782409</c:v>
                </c:pt>
                <c:pt idx="7451">
                  <c:v>43684.458758506946</c:v>
                </c:pt>
                <c:pt idx="7452">
                  <c:v>43684.500425231483</c:v>
                </c:pt>
                <c:pt idx="7453">
                  <c:v>43684.54209195602</c:v>
                </c:pt>
                <c:pt idx="7454">
                  <c:v>43684.583758680557</c:v>
                </c:pt>
                <c:pt idx="7455">
                  <c:v>43684.625425405095</c:v>
                </c:pt>
                <c:pt idx="7456">
                  <c:v>43684.667092129632</c:v>
                </c:pt>
                <c:pt idx="7457">
                  <c:v>43684.708758854169</c:v>
                </c:pt>
                <c:pt idx="7458">
                  <c:v>43684.750425578706</c:v>
                </c:pt>
                <c:pt idx="7459">
                  <c:v>43684.792092303243</c:v>
                </c:pt>
                <c:pt idx="7460">
                  <c:v>43684.833759027781</c:v>
                </c:pt>
                <c:pt idx="7461">
                  <c:v>43684.875425752318</c:v>
                </c:pt>
                <c:pt idx="7462">
                  <c:v>43684.917092476855</c:v>
                </c:pt>
                <c:pt idx="7463">
                  <c:v>43684.958759201392</c:v>
                </c:pt>
                <c:pt idx="7464">
                  <c:v>43685.000425925929</c:v>
                </c:pt>
                <c:pt idx="7465">
                  <c:v>43685.042092650459</c:v>
                </c:pt>
                <c:pt idx="7466">
                  <c:v>43685.083759374997</c:v>
                </c:pt>
                <c:pt idx="7467">
                  <c:v>43685.125426099534</c:v>
                </c:pt>
                <c:pt idx="7468">
                  <c:v>43685.167092824071</c:v>
                </c:pt>
                <c:pt idx="7469">
                  <c:v>43685.208759548608</c:v>
                </c:pt>
                <c:pt idx="7470">
                  <c:v>43685.250426273145</c:v>
                </c:pt>
                <c:pt idx="7471">
                  <c:v>43685.292092997683</c:v>
                </c:pt>
                <c:pt idx="7472">
                  <c:v>43685.33375972222</c:v>
                </c:pt>
                <c:pt idx="7473">
                  <c:v>43685.375426446757</c:v>
                </c:pt>
                <c:pt idx="7474">
                  <c:v>43685.417093171294</c:v>
                </c:pt>
                <c:pt idx="7475">
                  <c:v>43685.458759895831</c:v>
                </c:pt>
                <c:pt idx="7476">
                  <c:v>43685.500426620369</c:v>
                </c:pt>
                <c:pt idx="7477">
                  <c:v>43685.542093344906</c:v>
                </c:pt>
                <c:pt idx="7478">
                  <c:v>43685.583760069443</c:v>
                </c:pt>
                <c:pt idx="7479">
                  <c:v>43685.62542679398</c:v>
                </c:pt>
                <c:pt idx="7480">
                  <c:v>43685.667093518518</c:v>
                </c:pt>
                <c:pt idx="7481">
                  <c:v>43685.708760243055</c:v>
                </c:pt>
                <c:pt idx="7482">
                  <c:v>43685.750426967592</c:v>
                </c:pt>
                <c:pt idx="7483">
                  <c:v>43685.792093692129</c:v>
                </c:pt>
                <c:pt idx="7484">
                  <c:v>43685.833760416666</c:v>
                </c:pt>
                <c:pt idx="7485">
                  <c:v>43685.875427141204</c:v>
                </c:pt>
                <c:pt idx="7486">
                  <c:v>43685.917093865741</c:v>
                </c:pt>
                <c:pt idx="7487">
                  <c:v>43685.958760590278</c:v>
                </c:pt>
                <c:pt idx="7488">
                  <c:v>43686.000427314815</c:v>
                </c:pt>
                <c:pt idx="7489">
                  <c:v>43686.042094039352</c:v>
                </c:pt>
                <c:pt idx="7490">
                  <c:v>43686.08376076389</c:v>
                </c:pt>
                <c:pt idx="7491">
                  <c:v>43686.125427488427</c:v>
                </c:pt>
                <c:pt idx="7492">
                  <c:v>43686.167094212964</c:v>
                </c:pt>
                <c:pt idx="7493">
                  <c:v>43686.208760937501</c:v>
                </c:pt>
                <c:pt idx="7494">
                  <c:v>43686.250427662038</c:v>
                </c:pt>
                <c:pt idx="7495">
                  <c:v>43686.292094386576</c:v>
                </c:pt>
                <c:pt idx="7496">
                  <c:v>43686.333761111113</c:v>
                </c:pt>
                <c:pt idx="7497">
                  <c:v>43686.37542783565</c:v>
                </c:pt>
                <c:pt idx="7498">
                  <c:v>43686.417094560187</c:v>
                </c:pt>
                <c:pt idx="7499">
                  <c:v>43686.458761284724</c:v>
                </c:pt>
                <c:pt idx="7500">
                  <c:v>43686.500428009262</c:v>
                </c:pt>
                <c:pt idx="7501">
                  <c:v>43686.542094733799</c:v>
                </c:pt>
                <c:pt idx="7502">
                  <c:v>43686.583761458336</c:v>
                </c:pt>
                <c:pt idx="7503">
                  <c:v>43686.625428182873</c:v>
                </c:pt>
                <c:pt idx="7504">
                  <c:v>43686.667094907411</c:v>
                </c:pt>
                <c:pt idx="7505">
                  <c:v>43686.708761631948</c:v>
                </c:pt>
                <c:pt idx="7506">
                  <c:v>43686.750428356485</c:v>
                </c:pt>
                <c:pt idx="7507">
                  <c:v>43686.792095081022</c:v>
                </c:pt>
                <c:pt idx="7508">
                  <c:v>43686.833761805552</c:v>
                </c:pt>
                <c:pt idx="7509">
                  <c:v>43686.875428530089</c:v>
                </c:pt>
                <c:pt idx="7510">
                  <c:v>43686.917095254626</c:v>
                </c:pt>
                <c:pt idx="7511">
                  <c:v>43686.958761979164</c:v>
                </c:pt>
                <c:pt idx="7512">
                  <c:v>43687.000428703701</c:v>
                </c:pt>
                <c:pt idx="7513">
                  <c:v>43687.042095428238</c:v>
                </c:pt>
                <c:pt idx="7514">
                  <c:v>43687.083762152775</c:v>
                </c:pt>
                <c:pt idx="7515">
                  <c:v>43687.125428877313</c:v>
                </c:pt>
                <c:pt idx="7516">
                  <c:v>43687.16709560185</c:v>
                </c:pt>
                <c:pt idx="7517">
                  <c:v>43687.208762326387</c:v>
                </c:pt>
                <c:pt idx="7518">
                  <c:v>43687.250429050924</c:v>
                </c:pt>
                <c:pt idx="7519">
                  <c:v>43687.292095775461</c:v>
                </c:pt>
                <c:pt idx="7520">
                  <c:v>43687.333762499999</c:v>
                </c:pt>
                <c:pt idx="7521">
                  <c:v>43687.375429224536</c:v>
                </c:pt>
                <c:pt idx="7522">
                  <c:v>43687.417095949073</c:v>
                </c:pt>
                <c:pt idx="7523">
                  <c:v>43687.45876267361</c:v>
                </c:pt>
                <c:pt idx="7524">
                  <c:v>43687.500429398147</c:v>
                </c:pt>
                <c:pt idx="7525">
                  <c:v>43687.542096122685</c:v>
                </c:pt>
                <c:pt idx="7526">
                  <c:v>43687.583762847222</c:v>
                </c:pt>
                <c:pt idx="7527">
                  <c:v>43687.625429571759</c:v>
                </c:pt>
                <c:pt idx="7528">
                  <c:v>43687.667096296296</c:v>
                </c:pt>
                <c:pt idx="7529">
                  <c:v>43687.708763020833</c:v>
                </c:pt>
                <c:pt idx="7530">
                  <c:v>43687.750429745371</c:v>
                </c:pt>
                <c:pt idx="7531">
                  <c:v>43687.792096469908</c:v>
                </c:pt>
                <c:pt idx="7532">
                  <c:v>43687.833763194445</c:v>
                </c:pt>
                <c:pt idx="7533">
                  <c:v>43687.875429918982</c:v>
                </c:pt>
                <c:pt idx="7534">
                  <c:v>43687.917096643519</c:v>
                </c:pt>
                <c:pt idx="7535">
                  <c:v>43687.958763368057</c:v>
                </c:pt>
                <c:pt idx="7536">
                  <c:v>43688.000430092594</c:v>
                </c:pt>
                <c:pt idx="7537">
                  <c:v>43688.042096817131</c:v>
                </c:pt>
                <c:pt idx="7538">
                  <c:v>43688.083763541668</c:v>
                </c:pt>
                <c:pt idx="7539">
                  <c:v>43688.125430266206</c:v>
                </c:pt>
                <c:pt idx="7540">
                  <c:v>43688.167096990743</c:v>
                </c:pt>
                <c:pt idx="7541">
                  <c:v>43688.20876371528</c:v>
                </c:pt>
                <c:pt idx="7542">
                  <c:v>43688.250430439817</c:v>
                </c:pt>
                <c:pt idx="7543">
                  <c:v>43688.292097164354</c:v>
                </c:pt>
                <c:pt idx="7544">
                  <c:v>43688.333763888892</c:v>
                </c:pt>
                <c:pt idx="7545">
                  <c:v>43688.375430613429</c:v>
                </c:pt>
                <c:pt idx="7546">
                  <c:v>43688.417097337966</c:v>
                </c:pt>
                <c:pt idx="7547">
                  <c:v>43688.458764062503</c:v>
                </c:pt>
                <c:pt idx="7548">
                  <c:v>43688.50043078704</c:v>
                </c:pt>
                <c:pt idx="7549">
                  <c:v>43688.542097511578</c:v>
                </c:pt>
                <c:pt idx="7550">
                  <c:v>43688.583764236108</c:v>
                </c:pt>
                <c:pt idx="7551">
                  <c:v>43688.625430960645</c:v>
                </c:pt>
                <c:pt idx="7552">
                  <c:v>43688.667097685182</c:v>
                </c:pt>
                <c:pt idx="7553">
                  <c:v>43688.708764409719</c:v>
                </c:pt>
                <c:pt idx="7554">
                  <c:v>43688.750431134256</c:v>
                </c:pt>
                <c:pt idx="7555">
                  <c:v>43688.792097858794</c:v>
                </c:pt>
                <c:pt idx="7556">
                  <c:v>43688.833764583331</c:v>
                </c:pt>
                <c:pt idx="7557">
                  <c:v>43688.875431307868</c:v>
                </c:pt>
                <c:pt idx="7558">
                  <c:v>43688.917098032405</c:v>
                </c:pt>
                <c:pt idx="7559">
                  <c:v>43688.958764756942</c:v>
                </c:pt>
                <c:pt idx="7560">
                  <c:v>43689.00043148148</c:v>
                </c:pt>
                <c:pt idx="7561">
                  <c:v>43689.042098206017</c:v>
                </c:pt>
                <c:pt idx="7562">
                  <c:v>43689.083764930554</c:v>
                </c:pt>
                <c:pt idx="7563">
                  <c:v>43689.125431655091</c:v>
                </c:pt>
                <c:pt idx="7564">
                  <c:v>43689.167098379628</c:v>
                </c:pt>
                <c:pt idx="7565">
                  <c:v>43689.208765104166</c:v>
                </c:pt>
                <c:pt idx="7566">
                  <c:v>43689.250431828703</c:v>
                </c:pt>
                <c:pt idx="7567">
                  <c:v>43689.29209855324</c:v>
                </c:pt>
                <c:pt idx="7568">
                  <c:v>43689.333765277777</c:v>
                </c:pt>
                <c:pt idx="7569">
                  <c:v>43689.375432002314</c:v>
                </c:pt>
                <c:pt idx="7570">
                  <c:v>43689.417098726852</c:v>
                </c:pt>
                <c:pt idx="7571">
                  <c:v>43689.458765451389</c:v>
                </c:pt>
                <c:pt idx="7572">
                  <c:v>43689.500432175926</c:v>
                </c:pt>
                <c:pt idx="7573">
                  <c:v>43689.542098900463</c:v>
                </c:pt>
                <c:pt idx="7574">
                  <c:v>43689.583765625001</c:v>
                </c:pt>
                <c:pt idx="7575">
                  <c:v>43689.625432349538</c:v>
                </c:pt>
                <c:pt idx="7576">
                  <c:v>43689.667099074075</c:v>
                </c:pt>
                <c:pt idx="7577">
                  <c:v>43689.708765798612</c:v>
                </c:pt>
                <c:pt idx="7578">
                  <c:v>43689.750432523149</c:v>
                </c:pt>
                <c:pt idx="7579">
                  <c:v>43689.792099247687</c:v>
                </c:pt>
                <c:pt idx="7580">
                  <c:v>43689.833765972224</c:v>
                </c:pt>
                <c:pt idx="7581">
                  <c:v>43689.875432696761</c:v>
                </c:pt>
                <c:pt idx="7582">
                  <c:v>43689.917099421298</c:v>
                </c:pt>
                <c:pt idx="7583">
                  <c:v>43689.958766145835</c:v>
                </c:pt>
                <c:pt idx="7584">
                  <c:v>43690.000432870373</c:v>
                </c:pt>
                <c:pt idx="7585">
                  <c:v>43690.04209959491</c:v>
                </c:pt>
                <c:pt idx="7586">
                  <c:v>43690.083766319447</c:v>
                </c:pt>
                <c:pt idx="7587">
                  <c:v>43690.125433043984</c:v>
                </c:pt>
                <c:pt idx="7588">
                  <c:v>43690.167099768521</c:v>
                </c:pt>
                <c:pt idx="7589">
                  <c:v>43690.208766493059</c:v>
                </c:pt>
                <c:pt idx="7590">
                  <c:v>43690.250433217596</c:v>
                </c:pt>
                <c:pt idx="7591">
                  <c:v>43690.292099942133</c:v>
                </c:pt>
                <c:pt idx="7592">
                  <c:v>43690.33376666667</c:v>
                </c:pt>
                <c:pt idx="7593">
                  <c:v>43690.3754333912</c:v>
                </c:pt>
                <c:pt idx="7594">
                  <c:v>43690.417100115737</c:v>
                </c:pt>
                <c:pt idx="7595">
                  <c:v>43690.458766840275</c:v>
                </c:pt>
                <c:pt idx="7596">
                  <c:v>43690.500433564812</c:v>
                </c:pt>
                <c:pt idx="7597">
                  <c:v>43690.542100289349</c:v>
                </c:pt>
                <c:pt idx="7598">
                  <c:v>43690.583767013886</c:v>
                </c:pt>
                <c:pt idx="7599">
                  <c:v>43690.625433738423</c:v>
                </c:pt>
                <c:pt idx="7600">
                  <c:v>43690.667100462961</c:v>
                </c:pt>
                <c:pt idx="7601">
                  <c:v>43690.708767187498</c:v>
                </c:pt>
                <c:pt idx="7602">
                  <c:v>43690.750433912035</c:v>
                </c:pt>
                <c:pt idx="7603">
                  <c:v>43690.792100636572</c:v>
                </c:pt>
                <c:pt idx="7604">
                  <c:v>43690.833767361109</c:v>
                </c:pt>
                <c:pt idx="7605">
                  <c:v>43690.875434085647</c:v>
                </c:pt>
                <c:pt idx="7606">
                  <c:v>43690.917100810184</c:v>
                </c:pt>
                <c:pt idx="7607">
                  <c:v>43690.958767534721</c:v>
                </c:pt>
                <c:pt idx="7608">
                  <c:v>43691.000434259258</c:v>
                </c:pt>
                <c:pt idx="7609">
                  <c:v>43691.042100983796</c:v>
                </c:pt>
                <c:pt idx="7610">
                  <c:v>43691.083767708333</c:v>
                </c:pt>
                <c:pt idx="7611">
                  <c:v>43691.12543443287</c:v>
                </c:pt>
                <c:pt idx="7612">
                  <c:v>43691.167101157407</c:v>
                </c:pt>
                <c:pt idx="7613">
                  <c:v>43691.208767881944</c:v>
                </c:pt>
                <c:pt idx="7614">
                  <c:v>43691.250434606482</c:v>
                </c:pt>
                <c:pt idx="7615">
                  <c:v>43691.292101331019</c:v>
                </c:pt>
                <c:pt idx="7616">
                  <c:v>43691.333768055556</c:v>
                </c:pt>
                <c:pt idx="7617">
                  <c:v>43691.375434780093</c:v>
                </c:pt>
                <c:pt idx="7618">
                  <c:v>43691.41710150463</c:v>
                </c:pt>
                <c:pt idx="7619">
                  <c:v>43691.458768229168</c:v>
                </c:pt>
                <c:pt idx="7620">
                  <c:v>43691.500434953705</c:v>
                </c:pt>
                <c:pt idx="7621">
                  <c:v>43691.542101678242</c:v>
                </c:pt>
                <c:pt idx="7622">
                  <c:v>43691.583768402779</c:v>
                </c:pt>
                <c:pt idx="7623">
                  <c:v>43691.625435127316</c:v>
                </c:pt>
                <c:pt idx="7624">
                  <c:v>43691.667101851854</c:v>
                </c:pt>
                <c:pt idx="7625">
                  <c:v>43691.708768576391</c:v>
                </c:pt>
                <c:pt idx="7626">
                  <c:v>43691.750435300928</c:v>
                </c:pt>
                <c:pt idx="7627">
                  <c:v>43691.792102025465</c:v>
                </c:pt>
                <c:pt idx="7628">
                  <c:v>43691.833768750002</c:v>
                </c:pt>
                <c:pt idx="7629">
                  <c:v>43691.87543547454</c:v>
                </c:pt>
                <c:pt idx="7630">
                  <c:v>43691.917102199077</c:v>
                </c:pt>
                <c:pt idx="7631">
                  <c:v>43691.958768923614</c:v>
                </c:pt>
                <c:pt idx="7632">
                  <c:v>43692.000435648151</c:v>
                </c:pt>
                <c:pt idx="7633">
                  <c:v>43692.042102372689</c:v>
                </c:pt>
                <c:pt idx="7634">
                  <c:v>43692.083769097226</c:v>
                </c:pt>
                <c:pt idx="7635">
                  <c:v>43692.125435821756</c:v>
                </c:pt>
                <c:pt idx="7636">
                  <c:v>43692.167102546293</c:v>
                </c:pt>
                <c:pt idx="7637">
                  <c:v>43692.20876927083</c:v>
                </c:pt>
                <c:pt idx="7638">
                  <c:v>43692.250435995367</c:v>
                </c:pt>
                <c:pt idx="7639">
                  <c:v>43692.292102719905</c:v>
                </c:pt>
                <c:pt idx="7640">
                  <c:v>43692.333769444442</c:v>
                </c:pt>
                <c:pt idx="7641">
                  <c:v>43692.375436168979</c:v>
                </c:pt>
                <c:pt idx="7642">
                  <c:v>43692.417102893516</c:v>
                </c:pt>
                <c:pt idx="7643">
                  <c:v>43692.458769618053</c:v>
                </c:pt>
                <c:pt idx="7644">
                  <c:v>43692.500436342591</c:v>
                </c:pt>
                <c:pt idx="7645">
                  <c:v>43692.542103067128</c:v>
                </c:pt>
                <c:pt idx="7646">
                  <c:v>43692.583769791665</c:v>
                </c:pt>
                <c:pt idx="7647">
                  <c:v>43692.625436516202</c:v>
                </c:pt>
                <c:pt idx="7648">
                  <c:v>43692.667103240739</c:v>
                </c:pt>
                <c:pt idx="7649">
                  <c:v>43692.708769965277</c:v>
                </c:pt>
                <c:pt idx="7650">
                  <c:v>43692.750436689814</c:v>
                </c:pt>
                <c:pt idx="7651">
                  <c:v>43692.792103414351</c:v>
                </c:pt>
                <c:pt idx="7652">
                  <c:v>43692.833770138888</c:v>
                </c:pt>
                <c:pt idx="7653">
                  <c:v>43692.875436863425</c:v>
                </c:pt>
                <c:pt idx="7654">
                  <c:v>43692.917103587963</c:v>
                </c:pt>
                <c:pt idx="7655">
                  <c:v>43692.9587703125</c:v>
                </c:pt>
                <c:pt idx="7656">
                  <c:v>43693.000437037037</c:v>
                </c:pt>
                <c:pt idx="7657">
                  <c:v>43693.042103761574</c:v>
                </c:pt>
                <c:pt idx="7658">
                  <c:v>43693.083770486111</c:v>
                </c:pt>
                <c:pt idx="7659">
                  <c:v>43693.125437210649</c:v>
                </c:pt>
                <c:pt idx="7660">
                  <c:v>43693.167103935186</c:v>
                </c:pt>
                <c:pt idx="7661">
                  <c:v>43693.208770659723</c:v>
                </c:pt>
                <c:pt idx="7662">
                  <c:v>43693.25043738426</c:v>
                </c:pt>
                <c:pt idx="7663">
                  <c:v>43693.292104108798</c:v>
                </c:pt>
                <c:pt idx="7664">
                  <c:v>43693.333770833335</c:v>
                </c:pt>
                <c:pt idx="7665">
                  <c:v>43693.375437557872</c:v>
                </c:pt>
                <c:pt idx="7666">
                  <c:v>43693.417104282409</c:v>
                </c:pt>
                <c:pt idx="7667">
                  <c:v>43693.458771006946</c:v>
                </c:pt>
                <c:pt idx="7668">
                  <c:v>43693.500437731484</c:v>
                </c:pt>
                <c:pt idx="7669">
                  <c:v>43693.542104456021</c:v>
                </c:pt>
                <c:pt idx="7670">
                  <c:v>43693.583771180558</c:v>
                </c:pt>
                <c:pt idx="7671">
                  <c:v>43693.625437905095</c:v>
                </c:pt>
                <c:pt idx="7672">
                  <c:v>43693.667104629632</c:v>
                </c:pt>
                <c:pt idx="7673">
                  <c:v>43693.70877135417</c:v>
                </c:pt>
                <c:pt idx="7674">
                  <c:v>43693.750438078707</c:v>
                </c:pt>
                <c:pt idx="7675">
                  <c:v>43693.792104803244</c:v>
                </c:pt>
                <c:pt idx="7676">
                  <c:v>43693.833771527781</c:v>
                </c:pt>
                <c:pt idx="7677">
                  <c:v>43693.875438252318</c:v>
                </c:pt>
                <c:pt idx="7678">
                  <c:v>43693.917104976848</c:v>
                </c:pt>
                <c:pt idx="7679">
                  <c:v>43693.958771701386</c:v>
                </c:pt>
                <c:pt idx="7680">
                  <c:v>43694.000438425923</c:v>
                </c:pt>
                <c:pt idx="7681">
                  <c:v>43694.04210515046</c:v>
                </c:pt>
                <c:pt idx="7682">
                  <c:v>43694.083771874997</c:v>
                </c:pt>
                <c:pt idx="7683">
                  <c:v>43694.125438599534</c:v>
                </c:pt>
                <c:pt idx="7684">
                  <c:v>43694.167105324072</c:v>
                </c:pt>
                <c:pt idx="7685">
                  <c:v>43694.208772048609</c:v>
                </c:pt>
                <c:pt idx="7686">
                  <c:v>43694.250438773146</c:v>
                </c:pt>
                <c:pt idx="7687">
                  <c:v>43694.292105497683</c:v>
                </c:pt>
                <c:pt idx="7688">
                  <c:v>43694.33377222222</c:v>
                </c:pt>
                <c:pt idx="7689">
                  <c:v>43694.375438946758</c:v>
                </c:pt>
                <c:pt idx="7690">
                  <c:v>43694.417105671295</c:v>
                </c:pt>
                <c:pt idx="7691">
                  <c:v>43694.458772395832</c:v>
                </c:pt>
                <c:pt idx="7692">
                  <c:v>43694.500439120369</c:v>
                </c:pt>
                <c:pt idx="7693">
                  <c:v>43694.542105844906</c:v>
                </c:pt>
                <c:pt idx="7694">
                  <c:v>43694.583772569444</c:v>
                </c:pt>
                <c:pt idx="7695">
                  <c:v>43694.625439293981</c:v>
                </c:pt>
                <c:pt idx="7696">
                  <c:v>43694.667106018518</c:v>
                </c:pt>
                <c:pt idx="7697">
                  <c:v>43694.708772743055</c:v>
                </c:pt>
                <c:pt idx="7698">
                  <c:v>43694.750439467593</c:v>
                </c:pt>
                <c:pt idx="7699">
                  <c:v>43694.79210619213</c:v>
                </c:pt>
                <c:pt idx="7700">
                  <c:v>43694.833772916667</c:v>
                </c:pt>
                <c:pt idx="7701">
                  <c:v>43694.875439641204</c:v>
                </c:pt>
                <c:pt idx="7702">
                  <c:v>43694.917106365741</c:v>
                </c:pt>
                <c:pt idx="7703">
                  <c:v>43694.958773090279</c:v>
                </c:pt>
                <c:pt idx="7704">
                  <c:v>43695.000439814816</c:v>
                </c:pt>
                <c:pt idx="7705">
                  <c:v>43695.042106539353</c:v>
                </c:pt>
                <c:pt idx="7706">
                  <c:v>43695.08377326389</c:v>
                </c:pt>
                <c:pt idx="7707">
                  <c:v>43695.125439988427</c:v>
                </c:pt>
                <c:pt idx="7708">
                  <c:v>43695.167106712965</c:v>
                </c:pt>
                <c:pt idx="7709">
                  <c:v>43695.208773437502</c:v>
                </c:pt>
                <c:pt idx="7710">
                  <c:v>43695.250440162039</c:v>
                </c:pt>
                <c:pt idx="7711">
                  <c:v>43695.292106886576</c:v>
                </c:pt>
                <c:pt idx="7712">
                  <c:v>43695.333773611113</c:v>
                </c:pt>
                <c:pt idx="7713">
                  <c:v>43695.375440335651</c:v>
                </c:pt>
                <c:pt idx="7714">
                  <c:v>43695.417107060188</c:v>
                </c:pt>
                <c:pt idx="7715">
                  <c:v>43695.458773784725</c:v>
                </c:pt>
                <c:pt idx="7716">
                  <c:v>43695.500440509262</c:v>
                </c:pt>
                <c:pt idx="7717">
                  <c:v>43695.542107233799</c:v>
                </c:pt>
                <c:pt idx="7718">
                  <c:v>43695.583773958337</c:v>
                </c:pt>
                <c:pt idx="7719">
                  <c:v>43695.625440682874</c:v>
                </c:pt>
                <c:pt idx="7720">
                  <c:v>43695.667107407404</c:v>
                </c:pt>
                <c:pt idx="7721">
                  <c:v>43695.708774131941</c:v>
                </c:pt>
                <c:pt idx="7722">
                  <c:v>43695.750440856478</c:v>
                </c:pt>
                <c:pt idx="7723">
                  <c:v>43695.792107581015</c:v>
                </c:pt>
                <c:pt idx="7724">
                  <c:v>43695.833774305553</c:v>
                </c:pt>
                <c:pt idx="7725">
                  <c:v>43695.87544103009</c:v>
                </c:pt>
                <c:pt idx="7726">
                  <c:v>43695.917107754627</c:v>
                </c:pt>
                <c:pt idx="7727">
                  <c:v>43695.958774479164</c:v>
                </c:pt>
                <c:pt idx="7728">
                  <c:v>43696.000441203701</c:v>
                </c:pt>
                <c:pt idx="7729">
                  <c:v>43696.042107928239</c:v>
                </c:pt>
                <c:pt idx="7730">
                  <c:v>43696.083774652776</c:v>
                </c:pt>
                <c:pt idx="7731">
                  <c:v>43696.125441377313</c:v>
                </c:pt>
                <c:pt idx="7732">
                  <c:v>43696.16710810185</c:v>
                </c:pt>
                <c:pt idx="7733">
                  <c:v>43696.208774826388</c:v>
                </c:pt>
                <c:pt idx="7734">
                  <c:v>43696.250441550925</c:v>
                </c:pt>
                <c:pt idx="7735">
                  <c:v>43696.292108275462</c:v>
                </c:pt>
                <c:pt idx="7736">
                  <c:v>43696.333774999999</c:v>
                </c:pt>
                <c:pt idx="7737">
                  <c:v>43696.375441724536</c:v>
                </c:pt>
                <c:pt idx="7738">
                  <c:v>43696.417108449074</c:v>
                </c:pt>
                <c:pt idx="7739">
                  <c:v>43696.458775173611</c:v>
                </c:pt>
                <c:pt idx="7740">
                  <c:v>43696.500441898148</c:v>
                </c:pt>
                <c:pt idx="7741">
                  <c:v>43696.542108622685</c:v>
                </c:pt>
                <c:pt idx="7742">
                  <c:v>43696.583775347222</c:v>
                </c:pt>
                <c:pt idx="7743">
                  <c:v>43696.62544207176</c:v>
                </c:pt>
                <c:pt idx="7744">
                  <c:v>43696.667108796297</c:v>
                </c:pt>
                <c:pt idx="7745">
                  <c:v>43696.708775520834</c:v>
                </c:pt>
                <c:pt idx="7746">
                  <c:v>43696.750442245371</c:v>
                </c:pt>
                <c:pt idx="7747">
                  <c:v>43696.792108969908</c:v>
                </c:pt>
                <c:pt idx="7748">
                  <c:v>43696.833775694446</c:v>
                </c:pt>
                <c:pt idx="7749">
                  <c:v>43696.875442418983</c:v>
                </c:pt>
                <c:pt idx="7750">
                  <c:v>43696.91710914352</c:v>
                </c:pt>
                <c:pt idx="7751">
                  <c:v>43696.958775868057</c:v>
                </c:pt>
                <c:pt idx="7752">
                  <c:v>43697.000442592594</c:v>
                </c:pt>
                <c:pt idx="7753">
                  <c:v>43697.042109317132</c:v>
                </c:pt>
                <c:pt idx="7754">
                  <c:v>43697.083776041669</c:v>
                </c:pt>
                <c:pt idx="7755">
                  <c:v>43697.125442766206</c:v>
                </c:pt>
                <c:pt idx="7756">
                  <c:v>43697.167109490743</c:v>
                </c:pt>
                <c:pt idx="7757">
                  <c:v>43697.208776215281</c:v>
                </c:pt>
                <c:pt idx="7758">
                  <c:v>43697.250442939818</c:v>
                </c:pt>
                <c:pt idx="7759">
                  <c:v>43697.292109664355</c:v>
                </c:pt>
                <c:pt idx="7760">
                  <c:v>43697.333776388892</c:v>
                </c:pt>
                <c:pt idx="7761">
                  <c:v>43697.375443113429</c:v>
                </c:pt>
                <c:pt idx="7762">
                  <c:v>43697.417109837967</c:v>
                </c:pt>
                <c:pt idx="7763">
                  <c:v>43697.458776562496</c:v>
                </c:pt>
                <c:pt idx="7764">
                  <c:v>43697.500443287034</c:v>
                </c:pt>
                <c:pt idx="7765">
                  <c:v>43697.542110011571</c:v>
                </c:pt>
                <c:pt idx="7766">
                  <c:v>43697.583776736108</c:v>
                </c:pt>
                <c:pt idx="7767">
                  <c:v>43697.625443460645</c:v>
                </c:pt>
                <c:pt idx="7768">
                  <c:v>43697.667110185183</c:v>
                </c:pt>
                <c:pt idx="7769">
                  <c:v>43697.70877690972</c:v>
                </c:pt>
                <c:pt idx="7770">
                  <c:v>43697.750443634257</c:v>
                </c:pt>
                <c:pt idx="7771">
                  <c:v>43697.792110358794</c:v>
                </c:pt>
                <c:pt idx="7772">
                  <c:v>43697.833777083331</c:v>
                </c:pt>
                <c:pt idx="7773">
                  <c:v>43697.875443807869</c:v>
                </c:pt>
                <c:pt idx="7774">
                  <c:v>43697.917110532406</c:v>
                </c:pt>
                <c:pt idx="7775">
                  <c:v>43697.958777256943</c:v>
                </c:pt>
                <c:pt idx="7776">
                  <c:v>43698.00044398148</c:v>
                </c:pt>
                <c:pt idx="7777">
                  <c:v>43698.042110706017</c:v>
                </c:pt>
                <c:pt idx="7778">
                  <c:v>43698.083777430555</c:v>
                </c:pt>
                <c:pt idx="7779">
                  <c:v>43698.125444155092</c:v>
                </c:pt>
                <c:pt idx="7780">
                  <c:v>43698.167110879629</c:v>
                </c:pt>
                <c:pt idx="7781">
                  <c:v>43698.208777604166</c:v>
                </c:pt>
                <c:pt idx="7782">
                  <c:v>43698.250444328703</c:v>
                </c:pt>
                <c:pt idx="7783">
                  <c:v>43698.292111053241</c:v>
                </c:pt>
                <c:pt idx="7784">
                  <c:v>43698.333777777778</c:v>
                </c:pt>
                <c:pt idx="7785">
                  <c:v>43698.375444502315</c:v>
                </c:pt>
                <c:pt idx="7786">
                  <c:v>43698.417111226852</c:v>
                </c:pt>
                <c:pt idx="7787">
                  <c:v>43698.458777951389</c:v>
                </c:pt>
                <c:pt idx="7788">
                  <c:v>43698.500444675927</c:v>
                </c:pt>
                <c:pt idx="7789">
                  <c:v>43698.542111400464</c:v>
                </c:pt>
                <c:pt idx="7790">
                  <c:v>43698.583778125001</c:v>
                </c:pt>
                <c:pt idx="7791">
                  <c:v>43698.625444849538</c:v>
                </c:pt>
                <c:pt idx="7792">
                  <c:v>43698.667111574076</c:v>
                </c:pt>
                <c:pt idx="7793">
                  <c:v>43698.708778298613</c:v>
                </c:pt>
                <c:pt idx="7794">
                  <c:v>43698.75044502315</c:v>
                </c:pt>
                <c:pt idx="7795">
                  <c:v>43698.792111747687</c:v>
                </c:pt>
                <c:pt idx="7796">
                  <c:v>43698.833778472224</c:v>
                </c:pt>
                <c:pt idx="7797">
                  <c:v>43698.875445196762</c:v>
                </c:pt>
                <c:pt idx="7798">
                  <c:v>43698.917111921299</c:v>
                </c:pt>
                <c:pt idx="7799">
                  <c:v>43698.958778645836</c:v>
                </c:pt>
                <c:pt idx="7800">
                  <c:v>43699.000445370373</c:v>
                </c:pt>
                <c:pt idx="7801">
                  <c:v>43699.04211209491</c:v>
                </c:pt>
                <c:pt idx="7802">
                  <c:v>43699.083778819448</c:v>
                </c:pt>
                <c:pt idx="7803">
                  <c:v>43699.125445543985</c:v>
                </c:pt>
                <c:pt idx="7804">
                  <c:v>43699.167112268522</c:v>
                </c:pt>
                <c:pt idx="7805">
                  <c:v>43699.208778993052</c:v>
                </c:pt>
                <c:pt idx="7806">
                  <c:v>43699.250445717589</c:v>
                </c:pt>
                <c:pt idx="7807">
                  <c:v>43699.292112442126</c:v>
                </c:pt>
                <c:pt idx="7808">
                  <c:v>43699.333779166664</c:v>
                </c:pt>
                <c:pt idx="7809">
                  <c:v>43699.375445891201</c:v>
                </c:pt>
                <c:pt idx="7810">
                  <c:v>43699.417112615738</c:v>
                </c:pt>
                <c:pt idx="7811">
                  <c:v>43699.458779340275</c:v>
                </c:pt>
                <c:pt idx="7812">
                  <c:v>43699.500446064812</c:v>
                </c:pt>
                <c:pt idx="7813">
                  <c:v>43699.54211278935</c:v>
                </c:pt>
                <c:pt idx="7814">
                  <c:v>43699.583779513887</c:v>
                </c:pt>
                <c:pt idx="7815">
                  <c:v>43699.625446238424</c:v>
                </c:pt>
                <c:pt idx="7816">
                  <c:v>43699.667112962961</c:v>
                </c:pt>
                <c:pt idx="7817">
                  <c:v>43699.708779687498</c:v>
                </c:pt>
                <c:pt idx="7818">
                  <c:v>43699.750446412036</c:v>
                </c:pt>
                <c:pt idx="7819">
                  <c:v>43699.792113136573</c:v>
                </c:pt>
                <c:pt idx="7820">
                  <c:v>43699.83377986111</c:v>
                </c:pt>
                <c:pt idx="7821">
                  <c:v>43699.875446585647</c:v>
                </c:pt>
                <c:pt idx="7822">
                  <c:v>43699.917113310185</c:v>
                </c:pt>
                <c:pt idx="7823">
                  <c:v>43699.958780034722</c:v>
                </c:pt>
                <c:pt idx="7824">
                  <c:v>43700.000446759259</c:v>
                </c:pt>
                <c:pt idx="7825">
                  <c:v>43700.042113483796</c:v>
                </c:pt>
                <c:pt idx="7826">
                  <c:v>43700.083780208333</c:v>
                </c:pt>
                <c:pt idx="7827">
                  <c:v>43700.125446932871</c:v>
                </c:pt>
                <c:pt idx="7828">
                  <c:v>43700.167113657408</c:v>
                </c:pt>
                <c:pt idx="7829">
                  <c:v>43700.208780381945</c:v>
                </c:pt>
                <c:pt idx="7830">
                  <c:v>43700.250447106482</c:v>
                </c:pt>
                <c:pt idx="7831">
                  <c:v>43700.292113831019</c:v>
                </c:pt>
                <c:pt idx="7832">
                  <c:v>43700.333780555557</c:v>
                </c:pt>
                <c:pt idx="7833">
                  <c:v>43700.375447280094</c:v>
                </c:pt>
                <c:pt idx="7834">
                  <c:v>43700.417114004631</c:v>
                </c:pt>
                <c:pt idx="7835">
                  <c:v>43700.458780729168</c:v>
                </c:pt>
                <c:pt idx="7836">
                  <c:v>43700.500447453705</c:v>
                </c:pt>
                <c:pt idx="7837">
                  <c:v>43700.542114178243</c:v>
                </c:pt>
                <c:pt idx="7838">
                  <c:v>43700.58378090278</c:v>
                </c:pt>
                <c:pt idx="7839">
                  <c:v>43700.625447627317</c:v>
                </c:pt>
                <c:pt idx="7840">
                  <c:v>43700.667114351854</c:v>
                </c:pt>
                <c:pt idx="7841">
                  <c:v>43700.708781076391</c:v>
                </c:pt>
                <c:pt idx="7842">
                  <c:v>43700.750447800929</c:v>
                </c:pt>
                <c:pt idx="7843">
                  <c:v>43700.792114525466</c:v>
                </c:pt>
                <c:pt idx="7844">
                  <c:v>43700.833781250003</c:v>
                </c:pt>
                <c:pt idx="7845">
                  <c:v>43700.87544797454</c:v>
                </c:pt>
                <c:pt idx="7846">
                  <c:v>43700.917114699078</c:v>
                </c:pt>
                <c:pt idx="7847">
                  <c:v>43700.958781423615</c:v>
                </c:pt>
                <c:pt idx="7848">
                  <c:v>43701.000448148145</c:v>
                </c:pt>
                <c:pt idx="7849">
                  <c:v>43701.042114872682</c:v>
                </c:pt>
                <c:pt idx="7850">
                  <c:v>43701.083781597219</c:v>
                </c:pt>
                <c:pt idx="7851">
                  <c:v>43701.125448321756</c:v>
                </c:pt>
                <c:pt idx="7852">
                  <c:v>43701.167115046293</c:v>
                </c:pt>
                <c:pt idx="7853">
                  <c:v>43701.208781770831</c:v>
                </c:pt>
                <c:pt idx="7854">
                  <c:v>43701.250448495368</c:v>
                </c:pt>
                <c:pt idx="7855">
                  <c:v>43701.292115219905</c:v>
                </c:pt>
                <c:pt idx="7856">
                  <c:v>43701.333781944442</c:v>
                </c:pt>
                <c:pt idx="7857">
                  <c:v>43701.37544866898</c:v>
                </c:pt>
                <c:pt idx="7858">
                  <c:v>43701.417115393517</c:v>
                </c:pt>
                <c:pt idx="7859">
                  <c:v>43701.458782118054</c:v>
                </c:pt>
                <c:pt idx="7860">
                  <c:v>43701.500448842591</c:v>
                </c:pt>
                <c:pt idx="7861">
                  <c:v>43701.542115567128</c:v>
                </c:pt>
                <c:pt idx="7862">
                  <c:v>43701.583782291666</c:v>
                </c:pt>
                <c:pt idx="7863">
                  <c:v>43701.625449016203</c:v>
                </c:pt>
                <c:pt idx="7864">
                  <c:v>43701.66711574074</c:v>
                </c:pt>
                <c:pt idx="7865">
                  <c:v>43701.708782465277</c:v>
                </c:pt>
                <c:pt idx="7866">
                  <c:v>43701.750449189814</c:v>
                </c:pt>
                <c:pt idx="7867">
                  <c:v>43701.792115914352</c:v>
                </c:pt>
                <c:pt idx="7868">
                  <c:v>43701.833782638889</c:v>
                </c:pt>
                <c:pt idx="7869">
                  <c:v>43701.875449363426</c:v>
                </c:pt>
                <c:pt idx="7870">
                  <c:v>43701.917116087963</c:v>
                </c:pt>
                <c:pt idx="7871">
                  <c:v>43701.9587828125</c:v>
                </c:pt>
                <c:pt idx="7872">
                  <c:v>43702.000449537038</c:v>
                </c:pt>
                <c:pt idx="7873">
                  <c:v>43702.042116261575</c:v>
                </c:pt>
                <c:pt idx="7874">
                  <c:v>43702.083782986112</c:v>
                </c:pt>
                <c:pt idx="7875">
                  <c:v>43702.125449710649</c:v>
                </c:pt>
                <c:pt idx="7876">
                  <c:v>43702.167116435186</c:v>
                </c:pt>
                <c:pt idx="7877">
                  <c:v>43702.208783159724</c:v>
                </c:pt>
                <c:pt idx="7878">
                  <c:v>43702.250449884261</c:v>
                </c:pt>
                <c:pt idx="7879">
                  <c:v>43702.292116608798</c:v>
                </c:pt>
                <c:pt idx="7880">
                  <c:v>43702.333783333335</c:v>
                </c:pt>
                <c:pt idx="7881">
                  <c:v>43702.375450057873</c:v>
                </c:pt>
                <c:pt idx="7882">
                  <c:v>43702.41711678241</c:v>
                </c:pt>
                <c:pt idx="7883">
                  <c:v>43702.458783506947</c:v>
                </c:pt>
                <c:pt idx="7884">
                  <c:v>43702.500450231484</c:v>
                </c:pt>
                <c:pt idx="7885">
                  <c:v>43702.542116956021</c:v>
                </c:pt>
                <c:pt idx="7886">
                  <c:v>43702.583783680559</c:v>
                </c:pt>
                <c:pt idx="7887">
                  <c:v>43702.625450405096</c:v>
                </c:pt>
                <c:pt idx="7888">
                  <c:v>43702.667117129633</c:v>
                </c:pt>
                <c:pt idx="7889">
                  <c:v>43702.70878385417</c:v>
                </c:pt>
                <c:pt idx="7890">
                  <c:v>43702.7504505787</c:v>
                </c:pt>
                <c:pt idx="7891">
                  <c:v>43702.792117303237</c:v>
                </c:pt>
                <c:pt idx="7892">
                  <c:v>43702.833784027775</c:v>
                </c:pt>
                <c:pt idx="7893">
                  <c:v>43702.875450752312</c:v>
                </c:pt>
                <c:pt idx="7894">
                  <c:v>43702.917117476849</c:v>
                </c:pt>
                <c:pt idx="7895">
                  <c:v>43702.958784201386</c:v>
                </c:pt>
                <c:pt idx="7896">
                  <c:v>43703.000450925923</c:v>
                </c:pt>
                <c:pt idx="7897">
                  <c:v>43703.042117650461</c:v>
                </c:pt>
                <c:pt idx="7898">
                  <c:v>43703.083784374998</c:v>
                </c:pt>
                <c:pt idx="7899">
                  <c:v>43703.125451099535</c:v>
                </c:pt>
                <c:pt idx="7900">
                  <c:v>43703.167117824072</c:v>
                </c:pt>
                <c:pt idx="7901">
                  <c:v>43703.208784548609</c:v>
                </c:pt>
                <c:pt idx="7902">
                  <c:v>43703.250451273147</c:v>
                </c:pt>
                <c:pt idx="7903">
                  <c:v>43703.292117997684</c:v>
                </c:pt>
                <c:pt idx="7904">
                  <c:v>43703.333784722221</c:v>
                </c:pt>
                <c:pt idx="7905">
                  <c:v>43703.375451446758</c:v>
                </c:pt>
                <c:pt idx="7906">
                  <c:v>43703.417118171295</c:v>
                </c:pt>
                <c:pt idx="7907">
                  <c:v>43703.458784895833</c:v>
                </c:pt>
                <c:pt idx="7908">
                  <c:v>43703.50045162037</c:v>
                </c:pt>
                <c:pt idx="7909">
                  <c:v>43703.542118344907</c:v>
                </c:pt>
                <c:pt idx="7910">
                  <c:v>43703.583785069444</c:v>
                </c:pt>
                <c:pt idx="7911">
                  <c:v>43703.625451793981</c:v>
                </c:pt>
                <c:pt idx="7912">
                  <c:v>43703.667118518519</c:v>
                </c:pt>
                <c:pt idx="7913">
                  <c:v>43703.708785243056</c:v>
                </c:pt>
                <c:pt idx="7914">
                  <c:v>43703.750451967593</c:v>
                </c:pt>
                <c:pt idx="7915">
                  <c:v>43703.79211869213</c:v>
                </c:pt>
                <c:pt idx="7916">
                  <c:v>43703.833785416668</c:v>
                </c:pt>
                <c:pt idx="7917">
                  <c:v>43703.875452141205</c:v>
                </c:pt>
                <c:pt idx="7918">
                  <c:v>43703.917118865742</c:v>
                </c:pt>
                <c:pt idx="7919">
                  <c:v>43703.958785590279</c:v>
                </c:pt>
                <c:pt idx="7920">
                  <c:v>43704.000452314816</c:v>
                </c:pt>
                <c:pt idx="7921">
                  <c:v>43704.042119039354</c:v>
                </c:pt>
                <c:pt idx="7922">
                  <c:v>43704.083785763891</c:v>
                </c:pt>
                <c:pt idx="7923">
                  <c:v>43704.125452488428</c:v>
                </c:pt>
                <c:pt idx="7924">
                  <c:v>43704.167119212965</c:v>
                </c:pt>
                <c:pt idx="7925">
                  <c:v>43704.208785937502</c:v>
                </c:pt>
                <c:pt idx="7926">
                  <c:v>43704.25045266204</c:v>
                </c:pt>
                <c:pt idx="7927">
                  <c:v>43704.292119386577</c:v>
                </c:pt>
                <c:pt idx="7928">
                  <c:v>43704.333786111114</c:v>
                </c:pt>
                <c:pt idx="7929">
                  <c:v>43704.375452835651</c:v>
                </c:pt>
                <c:pt idx="7930">
                  <c:v>43704.417119560188</c:v>
                </c:pt>
                <c:pt idx="7931">
                  <c:v>43704.458786284726</c:v>
                </c:pt>
                <c:pt idx="7932">
                  <c:v>43704.500453009263</c:v>
                </c:pt>
                <c:pt idx="7933">
                  <c:v>43704.542119733793</c:v>
                </c:pt>
                <c:pt idx="7934">
                  <c:v>43704.58378645833</c:v>
                </c:pt>
                <c:pt idx="7935">
                  <c:v>43704.625453182867</c:v>
                </c:pt>
                <c:pt idx="7936">
                  <c:v>43704.667119907404</c:v>
                </c:pt>
                <c:pt idx="7937">
                  <c:v>43704.708786631942</c:v>
                </c:pt>
                <c:pt idx="7938">
                  <c:v>43704.750453356479</c:v>
                </c:pt>
                <c:pt idx="7939">
                  <c:v>43704.792120081016</c:v>
                </c:pt>
                <c:pt idx="7940">
                  <c:v>43704.833786805553</c:v>
                </c:pt>
                <c:pt idx="7941">
                  <c:v>43704.87545353009</c:v>
                </c:pt>
                <c:pt idx="7942">
                  <c:v>43704.917120254628</c:v>
                </c:pt>
                <c:pt idx="7943">
                  <c:v>43704.958786979165</c:v>
                </c:pt>
                <c:pt idx="7944">
                  <c:v>43705.000453703702</c:v>
                </c:pt>
                <c:pt idx="7945">
                  <c:v>43705.042120428239</c:v>
                </c:pt>
                <c:pt idx="7946">
                  <c:v>43705.083787152776</c:v>
                </c:pt>
                <c:pt idx="7947">
                  <c:v>43705.125453877314</c:v>
                </c:pt>
                <c:pt idx="7948">
                  <c:v>43705.167120601851</c:v>
                </c:pt>
                <c:pt idx="7949">
                  <c:v>43705.208787326388</c:v>
                </c:pt>
                <c:pt idx="7950">
                  <c:v>43705.250454050925</c:v>
                </c:pt>
                <c:pt idx="7951">
                  <c:v>43705.292120775463</c:v>
                </c:pt>
                <c:pt idx="7952">
                  <c:v>43705.3337875</c:v>
                </c:pt>
                <c:pt idx="7953">
                  <c:v>43705.375454224537</c:v>
                </c:pt>
                <c:pt idx="7954">
                  <c:v>43705.417120949074</c:v>
                </c:pt>
                <c:pt idx="7955">
                  <c:v>43705.458787673611</c:v>
                </c:pt>
                <c:pt idx="7956">
                  <c:v>43705.500454398149</c:v>
                </c:pt>
                <c:pt idx="7957">
                  <c:v>43705.542121122686</c:v>
                </c:pt>
                <c:pt idx="7958">
                  <c:v>43705.583787847223</c:v>
                </c:pt>
                <c:pt idx="7959">
                  <c:v>43705.62545457176</c:v>
                </c:pt>
                <c:pt idx="7960">
                  <c:v>43705.667121296297</c:v>
                </c:pt>
                <c:pt idx="7961">
                  <c:v>43705.708788020835</c:v>
                </c:pt>
                <c:pt idx="7962">
                  <c:v>43705.750454745372</c:v>
                </c:pt>
                <c:pt idx="7963">
                  <c:v>43705.792121469909</c:v>
                </c:pt>
                <c:pt idx="7964">
                  <c:v>43705.833788194446</c:v>
                </c:pt>
                <c:pt idx="7965">
                  <c:v>43705.875454918983</c:v>
                </c:pt>
                <c:pt idx="7966">
                  <c:v>43705.917121643521</c:v>
                </c:pt>
                <c:pt idx="7967">
                  <c:v>43705.958788368058</c:v>
                </c:pt>
                <c:pt idx="7968">
                  <c:v>43706.000455092595</c:v>
                </c:pt>
                <c:pt idx="7969">
                  <c:v>43706.042121817132</c:v>
                </c:pt>
                <c:pt idx="7970">
                  <c:v>43706.083788541669</c:v>
                </c:pt>
                <c:pt idx="7971">
                  <c:v>43706.125455266207</c:v>
                </c:pt>
                <c:pt idx="7972">
                  <c:v>43706.167121990744</c:v>
                </c:pt>
                <c:pt idx="7973">
                  <c:v>43706.208788715281</c:v>
                </c:pt>
                <c:pt idx="7974">
                  <c:v>43706.250455439818</c:v>
                </c:pt>
                <c:pt idx="7975">
                  <c:v>43706.292122164348</c:v>
                </c:pt>
                <c:pt idx="7976">
                  <c:v>43706.333788888885</c:v>
                </c:pt>
                <c:pt idx="7977">
                  <c:v>43706.375455613423</c:v>
                </c:pt>
                <c:pt idx="7978">
                  <c:v>43706.41712233796</c:v>
                </c:pt>
                <c:pt idx="7979">
                  <c:v>43706.458789062497</c:v>
                </c:pt>
                <c:pt idx="7980">
                  <c:v>43706.500455787034</c:v>
                </c:pt>
                <c:pt idx="7981">
                  <c:v>43706.542122511572</c:v>
                </c:pt>
                <c:pt idx="7982">
                  <c:v>43706.583789236109</c:v>
                </c:pt>
                <c:pt idx="7983">
                  <c:v>43706.625455960646</c:v>
                </c:pt>
                <c:pt idx="7984">
                  <c:v>43706.667122685183</c:v>
                </c:pt>
                <c:pt idx="7985">
                  <c:v>43706.70878940972</c:v>
                </c:pt>
                <c:pt idx="7986">
                  <c:v>43706.750456134258</c:v>
                </c:pt>
                <c:pt idx="7987">
                  <c:v>43706.792122858795</c:v>
                </c:pt>
                <c:pt idx="7988">
                  <c:v>43706.833789583332</c:v>
                </c:pt>
                <c:pt idx="7989">
                  <c:v>43706.875456307869</c:v>
                </c:pt>
                <c:pt idx="7990">
                  <c:v>43706.917123032406</c:v>
                </c:pt>
                <c:pt idx="7991">
                  <c:v>43706.958789756944</c:v>
                </c:pt>
                <c:pt idx="7992">
                  <c:v>43707.000456481481</c:v>
                </c:pt>
                <c:pt idx="7993">
                  <c:v>43707.042123206018</c:v>
                </c:pt>
                <c:pt idx="7994">
                  <c:v>43707.083789930555</c:v>
                </c:pt>
                <c:pt idx="7995">
                  <c:v>43707.125456655092</c:v>
                </c:pt>
                <c:pt idx="7996">
                  <c:v>43707.16712337963</c:v>
                </c:pt>
                <c:pt idx="7997">
                  <c:v>43707.208790104167</c:v>
                </c:pt>
                <c:pt idx="7998">
                  <c:v>43707.250456828704</c:v>
                </c:pt>
                <c:pt idx="7999">
                  <c:v>43707.292123553241</c:v>
                </c:pt>
                <c:pt idx="8000">
                  <c:v>43707.333790277778</c:v>
                </c:pt>
                <c:pt idx="8001">
                  <c:v>43707.375457002316</c:v>
                </c:pt>
                <c:pt idx="8002">
                  <c:v>43707.417123726853</c:v>
                </c:pt>
                <c:pt idx="8003">
                  <c:v>43707.45879045139</c:v>
                </c:pt>
                <c:pt idx="8004">
                  <c:v>43707.500457175927</c:v>
                </c:pt>
                <c:pt idx="8005">
                  <c:v>43707.542123900465</c:v>
                </c:pt>
                <c:pt idx="8006">
                  <c:v>43707.583790625002</c:v>
                </c:pt>
                <c:pt idx="8007">
                  <c:v>43707.625457349539</c:v>
                </c:pt>
                <c:pt idx="8008">
                  <c:v>43707.667124074076</c:v>
                </c:pt>
                <c:pt idx="8009">
                  <c:v>43707.708790798613</c:v>
                </c:pt>
                <c:pt idx="8010">
                  <c:v>43707.750457523151</c:v>
                </c:pt>
                <c:pt idx="8011">
                  <c:v>43707.792124247688</c:v>
                </c:pt>
                <c:pt idx="8012">
                  <c:v>43707.833790972225</c:v>
                </c:pt>
                <c:pt idx="8013">
                  <c:v>43707.875457696762</c:v>
                </c:pt>
                <c:pt idx="8014">
                  <c:v>43707.917124421299</c:v>
                </c:pt>
                <c:pt idx="8015">
                  <c:v>43707.958791145837</c:v>
                </c:pt>
                <c:pt idx="8016">
                  <c:v>43708.000457870374</c:v>
                </c:pt>
                <c:pt idx="8017">
                  <c:v>43708.042124594911</c:v>
                </c:pt>
                <c:pt idx="8018">
                  <c:v>43708.083791319441</c:v>
                </c:pt>
                <c:pt idx="8019">
                  <c:v>43708.125458043978</c:v>
                </c:pt>
                <c:pt idx="8020">
                  <c:v>43708.167124768515</c:v>
                </c:pt>
                <c:pt idx="8021">
                  <c:v>43708.208791493053</c:v>
                </c:pt>
                <c:pt idx="8022">
                  <c:v>43708.25045821759</c:v>
                </c:pt>
                <c:pt idx="8023">
                  <c:v>43708.292124942127</c:v>
                </c:pt>
                <c:pt idx="8024">
                  <c:v>43708.333791666664</c:v>
                </c:pt>
                <c:pt idx="8025">
                  <c:v>43708.375458391201</c:v>
                </c:pt>
                <c:pt idx="8026">
                  <c:v>43708.417125115739</c:v>
                </c:pt>
                <c:pt idx="8027">
                  <c:v>43708.458791840276</c:v>
                </c:pt>
                <c:pt idx="8028">
                  <c:v>43708.500458564813</c:v>
                </c:pt>
                <c:pt idx="8029">
                  <c:v>43708.54212528935</c:v>
                </c:pt>
                <c:pt idx="8030">
                  <c:v>43708.583792013887</c:v>
                </c:pt>
                <c:pt idx="8031">
                  <c:v>43708.625458738425</c:v>
                </c:pt>
                <c:pt idx="8032">
                  <c:v>43708.667125462962</c:v>
                </c:pt>
                <c:pt idx="8033">
                  <c:v>43708.708792187499</c:v>
                </c:pt>
                <c:pt idx="8034">
                  <c:v>43708.750458912036</c:v>
                </c:pt>
                <c:pt idx="8035">
                  <c:v>43708.792125636573</c:v>
                </c:pt>
                <c:pt idx="8036">
                  <c:v>43708.833792361111</c:v>
                </c:pt>
                <c:pt idx="8037">
                  <c:v>43708.875459085648</c:v>
                </c:pt>
                <c:pt idx="8038">
                  <c:v>43708.917125810185</c:v>
                </c:pt>
                <c:pt idx="8039">
                  <c:v>43708.958792534722</c:v>
                </c:pt>
                <c:pt idx="8040">
                  <c:v>43709.000459201387</c:v>
                </c:pt>
                <c:pt idx="8041">
                  <c:v>43709.042125925924</c:v>
                </c:pt>
                <c:pt idx="8042">
                  <c:v>43709.083792650461</c:v>
                </c:pt>
                <c:pt idx="8043">
                  <c:v>43709.125459374998</c:v>
                </c:pt>
                <c:pt idx="8044">
                  <c:v>43709.167126099535</c:v>
                </c:pt>
                <c:pt idx="8045">
                  <c:v>43709.208792824073</c:v>
                </c:pt>
                <c:pt idx="8046">
                  <c:v>43709.25045954861</c:v>
                </c:pt>
                <c:pt idx="8047">
                  <c:v>43709.292126273147</c:v>
                </c:pt>
                <c:pt idx="8048">
                  <c:v>43709.333792997684</c:v>
                </c:pt>
                <c:pt idx="8049">
                  <c:v>43709.375459722221</c:v>
                </c:pt>
                <c:pt idx="8050">
                  <c:v>43709.417126446759</c:v>
                </c:pt>
                <c:pt idx="8051">
                  <c:v>43709.458793171296</c:v>
                </c:pt>
                <c:pt idx="8052">
                  <c:v>43709.500459895833</c:v>
                </c:pt>
                <c:pt idx="8053">
                  <c:v>43709.54212662037</c:v>
                </c:pt>
                <c:pt idx="8054">
                  <c:v>43709.583793344907</c:v>
                </c:pt>
                <c:pt idx="8055">
                  <c:v>43709.625460069445</c:v>
                </c:pt>
                <c:pt idx="8056">
                  <c:v>43709.667126793982</c:v>
                </c:pt>
                <c:pt idx="8057">
                  <c:v>43709.708793518519</c:v>
                </c:pt>
                <c:pt idx="8058">
                  <c:v>43709.750460243056</c:v>
                </c:pt>
                <c:pt idx="8059">
                  <c:v>43709.792126967594</c:v>
                </c:pt>
                <c:pt idx="8060">
                  <c:v>43709.833793692131</c:v>
                </c:pt>
                <c:pt idx="8061">
                  <c:v>43709.875460416668</c:v>
                </c:pt>
                <c:pt idx="8062">
                  <c:v>43709.917127141205</c:v>
                </c:pt>
                <c:pt idx="8063">
                  <c:v>43709.958793865742</c:v>
                </c:pt>
                <c:pt idx="8064">
                  <c:v>43710.00046059028</c:v>
                </c:pt>
                <c:pt idx="8065">
                  <c:v>43710.042127314817</c:v>
                </c:pt>
                <c:pt idx="8066">
                  <c:v>43710.083794039354</c:v>
                </c:pt>
                <c:pt idx="8067">
                  <c:v>43710.125460763891</c:v>
                </c:pt>
                <c:pt idx="8068">
                  <c:v>43710.167127488428</c:v>
                </c:pt>
                <c:pt idx="8069">
                  <c:v>43710.208794212966</c:v>
                </c:pt>
                <c:pt idx="8070">
                  <c:v>43710.250460937503</c:v>
                </c:pt>
                <c:pt idx="8071">
                  <c:v>43710.29212766204</c:v>
                </c:pt>
                <c:pt idx="8072">
                  <c:v>43710.333794386577</c:v>
                </c:pt>
                <c:pt idx="8073">
                  <c:v>43710.375461111114</c:v>
                </c:pt>
                <c:pt idx="8074">
                  <c:v>43710.417127835652</c:v>
                </c:pt>
                <c:pt idx="8075">
                  <c:v>43710.458794560182</c:v>
                </c:pt>
                <c:pt idx="8076">
                  <c:v>43710.500461284719</c:v>
                </c:pt>
                <c:pt idx="8077">
                  <c:v>43710.542128009256</c:v>
                </c:pt>
                <c:pt idx="8078">
                  <c:v>43710.583794733793</c:v>
                </c:pt>
                <c:pt idx="8079">
                  <c:v>43710.62546145833</c:v>
                </c:pt>
                <c:pt idx="8080">
                  <c:v>43710.667128182868</c:v>
                </c:pt>
                <c:pt idx="8081">
                  <c:v>43710.708794907405</c:v>
                </c:pt>
                <c:pt idx="8082">
                  <c:v>43710.750461631942</c:v>
                </c:pt>
                <c:pt idx="8083">
                  <c:v>43710.792128356479</c:v>
                </c:pt>
                <c:pt idx="8084">
                  <c:v>43710.833795081016</c:v>
                </c:pt>
                <c:pt idx="8085">
                  <c:v>43710.875461805554</c:v>
                </c:pt>
                <c:pt idx="8086">
                  <c:v>43710.917128530091</c:v>
                </c:pt>
                <c:pt idx="8087">
                  <c:v>43710.958795254628</c:v>
                </c:pt>
                <c:pt idx="8088">
                  <c:v>43711.000461979165</c:v>
                </c:pt>
                <c:pt idx="8089">
                  <c:v>43711.042128703702</c:v>
                </c:pt>
                <c:pt idx="8090">
                  <c:v>43711.08379542824</c:v>
                </c:pt>
                <c:pt idx="8091">
                  <c:v>43711.125462152777</c:v>
                </c:pt>
                <c:pt idx="8092">
                  <c:v>43711.167128877314</c:v>
                </c:pt>
                <c:pt idx="8093">
                  <c:v>43711.208795601851</c:v>
                </c:pt>
                <c:pt idx="8094">
                  <c:v>43711.250462326389</c:v>
                </c:pt>
                <c:pt idx="8095">
                  <c:v>43711.292129050926</c:v>
                </c:pt>
                <c:pt idx="8096">
                  <c:v>43711.333795775463</c:v>
                </c:pt>
                <c:pt idx="8097">
                  <c:v>43711.3754625</c:v>
                </c:pt>
                <c:pt idx="8098">
                  <c:v>43711.417129224537</c:v>
                </c:pt>
                <c:pt idx="8099">
                  <c:v>43711.458795949075</c:v>
                </c:pt>
                <c:pt idx="8100">
                  <c:v>43711.500462673612</c:v>
                </c:pt>
                <c:pt idx="8101">
                  <c:v>43711.542129398149</c:v>
                </c:pt>
                <c:pt idx="8102">
                  <c:v>43711.583796122686</c:v>
                </c:pt>
                <c:pt idx="8103">
                  <c:v>43711.625462847223</c:v>
                </c:pt>
                <c:pt idx="8104">
                  <c:v>43711.667129571761</c:v>
                </c:pt>
                <c:pt idx="8105">
                  <c:v>43711.708796296298</c:v>
                </c:pt>
                <c:pt idx="8106">
                  <c:v>43711.750463020835</c:v>
                </c:pt>
                <c:pt idx="8107">
                  <c:v>43711.792129745372</c:v>
                </c:pt>
                <c:pt idx="8108">
                  <c:v>43711.833796469909</c:v>
                </c:pt>
                <c:pt idx="8109">
                  <c:v>43711.875463194447</c:v>
                </c:pt>
                <c:pt idx="8110">
                  <c:v>43711.917129918984</c:v>
                </c:pt>
                <c:pt idx="8111">
                  <c:v>43711.958796643521</c:v>
                </c:pt>
                <c:pt idx="8112">
                  <c:v>43712.000463368058</c:v>
                </c:pt>
                <c:pt idx="8113">
                  <c:v>43712.042130092595</c:v>
                </c:pt>
                <c:pt idx="8114">
                  <c:v>43712.083796817133</c:v>
                </c:pt>
                <c:pt idx="8115">
                  <c:v>43712.12546354167</c:v>
                </c:pt>
                <c:pt idx="8116">
                  <c:v>43712.167130266207</c:v>
                </c:pt>
                <c:pt idx="8117">
                  <c:v>43712.208796990744</c:v>
                </c:pt>
                <c:pt idx="8118">
                  <c:v>43712.250463715274</c:v>
                </c:pt>
                <c:pt idx="8119">
                  <c:v>43712.292130439811</c:v>
                </c:pt>
                <c:pt idx="8120">
                  <c:v>43712.333797164349</c:v>
                </c:pt>
                <c:pt idx="8121">
                  <c:v>43712.375463888886</c:v>
                </c:pt>
                <c:pt idx="8122">
                  <c:v>43712.417130613423</c:v>
                </c:pt>
                <c:pt idx="8123">
                  <c:v>43712.45879733796</c:v>
                </c:pt>
                <c:pt idx="8124">
                  <c:v>43712.500464062497</c:v>
                </c:pt>
                <c:pt idx="8125">
                  <c:v>43712.542130787035</c:v>
                </c:pt>
                <c:pt idx="8126">
                  <c:v>43712.583797511572</c:v>
                </c:pt>
                <c:pt idx="8127">
                  <c:v>43712.625464236109</c:v>
                </c:pt>
                <c:pt idx="8128">
                  <c:v>43712.667130960646</c:v>
                </c:pt>
                <c:pt idx="8129">
                  <c:v>43712.708797685184</c:v>
                </c:pt>
                <c:pt idx="8130">
                  <c:v>43712.750464409721</c:v>
                </c:pt>
                <c:pt idx="8131">
                  <c:v>43712.792131134258</c:v>
                </c:pt>
                <c:pt idx="8132">
                  <c:v>43712.833797858795</c:v>
                </c:pt>
                <c:pt idx="8133">
                  <c:v>43712.875464583332</c:v>
                </c:pt>
                <c:pt idx="8134">
                  <c:v>43712.91713130787</c:v>
                </c:pt>
                <c:pt idx="8135">
                  <c:v>43712.958798032407</c:v>
                </c:pt>
                <c:pt idx="8136">
                  <c:v>43713.000464756944</c:v>
                </c:pt>
                <c:pt idx="8137">
                  <c:v>43713.042131481481</c:v>
                </c:pt>
                <c:pt idx="8138">
                  <c:v>43713.083798206018</c:v>
                </c:pt>
                <c:pt idx="8139">
                  <c:v>43713.125464930556</c:v>
                </c:pt>
                <c:pt idx="8140">
                  <c:v>43713.167131655093</c:v>
                </c:pt>
                <c:pt idx="8141">
                  <c:v>43713.20879837963</c:v>
                </c:pt>
                <c:pt idx="8142">
                  <c:v>43713.250465104167</c:v>
                </c:pt>
                <c:pt idx="8143">
                  <c:v>43713.292131828704</c:v>
                </c:pt>
                <c:pt idx="8144">
                  <c:v>43713.333798553242</c:v>
                </c:pt>
                <c:pt idx="8145">
                  <c:v>43713.375465277779</c:v>
                </c:pt>
                <c:pt idx="8146">
                  <c:v>43713.417132002316</c:v>
                </c:pt>
                <c:pt idx="8147">
                  <c:v>43713.458798726853</c:v>
                </c:pt>
                <c:pt idx="8148">
                  <c:v>43713.50046545139</c:v>
                </c:pt>
                <c:pt idx="8149">
                  <c:v>43713.542132175928</c:v>
                </c:pt>
                <c:pt idx="8150">
                  <c:v>43713.583798900465</c:v>
                </c:pt>
                <c:pt idx="8151">
                  <c:v>43713.625465625002</c:v>
                </c:pt>
                <c:pt idx="8152">
                  <c:v>43713.667132349539</c:v>
                </c:pt>
                <c:pt idx="8153">
                  <c:v>43713.708799074077</c:v>
                </c:pt>
                <c:pt idx="8154">
                  <c:v>43713.750465798614</c:v>
                </c:pt>
                <c:pt idx="8155">
                  <c:v>43713.792132523151</c:v>
                </c:pt>
                <c:pt idx="8156">
                  <c:v>43713.833799247688</c:v>
                </c:pt>
                <c:pt idx="8157">
                  <c:v>43713.875465972225</c:v>
                </c:pt>
                <c:pt idx="8158">
                  <c:v>43713.917132696763</c:v>
                </c:pt>
                <c:pt idx="8159">
                  <c:v>43713.9587994213</c:v>
                </c:pt>
                <c:pt idx="8160">
                  <c:v>43714.00046614583</c:v>
                </c:pt>
                <c:pt idx="8161">
                  <c:v>43714.042132870367</c:v>
                </c:pt>
                <c:pt idx="8162">
                  <c:v>43714.083799594904</c:v>
                </c:pt>
                <c:pt idx="8163">
                  <c:v>43714.125466319441</c:v>
                </c:pt>
                <c:pt idx="8164">
                  <c:v>43714.167133043979</c:v>
                </c:pt>
                <c:pt idx="8165">
                  <c:v>43714.208799768516</c:v>
                </c:pt>
                <c:pt idx="8166">
                  <c:v>43714.250466493053</c:v>
                </c:pt>
                <c:pt idx="8167">
                  <c:v>43714.29213321759</c:v>
                </c:pt>
                <c:pt idx="8168">
                  <c:v>43714.333799942127</c:v>
                </c:pt>
                <c:pt idx="8169">
                  <c:v>43714.375466666665</c:v>
                </c:pt>
                <c:pt idx="8170">
                  <c:v>43714.417133391202</c:v>
                </c:pt>
                <c:pt idx="8171">
                  <c:v>43714.458800115739</c:v>
                </c:pt>
                <c:pt idx="8172">
                  <c:v>43714.500466840276</c:v>
                </c:pt>
                <c:pt idx="8173">
                  <c:v>43714.542133564813</c:v>
                </c:pt>
                <c:pt idx="8174">
                  <c:v>43714.583800289351</c:v>
                </c:pt>
                <c:pt idx="8175">
                  <c:v>43714.625467013888</c:v>
                </c:pt>
                <c:pt idx="8176">
                  <c:v>43714.667133738425</c:v>
                </c:pt>
                <c:pt idx="8177">
                  <c:v>43714.708800462962</c:v>
                </c:pt>
                <c:pt idx="8178">
                  <c:v>43714.750467187499</c:v>
                </c:pt>
                <c:pt idx="8179">
                  <c:v>43714.792133912037</c:v>
                </c:pt>
                <c:pt idx="8180">
                  <c:v>43714.833800636574</c:v>
                </c:pt>
                <c:pt idx="8181">
                  <c:v>43714.875467361111</c:v>
                </c:pt>
                <c:pt idx="8182">
                  <c:v>43714.917134085648</c:v>
                </c:pt>
                <c:pt idx="8183">
                  <c:v>43714.958800810185</c:v>
                </c:pt>
                <c:pt idx="8184">
                  <c:v>43715.000467534723</c:v>
                </c:pt>
                <c:pt idx="8185">
                  <c:v>43715.04213425926</c:v>
                </c:pt>
                <c:pt idx="8186">
                  <c:v>43715.083800983797</c:v>
                </c:pt>
                <c:pt idx="8187">
                  <c:v>43715.125467708334</c:v>
                </c:pt>
                <c:pt idx="8188">
                  <c:v>43715.167134432872</c:v>
                </c:pt>
                <c:pt idx="8189">
                  <c:v>43715.208801157409</c:v>
                </c:pt>
                <c:pt idx="8190">
                  <c:v>43715.250467881946</c:v>
                </c:pt>
                <c:pt idx="8191">
                  <c:v>43715.292134606483</c:v>
                </c:pt>
                <c:pt idx="8192">
                  <c:v>43715.33380133102</c:v>
                </c:pt>
                <c:pt idx="8193">
                  <c:v>43715.375468055558</c:v>
                </c:pt>
                <c:pt idx="8194">
                  <c:v>43715.417134780095</c:v>
                </c:pt>
                <c:pt idx="8195">
                  <c:v>43715.458801504632</c:v>
                </c:pt>
                <c:pt idx="8196">
                  <c:v>43715.500468229169</c:v>
                </c:pt>
                <c:pt idx="8197">
                  <c:v>43715.542134953706</c:v>
                </c:pt>
                <c:pt idx="8198">
                  <c:v>43715.583801678244</c:v>
                </c:pt>
                <c:pt idx="8199">
                  <c:v>43715.625468402781</c:v>
                </c:pt>
                <c:pt idx="8200">
                  <c:v>43715.667135127318</c:v>
                </c:pt>
                <c:pt idx="8201">
                  <c:v>43715.708801851855</c:v>
                </c:pt>
                <c:pt idx="8202">
                  <c:v>43715.750468576392</c:v>
                </c:pt>
                <c:pt idx="8203">
                  <c:v>43715.792135300922</c:v>
                </c:pt>
                <c:pt idx="8204">
                  <c:v>43715.83380202546</c:v>
                </c:pt>
                <c:pt idx="8205">
                  <c:v>43715.875468749997</c:v>
                </c:pt>
                <c:pt idx="8206">
                  <c:v>43715.917135474534</c:v>
                </c:pt>
                <c:pt idx="8207">
                  <c:v>43715.958802199071</c:v>
                </c:pt>
                <c:pt idx="8208">
                  <c:v>43716.000468923608</c:v>
                </c:pt>
                <c:pt idx="8209">
                  <c:v>43716.042135648146</c:v>
                </c:pt>
                <c:pt idx="8210">
                  <c:v>43716.083802372683</c:v>
                </c:pt>
                <c:pt idx="8211">
                  <c:v>43716.12546909722</c:v>
                </c:pt>
                <c:pt idx="8212">
                  <c:v>43716.167135821757</c:v>
                </c:pt>
                <c:pt idx="8213">
                  <c:v>43716.208802546294</c:v>
                </c:pt>
                <c:pt idx="8214">
                  <c:v>43716.250469270832</c:v>
                </c:pt>
                <c:pt idx="8215">
                  <c:v>43716.292135995369</c:v>
                </c:pt>
                <c:pt idx="8216">
                  <c:v>43716.333802719906</c:v>
                </c:pt>
                <c:pt idx="8217">
                  <c:v>43716.375469444443</c:v>
                </c:pt>
                <c:pt idx="8218">
                  <c:v>43716.417136168981</c:v>
                </c:pt>
                <c:pt idx="8219">
                  <c:v>43716.458802893518</c:v>
                </c:pt>
                <c:pt idx="8220">
                  <c:v>43716.500469618055</c:v>
                </c:pt>
                <c:pt idx="8221">
                  <c:v>43716.542136342592</c:v>
                </c:pt>
                <c:pt idx="8222">
                  <c:v>43716.583803067129</c:v>
                </c:pt>
                <c:pt idx="8223">
                  <c:v>43716.625469791667</c:v>
                </c:pt>
                <c:pt idx="8224">
                  <c:v>43716.667136516204</c:v>
                </c:pt>
                <c:pt idx="8225">
                  <c:v>43716.708803240741</c:v>
                </c:pt>
                <c:pt idx="8226">
                  <c:v>43716.750469965278</c:v>
                </c:pt>
                <c:pt idx="8227">
                  <c:v>43716.792136689815</c:v>
                </c:pt>
                <c:pt idx="8228">
                  <c:v>43716.833803414353</c:v>
                </c:pt>
                <c:pt idx="8229">
                  <c:v>43716.87547013889</c:v>
                </c:pt>
                <c:pt idx="8230">
                  <c:v>43716.917136863427</c:v>
                </c:pt>
                <c:pt idx="8231">
                  <c:v>43716.958803587964</c:v>
                </c:pt>
                <c:pt idx="8232">
                  <c:v>43717.000470312501</c:v>
                </c:pt>
                <c:pt idx="8233">
                  <c:v>43717.042137037039</c:v>
                </c:pt>
                <c:pt idx="8234">
                  <c:v>43717.083803761576</c:v>
                </c:pt>
                <c:pt idx="8235">
                  <c:v>43717.125470486113</c:v>
                </c:pt>
                <c:pt idx="8236">
                  <c:v>43717.16713721065</c:v>
                </c:pt>
                <c:pt idx="8237">
                  <c:v>43717.208803935187</c:v>
                </c:pt>
                <c:pt idx="8238">
                  <c:v>43717.250470659725</c:v>
                </c:pt>
                <c:pt idx="8239">
                  <c:v>43717.292137384262</c:v>
                </c:pt>
                <c:pt idx="8240">
                  <c:v>43717.333804108799</c:v>
                </c:pt>
                <c:pt idx="8241">
                  <c:v>43717.375470833336</c:v>
                </c:pt>
                <c:pt idx="8242">
                  <c:v>43717.417137557874</c:v>
                </c:pt>
                <c:pt idx="8243">
                  <c:v>43717.458804282411</c:v>
                </c:pt>
                <c:pt idx="8244">
                  <c:v>43717.500471006948</c:v>
                </c:pt>
                <c:pt idx="8245">
                  <c:v>43717.542137731478</c:v>
                </c:pt>
                <c:pt idx="8246">
                  <c:v>43717.583804456015</c:v>
                </c:pt>
                <c:pt idx="8247">
                  <c:v>43717.625471180552</c:v>
                </c:pt>
                <c:pt idx="8248">
                  <c:v>43717.667137905089</c:v>
                </c:pt>
                <c:pt idx="8249">
                  <c:v>43717.708804629627</c:v>
                </c:pt>
                <c:pt idx="8250">
                  <c:v>43717.750471354164</c:v>
                </c:pt>
                <c:pt idx="8251">
                  <c:v>43717.792138078701</c:v>
                </c:pt>
                <c:pt idx="8252">
                  <c:v>43717.833804803238</c:v>
                </c:pt>
                <c:pt idx="8253">
                  <c:v>43717.875471527776</c:v>
                </c:pt>
                <c:pt idx="8254">
                  <c:v>43717.917138252313</c:v>
                </c:pt>
                <c:pt idx="8255">
                  <c:v>43717.95880497685</c:v>
                </c:pt>
                <c:pt idx="8256">
                  <c:v>43718.000471701387</c:v>
                </c:pt>
                <c:pt idx="8257">
                  <c:v>43718.042138425924</c:v>
                </c:pt>
                <c:pt idx="8258">
                  <c:v>43718.083805150462</c:v>
                </c:pt>
                <c:pt idx="8259">
                  <c:v>43718.125471874999</c:v>
                </c:pt>
                <c:pt idx="8260">
                  <c:v>43718.167138599536</c:v>
                </c:pt>
                <c:pt idx="8261">
                  <c:v>43718.208805324073</c:v>
                </c:pt>
                <c:pt idx="8262">
                  <c:v>43718.25047204861</c:v>
                </c:pt>
                <c:pt idx="8263">
                  <c:v>43718.292138773148</c:v>
                </c:pt>
                <c:pt idx="8264">
                  <c:v>43718.333805497685</c:v>
                </c:pt>
                <c:pt idx="8265">
                  <c:v>43718.375472222222</c:v>
                </c:pt>
                <c:pt idx="8266">
                  <c:v>43718.417138946759</c:v>
                </c:pt>
                <c:pt idx="8267">
                  <c:v>43718.458805671296</c:v>
                </c:pt>
                <c:pt idx="8268">
                  <c:v>43718.500472395834</c:v>
                </c:pt>
                <c:pt idx="8269">
                  <c:v>43718.542139120371</c:v>
                </c:pt>
                <c:pt idx="8270">
                  <c:v>43718.583805844908</c:v>
                </c:pt>
                <c:pt idx="8271">
                  <c:v>43718.625472569445</c:v>
                </c:pt>
                <c:pt idx="8272">
                  <c:v>43718.667139293982</c:v>
                </c:pt>
                <c:pt idx="8273">
                  <c:v>43718.70880601852</c:v>
                </c:pt>
                <c:pt idx="8274">
                  <c:v>43718.750472743057</c:v>
                </c:pt>
                <c:pt idx="8275">
                  <c:v>43718.792139467594</c:v>
                </c:pt>
                <c:pt idx="8276">
                  <c:v>43718.833806192131</c:v>
                </c:pt>
                <c:pt idx="8277">
                  <c:v>43718.875472916669</c:v>
                </c:pt>
                <c:pt idx="8278">
                  <c:v>43718.917139641206</c:v>
                </c:pt>
                <c:pt idx="8279">
                  <c:v>43718.958806365743</c:v>
                </c:pt>
                <c:pt idx="8280">
                  <c:v>43719.00047309028</c:v>
                </c:pt>
                <c:pt idx="8281">
                  <c:v>43719.042139814817</c:v>
                </c:pt>
                <c:pt idx="8282">
                  <c:v>43719.083806539355</c:v>
                </c:pt>
                <c:pt idx="8283">
                  <c:v>43719.125473263892</c:v>
                </c:pt>
                <c:pt idx="8284">
                  <c:v>43719.167139988429</c:v>
                </c:pt>
                <c:pt idx="8285">
                  <c:v>43719.208806712966</c:v>
                </c:pt>
                <c:pt idx="8286">
                  <c:v>43719.250473437503</c:v>
                </c:pt>
                <c:pt idx="8287">
                  <c:v>43719.292140162041</c:v>
                </c:pt>
                <c:pt idx="8288">
                  <c:v>43719.333806886571</c:v>
                </c:pt>
                <c:pt idx="8289">
                  <c:v>43719.375473611108</c:v>
                </c:pt>
                <c:pt idx="8290">
                  <c:v>43719.417140335645</c:v>
                </c:pt>
                <c:pt idx="8291">
                  <c:v>43719.458807060182</c:v>
                </c:pt>
                <c:pt idx="8292">
                  <c:v>43719.500473784719</c:v>
                </c:pt>
                <c:pt idx="8293">
                  <c:v>43719.542140509257</c:v>
                </c:pt>
                <c:pt idx="8294">
                  <c:v>43719.583807233794</c:v>
                </c:pt>
                <c:pt idx="8295">
                  <c:v>43719.625473958331</c:v>
                </c:pt>
                <c:pt idx="8296">
                  <c:v>43719.667140682868</c:v>
                </c:pt>
                <c:pt idx="8297">
                  <c:v>43719.708807407405</c:v>
                </c:pt>
                <c:pt idx="8298">
                  <c:v>43719.750474131943</c:v>
                </c:pt>
                <c:pt idx="8299">
                  <c:v>43719.79214085648</c:v>
                </c:pt>
                <c:pt idx="8300">
                  <c:v>43719.833807581017</c:v>
                </c:pt>
                <c:pt idx="8301">
                  <c:v>43719.875474305554</c:v>
                </c:pt>
                <c:pt idx="8302">
                  <c:v>43719.917141030091</c:v>
                </c:pt>
                <c:pt idx="8303">
                  <c:v>43719.958807754629</c:v>
                </c:pt>
                <c:pt idx="8304">
                  <c:v>43720.000474479166</c:v>
                </c:pt>
                <c:pt idx="8305">
                  <c:v>43720.042141203703</c:v>
                </c:pt>
                <c:pt idx="8306">
                  <c:v>43720.08380792824</c:v>
                </c:pt>
                <c:pt idx="8307">
                  <c:v>43720.125474652777</c:v>
                </c:pt>
                <c:pt idx="8308">
                  <c:v>43720.167141377315</c:v>
                </c:pt>
                <c:pt idx="8309">
                  <c:v>43720.208808101852</c:v>
                </c:pt>
                <c:pt idx="8310">
                  <c:v>43720.250474826389</c:v>
                </c:pt>
                <c:pt idx="8311">
                  <c:v>43720.292141550926</c:v>
                </c:pt>
                <c:pt idx="8312">
                  <c:v>43720.333808275464</c:v>
                </c:pt>
                <c:pt idx="8313">
                  <c:v>43720.375475000001</c:v>
                </c:pt>
                <c:pt idx="8314">
                  <c:v>43720.417141724538</c:v>
                </c:pt>
                <c:pt idx="8315">
                  <c:v>43720.458808449075</c:v>
                </c:pt>
                <c:pt idx="8316">
                  <c:v>43720.500475173612</c:v>
                </c:pt>
                <c:pt idx="8317">
                  <c:v>43720.54214189815</c:v>
                </c:pt>
                <c:pt idx="8318">
                  <c:v>43720.583808622687</c:v>
                </c:pt>
                <c:pt idx="8319">
                  <c:v>43720.625475347224</c:v>
                </c:pt>
                <c:pt idx="8320">
                  <c:v>43720.667142071761</c:v>
                </c:pt>
                <c:pt idx="8321">
                  <c:v>43720.708808796298</c:v>
                </c:pt>
                <c:pt idx="8322">
                  <c:v>43720.750475520836</c:v>
                </c:pt>
                <c:pt idx="8323">
                  <c:v>43720.792142245373</c:v>
                </c:pt>
                <c:pt idx="8324">
                  <c:v>43720.83380896991</c:v>
                </c:pt>
                <c:pt idx="8325">
                  <c:v>43720.875475694447</c:v>
                </c:pt>
                <c:pt idx="8326">
                  <c:v>43720.917142418984</c:v>
                </c:pt>
                <c:pt idx="8327">
                  <c:v>43720.958809143522</c:v>
                </c:pt>
                <c:pt idx="8328">
                  <c:v>43721.000475868059</c:v>
                </c:pt>
                <c:pt idx="8329">
                  <c:v>43721.042142592596</c:v>
                </c:pt>
                <c:pt idx="8330">
                  <c:v>43721.083809317126</c:v>
                </c:pt>
                <c:pt idx="8331">
                  <c:v>43721.125476041663</c:v>
                </c:pt>
                <c:pt idx="8332">
                  <c:v>43721.1671427662</c:v>
                </c:pt>
                <c:pt idx="8333">
                  <c:v>43721.208809490738</c:v>
                </c:pt>
                <c:pt idx="8334">
                  <c:v>43721.250476215275</c:v>
                </c:pt>
                <c:pt idx="8335">
                  <c:v>43721.292142939812</c:v>
                </c:pt>
                <c:pt idx="8336">
                  <c:v>43721.333809664349</c:v>
                </c:pt>
                <c:pt idx="8337">
                  <c:v>43721.375476388886</c:v>
                </c:pt>
                <c:pt idx="8338">
                  <c:v>43721.417143113424</c:v>
                </c:pt>
                <c:pt idx="8339">
                  <c:v>43721.458809837961</c:v>
                </c:pt>
                <c:pt idx="8340">
                  <c:v>43721.500476562498</c:v>
                </c:pt>
                <c:pt idx="8341">
                  <c:v>43721.542143287035</c:v>
                </c:pt>
                <c:pt idx="8342">
                  <c:v>43721.583810011572</c:v>
                </c:pt>
                <c:pt idx="8343">
                  <c:v>43721.62547673611</c:v>
                </c:pt>
                <c:pt idx="8344">
                  <c:v>43721.667143460647</c:v>
                </c:pt>
                <c:pt idx="8345">
                  <c:v>43721.708810185184</c:v>
                </c:pt>
                <c:pt idx="8346">
                  <c:v>43721.750476909721</c:v>
                </c:pt>
                <c:pt idx="8347">
                  <c:v>43721.792143634259</c:v>
                </c:pt>
                <c:pt idx="8348">
                  <c:v>43721.833810358796</c:v>
                </c:pt>
                <c:pt idx="8349">
                  <c:v>43721.875477083333</c:v>
                </c:pt>
                <c:pt idx="8350">
                  <c:v>43721.91714380787</c:v>
                </c:pt>
                <c:pt idx="8351">
                  <c:v>43721.958810532407</c:v>
                </c:pt>
                <c:pt idx="8352">
                  <c:v>43722.000477256945</c:v>
                </c:pt>
                <c:pt idx="8353">
                  <c:v>43722.042143981482</c:v>
                </c:pt>
                <c:pt idx="8354">
                  <c:v>43722.083810706019</c:v>
                </c:pt>
                <c:pt idx="8355">
                  <c:v>43722.125477430556</c:v>
                </c:pt>
                <c:pt idx="8356">
                  <c:v>43722.167144155093</c:v>
                </c:pt>
                <c:pt idx="8357">
                  <c:v>43722.208810879631</c:v>
                </c:pt>
                <c:pt idx="8358">
                  <c:v>43722.250477604168</c:v>
                </c:pt>
                <c:pt idx="8359">
                  <c:v>43722.292144328705</c:v>
                </c:pt>
                <c:pt idx="8360">
                  <c:v>43722.333811053242</c:v>
                </c:pt>
                <c:pt idx="8361">
                  <c:v>43722.375477777779</c:v>
                </c:pt>
                <c:pt idx="8362">
                  <c:v>43722.417144502317</c:v>
                </c:pt>
                <c:pt idx="8363">
                  <c:v>43722.458811226854</c:v>
                </c:pt>
                <c:pt idx="8364">
                  <c:v>43722.500477951391</c:v>
                </c:pt>
                <c:pt idx="8365">
                  <c:v>43722.542144675928</c:v>
                </c:pt>
                <c:pt idx="8366">
                  <c:v>43722.583811400465</c:v>
                </c:pt>
                <c:pt idx="8367">
                  <c:v>43722.625478125003</c:v>
                </c:pt>
                <c:pt idx="8368">
                  <c:v>43722.66714484954</c:v>
                </c:pt>
                <c:pt idx="8369">
                  <c:v>43722.708811574077</c:v>
                </c:pt>
                <c:pt idx="8370">
                  <c:v>43722.750478298614</c:v>
                </c:pt>
                <c:pt idx="8371">
                  <c:v>43722.792145023152</c:v>
                </c:pt>
                <c:pt idx="8372">
                  <c:v>43722.833811747689</c:v>
                </c:pt>
                <c:pt idx="8373">
                  <c:v>43722.875478472219</c:v>
                </c:pt>
                <c:pt idx="8374">
                  <c:v>43722.917145196756</c:v>
                </c:pt>
                <c:pt idx="8375">
                  <c:v>43722.958811921293</c:v>
                </c:pt>
                <c:pt idx="8376">
                  <c:v>43723.00047864583</c:v>
                </c:pt>
                <c:pt idx="8377">
                  <c:v>43723.042145370368</c:v>
                </c:pt>
                <c:pt idx="8378">
                  <c:v>43723.083812094905</c:v>
                </c:pt>
                <c:pt idx="8379">
                  <c:v>43723.125478819442</c:v>
                </c:pt>
                <c:pt idx="8380">
                  <c:v>43723.167145543979</c:v>
                </c:pt>
                <c:pt idx="8381">
                  <c:v>43723.208812268516</c:v>
                </c:pt>
                <c:pt idx="8382">
                  <c:v>43723.250478993054</c:v>
                </c:pt>
                <c:pt idx="8383">
                  <c:v>43723.292145717591</c:v>
                </c:pt>
                <c:pt idx="8384">
                  <c:v>43723.333812442128</c:v>
                </c:pt>
                <c:pt idx="8385">
                  <c:v>43723.375479166665</c:v>
                </c:pt>
                <c:pt idx="8386">
                  <c:v>43723.417145891202</c:v>
                </c:pt>
                <c:pt idx="8387">
                  <c:v>43723.45881261574</c:v>
                </c:pt>
                <c:pt idx="8388">
                  <c:v>43723.500479340277</c:v>
                </c:pt>
                <c:pt idx="8389">
                  <c:v>43723.542146064814</c:v>
                </c:pt>
                <c:pt idx="8390">
                  <c:v>43723.583812789351</c:v>
                </c:pt>
                <c:pt idx="8391">
                  <c:v>43723.625479513888</c:v>
                </c:pt>
                <c:pt idx="8392">
                  <c:v>43723.667146238426</c:v>
                </c:pt>
                <c:pt idx="8393">
                  <c:v>43723.708812962963</c:v>
                </c:pt>
                <c:pt idx="8394">
                  <c:v>43723.7504796875</c:v>
                </c:pt>
                <c:pt idx="8395">
                  <c:v>43723.792146412037</c:v>
                </c:pt>
                <c:pt idx="8396">
                  <c:v>43723.833813136574</c:v>
                </c:pt>
                <c:pt idx="8397">
                  <c:v>43723.875479861112</c:v>
                </c:pt>
                <c:pt idx="8398">
                  <c:v>43723.917146585649</c:v>
                </c:pt>
                <c:pt idx="8399">
                  <c:v>43723.958813310186</c:v>
                </c:pt>
                <c:pt idx="8400">
                  <c:v>43724.000480034723</c:v>
                </c:pt>
                <c:pt idx="8401">
                  <c:v>43724.042146759261</c:v>
                </c:pt>
                <c:pt idx="8402">
                  <c:v>43724.083813483798</c:v>
                </c:pt>
                <c:pt idx="8403">
                  <c:v>43724.125480208335</c:v>
                </c:pt>
                <c:pt idx="8404">
                  <c:v>43724.167146932872</c:v>
                </c:pt>
                <c:pt idx="8405">
                  <c:v>43724.208813657409</c:v>
                </c:pt>
                <c:pt idx="8406">
                  <c:v>43724.250480381947</c:v>
                </c:pt>
                <c:pt idx="8407">
                  <c:v>43724.292147106484</c:v>
                </c:pt>
                <c:pt idx="8408">
                  <c:v>43724.333813831021</c:v>
                </c:pt>
                <c:pt idx="8409">
                  <c:v>43724.375480555558</c:v>
                </c:pt>
                <c:pt idx="8410">
                  <c:v>43724.417147280095</c:v>
                </c:pt>
                <c:pt idx="8411">
                  <c:v>43724.458814004633</c:v>
                </c:pt>
                <c:pt idx="8412">
                  <c:v>43724.50048072917</c:v>
                </c:pt>
                <c:pt idx="8413">
                  <c:v>43724.542147453707</c:v>
                </c:pt>
                <c:pt idx="8414">
                  <c:v>43724.583814178244</c:v>
                </c:pt>
                <c:pt idx="8415">
                  <c:v>43724.625480902774</c:v>
                </c:pt>
                <c:pt idx="8416">
                  <c:v>43724.667147627311</c:v>
                </c:pt>
                <c:pt idx="8417">
                  <c:v>43724.708814351849</c:v>
                </c:pt>
                <c:pt idx="8418">
                  <c:v>43724.750481076386</c:v>
                </c:pt>
                <c:pt idx="8419">
                  <c:v>43724.792147800923</c:v>
                </c:pt>
                <c:pt idx="8420">
                  <c:v>43724.83381452546</c:v>
                </c:pt>
                <c:pt idx="8421">
                  <c:v>43724.875481249997</c:v>
                </c:pt>
                <c:pt idx="8422">
                  <c:v>43724.917147974535</c:v>
                </c:pt>
                <c:pt idx="8423">
                  <c:v>43724.958814699072</c:v>
                </c:pt>
                <c:pt idx="8424">
                  <c:v>43725.000481423609</c:v>
                </c:pt>
                <c:pt idx="8425">
                  <c:v>43725.042148148146</c:v>
                </c:pt>
                <c:pt idx="8426">
                  <c:v>43725.083814872683</c:v>
                </c:pt>
                <c:pt idx="8427">
                  <c:v>43725.125481597221</c:v>
                </c:pt>
                <c:pt idx="8428">
                  <c:v>43725.167148321758</c:v>
                </c:pt>
                <c:pt idx="8429">
                  <c:v>43725.208815046295</c:v>
                </c:pt>
                <c:pt idx="8430">
                  <c:v>43725.250481770832</c:v>
                </c:pt>
                <c:pt idx="8431">
                  <c:v>43725.292148495369</c:v>
                </c:pt>
                <c:pt idx="8432">
                  <c:v>43725.333815219907</c:v>
                </c:pt>
                <c:pt idx="8433">
                  <c:v>43725.375481944444</c:v>
                </c:pt>
                <c:pt idx="8434">
                  <c:v>43725.417148668981</c:v>
                </c:pt>
                <c:pt idx="8435">
                  <c:v>43725.458815393518</c:v>
                </c:pt>
                <c:pt idx="8436">
                  <c:v>43725.500482118056</c:v>
                </c:pt>
                <c:pt idx="8437">
                  <c:v>43725.542148842593</c:v>
                </c:pt>
                <c:pt idx="8438">
                  <c:v>43725.58381556713</c:v>
                </c:pt>
                <c:pt idx="8439">
                  <c:v>43725.625482291667</c:v>
                </c:pt>
                <c:pt idx="8440">
                  <c:v>43725.667149016204</c:v>
                </c:pt>
                <c:pt idx="8441">
                  <c:v>43725.708815740742</c:v>
                </c:pt>
                <c:pt idx="8442">
                  <c:v>43725.750482465279</c:v>
                </c:pt>
                <c:pt idx="8443">
                  <c:v>43725.792149189816</c:v>
                </c:pt>
                <c:pt idx="8444">
                  <c:v>43725.833815914353</c:v>
                </c:pt>
                <c:pt idx="8445">
                  <c:v>43725.87548263889</c:v>
                </c:pt>
                <c:pt idx="8446">
                  <c:v>43725.917149363428</c:v>
                </c:pt>
                <c:pt idx="8447">
                  <c:v>43725.958816087965</c:v>
                </c:pt>
                <c:pt idx="8448">
                  <c:v>43726.000482812502</c:v>
                </c:pt>
                <c:pt idx="8449">
                  <c:v>43726.042149537039</c:v>
                </c:pt>
                <c:pt idx="8450">
                  <c:v>43726.083816261576</c:v>
                </c:pt>
                <c:pt idx="8451">
                  <c:v>43726.125482986114</c:v>
                </c:pt>
                <c:pt idx="8452">
                  <c:v>43726.167149710651</c:v>
                </c:pt>
                <c:pt idx="8453">
                  <c:v>43726.208816435188</c:v>
                </c:pt>
                <c:pt idx="8454">
                  <c:v>43726.250483159725</c:v>
                </c:pt>
                <c:pt idx="8455">
                  <c:v>43726.292149884262</c:v>
                </c:pt>
                <c:pt idx="8456">
                  <c:v>43726.3338166088</c:v>
                </c:pt>
                <c:pt idx="8457">
                  <c:v>43726.375483333337</c:v>
                </c:pt>
                <c:pt idx="8458">
                  <c:v>43726.417150057867</c:v>
                </c:pt>
                <c:pt idx="8459">
                  <c:v>43726.458816782404</c:v>
                </c:pt>
                <c:pt idx="8460">
                  <c:v>43726.500483506941</c:v>
                </c:pt>
                <c:pt idx="8461">
                  <c:v>43726.542150231478</c:v>
                </c:pt>
                <c:pt idx="8462">
                  <c:v>43726.583816956016</c:v>
                </c:pt>
                <c:pt idx="8463">
                  <c:v>43726.625483680553</c:v>
                </c:pt>
                <c:pt idx="8464">
                  <c:v>43726.66715040509</c:v>
                </c:pt>
                <c:pt idx="8465">
                  <c:v>43726.708817129627</c:v>
                </c:pt>
                <c:pt idx="8466">
                  <c:v>43726.750483854164</c:v>
                </c:pt>
                <c:pt idx="8467">
                  <c:v>43726.792150578702</c:v>
                </c:pt>
                <c:pt idx="8468">
                  <c:v>43726.833817303239</c:v>
                </c:pt>
                <c:pt idx="8469">
                  <c:v>43726.875484027776</c:v>
                </c:pt>
                <c:pt idx="8470">
                  <c:v>43726.917150752313</c:v>
                </c:pt>
                <c:pt idx="8471">
                  <c:v>43726.958817476851</c:v>
                </c:pt>
                <c:pt idx="8472">
                  <c:v>43727.000484201388</c:v>
                </c:pt>
                <c:pt idx="8473">
                  <c:v>43727.042150925925</c:v>
                </c:pt>
                <c:pt idx="8474">
                  <c:v>43727.083817650462</c:v>
                </c:pt>
                <c:pt idx="8475">
                  <c:v>43727.125484374999</c:v>
                </c:pt>
                <c:pt idx="8476">
                  <c:v>43727.167151099537</c:v>
                </c:pt>
                <c:pt idx="8477">
                  <c:v>43727.208817824074</c:v>
                </c:pt>
                <c:pt idx="8478">
                  <c:v>43727.250484548611</c:v>
                </c:pt>
                <c:pt idx="8479">
                  <c:v>43727.292151273148</c:v>
                </c:pt>
                <c:pt idx="8480">
                  <c:v>43727.333817997685</c:v>
                </c:pt>
                <c:pt idx="8481">
                  <c:v>43727.375484722223</c:v>
                </c:pt>
                <c:pt idx="8482">
                  <c:v>43727.41715144676</c:v>
                </c:pt>
                <c:pt idx="8483">
                  <c:v>43727.458818171297</c:v>
                </c:pt>
                <c:pt idx="8484">
                  <c:v>43727.500484895834</c:v>
                </c:pt>
                <c:pt idx="8485">
                  <c:v>43727.542151620371</c:v>
                </c:pt>
                <c:pt idx="8486">
                  <c:v>43727.583818344909</c:v>
                </c:pt>
                <c:pt idx="8487">
                  <c:v>43727.625485069446</c:v>
                </c:pt>
                <c:pt idx="8488">
                  <c:v>43727.667151793983</c:v>
                </c:pt>
                <c:pt idx="8489">
                  <c:v>43727.70881851852</c:v>
                </c:pt>
                <c:pt idx="8490">
                  <c:v>43727.750485243057</c:v>
                </c:pt>
                <c:pt idx="8491">
                  <c:v>43727.792151967595</c:v>
                </c:pt>
                <c:pt idx="8492">
                  <c:v>43727.833818692132</c:v>
                </c:pt>
                <c:pt idx="8493">
                  <c:v>43727.875485416669</c:v>
                </c:pt>
                <c:pt idx="8494">
                  <c:v>43727.917152141206</c:v>
                </c:pt>
                <c:pt idx="8495">
                  <c:v>43727.958818865744</c:v>
                </c:pt>
                <c:pt idx="8496">
                  <c:v>43728.000485590281</c:v>
                </c:pt>
                <c:pt idx="8497">
                  <c:v>43728.042152314818</c:v>
                </c:pt>
                <c:pt idx="8498">
                  <c:v>43728.083819039355</c:v>
                </c:pt>
                <c:pt idx="8499">
                  <c:v>43728.125485763892</c:v>
                </c:pt>
                <c:pt idx="8500">
                  <c:v>43728.16715248843</c:v>
                </c:pt>
                <c:pt idx="8501">
                  <c:v>43728.208819212959</c:v>
                </c:pt>
                <c:pt idx="8502">
                  <c:v>43728.250485937497</c:v>
                </c:pt>
                <c:pt idx="8503">
                  <c:v>43728.292152662034</c:v>
                </c:pt>
                <c:pt idx="8504">
                  <c:v>43728.333819386571</c:v>
                </c:pt>
                <c:pt idx="8505">
                  <c:v>43728.375486111108</c:v>
                </c:pt>
                <c:pt idx="8506">
                  <c:v>43728.417152835646</c:v>
                </c:pt>
                <c:pt idx="8507">
                  <c:v>43728.458819560183</c:v>
                </c:pt>
                <c:pt idx="8508">
                  <c:v>43728.50048628472</c:v>
                </c:pt>
                <c:pt idx="8509">
                  <c:v>43728.542153009257</c:v>
                </c:pt>
                <c:pt idx="8510">
                  <c:v>43728.583819733794</c:v>
                </c:pt>
                <c:pt idx="8511">
                  <c:v>43728.625486458332</c:v>
                </c:pt>
                <c:pt idx="8512">
                  <c:v>43728.667153182869</c:v>
                </c:pt>
                <c:pt idx="8513">
                  <c:v>43728.708819907406</c:v>
                </c:pt>
                <c:pt idx="8514">
                  <c:v>43728.750486631943</c:v>
                </c:pt>
                <c:pt idx="8515">
                  <c:v>43728.79215335648</c:v>
                </c:pt>
                <c:pt idx="8516">
                  <c:v>43728.833820081018</c:v>
                </c:pt>
                <c:pt idx="8517">
                  <c:v>43728.875486805555</c:v>
                </c:pt>
                <c:pt idx="8518">
                  <c:v>43728.917153530092</c:v>
                </c:pt>
                <c:pt idx="8519">
                  <c:v>43728.958820254629</c:v>
                </c:pt>
                <c:pt idx="8520">
                  <c:v>43729.000486979166</c:v>
                </c:pt>
                <c:pt idx="8521">
                  <c:v>43729.042153703704</c:v>
                </c:pt>
                <c:pt idx="8522">
                  <c:v>43729.083820428241</c:v>
                </c:pt>
                <c:pt idx="8523">
                  <c:v>43729.125487152778</c:v>
                </c:pt>
                <c:pt idx="8524">
                  <c:v>43729.167153877315</c:v>
                </c:pt>
                <c:pt idx="8525">
                  <c:v>43729.208820601852</c:v>
                </c:pt>
                <c:pt idx="8526">
                  <c:v>43729.25048732639</c:v>
                </c:pt>
                <c:pt idx="8527">
                  <c:v>43729.292154050927</c:v>
                </c:pt>
                <c:pt idx="8528">
                  <c:v>43729.333820775464</c:v>
                </c:pt>
                <c:pt idx="8529">
                  <c:v>43729.375487500001</c:v>
                </c:pt>
                <c:pt idx="8530">
                  <c:v>43729.417154224539</c:v>
                </c:pt>
                <c:pt idx="8531">
                  <c:v>43729.458820949076</c:v>
                </c:pt>
                <c:pt idx="8532">
                  <c:v>43729.500487673613</c:v>
                </c:pt>
                <c:pt idx="8533">
                  <c:v>43729.54215439815</c:v>
                </c:pt>
                <c:pt idx="8534">
                  <c:v>43729.583821122687</c:v>
                </c:pt>
                <c:pt idx="8535">
                  <c:v>43729.625487847225</c:v>
                </c:pt>
                <c:pt idx="8536">
                  <c:v>43729.667154571762</c:v>
                </c:pt>
                <c:pt idx="8537">
                  <c:v>43729.708821296299</c:v>
                </c:pt>
                <c:pt idx="8538">
                  <c:v>43729.750488020836</c:v>
                </c:pt>
                <c:pt idx="8539">
                  <c:v>43729.792154745373</c:v>
                </c:pt>
                <c:pt idx="8540">
                  <c:v>43729.833821469911</c:v>
                </c:pt>
                <c:pt idx="8541">
                  <c:v>43729.875488194448</c:v>
                </c:pt>
                <c:pt idx="8542">
                  <c:v>43729.917154918985</c:v>
                </c:pt>
                <c:pt idx="8543">
                  <c:v>43729.958821643515</c:v>
                </c:pt>
                <c:pt idx="8544">
                  <c:v>43730.000488368052</c:v>
                </c:pt>
                <c:pt idx="8545">
                  <c:v>43730.042155092589</c:v>
                </c:pt>
                <c:pt idx="8546">
                  <c:v>43730.083821817127</c:v>
                </c:pt>
                <c:pt idx="8547">
                  <c:v>43730.125488541664</c:v>
                </c:pt>
                <c:pt idx="8548">
                  <c:v>43730.167155266201</c:v>
                </c:pt>
                <c:pt idx="8549">
                  <c:v>43730.208821990738</c:v>
                </c:pt>
                <c:pt idx="8550">
                  <c:v>43730.250488715275</c:v>
                </c:pt>
                <c:pt idx="8551">
                  <c:v>43730.292155439813</c:v>
                </c:pt>
                <c:pt idx="8552">
                  <c:v>43730.33382216435</c:v>
                </c:pt>
                <c:pt idx="8553">
                  <c:v>43730.375488888887</c:v>
                </c:pt>
                <c:pt idx="8554">
                  <c:v>43730.417155613424</c:v>
                </c:pt>
                <c:pt idx="8555">
                  <c:v>43730.458822337961</c:v>
                </c:pt>
                <c:pt idx="8556">
                  <c:v>43730.500489062499</c:v>
                </c:pt>
                <c:pt idx="8557">
                  <c:v>43730.542155787036</c:v>
                </c:pt>
                <c:pt idx="8558">
                  <c:v>43730.583822511573</c:v>
                </c:pt>
                <c:pt idx="8559">
                  <c:v>43730.62548923611</c:v>
                </c:pt>
                <c:pt idx="8560">
                  <c:v>43730.667155960648</c:v>
                </c:pt>
                <c:pt idx="8561">
                  <c:v>43730.708822685185</c:v>
                </c:pt>
                <c:pt idx="8562">
                  <c:v>43730.750489409722</c:v>
                </c:pt>
                <c:pt idx="8563">
                  <c:v>43730.792156134259</c:v>
                </c:pt>
                <c:pt idx="8564">
                  <c:v>43730.833822858796</c:v>
                </c:pt>
                <c:pt idx="8565">
                  <c:v>43730.875489583334</c:v>
                </c:pt>
                <c:pt idx="8566">
                  <c:v>43730.917156307871</c:v>
                </c:pt>
                <c:pt idx="8567">
                  <c:v>43730.958823032408</c:v>
                </c:pt>
                <c:pt idx="8568">
                  <c:v>43731.000489756945</c:v>
                </c:pt>
                <c:pt idx="8569">
                  <c:v>43731.042156481482</c:v>
                </c:pt>
                <c:pt idx="8570">
                  <c:v>43731.08382320602</c:v>
                </c:pt>
                <c:pt idx="8571">
                  <c:v>43731.125489930557</c:v>
                </c:pt>
                <c:pt idx="8572">
                  <c:v>43731.167156655094</c:v>
                </c:pt>
                <c:pt idx="8573">
                  <c:v>43731.208823379631</c:v>
                </c:pt>
                <c:pt idx="8574">
                  <c:v>43731.250490104168</c:v>
                </c:pt>
                <c:pt idx="8575">
                  <c:v>43731.292156828706</c:v>
                </c:pt>
                <c:pt idx="8576">
                  <c:v>43731.333823553243</c:v>
                </c:pt>
                <c:pt idx="8577">
                  <c:v>43731.37549027778</c:v>
                </c:pt>
                <c:pt idx="8578">
                  <c:v>43731.417157002317</c:v>
                </c:pt>
                <c:pt idx="8579">
                  <c:v>43731.458823726854</c:v>
                </c:pt>
                <c:pt idx="8580">
                  <c:v>43731.500490451392</c:v>
                </c:pt>
                <c:pt idx="8581">
                  <c:v>43731.542157175929</c:v>
                </c:pt>
                <c:pt idx="8582">
                  <c:v>43731.583823900466</c:v>
                </c:pt>
                <c:pt idx="8583">
                  <c:v>43731.625490625003</c:v>
                </c:pt>
                <c:pt idx="8584">
                  <c:v>43731.667157349541</c:v>
                </c:pt>
                <c:pt idx="8585">
                  <c:v>43731.70882407407</c:v>
                </c:pt>
                <c:pt idx="8586">
                  <c:v>43731.750490798608</c:v>
                </c:pt>
                <c:pt idx="8587">
                  <c:v>43731.792157523145</c:v>
                </c:pt>
                <c:pt idx="8588">
                  <c:v>43731.833824247682</c:v>
                </c:pt>
                <c:pt idx="8589">
                  <c:v>43731.875490972219</c:v>
                </c:pt>
                <c:pt idx="8590">
                  <c:v>43731.917157696756</c:v>
                </c:pt>
                <c:pt idx="8591">
                  <c:v>43731.958824421294</c:v>
                </c:pt>
                <c:pt idx="8592">
                  <c:v>43732.000491145831</c:v>
                </c:pt>
                <c:pt idx="8593">
                  <c:v>43732.042157870368</c:v>
                </c:pt>
                <c:pt idx="8594">
                  <c:v>43732.083824594905</c:v>
                </c:pt>
                <c:pt idx="8595">
                  <c:v>43732.125491319443</c:v>
                </c:pt>
                <c:pt idx="8596">
                  <c:v>43732.16715804398</c:v>
                </c:pt>
                <c:pt idx="8597">
                  <c:v>43732.208824768517</c:v>
                </c:pt>
                <c:pt idx="8598">
                  <c:v>43732.250491493054</c:v>
                </c:pt>
                <c:pt idx="8599">
                  <c:v>43732.292158217591</c:v>
                </c:pt>
                <c:pt idx="8600">
                  <c:v>43732.333824942129</c:v>
                </c:pt>
                <c:pt idx="8601">
                  <c:v>43732.375491666666</c:v>
                </c:pt>
                <c:pt idx="8602">
                  <c:v>43732.417158391203</c:v>
                </c:pt>
                <c:pt idx="8603">
                  <c:v>43732.45882511574</c:v>
                </c:pt>
                <c:pt idx="8604">
                  <c:v>43732.500491840277</c:v>
                </c:pt>
                <c:pt idx="8605">
                  <c:v>43732.542158564815</c:v>
                </c:pt>
                <c:pt idx="8606">
                  <c:v>43732.583825289352</c:v>
                </c:pt>
                <c:pt idx="8607">
                  <c:v>43732.625492013889</c:v>
                </c:pt>
                <c:pt idx="8608">
                  <c:v>43732.667158738426</c:v>
                </c:pt>
                <c:pt idx="8609">
                  <c:v>43732.708825462963</c:v>
                </c:pt>
                <c:pt idx="8610">
                  <c:v>43732.750492187501</c:v>
                </c:pt>
                <c:pt idx="8611">
                  <c:v>43732.792158912038</c:v>
                </c:pt>
                <c:pt idx="8612">
                  <c:v>43732.833825636575</c:v>
                </c:pt>
                <c:pt idx="8613">
                  <c:v>43732.875492361112</c:v>
                </c:pt>
                <c:pt idx="8614">
                  <c:v>43732.917159085649</c:v>
                </c:pt>
                <c:pt idx="8615">
                  <c:v>43732.958825810187</c:v>
                </c:pt>
                <c:pt idx="8616">
                  <c:v>43733.000492534724</c:v>
                </c:pt>
                <c:pt idx="8617">
                  <c:v>43733.042159259261</c:v>
                </c:pt>
                <c:pt idx="8618">
                  <c:v>43733.083825983798</c:v>
                </c:pt>
                <c:pt idx="8619">
                  <c:v>43733.125492708336</c:v>
                </c:pt>
                <c:pt idx="8620">
                  <c:v>43733.167159432873</c:v>
                </c:pt>
                <c:pt idx="8621">
                  <c:v>43733.20882615741</c:v>
                </c:pt>
                <c:pt idx="8622">
                  <c:v>43733.250492881947</c:v>
                </c:pt>
                <c:pt idx="8623">
                  <c:v>43733.292159606484</c:v>
                </c:pt>
                <c:pt idx="8624">
                  <c:v>43733.333826331022</c:v>
                </c:pt>
                <c:pt idx="8625">
                  <c:v>43733.375493055559</c:v>
                </c:pt>
                <c:pt idx="8626">
                  <c:v>43733.417159780096</c:v>
                </c:pt>
                <c:pt idx="8627">
                  <c:v>43733.458826504633</c:v>
                </c:pt>
                <c:pt idx="8628">
                  <c:v>43733.500493229163</c:v>
                </c:pt>
                <c:pt idx="8629">
                  <c:v>43733.5421599537</c:v>
                </c:pt>
                <c:pt idx="8630">
                  <c:v>43733.583826678238</c:v>
                </c:pt>
                <c:pt idx="8631">
                  <c:v>43733.625493402775</c:v>
                </c:pt>
                <c:pt idx="8632">
                  <c:v>43733.667160127312</c:v>
                </c:pt>
                <c:pt idx="8633">
                  <c:v>43733.708826851849</c:v>
                </c:pt>
                <c:pt idx="8634">
                  <c:v>43733.750493576386</c:v>
                </c:pt>
                <c:pt idx="8635">
                  <c:v>43733.792160300924</c:v>
                </c:pt>
                <c:pt idx="8636">
                  <c:v>43733.833827025461</c:v>
                </c:pt>
                <c:pt idx="8637">
                  <c:v>43733.875493749998</c:v>
                </c:pt>
                <c:pt idx="8638">
                  <c:v>43733.917160474535</c:v>
                </c:pt>
                <c:pt idx="8639">
                  <c:v>43733.958827199072</c:v>
                </c:pt>
                <c:pt idx="8640">
                  <c:v>43734.00049392361</c:v>
                </c:pt>
                <c:pt idx="8641">
                  <c:v>43734.042160648147</c:v>
                </c:pt>
                <c:pt idx="8642">
                  <c:v>43734.083827372684</c:v>
                </c:pt>
                <c:pt idx="8643">
                  <c:v>43734.125494097221</c:v>
                </c:pt>
                <c:pt idx="8644">
                  <c:v>43734.167160821758</c:v>
                </c:pt>
                <c:pt idx="8645">
                  <c:v>43734.208827546296</c:v>
                </c:pt>
                <c:pt idx="8646">
                  <c:v>43734.250494270833</c:v>
                </c:pt>
                <c:pt idx="8647">
                  <c:v>43734.29216099537</c:v>
                </c:pt>
                <c:pt idx="8648">
                  <c:v>43734.333827719907</c:v>
                </c:pt>
                <c:pt idx="8649">
                  <c:v>43734.375494444444</c:v>
                </c:pt>
                <c:pt idx="8650">
                  <c:v>43734.417161168982</c:v>
                </c:pt>
                <c:pt idx="8651">
                  <c:v>43734.458827893519</c:v>
                </c:pt>
                <c:pt idx="8652">
                  <c:v>43734.500494618056</c:v>
                </c:pt>
                <c:pt idx="8653">
                  <c:v>43734.542161342593</c:v>
                </c:pt>
                <c:pt idx="8654">
                  <c:v>43734.583828067131</c:v>
                </c:pt>
                <c:pt idx="8655">
                  <c:v>43734.625494791668</c:v>
                </c:pt>
                <c:pt idx="8656">
                  <c:v>43734.667161516205</c:v>
                </c:pt>
                <c:pt idx="8657">
                  <c:v>43734.708828240742</c:v>
                </c:pt>
                <c:pt idx="8658">
                  <c:v>43734.750494965279</c:v>
                </c:pt>
                <c:pt idx="8659">
                  <c:v>43734.792161689817</c:v>
                </c:pt>
                <c:pt idx="8660">
                  <c:v>43734.833828414354</c:v>
                </c:pt>
                <c:pt idx="8661">
                  <c:v>43734.875495138891</c:v>
                </c:pt>
                <c:pt idx="8662">
                  <c:v>43734.917161863428</c:v>
                </c:pt>
                <c:pt idx="8663">
                  <c:v>43734.958828587965</c:v>
                </c:pt>
                <c:pt idx="8664">
                  <c:v>43735.000495312503</c:v>
                </c:pt>
                <c:pt idx="8665">
                  <c:v>43735.04216203704</c:v>
                </c:pt>
                <c:pt idx="8666">
                  <c:v>43735.083828761577</c:v>
                </c:pt>
                <c:pt idx="8667">
                  <c:v>43735.125495486114</c:v>
                </c:pt>
                <c:pt idx="8668">
                  <c:v>43735.167162210651</c:v>
                </c:pt>
                <c:pt idx="8669">
                  <c:v>43735.208828935189</c:v>
                </c:pt>
                <c:pt idx="8670">
                  <c:v>43735.250495659726</c:v>
                </c:pt>
                <c:pt idx="8671">
                  <c:v>43735.292162384256</c:v>
                </c:pt>
                <c:pt idx="8672">
                  <c:v>43735.333829108793</c:v>
                </c:pt>
                <c:pt idx="8673">
                  <c:v>43735.37549583333</c:v>
                </c:pt>
                <c:pt idx="8674">
                  <c:v>43735.417162557867</c:v>
                </c:pt>
                <c:pt idx="8675">
                  <c:v>43735.458829282405</c:v>
                </c:pt>
                <c:pt idx="8676">
                  <c:v>43735.500496006942</c:v>
                </c:pt>
                <c:pt idx="8677">
                  <c:v>43735.542162731479</c:v>
                </c:pt>
                <c:pt idx="8678">
                  <c:v>43735.583829456016</c:v>
                </c:pt>
                <c:pt idx="8679">
                  <c:v>43735.625496180553</c:v>
                </c:pt>
                <c:pt idx="8680">
                  <c:v>43735.667162905091</c:v>
                </c:pt>
                <c:pt idx="8681">
                  <c:v>43735.708829629628</c:v>
                </c:pt>
                <c:pt idx="8682">
                  <c:v>43735.750496354165</c:v>
                </c:pt>
                <c:pt idx="8683">
                  <c:v>43735.792163078702</c:v>
                </c:pt>
                <c:pt idx="8684">
                  <c:v>43735.833829803239</c:v>
                </c:pt>
                <c:pt idx="8685">
                  <c:v>43735.875496527777</c:v>
                </c:pt>
                <c:pt idx="8686">
                  <c:v>43735.917163252314</c:v>
                </c:pt>
                <c:pt idx="8687">
                  <c:v>43735.958829976851</c:v>
                </c:pt>
                <c:pt idx="8688">
                  <c:v>43736.000496701388</c:v>
                </c:pt>
                <c:pt idx="8689">
                  <c:v>43736.042163425926</c:v>
                </c:pt>
                <c:pt idx="8690">
                  <c:v>43736.083830150463</c:v>
                </c:pt>
                <c:pt idx="8691">
                  <c:v>43736.125496875</c:v>
                </c:pt>
                <c:pt idx="8692">
                  <c:v>43736.167163599537</c:v>
                </c:pt>
                <c:pt idx="8693">
                  <c:v>43736.208830324074</c:v>
                </c:pt>
                <c:pt idx="8694">
                  <c:v>43736.250497048612</c:v>
                </c:pt>
                <c:pt idx="8695">
                  <c:v>43736.292163773149</c:v>
                </c:pt>
                <c:pt idx="8696">
                  <c:v>43736.333830497686</c:v>
                </c:pt>
                <c:pt idx="8697">
                  <c:v>43736.375497222223</c:v>
                </c:pt>
                <c:pt idx="8698">
                  <c:v>43736.41716394676</c:v>
                </c:pt>
                <c:pt idx="8699">
                  <c:v>43736.458830671298</c:v>
                </c:pt>
                <c:pt idx="8700">
                  <c:v>43736.500497395835</c:v>
                </c:pt>
                <c:pt idx="8701">
                  <c:v>43736.542164120372</c:v>
                </c:pt>
                <c:pt idx="8702">
                  <c:v>43736.583830844909</c:v>
                </c:pt>
                <c:pt idx="8703">
                  <c:v>43736.625497569446</c:v>
                </c:pt>
                <c:pt idx="8704">
                  <c:v>43736.667164293984</c:v>
                </c:pt>
                <c:pt idx="8705">
                  <c:v>43736.708831018521</c:v>
                </c:pt>
                <c:pt idx="8706">
                  <c:v>43736.750497743058</c:v>
                </c:pt>
                <c:pt idx="8707">
                  <c:v>43736.792164467595</c:v>
                </c:pt>
                <c:pt idx="8708">
                  <c:v>43736.833831192132</c:v>
                </c:pt>
                <c:pt idx="8709">
                  <c:v>43736.87549791667</c:v>
                </c:pt>
                <c:pt idx="8710">
                  <c:v>43736.917164641207</c:v>
                </c:pt>
                <c:pt idx="8711">
                  <c:v>43736.958831365744</c:v>
                </c:pt>
                <c:pt idx="8712">
                  <c:v>43737.000498090281</c:v>
                </c:pt>
                <c:pt idx="8713">
                  <c:v>43737.042164814811</c:v>
                </c:pt>
                <c:pt idx="8714">
                  <c:v>43737.083831539348</c:v>
                </c:pt>
                <c:pt idx="8715">
                  <c:v>43737.125498263886</c:v>
                </c:pt>
                <c:pt idx="8716">
                  <c:v>43737.167164988423</c:v>
                </c:pt>
                <c:pt idx="8717">
                  <c:v>43737.20883171296</c:v>
                </c:pt>
                <c:pt idx="8718">
                  <c:v>43737.250498437497</c:v>
                </c:pt>
                <c:pt idx="8719">
                  <c:v>43737.292165162035</c:v>
                </c:pt>
                <c:pt idx="8720">
                  <c:v>43737.333831886572</c:v>
                </c:pt>
                <c:pt idx="8721">
                  <c:v>43737.375498611109</c:v>
                </c:pt>
                <c:pt idx="8722">
                  <c:v>43737.417165335646</c:v>
                </c:pt>
                <c:pt idx="8723">
                  <c:v>43737.458832060183</c:v>
                </c:pt>
                <c:pt idx="8724">
                  <c:v>43737.500498784721</c:v>
                </c:pt>
                <c:pt idx="8725">
                  <c:v>43737.542165509258</c:v>
                </c:pt>
                <c:pt idx="8726">
                  <c:v>43737.583832233795</c:v>
                </c:pt>
                <c:pt idx="8727">
                  <c:v>43737.625498958332</c:v>
                </c:pt>
                <c:pt idx="8728">
                  <c:v>43737.667165682869</c:v>
                </c:pt>
                <c:pt idx="8729">
                  <c:v>43737.708832407407</c:v>
                </c:pt>
                <c:pt idx="8730">
                  <c:v>43737.750499131944</c:v>
                </c:pt>
                <c:pt idx="8731">
                  <c:v>43737.792165856481</c:v>
                </c:pt>
                <c:pt idx="8732">
                  <c:v>43737.833832581018</c:v>
                </c:pt>
                <c:pt idx="8733">
                  <c:v>43737.875499305555</c:v>
                </c:pt>
                <c:pt idx="8734">
                  <c:v>43737.917166030093</c:v>
                </c:pt>
                <c:pt idx="8735">
                  <c:v>43737.95883275463</c:v>
                </c:pt>
                <c:pt idx="8736">
                  <c:v>43738.000499479167</c:v>
                </c:pt>
                <c:pt idx="8737">
                  <c:v>43738.042166203704</c:v>
                </c:pt>
                <c:pt idx="8738">
                  <c:v>43738.083832928241</c:v>
                </c:pt>
                <c:pt idx="8739">
                  <c:v>43738.125499652779</c:v>
                </c:pt>
                <c:pt idx="8740">
                  <c:v>43738.167166377316</c:v>
                </c:pt>
                <c:pt idx="8741">
                  <c:v>43738.208833101853</c:v>
                </c:pt>
                <c:pt idx="8742">
                  <c:v>43738.25049982639</c:v>
                </c:pt>
                <c:pt idx="8743">
                  <c:v>43738.292166550928</c:v>
                </c:pt>
                <c:pt idx="8744">
                  <c:v>43738.333833275465</c:v>
                </c:pt>
                <c:pt idx="8745">
                  <c:v>43738.375500000002</c:v>
                </c:pt>
                <c:pt idx="8746">
                  <c:v>43738.417166724539</c:v>
                </c:pt>
                <c:pt idx="8747">
                  <c:v>43738.458833449076</c:v>
                </c:pt>
                <c:pt idx="8748">
                  <c:v>43738.500500173614</c:v>
                </c:pt>
                <c:pt idx="8749">
                  <c:v>43738.542166898151</c:v>
                </c:pt>
                <c:pt idx="8750">
                  <c:v>43738.583833622688</c:v>
                </c:pt>
                <c:pt idx="8751">
                  <c:v>43738.625500347225</c:v>
                </c:pt>
                <c:pt idx="8752">
                  <c:v>43738.667167071762</c:v>
                </c:pt>
                <c:pt idx="8753">
                  <c:v>43738.7088337963</c:v>
                </c:pt>
                <c:pt idx="8754">
                  <c:v>43738.750500520837</c:v>
                </c:pt>
                <c:pt idx="8755">
                  <c:v>43738.792167245374</c:v>
                </c:pt>
                <c:pt idx="8756">
                  <c:v>43738.833833969904</c:v>
                </c:pt>
                <c:pt idx="8757">
                  <c:v>43738.875500694441</c:v>
                </c:pt>
                <c:pt idx="8758">
                  <c:v>43738.917167418978</c:v>
                </c:pt>
                <c:pt idx="8759">
                  <c:v>43738.958834143516</c:v>
                </c:pt>
                <c:pt idx="8760">
                  <c:v>43739.000500868053</c:v>
                </c:pt>
                <c:pt idx="8761">
                  <c:v>43739.04216759259</c:v>
                </c:pt>
                <c:pt idx="8762">
                  <c:v>43739.083834317127</c:v>
                </c:pt>
                <c:pt idx="8763">
                  <c:v>43739.125501041664</c:v>
                </c:pt>
                <c:pt idx="8764">
                  <c:v>43739.167167766202</c:v>
                </c:pt>
                <c:pt idx="8765">
                  <c:v>43739.208834490739</c:v>
                </c:pt>
                <c:pt idx="8766">
                  <c:v>43739.250501215276</c:v>
                </c:pt>
                <c:pt idx="8767">
                  <c:v>43739.292167939813</c:v>
                </c:pt>
                <c:pt idx="8768">
                  <c:v>43739.33383466435</c:v>
                </c:pt>
                <c:pt idx="8769">
                  <c:v>43739.375501388888</c:v>
                </c:pt>
                <c:pt idx="8770">
                  <c:v>43739.417168113425</c:v>
                </c:pt>
                <c:pt idx="8771">
                  <c:v>43739.458834837962</c:v>
                </c:pt>
                <c:pt idx="8772">
                  <c:v>43739.500501562499</c:v>
                </c:pt>
                <c:pt idx="8773">
                  <c:v>43739.542168287036</c:v>
                </c:pt>
                <c:pt idx="8774">
                  <c:v>43739.583835011574</c:v>
                </c:pt>
                <c:pt idx="8775">
                  <c:v>43739.625501736111</c:v>
                </c:pt>
                <c:pt idx="8776">
                  <c:v>43739.667168460648</c:v>
                </c:pt>
                <c:pt idx="8777">
                  <c:v>43739.708835185185</c:v>
                </c:pt>
                <c:pt idx="8778">
                  <c:v>43739.750501909723</c:v>
                </c:pt>
                <c:pt idx="8779">
                  <c:v>43739.79216863426</c:v>
                </c:pt>
                <c:pt idx="8780">
                  <c:v>43739.833835358797</c:v>
                </c:pt>
                <c:pt idx="8781">
                  <c:v>43739.875502083334</c:v>
                </c:pt>
                <c:pt idx="8782">
                  <c:v>43739.917168807871</c:v>
                </c:pt>
                <c:pt idx="8783">
                  <c:v>43739.958835532409</c:v>
                </c:pt>
                <c:pt idx="8784">
                  <c:v>43740.000502256946</c:v>
                </c:pt>
                <c:pt idx="8785">
                  <c:v>43740.042168981483</c:v>
                </c:pt>
                <c:pt idx="8786">
                  <c:v>43740.08383570602</c:v>
                </c:pt>
                <c:pt idx="8787">
                  <c:v>43740.125502430557</c:v>
                </c:pt>
                <c:pt idx="8788">
                  <c:v>43740.167169155095</c:v>
                </c:pt>
                <c:pt idx="8789">
                  <c:v>43740.208835879632</c:v>
                </c:pt>
                <c:pt idx="8790">
                  <c:v>43740.250502604169</c:v>
                </c:pt>
                <c:pt idx="8791">
                  <c:v>43740.292169328706</c:v>
                </c:pt>
                <c:pt idx="8792">
                  <c:v>43740.333836053243</c:v>
                </c:pt>
                <c:pt idx="8793">
                  <c:v>43740.375502777781</c:v>
                </c:pt>
                <c:pt idx="8794">
                  <c:v>43740.417169502318</c:v>
                </c:pt>
                <c:pt idx="8795">
                  <c:v>43740.458836226855</c:v>
                </c:pt>
                <c:pt idx="8796">
                  <c:v>43740.500502951392</c:v>
                </c:pt>
                <c:pt idx="8797">
                  <c:v>43740.542169675929</c:v>
                </c:pt>
                <c:pt idx="8798">
                  <c:v>43740.583836400459</c:v>
                </c:pt>
                <c:pt idx="8799">
                  <c:v>43740.625503124997</c:v>
                </c:pt>
                <c:pt idx="8800">
                  <c:v>43740.667169849534</c:v>
                </c:pt>
                <c:pt idx="8801">
                  <c:v>43740.708836574071</c:v>
                </c:pt>
                <c:pt idx="8802">
                  <c:v>43740.750503298608</c:v>
                </c:pt>
                <c:pt idx="8803">
                  <c:v>43740.792170023145</c:v>
                </c:pt>
                <c:pt idx="8804">
                  <c:v>43740.833836747683</c:v>
                </c:pt>
                <c:pt idx="8805">
                  <c:v>43740.87550347222</c:v>
                </c:pt>
                <c:pt idx="8806">
                  <c:v>43740.917170196757</c:v>
                </c:pt>
                <c:pt idx="8807">
                  <c:v>43740.958836921294</c:v>
                </c:pt>
                <c:pt idx="8808">
                  <c:v>43741.000503645831</c:v>
                </c:pt>
                <c:pt idx="8809">
                  <c:v>43741.042170370369</c:v>
                </c:pt>
                <c:pt idx="8810">
                  <c:v>43741.083837094906</c:v>
                </c:pt>
                <c:pt idx="8811">
                  <c:v>43741.125503819443</c:v>
                </c:pt>
                <c:pt idx="8812">
                  <c:v>43741.16717054398</c:v>
                </c:pt>
                <c:pt idx="8813">
                  <c:v>43741.208837268518</c:v>
                </c:pt>
                <c:pt idx="8814">
                  <c:v>43741.250503993055</c:v>
                </c:pt>
                <c:pt idx="8815">
                  <c:v>43741.292170717592</c:v>
                </c:pt>
                <c:pt idx="8816">
                  <c:v>43741.333837442129</c:v>
                </c:pt>
              </c:numCache>
            </c:numRef>
          </c:xVal>
          <c:yVal>
            <c:numRef>
              <c:f>'Sarecta 1 hr data'!$F$5:$F$8821</c:f>
              <c:numCache>
                <c:formatCode>General</c:formatCode>
                <c:ptCount val="8817"/>
                <c:pt idx="420">
                  <c:v>6</c:v>
                </c:pt>
                <c:pt idx="421">
                  <c:v>5</c:v>
                </c:pt>
                <c:pt idx="422">
                  <c:v>5</c:v>
                </c:pt>
                <c:pt idx="423">
                  <c:v>8</c:v>
                </c:pt>
                <c:pt idx="424">
                  <c:v>7</c:v>
                </c:pt>
                <c:pt idx="425">
                  <c:v>3</c:v>
                </c:pt>
                <c:pt idx="426">
                  <c:v>15</c:v>
                </c:pt>
                <c:pt idx="427">
                  <c:v>9</c:v>
                </c:pt>
                <c:pt idx="428">
                  <c:v>10</c:v>
                </c:pt>
                <c:pt idx="429">
                  <c:v>9</c:v>
                </c:pt>
                <c:pt idx="430">
                  <c:v>0</c:v>
                </c:pt>
                <c:pt idx="431">
                  <c:v>16</c:v>
                </c:pt>
                <c:pt idx="432">
                  <c:v>6</c:v>
                </c:pt>
                <c:pt idx="433">
                  <c:v>7</c:v>
                </c:pt>
                <c:pt idx="434">
                  <c:v>13</c:v>
                </c:pt>
                <c:pt idx="435">
                  <c:v>12</c:v>
                </c:pt>
                <c:pt idx="436">
                  <c:v>3</c:v>
                </c:pt>
                <c:pt idx="437">
                  <c:v>6</c:v>
                </c:pt>
                <c:pt idx="438">
                  <c:v>11</c:v>
                </c:pt>
                <c:pt idx="439">
                  <c:v>0</c:v>
                </c:pt>
                <c:pt idx="440">
                  <c:v>15</c:v>
                </c:pt>
                <c:pt idx="441">
                  <c:v>0</c:v>
                </c:pt>
                <c:pt idx="442">
                  <c:v>0</c:v>
                </c:pt>
                <c:pt idx="443">
                  <c:v>2</c:v>
                </c:pt>
                <c:pt idx="444">
                  <c:v>4</c:v>
                </c:pt>
                <c:pt idx="445">
                  <c:v>5</c:v>
                </c:pt>
                <c:pt idx="446">
                  <c:v>4</c:v>
                </c:pt>
                <c:pt idx="447">
                  <c:v>6</c:v>
                </c:pt>
                <c:pt idx="448">
                  <c:v>8</c:v>
                </c:pt>
                <c:pt idx="449">
                  <c:v>12</c:v>
                </c:pt>
                <c:pt idx="450">
                  <c:v>10</c:v>
                </c:pt>
                <c:pt idx="451">
                  <c:v>0</c:v>
                </c:pt>
                <c:pt idx="452">
                  <c:v>2</c:v>
                </c:pt>
                <c:pt idx="453">
                  <c:v>9</c:v>
                </c:pt>
                <c:pt idx="454">
                  <c:v>4</c:v>
                </c:pt>
                <c:pt idx="455">
                  <c:v>0</c:v>
                </c:pt>
                <c:pt idx="456">
                  <c:v>6</c:v>
                </c:pt>
                <c:pt idx="457">
                  <c:v>0</c:v>
                </c:pt>
                <c:pt idx="458">
                  <c:v>4</c:v>
                </c:pt>
                <c:pt idx="459">
                  <c:v>4</c:v>
                </c:pt>
                <c:pt idx="460">
                  <c:v>8</c:v>
                </c:pt>
                <c:pt idx="461">
                  <c:v>0</c:v>
                </c:pt>
                <c:pt idx="462">
                  <c:v>13</c:v>
                </c:pt>
                <c:pt idx="463">
                  <c:v>0</c:v>
                </c:pt>
                <c:pt idx="464">
                  <c:v>12</c:v>
                </c:pt>
                <c:pt idx="465">
                  <c:v>0</c:v>
                </c:pt>
                <c:pt idx="466">
                  <c:v>11</c:v>
                </c:pt>
                <c:pt idx="467">
                  <c:v>3</c:v>
                </c:pt>
                <c:pt idx="468">
                  <c:v>18</c:v>
                </c:pt>
                <c:pt idx="469">
                  <c:v>22</c:v>
                </c:pt>
                <c:pt idx="470">
                  <c:v>3</c:v>
                </c:pt>
                <c:pt idx="471">
                  <c:v>23</c:v>
                </c:pt>
                <c:pt idx="472">
                  <c:v>0</c:v>
                </c:pt>
                <c:pt idx="473">
                  <c:v>10</c:v>
                </c:pt>
                <c:pt idx="474">
                  <c:v>11</c:v>
                </c:pt>
                <c:pt idx="475">
                  <c:v>14</c:v>
                </c:pt>
                <c:pt idx="476">
                  <c:v>17</c:v>
                </c:pt>
                <c:pt idx="477">
                  <c:v>8</c:v>
                </c:pt>
                <c:pt idx="478">
                  <c:v>10</c:v>
                </c:pt>
                <c:pt idx="479">
                  <c:v>14</c:v>
                </c:pt>
                <c:pt idx="480">
                  <c:v>39</c:v>
                </c:pt>
                <c:pt idx="481">
                  <c:v>10</c:v>
                </c:pt>
                <c:pt idx="482">
                  <c:v>13</c:v>
                </c:pt>
                <c:pt idx="483">
                  <c:v>0</c:v>
                </c:pt>
                <c:pt idx="484">
                  <c:v>19</c:v>
                </c:pt>
                <c:pt idx="485">
                  <c:v>4</c:v>
                </c:pt>
                <c:pt idx="486">
                  <c:v>7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4</c:v>
                </c:pt>
                <c:pt idx="491">
                  <c:v>2</c:v>
                </c:pt>
                <c:pt idx="492">
                  <c:v>1</c:v>
                </c:pt>
                <c:pt idx="493">
                  <c:v>0</c:v>
                </c:pt>
                <c:pt idx="494">
                  <c:v>0</c:v>
                </c:pt>
                <c:pt idx="495">
                  <c:v>9</c:v>
                </c:pt>
                <c:pt idx="496">
                  <c:v>6</c:v>
                </c:pt>
                <c:pt idx="497">
                  <c:v>0</c:v>
                </c:pt>
                <c:pt idx="498">
                  <c:v>11</c:v>
                </c:pt>
                <c:pt idx="499">
                  <c:v>6</c:v>
                </c:pt>
                <c:pt idx="500">
                  <c:v>15</c:v>
                </c:pt>
                <c:pt idx="501">
                  <c:v>0</c:v>
                </c:pt>
                <c:pt idx="502">
                  <c:v>0</c:v>
                </c:pt>
                <c:pt idx="503">
                  <c:v>7</c:v>
                </c:pt>
                <c:pt idx="504">
                  <c:v>7</c:v>
                </c:pt>
                <c:pt idx="505">
                  <c:v>0</c:v>
                </c:pt>
                <c:pt idx="506">
                  <c:v>10</c:v>
                </c:pt>
                <c:pt idx="507">
                  <c:v>7</c:v>
                </c:pt>
                <c:pt idx="508">
                  <c:v>14</c:v>
                </c:pt>
                <c:pt idx="509">
                  <c:v>0</c:v>
                </c:pt>
                <c:pt idx="510">
                  <c:v>6</c:v>
                </c:pt>
                <c:pt idx="511">
                  <c:v>0</c:v>
                </c:pt>
                <c:pt idx="512">
                  <c:v>11</c:v>
                </c:pt>
                <c:pt idx="513">
                  <c:v>0</c:v>
                </c:pt>
                <c:pt idx="514">
                  <c:v>1</c:v>
                </c:pt>
                <c:pt idx="515">
                  <c:v>6</c:v>
                </c:pt>
                <c:pt idx="516">
                  <c:v>0</c:v>
                </c:pt>
                <c:pt idx="517">
                  <c:v>2</c:v>
                </c:pt>
                <c:pt idx="518">
                  <c:v>1</c:v>
                </c:pt>
                <c:pt idx="519">
                  <c:v>7</c:v>
                </c:pt>
                <c:pt idx="520">
                  <c:v>7</c:v>
                </c:pt>
                <c:pt idx="521">
                  <c:v>10</c:v>
                </c:pt>
                <c:pt idx="522">
                  <c:v>12</c:v>
                </c:pt>
                <c:pt idx="523">
                  <c:v>12</c:v>
                </c:pt>
                <c:pt idx="524">
                  <c:v>2</c:v>
                </c:pt>
                <c:pt idx="525">
                  <c:v>0</c:v>
                </c:pt>
                <c:pt idx="526">
                  <c:v>16</c:v>
                </c:pt>
                <c:pt idx="527">
                  <c:v>13</c:v>
                </c:pt>
                <c:pt idx="528">
                  <c:v>51</c:v>
                </c:pt>
                <c:pt idx="529">
                  <c:v>32</c:v>
                </c:pt>
                <c:pt idx="530">
                  <c:v>24</c:v>
                </c:pt>
                <c:pt idx="531">
                  <c:v>28</c:v>
                </c:pt>
                <c:pt idx="532">
                  <c:v>7</c:v>
                </c:pt>
                <c:pt idx="533">
                  <c:v>15</c:v>
                </c:pt>
                <c:pt idx="534">
                  <c:v>17</c:v>
                </c:pt>
                <c:pt idx="535">
                  <c:v>2</c:v>
                </c:pt>
                <c:pt idx="536">
                  <c:v>26</c:v>
                </c:pt>
                <c:pt idx="537">
                  <c:v>7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3</c:v>
                </c:pt>
                <c:pt idx="542">
                  <c:v>9</c:v>
                </c:pt>
                <c:pt idx="543">
                  <c:v>7</c:v>
                </c:pt>
                <c:pt idx="544">
                  <c:v>8</c:v>
                </c:pt>
                <c:pt idx="545">
                  <c:v>17</c:v>
                </c:pt>
                <c:pt idx="546">
                  <c:v>41</c:v>
                </c:pt>
                <c:pt idx="547">
                  <c:v>0</c:v>
                </c:pt>
                <c:pt idx="548">
                  <c:v>3</c:v>
                </c:pt>
                <c:pt idx="549">
                  <c:v>6</c:v>
                </c:pt>
                <c:pt idx="550">
                  <c:v>6</c:v>
                </c:pt>
                <c:pt idx="551">
                  <c:v>18</c:v>
                </c:pt>
                <c:pt idx="552">
                  <c:v>15</c:v>
                </c:pt>
                <c:pt idx="553">
                  <c:v>12</c:v>
                </c:pt>
                <c:pt idx="554">
                  <c:v>5</c:v>
                </c:pt>
                <c:pt idx="555">
                  <c:v>3</c:v>
                </c:pt>
                <c:pt idx="556">
                  <c:v>32</c:v>
                </c:pt>
                <c:pt idx="557">
                  <c:v>13</c:v>
                </c:pt>
                <c:pt idx="558">
                  <c:v>18</c:v>
                </c:pt>
                <c:pt idx="559">
                  <c:v>10</c:v>
                </c:pt>
                <c:pt idx="560">
                  <c:v>7</c:v>
                </c:pt>
                <c:pt idx="561">
                  <c:v>0</c:v>
                </c:pt>
                <c:pt idx="562">
                  <c:v>0</c:v>
                </c:pt>
                <c:pt idx="563">
                  <c:v>4</c:v>
                </c:pt>
                <c:pt idx="564">
                  <c:v>5</c:v>
                </c:pt>
                <c:pt idx="565">
                  <c:v>0</c:v>
                </c:pt>
                <c:pt idx="566">
                  <c:v>2</c:v>
                </c:pt>
                <c:pt idx="567">
                  <c:v>5</c:v>
                </c:pt>
                <c:pt idx="568">
                  <c:v>13</c:v>
                </c:pt>
                <c:pt idx="569">
                  <c:v>0</c:v>
                </c:pt>
                <c:pt idx="570">
                  <c:v>12</c:v>
                </c:pt>
                <c:pt idx="571">
                  <c:v>22</c:v>
                </c:pt>
                <c:pt idx="572">
                  <c:v>11</c:v>
                </c:pt>
                <c:pt idx="573">
                  <c:v>26</c:v>
                </c:pt>
                <c:pt idx="574">
                  <c:v>34</c:v>
                </c:pt>
                <c:pt idx="575">
                  <c:v>0</c:v>
                </c:pt>
                <c:pt idx="576">
                  <c:v>23</c:v>
                </c:pt>
                <c:pt idx="577">
                  <c:v>20</c:v>
                </c:pt>
                <c:pt idx="578">
                  <c:v>0</c:v>
                </c:pt>
                <c:pt idx="579">
                  <c:v>30</c:v>
                </c:pt>
                <c:pt idx="580">
                  <c:v>24</c:v>
                </c:pt>
                <c:pt idx="581">
                  <c:v>7</c:v>
                </c:pt>
                <c:pt idx="582">
                  <c:v>7</c:v>
                </c:pt>
                <c:pt idx="583">
                  <c:v>8</c:v>
                </c:pt>
                <c:pt idx="584">
                  <c:v>11</c:v>
                </c:pt>
                <c:pt idx="585">
                  <c:v>4</c:v>
                </c:pt>
                <c:pt idx="588">
                  <c:v>0</c:v>
                </c:pt>
                <c:pt idx="589">
                  <c:v>8</c:v>
                </c:pt>
                <c:pt idx="590">
                  <c:v>0</c:v>
                </c:pt>
                <c:pt idx="591">
                  <c:v>4</c:v>
                </c:pt>
                <c:pt idx="592">
                  <c:v>8</c:v>
                </c:pt>
                <c:pt idx="593">
                  <c:v>11</c:v>
                </c:pt>
                <c:pt idx="594">
                  <c:v>16</c:v>
                </c:pt>
                <c:pt idx="595">
                  <c:v>0</c:v>
                </c:pt>
                <c:pt idx="596">
                  <c:v>19</c:v>
                </c:pt>
                <c:pt idx="597">
                  <c:v>0</c:v>
                </c:pt>
                <c:pt idx="598">
                  <c:v>26</c:v>
                </c:pt>
                <c:pt idx="599">
                  <c:v>35</c:v>
                </c:pt>
                <c:pt idx="600">
                  <c:v>52</c:v>
                </c:pt>
                <c:pt idx="601">
                  <c:v>12</c:v>
                </c:pt>
                <c:pt idx="602">
                  <c:v>23</c:v>
                </c:pt>
                <c:pt idx="603">
                  <c:v>0</c:v>
                </c:pt>
                <c:pt idx="604">
                  <c:v>17</c:v>
                </c:pt>
                <c:pt idx="605">
                  <c:v>12</c:v>
                </c:pt>
                <c:pt idx="606">
                  <c:v>2</c:v>
                </c:pt>
                <c:pt idx="607">
                  <c:v>14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4</c:v>
                </c:pt>
                <c:pt idx="613">
                  <c:v>1</c:v>
                </c:pt>
                <c:pt idx="614">
                  <c:v>2</c:v>
                </c:pt>
                <c:pt idx="615">
                  <c:v>4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8</c:v>
                </c:pt>
                <c:pt idx="622">
                  <c:v>0</c:v>
                </c:pt>
                <c:pt idx="623">
                  <c:v>3</c:v>
                </c:pt>
                <c:pt idx="624">
                  <c:v>0</c:v>
                </c:pt>
                <c:pt idx="625">
                  <c:v>0</c:v>
                </c:pt>
                <c:pt idx="626">
                  <c:v>5</c:v>
                </c:pt>
                <c:pt idx="627">
                  <c:v>0</c:v>
                </c:pt>
                <c:pt idx="628">
                  <c:v>3</c:v>
                </c:pt>
                <c:pt idx="629">
                  <c:v>3</c:v>
                </c:pt>
                <c:pt idx="630">
                  <c:v>0</c:v>
                </c:pt>
                <c:pt idx="631">
                  <c:v>5</c:v>
                </c:pt>
                <c:pt idx="632">
                  <c:v>2</c:v>
                </c:pt>
                <c:pt idx="633">
                  <c:v>2</c:v>
                </c:pt>
                <c:pt idx="634">
                  <c:v>3</c:v>
                </c:pt>
                <c:pt idx="635">
                  <c:v>10</c:v>
                </c:pt>
                <c:pt idx="636">
                  <c:v>5</c:v>
                </c:pt>
                <c:pt idx="637">
                  <c:v>9</c:v>
                </c:pt>
                <c:pt idx="638">
                  <c:v>1</c:v>
                </c:pt>
                <c:pt idx="639">
                  <c:v>4</c:v>
                </c:pt>
                <c:pt idx="640">
                  <c:v>0</c:v>
                </c:pt>
                <c:pt idx="641">
                  <c:v>0</c:v>
                </c:pt>
                <c:pt idx="642">
                  <c:v>12</c:v>
                </c:pt>
                <c:pt idx="643">
                  <c:v>0</c:v>
                </c:pt>
                <c:pt idx="644">
                  <c:v>7</c:v>
                </c:pt>
                <c:pt idx="645">
                  <c:v>0</c:v>
                </c:pt>
                <c:pt idx="646">
                  <c:v>8</c:v>
                </c:pt>
                <c:pt idx="647">
                  <c:v>5</c:v>
                </c:pt>
                <c:pt idx="648">
                  <c:v>13</c:v>
                </c:pt>
                <c:pt idx="649">
                  <c:v>0</c:v>
                </c:pt>
                <c:pt idx="650">
                  <c:v>7</c:v>
                </c:pt>
                <c:pt idx="651">
                  <c:v>3</c:v>
                </c:pt>
                <c:pt idx="652">
                  <c:v>3</c:v>
                </c:pt>
                <c:pt idx="653">
                  <c:v>23</c:v>
                </c:pt>
                <c:pt idx="654">
                  <c:v>0</c:v>
                </c:pt>
                <c:pt idx="655">
                  <c:v>5</c:v>
                </c:pt>
                <c:pt idx="656">
                  <c:v>18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4</c:v>
                </c:pt>
                <c:pt idx="661">
                  <c:v>0</c:v>
                </c:pt>
                <c:pt idx="662">
                  <c:v>2</c:v>
                </c:pt>
                <c:pt idx="663">
                  <c:v>7</c:v>
                </c:pt>
                <c:pt idx="664">
                  <c:v>8</c:v>
                </c:pt>
                <c:pt idx="665">
                  <c:v>10</c:v>
                </c:pt>
                <c:pt idx="666">
                  <c:v>0</c:v>
                </c:pt>
                <c:pt idx="667">
                  <c:v>17</c:v>
                </c:pt>
                <c:pt idx="668">
                  <c:v>0</c:v>
                </c:pt>
                <c:pt idx="669">
                  <c:v>5</c:v>
                </c:pt>
                <c:pt idx="670">
                  <c:v>7</c:v>
                </c:pt>
                <c:pt idx="671">
                  <c:v>9</c:v>
                </c:pt>
                <c:pt idx="672">
                  <c:v>0</c:v>
                </c:pt>
                <c:pt idx="673">
                  <c:v>4</c:v>
                </c:pt>
                <c:pt idx="674">
                  <c:v>0</c:v>
                </c:pt>
                <c:pt idx="675">
                  <c:v>6</c:v>
                </c:pt>
                <c:pt idx="676">
                  <c:v>8</c:v>
                </c:pt>
                <c:pt idx="677">
                  <c:v>9</c:v>
                </c:pt>
                <c:pt idx="678">
                  <c:v>18</c:v>
                </c:pt>
                <c:pt idx="679">
                  <c:v>0</c:v>
                </c:pt>
                <c:pt idx="680">
                  <c:v>19</c:v>
                </c:pt>
                <c:pt idx="681">
                  <c:v>0</c:v>
                </c:pt>
                <c:pt idx="682">
                  <c:v>7</c:v>
                </c:pt>
                <c:pt idx="683">
                  <c:v>0</c:v>
                </c:pt>
                <c:pt idx="684">
                  <c:v>11</c:v>
                </c:pt>
                <c:pt idx="685">
                  <c:v>0</c:v>
                </c:pt>
                <c:pt idx="686">
                  <c:v>5</c:v>
                </c:pt>
                <c:pt idx="687">
                  <c:v>1</c:v>
                </c:pt>
                <c:pt idx="688">
                  <c:v>9</c:v>
                </c:pt>
                <c:pt idx="689">
                  <c:v>5</c:v>
                </c:pt>
                <c:pt idx="690">
                  <c:v>20</c:v>
                </c:pt>
                <c:pt idx="691">
                  <c:v>8</c:v>
                </c:pt>
                <c:pt idx="692">
                  <c:v>10</c:v>
                </c:pt>
                <c:pt idx="693">
                  <c:v>3</c:v>
                </c:pt>
                <c:pt idx="694">
                  <c:v>25</c:v>
                </c:pt>
                <c:pt idx="695">
                  <c:v>6</c:v>
                </c:pt>
                <c:pt idx="696">
                  <c:v>0</c:v>
                </c:pt>
                <c:pt idx="697">
                  <c:v>4</c:v>
                </c:pt>
                <c:pt idx="698">
                  <c:v>0</c:v>
                </c:pt>
                <c:pt idx="699">
                  <c:v>17</c:v>
                </c:pt>
                <c:pt idx="700">
                  <c:v>4</c:v>
                </c:pt>
                <c:pt idx="701">
                  <c:v>0</c:v>
                </c:pt>
                <c:pt idx="702">
                  <c:v>1</c:v>
                </c:pt>
                <c:pt idx="703">
                  <c:v>0</c:v>
                </c:pt>
                <c:pt idx="704">
                  <c:v>9</c:v>
                </c:pt>
                <c:pt idx="705">
                  <c:v>1</c:v>
                </c:pt>
                <c:pt idx="706">
                  <c:v>0</c:v>
                </c:pt>
                <c:pt idx="707">
                  <c:v>0</c:v>
                </c:pt>
                <c:pt idx="708">
                  <c:v>7</c:v>
                </c:pt>
                <c:pt idx="709">
                  <c:v>0</c:v>
                </c:pt>
                <c:pt idx="710">
                  <c:v>2</c:v>
                </c:pt>
                <c:pt idx="711">
                  <c:v>6</c:v>
                </c:pt>
                <c:pt idx="712">
                  <c:v>9</c:v>
                </c:pt>
                <c:pt idx="713">
                  <c:v>4</c:v>
                </c:pt>
                <c:pt idx="714">
                  <c:v>19</c:v>
                </c:pt>
                <c:pt idx="715">
                  <c:v>1</c:v>
                </c:pt>
                <c:pt idx="716">
                  <c:v>7</c:v>
                </c:pt>
                <c:pt idx="717">
                  <c:v>9</c:v>
                </c:pt>
                <c:pt idx="718">
                  <c:v>6</c:v>
                </c:pt>
                <c:pt idx="719">
                  <c:v>19</c:v>
                </c:pt>
                <c:pt idx="720">
                  <c:v>12</c:v>
                </c:pt>
                <c:pt idx="721">
                  <c:v>11</c:v>
                </c:pt>
                <c:pt idx="722">
                  <c:v>1</c:v>
                </c:pt>
                <c:pt idx="723">
                  <c:v>13</c:v>
                </c:pt>
                <c:pt idx="724">
                  <c:v>1</c:v>
                </c:pt>
                <c:pt idx="725">
                  <c:v>16</c:v>
                </c:pt>
                <c:pt idx="726">
                  <c:v>12</c:v>
                </c:pt>
                <c:pt idx="727">
                  <c:v>6</c:v>
                </c:pt>
                <c:pt idx="728">
                  <c:v>13</c:v>
                </c:pt>
                <c:pt idx="729">
                  <c:v>0</c:v>
                </c:pt>
                <c:pt idx="730">
                  <c:v>3</c:v>
                </c:pt>
                <c:pt idx="731">
                  <c:v>0</c:v>
                </c:pt>
                <c:pt idx="732">
                  <c:v>7</c:v>
                </c:pt>
                <c:pt idx="733">
                  <c:v>3</c:v>
                </c:pt>
                <c:pt idx="734">
                  <c:v>5</c:v>
                </c:pt>
                <c:pt idx="735">
                  <c:v>10</c:v>
                </c:pt>
                <c:pt idx="736">
                  <c:v>13</c:v>
                </c:pt>
                <c:pt idx="737">
                  <c:v>12</c:v>
                </c:pt>
                <c:pt idx="738">
                  <c:v>18</c:v>
                </c:pt>
                <c:pt idx="739">
                  <c:v>17</c:v>
                </c:pt>
                <c:pt idx="740">
                  <c:v>1</c:v>
                </c:pt>
                <c:pt idx="741">
                  <c:v>20</c:v>
                </c:pt>
                <c:pt idx="742">
                  <c:v>9</c:v>
                </c:pt>
                <c:pt idx="743">
                  <c:v>5</c:v>
                </c:pt>
                <c:pt idx="744">
                  <c:v>20</c:v>
                </c:pt>
                <c:pt idx="745">
                  <c:v>7</c:v>
                </c:pt>
                <c:pt idx="746">
                  <c:v>0</c:v>
                </c:pt>
                <c:pt idx="747">
                  <c:v>18</c:v>
                </c:pt>
                <c:pt idx="748">
                  <c:v>12</c:v>
                </c:pt>
                <c:pt idx="749">
                  <c:v>0</c:v>
                </c:pt>
                <c:pt idx="750">
                  <c:v>13</c:v>
                </c:pt>
                <c:pt idx="751">
                  <c:v>0</c:v>
                </c:pt>
                <c:pt idx="752">
                  <c:v>9</c:v>
                </c:pt>
                <c:pt idx="753">
                  <c:v>2</c:v>
                </c:pt>
                <c:pt idx="756">
                  <c:v>4</c:v>
                </c:pt>
                <c:pt idx="757">
                  <c:v>0</c:v>
                </c:pt>
                <c:pt idx="758">
                  <c:v>11</c:v>
                </c:pt>
                <c:pt idx="759">
                  <c:v>0</c:v>
                </c:pt>
                <c:pt idx="760">
                  <c:v>9</c:v>
                </c:pt>
                <c:pt idx="761">
                  <c:v>4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5</c:v>
                </c:pt>
                <c:pt idx="768">
                  <c:v>4</c:v>
                </c:pt>
                <c:pt idx="769">
                  <c:v>1</c:v>
                </c:pt>
                <c:pt idx="770">
                  <c:v>0</c:v>
                </c:pt>
                <c:pt idx="771">
                  <c:v>0</c:v>
                </c:pt>
                <c:pt idx="772">
                  <c:v>2</c:v>
                </c:pt>
                <c:pt idx="773">
                  <c:v>2</c:v>
                </c:pt>
                <c:pt idx="774">
                  <c:v>2</c:v>
                </c:pt>
                <c:pt idx="775">
                  <c:v>2</c:v>
                </c:pt>
                <c:pt idx="776">
                  <c:v>3</c:v>
                </c:pt>
                <c:pt idx="777">
                  <c:v>6</c:v>
                </c:pt>
                <c:pt idx="778">
                  <c:v>17</c:v>
                </c:pt>
                <c:pt idx="779">
                  <c:v>2</c:v>
                </c:pt>
                <c:pt idx="780">
                  <c:v>15</c:v>
                </c:pt>
                <c:pt idx="781">
                  <c:v>15</c:v>
                </c:pt>
                <c:pt idx="782">
                  <c:v>5</c:v>
                </c:pt>
                <c:pt idx="783">
                  <c:v>2</c:v>
                </c:pt>
                <c:pt idx="784">
                  <c:v>0</c:v>
                </c:pt>
                <c:pt idx="785">
                  <c:v>13</c:v>
                </c:pt>
                <c:pt idx="786">
                  <c:v>4</c:v>
                </c:pt>
                <c:pt idx="787">
                  <c:v>0</c:v>
                </c:pt>
                <c:pt idx="788">
                  <c:v>7</c:v>
                </c:pt>
                <c:pt idx="789">
                  <c:v>3</c:v>
                </c:pt>
                <c:pt idx="790">
                  <c:v>8</c:v>
                </c:pt>
                <c:pt idx="791">
                  <c:v>2</c:v>
                </c:pt>
                <c:pt idx="792">
                  <c:v>8</c:v>
                </c:pt>
                <c:pt idx="793">
                  <c:v>4</c:v>
                </c:pt>
                <c:pt idx="794">
                  <c:v>19</c:v>
                </c:pt>
                <c:pt idx="795">
                  <c:v>0</c:v>
                </c:pt>
                <c:pt idx="796">
                  <c:v>24</c:v>
                </c:pt>
                <c:pt idx="797">
                  <c:v>0</c:v>
                </c:pt>
                <c:pt idx="798">
                  <c:v>2</c:v>
                </c:pt>
                <c:pt idx="799">
                  <c:v>0</c:v>
                </c:pt>
                <c:pt idx="800">
                  <c:v>13</c:v>
                </c:pt>
                <c:pt idx="801">
                  <c:v>0</c:v>
                </c:pt>
                <c:pt idx="802">
                  <c:v>5</c:v>
                </c:pt>
                <c:pt idx="803">
                  <c:v>0</c:v>
                </c:pt>
                <c:pt idx="804">
                  <c:v>10</c:v>
                </c:pt>
                <c:pt idx="805">
                  <c:v>0</c:v>
                </c:pt>
                <c:pt idx="806">
                  <c:v>4</c:v>
                </c:pt>
                <c:pt idx="807">
                  <c:v>3</c:v>
                </c:pt>
                <c:pt idx="808">
                  <c:v>6</c:v>
                </c:pt>
                <c:pt idx="809">
                  <c:v>9</c:v>
                </c:pt>
                <c:pt idx="810">
                  <c:v>8</c:v>
                </c:pt>
                <c:pt idx="811">
                  <c:v>0</c:v>
                </c:pt>
                <c:pt idx="812">
                  <c:v>9</c:v>
                </c:pt>
                <c:pt idx="813">
                  <c:v>13</c:v>
                </c:pt>
                <c:pt idx="814">
                  <c:v>13</c:v>
                </c:pt>
                <c:pt idx="815">
                  <c:v>2</c:v>
                </c:pt>
                <c:pt idx="816">
                  <c:v>28</c:v>
                </c:pt>
                <c:pt idx="817">
                  <c:v>8</c:v>
                </c:pt>
                <c:pt idx="818">
                  <c:v>13</c:v>
                </c:pt>
                <c:pt idx="819">
                  <c:v>3</c:v>
                </c:pt>
                <c:pt idx="820">
                  <c:v>0</c:v>
                </c:pt>
                <c:pt idx="821">
                  <c:v>9</c:v>
                </c:pt>
                <c:pt idx="822">
                  <c:v>11</c:v>
                </c:pt>
                <c:pt idx="823">
                  <c:v>1</c:v>
                </c:pt>
                <c:pt idx="824">
                  <c:v>10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2</c:v>
                </c:pt>
                <c:pt idx="830">
                  <c:v>9</c:v>
                </c:pt>
                <c:pt idx="831">
                  <c:v>0</c:v>
                </c:pt>
                <c:pt idx="832">
                  <c:v>2</c:v>
                </c:pt>
                <c:pt idx="833">
                  <c:v>8</c:v>
                </c:pt>
                <c:pt idx="834">
                  <c:v>8</c:v>
                </c:pt>
                <c:pt idx="835">
                  <c:v>0</c:v>
                </c:pt>
                <c:pt idx="836">
                  <c:v>0</c:v>
                </c:pt>
                <c:pt idx="837">
                  <c:v>6</c:v>
                </c:pt>
                <c:pt idx="838">
                  <c:v>0</c:v>
                </c:pt>
                <c:pt idx="839">
                  <c:v>3</c:v>
                </c:pt>
                <c:pt idx="840">
                  <c:v>0</c:v>
                </c:pt>
                <c:pt idx="841">
                  <c:v>0</c:v>
                </c:pt>
                <c:pt idx="842">
                  <c:v>2</c:v>
                </c:pt>
                <c:pt idx="843">
                  <c:v>7</c:v>
                </c:pt>
                <c:pt idx="844">
                  <c:v>0</c:v>
                </c:pt>
                <c:pt idx="845">
                  <c:v>7</c:v>
                </c:pt>
                <c:pt idx="846">
                  <c:v>2</c:v>
                </c:pt>
                <c:pt idx="847">
                  <c:v>4</c:v>
                </c:pt>
                <c:pt idx="848">
                  <c:v>0</c:v>
                </c:pt>
                <c:pt idx="849">
                  <c:v>4</c:v>
                </c:pt>
                <c:pt idx="850">
                  <c:v>0</c:v>
                </c:pt>
                <c:pt idx="851">
                  <c:v>12</c:v>
                </c:pt>
                <c:pt idx="852">
                  <c:v>5</c:v>
                </c:pt>
                <c:pt idx="853">
                  <c:v>0</c:v>
                </c:pt>
                <c:pt idx="854">
                  <c:v>8</c:v>
                </c:pt>
                <c:pt idx="855">
                  <c:v>9</c:v>
                </c:pt>
                <c:pt idx="856">
                  <c:v>3</c:v>
                </c:pt>
                <c:pt idx="857">
                  <c:v>6</c:v>
                </c:pt>
                <c:pt idx="858">
                  <c:v>2</c:v>
                </c:pt>
                <c:pt idx="859">
                  <c:v>3</c:v>
                </c:pt>
                <c:pt idx="860">
                  <c:v>0</c:v>
                </c:pt>
                <c:pt idx="861">
                  <c:v>7</c:v>
                </c:pt>
                <c:pt idx="862">
                  <c:v>8</c:v>
                </c:pt>
                <c:pt idx="863">
                  <c:v>5</c:v>
                </c:pt>
                <c:pt idx="864">
                  <c:v>3</c:v>
                </c:pt>
                <c:pt idx="865">
                  <c:v>0</c:v>
                </c:pt>
                <c:pt idx="866">
                  <c:v>9</c:v>
                </c:pt>
                <c:pt idx="867">
                  <c:v>0</c:v>
                </c:pt>
                <c:pt idx="868">
                  <c:v>9</c:v>
                </c:pt>
                <c:pt idx="869">
                  <c:v>8</c:v>
                </c:pt>
                <c:pt idx="870">
                  <c:v>0</c:v>
                </c:pt>
                <c:pt idx="871">
                  <c:v>5</c:v>
                </c:pt>
                <c:pt idx="872">
                  <c:v>1</c:v>
                </c:pt>
                <c:pt idx="873">
                  <c:v>19</c:v>
                </c:pt>
                <c:pt idx="874">
                  <c:v>0</c:v>
                </c:pt>
                <c:pt idx="875">
                  <c:v>9</c:v>
                </c:pt>
                <c:pt idx="876">
                  <c:v>11</c:v>
                </c:pt>
                <c:pt idx="877">
                  <c:v>0</c:v>
                </c:pt>
                <c:pt idx="878">
                  <c:v>7</c:v>
                </c:pt>
                <c:pt idx="879">
                  <c:v>12</c:v>
                </c:pt>
                <c:pt idx="880">
                  <c:v>7</c:v>
                </c:pt>
                <c:pt idx="881">
                  <c:v>2</c:v>
                </c:pt>
                <c:pt idx="882">
                  <c:v>11</c:v>
                </c:pt>
                <c:pt idx="883">
                  <c:v>0</c:v>
                </c:pt>
                <c:pt idx="884">
                  <c:v>2</c:v>
                </c:pt>
                <c:pt idx="885">
                  <c:v>12</c:v>
                </c:pt>
                <c:pt idx="886">
                  <c:v>0</c:v>
                </c:pt>
                <c:pt idx="887">
                  <c:v>11</c:v>
                </c:pt>
                <c:pt idx="888">
                  <c:v>14</c:v>
                </c:pt>
                <c:pt idx="889">
                  <c:v>10</c:v>
                </c:pt>
                <c:pt idx="890">
                  <c:v>0</c:v>
                </c:pt>
                <c:pt idx="891">
                  <c:v>10</c:v>
                </c:pt>
                <c:pt idx="892">
                  <c:v>10</c:v>
                </c:pt>
                <c:pt idx="893">
                  <c:v>0</c:v>
                </c:pt>
                <c:pt idx="894">
                  <c:v>15</c:v>
                </c:pt>
                <c:pt idx="895">
                  <c:v>3</c:v>
                </c:pt>
                <c:pt idx="896">
                  <c:v>19</c:v>
                </c:pt>
                <c:pt idx="897">
                  <c:v>0</c:v>
                </c:pt>
                <c:pt idx="898">
                  <c:v>8</c:v>
                </c:pt>
                <c:pt idx="899">
                  <c:v>1</c:v>
                </c:pt>
                <c:pt idx="900">
                  <c:v>6</c:v>
                </c:pt>
                <c:pt idx="901">
                  <c:v>0</c:v>
                </c:pt>
                <c:pt idx="902">
                  <c:v>8</c:v>
                </c:pt>
                <c:pt idx="903">
                  <c:v>2</c:v>
                </c:pt>
                <c:pt idx="904">
                  <c:v>9</c:v>
                </c:pt>
                <c:pt idx="905">
                  <c:v>3</c:v>
                </c:pt>
                <c:pt idx="906">
                  <c:v>15</c:v>
                </c:pt>
                <c:pt idx="907">
                  <c:v>7</c:v>
                </c:pt>
                <c:pt idx="908">
                  <c:v>0</c:v>
                </c:pt>
                <c:pt idx="909">
                  <c:v>0</c:v>
                </c:pt>
                <c:pt idx="910">
                  <c:v>16</c:v>
                </c:pt>
                <c:pt idx="911">
                  <c:v>0</c:v>
                </c:pt>
                <c:pt idx="912">
                  <c:v>3</c:v>
                </c:pt>
                <c:pt idx="913">
                  <c:v>0</c:v>
                </c:pt>
                <c:pt idx="914">
                  <c:v>4</c:v>
                </c:pt>
                <c:pt idx="915">
                  <c:v>3</c:v>
                </c:pt>
                <c:pt idx="916">
                  <c:v>0</c:v>
                </c:pt>
                <c:pt idx="917">
                  <c:v>12</c:v>
                </c:pt>
                <c:pt idx="918">
                  <c:v>4</c:v>
                </c:pt>
                <c:pt idx="919">
                  <c:v>2</c:v>
                </c:pt>
                <c:pt idx="920">
                  <c:v>6</c:v>
                </c:pt>
                <c:pt idx="921">
                  <c:v>11</c:v>
                </c:pt>
                <c:pt idx="922">
                  <c:v>9</c:v>
                </c:pt>
                <c:pt idx="923">
                  <c:v>0</c:v>
                </c:pt>
                <c:pt idx="924">
                  <c:v>0</c:v>
                </c:pt>
                <c:pt idx="926">
                  <c:v>13</c:v>
                </c:pt>
                <c:pt idx="927">
                  <c:v>4</c:v>
                </c:pt>
                <c:pt idx="928">
                  <c:v>0</c:v>
                </c:pt>
                <c:pt idx="929">
                  <c:v>14</c:v>
                </c:pt>
                <c:pt idx="930">
                  <c:v>2</c:v>
                </c:pt>
                <c:pt idx="931">
                  <c:v>4</c:v>
                </c:pt>
                <c:pt idx="932">
                  <c:v>7</c:v>
                </c:pt>
                <c:pt idx="933">
                  <c:v>0</c:v>
                </c:pt>
                <c:pt idx="934">
                  <c:v>14</c:v>
                </c:pt>
                <c:pt idx="935">
                  <c:v>3</c:v>
                </c:pt>
                <c:pt idx="936">
                  <c:v>0</c:v>
                </c:pt>
                <c:pt idx="937">
                  <c:v>4</c:v>
                </c:pt>
                <c:pt idx="938">
                  <c:v>0</c:v>
                </c:pt>
                <c:pt idx="939">
                  <c:v>13</c:v>
                </c:pt>
                <c:pt idx="940">
                  <c:v>0</c:v>
                </c:pt>
                <c:pt idx="941">
                  <c:v>11</c:v>
                </c:pt>
                <c:pt idx="942">
                  <c:v>4</c:v>
                </c:pt>
                <c:pt idx="943">
                  <c:v>5</c:v>
                </c:pt>
                <c:pt idx="944">
                  <c:v>2</c:v>
                </c:pt>
                <c:pt idx="945">
                  <c:v>6</c:v>
                </c:pt>
                <c:pt idx="946">
                  <c:v>13</c:v>
                </c:pt>
                <c:pt idx="947">
                  <c:v>3</c:v>
                </c:pt>
                <c:pt idx="948">
                  <c:v>25</c:v>
                </c:pt>
                <c:pt idx="949">
                  <c:v>15</c:v>
                </c:pt>
                <c:pt idx="950">
                  <c:v>10</c:v>
                </c:pt>
                <c:pt idx="951">
                  <c:v>1</c:v>
                </c:pt>
                <c:pt idx="952">
                  <c:v>4</c:v>
                </c:pt>
                <c:pt idx="953">
                  <c:v>11</c:v>
                </c:pt>
                <c:pt idx="954">
                  <c:v>5</c:v>
                </c:pt>
                <c:pt idx="955">
                  <c:v>0</c:v>
                </c:pt>
                <c:pt idx="956">
                  <c:v>0</c:v>
                </c:pt>
                <c:pt idx="957">
                  <c:v>28</c:v>
                </c:pt>
                <c:pt idx="958">
                  <c:v>10</c:v>
                </c:pt>
                <c:pt idx="959">
                  <c:v>0</c:v>
                </c:pt>
                <c:pt idx="960">
                  <c:v>6</c:v>
                </c:pt>
                <c:pt idx="961">
                  <c:v>14</c:v>
                </c:pt>
                <c:pt idx="962">
                  <c:v>6</c:v>
                </c:pt>
                <c:pt idx="963">
                  <c:v>12</c:v>
                </c:pt>
                <c:pt idx="964">
                  <c:v>5</c:v>
                </c:pt>
                <c:pt idx="965">
                  <c:v>9</c:v>
                </c:pt>
                <c:pt idx="966">
                  <c:v>15</c:v>
                </c:pt>
                <c:pt idx="967">
                  <c:v>3</c:v>
                </c:pt>
                <c:pt idx="968">
                  <c:v>15</c:v>
                </c:pt>
                <c:pt idx="969">
                  <c:v>0</c:v>
                </c:pt>
                <c:pt idx="970">
                  <c:v>4</c:v>
                </c:pt>
                <c:pt idx="971">
                  <c:v>0</c:v>
                </c:pt>
                <c:pt idx="972">
                  <c:v>4</c:v>
                </c:pt>
                <c:pt idx="973">
                  <c:v>0</c:v>
                </c:pt>
                <c:pt idx="974">
                  <c:v>10</c:v>
                </c:pt>
                <c:pt idx="975">
                  <c:v>4</c:v>
                </c:pt>
                <c:pt idx="976">
                  <c:v>8</c:v>
                </c:pt>
                <c:pt idx="977">
                  <c:v>15</c:v>
                </c:pt>
                <c:pt idx="978">
                  <c:v>6</c:v>
                </c:pt>
                <c:pt idx="979">
                  <c:v>13</c:v>
                </c:pt>
                <c:pt idx="980">
                  <c:v>7</c:v>
                </c:pt>
                <c:pt idx="981">
                  <c:v>9</c:v>
                </c:pt>
                <c:pt idx="982">
                  <c:v>3</c:v>
                </c:pt>
                <c:pt idx="983">
                  <c:v>7</c:v>
                </c:pt>
                <c:pt idx="984">
                  <c:v>13</c:v>
                </c:pt>
                <c:pt idx="985">
                  <c:v>0</c:v>
                </c:pt>
                <c:pt idx="986">
                  <c:v>14</c:v>
                </c:pt>
                <c:pt idx="987">
                  <c:v>10</c:v>
                </c:pt>
                <c:pt idx="988">
                  <c:v>3</c:v>
                </c:pt>
                <c:pt idx="989">
                  <c:v>2</c:v>
                </c:pt>
                <c:pt idx="990">
                  <c:v>12</c:v>
                </c:pt>
                <c:pt idx="991">
                  <c:v>0</c:v>
                </c:pt>
                <c:pt idx="992">
                  <c:v>6</c:v>
                </c:pt>
                <c:pt idx="993">
                  <c:v>1</c:v>
                </c:pt>
                <c:pt idx="994">
                  <c:v>0</c:v>
                </c:pt>
                <c:pt idx="995">
                  <c:v>2</c:v>
                </c:pt>
                <c:pt idx="996">
                  <c:v>0</c:v>
                </c:pt>
                <c:pt idx="997">
                  <c:v>2</c:v>
                </c:pt>
                <c:pt idx="998">
                  <c:v>3</c:v>
                </c:pt>
                <c:pt idx="999">
                  <c:v>5</c:v>
                </c:pt>
                <c:pt idx="1000">
                  <c:v>3</c:v>
                </c:pt>
                <c:pt idx="1001">
                  <c:v>8</c:v>
                </c:pt>
                <c:pt idx="1002">
                  <c:v>14</c:v>
                </c:pt>
                <c:pt idx="1003">
                  <c:v>0</c:v>
                </c:pt>
                <c:pt idx="1004">
                  <c:v>31</c:v>
                </c:pt>
                <c:pt idx="1005">
                  <c:v>0</c:v>
                </c:pt>
                <c:pt idx="1006">
                  <c:v>37</c:v>
                </c:pt>
                <c:pt idx="1007">
                  <c:v>6</c:v>
                </c:pt>
                <c:pt idx="1008">
                  <c:v>6</c:v>
                </c:pt>
                <c:pt idx="1009">
                  <c:v>0</c:v>
                </c:pt>
                <c:pt idx="1010">
                  <c:v>8</c:v>
                </c:pt>
                <c:pt idx="1011">
                  <c:v>9</c:v>
                </c:pt>
                <c:pt idx="1012">
                  <c:v>9</c:v>
                </c:pt>
                <c:pt idx="1013">
                  <c:v>3</c:v>
                </c:pt>
                <c:pt idx="1014">
                  <c:v>7</c:v>
                </c:pt>
                <c:pt idx="1015">
                  <c:v>0</c:v>
                </c:pt>
                <c:pt idx="1016">
                  <c:v>7</c:v>
                </c:pt>
                <c:pt idx="1017">
                  <c:v>13</c:v>
                </c:pt>
                <c:pt idx="1018">
                  <c:v>2</c:v>
                </c:pt>
                <c:pt idx="1019">
                  <c:v>0</c:v>
                </c:pt>
                <c:pt idx="1020">
                  <c:v>11</c:v>
                </c:pt>
                <c:pt idx="1021">
                  <c:v>0</c:v>
                </c:pt>
                <c:pt idx="1022">
                  <c:v>0</c:v>
                </c:pt>
                <c:pt idx="1023">
                  <c:v>4</c:v>
                </c:pt>
                <c:pt idx="1024">
                  <c:v>8</c:v>
                </c:pt>
                <c:pt idx="1025">
                  <c:v>1</c:v>
                </c:pt>
                <c:pt idx="1026">
                  <c:v>2</c:v>
                </c:pt>
                <c:pt idx="1027">
                  <c:v>2</c:v>
                </c:pt>
                <c:pt idx="1028">
                  <c:v>0</c:v>
                </c:pt>
                <c:pt idx="1029">
                  <c:v>11</c:v>
                </c:pt>
                <c:pt idx="1030">
                  <c:v>8</c:v>
                </c:pt>
                <c:pt idx="1031">
                  <c:v>0</c:v>
                </c:pt>
                <c:pt idx="1032">
                  <c:v>2</c:v>
                </c:pt>
                <c:pt idx="1033">
                  <c:v>0</c:v>
                </c:pt>
                <c:pt idx="1034">
                  <c:v>6</c:v>
                </c:pt>
                <c:pt idx="1035">
                  <c:v>0</c:v>
                </c:pt>
                <c:pt idx="1036">
                  <c:v>0</c:v>
                </c:pt>
                <c:pt idx="1037">
                  <c:v>1</c:v>
                </c:pt>
                <c:pt idx="1038">
                  <c:v>3</c:v>
                </c:pt>
                <c:pt idx="1039">
                  <c:v>4</c:v>
                </c:pt>
                <c:pt idx="1040">
                  <c:v>6</c:v>
                </c:pt>
                <c:pt idx="1041">
                  <c:v>2</c:v>
                </c:pt>
                <c:pt idx="1042">
                  <c:v>4</c:v>
                </c:pt>
                <c:pt idx="1043">
                  <c:v>11</c:v>
                </c:pt>
                <c:pt idx="1044">
                  <c:v>9</c:v>
                </c:pt>
                <c:pt idx="1045">
                  <c:v>0</c:v>
                </c:pt>
                <c:pt idx="1046">
                  <c:v>4</c:v>
                </c:pt>
                <c:pt idx="1047">
                  <c:v>9</c:v>
                </c:pt>
                <c:pt idx="1048">
                  <c:v>0</c:v>
                </c:pt>
                <c:pt idx="1049">
                  <c:v>4</c:v>
                </c:pt>
                <c:pt idx="1050">
                  <c:v>2</c:v>
                </c:pt>
                <c:pt idx="1051">
                  <c:v>4</c:v>
                </c:pt>
                <c:pt idx="1052">
                  <c:v>0</c:v>
                </c:pt>
                <c:pt idx="1053">
                  <c:v>1</c:v>
                </c:pt>
                <c:pt idx="1054">
                  <c:v>4</c:v>
                </c:pt>
                <c:pt idx="1055">
                  <c:v>6</c:v>
                </c:pt>
                <c:pt idx="1056">
                  <c:v>4</c:v>
                </c:pt>
                <c:pt idx="1057">
                  <c:v>1</c:v>
                </c:pt>
                <c:pt idx="1058">
                  <c:v>6</c:v>
                </c:pt>
                <c:pt idx="1059">
                  <c:v>14</c:v>
                </c:pt>
                <c:pt idx="1060">
                  <c:v>0</c:v>
                </c:pt>
                <c:pt idx="1061">
                  <c:v>14</c:v>
                </c:pt>
                <c:pt idx="1062">
                  <c:v>14</c:v>
                </c:pt>
                <c:pt idx="1063">
                  <c:v>4</c:v>
                </c:pt>
                <c:pt idx="1064">
                  <c:v>15</c:v>
                </c:pt>
                <c:pt idx="1065">
                  <c:v>7</c:v>
                </c:pt>
                <c:pt idx="1066">
                  <c:v>16</c:v>
                </c:pt>
                <c:pt idx="1067">
                  <c:v>10</c:v>
                </c:pt>
                <c:pt idx="1068">
                  <c:v>18</c:v>
                </c:pt>
                <c:pt idx="1069">
                  <c:v>5</c:v>
                </c:pt>
                <c:pt idx="1070">
                  <c:v>8</c:v>
                </c:pt>
                <c:pt idx="1071">
                  <c:v>8</c:v>
                </c:pt>
                <c:pt idx="1072">
                  <c:v>9</c:v>
                </c:pt>
                <c:pt idx="1073">
                  <c:v>0</c:v>
                </c:pt>
                <c:pt idx="1074">
                  <c:v>7</c:v>
                </c:pt>
                <c:pt idx="1075">
                  <c:v>2</c:v>
                </c:pt>
                <c:pt idx="1076">
                  <c:v>3</c:v>
                </c:pt>
                <c:pt idx="1077">
                  <c:v>7</c:v>
                </c:pt>
                <c:pt idx="1078">
                  <c:v>4</c:v>
                </c:pt>
                <c:pt idx="1079">
                  <c:v>11</c:v>
                </c:pt>
                <c:pt idx="1080">
                  <c:v>0</c:v>
                </c:pt>
                <c:pt idx="1081">
                  <c:v>10</c:v>
                </c:pt>
                <c:pt idx="1082">
                  <c:v>8</c:v>
                </c:pt>
                <c:pt idx="1083">
                  <c:v>0</c:v>
                </c:pt>
                <c:pt idx="1084">
                  <c:v>0</c:v>
                </c:pt>
                <c:pt idx="1085">
                  <c:v>6</c:v>
                </c:pt>
                <c:pt idx="1086">
                  <c:v>1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11</c:v>
                </c:pt>
                <c:pt idx="1092">
                  <c:v>20</c:v>
                </c:pt>
                <c:pt idx="1093">
                  <c:v>5</c:v>
                </c:pt>
                <c:pt idx="1094">
                  <c:v>0</c:v>
                </c:pt>
                <c:pt idx="1095">
                  <c:v>18</c:v>
                </c:pt>
                <c:pt idx="1096">
                  <c:v>5</c:v>
                </c:pt>
                <c:pt idx="1097">
                  <c:v>0</c:v>
                </c:pt>
                <c:pt idx="1098">
                  <c:v>0</c:v>
                </c:pt>
                <c:pt idx="1099">
                  <c:v>3</c:v>
                </c:pt>
                <c:pt idx="1100">
                  <c:v>0</c:v>
                </c:pt>
                <c:pt idx="1101">
                  <c:v>9</c:v>
                </c:pt>
                <c:pt idx="1102">
                  <c:v>4</c:v>
                </c:pt>
                <c:pt idx="1103">
                  <c:v>21</c:v>
                </c:pt>
                <c:pt idx="1104">
                  <c:v>0</c:v>
                </c:pt>
                <c:pt idx="1105">
                  <c:v>0</c:v>
                </c:pt>
                <c:pt idx="1106">
                  <c:v>9</c:v>
                </c:pt>
                <c:pt idx="1107">
                  <c:v>3</c:v>
                </c:pt>
                <c:pt idx="1108">
                  <c:v>15</c:v>
                </c:pt>
                <c:pt idx="1109">
                  <c:v>7</c:v>
                </c:pt>
                <c:pt idx="1110">
                  <c:v>0</c:v>
                </c:pt>
                <c:pt idx="1111">
                  <c:v>3</c:v>
                </c:pt>
                <c:pt idx="1112">
                  <c:v>29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12</c:v>
                </c:pt>
                <c:pt idx="1120">
                  <c:v>0</c:v>
                </c:pt>
                <c:pt idx="1121">
                  <c:v>10</c:v>
                </c:pt>
                <c:pt idx="1122">
                  <c:v>26</c:v>
                </c:pt>
                <c:pt idx="1123">
                  <c:v>20</c:v>
                </c:pt>
                <c:pt idx="1124">
                  <c:v>0</c:v>
                </c:pt>
                <c:pt idx="1125">
                  <c:v>0</c:v>
                </c:pt>
                <c:pt idx="1126">
                  <c:v>9</c:v>
                </c:pt>
                <c:pt idx="1127">
                  <c:v>18</c:v>
                </c:pt>
                <c:pt idx="1128">
                  <c:v>0</c:v>
                </c:pt>
                <c:pt idx="1129">
                  <c:v>28</c:v>
                </c:pt>
                <c:pt idx="1130">
                  <c:v>0</c:v>
                </c:pt>
                <c:pt idx="1131">
                  <c:v>16</c:v>
                </c:pt>
                <c:pt idx="1132">
                  <c:v>12</c:v>
                </c:pt>
                <c:pt idx="1133">
                  <c:v>2</c:v>
                </c:pt>
                <c:pt idx="1134">
                  <c:v>12</c:v>
                </c:pt>
                <c:pt idx="1135">
                  <c:v>0</c:v>
                </c:pt>
                <c:pt idx="1136">
                  <c:v>0</c:v>
                </c:pt>
                <c:pt idx="1137">
                  <c:v>22</c:v>
                </c:pt>
                <c:pt idx="1138">
                  <c:v>0</c:v>
                </c:pt>
                <c:pt idx="1139">
                  <c:v>1</c:v>
                </c:pt>
                <c:pt idx="1140">
                  <c:v>11</c:v>
                </c:pt>
                <c:pt idx="1141">
                  <c:v>0</c:v>
                </c:pt>
                <c:pt idx="1142">
                  <c:v>10</c:v>
                </c:pt>
                <c:pt idx="1143">
                  <c:v>1</c:v>
                </c:pt>
                <c:pt idx="1144">
                  <c:v>3</c:v>
                </c:pt>
                <c:pt idx="1145">
                  <c:v>14</c:v>
                </c:pt>
                <c:pt idx="1146">
                  <c:v>37</c:v>
                </c:pt>
                <c:pt idx="1147">
                  <c:v>33</c:v>
                </c:pt>
                <c:pt idx="1148">
                  <c:v>13</c:v>
                </c:pt>
                <c:pt idx="1149">
                  <c:v>0</c:v>
                </c:pt>
                <c:pt idx="1150">
                  <c:v>11</c:v>
                </c:pt>
                <c:pt idx="1151">
                  <c:v>29</c:v>
                </c:pt>
                <c:pt idx="1152">
                  <c:v>0</c:v>
                </c:pt>
                <c:pt idx="1153">
                  <c:v>27</c:v>
                </c:pt>
                <c:pt idx="1154">
                  <c:v>9</c:v>
                </c:pt>
                <c:pt idx="1155">
                  <c:v>5</c:v>
                </c:pt>
                <c:pt idx="1156">
                  <c:v>15</c:v>
                </c:pt>
                <c:pt idx="1157">
                  <c:v>13</c:v>
                </c:pt>
                <c:pt idx="1158">
                  <c:v>7</c:v>
                </c:pt>
                <c:pt idx="1159">
                  <c:v>10</c:v>
                </c:pt>
                <c:pt idx="1160">
                  <c:v>2</c:v>
                </c:pt>
                <c:pt idx="1161">
                  <c:v>17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3</c:v>
                </c:pt>
                <c:pt idx="1168">
                  <c:v>0</c:v>
                </c:pt>
                <c:pt idx="1169">
                  <c:v>23</c:v>
                </c:pt>
                <c:pt idx="1170">
                  <c:v>36</c:v>
                </c:pt>
                <c:pt idx="1171">
                  <c:v>24</c:v>
                </c:pt>
                <c:pt idx="1172">
                  <c:v>3</c:v>
                </c:pt>
                <c:pt idx="1173">
                  <c:v>37</c:v>
                </c:pt>
                <c:pt idx="1174">
                  <c:v>16</c:v>
                </c:pt>
                <c:pt idx="1175">
                  <c:v>0</c:v>
                </c:pt>
                <c:pt idx="1176">
                  <c:v>39</c:v>
                </c:pt>
                <c:pt idx="1177">
                  <c:v>32</c:v>
                </c:pt>
                <c:pt idx="1178">
                  <c:v>7</c:v>
                </c:pt>
                <c:pt idx="1179">
                  <c:v>0</c:v>
                </c:pt>
                <c:pt idx="1180">
                  <c:v>32</c:v>
                </c:pt>
                <c:pt idx="1181">
                  <c:v>7</c:v>
                </c:pt>
                <c:pt idx="1182">
                  <c:v>0</c:v>
                </c:pt>
                <c:pt idx="1183">
                  <c:v>20</c:v>
                </c:pt>
                <c:pt idx="1184">
                  <c:v>0</c:v>
                </c:pt>
                <c:pt idx="1185">
                  <c:v>11</c:v>
                </c:pt>
                <c:pt idx="1186">
                  <c:v>7</c:v>
                </c:pt>
                <c:pt idx="1187">
                  <c:v>19</c:v>
                </c:pt>
                <c:pt idx="1188">
                  <c:v>31</c:v>
                </c:pt>
                <c:pt idx="1189">
                  <c:v>0</c:v>
                </c:pt>
                <c:pt idx="1190">
                  <c:v>0</c:v>
                </c:pt>
                <c:pt idx="1191">
                  <c:v>2</c:v>
                </c:pt>
                <c:pt idx="1192">
                  <c:v>9</c:v>
                </c:pt>
                <c:pt idx="1193">
                  <c:v>13</c:v>
                </c:pt>
                <c:pt idx="1194">
                  <c:v>30</c:v>
                </c:pt>
                <c:pt idx="1195">
                  <c:v>0</c:v>
                </c:pt>
                <c:pt idx="1196">
                  <c:v>13</c:v>
                </c:pt>
                <c:pt idx="1197">
                  <c:v>49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22</c:v>
                </c:pt>
                <c:pt idx="1202">
                  <c:v>0</c:v>
                </c:pt>
                <c:pt idx="1203">
                  <c:v>7</c:v>
                </c:pt>
                <c:pt idx="1204">
                  <c:v>13</c:v>
                </c:pt>
                <c:pt idx="1205">
                  <c:v>17</c:v>
                </c:pt>
                <c:pt idx="1206">
                  <c:v>2</c:v>
                </c:pt>
                <c:pt idx="1207">
                  <c:v>20</c:v>
                </c:pt>
                <c:pt idx="1212">
                  <c:v>14</c:v>
                </c:pt>
                <c:pt idx="1213">
                  <c:v>16</c:v>
                </c:pt>
                <c:pt idx="1214">
                  <c:v>15</c:v>
                </c:pt>
                <c:pt idx="1215">
                  <c:v>16</c:v>
                </c:pt>
                <c:pt idx="1216">
                  <c:v>19</c:v>
                </c:pt>
                <c:pt idx="1217">
                  <c:v>17</c:v>
                </c:pt>
                <c:pt idx="1218">
                  <c:v>11</c:v>
                </c:pt>
                <c:pt idx="1219">
                  <c:v>12</c:v>
                </c:pt>
                <c:pt idx="1220">
                  <c:v>34</c:v>
                </c:pt>
                <c:pt idx="1221">
                  <c:v>8</c:v>
                </c:pt>
                <c:pt idx="1222">
                  <c:v>11</c:v>
                </c:pt>
                <c:pt idx="1223">
                  <c:v>10</c:v>
                </c:pt>
                <c:pt idx="1224">
                  <c:v>0</c:v>
                </c:pt>
                <c:pt idx="1225">
                  <c:v>3</c:v>
                </c:pt>
                <c:pt idx="1226">
                  <c:v>8</c:v>
                </c:pt>
                <c:pt idx="1227">
                  <c:v>0</c:v>
                </c:pt>
                <c:pt idx="1228">
                  <c:v>4</c:v>
                </c:pt>
                <c:pt idx="1229">
                  <c:v>5</c:v>
                </c:pt>
                <c:pt idx="1230">
                  <c:v>3</c:v>
                </c:pt>
                <c:pt idx="1231">
                  <c:v>0</c:v>
                </c:pt>
                <c:pt idx="1232">
                  <c:v>20</c:v>
                </c:pt>
                <c:pt idx="1233">
                  <c:v>11</c:v>
                </c:pt>
                <c:pt idx="1234">
                  <c:v>0</c:v>
                </c:pt>
                <c:pt idx="1235">
                  <c:v>0</c:v>
                </c:pt>
                <c:pt idx="1236">
                  <c:v>11</c:v>
                </c:pt>
                <c:pt idx="1237">
                  <c:v>0</c:v>
                </c:pt>
                <c:pt idx="1238">
                  <c:v>14</c:v>
                </c:pt>
                <c:pt idx="1239">
                  <c:v>1</c:v>
                </c:pt>
                <c:pt idx="1240">
                  <c:v>6</c:v>
                </c:pt>
                <c:pt idx="1241">
                  <c:v>13</c:v>
                </c:pt>
                <c:pt idx="1242">
                  <c:v>15</c:v>
                </c:pt>
                <c:pt idx="1243">
                  <c:v>3</c:v>
                </c:pt>
                <c:pt idx="1244">
                  <c:v>5</c:v>
                </c:pt>
                <c:pt idx="1245">
                  <c:v>10</c:v>
                </c:pt>
                <c:pt idx="1246">
                  <c:v>11</c:v>
                </c:pt>
                <c:pt idx="1247">
                  <c:v>5</c:v>
                </c:pt>
                <c:pt idx="1248">
                  <c:v>1</c:v>
                </c:pt>
                <c:pt idx="1249">
                  <c:v>0</c:v>
                </c:pt>
                <c:pt idx="1250">
                  <c:v>23</c:v>
                </c:pt>
                <c:pt idx="1251">
                  <c:v>15</c:v>
                </c:pt>
                <c:pt idx="1252">
                  <c:v>4</c:v>
                </c:pt>
                <c:pt idx="1253">
                  <c:v>9</c:v>
                </c:pt>
                <c:pt idx="1254">
                  <c:v>10</c:v>
                </c:pt>
                <c:pt idx="1255">
                  <c:v>8</c:v>
                </c:pt>
                <c:pt idx="1256">
                  <c:v>21</c:v>
                </c:pt>
                <c:pt idx="1257">
                  <c:v>6</c:v>
                </c:pt>
                <c:pt idx="1258">
                  <c:v>3</c:v>
                </c:pt>
                <c:pt idx="1259">
                  <c:v>9</c:v>
                </c:pt>
                <c:pt idx="1260">
                  <c:v>11</c:v>
                </c:pt>
                <c:pt idx="1261">
                  <c:v>6</c:v>
                </c:pt>
                <c:pt idx="1262">
                  <c:v>15</c:v>
                </c:pt>
                <c:pt idx="1263">
                  <c:v>9</c:v>
                </c:pt>
                <c:pt idx="1264">
                  <c:v>12</c:v>
                </c:pt>
                <c:pt idx="1265">
                  <c:v>20</c:v>
                </c:pt>
                <c:pt idx="1266">
                  <c:v>29</c:v>
                </c:pt>
                <c:pt idx="1267">
                  <c:v>8</c:v>
                </c:pt>
                <c:pt idx="1268">
                  <c:v>6</c:v>
                </c:pt>
                <c:pt idx="1269">
                  <c:v>0</c:v>
                </c:pt>
                <c:pt idx="1270">
                  <c:v>9</c:v>
                </c:pt>
                <c:pt idx="1271">
                  <c:v>4</c:v>
                </c:pt>
                <c:pt idx="1272">
                  <c:v>10</c:v>
                </c:pt>
                <c:pt idx="1273">
                  <c:v>15</c:v>
                </c:pt>
                <c:pt idx="1274">
                  <c:v>11</c:v>
                </c:pt>
                <c:pt idx="1275">
                  <c:v>7</c:v>
                </c:pt>
                <c:pt idx="1276">
                  <c:v>2</c:v>
                </c:pt>
                <c:pt idx="1277">
                  <c:v>0</c:v>
                </c:pt>
                <c:pt idx="1278">
                  <c:v>8</c:v>
                </c:pt>
                <c:pt idx="1279">
                  <c:v>0</c:v>
                </c:pt>
                <c:pt idx="1280">
                  <c:v>1</c:v>
                </c:pt>
                <c:pt idx="1281">
                  <c:v>7</c:v>
                </c:pt>
                <c:pt idx="1282">
                  <c:v>0</c:v>
                </c:pt>
                <c:pt idx="1283">
                  <c:v>1</c:v>
                </c:pt>
                <c:pt idx="1284">
                  <c:v>4</c:v>
                </c:pt>
                <c:pt idx="1285">
                  <c:v>0</c:v>
                </c:pt>
                <c:pt idx="1286">
                  <c:v>14</c:v>
                </c:pt>
                <c:pt idx="1287">
                  <c:v>0</c:v>
                </c:pt>
                <c:pt idx="1288">
                  <c:v>3</c:v>
                </c:pt>
                <c:pt idx="1289">
                  <c:v>13</c:v>
                </c:pt>
                <c:pt idx="1290">
                  <c:v>2</c:v>
                </c:pt>
                <c:pt idx="1291">
                  <c:v>0</c:v>
                </c:pt>
                <c:pt idx="1292">
                  <c:v>3</c:v>
                </c:pt>
                <c:pt idx="1293">
                  <c:v>0</c:v>
                </c:pt>
                <c:pt idx="1294">
                  <c:v>0</c:v>
                </c:pt>
                <c:pt idx="1295">
                  <c:v>3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5</c:v>
                </c:pt>
                <c:pt idx="1300">
                  <c:v>2</c:v>
                </c:pt>
                <c:pt idx="1301">
                  <c:v>0</c:v>
                </c:pt>
                <c:pt idx="1302">
                  <c:v>4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2</c:v>
                </c:pt>
                <c:pt idx="1307">
                  <c:v>0</c:v>
                </c:pt>
                <c:pt idx="1308">
                  <c:v>0</c:v>
                </c:pt>
                <c:pt idx="1309">
                  <c:v>2</c:v>
                </c:pt>
                <c:pt idx="1310">
                  <c:v>8</c:v>
                </c:pt>
                <c:pt idx="1311">
                  <c:v>2</c:v>
                </c:pt>
                <c:pt idx="1312">
                  <c:v>0</c:v>
                </c:pt>
                <c:pt idx="1313">
                  <c:v>6</c:v>
                </c:pt>
                <c:pt idx="1314">
                  <c:v>10</c:v>
                </c:pt>
                <c:pt idx="1315">
                  <c:v>4</c:v>
                </c:pt>
                <c:pt idx="1316">
                  <c:v>5</c:v>
                </c:pt>
                <c:pt idx="1317">
                  <c:v>3</c:v>
                </c:pt>
                <c:pt idx="1318">
                  <c:v>0</c:v>
                </c:pt>
                <c:pt idx="1319">
                  <c:v>5</c:v>
                </c:pt>
                <c:pt idx="1320">
                  <c:v>5</c:v>
                </c:pt>
                <c:pt idx="1321">
                  <c:v>3</c:v>
                </c:pt>
                <c:pt idx="1322">
                  <c:v>11</c:v>
                </c:pt>
                <c:pt idx="1323">
                  <c:v>1</c:v>
                </c:pt>
                <c:pt idx="1324">
                  <c:v>11</c:v>
                </c:pt>
                <c:pt idx="1325">
                  <c:v>13</c:v>
                </c:pt>
                <c:pt idx="1326">
                  <c:v>4</c:v>
                </c:pt>
                <c:pt idx="1327">
                  <c:v>3</c:v>
                </c:pt>
                <c:pt idx="1328">
                  <c:v>8</c:v>
                </c:pt>
                <c:pt idx="1329">
                  <c:v>16</c:v>
                </c:pt>
                <c:pt idx="1330">
                  <c:v>7</c:v>
                </c:pt>
                <c:pt idx="1331">
                  <c:v>19</c:v>
                </c:pt>
                <c:pt idx="1332">
                  <c:v>8</c:v>
                </c:pt>
                <c:pt idx="1333">
                  <c:v>0</c:v>
                </c:pt>
                <c:pt idx="1334">
                  <c:v>11</c:v>
                </c:pt>
                <c:pt idx="1335">
                  <c:v>0</c:v>
                </c:pt>
                <c:pt idx="1336">
                  <c:v>10</c:v>
                </c:pt>
                <c:pt idx="1337">
                  <c:v>21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8</c:v>
                </c:pt>
                <c:pt idx="1342">
                  <c:v>12</c:v>
                </c:pt>
                <c:pt idx="1343">
                  <c:v>6</c:v>
                </c:pt>
                <c:pt idx="1344">
                  <c:v>0</c:v>
                </c:pt>
                <c:pt idx="1345">
                  <c:v>11</c:v>
                </c:pt>
                <c:pt idx="1346">
                  <c:v>5</c:v>
                </c:pt>
                <c:pt idx="1347">
                  <c:v>1</c:v>
                </c:pt>
                <c:pt idx="1348">
                  <c:v>10</c:v>
                </c:pt>
                <c:pt idx="1349">
                  <c:v>11</c:v>
                </c:pt>
                <c:pt idx="1350">
                  <c:v>5</c:v>
                </c:pt>
                <c:pt idx="1351">
                  <c:v>0</c:v>
                </c:pt>
                <c:pt idx="1352">
                  <c:v>2</c:v>
                </c:pt>
                <c:pt idx="1353">
                  <c:v>0</c:v>
                </c:pt>
                <c:pt idx="1354">
                  <c:v>0</c:v>
                </c:pt>
                <c:pt idx="1355">
                  <c:v>10</c:v>
                </c:pt>
                <c:pt idx="1356">
                  <c:v>0</c:v>
                </c:pt>
                <c:pt idx="1357">
                  <c:v>9</c:v>
                </c:pt>
                <c:pt idx="1358">
                  <c:v>23</c:v>
                </c:pt>
                <c:pt idx="1359">
                  <c:v>5</c:v>
                </c:pt>
                <c:pt idx="1360">
                  <c:v>8</c:v>
                </c:pt>
                <c:pt idx="1361">
                  <c:v>15</c:v>
                </c:pt>
                <c:pt idx="1362">
                  <c:v>0</c:v>
                </c:pt>
                <c:pt idx="1363">
                  <c:v>10</c:v>
                </c:pt>
                <c:pt idx="1364">
                  <c:v>14</c:v>
                </c:pt>
                <c:pt idx="1365">
                  <c:v>0</c:v>
                </c:pt>
                <c:pt idx="1366">
                  <c:v>6</c:v>
                </c:pt>
                <c:pt idx="1367">
                  <c:v>1</c:v>
                </c:pt>
                <c:pt idx="1368">
                  <c:v>10</c:v>
                </c:pt>
                <c:pt idx="1369">
                  <c:v>0</c:v>
                </c:pt>
                <c:pt idx="1370">
                  <c:v>0</c:v>
                </c:pt>
                <c:pt idx="1371">
                  <c:v>4</c:v>
                </c:pt>
                <c:pt idx="1372">
                  <c:v>4</c:v>
                </c:pt>
                <c:pt idx="1373">
                  <c:v>0</c:v>
                </c:pt>
                <c:pt idx="1374">
                  <c:v>10</c:v>
                </c:pt>
                <c:pt idx="1375">
                  <c:v>0</c:v>
                </c:pt>
                <c:pt idx="1376">
                  <c:v>11</c:v>
                </c:pt>
                <c:pt idx="1377">
                  <c:v>0</c:v>
                </c:pt>
                <c:pt idx="1378">
                  <c:v>3</c:v>
                </c:pt>
                <c:pt idx="1379">
                  <c:v>0</c:v>
                </c:pt>
                <c:pt idx="1380">
                  <c:v>1</c:v>
                </c:pt>
                <c:pt idx="1381">
                  <c:v>0</c:v>
                </c:pt>
                <c:pt idx="1382">
                  <c:v>10</c:v>
                </c:pt>
                <c:pt idx="1383">
                  <c:v>3</c:v>
                </c:pt>
                <c:pt idx="1384">
                  <c:v>0</c:v>
                </c:pt>
                <c:pt idx="1385">
                  <c:v>8</c:v>
                </c:pt>
                <c:pt idx="1386">
                  <c:v>7</c:v>
                </c:pt>
                <c:pt idx="1387">
                  <c:v>5</c:v>
                </c:pt>
                <c:pt idx="1388">
                  <c:v>0</c:v>
                </c:pt>
                <c:pt idx="1389">
                  <c:v>10</c:v>
                </c:pt>
                <c:pt idx="1390">
                  <c:v>0</c:v>
                </c:pt>
                <c:pt idx="1391">
                  <c:v>0</c:v>
                </c:pt>
                <c:pt idx="1392">
                  <c:v>8</c:v>
                </c:pt>
                <c:pt idx="1393">
                  <c:v>1</c:v>
                </c:pt>
                <c:pt idx="1394">
                  <c:v>4</c:v>
                </c:pt>
                <c:pt idx="1395">
                  <c:v>0</c:v>
                </c:pt>
                <c:pt idx="1396">
                  <c:v>6</c:v>
                </c:pt>
                <c:pt idx="1397">
                  <c:v>4</c:v>
                </c:pt>
                <c:pt idx="1398">
                  <c:v>8</c:v>
                </c:pt>
                <c:pt idx="1399">
                  <c:v>2</c:v>
                </c:pt>
                <c:pt idx="1400">
                  <c:v>0</c:v>
                </c:pt>
                <c:pt idx="1401">
                  <c:v>9</c:v>
                </c:pt>
                <c:pt idx="1402">
                  <c:v>3</c:v>
                </c:pt>
                <c:pt idx="1403">
                  <c:v>7</c:v>
                </c:pt>
                <c:pt idx="1404">
                  <c:v>4</c:v>
                </c:pt>
                <c:pt idx="1405">
                  <c:v>5</c:v>
                </c:pt>
                <c:pt idx="1406">
                  <c:v>10</c:v>
                </c:pt>
                <c:pt idx="1407">
                  <c:v>3</c:v>
                </c:pt>
                <c:pt idx="1408">
                  <c:v>11</c:v>
                </c:pt>
                <c:pt idx="1409">
                  <c:v>6</c:v>
                </c:pt>
                <c:pt idx="1410">
                  <c:v>19</c:v>
                </c:pt>
                <c:pt idx="1411">
                  <c:v>2</c:v>
                </c:pt>
                <c:pt idx="1412">
                  <c:v>0</c:v>
                </c:pt>
                <c:pt idx="1413">
                  <c:v>52</c:v>
                </c:pt>
                <c:pt idx="1414">
                  <c:v>0</c:v>
                </c:pt>
                <c:pt idx="1415">
                  <c:v>8</c:v>
                </c:pt>
                <c:pt idx="1416">
                  <c:v>0</c:v>
                </c:pt>
                <c:pt idx="1417">
                  <c:v>24</c:v>
                </c:pt>
                <c:pt idx="1418">
                  <c:v>11</c:v>
                </c:pt>
                <c:pt idx="1419">
                  <c:v>12</c:v>
                </c:pt>
                <c:pt idx="1420">
                  <c:v>0</c:v>
                </c:pt>
                <c:pt idx="1421">
                  <c:v>14</c:v>
                </c:pt>
                <c:pt idx="1422">
                  <c:v>20</c:v>
                </c:pt>
                <c:pt idx="1423">
                  <c:v>4</c:v>
                </c:pt>
                <c:pt idx="1424">
                  <c:v>6</c:v>
                </c:pt>
                <c:pt idx="1425">
                  <c:v>20</c:v>
                </c:pt>
                <c:pt idx="1426">
                  <c:v>0</c:v>
                </c:pt>
                <c:pt idx="1431">
                  <c:v>10</c:v>
                </c:pt>
                <c:pt idx="1432">
                  <c:v>11</c:v>
                </c:pt>
                <c:pt idx="1433">
                  <c:v>10</c:v>
                </c:pt>
                <c:pt idx="1434">
                  <c:v>17</c:v>
                </c:pt>
                <c:pt idx="1435">
                  <c:v>21</c:v>
                </c:pt>
                <c:pt idx="1436">
                  <c:v>8</c:v>
                </c:pt>
                <c:pt idx="1437">
                  <c:v>2</c:v>
                </c:pt>
                <c:pt idx="1438">
                  <c:v>10</c:v>
                </c:pt>
                <c:pt idx="1439">
                  <c:v>9</c:v>
                </c:pt>
                <c:pt idx="1440">
                  <c:v>21</c:v>
                </c:pt>
                <c:pt idx="1441">
                  <c:v>6</c:v>
                </c:pt>
                <c:pt idx="1442">
                  <c:v>21</c:v>
                </c:pt>
                <c:pt idx="1443">
                  <c:v>11</c:v>
                </c:pt>
                <c:pt idx="1444">
                  <c:v>13</c:v>
                </c:pt>
                <c:pt idx="1445">
                  <c:v>8</c:v>
                </c:pt>
                <c:pt idx="1446">
                  <c:v>17</c:v>
                </c:pt>
                <c:pt idx="1447">
                  <c:v>10</c:v>
                </c:pt>
                <c:pt idx="1448">
                  <c:v>17</c:v>
                </c:pt>
                <c:pt idx="1449">
                  <c:v>1</c:v>
                </c:pt>
                <c:pt idx="1450">
                  <c:v>0</c:v>
                </c:pt>
                <c:pt idx="1451">
                  <c:v>1</c:v>
                </c:pt>
                <c:pt idx="1452">
                  <c:v>5</c:v>
                </c:pt>
                <c:pt idx="1453">
                  <c:v>0</c:v>
                </c:pt>
                <c:pt idx="1454">
                  <c:v>4</c:v>
                </c:pt>
                <c:pt idx="1455">
                  <c:v>6</c:v>
                </c:pt>
                <c:pt idx="1456">
                  <c:v>11</c:v>
                </c:pt>
                <c:pt idx="1457">
                  <c:v>9</c:v>
                </c:pt>
                <c:pt idx="1458">
                  <c:v>16</c:v>
                </c:pt>
                <c:pt idx="1459">
                  <c:v>17</c:v>
                </c:pt>
                <c:pt idx="1460">
                  <c:v>15</c:v>
                </c:pt>
                <c:pt idx="1461">
                  <c:v>19</c:v>
                </c:pt>
                <c:pt idx="1462">
                  <c:v>12</c:v>
                </c:pt>
                <c:pt idx="1463">
                  <c:v>18</c:v>
                </c:pt>
                <c:pt idx="1464">
                  <c:v>1</c:v>
                </c:pt>
                <c:pt idx="1465">
                  <c:v>20</c:v>
                </c:pt>
                <c:pt idx="1466">
                  <c:v>14</c:v>
                </c:pt>
                <c:pt idx="1467">
                  <c:v>11</c:v>
                </c:pt>
                <c:pt idx="1468">
                  <c:v>26</c:v>
                </c:pt>
                <c:pt idx="1469">
                  <c:v>0</c:v>
                </c:pt>
                <c:pt idx="1470">
                  <c:v>14</c:v>
                </c:pt>
                <c:pt idx="1471">
                  <c:v>20</c:v>
                </c:pt>
                <c:pt idx="1472">
                  <c:v>18</c:v>
                </c:pt>
                <c:pt idx="1473">
                  <c:v>9</c:v>
                </c:pt>
                <c:pt idx="1474">
                  <c:v>0</c:v>
                </c:pt>
                <c:pt idx="1475">
                  <c:v>0</c:v>
                </c:pt>
                <c:pt idx="1476">
                  <c:v>3</c:v>
                </c:pt>
                <c:pt idx="1477">
                  <c:v>13</c:v>
                </c:pt>
                <c:pt idx="1478">
                  <c:v>15</c:v>
                </c:pt>
                <c:pt idx="1479">
                  <c:v>4</c:v>
                </c:pt>
                <c:pt idx="1480">
                  <c:v>12</c:v>
                </c:pt>
                <c:pt idx="1481">
                  <c:v>0</c:v>
                </c:pt>
                <c:pt idx="1482">
                  <c:v>12</c:v>
                </c:pt>
                <c:pt idx="1483">
                  <c:v>3</c:v>
                </c:pt>
                <c:pt idx="1484">
                  <c:v>9</c:v>
                </c:pt>
                <c:pt idx="1485">
                  <c:v>0</c:v>
                </c:pt>
                <c:pt idx="1486">
                  <c:v>6</c:v>
                </c:pt>
                <c:pt idx="1487">
                  <c:v>0</c:v>
                </c:pt>
                <c:pt idx="1488">
                  <c:v>0</c:v>
                </c:pt>
                <c:pt idx="1489">
                  <c:v>5</c:v>
                </c:pt>
                <c:pt idx="1490">
                  <c:v>0</c:v>
                </c:pt>
                <c:pt idx="1491">
                  <c:v>8</c:v>
                </c:pt>
                <c:pt idx="1492">
                  <c:v>5</c:v>
                </c:pt>
                <c:pt idx="1493">
                  <c:v>0</c:v>
                </c:pt>
                <c:pt idx="1494">
                  <c:v>0</c:v>
                </c:pt>
                <c:pt idx="1495">
                  <c:v>10</c:v>
                </c:pt>
                <c:pt idx="1496">
                  <c:v>2</c:v>
                </c:pt>
                <c:pt idx="1497">
                  <c:v>3</c:v>
                </c:pt>
                <c:pt idx="1498">
                  <c:v>2</c:v>
                </c:pt>
                <c:pt idx="1499">
                  <c:v>15</c:v>
                </c:pt>
                <c:pt idx="1500">
                  <c:v>1</c:v>
                </c:pt>
                <c:pt idx="1501">
                  <c:v>9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8</c:v>
                </c:pt>
                <c:pt idx="1506">
                  <c:v>1</c:v>
                </c:pt>
                <c:pt idx="1507">
                  <c:v>1</c:v>
                </c:pt>
                <c:pt idx="1508">
                  <c:v>6</c:v>
                </c:pt>
                <c:pt idx="1509">
                  <c:v>3</c:v>
                </c:pt>
                <c:pt idx="1510">
                  <c:v>9</c:v>
                </c:pt>
                <c:pt idx="1511">
                  <c:v>1</c:v>
                </c:pt>
                <c:pt idx="1512">
                  <c:v>8</c:v>
                </c:pt>
                <c:pt idx="1513">
                  <c:v>0</c:v>
                </c:pt>
                <c:pt idx="1514">
                  <c:v>8</c:v>
                </c:pt>
                <c:pt idx="1515">
                  <c:v>6</c:v>
                </c:pt>
                <c:pt idx="1516">
                  <c:v>0</c:v>
                </c:pt>
                <c:pt idx="1517">
                  <c:v>19</c:v>
                </c:pt>
                <c:pt idx="1518">
                  <c:v>10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27</c:v>
                </c:pt>
                <c:pt idx="1523">
                  <c:v>6</c:v>
                </c:pt>
                <c:pt idx="1524">
                  <c:v>8</c:v>
                </c:pt>
                <c:pt idx="1525">
                  <c:v>6</c:v>
                </c:pt>
                <c:pt idx="1526">
                  <c:v>0</c:v>
                </c:pt>
                <c:pt idx="1527">
                  <c:v>12</c:v>
                </c:pt>
                <c:pt idx="1528">
                  <c:v>7</c:v>
                </c:pt>
                <c:pt idx="1529">
                  <c:v>10</c:v>
                </c:pt>
                <c:pt idx="1530">
                  <c:v>23</c:v>
                </c:pt>
                <c:pt idx="1531">
                  <c:v>0</c:v>
                </c:pt>
                <c:pt idx="1532">
                  <c:v>13</c:v>
                </c:pt>
                <c:pt idx="1533">
                  <c:v>12</c:v>
                </c:pt>
                <c:pt idx="1534">
                  <c:v>0</c:v>
                </c:pt>
                <c:pt idx="1535">
                  <c:v>13</c:v>
                </c:pt>
                <c:pt idx="1536">
                  <c:v>10</c:v>
                </c:pt>
                <c:pt idx="1537">
                  <c:v>32</c:v>
                </c:pt>
                <c:pt idx="1538">
                  <c:v>5</c:v>
                </c:pt>
                <c:pt idx="1539">
                  <c:v>4</c:v>
                </c:pt>
                <c:pt idx="1540">
                  <c:v>9</c:v>
                </c:pt>
                <c:pt idx="1541">
                  <c:v>0</c:v>
                </c:pt>
                <c:pt idx="1542">
                  <c:v>18</c:v>
                </c:pt>
                <c:pt idx="1543">
                  <c:v>0</c:v>
                </c:pt>
                <c:pt idx="1544">
                  <c:v>11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4</c:v>
                </c:pt>
                <c:pt idx="1550">
                  <c:v>0</c:v>
                </c:pt>
                <c:pt idx="1551">
                  <c:v>9</c:v>
                </c:pt>
                <c:pt idx="1552">
                  <c:v>7</c:v>
                </c:pt>
                <c:pt idx="1553">
                  <c:v>10</c:v>
                </c:pt>
                <c:pt idx="1554">
                  <c:v>4</c:v>
                </c:pt>
                <c:pt idx="1555">
                  <c:v>0</c:v>
                </c:pt>
                <c:pt idx="1556">
                  <c:v>13</c:v>
                </c:pt>
                <c:pt idx="1557">
                  <c:v>6</c:v>
                </c:pt>
                <c:pt idx="1558">
                  <c:v>6</c:v>
                </c:pt>
                <c:pt idx="1559">
                  <c:v>4</c:v>
                </c:pt>
                <c:pt idx="1560">
                  <c:v>12</c:v>
                </c:pt>
                <c:pt idx="1561">
                  <c:v>2</c:v>
                </c:pt>
                <c:pt idx="1562">
                  <c:v>0</c:v>
                </c:pt>
                <c:pt idx="1563">
                  <c:v>5</c:v>
                </c:pt>
                <c:pt idx="1564">
                  <c:v>7</c:v>
                </c:pt>
                <c:pt idx="1565">
                  <c:v>1</c:v>
                </c:pt>
                <c:pt idx="1566">
                  <c:v>0</c:v>
                </c:pt>
                <c:pt idx="1567">
                  <c:v>11</c:v>
                </c:pt>
                <c:pt idx="1568">
                  <c:v>0</c:v>
                </c:pt>
                <c:pt idx="1569">
                  <c:v>17</c:v>
                </c:pt>
                <c:pt idx="1570">
                  <c:v>8</c:v>
                </c:pt>
                <c:pt idx="1571">
                  <c:v>0</c:v>
                </c:pt>
                <c:pt idx="1572">
                  <c:v>5</c:v>
                </c:pt>
                <c:pt idx="1573">
                  <c:v>4</c:v>
                </c:pt>
                <c:pt idx="1574">
                  <c:v>0</c:v>
                </c:pt>
                <c:pt idx="1575">
                  <c:v>6</c:v>
                </c:pt>
                <c:pt idx="1576">
                  <c:v>3</c:v>
                </c:pt>
                <c:pt idx="1577">
                  <c:v>10</c:v>
                </c:pt>
                <c:pt idx="1578">
                  <c:v>0</c:v>
                </c:pt>
                <c:pt idx="1579">
                  <c:v>9</c:v>
                </c:pt>
                <c:pt idx="1580">
                  <c:v>6</c:v>
                </c:pt>
                <c:pt idx="1581">
                  <c:v>13</c:v>
                </c:pt>
                <c:pt idx="1582">
                  <c:v>6</c:v>
                </c:pt>
                <c:pt idx="1583">
                  <c:v>0</c:v>
                </c:pt>
                <c:pt idx="1584">
                  <c:v>2</c:v>
                </c:pt>
                <c:pt idx="1585">
                  <c:v>12</c:v>
                </c:pt>
                <c:pt idx="1586">
                  <c:v>1</c:v>
                </c:pt>
                <c:pt idx="1587">
                  <c:v>15</c:v>
                </c:pt>
                <c:pt idx="1588">
                  <c:v>0</c:v>
                </c:pt>
                <c:pt idx="1589">
                  <c:v>9</c:v>
                </c:pt>
                <c:pt idx="1590">
                  <c:v>5</c:v>
                </c:pt>
                <c:pt idx="1591">
                  <c:v>3</c:v>
                </c:pt>
                <c:pt idx="1592">
                  <c:v>0</c:v>
                </c:pt>
                <c:pt idx="1593">
                  <c:v>30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1</c:v>
                </c:pt>
                <c:pt idx="1598">
                  <c:v>1</c:v>
                </c:pt>
                <c:pt idx="1599">
                  <c:v>10</c:v>
                </c:pt>
                <c:pt idx="1600">
                  <c:v>4</c:v>
                </c:pt>
                <c:pt idx="1601">
                  <c:v>11</c:v>
                </c:pt>
                <c:pt idx="1602">
                  <c:v>5</c:v>
                </c:pt>
                <c:pt idx="1603">
                  <c:v>9</c:v>
                </c:pt>
                <c:pt idx="1604">
                  <c:v>2</c:v>
                </c:pt>
                <c:pt idx="1605">
                  <c:v>12</c:v>
                </c:pt>
                <c:pt idx="1606">
                  <c:v>0</c:v>
                </c:pt>
                <c:pt idx="1607">
                  <c:v>12</c:v>
                </c:pt>
                <c:pt idx="1608">
                  <c:v>6</c:v>
                </c:pt>
                <c:pt idx="1609">
                  <c:v>26</c:v>
                </c:pt>
                <c:pt idx="1610">
                  <c:v>0</c:v>
                </c:pt>
                <c:pt idx="1611">
                  <c:v>14</c:v>
                </c:pt>
                <c:pt idx="1612">
                  <c:v>6</c:v>
                </c:pt>
                <c:pt idx="1613">
                  <c:v>4</c:v>
                </c:pt>
                <c:pt idx="1614">
                  <c:v>3</c:v>
                </c:pt>
                <c:pt idx="1615">
                  <c:v>19</c:v>
                </c:pt>
                <c:pt idx="1616">
                  <c:v>1</c:v>
                </c:pt>
                <c:pt idx="1617">
                  <c:v>25</c:v>
                </c:pt>
                <c:pt idx="1618">
                  <c:v>6</c:v>
                </c:pt>
                <c:pt idx="1619">
                  <c:v>3</c:v>
                </c:pt>
                <c:pt idx="1620">
                  <c:v>6</c:v>
                </c:pt>
                <c:pt idx="1621">
                  <c:v>1</c:v>
                </c:pt>
                <c:pt idx="1622">
                  <c:v>2</c:v>
                </c:pt>
                <c:pt idx="1623">
                  <c:v>3</c:v>
                </c:pt>
                <c:pt idx="1624">
                  <c:v>7</c:v>
                </c:pt>
                <c:pt idx="1625">
                  <c:v>17</c:v>
                </c:pt>
                <c:pt idx="1626">
                  <c:v>20</c:v>
                </c:pt>
                <c:pt idx="1627">
                  <c:v>28</c:v>
                </c:pt>
                <c:pt idx="1628">
                  <c:v>0</c:v>
                </c:pt>
                <c:pt idx="1629">
                  <c:v>17</c:v>
                </c:pt>
                <c:pt idx="1630">
                  <c:v>6</c:v>
                </c:pt>
                <c:pt idx="1631">
                  <c:v>23</c:v>
                </c:pt>
                <c:pt idx="1632">
                  <c:v>12</c:v>
                </c:pt>
                <c:pt idx="1633">
                  <c:v>15</c:v>
                </c:pt>
                <c:pt idx="1634">
                  <c:v>10</c:v>
                </c:pt>
                <c:pt idx="1635">
                  <c:v>4</c:v>
                </c:pt>
                <c:pt idx="1636">
                  <c:v>13</c:v>
                </c:pt>
                <c:pt idx="1637">
                  <c:v>9</c:v>
                </c:pt>
                <c:pt idx="1638">
                  <c:v>13</c:v>
                </c:pt>
                <c:pt idx="1639">
                  <c:v>10</c:v>
                </c:pt>
                <c:pt idx="1640">
                  <c:v>15</c:v>
                </c:pt>
                <c:pt idx="1641">
                  <c:v>13</c:v>
                </c:pt>
                <c:pt idx="1642">
                  <c:v>15</c:v>
                </c:pt>
                <c:pt idx="1643">
                  <c:v>0</c:v>
                </c:pt>
                <c:pt idx="1644">
                  <c:v>11</c:v>
                </c:pt>
                <c:pt idx="1645">
                  <c:v>13</c:v>
                </c:pt>
                <c:pt idx="1646">
                  <c:v>8</c:v>
                </c:pt>
                <c:pt idx="1647">
                  <c:v>3</c:v>
                </c:pt>
                <c:pt idx="1648">
                  <c:v>2</c:v>
                </c:pt>
                <c:pt idx="1649">
                  <c:v>28</c:v>
                </c:pt>
                <c:pt idx="1650">
                  <c:v>10</c:v>
                </c:pt>
                <c:pt idx="1651">
                  <c:v>21</c:v>
                </c:pt>
                <c:pt idx="1652">
                  <c:v>3</c:v>
                </c:pt>
                <c:pt idx="1653">
                  <c:v>7</c:v>
                </c:pt>
                <c:pt idx="1654">
                  <c:v>0</c:v>
                </c:pt>
                <c:pt idx="1655">
                  <c:v>0</c:v>
                </c:pt>
                <c:pt idx="1656">
                  <c:v>15</c:v>
                </c:pt>
                <c:pt idx="1657">
                  <c:v>14</c:v>
                </c:pt>
                <c:pt idx="1658">
                  <c:v>0</c:v>
                </c:pt>
                <c:pt idx="1659">
                  <c:v>2</c:v>
                </c:pt>
                <c:pt idx="1660">
                  <c:v>3</c:v>
                </c:pt>
                <c:pt idx="1661">
                  <c:v>4</c:v>
                </c:pt>
                <c:pt idx="1662">
                  <c:v>0</c:v>
                </c:pt>
                <c:pt idx="1663">
                  <c:v>9</c:v>
                </c:pt>
                <c:pt idx="1664">
                  <c:v>0</c:v>
                </c:pt>
                <c:pt idx="1665">
                  <c:v>3</c:v>
                </c:pt>
                <c:pt idx="1666">
                  <c:v>0</c:v>
                </c:pt>
                <c:pt idx="1667">
                  <c:v>5</c:v>
                </c:pt>
                <c:pt idx="1668">
                  <c:v>0</c:v>
                </c:pt>
                <c:pt idx="1669">
                  <c:v>2</c:v>
                </c:pt>
                <c:pt idx="1670">
                  <c:v>0</c:v>
                </c:pt>
                <c:pt idx="1671">
                  <c:v>0</c:v>
                </c:pt>
                <c:pt idx="1672">
                  <c:v>4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1</c:v>
                </c:pt>
                <c:pt idx="1677">
                  <c:v>6</c:v>
                </c:pt>
                <c:pt idx="1678">
                  <c:v>0</c:v>
                </c:pt>
                <c:pt idx="1679">
                  <c:v>0</c:v>
                </c:pt>
                <c:pt idx="1680">
                  <c:v>3</c:v>
                </c:pt>
                <c:pt idx="1681">
                  <c:v>0</c:v>
                </c:pt>
                <c:pt idx="1682">
                  <c:v>5</c:v>
                </c:pt>
                <c:pt idx="1683">
                  <c:v>0</c:v>
                </c:pt>
                <c:pt idx="1684">
                  <c:v>1</c:v>
                </c:pt>
                <c:pt idx="1685">
                  <c:v>5</c:v>
                </c:pt>
                <c:pt idx="1686">
                  <c:v>2</c:v>
                </c:pt>
                <c:pt idx="1687">
                  <c:v>8</c:v>
                </c:pt>
                <c:pt idx="1688">
                  <c:v>1</c:v>
                </c:pt>
                <c:pt idx="1689">
                  <c:v>7</c:v>
                </c:pt>
                <c:pt idx="1690">
                  <c:v>2</c:v>
                </c:pt>
                <c:pt idx="1691">
                  <c:v>5</c:v>
                </c:pt>
                <c:pt idx="1692">
                  <c:v>6</c:v>
                </c:pt>
                <c:pt idx="1693">
                  <c:v>4</c:v>
                </c:pt>
                <c:pt idx="1694">
                  <c:v>10</c:v>
                </c:pt>
                <c:pt idx="1695">
                  <c:v>19</c:v>
                </c:pt>
                <c:pt idx="1696">
                  <c:v>10</c:v>
                </c:pt>
                <c:pt idx="1697">
                  <c:v>10</c:v>
                </c:pt>
                <c:pt idx="1698">
                  <c:v>16</c:v>
                </c:pt>
                <c:pt idx="1699">
                  <c:v>0</c:v>
                </c:pt>
                <c:pt idx="1700">
                  <c:v>14</c:v>
                </c:pt>
                <c:pt idx="1701">
                  <c:v>13</c:v>
                </c:pt>
                <c:pt idx="1702">
                  <c:v>12</c:v>
                </c:pt>
                <c:pt idx="1703">
                  <c:v>12</c:v>
                </c:pt>
                <c:pt idx="1704">
                  <c:v>17</c:v>
                </c:pt>
                <c:pt idx="1705">
                  <c:v>7</c:v>
                </c:pt>
                <c:pt idx="1706">
                  <c:v>18</c:v>
                </c:pt>
                <c:pt idx="1707">
                  <c:v>18</c:v>
                </c:pt>
                <c:pt idx="1708">
                  <c:v>21</c:v>
                </c:pt>
                <c:pt idx="1709">
                  <c:v>22</c:v>
                </c:pt>
                <c:pt idx="1710">
                  <c:v>29</c:v>
                </c:pt>
                <c:pt idx="1711">
                  <c:v>23</c:v>
                </c:pt>
                <c:pt idx="1712">
                  <c:v>25</c:v>
                </c:pt>
                <c:pt idx="1713">
                  <c:v>29</c:v>
                </c:pt>
                <c:pt idx="1714">
                  <c:v>22</c:v>
                </c:pt>
                <c:pt idx="1715">
                  <c:v>16</c:v>
                </c:pt>
                <c:pt idx="1716">
                  <c:v>13</c:v>
                </c:pt>
                <c:pt idx="1717">
                  <c:v>14</c:v>
                </c:pt>
                <c:pt idx="1718">
                  <c:v>8</c:v>
                </c:pt>
                <c:pt idx="1719">
                  <c:v>14</c:v>
                </c:pt>
                <c:pt idx="1720">
                  <c:v>13</c:v>
                </c:pt>
                <c:pt idx="1721">
                  <c:v>17</c:v>
                </c:pt>
                <c:pt idx="1722">
                  <c:v>29</c:v>
                </c:pt>
                <c:pt idx="1723">
                  <c:v>0</c:v>
                </c:pt>
                <c:pt idx="1724">
                  <c:v>7</c:v>
                </c:pt>
                <c:pt idx="1725">
                  <c:v>16</c:v>
                </c:pt>
                <c:pt idx="1726">
                  <c:v>23</c:v>
                </c:pt>
                <c:pt idx="1727">
                  <c:v>26</c:v>
                </c:pt>
                <c:pt idx="1728">
                  <c:v>0</c:v>
                </c:pt>
                <c:pt idx="1729">
                  <c:v>15</c:v>
                </c:pt>
                <c:pt idx="1730">
                  <c:v>6</c:v>
                </c:pt>
                <c:pt idx="1731">
                  <c:v>10</c:v>
                </c:pt>
                <c:pt idx="1732">
                  <c:v>12</c:v>
                </c:pt>
                <c:pt idx="1733">
                  <c:v>15</c:v>
                </c:pt>
                <c:pt idx="1734">
                  <c:v>4</c:v>
                </c:pt>
                <c:pt idx="1735">
                  <c:v>12</c:v>
                </c:pt>
                <c:pt idx="1736">
                  <c:v>1</c:v>
                </c:pt>
                <c:pt idx="1737">
                  <c:v>58</c:v>
                </c:pt>
                <c:pt idx="1738">
                  <c:v>0</c:v>
                </c:pt>
                <c:pt idx="1739">
                  <c:v>0</c:v>
                </c:pt>
                <c:pt idx="1740">
                  <c:v>8</c:v>
                </c:pt>
                <c:pt idx="1744">
                  <c:v>9</c:v>
                </c:pt>
                <c:pt idx="1745">
                  <c:v>11</c:v>
                </c:pt>
                <c:pt idx="1746">
                  <c:v>13</c:v>
                </c:pt>
                <c:pt idx="1747">
                  <c:v>3</c:v>
                </c:pt>
                <c:pt idx="1748">
                  <c:v>3</c:v>
                </c:pt>
                <c:pt idx="1749">
                  <c:v>18</c:v>
                </c:pt>
                <c:pt idx="1750">
                  <c:v>0</c:v>
                </c:pt>
                <c:pt idx="1751">
                  <c:v>7</c:v>
                </c:pt>
                <c:pt idx="1752">
                  <c:v>16</c:v>
                </c:pt>
                <c:pt idx="1753">
                  <c:v>0</c:v>
                </c:pt>
                <c:pt idx="1754">
                  <c:v>13</c:v>
                </c:pt>
                <c:pt idx="1755">
                  <c:v>19</c:v>
                </c:pt>
                <c:pt idx="1756">
                  <c:v>5</c:v>
                </c:pt>
                <c:pt idx="1757">
                  <c:v>12</c:v>
                </c:pt>
                <c:pt idx="1758">
                  <c:v>9</c:v>
                </c:pt>
                <c:pt idx="1759">
                  <c:v>18</c:v>
                </c:pt>
                <c:pt idx="1760">
                  <c:v>0</c:v>
                </c:pt>
                <c:pt idx="1761">
                  <c:v>33</c:v>
                </c:pt>
                <c:pt idx="1762">
                  <c:v>0</c:v>
                </c:pt>
                <c:pt idx="1763">
                  <c:v>1</c:v>
                </c:pt>
                <c:pt idx="1764">
                  <c:v>0</c:v>
                </c:pt>
                <c:pt idx="1765">
                  <c:v>2</c:v>
                </c:pt>
                <c:pt idx="1766">
                  <c:v>12</c:v>
                </c:pt>
                <c:pt idx="1767">
                  <c:v>11</c:v>
                </c:pt>
                <c:pt idx="1768">
                  <c:v>11</c:v>
                </c:pt>
                <c:pt idx="1769">
                  <c:v>57</c:v>
                </c:pt>
                <c:pt idx="1770">
                  <c:v>50</c:v>
                </c:pt>
                <c:pt idx="1771">
                  <c:v>0</c:v>
                </c:pt>
                <c:pt idx="1772">
                  <c:v>36</c:v>
                </c:pt>
                <c:pt idx="1773">
                  <c:v>10</c:v>
                </c:pt>
                <c:pt idx="1774">
                  <c:v>12</c:v>
                </c:pt>
                <c:pt idx="1775">
                  <c:v>30</c:v>
                </c:pt>
                <c:pt idx="1776">
                  <c:v>19</c:v>
                </c:pt>
                <c:pt idx="1777">
                  <c:v>18</c:v>
                </c:pt>
                <c:pt idx="1778">
                  <c:v>11</c:v>
                </c:pt>
                <c:pt idx="1779">
                  <c:v>5</c:v>
                </c:pt>
                <c:pt idx="1780">
                  <c:v>12</c:v>
                </c:pt>
                <c:pt idx="1781">
                  <c:v>0</c:v>
                </c:pt>
                <c:pt idx="1782">
                  <c:v>18</c:v>
                </c:pt>
                <c:pt idx="1783">
                  <c:v>8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3</c:v>
                </c:pt>
                <c:pt idx="1788">
                  <c:v>8</c:v>
                </c:pt>
                <c:pt idx="1789">
                  <c:v>0</c:v>
                </c:pt>
                <c:pt idx="1790">
                  <c:v>5</c:v>
                </c:pt>
                <c:pt idx="1791">
                  <c:v>2</c:v>
                </c:pt>
                <c:pt idx="1792">
                  <c:v>0</c:v>
                </c:pt>
                <c:pt idx="1793">
                  <c:v>2</c:v>
                </c:pt>
                <c:pt idx="1794">
                  <c:v>1</c:v>
                </c:pt>
                <c:pt idx="1795">
                  <c:v>3</c:v>
                </c:pt>
                <c:pt idx="1796">
                  <c:v>0</c:v>
                </c:pt>
                <c:pt idx="1797">
                  <c:v>2</c:v>
                </c:pt>
                <c:pt idx="1798">
                  <c:v>1</c:v>
                </c:pt>
                <c:pt idx="1799">
                  <c:v>0</c:v>
                </c:pt>
                <c:pt idx="1800">
                  <c:v>7</c:v>
                </c:pt>
                <c:pt idx="1801">
                  <c:v>1</c:v>
                </c:pt>
                <c:pt idx="1802">
                  <c:v>0</c:v>
                </c:pt>
                <c:pt idx="1803">
                  <c:v>4</c:v>
                </c:pt>
                <c:pt idx="1804">
                  <c:v>0</c:v>
                </c:pt>
                <c:pt idx="1805">
                  <c:v>0</c:v>
                </c:pt>
                <c:pt idx="1806">
                  <c:v>1</c:v>
                </c:pt>
                <c:pt idx="1807">
                  <c:v>4</c:v>
                </c:pt>
                <c:pt idx="1808">
                  <c:v>0</c:v>
                </c:pt>
                <c:pt idx="1809">
                  <c:v>0</c:v>
                </c:pt>
                <c:pt idx="1810">
                  <c:v>2</c:v>
                </c:pt>
                <c:pt idx="1811">
                  <c:v>6</c:v>
                </c:pt>
                <c:pt idx="1812">
                  <c:v>0</c:v>
                </c:pt>
                <c:pt idx="1813">
                  <c:v>7</c:v>
                </c:pt>
                <c:pt idx="1814">
                  <c:v>2</c:v>
                </c:pt>
                <c:pt idx="1815">
                  <c:v>4</c:v>
                </c:pt>
                <c:pt idx="1816">
                  <c:v>1</c:v>
                </c:pt>
                <c:pt idx="1817">
                  <c:v>2</c:v>
                </c:pt>
                <c:pt idx="1818">
                  <c:v>0</c:v>
                </c:pt>
                <c:pt idx="1819">
                  <c:v>6</c:v>
                </c:pt>
                <c:pt idx="1820">
                  <c:v>22</c:v>
                </c:pt>
                <c:pt idx="1821">
                  <c:v>0</c:v>
                </c:pt>
                <c:pt idx="1822">
                  <c:v>8</c:v>
                </c:pt>
                <c:pt idx="1823">
                  <c:v>6</c:v>
                </c:pt>
                <c:pt idx="1824">
                  <c:v>2</c:v>
                </c:pt>
                <c:pt idx="1825">
                  <c:v>15</c:v>
                </c:pt>
                <c:pt idx="1826">
                  <c:v>0</c:v>
                </c:pt>
                <c:pt idx="1827">
                  <c:v>1</c:v>
                </c:pt>
                <c:pt idx="1828">
                  <c:v>9</c:v>
                </c:pt>
                <c:pt idx="1829">
                  <c:v>2</c:v>
                </c:pt>
                <c:pt idx="1830">
                  <c:v>0</c:v>
                </c:pt>
                <c:pt idx="1831">
                  <c:v>10</c:v>
                </c:pt>
                <c:pt idx="1832">
                  <c:v>2</c:v>
                </c:pt>
                <c:pt idx="1833">
                  <c:v>4</c:v>
                </c:pt>
                <c:pt idx="1834">
                  <c:v>21</c:v>
                </c:pt>
                <c:pt idx="1835">
                  <c:v>7</c:v>
                </c:pt>
                <c:pt idx="1836">
                  <c:v>0</c:v>
                </c:pt>
                <c:pt idx="1837">
                  <c:v>3</c:v>
                </c:pt>
                <c:pt idx="1838">
                  <c:v>0</c:v>
                </c:pt>
                <c:pt idx="1839">
                  <c:v>7</c:v>
                </c:pt>
                <c:pt idx="1840">
                  <c:v>14</c:v>
                </c:pt>
                <c:pt idx="1841">
                  <c:v>12</c:v>
                </c:pt>
                <c:pt idx="1842">
                  <c:v>0</c:v>
                </c:pt>
                <c:pt idx="1843">
                  <c:v>14</c:v>
                </c:pt>
                <c:pt idx="1844">
                  <c:v>15</c:v>
                </c:pt>
                <c:pt idx="1845">
                  <c:v>0</c:v>
                </c:pt>
                <c:pt idx="1846">
                  <c:v>0</c:v>
                </c:pt>
                <c:pt idx="1847">
                  <c:v>3</c:v>
                </c:pt>
                <c:pt idx="1848">
                  <c:v>0</c:v>
                </c:pt>
                <c:pt idx="1849">
                  <c:v>0</c:v>
                </c:pt>
                <c:pt idx="1850">
                  <c:v>2</c:v>
                </c:pt>
                <c:pt idx="1851">
                  <c:v>6</c:v>
                </c:pt>
                <c:pt idx="1852">
                  <c:v>6</c:v>
                </c:pt>
                <c:pt idx="1853">
                  <c:v>6</c:v>
                </c:pt>
                <c:pt idx="1854">
                  <c:v>0</c:v>
                </c:pt>
                <c:pt idx="1855">
                  <c:v>1</c:v>
                </c:pt>
                <c:pt idx="1856">
                  <c:v>1</c:v>
                </c:pt>
                <c:pt idx="1857">
                  <c:v>20</c:v>
                </c:pt>
                <c:pt idx="1858">
                  <c:v>0</c:v>
                </c:pt>
                <c:pt idx="1859">
                  <c:v>0</c:v>
                </c:pt>
                <c:pt idx="1860">
                  <c:v>3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9</c:v>
                </c:pt>
                <c:pt idx="1865">
                  <c:v>11</c:v>
                </c:pt>
                <c:pt idx="1866">
                  <c:v>14</c:v>
                </c:pt>
                <c:pt idx="1867">
                  <c:v>0</c:v>
                </c:pt>
                <c:pt idx="1868">
                  <c:v>0</c:v>
                </c:pt>
                <c:pt idx="1869">
                  <c:v>2</c:v>
                </c:pt>
                <c:pt idx="1870">
                  <c:v>2</c:v>
                </c:pt>
                <c:pt idx="1871">
                  <c:v>1</c:v>
                </c:pt>
                <c:pt idx="1872">
                  <c:v>2</c:v>
                </c:pt>
                <c:pt idx="1873">
                  <c:v>4</c:v>
                </c:pt>
                <c:pt idx="1874">
                  <c:v>3</c:v>
                </c:pt>
                <c:pt idx="1875">
                  <c:v>4</c:v>
                </c:pt>
                <c:pt idx="1876">
                  <c:v>10</c:v>
                </c:pt>
                <c:pt idx="1877">
                  <c:v>5</c:v>
                </c:pt>
                <c:pt idx="1878">
                  <c:v>0</c:v>
                </c:pt>
                <c:pt idx="1879">
                  <c:v>4</c:v>
                </c:pt>
                <c:pt idx="1880">
                  <c:v>13</c:v>
                </c:pt>
                <c:pt idx="1881">
                  <c:v>12</c:v>
                </c:pt>
                <c:pt idx="1882">
                  <c:v>3</c:v>
                </c:pt>
                <c:pt idx="1883">
                  <c:v>9</c:v>
                </c:pt>
                <c:pt idx="1884">
                  <c:v>5</c:v>
                </c:pt>
                <c:pt idx="1885">
                  <c:v>7</c:v>
                </c:pt>
                <c:pt idx="1886">
                  <c:v>8</c:v>
                </c:pt>
                <c:pt idx="1887">
                  <c:v>7</c:v>
                </c:pt>
                <c:pt idx="1888">
                  <c:v>14</c:v>
                </c:pt>
                <c:pt idx="1889">
                  <c:v>12</c:v>
                </c:pt>
                <c:pt idx="1890">
                  <c:v>50</c:v>
                </c:pt>
                <c:pt idx="1891">
                  <c:v>0</c:v>
                </c:pt>
                <c:pt idx="1892">
                  <c:v>24</c:v>
                </c:pt>
                <c:pt idx="1893">
                  <c:v>8</c:v>
                </c:pt>
                <c:pt idx="1894">
                  <c:v>5</c:v>
                </c:pt>
                <c:pt idx="1895">
                  <c:v>0</c:v>
                </c:pt>
                <c:pt idx="1896">
                  <c:v>11</c:v>
                </c:pt>
                <c:pt idx="1897">
                  <c:v>2</c:v>
                </c:pt>
                <c:pt idx="1898">
                  <c:v>17</c:v>
                </c:pt>
                <c:pt idx="1899">
                  <c:v>1</c:v>
                </c:pt>
                <c:pt idx="1900">
                  <c:v>9</c:v>
                </c:pt>
                <c:pt idx="1901">
                  <c:v>7</c:v>
                </c:pt>
                <c:pt idx="1902">
                  <c:v>16</c:v>
                </c:pt>
                <c:pt idx="1903">
                  <c:v>8</c:v>
                </c:pt>
                <c:pt idx="1904">
                  <c:v>2</c:v>
                </c:pt>
                <c:pt idx="1905">
                  <c:v>11</c:v>
                </c:pt>
                <c:pt idx="1906">
                  <c:v>18</c:v>
                </c:pt>
                <c:pt idx="1907">
                  <c:v>18</c:v>
                </c:pt>
                <c:pt idx="1908">
                  <c:v>18</c:v>
                </c:pt>
                <c:pt idx="1909">
                  <c:v>2</c:v>
                </c:pt>
                <c:pt idx="1910">
                  <c:v>7</c:v>
                </c:pt>
                <c:pt idx="1911">
                  <c:v>0</c:v>
                </c:pt>
                <c:pt idx="1912">
                  <c:v>17</c:v>
                </c:pt>
                <c:pt idx="1913">
                  <c:v>9</c:v>
                </c:pt>
                <c:pt idx="1914">
                  <c:v>16</c:v>
                </c:pt>
                <c:pt idx="1915">
                  <c:v>5</c:v>
                </c:pt>
                <c:pt idx="1916">
                  <c:v>0</c:v>
                </c:pt>
                <c:pt idx="1917">
                  <c:v>16</c:v>
                </c:pt>
                <c:pt idx="1918">
                  <c:v>14</c:v>
                </c:pt>
                <c:pt idx="1919">
                  <c:v>0</c:v>
                </c:pt>
                <c:pt idx="1920">
                  <c:v>3</c:v>
                </c:pt>
                <c:pt idx="1921">
                  <c:v>11</c:v>
                </c:pt>
                <c:pt idx="1922">
                  <c:v>0</c:v>
                </c:pt>
                <c:pt idx="1923">
                  <c:v>9</c:v>
                </c:pt>
                <c:pt idx="1924">
                  <c:v>2</c:v>
                </c:pt>
                <c:pt idx="1925">
                  <c:v>1</c:v>
                </c:pt>
                <c:pt idx="1926">
                  <c:v>3</c:v>
                </c:pt>
                <c:pt idx="1927">
                  <c:v>9</c:v>
                </c:pt>
                <c:pt idx="1928">
                  <c:v>0</c:v>
                </c:pt>
                <c:pt idx="1929">
                  <c:v>0</c:v>
                </c:pt>
                <c:pt idx="1930">
                  <c:v>7</c:v>
                </c:pt>
                <c:pt idx="1931">
                  <c:v>0</c:v>
                </c:pt>
                <c:pt idx="1932">
                  <c:v>18</c:v>
                </c:pt>
                <c:pt idx="1933">
                  <c:v>14</c:v>
                </c:pt>
                <c:pt idx="1934">
                  <c:v>0</c:v>
                </c:pt>
                <c:pt idx="1935">
                  <c:v>0</c:v>
                </c:pt>
                <c:pt idx="1936">
                  <c:v>4</c:v>
                </c:pt>
                <c:pt idx="1937">
                  <c:v>0</c:v>
                </c:pt>
                <c:pt idx="1938">
                  <c:v>3</c:v>
                </c:pt>
                <c:pt idx="1939">
                  <c:v>3</c:v>
                </c:pt>
                <c:pt idx="1940">
                  <c:v>0</c:v>
                </c:pt>
                <c:pt idx="1941">
                  <c:v>4</c:v>
                </c:pt>
                <c:pt idx="1942">
                  <c:v>7</c:v>
                </c:pt>
                <c:pt idx="1943">
                  <c:v>0</c:v>
                </c:pt>
                <c:pt idx="1944">
                  <c:v>1</c:v>
                </c:pt>
                <c:pt idx="1945">
                  <c:v>0</c:v>
                </c:pt>
                <c:pt idx="1946">
                  <c:v>4</c:v>
                </c:pt>
                <c:pt idx="1947">
                  <c:v>1</c:v>
                </c:pt>
                <c:pt idx="1948">
                  <c:v>1</c:v>
                </c:pt>
                <c:pt idx="1949">
                  <c:v>5</c:v>
                </c:pt>
                <c:pt idx="1950">
                  <c:v>2</c:v>
                </c:pt>
                <c:pt idx="1951">
                  <c:v>4</c:v>
                </c:pt>
                <c:pt idx="1952">
                  <c:v>0</c:v>
                </c:pt>
                <c:pt idx="1953">
                  <c:v>34</c:v>
                </c:pt>
                <c:pt idx="1954">
                  <c:v>4</c:v>
                </c:pt>
                <c:pt idx="1955">
                  <c:v>0</c:v>
                </c:pt>
                <c:pt idx="1956">
                  <c:v>2</c:v>
                </c:pt>
                <c:pt idx="1957">
                  <c:v>0</c:v>
                </c:pt>
                <c:pt idx="1958">
                  <c:v>2</c:v>
                </c:pt>
                <c:pt idx="1959">
                  <c:v>4</c:v>
                </c:pt>
                <c:pt idx="1960">
                  <c:v>12</c:v>
                </c:pt>
                <c:pt idx="1961">
                  <c:v>20</c:v>
                </c:pt>
                <c:pt idx="1962">
                  <c:v>0</c:v>
                </c:pt>
                <c:pt idx="1963">
                  <c:v>10</c:v>
                </c:pt>
                <c:pt idx="1964">
                  <c:v>19</c:v>
                </c:pt>
                <c:pt idx="1965">
                  <c:v>0</c:v>
                </c:pt>
                <c:pt idx="1966">
                  <c:v>0</c:v>
                </c:pt>
                <c:pt idx="1967">
                  <c:v>8</c:v>
                </c:pt>
                <c:pt idx="1968">
                  <c:v>8</c:v>
                </c:pt>
                <c:pt idx="1969">
                  <c:v>1</c:v>
                </c:pt>
                <c:pt idx="1970">
                  <c:v>0</c:v>
                </c:pt>
                <c:pt idx="1971">
                  <c:v>3</c:v>
                </c:pt>
                <c:pt idx="1972">
                  <c:v>4</c:v>
                </c:pt>
                <c:pt idx="1973">
                  <c:v>5</c:v>
                </c:pt>
                <c:pt idx="1974">
                  <c:v>0</c:v>
                </c:pt>
                <c:pt idx="1975">
                  <c:v>4</c:v>
                </c:pt>
                <c:pt idx="1976">
                  <c:v>11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2</c:v>
                </c:pt>
                <c:pt idx="1982">
                  <c:v>2</c:v>
                </c:pt>
                <c:pt idx="1983">
                  <c:v>0</c:v>
                </c:pt>
                <c:pt idx="1984">
                  <c:v>8</c:v>
                </c:pt>
                <c:pt idx="1985">
                  <c:v>8</c:v>
                </c:pt>
                <c:pt idx="1986">
                  <c:v>9</c:v>
                </c:pt>
                <c:pt idx="1987">
                  <c:v>4</c:v>
                </c:pt>
                <c:pt idx="1988">
                  <c:v>1</c:v>
                </c:pt>
                <c:pt idx="1989">
                  <c:v>8</c:v>
                </c:pt>
                <c:pt idx="1990">
                  <c:v>0</c:v>
                </c:pt>
                <c:pt idx="1991">
                  <c:v>28</c:v>
                </c:pt>
                <c:pt idx="1992">
                  <c:v>13</c:v>
                </c:pt>
                <c:pt idx="1993">
                  <c:v>18</c:v>
                </c:pt>
                <c:pt idx="1994">
                  <c:v>22</c:v>
                </c:pt>
                <c:pt idx="1995">
                  <c:v>5</c:v>
                </c:pt>
                <c:pt idx="1996">
                  <c:v>20</c:v>
                </c:pt>
                <c:pt idx="1997">
                  <c:v>13</c:v>
                </c:pt>
                <c:pt idx="1998">
                  <c:v>6</c:v>
                </c:pt>
                <c:pt idx="1999">
                  <c:v>11</c:v>
                </c:pt>
                <c:pt idx="2000">
                  <c:v>0</c:v>
                </c:pt>
                <c:pt idx="2001">
                  <c:v>11</c:v>
                </c:pt>
                <c:pt idx="2002">
                  <c:v>13</c:v>
                </c:pt>
                <c:pt idx="2003">
                  <c:v>1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1</c:v>
                </c:pt>
                <c:pt idx="2008">
                  <c:v>11</c:v>
                </c:pt>
                <c:pt idx="2009">
                  <c:v>17</c:v>
                </c:pt>
                <c:pt idx="2010">
                  <c:v>12</c:v>
                </c:pt>
                <c:pt idx="2011">
                  <c:v>0</c:v>
                </c:pt>
                <c:pt idx="2012">
                  <c:v>20</c:v>
                </c:pt>
                <c:pt idx="2013">
                  <c:v>7</c:v>
                </c:pt>
                <c:pt idx="2014">
                  <c:v>0</c:v>
                </c:pt>
                <c:pt idx="2015">
                  <c:v>8</c:v>
                </c:pt>
                <c:pt idx="2016">
                  <c:v>12</c:v>
                </c:pt>
                <c:pt idx="2017">
                  <c:v>9</c:v>
                </c:pt>
                <c:pt idx="2018">
                  <c:v>0</c:v>
                </c:pt>
                <c:pt idx="2019">
                  <c:v>9</c:v>
                </c:pt>
                <c:pt idx="2020">
                  <c:v>3</c:v>
                </c:pt>
                <c:pt idx="2021">
                  <c:v>13</c:v>
                </c:pt>
                <c:pt idx="2022">
                  <c:v>0</c:v>
                </c:pt>
                <c:pt idx="2023">
                  <c:v>12</c:v>
                </c:pt>
                <c:pt idx="2024">
                  <c:v>9</c:v>
                </c:pt>
                <c:pt idx="2025">
                  <c:v>12</c:v>
                </c:pt>
                <c:pt idx="2026">
                  <c:v>0</c:v>
                </c:pt>
                <c:pt idx="2027">
                  <c:v>0</c:v>
                </c:pt>
                <c:pt idx="2028">
                  <c:v>2</c:v>
                </c:pt>
                <c:pt idx="2029">
                  <c:v>0</c:v>
                </c:pt>
                <c:pt idx="2030">
                  <c:v>1</c:v>
                </c:pt>
                <c:pt idx="2031">
                  <c:v>1</c:v>
                </c:pt>
                <c:pt idx="2032">
                  <c:v>10</c:v>
                </c:pt>
                <c:pt idx="2033">
                  <c:v>9</c:v>
                </c:pt>
                <c:pt idx="2034">
                  <c:v>8</c:v>
                </c:pt>
                <c:pt idx="2035">
                  <c:v>0</c:v>
                </c:pt>
                <c:pt idx="2036">
                  <c:v>0</c:v>
                </c:pt>
                <c:pt idx="2037">
                  <c:v>10</c:v>
                </c:pt>
                <c:pt idx="2038">
                  <c:v>18</c:v>
                </c:pt>
                <c:pt idx="2039">
                  <c:v>0</c:v>
                </c:pt>
                <c:pt idx="2040">
                  <c:v>1</c:v>
                </c:pt>
                <c:pt idx="2041">
                  <c:v>1</c:v>
                </c:pt>
                <c:pt idx="2042">
                  <c:v>13</c:v>
                </c:pt>
                <c:pt idx="2043">
                  <c:v>15</c:v>
                </c:pt>
                <c:pt idx="2044">
                  <c:v>12</c:v>
                </c:pt>
                <c:pt idx="2045">
                  <c:v>12</c:v>
                </c:pt>
                <c:pt idx="2046">
                  <c:v>7</c:v>
                </c:pt>
                <c:pt idx="2047">
                  <c:v>12</c:v>
                </c:pt>
                <c:pt idx="2048">
                  <c:v>0</c:v>
                </c:pt>
                <c:pt idx="2049">
                  <c:v>29</c:v>
                </c:pt>
                <c:pt idx="2050">
                  <c:v>18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2</c:v>
                </c:pt>
                <c:pt idx="2055">
                  <c:v>8</c:v>
                </c:pt>
                <c:pt idx="2056">
                  <c:v>8</c:v>
                </c:pt>
                <c:pt idx="2057">
                  <c:v>8</c:v>
                </c:pt>
                <c:pt idx="2058">
                  <c:v>23</c:v>
                </c:pt>
                <c:pt idx="2059">
                  <c:v>8</c:v>
                </c:pt>
                <c:pt idx="2060">
                  <c:v>1</c:v>
                </c:pt>
                <c:pt idx="2061">
                  <c:v>0</c:v>
                </c:pt>
                <c:pt idx="2062">
                  <c:v>13</c:v>
                </c:pt>
                <c:pt idx="2063">
                  <c:v>13</c:v>
                </c:pt>
                <c:pt idx="2064">
                  <c:v>11</c:v>
                </c:pt>
                <c:pt idx="2065">
                  <c:v>0</c:v>
                </c:pt>
                <c:pt idx="2066">
                  <c:v>12</c:v>
                </c:pt>
                <c:pt idx="2067">
                  <c:v>13</c:v>
                </c:pt>
                <c:pt idx="2068">
                  <c:v>5</c:v>
                </c:pt>
                <c:pt idx="2069">
                  <c:v>18</c:v>
                </c:pt>
                <c:pt idx="2070">
                  <c:v>16</c:v>
                </c:pt>
                <c:pt idx="2071">
                  <c:v>0</c:v>
                </c:pt>
                <c:pt idx="2072">
                  <c:v>1</c:v>
                </c:pt>
                <c:pt idx="2073">
                  <c:v>29</c:v>
                </c:pt>
                <c:pt idx="2074">
                  <c:v>17</c:v>
                </c:pt>
                <c:pt idx="2075">
                  <c:v>0</c:v>
                </c:pt>
                <c:pt idx="2076">
                  <c:v>1</c:v>
                </c:pt>
                <c:pt idx="2077">
                  <c:v>5</c:v>
                </c:pt>
                <c:pt idx="2078">
                  <c:v>1</c:v>
                </c:pt>
                <c:pt idx="2079">
                  <c:v>5</c:v>
                </c:pt>
                <c:pt idx="2080">
                  <c:v>12</c:v>
                </c:pt>
                <c:pt idx="2081">
                  <c:v>9</c:v>
                </c:pt>
                <c:pt idx="2082">
                  <c:v>17</c:v>
                </c:pt>
                <c:pt idx="2083">
                  <c:v>4</c:v>
                </c:pt>
                <c:pt idx="2084">
                  <c:v>12</c:v>
                </c:pt>
                <c:pt idx="2085">
                  <c:v>0</c:v>
                </c:pt>
                <c:pt idx="2086">
                  <c:v>2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16</c:v>
                </c:pt>
                <c:pt idx="2091">
                  <c:v>0</c:v>
                </c:pt>
                <c:pt idx="2092">
                  <c:v>10</c:v>
                </c:pt>
                <c:pt idx="2093">
                  <c:v>8</c:v>
                </c:pt>
                <c:pt idx="2094">
                  <c:v>8</c:v>
                </c:pt>
                <c:pt idx="2095">
                  <c:v>9</c:v>
                </c:pt>
                <c:pt idx="2096">
                  <c:v>8</c:v>
                </c:pt>
                <c:pt idx="2097">
                  <c:v>10</c:v>
                </c:pt>
                <c:pt idx="2098">
                  <c:v>0</c:v>
                </c:pt>
                <c:pt idx="2101">
                  <c:v>0</c:v>
                </c:pt>
                <c:pt idx="2102">
                  <c:v>5</c:v>
                </c:pt>
                <c:pt idx="2103">
                  <c:v>13</c:v>
                </c:pt>
                <c:pt idx="2104">
                  <c:v>4</c:v>
                </c:pt>
                <c:pt idx="2105">
                  <c:v>10</c:v>
                </c:pt>
                <c:pt idx="2106">
                  <c:v>1</c:v>
                </c:pt>
                <c:pt idx="2107">
                  <c:v>0</c:v>
                </c:pt>
                <c:pt idx="2108">
                  <c:v>2</c:v>
                </c:pt>
                <c:pt idx="2109">
                  <c:v>6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2</c:v>
                </c:pt>
                <c:pt idx="2115">
                  <c:v>4</c:v>
                </c:pt>
                <c:pt idx="2116">
                  <c:v>1</c:v>
                </c:pt>
                <c:pt idx="2117">
                  <c:v>2</c:v>
                </c:pt>
                <c:pt idx="2118">
                  <c:v>6</c:v>
                </c:pt>
                <c:pt idx="2119">
                  <c:v>7</c:v>
                </c:pt>
                <c:pt idx="2120">
                  <c:v>4</c:v>
                </c:pt>
                <c:pt idx="2121">
                  <c:v>11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7</c:v>
                </c:pt>
                <c:pt idx="2126">
                  <c:v>4</c:v>
                </c:pt>
                <c:pt idx="2127">
                  <c:v>4</c:v>
                </c:pt>
                <c:pt idx="2128">
                  <c:v>0</c:v>
                </c:pt>
                <c:pt idx="2129">
                  <c:v>2</c:v>
                </c:pt>
                <c:pt idx="2130">
                  <c:v>4</c:v>
                </c:pt>
                <c:pt idx="2131">
                  <c:v>0</c:v>
                </c:pt>
                <c:pt idx="2132">
                  <c:v>0</c:v>
                </c:pt>
                <c:pt idx="2133">
                  <c:v>2</c:v>
                </c:pt>
                <c:pt idx="2134">
                  <c:v>0</c:v>
                </c:pt>
                <c:pt idx="2135">
                  <c:v>13</c:v>
                </c:pt>
                <c:pt idx="2136">
                  <c:v>0</c:v>
                </c:pt>
                <c:pt idx="2137">
                  <c:v>0</c:v>
                </c:pt>
                <c:pt idx="2138">
                  <c:v>1</c:v>
                </c:pt>
                <c:pt idx="2139">
                  <c:v>7</c:v>
                </c:pt>
                <c:pt idx="2140">
                  <c:v>0</c:v>
                </c:pt>
                <c:pt idx="2141">
                  <c:v>4</c:v>
                </c:pt>
                <c:pt idx="2142">
                  <c:v>0</c:v>
                </c:pt>
                <c:pt idx="2143">
                  <c:v>7</c:v>
                </c:pt>
                <c:pt idx="2144">
                  <c:v>0</c:v>
                </c:pt>
                <c:pt idx="2145">
                  <c:v>5</c:v>
                </c:pt>
                <c:pt idx="2146">
                  <c:v>19</c:v>
                </c:pt>
                <c:pt idx="2147">
                  <c:v>2</c:v>
                </c:pt>
                <c:pt idx="2148">
                  <c:v>2</c:v>
                </c:pt>
                <c:pt idx="2149">
                  <c:v>6</c:v>
                </c:pt>
                <c:pt idx="2150">
                  <c:v>0</c:v>
                </c:pt>
                <c:pt idx="2151">
                  <c:v>5</c:v>
                </c:pt>
                <c:pt idx="2152">
                  <c:v>7</c:v>
                </c:pt>
                <c:pt idx="2153">
                  <c:v>6</c:v>
                </c:pt>
                <c:pt idx="2154">
                  <c:v>4</c:v>
                </c:pt>
                <c:pt idx="2155">
                  <c:v>2</c:v>
                </c:pt>
                <c:pt idx="2156">
                  <c:v>6</c:v>
                </c:pt>
                <c:pt idx="2157">
                  <c:v>7</c:v>
                </c:pt>
                <c:pt idx="2158">
                  <c:v>15</c:v>
                </c:pt>
                <c:pt idx="2159">
                  <c:v>3</c:v>
                </c:pt>
                <c:pt idx="2160">
                  <c:v>2</c:v>
                </c:pt>
                <c:pt idx="2161">
                  <c:v>0</c:v>
                </c:pt>
                <c:pt idx="2162">
                  <c:v>11</c:v>
                </c:pt>
                <c:pt idx="2163">
                  <c:v>4</c:v>
                </c:pt>
                <c:pt idx="2164">
                  <c:v>21</c:v>
                </c:pt>
                <c:pt idx="2165">
                  <c:v>0</c:v>
                </c:pt>
                <c:pt idx="2166">
                  <c:v>16</c:v>
                </c:pt>
                <c:pt idx="2167">
                  <c:v>0</c:v>
                </c:pt>
                <c:pt idx="2168">
                  <c:v>7</c:v>
                </c:pt>
                <c:pt idx="2169">
                  <c:v>7</c:v>
                </c:pt>
                <c:pt idx="2170">
                  <c:v>18</c:v>
                </c:pt>
                <c:pt idx="2171">
                  <c:v>19</c:v>
                </c:pt>
                <c:pt idx="2172">
                  <c:v>0</c:v>
                </c:pt>
                <c:pt idx="2173">
                  <c:v>8</c:v>
                </c:pt>
                <c:pt idx="2174">
                  <c:v>8</c:v>
                </c:pt>
                <c:pt idx="2175">
                  <c:v>0</c:v>
                </c:pt>
                <c:pt idx="2176">
                  <c:v>1</c:v>
                </c:pt>
                <c:pt idx="2177">
                  <c:v>11</c:v>
                </c:pt>
                <c:pt idx="2178">
                  <c:v>5</c:v>
                </c:pt>
                <c:pt idx="2179">
                  <c:v>7</c:v>
                </c:pt>
                <c:pt idx="2180">
                  <c:v>0</c:v>
                </c:pt>
                <c:pt idx="2181">
                  <c:v>9</c:v>
                </c:pt>
                <c:pt idx="2182">
                  <c:v>8</c:v>
                </c:pt>
                <c:pt idx="2183">
                  <c:v>0</c:v>
                </c:pt>
                <c:pt idx="2184">
                  <c:v>18</c:v>
                </c:pt>
                <c:pt idx="2185">
                  <c:v>16</c:v>
                </c:pt>
                <c:pt idx="2186">
                  <c:v>1</c:v>
                </c:pt>
                <c:pt idx="2187">
                  <c:v>9</c:v>
                </c:pt>
                <c:pt idx="2188">
                  <c:v>9</c:v>
                </c:pt>
                <c:pt idx="2189">
                  <c:v>9</c:v>
                </c:pt>
                <c:pt idx="2190">
                  <c:v>6</c:v>
                </c:pt>
                <c:pt idx="2191">
                  <c:v>7</c:v>
                </c:pt>
                <c:pt idx="2192">
                  <c:v>16</c:v>
                </c:pt>
                <c:pt idx="2193">
                  <c:v>9</c:v>
                </c:pt>
                <c:pt idx="2194">
                  <c:v>6</c:v>
                </c:pt>
                <c:pt idx="2195">
                  <c:v>0</c:v>
                </c:pt>
                <c:pt idx="2196">
                  <c:v>5</c:v>
                </c:pt>
                <c:pt idx="2197">
                  <c:v>9</c:v>
                </c:pt>
                <c:pt idx="2198">
                  <c:v>0</c:v>
                </c:pt>
                <c:pt idx="2199">
                  <c:v>12</c:v>
                </c:pt>
                <c:pt idx="2200">
                  <c:v>0</c:v>
                </c:pt>
                <c:pt idx="2201">
                  <c:v>0</c:v>
                </c:pt>
                <c:pt idx="2202">
                  <c:v>3</c:v>
                </c:pt>
                <c:pt idx="2203">
                  <c:v>5</c:v>
                </c:pt>
                <c:pt idx="2204">
                  <c:v>0</c:v>
                </c:pt>
                <c:pt idx="2205">
                  <c:v>15</c:v>
                </c:pt>
                <c:pt idx="2206">
                  <c:v>0</c:v>
                </c:pt>
                <c:pt idx="2207">
                  <c:v>7</c:v>
                </c:pt>
                <c:pt idx="2208">
                  <c:v>0</c:v>
                </c:pt>
                <c:pt idx="2209">
                  <c:v>0</c:v>
                </c:pt>
                <c:pt idx="2210">
                  <c:v>5</c:v>
                </c:pt>
                <c:pt idx="2211">
                  <c:v>8</c:v>
                </c:pt>
                <c:pt idx="2212">
                  <c:v>1</c:v>
                </c:pt>
                <c:pt idx="2213">
                  <c:v>4</c:v>
                </c:pt>
                <c:pt idx="2214">
                  <c:v>7</c:v>
                </c:pt>
                <c:pt idx="2215">
                  <c:v>3</c:v>
                </c:pt>
                <c:pt idx="2216">
                  <c:v>7</c:v>
                </c:pt>
                <c:pt idx="2217">
                  <c:v>6</c:v>
                </c:pt>
                <c:pt idx="2218">
                  <c:v>5</c:v>
                </c:pt>
                <c:pt idx="2219">
                  <c:v>17</c:v>
                </c:pt>
                <c:pt idx="2220">
                  <c:v>0</c:v>
                </c:pt>
                <c:pt idx="2221">
                  <c:v>1</c:v>
                </c:pt>
                <c:pt idx="2222">
                  <c:v>5</c:v>
                </c:pt>
                <c:pt idx="2223">
                  <c:v>6</c:v>
                </c:pt>
                <c:pt idx="2224">
                  <c:v>8</c:v>
                </c:pt>
                <c:pt idx="2225">
                  <c:v>16</c:v>
                </c:pt>
                <c:pt idx="2226">
                  <c:v>0</c:v>
                </c:pt>
                <c:pt idx="2227">
                  <c:v>24</c:v>
                </c:pt>
                <c:pt idx="2228">
                  <c:v>1</c:v>
                </c:pt>
                <c:pt idx="2229">
                  <c:v>0</c:v>
                </c:pt>
                <c:pt idx="2230">
                  <c:v>2</c:v>
                </c:pt>
                <c:pt idx="2231">
                  <c:v>7</c:v>
                </c:pt>
                <c:pt idx="2232">
                  <c:v>5</c:v>
                </c:pt>
                <c:pt idx="2233">
                  <c:v>5</c:v>
                </c:pt>
                <c:pt idx="2234">
                  <c:v>6</c:v>
                </c:pt>
                <c:pt idx="2235">
                  <c:v>0</c:v>
                </c:pt>
                <c:pt idx="2236">
                  <c:v>8</c:v>
                </c:pt>
                <c:pt idx="2237">
                  <c:v>3</c:v>
                </c:pt>
                <c:pt idx="2238">
                  <c:v>2</c:v>
                </c:pt>
                <c:pt idx="2239">
                  <c:v>0</c:v>
                </c:pt>
                <c:pt idx="2240">
                  <c:v>1</c:v>
                </c:pt>
                <c:pt idx="2241">
                  <c:v>7</c:v>
                </c:pt>
                <c:pt idx="2242">
                  <c:v>0</c:v>
                </c:pt>
                <c:pt idx="2243">
                  <c:v>0</c:v>
                </c:pt>
                <c:pt idx="2244">
                  <c:v>3</c:v>
                </c:pt>
                <c:pt idx="2245">
                  <c:v>0</c:v>
                </c:pt>
                <c:pt idx="2246">
                  <c:v>9</c:v>
                </c:pt>
                <c:pt idx="2247">
                  <c:v>2</c:v>
                </c:pt>
                <c:pt idx="2248">
                  <c:v>4</c:v>
                </c:pt>
                <c:pt idx="2249">
                  <c:v>7</c:v>
                </c:pt>
                <c:pt idx="2250">
                  <c:v>5</c:v>
                </c:pt>
                <c:pt idx="2251">
                  <c:v>0</c:v>
                </c:pt>
                <c:pt idx="2252">
                  <c:v>0</c:v>
                </c:pt>
                <c:pt idx="2253">
                  <c:v>13</c:v>
                </c:pt>
                <c:pt idx="2254">
                  <c:v>0</c:v>
                </c:pt>
                <c:pt idx="2255">
                  <c:v>9</c:v>
                </c:pt>
                <c:pt idx="2256">
                  <c:v>3</c:v>
                </c:pt>
                <c:pt idx="2257">
                  <c:v>10</c:v>
                </c:pt>
                <c:pt idx="2258">
                  <c:v>0</c:v>
                </c:pt>
                <c:pt idx="2259">
                  <c:v>0</c:v>
                </c:pt>
                <c:pt idx="2260">
                  <c:v>9</c:v>
                </c:pt>
                <c:pt idx="2261">
                  <c:v>0</c:v>
                </c:pt>
                <c:pt idx="2262">
                  <c:v>1</c:v>
                </c:pt>
                <c:pt idx="2263">
                  <c:v>11</c:v>
                </c:pt>
                <c:pt idx="2264">
                  <c:v>6</c:v>
                </c:pt>
                <c:pt idx="2265">
                  <c:v>5</c:v>
                </c:pt>
                <c:pt idx="2266">
                  <c:v>8</c:v>
                </c:pt>
                <c:pt idx="2267">
                  <c:v>26</c:v>
                </c:pt>
                <c:pt idx="2268">
                  <c:v>12</c:v>
                </c:pt>
                <c:pt idx="2269">
                  <c:v>10</c:v>
                </c:pt>
                <c:pt idx="2270">
                  <c:v>10</c:v>
                </c:pt>
                <c:pt idx="2271">
                  <c:v>2</c:v>
                </c:pt>
                <c:pt idx="2272">
                  <c:v>0</c:v>
                </c:pt>
                <c:pt idx="2273">
                  <c:v>0</c:v>
                </c:pt>
                <c:pt idx="2274">
                  <c:v>6</c:v>
                </c:pt>
                <c:pt idx="2275">
                  <c:v>0</c:v>
                </c:pt>
                <c:pt idx="2276">
                  <c:v>5</c:v>
                </c:pt>
                <c:pt idx="2277">
                  <c:v>14</c:v>
                </c:pt>
                <c:pt idx="2278">
                  <c:v>5</c:v>
                </c:pt>
                <c:pt idx="2279">
                  <c:v>8</c:v>
                </c:pt>
                <c:pt idx="2280">
                  <c:v>4</c:v>
                </c:pt>
                <c:pt idx="2281">
                  <c:v>0</c:v>
                </c:pt>
                <c:pt idx="2282">
                  <c:v>9</c:v>
                </c:pt>
                <c:pt idx="2283">
                  <c:v>6</c:v>
                </c:pt>
                <c:pt idx="2284">
                  <c:v>6</c:v>
                </c:pt>
                <c:pt idx="2285">
                  <c:v>0</c:v>
                </c:pt>
                <c:pt idx="2286">
                  <c:v>5</c:v>
                </c:pt>
                <c:pt idx="2287">
                  <c:v>10</c:v>
                </c:pt>
                <c:pt idx="2288">
                  <c:v>2</c:v>
                </c:pt>
                <c:pt idx="2289">
                  <c:v>0</c:v>
                </c:pt>
                <c:pt idx="2290">
                  <c:v>9</c:v>
                </c:pt>
                <c:pt idx="2291">
                  <c:v>17</c:v>
                </c:pt>
                <c:pt idx="2292">
                  <c:v>0</c:v>
                </c:pt>
                <c:pt idx="2293">
                  <c:v>0</c:v>
                </c:pt>
                <c:pt idx="2294">
                  <c:v>10</c:v>
                </c:pt>
                <c:pt idx="2295">
                  <c:v>1</c:v>
                </c:pt>
                <c:pt idx="2296">
                  <c:v>0</c:v>
                </c:pt>
                <c:pt idx="2297">
                  <c:v>5</c:v>
                </c:pt>
                <c:pt idx="2298">
                  <c:v>4</c:v>
                </c:pt>
                <c:pt idx="2299">
                  <c:v>4</c:v>
                </c:pt>
                <c:pt idx="2300">
                  <c:v>0</c:v>
                </c:pt>
                <c:pt idx="2301">
                  <c:v>2</c:v>
                </c:pt>
                <c:pt idx="2302">
                  <c:v>0</c:v>
                </c:pt>
                <c:pt idx="2303">
                  <c:v>6</c:v>
                </c:pt>
                <c:pt idx="2304">
                  <c:v>9</c:v>
                </c:pt>
                <c:pt idx="2305">
                  <c:v>0</c:v>
                </c:pt>
                <c:pt idx="2306">
                  <c:v>19</c:v>
                </c:pt>
                <c:pt idx="2307">
                  <c:v>0</c:v>
                </c:pt>
                <c:pt idx="2308">
                  <c:v>19</c:v>
                </c:pt>
                <c:pt idx="2309">
                  <c:v>10</c:v>
                </c:pt>
                <c:pt idx="2310">
                  <c:v>10</c:v>
                </c:pt>
                <c:pt idx="2311">
                  <c:v>0</c:v>
                </c:pt>
                <c:pt idx="2312">
                  <c:v>4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5</c:v>
                </c:pt>
                <c:pt idx="2318">
                  <c:v>0</c:v>
                </c:pt>
                <c:pt idx="2319">
                  <c:v>2</c:v>
                </c:pt>
                <c:pt idx="2320">
                  <c:v>3</c:v>
                </c:pt>
                <c:pt idx="2321">
                  <c:v>10</c:v>
                </c:pt>
                <c:pt idx="2322">
                  <c:v>9</c:v>
                </c:pt>
                <c:pt idx="2323">
                  <c:v>0</c:v>
                </c:pt>
                <c:pt idx="2324">
                  <c:v>19</c:v>
                </c:pt>
                <c:pt idx="2325">
                  <c:v>0</c:v>
                </c:pt>
                <c:pt idx="2326">
                  <c:v>11</c:v>
                </c:pt>
                <c:pt idx="2327">
                  <c:v>7</c:v>
                </c:pt>
                <c:pt idx="2328">
                  <c:v>2</c:v>
                </c:pt>
                <c:pt idx="2329">
                  <c:v>6</c:v>
                </c:pt>
                <c:pt idx="2330">
                  <c:v>1</c:v>
                </c:pt>
                <c:pt idx="2331">
                  <c:v>5</c:v>
                </c:pt>
                <c:pt idx="2332">
                  <c:v>0</c:v>
                </c:pt>
                <c:pt idx="2333">
                  <c:v>11</c:v>
                </c:pt>
                <c:pt idx="2334">
                  <c:v>0</c:v>
                </c:pt>
                <c:pt idx="2335">
                  <c:v>2</c:v>
                </c:pt>
                <c:pt idx="2336">
                  <c:v>9</c:v>
                </c:pt>
                <c:pt idx="2337">
                  <c:v>4</c:v>
                </c:pt>
                <c:pt idx="2338">
                  <c:v>0</c:v>
                </c:pt>
                <c:pt idx="2339">
                  <c:v>0</c:v>
                </c:pt>
                <c:pt idx="2340">
                  <c:v>1</c:v>
                </c:pt>
                <c:pt idx="2341">
                  <c:v>9</c:v>
                </c:pt>
                <c:pt idx="2342">
                  <c:v>0</c:v>
                </c:pt>
                <c:pt idx="2343">
                  <c:v>2</c:v>
                </c:pt>
                <c:pt idx="2344">
                  <c:v>1</c:v>
                </c:pt>
                <c:pt idx="2345">
                  <c:v>12</c:v>
                </c:pt>
                <c:pt idx="2346">
                  <c:v>11</c:v>
                </c:pt>
                <c:pt idx="2347">
                  <c:v>0</c:v>
                </c:pt>
                <c:pt idx="2348">
                  <c:v>11</c:v>
                </c:pt>
                <c:pt idx="2349">
                  <c:v>3</c:v>
                </c:pt>
                <c:pt idx="2350">
                  <c:v>22</c:v>
                </c:pt>
                <c:pt idx="2351">
                  <c:v>0</c:v>
                </c:pt>
                <c:pt idx="2352">
                  <c:v>21</c:v>
                </c:pt>
                <c:pt idx="2353">
                  <c:v>17</c:v>
                </c:pt>
                <c:pt idx="2354">
                  <c:v>0</c:v>
                </c:pt>
                <c:pt idx="2355">
                  <c:v>2</c:v>
                </c:pt>
                <c:pt idx="2356">
                  <c:v>0</c:v>
                </c:pt>
                <c:pt idx="2357">
                  <c:v>12</c:v>
                </c:pt>
                <c:pt idx="2358">
                  <c:v>8</c:v>
                </c:pt>
                <c:pt idx="2359">
                  <c:v>3</c:v>
                </c:pt>
                <c:pt idx="2360">
                  <c:v>6</c:v>
                </c:pt>
                <c:pt idx="2361">
                  <c:v>26</c:v>
                </c:pt>
                <c:pt idx="2362">
                  <c:v>0</c:v>
                </c:pt>
                <c:pt idx="2363">
                  <c:v>5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8">
                  <c:v>7</c:v>
                </c:pt>
                <c:pt idx="2369">
                  <c:v>10</c:v>
                </c:pt>
                <c:pt idx="2370">
                  <c:v>12</c:v>
                </c:pt>
                <c:pt idx="2371">
                  <c:v>0</c:v>
                </c:pt>
                <c:pt idx="2372">
                  <c:v>12</c:v>
                </c:pt>
                <c:pt idx="2373">
                  <c:v>8</c:v>
                </c:pt>
                <c:pt idx="2374">
                  <c:v>0</c:v>
                </c:pt>
                <c:pt idx="2375">
                  <c:v>0</c:v>
                </c:pt>
                <c:pt idx="2376">
                  <c:v>3</c:v>
                </c:pt>
                <c:pt idx="2377">
                  <c:v>0</c:v>
                </c:pt>
                <c:pt idx="2378">
                  <c:v>3</c:v>
                </c:pt>
                <c:pt idx="2379">
                  <c:v>0</c:v>
                </c:pt>
                <c:pt idx="2380">
                  <c:v>4</c:v>
                </c:pt>
                <c:pt idx="2381">
                  <c:v>9</c:v>
                </c:pt>
                <c:pt idx="2382">
                  <c:v>0</c:v>
                </c:pt>
                <c:pt idx="2383">
                  <c:v>12</c:v>
                </c:pt>
                <c:pt idx="2384">
                  <c:v>0</c:v>
                </c:pt>
                <c:pt idx="2385">
                  <c:v>18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2</c:v>
                </c:pt>
                <c:pt idx="2390">
                  <c:v>5</c:v>
                </c:pt>
                <c:pt idx="2391">
                  <c:v>7</c:v>
                </c:pt>
                <c:pt idx="2392">
                  <c:v>8</c:v>
                </c:pt>
                <c:pt idx="2393">
                  <c:v>10</c:v>
                </c:pt>
                <c:pt idx="2394">
                  <c:v>11</c:v>
                </c:pt>
                <c:pt idx="2395">
                  <c:v>12</c:v>
                </c:pt>
                <c:pt idx="2396">
                  <c:v>0</c:v>
                </c:pt>
                <c:pt idx="2397">
                  <c:v>8</c:v>
                </c:pt>
                <c:pt idx="2398">
                  <c:v>6</c:v>
                </c:pt>
                <c:pt idx="2399">
                  <c:v>2</c:v>
                </c:pt>
                <c:pt idx="2400">
                  <c:v>3</c:v>
                </c:pt>
                <c:pt idx="2401">
                  <c:v>4</c:v>
                </c:pt>
                <c:pt idx="2402">
                  <c:v>6</c:v>
                </c:pt>
                <c:pt idx="2403">
                  <c:v>16</c:v>
                </c:pt>
                <c:pt idx="2404">
                  <c:v>6</c:v>
                </c:pt>
                <c:pt idx="2405">
                  <c:v>2</c:v>
                </c:pt>
                <c:pt idx="2406">
                  <c:v>33</c:v>
                </c:pt>
                <c:pt idx="2407">
                  <c:v>7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2</c:v>
                </c:pt>
                <c:pt idx="2413">
                  <c:v>3</c:v>
                </c:pt>
                <c:pt idx="2414">
                  <c:v>0</c:v>
                </c:pt>
                <c:pt idx="2415">
                  <c:v>3</c:v>
                </c:pt>
                <c:pt idx="2416">
                  <c:v>5</c:v>
                </c:pt>
                <c:pt idx="2417">
                  <c:v>6</c:v>
                </c:pt>
                <c:pt idx="2418">
                  <c:v>4</c:v>
                </c:pt>
                <c:pt idx="2419">
                  <c:v>8</c:v>
                </c:pt>
                <c:pt idx="2420">
                  <c:v>9</c:v>
                </c:pt>
                <c:pt idx="2421">
                  <c:v>0</c:v>
                </c:pt>
                <c:pt idx="2422">
                  <c:v>3</c:v>
                </c:pt>
                <c:pt idx="2423">
                  <c:v>0</c:v>
                </c:pt>
                <c:pt idx="2424">
                  <c:v>8</c:v>
                </c:pt>
                <c:pt idx="2425">
                  <c:v>3</c:v>
                </c:pt>
                <c:pt idx="2426">
                  <c:v>5</c:v>
                </c:pt>
                <c:pt idx="2427">
                  <c:v>9</c:v>
                </c:pt>
                <c:pt idx="2428">
                  <c:v>9</c:v>
                </c:pt>
                <c:pt idx="2429">
                  <c:v>2</c:v>
                </c:pt>
                <c:pt idx="2430">
                  <c:v>1</c:v>
                </c:pt>
                <c:pt idx="2431">
                  <c:v>2</c:v>
                </c:pt>
                <c:pt idx="2432">
                  <c:v>7</c:v>
                </c:pt>
                <c:pt idx="2433">
                  <c:v>1</c:v>
                </c:pt>
                <c:pt idx="2434">
                  <c:v>0</c:v>
                </c:pt>
                <c:pt idx="2435">
                  <c:v>12</c:v>
                </c:pt>
                <c:pt idx="2436">
                  <c:v>0</c:v>
                </c:pt>
                <c:pt idx="2439">
                  <c:v>0</c:v>
                </c:pt>
                <c:pt idx="2440">
                  <c:v>8</c:v>
                </c:pt>
                <c:pt idx="2441">
                  <c:v>4</c:v>
                </c:pt>
                <c:pt idx="2442">
                  <c:v>0</c:v>
                </c:pt>
                <c:pt idx="2443">
                  <c:v>9</c:v>
                </c:pt>
                <c:pt idx="2444">
                  <c:v>12</c:v>
                </c:pt>
                <c:pt idx="2445">
                  <c:v>0</c:v>
                </c:pt>
                <c:pt idx="2446">
                  <c:v>6</c:v>
                </c:pt>
                <c:pt idx="2447">
                  <c:v>3</c:v>
                </c:pt>
                <c:pt idx="2448">
                  <c:v>3</c:v>
                </c:pt>
                <c:pt idx="2449">
                  <c:v>0</c:v>
                </c:pt>
                <c:pt idx="2450">
                  <c:v>10</c:v>
                </c:pt>
                <c:pt idx="2451">
                  <c:v>0</c:v>
                </c:pt>
                <c:pt idx="2452">
                  <c:v>9</c:v>
                </c:pt>
                <c:pt idx="2453">
                  <c:v>3</c:v>
                </c:pt>
                <c:pt idx="2454">
                  <c:v>0</c:v>
                </c:pt>
                <c:pt idx="2455">
                  <c:v>20</c:v>
                </c:pt>
                <c:pt idx="2456">
                  <c:v>1</c:v>
                </c:pt>
                <c:pt idx="2457">
                  <c:v>0</c:v>
                </c:pt>
                <c:pt idx="2458">
                  <c:v>5</c:v>
                </c:pt>
                <c:pt idx="2459">
                  <c:v>6</c:v>
                </c:pt>
                <c:pt idx="2460">
                  <c:v>4</c:v>
                </c:pt>
                <c:pt idx="2461">
                  <c:v>3</c:v>
                </c:pt>
                <c:pt idx="2462">
                  <c:v>3</c:v>
                </c:pt>
                <c:pt idx="2463">
                  <c:v>0</c:v>
                </c:pt>
                <c:pt idx="2464">
                  <c:v>11</c:v>
                </c:pt>
                <c:pt idx="2465">
                  <c:v>7</c:v>
                </c:pt>
                <c:pt idx="2466">
                  <c:v>10</c:v>
                </c:pt>
                <c:pt idx="2467">
                  <c:v>22</c:v>
                </c:pt>
                <c:pt idx="2468">
                  <c:v>0</c:v>
                </c:pt>
                <c:pt idx="2469">
                  <c:v>11</c:v>
                </c:pt>
                <c:pt idx="2470">
                  <c:v>16</c:v>
                </c:pt>
                <c:pt idx="2471">
                  <c:v>1</c:v>
                </c:pt>
                <c:pt idx="2472">
                  <c:v>6</c:v>
                </c:pt>
                <c:pt idx="2473">
                  <c:v>1</c:v>
                </c:pt>
                <c:pt idx="2474">
                  <c:v>12</c:v>
                </c:pt>
                <c:pt idx="2475">
                  <c:v>16</c:v>
                </c:pt>
                <c:pt idx="2476">
                  <c:v>4</c:v>
                </c:pt>
                <c:pt idx="2477">
                  <c:v>4</c:v>
                </c:pt>
                <c:pt idx="2478">
                  <c:v>21</c:v>
                </c:pt>
                <c:pt idx="2479">
                  <c:v>0</c:v>
                </c:pt>
                <c:pt idx="2480">
                  <c:v>30</c:v>
                </c:pt>
                <c:pt idx="2481">
                  <c:v>0</c:v>
                </c:pt>
                <c:pt idx="2482">
                  <c:v>6</c:v>
                </c:pt>
                <c:pt idx="2483">
                  <c:v>0</c:v>
                </c:pt>
                <c:pt idx="2484">
                  <c:v>9</c:v>
                </c:pt>
                <c:pt idx="2485">
                  <c:v>3</c:v>
                </c:pt>
                <c:pt idx="2486">
                  <c:v>2</c:v>
                </c:pt>
                <c:pt idx="2487">
                  <c:v>9</c:v>
                </c:pt>
                <c:pt idx="2488">
                  <c:v>1</c:v>
                </c:pt>
                <c:pt idx="2489">
                  <c:v>8</c:v>
                </c:pt>
                <c:pt idx="2490">
                  <c:v>1</c:v>
                </c:pt>
                <c:pt idx="2491">
                  <c:v>5</c:v>
                </c:pt>
                <c:pt idx="2492">
                  <c:v>5</c:v>
                </c:pt>
                <c:pt idx="2493">
                  <c:v>3</c:v>
                </c:pt>
                <c:pt idx="2494">
                  <c:v>5</c:v>
                </c:pt>
                <c:pt idx="2495">
                  <c:v>6</c:v>
                </c:pt>
                <c:pt idx="2496">
                  <c:v>0</c:v>
                </c:pt>
                <c:pt idx="2497">
                  <c:v>5</c:v>
                </c:pt>
                <c:pt idx="2498">
                  <c:v>0</c:v>
                </c:pt>
                <c:pt idx="2499">
                  <c:v>3</c:v>
                </c:pt>
                <c:pt idx="2500">
                  <c:v>0</c:v>
                </c:pt>
                <c:pt idx="2501">
                  <c:v>1</c:v>
                </c:pt>
                <c:pt idx="2502">
                  <c:v>3</c:v>
                </c:pt>
                <c:pt idx="2503">
                  <c:v>0</c:v>
                </c:pt>
                <c:pt idx="2504">
                  <c:v>0</c:v>
                </c:pt>
                <c:pt idx="2505">
                  <c:v>3</c:v>
                </c:pt>
                <c:pt idx="2506">
                  <c:v>0</c:v>
                </c:pt>
                <c:pt idx="2507">
                  <c:v>2</c:v>
                </c:pt>
                <c:pt idx="2508">
                  <c:v>0</c:v>
                </c:pt>
                <c:pt idx="2509">
                  <c:v>0</c:v>
                </c:pt>
                <c:pt idx="2510">
                  <c:v>10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2</c:v>
                </c:pt>
                <c:pt idx="2516">
                  <c:v>0</c:v>
                </c:pt>
                <c:pt idx="2517">
                  <c:v>1</c:v>
                </c:pt>
                <c:pt idx="2518">
                  <c:v>0</c:v>
                </c:pt>
                <c:pt idx="2519">
                  <c:v>7</c:v>
                </c:pt>
                <c:pt idx="2520">
                  <c:v>0</c:v>
                </c:pt>
                <c:pt idx="2521">
                  <c:v>0</c:v>
                </c:pt>
                <c:pt idx="2522">
                  <c:v>1</c:v>
                </c:pt>
                <c:pt idx="2523">
                  <c:v>0</c:v>
                </c:pt>
                <c:pt idx="2524">
                  <c:v>5</c:v>
                </c:pt>
                <c:pt idx="2525">
                  <c:v>5</c:v>
                </c:pt>
                <c:pt idx="2526">
                  <c:v>9</c:v>
                </c:pt>
                <c:pt idx="2527">
                  <c:v>17</c:v>
                </c:pt>
                <c:pt idx="2528">
                  <c:v>5</c:v>
                </c:pt>
                <c:pt idx="2529">
                  <c:v>7</c:v>
                </c:pt>
                <c:pt idx="2530">
                  <c:v>18</c:v>
                </c:pt>
                <c:pt idx="2531">
                  <c:v>4</c:v>
                </c:pt>
                <c:pt idx="2532">
                  <c:v>18</c:v>
                </c:pt>
                <c:pt idx="2533">
                  <c:v>17</c:v>
                </c:pt>
                <c:pt idx="2534">
                  <c:v>23</c:v>
                </c:pt>
                <c:pt idx="2535">
                  <c:v>10</c:v>
                </c:pt>
                <c:pt idx="2536">
                  <c:v>0</c:v>
                </c:pt>
                <c:pt idx="2537">
                  <c:v>19</c:v>
                </c:pt>
                <c:pt idx="2538">
                  <c:v>0</c:v>
                </c:pt>
                <c:pt idx="2539">
                  <c:v>14</c:v>
                </c:pt>
                <c:pt idx="2540">
                  <c:v>0</c:v>
                </c:pt>
                <c:pt idx="2541">
                  <c:v>14</c:v>
                </c:pt>
                <c:pt idx="2542">
                  <c:v>22</c:v>
                </c:pt>
                <c:pt idx="2543">
                  <c:v>8</c:v>
                </c:pt>
                <c:pt idx="2544">
                  <c:v>5</c:v>
                </c:pt>
                <c:pt idx="2545">
                  <c:v>22</c:v>
                </c:pt>
                <c:pt idx="2546">
                  <c:v>21</c:v>
                </c:pt>
                <c:pt idx="2547">
                  <c:v>0</c:v>
                </c:pt>
                <c:pt idx="2548">
                  <c:v>13</c:v>
                </c:pt>
                <c:pt idx="2549">
                  <c:v>4</c:v>
                </c:pt>
                <c:pt idx="2550">
                  <c:v>12</c:v>
                </c:pt>
                <c:pt idx="2551">
                  <c:v>16</c:v>
                </c:pt>
                <c:pt idx="2552">
                  <c:v>17</c:v>
                </c:pt>
                <c:pt idx="2553">
                  <c:v>8</c:v>
                </c:pt>
                <c:pt idx="2554">
                  <c:v>25</c:v>
                </c:pt>
                <c:pt idx="2555">
                  <c:v>0</c:v>
                </c:pt>
                <c:pt idx="2556">
                  <c:v>1</c:v>
                </c:pt>
                <c:pt idx="2557">
                  <c:v>5</c:v>
                </c:pt>
                <c:pt idx="2558">
                  <c:v>2</c:v>
                </c:pt>
                <c:pt idx="2559">
                  <c:v>12</c:v>
                </c:pt>
                <c:pt idx="2560">
                  <c:v>12</c:v>
                </c:pt>
                <c:pt idx="2561">
                  <c:v>25</c:v>
                </c:pt>
                <c:pt idx="2562">
                  <c:v>15</c:v>
                </c:pt>
                <c:pt idx="2563">
                  <c:v>7</c:v>
                </c:pt>
                <c:pt idx="2564">
                  <c:v>17</c:v>
                </c:pt>
                <c:pt idx="2565">
                  <c:v>32</c:v>
                </c:pt>
                <c:pt idx="2566">
                  <c:v>2</c:v>
                </c:pt>
                <c:pt idx="2567">
                  <c:v>3</c:v>
                </c:pt>
                <c:pt idx="2568">
                  <c:v>21</c:v>
                </c:pt>
                <c:pt idx="2569">
                  <c:v>18</c:v>
                </c:pt>
                <c:pt idx="2570">
                  <c:v>14</c:v>
                </c:pt>
                <c:pt idx="2571">
                  <c:v>12</c:v>
                </c:pt>
                <c:pt idx="2572">
                  <c:v>19</c:v>
                </c:pt>
                <c:pt idx="2573">
                  <c:v>8</c:v>
                </c:pt>
                <c:pt idx="2574">
                  <c:v>16</c:v>
                </c:pt>
                <c:pt idx="2575">
                  <c:v>24</c:v>
                </c:pt>
                <c:pt idx="2576">
                  <c:v>0</c:v>
                </c:pt>
                <c:pt idx="2577">
                  <c:v>38</c:v>
                </c:pt>
                <c:pt idx="2578">
                  <c:v>32</c:v>
                </c:pt>
                <c:pt idx="2579">
                  <c:v>0</c:v>
                </c:pt>
                <c:pt idx="2580">
                  <c:v>6</c:v>
                </c:pt>
                <c:pt idx="2581">
                  <c:v>0</c:v>
                </c:pt>
                <c:pt idx="2582">
                  <c:v>0</c:v>
                </c:pt>
                <c:pt idx="2583">
                  <c:v>3</c:v>
                </c:pt>
                <c:pt idx="2584">
                  <c:v>17</c:v>
                </c:pt>
                <c:pt idx="2585">
                  <c:v>13</c:v>
                </c:pt>
                <c:pt idx="2586">
                  <c:v>35</c:v>
                </c:pt>
                <c:pt idx="2587">
                  <c:v>0</c:v>
                </c:pt>
                <c:pt idx="2588">
                  <c:v>3</c:v>
                </c:pt>
                <c:pt idx="2589">
                  <c:v>18</c:v>
                </c:pt>
                <c:pt idx="2590">
                  <c:v>11</c:v>
                </c:pt>
                <c:pt idx="2591">
                  <c:v>0</c:v>
                </c:pt>
                <c:pt idx="2592">
                  <c:v>17</c:v>
                </c:pt>
                <c:pt idx="2593">
                  <c:v>3</c:v>
                </c:pt>
                <c:pt idx="2594">
                  <c:v>11</c:v>
                </c:pt>
                <c:pt idx="2595">
                  <c:v>0</c:v>
                </c:pt>
                <c:pt idx="2596">
                  <c:v>18</c:v>
                </c:pt>
                <c:pt idx="2597">
                  <c:v>9</c:v>
                </c:pt>
                <c:pt idx="2598">
                  <c:v>7</c:v>
                </c:pt>
                <c:pt idx="2599">
                  <c:v>9</c:v>
                </c:pt>
                <c:pt idx="2600">
                  <c:v>0</c:v>
                </c:pt>
                <c:pt idx="2601">
                  <c:v>14</c:v>
                </c:pt>
                <c:pt idx="2602">
                  <c:v>35</c:v>
                </c:pt>
                <c:pt idx="2603">
                  <c:v>15</c:v>
                </c:pt>
                <c:pt idx="2606">
                  <c:v>6</c:v>
                </c:pt>
                <c:pt idx="2607">
                  <c:v>7</c:v>
                </c:pt>
                <c:pt idx="2608">
                  <c:v>6</c:v>
                </c:pt>
                <c:pt idx="2609">
                  <c:v>18</c:v>
                </c:pt>
                <c:pt idx="2610">
                  <c:v>4</c:v>
                </c:pt>
                <c:pt idx="2611">
                  <c:v>17</c:v>
                </c:pt>
                <c:pt idx="2612">
                  <c:v>10</c:v>
                </c:pt>
                <c:pt idx="2613">
                  <c:v>0</c:v>
                </c:pt>
                <c:pt idx="2614">
                  <c:v>17</c:v>
                </c:pt>
                <c:pt idx="2615">
                  <c:v>0</c:v>
                </c:pt>
                <c:pt idx="2616">
                  <c:v>14</c:v>
                </c:pt>
                <c:pt idx="2617">
                  <c:v>10</c:v>
                </c:pt>
                <c:pt idx="2618">
                  <c:v>11</c:v>
                </c:pt>
                <c:pt idx="2619">
                  <c:v>0</c:v>
                </c:pt>
                <c:pt idx="2620">
                  <c:v>3</c:v>
                </c:pt>
                <c:pt idx="2621">
                  <c:v>2</c:v>
                </c:pt>
                <c:pt idx="2622">
                  <c:v>10</c:v>
                </c:pt>
                <c:pt idx="2623">
                  <c:v>8</c:v>
                </c:pt>
                <c:pt idx="2624">
                  <c:v>2</c:v>
                </c:pt>
                <c:pt idx="2625">
                  <c:v>5</c:v>
                </c:pt>
                <c:pt idx="2626">
                  <c:v>26</c:v>
                </c:pt>
                <c:pt idx="2627">
                  <c:v>16</c:v>
                </c:pt>
                <c:pt idx="2628">
                  <c:v>7</c:v>
                </c:pt>
                <c:pt idx="2629">
                  <c:v>0</c:v>
                </c:pt>
                <c:pt idx="2630">
                  <c:v>10</c:v>
                </c:pt>
                <c:pt idx="2631">
                  <c:v>6</c:v>
                </c:pt>
                <c:pt idx="2632">
                  <c:v>11</c:v>
                </c:pt>
                <c:pt idx="2633">
                  <c:v>20</c:v>
                </c:pt>
                <c:pt idx="2634">
                  <c:v>28</c:v>
                </c:pt>
                <c:pt idx="2635">
                  <c:v>0</c:v>
                </c:pt>
                <c:pt idx="2636">
                  <c:v>34</c:v>
                </c:pt>
                <c:pt idx="2637">
                  <c:v>18</c:v>
                </c:pt>
                <c:pt idx="2638">
                  <c:v>0</c:v>
                </c:pt>
                <c:pt idx="2639">
                  <c:v>24</c:v>
                </c:pt>
                <c:pt idx="2640">
                  <c:v>0</c:v>
                </c:pt>
                <c:pt idx="2641">
                  <c:v>11</c:v>
                </c:pt>
                <c:pt idx="2642">
                  <c:v>5</c:v>
                </c:pt>
                <c:pt idx="2643">
                  <c:v>14</c:v>
                </c:pt>
                <c:pt idx="2644">
                  <c:v>10</c:v>
                </c:pt>
                <c:pt idx="2645">
                  <c:v>10</c:v>
                </c:pt>
                <c:pt idx="2646">
                  <c:v>11</c:v>
                </c:pt>
                <c:pt idx="2647">
                  <c:v>14</c:v>
                </c:pt>
                <c:pt idx="2648">
                  <c:v>19</c:v>
                </c:pt>
                <c:pt idx="2649">
                  <c:v>5</c:v>
                </c:pt>
                <c:pt idx="2650">
                  <c:v>20</c:v>
                </c:pt>
                <c:pt idx="2651">
                  <c:v>9</c:v>
                </c:pt>
                <c:pt idx="2652">
                  <c:v>0</c:v>
                </c:pt>
                <c:pt idx="2653">
                  <c:v>9</c:v>
                </c:pt>
                <c:pt idx="2654">
                  <c:v>0</c:v>
                </c:pt>
                <c:pt idx="2655">
                  <c:v>10</c:v>
                </c:pt>
                <c:pt idx="2656">
                  <c:v>15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11</c:v>
                </c:pt>
                <c:pt idx="2661">
                  <c:v>0</c:v>
                </c:pt>
                <c:pt idx="2662">
                  <c:v>1</c:v>
                </c:pt>
                <c:pt idx="2663">
                  <c:v>16</c:v>
                </c:pt>
                <c:pt idx="2664">
                  <c:v>0</c:v>
                </c:pt>
                <c:pt idx="2665">
                  <c:v>0</c:v>
                </c:pt>
                <c:pt idx="2666">
                  <c:v>7</c:v>
                </c:pt>
                <c:pt idx="2667">
                  <c:v>0</c:v>
                </c:pt>
                <c:pt idx="2668">
                  <c:v>9</c:v>
                </c:pt>
                <c:pt idx="2669">
                  <c:v>1</c:v>
                </c:pt>
                <c:pt idx="2670">
                  <c:v>11</c:v>
                </c:pt>
                <c:pt idx="2671">
                  <c:v>9</c:v>
                </c:pt>
                <c:pt idx="2672">
                  <c:v>11</c:v>
                </c:pt>
                <c:pt idx="2673">
                  <c:v>7</c:v>
                </c:pt>
                <c:pt idx="2674">
                  <c:v>11</c:v>
                </c:pt>
                <c:pt idx="2675">
                  <c:v>0</c:v>
                </c:pt>
                <c:pt idx="2676">
                  <c:v>3</c:v>
                </c:pt>
                <c:pt idx="2677">
                  <c:v>15</c:v>
                </c:pt>
                <c:pt idx="2678">
                  <c:v>5</c:v>
                </c:pt>
                <c:pt idx="2679">
                  <c:v>0</c:v>
                </c:pt>
                <c:pt idx="2680">
                  <c:v>2</c:v>
                </c:pt>
                <c:pt idx="2681">
                  <c:v>5</c:v>
                </c:pt>
                <c:pt idx="2682">
                  <c:v>1</c:v>
                </c:pt>
                <c:pt idx="2683">
                  <c:v>8</c:v>
                </c:pt>
                <c:pt idx="2684">
                  <c:v>1</c:v>
                </c:pt>
                <c:pt idx="2685">
                  <c:v>2</c:v>
                </c:pt>
                <c:pt idx="2686">
                  <c:v>7</c:v>
                </c:pt>
                <c:pt idx="2687">
                  <c:v>6</c:v>
                </c:pt>
                <c:pt idx="2688">
                  <c:v>5</c:v>
                </c:pt>
                <c:pt idx="2689">
                  <c:v>1</c:v>
                </c:pt>
                <c:pt idx="2690">
                  <c:v>1</c:v>
                </c:pt>
                <c:pt idx="2691">
                  <c:v>6</c:v>
                </c:pt>
                <c:pt idx="2692">
                  <c:v>2</c:v>
                </c:pt>
                <c:pt idx="2693">
                  <c:v>0</c:v>
                </c:pt>
                <c:pt idx="2694">
                  <c:v>0</c:v>
                </c:pt>
                <c:pt idx="2695">
                  <c:v>3</c:v>
                </c:pt>
                <c:pt idx="2696">
                  <c:v>1</c:v>
                </c:pt>
                <c:pt idx="2697">
                  <c:v>0</c:v>
                </c:pt>
                <c:pt idx="2698">
                  <c:v>2</c:v>
                </c:pt>
                <c:pt idx="2699">
                  <c:v>8</c:v>
                </c:pt>
                <c:pt idx="2700">
                  <c:v>1</c:v>
                </c:pt>
                <c:pt idx="2701">
                  <c:v>2</c:v>
                </c:pt>
                <c:pt idx="2702">
                  <c:v>4</c:v>
                </c:pt>
                <c:pt idx="2703">
                  <c:v>0</c:v>
                </c:pt>
                <c:pt idx="2704">
                  <c:v>5</c:v>
                </c:pt>
                <c:pt idx="2705">
                  <c:v>4</c:v>
                </c:pt>
                <c:pt idx="2706">
                  <c:v>0</c:v>
                </c:pt>
                <c:pt idx="2707">
                  <c:v>7</c:v>
                </c:pt>
                <c:pt idx="2708">
                  <c:v>13</c:v>
                </c:pt>
                <c:pt idx="2709">
                  <c:v>0</c:v>
                </c:pt>
                <c:pt idx="2710">
                  <c:v>8</c:v>
                </c:pt>
                <c:pt idx="2711">
                  <c:v>12</c:v>
                </c:pt>
                <c:pt idx="2712">
                  <c:v>0</c:v>
                </c:pt>
                <c:pt idx="2713">
                  <c:v>12</c:v>
                </c:pt>
                <c:pt idx="2714">
                  <c:v>7</c:v>
                </c:pt>
                <c:pt idx="2715">
                  <c:v>6</c:v>
                </c:pt>
                <c:pt idx="2716">
                  <c:v>3</c:v>
                </c:pt>
                <c:pt idx="2717">
                  <c:v>3</c:v>
                </c:pt>
                <c:pt idx="2718">
                  <c:v>17</c:v>
                </c:pt>
                <c:pt idx="2719">
                  <c:v>0</c:v>
                </c:pt>
                <c:pt idx="2720">
                  <c:v>2</c:v>
                </c:pt>
                <c:pt idx="2721">
                  <c:v>0</c:v>
                </c:pt>
                <c:pt idx="2722">
                  <c:v>0</c:v>
                </c:pt>
                <c:pt idx="2723">
                  <c:v>4</c:v>
                </c:pt>
                <c:pt idx="2724">
                  <c:v>3</c:v>
                </c:pt>
                <c:pt idx="2725">
                  <c:v>3</c:v>
                </c:pt>
                <c:pt idx="2726">
                  <c:v>3</c:v>
                </c:pt>
                <c:pt idx="2727">
                  <c:v>1</c:v>
                </c:pt>
                <c:pt idx="2728">
                  <c:v>4</c:v>
                </c:pt>
                <c:pt idx="2729">
                  <c:v>6</c:v>
                </c:pt>
                <c:pt idx="2730">
                  <c:v>13</c:v>
                </c:pt>
                <c:pt idx="2731">
                  <c:v>14</c:v>
                </c:pt>
                <c:pt idx="2732">
                  <c:v>12</c:v>
                </c:pt>
                <c:pt idx="2733">
                  <c:v>0</c:v>
                </c:pt>
                <c:pt idx="2734">
                  <c:v>5</c:v>
                </c:pt>
                <c:pt idx="2735">
                  <c:v>13</c:v>
                </c:pt>
                <c:pt idx="2736">
                  <c:v>0</c:v>
                </c:pt>
                <c:pt idx="2737">
                  <c:v>8</c:v>
                </c:pt>
                <c:pt idx="2738">
                  <c:v>1</c:v>
                </c:pt>
                <c:pt idx="2739">
                  <c:v>0</c:v>
                </c:pt>
                <c:pt idx="2740">
                  <c:v>3</c:v>
                </c:pt>
                <c:pt idx="2741">
                  <c:v>8</c:v>
                </c:pt>
                <c:pt idx="2742">
                  <c:v>0</c:v>
                </c:pt>
                <c:pt idx="2743">
                  <c:v>17</c:v>
                </c:pt>
                <c:pt idx="2744">
                  <c:v>0</c:v>
                </c:pt>
                <c:pt idx="2745">
                  <c:v>20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5</c:v>
                </c:pt>
                <c:pt idx="2751">
                  <c:v>1</c:v>
                </c:pt>
                <c:pt idx="2752">
                  <c:v>8</c:v>
                </c:pt>
                <c:pt idx="2753">
                  <c:v>0</c:v>
                </c:pt>
                <c:pt idx="2754">
                  <c:v>0</c:v>
                </c:pt>
                <c:pt idx="2755">
                  <c:v>3</c:v>
                </c:pt>
                <c:pt idx="2756">
                  <c:v>0</c:v>
                </c:pt>
                <c:pt idx="2757">
                  <c:v>9</c:v>
                </c:pt>
                <c:pt idx="2758">
                  <c:v>0</c:v>
                </c:pt>
                <c:pt idx="2759">
                  <c:v>10</c:v>
                </c:pt>
                <c:pt idx="2760">
                  <c:v>7</c:v>
                </c:pt>
                <c:pt idx="2761">
                  <c:v>5</c:v>
                </c:pt>
                <c:pt idx="2762">
                  <c:v>0</c:v>
                </c:pt>
                <c:pt idx="2763">
                  <c:v>0</c:v>
                </c:pt>
                <c:pt idx="2764">
                  <c:v>1</c:v>
                </c:pt>
                <c:pt idx="2765">
                  <c:v>0</c:v>
                </c:pt>
                <c:pt idx="2766">
                  <c:v>10</c:v>
                </c:pt>
                <c:pt idx="2767">
                  <c:v>0</c:v>
                </c:pt>
                <c:pt idx="2768">
                  <c:v>0</c:v>
                </c:pt>
                <c:pt idx="2769">
                  <c:v>1</c:v>
                </c:pt>
                <c:pt idx="2770">
                  <c:v>8</c:v>
                </c:pt>
                <c:pt idx="2771">
                  <c:v>13</c:v>
                </c:pt>
                <c:pt idx="2772">
                  <c:v>0</c:v>
                </c:pt>
                <c:pt idx="2773">
                  <c:v>25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9</c:v>
                </c:pt>
                <c:pt idx="2778">
                  <c:v>13</c:v>
                </c:pt>
                <c:pt idx="2779">
                  <c:v>7</c:v>
                </c:pt>
                <c:pt idx="2780">
                  <c:v>0</c:v>
                </c:pt>
                <c:pt idx="2781">
                  <c:v>6</c:v>
                </c:pt>
                <c:pt idx="2782">
                  <c:v>0</c:v>
                </c:pt>
                <c:pt idx="2783">
                  <c:v>3</c:v>
                </c:pt>
                <c:pt idx="2784">
                  <c:v>2</c:v>
                </c:pt>
                <c:pt idx="2785">
                  <c:v>0</c:v>
                </c:pt>
                <c:pt idx="2786">
                  <c:v>3</c:v>
                </c:pt>
                <c:pt idx="2787">
                  <c:v>5</c:v>
                </c:pt>
                <c:pt idx="2788">
                  <c:v>2</c:v>
                </c:pt>
                <c:pt idx="2789">
                  <c:v>0</c:v>
                </c:pt>
                <c:pt idx="2790">
                  <c:v>6</c:v>
                </c:pt>
                <c:pt idx="2791">
                  <c:v>6</c:v>
                </c:pt>
                <c:pt idx="2792">
                  <c:v>12</c:v>
                </c:pt>
                <c:pt idx="2793">
                  <c:v>0</c:v>
                </c:pt>
                <c:pt idx="2794">
                  <c:v>7</c:v>
                </c:pt>
                <c:pt idx="2797">
                  <c:v>4</c:v>
                </c:pt>
                <c:pt idx="2798">
                  <c:v>3</c:v>
                </c:pt>
                <c:pt idx="2799">
                  <c:v>1</c:v>
                </c:pt>
                <c:pt idx="2800">
                  <c:v>12</c:v>
                </c:pt>
                <c:pt idx="2801">
                  <c:v>4</c:v>
                </c:pt>
                <c:pt idx="2802">
                  <c:v>14</c:v>
                </c:pt>
                <c:pt idx="2803">
                  <c:v>9</c:v>
                </c:pt>
                <c:pt idx="2804">
                  <c:v>0</c:v>
                </c:pt>
                <c:pt idx="2805">
                  <c:v>28</c:v>
                </c:pt>
                <c:pt idx="2806">
                  <c:v>0</c:v>
                </c:pt>
                <c:pt idx="2807">
                  <c:v>2</c:v>
                </c:pt>
                <c:pt idx="2808">
                  <c:v>26</c:v>
                </c:pt>
                <c:pt idx="2809">
                  <c:v>12</c:v>
                </c:pt>
                <c:pt idx="2810">
                  <c:v>18</c:v>
                </c:pt>
                <c:pt idx="2811">
                  <c:v>0</c:v>
                </c:pt>
                <c:pt idx="2812">
                  <c:v>6</c:v>
                </c:pt>
                <c:pt idx="2813">
                  <c:v>19</c:v>
                </c:pt>
                <c:pt idx="2814">
                  <c:v>12</c:v>
                </c:pt>
                <c:pt idx="2815">
                  <c:v>0</c:v>
                </c:pt>
                <c:pt idx="2816">
                  <c:v>6</c:v>
                </c:pt>
                <c:pt idx="2817">
                  <c:v>24</c:v>
                </c:pt>
                <c:pt idx="2818">
                  <c:v>1</c:v>
                </c:pt>
                <c:pt idx="2819">
                  <c:v>0</c:v>
                </c:pt>
                <c:pt idx="2820">
                  <c:v>6</c:v>
                </c:pt>
                <c:pt idx="2821">
                  <c:v>0</c:v>
                </c:pt>
                <c:pt idx="2822">
                  <c:v>6</c:v>
                </c:pt>
                <c:pt idx="2823">
                  <c:v>0</c:v>
                </c:pt>
                <c:pt idx="2824">
                  <c:v>1</c:v>
                </c:pt>
                <c:pt idx="2825">
                  <c:v>16</c:v>
                </c:pt>
                <c:pt idx="2826">
                  <c:v>12</c:v>
                </c:pt>
                <c:pt idx="2827">
                  <c:v>14</c:v>
                </c:pt>
                <c:pt idx="2828">
                  <c:v>20</c:v>
                </c:pt>
                <c:pt idx="2829">
                  <c:v>0</c:v>
                </c:pt>
                <c:pt idx="2830">
                  <c:v>3</c:v>
                </c:pt>
                <c:pt idx="2831">
                  <c:v>11</c:v>
                </c:pt>
                <c:pt idx="2832">
                  <c:v>9</c:v>
                </c:pt>
                <c:pt idx="2833">
                  <c:v>2</c:v>
                </c:pt>
                <c:pt idx="2834">
                  <c:v>15</c:v>
                </c:pt>
                <c:pt idx="2835">
                  <c:v>5</c:v>
                </c:pt>
                <c:pt idx="2836">
                  <c:v>12</c:v>
                </c:pt>
                <c:pt idx="2837">
                  <c:v>1</c:v>
                </c:pt>
                <c:pt idx="2838">
                  <c:v>22</c:v>
                </c:pt>
                <c:pt idx="2839">
                  <c:v>14</c:v>
                </c:pt>
                <c:pt idx="2840">
                  <c:v>6</c:v>
                </c:pt>
                <c:pt idx="2841">
                  <c:v>14</c:v>
                </c:pt>
                <c:pt idx="2842">
                  <c:v>16</c:v>
                </c:pt>
                <c:pt idx="2843">
                  <c:v>24</c:v>
                </c:pt>
                <c:pt idx="2844">
                  <c:v>0</c:v>
                </c:pt>
                <c:pt idx="2845">
                  <c:v>3</c:v>
                </c:pt>
                <c:pt idx="2846">
                  <c:v>9</c:v>
                </c:pt>
                <c:pt idx="2847">
                  <c:v>7</c:v>
                </c:pt>
                <c:pt idx="2848">
                  <c:v>13</c:v>
                </c:pt>
                <c:pt idx="2849">
                  <c:v>11</c:v>
                </c:pt>
                <c:pt idx="2850">
                  <c:v>13</c:v>
                </c:pt>
                <c:pt idx="2851">
                  <c:v>27</c:v>
                </c:pt>
                <c:pt idx="2852">
                  <c:v>15</c:v>
                </c:pt>
                <c:pt idx="2853">
                  <c:v>9</c:v>
                </c:pt>
                <c:pt idx="2854">
                  <c:v>0</c:v>
                </c:pt>
                <c:pt idx="2855">
                  <c:v>20</c:v>
                </c:pt>
                <c:pt idx="2856">
                  <c:v>36</c:v>
                </c:pt>
                <c:pt idx="2857">
                  <c:v>13</c:v>
                </c:pt>
                <c:pt idx="2858">
                  <c:v>11</c:v>
                </c:pt>
                <c:pt idx="2859">
                  <c:v>21</c:v>
                </c:pt>
                <c:pt idx="2860">
                  <c:v>7</c:v>
                </c:pt>
                <c:pt idx="2861">
                  <c:v>9</c:v>
                </c:pt>
                <c:pt idx="2862">
                  <c:v>7</c:v>
                </c:pt>
                <c:pt idx="2863">
                  <c:v>3</c:v>
                </c:pt>
                <c:pt idx="2864">
                  <c:v>5</c:v>
                </c:pt>
                <c:pt idx="2865">
                  <c:v>4</c:v>
                </c:pt>
                <c:pt idx="2866">
                  <c:v>2</c:v>
                </c:pt>
                <c:pt idx="2867">
                  <c:v>5</c:v>
                </c:pt>
                <c:pt idx="2868">
                  <c:v>6</c:v>
                </c:pt>
                <c:pt idx="2869">
                  <c:v>6</c:v>
                </c:pt>
                <c:pt idx="2870">
                  <c:v>9</c:v>
                </c:pt>
                <c:pt idx="2871">
                  <c:v>2</c:v>
                </c:pt>
                <c:pt idx="2872">
                  <c:v>12</c:v>
                </c:pt>
                <c:pt idx="2873">
                  <c:v>14</c:v>
                </c:pt>
                <c:pt idx="2874">
                  <c:v>21</c:v>
                </c:pt>
                <c:pt idx="2875">
                  <c:v>0</c:v>
                </c:pt>
                <c:pt idx="2876">
                  <c:v>21</c:v>
                </c:pt>
                <c:pt idx="2877">
                  <c:v>10</c:v>
                </c:pt>
                <c:pt idx="2878">
                  <c:v>0</c:v>
                </c:pt>
                <c:pt idx="2879">
                  <c:v>10</c:v>
                </c:pt>
                <c:pt idx="2880">
                  <c:v>8</c:v>
                </c:pt>
                <c:pt idx="2881">
                  <c:v>0</c:v>
                </c:pt>
                <c:pt idx="2882">
                  <c:v>15</c:v>
                </c:pt>
                <c:pt idx="2883">
                  <c:v>9</c:v>
                </c:pt>
                <c:pt idx="2884">
                  <c:v>6</c:v>
                </c:pt>
                <c:pt idx="2885">
                  <c:v>6</c:v>
                </c:pt>
                <c:pt idx="2886">
                  <c:v>13</c:v>
                </c:pt>
                <c:pt idx="2887">
                  <c:v>8</c:v>
                </c:pt>
                <c:pt idx="2888">
                  <c:v>0</c:v>
                </c:pt>
                <c:pt idx="2889">
                  <c:v>2</c:v>
                </c:pt>
                <c:pt idx="2890">
                  <c:v>31</c:v>
                </c:pt>
                <c:pt idx="2891">
                  <c:v>0</c:v>
                </c:pt>
                <c:pt idx="2892">
                  <c:v>5</c:v>
                </c:pt>
                <c:pt idx="2893">
                  <c:v>0</c:v>
                </c:pt>
                <c:pt idx="2894">
                  <c:v>9</c:v>
                </c:pt>
                <c:pt idx="2895">
                  <c:v>9</c:v>
                </c:pt>
                <c:pt idx="2896">
                  <c:v>7</c:v>
                </c:pt>
                <c:pt idx="2897">
                  <c:v>10</c:v>
                </c:pt>
                <c:pt idx="2898">
                  <c:v>11</c:v>
                </c:pt>
                <c:pt idx="2899">
                  <c:v>9</c:v>
                </c:pt>
                <c:pt idx="2900">
                  <c:v>0</c:v>
                </c:pt>
                <c:pt idx="2901">
                  <c:v>0</c:v>
                </c:pt>
                <c:pt idx="2902">
                  <c:v>12</c:v>
                </c:pt>
                <c:pt idx="2903">
                  <c:v>0</c:v>
                </c:pt>
                <c:pt idx="2904">
                  <c:v>21</c:v>
                </c:pt>
                <c:pt idx="2905">
                  <c:v>0</c:v>
                </c:pt>
                <c:pt idx="2906">
                  <c:v>23</c:v>
                </c:pt>
                <c:pt idx="2907">
                  <c:v>5</c:v>
                </c:pt>
                <c:pt idx="2908">
                  <c:v>7</c:v>
                </c:pt>
                <c:pt idx="2909">
                  <c:v>7</c:v>
                </c:pt>
                <c:pt idx="2910">
                  <c:v>3</c:v>
                </c:pt>
                <c:pt idx="2911">
                  <c:v>12</c:v>
                </c:pt>
                <c:pt idx="2912">
                  <c:v>2</c:v>
                </c:pt>
                <c:pt idx="2913">
                  <c:v>0</c:v>
                </c:pt>
                <c:pt idx="2914">
                  <c:v>4</c:v>
                </c:pt>
                <c:pt idx="2915">
                  <c:v>6</c:v>
                </c:pt>
                <c:pt idx="2916">
                  <c:v>3</c:v>
                </c:pt>
                <c:pt idx="2917">
                  <c:v>6</c:v>
                </c:pt>
                <c:pt idx="2918">
                  <c:v>2</c:v>
                </c:pt>
                <c:pt idx="2919">
                  <c:v>2</c:v>
                </c:pt>
                <c:pt idx="2920">
                  <c:v>1</c:v>
                </c:pt>
                <c:pt idx="2921">
                  <c:v>5</c:v>
                </c:pt>
                <c:pt idx="2922">
                  <c:v>1</c:v>
                </c:pt>
                <c:pt idx="2923">
                  <c:v>10</c:v>
                </c:pt>
                <c:pt idx="2924">
                  <c:v>8</c:v>
                </c:pt>
                <c:pt idx="2925">
                  <c:v>6</c:v>
                </c:pt>
                <c:pt idx="2926">
                  <c:v>10</c:v>
                </c:pt>
                <c:pt idx="2927">
                  <c:v>0</c:v>
                </c:pt>
                <c:pt idx="2928">
                  <c:v>14</c:v>
                </c:pt>
                <c:pt idx="2929">
                  <c:v>2</c:v>
                </c:pt>
                <c:pt idx="2930">
                  <c:v>0</c:v>
                </c:pt>
                <c:pt idx="2931">
                  <c:v>26</c:v>
                </c:pt>
                <c:pt idx="2932">
                  <c:v>0</c:v>
                </c:pt>
                <c:pt idx="2933">
                  <c:v>5</c:v>
                </c:pt>
                <c:pt idx="2934">
                  <c:v>0</c:v>
                </c:pt>
                <c:pt idx="2935">
                  <c:v>8</c:v>
                </c:pt>
                <c:pt idx="2936">
                  <c:v>0</c:v>
                </c:pt>
                <c:pt idx="2937">
                  <c:v>0</c:v>
                </c:pt>
                <c:pt idx="2938">
                  <c:v>1</c:v>
                </c:pt>
                <c:pt idx="2941">
                  <c:v>2</c:v>
                </c:pt>
                <c:pt idx="2942">
                  <c:v>4</c:v>
                </c:pt>
                <c:pt idx="2943">
                  <c:v>4</c:v>
                </c:pt>
                <c:pt idx="2944">
                  <c:v>3</c:v>
                </c:pt>
                <c:pt idx="2945">
                  <c:v>12</c:v>
                </c:pt>
                <c:pt idx="2946">
                  <c:v>6</c:v>
                </c:pt>
                <c:pt idx="2947">
                  <c:v>9</c:v>
                </c:pt>
                <c:pt idx="2948">
                  <c:v>8</c:v>
                </c:pt>
                <c:pt idx="2949">
                  <c:v>0</c:v>
                </c:pt>
                <c:pt idx="2950">
                  <c:v>25</c:v>
                </c:pt>
                <c:pt idx="2951">
                  <c:v>0</c:v>
                </c:pt>
                <c:pt idx="2952">
                  <c:v>1.7999999999999999E-2</c:v>
                </c:pt>
                <c:pt idx="2953">
                  <c:v>2.4E-2</c:v>
                </c:pt>
                <c:pt idx="2954">
                  <c:v>0</c:v>
                </c:pt>
                <c:pt idx="2955">
                  <c:v>1.4E-2</c:v>
                </c:pt>
                <c:pt idx="2956">
                  <c:v>1.7000000000000001E-2</c:v>
                </c:pt>
                <c:pt idx="2957">
                  <c:v>0.03</c:v>
                </c:pt>
                <c:pt idx="2958">
                  <c:v>2.9000000000000001E-2</c:v>
                </c:pt>
                <c:pt idx="2959">
                  <c:v>2.5999999999999999E-2</c:v>
                </c:pt>
                <c:pt idx="2960">
                  <c:v>8.9999999999999993E-3</c:v>
                </c:pt>
                <c:pt idx="2961">
                  <c:v>4.2999999999999997E-2</c:v>
                </c:pt>
                <c:pt idx="2962">
                  <c:v>1.2E-2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2</c:v>
                </c:pt>
                <c:pt idx="2968">
                  <c:v>4</c:v>
                </c:pt>
                <c:pt idx="2969">
                  <c:v>15</c:v>
                </c:pt>
                <c:pt idx="2970">
                  <c:v>25</c:v>
                </c:pt>
                <c:pt idx="2971">
                  <c:v>25</c:v>
                </c:pt>
                <c:pt idx="2972">
                  <c:v>19</c:v>
                </c:pt>
                <c:pt idx="2973">
                  <c:v>26</c:v>
                </c:pt>
                <c:pt idx="2974">
                  <c:v>12</c:v>
                </c:pt>
                <c:pt idx="2975">
                  <c:v>17</c:v>
                </c:pt>
                <c:pt idx="2976">
                  <c:v>15</c:v>
                </c:pt>
                <c:pt idx="2977">
                  <c:v>15</c:v>
                </c:pt>
                <c:pt idx="2978">
                  <c:v>17</c:v>
                </c:pt>
                <c:pt idx="2979">
                  <c:v>9</c:v>
                </c:pt>
                <c:pt idx="2980">
                  <c:v>3</c:v>
                </c:pt>
                <c:pt idx="2981">
                  <c:v>8</c:v>
                </c:pt>
                <c:pt idx="2982">
                  <c:v>20</c:v>
                </c:pt>
                <c:pt idx="2983">
                  <c:v>1</c:v>
                </c:pt>
                <c:pt idx="2984">
                  <c:v>10</c:v>
                </c:pt>
                <c:pt idx="2985">
                  <c:v>41</c:v>
                </c:pt>
                <c:pt idx="2986">
                  <c:v>8</c:v>
                </c:pt>
                <c:pt idx="2987">
                  <c:v>7</c:v>
                </c:pt>
                <c:pt idx="2988">
                  <c:v>2</c:v>
                </c:pt>
                <c:pt idx="2989">
                  <c:v>1</c:v>
                </c:pt>
                <c:pt idx="2990">
                  <c:v>0</c:v>
                </c:pt>
                <c:pt idx="2991">
                  <c:v>3</c:v>
                </c:pt>
                <c:pt idx="2992">
                  <c:v>7</c:v>
                </c:pt>
                <c:pt idx="2993">
                  <c:v>13</c:v>
                </c:pt>
                <c:pt idx="2994">
                  <c:v>26</c:v>
                </c:pt>
                <c:pt idx="2995">
                  <c:v>21</c:v>
                </c:pt>
                <c:pt idx="2996">
                  <c:v>28</c:v>
                </c:pt>
                <c:pt idx="2997">
                  <c:v>0</c:v>
                </c:pt>
                <c:pt idx="2998">
                  <c:v>12</c:v>
                </c:pt>
                <c:pt idx="2999">
                  <c:v>19</c:v>
                </c:pt>
                <c:pt idx="3000">
                  <c:v>26</c:v>
                </c:pt>
                <c:pt idx="3001">
                  <c:v>20</c:v>
                </c:pt>
                <c:pt idx="3002">
                  <c:v>26</c:v>
                </c:pt>
                <c:pt idx="3003">
                  <c:v>28</c:v>
                </c:pt>
                <c:pt idx="3004">
                  <c:v>14</c:v>
                </c:pt>
                <c:pt idx="3005">
                  <c:v>30</c:v>
                </c:pt>
                <c:pt idx="3006">
                  <c:v>5</c:v>
                </c:pt>
                <c:pt idx="3007">
                  <c:v>40</c:v>
                </c:pt>
                <c:pt idx="3008">
                  <c:v>8</c:v>
                </c:pt>
                <c:pt idx="3009">
                  <c:v>10</c:v>
                </c:pt>
                <c:pt idx="3010">
                  <c:v>6</c:v>
                </c:pt>
                <c:pt idx="3011">
                  <c:v>19</c:v>
                </c:pt>
                <c:pt idx="3012">
                  <c:v>5</c:v>
                </c:pt>
                <c:pt idx="3013">
                  <c:v>2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3</c:v>
                </c:pt>
                <c:pt idx="3021">
                  <c:v>9</c:v>
                </c:pt>
                <c:pt idx="3022">
                  <c:v>3</c:v>
                </c:pt>
                <c:pt idx="3023">
                  <c:v>3</c:v>
                </c:pt>
                <c:pt idx="3024">
                  <c:v>2</c:v>
                </c:pt>
                <c:pt idx="3025">
                  <c:v>0</c:v>
                </c:pt>
                <c:pt idx="3026">
                  <c:v>6</c:v>
                </c:pt>
                <c:pt idx="3027">
                  <c:v>0</c:v>
                </c:pt>
                <c:pt idx="3028">
                  <c:v>6</c:v>
                </c:pt>
                <c:pt idx="3029">
                  <c:v>14</c:v>
                </c:pt>
                <c:pt idx="3030">
                  <c:v>9</c:v>
                </c:pt>
                <c:pt idx="3031">
                  <c:v>4</c:v>
                </c:pt>
                <c:pt idx="3032">
                  <c:v>13</c:v>
                </c:pt>
                <c:pt idx="3033">
                  <c:v>12</c:v>
                </c:pt>
                <c:pt idx="3034">
                  <c:v>0</c:v>
                </c:pt>
                <c:pt idx="3035">
                  <c:v>0</c:v>
                </c:pt>
                <c:pt idx="3036">
                  <c:v>7</c:v>
                </c:pt>
                <c:pt idx="3037">
                  <c:v>0</c:v>
                </c:pt>
                <c:pt idx="3038">
                  <c:v>4</c:v>
                </c:pt>
                <c:pt idx="3039">
                  <c:v>5</c:v>
                </c:pt>
                <c:pt idx="3040">
                  <c:v>2</c:v>
                </c:pt>
                <c:pt idx="3041">
                  <c:v>13</c:v>
                </c:pt>
                <c:pt idx="3042">
                  <c:v>8</c:v>
                </c:pt>
                <c:pt idx="3043">
                  <c:v>13</c:v>
                </c:pt>
                <c:pt idx="3044">
                  <c:v>19</c:v>
                </c:pt>
                <c:pt idx="3045">
                  <c:v>5</c:v>
                </c:pt>
                <c:pt idx="3046">
                  <c:v>0</c:v>
                </c:pt>
                <c:pt idx="3047">
                  <c:v>22</c:v>
                </c:pt>
                <c:pt idx="3048">
                  <c:v>0</c:v>
                </c:pt>
                <c:pt idx="3049">
                  <c:v>5</c:v>
                </c:pt>
                <c:pt idx="3050">
                  <c:v>9</c:v>
                </c:pt>
                <c:pt idx="3051">
                  <c:v>7</c:v>
                </c:pt>
                <c:pt idx="3052">
                  <c:v>10</c:v>
                </c:pt>
                <c:pt idx="3053">
                  <c:v>8</c:v>
                </c:pt>
                <c:pt idx="3054">
                  <c:v>6</c:v>
                </c:pt>
                <c:pt idx="3055">
                  <c:v>12</c:v>
                </c:pt>
                <c:pt idx="3056">
                  <c:v>0</c:v>
                </c:pt>
                <c:pt idx="3057">
                  <c:v>39</c:v>
                </c:pt>
                <c:pt idx="3058">
                  <c:v>0</c:v>
                </c:pt>
                <c:pt idx="3059">
                  <c:v>0</c:v>
                </c:pt>
                <c:pt idx="3060">
                  <c:v>4</c:v>
                </c:pt>
                <c:pt idx="3061">
                  <c:v>1</c:v>
                </c:pt>
                <c:pt idx="3062">
                  <c:v>3</c:v>
                </c:pt>
                <c:pt idx="3063">
                  <c:v>5</c:v>
                </c:pt>
                <c:pt idx="3064">
                  <c:v>8</c:v>
                </c:pt>
                <c:pt idx="3065">
                  <c:v>7</c:v>
                </c:pt>
                <c:pt idx="3066">
                  <c:v>17</c:v>
                </c:pt>
                <c:pt idx="3067">
                  <c:v>28</c:v>
                </c:pt>
                <c:pt idx="3068">
                  <c:v>0</c:v>
                </c:pt>
                <c:pt idx="3069">
                  <c:v>16</c:v>
                </c:pt>
                <c:pt idx="3070">
                  <c:v>7</c:v>
                </c:pt>
                <c:pt idx="3071">
                  <c:v>18</c:v>
                </c:pt>
                <c:pt idx="3072">
                  <c:v>1</c:v>
                </c:pt>
                <c:pt idx="3073">
                  <c:v>13</c:v>
                </c:pt>
                <c:pt idx="3074">
                  <c:v>19</c:v>
                </c:pt>
                <c:pt idx="3075">
                  <c:v>11</c:v>
                </c:pt>
                <c:pt idx="3076">
                  <c:v>18</c:v>
                </c:pt>
                <c:pt idx="3077">
                  <c:v>8</c:v>
                </c:pt>
                <c:pt idx="3078">
                  <c:v>19</c:v>
                </c:pt>
                <c:pt idx="3079">
                  <c:v>12</c:v>
                </c:pt>
                <c:pt idx="3080">
                  <c:v>4</c:v>
                </c:pt>
                <c:pt idx="3081">
                  <c:v>31</c:v>
                </c:pt>
                <c:pt idx="3082">
                  <c:v>0</c:v>
                </c:pt>
                <c:pt idx="3083">
                  <c:v>1</c:v>
                </c:pt>
                <c:pt idx="3084">
                  <c:v>9</c:v>
                </c:pt>
                <c:pt idx="3085">
                  <c:v>0</c:v>
                </c:pt>
                <c:pt idx="3086">
                  <c:v>8</c:v>
                </c:pt>
                <c:pt idx="3087">
                  <c:v>15</c:v>
                </c:pt>
                <c:pt idx="3088">
                  <c:v>8</c:v>
                </c:pt>
                <c:pt idx="3089">
                  <c:v>20</c:v>
                </c:pt>
                <c:pt idx="3090">
                  <c:v>32</c:v>
                </c:pt>
                <c:pt idx="3091">
                  <c:v>31</c:v>
                </c:pt>
                <c:pt idx="3092">
                  <c:v>28</c:v>
                </c:pt>
                <c:pt idx="3093">
                  <c:v>0</c:v>
                </c:pt>
                <c:pt idx="3094">
                  <c:v>19</c:v>
                </c:pt>
                <c:pt idx="3095">
                  <c:v>1</c:v>
                </c:pt>
                <c:pt idx="3096">
                  <c:v>4</c:v>
                </c:pt>
                <c:pt idx="3097">
                  <c:v>10</c:v>
                </c:pt>
                <c:pt idx="3098">
                  <c:v>14</c:v>
                </c:pt>
                <c:pt idx="3099">
                  <c:v>15</c:v>
                </c:pt>
                <c:pt idx="3100">
                  <c:v>6</c:v>
                </c:pt>
                <c:pt idx="3101">
                  <c:v>14</c:v>
                </c:pt>
                <c:pt idx="3102">
                  <c:v>9</c:v>
                </c:pt>
                <c:pt idx="3103">
                  <c:v>11</c:v>
                </c:pt>
                <c:pt idx="3104">
                  <c:v>0</c:v>
                </c:pt>
                <c:pt idx="3105">
                  <c:v>35</c:v>
                </c:pt>
                <c:pt idx="3106">
                  <c:v>0</c:v>
                </c:pt>
                <c:pt idx="3107">
                  <c:v>7</c:v>
                </c:pt>
                <c:pt idx="3108">
                  <c:v>0</c:v>
                </c:pt>
                <c:pt idx="3109">
                  <c:v>7</c:v>
                </c:pt>
                <c:pt idx="3110">
                  <c:v>4</c:v>
                </c:pt>
                <c:pt idx="3111">
                  <c:v>11</c:v>
                </c:pt>
                <c:pt idx="3112">
                  <c:v>11</c:v>
                </c:pt>
                <c:pt idx="3113">
                  <c:v>5</c:v>
                </c:pt>
                <c:pt idx="3114">
                  <c:v>10</c:v>
                </c:pt>
                <c:pt idx="3115">
                  <c:v>18</c:v>
                </c:pt>
                <c:pt idx="3116">
                  <c:v>18</c:v>
                </c:pt>
                <c:pt idx="3117">
                  <c:v>4</c:v>
                </c:pt>
                <c:pt idx="3118">
                  <c:v>5</c:v>
                </c:pt>
                <c:pt idx="3119">
                  <c:v>11</c:v>
                </c:pt>
                <c:pt idx="3120">
                  <c:v>8</c:v>
                </c:pt>
                <c:pt idx="3121">
                  <c:v>11</c:v>
                </c:pt>
                <c:pt idx="3122">
                  <c:v>17</c:v>
                </c:pt>
                <c:pt idx="3123">
                  <c:v>11</c:v>
                </c:pt>
                <c:pt idx="3124">
                  <c:v>0</c:v>
                </c:pt>
                <c:pt idx="3125">
                  <c:v>0</c:v>
                </c:pt>
                <c:pt idx="3126">
                  <c:v>2</c:v>
                </c:pt>
                <c:pt idx="3127">
                  <c:v>4</c:v>
                </c:pt>
                <c:pt idx="3128">
                  <c:v>4</c:v>
                </c:pt>
                <c:pt idx="3129">
                  <c:v>20</c:v>
                </c:pt>
                <c:pt idx="3130">
                  <c:v>0</c:v>
                </c:pt>
                <c:pt idx="3131">
                  <c:v>6</c:v>
                </c:pt>
                <c:pt idx="3132">
                  <c:v>8</c:v>
                </c:pt>
                <c:pt idx="3133">
                  <c:v>8</c:v>
                </c:pt>
                <c:pt idx="3134">
                  <c:v>6</c:v>
                </c:pt>
                <c:pt idx="3135">
                  <c:v>11</c:v>
                </c:pt>
                <c:pt idx="3136">
                  <c:v>10</c:v>
                </c:pt>
                <c:pt idx="3137">
                  <c:v>13</c:v>
                </c:pt>
                <c:pt idx="3138">
                  <c:v>13</c:v>
                </c:pt>
                <c:pt idx="3139">
                  <c:v>3</c:v>
                </c:pt>
                <c:pt idx="3140">
                  <c:v>7</c:v>
                </c:pt>
                <c:pt idx="3141">
                  <c:v>4</c:v>
                </c:pt>
                <c:pt idx="3142">
                  <c:v>2</c:v>
                </c:pt>
                <c:pt idx="3143">
                  <c:v>4</c:v>
                </c:pt>
                <c:pt idx="3144">
                  <c:v>2</c:v>
                </c:pt>
                <c:pt idx="3145">
                  <c:v>0</c:v>
                </c:pt>
                <c:pt idx="3146">
                  <c:v>1</c:v>
                </c:pt>
                <c:pt idx="3147">
                  <c:v>1</c:v>
                </c:pt>
                <c:pt idx="3148">
                  <c:v>3</c:v>
                </c:pt>
                <c:pt idx="3149">
                  <c:v>5</c:v>
                </c:pt>
                <c:pt idx="3150">
                  <c:v>0</c:v>
                </c:pt>
                <c:pt idx="3151">
                  <c:v>2</c:v>
                </c:pt>
                <c:pt idx="3152">
                  <c:v>2</c:v>
                </c:pt>
                <c:pt idx="3153">
                  <c:v>3</c:v>
                </c:pt>
                <c:pt idx="3154">
                  <c:v>0</c:v>
                </c:pt>
                <c:pt idx="3155">
                  <c:v>6</c:v>
                </c:pt>
                <c:pt idx="3156">
                  <c:v>1</c:v>
                </c:pt>
                <c:pt idx="3157">
                  <c:v>4</c:v>
                </c:pt>
                <c:pt idx="3158">
                  <c:v>0</c:v>
                </c:pt>
                <c:pt idx="3159">
                  <c:v>3</c:v>
                </c:pt>
                <c:pt idx="3160">
                  <c:v>4</c:v>
                </c:pt>
                <c:pt idx="3161">
                  <c:v>16</c:v>
                </c:pt>
                <c:pt idx="3162">
                  <c:v>3</c:v>
                </c:pt>
                <c:pt idx="3163">
                  <c:v>1</c:v>
                </c:pt>
                <c:pt idx="3164">
                  <c:v>14</c:v>
                </c:pt>
                <c:pt idx="3165">
                  <c:v>10</c:v>
                </c:pt>
                <c:pt idx="3166">
                  <c:v>50</c:v>
                </c:pt>
                <c:pt idx="3167">
                  <c:v>42</c:v>
                </c:pt>
                <c:pt idx="3168">
                  <c:v>19</c:v>
                </c:pt>
                <c:pt idx="3169">
                  <c:v>5</c:v>
                </c:pt>
                <c:pt idx="3170">
                  <c:v>5</c:v>
                </c:pt>
                <c:pt idx="3171">
                  <c:v>0</c:v>
                </c:pt>
                <c:pt idx="3172">
                  <c:v>12</c:v>
                </c:pt>
                <c:pt idx="3173">
                  <c:v>7</c:v>
                </c:pt>
                <c:pt idx="3174">
                  <c:v>18</c:v>
                </c:pt>
                <c:pt idx="3175">
                  <c:v>14</c:v>
                </c:pt>
                <c:pt idx="3176">
                  <c:v>30</c:v>
                </c:pt>
                <c:pt idx="3177">
                  <c:v>17</c:v>
                </c:pt>
                <c:pt idx="3178">
                  <c:v>3</c:v>
                </c:pt>
                <c:pt idx="3179">
                  <c:v>8</c:v>
                </c:pt>
                <c:pt idx="3180">
                  <c:v>2</c:v>
                </c:pt>
                <c:pt idx="3181">
                  <c:v>4</c:v>
                </c:pt>
                <c:pt idx="3182">
                  <c:v>5</c:v>
                </c:pt>
                <c:pt idx="3183">
                  <c:v>1</c:v>
                </c:pt>
                <c:pt idx="3184">
                  <c:v>10</c:v>
                </c:pt>
                <c:pt idx="3185">
                  <c:v>11</c:v>
                </c:pt>
                <c:pt idx="3186">
                  <c:v>12</c:v>
                </c:pt>
                <c:pt idx="3187">
                  <c:v>17</c:v>
                </c:pt>
                <c:pt idx="3188">
                  <c:v>22</c:v>
                </c:pt>
                <c:pt idx="3189">
                  <c:v>9</c:v>
                </c:pt>
                <c:pt idx="3190">
                  <c:v>0</c:v>
                </c:pt>
                <c:pt idx="3191">
                  <c:v>8</c:v>
                </c:pt>
                <c:pt idx="3192">
                  <c:v>4</c:v>
                </c:pt>
                <c:pt idx="3193">
                  <c:v>0</c:v>
                </c:pt>
                <c:pt idx="3194">
                  <c:v>19</c:v>
                </c:pt>
                <c:pt idx="3195">
                  <c:v>1</c:v>
                </c:pt>
                <c:pt idx="3196">
                  <c:v>5</c:v>
                </c:pt>
                <c:pt idx="3197">
                  <c:v>7</c:v>
                </c:pt>
                <c:pt idx="3198">
                  <c:v>14</c:v>
                </c:pt>
                <c:pt idx="3199">
                  <c:v>2</c:v>
                </c:pt>
                <c:pt idx="3200">
                  <c:v>16</c:v>
                </c:pt>
                <c:pt idx="3201">
                  <c:v>0</c:v>
                </c:pt>
                <c:pt idx="3202">
                  <c:v>0</c:v>
                </c:pt>
                <c:pt idx="3203">
                  <c:v>6</c:v>
                </c:pt>
                <c:pt idx="3204">
                  <c:v>14</c:v>
                </c:pt>
                <c:pt idx="3205">
                  <c:v>0</c:v>
                </c:pt>
                <c:pt idx="3206">
                  <c:v>0</c:v>
                </c:pt>
                <c:pt idx="3207">
                  <c:v>5</c:v>
                </c:pt>
                <c:pt idx="3208">
                  <c:v>0</c:v>
                </c:pt>
                <c:pt idx="3209">
                  <c:v>5</c:v>
                </c:pt>
                <c:pt idx="3210">
                  <c:v>4</c:v>
                </c:pt>
                <c:pt idx="3211">
                  <c:v>0</c:v>
                </c:pt>
                <c:pt idx="3212">
                  <c:v>1</c:v>
                </c:pt>
                <c:pt idx="3213">
                  <c:v>3</c:v>
                </c:pt>
                <c:pt idx="3214">
                  <c:v>4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8</c:v>
                </c:pt>
                <c:pt idx="3219">
                  <c:v>3</c:v>
                </c:pt>
                <c:pt idx="3220">
                  <c:v>9</c:v>
                </c:pt>
                <c:pt idx="3221">
                  <c:v>1</c:v>
                </c:pt>
                <c:pt idx="3222">
                  <c:v>5</c:v>
                </c:pt>
                <c:pt idx="3223">
                  <c:v>7</c:v>
                </c:pt>
                <c:pt idx="3224">
                  <c:v>0</c:v>
                </c:pt>
                <c:pt idx="3225">
                  <c:v>0</c:v>
                </c:pt>
                <c:pt idx="3226">
                  <c:v>17</c:v>
                </c:pt>
                <c:pt idx="3227">
                  <c:v>3</c:v>
                </c:pt>
                <c:pt idx="3228">
                  <c:v>9</c:v>
                </c:pt>
                <c:pt idx="3229">
                  <c:v>0</c:v>
                </c:pt>
                <c:pt idx="3230">
                  <c:v>0</c:v>
                </c:pt>
                <c:pt idx="3231">
                  <c:v>5</c:v>
                </c:pt>
                <c:pt idx="3232">
                  <c:v>6</c:v>
                </c:pt>
                <c:pt idx="3233">
                  <c:v>0</c:v>
                </c:pt>
                <c:pt idx="3234">
                  <c:v>0</c:v>
                </c:pt>
                <c:pt idx="3235">
                  <c:v>4</c:v>
                </c:pt>
                <c:pt idx="3236">
                  <c:v>1</c:v>
                </c:pt>
                <c:pt idx="3237">
                  <c:v>2</c:v>
                </c:pt>
                <c:pt idx="3238">
                  <c:v>45</c:v>
                </c:pt>
                <c:pt idx="3239">
                  <c:v>1</c:v>
                </c:pt>
                <c:pt idx="3240">
                  <c:v>0</c:v>
                </c:pt>
                <c:pt idx="3241">
                  <c:v>0</c:v>
                </c:pt>
                <c:pt idx="3242">
                  <c:v>12</c:v>
                </c:pt>
                <c:pt idx="3243">
                  <c:v>0</c:v>
                </c:pt>
                <c:pt idx="3244">
                  <c:v>0</c:v>
                </c:pt>
                <c:pt idx="3245">
                  <c:v>1</c:v>
                </c:pt>
                <c:pt idx="3246">
                  <c:v>29</c:v>
                </c:pt>
                <c:pt idx="3247">
                  <c:v>5</c:v>
                </c:pt>
                <c:pt idx="3248">
                  <c:v>0</c:v>
                </c:pt>
                <c:pt idx="3249">
                  <c:v>1</c:v>
                </c:pt>
                <c:pt idx="3250">
                  <c:v>5</c:v>
                </c:pt>
                <c:pt idx="3251">
                  <c:v>0</c:v>
                </c:pt>
                <c:pt idx="3252">
                  <c:v>0</c:v>
                </c:pt>
                <c:pt idx="3253">
                  <c:v>5</c:v>
                </c:pt>
                <c:pt idx="3254">
                  <c:v>0</c:v>
                </c:pt>
                <c:pt idx="3255">
                  <c:v>5</c:v>
                </c:pt>
                <c:pt idx="3256">
                  <c:v>4</c:v>
                </c:pt>
                <c:pt idx="3257">
                  <c:v>0</c:v>
                </c:pt>
                <c:pt idx="3258">
                  <c:v>8</c:v>
                </c:pt>
                <c:pt idx="3259">
                  <c:v>0</c:v>
                </c:pt>
                <c:pt idx="3260">
                  <c:v>0</c:v>
                </c:pt>
                <c:pt idx="3261">
                  <c:v>8</c:v>
                </c:pt>
                <c:pt idx="3262">
                  <c:v>0</c:v>
                </c:pt>
                <c:pt idx="3263">
                  <c:v>8</c:v>
                </c:pt>
                <c:pt idx="3264">
                  <c:v>7</c:v>
                </c:pt>
                <c:pt idx="3265">
                  <c:v>0</c:v>
                </c:pt>
                <c:pt idx="3266">
                  <c:v>0</c:v>
                </c:pt>
                <c:pt idx="3267">
                  <c:v>8</c:v>
                </c:pt>
                <c:pt idx="3268">
                  <c:v>8</c:v>
                </c:pt>
                <c:pt idx="3269">
                  <c:v>2</c:v>
                </c:pt>
                <c:pt idx="3270">
                  <c:v>5</c:v>
                </c:pt>
                <c:pt idx="3271">
                  <c:v>0</c:v>
                </c:pt>
                <c:pt idx="3272">
                  <c:v>6</c:v>
                </c:pt>
                <c:pt idx="3274">
                  <c:v>0</c:v>
                </c:pt>
                <c:pt idx="3275">
                  <c:v>5</c:v>
                </c:pt>
                <c:pt idx="3276">
                  <c:v>5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8</c:v>
                </c:pt>
                <c:pt idx="3281">
                  <c:v>20</c:v>
                </c:pt>
                <c:pt idx="3282">
                  <c:v>12</c:v>
                </c:pt>
                <c:pt idx="3283">
                  <c:v>0</c:v>
                </c:pt>
                <c:pt idx="3284">
                  <c:v>10</c:v>
                </c:pt>
                <c:pt idx="3285">
                  <c:v>0</c:v>
                </c:pt>
                <c:pt idx="3286">
                  <c:v>6</c:v>
                </c:pt>
                <c:pt idx="3287">
                  <c:v>0</c:v>
                </c:pt>
                <c:pt idx="3288">
                  <c:v>12</c:v>
                </c:pt>
                <c:pt idx="3289">
                  <c:v>0</c:v>
                </c:pt>
                <c:pt idx="3290">
                  <c:v>7</c:v>
                </c:pt>
                <c:pt idx="3291">
                  <c:v>1</c:v>
                </c:pt>
                <c:pt idx="3292">
                  <c:v>0</c:v>
                </c:pt>
                <c:pt idx="3293">
                  <c:v>4</c:v>
                </c:pt>
                <c:pt idx="3294">
                  <c:v>0</c:v>
                </c:pt>
                <c:pt idx="3295">
                  <c:v>6</c:v>
                </c:pt>
                <c:pt idx="3296">
                  <c:v>12</c:v>
                </c:pt>
                <c:pt idx="3297">
                  <c:v>1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6</c:v>
                </c:pt>
                <c:pt idx="3303">
                  <c:v>4</c:v>
                </c:pt>
                <c:pt idx="3304">
                  <c:v>7</c:v>
                </c:pt>
                <c:pt idx="3305">
                  <c:v>7</c:v>
                </c:pt>
                <c:pt idx="3306">
                  <c:v>6</c:v>
                </c:pt>
                <c:pt idx="3307">
                  <c:v>14</c:v>
                </c:pt>
                <c:pt idx="3308">
                  <c:v>10</c:v>
                </c:pt>
                <c:pt idx="3309">
                  <c:v>7</c:v>
                </c:pt>
                <c:pt idx="3310">
                  <c:v>15</c:v>
                </c:pt>
                <c:pt idx="3311">
                  <c:v>13</c:v>
                </c:pt>
                <c:pt idx="3312">
                  <c:v>26</c:v>
                </c:pt>
                <c:pt idx="3313">
                  <c:v>15</c:v>
                </c:pt>
                <c:pt idx="3314">
                  <c:v>15</c:v>
                </c:pt>
                <c:pt idx="3315">
                  <c:v>16</c:v>
                </c:pt>
                <c:pt idx="3316">
                  <c:v>17</c:v>
                </c:pt>
                <c:pt idx="3317">
                  <c:v>18</c:v>
                </c:pt>
                <c:pt idx="3318">
                  <c:v>0</c:v>
                </c:pt>
                <c:pt idx="3319">
                  <c:v>16</c:v>
                </c:pt>
                <c:pt idx="3320">
                  <c:v>4</c:v>
                </c:pt>
                <c:pt idx="3321">
                  <c:v>13</c:v>
                </c:pt>
                <c:pt idx="3322">
                  <c:v>4</c:v>
                </c:pt>
                <c:pt idx="3323">
                  <c:v>11</c:v>
                </c:pt>
                <c:pt idx="3324">
                  <c:v>7</c:v>
                </c:pt>
                <c:pt idx="3325">
                  <c:v>0</c:v>
                </c:pt>
                <c:pt idx="3326">
                  <c:v>12</c:v>
                </c:pt>
                <c:pt idx="3327">
                  <c:v>0</c:v>
                </c:pt>
                <c:pt idx="3328">
                  <c:v>11</c:v>
                </c:pt>
                <c:pt idx="3329">
                  <c:v>2</c:v>
                </c:pt>
                <c:pt idx="3330">
                  <c:v>3</c:v>
                </c:pt>
                <c:pt idx="3331">
                  <c:v>6</c:v>
                </c:pt>
                <c:pt idx="3332">
                  <c:v>0</c:v>
                </c:pt>
                <c:pt idx="3333">
                  <c:v>16</c:v>
                </c:pt>
                <c:pt idx="3334">
                  <c:v>0</c:v>
                </c:pt>
                <c:pt idx="3335">
                  <c:v>13</c:v>
                </c:pt>
                <c:pt idx="3336">
                  <c:v>1</c:v>
                </c:pt>
                <c:pt idx="3337">
                  <c:v>23</c:v>
                </c:pt>
                <c:pt idx="3338">
                  <c:v>0</c:v>
                </c:pt>
                <c:pt idx="3339">
                  <c:v>10</c:v>
                </c:pt>
                <c:pt idx="3340">
                  <c:v>0</c:v>
                </c:pt>
                <c:pt idx="3341">
                  <c:v>13</c:v>
                </c:pt>
                <c:pt idx="3342">
                  <c:v>7</c:v>
                </c:pt>
                <c:pt idx="3343">
                  <c:v>19</c:v>
                </c:pt>
                <c:pt idx="3344">
                  <c:v>7</c:v>
                </c:pt>
                <c:pt idx="3345">
                  <c:v>27</c:v>
                </c:pt>
                <c:pt idx="3346">
                  <c:v>5</c:v>
                </c:pt>
                <c:pt idx="3347">
                  <c:v>12</c:v>
                </c:pt>
                <c:pt idx="3348">
                  <c:v>19</c:v>
                </c:pt>
                <c:pt idx="3349">
                  <c:v>1</c:v>
                </c:pt>
                <c:pt idx="3350">
                  <c:v>4</c:v>
                </c:pt>
                <c:pt idx="3351">
                  <c:v>3</c:v>
                </c:pt>
                <c:pt idx="3352">
                  <c:v>5</c:v>
                </c:pt>
                <c:pt idx="3353">
                  <c:v>11</c:v>
                </c:pt>
                <c:pt idx="3354">
                  <c:v>20</c:v>
                </c:pt>
                <c:pt idx="3355">
                  <c:v>13</c:v>
                </c:pt>
                <c:pt idx="3356">
                  <c:v>0</c:v>
                </c:pt>
                <c:pt idx="3357">
                  <c:v>6</c:v>
                </c:pt>
                <c:pt idx="3358">
                  <c:v>2</c:v>
                </c:pt>
                <c:pt idx="3359">
                  <c:v>1</c:v>
                </c:pt>
                <c:pt idx="3360">
                  <c:v>19</c:v>
                </c:pt>
                <c:pt idx="3361">
                  <c:v>18</c:v>
                </c:pt>
                <c:pt idx="3362">
                  <c:v>9</c:v>
                </c:pt>
                <c:pt idx="3363">
                  <c:v>1</c:v>
                </c:pt>
                <c:pt idx="3364">
                  <c:v>0</c:v>
                </c:pt>
                <c:pt idx="3365">
                  <c:v>5</c:v>
                </c:pt>
                <c:pt idx="3366">
                  <c:v>0</c:v>
                </c:pt>
                <c:pt idx="3367">
                  <c:v>8</c:v>
                </c:pt>
                <c:pt idx="3368">
                  <c:v>0</c:v>
                </c:pt>
                <c:pt idx="3369">
                  <c:v>14</c:v>
                </c:pt>
                <c:pt idx="3370">
                  <c:v>1</c:v>
                </c:pt>
                <c:pt idx="3371">
                  <c:v>7</c:v>
                </c:pt>
                <c:pt idx="3372">
                  <c:v>13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7</c:v>
                </c:pt>
                <c:pt idx="3377">
                  <c:v>3</c:v>
                </c:pt>
                <c:pt idx="3378">
                  <c:v>16</c:v>
                </c:pt>
                <c:pt idx="3379">
                  <c:v>13</c:v>
                </c:pt>
                <c:pt idx="3380">
                  <c:v>0</c:v>
                </c:pt>
                <c:pt idx="3381">
                  <c:v>1</c:v>
                </c:pt>
                <c:pt idx="3382">
                  <c:v>0</c:v>
                </c:pt>
                <c:pt idx="3383">
                  <c:v>8</c:v>
                </c:pt>
                <c:pt idx="3384">
                  <c:v>7</c:v>
                </c:pt>
                <c:pt idx="3385">
                  <c:v>6</c:v>
                </c:pt>
                <c:pt idx="3386">
                  <c:v>6</c:v>
                </c:pt>
                <c:pt idx="3387">
                  <c:v>0</c:v>
                </c:pt>
                <c:pt idx="3388">
                  <c:v>2</c:v>
                </c:pt>
                <c:pt idx="3389">
                  <c:v>7</c:v>
                </c:pt>
                <c:pt idx="3390">
                  <c:v>5</c:v>
                </c:pt>
                <c:pt idx="3391">
                  <c:v>3</c:v>
                </c:pt>
                <c:pt idx="3392">
                  <c:v>4</c:v>
                </c:pt>
                <c:pt idx="3393">
                  <c:v>0</c:v>
                </c:pt>
                <c:pt idx="3394">
                  <c:v>7</c:v>
                </c:pt>
                <c:pt idx="3395">
                  <c:v>2</c:v>
                </c:pt>
                <c:pt idx="3396">
                  <c:v>1</c:v>
                </c:pt>
                <c:pt idx="3397">
                  <c:v>8</c:v>
                </c:pt>
                <c:pt idx="3398">
                  <c:v>4</c:v>
                </c:pt>
                <c:pt idx="3399">
                  <c:v>4</c:v>
                </c:pt>
                <c:pt idx="3400">
                  <c:v>6</c:v>
                </c:pt>
                <c:pt idx="3401">
                  <c:v>8</c:v>
                </c:pt>
                <c:pt idx="3402">
                  <c:v>4</c:v>
                </c:pt>
                <c:pt idx="3403">
                  <c:v>1</c:v>
                </c:pt>
                <c:pt idx="3404">
                  <c:v>0</c:v>
                </c:pt>
                <c:pt idx="3405">
                  <c:v>4</c:v>
                </c:pt>
                <c:pt idx="3406">
                  <c:v>10</c:v>
                </c:pt>
                <c:pt idx="3407">
                  <c:v>4</c:v>
                </c:pt>
                <c:pt idx="3408">
                  <c:v>16</c:v>
                </c:pt>
                <c:pt idx="3409">
                  <c:v>5</c:v>
                </c:pt>
                <c:pt idx="3410">
                  <c:v>0</c:v>
                </c:pt>
                <c:pt idx="3411">
                  <c:v>0</c:v>
                </c:pt>
                <c:pt idx="3412">
                  <c:v>3</c:v>
                </c:pt>
                <c:pt idx="3413">
                  <c:v>5</c:v>
                </c:pt>
                <c:pt idx="3414">
                  <c:v>7</c:v>
                </c:pt>
                <c:pt idx="3415">
                  <c:v>1</c:v>
                </c:pt>
                <c:pt idx="3416">
                  <c:v>6</c:v>
                </c:pt>
                <c:pt idx="3417">
                  <c:v>3</c:v>
                </c:pt>
                <c:pt idx="3418">
                  <c:v>0</c:v>
                </c:pt>
                <c:pt idx="3419">
                  <c:v>5</c:v>
                </c:pt>
                <c:pt idx="3420">
                  <c:v>0</c:v>
                </c:pt>
                <c:pt idx="3421">
                  <c:v>8</c:v>
                </c:pt>
                <c:pt idx="3422">
                  <c:v>0</c:v>
                </c:pt>
                <c:pt idx="3423">
                  <c:v>0</c:v>
                </c:pt>
                <c:pt idx="3424">
                  <c:v>7</c:v>
                </c:pt>
                <c:pt idx="3425">
                  <c:v>4</c:v>
                </c:pt>
                <c:pt idx="3426">
                  <c:v>0</c:v>
                </c:pt>
                <c:pt idx="3427">
                  <c:v>1</c:v>
                </c:pt>
                <c:pt idx="3428">
                  <c:v>0</c:v>
                </c:pt>
                <c:pt idx="3429">
                  <c:v>6</c:v>
                </c:pt>
                <c:pt idx="3430">
                  <c:v>0</c:v>
                </c:pt>
                <c:pt idx="3431">
                  <c:v>1</c:v>
                </c:pt>
                <c:pt idx="3432">
                  <c:v>11</c:v>
                </c:pt>
                <c:pt idx="3433">
                  <c:v>4</c:v>
                </c:pt>
                <c:pt idx="3434">
                  <c:v>0</c:v>
                </c:pt>
                <c:pt idx="3435">
                  <c:v>12</c:v>
                </c:pt>
                <c:pt idx="3436">
                  <c:v>0</c:v>
                </c:pt>
                <c:pt idx="3437">
                  <c:v>7</c:v>
                </c:pt>
                <c:pt idx="3438">
                  <c:v>15</c:v>
                </c:pt>
                <c:pt idx="3439">
                  <c:v>0</c:v>
                </c:pt>
                <c:pt idx="3440">
                  <c:v>3</c:v>
                </c:pt>
                <c:pt idx="3441">
                  <c:v>2</c:v>
                </c:pt>
                <c:pt idx="3442">
                  <c:v>8</c:v>
                </c:pt>
                <c:pt idx="3443">
                  <c:v>3</c:v>
                </c:pt>
                <c:pt idx="3444">
                  <c:v>13</c:v>
                </c:pt>
                <c:pt idx="3445">
                  <c:v>0</c:v>
                </c:pt>
                <c:pt idx="3446">
                  <c:v>7</c:v>
                </c:pt>
                <c:pt idx="3447">
                  <c:v>12</c:v>
                </c:pt>
                <c:pt idx="3448">
                  <c:v>6</c:v>
                </c:pt>
                <c:pt idx="3449">
                  <c:v>2</c:v>
                </c:pt>
                <c:pt idx="3450">
                  <c:v>10</c:v>
                </c:pt>
                <c:pt idx="3451">
                  <c:v>0</c:v>
                </c:pt>
                <c:pt idx="3452">
                  <c:v>15</c:v>
                </c:pt>
                <c:pt idx="3453">
                  <c:v>12</c:v>
                </c:pt>
                <c:pt idx="3454">
                  <c:v>0</c:v>
                </c:pt>
                <c:pt idx="3455">
                  <c:v>9</c:v>
                </c:pt>
                <c:pt idx="3456">
                  <c:v>10</c:v>
                </c:pt>
                <c:pt idx="3457">
                  <c:v>7</c:v>
                </c:pt>
                <c:pt idx="3458">
                  <c:v>6</c:v>
                </c:pt>
                <c:pt idx="3459">
                  <c:v>14</c:v>
                </c:pt>
                <c:pt idx="3460">
                  <c:v>2</c:v>
                </c:pt>
                <c:pt idx="3461">
                  <c:v>8</c:v>
                </c:pt>
                <c:pt idx="3462">
                  <c:v>9</c:v>
                </c:pt>
                <c:pt idx="3463">
                  <c:v>1</c:v>
                </c:pt>
                <c:pt idx="3464">
                  <c:v>2</c:v>
                </c:pt>
                <c:pt idx="3465">
                  <c:v>30</c:v>
                </c:pt>
                <c:pt idx="3466">
                  <c:v>0</c:v>
                </c:pt>
                <c:pt idx="3467">
                  <c:v>14</c:v>
                </c:pt>
                <c:pt idx="3468">
                  <c:v>21</c:v>
                </c:pt>
                <c:pt idx="3469">
                  <c:v>0</c:v>
                </c:pt>
                <c:pt idx="3470">
                  <c:v>0</c:v>
                </c:pt>
                <c:pt idx="3471">
                  <c:v>2</c:v>
                </c:pt>
                <c:pt idx="3472">
                  <c:v>0</c:v>
                </c:pt>
                <c:pt idx="3473">
                  <c:v>0</c:v>
                </c:pt>
                <c:pt idx="3474">
                  <c:v>1</c:v>
                </c:pt>
                <c:pt idx="3475">
                  <c:v>2</c:v>
                </c:pt>
                <c:pt idx="3476">
                  <c:v>4</c:v>
                </c:pt>
                <c:pt idx="3477">
                  <c:v>2</c:v>
                </c:pt>
                <c:pt idx="3478">
                  <c:v>5</c:v>
                </c:pt>
                <c:pt idx="3479">
                  <c:v>0</c:v>
                </c:pt>
                <c:pt idx="3480">
                  <c:v>3</c:v>
                </c:pt>
                <c:pt idx="3481">
                  <c:v>0</c:v>
                </c:pt>
                <c:pt idx="3482">
                  <c:v>0</c:v>
                </c:pt>
                <c:pt idx="3483">
                  <c:v>1</c:v>
                </c:pt>
                <c:pt idx="3484">
                  <c:v>0</c:v>
                </c:pt>
                <c:pt idx="3485">
                  <c:v>4</c:v>
                </c:pt>
                <c:pt idx="3486">
                  <c:v>0</c:v>
                </c:pt>
                <c:pt idx="3487">
                  <c:v>3</c:v>
                </c:pt>
                <c:pt idx="3488">
                  <c:v>0</c:v>
                </c:pt>
                <c:pt idx="3489">
                  <c:v>6</c:v>
                </c:pt>
                <c:pt idx="3490">
                  <c:v>1</c:v>
                </c:pt>
                <c:pt idx="3491">
                  <c:v>1</c:v>
                </c:pt>
                <c:pt idx="3492">
                  <c:v>0</c:v>
                </c:pt>
                <c:pt idx="3493">
                  <c:v>10</c:v>
                </c:pt>
                <c:pt idx="3494">
                  <c:v>0</c:v>
                </c:pt>
                <c:pt idx="3495">
                  <c:v>0</c:v>
                </c:pt>
                <c:pt idx="3496">
                  <c:v>9</c:v>
                </c:pt>
                <c:pt idx="3497">
                  <c:v>0</c:v>
                </c:pt>
                <c:pt idx="3498">
                  <c:v>1</c:v>
                </c:pt>
                <c:pt idx="3499">
                  <c:v>2</c:v>
                </c:pt>
                <c:pt idx="3500">
                  <c:v>0</c:v>
                </c:pt>
                <c:pt idx="3501">
                  <c:v>18</c:v>
                </c:pt>
                <c:pt idx="3502">
                  <c:v>0</c:v>
                </c:pt>
                <c:pt idx="3503">
                  <c:v>10</c:v>
                </c:pt>
                <c:pt idx="3504">
                  <c:v>11</c:v>
                </c:pt>
                <c:pt idx="3505">
                  <c:v>7</c:v>
                </c:pt>
                <c:pt idx="3506">
                  <c:v>0</c:v>
                </c:pt>
                <c:pt idx="3507">
                  <c:v>8</c:v>
                </c:pt>
                <c:pt idx="3508">
                  <c:v>0</c:v>
                </c:pt>
                <c:pt idx="3509">
                  <c:v>5</c:v>
                </c:pt>
                <c:pt idx="3510">
                  <c:v>3</c:v>
                </c:pt>
                <c:pt idx="3511">
                  <c:v>5</c:v>
                </c:pt>
                <c:pt idx="3512">
                  <c:v>0</c:v>
                </c:pt>
                <c:pt idx="3513">
                  <c:v>2</c:v>
                </c:pt>
                <c:pt idx="3514">
                  <c:v>0</c:v>
                </c:pt>
                <c:pt idx="3515">
                  <c:v>0</c:v>
                </c:pt>
                <c:pt idx="3516">
                  <c:v>6</c:v>
                </c:pt>
                <c:pt idx="3517">
                  <c:v>14</c:v>
                </c:pt>
                <c:pt idx="3518">
                  <c:v>7</c:v>
                </c:pt>
                <c:pt idx="3519">
                  <c:v>6</c:v>
                </c:pt>
                <c:pt idx="3520">
                  <c:v>0</c:v>
                </c:pt>
                <c:pt idx="3521">
                  <c:v>9</c:v>
                </c:pt>
                <c:pt idx="3522">
                  <c:v>16</c:v>
                </c:pt>
                <c:pt idx="3523">
                  <c:v>9</c:v>
                </c:pt>
                <c:pt idx="3524">
                  <c:v>5</c:v>
                </c:pt>
                <c:pt idx="3525">
                  <c:v>6</c:v>
                </c:pt>
                <c:pt idx="3526">
                  <c:v>1</c:v>
                </c:pt>
                <c:pt idx="3527">
                  <c:v>1</c:v>
                </c:pt>
                <c:pt idx="3528">
                  <c:v>8</c:v>
                </c:pt>
                <c:pt idx="3529">
                  <c:v>0</c:v>
                </c:pt>
                <c:pt idx="3530">
                  <c:v>0</c:v>
                </c:pt>
                <c:pt idx="3531">
                  <c:v>3</c:v>
                </c:pt>
                <c:pt idx="3532">
                  <c:v>0</c:v>
                </c:pt>
                <c:pt idx="3533">
                  <c:v>6</c:v>
                </c:pt>
                <c:pt idx="3534">
                  <c:v>3</c:v>
                </c:pt>
                <c:pt idx="3535">
                  <c:v>3</c:v>
                </c:pt>
                <c:pt idx="3536">
                  <c:v>0</c:v>
                </c:pt>
                <c:pt idx="3537">
                  <c:v>0</c:v>
                </c:pt>
                <c:pt idx="3538">
                  <c:v>7</c:v>
                </c:pt>
                <c:pt idx="3539">
                  <c:v>0</c:v>
                </c:pt>
                <c:pt idx="3540">
                  <c:v>2</c:v>
                </c:pt>
                <c:pt idx="3541">
                  <c:v>1</c:v>
                </c:pt>
                <c:pt idx="3542">
                  <c:v>0</c:v>
                </c:pt>
                <c:pt idx="3543">
                  <c:v>0</c:v>
                </c:pt>
                <c:pt idx="3544">
                  <c:v>5</c:v>
                </c:pt>
                <c:pt idx="3545">
                  <c:v>1</c:v>
                </c:pt>
                <c:pt idx="3546">
                  <c:v>7</c:v>
                </c:pt>
                <c:pt idx="3547">
                  <c:v>6</c:v>
                </c:pt>
                <c:pt idx="3548">
                  <c:v>11</c:v>
                </c:pt>
                <c:pt idx="3549">
                  <c:v>0</c:v>
                </c:pt>
                <c:pt idx="3550">
                  <c:v>5</c:v>
                </c:pt>
                <c:pt idx="3551">
                  <c:v>6</c:v>
                </c:pt>
                <c:pt idx="3552">
                  <c:v>6</c:v>
                </c:pt>
                <c:pt idx="3553">
                  <c:v>6</c:v>
                </c:pt>
                <c:pt idx="3554">
                  <c:v>9</c:v>
                </c:pt>
                <c:pt idx="3555">
                  <c:v>1</c:v>
                </c:pt>
                <c:pt idx="3556">
                  <c:v>12</c:v>
                </c:pt>
                <c:pt idx="3557">
                  <c:v>14</c:v>
                </c:pt>
                <c:pt idx="3558">
                  <c:v>6</c:v>
                </c:pt>
                <c:pt idx="3559">
                  <c:v>4</c:v>
                </c:pt>
                <c:pt idx="3560">
                  <c:v>2</c:v>
                </c:pt>
                <c:pt idx="3561">
                  <c:v>19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2</c:v>
                </c:pt>
                <c:pt idx="3568">
                  <c:v>8</c:v>
                </c:pt>
                <c:pt idx="3569">
                  <c:v>12</c:v>
                </c:pt>
                <c:pt idx="3570">
                  <c:v>12</c:v>
                </c:pt>
                <c:pt idx="3571">
                  <c:v>4</c:v>
                </c:pt>
                <c:pt idx="3572">
                  <c:v>5</c:v>
                </c:pt>
                <c:pt idx="3573">
                  <c:v>11</c:v>
                </c:pt>
                <c:pt idx="3574">
                  <c:v>6</c:v>
                </c:pt>
                <c:pt idx="3575">
                  <c:v>14</c:v>
                </c:pt>
                <c:pt idx="3576">
                  <c:v>0</c:v>
                </c:pt>
                <c:pt idx="3577">
                  <c:v>15</c:v>
                </c:pt>
                <c:pt idx="3578">
                  <c:v>0</c:v>
                </c:pt>
                <c:pt idx="3579">
                  <c:v>12</c:v>
                </c:pt>
                <c:pt idx="3580">
                  <c:v>17</c:v>
                </c:pt>
                <c:pt idx="3581">
                  <c:v>0</c:v>
                </c:pt>
                <c:pt idx="3582">
                  <c:v>9</c:v>
                </c:pt>
                <c:pt idx="3583">
                  <c:v>3</c:v>
                </c:pt>
                <c:pt idx="3584">
                  <c:v>4</c:v>
                </c:pt>
                <c:pt idx="3585">
                  <c:v>30</c:v>
                </c:pt>
                <c:pt idx="3586">
                  <c:v>0</c:v>
                </c:pt>
                <c:pt idx="3587">
                  <c:v>5</c:v>
                </c:pt>
                <c:pt idx="3588">
                  <c:v>0</c:v>
                </c:pt>
                <c:pt idx="3589">
                  <c:v>6</c:v>
                </c:pt>
                <c:pt idx="3590">
                  <c:v>0</c:v>
                </c:pt>
                <c:pt idx="3591">
                  <c:v>4</c:v>
                </c:pt>
                <c:pt idx="3592">
                  <c:v>9</c:v>
                </c:pt>
                <c:pt idx="3593">
                  <c:v>17</c:v>
                </c:pt>
                <c:pt idx="3594">
                  <c:v>13</c:v>
                </c:pt>
                <c:pt idx="3595">
                  <c:v>7</c:v>
                </c:pt>
                <c:pt idx="3596">
                  <c:v>9</c:v>
                </c:pt>
                <c:pt idx="3597">
                  <c:v>7</c:v>
                </c:pt>
                <c:pt idx="3598">
                  <c:v>11</c:v>
                </c:pt>
                <c:pt idx="3599">
                  <c:v>12</c:v>
                </c:pt>
                <c:pt idx="3600">
                  <c:v>10</c:v>
                </c:pt>
                <c:pt idx="3601">
                  <c:v>16</c:v>
                </c:pt>
                <c:pt idx="3602">
                  <c:v>5</c:v>
                </c:pt>
                <c:pt idx="3603">
                  <c:v>11</c:v>
                </c:pt>
                <c:pt idx="3604">
                  <c:v>16</c:v>
                </c:pt>
                <c:pt idx="3605">
                  <c:v>11</c:v>
                </c:pt>
                <c:pt idx="3606">
                  <c:v>12</c:v>
                </c:pt>
                <c:pt idx="3607">
                  <c:v>15</c:v>
                </c:pt>
                <c:pt idx="3608">
                  <c:v>0</c:v>
                </c:pt>
                <c:pt idx="3609">
                  <c:v>22</c:v>
                </c:pt>
                <c:pt idx="3610">
                  <c:v>37</c:v>
                </c:pt>
                <c:pt idx="3611">
                  <c:v>5</c:v>
                </c:pt>
                <c:pt idx="3612">
                  <c:v>0</c:v>
                </c:pt>
                <c:pt idx="3613">
                  <c:v>14</c:v>
                </c:pt>
                <c:pt idx="3614">
                  <c:v>18</c:v>
                </c:pt>
                <c:pt idx="3615">
                  <c:v>9</c:v>
                </c:pt>
                <c:pt idx="3616">
                  <c:v>14</c:v>
                </c:pt>
                <c:pt idx="3617">
                  <c:v>19</c:v>
                </c:pt>
                <c:pt idx="3618">
                  <c:v>19</c:v>
                </c:pt>
                <c:pt idx="3619">
                  <c:v>15</c:v>
                </c:pt>
                <c:pt idx="3620">
                  <c:v>15</c:v>
                </c:pt>
                <c:pt idx="3621">
                  <c:v>8</c:v>
                </c:pt>
                <c:pt idx="3622">
                  <c:v>7</c:v>
                </c:pt>
                <c:pt idx="3623">
                  <c:v>0</c:v>
                </c:pt>
                <c:pt idx="3624">
                  <c:v>0</c:v>
                </c:pt>
                <c:pt idx="3625">
                  <c:v>24</c:v>
                </c:pt>
                <c:pt idx="3626">
                  <c:v>0</c:v>
                </c:pt>
                <c:pt idx="3627">
                  <c:v>4</c:v>
                </c:pt>
                <c:pt idx="3628">
                  <c:v>14</c:v>
                </c:pt>
                <c:pt idx="3629">
                  <c:v>5</c:v>
                </c:pt>
                <c:pt idx="3630">
                  <c:v>13</c:v>
                </c:pt>
                <c:pt idx="3631">
                  <c:v>16</c:v>
                </c:pt>
                <c:pt idx="3632">
                  <c:v>10</c:v>
                </c:pt>
                <c:pt idx="3633">
                  <c:v>23</c:v>
                </c:pt>
                <c:pt idx="3634">
                  <c:v>13</c:v>
                </c:pt>
                <c:pt idx="3635">
                  <c:v>10</c:v>
                </c:pt>
                <c:pt idx="3636">
                  <c:v>0</c:v>
                </c:pt>
                <c:pt idx="3637">
                  <c:v>6</c:v>
                </c:pt>
                <c:pt idx="3638">
                  <c:v>10</c:v>
                </c:pt>
                <c:pt idx="3639">
                  <c:v>15</c:v>
                </c:pt>
                <c:pt idx="3640">
                  <c:v>15</c:v>
                </c:pt>
                <c:pt idx="3641">
                  <c:v>0</c:v>
                </c:pt>
                <c:pt idx="3642">
                  <c:v>1</c:v>
                </c:pt>
                <c:pt idx="3643">
                  <c:v>0</c:v>
                </c:pt>
                <c:pt idx="3644">
                  <c:v>3</c:v>
                </c:pt>
                <c:pt idx="3645">
                  <c:v>6</c:v>
                </c:pt>
                <c:pt idx="3646">
                  <c:v>4</c:v>
                </c:pt>
                <c:pt idx="3647">
                  <c:v>0</c:v>
                </c:pt>
                <c:pt idx="3648">
                  <c:v>5</c:v>
                </c:pt>
                <c:pt idx="3649">
                  <c:v>0</c:v>
                </c:pt>
                <c:pt idx="3650">
                  <c:v>0</c:v>
                </c:pt>
                <c:pt idx="3651">
                  <c:v>9</c:v>
                </c:pt>
                <c:pt idx="3652">
                  <c:v>2</c:v>
                </c:pt>
                <c:pt idx="3653">
                  <c:v>0</c:v>
                </c:pt>
                <c:pt idx="3654">
                  <c:v>7</c:v>
                </c:pt>
                <c:pt idx="3655">
                  <c:v>1</c:v>
                </c:pt>
                <c:pt idx="3656">
                  <c:v>9</c:v>
                </c:pt>
                <c:pt idx="3657">
                  <c:v>13</c:v>
                </c:pt>
                <c:pt idx="3658">
                  <c:v>16</c:v>
                </c:pt>
                <c:pt idx="3659">
                  <c:v>0</c:v>
                </c:pt>
                <c:pt idx="3660">
                  <c:v>0</c:v>
                </c:pt>
                <c:pt idx="3661">
                  <c:v>4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7</c:v>
                </c:pt>
                <c:pt idx="3666">
                  <c:v>23</c:v>
                </c:pt>
                <c:pt idx="3667">
                  <c:v>0</c:v>
                </c:pt>
                <c:pt idx="3668">
                  <c:v>16</c:v>
                </c:pt>
                <c:pt idx="3669">
                  <c:v>0</c:v>
                </c:pt>
                <c:pt idx="3670">
                  <c:v>5</c:v>
                </c:pt>
                <c:pt idx="3671">
                  <c:v>0</c:v>
                </c:pt>
                <c:pt idx="3672">
                  <c:v>1</c:v>
                </c:pt>
                <c:pt idx="3673">
                  <c:v>0</c:v>
                </c:pt>
                <c:pt idx="3674">
                  <c:v>8</c:v>
                </c:pt>
                <c:pt idx="3675">
                  <c:v>0</c:v>
                </c:pt>
                <c:pt idx="3676">
                  <c:v>2</c:v>
                </c:pt>
                <c:pt idx="3677">
                  <c:v>10</c:v>
                </c:pt>
                <c:pt idx="3678">
                  <c:v>0</c:v>
                </c:pt>
                <c:pt idx="3679">
                  <c:v>7</c:v>
                </c:pt>
                <c:pt idx="3680">
                  <c:v>12</c:v>
                </c:pt>
                <c:pt idx="3681">
                  <c:v>5</c:v>
                </c:pt>
                <c:pt idx="3682">
                  <c:v>15</c:v>
                </c:pt>
                <c:pt idx="3683">
                  <c:v>3</c:v>
                </c:pt>
                <c:pt idx="3684">
                  <c:v>7</c:v>
                </c:pt>
                <c:pt idx="3685">
                  <c:v>0</c:v>
                </c:pt>
                <c:pt idx="3686">
                  <c:v>0</c:v>
                </c:pt>
                <c:pt idx="3687">
                  <c:v>9</c:v>
                </c:pt>
                <c:pt idx="3688">
                  <c:v>5</c:v>
                </c:pt>
                <c:pt idx="3689">
                  <c:v>12</c:v>
                </c:pt>
                <c:pt idx="3690">
                  <c:v>0</c:v>
                </c:pt>
                <c:pt idx="3691">
                  <c:v>10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8</c:v>
                </c:pt>
                <c:pt idx="3696">
                  <c:v>0</c:v>
                </c:pt>
                <c:pt idx="3697">
                  <c:v>0</c:v>
                </c:pt>
                <c:pt idx="3698">
                  <c:v>10</c:v>
                </c:pt>
                <c:pt idx="3699">
                  <c:v>5</c:v>
                </c:pt>
                <c:pt idx="3700">
                  <c:v>0</c:v>
                </c:pt>
                <c:pt idx="3701">
                  <c:v>8</c:v>
                </c:pt>
                <c:pt idx="3702">
                  <c:v>4</c:v>
                </c:pt>
                <c:pt idx="3703">
                  <c:v>14</c:v>
                </c:pt>
                <c:pt idx="3704">
                  <c:v>10</c:v>
                </c:pt>
                <c:pt idx="3705">
                  <c:v>14</c:v>
                </c:pt>
                <c:pt idx="3706">
                  <c:v>0</c:v>
                </c:pt>
                <c:pt idx="3707">
                  <c:v>2</c:v>
                </c:pt>
                <c:pt idx="3708">
                  <c:v>15</c:v>
                </c:pt>
                <c:pt idx="3709">
                  <c:v>8</c:v>
                </c:pt>
                <c:pt idx="3710">
                  <c:v>13</c:v>
                </c:pt>
                <c:pt idx="3711">
                  <c:v>12</c:v>
                </c:pt>
                <c:pt idx="3712">
                  <c:v>13</c:v>
                </c:pt>
                <c:pt idx="3713">
                  <c:v>12</c:v>
                </c:pt>
                <c:pt idx="3714">
                  <c:v>13</c:v>
                </c:pt>
                <c:pt idx="3715">
                  <c:v>0</c:v>
                </c:pt>
                <c:pt idx="3716">
                  <c:v>35</c:v>
                </c:pt>
                <c:pt idx="3717">
                  <c:v>6</c:v>
                </c:pt>
                <c:pt idx="3718">
                  <c:v>0</c:v>
                </c:pt>
                <c:pt idx="3719">
                  <c:v>19</c:v>
                </c:pt>
                <c:pt idx="3720">
                  <c:v>12</c:v>
                </c:pt>
                <c:pt idx="3721">
                  <c:v>14</c:v>
                </c:pt>
                <c:pt idx="3722">
                  <c:v>14</c:v>
                </c:pt>
                <c:pt idx="3723">
                  <c:v>6</c:v>
                </c:pt>
                <c:pt idx="3724">
                  <c:v>1</c:v>
                </c:pt>
                <c:pt idx="3725">
                  <c:v>0</c:v>
                </c:pt>
                <c:pt idx="3726">
                  <c:v>0</c:v>
                </c:pt>
                <c:pt idx="3727">
                  <c:v>21</c:v>
                </c:pt>
                <c:pt idx="3728">
                  <c:v>4</c:v>
                </c:pt>
                <c:pt idx="3729">
                  <c:v>1</c:v>
                </c:pt>
                <c:pt idx="3730">
                  <c:v>10</c:v>
                </c:pt>
                <c:pt idx="3731">
                  <c:v>0</c:v>
                </c:pt>
                <c:pt idx="3732">
                  <c:v>5</c:v>
                </c:pt>
                <c:pt idx="3733">
                  <c:v>9</c:v>
                </c:pt>
                <c:pt idx="3734">
                  <c:v>3</c:v>
                </c:pt>
                <c:pt idx="3735">
                  <c:v>8</c:v>
                </c:pt>
                <c:pt idx="3736">
                  <c:v>8</c:v>
                </c:pt>
                <c:pt idx="3737">
                  <c:v>7</c:v>
                </c:pt>
                <c:pt idx="3738">
                  <c:v>9</c:v>
                </c:pt>
                <c:pt idx="3739">
                  <c:v>12</c:v>
                </c:pt>
                <c:pt idx="3740">
                  <c:v>0</c:v>
                </c:pt>
                <c:pt idx="3741">
                  <c:v>11</c:v>
                </c:pt>
                <c:pt idx="3742">
                  <c:v>3</c:v>
                </c:pt>
                <c:pt idx="3743">
                  <c:v>1</c:v>
                </c:pt>
                <c:pt idx="3744">
                  <c:v>5</c:v>
                </c:pt>
                <c:pt idx="3745">
                  <c:v>0</c:v>
                </c:pt>
                <c:pt idx="3746">
                  <c:v>16</c:v>
                </c:pt>
                <c:pt idx="3747">
                  <c:v>12</c:v>
                </c:pt>
                <c:pt idx="3748">
                  <c:v>7</c:v>
                </c:pt>
                <c:pt idx="3749">
                  <c:v>0</c:v>
                </c:pt>
                <c:pt idx="3750">
                  <c:v>9</c:v>
                </c:pt>
                <c:pt idx="3751">
                  <c:v>2</c:v>
                </c:pt>
                <c:pt idx="3752">
                  <c:v>1</c:v>
                </c:pt>
                <c:pt idx="3753">
                  <c:v>0</c:v>
                </c:pt>
                <c:pt idx="3754">
                  <c:v>9</c:v>
                </c:pt>
                <c:pt idx="3755">
                  <c:v>6</c:v>
                </c:pt>
                <c:pt idx="3756">
                  <c:v>5</c:v>
                </c:pt>
                <c:pt idx="3757">
                  <c:v>8</c:v>
                </c:pt>
                <c:pt idx="3758">
                  <c:v>3</c:v>
                </c:pt>
                <c:pt idx="3759">
                  <c:v>4</c:v>
                </c:pt>
                <c:pt idx="3760">
                  <c:v>9</c:v>
                </c:pt>
                <c:pt idx="3761">
                  <c:v>2</c:v>
                </c:pt>
                <c:pt idx="3762">
                  <c:v>8</c:v>
                </c:pt>
                <c:pt idx="3763">
                  <c:v>10</c:v>
                </c:pt>
                <c:pt idx="3764">
                  <c:v>11</c:v>
                </c:pt>
                <c:pt idx="3765">
                  <c:v>0</c:v>
                </c:pt>
                <c:pt idx="3766">
                  <c:v>17</c:v>
                </c:pt>
                <c:pt idx="3767">
                  <c:v>0</c:v>
                </c:pt>
                <c:pt idx="3768">
                  <c:v>8</c:v>
                </c:pt>
                <c:pt idx="3769">
                  <c:v>8</c:v>
                </c:pt>
                <c:pt idx="3770">
                  <c:v>2</c:v>
                </c:pt>
                <c:pt idx="3771">
                  <c:v>4</c:v>
                </c:pt>
                <c:pt idx="3772">
                  <c:v>7</c:v>
                </c:pt>
                <c:pt idx="3773">
                  <c:v>12</c:v>
                </c:pt>
                <c:pt idx="3774">
                  <c:v>1</c:v>
                </c:pt>
                <c:pt idx="3775">
                  <c:v>22</c:v>
                </c:pt>
                <c:pt idx="3776">
                  <c:v>6</c:v>
                </c:pt>
                <c:pt idx="3777">
                  <c:v>22</c:v>
                </c:pt>
                <c:pt idx="3778">
                  <c:v>9</c:v>
                </c:pt>
                <c:pt idx="3779">
                  <c:v>5</c:v>
                </c:pt>
                <c:pt idx="3780">
                  <c:v>0</c:v>
                </c:pt>
                <c:pt idx="3781">
                  <c:v>5</c:v>
                </c:pt>
                <c:pt idx="3782">
                  <c:v>7</c:v>
                </c:pt>
                <c:pt idx="3783">
                  <c:v>4</c:v>
                </c:pt>
                <c:pt idx="3784">
                  <c:v>12</c:v>
                </c:pt>
                <c:pt idx="3785">
                  <c:v>9</c:v>
                </c:pt>
                <c:pt idx="3786">
                  <c:v>18</c:v>
                </c:pt>
                <c:pt idx="3787">
                  <c:v>9</c:v>
                </c:pt>
                <c:pt idx="3788">
                  <c:v>12</c:v>
                </c:pt>
                <c:pt idx="3789">
                  <c:v>27</c:v>
                </c:pt>
                <c:pt idx="3790">
                  <c:v>8</c:v>
                </c:pt>
                <c:pt idx="3791">
                  <c:v>17</c:v>
                </c:pt>
                <c:pt idx="3792">
                  <c:v>0</c:v>
                </c:pt>
                <c:pt idx="3793">
                  <c:v>8</c:v>
                </c:pt>
                <c:pt idx="3794">
                  <c:v>27</c:v>
                </c:pt>
                <c:pt idx="3795">
                  <c:v>21</c:v>
                </c:pt>
                <c:pt idx="3796">
                  <c:v>23</c:v>
                </c:pt>
                <c:pt idx="3797">
                  <c:v>12</c:v>
                </c:pt>
                <c:pt idx="3798">
                  <c:v>5</c:v>
                </c:pt>
                <c:pt idx="3799">
                  <c:v>7</c:v>
                </c:pt>
                <c:pt idx="3801">
                  <c:v>6</c:v>
                </c:pt>
                <c:pt idx="3802">
                  <c:v>2</c:v>
                </c:pt>
                <c:pt idx="3803">
                  <c:v>3</c:v>
                </c:pt>
                <c:pt idx="3804">
                  <c:v>2</c:v>
                </c:pt>
                <c:pt idx="3805">
                  <c:v>0</c:v>
                </c:pt>
                <c:pt idx="3806">
                  <c:v>0</c:v>
                </c:pt>
                <c:pt idx="3807">
                  <c:v>7</c:v>
                </c:pt>
                <c:pt idx="3808">
                  <c:v>15</c:v>
                </c:pt>
                <c:pt idx="3809">
                  <c:v>0</c:v>
                </c:pt>
                <c:pt idx="3810">
                  <c:v>24</c:v>
                </c:pt>
                <c:pt idx="3811">
                  <c:v>0</c:v>
                </c:pt>
                <c:pt idx="3812">
                  <c:v>0</c:v>
                </c:pt>
                <c:pt idx="3813">
                  <c:v>16</c:v>
                </c:pt>
                <c:pt idx="3814">
                  <c:v>0</c:v>
                </c:pt>
                <c:pt idx="3815">
                  <c:v>21</c:v>
                </c:pt>
                <c:pt idx="3816">
                  <c:v>0</c:v>
                </c:pt>
                <c:pt idx="3817">
                  <c:v>14</c:v>
                </c:pt>
                <c:pt idx="3818">
                  <c:v>10</c:v>
                </c:pt>
                <c:pt idx="3819">
                  <c:v>8</c:v>
                </c:pt>
                <c:pt idx="3820">
                  <c:v>8</c:v>
                </c:pt>
                <c:pt idx="3821">
                  <c:v>0</c:v>
                </c:pt>
                <c:pt idx="3822">
                  <c:v>7</c:v>
                </c:pt>
                <c:pt idx="3823">
                  <c:v>10</c:v>
                </c:pt>
                <c:pt idx="3824">
                  <c:v>13</c:v>
                </c:pt>
                <c:pt idx="3825">
                  <c:v>0</c:v>
                </c:pt>
                <c:pt idx="3826">
                  <c:v>24</c:v>
                </c:pt>
                <c:pt idx="3827">
                  <c:v>10</c:v>
                </c:pt>
                <c:pt idx="3828">
                  <c:v>1</c:v>
                </c:pt>
                <c:pt idx="3829">
                  <c:v>15</c:v>
                </c:pt>
                <c:pt idx="3830">
                  <c:v>5</c:v>
                </c:pt>
                <c:pt idx="3831">
                  <c:v>2</c:v>
                </c:pt>
                <c:pt idx="3832">
                  <c:v>13</c:v>
                </c:pt>
                <c:pt idx="3833">
                  <c:v>6</c:v>
                </c:pt>
                <c:pt idx="3834">
                  <c:v>8</c:v>
                </c:pt>
                <c:pt idx="3835">
                  <c:v>1</c:v>
                </c:pt>
                <c:pt idx="3836">
                  <c:v>4</c:v>
                </c:pt>
                <c:pt idx="3837">
                  <c:v>0</c:v>
                </c:pt>
                <c:pt idx="3838">
                  <c:v>3</c:v>
                </c:pt>
                <c:pt idx="3839">
                  <c:v>6</c:v>
                </c:pt>
                <c:pt idx="3840">
                  <c:v>5</c:v>
                </c:pt>
                <c:pt idx="3841">
                  <c:v>8</c:v>
                </c:pt>
                <c:pt idx="3842">
                  <c:v>14</c:v>
                </c:pt>
                <c:pt idx="3843">
                  <c:v>5</c:v>
                </c:pt>
                <c:pt idx="3844">
                  <c:v>5</c:v>
                </c:pt>
                <c:pt idx="3845">
                  <c:v>7</c:v>
                </c:pt>
                <c:pt idx="3846">
                  <c:v>5</c:v>
                </c:pt>
                <c:pt idx="3847">
                  <c:v>16</c:v>
                </c:pt>
                <c:pt idx="3848">
                  <c:v>0</c:v>
                </c:pt>
                <c:pt idx="3849">
                  <c:v>5</c:v>
                </c:pt>
                <c:pt idx="3850">
                  <c:v>5</c:v>
                </c:pt>
                <c:pt idx="3851">
                  <c:v>3</c:v>
                </c:pt>
                <c:pt idx="3852">
                  <c:v>2</c:v>
                </c:pt>
                <c:pt idx="3853">
                  <c:v>8</c:v>
                </c:pt>
                <c:pt idx="3854">
                  <c:v>2</c:v>
                </c:pt>
                <c:pt idx="3855">
                  <c:v>2</c:v>
                </c:pt>
                <c:pt idx="3856">
                  <c:v>9</c:v>
                </c:pt>
                <c:pt idx="3857">
                  <c:v>7</c:v>
                </c:pt>
                <c:pt idx="3858">
                  <c:v>9</c:v>
                </c:pt>
                <c:pt idx="3859">
                  <c:v>12</c:v>
                </c:pt>
                <c:pt idx="3860">
                  <c:v>15</c:v>
                </c:pt>
                <c:pt idx="3861">
                  <c:v>0</c:v>
                </c:pt>
                <c:pt idx="3862">
                  <c:v>15</c:v>
                </c:pt>
                <c:pt idx="3863">
                  <c:v>0</c:v>
                </c:pt>
                <c:pt idx="3864">
                  <c:v>0</c:v>
                </c:pt>
                <c:pt idx="3865">
                  <c:v>18</c:v>
                </c:pt>
                <c:pt idx="3866">
                  <c:v>11</c:v>
                </c:pt>
                <c:pt idx="3867">
                  <c:v>0</c:v>
                </c:pt>
                <c:pt idx="3868">
                  <c:v>13</c:v>
                </c:pt>
                <c:pt idx="3869">
                  <c:v>10</c:v>
                </c:pt>
                <c:pt idx="3870">
                  <c:v>12</c:v>
                </c:pt>
                <c:pt idx="3871">
                  <c:v>4</c:v>
                </c:pt>
                <c:pt idx="3872">
                  <c:v>0</c:v>
                </c:pt>
                <c:pt idx="3873">
                  <c:v>27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1</c:v>
                </c:pt>
                <c:pt idx="3879">
                  <c:v>6</c:v>
                </c:pt>
                <c:pt idx="3880">
                  <c:v>0</c:v>
                </c:pt>
                <c:pt idx="3881">
                  <c:v>4</c:v>
                </c:pt>
                <c:pt idx="3882">
                  <c:v>11</c:v>
                </c:pt>
                <c:pt idx="3883">
                  <c:v>6</c:v>
                </c:pt>
                <c:pt idx="3884">
                  <c:v>8</c:v>
                </c:pt>
                <c:pt idx="3885">
                  <c:v>5</c:v>
                </c:pt>
                <c:pt idx="3886">
                  <c:v>8</c:v>
                </c:pt>
                <c:pt idx="3887">
                  <c:v>10</c:v>
                </c:pt>
                <c:pt idx="3888">
                  <c:v>5</c:v>
                </c:pt>
                <c:pt idx="3889">
                  <c:v>2</c:v>
                </c:pt>
                <c:pt idx="3890">
                  <c:v>1</c:v>
                </c:pt>
                <c:pt idx="3891">
                  <c:v>2</c:v>
                </c:pt>
                <c:pt idx="3892">
                  <c:v>5</c:v>
                </c:pt>
                <c:pt idx="3893">
                  <c:v>1</c:v>
                </c:pt>
                <c:pt idx="3894">
                  <c:v>6</c:v>
                </c:pt>
                <c:pt idx="3895">
                  <c:v>3</c:v>
                </c:pt>
                <c:pt idx="3896">
                  <c:v>0</c:v>
                </c:pt>
                <c:pt idx="3897">
                  <c:v>0</c:v>
                </c:pt>
                <c:pt idx="3898">
                  <c:v>5</c:v>
                </c:pt>
                <c:pt idx="3899">
                  <c:v>4</c:v>
                </c:pt>
                <c:pt idx="3900">
                  <c:v>2</c:v>
                </c:pt>
                <c:pt idx="3901">
                  <c:v>0</c:v>
                </c:pt>
                <c:pt idx="3902">
                  <c:v>0</c:v>
                </c:pt>
                <c:pt idx="3903">
                  <c:v>1</c:v>
                </c:pt>
                <c:pt idx="3904">
                  <c:v>5</c:v>
                </c:pt>
                <c:pt idx="3905">
                  <c:v>0</c:v>
                </c:pt>
                <c:pt idx="3906">
                  <c:v>10</c:v>
                </c:pt>
                <c:pt idx="3907">
                  <c:v>11</c:v>
                </c:pt>
                <c:pt idx="3908">
                  <c:v>6</c:v>
                </c:pt>
                <c:pt idx="3909">
                  <c:v>0</c:v>
                </c:pt>
                <c:pt idx="3910">
                  <c:v>25</c:v>
                </c:pt>
                <c:pt idx="3911">
                  <c:v>0</c:v>
                </c:pt>
                <c:pt idx="3912">
                  <c:v>8</c:v>
                </c:pt>
                <c:pt idx="3913">
                  <c:v>8</c:v>
                </c:pt>
                <c:pt idx="3914">
                  <c:v>0</c:v>
                </c:pt>
                <c:pt idx="3915">
                  <c:v>16</c:v>
                </c:pt>
                <c:pt idx="3916">
                  <c:v>6</c:v>
                </c:pt>
                <c:pt idx="3917">
                  <c:v>10</c:v>
                </c:pt>
                <c:pt idx="3918">
                  <c:v>0</c:v>
                </c:pt>
                <c:pt idx="3919">
                  <c:v>2</c:v>
                </c:pt>
                <c:pt idx="3920">
                  <c:v>10</c:v>
                </c:pt>
                <c:pt idx="3921">
                  <c:v>8</c:v>
                </c:pt>
                <c:pt idx="3922">
                  <c:v>1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16</c:v>
                </c:pt>
                <c:pt idx="3929">
                  <c:v>51</c:v>
                </c:pt>
                <c:pt idx="3930">
                  <c:v>15</c:v>
                </c:pt>
                <c:pt idx="3931">
                  <c:v>14</c:v>
                </c:pt>
                <c:pt idx="3932">
                  <c:v>3</c:v>
                </c:pt>
                <c:pt idx="3933">
                  <c:v>5</c:v>
                </c:pt>
                <c:pt idx="3934">
                  <c:v>12</c:v>
                </c:pt>
                <c:pt idx="3935">
                  <c:v>2</c:v>
                </c:pt>
                <c:pt idx="3936">
                  <c:v>6</c:v>
                </c:pt>
                <c:pt idx="3937">
                  <c:v>9</c:v>
                </c:pt>
                <c:pt idx="3938">
                  <c:v>6</c:v>
                </c:pt>
                <c:pt idx="3939">
                  <c:v>8</c:v>
                </c:pt>
                <c:pt idx="3940">
                  <c:v>9</c:v>
                </c:pt>
                <c:pt idx="3941">
                  <c:v>0</c:v>
                </c:pt>
                <c:pt idx="3942">
                  <c:v>19</c:v>
                </c:pt>
                <c:pt idx="3943">
                  <c:v>7</c:v>
                </c:pt>
                <c:pt idx="3944">
                  <c:v>0</c:v>
                </c:pt>
                <c:pt idx="3945">
                  <c:v>18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10</c:v>
                </c:pt>
                <c:pt idx="3950">
                  <c:v>0</c:v>
                </c:pt>
                <c:pt idx="3951">
                  <c:v>4</c:v>
                </c:pt>
                <c:pt idx="3952">
                  <c:v>13</c:v>
                </c:pt>
                <c:pt idx="3953">
                  <c:v>1</c:v>
                </c:pt>
                <c:pt idx="3954">
                  <c:v>18</c:v>
                </c:pt>
                <c:pt idx="3955">
                  <c:v>19</c:v>
                </c:pt>
                <c:pt idx="3956">
                  <c:v>0</c:v>
                </c:pt>
                <c:pt idx="3957">
                  <c:v>0</c:v>
                </c:pt>
                <c:pt idx="3958">
                  <c:v>3</c:v>
                </c:pt>
                <c:pt idx="3959">
                  <c:v>6</c:v>
                </c:pt>
                <c:pt idx="3960">
                  <c:v>8</c:v>
                </c:pt>
                <c:pt idx="3961">
                  <c:v>0</c:v>
                </c:pt>
                <c:pt idx="3962">
                  <c:v>7</c:v>
                </c:pt>
                <c:pt idx="3963">
                  <c:v>2</c:v>
                </c:pt>
                <c:pt idx="3964">
                  <c:v>6</c:v>
                </c:pt>
                <c:pt idx="3965">
                  <c:v>1</c:v>
                </c:pt>
                <c:pt idx="3966">
                  <c:v>0</c:v>
                </c:pt>
                <c:pt idx="3967">
                  <c:v>3</c:v>
                </c:pt>
                <c:pt idx="3968">
                  <c:v>17</c:v>
                </c:pt>
                <c:pt idx="3969">
                  <c:v>4</c:v>
                </c:pt>
                <c:pt idx="3970">
                  <c:v>0</c:v>
                </c:pt>
                <c:pt idx="3971">
                  <c:v>3</c:v>
                </c:pt>
                <c:pt idx="3972">
                  <c:v>4</c:v>
                </c:pt>
                <c:pt idx="3973">
                  <c:v>5</c:v>
                </c:pt>
                <c:pt idx="3974">
                  <c:v>5</c:v>
                </c:pt>
                <c:pt idx="3975">
                  <c:v>4</c:v>
                </c:pt>
                <c:pt idx="3976">
                  <c:v>12</c:v>
                </c:pt>
                <c:pt idx="3977">
                  <c:v>10</c:v>
                </c:pt>
                <c:pt idx="3978">
                  <c:v>6</c:v>
                </c:pt>
                <c:pt idx="3979">
                  <c:v>16</c:v>
                </c:pt>
                <c:pt idx="3980">
                  <c:v>16</c:v>
                </c:pt>
                <c:pt idx="3981">
                  <c:v>3</c:v>
                </c:pt>
                <c:pt idx="3982">
                  <c:v>11</c:v>
                </c:pt>
                <c:pt idx="3983">
                  <c:v>5</c:v>
                </c:pt>
                <c:pt idx="3984">
                  <c:v>6</c:v>
                </c:pt>
                <c:pt idx="3985">
                  <c:v>16</c:v>
                </c:pt>
                <c:pt idx="3986">
                  <c:v>22</c:v>
                </c:pt>
                <c:pt idx="3987">
                  <c:v>9</c:v>
                </c:pt>
                <c:pt idx="3988">
                  <c:v>0</c:v>
                </c:pt>
                <c:pt idx="3989">
                  <c:v>12</c:v>
                </c:pt>
                <c:pt idx="3990">
                  <c:v>3</c:v>
                </c:pt>
                <c:pt idx="3991">
                  <c:v>0</c:v>
                </c:pt>
                <c:pt idx="3992">
                  <c:v>0</c:v>
                </c:pt>
                <c:pt idx="3993">
                  <c:v>5</c:v>
                </c:pt>
                <c:pt idx="3994">
                  <c:v>0</c:v>
                </c:pt>
                <c:pt idx="3995">
                  <c:v>5</c:v>
                </c:pt>
                <c:pt idx="3996">
                  <c:v>2</c:v>
                </c:pt>
                <c:pt idx="3997">
                  <c:v>7</c:v>
                </c:pt>
                <c:pt idx="3998">
                  <c:v>0</c:v>
                </c:pt>
                <c:pt idx="3999">
                  <c:v>6</c:v>
                </c:pt>
                <c:pt idx="4000">
                  <c:v>3</c:v>
                </c:pt>
                <c:pt idx="4001">
                  <c:v>3</c:v>
                </c:pt>
                <c:pt idx="4002">
                  <c:v>4</c:v>
                </c:pt>
                <c:pt idx="4003">
                  <c:v>12</c:v>
                </c:pt>
                <c:pt idx="4004">
                  <c:v>12</c:v>
                </c:pt>
                <c:pt idx="4005">
                  <c:v>3</c:v>
                </c:pt>
                <c:pt idx="4006">
                  <c:v>0</c:v>
                </c:pt>
                <c:pt idx="4007">
                  <c:v>15</c:v>
                </c:pt>
                <c:pt idx="4008">
                  <c:v>17</c:v>
                </c:pt>
                <c:pt idx="4009">
                  <c:v>0</c:v>
                </c:pt>
                <c:pt idx="4010">
                  <c:v>12</c:v>
                </c:pt>
                <c:pt idx="4011">
                  <c:v>14</c:v>
                </c:pt>
                <c:pt idx="4012">
                  <c:v>4</c:v>
                </c:pt>
                <c:pt idx="4013">
                  <c:v>13</c:v>
                </c:pt>
                <c:pt idx="4014">
                  <c:v>2</c:v>
                </c:pt>
                <c:pt idx="4015">
                  <c:v>14</c:v>
                </c:pt>
                <c:pt idx="4016">
                  <c:v>7</c:v>
                </c:pt>
                <c:pt idx="4017">
                  <c:v>13</c:v>
                </c:pt>
                <c:pt idx="4018">
                  <c:v>2</c:v>
                </c:pt>
                <c:pt idx="4019">
                  <c:v>2</c:v>
                </c:pt>
                <c:pt idx="4020">
                  <c:v>3</c:v>
                </c:pt>
                <c:pt idx="4021">
                  <c:v>2</c:v>
                </c:pt>
                <c:pt idx="4022">
                  <c:v>3</c:v>
                </c:pt>
                <c:pt idx="4023">
                  <c:v>0</c:v>
                </c:pt>
                <c:pt idx="4024">
                  <c:v>6</c:v>
                </c:pt>
                <c:pt idx="4025">
                  <c:v>4</c:v>
                </c:pt>
                <c:pt idx="4026">
                  <c:v>9</c:v>
                </c:pt>
                <c:pt idx="4027">
                  <c:v>9</c:v>
                </c:pt>
                <c:pt idx="4028">
                  <c:v>13</c:v>
                </c:pt>
                <c:pt idx="4029">
                  <c:v>6</c:v>
                </c:pt>
                <c:pt idx="4030">
                  <c:v>7</c:v>
                </c:pt>
                <c:pt idx="4031">
                  <c:v>2</c:v>
                </c:pt>
                <c:pt idx="4032">
                  <c:v>15</c:v>
                </c:pt>
                <c:pt idx="4033">
                  <c:v>0</c:v>
                </c:pt>
                <c:pt idx="4034">
                  <c:v>10</c:v>
                </c:pt>
                <c:pt idx="4035">
                  <c:v>12</c:v>
                </c:pt>
                <c:pt idx="4036">
                  <c:v>0</c:v>
                </c:pt>
                <c:pt idx="4037">
                  <c:v>13</c:v>
                </c:pt>
                <c:pt idx="4038">
                  <c:v>12</c:v>
                </c:pt>
                <c:pt idx="4039">
                  <c:v>0</c:v>
                </c:pt>
                <c:pt idx="4040">
                  <c:v>5</c:v>
                </c:pt>
                <c:pt idx="4041">
                  <c:v>23</c:v>
                </c:pt>
                <c:pt idx="4042">
                  <c:v>0</c:v>
                </c:pt>
                <c:pt idx="4043">
                  <c:v>0</c:v>
                </c:pt>
                <c:pt idx="4044">
                  <c:v>2</c:v>
                </c:pt>
                <c:pt idx="4045">
                  <c:v>0</c:v>
                </c:pt>
                <c:pt idx="4046">
                  <c:v>10</c:v>
                </c:pt>
                <c:pt idx="4047">
                  <c:v>0</c:v>
                </c:pt>
                <c:pt idx="4048">
                  <c:v>9</c:v>
                </c:pt>
                <c:pt idx="4049">
                  <c:v>13</c:v>
                </c:pt>
                <c:pt idx="4050">
                  <c:v>9</c:v>
                </c:pt>
                <c:pt idx="4051">
                  <c:v>10</c:v>
                </c:pt>
                <c:pt idx="4052">
                  <c:v>15</c:v>
                </c:pt>
                <c:pt idx="4053">
                  <c:v>0</c:v>
                </c:pt>
                <c:pt idx="4054">
                  <c:v>0</c:v>
                </c:pt>
                <c:pt idx="4055">
                  <c:v>14</c:v>
                </c:pt>
                <c:pt idx="4056">
                  <c:v>0</c:v>
                </c:pt>
                <c:pt idx="4057">
                  <c:v>2</c:v>
                </c:pt>
                <c:pt idx="4058">
                  <c:v>13</c:v>
                </c:pt>
                <c:pt idx="4059">
                  <c:v>0</c:v>
                </c:pt>
                <c:pt idx="4060">
                  <c:v>8</c:v>
                </c:pt>
                <c:pt idx="4061">
                  <c:v>9</c:v>
                </c:pt>
                <c:pt idx="4062">
                  <c:v>8</c:v>
                </c:pt>
                <c:pt idx="4063">
                  <c:v>3</c:v>
                </c:pt>
                <c:pt idx="4064">
                  <c:v>10</c:v>
                </c:pt>
                <c:pt idx="4065">
                  <c:v>28</c:v>
                </c:pt>
                <c:pt idx="4066">
                  <c:v>0</c:v>
                </c:pt>
                <c:pt idx="4067">
                  <c:v>6</c:v>
                </c:pt>
                <c:pt idx="4068">
                  <c:v>8</c:v>
                </c:pt>
                <c:pt idx="4069">
                  <c:v>1</c:v>
                </c:pt>
                <c:pt idx="4070">
                  <c:v>7</c:v>
                </c:pt>
                <c:pt idx="4071">
                  <c:v>4</c:v>
                </c:pt>
                <c:pt idx="4072">
                  <c:v>4</c:v>
                </c:pt>
                <c:pt idx="4073">
                  <c:v>5</c:v>
                </c:pt>
                <c:pt idx="4074">
                  <c:v>11</c:v>
                </c:pt>
                <c:pt idx="4075">
                  <c:v>5</c:v>
                </c:pt>
                <c:pt idx="4076">
                  <c:v>8</c:v>
                </c:pt>
                <c:pt idx="4077">
                  <c:v>10</c:v>
                </c:pt>
                <c:pt idx="4078">
                  <c:v>12</c:v>
                </c:pt>
                <c:pt idx="4079">
                  <c:v>1</c:v>
                </c:pt>
                <c:pt idx="4080">
                  <c:v>5</c:v>
                </c:pt>
                <c:pt idx="4081">
                  <c:v>4</c:v>
                </c:pt>
                <c:pt idx="4082">
                  <c:v>6</c:v>
                </c:pt>
                <c:pt idx="4083">
                  <c:v>6</c:v>
                </c:pt>
                <c:pt idx="4084">
                  <c:v>6</c:v>
                </c:pt>
                <c:pt idx="4085">
                  <c:v>3</c:v>
                </c:pt>
                <c:pt idx="4086">
                  <c:v>7</c:v>
                </c:pt>
                <c:pt idx="4087">
                  <c:v>7</c:v>
                </c:pt>
                <c:pt idx="4088">
                  <c:v>0</c:v>
                </c:pt>
                <c:pt idx="4089">
                  <c:v>20</c:v>
                </c:pt>
                <c:pt idx="4090">
                  <c:v>0</c:v>
                </c:pt>
                <c:pt idx="4091">
                  <c:v>0</c:v>
                </c:pt>
                <c:pt idx="4092">
                  <c:v>20</c:v>
                </c:pt>
                <c:pt idx="4093">
                  <c:v>0</c:v>
                </c:pt>
                <c:pt idx="4094">
                  <c:v>17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11</c:v>
                </c:pt>
                <c:pt idx="4100">
                  <c:v>0</c:v>
                </c:pt>
                <c:pt idx="4101">
                  <c:v>3</c:v>
                </c:pt>
                <c:pt idx="4102">
                  <c:v>1</c:v>
                </c:pt>
                <c:pt idx="4103">
                  <c:v>1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4</c:v>
                </c:pt>
                <c:pt idx="4108">
                  <c:v>0</c:v>
                </c:pt>
                <c:pt idx="4109">
                  <c:v>1</c:v>
                </c:pt>
                <c:pt idx="4110">
                  <c:v>4</c:v>
                </c:pt>
                <c:pt idx="4111">
                  <c:v>3</c:v>
                </c:pt>
                <c:pt idx="4112">
                  <c:v>14</c:v>
                </c:pt>
                <c:pt idx="4113">
                  <c:v>0</c:v>
                </c:pt>
                <c:pt idx="4114">
                  <c:v>7</c:v>
                </c:pt>
                <c:pt idx="4115">
                  <c:v>6</c:v>
                </c:pt>
                <c:pt idx="4116">
                  <c:v>0</c:v>
                </c:pt>
                <c:pt idx="4117">
                  <c:v>17</c:v>
                </c:pt>
                <c:pt idx="4118">
                  <c:v>0</c:v>
                </c:pt>
                <c:pt idx="4119">
                  <c:v>0</c:v>
                </c:pt>
                <c:pt idx="4120">
                  <c:v>4</c:v>
                </c:pt>
                <c:pt idx="4121">
                  <c:v>4</c:v>
                </c:pt>
                <c:pt idx="4122">
                  <c:v>12</c:v>
                </c:pt>
                <c:pt idx="4123">
                  <c:v>12</c:v>
                </c:pt>
                <c:pt idx="4124">
                  <c:v>0</c:v>
                </c:pt>
                <c:pt idx="4125">
                  <c:v>25</c:v>
                </c:pt>
                <c:pt idx="4126">
                  <c:v>13</c:v>
                </c:pt>
                <c:pt idx="4127">
                  <c:v>8</c:v>
                </c:pt>
                <c:pt idx="4128">
                  <c:v>7</c:v>
                </c:pt>
                <c:pt idx="4129">
                  <c:v>0</c:v>
                </c:pt>
                <c:pt idx="4130">
                  <c:v>14</c:v>
                </c:pt>
                <c:pt idx="4131">
                  <c:v>3</c:v>
                </c:pt>
                <c:pt idx="4132">
                  <c:v>7</c:v>
                </c:pt>
                <c:pt idx="4133">
                  <c:v>6</c:v>
                </c:pt>
                <c:pt idx="4134">
                  <c:v>1</c:v>
                </c:pt>
                <c:pt idx="4135">
                  <c:v>18</c:v>
                </c:pt>
                <c:pt idx="4136">
                  <c:v>7</c:v>
                </c:pt>
                <c:pt idx="4137">
                  <c:v>0</c:v>
                </c:pt>
                <c:pt idx="4138">
                  <c:v>1</c:v>
                </c:pt>
                <c:pt idx="4139">
                  <c:v>1</c:v>
                </c:pt>
                <c:pt idx="4140">
                  <c:v>9</c:v>
                </c:pt>
                <c:pt idx="4141">
                  <c:v>0</c:v>
                </c:pt>
                <c:pt idx="4142">
                  <c:v>0</c:v>
                </c:pt>
                <c:pt idx="4143">
                  <c:v>11</c:v>
                </c:pt>
                <c:pt idx="4144">
                  <c:v>0</c:v>
                </c:pt>
                <c:pt idx="4145">
                  <c:v>7</c:v>
                </c:pt>
                <c:pt idx="4146">
                  <c:v>11</c:v>
                </c:pt>
                <c:pt idx="4147">
                  <c:v>1</c:v>
                </c:pt>
                <c:pt idx="4148">
                  <c:v>6</c:v>
                </c:pt>
                <c:pt idx="4149">
                  <c:v>2</c:v>
                </c:pt>
                <c:pt idx="4150">
                  <c:v>7</c:v>
                </c:pt>
                <c:pt idx="4151">
                  <c:v>0</c:v>
                </c:pt>
                <c:pt idx="4152">
                  <c:v>6</c:v>
                </c:pt>
                <c:pt idx="4153">
                  <c:v>7</c:v>
                </c:pt>
                <c:pt idx="4154">
                  <c:v>0</c:v>
                </c:pt>
                <c:pt idx="4155">
                  <c:v>2</c:v>
                </c:pt>
                <c:pt idx="4156">
                  <c:v>7</c:v>
                </c:pt>
                <c:pt idx="4157">
                  <c:v>0</c:v>
                </c:pt>
                <c:pt idx="4158">
                  <c:v>0</c:v>
                </c:pt>
                <c:pt idx="4159">
                  <c:v>18</c:v>
                </c:pt>
                <c:pt idx="4160">
                  <c:v>3</c:v>
                </c:pt>
                <c:pt idx="4161">
                  <c:v>0</c:v>
                </c:pt>
                <c:pt idx="4162">
                  <c:v>7</c:v>
                </c:pt>
                <c:pt idx="4163">
                  <c:v>1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2</c:v>
                </c:pt>
                <c:pt idx="4168">
                  <c:v>0</c:v>
                </c:pt>
                <c:pt idx="4169">
                  <c:v>0</c:v>
                </c:pt>
                <c:pt idx="4170">
                  <c:v>10</c:v>
                </c:pt>
                <c:pt idx="4171">
                  <c:v>3</c:v>
                </c:pt>
                <c:pt idx="4172">
                  <c:v>4</c:v>
                </c:pt>
                <c:pt idx="4173">
                  <c:v>7</c:v>
                </c:pt>
                <c:pt idx="4174">
                  <c:v>6</c:v>
                </c:pt>
                <c:pt idx="4175">
                  <c:v>0</c:v>
                </c:pt>
                <c:pt idx="4176">
                  <c:v>28</c:v>
                </c:pt>
                <c:pt idx="4177">
                  <c:v>17</c:v>
                </c:pt>
                <c:pt idx="4178">
                  <c:v>14</c:v>
                </c:pt>
                <c:pt idx="4179">
                  <c:v>30</c:v>
                </c:pt>
                <c:pt idx="4180">
                  <c:v>33</c:v>
                </c:pt>
                <c:pt idx="4181">
                  <c:v>28</c:v>
                </c:pt>
                <c:pt idx="4182">
                  <c:v>29</c:v>
                </c:pt>
                <c:pt idx="4183">
                  <c:v>19</c:v>
                </c:pt>
                <c:pt idx="4184">
                  <c:v>24</c:v>
                </c:pt>
                <c:pt idx="4185">
                  <c:v>17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5</c:v>
                </c:pt>
                <c:pt idx="4190">
                  <c:v>0</c:v>
                </c:pt>
                <c:pt idx="4191">
                  <c:v>7</c:v>
                </c:pt>
                <c:pt idx="4192">
                  <c:v>1</c:v>
                </c:pt>
                <c:pt idx="4193">
                  <c:v>0</c:v>
                </c:pt>
                <c:pt idx="4194">
                  <c:v>22</c:v>
                </c:pt>
                <c:pt idx="4195">
                  <c:v>11</c:v>
                </c:pt>
                <c:pt idx="4196">
                  <c:v>10</c:v>
                </c:pt>
                <c:pt idx="4197">
                  <c:v>6</c:v>
                </c:pt>
                <c:pt idx="4198">
                  <c:v>4</c:v>
                </c:pt>
                <c:pt idx="4199">
                  <c:v>12</c:v>
                </c:pt>
                <c:pt idx="4200">
                  <c:v>0</c:v>
                </c:pt>
                <c:pt idx="4201">
                  <c:v>0</c:v>
                </c:pt>
                <c:pt idx="4202">
                  <c:v>5</c:v>
                </c:pt>
                <c:pt idx="4203">
                  <c:v>7</c:v>
                </c:pt>
                <c:pt idx="4204">
                  <c:v>14</c:v>
                </c:pt>
                <c:pt idx="4205">
                  <c:v>9</c:v>
                </c:pt>
                <c:pt idx="4206">
                  <c:v>14</c:v>
                </c:pt>
                <c:pt idx="4207">
                  <c:v>3</c:v>
                </c:pt>
                <c:pt idx="4208">
                  <c:v>23</c:v>
                </c:pt>
                <c:pt idx="4209">
                  <c:v>0</c:v>
                </c:pt>
                <c:pt idx="4210">
                  <c:v>0</c:v>
                </c:pt>
                <c:pt idx="4211">
                  <c:v>2</c:v>
                </c:pt>
                <c:pt idx="4212">
                  <c:v>7</c:v>
                </c:pt>
                <c:pt idx="4213">
                  <c:v>4</c:v>
                </c:pt>
                <c:pt idx="4214">
                  <c:v>9</c:v>
                </c:pt>
                <c:pt idx="4215">
                  <c:v>13</c:v>
                </c:pt>
                <c:pt idx="4216">
                  <c:v>12</c:v>
                </c:pt>
                <c:pt idx="4217">
                  <c:v>7</c:v>
                </c:pt>
                <c:pt idx="4218">
                  <c:v>13</c:v>
                </c:pt>
                <c:pt idx="4219">
                  <c:v>11</c:v>
                </c:pt>
                <c:pt idx="4220">
                  <c:v>0</c:v>
                </c:pt>
                <c:pt idx="4221">
                  <c:v>7</c:v>
                </c:pt>
                <c:pt idx="4222">
                  <c:v>12</c:v>
                </c:pt>
                <c:pt idx="4223">
                  <c:v>16</c:v>
                </c:pt>
                <c:pt idx="4224">
                  <c:v>8</c:v>
                </c:pt>
                <c:pt idx="4225">
                  <c:v>9</c:v>
                </c:pt>
                <c:pt idx="4226">
                  <c:v>10</c:v>
                </c:pt>
                <c:pt idx="4227">
                  <c:v>14</c:v>
                </c:pt>
                <c:pt idx="4228">
                  <c:v>16</c:v>
                </c:pt>
                <c:pt idx="4229">
                  <c:v>0</c:v>
                </c:pt>
                <c:pt idx="4230">
                  <c:v>4</c:v>
                </c:pt>
                <c:pt idx="4231">
                  <c:v>8</c:v>
                </c:pt>
                <c:pt idx="4232">
                  <c:v>5</c:v>
                </c:pt>
                <c:pt idx="4233">
                  <c:v>17</c:v>
                </c:pt>
                <c:pt idx="4234">
                  <c:v>21</c:v>
                </c:pt>
                <c:pt idx="4235">
                  <c:v>29</c:v>
                </c:pt>
                <c:pt idx="4236">
                  <c:v>3</c:v>
                </c:pt>
                <c:pt idx="4237">
                  <c:v>7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1</c:v>
                </c:pt>
                <c:pt idx="4242">
                  <c:v>5</c:v>
                </c:pt>
                <c:pt idx="4243">
                  <c:v>1</c:v>
                </c:pt>
                <c:pt idx="4244">
                  <c:v>1</c:v>
                </c:pt>
                <c:pt idx="4245">
                  <c:v>3</c:v>
                </c:pt>
                <c:pt idx="4246">
                  <c:v>2</c:v>
                </c:pt>
                <c:pt idx="4247">
                  <c:v>8</c:v>
                </c:pt>
                <c:pt idx="4248">
                  <c:v>0</c:v>
                </c:pt>
                <c:pt idx="4249">
                  <c:v>0</c:v>
                </c:pt>
                <c:pt idx="4250">
                  <c:v>6</c:v>
                </c:pt>
                <c:pt idx="4251">
                  <c:v>10</c:v>
                </c:pt>
                <c:pt idx="4252">
                  <c:v>2</c:v>
                </c:pt>
                <c:pt idx="4253">
                  <c:v>2</c:v>
                </c:pt>
                <c:pt idx="4254">
                  <c:v>16</c:v>
                </c:pt>
                <c:pt idx="4255">
                  <c:v>9</c:v>
                </c:pt>
                <c:pt idx="4256">
                  <c:v>4</c:v>
                </c:pt>
                <c:pt idx="4257">
                  <c:v>0</c:v>
                </c:pt>
                <c:pt idx="4258">
                  <c:v>6</c:v>
                </c:pt>
                <c:pt idx="4259">
                  <c:v>0</c:v>
                </c:pt>
                <c:pt idx="4260">
                  <c:v>5</c:v>
                </c:pt>
                <c:pt idx="4261">
                  <c:v>2</c:v>
                </c:pt>
                <c:pt idx="4262">
                  <c:v>1</c:v>
                </c:pt>
                <c:pt idx="4263">
                  <c:v>6</c:v>
                </c:pt>
                <c:pt idx="4264">
                  <c:v>0</c:v>
                </c:pt>
                <c:pt idx="4265">
                  <c:v>0</c:v>
                </c:pt>
                <c:pt idx="4266">
                  <c:v>10</c:v>
                </c:pt>
                <c:pt idx="4267">
                  <c:v>6</c:v>
                </c:pt>
                <c:pt idx="4268">
                  <c:v>3</c:v>
                </c:pt>
                <c:pt idx="4269">
                  <c:v>1</c:v>
                </c:pt>
                <c:pt idx="4270">
                  <c:v>5</c:v>
                </c:pt>
                <c:pt idx="4271">
                  <c:v>0</c:v>
                </c:pt>
                <c:pt idx="4272">
                  <c:v>1</c:v>
                </c:pt>
                <c:pt idx="4273">
                  <c:v>0</c:v>
                </c:pt>
                <c:pt idx="4274">
                  <c:v>10</c:v>
                </c:pt>
                <c:pt idx="4275">
                  <c:v>3</c:v>
                </c:pt>
                <c:pt idx="4276">
                  <c:v>0</c:v>
                </c:pt>
                <c:pt idx="4277">
                  <c:v>3</c:v>
                </c:pt>
                <c:pt idx="4278">
                  <c:v>4</c:v>
                </c:pt>
                <c:pt idx="4279">
                  <c:v>9</c:v>
                </c:pt>
                <c:pt idx="4280">
                  <c:v>12</c:v>
                </c:pt>
                <c:pt idx="4281">
                  <c:v>0</c:v>
                </c:pt>
                <c:pt idx="4282">
                  <c:v>5</c:v>
                </c:pt>
                <c:pt idx="4283">
                  <c:v>0</c:v>
                </c:pt>
                <c:pt idx="4284">
                  <c:v>0</c:v>
                </c:pt>
                <c:pt idx="4285">
                  <c:v>1</c:v>
                </c:pt>
                <c:pt idx="4286">
                  <c:v>0</c:v>
                </c:pt>
                <c:pt idx="4287">
                  <c:v>11</c:v>
                </c:pt>
                <c:pt idx="4288">
                  <c:v>1</c:v>
                </c:pt>
                <c:pt idx="4289">
                  <c:v>0</c:v>
                </c:pt>
                <c:pt idx="4290">
                  <c:v>17</c:v>
                </c:pt>
                <c:pt idx="4291">
                  <c:v>8</c:v>
                </c:pt>
                <c:pt idx="4292">
                  <c:v>8</c:v>
                </c:pt>
                <c:pt idx="4293">
                  <c:v>4</c:v>
                </c:pt>
                <c:pt idx="4294">
                  <c:v>0</c:v>
                </c:pt>
                <c:pt idx="4295">
                  <c:v>5</c:v>
                </c:pt>
                <c:pt idx="4296">
                  <c:v>0</c:v>
                </c:pt>
                <c:pt idx="4297">
                  <c:v>0</c:v>
                </c:pt>
                <c:pt idx="4298">
                  <c:v>9</c:v>
                </c:pt>
                <c:pt idx="4299">
                  <c:v>1</c:v>
                </c:pt>
                <c:pt idx="4300">
                  <c:v>8</c:v>
                </c:pt>
                <c:pt idx="4301">
                  <c:v>6</c:v>
                </c:pt>
                <c:pt idx="4302">
                  <c:v>11</c:v>
                </c:pt>
                <c:pt idx="4303">
                  <c:v>0</c:v>
                </c:pt>
                <c:pt idx="4304">
                  <c:v>4</c:v>
                </c:pt>
                <c:pt idx="4305">
                  <c:v>23</c:v>
                </c:pt>
                <c:pt idx="4306">
                  <c:v>0</c:v>
                </c:pt>
                <c:pt idx="4307">
                  <c:v>0</c:v>
                </c:pt>
                <c:pt idx="4308">
                  <c:v>4</c:v>
                </c:pt>
                <c:pt idx="4309">
                  <c:v>0</c:v>
                </c:pt>
                <c:pt idx="4310">
                  <c:v>4</c:v>
                </c:pt>
                <c:pt idx="4311">
                  <c:v>8</c:v>
                </c:pt>
                <c:pt idx="4312">
                  <c:v>0</c:v>
                </c:pt>
                <c:pt idx="4313">
                  <c:v>4</c:v>
                </c:pt>
                <c:pt idx="4314">
                  <c:v>20</c:v>
                </c:pt>
                <c:pt idx="4315">
                  <c:v>11</c:v>
                </c:pt>
                <c:pt idx="4316">
                  <c:v>9</c:v>
                </c:pt>
                <c:pt idx="4317">
                  <c:v>7</c:v>
                </c:pt>
                <c:pt idx="4318">
                  <c:v>24</c:v>
                </c:pt>
                <c:pt idx="4319">
                  <c:v>0</c:v>
                </c:pt>
                <c:pt idx="4320">
                  <c:v>0</c:v>
                </c:pt>
                <c:pt idx="4321">
                  <c:v>6</c:v>
                </c:pt>
                <c:pt idx="4322">
                  <c:v>17</c:v>
                </c:pt>
                <c:pt idx="4323">
                  <c:v>0</c:v>
                </c:pt>
                <c:pt idx="4324">
                  <c:v>13</c:v>
                </c:pt>
                <c:pt idx="4325">
                  <c:v>7</c:v>
                </c:pt>
                <c:pt idx="4326">
                  <c:v>6</c:v>
                </c:pt>
                <c:pt idx="4327">
                  <c:v>5</c:v>
                </c:pt>
                <c:pt idx="4328">
                  <c:v>3</c:v>
                </c:pt>
                <c:pt idx="4329">
                  <c:v>16</c:v>
                </c:pt>
                <c:pt idx="4330">
                  <c:v>0</c:v>
                </c:pt>
                <c:pt idx="4331">
                  <c:v>0</c:v>
                </c:pt>
                <c:pt idx="4332">
                  <c:v>9</c:v>
                </c:pt>
                <c:pt idx="4333">
                  <c:v>4</c:v>
                </c:pt>
                <c:pt idx="4334">
                  <c:v>7</c:v>
                </c:pt>
                <c:pt idx="4335">
                  <c:v>12</c:v>
                </c:pt>
                <c:pt idx="4336">
                  <c:v>7</c:v>
                </c:pt>
                <c:pt idx="4337">
                  <c:v>5</c:v>
                </c:pt>
                <c:pt idx="4338">
                  <c:v>18</c:v>
                </c:pt>
                <c:pt idx="4339">
                  <c:v>22</c:v>
                </c:pt>
                <c:pt idx="4340">
                  <c:v>23</c:v>
                </c:pt>
                <c:pt idx="4341">
                  <c:v>10</c:v>
                </c:pt>
                <c:pt idx="4342">
                  <c:v>0</c:v>
                </c:pt>
                <c:pt idx="4343">
                  <c:v>4</c:v>
                </c:pt>
                <c:pt idx="4344">
                  <c:v>0</c:v>
                </c:pt>
                <c:pt idx="4345">
                  <c:v>0</c:v>
                </c:pt>
                <c:pt idx="4346">
                  <c:v>5</c:v>
                </c:pt>
                <c:pt idx="4347">
                  <c:v>1</c:v>
                </c:pt>
                <c:pt idx="4348">
                  <c:v>1</c:v>
                </c:pt>
                <c:pt idx="4349">
                  <c:v>2</c:v>
                </c:pt>
                <c:pt idx="4350">
                  <c:v>3</c:v>
                </c:pt>
                <c:pt idx="4351">
                  <c:v>7</c:v>
                </c:pt>
                <c:pt idx="4352">
                  <c:v>11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25</c:v>
                </c:pt>
                <c:pt idx="4357">
                  <c:v>0</c:v>
                </c:pt>
                <c:pt idx="4358">
                  <c:v>10</c:v>
                </c:pt>
                <c:pt idx="4359">
                  <c:v>18</c:v>
                </c:pt>
                <c:pt idx="4360">
                  <c:v>9</c:v>
                </c:pt>
                <c:pt idx="4361">
                  <c:v>0</c:v>
                </c:pt>
                <c:pt idx="4362">
                  <c:v>3</c:v>
                </c:pt>
                <c:pt idx="4363">
                  <c:v>1</c:v>
                </c:pt>
                <c:pt idx="4364">
                  <c:v>4</c:v>
                </c:pt>
                <c:pt idx="4365">
                  <c:v>0</c:v>
                </c:pt>
                <c:pt idx="4366">
                  <c:v>2</c:v>
                </c:pt>
                <c:pt idx="4367">
                  <c:v>2</c:v>
                </c:pt>
                <c:pt idx="4368">
                  <c:v>0</c:v>
                </c:pt>
                <c:pt idx="4369">
                  <c:v>3</c:v>
                </c:pt>
                <c:pt idx="4370">
                  <c:v>0</c:v>
                </c:pt>
                <c:pt idx="4371">
                  <c:v>5</c:v>
                </c:pt>
                <c:pt idx="4372">
                  <c:v>5</c:v>
                </c:pt>
                <c:pt idx="4373">
                  <c:v>3</c:v>
                </c:pt>
                <c:pt idx="4374">
                  <c:v>0</c:v>
                </c:pt>
                <c:pt idx="4375">
                  <c:v>5</c:v>
                </c:pt>
                <c:pt idx="4376">
                  <c:v>2</c:v>
                </c:pt>
                <c:pt idx="4377">
                  <c:v>0</c:v>
                </c:pt>
                <c:pt idx="4378">
                  <c:v>9</c:v>
                </c:pt>
                <c:pt idx="4379">
                  <c:v>0</c:v>
                </c:pt>
                <c:pt idx="4380">
                  <c:v>2</c:v>
                </c:pt>
                <c:pt idx="4381">
                  <c:v>8</c:v>
                </c:pt>
                <c:pt idx="4382">
                  <c:v>0</c:v>
                </c:pt>
                <c:pt idx="4383">
                  <c:v>5</c:v>
                </c:pt>
                <c:pt idx="4384">
                  <c:v>0</c:v>
                </c:pt>
                <c:pt idx="4385">
                  <c:v>4</c:v>
                </c:pt>
                <c:pt idx="4386">
                  <c:v>5</c:v>
                </c:pt>
                <c:pt idx="4387">
                  <c:v>7</c:v>
                </c:pt>
                <c:pt idx="4388">
                  <c:v>5</c:v>
                </c:pt>
                <c:pt idx="4389">
                  <c:v>0</c:v>
                </c:pt>
                <c:pt idx="4390">
                  <c:v>9</c:v>
                </c:pt>
                <c:pt idx="4391">
                  <c:v>0</c:v>
                </c:pt>
                <c:pt idx="4392">
                  <c:v>7</c:v>
                </c:pt>
                <c:pt idx="4393">
                  <c:v>16</c:v>
                </c:pt>
                <c:pt idx="4394">
                  <c:v>3</c:v>
                </c:pt>
                <c:pt idx="4395">
                  <c:v>0</c:v>
                </c:pt>
                <c:pt idx="4396">
                  <c:v>6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4</c:v>
                </c:pt>
                <c:pt idx="4402">
                  <c:v>7</c:v>
                </c:pt>
                <c:pt idx="4403">
                  <c:v>5</c:v>
                </c:pt>
                <c:pt idx="4404">
                  <c:v>0</c:v>
                </c:pt>
                <c:pt idx="4405">
                  <c:v>0</c:v>
                </c:pt>
                <c:pt idx="4406">
                  <c:v>3</c:v>
                </c:pt>
                <c:pt idx="4407">
                  <c:v>9</c:v>
                </c:pt>
                <c:pt idx="4408">
                  <c:v>4</c:v>
                </c:pt>
                <c:pt idx="4409">
                  <c:v>0</c:v>
                </c:pt>
                <c:pt idx="4410">
                  <c:v>11</c:v>
                </c:pt>
                <c:pt idx="4411">
                  <c:v>9</c:v>
                </c:pt>
                <c:pt idx="4412">
                  <c:v>0</c:v>
                </c:pt>
                <c:pt idx="4413">
                  <c:v>5</c:v>
                </c:pt>
                <c:pt idx="4414">
                  <c:v>16</c:v>
                </c:pt>
                <c:pt idx="4415">
                  <c:v>15</c:v>
                </c:pt>
                <c:pt idx="4416">
                  <c:v>1</c:v>
                </c:pt>
                <c:pt idx="4417">
                  <c:v>6</c:v>
                </c:pt>
                <c:pt idx="4418">
                  <c:v>6</c:v>
                </c:pt>
                <c:pt idx="4419">
                  <c:v>16</c:v>
                </c:pt>
                <c:pt idx="4420">
                  <c:v>6</c:v>
                </c:pt>
                <c:pt idx="4421">
                  <c:v>0</c:v>
                </c:pt>
                <c:pt idx="4422">
                  <c:v>14</c:v>
                </c:pt>
                <c:pt idx="4423">
                  <c:v>0</c:v>
                </c:pt>
                <c:pt idx="4424">
                  <c:v>9</c:v>
                </c:pt>
                <c:pt idx="4425">
                  <c:v>31</c:v>
                </c:pt>
                <c:pt idx="4426">
                  <c:v>0</c:v>
                </c:pt>
                <c:pt idx="4427">
                  <c:v>6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11</c:v>
                </c:pt>
                <c:pt idx="4432">
                  <c:v>5</c:v>
                </c:pt>
                <c:pt idx="4433">
                  <c:v>0</c:v>
                </c:pt>
                <c:pt idx="4434">
                  <c:v>23</c:v>
                </c:pt>
                <c:pt idx="4435">
                  <c:v>7</c:v>
                </c:pt>
                <c:pt idx="4436">
                  <c:v>18</c:v>
                </c:pt>
                <c:pt idx="4437">
                  <c:v>0</c:v>
                </c:pt>
                <c:pt idx="4438">
                  <c:v>22</c:v>
                </c:pt>
                <c:pt idx="4439">
                  <c:v>0</c:v>
                </c:pt>
                <c:pt idx="4440">
                  <c:v>17</c:v>
                </c:pt>
                <c:pt idx="4441">
                  <c:v>13</c:v>
                </c:pt>
                <c:pt idx="4442">
                  <c:v>5</c:v>
                </c:pt>
                <c:pt idx="4443">
                  <c:v>0</c:v>
                </c:pt>
                <c:pt idx="4444">
                  <c:v>18</c:v>
                </c:pt>
                <c:pt idx="4445">
                  <c:v>4</c:v>
                </c:pt>
                <c:pt idx="4446">
                  <c:v>11</c:v>
                </c:pt>
                <c:pt idx="4447">
                  <c:v>0</c:v>
                </c:pt>
                <c:pt idx="4448">
                  <c:v>33</c:v>
                </c:pt>
                <c:pt idx="4449">
                  <c:v>0</c:v>
                </c:pt>
                <c:pt idx="4450">
                  <c:v>0</c:v>
                </c:pt>
                <c:pt idx="4451">
                  <c:v>9</c:v>
                </c:pt>
                <c:pt idx="4452">
                  <c:v>8</c:v>
                </c:pt>
                <c:pt idx="4453">
                  <c:v>2</c:v>
                </c:pt>
                <c:pt idx="4454">
                  <c:v>3</c:v>
                </c:pt>
                <c:pt idx="4455">
                  <c:v>10</c:v>
                </c:pt>
                <c:pt idx="4456">
                  <c:v>8</c:v>
                </c:pt>
                <c:pt idx="4457">
                  <c:v>2</c:v>
                </c:pt>
                <c:pt idx="4458">
                  <c:v>21</c:v>
                </c:pt>
                <c:pt idx="4459">
                  <c:v>15</c:v>
                </c:pt>
                <c:pt idx="4460">
                  <c:v>7</c:v>
                </c:pt>
                <c:pt idx="4461">
                  <c:v>12</c:v>
                </c:pt>
                <c:pt idx="4462">
                  <c:v>11</c:v>
                </c:pt>
                <c:pt idx="4463">
                  <c:v>0</c:v>
                </c:pt>
                <c:pt idx="4464">
                  <c:v>21</c:v>
                </c:pt>
                <c:pt idx="4465">
                  <c:v>17</c:v>
                </c:pt>
                <c:pt idx="4466">
                  <c:v>13</c:v>
                </c:pt>
                <c:pt idx="4467">
                  <c:v>4</c:v>
                </c:pt>
                <c:pt idx="4468">
                  <c:v>21</c:v>
                </c:pt>
                <c:pt idx="4469">
                  <c:v>0</c:v>
                </c:pt>
                <c:pt idx="4470">
                  <c:v>18</c:v>
                </c:pt>
                <c:pt idx="4471">
                  <c:v>1</c:v>
                </c:pt>
                <c:pt idx="4472">
                  <c:v>11</c:v>
                </c:pt>
                <c:pt idx="4473">
                  <c:v>0</c:v>
                </c:pt>
                <c:pt idx="4474">
                  <c:v>8</c:v>
                </c:pt>
                <c:pt idx="4475">
                  <c:v>0</c:v>
                </c:pt>
                <c:pt idx="4476">
                  <c:v>6</c:v>
                </c:pt>
                <c:pt idx="4477">
                  <c:v>7</c:v>
                </c:pt>
                <c:pt idx="4478">
                  <c:v>0</c:v>
                </c:pt>
                <c:pt idx="4479">
                  <c:v>16</c:v>
                </c:pt>
                <c:pt idx="4480">
                  <c:v>0</c:v>
                </c:pt>
                <c:pt idx="4481">
                  <c:v>2</c:v>
                </c:pt>
                <c:pt idx="4482">
                  <c:v>5</c:v>
                </c:pt>
                <c:pt idx="4483">
                  <c:v>3</c:v>
                </c:pt>
                <c:pt idx="4484">
                  <c:v>15</c:v>
                </c:pt>
                <c:pt idx="4485">
                  <c:v>0</c:v>
                </c:pt>
                <c:pt idx="4486">
                  <c:v>0</c:v>
                </c:pt>
                <c:pt idx="4487">
                  <c:v>3</c:v>
                </c:pt>
                <c:pt idx="4488">
                  <c:v>4</c:v>
                </c:pt>
                <c:pt idx="4489">
                  <c:v>6</c:v>
                </c:pt>
                <c:pt idx="4490">
                  <c:v>1</c:v>
                </c:pt>
                <c:pt idx="4491">
                  <c:v>0</c:v>
                </c:pt>
                <c:pt idx="4492">
                  <c:v>3</c:v>
                </c:pt>
                <c:pt idx="4493">
                  <c:v>0</c:v>
                </c:pt>
                <c:pt idx="4494">
                  <c:v>0</c:v>
                </c:pt>
                <c:pt idx="4495">
                  <c:v>5</c:v>
                </c:pt>
                <c:pt idx="4496">
                  <c:v>1</c:v>
                </c:pt>
                <c:pt idx="4497">
                  <c:v>1</c:v>
                </c:pt>
                <c:pt idx="4498">
                  <c:v>3</c:v>
                </c:pt>
                <c:pt idx="4499">
                  <c:v>22</c:v>
                </c:pt>
                <c:pt idx="4500">
                  <c:v>0</c:v>
                </c:pt>
                <c:pt idx="4501">
                  <c:v>7</c:v>
                </c:pt>
                <c:pt idx="4502">
                  <c:v>0</c:v>
                </c:pt>
                <c:pt idx="4503">
                  <c:v>0</c:v>
                </c:pt>
                <c:pt idx="4504">
                  <c:v>5</c:v>
                </c:pt>
                <c:pt idx="4505">
                  <c:v>21</c:v>
                </c:pt>
                <c:pt idx="4506">
                  <c:v>0</c:v>
                </c:pt>
                <c:pt idx="4507">
                  <c:v>0</c:v>
                </c:pt>
                <c:pt idx="4508">
                  <c:v>16</c:v>
                </c:pt>
                <c:pt idx="4509">
                  <c:v>0</c:v>
                </c:pt>
                <c:pt idx="4510">
                  <c:v>11</c:v>
                </c:pt>
                <c:pt idx="4511">
                  <c:v>5</c:v>
                </c:pt>
                <c:pt idx="4512">
                  <c:v>2</c:v>
                </c:pt>
                <c:pt idx="4513">
                  <c:v>7</c:v>
                </c:pt>
                <c:pt idx="4514">
                  <c:v>4</c:v>
                </c:pt>
                <c:pt idx="4515">
                  <c:v>14</c:v>
                </c:pt>
                <c:pt idx="4516">
                  <c:v>18</c:v>
                </c:pt>
                <c:pt idx="4517">
                  <c:v>9</c:v>
                </c:pt>
                <c:pt idx="4518">
                  <c:v>10</c:v>
                </c:pt>
                <c:pt idx="4519">
                  <c:v>0</c:v>
                </c:pt>
                <c:pt idx="4520">
                  <c:v>14</c:v>
                </c:pt>
                <c:pt idx="4521">
                  <c:v>16</c:v>
                </c:pt>
                <c:pt idx="4522">
                  <c:v>8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12</c:v>
                </c:pt>
                <c:pt idx="4528">
                  <c:v>0</c:v>
                </c:pt>
                <c:pt idx="4529">
                  <c:v>9</c:v>
                </c:pt>
                <c:pt idx="4530">
                  <c:v>13</c:v>
                </c:pt>
                <c:pt idx="4531">
                  <c:v>0</c:v>
                </c:pt>
                <c:pt idx="4532">
                  <c:v>0</c:v>
                </c:pt>
                <c:pt idx="4533">
                  <c:v>11</c:v>
                </c:pt>
                <c:pt idx="4534">
                  <c:v>0</c:v>
                </c:pt>
                <c:pt idx="4535">
                  <c:v>8</c:v>
                </c:pt>
                <c:pt idx="4536">
                  <c:v>6</c:v>
                </c:pt>
                <c:pt idx="4537">
                  <c:v>0</c:v>
                </c:pt>
                <c:pt idx="4538">
                  <c:v>4</c:v>
                </c:pt>
                <c:pt idx="4539">
                  <c:v>0</c:v>
                </c:pt>
                <c:pt idx="4540">
                  <c:v>3</c:v>
                </c:pt>
                <c:pt idx="4541">
                  <c:v>6</c:v>
                </c:pt>
                <c:pt idx="4542">
                  <c:v>10</c:v>
                </c:pt>
                <c:pt idx="4543">
                  <c:v>0</c:v>
                </c:pt>
                <c:pt idx="4544">
                  <c:v>6</c:v>
                </c:pt>
                <c:pt idx="4545">
                  <c:v>3</c:v>
                </c:pt>
                <c:pt idx="4546">
                  <c:v>0</c:v>
                </c:pt>
                <c:pt idx="4547">
                  <c:v>8</c:v>
                </c:pt>
                <c:pt idx="4548">
                  <c:v>5</c:v>
                </c:pt>
                <c:pt idx="4549">
                  <c:v>0</c:v>
                </c:pt>
                <c:pt idx="4550">
                  <c:v>7</c:v>
                </c:pt>
                <c:pt idx="4551">
                  <c:v>10</c:v>
                </c:pt>
                <c:pt idx="4552">
                  <c:v>10</c:v>
                </c:pt>
                <c:pt idx="4553">
                  <c:v>9</c:v>
                </c:pt>
                <c:pt idx="4554">
                  <c:v>11</c:v>
                </c:pt>
                <c:pt idx="4555">
                  <c:v>12</c:v>
                </c:pt>
                <c:pt idx="4556">
                  <c:v>0</c:v>
                </c:pt>
                <c:pt idx="4557">
                  <c:v>21</c:v>
                </c:pt>
                <c:pt idx="4558">
                  <c:v>21</c:v>
                </c:pt>
                <c:pt idx="4559">
                  <c:v>7</c:v>
                </c:pt>
                <c:pt idx="4560">
                  <c:v>0</c:v>
                </c:pt>
                <c:pt idx="4561">
                  <c:v>1</c:v>
                </c:pt>
                <c:pt idx="4562">
                  <c:v>7</c:v>
                </c:pt>
                <c:pt idx="4563">
                  <c:v>0</c:v>
                </c:pt>
                <c:pt idx="4564">
                  <c:v>0</c:v>
                </c:pt>
                <c:pt idx="4565">
                  <c:v>12</c:v>
                </c:pt>
                <c:pt idx="4566">
                  <c:v>0</c:v>
                </c:pt>
                <c:pt idx="4567">
                  <c:v>0</c:v>
                </c:pt>
                <c:pt idx="4568">
                  <c:v>20</c:v>
                </c:pt>
                <c:pt idx="4569">
                  <c:v>8</c:v>
                </c:pt>
                <c:pt idx="4570">
                  <c:v>5</c:v>
                </c:pt>
                <c:pt idx="4571">
                  <c:v>4</c:v>
                </c:pt>
                <c:pt idx="4572">
                  <c:v>5</c:v>
                </c:pt>
                <c:pt idx="4573">
                  <c:v>10</c:v>
                </c:pt>
                <c:pt idx="4574">
                  <c:v>7</c:v>
                </c:pt>
                <c:pt idx="4575">
                  <c:v>9</c:v>
                </c:pt>
                <c:pt idx="4576">
                  <c:v>4</c:v>
                </c:pt>
                <c:pt idx="4577">
                  <c:v>7</c:v>
                </c:pt>
                <c:pt idx="4578">
                  <c:v>17</c:v>
                </c:pt>
                <c:pt idx="4579">
                  <c:v>0</c:v>
                </c:pt>
                <c:pt idx="4580">
                  <c:v>17</c:v>
                </c:pt>
                <c:pt idx="4581">
                  <c:v>0</c:v>
                </c:pt>
                <c:pt idx="4582">
                  <c:v>10</c:v>
                </c:pt>
                <c:pt idx="4583">
                  <c:v>14</c:v>
                </c:pt>
                <c:pt idx="4584">
                  <c:v>9</c:v>
                </c:pt>
                <c:pt idx="4585">
                  <c:v>9</c:v>
                </c:pt>
                <c:pt idx="4586">
                  <c:v>3</c:v>
                </c:pt>
                <c:pt idx="4587">
                  <c:v>7</c:v>
                </c:pt>
                <c:pt idx="4588">
                  <c:v>15</c:v>
                </c:pt>
                <c:pt idx="4589">
                  <c:v>0</c:v>
                </c:pt>
                <c:pt idx="4590">
                  <c:v>6</c:v>
                </c:pt>
                <c:pt idx="4591">
                  <c:v>33</c:v>
                </c:pt>
                <c:pt idx="4592">
                  <c:v>1</c:v>
                </c:pt>
                <c:pt idx="4593">
                  <c:v>0</c:v>
                </c:pt>
                <c:pt idx="4594">
                  <c:v>4</c:v>
                </c:pt>
                <c:pt idx="4595">
                  <c:v>0</c:v>
                </c:pt>
                <c:pt idx="4596">
                  <c:v>4</c:v>
                </c:pt>
                <c:pt idx="4597">
                  <c:v>0</c:v>
                </c:pt>
                <c:pt idx="4598">
                  <c:v>0</c:v>
                </c:pt>
                <c:pt idx="4599">
                  <c:v>17</c:v>
                </c:pt>
                <c:pt idx="4600">
                  <c:v>0</c:v>
                </c:pt>
                <c:pt idx="4601">
                  <c:v>3</c:v>
                </c:pt>
                <c:pt idx="4602">
                  <c:v>17</c:v>
                </c:pt>
                <c:pt idx="4603">
                  <c:v>10</c:v>
                </c:pt>
                <c:pt idx="4604">
                  <c:v>9</c:v>
                </c:pt>
                <c:pt idx="4605">
                  <c:v>5</c:v>
                </c:pt>
                <c:pt idx="4606">
                  <c:v>6</c:v>
                </c:pt>
                <c:pt idx="4607">
                  <c:v>5</c:v>
                </c:pt>
                <c:pt idx="4608">
                  <c:v>12</c:v>
                </c:pt>
                <c:pt idx="4609">
                  <c:v>0</c:v>
                </c:pt>
                <c:pt idx="4610">
                  <c:v>10</c:v>
                </c:pt>
                <c:pt idx="4611">
                  <c:v>6</c:v>
                </c:pt>
                <c:pt idx="4612">
                  <c:v>0</c:v>
                </c:pt>
                <c:pt idx="4613">
                  <c:v>8</c:v>
                </c:pt>
                <c:pt idx="4614">
                  <c:v>0</c:v>
                </c:pt>
                <c:pt idx="4615">
                  <c:v>17</c:v>
                </c:pt>
                <c:pt idx="4616">
                  <c:v>4</c:v>
                </c:pt>
                <c:pt idx="4617">
                  <c:v>0</c:v>
                </c:pt>
                <c:pt idx="4618">
                  <c:v>0</c:v>
                </c:pt>
                <c:pt idx="4619">
                  <c:v>7</c:v>
                </c:pt>
                <c:pt idx="4620">
                  <c:v>3</c:v>
                </c:pt>
                <c:pt idx="4621">
                  <c:v>12</c:v>
                </c:pt>
                <c:pt idx="4622">
                  <c:v>4</c:v>
                </c:pt>
                <c:pt idx="4623">
                  <c:v>22</c:v>
                </c:pt>
                <c:pt idx="4624">
                  <c:v>9</c:v>
                </c:pt>
                <c:pt idx="4625">
                  <c:v>13</c:v>
                </c:pt>
                <c:pt idx="4626">
                  <c:v>9</c:v>
                </c:pt>
                <c:pt idx="4627">
                  <c:v>24</c:v>
                </c:pt>
                <c:pt idx="4628">
                  <c:v>9</c:v>
                </c:pt>
                <c:pt idx="4629">
                  <c:v>0</c:v>
                </c:pt>
                <c:pt idx="4630">
                  <c:v>8</c:v>
                </c:pt>
                <c:pt idx="4631">
                  <c:v>0</c:v>
                </c:pt>
                <c:pt idx="4632">
                  <c:v>9</c:v>
                </c:pt>
                <c:pt idx="4633">
                  <c:v>17</c:v>
                </c:pt>
                <c:pt idx="4634">
                  <c:v>4</c:v>
                </c:pt>
                <c:pt idx="4635">
                  <c:v>6</c:v>
                </c:pt>
                <c:pt idx="4636">
                  <c:v>1</c:v>
                </c:pt>
                <c:pt idx="4637">
                  <c:v>5</c:v>
                </c:pt>
                <c:pt idx="4638">
                  <c:v>1</c:v>
                </c:pt>
                <c:pt idx="4639">
                  <c:v>13</c:v>
                </c:pt>
                <c:pt idx="4640">
                  <c:v>5</c:v>
                </c:pt>
                <c:pt idx="4641">
                  <c:v>0</c:v>
                </c:pt>
                <c:pt idx="4642">
                  <c:v>0</c:v>
                </c:pt>
                <c:pt idx="4643">
                  <c:v>7</c:v>
                </c:pt>
                <c:pt idx="4644">
                  <c:v>7</c:v>
                </c:pt>
                <c:pt idx="4645">
                  <c:v>0</c:v>
                </c:pt>
                <c:pt idx="4646">
                  <c:v>11</c:v>
                </c:pt>
                <c:pt idx="4647">
                  <c:v>4</c:v>
                </c:pt>
                <c:pt idx="4648">
                  <c:v>14</c:v>
                </c:pt>
                <c:pt idx="4649">
                  <c:v>10</c:v>
                </c:pt>
                <c:pt idx="4650">
                  <c:v>14</c:v>
                </c:pt>
                <c:pt idx="4651">
                  <c:v>0</c:v>
                </c:pt>
                <c:pt idx="4652">
                  <c:v>7</c:v>
                </c:pt>
                <c:pt idx="4653">
                  <c:v>0</c:v>
                </c:pt>
                <c:pt idx="4654">
                  <c:v>0</c:v>
                </c:pt>
                <c:pt idx="4655">
                  <c:v>6</c:v>
                </c:pt>
                <c:pt idx="4656">
                  <c:v>0</c:v>
                </c:pt>
                <c:pt idx="4657">
                  <c:v>0</c:v>
                </c:pt>
                <c:pt idx="4658">
                  <c:v>7</c:v>
                </c:pt>
                <c:pt idx="4659">
                  <c:v>2</c:v>
                </c:pt>
                <c:pt idx="4660">
                  <c:v>3</c:v>
                </c:pt>
                <c:pt idx="4661">
                  <c:v>5</c:v>
                </c:pt>
                <c:pt idx="4662">
                  <c:v>0</c:v>
                </c:pt>
                <c:pt idx="4663">
                  <c:v>3</c:v>
                </c:pt>
                <c:pt idx="4664">
                  <c:v>13</c:v>
                </c:pt>
                <c:pt idx="4665">
                  <c:v>10</c:v>
                </c:pt>
                <c:pt idx="4666">
                  <c:v>0</c:v>
                </c:pt>
                <c:pt idx="4667">
                  <c:v>27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18</c:v>
                </c:pt>
                <c:pt idx="4672">
                  <c:v>0</c:v>
                </c:pt>
                <c:pt idx="4673">
                  <c:v>2</c:v>
                </c:pt>
                <c:pt idx="4674">
                  <c:v>9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14</c:v>
                </c:pt>
                <c:pt idx="4679">
                  <c:v>0</c:v>
                </c:pt>
                <c:pt idx="4680">
                  <c:v>3</c:v>
                </c:pt>
                <c:pt idx="4681">
                  <c:v>0</c:v>
                </c:pt>
                <c:pt idx="4682">
                  <c:v>3</c:v>
                </c:pt>
                <c:pt idx="4683">
                  <c:v>0</c:v>
                </c:pt>
                <c:pt idx="4684">
                  <c:v>0</c:v>
                </c:pt>
                <c:pt idx="4685">
                  <c:v>6</c:v>
                </c:pt>
                <c:pt idx="4686">
                  <c:v>2</c:v>
                </c:pt>
                <c:pt idx="4687">
                  <c:v>0</c:v>
                </c:pt>
                <c:pt idx="4688">
                  <c:v>15</c:v>
                </c:pt>
                <c:pt idx="4689">
                  <c:v>15</c:v>
                </c:pt>
                <c:pt idx="4690">
                  <c:v>0</c:v>
                </c:pt>
                <c:pt idx="4691">
                  <c:v>0</c:v>
                </c:pt>
                <c:pt idx="4692">
                  <c:v>1</c:v>
                </c:pt>
                <c:pt idx="4693">
                  <c:v>2</c:v>
                </c:pt>
                <c:pt idx="4694">
                  <c:v>3</c:v>
                </c:pt>
                <c:pt idx="4695">
                  <c:v>8</c:v>
                </c:pt>
                <c:pt idx="4696">
                  <c:v>6</c:v>
                </c:pt>
                <c:pt idx="4697">
                  <c:v>4</c:v>
                </c:pt>
                <c:pt idx="4698">
                  <c:v>0</c:v>
                </c:pt>
                <c:pt idx="4699">
                  <c:v>4</c:v>
                </c:pt>
                <c:pt idx="4700">
                  <c:v>6</c:v>
                </c:pt>
                <c:pt idx="4701">
                  <c:v>0</c:v>
                </c:pt>
                <c:pt idx="4702">
                  <c:v>17</c:v>
                </c:pt>
                <c:pt idx="4703">
                  <c:v>0</c:v>
                </c:pt>
                <c:pt idx="4704">
                  <c:v>20</c:v>
                </c:pt>
                <c:pt idx="4705">
                  <c:v>2</c:v>
                </c:pt>
                <c:pt idx="4706">
                  <c:v>9</c:v>
                </c:pt>
                <c:pt idx="4707">
                  <c:v>26</c:v>
                </c:pt>
                <c:pt idx="4708">
                  <c:v>11</c:v>
                </c:pt>
                <c:pt idx="4709">
                  <c:v>10</c:v>
                </c:pt>
                <c:pt idx="4710">
                  <c:v>18</c:v>
                </c:pt>
                <c:pt idx="4711">
                  <c:v>0</c:v>
                </c:pt>
                <c:pt idx="4712">
                  <c:v>5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3</c:v>
                </c:pt>
                <c:pt idx="4717">
                  <c:v>0</c:v>
                </c:pt>
                <c:pt idx="4718">
                  <c:v>0</c:v>
                </c:pt>
                <c:pt idx="4719">
                  <c:v>6</c:v>
                </c:pt>
                <c:pt idx="4720">
                  <c:v>0</c:v>
                </c:pt>
                <c:pt idx="4721">
                  <c:v>5</c:v>
                </c:pt>
                <c:pt idx="4722">
                  <c:v>14</c:v>
                </c:pt>
                <c:pt idx="4723">
                  <c:v>5</c:v>
                </c:pt>
                <c:pt idx="4724">
                  <c:v>4</c:v>
                </c:pt>
                <c:pt idx="4725">
                  <c:v>4</c:v>
                </c:pt>
                <c:pt idx="4726">
                  <c:v>5</c:v>
                </c:pt>
                <c:pt idx="4727">
                  <c:v>2</c:v>
                </c:pt>
                <c:pt idx="4728">
                  <c:v>3</c:v>
                </c:pt>
                <c:pt idx="4729">
                  <c:v>1</c:v>
                </c:pt>
                <c:pt idx="4730">
                  <c:v>0</c:v>
                </c:pt>
                <c:pt idx="4731">
                  <c:v>6</c:v>
                </c:pt>
                <c:pt idx="4732">
                  <c:v>3</c:v>
                </c:pt>
                <c:pt idx="4733">
                  <c:v>0</c:v>
                </c:pt>
                <c:pt idx="4734">
                  <c:v>0</c:v>
                </c:pt>
                <c:pt idx="4735">
                  <c:v>20</c:v>
                </c:pt>
                <c:pt idx="4736">
                  <c:v>0</c:v>
                </c:pt>
                <c:pt idx="4737">
                  <c:v>0</c:v>
                </c:pt>
                <c:pt idx="4738">
                  <c:v>7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7</c:v>
                </c:pt>
                <c:pt idx="4744">
                  <c:v>0</c:v>
                </c:pt>
                <c:pt idx="4745">
                  <c:v>0</c:v>
                </c:pt>
                <c:pt idx="4746">
                  <c:v>22</c:v>
                </c:pt>
                <c:pt idx="4747">
                  <c:v>14</c:v>
                </c:pt>
                <c:pt idx="4748">
                  <c:v>3</c:v>
                </c:pt>
                <c:pt idx="4749">
                  <c:v>0</c:v>
                </c:pt>
                <c:pt idx="4750">
                  <c:v>0</c:v>
                </c:pt>
                <c:pt idx="4751">
                  <c:v>10</c:v>
                </c:pt>
                <c:pt idx="4752">
                  <c:v>0</c:v>
                </c:pt>
                <c:pt idx="4753">
                  <c:v>5</c:v>
                </c:pt>
                <c:pt idx="4754">
                  <c:v>5</c:v>
                </c:pt>
                <c:pt idx="4755">
                  <c:v>2</c:v>
                </c:pt>
                <c:pt idx="4756">
                  <c:v>7</c:v>
                </c:pt>
                <c:pt idx="4757">
                  <c:v>7</c:v>
                </c:pt>
                <c:pt idx="4758">
                  <c:v>0</c:v>
                </c:pt>
                <c:pt idx="4759">
                  <c:v>6</c:v>
                </c:pt>
                <c:pt idx="4760">
                  <c:v>16</c:v>
                </c:pt>
                <c:pt idx="4761">
                  <c:v>0</c:v>
                </c:pt>
                <c:pt idx="4762">
                  <c:v>0</c:v>
                </c:pt>
                <c:pt idx="4763">
                  <c:v>10</c:v>
                </c:pt>
                <c:pt idx="4764">
                  <c:v>3</c:v>
                </c:pt>
                <c:pt idx="4765">
                  <c:v>3</c:v>
                </c:pt>
                <c:pt idx="4766">
                  <c:v>3</c:v>
                </c:pt>
                <c:pt idx="4767">
                  <c:v>11</c:v>
                </c:pt>
                <c:pt idx="4768">
                  <c:v>0</c:v>
                </c:pt>
                <c:pt idx="4769">
                  <c:v>11</c:v>
                </c:pt>
                <c:pt idx="4770">
                  <c:v>12</c:v>
                </c:pt>
                <c:pt idx="4771">
                  <c:v>14</c:v>
                </c:pt>
                <c:pt idx="4772">
                  <c:v>22</c:v>
                </c:pt>
                <c:pt idx="4773">
                  <c:v>13</c:v>
                </c:pt>
                <c:pt idx="4774">
                  <c:v>13</c:v>
                </c:pt>
                <c:pt idx="4775">
                  <c:v>17</c:v>
                </c:pt>
                <c:pt idx="4776">
                  <c:v>9</c:v>
                </c:pt>
                <c:pt idx="4777">
                  <c:v>0</c:v>
                </c:pt>
                <c:pt idx="4778">
                  <c:v>9</c:v>
                </c:pt>
                <c:pt idx="4779">
                  <c:v>0</c:v>
                </c:pt>
                <c:pt idx="4780">
                  <c:v>8</c:v>
                </c:pt>
                <c:pt idx="4781">
                  <c:v>6</c:v>
                </c:pt>
                <c:pt idx="4782">
                  <c:v>4</c:v>
                </c:pt>
                <c:pt idx="4783">
                  <c:v>9</c:v>
                </c:pt>
                <c:pt idx="4784">
                  <c:v>12</c:v>
                </c:pt>
                <c:pt idx="4785">
                  <c:v>0</c:v>
                </c:pt>
                <c:pt idx="4786">
                  <c:v>0</c:v>
                </c:pt>
                <c:pt idx="4787">
                  <c:v>3</c:v>
                </c:pt>
                <c:pt idx="4788">
                  <c:v>6</c:v>
                </c:pt>
                <c:pt idx="4789">
                  <c:v>2</c:v>
                </c:pt>
                <c:pt idx="4790">
                  <c:v>0</c:v>
                </c:pt>
                <c:pt idx="4791">
                  <c:v>14</c:v>
                </c:pt>
                <c:pt idx="4792">
                  <c:v>0</c:v>
                </c:pt>
                <c:pt idx="4793">
                  <c:v>6</c:v>
                </c:pt>
                <c:pt idx="4794">
                  <c:v>10</c:v>
                </c:pt>
                <c:pt idx="4795">
                  <c:v>14</c:v>
                </c:pt>
                <c:pt idx="4796">
                  <c:v>1</c:v>
                </c:pt>
                <c:pt idx="4797">
                  <c:v>0</c:v>
                </c:pt>
                <c:pt idx="4798">
                  <c:v>0</c:v>
                </c:pt>
                <c:pt idx="4799">
                  <c:v>6</c:v>
                </c:pt>
                <c:pt idx="4800">
                  <c:v>0</c:v>
                </c:pt>
                <c:pt idx="4801">
                  <c:v>4</c:v>
                </c:pt>
                <c:pt idx="4802">
                  <c:v>3</c:v>
                </c:pt>
                <c:pt idx="4803">
                  <c:v>1</c:v>
                </c:pt>
                <c:pt idx="4804">
                  <c:v>6</c:v>
                </c:pt>
                <c:pt idx="4805">
                  <c:v>0</c:v>
                </c:pt>
                <c:pt idx="4806">
                  <c:v>5</c:v>
                </c:pt>
                <c:pt idx="4807">
                  <c:v>9</c:v>
                </c:pt>
                <c:pt idx="4808">
                  <c:v>11</c:v>
                </c:pt>
                <c:pt idx="4809">
                  <c:v>0</c:v>
                </c:pt>
                <c:pt idx="4810">
                  <c:v>13</c:v>
                </c:pt>
                <c:pt idx="4811">
                  <c:v>12</c:v>
                </c:pt>
                <c:pt idx="4812">
                  <c:v>0</c:v>
                </c:pt>
                <c:pt idx="4813">
                  <c:v>2</c:v>
                </c:pt>
                <c:pt idx="4814">
                  <c:v>17</c:v>
                </c:pt>
                <c:pt idx="4815">
                  <c:v>20</c:v>
                </c:pt>
                <c:pt idx="4816">
                  <c:v>10</c:v>
                </c:pt>
                <c:pt idx="4817">
                  <c:v>0</c:v>
                </c:pt>
                <c:pt idx="4818">
                  <c:v>0</c:v>
                </c:pt>
                <c:pt idx="4819">
                  <c:v>10</c:v>
                </c:pt>
                <c:pt idx="4820">
                  <c:v>2</c:v>
                </c:pt>
                <c:pt idx="4821">
                  <c:v>3</c:v>
                </c:pt>
                <c:pt idx="4822">
                  <c:v>0</c:v>
                </c:pt>
                <c:pt idx="4823">
                  <c:v>0</c:v>
                </c:pt>
                <c:pt idx="4824">
                  <c:v>2</c:v>
                </c:pt>
                <c:pt idx="4825">
                  <c:v>0</c:v>
                </c:pt>
                <c:pt idx="4826">
                  <c:v>0</c:v>
                </c:pt>
                <c:pt idx="4827">
                  <c:v>31</c:v>
                </c:pt>
                <c:pt idx="4828">
                  <c:v>0</c:v>
                </c:pt>
                <c:pt idx="4829">
                  <c:v>14</c:v>
                </c:pt>
                <c:pt idx="4830">
                  <c:v>0</c:v>
                </c:pt>
                <c:pt idx="4831">
                  <c:v>13</c:v>
                </c:pt>
                <c:pt idx="4832">
                  <c:v>3</c:v>
                </c:pt>
                <c:pt idx="4833">
                  <c:v>2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9</c:v>
                </c:pt>
                <c:pt idx="4840">
                  <c:v>1</c:v>
                </c:pt>
                <c:pt idx="4841">
                  <c:v>6</c:v>
                </c:pt>
                <c:pt idx="4842">
                  <c:v>14</c:v>
                </c:pt>
                <c:pt idx="4843">
                  <c:v>9</c:v>
                </c:pt>
                <c:pt idx="4844">
                  <c:v>8</c:v>
                </c:pt>
                <c:pt idx="4845">
                  <c:v>4</c:v>
                </c:pt>
                <c:pt idx="4846">
                  <c:v>3</c:v>
                </c:pt>
                <c:pt idx="4847">
                  <c:v>0</c:v>
                </c:pt>
                <c:pt idx="4848">
                  <c:v>14</c:v>
                </c:pt>
                <c:pt idx="4849">
                  <c:v>0</c:v>
                </c:pt>
                <c:pt idx="4850">
                  <c:v>0</c:v>
                </c:pt>
                <c:pt idx="4851">
                  <c:v>15</c:v>
                </c:pt>
                <c:pt idx="4852">
                  <c:v>0</c:v>
                </c:pt>
                <c:pt idx="4853">
                  <c:v>4</c:v>
                </c:pt>
                <c:pt idx="4854">
                  <c:v>0</c:v>
                </c:pt>
                <c:pt idx="4855">
                  <c:v>21</c:v>
                </c:pt>
                <c:pt idx="4856">
                  <c:v>0</c:v>
                </c:pt>
                <c:pt idx="4857">
                  <c:v>0</c:v>
                </c:pt>
                <c:pt idx="4858">
                  <c:v>6</c:v>
                </c:pt>
                <c:pt idx="4859">
                  <c:v>3</c:v>
                </c:pt>
                <c:pt idx="4860">
                  <c:v>5</c:v>
                </c:pt>
                <c:pt idx="4861">
                  <c:v>2</c:v>
                </c:pt>
                <c:pt idx="4862">
                  <c:v>0</c:v>
                </c:pt>
                <c:pt idx="4863">
                  <c:v>9</c:v>
                </c:pt>
                <c:pt idx="4864">
                  <c:v>9</c:v>
                </c:pt>
                <c:pt idx="4865">
                  <c:v>0</c:v>
                </c:pt>
                <c:pt idx="4866">
                  <c:v>4</c:v>
                </c:pt>
                <c:pt idx="4867">
                  <c:v>8</c:v>
                </c:pt>
                <c:pt idx="4868">
                  <c:v>8</c:v>
                </c:pt>
                <c:pt idx="4869">
                  <c:v>0</c:v>
                </c:pt>
                <c:pt idx="4870">
                  <c:v>8</c:v>
                </c:pt>
                <c:pt idx="4871">
                  <c:v>16</c:v>
                </c:pt>
                <c:pt idx="4872">
                  <c:v>4</c:v>
                </c:pt>
                <c:pt idx="4873">
                  <c:v>4</c:v>
                </c:pt>
                <c:pt idx="4874">
                  <c:v>3</c:v>
                </c:pt>
                <c:pt idx="4875">
                  <c:v>5</c:v>
                </c:pt>
                <c:pt idx="4876">
                  <c:v>8</c:v>
                </c:pt>
                <c:pt idx="4877">
                  <c:v>0</c:v>
                </c:pt>
                <c:pt idx="4878">
                  <c:v>7</c:v>
                </c:pt>
                <c:pt idx="4879">
                  <c:v>28</c:v>
                </c:pt>
                <c:pt idx="4880">
                  <c:v>0</c:v>
                </c:pt>
                <c:pt idx="4881">
                  <c:v>1</c:v>
                </c:pt>
                <c:pt idx="4882">
                  <c:v>0</c:v>
                </c:pt>
                <c:pt idx="4883">
                  <c:v>2</c:v>
                </c:pt>
                <c:pt idx="4884">
                  <c:v>4</c:v>
                </c:pt>
                <c:pt idx="4885">
                  <c:v>0</c:v>
                </c:pt>
                <c:pt idx="4886">
                  <c:v>2</c:v>
                </c:pt>
                <c:pt idx="4887">
                  <c:v>4</c:v>
                </c:pt>
                <c:pt idx="4888">
                  <c:v>0</c:v>
                </c:pt>
                <c:pt idx="4889">
                  <c:v>14</c:v>
                </c:pt>
                <c:pt idx="4890">
                  <c:v>6</c:v>
                </c:pt>
                <c:pt idx="4891">
                  <c:v>19</c:v>
                </c:pt>
                <c:pt idx="4892">
                  <c:v>10</c:v>
                </c:pt>
                <c:pt idx="4893">
                  <c:v>0</c:v>
                </c:pt>
                <c:pt idx="4894">
                  <c:v>10</c:v>
                </c:pt>
                <c:pt idx="4895">
                  <c:v>0</c:v>
                </c:pt>
                <c:pt idx="4896">
                  <c:v>12</c:v>
                </c:pt>
                <c:pt idx="4897">
                  <c:v>11</c:v>
                </c:pt>
                <c:pt idx="4898">
                  <c:v>9</c:v>
                </c:pt>
                <c:pt idx="4899">
                  <c:v>6</c:v>
                </c:pt>
                <c:pt idx="4900">
                  <c:v>8</c:v>
                </c:pt>
                <c:pt idx="4901">
                  <c:v>10</c:v>
                </c:pt>
                <c:pt idx="4902">
                  <c:v>2</c:v>
                </c:pt>
                <c:pt idx="4903">
                  <c:v>5</c:v>
                </c:pt>
                <c:pt idx="4904">
                  <c:v>34</c:v>
                </c:pt>
                <c:pt idx="4905">
                  <c:v>0</c:v>
                </c:pt>
                <c:pt idx="4906">
                  <c:v>0</c:v>
                </c:pt>
                <c:pt idx="4907">
                  <c:v>6</c:v>
                </c:pt>
                <c:pt idx="4908">
                  <c:v>0</c:v>
                </c:pt>
                <c:pt idx="4909">
                  <c:v>4</c:v>
                </c:pt>
                <c:pt idx="4910">
                  <c:v>0</c:v>
                </c:pt>
                <c:pt idx="4911">
                  <c:v>7</c:v>
                </c:pt>
                <c:pt idx="4912">
                  <c:v>0</c:v>
                </c:pt>
                <c:pt idx="4913">
                  <c:v>9</c:v>
                </c:pt>
                <c:pt idx="4914">
                  <c:v>19</c:v>
                </c:pt>
                <c:pt idx="4915">
                  <c:v>13</c:v>
                </c:pt>
                <c:pt idx="4916">
                  <c:v>18</c:v>
                </c:pt>
                <c:pt idx="4917">
                  <c:v>12</c:v>
                </c:pt>
                <c:pt idx="4918">
                  <c:v>9</c:v>
                </c:pt>
                <c:pt idx="4919">
                  <c:v>2</c:v>
                </c:pt>
                <c:pt idx="4920">
                  <c:v>0</c:v>
                </c:pt>
                <c:pt idx="4921">
                  <c:v>9</c:v>
                </c:pt>
                <c:pt idx="4922">
                  <c:v>17</c:v>
                </c:pt>
                <c:pt idx="4923">
                  <c:v>0</c:v>
                </c:pt>
                <c:pt idx="4924">
                  <c:v>2</c:v>
                </c:pt>
                <c:pt idx="4925">
                  <c:v>13</c:v>
                </c:pt>
                <c:pt idx="4926">
                  <c:v>6</c:v>
                </c:pt>
                <c:pt idx="4927">
                  <c:v>16</c:v>
                </c:pt>
                <c:pt idx="4928">
                  <c:v>8</c:v>
                </c:pt>
                <c:pt idx="4929">
                  <c:v>0</c:v>
                </c:pt>
                <c:pt idx="4930">
                  <c:v>2</c:v>
                </c:pt>
                <c:pt idx="4931">
                  <c:v>10</c:v>
                </c:pt>
                <c:pt idx="4932">
                  <c:v>9</c:v>
                </c:pt>
                <c:pt idx="4933">
                  <c:v>7</c:v>
                </c:pt>
                <c:pt idx="4934">
                  <c:v>4</c:v>
                </c:pt>
                <c:pt idx="4935">
                  <c:v>7</c:v>
                </c:pt>
                <c:pt idx="4936">
                  <c:v>4</c:v>
                </c:pt>
                <c:pt idx="4937">
                  <c:v>16</c:v>
                </c:pt>
                <c:pt idx="4938">
                  <c:v>16</c:v>
                </c:pt>
                <c:pt idx="4939">
                  <c:v>17</c:v>
                </c:pt>
                <c:pt idx="4940">
                  <c:v>24</c:v>
                </c:pt>
                <c:pt idx="4941">
                  <c:v>25</c:v>
                </c:pt>
                <c:pt idx="4942">
                  <c:v>0</c:v>
                </c:pt>
                <c:pt idx="4943">
                  <c:v>19</c:v>
                </c:pt>
                <c:pt idx="4944">
                  <c:v>16</c:v>
                </c:pt>
                <c:pt idx="4945">
                  <c:v>12</c:v>
                </c:pt>
                <c:pt idx="4946">
                  <c:v>17</c:v>
                </c:pt>
                <c:pt idx="4947">
                  <c:v>20</c:v>
                </c:pt>
                <c:pt idx="4948">
                  <c:v>18</c:v>
                </c:pt>
                <c:pt idx="4949">
                  <c:v>27</c:v>
                </c:pt>
                <c:pt idx="4950">
                  <c:v>16</c:v>
                </c:pt>
                <c:pt idx="4951">
                  <c:v>28</c:v>
                </c:pt>
                <c:pt idx="4952">
                  <c:v>19</c:v>
                </c:pt>
                <c:pt idx="4953">
                  <c:v>0</c:v>
                </c:pt>
                <c:pt idx="4954">
                  <c:v>0</c:v>
                </c:pt>
                <c:pt idx="4955">
                  <c:v>21</c:v>
                </c:pt>
                <c:pt idx="4956">
                  <c:v>8</c:v>
                </c:pt>
                <c:pt idx="4957">
                  <c:v>8</c:v>
                </c:pt>
                <c:pt idx="4958">
                  <c:v>10</c:v>
                </c:pt>
                <c:pt idx="4959">
                  <c:v>4</c:v>
                </c:pt>
                <c:pt idx="4960">
                  <c:v>9</c:v>
                </c:pt>
                <c:pt idx="4961">
                  <c:v>7</c:v>
                </c:pt>
                <c:pt idx="4962">
                  <c:v>14</c:v>
                </c:pt>
                <c:pt idx="4963">
                  <c:v>15</c:v>
                </c:pt>
                <c:pt idx="4964">
                  <c:v>21</c:v>
                </c:pt>
                <c:pt idx="4965">
                  <c:v>21</c:v>
                </c:pt>
                <c:pt idx="4966">
                  <c:v>19</c:v>
                </c:pt>
                <c:pt idx="4967">
                  <c:v>17</c:v>
                </c:pt>
                <c:pt idx="4968">
                  <c:v>1</c:v>
                </c:pt>
                <c:pt idx="4969">
                  <c:v>15</c:v>
                </c:pt>
                <c:pt idx="4970">
                  <c:v>20</c:v>
                </c:pt>
                <c:pt idx="4971">
                  <c:v>1</c:v>
                </c:pt>
                <c:pt idx="4972">
                  <c:v>3</c:v>
                </c:pt>
                <c:pt idx="4973">
                  <c:v>0</c:v>
                </c:pt>
                <c:pt idx="4974">
                  <c:v>9</c:v>
                </c:pt>
                <c:pt idx="4975">
                  <c:v>4</c:v>
                </c:pt>
                <c:pt idx="4976">
                  <c:v>5</c:v>
                </c:pt>
                <c:pt idx="4977">
                  <c:v>0</c:v>
                </c:pt>
                <c:pt idx="4978">
                  <c:v>8</c:v>
                </c:pt>
                <c:pt idx="4979">
                  <c:v>8</c:v>
                </c:pt>
                <c:pt idx="4980">
                  <c:v>7</c:v>
                </c:pt>
                <c:pt idx="4981">
                  <c:v>3</c:v>
                </c:pt>
                <c:pt idx="4982">
                  <c:v>6</c:v>
                </c:pt>
                <c:pt idx="4983">
                  <c:v>2</c:v>
                </c:pt>
                <c:pt idx="4984">
                  <c:v>4</c:v>
                </c:pt>
                <c:pt idx="4985">
                  <c:v>0</c:v>
                </c:pt>
                <c:pt idx="4986">
                  <c:v>22</c:v>
                </c:pt>
                <c:pt idx="4987">
                  <c:v>4</c:v>
                </c:pt>
                <c:pt idx="4988">
                  <c:v>2</c:v>
                </c:pt>
                <c:pt idx="4989">
                  <c:v>4</c:v>
                </c:pt>
                <c:pt idx="4990">
                  <c:v>5</c:v>
                </c:pt>
                <c:pt idx="4991">
                  <c:v>4</c:v>
                </c:pt>
                <c:pt idx="4992">
                  <c:v>2</c:v>
                </c:pt>
                <c:pt idx="4993">
                  <c:v>4</c:v>
                </c:pt>
                <c:pt idx="4994">
                  <c:v>3</c:v>
                </c:pt>
                <c:pt idx="4995">
                  <c:v>10</c:v>
                </c:pt>
                <c:pt idx="4996">
                  <c:v>6</c:v>
                </c:pt>
                <c:pt idx="4997">
                  <c:v>6</c:v>
                </c:pt>
                <c:pt idx="4998">
                  <c:v>12</c:v>
                </c:pt>
                <c:pt idx="4999">
                  <c:v>0</c:v>
                </c:pt>
                <c:pt idx="5000">
                  <c:v>8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2</c:v>
                </c:pt>
                <c:pt idx="5005">
                  <c:v>3</c:v>
                </c:pt>
                <c:pt idx="5006">
                  <c:v>0</c:v>
                </c:pt>
                <c:pt idx="5007">
                  <c:v>8</c:v>
                </c:pt>
                <c:pt idx="5008">
                  <c:v>1</c:v>
                </c:pt>
                <c:pt idx="5009">
                  <c:v>8</c:v>
                </c:pt>
                <c:pt idx="5010">
                  <c:v>13</c:v>
                </c:pt>
                <c:pt idx="5011">
                  <c:v>18</c:v>
                </c:pt>
                <c:pt idx="5012">
                  <c:v>13</c:v>
                </c:pt>
                <c:pt idx="5013">
                  <c:v>14</c:v>
                </c:pt>
                <c:pt idx="5014">
                  <c:v>13</c:v>
                </c:pt>
                <c:pt idx="5015">
                  <c:v>0</c:v>
                </c:pt>
                <c:pt idx="5016">
                  <c:v>18</c:v>
                </c:pt>
                <c:pt idx="5017">
                  <c:v>4</c:v>
                </c:pt>
                <c:pt idx="5018">
                  <c:v>14</c:v>
                </c:pt>
                <c:pt idx="5019">
                  <c:v>11</c:v>
                </c:pt>
                <c:pt idx="5020">
                  <c:v>6</c:v>
                </c:pt>
                <c:pt idx="5021">
                  <c:v>0</c:v>
                </c:pt>
                <c:pt idx="5022">
                  <c:v>16</c:v>
                </c:pt>
                <c:pt idx="5023">
                  <c:v>19</c:v>
                </c:pt>
                <c:pt idx="5024">
                  <c:v>6</c:v>
                </c:pt>
                <c:pt idx="5025">
                  <c:v>8</c:v>
                </c:pt>
                <c:pt idx="5026">
                  <c:v>0</c:v>
                </c:pt>
                <c:pt idx="5027">
                  <c:v>1</c:v>
                </c:pt>
                <c:pt idx="5028">
                  <c:v>8</c:v>
                </c:pt>
                <c:pt idx="5029">
                  <c:v>1</c:v>
                </c:pt>
                <c:pt idx="5030">
                  <c:v>9</c:v>
                </c:pt>
                <c:pt idx="5031">
                  <c:v>3</c:v>
                </c:pt>
                <c:pt idx="5032">
                  <c:v>10</c:v>
                </c:pt>
                <c:pt idx="5033">
                  <c:v>11</c:v>
                </c:pt>
                <c:pt idx="5034">
                  <c:v>15</c:v>
                </c:pt>
                <c:pt idx="5035">
                  <c:v>15</c:v>
                </c:pt>
                <c:pt idx="5036">
                  <c:v>19</c:v>
                </c:pt>
                <c:pt idx="5037">
                  <c:v>16</c:v>
                </c:pt>
                <c:pt idx="5038">
                  <c:v>34</c:v>
                </c:pt>
                <c:pt idx="5039">
                  <c:v>15</c:v>
                </c:pt>
                <c:pt idx="5040">
                  <c:v>9</c:v>
                </c:pt>
                <c:pt idx="5041">
                  <c:v>13</c:v>
                </c:pt>
                <c:pt idx="5042">
                  <c:v>17</c:v>
                </c:pt>
                <c:pt idx="5043">
                  <c:v>10</c:v>
                </c:pt>
                <c:pt idx="5044">
                  <c:v>10</c:v>
                </c:pt>
                <c:pt idx="5045">
                  <c:v>2</c:v>
                </c:pt>
                <c:pt idx="5046">
                  <c:v>22</c:v>
                </c:pt>
                <c:pt idx="5047">
                  <c:v>9</c:v>
                </c:pt>
                <c:pt idx="5048">
                  <c:v>6</c:v>
                </c:pt>
                <c:pt idx="5049">
                  <c:v>9</c:v>
                </c:pt>
                <c:pt idx="5050">
                  <c:v>5</c:v>
                </c:pt>
                <c:pt idx="5051">
                  <c:v>5</c:v>
                </c:pt>
                <c:pt idx="5052">
                  <c:v>0</c:v>
                </c:pt>
                <c:pt idx="5053">
                  <c:v>5</c:v>
                </c:pt>
                <c:pt idx="5054">
                  <c:v>4</c:v>
                </c:pt>
                <c:pt idx="5055">
                  <c:v>9</c:v>
                </c:pt>
                <c:pt idx="5056">
                  <c:v>8</c:v>
                </c:pt>
                <c:pt idx="5057">
                  <c:v>18</c:v>
                </c:pt>
                <c:pt idx="5058">
                  <c:v>21</c:v>
                </c:pt>
                <c:pt idx="5059">
                  <c:v>32</c:v>
                </c:pt>
                <c:pt idx="5060">
                  <c:v>6</c:v>
                </c:pt>
                <c:pt idx="5061">
                  <c:v>0</c:v>
                </c:pt>
                <c:pt idx="5062">
                  <c:v>4</c:v>
                </c:pt>
                <c:pt idx="5063">
                  <c:v>6</c:v>
                </c:pt>
                <c:pt idx="5064">
                  <c:v>12</c:v>
                </c:pt>
                <c:pt idx="5065">
                  <c:v>4</c:v>
                </c:pt>
                <c:pt idx="5066">
                  <c:v>7</c:v>
                </c:pt>
                <c:pt idx="5067">
                  <c:v>6</c:v>
                </c:pt>
                <c:pt idx="5068">
                  <c:v>5</c:v>
                </c:pt>
                <c:pt idx="5069">
                  <c:v>2</c:v>
                </c:pt>
                <c:pt idx="5070">
                  <c:v>13</c:v>
                </c:pt>
                <c:pt idx="5071">
                  <c:v>12</c:v>
                </c:pt>
                <c:pt idx="5072">
                  <c:v>12</c:v>
                </c:pt>
                <c:pt idx="5073">
                  <c:v>0</c:v>
                </c:pt>
                <c:pt idx="5074">
                  <c:v>0</c:v>
                </c:pt>
                <c:pt idx="5075">
                  <c:v>9</c:v>
                </c:pt>
                <c:pt idx="5076">
                  <c:v>0</c:v>
                </c:pt>
                <c:pt idx="5077">
                  <c:v>12</c:v>
                </c:pt>
                <c:pt idx="5078">
                  <c:v>3</c:v>
                </c:pt>
                <c:pt idx="5079">
                  <c:v>12</c:v>
                </c:pt>
                <c:pt idx="5080">
                  <c:v>8</c:v>
                </c:pt>
                <c:pt idx="5081">
                  <c:v>18</c:v>
                </c:pt>
                <c:pt idx="5082">
                  <c:v>17</c:v>
                </c:pt>
                <c:pt idx="5083">
                  <c:v>13</c:v>
                </c:pt>
                <c:pt idx="5084">
                  <c:v>28</c:v>
                </c:pt>
                <c:pt idx="5085">
                  <c:v>0</c:v>
                </c:pt>
                <c:pt idx="5086">
                  <c:v>0</c:v>
                </c:pt>
                <c:pt idx="5087">
                  <c:v>5</c:v>
                </c:pt>
                <c:pt idx="5088">
                  <c:v>12</c:v>
                </c:pt>
                <c:pt idx="5089">
                  <c:v>1</c:v>
                </c:pt>
                <c:pt idx="5090">
                  <c:v>4</c:v>
                </c:pt>
                <c:pt idx="5091">
                  <c:v>8</c:v>
                </c:pt>
                <c:pt idx="5092">
                  <c:v>6</c:v>
                </c:pt>
                <c:pt idx="5093">
                  <c:v>2</c:v>
                </c:pt>
                <c:pt idx="5094">
                  <c:v>9</c:v>
                </c:pt>
                <c:pt idx="5095">
                  <c:v>0</c:v>
                </c:pt>
                <c:pt idx="5096">
                  <c:v>0</c:v>
                </c:pt>
                <c:pt idx="5097">
                  <c:v>18</c:v>
                </c:pt>
                <c:pt idx="5098">
                  <c:v>3</c:v>
                </c:pt>
                <c:pt idx="5099">
                  <c:v>17</c:v>
                </c:pt>
                <c:pt idx="5100">
                  <c:v>10</c:v>
                </c:pt>
                <c:pt idx="5101">
                  <c:v>1</c:v>
                </c:pt>
                <c:pt idx="5102">
                  <c:v>0</c:v>
                </c:pt>
                <c:pt idx="5103">
                  <c:v>5</c:v>
                </c:pt>
                <c:pt idx="5104">
                  <c:v>17</c:v>
                </c:pt>
                <c:pt idx="5105">
                  <c:v>20</c:v>
                </c:pt>
                <c:pt idx="5106">
                  <c:v>13</c:v>
                </c:pt>
                <c:pt idx="5107">
                  <c:v>24</c:v>
                </c:pt>
                <c:pt idx="5108">
                  <c:v>0</c:v>
                </c:pt>
                <c:pt idx="5109">
                  <c:v>10</c:v>
                </c:pt>
                <c:pt idx="5110">
                  <c:v>14</c:v>
                </c:pt>
                <c:pt idx="5111">
                  <c:v>26</c:v>
                </c:pt>
                <c:pt idx="5112">
                  <c:v>29</c:v>
                </c:pt>
                <c:pt idx="5113">
                  <c:v>28</c:v>
                </c:pt>
                <c:pt idx="5114">
                  <c:v>21</c:v>
                </c:pt>
                <c:pt idx="5115">
                  <c:v>19</c:v>
                </c:pt>
                <c:pt idx="5116">
                  <c:v>21</c:v>
                </c:pt>
                <c:pt idx="5117">
                  <c:v>0</c:v>
                </c:pt>
                <c:pt idx="5118">
                  <c:v>8</c:v>
                </c:pt>
                <c:pt idx="5119">
                  <c:v>24</c:v>
                </c:pt>
                <c:pt idx="5120">
                  <c:v>7</c:v>
                </c:pt>
                <c:pt idx="5121">
                  <c:v>4</c:v>
                </c:pt>
                <c:pt idx="5122">
                  <c:v>0</c:v>
                </c:pt>
                <c:pt idx="5123">
                  <c:v>32</c:v>
                </c:pt>
                <c:pt idx="5124">
                  <c:v>13</c:v>
                </c:pt>
                <c:pt idx="5125">
                  <c:v>8</c:v>
                </c:pt>
                <c:pt idx="5126">
                  <c:v>0</c:v>
                </c:pt>
                <c:pt idx="5127">
                  <c:v>14</c:v>
                </c:pt>
                <c:pt idx="5128">
                  <c:v>5</c:v>
                </c:pt>
                <c:pt idx="5129">
                  <c:v>6</c:v>
                </c:pt>
                <c:pt idx="5130">
                  <c:v>16</c:v>
                </c:pt>
                <c:pt idx="5131">
                  <c:v>10</c:v>
                </c:pt>
                <c:pt idx="5132">
                  <c:v>0</c:v>
                </c:pt>
                <c:pt idx="5133">
                  <c:v>7</c:v>
                </c:pt>
                <c:pt idx="5134">
                  <c:v>0</c:v>
                </c:pt>
                <c:pt idx="5135">
                  <c:v>9</c:v>
                </c:pt>
                <c:pt idx="5136">
                  <c:v>3</c:v>
                </c:pt>
                <c:pt idx="5137">
                  <c:v>11</c:v>
                </c:pt>
                <c:pt idx="5138">
                  <c:v>0</c:v>
                </c:pt>
                <c:pt idx="5139">
                  <c:v>14</c:v>
                </c:pt>
                <c:pt idx="5140">
                  <c:v>3</c:v>
                </c:pt>
                <c:pt idx="5141">
                  <c:v>4</c:v>
                </c:pt>
                <c:pt idx="5142">
                  <c:v>1</c:v>
                </c:pt>
                <c:pt idx="5143">
                  <c:v>6</c:v>
                </c:pt>
                <c:pt idx="5144">
                  <c:v>15</c:v>
                </c:pt>
                <c:pt idx="5145">
                  <c:v>0</c:v>
                </c:pt>
                <c:pt idx="5146">
                  <c:v>8</c:v>
                </c:pt>
                <c:pt idx="5147">
                  <c:v>0</c:v>
                </c:pt>
                <c:pt idx="5148">
                  <c:v>2</c:v>
                </c:pt>
                <c:pt idx="5149">
                  <c:v>9</c:v>
                </c:pt>
                <c:pt idx="5150">
                  <c:v>2</c:v>
                </c:pt>
                <c:pt idx="5151">
                  <c:v>0</c:v>
                </c:pt>
                <c:pt idx="5152">
                  <c:v>9</c:v>
                </c:pt>
                <c:pt idx="5153">
                  <c:v>7</c:v>
                </c:pt>
                <c:pt idx="5154">
                  <c:v>11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6</c:v>
                </c:pt>
                <c:pt idx="5160">
                  <c:v>0</c:v>
                </c:pt>
                <c:pt idx="5161">
                  <c:v>0</c:v>
                </c:pt>
                <c:pt idx="5162">
                  <c:v>8</c:v>
                </c:pt>
                <c:pt idx="5163">
                  <c:v>4</c:v>
                </c:pt>
                <c:pt idx="5164">
                  <c:v>1</c:v>
                </c:pt>
                <c:pt idx="5165">
                  <c:v>12</c:v>
                </c:pt>
                <c:pt idx="5166">
                  <c:v>0</c:v>
                </c:pt>
                <c:pt idx="5167">
                  <c:v>7</c:v>
                </c:pt>
                <c:pt idx="5168">
                  <c:v>30</c:v>
                </c:pt>
                <c:pt idx="5169">
                  <c:v>0</c:v>
                </c:pt>
                <c:pt idx="5170">
                  <c:v>1</c:v>
                </c:pt>
                <c:pt idx="5171">
                  <c:v>0</c:v>
                </c:pt>
                <c:pt idx="5172">
                  <c:v>1</c:v>
                </c:pt>
                <c:pt idx="5173">
                  <c:v>2</c:v>
                </c:pt>
                <c:pt idx="5174">
                  <c:v>2</c:v>
                </c:pt>
                <c:pt idx="5175">
                  <c:v>5</c:v>
                </c:pt>
                <c:pt idx="5176">
                  <c:v>7</c:v>
                </c:pt>
                <c:pt idx="5177">
                  <c:v>14</c:v>
                </c:pt>
                <c:pt idx="5178">
                  <c:v>11</c:v>
                </c:pt>
                <c:pt idx="5179">
                  <c:v>32</c:v>
                </c:pt>
                <c:pt idx="5180">
                  <c:v>0</c:v>
                </c:pt>
                <c:pt idx="5181">
                  <c:v>12</c:v>
                </c:pt>
                <c:pt idx="5182">
                  <c:v>5</c:v>
                </c:pt>
                <c:pt idx="5183">
                  <c:v>0</c:v>
                </c:pt>
                <c:pt idx="5184">
                  <c:v>5</c:v>
                </c:pt>
                <c:pt idx="5185">
                  <c:v>3</c:v>
                </c:pt>
                <c:pt idx="5186">
                  <c:v>0</c:v>
                </c:pt>
                <c:pt idx="5187">
                  <c:v>11</c:v>
                </c:pt>
                <c:pt idx="5188">
                  <c:v>18</c:v>
                </c:pt>
                <c:pt idx="5189">
                  <c:v>5</c:v>
                </c:pt>
                <c:pt idx="5190">
                  <c:v>6</c:v>
                </c:pt>
                <c:pt idx="5191">
                  <c:v>0</c:v>
                </c:pt>
                <c:pt idx="5192">
                  <c:v>27</c:v>
                </c:pt>
                <c:pt idx="5193">
                  <c:v>5</c:v>
                </c:pt>
                <c:pt idx="5194">
                  <c:v>1</c:v>
                </c:pt>
                <c:pt idx="5195">
                  <c:v>10</c:v>
                </c:pt>
                <c:pt idx="5196">
                  <c:v>0</c:v>
                </c:pt>
                <c:pt idx="5197">
                  <c:v>0</c:v>
                </c:pt>
                <c:pt idx="5198">
                  <c:v>4</c:v>
                </c:pt>
                <c:pt idx="5199">
                  <c:v>5</c:v>
                </c:pt>
                <c:pt idx="5200">
                  <c:v>9</c:v>
                </c:pt>
                <c:pt idx="5201">
                  <c:v>7</c:v>
                </c:pt>
                <c:pt idx="5202">
                  <c:v>12</c:v>
                </c:pt>
                <c:pt idx="5203">
                  <c:v>0</c:v>
                </c:pt>
                <c:pt idx="5204">
                  <c:v>2</c:v>
                </c:pt>
                <c:pt idx="5205">
                  <c:v>12</c:v>
                </c:pt>
                <c:pt idx="5206">
                  <c:v>0</c:v>
                </c:pt>
                <c:pt idx="5207">
                  <c:v>11</c:v>
                </c:pt>
                <c:pt idx="5208">
                  <c:v>5</c:v>
                </c:pt>
                <c:pt idx="5209">
                  <c:v>8</c:v>
                </c:pt>
                <c:pt idx="5210">
                  <c:v>3</c:v>
                </c:pt>
                <c:pt idx="5211">
                  <c:v>13</c:v>
                </c:pt>
                <c:pt idx="5212">
                  <c:v>0</c:v>
                </c:pt>
                <c:pt idx="5213">
                  <c:v>7</c:v>
                </c:pt>
                <c:pt idx="5214">
                  <c:v>4</c:v>
                </c:pt>
                <c:pt idx="5215">
                  <c:v>0</c:v>
                </c:pt>
                <c:pt idx="5216">
                  <c:v>9</c:v>
                </c:pt>
                <c:pt idx="5217">
                  <c:v>4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1</c:v>
                </c:pt>
                <c:pt idx="5222">
                  <c:v>0</c:v>
                </c:pt>
                <c:pt idx="5223">
                  <c:v>0</c:v>
                </c:pt>
                <c:pt idx="5224">
                  <c:v>3</c:v>
                </c:pt>
                <c:pt idx="5225">
                  <c:v>10</c:v>
                </c:pt>
                <c:pt idx="5226">
                  <c:v>4</c:v>
                </c:pt>
                <c:pt idx="5227">
                  <c:v>14</c:v>
                </c:pt>
                <c:pt idx="5228">
                  <c:v>10</c:v>
                </c:pt>
                <c:pt idx="5229">
                  <c:v>0</c:v>
                </c:pt>
                <c:pt idx="5230">
                  <c:v>7</c:v>
                </c:pt>
                <c:pt idx="5231">
                  <c:v>0</c:v>
                </c:pt>
                <c:pt idx="5232">
                  <c:v>9</c:v>
                </c:pt>
                <c:pt idx="5233">
                  <c:v>5</c:v>
                </c:pt>
                <c:pt idx="5234">
                  <c:v>5</c:v>
                </c:pt>
                <c:pt idx="5235">
                  <c:v>0</c:v>
                </c:pt>
                <c:pt idx="5236">
                  <c:v>6</c:v>
                </c:pt>
                <c:pt idx="5237">
                  <c:v>10</c:v>
                </c:pt>
                <c:pt idx="5238">
                  <c:v>0</c:v>
                </c:pt>
                <c:pt idx="5239">
                  <c:v>25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2</c:v>
                </c:pt>
                <c:pt idx="5244">
                  <c:v>3</c:v>
                </c:pt>
                <c:pt idx="5245">
                  <c:v>1</c:v>
                </c:pt>
                <c:pt idx="5246">
                  <c:v>2</c:v>
                </c:pt>
                <c:pt idx="5247">
                  <c:v>4</c:v>
                </c:pt>
                <c:pt idx="5248">
                  <c:v>2</c:v>
                </c:pt>
                <c:pt idx="5249">
                  <c:v>2</c:v>
                </c:pt>
                <c:pt idx="5250">
                  <c:v>15</c:v>
                </c:pt>
                <c:pt idx="5251">
                  <c:v>8</c:v>
                </c:pt>
                <c:pt idx="5252">
                  <c:v>11</c:v>
                </c:pt>
                <c:pt idx="5253">
                  <c:v>0</c:v>
                </c:pt>
                <c:pt idx="5254">
                  <c:v>1</c:v>
                </c:pt>
                <c:pt idx="5255">
                  <c:v>4</c:v>
                </c:pt>
                <c:pt idx="5256">
                  <c:v>7</c:v>
                </c:pt>
                <c:pt idx="5257">
                  <c:v>0</c:v>
                </c:pt>
                <c:pt idx="5258">
                  <c:v>7</c:v>
                </c:pt>
                <c:pt idx="5259">
                  <c:v>4</c:v>
                </c:pt>
                <c:pt idx="5260">
                  <c:v>4</c:v>
                </c:pt>
                <c:pt idx="5261">
                  <c:v>8</c:v>
                </c:pt>
                <c:pt idx="5262">
                  <c:v>4</c:v>
                </c:pt>
                <c:pt idx="5263">
                  <c:v>15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5</c:v>
                </c:pt>
                <c:pt idx="5268">
                  <c:v>3</c:v>
                </c:pt>
                <c:pt idx="5269">
                  <c:v>7</c:v>
                </c:pt>
                <c:pt idx="5270">
                  <c:v>0</c:v>
                </c:pt>
                <c:pt idx="5271">
                  <c:v>0</c:v>
                </c:pt>
                <c:pt idx="5272">
                  <c:v>3</c:v>
                </c:pt>
                <c:pt idx="5273">
                  <c:v>12</c:v>
                </c:pt>
                <c:pt idx="5274">
                  <c:v>3</c:v>
                </c:pt>
                <c:pt idx="5275">
                  <c:v>9</c:v>
                </c:pt>
                <c:pt idx="5276">
                  <c:v>12</c:v>
                </c:pt>
                <c:pt idx="5277">
                  <c:v>0</c:v>
                </c:pt>
                <c:pt idx="5278">
                  <c:v>8</c:v>
                </c:pt>
                <c:pt idx="5279">
                  <c:v>1</c:v>
                </c:pt>
                <c:pt idx="5280">
                  <c:v>0</c:v>
                </c:pt>
                <c:pt idx="5281">
                  <c:v>2</c:v>
                </c:pt>
                <c:pt idx="5282">
                  <c:v>4</c:v>
                </c:pt>
                <c:pt idx="5283">
                  <c:v>3</c:v>
                </c:pt>
                <c:pt idx="5284">
                  <c:v>13</c:v>
                </c:pt>
                <c:pt idx="5285">
                  <c:v>0</c:v>
                </c:pt>
                <c:pt idx="5286">
                  <c:v>6</c:v>
                </c:pt>
                <c:pt idx="5287">
                  <c:v>17</c:v>
                </c:pt>
                <c:pt idx="5288">
                  <c:v>0</c:v>
                </c:pt>
                <c:pt idx="5289">
                  <c:v>0</c:v>
                </c:pt>
                <c:pt idx="5290">
                  <c:v>3</c:v>
                </c:pt>
                <c:pt idx="5291">
                  <c:v>35</c:v>
                </c:pt>
                <c:pt idx="5292">
                  <c:v>5</c:v>
                </c:pt>
                <c:pt idx="5293">
                  <c:v>1</c:v>
                </c:pt>
                <c:pt idx="5294">
                  <c:v>0</c:v>
                </c:pt>
                <c:pt idx="5295">
                  <c:v>0</c:v>
                </c:pt>
                <c:pt idx="5296">
                  <c:v>8</c:v>
                </c:pt>
                <c:pt idx="5297">
                  <c:v>0</c:v>
                </c:pt>
                <c:pt idx="5298">
                  <c:v>11</c:v>
                </c:pt>
                <c:pt idx="5299">
                  <c:v>11</c:v>
                </c:pt>
                <c:pt idx="5300">
                  <c:v>5</c:v>
                </c:pt>
                <c:pt idx="5301">
                  <c:v>0</c:v>
                </c:pt>
                <c:pt idx="5302">
                  <c:v>3</c:v>
                </c:pt>
                <c:pt idx="5303">
                  <c:v>0</c:v>
                </c:pt>
                <c:pt idx="5304">
                  <c:v>10</c:v>
                </c:pt>
                <c:pt idx="5305">
                  <c:v>5</c:v>
                </c:pt>
                <c:pt idx="5306">
                  <c:v>0</c:v>
                </c:pt>
                <c:pt idx="5307">
                  <c:v>8</c:v>
                </c:pt>
                <c:pt idx="5308">
                  <c:v>6</c:v>
                </c:pt>
                <c:pt idx="5309">
                  <c:v>2</c:v>
                </c:pt>
                <c:pt idx="5310">
                  <c:v>0</c:v>
                </c:pt>
                <c:pt idx="5311">
                  <c:v>24</c:v>
                </c:pt>
                <c:pt idx="5312">
                  <c:v>2</c:v>
                </c:pt>
                <c:pt idx="5313">
                  <c:v>0</c:v>
                </c:pt>
                <c:pt idx="5314">
                  <c:v>1</c:v>
                </c:pt>
                <c:pt idx="5315">
                  <c:v>2</c:v>
                </c:pt>
                <c:pt idx="5316">
                  <c:v>4</c:v>
                </c:pt>
                <c:pt idx="5317">
                  <c:v>4</c:v>
                </c:pt>
                <c:pt idx="5318">
                  <c:v>0</c:v>
                </c:pt>
                <c:pt idx="5319">
                  <c:v>8</c:v>
                </c:pt>
                <c:pt idx="5320">
                  <c:v>8</c:v>
                </c:pt>
                <c:pt idx="5321">
                  <c:v>9</c:v>
                </c:pt>
                <c:pt idx="5322">
                  <c:v>2</c:v>
                </c:pt>
                <c:pt idx="5323">
                  <c:v>9</c:v>
                </c:pt>
                <c:pt idx="5324">
                  <c:v>15</c:v>
                </c:pt>
                <c:pt idx="5325">
                  <c:v>0</c:v>
                </c:pt>
                <c:pt idx="5326">
                  <c:v>9</c:v>
                </c:pt>
                <c:pt idx="5327">
                  <c:v>0</c:v>
                </c:pt>
                <c:pt idx="5328">
                  <c:v>2</c:v>
                </c:pt>
                <c:pt idx="5329">
                  <c:v>8</c:v>
                </c:pt>
                <c:pt idx="5330">
                  <c:v>0</c:v>
                </c:pt>
                <c:pt idx="5331">
                  <c:v>6</c:v>
                </c:pt>
                <c:pt idx="5332">
                  <c:v>3</c:v>
                </c:pt>
                <c:pt idx="5333">
                  <c:v>5</c:v>
                </c:pt>
                <c:pt idx="5334">
                  <c:v>0</c:v>
                </c:pt>
                <c:pt idx="5335">
                  <c:v>16</c:v>
                </c:pt>
                <c:pt idx="5336">
                  <c:v>0</c:v>
                </c:pt>
                <c:pt idx="5337">
                  <c:v>5</c:v>
                </c:pt>
                <c:pt idx="5338">
                  <c:v>9</c:v>
                </c:pt>
                <c:pt idx="5339">
                  <c:v>0</c:v>
                </c:pt>
                <c:pt idx="5340">
                  <c:v>3</c:v>
                </c:pt>
                <c:pt idx="5341">
                  <c:v>5</c:v>
                </c:pt>
                <c:pt idx="5342">
                  <c:v>5</c:v>
                </c:pt>
                <c:pt idx="5343">
                  <c:v>11</c:v>
                </c:pt>
                <c:pt idx="5344">
                  <c:v>3</c:v>
                </c:pt>
                <c:pt idx="5345">
                  <c:v>0</c:v>
                </c:pt>
                <c:pt idx="5346">
                  <c:v>9</c:v>
                </c:pt>
                <c:pt idx="5347">
                  <c:v>13</c:v>
                </c:pt>
                <c:pt idx="5348">
                  <c:v>0</c:v>
                </c:pt>
                <c:pt idx="5349">
                  <c:v>0</c:v>
                </c:pt>
                <c:pt idx="5350">
                  <c:v>5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10</c:v>
                </c:pt>
                <c:pt idx="5355">
                  <c:v>0</c:v>
                </c:pt>
                <c:pt idx="5356">
                  <c:v>1</c:v>
                </c:pt>
                <c:pt idx="5357">
                  <c:v>2</c:v>
                </c:pt>
                <c:pt idx="5358">
                  <c:v>4</c:v>
                </c:pt>
                <c:pt idx="5359">
                  <c:v>20</c:v>
                </c:pt>
                <c:pt idx="5360">
                  <c:v>2</c:v>
                </c:pt>
                <c:pt idx="5361">
                  <c:v>0</c:v>
                </c:pt>
                <c:pt idx="5362">
                  <c:v>0</c:v>
                </c:pt>
                <c:pt idx="5363">
                  <c:v>33</c:v>
                </c:pt>
                <c:pt idx="5364">
                  <c:v>4</c:v>
                </c:pt>
                <c:pt idx="5365">
                  <c:v>0</c:v>
                </c:pt>
                <c:pt idx="5366">
                  <c:v>3</c:v>
                </c:pt>
                <c:pt idx="5367">
                  <c:v>8</c:v>
                </c:pt>
                <c:pt idx="5368">
                  <c:v>6</c:v>
                </c:pt>
                <c:pt idx="5369">
                  <c:v>8</c:v>
                </c:pt>
                <c:pt idx="5370">
                  <c:v>6</c:v>
                </c:pt>
                <c:pt idx="5371">
                  <c:v>1</c:v>
                </c:pt>
                <c:pt idx="5372">
                  <c:v>7</c:v>
                </c:pt>
                <c:pt idx="5373">
                  <c:v>12</c:v>
                </c:pt>
                <c:pt idx="5374">
                  <c:v>7</c:v>
                </c:pt>
                <c:pt idx="5375">
                  <c:v>1</c:v>
                </c:pt>
                <c:pt idx="5376">
                  <c:v>4</c:v>
                </c:pt>
                <c:pt idx="5377">
                  <c:v>7</c:v>
                </c:pt>
                <c:pt idx="5378">
                  <c:v>11</c:v>
                </c:pt>
                <c:pt idx="5379">
                  <c:v>11</c:v>
                </c:pt>
                <c:pt idx="5380">
                  <c:v>0</c:v>
                </c:pt>
                <c:pt idx="5381">
                  <c:v>13</c:v>
                </c:pt>
                <c:pt idx="5382">
                  <c:v>11</c:v>
                </c:pt>
                <c:pt idx="5383">
                  <c:v>16</c:v>
                </c:pt>
                <c:pt idx="5384">
                  <c:v>8</c:v>
                </c:pt>
                <c:pt idx="5385">
                  <c:v>0</c:v>
                </c:pt>
                <c:pt idx="5386">
                  <c:v>5</c:v>
                </c:pt>
                <c:pt idx="5387">
                  <c:v>1</c:v>
                </c:pt>
                <c:pt idx="5388">
                  <c:v>6</c:v>
                </c:pt>
                <c:pt idx="5389">
                  <c:v>6</c:v>
                </c:pt>
                <c:pt idx="5390">
                  <c:v>0</c:v>
                </c:pt>
                <c:pt idx="5391">
                  <c:v>6</c:v>
                </c:pt>
                <c:pt idx="5392">
                  <c:v>6</c:v>
                </c:pt>
                <c:pt idx="5393">
                  <c:v>7</c:v>
                </c:pt>
                <c:pt idx="5394">
                  <c:v>29</c:v>
                </c:pt>
                <c:pt idx="5395">
                  <c:v>7</c:v>
                </c:pt>
                <c:pt idx="5396">
                  <c:v>0</c:v>
                </c:pt>
                <c:pt idx="5397">
                  <c:v>0</c:v>
                </c:pt>
                <c:pt idx="5398">
                  <c:v>2</c:v>
                </c:pt>
                <c:pt idx="5399">
                  <c:v>21</c:v>
                </c:pt>
                <c:pt idx="5400">
                  <c:v>3</c:v>
                </c:pt>
                <c:pt idx="5401">
                  <c:v>5</c:v>
                </c:pt>
                <c:pt idx="5402">
                  <c:v>0</c:v>
                </c:pt>
                <c:pt idx="5403">
                  <c:v>32</c:v>
                </c:pt>
                <c:pt idx="5404">
                  <c:v>0</c:v>
                </c:pt>
                <c:pt idx="5405">
                  <c:v>5</c:v>
                </c:pt>
                <c:pt idx="5406">
                  <c:v>2</c:v>
                </c:pt>
                <c:pt idx="5407">
                  <c:v>6</c:v>
                </c:pt>
                <c:pt idx="5408">
                  <c:v>6</c:v>
                </c:pt>
                <c:pt idx="5409">
                  <c:v>0</c:v>
                </c:pt>
                <c:pt idx="5410">
                  <c:v>1</c:v>
                </c:pt>
                <c:pt idx="5411">
                  <c:v>1</c:v>
                </c:pt>
                <c:pt idx="5412">
                  <c:v>0</c:v>
                </c:pt>
                <c:pt idx="5413">
                  <c:v>0</c:v>
                </c:pt>
                <c:pt idx="5414">
                  <c:v>6</c:v>
                </c:pt>
                <c:pt idx="5415">
                  <c:v>0</c:v>
                </c:pt>
                <c:pt idx="5416">
                  <c:v>5</c:v>
                </c:pt>
                <c:pt idx="5417">
                  <c:v>8</c:v>
                </c:pt>
                <c:pt idx="5418">
                  <c:v>7</c:v>
                </c:pt>
                <c:pt idx="5419">
                  <c:v>8</c:v>
                </c:pt>
                <c:pt idx="5420">
                  <c:v>9</c:v>
                </c:pt>
                <c:pt idx="5421">
                  <c:v>13</c:v>
                </c:pt>
                <c:pt idx="5422">
                  <c:v>4</c:v>
                </c:pt>
                <c:pt idx="5423">
                  <c:v>7</c:v>
                </c:pt>
                <c:pt idx="5424">
                  <c:v>0</c:v>
                </c:pt>
                <c:pt idx="5425">
                  <c:v>14</c:v>
                </c:pt>
                <c:pt idx="5426">
                  <c:v>14</c:v>
                </c:pt>
                <c:pt idx="5427">
                  <c:v>0</c:v>
                </c:pt>
                <c:pt idx="5428">
                  <c:v>13</c:v>
                </c:pt>
                <c:pt idx="5429">
                  <c:v>0</c:v>
                </c:pt>
                <c:pt idx="5430">
                  <c:v>13</c:v>
                </c:pt>
                <c:pt idx="5431">
                  <c:v>16</c:v>
                </c:pt>
                <c:pt idx="5432">
                  <c:v>13</c:v>
                </c:pt>
                <c:pt idx="5433">
                  <c:v>0</c:v>
                </c:pt>
                <c:pt idx="5434">
                  <c:v>0</c:v>
                </c:pt>
                <c:pt idx="5435">
                  <c:v>1</c:v>
                </c:pt>
                <c:pt idx="5436">
                  <c:v>5</c:v>
                </c:pt>
                <c:pt idx="5437">
                  <c:v>4</c:v>
                </c:pt>
                <c:pt idx="5438">
                  <c:v>0</c:v>
                </c:pt>
                <c:pt idx="5439">
                  <c:v>0</c:v>
                </c:pt>
                <c:pt idx="5440">
                  <c:v>4</c:v>
                </c:pt>
                <c:pt idx="5441">
                  <c:v>9</c:v>
                </c:pt>
                <c:pt idx="5442">
                  <c:v>16</c:v>
                </c:pt>
                <c:pt idx="5443">
                  <c:v>17</c:v>
                </c:pt>
                <c:pt idx="5444">
                  <c:v>17</c:v>
                </c:pt>
                <c:pt idx="5445">
                  <c:v>13</c:v>
                </c:pt>
                <c:pt idx="5446">
                  <c:v>1</c:v>
                </c:pt>
                <c:pt idx="5447">
                  <c:v>4</c:v>
                </c:pt>
                <c:pt idx="5448">
                  <c:v>3</c:v>
                </c:pt>
                <c:pt idx="5449">
                  <c:v>9</c:v>
                </c:pt>
                <c:pt idx="5450">
                  <c:v>10</c:v>
                </c:pt>
                <c:pt idx="5451">
                  <c:v>3</c:v>
                </c:pt>
                <c:pt idx="5452">
                  <c:v>14</c:v>
                </c:pt>
                <c:pt idx="5453">
                  <c:v>15</c:v>
                </c:pt>
                <c:pt idx="5454">
                  <c:v>9</c:v>
                </c:pt>
                <c:pt idx="5455">
                  <c:v>24</c:v>
                </c:pt>
                <c:pt idx="5456">
                  <c:v>9</c:v>
                </c:pt>
                <c:pt idx="5457">
                  <c:v>0</c:v>
                </c:pt>
                <c:pt idx="5458">
                  <c:v>0</c:v>
                </c:pt>
                <c:pt idx="5459">
                  <c:v>8</c:v>
                </c:pt>
                <c:pt idx="5460">
                  <c:v>6</c:v>
                </c:pt>
                <c:pt idx="5461">
                  <c:v>5</c:v>
                </c:pt>
                <c:pt idx="5462">
                  <c:v>9</c:v>
                </c:pt>
                <c:pt idx="5463">
                  <c:v>6</c:v>
                </c:pt>
                <c:pt idx="5464">
                  <c:v>12</c:v>
                </c:pt>
                <c:pt idx="5465">
                  <c:v>1</c:v>
                </c:pt>
                <c:pt idx="5466">
                  <c:v>11</c:v>
                </c:pt>
                <c:pt idx="5467">
                  <c:v>16</c:v>
                </c:pt>
                <c:pt idx="5468">
                  <c:v>24</c:v>
                </c:pt>
                <c:pt idx="5469">
                  <c:v>1</c:v>
                </c:pt>
                <c:pt idx="5470">
                  <c:v>2</c:v>
                </c:pt>
                <c:pt idx="5471">
                  <c:v>9</c:v>
                </c:pt>
                <c:pt idx="5472">
                  <c:v>17</c:v>
                </c:pt>
                <c:pt idx="5473">
                  <c:v>10</c:v>
                </c:pt>
                <c:pt idx="5474">
                  <c:v>13</c:v>
                </c:pt>
                <c:pt idx="5475">
                  <c:v>7</c:v>
                </c:pt>
                <c:pt idx="5476">
                  <c:v>10</c:v>
                </c:pt>
                <c:pt idx="5477">
                  <c:v>9</c:v>
                </c:pt>
                <c:pt idx="5478">
                  <c:v>0</c:v>
                </c:pt>
                <c:pt idx="5479">
                  <c:v>30</c:v>
                </c:pt>
                <c:pt idx="5480">
                  <c:v>0</c:v>
                </c:pt>
                <c:pt idx="5481">
                  <c:v>4</c:v>
                </c:pt>
                <c:pt idx="5482">
                  <c:v>14</c:v>
                </c:pt>
                <c:pt idx="5483">
                  <c:v>8</c:v>
                </c:pt>
                <c:pt idx="5484">
                  <c:v>10</c:v>
                </c:pt>
                <c:pt idx="5485">
                  <c:v>8</c:v>
                </c:pt>
                <c:pt idx="5486">
                  <c:v>11</c:v>
                </c:pt>
                <c:pt idx="5487">
                  <c:v>0</c:v>
                </c:pt>
                <c:pt idx="5488">
                  <c:v>10</c:v>
                </c:pt>
                <c:pt idx="5489">
                  <c:v>14</c:v>
                </c:pt>
                <c:pt idx="5490">
                  <c:v>20</c:v>
                </c:pt>
                <c:pt idx="5491">
                  <c:v>15</c:v>
                </c:pt>
                <c:pt idx="5492">
                  <c:v>28</c:v>
                </c:pt>
                <c:pt idx="5493">
                  <c:v>22</c:v>
                </c:pt>
                <c:pt idx="5494">
                  <c:v>2</c:v>
                </c:pt>
                <c:pt idx="5495">
                  <c:v>12</c:v>
                </c:pt>
                <c:pt idx="5496">
                  <c:v>15</c:v>
                </c:pt>
                <c:pt idx="5497">
                  <c:v>13</c:v>
                </c:pt>
                <c:pt idx="5498">
                  <c:v>16</c:v>
                </c:pt>
                <c:pt idx="5499">
                  <c:v>23</c:v>
                </c:pt>
                <c:pt idx="5500">
                  <c:v>19</c:v>
                </c:pt>
                <c:pt idx="5501">
                  <c:v>5</c:v>
                </c:pt>
                <c:pt idx="5502">
                  <c:v>21</c:v>
                </c:pt>
                <c:pt idx="5503">
                  <c:v>35</c:v>
                </c:pt>
                <c:pt idx="5504">
                  <c:v>24</c:v>
                </c:pt>
                <c:pt idx="5505">
                  <c:v>0</c:v>
                </c:pt>
                <c:pt idx="5506">
                  <c:v>13</c:v>
                </c:pt>
                <c:pt idx="5507">
                  <c:v>10</c:v>
                </c:pt>
                <c:pt idx="5508">
                  <c:v>12</c:v>
                </c:pt>
                <c:pt idx="5509">
                  <c:v>3</c:v>
                </c:pt>
                <c:pt idx="5510">
                  <c:v>5</c:v>
                </c:pt>
                <c:pt idx="5511">
                  <c:v>15</c:v>
                </c:pt>
                <c:pt idx="5512">
                  <c:v>5</c:v>
                </c:pt>
                <c:pt idx="5513">
                  <c:v>22</c:v>
                </c:pt>
                <c:pt idx="5514">
                  <c:v>11</c:v>
                </c:pt>
                <c:pt idx="5515">
                  <c:v>31</c:v>
                </c:pt>
                <c:pt idx="5516">
                  <c:v>24</c:v>
                </c:pt>
                <c:pt idx="5517">
                  <c:v>4</c:v>
                </c:pt>
                <c:pt idx="5518">
                  <c:v>19</c:v>
                </c:pt>
                <c:pt idx="5519">
                  <c:v>23</c:v>
                </c:pt>
                <c:pt idx="5520">
                  <c:v>7</c:v>
                </c:pt>
                <c:pt idx="5521">
                  <c:v>24</c:v>
                </c:pt>
                <c:pt idx="5522">
                  <c:v>11</c:v>
                </c:pt>
                <c:pt idx="5523">
                  <c:v>23</c:v>
                </c:pt>
                <c:pt idx="5524">
                  <c:v>13</c:v>
                </c:pt>
                <c:pt idx="5525">
                  <c:v>18</c:v>
                </c:pt>
                <c:pt idx="5526">
                  <c:v>25</c:v>
                </c:pt>
                <c:pt idx="5527">
                  <c:v>10</c:v>
                </c:pt>
                <c:pt idx="5528">
                  <c:v>9</c:v>
                </c:pt>
                <c:pt idx="5529">
                  <c:v>0</c:v>
                </c:pt>
                <c:pt idx="5530">
                  <c:v>1</c:v>
                </c:pt>
                <c:pt idx="5531">
                  <c:v>7</c:v>
                </c:pt>
                <c:pt idx="5532">
                  <c:v>12</c:v>
                </c:pt>
                <c:pt idx="5533">
                  <c:v>6</c:v>
                </c:pt>
                <c:pt idx="5534">
                  <c:v>8</c:v>
                </c:pt>
                <c:pt idx="5535">
                  <c:v>8</c:v>
                </c:pt>
                <c:pt idx="5536">
                  <c:v>0</c:v>
                </c:pt>
                <c:pt idx="5537">
                  <c:v>16</c:v>
                </c:pt>
                <c:pt idx="5538">
                  <c:v>18</c:v>
                </c:pt>
                <c:pt idx="5539">
                  <c:v>14</c:v>
                </c:pt>
                <c:pt idx="5540">
                  <c:v>19</c:v>
                </c:pt>
                <c:pt idx="5541">
                  <c:v>19</c:v>
                </c:pt>
                <c:pt idx="5542">
                  <c:v>0</c:v>
                </c:pt>
                <c:pt idx="5543">
                  <c:v>2</c:v>
                </c:pt>
                <c:pt idx="5544">
                  <c:v>0</c:v>
                </c:pt>
                <c:pt idx="5545">
                  <c:v>3</c:v>
                </c:pt>
                <c:pt idx="5546">
                  <c:v>0</c:v>
                </c:pt>
                <c:pt idx="5547">
                  <c:v>15</c:v>
                </c:pt>
                <c:pt idx="5548">
                  <c:v>0</c:v>
                </c:pt>
                <c:pt idx="5549">
                  <c:v>9</c:v>
                </c:pt>
                <c:pt idx="5550">
                  <c:v>8</c:v>
                </c:pt>
                <c:pt idx="5551">
                  <c:v>9</c:v>
                </c:pt>
                <c:pt idx="5552">
                  <c:v>13</c:v>
                </c:pt>
                <c:pt idx="5553">
                  <c:v>0</c:v>
                </c:pt>
                <c:pt idx="5554">
                  <c:v>0</c:v>
                </c:pt>
                <c:pt idx="5555">
                  <c:v>7</c:v>
                </c:pt>
                <c:pt idx="5556">
                  <c:v>7</c:v>
                </c:pt>
                <c:pt idx="5557">
                  <c:v>5</c:v>
                </c:pt>
                <c:pt idx="5558">
                  <c:v>4</c:v>
                </c:pt>
                <c:pt idx="5559">
                  <c:v>2</c:v>
                </c:pt>
                <c:pt idx="5560">
                  <c:v>11</c:v>
                </c:pt>
                <c:pt idx="5561">
                  <c:v>10</c:v>
                </c:pt>
                <c:pt idx="5562">
                  <c:v>19</c:v>
                </c:pt>
                <c:pt idx="5563">
                  <c:v>13</c:v>
                </c:pt>
                <c:pt idx="5564">
                  <c:v>17</c:v>
                </c:pt>
                <c:pt idx="5565">
                  <c:v>0</c:v>
                </c:pt>
                <c:pt idx="5566">
                  <c:v>14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7</c:v>
                </c:pt>
                <c:pt idx="5571">
                  <c:v>6</c:v>
                </c:pt>
                <c:pt idx="5572">
                  <c:v>4</c:v>
                </c:pt>
                <c:pt idx="5573">
                  <c:v>9</c:v>
                </c:pt>
                <c:pt idx="5574">
                  <c:v>0</c:v>
                </c:pt>
                <c:pt idx="5575">
                  <c:v>29</c:v>
                </c:pt>
                <c:pt idx="5576">
                  <c:v>12</c:v>
                </c:pt>
                <c:pt idx="5577">
                  <c:v>0</c:v>
                </c:pt>
                <c:pt idx="5578">
                  <c:v>4</c:v>
                </c:pt>
                <c:pt idx="5579">
                  <c:v>7</c:v>
                </c:pt>
                <c:pt idx="5580">
                  <c:v>7</c:v>
                </c:pt>
                <c:pt idx="5581">
                  <c:v>9</c:v>
                </c:pt>
                <c:pt idx="5582">
                  <c:v>1</c:v>
                </c:pt>
                <c:pt idx="5583">
                  <c:v>10</c:v>
                </c:pt>
                <c:pt idx="5584">
                  <c:v>3</c:v>
                </c:pt>
                <c:pt idx="5585">
                  <c:v>11</c:v>
                </c:pt>
                <c:pt idx="5586">
                  <c:v>16</c:v>
                </c:pt>
                <c:pt idx="5587">
                  <c:v>12</c:v>
                </c:pt>
                <c:pt idx="5588">
                  <c:v>29</c:v>
                </c:pt>
                <c:pt idx="5589">
                  <c:v>46</c:v>
                </c:pt>
                <c:pt idx="5590">
                  <c:v>4</c:v>
                </c:pt>
                <c:pt idx="5591">
                  <c:v>0</c:v>
                </c:pt>
                <c:pt idx="5592">
                  <c:v>19</c:v>
                </c:pt>
                <c:pt idx="5593">
                  <c:v>5</c:v>
                </c:pt>
                <c:pt idx="5594">
                  <c:v>13</c:v>
                </c:pt>
                <c:pt idx="5595">
                  <c:v>1</c:v>
                </c:pt>
                <c:pt idx="5596">
                  <c:v>20</c:v>
                </c:pt>
                <c:pt idx="5597">
                  <c:v>8</c:v>
                </c:pt>
                <c:pt idx="5598">
                  <c:v>1</c:v>
                </c:pt>
                <c:pt idx="5599">
                  <c:v>4</c:v>
                </c:pt>
                <c:pt idx="5600">
                  <c:v>6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11</c:v>
                </c:pt>
                <c:pt idx="5605">
                  <c:v>8</c:v>
                </c:pt>
                <c:pt idx="5606">
                  <c:v>12</c:v>
                </c:pt>
                <c:pt idx="5607">
                  <c:v>5</c:v>
                </c:pt>
                <c:pt idx="5608">
                  <c:v>9</c:v>
                </c:pt>
                <c:pt idx="5609">
                  <c:v>6</c:v>
                </c:pt>
                <c:pt idx="5610">
                  <c:v>34</c:v>
                </c:pt>
                <c:pt idx="5611">
                  <c:v>22</c:v>
                </c:pt>
                <c:pt idx="5612">
                  <c:v>16</c:v>
                </c:pt>
                <c:pt idx="5613">
                  <c:v>27</c:v>
                </c:pt>
                <c:pt idx="5614">
                  <c:v>21</c:v>
                </c:pt>
                <c:pt idx="5615">
                  <c:v>15</c:v>
                </c:pt>
                <c:pt idx="5616">
                  <c:v>10</c:v>
                </c:pt>
                <c:pt idx="5617">
                  <c:v>21</c:v>
                </c:pt>
                <c:pt idx="5618">
                  <c:v>11</c:v>
                </c:pt>
                <c:pt idx="5619">
                  <c:v>16</c:v>
                </c:pt>
                <c:pt idx="5620">
                  <c:v>9</c:v>
                </c:pt>
                <c:pt idx="5621">
                  <c:v>18</c:v>
                </c:pt>
                <c:pt idx="5622">
                  <c:v>19</c:v>
                </c:pt>
                <c:pt idx="5623">
                  <c:v>0</c:v>
                </c:pt>
                <c:pt idx="5624">
                  <c:v>0</c:v>
                </c:pt>
                <c:pt idx="5625">
                  <c:v>3</c:v>
                </c:pt>
                <c:pt idx="5626">
                  <c:v>0</c:v>
                </c:pt>
                <c:pt idx="5627">
                  <c:v>0</c:v>
                </c:pt>
                <c:pt idx="5628">
                  <c:v>26</c:v>
                </c:pt>
                <c:pt idx="5629">
                  <c:v>8</c:v>
                </c:pt>
                <c:pt idx="5630">
                  <c:v>10</c:v>
                </c:pt>
                <c:pt idx="5631">
                  <c:v>5</c:v>
                </c:pt>
                <c:pt idx="5632">
                  <c:v>16</c:v>
                </c:pt>
                <c:pt idx="5633">
                  <c:v>10</c:v>
                </c:pt>
                <c:pt idx="5634">
                  <c:v>19</c:v>
                </c:pt>
                <c:pt idx="5635">
                  <c:v>12</c:v>
                </c:pt>
                <c:pt idx="5636">
                  <c:v>18</c:v>
                </c:pt>
                <c:pt idx="5637">
                  <c:v>0</c:v>
                </c:pt>
                <c:pt idx="5638">
                  <c:v>6</c:v>
                </c:pt>
                <c:pt idx="5639">
                  <c:v>3</c:v>
                </c:pt>
                <c:pt idx="5640">
                  <c:v>3</c:v>
                </c:pt>
                <c:pt idx="5641">
                  <c:v>4</c:v>
                </c:pt>
                <c:pt idx="5642">
                  <c:v>1</c:v>
                </c:pt>
                <c:pt idx="5643">
                  <c:v>9</c:v>
                </c:pt>
                <c:pt idx="5644">
                  <c:v>9</c:v>
                </c:pt>
                <c:pt idx="5645">
                  <c:v>0</c:v>
                </c:pt>
                <c:pt idx="5646">
                  <c:v>20</c:v>
                </c:pt>
                <c:pt idx="5647">
                  <c:v>8</c:v>
                </c:pt>
                <c:pt idx="5648">
                  <c:v>8</c:v>
                </c:pt>
                <c:pt idx="5649">
                  <c:v>0</c:v>
                </c:pt>
                <c:pt idx="5650">
                  <c:v>8</c:v>
                </c:pt>
                <c:pt idx="5651">
                  <c:v>13</c:v>
                </c:pt>
                <c:pt idx="5652">
                  <c:v>15</c:v>
                </c:pt>
                <c:pt idx="5653">
                  <c:v>8</c:v>
                </c:pt>
                <c:pt idx="5654">
                  <c:v>9</c:v>
                </c:pt>
                <c:pt idx="5655">
                  <c:v>14</c:v>
                </c:pt>
                <c:pt idx="5656">
                  <c:v>10</c:v>
                </c:pt>
                <c:pt idx="5657">
                  <c:v>12</c:v>
                </c:pt>
                <c:pt idx="5658">
                  <c:v>16</c:v>
                </c:pt>
                <c:pt idx="5659">
                  <c:v>21</c:v>
                </c:pt>
                <c:pt idx="5660">
                  <c:v>27</c:v>
                </c:pt>
                <c:pt idx="5661">
                  <c:v>26</c:v>
                </c:pt>
                <c:pt idx="5662">
                  <c:v>35</c:v>
                </c:pt>
                <c:pt idx="5663">
                  <c:v>0</c:v>
                </c:pt>
                <c:pt idx="5664">
                  <c:v>42</c:v>
                </c:pt>
                <c:pt idx="5665">
                  <c:v>8</c:v>
                </c:pt>
                <c:pt idx="5666">
                  <c:v>2</c:v>
                </c:pt>
                <c:pt idx="5667">
                  <c:v>7</c:v>
                </c:pt>
                <c:pt idx="5668">
                  <c:v>11</c:v>
                </c:pt>
                <c:pt idx="5669">
                  <c:v>19</c:v>
                </c:pt>
                <c:pt idx="5670">
                  <c:v>16</c:v>
                </c:pt>
                <c:pt idx="5671">
                  <c:v>4</c:v>
                </c:pt>
                <c:pt idx="5672">
                  <c:v>0</c:v>
                </c:pt>
                <c:pt idx="5673">
                  <c:v>0</c:v>
                </c:pt>
                <c:pt idx="5674">
                  <c:v>8</c:v>
                </c:pt>
                <c:pt idx="5675">
                  <c:v>3</c:v>
                </c:pt>
                <c:pt idx="5676">
                  <c:v>9</c:v>
                </c:pt>
                <c:pt idx="5677">
                  <c:v>4</c:v>
                </c:pt>
                <c:pt idx="5678">
                  <c:v>4</c:v>
                </c:pt>
                <c:pt idx="5679">
                  <c:v>8</c:v>
                </c:pt>
                <c:pt idx="5680">
                  <c:v>6</c:v>
                </c:pt>
                <c:pt idx="5681">
                  <c:v>5</c:v>
                </c:pt>
                <c:pt idx="5682">
                  <c:v>18</c:v>
                </c:pt>
                <c:pt idx="5683">
                  <c:v>10</c:v>
                </c:pt>
                <c:pt idx="5684">
                  <c:v>24</c:v>
                </c:pt>
                <c:pt idx="5685">
                  <c:v>0</c:v>
                </c:pt>
                <c:pt idx="5686">
                  <c:v>3</c:v>
                </c:pt>
                <c:pt idx="5687">
                  <c:v>3</c:v>
                </c:pt>
                <c:pt idx="5688">
                  <c:v>7</c:v>
                </c:pt>
                <c:pt idx="5689">
                  <c:v>7</c:v>
                </c:pt>
                <c:pt idx="5690">
                  <c:v>1</c:v>
                </c:pt>
                <c:pt idx="5691">
                  <c:v>5</c:v>
                </c:pt>
                <c:pt idx="5692">
                  <c:v>2</c:v>
                </c:pt>
                <c:pt idx="5693">
                  <c:v>19</c:v>
                </c:pt>
                <c:pt idx="5694">
                  <c:v>0</c:v>
                </c:pt>
                <c:pt idx="5695">
                  <c:v>41</c:v>
                </c:pt>
                <c:pt idx="5696">
                  <c:v>14</c:v>
                </c:pt>
                <c:pt idx="5697">
                  <c:v>0</c:v>
                </c:pt>
                <c:pt idx="5698">
                  <c:v>18</c:v>
                </c:pt>
                <c:pt idx="5699">
                  <c:v>20</c:v>
                </c:pt>
                <c:pt idx="5700">
                  <c:v>15</c:v>
                </c:pt>
                <c:pt idx="5701">
                  <c:v>7</c:v>
                </c:pt>
                <c:pt idx="5702">
                  <c:v>15</c:v>
                </c:pt>
                <c:pt idx="5703">
                  <c:v>8</c:v>
                </c:pt>
                <c:pt idx="5704">
                  <c:v>11</c:v>
                </c:pt>
                <c:pt idx="5705">
                  <c:v>13</c:v>
                </c:pt>
                <c:pt idx="5706">
                  <c:v>17</c:v>
                </c:pt>
                <c:pt idx="5707">
                  <c:v>15</c:v>
                </c:pt>
                <c:pt idx="5708">
                  <c:v>30</c:v>
                </c:pt>
                <c:pt idx="5709">
                  <c:v>28</c:v>
                </c:pt>
                <c:pt idx="5710">
                  <c:v>0</c:v>
                </c:pt>
                <c:pt idx="5711">
                  <c:v>15</c:v>
                </c:pt>
                <c:pt idx="5712">
                  <c:v>12</c:v>
                </c:pt>
                <c:pt idx="5713">
                  <c:v>17</c:v>
                </c:pt>
                <c:pt idx="5714">
                  <c:v>13</c:v>
                </c:pt>
                <c:pt idx="5715">
                  <c:v>20</c:v>
                </c:pt>
                <c:pt idx="5716">
                  <c:v>23</c:v>
                </c:pt>
                <c:pt idx="5717">
                  <c:v>22</c:v>
                </c:pt>
                <c:pt idx="5718">
                  <c:v>29</c:v>
                </c:pt>
                <c:pt idx="5719">
                  <c:v>24</c:v>
                </c:pt>
                <c:pt idx="5720">
                  <c:v>6</c:v>
                </c:pt>
                <c:pt idx="5721">
                  <c:v>0</c:v>
                </c:pt>
                <c:pt idx="5722">
                  <c:v>6</c:v>
                </c:pt>
                <c:pt idx="5723">
                  <c:v>8</c:v>
                </c:pt>
                <c:pt idx="5724">
                  <c:v>1</c:v>
                </c:pt>
                <c:pt idx="5725">
                  <c:v>1</c:v>
                </c:pt>
                <c:pt idx="5726">
                  <c:v>4</c:v>
                </c:pt>
                <c:pt idx="5727">
                  <c:v>8</c:v>
                </c:pt>
                <c:pt idx="5728">
                  <c:v>9</c:v>
                </c:pt>
                <c:pt idx="5729">
                  <c:v>0</c:v>
                </c:pt>
                <c:pt idx="5730">
                  <c:v>22</c:v>
                </c:pt>
                <c:pt idx="5731">
                  <c:v>7</c:v>
                </c:pt>
                <c:pt idx="5732">
                  <c:v>28</c:v>
                </c:pt>
                <c:pt idx="5733">
                  <c:v>19</c:v>
                </c:pt>
                <c:pt idx="5734">
                  <c:v>15</c:v>
                </c:pt>
                <c:pt idx="5735">
                  <c:v>0</c:v>
                </c:pt>
                <c:pt idx="5736">
                  <c:v>0</c:v>
                </c:pt>
                <c:pt idx="5737">
                  <c:v>13</c:v>
                </c:pt>
                <c:pt idx="5738">
                  <c:v>20</c:v>
                </c:pt>
                <c:pt idx="5739">
                  <c:v>9</c:v>
                </c:pt>
                <c:pt idx="5740">
                  <c:v>1</c:v>
                </c:pt>
                <c:pt idx="5741">
                  <c:v>20</c:v>
                </c:pt>
                <c:pt idx="5742">
                  <c:v>9</c:v>
                </c:pt>
                <c:pt idx="5743">
                  <c:v>26</c:v>
                </c:pt>
                <c:pt idx="5744">
                  <c:v>14</c:v>
                </c:pt>
                <c:pt idx="5745">
                  <c:v>0</c:v>
                </c:pt>
                <c:pt idx="5746">
                  <c:v>6</c:v>
                </c:pt>
                <c:pt idx="5747">
                  <c:v>4</c:v>
                </c:pt>
                <c:pt idx="5748">
                  <c:v>15</c:v>
                </c:pt>
                <c:pt idx="5749">
                  <c:v>11</c:v>
                </c:pt>
                <c:pt idx="5750">
                  <c:v>12</c:v>
                </c:pt>
                <c:pt idx="5751">
                  <c:v>7</c:v>
                </c:pt>
                <c:pt idx="5752">
                  <c:v>10</c:v>
                </c:pt>
                <c:pt idx="5753">
                  <c:v>8</c:v>
                </c:pt>
                <c:pt idx="5754">
                  <c:v>21</c:v>
                </c:pt>
                <c:pt idx="5755">
                  <c:v>25</c:v>
                </c:pt>
                <c:pt idx="5756">
                  <c:v>29</c:v>
                </c:pt>
                <c:pt idx="5757">
                  <c:v>35</c:v>
                </c:pt>
                <c:pt idx="5758">
                  <c:v>34</c:v>
                </c:pt>
                <c:pt idx="5759">
                  <c:v>0</c:v>
                </c:pt>
                <c:pt idx="5760">
                  <c:v>18</c:v>
                </c:pt>
                <c:pt idx="5761">
                  <c:v>22</c:v>
                </c:pt>
                <c:pt idx="5762">
                  <c:v>30</c:v>
                </c:pt>
                <c:pt idx="5763">
                  <c:v>24</c:v>
                </c:pt>
                <c:pt idx="5764">
                  <c:v>21</c:v>
                </c:pt>
                <c:pt idx="5765">
                  <c:v>24</c:v>
                </c:pt>
                <c:pt idx="5766">
                  <c:v>35</c:v>
                </c:pt>
                <c:pt idx="5767">
                  <c:v>23</c:v>
                </c:pt>
                <c:pt idx="5768">
                  <c:v>24</c:v>
                </c:pt>
                <c:pt idx="5769">
                  <c:v>0</c:v>
                </c:pt>
                <c:pt idx="5770">
                  <c:v>15</c:v>
                </c:pt>
                <c:pt idx="5771">
                  <c:v>9</c:v>
                </c:pt>
                <c:pt idx="5772">
                  <c:v>13</c:v>
                </c:pt>
                <c:pt idx="5773">
                  <c:v>5</c:v>
                </c:pt>
                <c:pt idx="5774">
                  <c:v>3</c:v>
                </c:pt>
                <c:pt idx="5775">
                  <c:v>5</c:v>
                </c:pt>
                <c:pt idx="5776">
                  <c:v>3</c:v>
                </c:pt>
                <c:pt idx="5777">
                  <c:v>11</c:v>
                </c:pt>
                <c:pt idx="5778">
                  <c:v>10</c:v>
                </c:pt>
                <c:pt idx="5779">
                  <c:v>14</c:v>
                </c:pt>
                <c:pt idx="5780">
                  <c:v>16</c:v>
                </c:pt>
                <c:pt idx="5781">
                  <c:v>16</c:v>
                </c:pt>
                <c:pt idx="5782">
                  <c:v>26</c:v>
                </c:pt>
                <c:pt idx="5783">
                  <c:v>19</c:v>
                </c:pt>
                <c:pt idx="5784">
                  <c:v>29</c:v>
                </c:pt>
                <c:pt idx="5785">
                  <c:v>14</c:v>
                </c:pt>
                <c:pt idx="5786">
                  <c:v>17</c:v>
                </c:pt>
                <c:pt idx="5787">
                  <c:v>23</c:v>
                </c:pt>
                <c:pt idx="5788">
                  <c:v>19</c:v>
                </c:pt>
                <c:pt idx="5789">
                  <c:v>17</c:v>
                </c:pt>
                <c:pt idx="5790">
                  <c:v>24</c:v>
                </c:pt>
                <c:pt idx="5791">
                  <c:v>28</c:v>
                </c:pt>
                <c:pt idx="5792">
                  <c:v>18</c:v>
                </c:pt>
                <c:pt idx="5793">
                  <c:v>18</c:v>
                </c:pt>
                <c:pt idx="5794">
                  <c:v>25</c:v>
                </c:pt>
                <c:pt idx="5795">
                  <c:v>18</c:v>
                </c:pt>
                <c:pt idx="5796">
                  <c:v>20</c:v>
                </c:pt>
                <c:pt idx="5797">
                  <c:v>22</c:v>
                </c:pt>
                <c:pt idx="5798">
                  <c:v>10</c:v>
                </c:pt>
                <c:pt idx="5799">
                  <c:v>17</c:v>
                </c:pt>
                <c:pt idx="5800">
                  <c:v>17</c:v>
                </c:pt>
                <c:pt idx="5801">
                  <c:v>14</c:v>
                </c:pt>
                <c:pt idx="5802">
                  <c:v>27</c:v>
                </c:pt>
                <c:pt idx="5803">
                  <c:v>22</c:v>
                </c:pt>
                <c:pt idx="5804">
                  <c:v>18</c:v>
                </c:pt>
                <c:pt idx="5805">
                  <c:v>21</c:v>
                </c:pt>
                <c:pt idx="5806">
                  <c:v>19</c:v>
                </c:pt>
                <c:pt idx="5807">
                  <c:v>7</c:v>
                </c:pt>
                <c:pt idx="5808">
                  <c:v>21</c:v>
                </c:pt>
                <c:pt idx="5809">
                  <c:v>17</c:v>
                </c:pt>
                <c:pt idx="5810">
                  <c:v>18</c:v>
                </c:pt>
                <c:pt idx="5811">
                  <c:v>18</c:v>
                </c:pt>
                <c:pt idx="5812">
                  <c:v>13</c:v>
                </c:pt>
                <c:pt idx="5813">
                  <c:v>5</c:v>
                </c:pt>
                <c:pt idx="5814">
                  <c:v>24</c:v>
                </c:pt>
                <c:pt idx="5815">
                  <c:v>10</c:v>
                </c:pt>
                <c:pt idx="5816">
                  <c:v>6</c:v>
                </c:pt>
                <c:pt idx="5817">
                  <c:v>4</c:v>
                </c:pt>
                <c:pt idx="5818">
                  <c:v>12</c:v>
                </c:pt>
                <c:pt idx="5819">
                  <c:v>15</c:v>
                </c:pt>
                <c:pt idx="5820">
                  <c:v>6</c:v>
                </c:pt>
                <c:pt idx="5821">
                  <c:v>8</c:v>
                </c:pt>
                <c:pt idx="5822">
                  <c:v>11</c:v>
                </c:pt>
                <c:pt idx="5823">
                  <c:v>16</c:v>
                </c:pt>
                <c:pt idx="5824">
                  <c:v>8</c:v>
                </c:pt>
                <c:pt idx="5825">
                  <c:v>12</c:v>
                </c:pt>
                <c:pt idx="5826">
                  <c:v>5</c:v>
                </c:pt>
                <c:pt idx="5827">
                  <c:v>30</c:v>
                </c:pt>
                <c:pt idx="5828">
                  <c:v>11</c:v>
                </c:pt>
                <c:pt idx="5829">
                  <c:v>47</c:v>
                </c:pt>
                <c:pt idx="5830">
                  <c:v>0</c:v>
                </c:pt>
                <c:pt idx="5831">
                  <c:v>4</c:v>
                </c:pt>
                <c:pt idx="5832">
                  <c:v>18</c:v>
                </c:pt>
                <c:pt idx="5833">
                  <c:v>1</c:v>
                </c:pt>
                <c:pt idx="5834">
                  <c:v>2</c:v>
                </c:pt>
                <c:pt idx="5835">
                  <c:v>9</c:v>
                </c:pt>
                <c:pt idx="5836">
                  <c:v>12</c:v>
                </c:pt>
                <c:pt idx="5837">
                  <c:v>0</c:v>
                </c:pt>
                <c:pt idx="5838">
                  <c:v>5</c:v>
                </c:pt>
                <c:pt idx="5839">
                  <c:v>27</c:v>
                </c:pt>
                <c:pt idx="5840">
                  <c:v>8</c:v>
                </c:pt>
                <c:pt idx="5841">
                  <c:v>6</c:v>
                </c:pt>
                <c:pt idx="5842">
                  <c:v>7</c:v>
                </c:pt>
                <c:pt idx="5843">
                  <c:v>0</c:v>
                </c:pt>
                <c:pt idx="5844">
                  <c:v>8</c:v>
                </c:pt>
                <c:pt idx="5845">
                  <c:v>0</c:v>
                </c:pt>
                <c:pt idx="5846">
                  <c:v>10</c:v>
                </c:pt>
                <c:pt idx="5847">
                  <c:v>2</c:v>
                </c:pt>
                <c:pt idx="5848">
                  <c:v>6</c:v>
                </c:pt>
                <c:pt idx="5849">
                  <c:v>17</c:v>
                </c:pt>
                <c:pt idx="5850">
                  <c:v>3</c:v>
                </c:pt>
                <c:pt idx="5851">
                  <c:v>0</c:v>
                </c:pt>
                <c:pt idx="5852">
                  <c:v>14</c:v>
                </c:pt>
                <c:pt idx="5853">
                  <c:v>7</c:v>
                </c:pt>
                <c:pt idx="5854">
                  <c:v>4</c:v>
                </c:pt>
                <c:pt idx="5855">
                  <c:v>9</c:v>
                </c:pt>
                <c:pt idx="5856">
                  <c:v>11</c:v>
                </c:pt>
                <c:pt idx="5857">
                  <c:v>1</c:v>
                </c:pt>
                <c:pt idx="5858">
                  <c:v>0</c:v>
                </c:pt>
                <c:pt idx="5859">
                  <c:v>17</c:v>
                </c:pt>
                <c:pt idx="5860">
                  <c:v>6</c:v>
                </c:pt>
                <c:pt idx="5861">
                  <c:v>6</c:v>
                </c:pt>
                <c:pt idx="5862">
                  <c:v>0</c:v>
                </c:pt>
                <c:pt idx="5863">
                  <c:v>27</c:v>
                </c:pt>
                <c:pt idx="5864">
                  <c:v>18</c:v>
                </c:pt>
                <c:pt idx="5865">
                  <c:v>0</c:v>
                </c:pt>
                <c:pt idx="5866">
                  <c:v>3</c:v>
                </c:pt>
                <c:pt idx="5867">
                  <c:v>6</c:v>
                </c:pt>
                <c:pt idx="5868">
                  <c:v>8</c:v>
                </c:pt>
                <c:pt idx="5869">
                  <c:v>9</c:v>
                </c:pt>
                <c:pt idx="5870">
                  <c:v>1</c:v>
                </c:pt>
                <c:pt idx="5871">
                  <c:v>4</c:v>
                </c:pt>
                <c:pt idx="5872">
                  <c:v>9</c:v>
                </c:pt>
                <c:pt idx="5873">
                  <c:v>17</c:v>
                </c:pt>
                <c:pt idx="5874">
                  <c:v>11</c:v>
                </c:pt>
                <c:pt idx="5875">
                  <c:v>23</c:v>
                </c:pt>
                <c:pt idx="5876">
                  <c:v>3</c:v>
                </c:pt>
                <c:pt idx="5877">
                  <c:v>0</c:v>
                </c:pt>
                <c:pt idx="5878">
                  <c:v>25</c:v>
                </c:pt>
                <c:pt idx="5879">
                  <c:v>4</c:v>
                </c:pt>
                <c:pt idx="5880">
                  <c:v>8</c:v>
                </c:pt>
                <c:pt idx="5881">
                  <c:v>18</c:v>
                </c:pt>
                <c:pt idx="5882">
                  <c:v>7</c:v>
                </c:pt>
                <c:pt idx="5883">
                  <c:v>25</c:v>
                </c:pt>
                <c:pt idx="5884">
                  <c:v>7</c:v>
                </c:pt>
                <c:pt idx="5885">
                  <c:v>6</c:v>
                </c:pt>
                <c:pt idx="5886">
                  <c:v>15</c:v>
                </c:pt>
                <c:pt idx="5887">
                  <c:v>44</c:v>
                </c:pt>
                <c:pt idx="5888">
                  <c:v>18</c:v>
                </c:pt>
                <c:pt idx="5889">
                  <c:v>0</c:v>
                </c:pt>
                <c:pt idx="5890">
                  <c:v>8</c:v>
                </c:pt>
                <c:pt idx="5891">
                  <c:v>16</c:v>
                </c:pt>
                <c:pt idx="5892">
                  <c:v>10</c:v>
                </c:pt>
                <c:pt idx="5893">
                  <c:v>9</c:v>
                </c:pt>
                <c:pt idx="5894">
                  <c:v>15</c:v>
                </c:pt>
                <c:pt idx="5895">
                  <c:v>18</c:v>
                </c:pt>
                <c:pt idx="5896">
                  <c:v>9</c:v>
                </c:pt>
                <c:pt idx="5897">
                  <c:v>11</c:v>
                </c:pt>
                <c:pt idx="5898">
                  <c:v>15</c:v>
                </c:pt>
                <c:pt idx="5899">
                  <c:v>22</c:v>
                </c:pt>
                <c:pt idx="5900">
                  <c:v>28</c:v>
                </c:pt>
                <c:pt idx="5901">
                  <c:v>31</c:v>
                </c:pt>
                <c:pt idx="5902">
                  <c:v>0</c:v>
                </c:pt>
                <c:pt idx="5903">
                  <c:v>23</c:v>
                </c:pt>
                <c:pt idx="5904">
                  <c:v>26</c:v>
                </c:pt>
                <c:pt idx="5905">
                  <c:v>19</c:v>
                </c:pt>
                <c:pt idx="5906">
                  <c:v>16</c:v>
                </c:pt>
                <c:pt idx="5907">
                  <c:v>10</c:v>
                </c:pt>
                <c:pt idx="5908">
                  <c:v>17</c:v>
                </c:pt>
                <c:pt idx="5909">
                  <c:v>18</c:v>
                </c:pt>
                <c:pt idx="5910">
                  <c:v>21</c:v>
                </c:pt>
                <c:pt idx="5911">
                  <c:v>1</c:v>
                </c:pt>
                <c:pt idx="5912">
                  <c:v>2</c:v>
                </c:pt>
                <c:pt idx="5913">
                  <c:v>2</c:v>
                </c:pt>
                <c:pt idx="5914">
                  <c:v>0</c:v>
                </c:pt>
                <c:pt idx="5915">
                  <c:v>2</c:v>
                </c:pt>
                <c:pt idx="5916">
                  <c:v>6</c:v>
                </c:pt>
                <c:pt idx="5917">
                  <c:v>4</c:v>
                </c:pt>
                <c:pt idx="5918">
                  <c:v>10</c:v>
                </c:pt>
                <c:pt idx="5919">
                  <c:v>11</c:v>
                </c:pt>
                <c:pt idx="5920">
                  <c:v>3</c:v>
                </c:pt>
                <c:pt idx="5921">
                  <c:v>18</c:v>
                </c:pt>
                <c:pt idx="5922">
                  <c:v>9</c:v>
                </c:pt>
                <c:pt idx="5923">
                  <c:v>16</c:v>
                </c:pt>
                <c:pt idx="5924">
                  <c:v>20</c:v>
                </c:pt>
                <c:pt idx="5925">
                  <c:v>0</c:v>
                </c:pt>
                <c:pt idx="5926">
                  <c:v>3</c:v>
                </c:pt>
                <c:pt idx="5927">
                  <c:v>13</c:v>
                </c:pt>
                <c:pt idx="5928">
                  <c:v>0</c:v>
                </c:pt>
                <c:pt idx="5929">
                  <c:v>4</c:v>
                </c:pt>
                <c:pt idx="5930">
                  <c:v>14</c:v>
                </c:pt>
                <c:pt idx="5931">
                  <c:v>13</c:v>
                </c:pt>
                <c:pt idx="5932">
                  <c:v>11</c:v>
                </c:pt>
                <c:pt idx="5933">
                  <c:v>3</c:v>
                </c:pt>
                <c:pt idx="5934">
                  <c:v>8</c:v>
                </c:pt>
                <c:pt idx="5935">
                  <c:v>26</c:v>
                </c:pt>
                <c:pt idx="5936">
                  <c:v>5</c:v>
                </c:pt>
                <c:pt idx="5937">
                  <c:v>4</c:v>
                </c:pt>
                <c:pt idx="5938">
                  <c:v>1</c:v>
                </c:pt>
                <c:pt idx="5939">
                  <c:v>13</c:v>
                </c:pt>
                <c:pt idx="5940">
                  <c:v>19</c:v>
                </c:pt>
                <c:pt idx="5941">
                  <c:v>18</c:v>
                </c:pt>
                <c:pt idx="5942">
                  <c:v>0</c:v>
                </c:pt>
                <c:pt idx="5943">
                  <c:v>3</c:v>
                </c:pt>
                <c:pt idx="5944">
                  <c:v>27</c:v>
                </c:pt>
                <c:pt idx="5945">
                  <c:v>0</c:v>
                </c:pt>
                <c:pt idx="5946">
                  <c:v>3</c:v>
                </c:pt>
                <c:pt idx="5947">
                  <c:v>10</c:v>
                </c:pt>
                <c:pt idx="5948">
                  <c:v>4</c:v>
                </c:pt>
                <c:pt idx="5949">
                  <c:v>16</c:v>
                </c:pt>
                <c:pt idx="5950">
                  <c:v>16</c:v>
                </c:pt>
                <c:pt idx="5951">
                  <c:v>10</c:v>
                </c:pt>
                <c:pt idx="5952">
                  <c:v>4</c:v>
                </c:pt>
                <c:pt idx="5953">
                  <c:v>8</c:v>
                </c:pt>
                <c:pt idx="5954">
                  <c:v>14</c:v>
                </c:pt>
                <c:pt idx="5955">
                  <c:v>10</c:v>
                </c:pt>
                <c:pt idx="5956">
                  <c:v>5</c:v>
                </c:pt>
                <c:pt idx="5957">
                  <c:v>13</c:v>
                </c:pt>
                <c:pt idx="5958">
                  <c:v>23</c:v>
                </c:pt>
                <c:pt idx="5959">
                  <c:v>3</c:v>
                </c:pt>
                <c:pt idx="5960">
                  <c:v>25</c:v>
                </c:pt>
                <c:pt idx="5961">
                  <c:v>0</c:v>
                </c:pt>
                <c:pt idx="5962">
                  <c:v>9</c:v>
                </c:pt>
                <c:pt idx="5963">
                  <c:v>0</c:v>
                </c:pt>
                <c:pt idx="5964">
                  <c:v>21</c:v>
                </c:pt>
                <c:pt idx="5965">
                  <c:v>14</c:v>
                </c:pt>
                <c:pt idx="5966">
                  <c:v>18</c:v>
                </c:pt>
                <c:pt idx="5967">
                  <c:v>22</c:v>
                </c:pt>
                <c:pt idx="5968">
                  <c:v>20</c:v>
                </c:pt>
                <c:pt idx="5969">
                  <c:v>20</c:v>
                </c:pt>
                <c:pt idx="5970">
                  <c:v>25</c:v>
                </c:pt>
                <c:pt idx="5971">
                  <c:v>25</c:v>
                </c:pt>
                <c:pt idx="5972">
                  <c:v>11</c:v>
                </c:pt>
                <c:pt idx="5973">
                  <c:v>0</c:v>
                </c:pt>
                <c:pt idx="5974">
                  <c:v>17</c:v>
                </c:pt>
                <c:pt idx="5975">
                  <c:v>18</c:v>
                </c:pt>
                <c:pt idx="5976">
                  <c:v>17</c:v>
                </c:pt>
                <c:pt idx="5977">
                  <c:v>24</c:v>
                </c:pt>
                <c:pt idx="5978">
                  <c:v>22</c:v>
                </c:pt>
                <c:pt idx="5979">
                  <c:v>10</c:v>
                </c:pt>
                <c:pt idx="5980">
                  <c:v>17</c:v>
                </c:pt>
                <c:pt idx="5981">
                  <c:v>15</c:v>
                </c:pt>
                <c:pt idx="5982">
                  <c:v>14</c:v>
                </c:pt>
                <c:pt idx="5983">
                  <c:v>27</c:v>
                </c:pt>
                <c:pt idx="5984">
                  <c:v>13</c:v>
                </c:pt>
                <c:pt idx="5985">
                  <c:v>0</c:v>
                </c:pt>
                <c:pt idx="5986">
                  <c:v>6</c:v>
                </c:pt>
                <c:pt idx="5987">
                  <c:v>7</c:v>
                </c:pt>
                <c:pt idx="5988">
                  <c:v>8</c:v>
                </c:pt>
                <c:pt idx="5989">
                  <c:v>7</c:v>
                </c:pt>
                <c:pt idx="5990">
                  <c:v>14</c:v>
                </c:pt>
                <c:pt idx="5991">
                  <c:v>13</c:v>
                </c:pt>
                <c:pt idx="5992">
                  <c:v>17</c:v>
                </c:pt>
                <c:pt idx="5993">
                  <c:v>15</c:v>
                </c:pt>
                <c:pt idx="5994">
                  <c:v>16</c:v>
                </c:pt>
                <c:pt idx="5995">
                  <c:v>0</c:v>
                </c:pt>
                <c:pt idx="5996">
                  <c:v>0</c:v>
                </c:pt>
                <c:pt idx="5997">
                  <c:v>7</c:v>
                </c:pt>
                <c:pt idx="5998">
                  <c:v>6</c:v>
                </c:pt>
                <c:pt idx="5999">
                  <c:v>12</c:v>
                </c:pt>
                <c:pt idx="6000">
                  <c:v>0</c:v>
                </c:pt>
                <c:pt idx="6001">
                  <c:v>2</c:v>
                </c:pt>
                <c:pt idx="6002">
                  <c:v>3</c:v>
                </c:pt>
                <c:pt idx="6003">
                  <c:v>9</c:v>
                </c:pt>
                <c:pt idx="6004">
                  <c:v>5</c:v>
                </c:pt>
                <c:pt idx="6005">
                  <c:v>8</c:v>
                </c:pt>
                <c:pt idx="6006">
                  <c:v>0</c:v>
                </c:pt>
                <c:pt idx="6007">
                  <c:v>6</c:v>
                </c:pt>
                <c:pt idx="6008">
                  <c:v>6</c:v>
                </c:pt>
                <c:pt idx="6009">
                  <c:v>15</c:v>
                </c:pt>
                <c:pt idx="6010">
                  <c:v>15</c:v>
                </c:pt>
                <c:pt idx="6011">
                  <c:v>8</c:v>
                </c:pt>
                <c:pt idx="6012">
                  <c:v>0</c:v>
                </c:pt>
                <c:pt idx="6013">
                  <c:v>3</c:v>
                </c:pt>
                <c:pt idx="6014">
                  <c:v>2</c:v>
                </c:pt>
                <c:pt idx="6015">
                  <c:v>0</c:v>
                </c:pt>
                <c:pt idx="6016">
                  <c:v>5</c:v>
                </c:pt>
                <c:pt idx="6017">
                  <c:v>7</c:v>
                </c:pt>
                <c:pt idx="6018">
                  <c:v>10</c:v>
                </c:pt>
                <c:pt idx="6019">
                  <c:v>0</c:v>
                </c:pt>
                <c:pt idx="6020">
                  <c:v>4</c:v>
                </c:pt>
                <c:pt idx="6021">
                  <c:v>0</c:v>
                </c:pt>
                <c:pt idx="6022">
                  <c:v>5</c:v>
                </c:pt>
                <c:pt idx="6023">
                  <c:v>7</c:v>
                </c:pt>
                <c:pt idx="6024">
                  <c:v>2</c:v>
                </c:pt>
                <c:pt idx="6025">
                  <c:v>0</c:v>
                </c:pt>
                <c:pt idx="6026">
                  <c:v>9</c:v>
                </c:pt>
                <c:pt idx="6027">
                  <c:v>0</c:v>
                </c:pt>
                <c:pt idx="6028">
                  <c:v>3</c:v>
                </c:pt>
                <c:pt idx="6029">
                  <c:v>5</c:v>
                </c:pt>
                <c:pt idx="6030">
                  <c:v>2</c:v>
                </c:pt>
                <c:pt idx="6031">
                  <c:v>1</c:v>
                </c:pt>
                <c:pt idx="6032">
                  <c:v>17</c:v>
                </c:pt>
                <c:pt idx="6033">
                  <c:v>3</c:v>
                </c:pt>
                <c:pt idx="6034">
                  <c:v>13</c:v>
                </c:pt>
                <c:pt idx="6035">
                  <c:v>0</c:v>
                </c:pt>
                <c:pt idx="6036">
                  <c:v>2</c:v>
                </c:pt>
                <c:pt idx="6037">
                  <c:v>6</c:v>
                </c:pt>
                <c:pt idx="6038">
                  <c:v>0</c:v>
                </c:pt>
                <c:pt idx="6039">
                  <c:v>13</c:v>
                </c:pt>
                <c:pt idx="6040">
                  <c:v>3</c:v>
                </c:pt>
                <c:pt idx="6041">
                  <c:v>13</c:v>
                </c:pt>
                <c:pt idx="6042">
                  <c:v>6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8</c:v>
                </c:pt>
                <c:pt idx="6047">
                  <c:v>5</c:v>
                </c:pt>
                <c:pt idx="6048">
                  <c:v>7</c:v>
                </c:pt>
                <c:pt idx="6049">
                  <c:v>0</c:v>
                </c:pt>
                <c:pt idx="6050">
                  <c:v>5</c:v>
                </c:pt>
                <c:pt idx="6051">
                  <c:v>6</c:v>
                </c:pt>
                <c:pt idx="6052">
                  <c:v>0</c:v>
                </c:pt>
                <c:pt idx="6053">
                  <c:v>1</c:v>
                </c:pt>
                <c:pt idx="6054">
                  <c:v>0</c:v>
                </c:pt>
                <c:pt idx="6055">
                  <c:v>20</c:v>
                </c:pt>
                <c:pt idx="6056">
                  <c:v>7</c:v>
                </c:pt>
                <c:pt idx="6057">
                  <c:v>0</c:v>
                </c:pt>
                <c:pt idx="6058">
                  <c:v>4</c:v>
                </c:pt>
                <c:pt idx="6059">
                  <c:v>14</c:v>
                </c:pt>
                <c:pt idx="6060">
                  <c:v>0</c:v>
                </c:pt>
                <c:pt idx="6061">
                  <c:v>0</c:v>
                </c:pt>
                <c:pt idx="6062">
                  <c:v>1</c:v>
                </c:pt>
                <c:pt idx="6063">
                  <c:v>3</c:v>
                </c:pt>
                <c:pt idx="6064">
                  <c:v>0</c:v>
                </c:pt>
                <c:pt idx="6065">
                  <c:v>11</c:v>
                </c:pt>
                <c:pt idx="6066">
                  <c:v>6</c:v>
                </c:pt>
                <c:pt idx="6067">
                  <c:v>0</c:v>
                </c:pt>
                <c:pt idx="6068">
                  <c:v>0</c:v>
                </c:pt>
                <c:pt idx="6069">
                  <c:v>14</c:v>
                </c:pt>
                <c:pt idx="6070">
                  <c:v>0</c:v>
                </c:pt>
                <c:pt idx="6071">
                  <c:v>5</c:v>
                </c:pt>
                <c:pt idx="6072">
                  <c:v>5</c:v>
                </c:pt>
                <c:pt idx="6073">
                  <c:v>0</c:v>
                </c:pt>
                <c:pt idx="6074">
                  <c:v>5</c:v>
                </c:pt>
                <c:pt idx="6075">
                  <c:v>5</c:v>
                </c:pt>
                <c:pt idx="6076">
                  <c:v>10</c:v>
                </c:pt>
                <c:pt idx="6077">
                  <c:v>3</c:v>
                </c:pt>
                <c:pt idx="6078">
                  <c:v>5</c:v>
                </c:pt>
                <c:pt idx="6079">
                  <c:v>13</c:v>
                </c:pt>
                <c:pt idx="6080">
                  <c:v>0</c:v>
                </c:pt>
                <c:pt idx="6081">
                  <c:v>23</c:v>
                </c:pt>
                <c:pt idx="6082">
                  <c:v>1</c:v>
                </c:pt>
                <c:pt idx="6083">
                  <c:v>1</c:v>
                </c:pt>
                <c:pt idx="6084">
                  <c:v>0</c:v>
                </c:pt>
                <c:pt idx="6085">
                  <c:v>8</c:v>
                </c:pt>
                <c:pt idx="6086">
                  <c:v>6</c:v>
                </c:pt>
                <c:pt idx="6087">
                  <c:v>4</c:v>
                </c:pt>
                <c:pt idx="6088">
                  <c:v>1</c:v>
                </c:pt>
                <c:pt idx="6089">
                  <c:v>0</c:v>
                </c:pt>
                <c:pt idx="6090">
                  <c:v>13</c:v>
                </c:pt>
                <c:pt idx="6091">
                  <c:v>7</c:v>
                </c:pt>
                <c:pt idx="6092">
                  <c:v>0</c:v>
                </c:pt>
                <c:pt idx="6093">
                  <c:v>21</c:v>
                </c:pt>
                <c:pt idx="6094">
                  <c:v>16</c:v>
                </c:pt>
                <c:pt idx="6095">
                  <c:v>1</c:v>
                </c:pt>
                <c:pt idx="6096">
                  <c:v>0</c:v>
                </c:pt>
                <c:pt idx="6097">
                  <c:v>12</c:v>
                </c:pt>
                <c:pt idx="6098">
                  <c:v>0</c:v>
                </c:pt>
                <c:pt idx="6099">
                  <c:v>6</c:v>
                </c:pt>
                <c:pt idx="6100">
                  <c:v>14</c:v>
                </c:pt>
                <c:pt idx="6101">
                  <c:v>7</c:v>
                </c:pt>
                <c:pt idx="6102">
                  <c:v>0</c:v>
                </c:pt>
                <c:pt idx="6103">
                  <c:v>15</c:v>
                </c:pt>
                <c:pt idx="6104">
                  <c:v>16</c:v>
                </c:pt>
                <c:pt idx="6105">
                  <c:v>5</c:v>
                </c:pt>
                <c:pt idx="6106">
                  <c:v>0</c:v>
                </c:pt>
                <c:pt idx="6107">
                  <c:v>23</c:v>
                </c:pt>
                <c:pt idx="6108">
                  <c:v>0</c:v>
                </c:pt>
                <c:pt idx="6109">
                  <c:v>7</c:v>
                </c:pt>
                <c:pt idx="6110">
                  <c:v>11</c:v>
                </c:pt>
                <c:pt idx="6111">
                  <c:v>0</c:v>
                </c:pt>
                <c:pt idx="6112">
                  <c:v>2</c:v>
                </c:pt>
                <c:pt idx="6113">
                  <c:v>4</c:v>
                </c:pt>
                <c:pt idx="6114">
                  <c:v>0</c:v>
                </c:pt>
                <c:pt idx="6115">
                  <c:v>0</c:v>
                </c:pt>
                <c:pt idx="6116">
                  <c:v>7</c:v>
                </c:pt>
                <c:pt idx="6117">
                  <c:v>3</c:v>
                </c:pt>
                <c:pt idx="6118">
                  <c:v>0</c:v>
                </c:pt>
                <c:pt idx="6119">
                  <c:v>0</c:v>
                </c:pt>
                <c:pt idx="6120">
                  <c:v>4</c:v>
                </c:pt>
                <c:pt idx="6121">
                  <c:v>4</c:v>
                </c:pt>
                <c:pt idx="6122">
                  <c:v>0</c:v>
                </c:pt>
                <c:pt idx="6123">
                  <c:v>0</c:v>
                </c:pt>
                <c:pt idx="6124">
                  <c:v>9</c:v>
                </c:pt>
                <c:pt idx="6125">
                  <c:v>1</c:v>
                </c:pt>
                <c:pt idx="6126">
                  <c:v>0</c:v>
                </c:pt>
                <c:pt idx="6127">
                  <c:v>18</c:v>
                </c:pt>
                <c:pt idx="6128">
                  <c:v>9</c:v>
                </c:pt>
                <c:pt idx="6129">
                  <c:v>5</c:v>
                </c:pt>
                <c:pt idx="6130">
                  <c:v>0</c:v>
                </c:pt>
                <c:pt idx="6131">
                  <c:v>36</c:v>
                </c:pt>
                <c:pt idx="6132">
                  <c:v>14</c:v>
                </c:pt>
                <c:pt idx="6133">
                  <c:v>4</c:v>
                </c:pt>
                <c:pt idx="6134">
                  <c:v>4</c:v>
                </c:pt>
                <c:pt idx="6135">
                  <c:v>3</c:v>
                </c:pt>
                <c:pt idx="6136">
                  <c:v>13</c:v>
                </c:pt>
                <c:pt idx="6137">
                  <c:v>8</c:v>
                </c:pt>
                <c:pt idx="6138">
                  <c:v>9</c:v>
                </c:pt>
                <c:pt idx="6139">
                  <c:v>14</c:v>
                </c:pt>
                <c:pt idx="6140">
                  <c:v>0</c:v>
                </c:pt>
                <c:pt idx="6141">
                  <c:v>5</c:v>
                </c:pt>
                <c:pt idx="6142">
                  <c:v>7</c:v>
                </c:pt>
                <c:pt idx="6143">
                  <c:v>7</c:v>
                </c:pt>
                <c:pt idx="6144">
                  <c:v>12</c:v>
                </c:pt>
                <c:pt idx="6145">
                  <c:v>16</c:v>
                </c:pt>
                <c:pt idx="6146">
                  <c:v>13</c:v>
                </c:pt>
                <c:pt idx="6147">
                  <c:v>26</c:v>
                </c:pt>
                <c:pt idx="6148">
                  <c:v>3</c:v>
                </c:pt>
                <c:pt idx="6149">
                  <c:v>0</c:v>
                </c:pt>
                <c:pt idx="6150">
                  <c:v>18</c:v>
                </c:pt>
                <c:pt idx="6151">
                  <c:v>14</c:v>
                </c:pt>
                <c:pt idx="6152">
                  <c:v>1</c:v>
                </c:pt>
                <c:pt idx="6153">
                  <c:v>0</c:v>
                </c:pt>
                <c:pt idx="6154">
                  <c:v>8</c:v>
                </c:pt>
                <c:pt idx="6155">
                  <c:v>3</c:v>
                </c:pt>
                <c:pt idx="6156">
                  <c:v>0</c:v>
                </c:pt>
                <c:pt idx="6157">
                  <c:v>4</c:v>
                </c:pt>
                <c:pt idx="6158">
                  <c:v>0</c:v>
                </c:pt>
                <c:pt idx="6159">
                  <c:v>2</c:v>
                </c:pt>
                <c:pt idx="6160">
                  <c:v>11</c:v>
                </c:pt>
                <c:pt idx="6161">
                  <c:v>6</c:v>
                </c:pt>
                <c:pt idx="6162">
                  <c:v>13</c:v>
                </c:pt>
                <c:pt idx="6163">
                  <c:v>6</c:v>
                </c:pt>
                <c:pt idx="6164">
                  <c:v>32</c:v>
                </c:pt>
                <c:pt idx="6165">
                  <c:v>0</c:v>
                </c:pt>
                <c:pt idx="6166">
                  <c:v>14</c:v>
                </c:pt>
                <c:pt idx="6167">
                  <c:v>21</c:v>
                </c:pt>
                <c:pt idx="6168">
                  <c:v>4</c:v>
                </c:pt>
                <c:pt idx="6169">
                  <c:v>11</c:v>
                </c:pt>
                <c:pt idx="6170">
                  <c:v>10</c:v>
                </c:pt>
                <c:pt idx="6171">
                  <c:v>22</c:v>
                </c:pt>
                <c:pt idx="6172">
                  <c:v>6</c:v>
                </c:pt>
                <c:pt idx="6173">
                  <c:v>14</c:v>
                </c:pt>
                <c:pt idx="6174">
                  <c:v>6</c:v>
                </c:pt>
                <c:pt idx="6175">
                  <c:v>35</c:v>
                </c:pt>
                <c:pt idx="6176">
                  <c:v>13</c:v>
                </c:pt>
                <c:pt idx="6177">
                  <c:v>0</c:v>
                </c:pt>
                <c:pt idx="6178">
                  <c:v>2</c:v>
                </c:pt>
                <c:pt idx="6179">
                  <c:v>7</c:v>
                </c:pt>
                <c:pt idx="6180">
                  <c:v>7</c:v>
                </c:pt>
                <c:pt idx="6181">
                  <c:v>1</c:v>
                </c:pt>
                <c:pt idx="6182">
                  <c:v>3</c:v>
                </c:pt>
                <c:pt idx="6183">
                  <c:v>6</c:v>
                </c:pt>
                <c:pt idx="6184">
                  <c:v>0</c:v>
                </c:pt>
                <c:pt idx="6185">
                  <c:v>10</c:v>
                </c:pt>
                <c:pt idx="6186">
                  <c:v>5</c:v>
                </c:pt>
                <c:pt idx="6187">
                  <c:v>11</c:v>
                </c:pt>
                <c:pt idx="6188">
                  <c:v>10</c:v>
                </c:pt>
                <c:pt idx="6189">
                  <c:v>18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2</c:v>
                </c:pt>
                <c:pt idx="6194">
                  <c:v>2</c:v>
                </c:pt>
                <c:pt idx="6195">
                  <c:v>7</c:v>
                </c:pt>
                <c:pt idx="6196">
                  <c:v>10</c:v>
                </c:pt>
                <c:pt idx="6197">
                  <c:v>5</c:v>
                </c:pt>
                <c:pt idx="6198">
                  <c:v>5</c:v>
                </c:pt>
                <c:pt idx="6199">
                  <c:v>18</c:v>
                </c:pt>
                <c:pt idx="6200">
                  <c:v>9</c:v>
                </c:pt>
                <c:pt idx="6201">
                  <c:v>0</c:v>
                </c:pt>
                <c:pt idx="6202">
                  <c:v>4</c:v>
                </c:pt>
                <c:pt idx="6203">
                  <c:v>3</c:v>
                </c:pt>
                <c:pt idx="6204">
                  <c:v>10</c:v>
                </c:pt>
                <c:pt idx="6205">
                  <c:v>7</c:v>
                </c:pt>
                <c:pt idx="6206">
                  <c:v>2</c:v>
                </c:pt>
                <c:pt idx="6207">
                  <c:v>11</c:v>
                </c:pt>
                <c:pt idx="6208">
                  <c:v>5</c:v>
                </c:pt>
                <c:pt idx="6209">
                  <c:v>16</c:v>
                </c:pt>
                <c:pt idx="6210">
                  <c:v>19</c:v>
                </c:pt>
                <c:pt idx="6211">
                  <c:v>17</c:v>
                </c:pt>
                <c:pt idx="6212">
                  <c:v>10</c:v>
                </c:pt>
                <c:pt idx="6213">
                  <c:v>0</c:v>
                </c:pt>
                <c:pt idx="6214">
                  <c:v>0</c:v>
                </c:pt>
                <c:pt idx="6215">
                  <c:v>5</c:v>
                </c:pt>
                <c:pt idx="6216">
                  <c:v>10</c:v>
                </c:pt>
                <c:pt idx="6217">
                  <c:v>4</c:v>
                </c:pt>
                <c:pt idx="6218">
                  <c:v>1</c:v>
                </c:pt>
                <c:pt idx="6219">
                  <c:v>8</c:v>
                </c:pt>
                <c:pt idx="6220">
                  <c:v>11</c:v>
                </c:pt>
                <c:pt idx="6221">
                  <c:v>5</c:v>
                </c:pt>
                <c:pt idx="6222">
                  <c:v>8</c:v>
                </c:pt>
                <c:pt idx="6223">
                  <c:v>12</c:v>
                </c:pt>
                <c:pt idx="6224">
                  <c:v>16</c:v>
                </c:pt>
                <c:pt idx="6225">
                  <c:v>2</c:v>
                </c:pt>
                <c:pt idx="6226">
                  <c:v>0</c:v>
                </c:pt>
                <c:pt idx="6227">
                  <c:v>2</c:v>
                </c:pt>
                <c:pt idx="6228">
                  <c:v>6</c:v>
                </c:pt>
                <c:pt idx="6229">
                  <c:v>7</c:v>
                </c:pt>
                <c:pt idx="6230">
                  <c:v>5</c:v>
                </c:pt>
                <c:pt idx="6231">
                  <c:v>7</c:v>
                </c:pt>
                <c:pt idx="6232">
                  <c:v>10</c:v>
                </c:pt>
                <c:pt idx="6233">
                  <c:v>10</c:v>
                </c:pt>
                <c:pt idx="6234">
                  <c:v>15</c:v>
                </c:pt>
                <c:pt idx="6235">
                  <c:v>9</c:v>
                </c:pt>
                <c:pt idx="6236">
                  <c:v>9</c:v>
                </c:pt>
                <c:pt idx="6237">
                  <c:v>5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5</c:v>
                </c:pt>
                <c:pt idx="6242">
                  <c:v>1</c:v>
                </c:pt>
                <c:pt idx="6243">
                  <c:v>1</c:v>
                </c:pt>
                <c:pt idx="6244">
                  <c:v>0</c:v>
                </c:pt>
                <c:pt idx="6245">
                  <c:v>13</c:v>
                </c:pt>
                <c:pt idx="6246">
                  <c:v>15</c:v>
                </c:pt>
                <c:pt idx="6247">
                  <c:v>13</c:v>
                </c:pt>
                <c:pt idx="6248">
                  <c:v>5</c:v>
                </c:pt>
                <c:pt idx="6249">
                  <c:v>0</c:v>
                </c:pt>
                <c:pt idx="6250">
                  <c:v>4</c:v>
                </c:pt>
                <c:pt idx="6251">
                  <c:v>1</c:v>
                </c:pt>
                <c:pt idx="6252">
                  <c:v>3</c:v>
                </c:pt>
                <c:pt idx="6253">
                  <c:v>5</c:v>
                </c:pt>
                <c:pt idx="6254">
                  <c:v>0</c:v>
                </c:pt>
                <c:pt idx="6255">
                  <c:v>4</c:v>
                </c:pt>
                <c:pt idx="6256">
                  <c:v>8</c:v>
                </c:pt>
                <c:pt idx="6257">
                  <c:v>4</c:v>
                </c:pt>
                <c:pt idx="6258">
                  <c:v>6</c:v>
                </c:pt>
                <c:pt idx="6259">
                  <c:v>14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4</c:v>
                </c:pt>
                <c:pt idx="6264">
                  <c:v>0</c:v>
                </c:pt>
                <c:pt idx="6265">
                  <c:v>9</c:v>
                </c:pt>
                <c:pt idx="6266">
                  <c:v>0</c:v>
                </c:pt>
                <c:pt idx="6267">
                  <c:v>7</c:v>
                </c:pt>
                <c:pt idx="6268">
                  <c:v>0</c:v>
                </c:pt>
                <c:pt idx="6269">
                  <c:v>7</c:v>
                </c:pt>
                <c:pt idx="6270">
                  <c:v>2</c:v>
                </c:pt>
                <c:pt idx="6271">
                  <c:v>22</c:v>
                </c:pt>
                <c:pt idx="6272">
                  <c:v>3</c:v>
                </c:pt>
                <c:pt idx="6273">
                  <c:v>14</c:v>
                </c:pt>
                <c:pt idx="6274">
                  <c:v>10</c:v>
                </c:pt>
                <c:pt idx="6275">
                  <c:v>2</c:v>
                </c:pt>
                <c:pt idx="6276">
                  <c:v>4</c:v>
                </c:pt>
                <c:pt idx="6277">
                  <c:v>0</c:v>
                </c:pt>
                <c:pt idx="6278">
                  <c:v>7</c:v>
                </c:pt>
                <c:pt idx="6279">
                  <c:v>10</c:v>
                </c:pt>
                <c:pt idx="6280">
                  <c:v>0</c:v>
                </c:pt>
                <c:pt idx="6281">
                  <c:v>3</c:v>
                </c:pt>
                <c:pt idx="6282">
                  <c:v>10</c:v>
                </c:pt>
                <c:pt idx="6283">
                  <c:v>9</c:v>
                </c:pt>
                <c:pt idx="6284">
                  <c:v>9</c:v>
                </c:pt>
                <c:pt idx="6285">
                  <c:v>0</c:v>
                </c:pt>
                <c:pt idx="6286">
                  <c:v>4</c:v>
                </c:pt>
                <c:pt idx="6287">
                  <c:v>0</c:v>
                </c:pt>
                <c:pt idx="6288">
                  <c:v>9</c:v>
                </c:pt>
                <c:pt idx="6289">
                  <c:v>3</c:v>
                </c:pt>
                <c:pt idx="6290">
                  <c:v>2</c:v>
                </c:pt>
                <c:pt idx="6291">
                  <c:v>13</c:v>
                </c:pt>
                <c:pt idx="6292">
                  <c:v>3</c:v>
                </c:pt>
                <c:pt idx="6293">
                  <c:v>5</c:v>
                </c:pt>
                <c:pt idx="6294">
                  <c:v>7</c:v>
                </c:pt>
                <c:pt idx="6295">
                  <c:v>24</c:v>
                </c:pt>
                <c:pt idx="6296">
                  <c:v>11</c:v>
                </c:pt>
                <c:pt idx="6297">
                  <c:v>0</c:v>
                </c:pt>
                <c:pt idx="6298">
                  <c:v>16</c:v>
                </c:pt>
                <c:pt idx="6299">
                  <c:v>11</c:v>
                </c:pt>
                <c:pt idx="6300">
                  <c:v>8</c:v>
                </c:pt>
                <c:pt idx="6301">
                  <c:v>11</c:v>
                </c:pt>
                <c:pt idx="6302">
                  <c:v>7</c:v>
                </c:pt>
                <c:pt idx="6303">
                  <c:v>13</c:v>
                </c:pt>
                <c:pt idx="6304">
                  <c:v>9</c:v>
                </c:pt>
                <c:pt idx="6305">
                  <c:v>15</c:v>
                </c:pt>
                <c:pt idx="6306">
                  <c:v>13</c:v>
                </c:pt>
                <c:pt idx="6307">
                  <c:v>0</c:v>
                </c:pt>
                <c:pt idx="6308">
                  <c:v>14</c:v>
                </c:pt>
                <c:pt idx="6309">
                  <c:v>7</c:v>
                </c:pt>
                <c:pt idx="6310">
                  <c:v>7</c:v>
                </c:pt>
                <c:pt idx="6311">
                  <c:v>13</c:v>
                </c:pt>
                <c:pt idx="6312">
                  <c:v>0</c:v>
                </c:pt>
                <c:pt idx="6313">
                  <c:v>1</c:v>
                </c:pt>
                <c:pt idx="6314">
                  <c:v>3</c:v>
                </c:pt>
                <c:pt idx="6315">
                  <c:v>3</c:v>
                </c:pt>
                <c:pt idx="6316">
                  <c:v>9</c:v>
                </c:pt>
                <c:pt idx="6317">
                  <c:v>13</c:v>
                </c:pt>
                <c:pt idx="6318">
                  <c:v>19</c:v>
                </c:pt>
                <c:pt idx="6319">
                  <c:v>7</c:v>
                </c:pt>
                <c:pt idx="6320">
                  <c:v>12</c:v>
                </c:pt>
                <c:pt idx="6321">
                  <c:v>0</c:v>
                </c:pt>
                <c:pt idx="6322">
                  <c:v>2</c:v>
                </c:pt>
                <c:pt idx="6323">
                  <c:v>8</c:v>
                </c:pt>
                <c:pt idx="6324">
                  <c:v>4</c:v>
                </c:pt>
                <c:pt idx="6325">
                  <c:v>1</c:v>
                </c:pt>
                <c:pt idx="6326">
                  <c:v>4</c:v>
                </c:pt>
                <c:pt idx="6327">
                  <c:v>0</c:v>
                </c:pt>
                <c:pt idx="6328">
                  <c:v>8</c:v>
                </c:pt>
                <c:pt idx="6329">
                  <c:v>5</c:v>
                </c:pt>
                <c:pt idx="6330">
                  <c:v>8</c:v>
                </c:pt>
                <c:pt idx="6331">
                  <c:v>2</c:v>
                </c:pt>
                <c:pt idx="6332">
                  <c:v>18</c:v>
                </c:pt>
                <c:pt idx="6333">
                  <c:v>16</c:v>
                </c:pt>
                <c:pt idx="6334">
                  <c:v>0</c:v>
                </c:pt>
                <c:pt idx="6335">
                  <c:v>16</c:v>
                </c:pt>
                <c:pt idx="6336">
                  <c:v>5</c:v>
                </c:pt>
                <c:pt idx="6337">
                  <c:v>1</c:v>
                </c:pt>
                <c:pt idx="6338">
                  <c:v>14</c:v>
                </c:pt>
                <c:pt idx="6339">
                  <c:v>12</c:v>
                </c:pt>
                <c:pt idx="6340">
                  <c:v>13</c:v>
                </c:pt>
                <c:pt idx="6341">
                  <c:v>13</c:v>
                </c:pt>
                <c:pt idx="6342">
                  <c:v>14</c:v>
                </c:pt>
                <c:pt idx="6343">
                  <c:v>28</c:v>
                </c:pt>
                <c:pt idx="6344">
                  <c:v>15</c:v>
                </c:pt>
                <c:pt idx="6345">
                  <c:v>3</c:v>
                </c:pt>
                <c:pt idx="6346">
                  <c:v>0</c:v>
                </c:pt>
                <c:pt idx="6347">
                  <c:v>8</c:v>
                </c:pt>
                <c:pt idx="6348">
                  <c:v>5</c:v>
                </c:pt>
                <c:pt idx="6349">
                  <c:v>9</c:v>
                </c:pt>
                <c:pt idx="6350">
                  <c:v>4</c:v>
                </c:pt>
                <c:pt idx="6351">
                  <c:v>4</c:v>
                </c:pt>
                <c:pt idx="6352">
                  <c:v>10</c:v>
                </c:pt>
                <c:pt idx="6353">
                  <c:v>9</c:v>
                </c:pt>
                <c:pt idx="6354">
                  <c:v>15</c:v>
                </c:pt>
                <c:pt idx="6355">
                  <c:v>12</c:v>
                </c:pt>
                <c:pt idx="6356">
                  <c:v>12</c:v>
                </c:pt>
                <c:pt idx="6357">
                  <c:v>16</c:v>
                </c:pt>
                <c:pt idx="6358">
                  <c:v>14</c:v>
                </c:pt>
                <c:pt idx="6359">
                  <c:v>15</c:v>
                </c:pt>
                <c:pt idx="6360">
                  <c:v>20</c:v>
                </c:pt>
                <c:pt idx="6361">
                  <c:v>17</c:v>
                </c:pt>
                <c:pt idx="6362">
                  <c:v>9</c:v>
                </c:pt>
                <c:pt idx="6363">
                  <c:v>12</c:v>
                </c:pt>
                <c:pt idx="6364">
                  <c:v>9</c:v>
                </c:pt>
                <c:pt idx="6365">
                  <c:v>12</c:v>
                </c:pt>
                <c:pt idx="6366">
                  <c:v>9</c:v>
                </c:pt>
                <c:pt idx="6367">
                  <c:v>7</c:v>
                </c:pt>
                <c:pt idx="6368">
                  <c:v>4</c:v>
                </c:pt>
                <c:pt idx="6369">
                  <c:v>0</c:v>
                </c:pt>
                <c:pt idx="6370">
                  <c:v>3</c:v>
                </c:pt>
                <c:pt idx="6371">
                  <c:v>8</c:v>
                </c:pt>
                <c:pt idx="6372">
                  <c:v>9</c:v>
                </c:pt>
                <c:pt idx="6373">
                  <c:v>1</c:v>
                </c:pt>
                <c:pt idx="6374">
                  <c:v>7</c:v>
                </c:pt>
                <c:pt idx="6375">
                  <c:v>6</c:v>
                </c:pt>
                <c:pt idx="6376">
                  <c:v>6</c:v>
                </c:pt>
                <c:pt idx="6377">
                  <c:v>9</c:v>
                </c:pt>
                <c:pt idx="6378">
                  <c:v>3</c:v>
                </c:pt>
                <c:pt idx="6379">
                  <c:v>16</c:v>
                </c:pt>
                <c:pt idx="6380">
                  <c:v>10</c:v>
                </c:pt>
                <c:pt idx="6381">
                  <c:v>7</c:v>
                </c:pt>
                <c:pt idx="6382">
                  <c:v>0</c:v>
                </c:pt>
                <c:pt idx="6383">
                  <c:v>7</c:v>
                </c:pt>
                <c:pt idx="6384">
                  <c:v>5</c:v>
                </c:pt>
                <c:pt idx="6385">
                  <c:v>10</c:v>
                </c:pt>
                <c:pt idx="6386">
                  <c:v>16</c:v>
                </c:pt>
                <c:pt idx="6387">
                  <c:v>1</c:v>
                </c:pt>
                <c:pt idx="6388">
                  <c:v>15</c:v>
                </c:pt>
                <c:pt idx="6389">
                  <c:v>14</c:v>
                </c:pt>
                <c:pt idx="6390">
                  <c:v>6</c:v>
                </c:pt>
                <c:pt idx="6391">
                  <c:v>30</c:v>
                </c:pt>
                <c:pt idx="6392">
                  <c:v>9</c:v>
                </c:pt>
                <c:pt idx="6393">
                  <c:v>0</c:v>
                </c:pt>
                <c:pt idx="6394">
                  <c:v>7</c:v>
                </c:pt>
                <c:pt idx="6395">
                  <c:v>15</c:v>
                </c:pt>
                <c:pt idx="6396">
                  <c:v>16</c:v>
                </c:pt>
                <c:pt idx="6397">
                  <c:v>4</c:v>
                </c:pt>
                <c:pt idx="6398">
                  <c:v>7</c:v>
                </c:pt>
                <c:pt idx="6399">
                  <c:v>6</c:v>
                </c:pt>
                <c:pt idx="6400">
                  <c:v>6</c:v>
                </c:pt>
                <c:pt idx="6401">
                  <c:v>18</c:v>
                </c:pt>
                <c:pt idx="6402">
                  <c:v>26</c:v>
                </c:pt>
                <c:pt idx="6403">
                  <c:v>26</c:v>
                </c:pt>
                <c:pt idx="6404">
                  <c:v>21</c:v>
                </c:pt>
                <c:pt idx="6405">
                  <c:v>0</c:v>
                </c:pt>
                <c:pt idx="6406">
                  <c:v>11</c:v>
                </c:pt>
                <c:pt idx="6407">
                  <c:v>16</c:v>
                </c:pt>
                <c:pt idx="6408">
                  <c:v>11</c:v>
                </c:pt>
                <c:pt idx="6409">
                  <c:v>16</c:v>
                </c:pt>
                <c:pt idx="6410">
                  <c:v>13</c:v>
                </c:pt>
                <c:pt idx="6411">
                  <c:v>23</c:v>
                </c:pt>
                <c:pt idx="6412">
                  <c:v>2</c:v>
                </c:pt>
                <c:pt idx="6413">
                  <c:v>29</c:v>
                </c:pt>
                <c:pt idx="6414">
                  <c:v>31</c:v>
                </c:pt>
                <c:pt idx="6415">
                  <c:v>0</c:v>
                </c:pt>
                <c:pt idx="6416">
                  <c:v>4</c:v>
                </c:pt>
                <c:pt idx="6417">
                  <c:v>0</c:v>
                </c:pt>
                <c:pt idx="6418">
                  <c:v>8</c:v>
                </c:pt>
                <c:pt idx="6419">
                  <c:v>0</c:v>
                </c:pt>
                <c:pt idx="6420">
                  <c:v>11</c:v>
                </c:pt>
                <c:pt idx="6421">
                  <c:v>4</c:v>
                </c:pt>
                <c:pt idx="6422">
                  <c:v>2</c:v>
                </c:pt>
                <c:pt idx="6423">
                  <c:v>4</c:v>
                </c:pt>
                <c:pt idx="6424">
                  <c:v>1</c:v>
                </c:pt>
                <c:pt idx="6425">
                  <c:v>14</c:v>
                </c:pt>
                <c:pt idx="6426">
                  <c:v>5</c:v>
                </c:pt>
                <c:pt idx="6427">
                  <c:v>5</c:v>
                </c:pt>
                <c:pt idx="6428">
                  <c:v>18</c:v>
                </c:pt>
                <c:pt idx="6429">
                  <c:v>20</c:v>
                </c:pt>
                <c:pt idx="6430">
                  <c:v>0</c:v>
                </c:pt>
                <c:pt idx="6431">
                  <c:v>4</c:v>
                </c:pt>
                <c:pt idx="6432">
                  <c:v>29</c:v>
                </c:pt>
                <c:pt idx="6433">
                  <c:v>12</c:v>
                </c:pt>
                <c:pt idx="6434">
                  <c:v>11</c:v>
                </c:pt>
                <c:pt idx="6435">
                  <c:v>7</c:v>
                </c:pt>
                <c:pt idx="6436">
                  <c:v>17</c:v>
                </c:pt>
                <c:pt idx="6437">
                  <c:v>14</c:v>
                </c:pt>
                <c:pt idx="6438">
                  <c:v>24</c:v>
                </c:pt>
                <c:pt idx="6439">
                  <c:v>10</c:v>
                </c:pt>
                <c:pt idx="6440">
                  <c:v>4</c:v>
                </c:pt>
                <c:pt idx="6441">
                  <c:v>2</c:v>
                </c:pt>
                <c:pt idx="6442">
                  <c:v>11</c:v>
                </c:pt>
                <c:pt idx="6443">
                  <c:v>4</c:v>
                </c:pt>
                <c:pt idx="6444">
                  <c:v>4</c:v>
                </c:pt>
                <c:pt idx="6445">
                  <c:v>7</c:v>
                </c:pt>
                <c:pt idx="6446">
                  <c:v>4</c:v>
                </c:pt>
                <c:pt idx="6447">
                  <c:v>9</c:v>
                </c:pt>
                <c:pt idx="6448">
                  <c:v>5</c:v>
                </c:pt>
                <c:pt idx="6449">
                  <c:v>11</c:v>
                </c:pt>
                <c:pt idx="6450">
                  <c:v>11</c:v>
                </c:pt>
                <c:pt idx="6451">
                  <c:v>11</c:v>
                </c:pt>
                <c:pt idx="6452">
                  <c:v>15</c:v>
                </c:pt>
                <c:pt idx="6453">
                  <c:v>15</c:v>
                </c:pt>
                <c:pt idx="6454">
                  <c:v>14</c:v>
                </c:pt>
                <c:pt idx="6455">
                  <c:v>25</c:v>
                </c:pt>
                <c:pt idx="6456">
                  <c:v>3</c:v>
                </c:pt>
                <c:pt idx="6457">
                  <c:v>19</c:v>
                </c:pt>
                <c:pt idx="6458">
                  <c:v>18</c:v>
                </c:pt>
                <c:pt idx="6459">
                  <c:v>15</c:v>
                </c:pt>
                <c:pt idx="6460">
                  <c:v>5</c:v>
                </c:pt>
                <c:pt idx="6461">
                  <c:v>17</c:v>
                </c:pt>
                <c:pt idx="6462">
                  <c:v>49</c:v>
                </c:pt>
                <c:pt idx="6463">
                  <c:v>40</c:v>
                </c:pt>
                <c:pt idx="6464">
                  <c:v>19</c:v>
                </c:pt>
                <c:pt idx="6465">
                  <c:v>0</c:v>
                </c:pt>
                <c:pt idx="6466">
                  <c:v>0</c:v>
                </c:pt>
                <c:pt idx="6467">
                  <c:v>13</c:v>
                </c:pt>
                <c:pt idx="6468">
                  <c:v>11</c:v>
                </c:pt>
                <c:pt idx="6469">
                  <c:v>8</c:v>
                </c:pt>
                <c:pt idx="6470">
                  <c:v>11</c:v>
                </c:pt>
                <c:pt idx="6471">
                  <c:v>5</c:v>
                </c:pt>
                <c:pt idx="6472">
                  <c:v>9</c:v>
                </c:pt>
                <c:pt idx="6473">
                  <c:v>8</c:v>
                </c:pt>
                <c:pt idx="6474">
                  <c:v>16</c:v>
                </c:pt>
                <c:pt idx="6475">
                  <c:v>18</c:v>
                </c:pt>
                <c:pt idx="6476">
                  <c:v>8</c:v>
                </c:pt>
                <c:pt idx="6477">
                  <c:v>19</c:v>
                </c:pt>
                <c:pt idx="6478">
                  <c:v>9</c:v>
                </c:pt>
                <c:pt idx="6479">
                  <c:v>22</c:v>
                </c:pt>
                <c:pt idx="6480">
                  <c:v>18</c:v>
                </c:pt>
                <c:pt idx="6481">
                  <c:v>16</c:v>
                </c:pt>
                <c:pt idx="6482">
                  <c:v>32</c:v>
                </c:pt>
                <c:pt idx="6483">
                  <c:v>100</c:v>
                </c:pt>
                <c:pt idx="6484">
                  <c:v>126</c:v>
                </c:pt>
                <c:pt idx="6485">
                  <c:v>93</c:v>
                </c:pt>
                <c:pt idx="6486">
                  <c:v>159</c:v>
                </c:pt>
                <c:pt idx="6487">
                  <c:v>76</c:v>
                </c:pt>
                <c:pt idx="6488">
                  <c:v>56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5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6</c:v>
                </c:pt>
                <c:pt idx="6497">
                  <c:v>8</c:v>
                </c:pt>
                <c:pt idx="6498">
                  <c:v>7</c:v>
                </c:pt>
                <c:pt idx="6499">
                  <c:v>22</c:v>
                </c:pt>
                <c:pt idx="6500">
                  <c:v>15</c:v>
                </c:pt>
                <c:pt idx="6501">
                  <c:v>30</c:v>
                </c:pt>
                <c:pt idx="6502">
                  <c:v>4</c:v>
                </c:pt>
                <c:pt idx="6503">
                  <c:v>0</c:v>
                </c:pt>
                <c:pt idx="6504">
                  <c:v>9</c:v>
                </c:pt>
                <c:pt idx="6505">
                  <c:v>10</c:v>
                </c:pt>
                <c:pt idx="6506">
                  <c:v>13</c:v>
                </c:pt>
                <c:pt idx="6507">
                  <c:v>24</c:v>
                </c:pt>
                <c:pt idx="6508">
                  <c:v>43</c:v>
                </c:pt>
                <c:pt idx="6509">
                  <c:v>44</c:v>
                </c:pt>
                <c:pt idx="6510">
                  <c:v>51</c:v>
                </c:pt>
                <c:pt idx="6511">
                  <c:v>126</c:v>
                </c:pt>
                <c:pt idx="6512">
                  <c:v>12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3</c:v>
                </c:pt>
                <c:pt idx="6518">
                  <c:v>0</c:v>
                </c:pt>
                <c:pt idx="6519">
                  <c:v>7</c:v>
                </c:pt>
                <c:pt idx="6520">
                  <c:v>5</c:v>
                </c:pt>
                <c:pt idx="6521">
                  <c:v>17</c:v>
                </c:pt>
                <c:pt idx="6522">
                  <c:v>15</c:v>
                </c:pt>
                <c:pt idx="6523">
                  <c:v>16</c:v>
                </c:pt>
                <c:pt idx="6524">
                  <c:v>16</c:v>
                </c:pt>
                <c:pt idx="6525">
                  <c:v>18</c:v>
                </c:pt>
                <c:pt idx="6526">
                  <c:v>20</c:v>
                </c:pt>
                <c:pt idx="6527">
                  <c:v>9</c:v>
                </c:pt>
                <c:pt idx="6528">
                  <c:v>14</c:v>
                </c:pt>
                <c:pt idx="6529">
                  <c:v>15</c:v>
                </c:pt>
                <c:pt idx="6530">
                  <c:v>2</c:v>
                </c:pt>
                <c:pt idx="6531">
                  <c:v>0</c:v>
                </c:pt>
                <c:pt idx="6532">
                  <c:v>4</c:v>
                </c:pt>
                <c:pt idx="6533">
                  <c:v>15</c:v>
                </c:pt>
                <c:pt idx="6534">
                  <c:v>23</c:v>
                </c:pt>
                <c:pt idx="6535">
                  <c:v>3</c:v>
                </c:pt>
                <c:pt idx="6536">
                  <c:v>11</c:v>
                </c:pt>
                <c:pt idx="6537">
                  <c:v>0</c:v>
                </c:pt>
                <c:pt idx="6538">
                  <c:v>3</c:v>
                </c:pt>
                <c:pt idx="6539">
                  <c:v>11</c:v>
                </c:pt>
                <c:pt idx="6540">
                  <c:v>10</c:v>
                </c:pt>
                <c:pt idx="6541">
                  <c:v>14</c:v>
                </c:pt>
                <c:pt idx="6542">
                  <c:v>1</c:v>
                </c:pt>
                <c:pt idx="6543">
                  <c:v>7</c:v>
                </c:pt>
                <c:pt idx="6544">
                  <c:v>9</c:v>
                </c:pt>
                <c:pt idx="6545">
                  <c:v>8</c:v>
                </c:pt>
                <c:pt idx="6546">
                  <c:v>12</c:v>
                </c:pt>
                <c:pt idx="6547">
                  <c:v>20</c:v>
                </c:pt>
                <c:pt idx="6548">
                  <c:v>15</c:v>
                </c:pt>
                <c:pt idx="6549">
                  <c:v>7</c:v>
                </c:pt>
                <c:pt idx="6550">
                  <c:v>28</c:v>
                </c:pt>
                <c:pt idx="6551">
                  <c:v>30</c:v>
                </c:pt>
                <c:pt idx="6552">
                  <c:v>0</c:v>
                </c:pt>
                <c:pt idx="6553">
                  <c:v>13</c:v>
                </c:pt>
                <c:pt idx="6554">
                  <c:v>17</c:v>
                </c:pt>
                <c:pt idx="6555">
                  <c:v>16</c:v>
                </c:pt>
                <c:pt idx="6556">
                  <c:v>9</c:v>
                </c:pt>
                <c:pt idx="6557">
                  <c:v>11</c:v>
                </c:pt>
                <c:pt idx="6558">
                  <c:v>20</c:v>
                </c:pt>
                <c:pt idx="6559">
                  <c:v>20</c:v>
                </c:pt>
                <c:pt idx="6560">
                  <c:v>12</c:v>
                </c:pt>
                <c:pt idx="6561">
                  <c:v>0</c:v>
                </c:pt>
                <c:pt idx="6562">
                  <c:v>7</c:v>
                </c:pt>
                <c:pt idx="6563">
                  <c:v>14</c:v>
                </c:pt>
                <c:pt idx="6564">
                  <c:v>7</c:v>
                </c:pt>
                <c:pt idx="6565">
                  <c:v>3</c:v>
                </c:pt>
                <c:pt idx="6566">
                  <c:v>11</c:v>
                </c:pt>
                <c:pt idx="6567">
                  <c:v>4</c:v>
                </c:pt>
                <c:pt idx="6568">
                  <c:v>14</c:v>
                </c:pt>
                <c:pt idx="6569">
                  <c:v>5</c:v>
                </c:pt>
                <c:pt idx="6570">
                  <c:v>18</c:v>
                </c:pt>
                <c:pt idx="6571">
                  <c:v>17</c:v>
                </c:pt>
                <c:pt idx="6572">
                  <c:v>15</c:v>
                </c:pt>
                <c:pt idx="6573">
                  <c:v>11</c:v>
                </c:pt>
                <c:pt idx="6574">
                  <c:v>5</c:v>
                </c:pt>
                <c:pt idx="6575">
                  <c:v>8</c:v>
                </c:pt>
                <c:pt idx="6576">
                  <c:v>17</c:v>
                </c:pt>
                <c:pt idx="6577">
                  <c:v>13</c:v>
                </c:pt>
                <c:pt idx="6578">
                  <c:v>8</c:v>
                </c:pt>
                <c:pt idx="6579">
                  <c:v>25</c:v>
                </c:pt>
                <c:pt idx="6580">
                  <c:v>18</c:v>
                </c:pt>
                <c:pt idx="6581">
                  <c:v>15</c:v>
                </c:pt>
                <c:pt idx="6582">
                  <c:v>18</c:v>
                </c:pt>
                <c:pt idx="6583">
                  <c:v>18</c:v>
                </c:pt>
                <c:pt idx="6584">
                  <c:v>17</c:v>
                </c:pt>
                <c:pt idx="6585">
                  <c:v>0</c:v>
                </c:pt>
                <c:pt idx="6586">
                  <c:v>4</c:v>
                </c:pt>
                <c:pt idx="6587">
                  <c:v>8</c:v>
                </c:pt>
                <c:pt idx="6588">
                  <c:v>7</c:v>
                </c:pt>
                <c:pt idx="6589">
                  <c:v>14</c:v>
                </c:pt>
                <c:pt idx="6590">
                  <c:v>0</c:v>
                </c:pt>
                <c:pt idx="6591">
                  <c:v>6</c:v>
                </c:pt>
                <c:pt idx="6592">
                  <c:v>11</c:v>
                </c:pt>
                <c:pt idx="6593">
                  <c:v>21</c:v>
                </c:pt>
                <c:pt idx="6594">
                  <c:v>16</c:v>
                </c:pt>
                <c:pt idx="6595">
                  <c:v>11</c:v>
                </c:pt>
                <c:pt idx="6596">
                  <c:v>15</c:v>
                </c:pt>
                <c:pt idx="6597">
                  <c:v>17</c:v>
                </c:pt>
                <c:pt idx="6598">
                  <c:v>22</c:v>
                </c:pt>
                <c:pt idx="6599">
                  <c:v>0</c:v>
                </c:pt>
                <c:pt idx="6600">
                  <c:v>3</c:v>
                </c:pt>
                <c:pt idx="6601">
                  <c:v>16</c:v>
                </c:pt>
                <c:pt idx="6602">
                  <c:v>6</c:v>
                </c:pt>
                <c:pt idx="6603">
                  <c:v>22</c:v>
                </c:pt>
                <c:pt idx="6604">
                  <c:v>38</c:v>
                </c:pt>
                <c:pt idx="6605">
                  <c:v>36</c:v>
                </c:pt>
                <c:pt idx="6606">
                  <c:v>0</c:v>
                </c:pt>
                <c:pt idx="6607">
                  <c:v>49</c:v>
                </c:pt>
                <c:pt idx="6608">
                  <c:v>19</c:v>
                </c:pt>
                <c:pt idx="6609">
                  <c:v>0</c:v>
                </c:pt>
                <c:pt idx="6610">
                  <c:v>22</c:v>
                </c:pt>
                <c:pt idx="6611">
                  <c:v>12</c:v>
                </c:pt>
                <c:pt idx="6612">
                  <c:v>11</c:v>
                </c:pt>
                <c:pt idx="6613">
                  <c:v>16</c:v>
                </c:pt>
                <c:pt idx="6614">
                  <c:v>21</c:v>
                </c:pt>
                <c:pt idx="6615">
                  <c:v>13</c:v>
                </c:pt>
                <c:pt idx="6616">
                  <c:v>0</c:v>
                </c:pt>
                <c:pt idx="6617">
                  <c:v>2</c:v>
                </c:pt>
                <c:pt idx="6618">
                  <c:v>19</c:v>
                </c:pt>
                <c:pt idx="6619">
                  <c:v>12</c:v>
                </c:pt>
                <c:pt idx="6620">
                  <c:v>21</c:v>
                </c:pt>
                <c:pt idx="6621">
                  <c:v>0</c:v>
                </c:pt>
                <c:pt idx="6622">
                  <c:v>5</c:v>
                </c:pt>
                <c:pt idx="6623">
                  <c:v>17</c:v>
                </c:pt>
                <c:pt idx="6624">
                  <c:v>16</c:v>
                </c:pt>
                <c:pt idx="6625">
                  <c:v>18</c:v>
                </c:pt>
                <c:pt idx="6626">
                  <c:v>17</c:v>
                </c:pt>
                <c:pt idx="6627">
                  <c:v>15</c:v>
                </c:pt>
                <c:pt idx="6628">
                  <c:v>20</c:v>
                </c:pt>
                <c:pt idx="6629">
                  <c:v>5</c:v>
                </c:pt>
                <c:pt idx="6630">
                  <c:v>21</c:v>
                </c:pt>
                <c:pt idx="6631">
                  <c:v>44</c:v>
                </c:pt>
                <c:pt idx="6632">
                  <c:v>13</c:v>
                </c:pt>
                <c:pt idx="6633">
                  <c:v>0</c:v>
                </c:pt>
                <c:pt idx="6634">
                  <c:v>5</c:v>
                </c:pt>
                <c:pt idx="6635">
                  <c:v>4</c:v>
                </c:pt>
                <c:pt idx="6636">
                  <c:v>13</c:v>
                </c:pt>
                <c:pt idx="6637">
                  <c:v>16</c:v>
                </c:pt>
                <c:pt idx="6638">
                  <c:v>14</c:v>
                </c:pt>
                <c:pt idx="6639">
                  <c:v>0</c:v>
                </c:pt>
                <c:pt idx="6640">
                  <c:v>2</c:v>
                </c:pt>
                <c:pt idx="6641">
                  <c:v>13</c:v>
                </c:pt>
                <c:pt idx="6642">
                  <c:v>11</c:v>
                </c:pt>
                <c:pt idx="6643">
                  <c:v>0</c:v>
                </c:pt>
                <c:pt idx="6644">
                  <c:v>19</c:v>
                </c:pt>
                <c:pt idx="6645">
                  <c:v>8</c:v>
                </c:pt>
                <c:pt idx="6646">
                  <c:v>0</c:v>
                </c:pt>
                <c:pt idx="6647">
                  <c:v>6</c:v>
                </c:pt>
                <c:pt idx="6648">
                  <c:v>12</c:v>
                </c:pt>
                <c:pt idx="6649">
                  <c:v>4</c:v>
                </c:pt>
                <c:pt idx="6650">
                  <c:v>17</c:v>
                </c:pt>
                <c:pt idx="6651">
                  <c:v>12</c:v>
                </c:pt>
                <c:pt idx="6652">
                  <c:v>10</c:v>
                </c:pt>
                <c:pt idx="6653">
                  <c:v>7</c:v>
                </c:pt>
                <c:pt idx="6654">
                  <c:v>3</c:v>
                </c:pt>
                <c:pt idx="6655">
                  <c:v>22</c:v>
                </c:pt>
                <c:pt idx="6656">
                  <c:v>24</c:v>
                </c:pt>
                <c:pt idx="6657">
                  <c:v>13</c:v>
                </c:pt>
                <c:pt idx="6658">
                  <c:v>0</c:v>
                </c:pt>
                <c:pt idx="6659">
                  <c:v>11</c:v>
                </c:pt>
                <c:pt idx="6660">
                  <c:v>0</c:v>
                </c:pt>
                <c:pt idx="6661">
                  <c:v>4</c:v>
                </c:pt>
                <c:pt idx="6662">
                  <c:v>0</c:v>
                </c:pt>
                <c:pt idx="6663">
                  <c:v>16</c:v>
                </c:pt>
                <c:pt idx="6664">
                  <c:v>8</c:v>
                </c:pt>
                <c:pt idx="6665">
                  <c:v>6</c:v>
                </c:pt>
                <c:pt idx="6666">
                  <c:v>8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8</c:v>
                </c:pt>
                <c:pt idx="6671">
                  <c:v>10</c:v>
                </c:pt>
                <c:pt idx="6672">
                  <c:v>5</c:v>
                </c:pt>
                <c:pt idx="6673">
                  <c:v>7</c:v>
                </c:pt>
                <c:pt idx="6674">
                  <c:v>20</c:v>
                </c:pt>
                <c:pt idx="6675">
                  <c:v>5</c:v>
                </c:pt>
                <c:pt idx="6676">
                  <c:v>13</c:v>
                </c:pt>
                <c:pt idx="6677">
                  <c:v>2</c:v>
                </c:pt>
                <c:pt idx="6678">
                  <c:v>15</c:v>
                </c:pt>
                <c:pt idx="6679">
                  <c:v>16</c:v>
                </c:pt>
                <c:pt idx="6680">
                  <c:v>7</c:v>
                </c:pt>
                <c:pt idx="6681">
                  <c:v>0</c:v>
                </c:pt>
                <c:pt idx="6682">
                  <c:v>0</c:v>
                </c:pt>
                <c:pt idx="6683">
                  <c:v>7</c:v>
                </c:pt>
                <c:pt idx="6684">
                  <c:v>8</c:v>
                </c:pt>
                <c:pt idx="6685">
                  <c:v>8</c:v>
                </c:pt>
                <c:pt idx="6686">
                  <c:v>0</c:v>
                </c:pt>
                <c:pt idx="6687">
                  <c:v>8</c:v>
                </c:pt>
                <c:pt idx="6688">
                  <c:v>5</c:v>
                </c:pt>
                <c:pt idx="6689">
                  <c:v>7</c:v>
                </c:pt>
                <c:pt idx="6690">
                  <c:v>25</c:v>
                </c:pt>
                <c:pt idx="6691">
                  <c:v>19</c:v>
                </c:pt>
                <c:pt idx="6692">
                  <c:v>0</c:v>
                </c:pt>
                <c:pt idx="6693">
                  <c:v>11</c:v>
                </c:pt>
                <c:pt idx="6694">
                  <c:v>3</c:v>
                </c:pt>
                <c:pt idx="6695">
                  <c:v>7</c:v>
                </c:pt>
                <c:pt idx="6696">
                  <c:v>0</c:v>
                </c:pt>
                <c:pt idx="6697">
                  <c:v>11</c:v>
                </c:pt>
                <c:pt idx="6698">
                  <c:v>10</c:v>
                </c:pt>
                <c:pt idx="6699">
                  <c:v>6</c:v>
                </c:pt>
                <c:pt idx="6700">
                  <c:v>11</c:v>
                </c:pt>
                <c:pt idx="6701">
                  <c:v>4</c:v>
                </c:pt>
                <c:pt idx="6702">
                  <c:v>20</c:v>
                </c:pt>
                <c:pt idx="6703">
                  <c:v>14</c:v>
                </c:pt>
                <c:pt idx="6704">
                  <c:v>9</c:v>
                </c:pt>
                <c:pt idx="6705">
                  <c:v>0</c:v>
                </c:pt>
                <c:pt idx="6706">
                  <c:v>7</c:v>
                </c:pt>
                <c:pt idx="6707">
                  <c:v>10</c:v>
                </c:pt>
                <c:pt idx="6708">
                  <c:v>3</c:v>
                </c:pt>
                <c:pt idx="6709">
                  <c:v>4</c:v>
                </c:pt>
                <c:pt idx="6710">
                  <c:v>1</c:v>
                </c:pt>
                <c:pt idx="6711">
                  <c:v>9</c:v>
                </c:pt>
                <c:pt idx="6712">
                  <c:v>7</c:v>
                </c:pt>
                <c:pt idx="6713">
                  <c:v>17</c:v>
                </c:pt>
                <c:pt idx="6714">
                  <c:v>4</c:v>
                </c:pt>
                <c:pt idx="6715">
                  <c:v>10</c:v>
                </c:pt>
                <c:pt idx="6716">
                  <c:v>0</c:v>
                </c:pt>
                <c:pt idx="6717">
                  <c:v>6</c:v>
                </c:pt>
                <c:pt idx="6718">
                  <c:v>4</c:v>
                </c:pt>
                <c:pt idx="6719">
                  <c:v>4</c:v>
                </c:pt>
                <c:pt idx="6720">
                  <c:v>11</c:v>
                </c:pt>
                <c:pt idx="6721">
                  <c:v>8</c:v>
                </c:pt>
                <c:pt idx="6722">
                  <c:v>11</c:v>
                </c:pt>
                <c:pt idx="6723">
                  <c:v>17</c:v>
                </c:pt>
                <c:pt idx="6724">
                  <c:v>10</c:v>
                </c:pt>
                <c:pt idx="6725">
                  <c:v>5</c:v>
                </c:pt>
                <c:pt idx="6726">
                  <c:v>17</c:v>
                </c:pt>
                <c:pt idx="6727">
                  <c:v>11</c:v>
                </c:pt>
                <c:pt idx="6728">
                  <c:v>25</c:v>
                </c:pt>
                <c:pt idx="6729">
                  <c:v>11</c:v>
                </c:pt>
                <c:pt idx="6730">
                  <c:v>6</c:v>
                </c:pt>
                <c:pt idx="6731">
                  <c:v>6</c:v>
                </c:pt>
                <c:pt idx="6732">
                  <c:v>14</c:v>
                </c:pt>
                <c:pt idx="6733">
                  <c:v>7</c:v>
                </c:pt>
                <c:pt idx="6734">
                  <c:v>24</c:v>
                </c:pt>
                <c:pt idx="6735">
                  <c:v>27</c:v>
                </c:pt>
                <c:pt idx="6736">
                  <c:v>17</c:v>
                </c:pt>
                <c:pt idx="6737">
                  <c:v>0</c:v>
                </c:pt>
                <c:pt idx="6738">
                  <c:v>24</c:v>
                </c:pt>
                <c:pt idx="6739">
                  <c:v>0</c:v>
                </c:pt>
                <c:pt idx="6740">
                  <c:v>17</c:v>
                </c:pt>
                <c:pt idx="6741">
                  <c:v>0</c:v>
                </c:pt>
                <c:pt idx="6742">
                  <c:v>11</c:v>
                </c:pt>
                <c:pt idx="6743">
                  <c:v>17</c:v>
                </c:pt>
                <c:pt idx="6744">
                  <c:v>8</c:v>
                </c:pt>
                <c:pt idx="6745">
                  <c:v>5</c:v>
                </c:pt>
                <c:pt idx="6746">
                  <c:v>8</c:v>
                </c:pt>
                <c:pt idx="6747">
                  <c:v>14</c:v>
                </c:pt>
                <c:pt idx="6748">
                  <c:v>5</c:v>
                </c:pt>
                <c:pt idx="6749">
                  <c:v>0</c:v>
                </c:pt>
                <c:pt idx="6750">
                  <c:v>8</c:v>
                </c:pt>
                <c:pt idx="6751">
                  <c:v>5</c:v>
                </c:pt>
                <c:pt idx="6752">
                  <c:v>19</c:v>
                </c:pt>
                <c:pt idx="6753">
                  <c:v>9</c:v>
                </c:pt>
                <c:pt idx="6754">
                  <c:v>16</c:v>
                </c:pt>
                <c:pt idx="6755">
                  <c:v>0</c:v>
                </c:pt>
                <c:pt idx="6756">
                  <c:v>10</c:v>
                </c:pt>
                <c:pt idx="6757">
                  <c:v>11</c:v>
                </c:pt>
                <c:pt idx="6758">
                  <c:v>7</c:v>
                </c:pt>
                <c:pt idx="6759">
                  <c:v>0</c:v>
                </c:pt>
                <c:pt idx="6760">
                  <c:v>20</c:v>
                </c:pt>
                <c:pt idx="6761">
                  <c:v>7</c:v>
                </c:pt>
                <c:pt idx="6762">
                  <c:v>0</c:v>
                </c:pt>
                <c:pt idx="6763">
                  <c:v>0</c:v>
                </c:pt>
                <c:pt idx="6764">
                  <c:v>7</c:v>
                </c:pt>
                <c:pt idx="6765">
                  <c:v>35</c:v>
                </c:pt>
                <c:pt idx="6766">
                  <c:v>0</c:v>
                </c:pt>
                <c:pt idx="6767">
                  <c:v>10</c:v>
                </c:pt>
                <c:pt idx="6768">
                  <c:v>1</c:v>
                </c:pt>
                <c:pt idx="6769">
                  <c:v>9</c:v>
                </c:pt>
                <c:pt idx="6770">
                  <c:v>8</c:v>
                </c:pt>
                <c:pt idx="6771">
                  <c:v>2</c:v>
                </c:pt>
                <c:pt idx="6772">
                  <c:v>6</c:v>
                </c:pt>
                <c:pt idx="6773">
                  <c:v>6</c:v>
                </c:pt>
                <c:pt idx="6774">
                  <c:v>10</c:v>
                </c:pt>
                <c:pt idx="6775">
                  <c:v>19</c:v>
                </c:pt>
                <c:pt idx="6776">
                  <c:v>6</c:v>
                </c:pt>
                <c:pt idx="6777">
                  <c:v>0</c:v>
                </c:pt>
                <c:pt idx="6778">
                  <c:v>2</c:v>
                </c:pt>
                <c:pt idx="6779">
                  <c:v>4</c:v>
                </c:pt>
                <c:pt idx="6780">
                  <c:v>11</c:v>
                </c:pt>
                <c:pt idx="6781">
                  <c:v>0</c:v>
                </c:pt>
                <c:pt idx="6782">
                  <c:v>5</c:v>
                </c:pt>
                <c:pt idx="6783">
                  <c:v>21</c:v>
                </c:pt>
                <c:pt idx="6784">
                  <c:v>10</c:v>
                </c:pt>
                <c:pt idx="6785">
                  <c:v>0</c:v>
                </c:pt>
                <c:pt idx="6786">
                  <c:v>6</c:v>
                </c:pt>
                <c:pt idx="6787">
                  <c:v>12</c:v>
                </c:pt>
                <c:pt idx="6788">
                  <c:v>0</c:v>
                </c:pt>
                <c:pt idx="6789">
                  <c:v>3</c:v>
                </c:pt>
                <c:pt idx="6790">
                  <c:v>6</c:v>
                </c:pt>
                <c:pt idx="6791">
                  <c:v>3</c:v>
                </c:pt>
                <c:pt idx="6792">
                  <c:v>11</c:v>
                </c:pt>
                <c:pt idx="6793">
                  <c:v>3</c:v>
                </c:pt>
                <c:pt idx="6794">
                  <c:v>10</c:v>
                </c:pt>
                <c:pt idx="6795">
                  <c:v>4</c:v>
                </c:pt>
                <c:pt idx="6796">
                  <c:v>10</c:v>
                </c:pt>
                <c:pt idx="6797">
                  <c:v>11</c:v>
                </c:pt>
                <c:pt idx="6798">
                  <c:v>1</c:v>
                </c:pt>
                <c:pt idx="6799">
                  <c:v>0</c:v>
                </c:pt>
                <c:pt idx="6800">
                  <c:v>26</c:v>
                </c:pt>
                <c:pt idx="6801">
                  <c:v>0</c:v>
                </c:pt>
                <c:pt idx="6802">
                  <c:v>124</c:v>
                </c:pt>
                <c:pt idx="6803">
                  <c:v>12</c:v>
                </c:pt>
                <c:pt idx="6804">
                  <c:v>0</c:v>
                </c:pt>
                <c:pt idx="6805">
                  <c:v>9</c:v>
                </c:pt>
                <c:pt idx="6806">
                  <c:v>9</c:v>
                </c:pt>
                <c:pt idx="6807">
                  <c:v>0</c:v>
                </c:pt>
                <c:pt idx="6808">
                  <c:v>14</c:v>
                </c:pt>
                <c:pt idx="6809">
                  <c:v>4</c:v>
                </c:pt>
                <c:pt idx="6810">
                  <c:v>6</c:v>
                </c:pt>
                <c:pt idx="6811">
                  <c:v>18</c:v>
                </c:pt>
                <c:pt idx="6812">
                  <c:v>0</c:v>
                </c:pt>
                <c:pt idx="6813">
                  <c:v>1</c:v>
                </c:pt>
                <c:pt idx="6814">
                  <c:v>12</c:v>
                </c:pt>
                <c:pt idx="6815">
                  <c:v>14</c:v>
                </c:pt>
                <c:pt idx="6816">
                  <c:v>0</c:v>
                </c:pt>
                <c:pt idx="6817">
                  <c:v>9</c:v>
                </c:pt>
                <c:pt idx="6818">
                  <c:v>0</c:v>
                </c:pt>
                <c:pt idx="6819">
                  <c:v>2</c:v>
                </c:pt>
                <c:pt idx="6820">
                  <c:v>12</c:v>
                </c:pt>
                <c:pt idx="6821">
                  <c:v>0</c:v>
                </c:pt>
                <c:pt idx="6822">
                  <c:v>0</c:v>
                </c:pt>
                <c:pt idx="6823">
                  <c:v>2</c:v>
                </c:pt>
                <c:pt idx="6824">
                  <c:v>14</c:v>
                </c:pt>
                <c:pt idx="6825">
                  <c:v>3</c:v>
                </c:pt>
                <c:pt idx="6826">
                  <c:v>15</c:v>
                </c:pt>
                <c:pt idx="6827">
                  <c:v>5</c:v>
                </c:pt>
                <c:pt idx="6828">
                  <c:v>9</c:v>
                </c:pt>
                <c:pt idx="6829">
                  <c:v>13</c:v>
                </c:pt>
                <c:pt idx="6830">
                  <c:v>10</c:v>
                </c:pt>
                <c:pt idx="6831">
                  <c:v>7</c:v>
                </c:pt>
                <c:pt idx="6832">
                  <c:v>14</c:v>
                </c:pt>
                <c:pt idx="6833">
                  <c:v>13</c:v>
                </c:pt>
                <c:pt idx="6834">
                  <c:v>5</c:v>
                </c:pt>
                <c:pt idx="6835">
                  <c:v>26</c:v>
                </c:pt>
                <c:pt idx="6836">
                  <c:v>0</c:v>
                </c:pt>
                <c:pt idx="6837">
                  <c:v>6</c:v>
                </c:pt>
                <c:pt idx="6838">
                  <c:v>11</c:v>
                </c:pt>
                <c:pt idx="6839">
                  <c:v>12</c:v>
                </c:pt>
                <c:pt idx="6840">
                  <c:v>8</c:v>
                </c:pt>
                <c:pt idx="6841">
                  <c:v>5</c:v>
                </c:pt>
                <c:pt idx="6842">
                  <c:v>1</c:v>
                </c:pt>
                <c:pt idx="6843">
                  <c:v>9</c:v>
                </c:pt>
                <c:pt idx="6844">
                  <c:v>7</c:v>
                </c:pt>
                <c:pt idx="6845">
                  <c:v>10</c:v>
                </c:pt>
                <c:pt idx="6846">
                  <c:v>12</c:v>
                </c:pt>
                <c:pt idx="6847">
                  <c:v>28</c:v>
                </c:pt>
                <c:pt idx="6848">
                  <c:v>9</c:v>
                </c:pt>
                <c:pt idx="6849">
                  <c:v>0</c:v>
                </c:pt>
                <c:pt idx="6850">
                  <c:v>6</c:v>
                </c:pt>
                <c:pt idx="6851">
                  <c:v>10</c:v>
                </c:pt>
                <c:pt idx="6852">
                  <c:v>5</c:v>
                </c:pt>
                <c:pt idx="6853">
                  <c:v>3</c:v>
                </c:pt>
                <c:pt idx="6854">
                  <c:v>27</c:v>
                </c:pt>
                <c:pt idx="6855">
                  <c:v>4</c:v>
                </c:pt>
                <c:pt idx="6856">
                  <c:v>19</c:v>
                </c:pt>
                <c:pt idx="6857">
                  <c:v>0</c:v>
                </c:pt>
                <c:pt idx="6858">
                  <c:v>4</c:v>
                </c:pt>
                <c:pt idx="6859">
                  <c:v>0</c:v>
                </c:pt>
                <c:pt idx="6860">
                  <c:v>2</c:v>
                </c:pt>
                <c:pt idx="6861">
                  <c:v>9</c:v>
                </c:pt>
                <c:pt idx="6862">
                  <c:v>0</c:v>
                </c:pt>
                <c:pt idx="6863">
                  <c:v>12</c:v>
                </c:pt>
                <c:pt idx="6864">
                  <c:v>1</c:v>
                </c:pt>
                <c:pt idx="6865">
                  <c:v>2</c:v>
                </c:pt>
                <c:pt idx="6866">
                  <c:v>8</c:v>
                </c:pt>
                <c:pt idx="6867">
                  <c:v>0</c:v>
                </c:pt>
                <c:pt idx="6868">
                  <c:v>6</c:v>
                </c:pt>
                <c:pt idx="6869">
                  <c:v>6</c:v>
                </c:pt>
                <c:pt idx="6870">
                  <c:v>6</c:v>
                </c:pt>
                <c:pt idx="6871">
                  <c:v>14</c:v>
                </c:pt>
                <c:pt idx="6872">
                  <c:v>22</c:v>
                </c:pt>
                <c:pt idx="6873">
                  <c:v>0</c:v>
                </c:pt>
                <c:pt idx="6874">
                  <c:v>7</c:v>
                </c:pt>
                <c:pt idx="6875">
                  <c:v>7</c:v>
                </c:pt>
                <c:pt idx="6876">
                  <c:v>18</c:v>
                </c:pt>
                <c:pt idx="6877">
                  <c:v>10</c:v>
                </c:pt>
                <c:pt idx="6878">
                  <c:v>2</c:v>
                </c:pt>
                <c:pt idx="6879">
                  <c:v>11</c:v>
                </c:pt>
                <c:pt idx="6880">
                  <c:v>9</c:v>
                </c:pt>
                <c:pt idx="6881">
                  <c:v>13</c:v>
                </c:pt>
                <c:pt idx="6882">
                  <c:v>16</c:v>
                </c:pt>
                <c:pt idx="6883">
                  <c:v>17</c:v>
                </c:pt>
                <c:pt idx="6884">
                  <c:v>17</c:v>
                </c:pt>
                <c:pt idx="6885">
                  <c:v>8</c:v>
                </c:pt>
                <c:pt idx="6886">
                  <c:v>18</c:v>
                </c:pt>
                <c:pt idx="6887">
                  <c:v>2</c:v>
                </c:pt>
                <c:pt idx="6888">
                  <c:v>15</c:v>
                </c:pt>
                <c:pt idx="6889">
                  <c:v>7</c:v>
                </c:pt>
                <c:pt idx="6890">
                  <c:v>16</c:v>
                </c:pt>
                <c:pt idx="6891">
                  <c:v>14</c:v>
                </c:pt>
                <c:pt idx="6892">
                  <c:v>22</c:v>
                </c:pt>
                <c:pt idx="6893">
                  <c:v>12</c:v>
                </c:pt>
                <c:pt idx="6894">
                  <c:v>15</c:v>
                </c:pt>
                <c:pt idx="6895">
                  <c:v>45</c:v>
                </c:pt>
                <c:pt idx="6896">
                  <c:v>22</c:v>
                </c:pt>
                <c:pt idx="6897">
                  <c:v>4</c:v>
                </c:pt>
                <c:pt idx="6898">
                  <c:v>5</c:v>
                </c:pt>
                <c:pt idx="6899">
                  <c:v>15</c:v>
                </c:pt>
                <c:pt idx="6900">
                  <c:v>10</c:v>
                </c:pt>
                <c:pt idx="6901">
                  <c:v>14</c:v>
                </c:pt>
                <c:pt idx="6902">
                  <c:v>14</c:v>
                </c:pt>
                <c:pt idx="6903">
                  <c:v>8</c:v>
                </c:pt>
                <c:pt idx="6904">
                  <c:v>10</c:v>
                </c:pt>
                <c:pt idx="6905">
                  <c:v>12</c:v>
                </c:pt>
                <c:pt idx="6906">
                  <c:v>33</c:v>
                </c:pt>
                <c:pt idx="6907">
                  <c:v>24</c:v>
                </c:pt>
                <c:pt idx="6908">
                  <c:v>28</c:v>
                </c:pt>
                <c:pt idx="6909">
                  <c:v>23</c:v>
                </c:pt>
                <c:pt idx="6910">
                  <c:v>0</c:v>
                </c:pt>
                <c:pt idx="6911">
                  <c:v>0</c:v>
                </c:pt>
                <c:pt idx="6912">
                  <c:v>22</c:v>
                </c:pt>
                <c:pt idx="6913">
                  <c:v>8</c:v>
                </c:pt>
                <c:pt idx="6914">
                  <c:v>20</c:v>
                </c:pt>
                <c:pt idx="6915">
                  <c:v>16</c:v>
                </c:pt>
                <c:pt idx="6916">
                  <c:v>20</c:v>
                </c:pt>
                <c:pt idx="6917">
                  <c:v>15</c:v>
                </c:pt>
                <c:pt idx="6918">
                  <c:v>8</c:v>
                </c:pt>
                <c:pt idx="6919">
                  <c:v>38</c:v>
                </c:pt>
                <c:pt idx="6920">
                  <c:v>29</c:v>
                </c:pt>
                <c:pt idx="6921">
                  <c:v>0</c:v>
                </c:pt>
                <c:pt idx="6922">
                  <c:v>3</c:v>
                </c:pt>
                <c:pt idx="6923">
                  <c:v>16</c:v>
                </c:pt>
                <c:pt idx="6924">
                  <c:v>12</c:v>
                </c:pt>
                <c:pt idx="6925">
                  <c:v>13</c:v>
                </c:pt>
                <c:pt idx="6926">
                  <c:v>15</c:v>
                </c:pt>
                <c:pt idx="6927">
                  <c:v>14</c:v>
                </c:pt>
                <c:pt idx="6928">
                  <c:v>19</c:v>
                </c:pt>
                <c:pt idx="6929">
                  <c:v>18</c:v>
                </c:pt>
                <c:pt idx="6930">
                  <c:v>31</c:v>
                </c:pt>
                <c:pt idx="6931">
                  <c:v>0</c:v>
                </c:pt>
                <c:pt idx="6932">
                  <c:v>21</c:v>
                </c:pt>
                <c:pt idx="6933">
                  <c:v>15</c:v>
                </c:pt>
                <c:pt idx="6934">
                  <c:v>15</c:v>
                </c:pt>
                <c:pt idx="6935">
                  <c:v>7</c:v>
                </c:pt>
                <c:pt idx="6936">
                  <c:v>12</c:v>
                </c:pt>
                <c:pt idx="6937">
                  <c:v>0</c:v>
                </c:pt>
                <c:pt idx="6938">
                  <c:v>17</c:v>
                </c:pt>
                <c:pt idx="6939">
                  <c:v>9</c:v>
                </c:pt>
                <c:pt idx="6940">
                  <c:v>10</c:v>
                </c:pt>
                <c:pt idx="6941">
                  <c:v>10</c:v>
                </c:pt>
                <c:pt idx="6942">
                  <c:v>9</c:v>
                </c:pt>
                <c:pt idx="6943">
                  <c:v>30</c:v>
                </c:pt>
                <c:pt idx="6944">
                  <c:v>10</c:v>
                </c:pt>
                <c:pt idx="6945">
                  <c:v>0</c:v>
                </c:pt>
                <c:pt idx="6946">
                  <c:v>12</c:v>
                </c:pt>
                <c:pt idx="6947">
                  <c:v>10</c:v>
                </c:pt>
                <c:pt idx="6948">
                  <c:v>23</c:v>
                </c:pt>
                <c:pt idx="6949">
                  <c:v>8</c:v>
                </c:pt>
                <c:pt idx="6950">
                  <c:v>9</c:v>
                </c:pt>
                <c:pt idx="6951">
                  <c:v>16</c:v>
                </c:pt>
                <c:pt idx="6952">
                  <c:v>15</c:v>
                </c:pt>
                <c:pt idx="6953">
                  <c:v>33</c:v>
                </c:pt>
                <c:pt idx="6954">
                  <c:v>19</c:v>
                </c:pt>
                <c:pt idx="6955">
                  <c:v>17</c:v>
                </c:pt>
                <c:pt idx="6956">
                  <c:v>30</c:v>
                </c:pt>
                <c:pt idx="6957">
                  <c:v>10</c:v>
                </c:pt>
                <c:pt idx="6958">
                  <c:v>4</c:v>
                </c:pt>
                <c:pt idx="6959">
                  <c:v>4</c:v>
                </c:pt>
                <c:pt idx="6960">
                  <c:v>9</c:v>
                </c:pt>
                <c:pt idx="6961">
                  <c:v>17</c:v>
                </c:pt>
                <c:pt idx="6962">
                  <c:v>5</c:v>
                </c:pt>
                <c:pt idx="6963">
                  <c:v>24</c:v>
                </c:pt>
                <c:pt idx="6964">
                  <c:v>5</c:v>
                </c:pt>
                <c:pt idx="6965">
                  <c:v>18</c:v>
                </c:pt>
                <c:pt idx="6966">
                  <c:v>17</c:v>
                </c:pt>
                <c:pt idx="6967">
                  <c:v>39</c:v>
                </c:pt>
                <c:pt idx="6968">
                  <c:v>24</c:v>
                </c:pt>
                <c:pt idx="6969">
                  <c:v>24</c:v>
                </c:pt>
                <c:pt idx="6970">
                  <c:v>15</c:v>
                </c:pt>
                <c:pt idx="6971">
                  <c:v>10</c:v>
                </c:pt>
                <c:pt idx="6972">
                  <c:v>14</c:v>
                </c:pt>
                <c:pt idx="6973">
                  <c:v>6</c:v>
                </c:pt>
                <c:pt idx="6974">
                  <c:v>2</c:v>
                </c:pt>
                <c:pt idx="6975">
                  <c:v>3</c:v>
                </c:pt>
                <c:pt idx="6976">
                  <c:v>9</c:v>
                </c:pt>
                <c:pt idx="6977">
                  <c:v>22</c:v>
                </c:pt>
                <c:pt idx="6978">
                  <c:v>10</c:v>
                </c:pt>
                <c:pt idx="6979">
                  <c:v>18</c:v>
                </c:pt>
                <c:pt idx="6980">
                  <c:v>0</c:v>
                </c:pt>
                <c:pt idx="6981">
                  <c:v>8</c:v>
                </c:pt>
                <c:pt idx="6982">
                  <c:v>40</c:v>
                </c:pt>
                <c:pt idx="6983">
                  <c:v>0</c:v>
                </c:pt>
                <c:pt idx="6984">
                  <c:v>8</c:v>
                </c:pt>
                <c:pt idx="6985">
                  <c:v>15</c:v>
                </c:pt>
                <c:pt idx="6986">
                  <c:v>5</c:v>
                </c:pt>
                <c:pt idx="6987">
                  <c:v>7</c:v>
                </c:pt>
                <c:pt idx="6988">
                  <c:v>9</c:v>
                </c:pt>
                <c:pt idx="6989">
                  <c:v>5</c:v>
                </c:pt>
                <c:pt idx="6990">
                  <c:v>21</c:v>
                </c:pt>
                <c:pt idx="6991">
                  <c:v>2</c:v>
                </c:pt>
                <c:pt idx="6992">
                  <c:v>16</c:v>
                </c:pt>
                <c:pt idx="6993">
                  <c:v>2</c:v>
                </c:pt>
                <c:pt idx="6994">
                  <c:v>7</c:v>
                </c:pt>
                <c:pt idx="6995">
                  <c:v>6</c:v>
                </c:pt>
                <c:pt idx="6996">
                  <c:v>11</c:v>
                </c:pt>
                <c:pt idx="6997">
                  <c:v>3</c:v>
                </c:pt>
                <c:pt idx="6998">
                  <c:v>8</c:v>
                </c:pt>
                <c:pt idx="6999">
                  <c:v>4</c:v>
                </c:pt>
                <c:pt idx="7000">
                  <c:v>6</c:v>
                </c:pt>
                <c:pt idx="7001">
                  <c:v>9</c:v>
                </c:pt>
                <c:pt idx="7002">
                  <c:v>26</c:v>
                </c:pt>
                <c:pt idx="7003">
                  <c:v>10</c:v>
                </c:pt>
                <c:pt idx="7004">
                  <c:v>27</c:v>
                </c:pt>
                <c:pt idx="7005">
                  <c:v>0</c:v>
                </c:pt>
                <c:pt idx="7006">
                  <c:v>9</c:v>
                </c:pt>
                <c:pt idx="7007">
                  <c:v>8</c:v>
                </c:pt>
                <c:pt idx="7008">
                  <c:v>13</c:v>
                </c:pt>
                <c:pt idx="7009">
                  <c:v>9</c:v>
                </c:pt>
                <c:pt idx="7010">
                  <c:v>13</c:v>
                </c:pt>
                <c:pt idx="7011">
                  <c:v>10</c:v>
                </c:pt>
                <c:pt idx="7012">
                  <c:v>15</c:v>
                </c:pt>
                <c:pt idx="7013">
                  <c:v>16</c:v>
                </c:pt>
                <c:pt idx="7014">
                  <c:v>11</c:v>
                </c:pt>
                <c:pt idx="7015">
                  <c:v>34</c:v>
                </c:pt>
                <c:pt idx="7016">
                  <c:v>16</c:v>
                </c:pt>
                <c:pt idx="7017">
                  <c:v>0</c:v>
                </c:pt>
                <c:pt idx="7018">
                  <c:v>0</c:v>
                </c:pt>
                <c:pt idx="7019">
                  <c:v>12</c:v>
                </c:pt>
                <c:pt idx="7020">
                  <c:v>0</c:v>
                </c:pt>
                <c:pt idx="7021">
                  <c:v>5</c:v>
                </c:pt>
                <c:pt idx="7022">
                  <c:v>3</c:v>
                </c:pt>
                <c:pt idx="7023">
                  <c:v>0</c:v>
                </c:pt>
                <c:pt idx="7024">
                  <c:v>6</c:v>
                </c:pt>
                <c:pt idx="7025">
                  <c:v>15</c:v>
                </c:pt>
                <c:pt idx="7026">
                  <c:v>10</c:v>
                </c:pt>
                <c:pt idx="7027">
                  <c:v>16</c:v>
                </c:pt>
                <c:pt idx="7028">
                  <c:v>18</c:v>
                </c:pt>
                <c:pt idx="7029">
                  <c:v>19</c:v>
                </c:pt>
                <c:pt idx="7030">
                  <c:v>0</c:v>
                </c:pt>
                <c:pt idx="7031">
                  <c:v>19</c:v>
                </c:pt>
                <c:pt idx="7032">
                  <c:v>0</c:v>
                </c:pt>
                <c:pt idx="7033">
                  <c:v>12</c:v>
                </c:pt>
                <c:pt idx="7034">
                  <c:v>5</c:v>
                </c:pt>
                <c:pt idx="7035">
                  <c:v>3</c:v>
                </c:pt>
                <c:pt idx="7036">
                  <c:v>12</c:v>
                </c:pt>
                <c:pt idx="7037">
                  <c:v>6</c:v>
                </c:pt>
                <c:pt idx="7038">
                  <c:v>21</c:v>
                </c:pt>
                <c:pt idx="7039">
                  <c:v>19</c:v>
                </c:pt>
                <c:pt idx="7040">
                  <c:v>18</c:v>
                </c:pt>
                <c:pt idx="7041">
                  <c:v>0</c:v>
                </c:pt>
                <c:pt idx="7042">
                  <c:v>7</c:v>
                </c:pt>
                <c:pt idx="7043">
                  <c:v>7</c:v>
                </c:pt>
                <c:pt idx="7044">
                  <c:v>7</c:v>
                </c:pt>
                <c:pt idx="7045">
                  <c:v>7</c:v>
                </c:pt>
                <c:pt idx="7046">
                  <c:v>3</c:v>
                </c:pt>
                <c:pt idx="7047">
                  <c:v>3</c:v>
                </c:pt>
                <c:pt idx="7048">
                  <c:v>8</c:v>
                </c:pt>
                <c:pt idx="7049">
                  <c:v>4</c:v>
                </c:pt>
                <c:pt idx="7050">
                  <c:v>16</c:v>
                </c:pt>
                <c:pt idx="7051">
                  <c:v>18</c:v>
                </c:pt>
                <c:pt idx="7052">
                  <c:v>26</c:v>
                </c:pt>
                <c:pt idx="7053">
                  <c:v>9</c:v>
                </c:pt>
                <c:pt idx="7054">
                  <c:v>13</c:v>
                </c:pt>
                <c:pt idx="7055">
                  <c:v>31</c:v>
                </c:pt>
                <c:pt idx="7056">
                  <c:v>25</c:v>
                </c:pt>
                <c:pt idx="7057">
                  <c:v>13</c:v>
                </c:pt>
                <c:pt idx="7058">
                  <c:v>17</c:v>
                </c:pt>
                <c:pt idx="7059">
                  <c:v>19</c:v>
                </c:pt>
                <c:pt idx="7060">
                  <c:v>12</c:v>
                </c:pt>
                <c:pt idx="7061">
                  <c:v>9</c:v>
                </c:pt>
                <c:pt idx="7062">
                  <c:v>18</c:v>
                </c:pt>
                <c:pt idx="7063">
                  <c:v>25</c:v>
                </c:pt>
                <c:pt idx="7064">
                  <c:v>7</c:v>
                </c:pt>
                <c:pt idx="7065">
                  <c:v>0</c:v>
                </c:pt>
                <c:pt idx="7066">
                  <c:v>4</c:v>
                </c:pt>
                <c:pt idx="7067">
                  <c:v>3</c:v>
                </c:pt>
                <c:pt idx="7068">
                  <c:v>10</c:v>
                </c:pt>
                <c:pt idx="7069">
                  <c:v>4</c:v>
                </c:pt>
                <c:pt idx="7070">
                  <c:v>3</c:v>
                </c:pt>
                <c:pt idx="7071">
                  <c:v>3</c:v>
                </c:pt>
                <c:pt idx="7072">
                  <c:v>10</c:v>
                </c:pt>
                <c:pt idx="7073">
                  <c:v>19</c:v>
                </c:pt>
                <c:pt idx="7074">
                  <c:v>8</c:v>
                </c:pt>
                <c:pt idx="7075">
                  <c:v>11</c:v>
                </c:pt>
                <c:pt idx="7076">
                  <c:v>9</c:v>
                </c:pt>
                <c:pt idx="7077">
                  <c:v>14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4</c:v>
                </c:pt>
                <c:pt idx="7082">
                  <c:v>0</c:v>
                </c:pt>
                <c:pt idx="7083">
                  <c:v>8</c:v>
                </c:pt>
                <c:pt idx="7084">
                  <c:v>5</c:v>
                </c:pt>
                <c:pt idx="7085">
                  <c:v>0</c:v>
                </c:pt>
                <c:pt idx="7086">
                  <c:v>12</c:v>
                </c:pt>
                <c:pt idx="7087">
                  <c:v>20</c:v>
                </c:pt>
                <c:pt idx="7088">
                  <c:v>0</c:v>
                </c:pt>
                <c:pt idx="7089">
                  <c:v>0</c:v>
                </c:pt>
                <c:pt idx="7090">
                  <c:v>7</c:v>
                </c:pt>
                <c:pt idx="7091">
                  <c:v>4</c:v>
                </c:pt>
                <c:pt idx="7092">
                  <c:v>4</c:v>
                </c:pt>
                <c:pt idx="7093">
                  <c:v>7</c:v>
                </c:pt>
                <c:pt idx="7094">
                  <c:v>4</c:v>
                </c:pt>
                <c:pt idx="7095">
                  <c:v>4</c:v>
                </c:pt>
                <c:pt idx="7096">
                  <c:v>7</c:v>
                </c:pt>
                <c:pt idx="7097">
                  <c:v>14</c:v>
                </c:pt>
                <c:pt idx="7098">
                  <c:v>0</c:v>
                </c:pt>
                <c:pt idx="7099">
                  <c:v>1</c:v>
                </c:pt>
                <c:pt idx="7100">
                  <c:v>8</c:v>
                </c:pt>
                <c:pt idx="7101">
                  <c:v>0</c:v>
                </c:pt>
                <c:pt idx="7102">
                  <c:v>4</c:v>
                </c:pt>
                <c:pt idx="7103">
                  <c:v>0</c:v>
                </c:pt>
                <c:pt idx="7104">
                  <c:v>4</c:v>
                </c:pt>
                <c:pt idx="7105">
                  <c:v>5</c:v>
                </c:pt>
                <c:pt idx="7106">
                  <c:v>0</c:v>
                </c:pt>
                <c:pt idx="7107">
                  <c:v>2</c:v>
                </c:pt>
                <c:pt idx="7108">
                  <c:v>11</c:v>
                </c:pt>
                <c:pt idx="7109">
                  <c:v>9</c:v>
                </c:pt>
                <c:pt idx="7110">
                  <c:v>1</c:v>
                </c:pt>
                <c:pt idx="7111">
                  <c:v>15</c:v>
                </c:pt>
                <c:pt idx="7112">
                  <c:v>9</c:v>
                </c:pt>
                <c:pt idx="7113">
                  <c:v>23</c:v>
                </c:pt>
                <c:pt idx="7114">
                  <c:v>4</c:v>
                </c:pt>
                <c:pt idx="7115">
                  <c:v>6</c:v>
                </c:pt>
                <c:pt idx="7116">
                  <c:v>0</c:v>
                </c:pt>
                <c:pt idx="7117">
                  <c:v>4</c:v>
                </c:pt>
                <c:pt idx="7118">
                  <c:v>1</c:v>
                </c:pt>
                <c:pt idx="7119">
                  <c:v>6</c:v>
                </c:pt>
                <c:pt idx="7120">
                  <c:v>9</c:v>
                </c:pt>
                <c:pt idx="7121">
                  <c:v>11</c:v>
                </c:pt>
                <c:pt idx="7122">
                  <c:v>8</c:v>
                </c:pt>
                <c:pt idx="7123">
                  <c:v>10</c:v>
                </c:pt>
                <c:pt idx="7124">
                  <c:v>14</c:v>
                </c:pt>
                <c:pt idx="7125">
                  <c:v>15</c:v>
                </c:pt>
                <c:pt idx="7126">
                  <c:v>0</c:v>
                </c:pt>
                <c:pt idx="7127">
                  <c:v>7</c:v>
                </c:pt>
                <c:pt idx="7128">
                  <c:v>6</c:v>
                </c:pt>
                <c:pt idx="7129">
                  <c:v>7</c:v>
                </c:pt>
                <c:pt idx="7130">
                  <c:v>14</c:v>
                </c:pt>
                <c:pt idx="7131">
                  <c:v>0</c:v>
                </c:pt>
                <c:pt idx="7132">
                  <c:v>3</c:v>
                </c:pt>
                <c:pt idx="7133">
                  <c:v>8</c:v>
                </c:pt>
                <c:pt idx="7134">
                  <c:v>30</c:v>
                </c:pt>
                <c:pt idx="7135">
                  <c:v>6</c:v>
                </c:pt>
                <c:pt idx="7136">
                  <c:v>5</c:v>
                </c:pt>
                <c:pt idx="7137">
                  <c:v>0</c:v>
                </c:pt>
                <c:pt idx="7138">
                  <c:v>17</c:v>
                </c:pt>
                <c:pt idx="7139">
                  <c:v>11</c:v>
                </c:pt>
                <c:pt idx="7140">
                  <c:v>12</c:v>
                </c:pt>
                <c:pt idx="7141">
                  <c:v>4</c:v>
                </c:pt>
                <c:pt idx="7142">
                  <c:v>4</c:v>
                </c:pt>
                <c:pt idx="7143">
                  <c:v>8</c:v>
                </c:pt>
                <c:pt idx="7144">
                  <c:v>8</c:v>
                </c:pt>
                <c:pt idx="7145">
                  <c:v>11</c:v>
                </c:pt>
                <c:pt idx="7146">
                  <c:v>7</c:v>
                </c:pt>
                <c:pt idx="7147">
                  <c:v>11</c:v>
                </c:pt>
                <c:pt idx="7148">
                  <c:v>22</c:v>
                </c:pt>
                <c:pt idx="7149">
                  <c:v>14</c:v>
                </c:pt>
                <c:pt idx="7150">
                  <c:v>8</c:v>
                </c:pt>
                <c:pt idx="7151">
                  <c:v>6</c:v>
                </c:pt>
                <c:pt idx="7152">
                  <c:v>0</c:v>
                </c:pt>
                <c:pt idx="7153">
                  <c:v>9</c:v>
                </c:pt>
                <c:pt idx="7154">
                  <c:v>14</c:v>
                </c:pt>
                <c:pt idx="7155">
                  <c:v>2</c:v>
                </c:pt>
                <c:pt idx="7156">
                  <c:v>13</c:v>
                </c:pt>
                <c:pt idx="7157">
                  <c:v>12</c:v>
                </c:pt>
                <c:pt idx="7158">
                  <c:v>3</c:v>
                </c:pt>
                <c:pt idx="7159">
                  <c:v>37</c:v>
                </c:pt>
                <c:pt idx="7160">
                  <c:v>2</c:v>
                </c:pt>
                <c:pt idx="7161">
                  <c:v>1</c:v>
                </c:pt>
                <c:pt idx="7162">
                  <c:v>0</c:v>
                </c:pt>
                <c:pt idx="7163">
                  <c:v>5</c:v>
                </c:pt>
                <c:pt idx="7164">
                  <c:v>8</c:v>
                </c:pt>
                <c:pt idx="7165">
                  <c:v>310</c:v>
                </c:pt>
                <c:pt idx="7166">
                  <c:v>6</c:v>
                </c:pt>
                <c:pt idx="7167">
                  <c:v>8</c:v>
                </c:pt>
                <c:pt idx="7168">
                  <c:v>3</c:v>
                </c:pt>
                <c:pt idx="7169">
                  <c:v>12</c:v>
                </c:pt>
                <c:pt idx="7170">
                  <c:v>11</c:v>
                </c:pt>
                <c:pt idx="7171">
                  <c:v>10</c:v>
                </c:pt>
                <c:pt idx="7172">
                  <c:v>9</c:v>
                </c:pt>
                <c:pt idx="7173">
                  <c:v>14</c:v>
                </c:pt>
                <c:pt idx="7174">
                  <c:v>5</c:v>
                </c:pt>
                <c:pt idx="7175">
                  <c:v>13</c:v>
                </c:pt>
                <c:pt idx="7176">
                  <c:v>0</c:v>
                </c:pt>
                <c:pt idx="7177">
                  <c:v>2</c:v>
                </c:pt>
                <c:pt idx="7178">
                  <c:v>9</c:v>
                </c:pt>
                <c:pt idx="7179">
                  <c:v>15</c:v>
                </c:pt>
                <c:pt idx="7180">
                  <c:v>19</c:v>
                </c:pt>
                <c:pt idx="7181">
                  <c:v>11</c:v>
                </c:pt>
                <c:pt idx="7182">
                  <c:v>2</c:v>
                </c:pt>
                <c:pt idx="7183">
                  <c:v>34</c:v>
                </c:pt>
                <c:pt idx="7184">
                  <c:v>0</c:v>
                </c:pt>
                <c:pt idx="7185">
                  <c:v>0</c:v>
                </c:pt>
                <c:pt idx="7186">
                  <c:v>4</c:v>
                </c:pt>
                <c:pt idx="7187">
                  <c:v>5</c:v>
                </c:pt>
                <c:pt idx="7188">
                  <c:v>6</c:v>
                </c:pt>
                <c:pt idx="7189">
                  <c:v>4</c:v>
                </c:pt>
                <c:pt idx="7190">
                  <c:v>3</c:v>
                </c:pt>
                <c:pt idx="7191">
                  <c:v>8</c:v>
                </c:pt>
                <c:pt idx="7192">
                  <c:v>6</c:v>
                </c:pt>
                <c:pt idx="7193">
                  <c:v>2</c:v>
                </c:pt>
                <c:pt idx="7194">
                  <c:v>14</c:v>
                </c:pt>
                <c:pt idx="7195">
                  <c:v>8</c:v>
                </c:pt>
                <c:pt idx="7196">
                  <c:v>25</c:v>
                </c:pt>
                <c:pt idx="7197">
                  <c:v>8</c:v>
                </c:pt>
                <c:pt idx="7198">
                  <c:v>0</c:v>
                </c:pt>
                <c:pt idx="7199">
                  <c:v>11</c:v>
                </c:pt>
                <c:pt idx="7200">
                  <c:v>5</c:v>
                </c:pt>
                <c:pt idx="7201">
                  <c:v>11</c:v>
                </c:pt>
                <c:pt idx="7202">
                  <c:v>19</c:v>
                </c:pt>
                <c:pt idx="7203">
                  <c:v>10</c:v>
                </c:pt>
                <c:pt idx="7204">
                  <c:v>10</c:v>
                </c:pt>
                <c:pt idx="7205">
                  <c:v>13</c:v>
                </c:pt>
                <c:pt idx="7206">
                  <c:v>13</c:v>
                </c:pt>
                <c:pt idx="7207">
                  <c:v>29</c:v>
                </c:pt>
                <c:pt idx="7208">
                  <c:v>12</c:v>
                </c:pt>
                <c:pt idx="7209">
                  <c:v>0</c:v>
                </c:pt>
                <c:pt idx="7210">
                  <c:v>8</c:v>
                </c:pt>
                <c:pt idx="7211">
                  <c:v>4</c:v>
                </c:pt>
                <c:pt idx="7212">
                  <c:v>10</c:v>
                </c:pt>
                <c:pt idx="7213">
                  <c:v>4</c:v>
                </c:pt>
                <c:pt idx="7214">
                  <c:v>0</c:v>
                </c:pt>
                <c:pt idx="7215">
                  <c:v>1</c:v>
                </c:pt>
                <c:pt idx="7216">
                  <c:v>9</c:v>
                </c:pt>
                <c:pt idx="7217">
                  <c:v>4</c:v>
                </c:pt>
                <c:pt idx="7218">
                  <c:v>13</c:v>
                </c:pt>
                <c:pt idx="7219">
                  <c:v>20</c:v>
                </c:pt>
                <c:pt idx="7220">
                  <c:v>20</c:v>
                </c:pt>
                <c:pt idx="7221">
                  <c:v>22</c:v>
                </c:pt>
                <c:pt idx="7222">
                  <c:v>0</c:v>
                </c:pt>
                <c:pt idx="7223">
                  <c:v>12</c:v>
                </c:pt>
                <c:pt idx="7224">
                  <c:v>3</c:v>
                </c:pt>
                <c:pt idx="7225">
                  <c:v>10</c:v>
                </c:pt>
                <c:pt idx="7226">
                  <c:v>7</c:v>
                </c:pt>
                <c:pt idx="7227">
                  <c:v>11</c:v>
                </c:pt>
                <c:pt idx="7228">
                  <c:v>14</c:v>
                </c:pt>
                <c:pt idx="7229">
                  <c:v>5</c:v>
                </c:pt>
                <c:pt idx="7230">
                  <c:v>11</c:v>
                </c:pt>
                <c:pt idx="7231">
                  <c:v>17</c:v>
                </c:pt>
                <c:pt idx="7232">
                  <c:v>16</c:v>
                </c:pt>
                <c:pt idx="7233">
                  <c:v>0</c:v>
                </c:pt>
                <c:pt idx="7234">
                  <c:v>2</c:v>
                </c:pt>
                <c:pt idx="7235">
                  <c:v>11</c:v>
                </c:pt>
                <c:pt idx="7236">
                  <c:v>7</c:v>
                </c:pt>
                <c:pt idx="7237">
                  <c:v>3</c:v>
                </c:pt>
                <c:pt idx="7238">
                  <c:v>4</c:v>
                </c:pt>
                <c:pt idx="7239">
                  <c:v>4</c:v>
                </c:pt>
                <c:pt idx="7240">
                  <c:v>12</c:v>
                </c:pt>
                <c:pt idx="7241">
                  <c:v>9</c:v>
                </c:pt>
                <c:pt idx="7242">
                  <c:v>5</c:v>
                </c:pt>
                <c:pt idx="7243">
                  <c:v>14</c:v>
                </c:pt>
                <c:pt idx="7244">
                  <c:v>13</c:v>
                </c:pt>
                <c:pt idx="7245">
                  <c:v>24</c:v>
                </c:pt>
                <c:pt idx="7246">
                  <c:v>0</c:v>
                </c:pt>
                <c:pt idx="7247">
                  <c:v>6</c:v>
                </c:pt>
                <c:pt idx="7248">
                  <c:v>0</c:v>
                </c:pt>
                <c:pt idx="7249">
                  <c:v>5</c:v>
                </c:pt>
                <c:pt idx="7250">
                  <c:v>14</c:v>
                </c:pt>
                <c:pt idx="7251">
                  <c:v>0</c:v>
                </c:pt>
                <c:pt idx="7252">
                  <c:v>14</c:v>
                </c:pt>
                <c:pt idx="7253">
                  <c:v>11</c:v>
                </c:pt>
                <c:pt idx="7254">
                  <c:v>8</c:v>
                </c:pt>
                <c:pt idx="7255">
                  <c:v>23</c:v>
                </c:pt>
                <c:pt idx="7256">
                  <c:v>5</c:v>
                </c:pt>
                <c:pt idx="7257">
                  <c:v>0</c:v>
                </c:pt>
                <c:pt idx="7258">
                  <c:v>0</c:v>
                </c:pt>
                <c:pt idx="7259">
                  <c:v>8</c:v>
                </c:pt>
                <c:pt idx="7260">
                  <c:v>6</c:v>
                </c:pt>
                <c:pt idx="7261">
                  <c:v>5</c:v>
                </c:pt>
                <c:pt idx="7262">
                  <c:v>2</c:v>
                </c:pt>
                <c:pt idx="7263">
                  <c:v>2</c:v>
                </c:pt>
                <c:pt idx="7264">
                  <c:v>14</c:v>
                </c:pt>
                <c:pt idx="7265">
                  <c:v>2</c:v>
                </c:pt>
                <c:pt idx="7266">
                  <c:v>9</c:v>
                </c:pt>
                <c:pt idx="7267">
                  <c:v>12</c:v>
                </c:pt>
                <c:pt idx="7268">
                  <c:v>19</c:v>
                </c:pt>
                <c:pt idx="7269">
                  <c:v>0</c:v>
                </c:pt>
                <c:pt idx="7270">
                  <c:v>7</c:v>
                </c:pt>
                <c:pt idx="7271">
                  <c:v>9</c:v>
                </c:pt>
                <c:pt idx="7272">
                  <c:v>0</c:v>
                </c:pt>
                <c:pt idx="7273">
                  <c:v>6</c:v>
                </c:pt>
                <c:pt idx="7274">
                  <c:v>0</c:v>
                </c:pt>
                <c:pt idx="7275">
                  <c:v>11</c:v>
                </c:pt>
                <c:pt idx="7276">
                  <c:v>0</c:v>
                </c:pt>
                <c:pt idx="7277">
                  <c:v>7</c:v>
                </c:pt>
                <c:pt idx="7278">
                  <c:v>8</c:v>
                </c:pt>
                <c:pt idx="7279">
                  <c:v>20</c:v>
                </c:pt>
                <c:pt idx="7280">
                  <c:v>6</c:v>
                </c:pt>
                <c:pt idx="7281">
                  <c:v>0</c:v>
                </c:pt>
                <c:pt idx="7282">
                  <c:v>0</c:v>
                </c:pt>
                <c:pt idx="7283">
                  <c:v>4</c:v>
                </c:pt>
                <c:pt idx="7284">
                  <c:v>4</c:v>
                </c:pt>
                <c:pt idx="7285">
                  <c:v>3</c:v>
                </c:pt>
                <c:pt idx="7286">
                  <c:v>0</c:v>
                </c:pt>
                <c:pt idx="7287">
                  <c:v>16</c:v>
                </c:pt>
                <c:pt idx="7288">
                  <c:v>1</c:v>
                </c:pt>
                <c:pt idx="7289">
                  <c:v>0</c:v>
                </c:pt>
                <c:pt idx="7290">
                  <c:v>9</c:v>
                </c:pt>
                <c:pt idx="7291">
                  <c:v>14</c:v>
                </c:pt>
                <c:pt idx="7292">
                  <c:v>0</c:v>
                </c:pt>
                <c:pt idx="7293">
                  <c:v>2</c:v>
                </c:pt>
                <c:pt idx="7294">
                  <c:v>0</c:v>
                </c:pt>
                <c:pt idx="7295">
                  <c:v>16</c:v>
                </c:pt>
                <c:pt idx="7296">
                  <c:v>5</c:v>
                </c:pt>
                <c:pt idx="7297">
                  <c:v>0</c:v>
                </c:pt>
                <c:pt idx="7298">
                  <c:v>3</c:v>
                </c:pt>
                <c:pt idx="7299">
                  <c:v>15</c:v>
                </c:pt>
                <c:pt idx="7300">
                  <c:v>10</c:v>
                </c:pt>
                <c:pt idx="7301">
                  <c:v>5</c:v>
                </c:pt>
                <c:pt idx="7302">
                  <c:v>0</c:v>
                </c:pt>
                <c:pt idx="7303">
                  <c:v>21</c:v>
                </c:pt>
                <c:pt idx="7304">
                  <c:v>9</c:v>
                </c:pt>
                <c:pt idx="7305">
                  <c:v>0</c:v>
                </c:pt>
                <c:pt idx="7306">
                  <c:v>0</c:v>
                </c:pt>
                <c:pt idx="7307">
                  <c:v>15</c:v>
                </c:pt>
                <c:pt idx="7308">
                  <c:v>8</c:v>
                </c:pt>
                <c:pt idx="7309">
                  <c:v>8</c:v>
                </c:pt>
                <c:pt idx="7310">
                  <c:v>11</c:v>
                </c:pt>
                <c:pt idx="7311">
                  <c:v>13</c:v>
                </c:pt>
                <c:pt idx="7312">
                  <c:v>15</c:v>
                </c:pt>
                <c:pt idx="7313">
                  <c:v>0</c:v>
                </c:pt>
                <c:pt idx="7314">
                  <c:v>34</c:v>
                </c:pt>
                <c:pt idx="7315">
                  <c:v>0</c:v>
                </c:pt>
                <c:pt idx="7316">
                  <c:v>5</c:v>
                </c:pt>
                <c:pt idx="7317">
                  <c:v>15</c:v>
                </c:pt>
                <c:pt idx="7318">
                  <c:v>10</c:v>
                </c:pt>
                <c:pt idx="7319">
                  <c:v>3</c:v>
                </c:pt>
                <c:pt idx="7320">
                  <c:v>7</c:v>
                </c:pt>
                <c:pt idx="7321">
                  <c:v>13</c:v>
                </c:pt>
                <c:pt idx="7322">
                  <c:v>5</c:v>
                </c:pt>
                <c:pt idx="7323">
                  <c:v>9</c:v>
                </c:pt>
                <c:pt idx="7324">
                  <c:v>13</c:v>
                </c:pt>
                <c:pt idx="7325">
                  <c:v>13</c:v>
                </c:pt>
                <c:pt idx="7326">
                  <c:v>13</c:v>
                </c:pt>
                <c:pt idx="7327">
                  <c:v>12</c:v>
                </c:pt>
                <c:pt idx="7328">
                  <c:v>20</c:v>
                </c:pt>
                <c:pt idx="7329">
                  <c:v>7</c:v>
                </c:pt>
                <c:pt idx="7330">
                  <c:v>0</c:v>
                </c:pt>
                <c:pt idx="7331">
                  <c:v>3</c:v>
                </c:pt>
                <c:pt idx="7332">
                  <c:v>6</c:v>
                </c:pt>
                <c:pt idx="7333">
                  <c:v>4</c:v>
                </c:pt>
                <c:pt idx="7334">
                  <c:v>0</c:v>
                </c:pt>
                <c:pt idx="7335">
                  <c:v>46</c:v>
                </c:pt>
                <c:pt idx="7336">
                  <c:v>0</c:v>
                </c:pt>
                <c:pt idx="7337">
                  <c:v>1</c:v>
                </c:pt>
                <c:pt idx="7338">
                  <c:v>1</c:v>
                </c:pt>
                <c:pt idx="7339">
                  <c:v>2</c:v>
                </c:pt>
                <c:pt idx="7340">
                  <c:v>12</c:v>
                </c:pt>
                <c:pt idx="7341">
                  <c:v>8</c:v>
                </c:pt>
                <c:pt idx="7342">
                  <c:v>0</c:v>
                </c:pt>
                <c:pt idx="7343">
                  <c:v>14</c:v>
                </c:pt>
                <c:pt idx="7344">
                  <c:v>6</c:v>
                </c:pt>
                <c:pt idx="7345">
                  <c:v>3</c:v>
                </c:pt>
                <c:pt idx="7346">
                  <c:v>5</c:v>
                </c:pt>
                <c:pt idx="7347">
                  <c:v>6</c:v>
                </c:pt>
                <c:pt idx="7348">
                  <c:v>5</c:v>
                </c:pt>
                <c:pt idx="7349">
                  <c:v>15</c:v>
                </c:pt>
                <c:pt idx="7350">
                  <c:v>2</c:v>
                </c:pt>
                <c:pt idx="7351">
                  <c:v>0</c:v>
                </c:pt>
                <c:pt idx="7352">
                  <c:v>15</c:v>
                </c:pt>
                <c:pt idx="7353">
                  <c:v>2</c:v>
                </c:pt>
                <c:pt idx="7354">
                  <c:v>0</c:v>
                </c:pt>
                <c:pt idx="7355">
                  <c:v>5</c:v>
                </c:pt>
                <c:pt idx="7356">
                  <c:v>7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7</c:v>
                </c:pt>
                <c:pt idx="7361">
                  <c:v>4</c:v>
                </c:pt>
                <c:pt idx="7362">
                  <c:v>9</c:v>
                </c:pt>
                <c:pt idx="7363">
                  <c:v>6</c:v>
                </c:pt>
                <c:pt idx="7364">
                  <c:v>0</c:v>
                </c:pt>
                <c:pt idx="7365">
                  <c:v>0</c:v>
                </c:pt>
                <c:pt idx="7366">
                  <c:v>10</c:v>
                </c:pt>
                <c:pt idx="7367">
                  <c:v>3</c:v>
                </c:pt>
                <c:pt idx="7368">
                  <c:v>0</c:v>
                </c:pt>
                <c:pt idx="7369">
                  <c:v>5</c:v>
                </c:pt>
                <c:pt idx="7370">
                  <c:v>5</c:v>
                </c:pt>
                <c:pt idx="7371">
                  <c:v>8</c:v>
                </c:pt>
                <c:pt idx="7372">
                  <c:v>0</c:v>
                </c:pt>
                <c:pt idx="7373">
                  <c:v>3</c:v>
                </c:pt>
                <c:pt idx="7374">
                  <c:v>2</c:v>
                </c:pt>
                <c:pt idx="7375">
                  <c:v>20</c:v>
                </c:pt>
                <c:pt idx="7376">
                  <c:v>0</c:v>
                </c:pt>
                <c:pt idx="7377">
                  <c:v>14</c:v>
                </c:pt>
                <c:pt idx="7378">
                  <c:v>0</c:v>
                </c:pt>
                <c:pt idx="7379">
                  <c:v>10</c:v>
                </c:pt>
                <c:pt idx="7380">
                  <c:v>3</c:v>
                </c:pt>
                <c:pt idx="7381">
                  <c:v>7</c:v>
                </c:pt>
                <c:pt idx="7382">
                  <c:v>7</c:v>
                </c:pt>
                <c:pt idx="7383">
                  <c:v>3</c:v>
                </c:pt>
                <c:pt idx="7384">
                  <c:v>19</c:v>
                </c:pt>
                <c:pt idx="7385">
                  <c:v>0</c:v>
                </c:pt>
                <c:pt idx="7386">
                  <c:v>2</c:v>
                </c:pt>
                <c:pt idx="7387">
                  <c:v>8</c:v>
                </c:pt>
                <c:pt idx="7388">
                  <c:v>10</c:v>
                </c:pt>
                <c:pt idx="7389">
                  <c:v>5</c:v>
                </c:pt>
                <c:pt idx="7390">
                  <c:v>11</c:v>
                </c:pt>
                <c:pt idx="7391">
                  <c:v>17</c:v>
                </c:pt>
                <c:pt idx="7392">
                  <c:v>5</c:v>
                </c:pt>
                <c:pt idx="7393">
                  <c:v>4</c:v>
                </c:pt>
                <c:pt idx="7394">
                  <c:v>5</c:v>
                </c:pt>
                <c:pt idx="7395">
                  <c:v>8</c:v>
                </c:pt>
                <c:pt idx="7396">
                  <c:v>3</c:v>
                </c:pt>
                <c:pt idx="7397">
                  <c:v>2</c:v>
                </c:pt>
                <c:pt idx="7398">
                  <c:v>2</c:v>
                </c:pt>
                <c:pt idx="7399">
                  <c:v>12</c:v>
                </c:pt>
                <c:pt idx="7400">
                  <c:v>0</c:v>
                </c:pt>
                <c:pt idx="7401">
                  <c:v>30</c:v>
                </c:pt>
                <c:pt idx="7402">
                  <c:v>2</c:v>
                </c:pt>
                <c:pt idx="7403">
                  <c:v>3</c:v>
                </c:pt>
                <c:pt idx="7404">
                  <c:v>1</c:v>
                </c:pt>
                <c:pt idx="7405">
                  <c:v>8</c:v>
                </c:pt>
                <c:pt idx="7406">
                  <c:v>0</c:v>
                </c:pt>
                <c:pt idx="7407">
                  <c:v>20</c:v>
                </c:pt>
                <c:pt idx="7408">
                  <c:v>0</c:v>
                </c:pt>
                <c:pt idx="7409">
                  <c:v>0</c:v>
                </c:pt>
                <c:pt idx="7410">
                  <c:v>5</c:v>
                </c:pt>
                <c:pt idx="7411">
                  <c:v>0</c:v>
                </c:pt>
                <c:pt idx="7412">
                  <c:v>10</c:v>
                </c:pt>
                <c:pt idx="7413">
                  <c:v>10</c:v>
                </c:pt>
                <c:pt idx="7414">
                  <c:v>0</c:v>
                </c:pt>
                <c:pt idx="7415">
                  <c:v>4</c:v>
                </c:pt>
                <c:pt idx="7416">
                  <c:v>0</c:v>
                </c:pt>
                <c:pt idx="7417">
                  <c:v>0</c:v>
                </c:pt>
                <c:pt idx="7418">
                  <c:v>2</c:v>
                </c:pt>
                <c:pt idx="7419">
                  <c:v>0</c:v>
                </c:pt>
                <c:pt idx="7420">
                  <c:v>6</c:v>
                </c:pt>
                <c:pt idx="7421">
                  <c:v>1</c:v>
                </c:pt>
                <c:pt idx="7422">
                  <c:v>0</c:v>
                </c:pt>
                <c:pt idx="7423">
                  <c:v>4</c:v>
                </c:pt>
                <c:pt idx="7424">
                  <c:v>13</c:v>
                </c:pt>
                <c:pt idx="7425">
                  <c:v>6</c:v>
                </c:pt>
                <c:pt idx="7426">
                  <c:v>19</c:v>
                </c:pt>
                <c:pt idx="7427">
                  <c:v>0</c:v>
                </c:pt>
                <c:pt idx="7428">
                  <c:v>8</c:v>
                </c:pt>
                <c:pt idx="7429">
                  <c:v>0</c:v>
                </c:pt>
                <c:pt idx="7430">
                  <c:v>2</c:v>
                </c:pt>
                <c:pt idx="7431">
                  <c:v>11</c:v>
                </c:pt>
                <c:pt idx="7432">
                  <c:v>10</c:v>
                </c:pt>
                <c:pt idx="7433">
                  <c:v>7</c:v>
                </c:pt>
                <c:pt idx="7434">
                  <c:v>17</c:v>
                </c:pt>
                <c:pt idx="7435">
                  <c:v>28</c:v>
                </c:pt>
                <c:pt idx="7436">
                  <c:v>0</c:v>
                </c:pt>
                <c:pt idx="7437">
                  <c:v>22</c:v>
                </c:pt>
                <c:pt idx="7438">
                  <c:v>0</c:v>
                </c:pt>
                <c:pt idx="7439">
                  <c:v>15</c:v>
                </c:pt>
                <c:pt idx="7440">
                  <c:v>14</c:v>
                </c:pt>
                <c:pt idx="7441">
                  <c:v>11</c:v>
                </c:pt>
                <c:pt idx="7442">
                  <c:v>7</c:v>
                </c:pt>
                <c:pt idx="7443">
                  <c:v>14</c:v>
                </c:pt>
                <c:pt idx="7444">
                  <c:v>13</c:v>
                </c:pt>
                <c:pt idx="7445">
                  <c:v>11</c:v>
                </c:pt>
                <c:pt idx="7446">
                  <c:v>3</c:v>
                </c:pt>
                <c:pt idx="7447">
                  <c:v>14</c:v>
                </c:pt>
                <c:pt idx="7448">
                  <c:v>32</c:v>
                </c:pt>
                <c:pt idx="7449">
                  <c:v>0</c:v>
                </c:pt>
                <c:pt idx="7450">
                  <c:v>12</c:v>
                </c:pt>
                <c:pt idx="7451">
                  <c:v>9</c:v>
                </c:pt>
                <c:pt idx="7452">
                  <c:v>4</c:v>
                </c:pt>
                <c:pt idx="7453">
                  <c:v>2</c:v>
                </c:pt>
                <c:pt idx="7454">
                  <c:v>8</c:v>
                </c:pt>
                <c:pt idx="7455">
                  <c:v>5</c:v>
                </c:pt>
                <c:pt idx="7456">
                  <c:v>29</c:v>
                </c:pt>
                <c:pt idx="7457">
                  <c:v>0</c:v>
                </c:pt>
                <c:pt idx="7458">
                  <c:v>27</c:v>
                </c:pt>
                <c:pt idx="7459">
                  <c:v>0</c:v>
                </c:pt>
                <c:pt idx="7460">
                  <c:v>2</c:v>
                </c:pt>
                <c:pt idx="7461">
                  <c:v>32</c:v>
                </c:pt>
                <c:pt idx="7462">
                  <c:v>0</c:v>
                </c:pt>
                <c:pt idx="7463">
                  <c:v>27</c:v>
                </c:pt>
                <c:pt idx="7464">
                  <c:v>0</c:v>
                </c:pt>
                <c:pt idx="7465">
                  <c:v>0</c:v>
                </c:pt>
                <c:pt idx="7466">
                  <c:v>16</c:v>
                </c:pt>
                <c:pt idx="7467">
                  <c:v>12</c:v>
                </c:pt>
                <c:pt idx="7468">
                  <c:v>8</c:v>
                </c:pt>
                <c:pt idx="7469">
                  <c:v>17</c:v>
                </c:pt>
                <c:pt idx="7470">
                  <c:v>0</c:v>
                </c:pt>
                <c:pt idx="7471">
                  <c:v>0</c:v>
                </c:pt>
                <c:pt idx="7472">
                  <c:v>8</c:v>
                </c:pt>
                <c:pt idx="7473">
                  <c:v>6</c:v>
                </c:pt>
                <c:pt idx="7474">
                  <c:v>7</c:v>
                </c:pt>
                <c:pt idx="7475">
                  <c:v>18</c:v>
                </c:pt>
                <c:pt idx="7476">
                  <c:v>14</c:v>
                </c:pt>
                <c:pt idx="7477">
                  <c:v>10</c:v>
                </c:pt>
                <c:pt idx="7478">
                  <c:v>14</c:v>
                </c:pt>
                <c:pt idx="7479">
                  <c:v>8</c:v>
                </c:pt>
                <c:pt idx="7480">
                  <c:v>6</c:v>
                </c:pt>
                <c:pt idx="7481">
                  <c:v>13</c:v>
                </c:pt>
                <c:pt idx="7482">
                  <c:v>15</c:v>
                </c:pt>
                <c:pt idx="7483">
                  <c:v>10</c:v>
                </c:pt>
                <c:pt idx="7484">
                  <c:v>24</c:v>
                </c:pt>
                <c:pt idx="7485">
                  <c:v>0</c:v>
                </c:pt>
                <c:pt idx="7486">
                  <c:v>9</c:v>
                </c:pt>
                <c:pt idx="7487">
                  <c:v>1</c:v>
                </c:pt>
                <c:pt idx="7488">
                  <c:v>23</c:v>
                </c:pt>
                <c:pt idx="7489">
                  <c:v>8</c:v>
                </c:pt>
                <c:pt idx="7490">
                  <c:v>19</c:v>
                </c:pt>
                <c:pt idx="7491">
                  <c:v>15</c:v>
                </c:pt>
                <c:pt idx="7492">
                  <c:v>27</c:v>
                </c:pt>
                <c:pt idx="7493">
                  <c:v>17</c:v>
                </c:pt>
                <c:pt idx="7494">
                  <c:v>13</c:v>
                </c:pt>
                <c:pt idx="7495">
                  <c:v>36</c:v>
                </c:pt>
                <c:pt idx="7496">
                  <c:v>11</c:v>
                </c:pt>
                <c:pt idx="7497">
                  <c:v>0</c:v>
                </c:pt>
                <c:pt idx="7498">
                  <c:v>0</c:v>
                </c:pt>
                <c:pt idx="7499">
                  <c:v>12</c:v>
                </c:pt>
                <c:pt idx="7500">
                  <c:v>6</c:v>
                </c:pt>
                <c:pt idx="7501">
                  <c:v>5</c:v>
                </c:pt>
                <c:pt idx="7502">
                  <c:v>7</c:v>
                </c:pt>
                <c:pt idx="7503">
                  <c:v>6</c:v>
                </c:pt>
                <c:pt idx="7504">
                  <c:v>5</c:v>
                </c:pt>
                <c:pt idx="7505">
                  <c:v>10</c:v>
                </c:pt>
                <c:pt idx="7506">
                  <c:v>18</c:v>
                </c:pt>
                <c:pt idx="7507">
                  <c:v>22</c:v>
                </c:pt>
                <c:pt idx="7508">
                  <c:v>9</c:v>
                </c:pt>
                <c:pt idx="7509">
                  <c:v>20</c:v>
                </c:pt>
                <c:pt idx="7510">
                  <c:v>14</c:v>
                </c:pt>
                <c:pt idx="7511">
                  <c:v>0</c:v>
                </c:pt>
                <c:pt idx="7512">
                  <c:v>39</c:v>
                </c:pt>
                <c:pt idx="7513">
                  <c:v>13</c:v>
                </c:pt>
                <c:pt idx="7514">
                  <c:v>14</c:v>
                </c:pt>
                <c:pt idx="7515">
                  <c:v>16</c:v>
                </c:pt>
                <c:pt idx="7516">
                  <c:v>8</c:v>
                </c:pt>
                <c:pt idx="7517">
                  <c:v>9</c:v>
                </c:pt>
                <c:pt idx="7518">
                  <c:v>25</c:v>
                </c:pt>
                <c:pt idx="7519">
                  <c:v>36</c:v>
                </c:pt>
                <c:pt idx="7520">
                  <c:v>19</c:v>
                </c:pt>
                <c:pt idx="7521">
                  <c:v>3</c:v>
                </c:pt>
                <c:pt idx="7522">
                  <c:v>6</c:v>
                </c:pt>
                <c:pt idx="7523">
                  <c:v>11</c:v>
                </c:pt>
                <c:pt idx="7524">
                  <c:v>13</c:v>
                </c:pt>
                <c:pt idx="7525">
                  <c:v>6</c:v>
                </c:pt>
                <c:pt idx="7526">
                  <c:v>14</c:v>
                </c:pt>
                <c:pt idx="7527">
                  <c:v>22</c:v>
                </c:pt>
                <c:pt idx="7528">
                  <c:v>34</c:v>
                </c:pt>
                <c:pt idx="7529">
                  <c:v>0</c:v>
                </c:pt>
                <c:pt idx="7530">
                  <c:v>13</c:v>
                </c:pt>
                <c:pt idx="7531">
                  <c:v>0</c:v>
                </c:pt>
                <c:pt idx="7532">
                  <c:v>11</c:v>
                </c:pt>
                <c:pt idx="7533">
                  <c:v>0</c:v>
                </c:pt>
                <c:pt idx="7534">
                  <c:v>9</c:v>
                </c:pt>
                <c:pt idx="7535">
                  <c:v>19</c:v>
                </c:pt>
                <c:pt idx="7536">
                  <c:v>0</c:v>
                </c:pt>
                <c:pt idx="7537">
                  <c:v>3</c:v>
                </c:pt>
                <c:pt idx="7538">
                  <c:v>5</c:v>
                </c:pt>
                <c:pt idx="7539">
                  <c:v>13</c:v>
                </c:pt>
                <c:pt idx="7540">
                  <c:v>11</c:v>
                </c:pt>
                <c:pt idx="7541">
                  <c:v>12</c:v>
                </c:pt>
                <c:pt idx="7542">
                  <c:v>7</c:v>
                </c:pt>
                <c:pt idx="7543">
                  <c:v>29</c:v>
                </c:pt>
                <c:pt idx="7544">
                  <c:v>0</c:v>
                </c:pt>
                <c:pt idx="7545">
                  <c:v>20</c:v>
                </c:pt>
                <c:pt idx="7546">
                  <c:v>4</c:v>
                </c:pt>
                <c:pt idx="7547">
                  <c:v>9</c:v>
                </c:pt>
                <c:pt idx="7548">
                  <c:v>7</c:v>
                </c:pt>
                <c:pt idx="7549">
                  <c:v>3</c:v>
                </c:pt>
                <c:pt idx="7550">
                  <c:v>17</c:v>
                </c:pt>
                <c:pt idx="7551">
                  <c:v>2</c:v>
                </c:pt>
                <c:pt idx="7552">
                  <c:v>8</c:v>
                </c:pt>
                <c:pt idx="7553">
                  <c:v>13</c:v>
                </c:pt>
                <c:pt idx="7554">
                  <c:v>16</c:v>
                </c:pt>
                <c:pt idx="7555">
                  <c:v>18</c:v>
                </c:pt>
                <c:pt idx="7556">
                  <c:v>14</c:v>
                </c:pt>
                <c:pt idx="7557">
                  <c:v>0</c:v>
                </c:pt>
                <c:pt idx="7558">
                  <c:v>15</c:v>
                </c:pt>
                <c:pt idx="7559">
                  <c:v>0</c:v>
                </c:pt>
                <c:pt idx="7560">
                  <c:v>0</c:v>
                </c:pt>
                <c:pt idx="7561">
                  <c:v>2</c:v>
                </c:pt>
                <c:pt idx="7562">
                  <c:v>9</c:v>
                </c:pt>
                <c:pt idx="7563">
                  <c:v>6</c:v>
                </c:pt>
                <c:pt idx="7564">
                  <c:v>11</c:v>
                </c:pt>
                <c:pt idx="7565">
                  <c:v>6</c:v>
                </c:pt>
                <c:pt idx="7566">
                  <c:v>4</c:v>
                </c:pt>
                <c:pt idx="7567">
                  <c:v>27</c:v>
                </c:pt>
                <c:pt idx="7568">
                  <c:v>0</c:v>
                </c:pt>
                <c:pt idx="7569">
                  <c:v>12</c:v>
                </c:pt>
                <c:pt idx="7570">
                  <c:v>2</c:v>
                </c:pt>
                <c:pt idx="7571">
                  <c:v>4</c:v>
                </c:pt>
                <c:pt idx="7572">
                  <c:v>9</c:v>
                </c:pt>
                <c:pt idx="7573">
                  <c:v>4</c:v>
                </c:pt>
                <c:pt idx="7574">
                  <c:v>0</c:v>
                </c:pt>
                <c:pt idx="7575">
                  <c:v>21</c:v>
                </c:pt>
                <c:pt idx="7576">
                  <c:v>2</c:v>
                </c:pt>
                <c:pt idx="7577">
                  <c:v>8</c:v>
                </c:pt>
                <c:pt idx="7578">
                  <c:v>9</c:v>
                </c:pt>
                <c:pt idx="7579">
                  <c:v>15</c:v>
                </c:pt>
                <c:pt idx="7580">
                  <c:v>14</c:v>
                </c:pt>
                <c:pt idx="7581">
                  <c:v>0</c:v>
                </c:pt>
                <c:pt idx="7582">
                  <c:v>3</c:v>
                </c:pt>
                <c:pt idx="7583">
                  <c:v>6</c:v>
                </c:pt>
                <c:pt idx="7584">
                  <c:v>0</c:v>
                </c:pt>
                <c:pt idx="7585">
                  <c:v>9</c:v>
                </c:pt>
                <c:pt idx="7586">
                  <c:v>5</c:v>
                </c:pt>
                <c:pt idx="7587">
                  <c:v>7</c:v>
                </c:pt>
                <c:pt idx="7588">
                  <c:v>11</c:v>
                </c:pt>
                <c:pt idx="7589">
                  <c:v>13</c:v>
                </c:pt>
                <c:pt idx="7590">
                  <c:v>1</c:v>
                </c:pt>
                <c:pt idx="7591">
                  <c:v>14</c:v>
                </c:pt>
                <c:pt idx="7592">
                  <c:v>11</c:v>
                </c:pt>
                <c:pt idx="7593">
                  <c:v>5</c:v>
                </c:pt>
                <c:pt idx="7594">
                  <c:v>0</c:v>
                </c:pt>
                <c:pt idx="7595">
                  <c:v>10</c:v>
                </c:pt>
                <c:pt idx="7596">
                  <c:v>7</c:v>
                </c:pt>
                <c:pt idx="7597">
                  <c:v>8</c:v>
                </c:pt>
                <c:pt idx="7598">
                  <c:v>12</c:v>
                </c:pt>
                <c:pt idx="7599">
                  <c:v>11</c:v>
                </c:pt>
                <c:pt idx="7600">
                  <c:v>6</c:v>
                </c:pt>
                <c:pt idx="7601">
                  <c:v>14</c:v>
                </c:pt>
                <c:pt idx="7602">
                  <c:v>24</c:v>
                </c:pt>
                <c:pt idx="7603">
                  <c:v>21</c:v>
                </c:pt>
                <c:pt idx="7604">
                  <c:v>9</c:v>
                </c:pt>
                <c:pt idx="7605">
                  <c:v>0</c:v>
                </c:pt>
                <c:pt idx="7606">
                  <c:v>3</c:v>
                </c:pt>
                <c:pt idx="7607">
                  <c:v>7</c:v>
                </c:pt>
                <c:pt idx="7608">
                  <c:v>0</c:v>
                </c:pt>
                <c:pt idx="7609">
                  <c:v>8</c:v>
                </c:pt>
                <c:pt idx="7610">
                  <c:v>6</c:v>
                </c:pt>
                <c:pt idx="7611">
                  <c:v>18</c:v>
                </c:pt>
                <c:pt idx="7612">
                  <c:v>6</c:v>
                </c:pt>
                <c:pt idx="7613">
                  <c:v>6</c:v>
                </c:pt>
                <c:pt idx="7614">
                  <c:v>8</c:v>
                </c:pt>
                <c:pt idx="7615">
                  <c:v>11</c:v>
                </c:pt>
                <c:pt idx="7616">
                  <c:v>31</c:v>
                </c:pt>
                <c:pt idx="7617">
                  <c:v>0</c:v>
                </c:pt>
                <c:pt idx="7618">
                  <c:v>0</c:v>
                </c:pt>
                <c:pt idx="7619">
                  <c:v>10</c:v>
                </c:pt>
                <c:pt idx="7620">
                  <c:v>7</c:v>
                </c:pt>
                <c:pt idx="7621">
                  <c:v>1</c:v>
                </c:pt>
                <c:pt idx="7622">
                  <c:v>7</c:v>
                </c:pt>
                <c:pt idx="7623">
                  <c:v>1</c:v>
                </c:pt>
                <c:pt idx="7624">
                  <c:v>13</c:v>
                </c:pt>
                <c:pt idx="7625">
                  <c:v>9</c:v>
                </c:pt>
                <c:pt idx="7626">
                  <c:v>26</c:v>
                </c:pt>
                <c:pt idx="7627">
                  <c:v>0</c:v>
                </c:pt>
                <c:pt idx="7628">
                  <c:v>7</c:v>
                </c:pt>
                <c:pt idx="7629">
                  <c:v>22</c:v>
                </c:pt>
                <c:pt idx="7630">
                  <c:v>0</c:v>
                </c:pt>
                <c:pt idx="7631">
                  <c:v>14</c:v>
                </c:pt>
                <c:pt idx="7632">
                  <c:v>11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14</c:v>
                </c:pt>
                <c:pt idx="7640">
                  <c:v>18</c:v>
                </c:pt>
                <c:pt idx="7641">
                  <c:v>0</c:v>
                </c:pt>
                <c:pt idx="7642">
                  <c:v>19</c:v>
                </c:pt>
                <c:pt idx="7643">
                  <c:v>6</c:v>
                </c:pt>
                <c:pt idx="7644">
                  <c:v>8</c:v>
                </c:pt>
                <c:pt idx="7645">
                  <c:v>12</c:v>
                </c:pt>
                <c:pt idx="7646">
                  <c:v>5</c:v>
                </c:pt>
                <c:pt idx="7647">
                  <c:v>12</c:v>
                </c:pt>
                <c:pt idx="7648">
                  <c:v>7</c:v>
                </c:pt>
                <c:pt idx="7649">
                  <c:v>5</c:v>
                </c:pt>
                <c:pt idx="7650">
                  <c:v>0</c:v>
                </c:pt>
                <c:pt idx="7651">
                  <c:v>4</c:v>
                </c:pt>
                <c:pt idx="7652">
                  <c:v>0</c:v>
                </c:pt>
                <c:pt idx="7653">
                  <c:v>3</c:v>
                </c:pt>
                <c:pt idx="7654">
                  <c:v>4</c:v>
                </c:pt>
                <c:pt idx="7655">
                  <c:v>4</c:v>
                </c:pt>
                <c:pt idx="7656">
                  <c:v>6</c:v>
                </c:pt>
                <c:pt idx="7657">
                  <c:v>10</c:v>
                </c:pt>
                <c:pt idx="7658">
                  <c:v>3</c:v>
                </c:pt>
                <c:pt idx="7659">
                  <c:v>12</c:v>
                </c:pt>
                <c:pt idx="7660">
                  <c:v>8</c:v>
                </c:pt>
                <c:pt idx="7661">
                  <c:v>2</c:v>
                </c:pt>
                <c:pt idx="7662">
                  <c:v>5</c:v>
                </c:pt>
                <c:pt idx="7663">
                  <c:v>9</c:v>
                </c:pt>
                <c:pt idx="7664">
                  <c:v>0</c:v>
                </c:pt>
                <c:pt idx="7665">
                  <c:v>9</c:v>
                </c:pt>
                <c:pt idx="7666">
                  <c:v>0</c:v>
                </c:pt>
                <c:pt idx="7667">
                  <c:v>3</c:v>
                </c:pt>
                <c:pt idx="7668">
                  <c:v>2</c:v>
                </c:pt>
                <c:pt idx="7669">
                  <c:v>2</c:v>
                </c:pt>
                <c:pt idx="7670">
                  <c:v>0</c:v>
                </c:pt>
                <c:pt idx="7671">
                  <c:v>23</c:v>
                </c:pt>
                <c:pt idx="7672">
                  <c:v>0</c:v>
                </c:pt>
                <c:pt idx="7673">
                  <c:v>0</c:v>
                </c:pt>
                <c:pt idx="7674">
                  <c:v>7</c:v>
                </c:pt>
                <c:pt idx="7675">
                  <c:v>0</c:v>
                </c:pt>
                <c:pt idx="7676">
                  <c:v>0</c:v>
                </c:pt>
                <c:pt idx="7677">
                  <c:v>2</c:v>
                </c:pt>
                <c:pt idx="7678">
                  <c:v>5</c:v>
                </c:pt>
                <c:pt idx="7679">
                  <c:v>1</c:v>
                </c:pt>
                <c:pt idx="7680">
                  <c:v>3</c:v>
                </c:pt>
                <c:pt idx="7681">
                  <c:v>0</c:v>
                </c:pt>
                <c:pt idx="7682">
                  <c:v>8</c:v>
                </c:pt>
                <c:pt idx="7683">
                  <c:v>0</c:v>
                </c:pt>
                <c:pt idx="7684">
                  <c:v>8</c:v>
                </c:pt>
                <c:pt idx="7685">
                  <c:v>3</c:v>
                </c:pt>
                <c:pt idx="7686">
                  <c:v>0</c:v>
                </c:pt>
                <c:pt idx="7687">
                  <c:v>12</c:v>
                </c:pt>
                <c:pt idx="7688">
                  <c:v>10</c:v>
                </c:pt>
                <c:pt idx="7689">
                  <c:v>19</c:v>
                </c:pt>
                <c:pt idx="7690">
                  <c:v>5</c:v>
                </c:pt>
                <c:pt idx="7691">
                  <c:v>0</c:v>
                </c:pt>
                <c:pt idx="7692">
                  <c:v>23</c:v>
                </c:pt>
                <c:pt idx="7693">
                  <c:v>0</c:v>
                </c:pt>
                <c:pt idx="7694">
                  <c:v>5</c:v>
                </c:pt>
                <c:pt idx="7695">
                  <c:v>8</c:v>
                </c:pt>
                <c:pt idx="7696">
                  <c:v>0</c:v>
                </c:pt>
                <c:pt idx="7697">
                  <c:v>1</c:v>
                </c:pt>
                <c:pt idx="7698">
                  <c:v>0</c:v>
                </c:pt>
                <c:pt idx="7699">
                  <c:v>0</c:v>
                </c:pt>
                <c:pt idx="7700">
                  <c:v>9</c:v>
                </c:pt>
                <c:pt idx="7701">
                  <c:v>1</c:v>
                </c:pt>
                <c:pt idx="7702">
                  <c:v>3</c:v>
                </c:pt>
                <c:pt idx="7703">
                  <c:v>2</c:v>
                </c:pt>
                <c:pt idx="7704">
                  <c:v>3</c:v>
                </c:pt>
                <c:pt idx="7705">
                  <c:v>0</c:v>
                </c:pt>
                <c:pt idx="7706">
                  <c:v>2</c:v>
                </c:pt>
                <c:pt idx="7707">
                  <c:v>0</c:v>
                </c:pt>
                <c:pt idx="7708">
                  <c:v>8</c:v>
                </c:pt>
                <c:pt idx="7709">
                  <c:v>3</c:v>
                </c:pt>
                <c:pt idx="7710">
                  <c:v>2</c:v>
                </c:pt>
                <c:pt idx="7711">
                  <c:v>3</c:v>
                </c:pt>
                <c:pt idx="7712">
                  <c:v>0</c:v>
                </c:pt>
                <c:pt idx="7713">
                  <c:v>13</c:v>
                </c:pt>
                <c:pt idx="7714">
                  <c:v>12</c:v>
                </c:pt>
                <c:pt idx="7715">
                  <c:v>0</c:v>
                </c:pt>
                <c:pt idx="7716">
                  <c:v>15</c:v>
                </c:pt>
                <c:pt idx="7717">
                  <c:v>0</c:v>
                </c:pt>
                <c:pt idx="7718">
                  <c:v>1</c:v>
                </c:pt>
                <c:pt idx="7719">
                  <c:v>0</c:v>
                </c:pt>
                <c:pt idx="7720">
                  <c:v>2</c:v>
                </c:pt>
                <c:pt idx="7721">
                  <c:v>2</c:v>
                </c:pt>
                <c:pt idx="7722">
                  <c:v>14</c:v>
                </c:pt>
                <c:pt idx="7723">
                  <c:v>0</c:v>
                </c:pt>
                <c:pt idx="7724">
                  <c:v>0</c:v>
                </c:pt>
                <c:pt idx="7725">
                  <c:v>9</c:v>
                </c:pt>
                <c:pt idx="7726">
                  <c:v>2</c:v>
                </c:pt>
                <c:pt idx="7727">
                  <c:v>12</c:v>
                </c:pt>
                <c:pt idx="7728">
                  <c:v>9</c:v>
                </c:pt>
                <c:pt idx="7729">
                  <c:v>0</c:v>
                </c:pt>
                <c:pt idx="7730">
                  <c:v>19</c:v>
                </c:pt>
                <c:pt idx="7731">
                  <c:v>11</c:v>
                </c:pt>
                <c:pt idx="7732">
                  <c:v>10</c:v>
                </c:pt>
                <c:pt idx="7733">
                  <c:v>9</c:v>
                </c:pt>
                <c:pt idx="7734">
                  <c:v>1</c:v>
                </c:pt>
                <c:pt idx="7735">
                  <c:v>9</c:v>
                </c:pt>
                <c:pt idx="7736">
                  <c:v>21</c:v>
                </c:pt>
                <c:pt idx="7737">
                  <c:v>14</c:v>
                </c:pt>
                <c:pt idx="7738">
                  <c:v>6</c:v>
                </c:pt>
                <c:pt idx="7739">
                  <c:v>9</c:v>
                </c:pt>
                <c:pt idx="7740">
                  <c:v>16</c:v>
                </c:pt>
                <c:pt idx="7741">
                  <c:v>0</c:v>
                </c:pt>
                <c:pt idx="7742">
                  <c:v>8</c:v>
                </c:pt>
                <c:pt idx="7743">
                  <c:v>14</c:v>
                </c:pt>
                <c:pt idx="7744">
                  <c:v>11</c:v>
                </c:pt>
                <c:pt idx="7745">
                  <c:v>5</c:v>
                </c:pt>
                <c:pt idx="7746">
                  <c:v>0</c:v>
                </c:pt>
                <c:pt idx="7747">
                  <c:v>3</c:v>
                </c:pt>
                <c:pt idx="7748">
                  <c:v>3</c:v>
                </c:pt>
                <c:pt idx="7749">
                  <c:v>2</c:v>
                </c:pt>
                <c:pt idx="7750">
                  <c:v>0</c:v>
                </c:pt>
                <c:pt idx="7751">
                  <c:v>3</c:v>
                </c:pt>
                <c:pt idx="7752">
                  <c:v>6</c:v>
                </c:pt>
                <c:pt idx="7753">
                  <c:v>0</c:v>
                </c:pt>
                <c:pt idx="7754">
                  <c:v>9</c:v>
                </c:pt>
                <c:pt idx="7755">
                  <c:v>1</c:v>
                </c:pt>
                <c:pt idx="7756">
                  <c:v>8</c:v>
                </c:pt>
                <c:pt idx="7757">
                  <c:v>9</c:v>
                </c:pt>
                <c:pt idx="7758">
                  <c:v>3</c:v>
                </c:pt>
                <c:pt idx="7759">
                  <c:v>4</c:v>
                </c:pt>
                <c:pt idx="7760">
                  <c:v>24</c:v>
                </c:pt>
                <c:pt idx="7761">
                  <c:v>20</c:v>
                </c:pt>
                <c:pt idx="7762">
                  <c:v>4</c:v>
                </c:pt>
                <c:pt idx="7763">
                  <c:v>14</c:v>
                </c:pt>
                <c:pt idx="7764">
                  <c:v>4</c:v>
                </c:pt>
                <c:pt idx="7765">
                  <c:v>3</c:v>
                </c:pt>
                <c:pt idx="7766">
                  <c:v>4</c:v>
                </c:pt>
                <c:pt idx="7767">
                  <c:v>44</c:v>
                </c:pt>
                <c:pt idx="7768">
                  <c:v>4</c:v>
                </c:pt>
                <c:pt idx="7769">
                  <c:v>18</c:v>
                </c:pt>
                <c:pt idx="7770">
                  <c:v>16</c:v>
                </c:pt>
                <c:pt idx="7771">
                  <c:v>6</c:v>
                </c:pt>
                <c:pt idx="7772">
                  <c:v>6</c:v>
                </c:pt>
                <c:pt idx="7773">
                  <c:v>8</c:v>
                </c:pt>
                <c:pt idx="7774">
                  <c:v>11</c:v>
                </c:pt>
                <c:pt idx="7775">
                  <c:v>11</c:v>
                </c:pt>
                <c:pt idx="7776">
                  <c:v>16</c:v>
                </c:pt>
                <c:pt idx="7777">
                  <c:v>4</c:v>
                </c:pt>
                <c:pt idx="7778">
                  <c:v>7</c:v>
                </c:pt>
                <c:pt idx="7779">
                  <c:v>10</c:v>
                </c:pt>
                <c:pt idx="7780">
                  <c:v>10</c:v>
                </c:pt>
                <c:pt idx="7781">
                  <c:v>2</c:v>
                </c:pt>
                <c:pt idx="7782">
                  <c:v>7</c:v>
                </c:pt>
                <c:pt idx="7783">
                  <c:v>2</c:v>
                </c:pt>
                <c:pt idx="7784">
                  <c:v>20</c:v>
                </c:pt>
                <c:pt idx="7785">
                  <c:v>15</c:v>
                </c:pt>
                <c:pt idx="7786">
                  <c:v>0</c:v>
                </c:pt>
                <c:pt idx="7787">
                  <c:v>8</c:v>
                </c:pt>
                <c:pt idx="7788">
                  <c:v>18</c:v>
                </c:pt>
                <c:pt idx="7789">
                  <c:v>13</c:v>
                </c:pt>
                <c:pt idx="7790">
                  <c:v>6</c:v>
                </c:pt>
                <c:pt idx="7791">
                  <c:v>10</c:v>
                </c:pt>
                <c:pt idx="7792">
                  <c:v>4</c:v>
                </c:pt>
                <c:pt idx="7793">
                  <c:v>10</c:v>
                </c:pt>
                <c:pt idx="7794">
                  <c:v>13</c:v>
                </c:pt>
                <c:pt idx="7795">
                  <c:v>0</c:v>
                </c:pt>
                <c:pt idx="7796">
                  <c:v>3</c:v>
                </c:pt>
                <c:pt idx="7797">
                  <c:v>4</c:v>
                </c:pt>
                <c:pt idx="7798">
                  <c:v>6</c:v>
                </c:pt>
                <c:pt idx="7799">
                  <c:v>14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13</c:v>
                </c:pt>
                <c:pt idx="7811">
                  <c:v>10</c:v>
                </c:pt>
                <c:pt idx="7812">
                  <c:v>8</c:v>
                </c:pt>
                <c:pt idx="7813">
                  <c:v>10</c:v>
                </c:pt>
                <c:pt idx="7814">
                  <c:v>16</c:v>
                </c:pt>
                <c:pt idx="7815">
                  <c:v>5</c:v>
                </c:pt>
                <c:pt idx="7816">
                  <c:v>4</c:v>
                </c:pt>
                <c:pt idx="7817">
                  <c:v>13</c:v>
                </c:pt>
                <c:pt idx="7818">
                  <c:v>18</c:v>
                </c:pt>
                <c:pt idx="7819">
                  <c:v>0</c:v>
                </c:pt>
                <c:pt idx="7820">
                  <c:v>10</c:v>
                </c:pt>
                <c:pt idx="7821">
                  <c:v>3</c:v>
                </c:pt>
                <c:pt idx="7822">
                  <c:v>2</c:v>
                </c:pt>
                <c:pt idx="7823">
                  <c:v>4</c:v>
                </c:pt>
                <c:pt idx="7824">
                  <c:v>3</c:v>
                </c:pt>
                <c:pt idx="7825">
                  <c:v>1</c:v>
                </c:pt>
                <c:pt idx="7826">
                  <c:v>1</c:v>
                </c:pt>
                <c:pt idx="7827">
                  <c:v>5</c:v>
                </c:pt>
                <c:pt idx="7828">
                  <c:v>3</c:v>
                </c:pt>
                <c:pt idx="7829">
                  <c:v>4</c:v>
                </c:pt>
                <c:pt idx="7830">
                  <c:v>0</c:v>
                </c:pt>
                <c:pt idx="7831">
                  <c:v>6</c:v>
                </c:pt>
                <c:pt idx="7832">
                  <c:v>8</c:v>
                </c:pt>
                <c:pt idx="7833">
                  <c:v>5</c:v>
                </c:pt>
                <c:pt idx="7834">
                  <c:v>14</c:v>
                </c:pt>
                <c:pt idx="7835">
                  <c:v>0</c:v>
                </c:pt>
                <c:pt idx="7836">
                  <c:v>4</c:v>
                </c:pt>
                <c:pt idx="7837">
                  <c:v>4</c:v>
                </c:pt>
                <c:pt idx="7838">
                  <c:v>0</c:v>
                </c:pt>
                <c:pt idx="7839">
                  <c:v>12</c:v>
                </c:pt>
                <c:pt idx="7840">
                  <c:v>11</c:v>
                </c:pt>
                <c:pt idx="7841">
                  <c:v>14</c:v>
                </c:pt>
                <c:pt idx="7842">
                  <c:v>0</c:v>
                </c:pt>
                <c:pt idx="7843">
                  <c:v>0</c:v>
                </c:pt>
                <c:pt idx="7844">
                  <c:v>7</c:v>
                </c:pt>
                <c:pt idx="7845">
                  <c:v>3</c:v>
                </c:pt>
                <c:pt idx="7846">
                  <c:v>8</c:v>
                </c:pt>
                <c:pt idx="7847">
                  <c:v>0</c:v>
                </c:pt>
                <c:pt idx="7848">
                  <c:v>4</c:v>
                </c:pt>
                <c:pt idx="7849">
                  <c:v>10</c:v>
                </c:pt>
                <c:pt idx="7850">
                  <c:v>0</c:v>
                </c:pt>
                <c:pt idx="7851">
                  <c:v>6</c:v>
                </c:pt>
                <c:pt idx="7852">
                  <c:v>0</c:v>
                </c:pt>
                <c:pt idx="7853">
                  <c:v>3</c:v>
                </c:pt>
                <c:pt idx="7854">
                  <c:v>5</c:v>
                </c:pt>
                <c:pt idx="7855">
                  <c:v>2</c:v>
                </c:pt>
                <c:pt idx="7856">
                  <c:v>7</c:v>
                </c:pt>
                <c:pt idx="7857">
                  <c:v>8</c:v>
                </c:pt>
                <c:pt idx="7858">
                  <c:v>0</c:v>
                </c:pt>
                <c:pt idx="7859">
                  <c:v>9</c:v>
                </c:pt>
                <c:pt idx="7860">
                  <c:v>0</c:v>
                </c:pt>
                <c:pt idx="7861">
                  <c:v>28</c:v>
                </c:pt>
                <c:pt idx="7862">
                  <c:v>0</c:v>
                </c:pt>
                <c:pt idx="7863">
                  <c:v>8</c:v>
                </c:pt>
                <c:pt idx="7864">
                  <c:v>12</c:v>
                </c:pt>
                <c:pt idx="7865">
                  <c:v>1</c:v>
                </c:pt>
                <c:pt idx="7866">
                  <c:v>9</c:v>
                </c:pt>
                <c:pt idx="7867">
                  <c:v>12</c:v>
                </c:pt>
                <c:pt idx="7868">
                  <c:v>3</c:v>
                </c:pt>
                <c:pt idx="7869">
                  <c:v>8</c:v>
                </c:pt>
                <c:pt idx="7870">
                  <c:v>14</c:v>
                </c:pt>
                <c:pt idx="7871">
                  <c:v>14</c:v>
                </c:pt>
                <c:pt idx="7872">
                  <c:v>0</c:v>
                </c:pt>
                <c:pt idx="7873">
                  <c:v>3</c:v>
                </c:pt>
                <c:pt idx="7874">
                  <c:v>1</c:v>
                </c:pt>
                <c:pt idx="7875">
                  <c:v>0</c:v>
                </c:pt>
                <c:pt idx="7876">
                  <c:v>11</c:v>
                </c:pt>
                <c:pt idx="7877">
                  <c:v>4</c:v>
                </c:pt>
                <c:pt idx="7878">
                  <c:v>0</c:v>
                </c:pt>
                <c:pt idx="7879">
                  <c:v>2</c:v>
                </c:pt>
                <c:pt idx="7880">
                  <c:v>3</c:v>
                </c:pt>
                <c:pt idx="7881">
                  <c:v>14</c:v>
                </c:pt>
                <c:pt idx="7882">
                  <c:v>12</c:v>
                </c:pt>
                <c:pt idx="7883">
                  <c:v>0</c:v>
                </c:pt>
                <c:pt idx="7884">
                  <c:v>13</c:v>
                </c:pt>
                <c:pt idx="7885">
                  <c:v>1</c:v>
                </c:pt>
                <c:pt idx="7886">
                  <c:v>6</c:v>
                </c:pt>
                <c:pt idx="7887">
                  <c:v>2</c:v>
                </c:pt>
                <c:pt idx="7888">
                  <c:v>6</c:v>
                </c:pt>
                <c:pt idx="7889">
                  <c:v>6</c:v>
                </c:pt>
                <c:pt idx="7890">
                  <c:v>6</c:v>
                </c:pt>
                <c:pt idx="7891">
                  <c:v>12</c:v>
                </c:pt>
                <c:pt idx="7892">
                  <c:v>1</c:v>
                </c:pt>
                <c:pt idx="7893">
                  <c:v>0</c:v>
                </c:pt>
                <c:pt idx="7894">
                  <c:v>11</c:v>
                </c:pt>
                <c:pt idx="7895">
                  <c:v>0</c:v>
                </c:pt>
                <c:pt idx="7896">
                  <c:v>1</c:v>
                </c:pt>
                <c:pt idx="7897">
                  <c:v>0</c:v>
                </c:pt>
                <c:pt idx="7898">
                  <c:v>0</c:v>
                </c:pt>
                <c:pt idx="7899">
                  <c:v>4</c:v>
                </c:pt>
                <c:pt idx="7900">
                  <c:v>5</c:v>
                </c:pt>
                <c:pt idx="7901">
                  <c:v>1</c:v>
                </c:pt>
                <c:pt idx="7902">
                  <c:v>5</c:v>
                </c:pt>
                <c:pt idx="7903">
                  <c:v>0</c:v>
                </c:pt>
                <c:pt idx="7904">
                  <c:v>9</c:v>
                </c:pt>
                <c:pt idx="7905">
                  <c:v>18</c:v>
                </c:pt>
                <c:pt idx="7906">
                  <c:v>0</c:v>
                </c:pt>
                <c:pt idx="7907">
                  <c:v>6</c:v>
                </c:pt>
                <c:pt idx="7908">
                  <c:v>0</c:v>
                </c:pt>
                <c:pt idx="7909">
                  <c:v>1</c:v>
                </c:pt>
                <c:pt idx="7910">
                  <c:v>5</c:v>
                </c:pt>
                <c:pt idx="7911">
                  <c:v>7</c:v>
                </c:pt>
                <c:pt idx="7912">
                  <c:v>0</c:v>
                </c:pt>
                <c:pt idx="7913">
                  <c:v>6</c:v>
                </c:pt>
                <c:pt idx="7914">
                  <c:v>21</c:v>
                </c:pt>
                <c:pt idx="7915">
                  <c:v>0</c:v>
                </c:pt>
                <c:pt idx="7916">
                  <c:v>0</c:v>
                </c:pt>
                <c:pt idx="7917">
                  <c:v>12</c:v>
                </c:pt>
                <c:pt idx="7918">
                  <c:v>0</c:v>
                </c:pt>
                <c:pt idx="7919">
                  <c:v>5</c:v>
                </c:pt>
                <c:pt idx="7920">
                  <c:v>0</c:v>
                </c:pt>
                <c:pt idx="7921">
                  <c:v>0</c:v>
                </c:pt>
                <c:pt idx="7922">
                  <c:v>2</c:v>
                </c:pt>
                <c:pt idx="7923">
                  <c:v>0</c:v>
                </c:pt>
                <c:pt idx="7924">
                  <c:v>5</c:v>
                </c:pt>
                <c:pt idx="7925">
                  <c:v>6</c:v>
                </c:pt>
                <c:pt idx="7926">
                  <c:v>12</c:v>
                </c:pt>
                <c:pt idx="7927">
                  <c:v>3</c:v>
                </c:pt>
                <c:pt idx="7928">
                  <c:v>4</c:v>
                </c:pt>
                <c:pt idx="7929">
                  <c:v>18</c:v>
                </c:pt>
                <c:pt idx="7930">
                  <c:v>13</c:v>
                </c:pt>
                <c:pt idx="7931">
                  <c:v>6</c:v>
                </c:pt>
                <c:pt idx="7932">
                  <c:v>0</c:v>
                </c:pt>
                <c:pt idx="7933">
                  <c:v>0</c:v>
                </c:pt>
                <c:pt idx="7934">
                  <c:v>4</c:v>
                </c:pt>
                <c:pt idx="7935">
                  <c:v>7</c:v>
                </c:pt>
                <c:pt idx="7936">
                  <c:v>2</c:v>
                </c:pt>
                <c:pt idx="7937">
                  <c:v>6</c:v>
                </c:pt>
                <c:pt idx="7938">
                  <c:v>6</c:v>
                </c:pt>
                <c:pt idx="7939">
                  <c:v>9</c:v>
                </c:pt>
                <c:pt idx="7940">
                  <c:v>0</c:v>
                </c:pt>
                <c:pt idx="7941">
                  <c:v>2</c:v>
                </c:pt>
                <c:pt idx="7942">
                  <c:v>9</c:v>
                </c:pt>
                <c:pt idx="7943">
                  <c:v>1</c:v>
                </c:pt>
                <c:pt idx="7944">
                  <c:v>6</c:v>
                </c:pt>
                <c:pt idx="7945">
                  <c:v>6</c:v>
                </c:pt>
                <c:pt idx="7946">
                  <c:v>4</c:v>
                </c:pt>
                <c:pt idx="7947">
                  <c:v>8</c:v>
                </c:pt>
                <c:pt idx="7948">
                  <c:v>0</c:v>
                </c:pt>
                <c:pt idx="7949">
                  <c:v>8</c:v>
                </c:pt>
                <c:pt idx="7950">
                  <c:v>6</c:v>
                </c:pt>
                <c:pt idx="7951">
                  <c:v>6</c:v>
                </c:pt>
                <c:pt idx="7952">
                  <c:v>14</c:v>
                </c:pt>
                <c:pt idx="7953">
                  <c:v>4</c:v>
                </c:pt>
                <c:pt idx="7954">
                  <c:v>3</c:v>
                </c:pt>
                <c:pt idx="7955">
                  <c:v>7</c:v>
                </c:pt>
                <c:pt idx="7956">
                  <c:v>9</c:v>
                </c:pt>
                <c:pt idx="7957">
                  <c:v>4</c:v>
                </c:pt>
                <c:pt idx="7958">
                  <c:v>12</c:v>
                </c:pt>
                <c:pt idx="7959">
                  <c:v>0</c:v>
                </c:pt>
                <c:pt idx="7960">
                  <c:v>13</c:v>
                </c:pt>
                <c:pt idx="7961">
                  <c:v>1</c:v>
                </c:pt>
                <c:pt idx="7962">
                  <c:v>21</c:v>
                </c:pt>
                <c:pt idx="7963">
                  <c:v>0</c:v>
                </c:pt>
                <c:pt idx="7964">
                  <c:v>15</c:v>
                </c:pt>
                <c:pt idx="7965">
                  <c:v>0</c:v>
                </c:pt>
                <c:pt idx="7966">
                  <c:v>7</c:v>
                </c:pt>
                <c:pt idx="7967">
                  <c:v>8</c:v>
                </c:pt>
                <c:pt idx="7968">
                  <c:v>11</c:v>
                </c:pt>
                <c:pt idx="7969">
                  <c:v>3</c:v>
                </c:pt>
                <c:pt idx="7970">
                  <c:v>10</c:v>
                </c:pt>
                <c:pt idx="7971">
                  <c:v>9</c:v>
                </c:pt>
                <c:pt idx="7972">
                  <c:v>1</c:v>
                </c:pt>
                <c:pt idx="7973">
                  <c:v>8</c:v>
                </c:pt>
                <c:pt idx="7974">
                  <c:v>10</c:v>
                </c:pt>
                <c:pt idx="7975">
                  <c:v>16</c:v>
                </c:pt>
                <c:pt idx="7976">
                  <c:v>21</c:v>
                </c:pt>
                <c:pt idx="7977">
                  <c:v>22</c:v>
                </c:pt>
                <c:pt idx="7978">
                  <c:v>6</c:v>
                </c:pt>
                <c:pt idx="7979">
                  <c:v>7</c:v>
                </c:pt>
                <c:pt idx="7980">
                  <c:v>7</c:v>
                </c:pt>
                <c:pt idx="7981">
                  <c:v>6</c:v>
                </c:pt>
                <c:pt idx="7982">
                  <c:v>0</c:v>
                </c:pt>
                <c:pt idx="7983">
                  <c:v>14</c:v>
                </c:pt>
                <c:pt idx="7984">
                  <c:v>0</c:v>
                </c:pt>
                <c:pt idx="7985">
                  <c:v>5</c:v>
                </c:pt>
                <c:pt idx="7986">
                  <c:v>20</c:v>
                </c:pt>
                <c:pt idx="7987">
                  <c:v>14</c:v>
                </c:pt>
                <c:pt idx="7988">
                  <c:v>0</c:v>
                </c:pt>
                <c:pt idx="7989">
                  <c:v>14</c:v>
                </c:pt>
                <c:pt idx="7990">
                  <c:v>16</c:v>
                </c:pt>
                <c:pt idx="7991">
                  <c:v>0</c:v>
                </c:pt>
                <c:pt idx="7992">
                  <c:v>15</c:v>
                </c:pt>
                <c:pt idx="7993">
                  <c:v>13</c:v>
                </c:pt>
                <c:pt idx="7994">
                  <c:v>6</c:v>
                </c:pt>
                <c:pt idx="7995">
                  <c:v>6</c:v>
                </c:pt>
                <c:pt idx="7996">
                  <c:v>16</c:v>
                </c:pt>
                <c:pt idx="7997">
                  <c:v>9</c:v>
                </c:pt>
                <c:pt idx="7998">
                  <c:v>16</c:v>
                </c:pt>
                <c:pt idx="7999">
                  <c:v>10</c:v>
                </c:pt>
                <c:pt idx="8000">
                  <c:v>0</c:v>
                </c:pt>
                <c:pt idx="8001">
                  <c:v>21</c:v>
                </c:pt>
                <c:pt idx="8002">
                  <c:v>6</c:v>
                </c:pt>
                <c:pt idx="8003">
                  <c:v>10</c:v>
                </c:pt>
                <c:pt idx="8004">
                  <c:v>1</c:v>
                </c:pt>
                <c:pt idx="8005">
                  <c:v>0</c:v>
                </c:pt>
                <c:pt idx="8006">
                  <c:v>6</c:v>
                </c:pt>
                <c:pt idx="8007">
                  <c:v>15</c:v>
                </c:pt>
                <c:pt idx="8008">
                  <c:v>0</c:v>
                </c:pt>
                <c:pt idx="8009">
                  <c:v>10</c:v>
                </c:pt>
                <c:pt idx="8010">
                  <c:v>16</c:v>
                </c:pt>
                <c:pt idx="8011">
                  <c:v>27</c:v>
                </c:pt>
                <c:pt idx="8012">
                  <c:v>0</c:v>
                </c:pt>
                <c:pt idx="8013">
                  <c:v>7</c:v>
                </c:pt>
                <c:pt idx="8014">
                  <c:v>6</c:v>
                </c:pt>
                <c:pt idx="8015">
                  <c:v>30</c:v>
                </c:pt>
                <c:pt idx="8016">
                  <c:v>0</c:v>
                </c:pt>
                <c:pt idx="8017">
                  <c:v>10</c:v>
                </c:pt>
                <c:pt idx="8018">
                  <c:v>10</c:v>
                </c:pt>
                <c:pt idx="8019">
                  <c:v>12</c:v>
                </c:pt>
                <c:pt idx="8020">
                  <c:v>18</c:v>
                </c:pt>
                <c:pt idx="8021">
                  <c:v>14</c:v>
                </c:pt>
                <c:pt idx="8022">
                  <c:v>9</c:v>
                </c:pt>
                <c:pt idx="8023">
                  <c:v>0</c:v>
                </c:pt>
                <c:pt idx="8024">
                  <c:v>24</c:v>
                </c:pt>
                <c:pt idx="8025">
                  <c:v>5</c:v>
                </c:pt>
                <c:pt idx="8026">
                  <c:v>5</c:v>
                </c:pt>
                <c:pt idx="8027">
                  <c:v>7</c:v>
                </c:pt>
                <c:pt idx="8028">
                  <c:v>9</c:v>
                </c:pt>
                <c:pt idx="8029">
                  <c:v>2</c:v>
                </c:pt>
                <c:pt idx="8030">
                  <c:v>8</c:v>
                </c:pt>
                <c:pt idx="8031">
                  <c:v>6</c:v>
                </c:pt>
                <c:pt idx="8032">
                  <c:v>3</c:v>
                </c:pt>
                <c:pt idx="8033">
                  <c:v>8</c:v>
                </c:pt>
                <c:pt idx="8034">
                  <c:v>16</c:v>
                </c:pt>
                <c:pt idx="8035">
                  <c:v>16</c:v>
                </c:pt>
                <c:pt idx="8036">
                  <c:v>0</c:v>
                </c:pt>
                <c:pt idx="8037">
                  <c:v>10</c:v>
                </c:pt>
                <c:pt idx="8038">
                  <c:v>6</c:v>
                </c:pt>
                <c:pt idx="8039">
                  <c:v>0</c:v>
                </c:pt>
                <c:pt idx="8040">
                  <c:v>15</c:v>
                </c:pt>
                <c:pt idx="8041">
                  <c:v>0</c:v>
                </c:pt>
                <c:pt idx="8042">
                  <c:v>8</c:v>
                </c:pt>
                <c:pt idx="8043">
                  <c:v>8</c:v>
                </c:pt>
                <c:pt idx="8044">
                  <c:v>7</c:v>
                </c:pt>
                <c:pt idx="8045">
                  <c:v>4</c:v>
                </c:pt>
                <c:pt idx="8046">
                  <c:v>12</c:v>
                </c:pt>
                <c:pt idx="8047">
                  <c:v>3</c:v>
                </c:pt>
                <c:pt idx="8048">
                  <c:v>13</c:v>
                </c:pt>
                <c:pt idx="8049">
                  <c:v>2</c:v>
                </c:pt>
                <c:pt idx="8050">
                  <c:v>5</c:v>
                </c:pt>
                <c:pt idx="8051">
                  <c:v>6</c:v>
                </c:pt>
                <c:pt idx="8052">
                  <c:v>0</c:v>
                </c:pt>
                <c:pt idx="8053">
                  <c:v>5</c:v>
                </c:pt>
                <c:pt idx="8054">
                  <c:v>14</c:v>
                </c:pt>
                <c:pt idx="8055">
                  <c:v>0</c:v>
                </c:pt>
                <c:pt idx="8056">
                  <c:v>3</c:v>
                </c:pt>
                <c:pt idx="8057">
                  <c:v>1</c:v>
                </c:pt>
                <c:pt idx="8058">
                  <c:v>6</c:v>
                </c:pt>
                <c:pt idx="8059">
                  <c:v>1</c:v>
                </c:pt>
                <c:pt idx="8060">
                  <c:v>10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5</c:v>
                </c:pt>
                <c:pt idx="8065">
                  <c:v>0</c:v>
                </c:pt>
                <c:pt idx="8066">
                  <c:v>3</c:v>
                </c:pt>
                <c:pt idx="8067">
                  <c:v>7</c:v>
                </c:pt>
                <c:pt idx="8068">
                  <c:v>2</c:v>
                </c:pt>
                <c:pt idx="8069">
                  <c:v>2</c:v>
                </c:pt>
                <c:pt idx="8070">
                  <c:v>0</c:v>
                </c:pt>
                <c:pt idx="8071">
                  <c:v>13</c:v>
                </c:pt>
                <c:pt idx="8072">
                  <c:v>9</c:v>
                </c:pt>
                <c:pt idx="8073">
                  <c:v>14</c:v>
                </c:pt>
                <c:pt idx="8074">
                  <c:v>6</c:v>
                </c:pt>
                <c:pt idx="8075">
                  <c:v>8</c:v>
                </c:pt>
                <c:pt idx="8076">
                  <c:v>2</c:v>
                </c:pt>
                <c:pt idx="8077">
                  <c:v>0</c:v>
                </c:pt>
                <c:pt idx="8078">
                  <c:v>22</c:v>
                </c:pt>
                <c:pt idx="8079">
                  <c:v>0</c:v>
                </c:pt>
                <c:pt idx="8080">
                  <c:v>12</c:v>
                </c:pt>
                <c:pt idx="8081">
                  <c:v>2</c:v>
                </c:pt>
                <c:pt idx="8082">
                  <c:v>15</c:v>
                </c:pt>
                <c:pt idx="8083">
                  <c:v>0</c:v>
                </c:pt>
                <c:pt idx="8084">
                  <c:v>0</c:v>
                </c:pt>
                <c:pt idx="8085">
                  <c:v>2</c:v>
                </c:pt>
                <c:pt idx="8086">
                  <c:v>8</c:v>
                </c:pt>
                <c:pt idx="8087">
                  <c:v>0</c:v>
                </c:pt>
                <c:pt idx="8088">
                  <c:v>1</c:v>
                </c:pt>
                <c:pt idx="8089">
                  <c:v>0</c:v>
                </c:pt>
                <c:pt idx="8090">
                  <c:v>0</c:v>
                </c:pt>
                <c:pt idx="8091">
                  <c:v>8</c:v>
                </c:pt>
                <c:pt idx="8092">
                  <c:v>2</c:v>
                </c:pt>
                <c:pt idx="8093">
                  <c:v>1</c:v>
                </c:pt>
                <c:pt idx="8094">
                  <c:v>4</c:v>
                </c:pt>
                <c:pt idx="8095">
                  <c:v>0</c:v>
                </c:pt>
                <c:pt idx="8096">
                  <c:v>15</c:v>
                </c:pt>
                <c:pt idx="8097">
                  <c:v>9</c:v>
                </c:pt>
                <c:pt idx="8098">
                  <c:v>0</c:v>
                </c:pt>
                <c:pt idx="8099">
                  <c:v>8</c:v>
                </c:pt>
                <c:pt idx="8100">
                  <c:v>4</c:v>
                </c:pt>
                <c:pt idx="8316">
                  <c:v>14</c:v>
                </c:pt>
                <c:pt idx="8317">
                  <c:v>13</c:v>
                </c:pt>
                <c:pt idx="8318">
                  <c:v>7</c:v>
                </c:pt>
                <c:pt idx="8319">
                  <c:v>22</c:v>
                </c:pt>
                <c:pt idx="8320">
                  <c:v>16</c:v>
                </c:pt>
                <c:pt idx="8321">
                  <c:v>17</c:v>
                </c:pt>
                <c:pt idx="8322">
                  <c:v>25</c:v>
                </c:pt>
                <c:pt idx="8323">
                  <c:v>14</c:v>
                </c:pt>
                <c:pt idx="8324">
                  <c:v>3</c:v>
                </c:pt>
                <c:pt idx="8325">
                  <c:v>6</c:v>
                </c:pt>
                <c:pt idx="8326">
                  <c:v>1</c:v>
                </c:pt>
                <c:pt idx="8327">
                  <c:v>0</c:v>
                </c:pt>
                <c:pt idx="8328">
                  <c:v>7</c:v>
                </c:pt>
                <c:pt idx="8329">
                  <c:v>12</c:v>
                </c:pt>
                <c:pt idx="8330">
                  <c:v>7</c:v>
                </c:pt>
                <c:pt idx="8331">
                  <c:v>10</c:v>
                </c:pt>
                <c:pt idx="8332">
                  <c:v>0</c:v>
                </c:pt>
                <c:pt idx="8333">
                  <c:v>7</c:v>
                </c:pt>
                <c:pt idx="8334">
                  <c:v>12</c:v>
                </c:pt>
                <c:pt idx="8335">
                  <c:v>13</c:v>
                </c:pt>
                <c:pt idx="8336">
                  <c:v>18</c:v>
                </c:pt>
                <c:pt idx="8337">
                  <c:v>19</c:v>
                </c:pt>
                <c:pt idx="8338">
                  <c:v>15</c:v>
                </c:pt>
                <c:pt idx="8339">
                  <c:v>2</c:v>
                </c:pt>
                <c:pt idx="8340">
                  <c:v>20</c:v>
                </c:pt>
                <c:pt idx="8341">
                  <c:v>2</c:v>
                </c:pt>
                <c:pt idx="8342">
                  <c:v>13</c:v>
                </c:pt>
                <c:pt idx="8343">
                  <c:v>17</c:v>
                </c:pt>
                <c:pt idx="8344">
                  <c:v>0</c:v>
                </c:pt>
                <c:pt idx="8345">
                  <c:v>41</c:v>
                </c:pt>
                <c:pt idx="8346">
                  <c:v>0</c:v>
                </c:pt>
                <c:pt idx="8347">
                  <c:v>12</c:v>
                </c:pt>
                <c:pt idx="8348">
                  <c:v>4</c:v>
                </c:pt>
                <c:pt idx="8349">
                  <c:v>1</c:v>
                </c:pt>
                <c:pt idx="8350">
                  <c:v>4</c:v>
                </c:pt>
                <c:pt idx="8351">
                  <c:v>0</c:v>
                </c:pt>
                <c:pt idx="8352">
                  <c:v>6</c:v>
                </c:pt>
                <c:pt idx="8353">
                  <c:v>0</c:v>
                </c:pt>
                <c:pt idx="8354">
                  <c:v>8</c:v>
                </c:pt>
                <c:pt idx="8355">
                  <c:v>5</c:v>
                </c:pt>
                <c:pt idx="8356">
                  <c:v>2</c:v>
                </c:pt>
                <c:pt idx="8357">
                  <c:v>4</c:v>
                </c:pt>
                <c:pt idx="8358">
                  <c:v>2</c:v>
                </c:pt>
                <c:pt idx="8359">
                  <c:v>9</c:v>
                </c:pt>
                <c:pt idx="8360">
                  <c:v>5</c:v>
                </c:pt>
                <c:pt idx="8361">
                  <c:v>25</c:v>
                </c:pt>
                <c:pt idx="8362">
                  <c:v>1</c:v>
                </c:pt>
                <c:pt idx="8363">
                  <c:v>9</c:v>
                </c:pt>
                <c:pt idx="8364">
                  <c:v>0</c:v>
                </c:pt>
                <c:pt idx="8365">
                  <c:v>9</c:v>
                </c:pt>
                <c:pt idx="8366">
                  <c:v>3</c:v>
                </c:pt>
                <c:pt idx="8367">
                  <c:v>7</c:v>
                </c:pt>
                <c:pt idx="8368">
                  <c:v>8</c:v>
                </c:pt>
                <c:pt idx="8369">
                  <c:v>14</c:v>
                </c:pt>
                <c:pt idx="8370">
                  <c:v>0</c:v>
                </c:pt>
                <c:pt idx="8371">
                  <c:v>1</c:v>
                </c:pt>
                <c:pt idx="8372">
                  <c:v>0</c:v>
                </c:pt>
                <c:pt idx="8373">
                  <c:v>5</c:v>
                </c:pt>
                <c:pt idx="8374">
                  <c:v>0</c:v>
                </c:pt>
                <c:pt idx="8375">
                  <c:v>6</c:v>
                </c:pt>
                <c:pt idx="8376">
                  <c:v>4</c:v>
                </c:pt>
                <c:pt idx="8377">
                  <c:v>0</c:v>
                </c:pt>
                <c:pt idx="8378">
                  <c:v>3</c:v>
                </c:pt>
                <c:pt idx="8379">
                  <c:v>2</c:v>
                </c:pt>
                <c:pt idx="8380">
                  <c:v>0</c:v>
                </c:pt>
                <c:pt idx="8381">
                  <c:v>7</c:v>
                </c:pt>
                <c:pt idx="8382">
                  <c:v>7</c:v>
                </c:pt>
                <c:pt idx="8383">
                  <c:v>0</c:v>
                </c:pt>
                <c:pt idx="8384">
                  <c:v>20</c:v>
                </c:pt>
                <c:pt idx="8385">
                  <c:v>5</c:v>
                </c:pt>
                <c:pt idx="8386">
                  <c:v>4</c:v>
                </c:pt>
                <c:pt idx="8387">
                  <c:v>0</c:v>
                </c:pt>
                <c:pt idx="8388">
                  <c:v>5</c:v>
                </c:pt>
                <c:pt idx="8389">
                  <c:v>0</c:v>
                </c:pt>
                <c:pt idx="8390">
                  <c:v>10</c:v>
                </c:pt>
                <c:pt idx="8391">
                  <c:v>1</c:v>
                </c:pt>
                <c:pt idx="8392">
                  <c:v>0</c:v>
                </c:pt>
                <c:pt idx="8393">
                  <c:v>10</c:v>
                </c:pt>
                <c:pt idx="8394">
                  <c:v>11</c:v>
                </c:pt>
                <c:pt idx="8395">
                  <c:v>0</c:v>
                </c:pt>
                <c:pt idx="8396">
                  <c:v>4</c:v>
                </c:pt>
                <c:pt idx="8397">
                  <c:v>0</c:v>
                </c:pt>
                <c:pt idx="8398">
                  <c:v>1</c:v>
                </c:pt>
                <c:pt idx="8399">
                  <c:v>9</c:v>
                </c:pt>
                <c:pt idx="8400">
                  <c:v>7</c:v>
                </c:pt>
                <c:pt idx="8401">
                  <c:v>0</c:v>
                </c:pt>
                <c:pt idx="8402">
                  <c:v>15</c:v>
                </c:pt>
                <c:pt idx="8403">
                  <c:v>0</c:v>
                </c:pt>
                <c:pt idx="8404">
                  <c:v>5</c:v>
                </c:pt>
                <c:pt idx="8405">
                  <c:v>7</c:v>
                </c:pt>
                <c:pt idx="8406">
                  <c:v>6</c:v>
                </c:pt>
                <c:pt idx="8407">
                  <c:v>6</c:v>
                </c:pt>
                <c:pt idx="8408">
                  <c:v>12</c:v>
                </c:pt>
                <c:pt idx="8409">
                  <c:v>7</c:v>
                </c:pt>
                <c:pt idx="8410">
                  <c:v>0</c:v>
                </c:pt>
                <c:pt idx="8411">
                  <c:v>4</c:v>
                </c:pt>
                <c:pt idx="8412">
                  <c:v>2</c:v>
                </c:pt>
                <c:pt idx="8413">
                  <c:v>2</c:v>
                </c:pt>
                <c:pt idx="8414">
                  <c:v>7</c:v>
                </c:pt>
                <c:pt idx="8415">
                  <c:v>8</c:v>
                </c:pt>
                <c:pt idx="8416">
                  <c:v>10</c:v>
                </c:pt>
                <c:pt idx="8417">
                  <c:v>8</c:v>
                </c:pt>
                <c:pt idx="8418">
                  <c:v>18</c:v>
                </c:pt>
                <c:pt idx="8419">
                  <c:v>22</c:v>
                </c:pt>
                <c:pt idx="8420">
                  <c:v>0</c:v>
                </c:pt>
                <c:pt idx="8421">
                  <c:v>0</c:v>
                </c:pt>
                <c:pt idx="8422">
                  <c:v>8</c:v>
                </c:pt>
                <c:pt idx="8423">
                  <c:v>10</c:v>
                </c:pt>
                <c:pt idx="8424">
                  <c:v>1</c:v>
                </c:pt>
                <c:pt idx="8425">
                  <c:v>0</c:v>
                </c:pt>
                <c:pt idx="8426">
                  <c:v>7</c:v>
                </c:pt>
                <c:pt idx="8427">
                  <c:v>2</c:v>
                </c:pt>
                <c:pt idx="8428">
                  <c:v>3</c:v>
                </c:pt>
                <c:pt idx="8429">
                  <c:v>11</c:v>
                </c:pt>
                <c:pt idx="8430">
                  <c:v>0</c:v>
                </c:pt>
                <c:pt idx="8431">
                  <c:v>0</c:v>
                </c:pt>
                <c:pt idx="8432">
                  <c:v>1</c:v>
                </c:pt>
                <c:pt idx="8433">
                  <c:v>20</c:v>
                </c:pt>
                <c:pt idx="8434">
                  <c:v>0</c:v>
                </c:pt>
                <c:pt idx="8435">
                  <c:v>6</c:v>
                </c:pt>
                <c:pt idx="8436">
                  <c:v>6</c:v>
                </c:pt>
                <c:pt idx="8437">
                  <c:v>2</c:v>
                </c:pt>
                <c:pt idx="8438">
                  <c:v>8</c:v>
                </c:pt>
                <c:pt idx="8439">
                  <c:v>9</c:v>
                </c:pt>
                <c:pt idx="8440">
                  <c:v>7</c:v>
                </c:pt>
                <c:pt idx="8441">
                  <c:v>10</c:v>
                </c:pt>
                <c:pt idx="8442">
                  <c:v>9</c:v>
                </c:pt>
                <c:pt idx="8443">
                  <c:v>16</c:v>
                </c:pt>
                <c:pt idx="8444">
                  <c:v>0</c:v>
                </c:pt>
                <c:pt idx="8445">
                  <c:v>1</c:v>
                </c:pt>
                <c:pt idx="8446">
                  <c:v>1</c:v>
                </c:pt>
                <c:pt idx="8447">
                  <c:v>8</c:v>
                </c:pt>
                <c:pt idx="8448">
                  <c:v>0</c:v>
                </c:pt>
                <c:pt idx="8449">
                  <c:v>6</c:v>
                </c:pt>
                <c:pt idx="8450">
                  <c:v>7</c:v>
                </c:pt>
                <c:pt idx="8451">
                  <c:v>6</c:v>
                </c:pt>
                <c:pt idx="8452">
                  <c:v>0</c:v>
                </c:pt>
                <c:pt idx="8453">
                  <c:v>0</c:v>
                </c:pt>
                <c:pt idx="8454">
                  <c:v>10</c:v>
                </c:pt>
                <c:pt idx="8455">
                  <c:v>6</c:v>
                </c:pt>
                <c:pt idx="8456">
                  <c:v>14</c:v>
                </c:pt>
                <c:pt idx="8457">
                  <c:v>0</c:v>
                </c:pt>
                <c:pt idx="8458">
                  <c:v>0</c:v>
                </c:pt>
                <c:pt idx="8459">
                  <c:v>9</c:v>
                </c:pt>
                <c:pt idx="8460">
                  <c:v>2</c:v>
                </c:pt>
                <c:pt idx="8461">
                  <c:v>3</c:v>
                </c:pt>
                <c:pt idx="8462">
                  <c:v>6</c:v>
                </c:pt>
                <c:pt idx="8463">
                  <c:v>3</c:v>
                </c:pt>
                <c:pt idx="8465">
                  <c:v>2</c:v>
                </c:pt>
                <c:pt idx="8466">
                  <c:v>11</c:v>
                </c:pt>
                <c:pt idx="8467">
                  <c:v>6</c:v>
                </c:pt>
                <c:pt idx="8468">
                  <c:v>7</c:v>
                </c:pt>
                <c:pt idx="8469">
                  <c:v>0</c:v>
                </c:pt>
                <c:pt idx="8470">
                  <c:v>3</c:v>
                </c:pt>
                <c:pt idx="8471">
                  <c:v>2</c:v>
                </c:pt>
                <c:pt idx="8472">
                  <c:v>3</c:v>
                </c:pt>
                <c:pt idx="8473">
                  <c:v>1</c:v>
                </c:pt>
                <c:pt idx="8474">
                  <c:v>0</c:v>
                </c:pt>
                <c:pt idx="8475">
                  <c:v>5</c:v>
                </c:pt>
                <c:pt idx="8476">
                  <c:v>0</c:v>
                </c:pt>
                <c:pt idx="8477">
                  <c:v>7</c:v>
                </c:pt>
                <c:pt idx="8478">
                  <c:v>2</c:v>
                </c:pt>
                <c:pt idx="8479">
                  <c:v>10</c:v>
                </c:pt>
                <c:pt idx="8480">
                  <c:v>1</c:v>
                </c:pt>
                <c:pt idx="8483">
                  <c:v>0</c:v>
                </c:pt>
                <c:pt idx="8484">
                  <c:v>2</c:v>
                </c:pt>
                <c:pt idx="8485">
                  <c:v>4</c:v>
                </c:pt>
                <c:pt idx="8486">
                  <c:v>6</c:v>
                </c:pt>
                <c:pt idx="8487">
                  <c:v>7</c:v>
                </c:pt>
                <c:pt idx="8488">
                  <c:v>12</c:v>
                </c:pt>
                <c:pt idx="8489">
                  <c:v>0</c:v>
                </c:pt>
                <c:pt idx="8490">
                  <c:v>14</c:v>
                </c:pt>
                <c:pt idx="8491">
                  <c:v>16</c:v>
                </c:pt>
                <c:pt idx="8492">
                  <c:v>0</c:v>
                </c:pt>
                <c:pt idx="8493">
                  <c:v>0</c:v>
                </c:pt>
                <c:pt idx="8494">
                  <c:v>6</c:v>
                </c:pt>
                <c:pt idx="8495">
                  <c:v>9</c:v>
                </c:pt>
                <c:pt idx="8496">
                  <c:v>2</c:v>
                </c:pt>
                <c:pt idx="8497">
                  <c:v>4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12</c:v>
                </c:pt>
                <c:pt idx="8502">
                  <c:v>6</c:v>
                </c:pt>
                <c:pt idx="8503">
                  <c:v>0</c:v>
                </c:pt>
                <c:pt idx="8504">
                  <c:v>12</c:v>
                </c:pt>
                <c:pt idx="8505">
                  <c:v>5</c:v>
                </c:pt>
                <c:pt idx="8506">
                  <c:v>0</c:v>
                </c:pt>
                <c:pt idx="8507">
                  <c:v>6</c:v>
                </c:pt>
                <c:pt idx="8508">
                  <c:v>7</c:v>
                </c:pt>
                <c:pt idx="8509">
                  <c:v>1</c:v>
                </c:pt>
                <c:pt idx="8510">
                  <c:v>3</c:v>
                </c:pt>
                <c:pt idx="8511">
                  <c:v>9</c:v>
                </c:pt>
                <c:pt idx="8512">
                  <c:v>0</c:v>
                </c:pt>
                <c:pt idx="8513">
                  <c:v>11</c:v>
                </c:pt>
                <c:pt idx="8514">
                  <c:v>18</c:v>
                </c:pt>
                <c:pt idx="8515">
                  <c:v>0</c:v>
                </c:pt>
                <c:pt idx="8516">
                  <c:v>9</c:v>
                </c:pt>
                <c:pt idx="8517">
                  <c:v>14</c:v>
                </c:pt>
                <c:pt idx="8518">
                  <c:v>0</c:v>
                </c:pt>
                <c:pt idx="8519">
                  <c:v>2</c:v>
                </c:pt>
                <c:pt idx="8520">
                  <c:v>3</c:v>
                </c:pt>
                <c:pt idx="8521">
                  <c:v>0</c:v>
                </c:pt>
                <c:pt idx="8522">
                  <c:v>10</c:v>
                </c:pt>
                <c:pt idx="8523">
                  <c:v>6</c:v>
                </c:pt>
                <c:pt idx="8524">
                  <c:v>14</c:v>
                </c:pt>
                <c:pt idx="8525">
                  <c:v>1</c:v>
                </c:pt>
                <c:pt idx="8526">
                  <c:v>4</c:v>
                </c:pt>
                <c:pt idx="8527">
                  <c:v>1</c:v>
                </c:pt>
                <c:pt idx="8528">
                  <c:v>0</c:v>
                </c:pt>
                <c:pt idx="8529">
                  <c:v>24</c:v>
                </c:pt>
                <c:pt idx="8530">
                  <c:v>0</c:v>
                </c:pt>
                <c:pt idx="8531">
                  <c:v>2</c:v>
                </c:pt>
                <c:pt idx="8532">
                  <c:v>11</c:v>
                </c:pt>
                <c:pt idx="8533">
                  <c:v>8</c:v>
                </c:pt>
                <c:pt idx="8534">
                  <c:v>6</c:v>
                </c:pt>
                <c:pt idx="8535">
                  <c:v>4</c:v>
                </c:pt>
                <c:pt idx="8536">
                  <c:v>7</c:v>
                </c:pt>
                <c:pt idx="8537">
                  <c:v>9</c:v>
                </c:pt>
                <c:pt idx="8538">
                  <c:v>20</c:v>
                </c:pt>
                <c:pt idx="8539">
                  <c:v>19</c:v>
                </c:pt>
                <c:pt idx="8540">
                  <c:v>0</c:v>
                </c:pt>
                <c:pt idx="8541">
                  <c:v>14</c:v>
                </c:pt>
                <c:pt idx="8542">
                  <c:v>0</c:v>
                </c:pt>
                <c:pt idx="8543">
                  <c:v>10</c:v>
                </c:pt>
                <c:pt idx="8544">
                  <c:v>7</c:v>
                </c:pt>
                <c:pt idx="8545">
                  <c:v>0</c:v>
                </c:pt>
                <c:pt idx="8546">
                  <c:v>12</c:v>
                </c:pt>
                <c:pt idx="8547">
                  <c:v>3</c:v>
                </c:pt>
                <c:pt idx="8548">
                  <c:v>8</c:v>
                </c:pt>
                <c:pt idx="8549">
                  <c:v>1</c:v>
                </c:pt>
                <c:pt idx="8550">
                  <c:v>15</c:v>
                </c:pt>
                <c:pt idx="8551">
                  <c:v>0</c:v>
                </c:pt>
                <c:pt idx="8552">
                  <c:v>7</c:v>
                </c:pt>
                <c:pt idx="8553">
                  <c:v>15</c:v>
                </c:pt>
                <c:pt idx="8554">
                  <c:v>0</c:v>
                </c:pt>
                <c:pt idx="8555">
                  <c:v>5</c:v>
                </c:pt>
                <c:pt idx="8556">
                  <c:v>7</c:v>
                </c:pt>
                <c:pt idx="8557">
                  <c:v>4</c:v>
                </c:pt>
                <c:pt idx="8558">
                  <c:v>3</c:v>
                </c:pt>
                <c:pt idx="8559">
                  <c:v>15</c:v>
                </c:pt>
                <c:pt idx="8560">
                  <c:v>5</c:v>
                </c:pt>
                <c:pt idx="8561">
                  <c:v>12</c:v>
                </c:pt>
                <c:pt idx="8562">
                  <c:v>13</c:v>
                </c:pt>
                <c:pt idx="8563">
                  <c:v>8</c:v>
                </c:pt>
                <c:pt idx="8564">
                  <c:v>0</c:v>
                </c:pt>
                <c:pt idx="8565">
                  <c:v>18</c:v>
                </c:pt>
                <c:pt idx="8566">
                  <c:v>0</c:v>
                </c:pt>
                <c:pt idx="8567">
                  <c:v>0</c:v>
                </c:pt>
                <c:pt idx="8568">
                  <c:v>3</c:v>
                </c:pt>
                <c:pt idx="8569">
                  <c:v>4</c:v>
                </c:pt>
                <c:pt idx="8570">
                  <c:v>5</c:v>
                </c:pt>
                <c:pt idx="8571">
                  <c:v>0</c:v>
                </c:pt>
                <c:pt idx="8572">
                  <c:v>5</c:v>
                </c:pt>
                <c:pt idx="8573">
                  <c:v>8</c:v>
                </c:pt>
                <c:pt idx="8574">
                  <c:v>0</c:v>
                </c:pt>
                <c:pt idx="8575">
                  <c:v>2</c:v>
                </c:pt>
                <c:pt idx="8576">
                  <c:v>0</c:v>
                </c:pt>
                <c:pt idx="8577">
                  <c:v>19</c:v>
                </c:pt>
                <c:pt idx="8578">
                  <c:v>1</c:v>
                </c:pt>
                <c:pt idx="8579">
                  <c:v>7</c:v>
                </c:pt>
                <c:pt idx="8580">
                  <c:v>6</c:v>
                </c:pt>
                <c:pt idx="8581">
                  <c:v>4</c:v>
                </c:pt>
                <c:pt idx="8582">
                  <c:v>6</c:v>
                </c:pt>
                <c:pt idx="8583">
                  <c:v>16</c:v>
                </c:pt>
                <c:pt idx="8584">
                  <c:v>0</c:v>
                </c:pt>
                <c:pt idx="8585">
                  <c:v>11</c:v>
                </c:pt>
                <c:pt idx="8586">
                  <c:v>14</c:v>
                </c:pt>
                <c:pt idx="8587">
                  <c:v>0</c:v>
                </c:pt>
                <c:pt idx="8588">
                  <c:v>1</c:v>
                </c:pt>
                <c:pt idx="8589">
                  <c:v>0</c:v>
                </c:pt>
                <c:pt idx="8590">
                  <c:v>10</c:v>
                </c:pt>
                <c:pt idx="8591">
                  <c:v>6</c:v>
                </c:pt>
                <c:pt idx="8592">
                  <c:v>0</c:v>
                </c:pt>
                <c:pt idx="8593">
                  <c:v>6</c:v>
                </c:pt>
                <c:pt idx="8594">
                  <c:v>7</c:v>
                </c:pt>
                <c:pt idx="8595">
                  <c:v>0</c:v>
                </c:pt>
                <c:pt idx="8596">
                  <c:v>9</c:v>
                </c:pt>
                <c:pt idx="8597">
                  <c:v>3</c:v>
                </c:pt>
                <c:pt idx="8598">
                  <c:v>4</c:v>
                </c:pt>
                <c:pt idx="8599">
                  <c:v>5</c:v>
                </c:pt>
                <c:pt idx="8600">
                  <c:v>16</c:v>
                </c:pt>
                <c:pt idx="8601">
                  <c:v>9</c:v>
                </c:pt>
                <c:pt idx="8602">
                  <c:v>0</c:v>
                </c:pt>
                <c:pt idx="8603">
                  <c:v>7</c:v>
                </c:pt>
                <c:pt idx="8604">
                  <c:v>5</c:v>
                </c:pt>
                <c:pt idx="8605">
                  <c:v>9</c:v>
                </c:pt>
                <c:pt idx="8606">
                  <c:v>7</c:v>
                </c:pt>
                <c:pt idx="8607">
                  <c:v>8</c:v>
                </c:pt>
                <c:pt idx="8608">
                  <c:v>3</c:v>
                </c:pt>
                <c:pt idx="8609">
                  <c:v>15</c:v>
                </c:pt>
                <c:pt idx="8610">
                  <c:v>19</c:v>
                </c:pt>
                <c:pt idx="8611">
                  <c:v>3</c:v>
                </c:pt>
                <c:pt idx="8612">
                  <c:v>0</c:v>
                </c:pt>
                <c:pt idx="8613">
                  <c:v>14</c:v>
                </c:pt>
                <c:pt idx="8614">
                  <c:v>11</c:v>
                </c:pt>
                <c:pt idx="8615">
                  <c:v>17</c:v>
                </c:pt>
                <c:pt idx="8616">
                  <c:v>5</c:v>
                </c:pt>
                <c:pt idx="8617">
                  <c:v>3</c:v>
                </c:pt>
                <c:pt idx="8618">
                  <c:v>2</c:v>
                </c:pt>
                <c:pt idx="8619">
                  <c:v>19</c:v>
                </c:pt>
                <c:pt idx="8620">
                  <c:v>11</c:v>
                </c:pt>
                <c:pt idx="8621">
                  <c:v>2</c:v>
                </c:pt>
                <c:pt idx="8622">
                  <c:v>5</c:v>
                </c:pt>
                <c:pt idx="8623">
                  <c:v>4</c:v>
                </c:pt>
                <c:pt idx="8624">
                  <c:v>35</c:v>
                </c:pt>
                <c:pt idx="8625">
                  <c:v>0</c:v>
                </c:pt>
                <c:pt idx="8626">
                  <c:v>0</c:v>
                </c:pt>
                <c:pt idx="8627">
                  <c:v>7</c:v>
                </c:pt>
                <c:pt idx="8628">
                  <c:v>10</c:v>
                </c:pt>
                <c:pt idx="8629">
                  <c:v>3</c:v>
                </c:pt>
                <c:pt idx="8630">
                  <c:v>10</c:v>
                </c:pt>
                <c:pt idx="8631">
                  <c:v>5</c:v>
                </c:pt>
                <c:pt idx="8632">
                  <c:v>5</c:v>
                </c:pt>
                <c:pt idx="8633">
                  <c:v>9</c:v>
                </c:pt>
                <c:pt idx="8634">
                  <c:v>22</c:v>
                </c:pt>
                <c:pt idx="8635">
                  <c:v>0</c:v>
                </c:pt>
                <c:pt idx="8636">
                  <c:v>11</c:v>
                </c:pt>
                <c:pt idx="8637">
                  <c:v>0</c:v>
                </c:pt>
                <c:pt idx="8638">
                  <c:v>4</c:v>
                </c:pt>
                <c:pt idx="8639">
                  <c:v>0</c:v>
                </c:pt>
                <c:pt idx="8640">
                  <c:v>8</c:v>
                </c:pt>
                <c:pt idx="8641">
                  <c:v>5</c:v>
                </c:pt>
                <c:pt idx="8642">
                  <c:v>9</c:v>
                </c:pt>
                <c:pt idx="8643">
                  <c:v>2</c:v>
                </c:pt>
                <c:pt idx="8644">
                  <c:v>9</c:v>
                </c:pt>
                <c:pt idx="8645">
                  <c:v>7</c:v>
                </c:pt>
                <c:pt idx="8646">
                  <c:v>11</c:v>
                </c:pt>
                <c:pt idx="8647">
                  <c:v>0</c:v>
                </c:pt>
                <c:pt idx="8648">
                  <c:v>28</c:v>
                </c:pt>
                <c:pt idx="8649">
                  <c:v>11</c:v>
                </c:pt>
                <c:pt idx="8651">
                  <c:v>13</c:v>
                </c:pt>
                <c:pt idx="8652">
                  <c:v>12</c:v>
                </c:pt>
                <c:pt idx="8653">
                  <c:v>9</c:v>
                </c:pt>
                <c:pt idx="8654">
                  <c:v>10</c:v>
                </c:pt>
                <c:pt idx="8655">
                  <c:v>14</c:v>
                </c:pt>
                <c:pt idx="8656">
                  <c:v>13</c:v>
                </c:pt>
                <c:pt idx="8657">
                  <c:v>18</c:v>
                </c:pt>
                <c:pt idx="8658">
                  <c:v>20</c:v>
                </c:pt>
                <c:pt idx="8659">
                  <c:v>0</c:v>
                </c:pt>
                <c:pt idx="8660">
                  <c:v>4</c:v>
                </c:pt>
                <c:pt idx="8661">
                  <c:v>2</c:v>
                </c:pt>
                <c:pt idx="8662">
                  <c:v>11</c:v>
                </c:pt>
                <c:pt idx="8663">
                  <c:v>2</c:v>
                </c:pt>
                <c:pt idx="8664">
                  <c:v>11</c:v>
                </c:pt>
                <c:pt idx="8665">
                  <c:v>7</c:v>
                </c:pt>
                <c:pt idx="8666">
                  <c:v>10</c:v>
                </c:pt>
                <c:pt idx="8667">
                  <c:v>4</c:v>
                </c:pt>
                <c:pt idx="8668">
                  <c:v>9</c:v>
                </c:pt>
                <c:pt idx="8669">
                  <c:v>6</c:v>
                </c:pt>
                <c:pt idx="8670">
                  <c:v>7</c:v>
                </c:pt>
                <c:pt idx="8671">
                  <c:v>19</c:v>
                </c:pt>
                <c:pt idx="8672">
                  <c:v>8</c:v>
                </c:pt>
                <c:pt idx="8673">
                  <c:v>37</c:v>
                </c:pt>
                <c:pt idx="8674">
                  <c:v>11</c:v>
                </c:pt>
                <c:pt idx="8675">
                  <c:v>15</c:v>
                </c:pt>
                <c:pt idx="8676">
                  <c:v>3</c:v>
                </c:pt>
                <c:pt idx="8677">
                  <c:v>15</c:v>
                </c:pt>
                <c:pt idx="8678">
                  <c:v>14</c:v>
                </c:pt>
                <c:pt idx="8679">
                  <c:v>12</c:v>
                </c:pt>
                <c:pt idx="8680">
                  <c:v>19</c:v>
                </c:pt>
                <c:pt idx="8681">
                  <c:v>0</c:v>
                </c:pt>
                <c:pt idx="8682">
                  <c:v>0</c:v>
                </c:pt>
                <c:pt idx="8683">
                  <c:v>2</c:v>
                </c:pt>
                <c:pt idx="8684">
                  <c:v>18</c:v>
                </c:pt>
                <c:pt idx="8685">
                  <c:v>5</c:v>
                </c:pt>
                <c:pt idx="8686">
                  <c:v>7</c:v>
                </c:pt>
                <c:pt idx="8687">
                  <c:v>14</c:v>
                </c:pt>
                <c:pt idx="8688">
                  <c:v>0</c:v>
                </c:pt>
                <c:pt idx="8689">
                  <c:v>22</c:v>
                </c:pt>
                <c:pt idx="8690">
                  <c:v>2</c:v>
                </c:pt>
                <c:pt idx="8691">
                  <c:v>11</c:v>
                </c:pt>
                <c:pt idx="8692">
                  <c:v>0</c:v>
                </c:pt>
                <c:pt idx="8693">
                  <c:v>16</c:v>
                </c:pt>
                <c:pt idx="8694">
                  <c:v>7</c:v>
                </c:pt>
                <c:pt idx="8695">
                  <c:v>0</c:v>
                </c:pt>
                <c:pt idx="8696">
                  <c:v>9</c:v>
                </c:pt>
                <c:pt idx="8697">
                  <c:v>24</c:v>
                </c:pt>
                <c:pt idx="8698">
                  <c:v>0</c:v>
                </c:pt>
                <c:pt idx="8699">
                  <c:v>4</c:v>
                </c:pt>
                <c:pt idx="8700">
                  <c:v>5</c:v>
                </c:pt>
                <c:pt idx="8701">
                  <c:v>3</c:v>
                </c:pt>
                <c:pt idx="8702">
                  <c:v>5</c:v>
                </c:pt>
                <c:pt idx="8703">
                  <c:v>9</c:v>
                </c:pt>
                <c:pt idx="8704">
                  <c:v>14</c:v>
                </c:pt>
                <c:pt idx="8705">
                  <c:v>12</c:v>
                </c:pt>
                <c:pt idx="8706">
                  <c:v>23</c:v>
                </c:pt>
                <c:pt idx="8707">
                  <c:v>20</c:v>
                </c:pt>
                <c:pt idx="8708">
                  <c:v>0</c:v>
                </c:pt>
                <c:pt idx="8709">
                  <c:v>9</c:v>
                </c:pt>
                <c:pt idx="8710">
                  <c:v>2</c:v>
                </c:pt>
                <c:pt idx="8711">
                  <c:v>9</c:v>
                </c:pt>
                <c:pt idx="8712">
                  <c:v>8</c:v>
                </c:pt>
                <c:pt idx="8713">
                  <c:v>12</c:v>
                </c:pt>
                <c:pt idx="8714">
                  <c:v>4</c:v>
                </c:pt>
                <c:pt idx="8715">
                  <c:v>9</c:v>
                </c:pt>
                <c:pt idx="8716">
                  <c:v>9</c:v>
                </c:pt>
                <c:pt idx="8717">
                  <c:v>0</c:v>
                </c:pt>
                <c:pt idx="8718">
                  <c:v>21</c:v>
                </c:pt>
                <c:pt idx="8719">
                  <c:v>1</c:v>
                </c:pt>
                <c:pt idx="8720">
                  <c:v>13</c:v>
                </c:pt>
                <c:pt idx="8721">
                  <c:v>13</c:v>
                </c:pt>
                <c:pt idx="8722">
                  <c:v>10</c:v>
                </c:pt>
                <c:pt idx="8723">
                  <c:v>11</c:v>
                </c:pt>
                <c:pt idx="8724">
                  <c:v>14</c:v>
                </c:pt>
                <c:pt idx="8725">
                  <c:v>7</c:v>
                </c:pt>
                <c:pt idx="8726">
                  <c:v>12</c:v>
                </c:pt>
                <c:pt idx="8727">
                  <c:v>16</c:v>
                </c:pt>
                <c:pt idx="8728">
                  <c:v>18</c:v>
                </c:pt>
                <c:pt idx="8729">
                  <c:v>23</c:v>
                </c:pt>
                <c:pt idx="8730">
                  <c:v>25</c:v>
                </c:pt>
                <c:pt idx="8731">
                  <c:v>20</c:v>
                </c:pt>
                <c:pt idx="8732">
                  <c:v>31</c:v>
                </c:pt>
                <c:pt idx="8733">
                  <c:v>0</c:v>
                </c:pt>
                <c:pt idx="8734">
                  <c:v>0</c:v>
                </c:pt>
                <c:pt idx="8735">
                  <c:v>8</c:v>
                </c:pt>
                <c:pt idx="8736">
                  <c:v>11</c:v>
                </c:pt>
                <c:pt idx="8737">
                  <c:v>17</c:v>
                </c:pt>
                <c:pt idx="8738">
                  <c:v>16</c:v>
                </c:pt>
                <c:pt idx="8739">
                  <c:v>18</c:v>
                </c:pt>
                <c:pt idx="8740">
                  <c:v>10</c:v>
                </c:pt>
                <c:pt idx="8741">
                  <c:v>27</c:v>
                </c:pt>
                <c:pt idx="8742">
                  <c:v>11</c:v>
                </c:pt>
                <c:pt idx="8743">
                  <c:v>18</c:v>
                </c:pt>
                <c:pt idx="8744">
                  <c:v>27</c:v>
                </c:pt>
                <c:pt idx="8745">
                  <c:v>10</c:v>
                </c:pt>
                <c:pt idx="8746">
                  <c:v>0</c:v>
                </c:pt>
                <c:pt idx="8747">
                  <c:v>3</c:v>
                </c:pt>
                <c:pt idx="8748">
                  <c:v>19</c:v>
                </c:pt>
                <c:pt idx="8751">
                  <c:v>11</c:v>
                </c:pt>
                <c:pt idx="8752">
                  <c:v>7</c:v>
                </c:pt>
                <c:pt idx="8753">
                  <c:v>7</c:v>
                </c:pt>
                <c:pt idx="8754">
                  <c:v>28</c:v>
                </c:pt>
                <c:pt idx="8755">
                  <c:v>15</c:v>
                </c:pt>
                <c:pt idx="8756">
                  <c:v>0</c:v>
                </c:pt>
                <c:pt idx="8757">
                  <c:v>11</c:v>
                </c:pt>
                <c:pt idx="8758">
                  <c:v>3</c:v>
                </c:pt>
                <c:pt idx="8759">
                  <c:v>0</c:v>
                </c:pt>
                <c:pt idx="8760">
                  <c:v>3</c:v>
                </c:pt>
                <c:pt idx="8761">
                  <c:v>6</c:v>
                </c:pt>
                <c:pt idx="8762">
                  <c:v>0</c:v>
                </c:pt>
                <c:pt idx="8763">
                  <c:v>4</c:v>
                </c:pt>
                <c:pt idx="8764">
                  <c:v>9</c:v>
                </c:pt>
                <c:pt idx="8765">
                  <c:v>4</c:v>
                </c:pt>
                <c:pt idx="8766">
                  <c:v>0</c:v>
                </c:pt>
                <c:pt idx="8767">
                  <c:v>8</c:v>
                </c:pt>
                <c:pt idx="8768">
                  <c:v>20</c:v>
                </c:pt>
                <c:pt idx="8769">
                  <c:v>6</c:v>
                </c:pt>
                <c:pt idx="8770">
                  <c:v>11</c:v>
                </c:pt>
                <c:pt idx="8771">
                  <c:v>0</c:v>
                </c:pt>
                <c:pt idx="8772">
                  <c:v>0</c:v>
                </c:pt>
                <c:pt idx="8773">
                  <c:v>4</c:v>
                </c:pt>
                <c:pt idx="8774">
                  <c:v>11</c:v>
                </c:pt>
                <c:pt idx="8775">
                  <c:v>11</c:v>
                </c:pt>
                <c:pt idx="8776">
                  <c:v>7</c:v>
                </c:pt>
                <c:pt idx="8777">
                  <c:v>13</c:v>
                </c:pt>
                <c:pt idx="8778">
                  <c:v>29</c:v>
                </c:pt>
                <c:pt idx="8779">
                  <c:v>0</c:v>
                </c:pt>
                <c:pt idx="8780">
                  <c:v>23</c:v>
                </c:pt>
                <c:pt idx="8781">
                  <c:v>0</c:v>
                </c:pt>
                <c:pt idx="8782">
                  <c:v>11</c:v>
                </c:pt>
                <c:pt idx="8783">
                  <c:v>24</c:v>
                </c:pt>
                <c:pt idx="8784">
                  <c:v>11</c:v>
                </c:pt>
                <c:pt idx="8785">
                  <c:v>6</c:v>
                </c:pt>
                <c:pt idx="8786">
                  <c:v>13</c:v>
                </c:pt>
                <c:pt idx="8787">
                  <c:v>10</c:v>
                </c:pt>
                <c:pt idx="8788">
                  <c:v>8</c:v>
                </c:pt>
                <c:pt idx="8789">
                  <c:v>13</c:v>
                </c:pt>
                <c:pt idx="8790">
                  <c:v>14</c:v>
                </c:pt>
                <c:pt idx="8791">
                  <c:v>6</c:v>
                </c:pt>
                <c:pt idx="8792">
                  <c:v>0</c:v>
                </c:pt>
                <c:pt idx="8793">
                  <c:v>23</c:v>
                </c:pt>
                <c:pt idx="8794">
                  <c:v>4</c:v>
                </c:pt>
                <c:pt idx="8795">
                  <c:v>11</c:v>
                </c:pt>
                <c:pt idx="8796">
                  <c:v>4</c:v>
                </c:pt>
                <c:pt idx="8797">
                  <c:v>14</c:v>
                </c:pt>
                <c:pt idx="8798">
                  <c:v>15</c:v>
                </c:pt>
                <c:pt idx="8799">
                  <c:v>17</c:v>
                </c:pt>
                <c:pt idx="8800">
                  <c:v>21</c:v>
                </c:pt>
                <c:pt idx="8801">
                  <c:v>18</c:v>
                </c:pt>
                <c:pt idx="8802">
                  <c:v>39</c:v>
                </c:pt>
                <c:pt idx="8803">
                  <c:v>1</c:v>
                </c:pt>
                <c:pt idx="8804">
                  <c:v>5</c:v>
                </c:pt>
                <c:pt idx="8805">
                  <c:v>5</c:v>
                </c:pt>
                <c:pt idx="8806">
                  <c:v>16</c:v>
                </c:pt>
                <c:pt idx="8807">
                  <c:v>2</c:v>
                </c:pt>
                <c:pt idx="8808">
                  <c:v>23</c:v>
                </c:pt>
                <c:pt idx="8809">
                  <c:v>9</c:v>
                </c:pt>
                <c:pt idx="8810">
                  <c:v>15</c:v>
                </c:pt>
                <c:pt idx="8811">
                  <c:v>10</c:v>
                </c:pt>
                <c:pt idx="8812">
                  <c:v>4</c:v>
                </c:pt>
                <c:pt idx="8813">
                  <c:v>16</c:v>
                </c:pt>
                <c:pt idx="8814">
                  <c:v>10</c:v>
                </c:pt>
                <c:pt idx="8815">
                  <c:v>8</c:v>
                </c:pt>
                <c:pt idx="8816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E74-414E-AFF2-A432C9AEC8B9}"/>
            </c:ext>
          </c:extLst>
        </c:ser>
        <c:ser>
          <c:idx val="3"/>
          <c:order val="3"/>
          <c:tx>
            <c:v>Williamsdale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'Williamsdale 1hr data'!$B$5:$B$8823</c:f>
              <c:numCache>
                <c:formatCode>mm/dd/yyyy\ hh:mm</c:formatCode>
                <c:ptCount val="8819"/>
                <c:pt idx="0">
                  <c:v>43374</c:v>
                </c:pt>
                <c:pt idx="1">
                  <c:v>43374.041666666664</c:v>
                </c:pt>
                <c:pt idx="2">
                  <c:v>43374.08333321759</c:v>
                </c:pt>
                <c:pt idx="3">
                  <c:v>43374.124999826388</c:v>
                </c:pt>
                <c:pt idx="4">
                  <c:v>43374.166666435187</c:v>
                </c:pt>
                <c:pt idx="5">
                  <c:v>43374.208333043978</c:v>
                </c:pt>
                <c:pt idx="6">
                  <c:v>43374.249999652777</c:v>
                </c:pt>
                <c:pt idx="7">
                  <c:v>43374.291666261575</c:v>
                </c:pt>
                <c:pt idx="8">
                  <c:v>43374.333332870374</c:v>
                </c:pt>
                <c:pt idx="9">
                  <c:v>43374.374999479165</c:v>
                </c:pt>
                <c:pt idx="10">
                  <c:v>43374.416666087964</c:v>
                </c:pt>
                <c:pt idx="11">
                  <c:v>43374.458332696762</c:v>
                </c:pt>
                <c:pt idx="12">
                  <c:v>43374.499999305554</c:v>
                </c:pt>
                <c:pt idx="13">
                  <c:v>43374.541665914352</c:v>
                </c:pt>
                <c:pt idx="14">
                  <c:v>43374.583332523151</c:v>
                </c:pt>
                <c:pt idx="15">
                  <c:v>43374.624999131942</c:v>
                </c:pt>
                <c:pt idx="16">
                  <c:v>43374.66666574074</c:v>
                </c:pt>
                <c:pt idx="17">
                  <c:v>43374.708332349539</c:v>
                </c:pt>
                <c:pt idx="18">
                  <c:v>43374.74999895833</c:v>
                </c:pt>
                <c:pt idx="19">
                  <c:v>43374.791665567129</c:v>
                </c:pt>
                <c:pt idx="20">
                  <c:v>43374.833332175927</c:v>
                </c:pt>
                <c:pt idx="21">
                  <c:v>43374.874998784719</c:v>
                </c:pt>
                <c:pt idx="22">
                  <c:v>43374.916665393517</c:v>
                </c:pt>
                <c:pt idx="23">
                  <c:v>43374.958332002316</c:v>
                </c:pt>
                <c:pt idx="24">
                  <c:v>43374.999998611114</c:v>
                </c:pt>
                <c:pt idx="25">
                  <c:v>43375.041665219906</c:v>
                </c:pt>
                <c:pt idx="26">
                  <c:v>43375.083331828704</c:v>
                </c:pt>
                <c:pt idx="27">
                  <c:v>43375.124998437503</c:v>
                </c:pt>
                <c:pt idx="28">
                  <c:v>43375.166665046294</c:v>
                </c:pt>
                <c:pt idx="29">
                  <c:v>43375.208331655092</c:v>
                </c:pt>
                <c:pt idx="30">
                  <c:v>43375.249998263891</c:v>
                </c:pt>
                <c:pt idx="31">
                  <c:v>43375.291664872682</c:v>
                </c:pt>
                <c:pt idx="32">
                  <c:v>43375.333331481481</c:v>
                </c:pt>
                <c:pt idx="33">
                  <c:v>43375.374998090279</c:v>
                </c:pt>
                <c:pt idx="34">
                  <c:v>43375.416664699071</c:v>
                </c:pt>
                <c:pt idx="35">
                  <c:v>43375.458331307869</c:v>
                </c:pt>
                <c:pt idx="36">
                  <c:v>43375.499997916668</c:v>
                </c:pt>
                <c:pt idx="37">
                  <c:v>43375.541664525466</c:v>
                </c:pt>
                <c:pt idx="38">
                  <c:v>43375.583331134258</c:v>
                </c:pt>
                <c:pt idx="39">
                  <c:v>43375.624997743056</c:v>
                </c:pt>
                <c:pt idx="40">
                  <c:v>43375.666664351855</c:v>
                </c:pt>
                <c:pt idx="41">
                  <c:v>43375.708330960646</c:v>
                </c:pt>
                <c:pt idx="42">
                  <c:v>43375.749997569445</c:v>
                </c:pt>
                <c:pt idx="43">
                  <c:v>43375.791664178243</c:v>
                </c:pt>
                <c:pt idx="44">
                  <c:v>43375.833330787034</c:v>
                </c:pt>
                <c:pt idx="45">
                  <c:v>43375.874997395833</c:v>
                </c:pt>
                <c:pt idx="46">
                  <c:v>43375.916664004631</c:v>
                </c:pt>
                <c:pt idx="47">
                  <c:v>43375.958330613423</c:v>
                </c:pt>
                <c:pt idx="48">
                  <c:v>43375.999997222221</c:v>
                </c:pt>
                <c:pt idx="49">
                  <c:v>43376.04166383102</c:v>
                </c:pt>
                <c:pt idx="50">
                  <c:v>43376.083330439818</c:v>
                </c:pt>
                <c:pt idx="51">
                  <c:v>43376.12499704861</c:v>
                </c:pt>
                <c:pt idx="52">
                  <c:v>43376.166663657408</c:v>
                </c:pt>
                <c:pt idx="53">
                  <c:v>43376.208330266207</c:v>
                </c:pt>
                <c:pt idx="54">
                  <c:v>43376.249996874998</c:v>
                </c:pt>
                <c:pt idx="55">
                  <c:v>43376.291663483797</c:v>
                </c:pt>
                <c:pt idx="56">
                  <c:v>43376.333330092595</c:v>
                </c:pt>
                <c:pt idx="57">
                  <c:v>43376.374996701386</c:v>
                </c:pt>
                <c:pt idx="58">
                  <c:v>43376.416663310185</c:v>
                </c:pt>
                <c:pt idx="59">
                  <c:v>43376.458329918984</c:v>
                </c:pt>
                <c:pt idx="60">
                  <c:v>43376.499996527775</c:v>
                </c:pt>
                <c:pt idx="61">
                  <c:v>43376.541663136573</c:v>
                </c:pt>
                <c:pt idx="62">
                  <c:v>43376.583329745372</c:v>
                </c:pt>
                <c:pt idx="63">
                  <c:v>43376.624996354163</c:v>
                </c:pt>
                <c:pt idx="64">
                  <c:v>43376.666662962962</c:v>
                </c:pt>
                <c:pt idx="65">
                  <c:v>43376.70832957176</c:v>
                </c:pt>
                <c:pt idx="66">
                  <c:v>43376.749996180559</c:v>
                </c:pt>
                <c:pt idx="67">
                  <c:v>43376.79166278935</c:v>
                </c:pt>
                <c:pt idx="68">
                  <c:v>43376.833329398149</c:v>
                </c:pt>
                <c:pt idx="69">
                  <c:v>43376.874996006947</c:v>
                </c:pt>
                <c:pt idx="70">
                  <c:v>43376.916662615738</c:v>
                </c:pt>
                <c:pt idx="71">
                  <c:v>43376.958329224537</c:v>
                </c:pt>
                <c:pt idx="72">
                  <c:v>43376.999995833336</c:v>
                </c:pt>
                <c:pt idx="73">
                  <c:v>43377.041662442127</c:v>
                </c:pt>
                <c:pt idx="74">
                  <c:v>43377.083329050925</c:v>
                </c:pt>
                <c:pt idx="75">
                  <c:v>43377.124995659724</c:v>
                </c:pt>
                <c:pt idx="76">
                  <c:v>43377.166662268515</c:v>
                </c:pt>
                <c:pt idx="77">
                  <c:v>43377.208328877314</c:v>
                </c:pt>
                <c:pt idx="78">
                  <c:v>43377.249995486112</c:v>
                </c:pt>
                <c:pt idx="79">
                  <c:v>43377.291662094911</c:v>
                </c:pt>
                <c:pt idx="80">
                  <c:v>43377.333328703702</c:v>
                </c:pt>
                <c:pt idx="81">
                  <c:v>43377.374995312501</c:v>
                </c:pt>
                <c:pt idx="82">
                  <c:v>43377.416661921299</c:v>
                </c:pt>
                <c:pt idx="83">
                  <c:v>43377.458328530091</c:v>
                </c:pt>
                <c:pt idx="84">
                  <c:v>43377.499995138889</c:v>
                </c:pt>
                <c:pt idx="85">
                  <c:v>43377.541661747688</c:v>
                </c:pt>
                <c:pt idx="86">
                  <c:v>43377.583328356479</c:v>
                </c:pt>
                <c:pt idx="87">
                  <c:v>43377.624994965277</c:v>
                </c:pt>
                <c:pt idx="88">
                  <c:v>43377.666661574076</c:v>
                </c:pt>
                <c:pt idx="89">
                  <c:v>43377.708328182867</c:v>
                </c:pt>
                <c:pt idx="90">
                  <c:v>43377.749994791666</c:v>
                </c:pt>
                <c:pt idx="91">
                  <c:v>43377.791661400464</c:v>
                </c:pt>
                <c:pt idx="92">
                  <c:v>43377.833328009256</c:v>
                </c:pt>
                <c:pt idx="93">
                  <c:v>43377.874994618054</c:v>
                </c:pt>
                <c:pt idx="94">
                  <c:v>43377.916661226853</c:v>
                </c:pt>
                <c:pt idx="95">
                  <c:v>43377.958327835651</c:v>
                </c:pt>
                <c:pt idx="96">
                  <c:v>43377.999994444443</c:v>
                </c:pt>
                <c:pt idx="97">
                  <c:v>43378.041661053241</c:v>
                </c:pt>
                <c:pt idx="98">
                  <c:v>43378.08332766204</c:v>
                </c:pt>
                <c:pt idx="99">
                  <c:v>43378.124994270831</c:v>
                </c:pt>
                <c:pt idx="100">
                  <c:v>43378.166666666664</c:v>
                </c:pt>
                <c:pt idx="101">
                  <c:v>43378.208333333336</c:v>
                </c:pt>
                <c:pt idx="102">
                  <c:v>43378.250000057873</c:v>
                </c:pt>
                <c:pt idx="103">
                  <c:v>43378.29166678241</c:v>
                </c:pt>
                <c:pt idx="104">
                  <c:v>43378.333333506947</c:v>
                </c:pt>
                <c:pt idx="105">
                  <c:v>43378.375000231485</c:v>
                </c:pt>
                <c:pt idx="106">
                  <c:v>43378.416666956022</c:v>
                </c:pt>
                <c:pt idx="107">
                  <c:v>43378.458333680559</c:v>
                </c:pt>
                <c:pt idx="108">
                  <c:v>43378.500000405096</c:v>
                </c:pt>
                <c:pt idx="109">
                  <c:v>43378.541667129626</c:v>
                </c:pt>
                <c:pt idx="110">
                  <c:v>43378.583333854163</c:v>
                </c:pt>
                <c:pt idx="111">
                  <c:v>43378.625000578701</c:v>
                </c:pt>
                <c:pt idx="112">
                  <c:v>43378.666667303238</c:v>
                </c:pt>
                <c:pt idx="113">
                  <c:v>43378.708334027775</c:v>
                </c:pt>
                <c:pt idx="114">
                  <c:v>43378.750000752312</c:v>
                </c:pt>
                <c:pt idx="115">
                  <c:v>43378.791667476849</c:v>
                </c:pt>
                <c:pt idx="116">
                  <c:v>43378.833334201387</c:v>
                </c:pt>
                <c:pt idx="117">
                  <c:v>43378.875000925924</c:v>
                </c:pt>
                <c:pt idx="118">
                  <c:v>43378.916667650461</c:v>
                </c:pt>
                <c:pt idx="119">
                  <c:v>43378.958334374998</c:v>
                </c:pt>
                <c:pt idx="120">
                  <c:v>43379.000001099535</c:v>
                </c:pt>
                <c:pt idx="121">
                  <c:v>43379.041667824073</c:v>
                </c:pt>
                <c:pt idx="122">
                  <c:v>43379.08333454861</c:v>
                </c:pt>
                <c:pt idx="123">
                  <c:v>43379.125001273147</c:v>
                </c:pt>
                <c:pt idx="124">
                  <c:v>43379.166667997684</c:v>
                </c:pt>
                <c:pt idx="125">
                  <c:v>43379.208334722221</c:v>
                </c:pt>
                <c:pt idx="126">
                  <c:v>43379.250001446759</c:v>
                </c:pt>
                <c:pt idx="127">
                  <c:v>43379.291668171296</c:v>
                </c:pt>
                <c:pt idx="128">
                  <c:v>43379.333334895833</c:v>
                </c:pt>
                <c:pt idx="129">
                  <c:v>43379.37500162037</c:v>
                </c:pt>
                <c:pt idx="130">
                  <c:v>43379.416668344908</c:v>
                </c:pt>
                <c:pt idx="131">
                  <c:v>43379.458335069445</c:v>
                </c:pt>
                <c:pt idx="132">
                  <c:v>43379.500001793982</c:v>
                </c:pt>
                <c:pt idx="133">
                  <c:v>43379.541668518519</c:v>
                </c:pt>
                <c:pt idx="134">
                  <c:v>43379.583335243056</c:v>
                </c:pt>
                <c:pt idx="135">
                  <c:v>43379.625001967594</c:v>
                </c:pt>
                <c:pt idx="136">
                  <c:v>43379.666668692131</c:v>
                </c:pt>
                <c:pt idx="137">
                  <c:v>43379.708335416668</c:v>
                </c:pt>
                <c:pt idx="138">
                  <c:v>43379.750002141205</c:v>
                </c:pt>
                <c:pt idx="139">
                  <c:v>43379.791668865742</c:v>
                </c:pt>
                <c:pt idx="140">
                  <c:v>43379.83333559028</c:v>
                </c:pt>
                <c:pt idx="141">
                  <c:v>43379.875002314817</c:v>
                </c:pt>
                <c:pt idx="142">
                  <c:v>43379.916669039354</c:v>
                </c:pt>
                <c:pt idx="143">
                  <c:v>43379.958335763891</c:v>
                </c:pt>
                <c:pt idx="144">
                  <c:v>43380.000002488428</c:v>
                </c:pt>
                <c:pt idx="145">
                  <c:v>43380.041669212966</c:v>
                </c:pt>
                <c:pt idx="146">
                  <c:v>43380.083335937503</c:v>
                </c:pt>
                <c:pt idx="147">
                  <c:v>43380.12500266204</c:v>
                </c:pt>
                <c:pt idx="148">
                  <c:v>43380.166669386577</c:v>
                </c:pt>
                <c:pt idx="149">
                  <c:v>43380.208336111114</c:v>
                </c:pt>
                <c:pt idx="150">
                  <c:v>43380.250002835652</c:v>
                </c:pt>
                <c:pt idx="151">
                  <c:v>43380.291669560182</c:v>
                </c:pt>
                <c:pt idx="152">
                  <c:v>43380.333336284719</c:v>
                </c:pt>
                <c:pt idx="153">
                  <c:v>43380.375003009256</c:v>
                </c:pt>
                <c:pt idx="154">
                  <c:v>43380.416669733793</c:v>
                </c:pt>
                <c:pt idx="155">
                  <c:v>43380.45833645833</c:v>
                </c:pt>
                <c:pt idx="156">
                  <c:v>43380.500003182868</c:v>
                </c:pt>
                <c:pt idx="157">
                  <c:v>43380.541669907405</c:v>
                </c:pt>
                <c:pt idx="158">
                  <c:v>43380.583336631942</c:v>
                </c:pt>
                <c:pt idx="159">
                  <c:v>43380.625003356479</c:v>
                </c:pt>
                <c:pt idx="160">
                  <c:v>43380.666670081016</c:v>
                </c:pt>
                <c:pt idx="161">
                  <c:v>43380.708336805554</c:v>
                </c:pt>
                <c:pt idx="162">
                  <c:v>43380.750003530091</c:v>
                </c:pt>
                <c:pt idx="163">
                  <c:v>43380.791670254628</c:v>
                </c:pt>
                <c:pt idx="164">
                  <c:v>43380.833336979165</c:v>
                </c:pt>
                <c:pt idx="165">
                  <c:v>43380.875003703703</c:v>
                </c:pt>
                <c:pt idx="166">
                  <c:v>43380.91667042824</c:v>
                </c:pt>
                <c:pt idx="167">
                  <c:v>43380.958337152777</c:v>
                </c:pt>
                <c:pt idx="168">
                  <c:v>43381.000003877314</c:v>
                </c:pt>
                <c:pt idx="169">
                  <c:v>43381.041670601851</c:v>
                </c:pt>
                <c:pt idx="170">
                  <c:v>43381.083337326389</c:v>
                </c:pt>
                <c:pt idx="171">
                  <c:v>43381.125004050926</c:v>
                </c:pt>
                <c:pt idx="172">
                  <c:v>43381.166670775463</c:v>
                </c:pt>
                <c:pt idx="173">
                  <c:v>43381.2083375</c:v>
                </c:pt>
                <c:pt idx="174">
                  <c:v>43381.250004224537</c:v>
                </c:pt>
                <c:pt idx="175">
                  <c:v>43381.291670949075</c:v>
                </c:pt>
                <c:pt idx="176">
                  <c:v>43381.333337673612</c:v>
                </c:pt>
                <c:pt idx="177">
                  <c:v>43381.375004398149</c:v>
                </c:pt>
                <c:pt idx="178">
                  <c:v>43381.416671122686</c:v>
                </c:pt>
                <c:pt idx="179">
                  <c:v>43381.458337847223</c:v>
                </c:pt>
                <c:pt idx="180">
                  <c:v>43381.500004571761</c:v>
                </c:pt>
                <c:pt idx="181">
                  <c:v>43381.541671296298</c:v>
                </c:pt>
                <c:pt idx="182">
                  <c:v>43381.583338020835</c:v>
                </c:pt>
                <c:pt idx="183">
                  <c:v>43381.625004745372</c:v>
                </c:pt>
                <c:pt idx="184">
                  <c:v>43381.666671469909</c:v>
                </c:pt>
                <c:pt idx="185">
                  <c:v>43381.708338194447</c:v>
                </c:pt>
                <c:pt idx="186">
                  <c:v>43381.750004918984</c:v>
                </c:pt>
                <c:pt idx="187">
                  <c:v>43381.791671643521</c:v>
                </c:pt>
                <c:pt idx="188">
                  <c:v>43381.833338368058</c:v>
                </c:pt>
                <c:pt idx="189">
                  <c:v>43381.875005092596</c:v>
                </c:pt>
                <c:pt idx="190">
                  <c:v>43381.916671817133</c:v>
                </c:pt>
                <c:pt idx="191">
                  <c:v>43381.95833854167</c:v>
                </c:pt>
                <c:pt idx="192">
                  <c:v>43382.000005266207</c:v>
                </c:pt>
                <c:pt idx="193">
                  <c:v>43382.041671990744</c:v>
                </c:pt>
                <c:pt idx="194">
                  <c:v>43382.083338715274</c:v>
                </c:pt>
                <c:pt idx="195">
                  <c:v>43382.125005439812</c:v>
                </c:pt>
                <c:pt idx="196">
                  <c:v>43382.166672164349</c:v>
                </c:pt>
                <c:pt idx="197">
                  <c:v>43382.208338888886</c:v>
                </c:pt>
                <c:pt idx="198">
                  <c:v>43382.250005613423</c:v>
                </c:pt>
                <c:pt idx="199">
                  <c:v>43382.29167233796</c:v>
                </c:pt>
                <c:pt idx="200">
                  <c:v>43382.333339062498</c:v>
                </c:pt>
                <c:pt idx="201">
                  <c:v>43382.375005787035</c:v>
                </c:pt>
                <c:pt idx="202">
                  <c:v>43382.416672511572</c:v>
                </c:pt>
                <c:pt idx="203">
                  <c:v>43382.458339236109</c:v>
                </c:pt>
                <c:pt idx="204">
                  <c:v>43382.500005960646</c:v>
                </c:pt>
                <c:pt idx="205">
                  <c:v>43382.541672685184</c:v>
                </c:pt>
                <c:pt idx="206">
                  <c:v>43382.583339409721</c:v>
                </c:pt>
                <c:pt idx="207">
                  <c:v>43382.625006134258</c:v>
                </c:pt>
                <c:pt idx="208">
                  <c:v>43382.666672858795</c:v>
                </c:pt>
                <c:pt idx="209">
                  <c:v>43382.708339583332</c:v>
                </c:pt>
                <c:pt idx="210">
                  <c:v>43382.75000630787</c:v>
                </c:pt>
                <c:pt idx="211">
                  <c:v>43382.791673032407</c:v>
                </c:pt>
                <c:pt idx="212">
                  <c:v>43382.833339756944</c:v>
                </c:pt>
                <c:pt idx="213">
                  <c:v>43382.875006481481</c:v>
                </c:pt>
                <c:pt idx="214">
                  <c:v>43382.916673206018</c:v>
                </c:pt>
                <c:pt idx="215">
                  <c:v>43382.958339930556</c:v>
                </c:pt>
                <c:pt idx="216">
                  <c:v>43383.000006655093</c:v>
                </c:pt>
                <c:pt idx="217">
                  <c:v>43383.04167337963</c:v>
                </c:pt>
                <c:pt idx="218">
                  <c:v>43383.083340104167</c:v>
                </c:pt>
                <c:pt idx="219">
                  <c:v>43383.125006828704</c:v>
                </c:pt>
                <c:pt idx="220">
                  <c:v>43383.166673553242</c:v>
                </c:pt>
                <c:pt idx="221">
                  <c:v>43383.208340277779</c:v>
                </c:pt>
                <c:pt idx="222">
                  <c:v>43383.250007002316</c:v>
                </c:pt>
                <c:pt idx="223">
                  <c:v>43383.291673726853</c:v>
                </c:pt>
                <c:pt idx="224">
                  <c:v>43383.333340451391</c:v>
                </c:pt>
                <c:pt idx="225">
                  <c:v>43383.375007175928</c:v>
                </c:pt>
                <c:pt idx="226">
                  <c:v>43383.416673900465</c:v>
                </c:pt>
                <c:pt idx="227">
                  <c:v>43383.458340625002</c:v>
                </c:pt>
                <c:pt idx="228">
                  <c:v>43383.500007349539</c:v>
                </c:pt>
                <c:pt idx="229">
                  <c:v>43383.541674074077</c:v>
                </c:pt>
                <c:pt idx="230">
                  <c:v>43383.583340798614</c:v>
                </c:pt>
                <c:pt idx="231">
                  <c:v>43383.625007523151</c:v>
                </c:pt>
                <c:pt idx="232">
                  <c:v>43383.666674247688</c:v>
                </c:pt>
                <c:pt idx="233">
                  <c:v>43383.708340972225</c:v>
                </c:pt>
                <c:pt idx="234">
                  <c:v>43383.750007696763</c:v>
                </c:pt>
                <c:pt idx="235">
                  <c:v>43383.7916744213</c:v>
                </c:pt>
                <c:pt idx="236">
                  <c:v>43383.83334114583</c:v>
                </c:pt>
                <c:pt idx="237">
                  <c:v>43383.875007870367</c:v>
                </c:pt>
                <c:pt idx="238">
                  <c:v>43383.916674594904</c:v>
                </c:pt>
                <c:pt idx="239">
                  <c:v>43383.958341319441</c:v>
                </c:pt>
                <c:pt idx="240">
                  <c:v>43384.000008043979</c:v>
                </c:pt>
                <c:pt idx="241">
                  <c:v>43384.041674768516</c:v>
                </c:pt>
                <c:pt idx="242">
                  <c:v>43384.083341493053</c:v>
                </c:pt>
                <c:pt idx="243">
                  <c:v>43384.12500821759</c:v>
                </c:pt>
                <c:pt idx="244">
                  <c:v>43384.166674942127</c:v>
                </c:pt>
                <c:pt idx="245">
                  <c:v>43384.208341666665</c:v>
                </c:pt>
                <c:pt idx="246">
                  <c:v>43384.250008391202</c:v>
                </c:pt>
                <c:pt idx="247">
                  <c:v>43384.291675115739</c:v>
                </c:pt>
                <c:pt idx="248">
                  <c:v>43384.333341840276</c:v>
                </c:pt>
                <c:pt idx="249">
                  <c:v>43384.375008564813</c:v>
                </c:pt>
                <c:pt idx="250">
                  <c:v>43384.416675289351</c:v>
                </c:pt>
                <c:pt idx="251">
                  <c:v>43384.458342013888</c:v>
                </c:pt>
                <c:pt idx="252">
                  <c:v>43384.500008738425</c:v>
                </c:pt>
                <c:pt idx="253">
                  <c:v>43384.541675462962</c:v>
                </c:pt>
                <c:pt idx="254">
                  <c:v>43384.5833421875</c:v>
                </c:pt>
                <c:pt idx="255">
                  <c:v>43384.625008912037</c:v>
                </c:pt>
                <c:pt idx="256">
                  <c:v>43384.666675636574</c:v>
                </c:pt>
                <c:pt idx="257">
                  <c:v>43384.708342361111</c:v>
                </c:pt>
                <c:pt idx="258">
                  <c:v>43384.750009085648</c:v>
                </c:pt>
                <c:pt idx="259">
                  <c:v>43384.791675810186</c:v>
                </c:pt>
                <c:pt idx="260">
                  <c:v>43384.833342534723</c:v>
                </c:pt>
                <c:pt idx="261">
                  <c:v>43384.87500925926</c:v>
                </c:pt>
                <c:pt idx="262">
                  <c:v>43384.916675983797</c:v>
                </c:pt>
                <c:pt idx="263">
                  <c:v>43384.958342708334</c:v>
                </c:pt>
                <c:pt idx="264">
                  <c:v>43385.000009432872</c:v>
                </c:pt>
                <c:pt idx="265">
                  <c:v>43385.041676157409</c:v>
                </c:pt>
                <c:pt idx="266">
                  <c:v>43385.083342881946</c:v>
                </c:pt>
                <c:pt idx="267">
                  <c:v>43385.125009606483</c:v>
                </c:pt>
                <c:pt idx="268">
                  <c:v>43385.16667633102</c:v>
                </c:pt>
                <c:pt idx="269">
                  <c:v>43385.208343055558</c:v>
                </c:pt>
                <c:pt idx="270">
                  <c:v>43385.250009780095</c:v>
                </c:pt>
                <c:pt idx="271">
                  <c:v>43385.291676504632</c:v>
                </c:pt>
                <c:pt idx="272">
                  <c:v>43385.333343229169</c:v>
                </c:pt>
                <c:pt idx="273">
                  <c:v>43385.375009953706</c:v>
                </c:pt>
                <c:pt idx="274">
                  <c:v>43385.416676678244</c:v>
                </c:pt>
                <c:pt idx="275">
                  <c:v>43385.458343402781</c:v>
                </c:pt>
                <c:pt idx="276">
                  <c:v>43385.500010127318</c:v>
                </c:pt>
                <c:pt idx="277">
                  <c:v>43385.541676851855</c:v>
                </c:pt>
                <c:pt idx="278">
                  <c:v>43385.583343576393</c:v>
                </c:pt>
                <c:pt idx="279">
                  <c:v>43385.625010300922</c:v>
                </c:pt>
                <c:pt idx="280">
                  <c:v>43385.66667702546</c:v>
                </c:pt>
                <c:pt idx="281">
                  <c:v>43385.708343749997</c:v>
                </c:pt>
                <c:pt idx="282">
                  <c:v>43385.750010474534</c:v>
                </c:pt>
                <c:pt idx="283">
                  <c:v>43385.791677199071</c:v>
                </c:pt>
                <c:pt idx="284">
                  <c:v>43385.833343923608</c:v>
                </c:pt>
                <c:pt idx="285">
                  <c:v>43385.875010648146</c:v>
                </c:pt>
                <c:pt idx="286">
                  <c:v>43385.916677372683</c:v>
                </c:pt>
                <c:pt idx="287">
                  <c:v>43385.95834409722</c:v>
                </c:pt>
                <c:pt idx="288">
                  <c:v>43386.000010821757</c:v>
                </c:pt>
                <c:pt idx="289">
                  <c:v>43386.041677546295</c:v>
                </c:pt>
                <c:pt idx="290">
                  <c:v>43386.083344270832</c:v>
                </c:pt>
                <c:pt idx="291">
                  <c:v>43386.125010995369</c:v>
                </c:pt>
                <c:pt idx="292">
                  <c:v>43386.166677719906</c:v>
                </c:pt>
                <c:pt idx="293">
                  <c:v>43386.208344444443</c:v>
                </c:pt>
                <c:pt idx="294">
                  <c:v>43386.250011168981</c:v>
                </c:pt>
                <c:pt idx="295">
                  <c:v>43386.291677893518</c:v>
                </c:pt>
                <c:pt idx="296">
                  <c:v>43386.333344618055</c:v>
                </c:pt>
                <c:pt idx="297">
                  <c:v>43386.375011342592</c:v>
                </c:pt>
                <c:pt idx="298">
                  <c:v>43386.416678067129</c:v>
                </c:pt>
                <c:pt idx="299">
                  <c:v>43386.458344791667</c:v>
                </c:pt>
                <c:pt idx="300">
                  <c:v>43386.500011516204</c:v>
                </c:pt>
                <c:pt idx="301">
                  <c:v>43386.541678240741</c:v>
                </c:pt>
                <c:pt idx="302">
                  <c:v>43386.583344965278</c:v>
                </c:pt>
                <c:pt idx="303">
                  <c:v>43386.625011689815</c:v>
                </c:pt>
                <c:pt idx="304">
                  <c:v>43386.666678414353</c:v>
                </c:pt>
                <c:pt idx="305">
                  <c:v>43386.70834513889</c:v>
                </c:pt>
                <c:pt idx="306">
                  <c:v>43386.750011863427</c:v>
                </c:pt>
                <c:pt idx="307">
                  <c:v>43386.791678587964</c:v>
                </c:pt>
                <c:pt idx="308">
                  <c:v>43386.833345312501</c:v>
                </c:pt>
                <c:pt idx="309">
                  <c:v>43386.875012037039</c:v>
                </c:pt>
                <c:pt idx="310">
                  <c:v>43386.916678761576</c:v>
                </c:pt>
                <c:pt idx="311">
                  <c:v>43386.958345486113</c:v>
                </c:pt>
                <c:pt idx="312">
                  <c:v>43387.00001221065</c:v>
                </c:pt>
                <c:pt idx="313">
                  <c:v>43387.041678935188</c:v>
                </c:pt>
                <c:pt idx="314">
                  <c:v>43387.083345659725</c:v>
                </c:pt>
                <c:pt idx="315">
                  <c:v>43387.125012384262</c:v>
                </c:pt>
                <c:pt idx="316">
                  <c:v>43387.166679108799</c:v>
                </c:pt>
                <c:pt idx="317">
                  <c:v>43387.208345833336</c:v>
                </c:pt>
                <c:pt idx="318">
                  <c:v>43387.250012557874</c:v>
                </c:pt>
                <c:pt idx="319">
                  <c:v>43387.291679282411</c:v>
                </c:pt>
                <c:pt idx="320">
                  <c:v>43387.333346006948</c:v>
                </c:pt>
                <c:pt idx="321">
                  <c:v>43387.375012731478</c:v>
                </c:pt>
                <c:pt idx="322">
                  <c:v>43387.416679456015</c:v>
                </c:pt>
                <c:pt idx="323">
                  <c:v>43387.458346180552</c:v>
                </c:pt>
                <c:pt idx="324">
                  <c:v>43387.50001290509</c:v>
                </c:pt>
                <c:pt idx="325">
                  <c:v>43387.541679629627</c:v>
                </c:pt>
                <c:pt idx="326">
                  <c:v>43387.583346354164</c:v>
                </c:pt>
                <c:pt idx="327">
                  <c:v>43387.625013078701</c:v>
                </c:pt>
                <c:pt idx="328">
                  <c:v>43387.666679803238</c:v>
                </c:pt>
                <c:pt idx="329">
                  <c:v>43387.708346527776</c:v>
                </c:pt>
                <c:pt idx="330">
                  <c:v>43387.750013252313</c:v>
                </c:pt>
                <c:pt idx="331">
                  <c:v>43387.79167997685</c:v>
                </c:pt>
                <c:pt idx="332">
                  <c:v>43387.833346701387</c:v>
                </c:pt>
                <c:pt idx="333">
                  <c:v>43387.875013425924</c:v>
                </c:pt>
                <c:pt idx="334">
                  <c:v>43387.916680150462</c:v>
                </c:pt>
                <c:pt idx="335">
                  <c:v>43387.958346874999</c:v>
                </c:pt>
                <c:pt idx="336">
                  <c:v>43388.000013599536</c:v>
                </c:pt>
                <c:pt idx="337">
                  <c:v>43388.041680324073</c:v>
                </c:pt>
                <c:pt idx="338">
                  <c:v>43388.08334704861</c:v>
                </c:pt>
                <c:pt idx="339">
                  <c:v>43388.125013773148</c:v>
                </c:pt>
                <c:pt idx="340">
                  <c:v>43388.166680497685</c:v>
                </c:pt>
                <c:pt idx="341">
                  <c:v>43388.208347222222</c:v>
                </c:pt>
                <c:pt idx="342">
                  <c:v>43388.250013946759</c:v>
                </c:pt>
                <c:pt idx="343">
                  <c:v>43388.291680671296</c:v>
                </c:pt>
                <c:pt idx="344">
                  <c:v>43388.333347395834</c:v>
                </c:pt>
                <c:pt idx="345">
                  <c:v>43388.375014120371</c:v>
                </c:pt>
                <c:pt idx="346">
                  <c:v>43388.416680844908</c:v>
                </c:pt>
                <c:pt idx="347">
                  <c:v>43388.458347569445</c:v>
                </c:pt>
                <c:pt idx="348">
                  <c:v>43388.500014293983</c:v>
                </c:pt>
                <c:pt idx="349">
                  <c:v>43388.54168101852</c:v>
                </c:pt>
                <c:pt idx="350">
                  <c:v>43388.583347743057</c:v>
                </c:pt>
                <c:pt idx="351">
                  <c:v>43388.625014467594</c:v>
                </c:pt>
                <c:pt idx="352">
                  <c:v>43388.666681192131</c:v>
                </c:pt>
                <c:pt idx="353">
                  <c:v>43388.708347916669</c:v>
                </c:pt>
                <c:pt idx="354">
                  <c:v>43388.750014641206</c:v>
                </c:pt>
                <c:pt idx="355">
                  <c:v>43388.791681365743</c:v>
                </c:pt>
                <c:pt idx="356">
                  <c:v>43388.83334809028</c:v>
                </c:pt>
                <c:pt idx="357">
                  <c:v>43388.875014814817</c:v>
                </c:pt>
                <c:pt idx="358">
                  <c:v>43388.916681539355</c:v>
                </c:pt>
                <c:pt idx="359">
                  <c:v>43388.958348263892</c:v>
                </c:pt>
                <c:pt idx="360">
                  <c:v>43389.000014988429</c:v>
                </c:pt>
                <c:pt idx="361">
                  <c:v>43389.041681712966</c:v>
                </c:pt>
                <c:pt idx="362">
                  <c:v>43389.083348437503</c:v>
                </c:pt>
                <c:pt idx="363">
                  <c:v>43389.125015162041</c:v>
                </c:pt>
                <c:pt idx="364">
                  <c:v>43389.166681886571</c:v>
                </c:pt>
                <c:pt idx="365">
                  <c:v>43389.208348611108</c:v>
                </c:pt>
                <c:pt idx="366">
                  <c:v>43389.250015335645</c:v>
                </c:pt>
                <c:pt idx="367">
                  <c:v>43389.291682060182</c:v>
                </c:pt>
                <c:pt idx="368">
                  <c:v>43389.333348784719</c:v>
                </c:pt>
                <c:pt idx="369">
                  <c:v>43389.375015509257</c:v>
                </c:pt>
                <c:pt idx="370">
                  <c:v>43389.416682233794</c:v>
                </c:pt>
                <c:pt idx="371">
                  <c:v>43389.458348958331</c:v>
                </c:pt>
                <c:pt idx="372">
                  <c:v>43389.500015682868</c:v>
                </c:pt>
                <c:pt idx="373">
                  <c:v>43389.541682407405</c:v>
                </c:pt>
                <c:pt idx="374">
                  <c:v>43389.583349131943</c:v>
                </c:pt>
                <c:pt idx="375">
                  <c:v>43389.62501585648</c:v>
                </c:pt>
                <c:pt idx="376">
                  <c:v>43389.666682581017</c:v>
                </c:pt>
                <c:pt idx="377">
                  <c:v>43389.708349305554</c:v>
                </c:pt>
                <c:pt idx="378">
                  <c:v>43389.750016030092</c:v>
                </c:pt>
                <c:pt idx="379">
                  <c:v>43389.791682754629</c:v>
                </c:pt>
                <c:pt idx="380">
                  <c:v>43389.833349479166</c:v>
                </c:pt>
                <c:pt idx="381">
                  <c:v>43389.875016203703</c:v>
                </c:pt>
                <c:pt idx="382">
                  <c:v>43389.91668292824</c:v>
                </c:pt>
                <c:pt idx="383">
                  <c:v>43389.958349652778</c:v>
                </c:pt>
                <c:pt idx="384">
                  <c:v>43390.000016377315</c:v>
                </c:pt>
                <c:pt idx="385">
                  <c:v>43390.041683101852</c:v>
                </c:pt>
                <c:pt idx="386">
                  <c:v>43390.083349826389</c:v>
                </c:pt>
                <c:pt idx="387">
                  <c:v>43390.125016550926</c:v>
                </c:pt>
                <c:pt idx="388">
                  <c:v>43390.166683275464</c:v>
                </c:pt>
                <c:pt idx="389">
                  <c:v>43390.208350000001</c:v>
                </c:pt>
                <c:pt idx="390">
                  <c:v>43390.250016724538</c:v>
                </c:pt>
                <c:pt idx="391">
                  <c:v>43390.291683449075</c:v>
                </c:pt>
                <c:pt idx="392">
                  <c:v>43390.333350173612</c:v>
                </c:pt>
                <c:pt idx="393">
                  <c:v>43390.37501689815</c:v>
                </c:pt>
                <c:pt idx="394">
                  <c:v>43390.416683622687</c:v>
                </c:pt>
                <c:pt idx="395">
                  <c:v>43390.458350347224</c:v>
                </c:pt>
                <c:pt idx="396">
                  <c:v>43390.500017071761</c:v>
                </c:pt>
                <c:pt idx="397">
                  <c:v>43390.541683796298</c:v>
                </c:pt>
                <c:pt idx="398">
                  <c:v>43390.583350520836</c:v>
                </c:pt>
                <c:pt idx="399">
                  <c:v>43390.625017245373</c:v>
                </c:pt>
                <c:pt idx="400">
                  <c:v>43390.66668396991</c:v>
                </c:pt>
                <c:pt idx="401">
                  <c:v>43390.708350694447</c:v>
                </c:pt>
                <c:pt idx="402">
                  <c:v>43390.750017418984</c:v>
                </c:pt>
                <c:pt idx="403">
                  <c:v>43390.791684143522</c:v>
                </c:pt>
                <c:pt idx="404">
                  <c:v>43390.833350868059</c:v>
                </c:pt>
                <c:pt idx="405">
                  <c:v>43390.875017592596</c:v>
                </c:pt>
                <c:pt idx="406">
                  <c:v>43390.916684317126</c:v>
                </c:pt>
                <c:pt idx="407">
                  <c:v>43390.958351041663</c:v>
                </c:pt>
                <c:pt idx="408">
                  <c:v>43391.0000177662</c:v>
                </c:pt>
                <c:pt idx="409">
                  <c:v>43391.041684490738</c:v>
                </c:pt>
                <c:pt idx="410">
                  <c:v>43391.083351215275</c:v>
                </c:pt>
                <c:pt idx="411">
                  <c:v>43391.125017939812</c:v>
                </c:pt>
                <c:pt idx="412">
                  <c:v>43391.166684664349</c:v>
                </c:pt>
                <c:pt idx="413">
                  <c:v>43391.208351388887</c:v>
                </c:pt>
                <c:pt idx="414">
                  <c:v>43391.250018113424</c:v>
                </c:pt>
                <c:pt idx="415">
                  <c:v>43391.291684837961</c:v>
                </c:pt>
                <c:pt idx="416">
                  <c:v>43391.333351562498</c:v>
                </c:pt>
                <c:pt idx="417">
                  <c:v>43391.375018287035</c:v>
                </c:pt>
                <c:pt idx="418">
                  <c:v>43391.416685011573</c:v>
                </c:pt>
                <c:pt idx="419">
                  <c:v>43391.45835173611</c:v>
                </c:pt>
                <c:pt idx="420">
                  <c:v>43391.500018460647</c:v>
                </c:pt>
                <c:pt idx="421">
                  <c:v>43391.541685185184</c:v>
                </c:pt>
                <c:pt idx="422">
                  <c:v>43391.583351909721</c:v>
                </c:pt>
                <c:pt idx="423">
                  <c:v>43391.625018634259</c:v>
                </c:pt>
                <c:pt idx="424">
                  <c:v>43391.666685358796</c:v>
                </c:pt>
                <c:pt idx="425">
                  <c:v>43391.708352083333</c:v>
                </c:pt>
                <c:pt idx="426">
                  <c:v>43391.75001880787</c:v>
                </c:pt>
                <c:pt idx="427">
                  <c:v>43391.791685532407</c:v>
                </c:pt>
                <c:pt idx="428">
                  <c:v>43391.833352256945</c:v>
                </c:pt>
                <c:pt idx="429">
                  <c:v>43391.875018981482</c:v>
                </c:pt>
                <c:pt idx="430">
                  <c:v>43391.916685706019</c:v>
                </c:pt>
                <c:pt idx="431">
                  <c:v>43391.958352430556</c:v>
                </c:pt>
                <c:pt idx="432">
                  <c:v>43392.000019155093</c:v>
                </c:pt>
                <c:pt idx="433">
                  <c:v>43392.041685879631</c:v>
                </c:pt>
                <c:pt idx="434">
                  <c:v>43392.083352604168</c:v>
                </c:pt>
                <c:pt idx="435">
                  <c:v>43392.125019328705</c:v>
                </c:pt>
                <c:pt idx="436">
                  <c:v>43392.166686053242</c:v>
                </c:pt>
                <c:pt idx="437">
                  <c:v>43392.20835277778</c:v>
                </c:pt>
                <c:pt idx="438">
                  <c:v>43392.250019502317</c:v>
                </c:pt>
                <c:pt idx="439">
                  <c:v>43392.291686226854</c:v>
                </c:pt>
                <c:pt idx="440">
                  <c:v>43392.333352951391</c:v>
                </c:pt>
                <c:pt idx="441">
                  <c:v>43392.375019675928</c:v>
                </c:pt>
                <c:pt idx="442">
                  <c:v>43392.416686400466</c:v>
                </c:pt>
                <c:pt idx="443">
                  <c:v>43392.458353125003</c:v>
                </c:pt>
                <c:pt idx="444">
                  <c:v>43392.50001984954</c:v>
                </c:pt>
                <c:pt idx="445">
                  <c:v>43392.541686574077</c:v>
                </c:pt>
                <c:pt idx="446">
                  <c:v>43392.583353298614</c:v>
                </c:pt>
                <c:pt idx="447">
                  <c:v>43392.625020023152</c:v>
                </c:pt>
                <c:pt idx="448">
                  <c:v>43392.666686747689</c:v>
                </c:pt>
                <c:pt idx="449">
                  <c:v>43392.708353472219</c:v>
                </c:pt>
                <c:pt idx="450">
                  <c:v>43392.750020196756</c:v>
                </c:pt>
                <c:pt idx="451">
                  <c:v>43392.791686921293</c:v>
                </c:pt>
                <c:pt idx="452">
                  <c:v>43392.83335364583</c:v>
                </c:pt>
                <c:pt idx="453">
                  <c:v>43392.875020370368</c:v>
                </c:pt>
                <c:pt idx="454">
                  <c:v>43392.916687094905</c:v>
                </c:pt>
                <c:pt idx="455">
                  <c:v>43392.958353819442</c:v>
                </c:pt>
                <c:pt idx="456">
                  <c:v>43393.000020543979</c:v>
                </c:pt>
                <c:pt idx="457">
                  <c:v>43393.041687268516</c:v>
                </c:pt>
                <c:pt idx="458">
                  <c:v>43393.083353993054</c:v>
                </c:pt>
                <c:pt idx="459">
                  <c:v>43393.125020717591</c:v>
                </c:pt>
                <c:pt idx="460">
                  <c:v>43393.166687442128</c:v>
                </c:pt>
                <c:pt idx="461">
                  <c:v>43393.208354166665</c:v>
                </c:pt>
                <c:pt idx="462">
                  <c:v>43393.250020891202</c:v>
                </c:pt>
                <c:pt idx="463">
                  <c:v>43393.29168761574</c:v>
                </c:pt>
                <c:pt idx="464">
                  <c:v>43393.333354340277</c:v>
                </c:pt>
                <c:pt idx="465">
                  <c:v>43393.375021064814</c:v>
                </c:pt>
                <c:pt idx="466">
                  <c:v>43393.416687789351</c:v>
                </c:pt>
                <c:pt idx="467">
                  <c:v>43393.458354513888</c:v>
                </c:pt>
                <c:pt idx="468">
                  <c:v>43393.500021238426</c:v>
                </c:pt>
                <c:pt idx="469">
                  <c:v>43393.541687962963</c:v>
                </c:pt>
                <c:pt idx="470">
                  <c:v>43393.5833546875</c:v>
                </c:pt>
                <c:pt idx="471">
                  <c:v>43393.625021412037</c:v>
                </c:pt>
                <c:pt idx="472">
                  <c:v>43393.666688136575</c:v>
                </c:pt>
                <c:pt idx="473">
                  <c:v>43393.708354861112</c:v>
                </c:pt>
                <c:pt idx="474">
                  <c:v>43393.750021585649</c:v>
                </c:pt>
                <c:pt idx="475">
                  <c:v>43393.791688310186</c:v>
                </c:pt>
                <c:pt idx="476">
                  <c:v>43393.833355034723</c:v>
                </c:pt>
                <c:pt idx="477">
                  <c:v>43393.875021759261</c:v>
                </c:pt>
                <c:pt idx="478">
                  <c:v>43393.916688483798</c:v>
                </c:pt>
                <c:pt idx="479">
                  <c:v>43393.958355208335</c:v>
                </c:pt>
                <c:pt idx="480">
                  <c:v>43394.000021932872</c:v>
                </c:pt>
                <c:pt idx="481">
                  <c:v>43394.041688657409</c:v>
                </c:pt>
                <c:pt idx="482">
                  <c:v>43394.083355381947</c:v>
                </c:pt>
                <c:pt idx="483">
                  <c:v>43394.125022106484</c:v>
                </c:pt>
                <c:pt idx="484">
                  <c:v>43394.166688831021</c:v>
                </c:pt>
                <c:pt idx="485">
                  <c:v>43394.208355555558</c:v>
                </c:pt>
                <c:pt idx="486">
                  <c:v>43394.250022280095</c:v>
                </c:pt>
                <c:pt idx="487">
                  <c:v>43394.291689004633</c:v>
                </c:pt>
                <c:pt idx="488">
                  <c:v>43394.33335572917</c:v>
                </c:pt>
                <c:pt idx="489">
                  <c:v>43394.375022453707</c:v>
                </c:pt>
                <c:pt idx="490">
                  <c:v>43394.416689178244</c:v>
                </c:pt>
                <c:pt idx="491">
                  <c:v>43394.458355902774</c:v>
                </c:pt>
                <c:pt idx="492">
                  <c:v>43394.500022627311</c:v>
                </c:pt>
                <c:pt idx="493">
                  <c:v>43394.541689351849</c:v>
                </c:pt>
                <c:pt idx="494">
                  <c:v>43394.583356076386</c:v>
                </c:pt>
                <c:pt idx="495">
                  <c:v>43394.625022800923</c:v>
                </c:pt>
                <c:pt idx="496">
                  <c:v>43394.66668952546</c:v>
                </c:pt>
                <c:pt idx="497">
                  <c:v>43394.708356249997</c:v>
                </c:pt>
                <c:pt idx="498">
                  <c:v>43394.750022974535</c:v>
                </c:pt>
                <c:pt idx="499">
                  <c:v>43394.791689699072</c:v>
                </c:pt>
                <c:pt idx="500">
                  <c:v>43394.833356423609</c:v>
                </c:pt>
                <c:pt idx="501">
                  <c:v>43394.875023148146</c:v>
                </c:pt>
                <c:pt idx="502">
                  <c:v>43394.916689872683</c:v>
                </c:pt>
                <c:pt idx="503">
                  <c:v>43394.958356597221</c:v>
                </c:pt>
                <c:pt idx="504">
                  <c:v>43395.000023321758</c:v>
                </c:pt>
                <c:pt idx="505">
                  <c:v>43395.041690046295</c:v>
                </c:pt>
                <c:pt idx="506">
                  <c:v>43395.083356770832</c:v>
                </c:pt>
                <c:pt idx="507">
                  <c:v>43395.12502349537</c:v>
                </c:pt>
                <c:pt idx="508">
                  <c:v>43395.166690219907</c:v>
                </c:pt>
                <c:pt idx="509">
                  <c:v>43395.208356944444</c:v>
                </c:pt>
                <c:pt idx="510">
                  <c:v>43395.250023668981</c:v>
                </c:pt>
                <c:pt idx="511">
                  <c:v>43395.291690393518</c:v>
                </c:pt>
                <c:pt idx="512">
                  <c:v>43395.333357118056</c:v>
                </c:pt>
                <c:pt idx="513">
                  <c:v>43395.375023842593</c:v>
                </c:pt>
                <c:pt idx="514">
                  <c:v>43395.41669056713</c:v>
                </c:pt>
                <c:pt idx="515">
                  <c:v>43395.458357291667</c:v>
                </c:pt>
                <c:pt idx="516">
                  <c:v>43395.500024016204</c:v>
                </c:pt>
                <c:pt idx="517">
                  <c:v>43395.541690740742</c:v>
                </c:pt>
                <c:pt idx="518">
                  <c:v>43395.583357465279</c:v>
                </c:pt>
                <c:pt idx="519">
                  <c:v>43395.625024189816</c:v>
                </c:pt>
                <c:pt idx="520">
                  <c:v>43395.666690914353</c:v>
                </c:pt>
                <c:pt idx="521">
                  <c:v>43395.70835763889</c:v>
                </c:pt>
                <c:pt idx="522">
                  <c:v>43395.750024363428</c:v>
                </c:pt>
                <c:pt idx="523">
                  <c:v>43395.791691087965</c:v>
                </c:pt>
                <c:pt idx="524">
                  <c:v>43395.833357812502</c:v>
                </c:pt>
                <c:pt idx="525">
                  <c:v>43395.875024537039</c:v>
                </c:pt>
                <c:pt idx="526">
                  <c:v>43395.916691261576</c:v>
                </c:pt>
                <c:pt idx="527">
                  <c:v>43395.958357986114</c:v>
                </c:pt>
                <c:pt idx="528">
                  <c:v>43396.000024710651</c:v>
                </c:pt>
                <c:pt idx="529">
                  <c:v>43396.041691435188</c:v>
                </c:pt>
                <c:pt idx="530">
                  <c:v>43396.083358159725</c:v>
                </c:pt>
                <c:pt idx="531">
                  <c:v>43396.125024884263</c:v>
                </c:pt>
                <c:pt idx="532">
                  <c:v>43396.1666916088</c:v>
                </c:pt>
                <c:pt idx="533">
                  <c:v>43396.208358333337</c:v>
                </c:pt>
                <c:pt idx="534">
                  <c:v>43396.250025057867</c:v>
                </c:pt>
                <c:pt idx="535">
                  <c:v>43396.291691782404</c:v>
                </c:pt>
                <c:pt idx="536">
                  <c:v>43396.333358506941</c:v>
                </c:pt>
                <c:pt idx="537">
                  <c:v>43396.375025231479</c:v>
                </c:pt>
                <c:pt idx="538">
                  <c:v>43396.416691956016</c:v>
                </c:pt>
                <c:pt idx="539">
                  <c:v>43396.458358680553</c:v>
                </c:pt>
                <c:pt idx="540">
                  <c:v>43396.50002540509</c:v>
                </c:pt>
                <c:pt idx="541">
                  <c:v>43396.541692129627</c:v>
                </c:pt>
                <c:pt idx="542">
                  <c:v>43396.583358854165</c:v>
                </c:pt>
                <c:pt idx="543">
                  <c:v>43396.625025578702</c:v>
                </c:pt>
                <c:pt idx="544">
                  <c:v>43396.666692303239</c:v>
                </c:pt>
                <c:pt idx="545">
                  <c:v>43396.708359027776</c:v>
                </c:pt>
                <c:pt idx="546">
                  <c:v>43396.750025752313</c:v>
                </c:pt>
                <c:pt idx="547">
                  <c:v>43396.791692476851</c:v>
                </c:pt>
                <c:pt idx="548">
                  <c:v>43396.833359201388</c:v>
                </c:pt>
                <c:pt idx="549">
                  <c:v>43396.875025925925</c:v>
                </c:pt>
                <c:pt idx="550">
                  <c:v>43396.916692650462</c:v>
                </c:pt>
                <c:pt idx="551">
                  <c:v>43396.958359374999</c:v>
                </c:pt>
                <c:pt idx="552">
                  <c:v>43397.000026099537</c:v>
                </c:pt>
                <c:pt idx="553">
                  <c:v>43397.041692824074</c:v>
                </c:pt>
                <c:pt idx="554">
                  <c:v>43397.083359548611</c:v>
                </c:pt>
                <c:pt idx="555">
                  <c:v>43397.125026273148</c:v>
                </c:pt>
                <c:pt idx="556">
                  <c:v>43397.166692997685</c:v>
                </c:pt>
                <c:pt idx="557">
                  <c:v>43397.208359722223</c:v>
                </c:pt>
                <c:pt idx="558">
                  <c:v>43397.25002644676</c:v>
                </c:pt>
                <c:pt idx="559">
                  <c:v>43397.291693171297</c:v>
                </c:pt>
                <c:pt idx="560">
                  <c:v>43397.333359895834</c:v>
                </c:pt>
                <c:pt idx="561">
                  <c:v>43397.375026620372</c:v>
                </c:pt>
                <c:pt idx="562">
                  <c:v>43397.416693344909</c:v>
                </c:pt>
                <c:pt idx="563">
                  <c:v>43397.458360069446</c:v>
                </c:pt>
                <c:pt idx="564">
                  <c:v>43397.500026793983</c:v>
                </c:pt>
                <c:pt idx="565">
                  <c:v>43397.54169351852</c:v>
                </c:pt>
                <c:pt idx="566">
                  <c:v>43397.583360243058</c:v>
                </c:pt>
                <c:pt idx="567">
                  <c:v>43397.625026967595</c:v>
                </c:pt>
                <c:pt idx="568">
                  <c:v>43397.666693692132</c:v>
                </c:pt>
                <c:pt idx="569">
                  <c:v>43397.708360416669</c:v>
                </c:pt>
                <c:pt idx="570">
                  <c:v>43397.750027141206</c:v>
                </c:pt>
                <c:pt idx="571">
                  <c:v>43397.791693865744</c:v>
                </c:pt>
                <c:pt idx="572">
                  <c:v>43397.833360590281</c:v>
                </c:pt>
                <c:pt idx="573">
                  <c:v>43397.875027314818</c:v>
                </c:pt>
                <c:pt idx="574">
                  <c:v>43397.916694039355</c:v>
                </c:pt>
                <c:pt idx="575">
                  <c:v>43397.958360763892</c:v>
                </c:pt>
                <c:pt idx="576">
                  <c:v>43398.000027488422</c:v>
                </c:pt>
                <c:pt idx="577">
                  <c:v>43398.04169421296</c:v>
                </c:pt>
                <c:pt idx="578">
                  <c:v>43398.083360937497</c:v>
                </c:pt>
                <c:pt idx="579">
                  <c:v>43398.125027662034</c:v>
                </c:pt>
                <c:pt idx="580">
                  <c:v>43398.166694386571</c:v>
                </c:pt>
                <c:pt idx="581">
                  <c:v>43398.208361111108</c:v>
                </c:pt>
                <c:pt idx="582">
                  <c:v>43398.250027835646</c:v>
                </c:pt>
                <c:pt idx="583">
                  <c:v>43398.291694560183</c:v>
                </c:pt>
                <c:pt idx="584">
                  <c:v>43398.33336128472</c:v>
                </c:pt>
                <c:pt idx="585">
                  <c:v>43398.375028009257</c:v>
                </c:pt>
                <c:pt idx="586">
                  <c:v>43398.416694733794</c:v>
                </c:pt>
                <c:pt idx="587">
                  <c:v>43398.458361458332</c:v>
                </c:pt>
                <c:pt idx="588">
                  <c:v>43398.500028182869</c:v>
                </c:pt>
                <c:pt idx="589">
                  <c:v>43398.541694907406</c:v>
                </c:pt>
                <c:pt idx="590">
                  <c:v>43398.583361631943</c:v>
                </c:pt>
                <c:pt idx="591">
                  <c:v>43398.62502835648</c:v>
                </c:pt>
                <c:pt idx="592">
                  <c:v>43398.666695081018</c:v>
                </c:pt>
                <c:pt idx="593">
                  <c:v>43398.708361805555</c:v>
                </c:pt>
                <c:pt idx="594">
                  <c:v>43398.750028530092</c:v>
                </c:pt>
                <c:pt idx="595">
                  <c:v>43398.791695254629</c:v>
                </c:pt>
                <c:pt idx="596">
                  <c:v>43398.833361979167</c:v>
                </c:pt>
                <c:pt idx="597">
                  <c:v>43398.875028703704</c:v>
                </c:pt>
                <c:pt idx="598">
                  <c:v>43398.916695428241</c:v>
                </c:pt>
                <c:pt idx="599">
                  <c:v>43398.958362152778</c:v>
                </c:pt>
                <c:pt idx="600">
                  <c:v>43399.000028877315</c:v>
                </c:pt>
                <c:pt idx="601">
                  <c:v>43399.041695601853</c:v>
                </c:pt>
                <c:pt idx="602">
                  <c:v>43399.08336232639</c:v>
                </c:pt>
                <c:pt idx="603">
                  <c:v>43399.125029050927</c:v>
                </c:pt>
                <c:pt idx="604">
                  <c:v>43399.166695775464</c:v>
                </c:pt>
                <c:pt idx="605">
                  <c:v>43399.208362500001</c:v>
                </c:pt>
                <c:pt idx="606">
                  <c:v>43399.250029224539</c:v>
                </c:pt>
                <c:pt idx="607">
                  <c:v>43399.291695949076</c:v>
                </c:pt>
                <c:pt idx="608">
                  <c:v>43399.333362673613</c:v>
                </c:pt>
                <c:pt idx="609">
                  <c:v>43399.37502939815</c:v>
                </c:pt>
                <c:pt idx="610">
                  <c:v>43399.416696122687</c:v>
                </c:pt>
                <c:pt idx="611">
                  <c:v>43399.458362847225</c:v>
                </c:pt>
                <c:pt idx="612">
                  <c:v>43399.500029571762</c:v>
                </c:pt>
                <c:pt idx="613">
                  <c:v>43399.541696296299</c:v>
                </c:pt>
                <c:pt idx="614">
                  <c:v>43399.583363020836</c:v>
                </c:pt>
                <c:pt idx="615">
                  <c:v>43399.625029745373</c:v>
                </c:pt>
                <c:pt idx="616">
                  <c:v>43399.666696469911</c:v>
                </c:pt>
                <c:pt idx="617">
                  <c:v>43399.708363194448</c:v>
                </c:pt>
                <c:pt idx="618">
                  <c:v>43399.750029918985</c:v>
                </c:pt>
                <c:pt idx="619">
                  <c:v>43399.791696643515</c:v>
                </c:pt>
                <c:pt idx="620">
                  <c:v>43399.833363368052</c:v>
                </c:pt>
                <c:pt idx="621">
                  <c:v>43399.875030092589</c:v>
                </c:pt>
                <c:pt idx="622">
                  <c:v>43399.916696817127</c:v>
                </c:pt>
                <c:pt idx="623">
                  <c:v>43399.958363541664</c:v>
                </c:pt>
                <c:pt idx="624">
                  <c:v>43400.000030266201</c:v>
                </c:pt>
                <c:pt idx="625">
                  <c:v>43400.041696990738</c:v>
                </c:pt>
                <c:pt idx="626">
                  <c:v>43400.083363715275</c:v>
                </c:pt>
                <c:pt idx="627">
                  <c:v>43400.125030439813</c:v>
                </c:pt>
                <c:pt idx="628">
                  <c:v>43400.16669716435</c:v>
                </c:pt>
                <c:pt idx="629">
                  <c:v>43400.208363888887</c:v>
                </c:pt>
                <c:pt idx="630">
                  <c:v>43400.250030613424</c:v>
                </c:pt>
                <c:pt idx="631">
                  <c:v>43400.291697337962</c:v>
                </c:pt>
                <c:pt idx="632">
                  <c:v>43400.333364062499</c:v>
                </c:pt>
                <c:pt idx="633">
                  <c:v>43400.375030787036</c:v>
                </c:pt>
                <c:pt idx="634">
                  <c:v>43400.416697511573</c:v>
                </c:pt>
                <c:pt idx="635">
                  <c:v>43400.45836423611</c:v>
                </c:pt>
                <c:pt idx="636">
                  <c:v>43400.500030960648</c:v>
                </c:pt>
                <c:pt idx="637">
                  <c:v>43400.541697685185</c:v>
                </c:pt>
                <c:pt idx="638">
                  <c:v>43400.583364409722</c:v>
                </c:pt>
                <c:pt idx="639">
                  <c:v>43400.625031134259</c:v>
                </c:pt>
                <c:pt idx="640">
                  <c:v>43400.666697858796</c:v>
                </c:pt>
                <c:pt idx="641">
                  <c:v>43400.708364583334</c:v>
                </c:pt>
                <c:pt idx="642">
                  <c:v>43400.750031307871</c:v>
                </c:pt>
                <c:pt idx="643">
                  <c:v>43400.791698032408</c:v>
                </c:pt>
                <c:pt idx="644">
                  <c:v>43400.833364756945</c:v>
                </c:pt>
                <c:pt idx="645">
                  <c:v>43400.875031481482</c:v>
                </c:pt>
                <c:pt idx="646">
                  <c:v>43400.91669820602</c:v>
                </c:pt>
                <c:pt idx="647">
                  <c:v>43400.958364930557</c:v>
                </c:pt>
                <c:pt idx="648">
                  <c:v>43401.000031655094</c:v>
                </c:pt>
                <c:pt idx="649">
                  <c:v>43401.041698379631</c:v>
                </c:pt>
                <c:pt idx="650">
                  <c:v>43401.083365104168</c:v>
                </c:pt>
                <c:pt idx="651">
                  <c:v>43401.125031828706</c:v>
                </c:pt>
                <c:pt idx="652">
                  <c:v>43401.166698553243</c:v>
                </c:pt>
                <c:pt idx="653">
                  <c:v>43401.20836527778</c:v>
                </c:pt>
                <c:pt idx="654">
                  <c:v>43401.250032002317</c:v>
                </c:pt>
                <c:pt idx="655">
                  <c:v>43401.291698726855</c:v>
                </c:pt>
                <c:pt idx="656">
                  <c:v>43401.333365451392</c:v>
                </c:pt>
                <c:pt idx="657">
                  <c:v>43401.375032175929</c:v>
                </c:pt>
                <c:pt idx="658">
                  <c:v>43401.416698900466</c:v>
                </c:pt>
                <c:pt idx="659">
                  <c:v>43401.458365625003</c:v>
                </c:pt>
                <c:pt idx="660">
                  <c:v>43401.500032349541</c:v>
                </c:pt>
                <c:pt idx="661">
                  <c:v>43401.54169907407</c:v>
                </c:pt>
                <c:pt idx="662">
                  <c:v>43401.583365798608</c:v>
                </c:pt>
                <c:pt idx="663">
                  <c:v>43401.625032523145</c:v>
                </c:pt>
                <c:pt idx="664">
                  <c:v>43401.666699247682</c:v>
                </c:pt>
                <c:pt idx="665">
                  <c:v>43401.708365972219</c:v>
                </c:pt>
                <c:pt idx="666">
                  <c:v>43401.750032696757</c:v>
                </c:pt>
                <c:pt idx="667">
                  <c:v>43401.791699421294</c:v>
                </c:pt>
                <c:pt idx="668">
                  <c:v>43401.833366145831</c:v>
                </c:pt>
                <c:pt idx="669">
                  <c:v>43401.875032870368</c:v>
                </c:pt>
                <c:pt idx="670">
                  <c:v>43401.916699594905</c:v>
                </c:pt>
                <c:pt idx="671">
                  <c:v>43401.958366319443</c:v>
                </c:pt>
                <c:pt idx="672">
                  <c:v>43402.00003304398</c:v>
                </c:pt>
                <c:pt idx="673">
                  <c:v>43402.041699768517</c:v>
                </c:pt>
                <c:pt idx="674">
                  <c:v>43402.083366493054</c:v>
                </c:pt>
                <c:pt idx="675">
                  <c:v>43402.125033217591</c:v>
                </c:pt>
                <c:pt idx="676">
                  <c:v>43402.166699942129</c:v>
                </c:pt>
                <c:pt idx="677">
                  <c:v>43402.208366666666</c:v>
                </c:pt>
                <c:pt idx="678">
                  <c:v>43402.250033391203</c:v>
                </c:pt>
                <c:pt idx="679">
                  <c:v>43402.29170011574</c:v>
                </c:pt>
                <c:pt idx="680">
                  <c:v>43402.333366840277</c:v>
                </c:pt>
                <c:pt idx="681">
                  <c:v>43402.375033564815</c:v>
                </c:pt>
                <c:pt idx="682">
                  <c:v>43402.416700289352</c:v>
                </c:pt>
                <c:pt idx="683">
                  <c:v>43402.458367013889</c:v>
                </c:pt>
                <c:pt idx="684">
                  <c:v>43402.500033738426</c:v>
                </c:pt>
                <c:pt idx="685">
                  <c:v>43402.541700462963</c:v>
                </c:pt>
                <c:pt idx="686">
                  <c:v>43402.583367187501</c:v>
                </c:pt>
                <c:pt idx="687">
                  <c:v>43402.625033912038</c:v>
                </c:pt>
                <c:pt idx="688">
                  <c:v>43402.666700636575</c:v>
                </c:pt>
                <c:pt idx="689">
                  <c:v>43402.708367361112</c:v>
                </c:pt>
                <c:pt idx="690">
                  <c:v>43402.75003408565</c:v>
                </c:pt>
                <c:pt idx="691">
                  <c:v>43402.791700810187</c:v>
                </c:pt>
                <c:pt idx="692">
                  <c:v>43402.833367534724</c:v>
                </c:pt>
                <c:pt idx="693">
                  <c:v>43402.875034259261</c:v>
                </c:pt>
                <c:pt idx="694">
                  <c:v>43402.916700983798</c:v>
                </c:pt>
                <c:pt idx="695">
                  <c:v>43402.958367708336</c:v>
                </c:pt>
                <c:pt idx="696">
                  <c:v>43403.000034432873</c:v>
                </c:pt>
                <c:pt idx="697">
                  <c:v>43403.04170115741</c:v>
                </c:pt>
                <c:pt idx="698">
                  <c:v>43403.083367881947</c:v>
                </c:pt>
                <c:pt idx="699">
                  <c:v>43403.125034606484</c:v>
                </c:pt>
                <c:pt idx="700">
                  <c:v>43403.166701331022</c:v>
                </c:pt>
                <c:pt idx="701">
                  <c:v>43403.208368055559</c:v>
                </c:pt>
                <c:pt idx="702">
                  <c:v>43403.250034780096</c:v>
                </c:pt>
                <c:pt idx="703">
                  <c:v>43403.291701504633</c:v>
                </c:pt>
                <c:pt idx="704">
                  <c:v>43403.333368229163</c:v>
                </c:pt>
                <c:pt idx="705">
                  <c:v>43403.3750349537</c:v>
                </c:pt>
                <c:pt idx="706">
                  <c:v>43403.416701678238</c:v>
                </c:pt>
                <c:pt idx="707">
                  <c:v>43403.458368402775</c:v>
                </c:pt>
                <c:pt idx="708">
                  <c:v>43403.500035127312</c:v>
                </c:pt>
                <c:pt idx="709">
                  <c:v>43403.541701851849</c:v>
                </c:pt>
                <c:pt idx="710">
                  <c:v>43403.583368576386</c:v>
                </c:pt>
                <c:pt idx="711">
                  <c:v>43403.625035300924</c:v>
                </c:pt>
                <c:pt idx="712">
                  <c:v>43403.666702025461</c:v>
                </c:pt>
                <c:pt idx="713">
                  <c:v>43403.708368749998</c:v>
                </c:pt>
                <c:pt idx="714">
                  <c:v>43403.750035474535</c:v>
                </c:pt>
                <c:pt idx="715">
                  <c:v>43403.791702199072</c:v>
                </c:pt>
                <c:pt idx="716">
                  <c:v>43403.83336892361</c:v>
                </c:pt>
                <c:pt idx="717">
                  <c:v>43403.875035648147</c:v>
                </c:pt>
                <c:pt idx="718">
                  <c:v>43403.916702372684</c:v>
                </c:pt>
                <c:pt idx="719">
                  <c:v>43403.958369097221</c:v>
                </c:pt>
                <c:pt idx="720">
                  <c:v>43404.000035821759</c:v>
                </c:pt>
                <c:pt idx="721">
                  <c:v>43404.041702546296</c:v>
                </c:pt>
                <c:pt idx="722">
                  <c:v>43404.083369270833</c:v>
                </c:pt>
                <c:pt idx="723">
                  <c:v>43404.12503599537</c:v>
                </c:pt>
                <c:pt idx="724">
                  <c:v>43404.166702719907</c:v>
                </c:pt>
                <c:pt idx="725">
                  <c:v>43404.208369444445</c:v>
                </c:pt>
                <c:pt idx="726">
                  <c:v>43404.250036168982</c:v>
                </c:pt>
                <c:pt idx="727">
                  <c:v>43404.291702893519</c:v>
                </c:pt>
                <c:pt idx="728">
                  <c:v>43404.333369618056</c:v>
                </c:pt>
                <c:pt idx="729">
                  <c:v>43404.375036342593</c:v>
                </c:pt>
                <c:pt idx="730">
                  <c:v>43404.416703067131</c:v>
                </c:pt>
                <c:pt idx="731">
                  <c:v>43404.458369791668</c:v>
                </c:pt>
                <c:pt idx="732">
                  <c:v>43404.500036516205</c:v>
                </c:pt>
                <c:pt idx="733">
                  <c:v>43404.541703240742</c:v>
                </c:pt>
                <c:pt idx="734">
                  <c:v>43404.583369965279</c:v>
                </c:pt>
                <c:pt idx="735">
                  <c:v>43404.625036689817</c:v>
                </c:pt>
                <c:pt idx="736">
                  <c:v>43404.666703414354</c:v>
                </c:pt>
                <c:pt idx="737">
                  <c:v>43404.708370138891</c:v>
                </c:pt>
                <c:pt idx="738">
                  <c:v>43404.750036863428</c:v>
                </c:pt>
                <c:pt idx="739">
                  <c:v>43404.791703587965</c:v>
                </c:pt>
                <c:pt idx="740">
                  <c:v>43404.833370312503</c:v>
                </c:pt>
                <c:pt idx="741">
                  <c:v>43404.87503703704</c:v>
                </c:pt>
                <c:pt idx="742">
                  <c:v>43404.916703761577</c:v>
                </c:pt>
                <c:pt idx="743">
                  <c:v>43404.958370486114</c:v>
                </c:pt>
                <c:pt idx="744">
                  <c:v>43405.000037210651</c:v>
                </c:pt>
                <c:pt idx="745">
                  <c:v>43405.041703935189</c:v>
                </c:pt>
                <c:pt idx="746">
                  <c:v>43405.083370659719</c:v>
                </c:pt>
                <c:pt idx="747">
                  <c:v>43405.125037384256</c:v>
                </c:pt>
                <c:pt idx="748">
                  <c:v>43405.166704108793</c:v>
                </c:pt>
                <c:pt idx="749">
                  <c:v>43405.20837083333</c:v>
                </c:pt>
                <c:pt idx="750">
                  <c:v>43405.250037557867</c:v>
                </c:pt>
                <c:pt idx="751">
                  <c:v>43405.291704282405</c:v>
                </c:pt>
                <c:pt idx="752">
                  <c:v>43405.333371006942</c:v>
                </c:pt>
                <c:pt idx="753">
                  <c:v>43405.375037731479</c:v>
                </c:pt>
                <c:pt idx="754">
                  <c:v>43405.416704456016</c:v>
                </c:pt>
                <c:pt idx="755">
                  <c:v>43405.458371180554</c:v>
                </c:pt>
                <c:pt idx="756">
                  <c:v>43405.500037905091</c:v>
                </c:pt>
                <c:pt idx="757">
                  <c:v>43405.541704629628</c:v>
                </c:pt>
                <c:pt idx="758">
                  <c:v>43405.583371354165</c:v>
                </c:pt>
                <c:pt idx="759">
                  <c:v>43405.625038078702</c:v>
                </c:pt>
                <c:pt idx="760">
                  <c:v>43405.66670480324</c:v>
                </c:pt>
                <c:pt idx="761">
                  <c:v>43405.708371527777</c:v>
                </c:pt>
                <c:pt idx="762">
                  <c:v>43405.750038252314</c:v>
                </c:pt>
                <c:pt idx="763">
                  <c:v>43405.791704976851</c:v>
                </c:pt>
                <c:pt idx="764">
                  <c:v>43405.833371701388</c:v>
                </c:pt>
                <c:pt idx="765">
                  <c:v>43405.875038425926</c:v>
                </c:pt>
                <c:pt idx="766">
                  <c:v>43405.916705150463</c:v>
                </c:pt>
                <c:pt idx="767">
                  <c:v>43405.958371875</c:v>
                </c:pt>
                <c:pt idx="768">
                  <c:v>43406.000038599537</c:v>
                </c:pt>
                <c:pt idx="769">
                  <c:v>43406.041705324074</c:v>
                </c:pt>
                <c:pt idx="770">
                  <c:v>43406.083372048612</c:v>
                </c:pt>
                <c:pt idx="771">
                  <c:v>43406.125038773149</c:v>
                </c:pt>
                <c:pt idx="772">
                  <c:v>43406.166705497686</c:v>
                </c:pt>
                <c:pt idx="773">
                  <c:v>43406.208372222223</c:v>
                </c:pt>
                <c:pt idx="774">
                  <c:v>43406.25003894676</c:v>
                </c:pt>
                <c:pt idx="775">
                  <c:v>43406.291705671298</c:v>
                </c:pt>
                <c:pt idx="776">
                  <c:v>43406.333372395835</c:v>
                </c:pt>
                <c:pt idx="777">
                  <c:v>43406.375039120372</c:v>
                </c:pt>
                <c:pt idx="778">
                  <c:v>43406.416705844909</c:v>
                </c:pt>
                <c:pt idx="779">
                  <c:v>43406.458372569447</c:v>
                </c:pt>
                <c:pt idx="780">
                  <c:v>43406.500039293984</c:v>
                </c:pt>
                <c:pt idx="781">
                  <c:v>43406.541706018521</c:v>
                </c:pt>
                <c:pt idx="782">
                  <c:v>43406.583372743058</c:v>
                </c:pt>
                <c:pt idx="783">
                  <c:v>43406.625039467595</c:v>
                </c:pt>
                <c:pt idx="784">
                  <c:v>43406.666706192133</c:v>
                </c:pt>
                <c:pt idx="785">
                  <c:v>43406.70837291667</c:v>
                </c:pt>
                <c:pt idx="786">
                  <c:v>43406.750039641207</c:v>
                </c:pt>
                <c:pt idx="787">
                  <c:v>43406.791706365744</c:v>
                </c:pt>
                <c:pt idx="788">
                  <c:v>43406.833373090281</c:v>
                </c:pt>
                <c:pt idx="789">
                  <c:v>43406.875039814811</c:v>
                </c:pt>
                <c:pt idx="790">
                  <c:v>43406.916706539349</c:v>
                </c:pt>
                <c:pt idx="791">
                  <c:v>43406.958373263886</c:v>
                </c:pt>
                <c:pt idx="792">
                  <c:v>43407.000039988423</c:v>
                </c:pt>
                <c:pt idx="793">
                  <c:v>43407.04170671296</c:v>
                </c:pt>
                <c:pt idx="794">
                  <c:v>43407.083373437497</c:v>
                </c:pt>
                <c:pt idx="795">
                  <c:v>43407.125040162035</c:v>
                </c:pt>
                <c:pt idx="796">
                  <c:v>43407.166706886572</c:v>
                </c:pt>
                <c:pt idx="797">
                  <c:v>43407.208373611109</c:v>
                </c:pt>
                <c:pt idx="798">
                  <c:v>43407.250040335646</c:v>
                </c:pt>
                <c:pt idx="799">
                  <c:v>43407.291707060183</c:v>
                </c:pt>
                <c:pt idx="800">
                  <c:v>43407.333373784721</c:v>
                </c:pt>
                <c:pt idx="801">
                  <c:v>43407.375040509258</c:v>
                </c:pt>
                <c:pt idx="802">
                  <c:v>43407.416707233795</c:v>
                </c:pt>
                <c:pt idx="803">
                  <c:v>43407.458373958332</c:v>
                </c:pt>
                <c:pt idx="804">
                  <c:v>43407.500040682869</c:v>
                </c:pt>
                <c:pt idx="805">
                  <c:v>43407.541707407407</c:v>
                </c:pt>
                <c:pt idx="806">
                  <c:v>43407.583374131944</c:v>
                </c:pt>
                <c:pt idx="807">
                  <c:v>43407.625040856481</c:v>
                </c:pt>
                <c:pt idx="808">
                  <c:v>43407.666707581018</c:v>
                </c:pt>
                <c:pt idx="809">
                  <c:v>43407.708374305555</c:v>
                </c:pt>
                <c:pt idx="810">
                  <c:v>43407.750041030093</c:v>
                </c:pt>
                <c:pt idx="811">
                  <c:v>43407.79170775463</c:v>
                </c:pt>
                <c:pt idx="812">
                  <c:v>43407.833374479167</c:v>
                </c:pt>
                <c:pt idx="813">
                  <c:v>43407.875041203704</c:v>
                </c:pt>
                <c:pt idx="814">
                  <c:v>43407.916707928242</c:v>
                </c:pt>
                <c:pt idx="815">
                  <c:v>43407.958374652779</c:v>
                </c:pt>
                <c:pt idx="816">
                  <c:v>43408.000041377316</c:v>
                </c:pt>
                <c:pt idx="817">
                  <c:v>43408.041708101853</c:v>
                </c:pt>
                <c:pt idx="818">
                  <c:v>43408.08337482639</c:v>
                </c:pt>
                <c:pt idx="819">
                  <c:v>43408.125041550928</c:v>
                </c:pt>
                <c:pt idx="820">
                  <c:v>43408.166708275465</c:v>
                </c:pt>
                <c:pt idx="821">
                  <c:v>43408.208375000002</c:v>
                </c:pt>
                <c:pt idx="822">
                  <c:v>43408.250041724539</c:v>
                </c:pt>
                <c:pt idx="823">
                  <c:v>43408.291708449076</c:v>
                </c:pt>
                <c:pt idx="824">
                  <c:v>43408.333375173614</c:v>
                </c:pt>
                <c:pt idx="825">
                  <c:v>43408.375041898151</c:v>
                </c:pt>
                <c:pt idx="826">
                  <c:v>43408.416708622688</c:v>
                </c:pt>
                <c:pt idx="827">
                  <c:v>43408.458375347225</c:v>
                </c:pt>
                <c:pt idx="828">
                  <c:v>43408.500042071762</c:v>
                </c:pt>
                <c:pt idx="829">
                  <c:v>43408.5417087963</c:v>
                </c:pt>
                <c:pt idx="830">
                  <c:v>43408.583375520837</c:v>
                </c:pt>
                <c:pt idx="831">
                  <c:v>43408.625042245367</c:v>
                </c:pt>
                <c:pt idx="832">
                  <c:v>43408.666708969904</c:v>
                </c:pt>
                <c:pt idx="833">
                  <c:v>43408.708375694441</c:v>
                </c:pt>
                <c:pt idx="834">
                  <c:v>43408.750042418978</c:v>
                </c:pt>
                <c:pt idx="835">
                  <c:v>43408.791709143516</c:v>
                </c:pt>
                <c:pt idx="836">
                  <c:v>43408.833375868053</c:v>
                </c:pt>
                <c:pt idx="837">
                  <c:v>43408.87504259259</c:v>
                </c:pt>
                <c:pt idx="838">
                  <c:v>43408.916709317127</c:v>
                </c:pt>
                <c:pt idx="839">
                  <c:v>43408.958376041664</c:v>
                </c:pt>
                <c:pt idx="840">
                  <c:v>43409.000042766202</c:v>
                </c:pt>
                <c:pt idx="841">
                  <c:v>43409.041709490739</c:v>
                </c:pt>
                <c:pt idx="842">
                  <c:v>43409.083376215276</c:v>
                </c:pt>
                <c:pt idx="843">
                  <c:v>43409.125042939813</c:v>
                </c:pt>
                <c:pt idx="844">
                  <c:v>43409.16670966435</c:v>
                </c:pt>
                <c:pt idx="845">
                  <c:v>43409.208376388888</c:v>
                </c:pt>
                <c:pt idx="846">
                  <c:v>43409.250043113425</c:v>
                </c:pt>
                <c:pt idx="847">
                  <c:v>43409.291709837962</c:v>
                </c:pt>
                <c:pt idx="848">
                  <c:v>43409.333376562499</c:v>
                </c:pt>
                <c:pt idx="849">
                  <c:v>43409.375043287037</c:v>
                </c:pt>
                <c:pt idx="850">
                  <c:v>43409.416710011574</c:v>
                </c:pt>
                <c:pt idx="851">
                  <c:v>43409.458376736111</c:v>
                </c:pt>
                <c:pt idx="852">
                  <c:v>43409.500043460648</c:v>
                </c:pt>
                <c:pt idx="853">
                  <c:v>43409.541710185185</c:v>
                </c:pt>
                <c:pt idx="854">
                  <c:v>43409.583376909723</c:v>
                </c:pt>
                <c:pt idx="855">
                  <c:v>43409.62504363426</c:v>
                </c:pt>
                <c:pt idx="856">
                  <c:v>43409.666710358797</c:v>
                </c:pt>
                <c:pt idx="857">
                  <c:v>43409.708377083334</c:v>
                </c:pt>
                <c:pt idx="858">
                  <c:v>43409.750043807871</c:v>
                </c:pt>
                <c:pt idx="859">
                  <c:v>43409.791710532409</c:v>
                </c:pt>
                <c:pt idx="860">
                  <c:v>43409.833377256946</c:v>
                </c:pt>
                <c:pt idx="861">
                  <c:v>43409.875043981483</c:v>
                </c:pt>
                <c:pt idx="862">
                  <c:v>43409.91671070602</c:v>
                </c:pt>
                <c:pt idx="863">
                  <c:v>43409.958377430557</c:v>
                </c:pt>
                <c:pt idx="864">
                  <c:v>43410.000044155095</c:v>
                </c:pt>
                <c:pt idx="865">
                  <c:v>43410.041710879632</c:v>
                </c:pt>
                <c:pt idx="866">
                  <c:v>43410.083377604169</c:v>
                </c:pt>
                <c:pt idx="867">
                  <c:v>43410.125044328706</c:v>
                </c:pt>
                <c:pt idx="868">
                  <c:v>43410.166711053243</c:v>
                </c:pt>
                <c:pt idx="869">
                  <c:v>43410.208377777781</c:v>
                </c:pt>
                <c:pt idx="870">
                  <c:v>43410.250044502318</c:v>
                </c:pt>
                <c:pt idx="871">
                  <c:v>43410.291711226855</c:v>
                </c:pt>
                <c:pt idx="872">
                  <c:v>43410.333377951392</c:v>
                </c:pt>
                <c:pt idx="873">
                  <c:v>43410.37504467593</c:v>
                </c:pt>
                <c:pt idx="874">
                  <c:v>43410.416711400459</c:v>
                </c:pt>
                <c:pt idx="875">
                  <c:v>43410.458378124997</c:v>
                </c:pt>
                <c:pt idx="876">
                  <c:v>43410.500044849534</c:v>
                </c:pt>
                <c:pt idx="877">
                  <c:v>43410.541711574071</c:v>
                </c:pt>
                <c:pt idx="878">
                  <c:v>43410.583378298608</c:v>
                </c:pt>
                <c:pt idx="879">
                  <c:v>43410.625045023146</c:v>
                </c:pt>
                <c:pt idx="880">
                  <c:v>43410.666711747683</c:v>
                </c:pt>
                <c:pt idx="881">
                  <c:v>43410.70837847222</c:v>
                </c:pt>
                <c:pt idx="882">
                  <c:v>43410.750045196757</c:v>
                </c:pt>
                <c:pt idx="883">
                  <c:v>43410.791711921294</c:v>
                </c:pt>
                <c:pt idx="884">
                  <c:v>43410.833378645832</c:v>
                </c:pt>
                <c:pt idx="885">
                  <c:v>43410.875045370369</c:v>
                </c:pt>
                <c:pt idx="886">
                  <c:v>43410.916712094906</c:v>
                </c:pt>
                <c:pt idx="887">
                  <c:v>43410.958378819443</c:v>
                </c:pt>
                <c:pt idx="888">
                  <c:v>43411.00004554398</c:v>
                </c:pt>
                <c:pt idx="889">
                  <c:v>43411.041712268518</c:v>
                </c:pt>
                <c:pt idx="890">
                  <c:v>43411.083378993055</c:v>
                </c:pt>
                <c:pt idx="891">
                  <c:v>43411.125045717592</c:v>
                </c:pt>
                <c:pt idx="892">
                  <c:v>43411.166712442129</c:v>
                </c:pt>
                <c:pt idx="893">
                  <c:v>43411.208379166666</c:v>
                </c:pt>
                <c:pt idx="894">
                  <c:v>43411.250045891204</c:v>
                </c:pt>
                <c:pt idx="895">
                  <c:v>43411.291712615741</c:v>
                </c:pt>
                <c:pt idx="896">
                  <c:v>43411.333379340278</c:v>
                </c:pt>
                <c:pt idx="897">
                  <c:v>43411.375046064815</c:v>
                </c:pt>
                <c:pt idx="898">
                  <c:v>43411.416712789352</c:v>
                </c:pt>
                <c:pt idx="899">
                  <c:v>43411.45837951389</c:v>
                </c:pt>
                <c:pt idx="900">
                  <c:v>43411.500046238427</c:v>
                </c:pt>
                <c:pt idx="901">
                  <c:v>43411.541712962964</c:v>
                </c:pt>
                <c:pt idx="902">
                  <c:v>43411.583379687501</c:v>
                </c:pt>
                <c:pt idx="903">
                  <c:v>43411.625046412039</c:v>
                </c:pt>
                <c:pt idx="904">
                  <c:v>43411.666713136576</c:v>
                </c:pt>
                <c:pt idx="905">
                  <c:v>43411.708379861113</c:v>
                </c:pt>
                <c:pt idx="906">
                  <c:v>43411.75004658565</c:v>
                </c:pt>
                <c:pt idx="907">
                  <c:v>43411.791713310187</c:v>
                </c:pt>
                <c:pt idx="908">
                  <c:v>43411.833380034725</c:v>
                </c:pt>
                <c:pt idx="909">
                  <c:v>43411.875046759262</c:v>
                </c:pt>
                <c:pt idx="910">
                  <c:v>43411.916713483799</c:v>
                </c:pt>
                <c:pt idx="911">
                  <c:v>43411.958380208336</c:v>
                </c:pt>
                <c:pt idx="912">
                  <c:v>43412.000046932873</c:v>
                </c:pt>
                <c:pt idx="913">
                  <c:v>43412.041713657411</c:v>
                </c:pt>
                <c:pt idx="914">
                  <c:v>43412.083380381948</c:v>
                </c:pt>
                <c:pt idx="915">
                  <c:v>43412.125047106485</c:v>
                </c:pt>
                <c:pt idx="916">
                  <c:v>43412.166713831015</c:v>
                </c:pt>
                <c:pt idx="917">
                  <c:v>43412.208380555552</c:v>
                </c:pt>
                <c:pt idx="918">
                  <c:v>43412.250047280089</c:v>
                </c:pt>
                <c:pt idx="919">
                  <c:v>43412.291714004627</c:v>
                </c:pt>
                <c:pt idx="920">
                  <c:v>43412.333380729164</c:v>
                </c:pt>
                <c:pt idx="921">
                  <c:v>43412.375047453701</c:v>
                </c:pt>
                <c:pt idx="922">
                  <c:v>43412.416714178238</c:v>
                </c:pt>
                <c:pt idx="923">
                  <c:v>43412.458380902775</c:v>
                </c:pt>
                <c:pt idx="924">
                  <c:v>43412.500047627313</c:v>
                </c:pt>
                <c:pt idx="925">
                  <c:v>43412.54171435185</c:v>
                </c:pt>
                <c:pt idx="926">
                  <c:v>43412.583381076387</c:v>
                </c:pt>
                <c:pt idx="927">
                  <c:v>43412.625047800924</c:v>
                </c:pt>
                <c:pt idx="928">
                  <c:v>43412.666714525461</c:v>
                </c:pt>
                <c:pt idx="929">
                  <c:v>43412.708381249999</c:v>
                </c:pt>
                <c:pt idx="930">
                  <c:v>43412.750047974536</c:v>
                </c:pt>
                <c:pt idx="931">
                  <c:v>43412.791714699073</c:v>
                </c:pt>
                <c:pt idx="932">
                  <c:v>43412.83338142361</c:v>
                </c:pt>
                <c:pt idx="933">
                  <c:v>43412.875048148147</c:v>
                </c:pt>
                <c:pt idx="934">
                  <c:v>43412.916714872685</c:v>
                </c:pt>
                <c:pt idx="935">
                  <c:v>43412.958381597222</c:v>
                </c:pt>
                <c:pt idx="936">
                  <c:v>43413.000048321759</c:v>
                </c:pt>
                <c:pt idx="937">
                  <c:v>43413.041715046296</c:v>
                </c:pt>
                <c:pt idx="938">
                  <c:v>43413.083381770834</c:v>
                </c:pt>
                <c:pt idx="939">
                  <c:v>43413.125048495371</c:v>
                </c:pt>
                <c:pt idx="940">
                  <c:v>43413.166715219908</c:v>
                </c:pt>
                <c:pt idx="941">
                  <c:v>43413.208381944445</c:v>
                </c:pt>
                <c:pt idx="942">
                  <c:v>43413.250048668982</c:v>
                </c:pt>
                <c:pt idx="943">
                  <c:v>43413.29171539352</c:v>
                </c:pt>
                <c:pt idx="944">
                  <c:v>43413.333382118057</c:v>
                </c:pt>
                <c:pt idx="945">
                  <c:v>43413.375048842594</c:v>
                </c:pt>
                <c:pt idx="946">
                  <c:v>43413.416715567131</c:v>
                </c:pt>
                <c:pt idx="947">
                  <c:v>43413.458382291668</c:v>
                </c:pt>
                <c:pt idx="948">
                  <c:v>43413.500049016206</c:v>
                </c:pt>
                <c:pt idx="949">
                  <c:v>43413.541715740743</c:v>
                </c:pt>
                <c:pt idx="950">
                  <c:v>43413.58338246528</c:v>
                </c:pt>
                <c:pt idx="951">
                  <c:v>43413.625049189817</c:v>
                </c:pt>
                <c:pt idx="952">
                  <c:v>43413.666715914354</c:v>
                </c:pt>
                <c:pt idx="953">
                  <c:v>43413.708382638892</c:v>
                </c:pt>
                <c:pt idx="954">
                  <c:v>43413.750049363429</c:v>
                </c:pt>
                <c:pt idx="955">
                  <c:v>43413.791716087966</c:v>
                </c:pt>
                <c:pt idx="956">
                  <c:v>43413.833382812503</c:v>
                </c:pt>
                <c:pt idx="957">
                  <c:v>43413.87504953704</c:v>
                </c:pt>
                <c:pt idx="958">
                  <c:v>43413.916716261578</c:v>
                </c:pt>
                <c:pt idx="959">
                  <c:v>43413.958382986108</c:v>
                </c:pt>
                <c:pt idx="960">
                  <c:v>43414.000049710645</c:v>
                </c:pt>
                <c:pt idx="961">
                  <c:v>43414.041716435182</c:v>
                </c:pt>
                <c:pt idx="962">
                  <c:v>43414.083383159719</c:v>
                </c:pt>
                <c:pt idx="963">
                  <c:v>43414.125049884256</c:v>
                </c:pt>
                <c:pt idx="964">
                  <c:v>43414.166716608794</c:v>
                </c:pt>
                <c:pt idx="965">
                  <c:v>43414.208383333331</c:v>
                </c:pt>
                <c:pt idx="966">
                  <c:v>43414.250050057868</c:v>
                </c:pt>
                <c:pt idx="967">
                  <c:v>43414.291716782405</c:v>
                </c:pt>
                <c:pt idx="968">
                  <c:v>43414.333383506942</c:v>
                </c:pt>
                <c:pt idx="969">
                  <c:v>43414.37505023148</c:v>
                </c:pt>
                <c:pt idx="970">
                  <c:v>43414.416716956017</c:v>
                </c:pt>
                <c:pt idx="971">
                  <c:v>43414.458383680554</c:v>
                </c:pt>
                <c:pt idx="972">
                  <c:v>43414.500050405091</c:v>
                </c:pt>
                <c:pt idx="973">
                  <c:v>43414.541717129629</c:v>
                </c:pt>
                <c:pt idx="974">
                  <c:v>43414.583383854166</c:v>
                </c:pt>
                <c:pt idx="975">
                  <c:v>43414.625050578703</c:v>
                </c:pt>
                <c:pt idx="976">
                  <c:v>43414.66671730324</c:v>
                </c:pt>
                <c:pt idx="977">
                  <c:v>43414.708384027777</c:v>
                </c:pt>
                <c:pt idx="978">
                  <c:v>43414.750050752315</c:v>
                </c:pt>
                <c:pt idx="979">
                  <c:v>43414.791717476852</c:v>
                </c:pt>
                <c:pt idx="980">
                  <c:v>43414.833384201389</c:v>
                </c:pt>
                <c:pt idx="981">
                  <c:v>43414.875050925926</c:v>
                </c:pt>
                <c:pt idx="982">
                  <c:v>43414.916717650463</c:v>
                </c:pt>
                <c:pt idx="983">
                  <c:v>43414.958384375001</c:v>
                </c:pt>
                <c:pt idx="984">
                  <c:v>43415.000051099538</c:v>
                </c:pt>
                <c:pt idx="985">
                  <c:v>43415.041717824075</c:v>
                </c:pt>
                <c:pt idx="986">
                  <c:v>43415.083384548612</c:v>
                </c:pt>
                <c:pt idx="987">
                  <c:v>43415.125051273149</c:v>
                </c:pt>
                <c:pt idx="988">
                  <c:v>43415.166717997687</c:v>
                </c:pt>
                <c:pt idx="989">
                  <c:v>43415.208384722224</c:v>
                </c:pt>
                <c:pt idx="990">
                  <c:v>43415.250051446761</c:v>
                </c:pt>
                <c:pt idx="991">
                  <c:v>43415.291718171298</c:v>
                </c:pt>
                <c:pt idx="992">
                  <c:v>43415.333384895835</c:v>
                </c:pt>
                <c:pt idx="993">
                  <c:v>43415.375051620373</c:v>
                </c:pt>
                <c:pt idx="994">
                  <c:v>43415.41671834491</c:v>
                </c:pt>
                <c:pt idx="995">
                  <c:v>43415.458385069447</c:v>
                </c:pt>
                <c:pt idx="996">
                  <c:v>43415.500051793984</c:v>
                </c:pt>
                <c:pt idx="997">
                  <c:v>43415.541718518522</c:v>
                </c:pt>
                <c:pt idx="998">
                  <c:v>43415.583385243059</c:v>
                </c:pt>
                <c:pt idx="999">
                  <c:v>43415.625051967596</c:v>
                </c:pt>
                <c:pt idx="1000">
                  <c:v>43415.666718692133</c:v>
                </c:pt>
                <c:pt idx="1001">
                  <c:v>43415.708385416663</c:v>
                </c:pt>
                <c:pt idx="1002">
                  <c:v>43415.7500521412</c:v>
                </c:pt>
                <c:pt idx="1003">
                  <c:v>43415.791718865737</c:v>
                </c:pt>
                <c:pt idx="1004">
                  <c:v>43415.833385590275</c:v>
                </c:pt>
                <c:pt idx="1005">
                  <c:v>43415.875052314812</c:v>
                </c:pt>
                <c:pt idx="1006">
                  <c:v>43415.916719039349</c:v>
                </c:pt>
                <c:pt idx="1007">
                  <c:v>43415.958385763886</c:v>
                </c:pt>
                <c:pt idx="1008">
                  <c:v>43416.000052488424</c:v>
                </c:pt>
                <c:pt idx="1009">
                  <c:v>43416.041719212961</c:v>
                </c:pt>
                <c:pt idx="1010">
                  <c:v>43416.083385937498</c:v>
                </c:pt>
                <c:pt idx="1011">
                  <c:v>43416.125052662035</c:v>
                </c:pt>
                <c:pt idx="1012">
                  <c:v>43416.166719386572</c:v>
                </c:pt>
                <c:pt idx="1013">
                  <c:v>43416.20838611111</c:v>
                </c:pt>
                <c:pt idx="1014">
                  <c:v>43416.250052835647</c:v>
                </c:pt>
                <c:pt idx="1015">
                  <c:v>43416.291719560184</c:v>
                </c:pt>
                <c:pt idx="1016">
                  <c:v>43416.333386284721</c:v>
                </c:pt>
                <c:pt idx="1017">
                  <c:v>43416.375053009258</c:v>
                </c:pt>
                <c:pt idx="1018">
                  <c:v>43416.416719733796</c:v>
                </c:pt>
                <c:pt idx="1019">
                  <c:v>43416.458386458333</c:v>
                </c:pt>
                <c:pt idx="1020">
                  <c:v>43416.50005318287</c:v>
                </c:pt>
                <c:pt idx="1021">
                  <c:v>43416.541719907407</c:v>
                </c:pt>
                <c:pt idx="1022">
                  <c:v>43416.583386631944</c:v>
                </c:pt>
                <c:pt idx="1023">
                  <c:v>43416.625053356482</c:v>
                </c:pt>
                <c:pt idx="1024">
                  <c:v>43416.666720081019</c:v>
                </c:pt>
                <c:pt idx="1025">
                  <c:v>43416.708386805556</c:v>
                </c:pt>
                <c:pt idx="1026">
                  <c:v>43416.750053530093</c:v>
                </c:pt>
                <c:pt idx="1027">
                  <c:v>43416.79172025463</c:v>
                </c:pt>
                <c:pt idx="1028">
                  <c:v>43416.833386979168</c:v>
                </c:pt>
                <c:pt idx="1029">
                  <c:v>43416.875053703705</c:v>
                </c:pt>
                <c:pt idx="1030">
                  <c:v>43416.916720428242</c:v>
                </c:pt>
                <c:pt idx="1031">
                  <c:v>43416.958387152779</c:v>
                </c:pt>
                <c:pt idx="1032">
                  <c:v>43417.000053877317</c:v>
                </c:pt>
                <c:pt idx="1033">
                  <c:v>43417.041720601854</c:v>
                </c:pt>
                <c:pt idx="1034">
                  <c:v>43417.083387326391</c:v>
                </c:pt>
                <c:pt idx="1035">
                  <c:v>43417.125054050928</c:v>
                </c:pt>
                <c:pt idx="1036">
                  <c:v>43417.166720775465</c:v>
                </c:pt>
                <c:pt idx="1037">
                  <c:v>43417.208387500003</c:v>
                </c:pt>
                <c:pt idx="1038">
                  <c:v>43417.25005422454</c:v>
                </c:pt>
                <c:pt idx="1039">
                  <c:v>43417.291720949077</c:v>
                </c:pt>
                <c:pt idx="1040">
                  <c:v>43417.333387673614</c:v>
                </c:pt>
                <c:pt idx="1041">
                  <c:v>43417.375054398151</c:v>
                </c:pt>
                <c:pt idx="1042">
                  <c:v>43417.416721122689</c:v>
                </c:pt>
                <c:pt idx="1043">
                  <c:v>43417.458387847226</c:v>
                </c:pt>
                <c:pt idx="1044">
                  <c:v>43417.500054571756</c:v>
                </c:pt>
                <c:pt idx="1045">
                  <c:v>43417.541721296293</c:v>
                </c:pt>
                <c:pt idx="1046">
                  <c:v>43417.58338802083</c:v>
                </c:pt>
                <c:pt idx="1047">
                  <c:v>43417.625054745367</c:v>
                </c:pt>
                <c:pt idx="1048">
                  <c:v>43417.666721469905</c:v>
                </c:pt>
                <c:pt idx="1049">
                  <c:v>43417.708388194442</c:v>
                </c:pt>
                <c:pt idx="1050">
                  <c:v>43417.750054918979</c:v>
                </c:pt>
                <c:pt idx="1051">
                  <c:v>43417.791721643516</c:v>
                </c:pt>
                <c:pt idx="1052">
                  <c:v>43417.833388368053</c:v>
                </c:pt>
                <c:pt idx="1053">
                  <c:v>43417.875055092591</c:v>
                </c:pt>
                <c:pt idx="1054">
                  <c:v>43417.916721817128</c:v>
                </c:pt>
                <c:pt idx="1055">
                  <c:v>43417.958388541665</c:v>
                </c:pt>
                <c:pt idx="1056">
                  <c:v>43418.000055266202</c:v>
                </c:pt>
                <c:pt idx="1057">
                  <c:v>43418.041721990739</c:v>
                </c:pt>
                <c:pt idx="1058">
                  <c:v>43418.083388715277</c:v>
                </c:pt>
                <c:pt idx="1059">
                  <c:v>43418.125055439814</c:v>
                </c:pt>
                <c:pt idx="1060">
                  <c:v>43418.166722164351</c:v>
                </c:pt>
                <c:pt idx="1061">
                  <c:v>43418.208388888888</c:v>
                </c:pt>
                <c:pt idx="1062">
                  <c:v>43418.250055613426</c:v>
                </c:pt>
                <c:pt idx="1063">
                  <c:v>43418.291722337963</c:v>
                </c:pt>
                <c:pt idx="1064">
                  <c:v>43418.3333890625</c:v>
                </c:pt>
                <c:pt idx="1065">
                  <c:v>43418.375055787037</c:v>
                </c:pt>
                <c:pt idx="1066">
                  <c:v>43418.416722511574</c:v>
                </c:pt>
                <c:pt idx="1067">
                  <c:v>43418.458389236112</c:v>
                </c:pt>
                <c:pt idx="1068">
                  <c:v>43418.500055960649</c:v>
                </c:pt>
                <c:pt idx="1069">
                  <c:v>43418.541722685186</c:v>
                </c:pt>
                <c:pt idx="1070">
                  <c:v>43418.583389409723</c:v>
                </c:pt>
                <c:pt idx="1071">
                  <c:v>43418.62505613426</c:v>
                </c:pt>
                <c:pt idx="1072">
                  <c:v>43418.666722858798</c:v>
                </c:pt>
                <c:pt idx="1073">
                  <c:v>43418.708389583335</c:v>
                </c:pt>
                <c:pt idx="1074">
                  <c:v>43418.750056307872</c:v>
                </c:pt>
                <c:pt idx="1075">
                  <c:v>43418.791723032409</c:v>
                </c:pt>
                <c:pt idx="1076">
                  <c:v>43418.833389756946</c:v>
                </c:pt>
                <c:pt idx="1077">
                  <c:v>43418.875056481484</c:v>
                </c:pt>
                <c:pt idx="1078">
                  <c:v>43418.916723206021</c:v>
                </c:pt>
                <c:pt idx="1079">
                  <c:v>43418.958389930558</c:v>
                </c:pt>
                <c:pt idx="1080">
                  <c:v>43419.000056655095</c:v>
                </c:pt>
                <c:pt idx="1081">
                  <c:v>43419.041723379632</c:v>
                </c:pt>
                <c:pt idx="1082">
                  <c:v>43419.08339010417</c:v>
                </c:pt>
                <c:pt idx="1083">
                  <c:v>43419.125056828707</c:v>
                </c:pt>
                <c:pt idx="1084">
                  <c:v>43419.166723553244</c:v>
                </c:pt>
                <c:pt idx="1085">
                  <c:v>43419.208390277781</c:v>
                </c:pt>
                <c:pt idx="1086">
                  <c:v>43419.250057002311</c:v>
                </c:pt>
                <c:pt idx="1087">
                  <c:v>43419.291723726848</c:v>
                </c:pt>
                <c:pt idx="1088">
                  <c:v>43419.333390451386</c:v>
                </c:pt>
                <c:pt idx="1089">
                  <c:v>43419.375057175923</c:v>
                </c:pt>
                <c:pt idx="1090">
                  <c:v>43419.41672390046</c:v>
                </c:pt>
                <c:pt idx="1091">
                  <c:v>43419.458390624997</c:v>
                </c:pt>
                <c:pt idx="1092">
                  <c:v>43419.500057349534</c:v>
                </c:pt>
                <c:pt idx="1093">
                  <c:v>43419.541724074072</c:v>
                </c:pt>
                <c:pt idx="1094">
                  <c:v>43419.583390798609</c:v>
                </c:pt>
                <c:pt idx="1095">
                  <c:v>43419.625057523146</c:v>
                </c:pt>
                <c:pt idx="1096">
                  <c:v>43419.666724247683</c:v>
                </c:pt>
                <c:pt idx="1097">
                  <c:v>43419.708390972221</c:v>
                </c:pt>
                <c:pt idx="1098">
                  <c:v>43419.750057696758</c:v>
                </c:pt>
                <c:pt idx="1099">
                  <c:v>43419.791724421295</c:v>
                </c:pt>
                <c:pt idx="1100">
                  <c:v>43419.833391145832</c:v>
                </c:pt>
                <c:pt idx="1101">
                  <c:v>43419.875057870369</c:v>
                </c:pt>
                <c:pt idx="1102">
                  <c:v>43419.916724594907</c:v>
                </c:pt>
                <c:pt idx="1103">
                  <c:v>43419.958391319444</c:v>
                </c:pt>
                <c:pt idx="1104">
                  <c:v>43420.000058043981</c:v>
                </c:pt>
                <c:pt idx="1105">
                  <c:v>43420.041724768518</c:v>
                </c:pt>
                <c:pt idx="1106">
                  <c:v>43420.083391493055</c:v>
                </c:pt>
                <c:pt idx="1107">
                  <c:v>43420.125058217593</c:v>
                </c:pt>
                <c:pt idx="1108">
                  <c:v>43420.16672494213</c:v>
                </c:pt>
                <c:pt idx="1109">
                  <c:v>43420.208391666667</c:v>
                </c:pt>
                <c:pt idx="1110">
                  <c:v>43420.250058391204</c:v>
                </c:pt>
                <c:pt idx="1111">
                  <c:v>43420.291725115741</c:v>
                </c:pt>
                <c:pt idx="1112">
                  <c:v>43420.333391840279</c:v>
                </c:pt>
                <c:pt idx="1113">
                  <c:v>43420.375058564816</c:v>
                </c:pt>
                <c:pt idx="1114">
                  <c:v>43420.416725289353</c:v>
                </c:pt>
                <c:pt idx="1115">
                  <c:v>43420.45839201389</c:v>
                </c:pt>
                <c:pt idx="1116">
                  <c:v>43420.500058738427</c:v>
                </c:pt>
                <c:pt idx="1117">
                  <c:v>43420.541725462965</c:v>
                </c:pt>
                <c:pt idx="1118">
                  <c:v>43420.583392187502</c:v>
                </c:pt>
                <c:pt idx="1119">
                  <c:v>43420.625058912039</c:v>
                </c:pt>
                <c:pt idx="1120">
                  <c:v>43420.666725636576</c:v>
                </c:pt>
                <c:pt idx="1121">
                  <c:v>43420.708392361114</c:v>
                </c:pt>
                <c:pt idx="1122">
                  <c:v>43420.750059085651</c:v>
                </c:pt>
                <c:pt idx="1123">
                  <c:v>43420.791725810188</c:v>
                </c:pt>
                <c:pt idx="1124">
                  <c:v>43420.833392534725</c:v>
                </c:pt>
                <c:pt idx="1125">
                  <c:v>43420.875059259262</c:v>
                </c:pt>
                <c:pt idx="1126">
                  <c:v>43420.9167259838</c:v>
                </c:pt>
                <c:pt idx="1127">
                  <c:v>43420.958392708337</c:v>
                </c:pt>
                <c:pt idx="1128">
                  <c:v>43421.000059432874</c:v>
                </c:pt>
                <c:pt idx="1129">
                  <c:v>43421.041726157404</c:v>
                </c:pt>
                <c:pt idx="1130">
                  <c:v>43421.083392881941</c:v>
                </c:pt>
                <c:pt idx="1131">
                  <c:v>43421.125059606478</c:v>
                </c:pt>
                <c:pt idx="1132">
                  <c:v>43421.166726331016</c:v>
                </c:pt>
                <c:pt idx="1133">
                  <c:v>43421.208393055553</c:v>
                </c:pt>
                <c:pt idx="1134">
                  <c:v>43421.25005978009</c:v>
                </c:pt>
                <c:pt idx="1135">
                  <c:v>43421.291726504627</c:v>
                </c:pt>
                <c:pt idx="1136">
                  <c:v>43421.333393229164</c:v>
                </c:pt>
                <c:pt idx="1137">
                  <c:v>43421.375059953702</c:v>
                </c:pt>
                <c:pt idx="1138">
                  <c:v>43421.416726678239</c:v>
                </c:pt>
                <c:pt idx="1139">
                  <c:v>43421.458393402776</c:v>
                </c:pt>
                <c:pt idx="1140">
                  <c:v>43421.500060127313</c:v>
                </c:pt>
                <c:pt idx="1141">
                  <c:v>43421.54172685185</c:v>
                </c:pt>
                <c:pt idx="1142">
                  <c:v>43421.583393576388</c:v>
                </c:pt>
                <c:pt idx="1143">
                  <c:v>43421.625060300925</c:v>
                </c:pt>
                <c:pt idx="1144">
                  <c:v>43421.666727025462</c:v>
                </c:pt>
                <c:pt idx="1145">
                  <c:v>43421.708393749999</c:v>
                </c:pt>
                <c:pt idx="1146">
                  <c:v>43421.750060474536</c:v>
                </c:pt>
                <c:pt idx="1147">
                  <c:v>43421.791727199074</c:v>
                </c:pt>
                <c:pt idx="1148">
                  <c:v>43421.833393923611</c:v>
                </c:pt>
                <c:pt idx="1149">
                  <c:v>43421.875060648148</c:v>
                </c:pt>
                <c:pt idx="1150">
                  <c:v>43421.916727372685</c:v>
                </c:pt>
                <c:pt idx="1151">
                  <c:v>43421.958394097222</c:v>
                </c:pt>
                <c:pt idx="1152">
                  <c:v>43422.00006082176</c:v>
                </c:pt>
                <c:pt idx="1153">
                  <c:v>43422.041727546297</c:v>
                </c:pt>
                <c:pt idx="1154">
                  <c:v>43422.083394270834</c:v>
                </c:pt>
                <c:pt idx="1155">
                  <c:v>43422.125060995371</c:v>
                </c:pt>
                <c:pt idx="1156">
                  <c:v>43422.166727719909</c:v>
                </c:pt>
                <c:pt idx="1157">
                  <c:v>43422.208394444446</c:v>
                </c:pt>
                <c:pt idx="1158">
                  <c:v>43422.250061168983</c:v>
                </c:pt>
                <c:pt idx="1159">
                  <c:v>43422.29172789352</c:v>
                </c:pt>
                <c:pt idx="1160">
                  <c:v>43422.333394618057</c:v>
                </c:pt>
                <c:pt idx="1161">
                  <c:v>43422.375061342595</c:v>
                </c:pt>
                <c:pt idx="1162">
                  <c:v>43422.416728067132</c:v>
                </c:pt>
                <c:pt idx="1163">
                  <c:v>43422.458394791669</c:v>
                </c:pt>
                <c:pt idx="1164">
                  <c:v>43422.500061516206</c:v>
                </c:pt>
                <c:pt idx="1165">
                  <c:v>43422.541728240743</c:v>
                </c:pt>
                <c:pt idx="1166">
                  <c:v>43422.583394965281</c:v>
                </c:pt>
                <c:pt idx="1167">
                  <c:v>43422.625061689818</c:v>
                </c:pt>
                <c:pt idx="1168">
                  <c:v>43422.666728414355</c:v>
                </c:pt>
                <c:pt idx="1169">
                  <c:v>43422.708395138892</c:v>
                </c:pt>
                <c:pt idx="1170">
                  <c:v>43422.750061863429</c:v>
                </c:pt>
                <c:pt idx="1171">
                  <c:v>43422.791728587959</c:v>
                </c:pt>
                <c:pt idx="1172">
                  <c:v>43422.833395312497</c:v>
                </c:pt>
                <c:pt idx="1173">
                  <c:v>43422.875062037034</c:v>
                </c:pt>
                <c:pt idx="1174">
                  <c:v>43422.916728761571</c:v>
                </c:pt>
                <c:pt idx="1175">
                  <c:v>43422.958395486108</c:v>
                </c:pt>
                <c:pt idx="1176">
                  <c:v>43423.000062210645</c:v>
                </c:pt>
                <c:pt idx="1177">
                  <c:v>43423.041728935183</c:v>
                </c:pt>
                <c:pt idx="1178">
                  <c:v>43423.08339565972</c:v>
                </c:pt>
                <c:pt idx="1179">
                  <c:v>43423.125062384257</c:v>
                </c:pt>
                <c:pt idx="1180">
                  <c:v>43423.166729108794</c:v>
                </c:pt>
                <c:pt idx="1181">
                  <c:v>43423.208395833331</c:v>
                </c:pt>
                <c:pt idx="1182">
                  <c:v>43423.250062557869</c:v>
                </c:pt>
                <c:pt idx="1183">
                  <c:v>43423.291729282406</c:v>
                </c:pt>
                <c:pt idx="1184">
                  <c:v>43423.333396006943</c:v>
                </c:pt>
                <c:pt idx="1185">
                  <c:v>43423.37506273148</c:v>
                </c:pt>
                <c:pt idx="1186">
                  <c:v>43423.416729456017</c:v>
                </c:pt>
                <c:pt idx="1187">
                  <c:v>43423.458396180555</c:v>
                </c:pt>
                <c:pt idx="1188">
                  <c:v>43423.500062905092</c:v>
                </c:pt>
                <c:pt idx="1189">
                  <c:v>43423.541729629629</c:v>
                </c:pt>
                <c:pt idx="1190">
                  <c:v>43423.583396354166</c:v>
                </c:pt>
                <c:pt idx="1191">
                  <c:v>43423.625063078704</c:v>
                </c:pt>
                <c:pt idx="1192">
                  <c:v>43423.666729803241</c:v>
                </c:pt>
                <c:pt idx="1193">
                  <c:v>43423.708396527778</c:v>
                </c:pt>
                <c:pt idx="1194">
                  <c:v>43423.750063252315</c:v>
                </c:pt>
                <c:pt idx="1195">
                  <c:v>43423.791729976852</c:v>
                </c:pt>
                <c:pt idx="1196">
                  <c:v>43423.83339670139</c:v>
                </c:pt>
                <c:pt idx="1197">
                  <c:v>43423.875063425927</c:v>
                </c:pt>
                <c:pt idx="1198">
                  <c:v>43423.916730150464</c:v>
                </c:pt>
                <c:pt idx="1199">
                  <c:v>43423.958396875001</c:v>
                </c:pt>
                <c:pt idx="1200">
                  <c:v>43424.000063599538</c:v>
                </c:pt>
                <c:pt idx="1201">
                  <c:v>43424.041730324076</c:v>
                </c:pt>
                <c:pt idx="1202">
                  <c:v>43424.083397048613</c:v>
                </c:pt>
                <c:pt idx="1203">
                  <c:v>43424.12506377315</c:v>
                </c:pt>
                <c:pt idx="1204">
                  <c:v>43424.166730497687</c:v>
                </c:pt>
                <c:pt idx="1205">
                  <c:v>43424.208397222224</c:v>
                </c:pt>
                <c:pt idx="1206">
                  <c:v>43424.250063946762</c:v>
                </c:pt>
                <c:pt idx="1207">
                  <c:v>43424.291730671299</c:v>
                </c:pt>
                <c:pt idx="1208">
                  <c:v>43424.333397395836</c:v>
                </c:pt>
                <c:pt idx="1209">
                  <c:v>43424.375064120373</c:v>
                </c:pt>
                <c:pt idx="1210">
                  <c:v>43424.41673084491</c:v>
                </c:pt>
                <c:pt idx="1211">
                  <c:v>43424.458397569448</c:v>
                </c:pt>
                <c:pt idx="1212">
                  <c:v>43424.500064293985</c:v>
                </c:pt>
                <c:pt idx="1213">
                  <c:v>43424.541731018522</c:v>
                </c:pt>
                <c:pt idx="1214">
                  <c:v>43424.583397743052</c:v>
                </c:pt>
                <c:pt idx="1215">
                  <c:v>43424.625064467589</c:v>
                </c:pt>
                <c:pt idx="1216">
                  <c:v>43424.666731192126</c:v>
                </c:pt>
                <c:pt idx="1217">
                  <c:v>43424.708397916664</c:v>
                </c:pt>
                <c:pt idx="1218">
                  <c:v>43424.750064641201</c:v>
                </c:pt>
                <c:pt idx="1219">
                  <c:v>43424.791731365738</c:v>
                </c:pt>
                <c:pt idx="1220">
                  <c:v>43424.833398090275</c:v>
                </c:pt>
                <c:pt idx="1221">
                  <c:v>43424.875064814813</c:v>
                </c:pt>
                <c:pt idx="1222">
                  <c:v>43424.91673153935</c:v>
                </c:pt>
                <c:pt idx="1223">
                  <c:v>43424.958398263887</c:v>
                </c:pt>
                <c:pt idx="1224">
                  <c:v>43425.000064988424</c:v>
                </c:pt>
                <c:pt idx="1225">
                  <c:v>43425.041731712961</c:v>
                </c:pt>
                <c:pt idx="1226">
                  <c:v>43425.083398437499</c:v>
                </c:pt>
                <c:pt idx="1227">
                  <c:v>43425.125065162036</c:v>
                </c:pt>
                <c:pt idx="1228">
                  <c:v>43425.166731886573</c:v>
                </c:pt>
                <c:pt idx="1229">
                  <c:v>43425.20839861111</c:v>
                </c:pt>
                <c:pt idx="1230">
                  <c:v>43425.250065335647</c:v>
                </c:pt>
                <c:pt idx="1231">
                  <c:v>43425.291732060185</c:v>
                </c:pt>
                <c:pt idx="1232">
                  <c:v>43425.333398784722</c:v>
                </c:pt>
                <c:pt idx="1233">
                  <c:v>43425.375065509259</c:v>
                </c:pt>
                <c:pt idx="1234">
                  <c:v>43425.416732233796</c:v>
                </c:pt>
                <c:pt idx="1235">
                  <c:v>43425.458398958333</c:v>
                </c:pt>
                <c:pt idx="1236">
                  <c:v>43425.500065682871</c:v>
                </c:pt>
                <c:pt idx="1237">
                  <c:v>43425.541732407408</c:v>
                </c:pt>
                <c:pt idx="1238">
                  <c:v>43425.583399131945</c:v>
                </c:pt>
                <c:pt idx="1239">
                  <c:v>43425.625065856482</c:v>
                </c:pt>
                <c:pt idx="1240">
                  <c:v>43425.666732581019</c:v>
                </c:pt>
                <c:pt idx="1241">
                  <c:v>43425.708399305557</c:v>
                </c:pt>
                <c:pt idx="1242">
                  <c:v>43425.750066030094</c:v>
                </c:pt>
                <c:pt idx="1243">
                  <c:v>43425.791732754631</c:v>
                </c:pt>
                <c:pt idx="1244">
                  <c:v>43425.833399479168</c:v>
                </c:pt>
                <c:pt idx="1245">
                  <c:v>43425.875066203706</c:v>
                </c:pt>
                <c:pt idx="1246">
                  <c:v>43425.916732928243</c:v>
                </c:pt>
                <c:pt idx="1247">
                  <c:v>43425.95839965278</c:v>
                </c:pt>
                <c:pt idx="1248">
                  <c:v>43426.000066377317</c:v>
                </c:pt>
                <c:pt idx="1249">
                  <c:v>43426.041733101854</c:v>
                </c:pt>
                <c:pt idx="1250">
                  <c:v>43426.083399826392</c:v>
                </c:pt>
                <c:pt idx="1251">
                  <c:v>43426.125066550929</c:v>
                </c:pt>
                <c:pt idx="1252">
                  <c:v>43426.166733275466</c:v>
                </c:pt>
                <c:pt idx="1253">
                  <c:v>43426.208400000003</c:v>
                </c:pt>
                <c:pt idx="1254">
                  <c:v>43426.25006672454</c:v>
                </c:pt>
                <c:pt idx="1255">
                  <c:v>43426.291733449078</c:v>
                </c:pt>
                <c:pt idx="1256">
                  <c:v>43426.333400173608</c:v>
                </c:pt>
                <c:pt idx="1257">
                  <c:v>43426.375066898145</c:v>
                </c:pt>
                <c:pt idx="1258">
                  <c:v>43426.416733622682</c:v>
                </c:pt>
                <c:pt idx="1259">
                  <c:v>43426.458400347219</c:v>
                </c:pt>
                <c:pt idx="1260">
                  <c:v>43426.500067071756</c:v>
                </c:pt>
                <c:pt idx="1261">
                  <c:v>43426.541733796294</c:v>
                </c:pt>
                <c:pt idx="1262">
                  <c:v>43426.583400520831</c:v>
                </c:pt>
                <c:pt idx="1263">
                  <c:v>43426.625067245368</c:v>
                </c:pt>
                <c:pt idx="1264">
                  <c:v>43426.666733969905</c:v>
                </c:pt>
                <c:pt idx="1265">
                  <c:v>43426.708400694442</c:v>
                </c:pt>
                <c:pt idx="1266">
                  <c:v>43426.75006741898</c:v>
                </c:pt>
                <c:pt idx="1267">
                  <c:v>43426.791734143517</c:v>
                </c:pt>
                <c:pt idx="1268">
                  <c:v>43426.833400868054</c:v>
                </c:pt>
                <c:pt idx="1269">
                  <c:v>43426.875067592591</c:v>
                </c:pt>
                <c:pt idx="1270">
                  <c:v>43426.916734317128</c:v>
                </c:pt>
                <c:pt idx="1271">
                  <c:v>43426.958401041666</c:v>
                </c:pt>
                <c:pt idx="1272">
                  <c:v>43427.000067766203</c:v>
                </c:pt>
                <c:pt idx="1273">
                  <c:v>43427.04173449074</c:v>
                </c:pt>
                <c:pt idx="1274">
                  <c:v>43427.083401215277</c:v>
                </c:pt>
                <c:pt idx="1275">
                  <c:v>43427.125067939814</c:v>
                </c:pt>
                <c:pt idx="1276">
                  <c:v>43427.166734664352</c:v>
                </c:pt>
                <c:pt idx="1277">
                  <c:v>43427.208401388889</c:v>
                </c:pt>
                <c:pt idx="1278">
                  <c:v>43427.250068113426</c:v>
                </c:pt>
                <c:pt idx="1279">
                  <c:v>43427.291734837963</c:v>
                </c:pt>
                <c:pt idx="1280">
                  <c:v>43427.333401562501</c:v>
                </c:pt>
                <c:pt idx="1281">
                  <c:v>43427.375068287038</c:v>
                </c:pt>
                <c:pt idx="1282">
                  <c:v>43427.416735011575</c:v>
                </c:pt>
                <c:pt idx="1283">
                  <c:v>43427.458401736112</c:v>
                </c:pt>
                <c:pt idx="1284">
                  <c:v>43427.500068460649</c:v>
                </c:pt>
                <c:pt idx="1285">
                  <c:v>43427.541735185187</c:v>
                </c:pt>
                <c:pt idx="1286">
                  <c:v>43427.583401909724</c:v>
                </c:pt>
                <c:pt idx="1287">
                  <c:v>43427.625068634261</c:v>
                </c:pt>
                <c:pt idx="1288">
                  <c:v>43427.666735358798</c:v>
                </c:pt>
                <c:pt idx="1289">
                  <c:v>43427.708402083335</c:v>
                </c:pt>
                <c:pt idx="1290">
                  <c:v>43427.750068807873</c:v>
                </c:pt>
                <c:pt idx="1291">
                  <c:v>43427.79173553241</c:v>
                </c:pt>
                <c:pt idx="1292">
                  <c:v>43427.833402256947</c:v>
                </c:pt>
                <c:pt idx="1293">
                  <c:v>43427.875068981484</c:v>
                </c:pt>
                <c:pt idx="1294">
                  <c:v>43427.916735706021</c:v>
                </c:pt>
                <c:pt idx="1295">
                  <c:v>43427.958402430559</c:v>
                </c:pt>
                <c:pt idx="1296">
                  <c:v>43428.000069155096</c:v>
                </c:pt>
                <c:pt idx="1297">
                  <c:v>43428.041735879633</c:v>
                </c:pt>
                <c:pt idx="1298">
                  <c:v>43428.08340260417</c:v>
                </c:pt>
                <c:pt idx="1299">
                  <c:v>43428.1250693287</c:v>
                </c:pt>
                <c:pt idx="1300">
                  <c:v>43428.166736053237</c:v>
                </c:pt>
                <c:pt idx="1301">
                  <c:v>43428.208402777775</c:v>
                </c:pt>
                <c:pt idx="1302">
                  <c:v>43428.250069502312</c:v>
                </c:pt>
                <c:pt idx="1303">
                  <c:v>43428.291736226849</c:v>
                </c:pt>
                <c:pt idx="1304">
                  <c:v>43428.333402951386</c:v>
                </c:pt>
                <c:pt idx="1305">
                  <c:v>43428.375069675923</c:v>
                </c:pt>
                <c:pt idx="1306">
                  <c:v>43428.416736400461</c:v>
                </c:pt>
                <c:pt idx="1307">
                  <c:v>43428.458403124998</c:v>
                </c:pt>
                <c:pt idx="1308">
                  <c:v>43428.500069849535</c:v>
                </c:pt>
                <c:pt idx="1309">
                  <c:v>43428.541736574072</c:v>
                </c:pt>
                <c:pt idx="1310">
                  <c:v>43428.583403298609</c:v>
                </c:pt>
                <c:pt idx="1311">
                  <c:v>43428.625070023147</c:v>
                </c:pt>
                <c:pt idx="1312">
                  <c:v>43428.666736747684</c:v>
                </c:pt>
                <c:pt idx="1313">
                  <c:v>43428.708403472221</c:v>
                </c:pt>
                <c:pt idx="1314">
                  <c:v>43428.750070196758</c:v>
                </c:pt>
                <c:pt idx="1315">
                  <c:v>43428.791736921296</c:v>
                </c:pt>
                <c:pt idx="1316">
                  <c:v>43428.833403645833</c:v>
                </c:pt>
                <c:pt idx="1317">
                  <c:v>43428.87507037037</c:v>
                </c:pt>
                <c:pt idx="1318">
                  <c:v>43428.916737094907</c:v>
                </c:pt>
                <c:pt idx="1319">
                  <c:v>43428.958403819444</c:v>
                </c:pt>
                <c:pt idx="1320">
                  <c:v>43429.000070543982</c:v>
                </c:pt>
                <c:pt idx="1321">
                  <c:v>43429.041737268519</c:v>
                </c:pt>
                <c:pt idx="1322">
                  <c:v>43429.083403993056</c:v>
                </c:pt>
                <c:pt idx="1323">
                  <c:v>43429.125070717593</c:v>
                </c:pt>
                <c:pt idx="1324">
                  <c:v>43429.16673744213</c:v>
                </c:pt>
                <c:pt idx="1325">
                  <c:v>43429.208404166668</c:v>
                </c:pt>
                <c:pt idx="1326">
                  <c:v>43429.250070891205</c:v>
                </c:pt>
                <c:pt idx="1327">
                  <c:v>43429.291737615742</c:v>
                </c:pt>
                <c:pt idx="1328">
                  <c:v>43429.333404340279</c:v>
                </c:pt>
                <c:pt idx="1329">
                  <c:v>43429.375071064816</c:v>
                </c:pt>
                <c:pt idx="1330">
                  <c:v>43429.416737789354</c:v>
                </c:pt>
                <c:pt idx="1331">
                  <c:v>43429.458404513891</c:v>
                </c:pt>
                <c:pt idx="1332">
                  <c:v>43429.500071238428</c:v>
                </c:pt>
                <c:pt idx="1333">
                  <c:v>43429.541737962965</c:v>
                </c:pt>
                <c:pt idx="1334">
                  <c:v>43429.583404687502</c:v>
                </c:pt>
                <c:pt idx="1335">
                  <c:v>43429.62507141204</c:v>
                </c:pt>
                <c:pt idx="1336">
                  <c:v>43429.666738136577</c:v>
                </c:pt>
                <c:pt idx="1337">
                  <c:v>43429.708404861114</c:v>
                </c:pt>
                <c:pt idx="1338">
                  <c:v>43429.750071585651</c:v>
                </c:pt>
                <c:pt idx="1339">
                  <c:v>43429.791738310189</c:v>
                </c:pt>
                <c:pt idx="1340">
                  <c:v>43429.833405034726</c:v>
                </c:pt>
                <c:pt idx="1341">
                  <c:v>43429.875071759256</c:v>
                </c:pt>
                <c:pt idx="1342">
                  <c:v>43429.916738483793</c:v>
                </c:pt>
                <c:pt idx="1343">
                  <c:v>43429.95840520833</c:v>
                </c:pt>
                <c:pt idx="1344">
                  <c:v>43430.000071932867</c:v>
                </c:pt>
                <c:pt idx="1345">
                  <c:v>43430.041738657404</c:v>
                </c:pt>
                <c:pt idx="1346">
                  <c:v>43430.083405381942</c:v>
                </c:pt>
                <c:pt idx="1347">
                  <c:v>43430.125072106479</c:v>
                </c:pt>
                <c:pt idx="1348">
                  <c:v>43430.166738831016</c:v>
                </c:pt>
                <c:pt idx="1349">
                  <c:v>43430.208405555553</c:v>
                </c:pt>
                <c:pt idx="1350">
                  <c:v>43430.250072280091</c:v>
                </c:pt>
                <c:pt idx="1351">
                  <c:v>43430.291739004628</c:v>
                </c:pt>
                <c:pt idx="1352">
                  <c:v>43430.333405729165</c:v>
                </c:pt>
                <c:pt idx="1353">
                  <c:v>43430.375072453702</c:v>
                </c:pt>
                <c:pt idx="1354">
                  <c:v>43430.416739178239</c:v>
                </c:pt>
                <c:pt idx="1355">
                  <c:v>43430.458405902777</c:v>
                </c:pt>
                <c:pt idx="1356">
                  <c:v>43430.500072627314</c:v>
                </c:pt>
                <c:pt idx="1357">
                  <c:v>43430.541739351851</c:v>
                </c:pt>
                <c:pt idx="1358">
                  <c:v>43430.583406076388</c:v>
                </c:pt>
                <c:pt idx="1359">
                  <c:v>43430.625072800925</c:v>
                </c:pt>
                <c:pt idx="1360">
                  <c:v>43430.666739525463</c:v>
                </c:pt>
                <c:pt idx="1361">
                  <c:v>43430.70840625</c:v>
                </c:pt>
                <c:pt idx="1362">
                  <c:v>43430.750072974537</c:v>
                </c:pt>
                <c:pt idx="1363">
                  <c:v>43430.791739699074</c:v>
                </c:pt>
                <c:pt idx="1364">
                  <c:v>43430.833406423611</c:v>
                </c:pt>
                <c:pt idx="1365">
                  <c:v>43430.875073148149</c:v>
                </c:pt>
                <c:pt idx="1366">
                  <c:v>43430.916739872686</c:v>
                </c:pt>
                <c:pt idx="1367">
                  <c:v>43430.958406597223</c:v>
                </c:pt>
                <c:pt idx="1368">
                  <c:v>43431.00007332176</c:v>
                </c:pt>
                <c:pt idx="1369">
                  <c:v>43431.041740046297</c:v>
                </c:pt>
                <c:pt idx="1370">
                  <c:v>43431.083406770835</c:v>
                </c:pt>
                <c:pt idx="1371">
                  <c:v>43431.125073495372</c:v>
                </c:pt>
                <c:pt idx="1372">
                  <c:v>43431.166740219909</c:v>
                </c:pt>
                <c:pt idx="1373">
                  <c:v>43431.208406944446</c:v>
                </c:pt>
                <c:pt idx="1374">
                  <c:v>43431.250073668984</c:v>
                </c:pt>
                <c:pt idx="1375">
                  <c:v>43431.291740393521</c:v>
                </c:pt>
                <c:pt idx="1376">
                  <c:v>43431.333407118058</c:v>
                </c:pt>
                <c:pt idx="1377">
                  <c:v>43431.375073842595</c:v>
                </c:pt>
                <c:pt idx="1378">
                  <c:v>43431.416740567132</c:v>
                </c:pt>
                <c:pt idx="1379">
                  <c:v>43431.45840729167</c:v>
                </c:pt>
                <c:pt idx="1380">
                  <c:v>43431.500074016207</c:v>
                </c:pt>
                <c:pt idx="1381">
                  <c:v>43431.541740740744</c:v>
                </c:pt>
                <c:pt idx="1382">
                  <c:v>43431.583407465281</c:v>
                </c:pt>
                <c:pt idx="1383">
                  <c:v>43431.625074189818</c:v>
                </c:pt>
                <c:pt idx="1384">
                  <c:v>43431.666740914348</c:v>
                </c:pt>
                <c:pt idx="1385">
                  <c:v>43431.708407638886</c:v>
                </c:pt>
                <c:pt idx="1386">
                  <c:v>43431.750074363423</c:v>
                </c:pt>
                <c:pt idx="1387">
                  <c:v>43431.79174108796</c:v>
                </c:pt>
                <c:pt idx="1388">
                  <c:v>43431.833407812497</c:v>
                </c:pt>
                <c:pt idx="1389">
                  <c:v>43431.875074537034</c:v>
                </c:pt>
                <c:pt idx="1390">
                  <c:v>43431.916741261572</c:v>
                </c:pt>
                <c:pt idx="1391">
                  <c:v>43431.958407986109</c:v>
                </c:pt>
                <c:pt idx="1392">
                  <c:v>43432.000074710646</c:v>
                </c:pt>
                <c:pt idx="1393">
                  <c:v>43432.041741435183</c:v>
                </c:pt>
                <c:pt idx="1394">
                  <c:v>43432.08340815972</c:v>
                </c:pt>
                <c:pt idx="1395">
                  <c:v>43432.125074884258</c:v>
                </c:pt>
                <c:pt idx="1396">
                  <c:v>43432.166741608795</c:v>
                </c:pt>
                <c:pt idx="1397">
                  <c:v>43432.208408333332</c:v>
                </c:pt>
                <c:pt idx="1398">
                  <c:v>43432.250075057869</c:v>
                </c:pt>
                <c:pt idx="1399">
                  <c:v>43432.291741782406</c:v>
                </c:pt>
                <c:pt idx="1400">
                  <c:v>43432.333408506944</c:v>
                </c:pt>
                <c:pt idx="1401">
                  <c:v>43432.375075231481</c:v>
                </c:pt>
                <c:pt idx="1402">
                  <c:v>43432.416741956018</c:v>
                </c:pt>
                <c:pt idx="1403">
                  <c:v>43432.458408680555</c:v>
                </c:pt>
                <c:pt idx="1404">
                  <c:v>43432.500075405093</c:v>
                </c:pt>
                <c:pt idx="1405">
                  <c:v>43432.54174212963</c:v>
                </c:pt>
                <c:pt idx="1406">
                  <c:v>43432.583408854167</c:v>
                </c:pt>
                <c:pt idx="1407">
                  <c:v>43432.625075578704</c:v>
                </c:pt>
                <c:pt idx="1408">
                  <c:v>43432.666742303241</c:v>
                </c:pt>
                <c:pt idx="1409">
                  <c:v>43432.708409027779</c:v>
                </c:pt>
                <c:pt idx="1410">
                  <c:v>43432.750075752316</c:v>
                </c:pt>
                <c:pt idx="1411">
                  <c:v>43432.791742476853</c:v>
                </c:pt>
                <c:pt idx="1412">
                  <c:v>43432.83340920139</c:v>
                </c:pt>
                <c:pt idx="1413">
                  <c:v>43432.875075925927</c:v>
                </c:pt>
                <c:pt idx="1414">
                  <c:v>43432.916742650465</c:v>
                </c:pt>
                <c:pt idx="1415">
                  <c:v>43432.958409375002</c:v>
                </c:pt>
                <c:pt idx="1416">
                  <c:v>43433.000076099539</c:v>
                </c:pt>
                <c:pt idx="1417">
                  <c:v>43433.041742824076</c:v>
                </c:pt>
                <c:pt idx="1418">
                  <c:v>43433.083409548613</c:v>
                </c:pt>
                <c:pt idx="1419">
                  <c:v>43433.125076273151</c:v>
                </c:pt>
                <c:pt idx="1420">
                  <c:v>43433.166742997688</c:v>
                </c:pt>
                <c:pt idx="1421">
                  <c:v>43433.208409722225</c:v>
                </c:pt>
                <c:pt idx="1422">
                  <c:v>43433.250076446762</c:v>
                </c:pt>
                <c:pt idx="1423">
                  <c:v>43433.291743171299</c:v>
                </c:pt>
                <c:pt idx="1424">
                  <c:v>43433.333409895837</c:v>
                </c:pt>
                <c:pt idx="1425">
                  <c:v>43433.375076620374</c:v>
                </c:pt>
                <c:pt idx="1426">
                  <c:v>43433.416743344904</c:v>
                </c:pt>
                <c:pt idx="1427">
                  <c:v>43433.458410069441</c:v>
                </c:pt>
                <c:pt idx="1428">
                  <c:v>43433.500076793978</c:v>
                </c:pt>
                <c:pt idx="1429">
                  <c:v>43433.541743518515</c:v>
                </c:pt>
                <c:pt idx="1430">
                  <c:v>43433.583410243053</c:v>
                </c:pt>
                <c:pt idx="1431">
                  <c:v>43433.62507696759</c:v>
                </c:pt>
                <c:pt idx="1432">
                  <c:v>43433.666743692127</c:v>
                </c:pt>
                <c:pt idx="1433">
                  <c:v>43433.708410416664</c:v>
                </c:pt>
                <c:pt idx="1434">
                  <c:v>43433.750077141201</c:v>
                </c:pt>
                <c:pt idx="1435">
                  <c:v>43433.791743865739</c:v>
                </c:pt>
                <c:pt idx="1436">
                  <c:v>43433.833410590276</c:v>
                </c:pt>
                <c:pt idx="1437">
                  <c:v>43433.875077314813</c:v>
                </c:pt>
                <c:pt idx="1438">
                  <c:v>43433.91674403935</c:v>
                </c:pt>
                <c:pt idx="1439">
                  <c:v>43433.958410763888</c:v>
                </c:pt>
                <c:pt idx="1440">
                  <c:v>43434.000077488425</c:v>
                </c:pt>
                <c:pt idx="1441">
                  <c:v>43434.041744212962</c:v>
                </c:pt>
                <c:pt idx="1442">
                  <c:v>43434.083410937499</c:v>
                </c:pt>
                <c:pt idx="1443">
                  <c:v>43434.125077662036</c:v>
                </c:pt>
                <c:pt idx="1444">
                  <c:v>43434.166744386574</c:v>
                </c:pt>
                <c:pt idx="1445">
                  <c:v>43434.208411111111</c:v>
                </c:pt>
                <c:pt idx="1446">
                  <c:v>43434.250077835648</c:v>
                </c:pt>
                <c:pt idx="1447">
                  <c:v>43434.291744560185</c:v>
                </c:pt>
                <c:pt idx="1448">
                  <c:v>43434.333411284722</c:v>
                </c:pt>
                <c:pt idx="1449">
                  <c:v>43434.37507800926</c:v>
                </c:pt>
                <c:pt idx="1450">
                  <c:v>43434.416744733797</c:v>
                </c:pt>
                <c:pt idx="1451">
                  <c:v>43434.458411458334</c:v>
                </c:pt>
                <c:pt idx="1452">
                  <c:v>43434.500078182871</c:v>
                </c:pt>
                <c:pt idx="1453">
                  <c:v>43434.541744907408</c:v>
                </c:pt>
                <c:pt idx="1454">
                  <c:v>43434.583411631946</c:v>
                </c:pt>
                <c:pt idx="1455">
                  <c:v>43434.625078356483</c:v>
                </c:pt>
                <c:pt idx="1456">
                  <c:v>43434.66674508102</c:v>
                </c:pt>
                <c:pt idx="1457">
                  <c:v>43434.708411805557</c:v>
                </c:pt>
                <c:pt idx="1458">
                  <c:v>43434.750078530094</c:v>
                </c:pt>
                <c:pt idx="1459">
                  <c:v>43434.791745254632</c:v>
                </c:pt>
                <c:pt idx="1460">
                  <c:v>43434.833411979169</c:v>
                </c:pt>
                <c:pt idx="1461">
                  <c:v>43434.875078703706</c:v>
                </c:pt>
                <c:pt idx="1462">
                  <c:v>43434.916745428243</c:v>
                </c:pt>
                <c:pt idx="1463">
                  <c:v>43434.958412152781</c:v>
                </c:pt>
                <c:pt idx="1464">
                  <c:v>43435.000078877318</c:v>
                </c:pt>
                <c:pt idx="1465">
                  <c:v>43435.041745601855</c:v>
                </c:pt>
                <c:pt idx="1466">
                  <c:v>43435.083412326392</c:v>
                </c:pt>
                <c:pt idx="1467">
                  <c:v>43435.125079050929</c:v>
                </c:pt>
                <c:pt idx="1468">
                  <c:v>43435.166745775467</c:v>
                </c:pt>
                <c:pt idx="1469">
                  <c:v>43435.208412499996</c:v>
                </c:pt>
                <c:pt idx="1470">
                  <c:v>43435.250079224534</c:v>
                </c:pt>
                <c:pt idx="1471">
                  <c:v>43435.291745949071</c:v>
                </c:pt>
                <c:pt idx="1472">
                  <c:v>43435.333412673608</c:v>
                </c:pt>
                <c:pt idx="1473">
                  <c:v>43435.375079398145</c:v>
                </c:pt>
                <c:pt idx="1474">
                  <c:v>43435.416746122683</c:v>
                </c:pt>
                <c:pt idx="1475">
                  <c:v>43435.45841284722</c:v>
                </c:pt>
                <c:pt idx="1476">
                  <c:v>43435.500079571757</c:v>
                </c:pt>
                <c:pt idx="1477">
                  <c:v>43435.541746296294</c:v>
                </c:pt>
                <c:pt idx="1478">
                  <c:v>43435.583413020831</c:v>
                </c:pt>
                <c:pt idx="1479">
                  <c:v>43435.625079745369</c:v>
                </c:pt>
                <c:pt idx="1480">
                  <c:v>43435.666746469906</c:v>
                </c:pt>
                <c:pt idx="1481">
                  <c:v>43435.708413194443</c:v>
                </c:pt>
                <c:pt idx="1482">
                  <c:v>43435.75007991898</c:v>
                </c:pt>
                <c:pt idx="1483">
                  <c:v>43435.791746643517</c:v>
                </c:pt>
                <c:pt idx="1484">
                  <c:v>43435.833413368055</c:v>
                </c:pt>
                <c:pt idx="1485">
                  <c:v>43435.875080092592</c:v>
                </c:pt>
                <c:pt idx="1486">
                  <c:v>43435.916746817129</c:v>
                </c:pt>
                <c:pt idx="1487">
                  <c:v>43435.958413541666</c:v>
                </c:pt>
                <c:pt idx="1488">
                  <c:v>43436.000080266203</c:v>
                </c:pt>
                <c:pt idx="1489">
                  <c:v>43436.041746990741</c:v>
                </c:pt>
                <c:pt idx="1490">
                  <c:v>43436.083413715278</c:v>
                </c:pt>
                <c:pt idx="1491">
                  <c:v>43436.125080439815</c:v>
                </c:pt>
                <c:pt idx="1492">
                  <c:v>43436.166747164352</c:v>
                </c:pt>
                <c:pt idx="1493">
                  <c:v>43436.208413888889</c:v>
                </c:pt>
                <c:pt idx="1494">
                  <c:v>43436.250080613427</c:v>
                </c:pt>
                <c:pt idx="1495">
                  <c:v>43436.291747337964</c:v>
                </c:pt>
                <c:pt idx="1496">
                  <c:v>43436.333414062501</c:v>
                </c:pt>
                <c:pt idx="1497">
                  <c:v>43436.375080787038</c:v>
                </c:pt>
                <c:pt idx="1498">
                  <c:v>43436.416747511576</c:v>
                </c:pt>
                <c:pt idx="1499">
                  <c:v>43436.458414236113</c:v>
                </c:pt>
                <c:pt idx="1500">
                  <c:v>43436.50008096065</c:v>
                </c:pt>
                <c:pt idx="1501">
                  <c:v>43436.541747685187</c:v>
                </c:pt>
                <c:pt idx="1502">
                  <c:v>43436.583414409724</c:v>
                </c:pt>
                <c:pt idx="1503">
                  <c:v>43436.625081134262</c:v>
                </c:pt>
                <c:pt idx="1504">
                  <c:v>43436.666747858799</c:v>
                </c:pt>
                <c:pt idx="1505">
                  <c:v>43436.708414583336</c:v>
                </c:pt>
                <c:pt idx="1506">
                  <c:v>43436.750081307873</c:v>
                </c:pt>
                <c:pt idx="1507">
                  <c:v>43436.79174803241</c:v>
                </c:pt>
                <c:pt idx="1508">
                  <c:v>43436.833414756948</c:v>
                </c:pt>
                <c:pt idx="1509">
                  <c:v>43436.875081481485</c:v>
                </c:pt>
                <c:pt idx="1510">
                  <c:v>43436.916748206022</c:v>
                </c:pt>
                <c:pt idx="1511">
                  <c:v>43436.958414930552</c:v>
                </c:pt>
                <c:pt idx="1512">
                  <c:v>43437.000081655089</c:v>
                </c:pt>
                <c:pt idx="1513">
                  <c:v>43437.041748379626</c:v>
                </c:pt>
                <c:pt idx="1514">
                  <c:v>43437.083415104164</c:v>
                </c:pt>
                <c:pt idx="1515">
                  <c:v>43437.125081828701</c:v>
                </c:pt>
                <c:pt idx="1516">
                  <c:v>43437.166748553238</c:v>
                </c:pt>
                <c:pt idx="1517">
                  <c:v>43437.208415277775</c:v>
                </c:pt>
                <c:pt idx="1518">
                  <c:v>43437.250082002312</c:v>
                </c:pt>
                <c:pt idx="1519">
                  <c:v>43437.29174872685</c:v>
                </c:pt>
                <c:pt idx="1520">
                  <c:v>43437.333415451387</c:v>
                </c:pt>
                <c:pt idx="1521">
                  <c:v>43437.375082175924</c:v>
                </c:pt>
                <c:pt idx="1522">
                  <c:v>43437.416748900461</c:v>
                </c:pt>
                <c:pt idx="1523">
                  <c:v>43437.458415624998</c:v>
                </c:pt>
                <c:pt idx="1524">
                  <c:v>43437.500082349536</c:v>
                </c:pt>
                <c:pt idx="1525">
                  <c:v>43437.541749074073</c:v>
                </c:pt>
                <c:pt idx="1526">
                  <c:v>43437.58341579861</c:v>
                </c:pt>
                <c:pt idx="1527">
                  <c:v>43437.625082523147</c:v>
                </c:pt>
                <c:pt idx="1528">
                  <c:v>43437.666749247684</c:v>
                </c:pt>
                <c:pt idx="1529">
                  <c:v>43437.708415972222</c:v>
                </c:pt>
                <c:pt idx="1530">
                  <c:v>43437.750082696759</c:v>
                </c:pt>
                <c:pt idx="1531">
                  <c:v>43437.791749421296</c:v>
                </c:pt>
                <c:pt idx="1532">
                  <c:v>43437.833416145833</c:v>
                </c:pt>
                <c:pt idx="1533">
                  <c:v>43437.875082870371</c:v>
                </c:pt>
                <c:pt idx="1534">
                  <c:v>43437.916749594908</c:v>
                </c:pt>
                <c:pt idx="1535">
                  <c:v>43437.958416319445</c:v>
                </c:pt>
                <c:pt idx="1536">
                  <c:v>43438.000083043982</c:v>
                </c:pt>
                <c:pt idx="1537">
                  <c:v>43438.041749768519</c:v>
                </c:pt>
                <c:pt idx="1538">
                  <c:v>43438.083416493057</c:v>
                </c:pt>
                <c:pt idx="1539">
                  <c:v>43438.125083217594</c:v>
                </c:pt>
                <c:pt idx="1540">
                  <c:v>43438.166749942131</c:v>
                </c:pt>
                <c:pt idx="1541">
                  <c:v>43438.208416666668</c:v>
                </c:pt>
                <c:pt idx="1542">
                  <c:v>43438.250083391205</c:v>
                </c:pt>
                <c:pt idx="1543">
                  <c:v>43438.291750115743</c:v>
                </c:pt>
                <c:pt idx="1544">
                  <c:v>43438.33341684028</c:v>
                </c:pt>
                <c:pt idx="1545">
                  <c:v>43438.375083564817</c:v>
                </c:pt>
                <c:pt idx="1546">
                  <c:v>43438.416750289354</c:v>
                </c:pt>
                <c:pt idx="1547">
                  <c:v>43438.458417013891</c:v>
                </c:pt>
                <c:pt idx="1548">
                  <c:v>43438.500083738429</c:v>
                </c:pt>
                <c:pt idx="1549">
                  <c:v>43438.541750462966</c:v>
                </c:pt>
                <c:pt idx="1550">
                  <c:v>43438.583417187503</c:v>
                </c:pt>
                <c:pt idx="1551">
                  <c:v>43438.62508391204</c:v>
                </c:pt>
                <c:pt idx="1552">
                  <c:v>43438.666750636577</c:v>
                </c:pt>
                <c:pt idx="1553">
                  <c:v>43438.708417361115</c:v>
                </c:pt>
                <c:pt idx="1554">
                  <c:v>43438.750084085645</c:v>
                </c:pt>
                <c:pt idx="1555">
                  <c:v>43438.791750810182</c:v>
                </c:pt>
                <c:pt idx="1556">
                  <c:v>43438.833417534719</c:v>
                </c:pt>
                <c:pt idx="1557">
                  <c:v>43438.875084259256</c:v>
                </c:pt>
                <c:pt idx="1558">
                  <c:v>43438.916750983793</c:v>
                </c:pt>
                <c:pt idx="1559">
                  <c:v>43438.958417708331</c:v>
                </c:pt>
                <c:pt idx="1560">
                  <c:v>43439.000084432868</c:v>
                </c:pt>
                <c:pt idx="1561">
                  <c:v>43439.041751157405</c:v>
                </c:pt>
                <c:pt idx="1562">
                  <c:v>43439.083417881942</c:v>
                </c:pt>
                <c:pt idx="1563">
                  <c:v>43439.12508460648</c:v>
                </c:pt>
                <c:pt idx="1564">
                  <c:v>43439.166751331017</c:v>
                </c:pt>
                <c:pt idx="1565">
                  <c:v>43439.208418055554</c:v>
                </c:pt>
                <c:pt idx="1566">
                  <c:v>43439.250084780091</c:v>
                </c:pt>
                <c:pt idx="1567">
                  <c:v>43439.291751504628</c:v>
                </c:pt>
                <c:pt idx="1568">
                  <c:v>43439.333418229166</c:v>
                </c:pt>
                <c:pt idx="1569">
                  <c:v>43439.375084953703</c:v>
                </c:pt>
                <c:pt idx="1570">
                  <c:v>43439.41675167824</c:v>
                </c:pt>
                <c:pt idx="1571">
                  <c:v>43439.458418402777</c:v>
                </c:pt>
                <c:pt idx="1572">
                  <c:v>43439.500085127314</c:v>
                </c:pt>
                <c:pt idx="1573">
                  <c:v>43439.541751851852</c:v>
                </c:pt>
                <c:pt idx="1574">
                  <c:v>43439.583418576389</c:v>
                </c:pt>
                <c:pt idx="1575">
                  <c:v>43439.625085300926</c:v>
                </c:pt>
                <c:pt idx="1576">
                  <c:v>43439.666752025463</c:v>
                </c:pt>
                <c:pt idx="1577">
                  <c:v>43439.70841875</c:v>
                </c:pt>
                <c:pt idx="1578">
                  <c:v>43439.750085474538</c:v>
                </c:pt>
                <c:pt idx="1579">
                  <c:v>43439.791752199075</c:v>
                </c:pt>
                <c:pt idx="1580">
                  <c:v>43439.833418923612</c:v>
                </c:pt>
                <c:pt idx="1581">
                  <c:v>43439.875085648149</c:v>
                </c:pt>
                <c:pt idx="1582">
                  <c:v>43439.916752372686</c:v>
                </c:pt>
                <c:pt idx="1583">
                  <c:v>43439.958419097224</c:v>
                </c:pt>
                <c:pt idx="1584">
                  <c:v>43440.000085821761</c:v>
                </c:pt>
                <c:pt idx="1585">
                  <c:v>43440.041752546298</c:v>
                </c:pt>
                <c:pt idx="1586">
                  <c:v>43440.083419270835</c:v>
                </c:pt>
                <c:pt idx="1587">
                  <c:v>43440.125085995373</c:v>
                </c:pt>
                <c:pt idx="1588">
                  <c:v>43440.16675271991</c:v>
                </c:pt>
                <c:pt idx="1589">
                  <c:v>43440.208419444447</c:v>
                </c:pt>
                <c:pt idx="1590">
                  <c:v>43440.250086168984</c:v>
                </c:pt>
                <c:pt idx="1591">
                  <c:v>43440.291752893521</c:v>
                </c:pt>
                <c:pt idx="1592">
                  <c:v>43440.333419618059</c:v>
                </c:pt>
                <c:pt idx="1593">
                  <c:v>43440.375086342596</c:v>
                </c:pt>
                <c:pt idx="1594">
                  <c:v>43440.416753067133</c:v>
                </c:pt>
                <c:pt idx="1595">
                  <c:v>43440.45841979167</c:v>
                </c:pt>
                <c:pt idx="1596">
                  <c:v>43440.5000865162</c:v>
                </c:pt>
                <c:pt idx="1597">
                  <c:v>43440.541753240737</c:v>
                </c:pt>
                <c:pt idx="1598">
                  <c:v>43440.583419965275</c:v>
                </c:pt>
                <c:pt idx="1599">
                  <c:v>43440.625086689812</c:v>
                </c:pt>
                <c:pt idx="1600">
                  <c:v>43440.666753414349</c:v>
                </c:pt>
                <c:pt idx="1601">
                  <c:v>43440.708420138886</c:v>
                </c:pt>
                <c:pt idx="1602">
                  <c:v>43440.750086863423</c:v>
                </c:pt>
                <c:pt idx="1603">
                  <c:v>43440.791753587961</c:v>
                </c:pt>
                <c:pt idx="1604">
                  <c:v>43440.833420312498</c:v>
                </c:pt>
                <c:pt idx="1605">
                  <c:v>43440.875087037035</c:v>
                </c:pt>
                <c:pt idx="1606">
                  <c:v>43440.916753761572</c:v>
                </c:pt>
                <c:pt idx="1607">
                  <c:v>43440.958420486109</c:v>
                </c:pt>
                <c:pt idx="1608">
                  <c:v>43441.000087210647</c:v>
                </c:pt>
                <c:pt idx="1609">
                  <c:v>43441.041753935184</c:v>
                </c:pt>
                <c:pt idx="1610">
                  <c:v>43441.083420659721</c:v>
                </c:pt>
                <c:pt idx="1611">
                  <c:v>43441.125087384258</c:v>
                </c:pt>
                <c:pt idx="1612">
                  <c:v>43441.166754108795</c:v>
                </c:pt>
                <c:pt idx="1613">
                  <c:v>43441.208420833333</c:v>
                </c:pt>
                <c:pt idx="1614">
                  <c:v>43441.25008755787</c:v>
                </c:pt>
                <c:pt idx="1615">
                  <c:v>43441.291754282407</c:v>
                </c:pt>
                <c:pt idx="1616">
                  <c:v>43441.333421006944</c:v>
                </c:pt>
                <c:pt idx="1617">
                  <c:v>43441.375087731481</c:v>
                </c:pt>
                <c:pt idx="1618">
                  <c:v>43441.416754456019</c:v>
                </c:pt>
                <c:pt idx="1619">
                  <c:v>43441.458421180556</c:v>
                </c:pt>
                <c:pt idx="1620">
                  <c:v>43441.500087905093</c:v>
                </c:pt>
                <c:pt idx="1621">
                  <c:v>43441.54175462963</c:v>
                </c:pt>
                <c:pt idx="1622">
                  <c:v>43441.583421354168</c:v>
                </c:pt>
                <c:pt idx="1623">
                  <c:v>43441.625088078705</c:v>
                </c:pt>
                <c:pt idx="1624">
                  <c:v>43441.666754803242</c:v>
                </c:pt>
                <c:pt idx="1625">
                  <c:v>43441.708421527779</c:v>
                </c:pt>
                <c:pt idx="1626">
                  <c:v>43441.750088252316</c:v>
                </c:pt>
                <c:pt idx="1627">
                  <c:v>43441.791754976854</c:v>
                </c:pt>
                <c:pt idx="1628">
                  <c:v>43441.833421701391</c:v>
                </c:pt>
                <c:pt idx="1629">
                  <c:v>43441.875088425928</c:v>
                </c:pt>
                <c:pt idx="1630">
                  <c:v>43441.916755150465</c:v>
                </c:pt>
                <c:pt idx="1631">
                  <c:v>43441.958421875002</c:v>
                </c:pt>
                <c:pt idx="1632">
                  <c:v>43442.00008859954</c:v>
                </c:pt>
                <c:pt idx="1633">
                  <c:v>43442.041755324077</c:v>
                </c:pt>
                <c:pt idx="1634">
                  <c:v>43442.083422048614</c:v>
                </c:pt>
                <c:pt idx="1635">
                  <c:v>43442.125088773151</c:v>
                </c:pt>
                <c:pt idx="1636">
                  <c:v>43442.166755497688</c:v>
                </c:pt>
                <c:pt idx="1637">
                  <c:v>43442.208422222226</c:v>
                </c:pt>
                <c:pt idx="1638">
                  <c:v>43442.250088946763</c:v>
                </c:pt>
                <c:pt idx="1639">
                  <c:v>43442.291755671293</c:v>
                </c:pt>
                <c:pt idx="1640">
                  <c:v>43442.33342239583</c:v>
                </c:pt>
                <c:pt idx="1641">
                  <c:v>43442.375089120367</c:v>
                </c:pt>
                <c:pt idx="1642">
                  <c:v>43442.416755844904</c:v>
                </c:pt>
                <c:pt idx="1643">
                  <c:v>43442.458422569442</c:v>
                </c:pt>
                <c:pt idx="1644">
                  <c:v>43442.500089293979</c:v>
                </c:pt>
                <c:pt idx="1645">
                  <c:v>43442.541756018516</c:v>
                </c:pt>
                <c:pt idx="1646">
                  <c:v>43442.583422743053</c:v>
                </c:pt>
                <c:pt idx="1647">
                  <c:v>43442.62508946759</c:v>
                </c:pt>
                <c:pt idx="1648">
                  <c:v>43442.666756192128</c:v>
                </c:pt>
                <c:pt idx="1649">
                  <c:v>43442.708422916665</c:v>
                </c:pt>
                <c:pt idx="1650">
                  <c:v>43442.750089641202</c:v>
                </c:pt>
                <c:pt idx="1651">
                  <c:v>43442.791756365739</c:v>
                </c:pt>
                <c:pt idx="1652">
                  <c:v>43442.833423090276</c:v>
                </c:pt>
                <c:pt idx="1653">
                  <c:v>43442.875089814814</c:v>
                </c:pt>
                <c:pt idx="1654">
                  <c:v>43442.916756539351</c:v>
                </c:pt>
                <c:pt idx="1655">
                  <c:v>43442.958423263888</c:v>
                </c:pt>
                <c:pt idx="1656">
                  <c:v>43443.000089988425</c:v>
                </c:pt>
                <c:pt idx="1657">
                  <c:v>43443.041756712963</c:v>
                </c:pt>
                <c:pt idx="1658">
                  <c:v>43443.0834234375</c:v>
                </c:pt>
                <c:pt idx="1659">
                  <c:v>43443.125090162037</c:v>
                </c:pt>
                <c:pt idx="1660">
                  <c:v>43443.166756886574</c:v>
                </c:pt>
                <c:pt idx="1661">
                  <c:v>43443.208423611111</c:v>
                </c:pt>
                <c:pt idx="1662">
                  <c:v>43443.250090335649</c:v>
                </c:pt>
                <c:pt idx="1663">
                  <c:v>43443.291757060186</c:v>
                </c:pt>
                <c:pt idx="1664">
                  <c:v>43443.333423784723</c:v>
                </c:pt>
                <c:pt idx="1665">
                  <c:v>43443.37509050926</c:v>
                </c:pt>
                <c:pt idx="1666">
                  <c:v>43443.416757233797</c:v>
                </c:pt>
                <c:pt idx="1667">
                  <c:v>43443.458423958335</c:v>
                </c:pt>
                <c:pt idx="1668">
                  <c:v>43443.500090682872</c:v>
                </c:pt>
                <c:pt idx="1669">
                  <c:v>43443.541757407409</c:v>
                </c:pt>
                <c:pt idx="1670">
                  <c:v>43443.583424131946</c:v>
                </c:pt>
                <c:pt idx="1671">
                  <c:v>43443.625090856483</c:v>
                </c:pt>
                <c:pt idx="1672">
                  <c:v>43443.666757581021</c:v>
                </c:pt>
                <c:pt idx="1673">
                  <c:v>43443.708424305558</c:v>
                </c:pt>
                <c:pt idx="1674">
                  <c:v>43443.750091030095</c:v>
                </c:pt>
                <c:pt idx="1675">
                  <c:v>43443.791757754632</c:v>
                </c:pt>
                <c:pt idx="1676">
                  <c:v>43443.833424479169</c:v>
                </c:pt>
                <c:pt idx="1677">
                  <c:v>43443.875091203707</c:v>
                </c:pt>
                <c:pt idx="1678">
                  <c:v>43443.916757928244</c:v>
                </c:pt>
                <c:pt idx="1679">
                  <c:v>43443.958424652781</c:v>
                </c:pt>
                <c:pt idx="1680">
                  <c:v>43444.000091377318</c:v>
                </c:pt>
                <c:pt idx="1681">
                  <c:v>43444.041758101848</c:v>
                </c:pt>
                <c:pt idx="1682">
                  <c:v>43444.083424826385</c:v>
                </c:pt>
                <c:pt idx="1683">
                  <c:v>43444.125091550923</c:v>
                </c:pt>
                <c:pt idx="1684">
                  <c:v>43444.16675827546</c:v>
                </c:pt>
                <c:pt idx="1685">
                  <c:v>43444.208424999997</c:v>
                </c:pt>
                <c:pt idx="1686">
                  <c:v>43444.250091724534</c:v>
                </c:pt>
                <c:pt idx="1687">
                  <c:v>43444.291758449071</c:v>
                </c:pt>
                <c:pt idx="1688">
                  <c:v>43444.333425173609</c:v>
                </c:pt>
                <c:pt idx="1689">
                  <c:v>43444.375091898146</c:v>
                </c:pt>
                <c:pt idx="1690">
                  <c:v>43444.416758622683</c:v>
                </c:pt>
                <c:pt idx="1691">
                  <c:v>43444.45842534722</c:v>
                </c:pt>
                <c:pt idx="1692">
                  <c:v>43444.500092071758</c:v>
                </c:pt>
                <c:pt idx="1693">
                  <c:v>43444.541758796295</c:v>
                </c:pt>
                <c:pt idx="1694">
                  <c:v>43444.583425520832</c:v>
                </c:pt>
                <c:pt idx="1695">
                  <c:v>43444.625092245369</c:v>
                </c:pt>
                <c:pt idx="1696">
                  <c:v>43444.666758969906</c:v>
                </c:pt>
                <c:pt idx="1697">
                  <c:v>43444.708425694444</c:v>
                </c:pt>
                <c:pt idx="1698">
                  <c:v>43444.750092418981</c:v>
                </c:pt>
                <c:pt idx="1699">
                  <c:v>43444.791759143518</c:v>
                </c:pt>
                <c:pt idx="1700">
                  <c:v>43444.833425868055</c:v>
                </c:pt>
                <c:pt idx="1701">
                  <c:v>43444.875092592592</c:v>
                </c:pt>
                <c:pt idx="1702">
                  <c:v>43444.91675931713</c:v>
                </c:pt>
                <c:pt idx="1703">
                  <c:v>43444.958426041667</c:v>
                </c:pt>
                <c:pt idx="1704">
                  <c:v>43445.000092766204</c:v>
                </c:pt>
                <c:pt idx="1705">
                  <c:v>43445.041759490741</c:v>
                </c:pt>
                <c:pt idx="1706">
                  <c:v>43445.083426215278</c:v>
                </c:pt>
                <c:pt idx="1707">
                  <c:v>43445.125092939816</c:v>
                </c:pt>
                <c:pt idx="1708">
                  <c:v>43445.166759664353</c:v>
                </c:pt>
                <c:pt idx="1709">
                  <c:v>43445.20842638889</c:v>
                </c:pt>
                <c:pt idx="1710">
                  <c:v>43445.250093113427</c:v>
                </c:pt>
                <c:pt idx="1711">
                  <c:v>43445.291759837964</c:v>
                </c:pt>
                <c:pt idx="1712">
                  <c:v>43445.333426562502</c:v>
                </c:pt>
                <c:pt idx="1713">
                  <c:v>43445.375093287039</c:v>
                </c:pt>
                <c:pt idx="1714">
                  <c:v>43445.416760011576</c:v>
                </c:pt>
                <c:pt idx="1715">
                  <c:v>43445.458426736113</c:v>
                </c:pt>
                <c:pt idx="1716">
                  <c:v>43445.500093460651</c:v>
                </c:pt>
                <c:pt idx="1717">
                  <c:v>43445.541760185188</c:v>
                </c:pt>
                <c:pt idx="1718">
                  <c:v>43445.583426909725</c:v>
                </c:pt>
                <c:pt idx="1719">
                  <c:v>43445.625093634262</c:v>
                </c:pt>
                <c:pt idx="1720">
                  <c:v>43445.666760358799</c:v>
                </c:pt>
                <c:pt idx="1721">
                  <c:v>43445.708427083337</c:v>
                </c:pt>
                <c:pt idx="1722">
                  <c:v>43445.750093807874</c:v>
                </c:pt>
                <c:pt idx="1723">
                  <c:v>43445.791760532411</c:v>
                </c:pt>
                <c:pt idx="1724">
                  <c:v>43445.833427256941</c:v>
                </c:pt>
                <c:pt idx="1725">
                  <c:v>43445.875093981478</c:v>
                </c:pt>
                <c:pt idx="1726">
                  <c:v>43445.916760706015</c:v>
                </c:pt>
                <c:pt idx="1727">
                  <c:v>43445.958427430553</c:v>
                </c:pt>
                <c:pt idx="1728">
                  <c:v>43446.00009415509</c:v>
                </c:pt>
                <c:pt idx="1729">
                  <c:v>43446.041760879627</c:v>
                </c:pt>
                <c:pt idx="1730">
                  <c:v>43446.083427604164</c:v>
                </c:pt>
                <c:pt idx="1731">
                  <c:v>43446.125094328701</c:v>
                </c:pt>
                <c:pt idx="1732">
                  <c:v>43446.166761053239</c:v>
                </c:pt>
                <c:pt idx="1733">
                  <c:v>43446.208427777776</c:v>
                </c:pt>
                <c:pt idx="1734">
                  <c:v>43446.250094502313</c:v>
                </c:pt>
                <c:pt idx="1735">
                  <c:v>43446.29176122685</c:v>
                </c:pt>
                <c:pt idx="1736">
                  <c:v>43446.333427951387</c:v>
                </c:pt>
                <c:pt idx="1737">
                  <c:v>43446.375094675925</c:v>
                </c:pt>
                <c:pt idx="1738">
                  <c:v>43446.416761400462</c:v>
                </c:pt>
                <c:pt idx="1739">
                  <c:v>43446.458428124999</c:v>
                </c:pt>
                <c:pt idx="1740">
                  <c:v>43446.500094849536</c:v>
                </c:pt>
                <c:pt idx="1741">
                  <c:v>43446.541761574073</c:v>
                </c:pt>
                <c:pt idx="1742">
                  <c:v>43446.583428298611</c:v>
                </c:pt>
                <c:pt idx="1743">
                  <c:v>43446.625095023148</c:v>
                </c:pt>
                <c:pt idx="1744">
                  <c:v>43446.666761747685</c:v>
                </c:pt>
                <c:pt idx="1745">
                  <c:v>43446.708428472222</c:v>
                </c:pt>
                <c:pt idx="1746">
                  <c:v>43446.75009519676</c:v>
                </c:pt>
                <c:pt idx="1747">
                  <c:v>43446.791761921297</c:v>
                </c:pt>
                <c:pt idx="1748">
                  <c:v>43446.833428645834</c:v>
                </c:pt>
                <c:pt idx="1749">
                  <c:v>43446.875095370371</c:v>
                </c:pt>
                <c:pt idx="1750">
                  <c:v>43446.916762094908</c:v>
                </c:pt>
                <c:pt idx="1751">
                  <c:v>43446.958428819446</c:v>
                </c:pt>
                <c:pt idx="1752">
                  <c:v>43447.000095543983</c:v>
                </c:pt>
                <c:pt idx="1753">
                  <c:v>43447.04176226852</c:v>
                </c:pt>
                <c:pt idx="1754">
                  <c:v>43447.083428993057</c:v>
                </c:pt>
                <c:pt idx="1755">
                  <c:v>43447.125095717594</c:v>
                </c:pt>
                <c:pt idx="1756">
                  <c:v>43447.166762442132</c:v>
                </c:pt>
                <c:pt idx="1757">
                  <c:v>43447.208429166669</c:v>
                </c:pt>
                <c:pt idx="1758">
                  <c:v>43447.250095891206</c:v>
                </c:pt>
                <c:pt idx="1759">
                  <c:v>43447.291762615743</c:v>
                </c:pt>
                <c:pt idx="1760">
                  <c:v>43447.33342934028</c:v>
                </c:pt>
                <c:pt idx="1761">
                  <c:v>43447.375096064818</c:v>
                </c:pt>
                <c:pt idx="1762">
                  <c:v>43447.416762789355</c:v>
                </c:pt>
                <c:pt idx="1763">
                  <c:v>43447.458429513892</c:v>
                </c:pt>
                <c:pt idx="1764">
                  <c:v>43447.500096238429</c:v>
                </c:pt>
                <c:pt idx="1765">
                  <c:v>43447.541762962966</c:v>
                </c:pt>
                <c:pt idx="1766">
                  <c:v>43447.583429687496</c:v>
                </c:pt>
                <c:pt idx="1767">
                  <c:v>43447.625096412034</c:v>
                </c:pt>
                <c:pt idx="1768">
                  <c:v>43447.666763136571</c:v>
                </c:pt>
                <c:pt idx="1769">
                  <c:v>43447.708429861108</c:v>
                </c:pt>
                <c:pt idx="1770">
                  <c:v>43447.750096585645</c:v>
                </c:pt>
                <c:pt idx="1771">
                  <c:v>43447.791763310182</c:v>
                </c:pt>
                <c:pt idx="1772">
                  <c:v>43447.83343003472</c:v>
                </c:pt>
                <c:pt idx="1773">
                  <c:v>43447.875096759257</c:v>
                </c:pt>
                <c:pt idx="1774">
                  <c:v>43447.916763483794</c:v>
                </c:pt>
                <c:pt idx="1775">
                  <c:v>43447.958430208331</c:v>
                </c:pt>
                <c:pt idx="1776">
                  <c:v>43448.000096932868</c:v>
                </c:pt>
                <c:pt idx="1777">
                  <c:v>43448.041763657406</c:v>
                </c:pt>
                <c:pt idx="1778">
                  <c:v>43448.083430381943</c:v>
                </c:pt>
                <c:pt idx="1779">
                  <c:v>43448.12509710648</c:v>
                </c:pt>
                <c:pt idx="1780">
                  <c:v>43448.166763831017</c:v>
                </c:pt>
                <c:pt idx="1781">
                  <c:v>43448.208430555555</c:v>
                </c:pt>
                <c:pt idx="1782">
                  <c:v>43448.250097280092</c:v>
                </c:pt>
                <c:pt idx="1783">
                  <c:v>43448.291764004629</c:v>
                </c:pt>
                <c:pt idx="1784">
                  <c:v>43448.333430729166</c:v>
                </c:pt>
                <c:pt idx="1785">
                  <c:v>43448.375097453703</c:v>
                </c:pt>
                <c:pt idx="1786">
                  <c:v>43448.416764178241</c:v>
                </c:pt>
                <c:pt idx="1787">
                  <c:v>43448.458430902778</c:v>
                </c:pt>
                <c:pt idx="1788">
                  <c:v>43448.500097627315</c:v>
                </c:pt>
                <c:pt idx="1789">
                  <c:v>43448.541764351852</c:v>
                </c:pt>
                <c:pt idx="1790">
                  <c:v>43448.583431076389</c:v>
                </c:pt>
                <c:pt idx="1791">
                  <c:v>43448.625097800927</c:v>
                </c:pt>
                <c:pt idx="1792">
                  <c:v>43448.666764525464</c:v>
                </c:pt>
                <c:pt idx="1793">
                  <c:v>43448.708431250001</c:v>
                </c:pt>
                <c:pt idx="1794">
                  <c:v>43448.750097974538</c:v>
                </c:pt>
                <c:pt idx="1795">
                  <c:v>43448.791764699075</c:v>
                </c:pt>
                <c:pt idx="1796">
                  <c:v>43448.833431423613</c:v>
                </c:pt>
                <c:pt idx="1797">
                  <c:v>43448.87509814815</c:v>
                </c:pt>
                <c:pt idx="1798">
                  <c:v>43448.916764872687</c:v>
                </c:pt>
                <c:pt idx="1799">
                  <c:v>43448.958431597224</c:v>
                </c:pt>
                <c:pt idx="1800">
                  <c:v>43449.000098321761</c:v>
                </c:pt>
                <c:pt idx="1801">
                  <c:v>43449.041765046299</c:v>
                </c:pt>
                <c:pt idx="1802">
                  <c:v>43449.083431770836</c:v>
                </c:pt>
                <c:pt idx="1803">
                  <c:v>43449.125098495373</c:v>
                </c:pt>
                <c:pt idx="1804">
                  <c:v>43449.16676521991</c:v>
                </c:pt>
                <c:pt idx="1805">
                  <c:v>43449.208431944448</c:v>
                </c:pt>
                <c:pt idx="1806">
                  <c:v>43449.250098668985</c:v>
                </c:pt>
                <c:pt idx="1807">
                  <c:v>43449.291765393522</c:v>
                </c:pt>
                <c:pt idx="1808">
                  <c:v>43449.333432118059</c:v>
                </c:pt>
                <c:pt idx="1809">
                  <c:v>43449.375098842589</c:v>
                </c:pt>
                <c:pt idx="1810">
                  <c:v>43449.416765567126</c:v>
                </c:pt>
                <c:pt idx="1811">
                  <c:v>43449.458432291663</c:v>
                </c:pt>
                <c:pt idx="1812">
                  <c:v>43449.500099016201</c:v>
                </c:pt>
                <c:pt idx="1813">
                  <c:v>43449.541765740738</c:v>
                </c:pt>
                <c:pt idx="1814">
                  <c:v>43449.583432465275</c:v>
                </c:pt>
                <c:pt idx="1815">
                  <c:v>43449.625099189812</c:v>
                </c:pt>
                <c:pt idx="1816">
                  <c:v>43449.66676591435</c:v>
                </c:pt>
                <c:pt idx="1817">
                  <c:v>43449.708432638887</c:v>
                </c:pt>
                <c:pt idx="1818">
                  <c:v>43449.750099363424</c:v>
                </c:pt>
                <c:pt idx="1819">
                  <c:v>43449.791766087961</c:v>
                </c:pt>
                <c:pt idx="1820">
                  <c:v>43449.833432812498</c:v>
                </c:pt>
                <c:pt idx="1821">
                  <c:v>43449.875099537036</c:v>
                </c:pt>
                <c:pt idx="1822">
                  <c:v>43449.916766261573</c:v>
                </c:pt>
                <c:pt idx="1823">
                  <c:v>43449.95843298611</c:v>
                </c:pt>
                <c:pt idx="1824">
                  <c:v>43450.000099710647</c:v>
                </c:pt>
                <c:pt idx="1825">
                  <c:v>43450.041766435184</c:v>
                </c:pt>
                <c:pt idx="1826">
                  <c:v>43450.083433159722</c:v>
                </c:pt>
                <c:pt idx="1827">
                  <c:v>43450.125099884259</c:v>
                </c:pt>
                <c:pt idx="1828">
                  <c:v>43450.166766608796</c:v>
                </c:pt>
                <c:pt idx="1829">
                  <c:v>43450.208433333333</c:v>
                </c:pt>
                <c:pt idx="1830">
                  <c:v>43450.25010005787</c:v>
                </c:pt>
                <c:pt idx="1831">
                  <c:v>43450.291766782408</c:v>
                </c:pt>
                <c:pt idx="1832">
                  <c:v>43450.333433506945</c:v>
                </c:pt>
                <c:pt idx="1833">
                  <c:v>43450.375100231482</c:v>
                </c:pt>
                <c:pt idx="1834">
                  <c:v>43450.416766956019</c:v>
                </c:pt>
                <c:pt idx="1835">
                  <c:v>43450.458433680556</c:v>
                </c:pt>
                <c:pt idx="1836">
                  <c:v>43450.500100405094</c:v>
                </c:pt>
                <c:pt idx="1837">
                  <c:v>43450.541767129631</c:v>
                </c:pt>
                <c:pt idx="1838">
                  <c:v>43450.583433854168</c:v>
                </c:pt>
                <c:pt idx="1839">
                  <c:v>43450.625100578705</c:v>
                </c:pt>
                <c:pt idx="1840">
                  <c:v>43450.666767303243</c:v>
                </c:pt>
                <c:pt idx="1841">
                  <c:v>43450.70843402778</c:v>
                </c:pt>
                <c:pt idx="1842">
                  <c:v>43450.750100752317</c:v>
                </c:pt>
                <c:pt idx="1843">
                  <c:v>43450.791767476854</c:v>
                </c:pt>
                <c:pt idx="1844">
                  <c:v>43450.833434201391</c:v>
                </c:pt>
                <c:pt idx="1845">
                  <c:v>43450.875100925929</c:v>
                </c:pt>
                <c:pt idx="1846">
                  <c:v>43450.916767650466</c:v>
                </c:pt>
                <c:pt idx="1847">
                  <c:v>43450.958434375003</c:v>
                </c:pt>
                <c:pt idx="1848">
                  <c:v>43451.00010109954</c:v>
                </c:pt>
                <c:pt idx="1849">
                  <c:v>43451.041767824077</c:v>
                </c:pt>
                <c:pt idx="1850">
                  <c:v>43451.083434548615</c:v>
                </c:pt>
                <c:pt idx="1851">
                  <c:v>43451.125101273145</c:v>
                </c:pt>
                <c:pt idx="1852">
                  <c:v>43451.166767997682</c:v>
                </c:pt>
                <c:pt idx="1853">
                  <c:v>43451.208434722219</c:v>
                </c:pt>
                <c:pt idx="1854">
                  <c:v>43451.250101446756</c:v>
                </c:pt>
                <c:pt idx="1855">
                  <c:v>43451.291768171293</c:v>
                </c:pt>
                <c:pt idx="1856">
                  <c:v>43451.333434895831</c:v>
                </c:pt>
                <c:pt idx="1857">
                  <c:v>43451.375101620368</c:v>
                </c:pt>
                <c:pt idx="1858">
                  <c:v>43451.416768344905</c:v>
                </c:pt>
                <c:pt idx="1859">
                  <c:v>43451.458435069442</c:v>
                </c:pt>
                <c:pt idx="1860">
                  <c:v>43451.500101793979</c:v>
                </c:pt>
                <c:pt idx="1861">
                  <c:v>43451.541768518517</c:v>
                </c:pt>
                <c:pt idx="1862">
                  <c:v>43451.583435243054</c:v>
                </c:pt>
                <c:pt idx="1863">
                  <c:v>43451.625101967591</c:v>
                </c:pt>
                <c:pt idx="1864">
                  <c:v>43451.666768692128</c:v>
                </c:pt>
                <c:pt idx="1865">
                  <c:v>43451.708435416665</c:v>
                </c:pt>
                <c:pt idx="1866">
                  <c:v>43451.750102141203</c:v>
                </c:pt>
                <c:pt idx="1867">
                  <c:v>43451.79176886574</c:v>
                </c:pt>
                <c:pt idx="1868">
                  <c:v>43451.833435590277</c:v>
                </c:pt>
                <c:pt idx="1869">
                  <c:v>43451.875102314814</c:v>
                </c:pt>
                <c:pt idx="1870">
                  <c:v>43451.916769039351</c:v>
                </c:pt>
                <c:pt idx="1871">
                  <c:v>43451.958435763889</c:v>
                </c:pt>
                <c:pt idx="1872">
                  <c:v>43452.000102488426</c:v>
                </c:pt>
                <c:pt idx="1873">
                  <c:v>43452.041769212963</c:v>
                </c:pt>
                <c:pt idx="1874">
                  <c:v>43452.0834359375</c:v>
                </c:pt>
                <c:pt idx="1875">
                  <c:v>43452.125102662038</c:v>
                </c:pt>
                <c:pt idx="1876">
                  <c:v>43452.166769386575</c:v>
                </c:pt>
                <c:pt idx="1877">
                  <c:v>43452.208436111112</c:v>
                </c:pt>
                <c:pt idx="1878">
                  <c:v>43452.250102835649</c:v>
                </c:pt>
                <c:pt idx="1879">
                  <c:v>43452.291769560186</c:v>
                </c:pt>
                <c:pt idx="1880">
                  <c:v>43452.333436284724</c:v>
                </c:pt>
                <c:pt idx="1881">
                  <c:v>43452.375103009261</c:v>
                </c:pt>
                <c:pt idx="1882">
                  <c:v>43452.416769733798</c:v>
                </c:pt>
                <c:pt idx="1883">
                  <c:v>43452.458436458335</c:v>
                </c:pt>
                <c:pt idx="1884">
                  <c:v>43452.500103182872</c:v>
                </c:pt>
                <c:pt idx="1885">
                  <c:v>43452.54176990741</c:v>
                </c:pt>
                <c:pt idx="1886">
                  <c:v>43452.583436631947</c:v>
                </c:pt>
                <c:pt idx="1887">
                  <c:v>43452.625103356484</c:v>
                </c:pt>
                <c:pt idx="1888">
                  <c:v>43452.666770081021</c:v>
                </c:pt>
                <c:pt idx="1889">
                  <c:v>43452.708436805558</c:v>
                </c:pt>
                <c:pt idx="1890">
                  <c:v>43452.750103530096</c:v>
                </c:pt>
                <c:pt idx="1891">
                  <c:v>43452.791770254633</c:v>
                </c:pt>
                <c:pt idx="1892">
                  <c:v>43452.83343697917</c:v>
                </c:pt>
                <c:pt idx="1893">
                  <c:v>43452.875103703707</c:v>
                </c:pt>
                <c:pt idx="1894">
                  <c:v>43452.916770428237</c:v>
                </c:pt>
                <c:pt idx="1895">
                  <c:v>43452.958437152774</c:v>
                </c:pt>
                <c:pt idx="1896">
                  <c:v>43453.000103877312</c:v>
                </c:pt>
                <c:pt idx="1897">
                  <c:v>43453.041770601849</c:v>
                </c:pt>
                <c:pt idx="1898">
                  <c:v>43453.083437326386</c:v>
                </c:pt>
                <c:pt idx="1899">
                  <c:v>43453.125104050923</c:v>
                </c:pt>
                <c:pt idx="1900">
                  <c:v>43453.16677077546</c:v>
                </c:pt>
                <c:pt idx="1901">
                  <c:v>43453.208437499998</c:v>
                </c:pt>
                <c:pt idx="1902">
                  <c:v>43453.250104224535</c:v>
                </c:pt>
                <c:pt idx="1903">
                  <c:v>43453.291770949072</c:v>
                </c:pt>
                <c:pt idx="1904">
                  <c:v>43453.333437673609</c:v>
                </c:pt>
                <c:pt idx="1905">
                  <c:v>43453.375104398147</c:v>
                </c:pt>
                <c:pt idx="1906">
                  <c:v>43453.416771122684</c:v>
                </c:pt>
                <c:pt idx="1907">
                  <c:v>43453.458437847221</c:v>
                </c:pt>
                <c:pt idx="1908">
                  <c:v>43453.500104571758</c:v>
                </c:pt>
                <c:pt idx="1909">
                  <c:v>43453.541771296295</c:v>
                </c:pt>
                <c:pt idx="1910">
                  <c:v>43453.583438020833</c:v>
                </c:pt>
                <c:pt idx="1911">
                  <c:v>43453.62510474537</c:v>
                </c:pt>
                <c:pt idx="1912">
                  <c:v>43453.666771469907</c:v>
                </c:pt>
                <c:pt idx="1913">
                  <c:v>43453.708438194444</c:v>
                </c:pt>
                <c:pt idx="1914">
                  <c:v>43453.750104918981</c:v>
                </c:pt>
                <c:pt idx="1915">
                  <c:v>43453.791771643519</c:v>
                </c:pt>
                <c:pt idx="1916">
                  <c:v>43453.833438368056</c:v>
                </c:pt>
                <c:pt idx="1917">
                  <c:v>43453.875105092593</c:v>
                </c:pt>
                <c:pt idx="1918">
                  <c:v>43453.91677181713</c:v>
                </c:pt>
                <c:pt idx="1919">
                  <c:v>43453.958438541667</c:v>
                </c:pt>
                <c:pt idx="1920">
                  <c:v>43454.000105266205</c:v>
                </c:pt>
                <c:pt idx="1921">
                  <c:v>43454.041771990742</c:v>
                </c:pt>
                <c:pt idx="1922">
                  <c:v>43454.083438715279</c:v>
                </c:pt>
                <c:pt idx="1923">
                  <c:v>43454.125105439816</c:v>
                </c:pt>
                <c:pt idx="1924">
                  <c:v>43454.166772164353</c:v>
                </c:pt>
                <c:pt idx="1925">
                  <c:v>43454.208438888891</c:v>
                </c:pt>
                <c:pt idx="1926">
                  <c:v>43454.250105613428</c:v>
                </c:pt>
                <c:pt idx="1927">
                  <c:v>43454.291772337965</c:v>
                </c:pt>
                <c:pt idx="1928">
                  <c:v>43454.333439062502</c:v>
                </c:pt>
                <c:pt idx="1929">
                  <c:v>43454.37510578704</c:v>
                </c:pt>
                <c:pt idx="1930">
                  <c:v>43454.416772511577</c:v>
                </c:pt>
                <c:pt idx="1931">
                  <c:v>43454.458439236114</c:v>
                </c:pt>
                <c:pt idx="1932">
                  <c:v>43454.500105960651</c:v>
                </c:pt>
                <c:pt idx="1933">
                  <c:v>43454.541772685188</c:v>
                </c:pt>
                <c:pt idx="1934">
                  <c:v>43454.583439409726</c:v>
                </c:pt>
                <c:pt idx="1935">
                  <c:v>43454.625106134263</c:v>
                </c:pt>
                <c:pt idx="1936">
                  <c:v>43454.666772858793</c:v>
                </c:pt>
                <c:pt idx="1937">
                  <c:v>43454.70843958333</c:v>
                </c:pt>
                <c:pt idx="1938">
                  <c:v>43454.750106307867</c:v>
                </c:pt>
                <c:pt idx="1939">
                  <c:v>43454.791773032404</c:v>
                </c:pt>
                <c:pt idx="1940">
                  <c:v>43454.833439756942</c:v>
                </c:pt>
                <c:pt idx="1941">
                  <c:v>43454.875106481479</c:v>
                </c:pt>
                <c:pt idx="1942">
                  <c:v>43454.916773206016</c:v>
                </c:pt>
                <c:pt idx="1943">
                  <c:v>43454.958439930553</c:v>
                </c:pt>
                <c:pt idx="1944">
                  <c:v>43455.00010665509</c:v>
                </c:pt>
                <c:pt idx="1945">
                  <c:v>43455.041773379628</c:v>
                </c:pt>
                <c:pt idx="1946">
                  <c:v>43455.083440104165</c:v>
                </c:pt>
                <c:pt idx="1947">
                  <c:v>43455.125106828702</c:v>
                </c:pt>
                <c:pt idx="1948">
                  <c:v>43455.166773553239</c:v>
                </c:pt>
                <c:pt idx="1949">
                  <c:v>43455.208440277776</c:v>
                </c:pt>
                <c:pt idx="1950">
                  <c:v>43455.250107002314</c:v>
                </c:pt>
                <c:pt idx="1951">
                  <c:v>43455.291773726851</c:v>
                </c:pt>
                <c:pt idx="1952">
                  <c:v>43455.333440451388</c:v>
                </c:pt>
                <c:pt idx="1953">
                  <c:v>43455.375107175925</c:v>
                </c:pt>
                <c:pt idx="1954">
                  <c:v>43455.416773900462</c:v>
                </c:pt>
                <c:pt idx="1955">
                  <c:v>43455.458440625</c:v>
                </c:pt>
                <c:pt idx="1956">
                  <c:v>43455.500107349537</c:v>
                </c:pt>
                <c:pt idx="1957">
                  <c:v>43455.541774074074</c:v>
                </c:pt>
                <c:pt idx="1958">
                  <c:v>43455.583440798611</c:v>
                </c:pt>
                <c:pt idx="1959">
                  <c:v>43455.625107523148</c:v>
                </c:pt>
                <c:pt idx="1960">
                  <c:v>43455.666774247686</c:v>
                </c:pt>
                <c:pt idx="1961">
                  <c:v>43455.708440972223</c:v>
                </c:pt>
                <c:pt idx="1962">
                  <c:v>43455.75010769676</c:v>
                </c:pt>
                <c:pt idx="1963">
                  <c:v>43455.791774421297</c:v>
                </c:pt>
                <c:pt idx="1964">
                  <c:v>43455.833441145835</c:v>
                </c:pt>
                <c:pt idx="1965">
                  <c:v>43455.875107870372</c:v>
                </c:pt>
                <c:pt idx="1966">
                  <c:v>43455.916774594909</c:v>
                </c:pt>
                <c:pt idx="1967">
                  <c:v>43455.958441319446</c:v>
                </c:pt>
                <c:pt idx="1968">
                  <c:v>43456.000108043983</c:v>
                </c:pt>
                <c:pt idx="1969">
                  <c:v>43456.041774768521</c:v>
                </c:pt>
                <c:pt idx="1970">
                  <c:v>43456.083441493058</c:v>
                </c:pt>
                <c:pt idx="1971">
                  <c:v>43456.125108217595</c:v>
                </c:pt>
                <c:pt idx="1972">
                  <c:v>43456.166774942132</c:v>
                </c:pt>
                <c:pt idx="1973">
                  <c:v>43456.208441666669</c:v>
                </c:pt>
                <c:pt idx="1974">
                  <c:v>43456.250108391207</c:v>
                </c:pt>
                <c:pt idx="1975">
                  <c:v>43456.291775115744</c:v>
                </c:pt>
                <c:pt idx="1976">
                  <c:v>43456.333441840281</c:v>
                </c:pt>
                <c:pt idx="1977">
                  <c:v>43456.375108564818</c:v>
                </c:pt>
                <c:pt idx="1978">
                  <c:v>43456.416775289355</c:v>
                </c:pt>
                <c:pt idx="1979">
                  <c:v>43456.458442013885</c:v>
                </c:pt>
                <c:pt idx="1980">
                  <c:v>43456.500108738423</c:v>
                </c:pt>
                <c:pt idx="1981">
                  <c:v>43456.54177546296</c:v>
                </c:pt>
                <c:pt idx="1982">
                  <c:v>43456.583442187497</c:v>
                </c:pt>
                <c:pt idx="1983">
                  <c:v>43456.625108912034</c:v>
                </c:pt>
                <c:pt idx="1984">
                  <c:v>43456.666775636571</c:v>
                </c:pt>
                <c:pt idx="1985">
                  <c:v>43456.708442361109</c:v>
                </c:pt>
                <c:pt idx="1986">
                  <c:v>43456.750109085646</c:v>
                </c:pt>
                <c:pt idx="1987">
                  <c:v>43456.791775810183</c:v>
                </c:pt>
                <c:pt idx="1988">
                  <c:v>43456.83344253472</c:v>
                </c:pt>
                <c:pt idx="1989">
                  <c:v>43456.875109259257</c:v>
                </c:pt>
                <c:pt idx="1990">
                  <c:v>43456.916775983795</c:v>
                </c:pt>
                <c:pt idx="1991">
                  <c:v>43456.958442708332</c:v>
                </c:pt>
                <c:pt idx="1992">
                  <c:v>43457.000109432869</c:v>
                </c:pt>
                <c:pt idx="1993">
                  <c:v>43457.041776157406</c:v>
                </c:pt>
                <c:pt idx="1994">
                  <c:v>43457.083442881943</c:v>
                </c:pt>
                <c:pt idx="1995">
                  <c:v>43457.125109606481</c:v>
                </c:pt>
                <c:pt idx="1996">
                  <c:v>43457.166776331018</c:v>
                </c:pt>
                <c:pt idx="1997">
                  <c:v>43457.208443055555</c:v>
                </c:pt>
                <c:pt idx="1998">
                  <c:v>43457.250109780092</c:v>
                </c:pt>
                <c:pt idx="1999">
                  <c:v>43457.29177650463</c:v>
                </c:pt>
                <c:pt idx="2000">
                  <c:v>43457.333443229167</c:v>
                </c:pt>
                <c:pt idx="2001">
                  <c:v>43457.375109953704</c:v>
                </c:pt>
                <c:pt idx="2002">
                  <c:v>43457.416776678241</c:v>
                </c:pt>
                <c:pt idx="2003">
                  <c:v>43457.458443402778</c:v>
                </c:pt>
                <c:pt idx="2004">
                  <c:v>43457.500110127316</c:v>
                </c:pt>
                <c:pt idx="2005">
                  <c:v>43457.541776851853</c:v>
                </c:pt>
                <c:pt idx="2006">
                  <c:v>43457.58344357639</c:v>
                </c:pt>
                <c:pt idx="2007">
                  <c:v>43457.625110300927</c:v>
                </c:pt>
                <c:pt idx="2008">
                  <c:v>43457.666777025464</c:v>
                </c:pt>
                <c:pt idx="2009">
                  <c:v>43457.708443750002</c:v>
                </c:pt>
                <c:pt idx="2010">
                  <c:v>43457.750110474539</c:v>
                </c:pt>
                <c:pt idx="2011">
                  <c:v>43457.791777199076</c:v>
                </c:pt>
                <c:pt idx="2012">
                  <c:v>43457.833443923613</c:v>
                </c:pt>
                <c:pt idx="2013">
                  <c:v>43457.87511064815</c:v>
                </c:pt>
                <c:pt idx="2014">
                  <c:v>43457.916777372688</c:v>
                </c:pt>
                <c:pt idx="2015">
                  <c:v>43457.958444097225</c:v>
                </c:pt>
                <c:pt idx="2016">
                  <c:v>43458.000110821762</c:v>
                </c:pt>
                <c:pt idx="2017">
                  <c:v>43458.041777546299</c:v>
                </c:pt>
                <c:pt idx="2018">
                  <c:v>43458.083444270836</c:v>
                </c:pt>
                <c:pt idx="2019">
                  <c:v>43458.125110995374</c:v>
                </c:pt>
                <c:pt idx="2020">
                  <c:v>43458.166777719911</c:v>
                </c:pt>
                <c:pt idx="2021">
                  <c:v>43458.208444444441</c:v>
                </c:pt>
                <c:pt idx="2022">
                  <c:v>43458.250111168978</c:v>
                </c:pt>
                <c:pt idx="2023">
                  <c:v>43458.291777893515</c:v>
                </c:pt>
                <c:pt idx="2024">
                  <c:v>43458.333444618052</c:v>
                </c:pt>
                <c:pt idx="2025">
                  <c:v>43458.37511134259</c:v>
                </c:pt>
                <c:pt idx="2026">
                  <c:v>43458.416778067127</c:v>
                </c:pt>
                <c:pt idx="2027">
                  <c:v>43458.458444791664</c:v>
                </c:pt>
                <c:pt idx="2028">
                  <c:v>43458.500111516201</c:v>
                </c:pt>
                <c:pt idx="2029">
                  <c:v>43458.541778240738</c:v>
                </c:pt>
                <c:pt idx="2030">
                  <c:v>43458.583444965276</c:v>
                </c:pt>
                <c:pt idx="2031">
                  <c:v>43458.625111689813</c:v>
                </c:pt>
                <c:pt idx="2032">
                  <c:v>43458.66677841435</c:v>
                </c:pt>
                <c:pt idx="2033">
                  <c:v>43458.708445138887</c:v>
                </c:pt>
                <c:pt idx="2034">
                  <c:v>43458.750111863425</c:v>
                </c:pt>
                <c:pt idx="2035">
                  <c:v>43458.791778587962</c:v>
                </c:pt>
                <c:pt idx="2036">
                  <c:v>43458.833445312499</c:v>
                </c:pt>
                <c:pt idx="2037">
                  <c:v>43458.875112037036</c:v>
                </c:pt>
                <c:pt idx="2038">
                  <c:v>43458.916778761573</c:v>
                </c:pt>
                <c:pt idx="2039">
                  <c:v>43458.958445486111</c:v>
                </c:pt>
                <c:pt idx="2040">
                  <c:v>43459.000112210648</c:v>
                </c:pt>
                <c:pt idx="2041">
                  <c:v>43459.041778935185</c:v>
                </c:pt>
                <c:pt idx="2042">
                  <c:v>43459.083445659722</c:v>
                </c:pt>
                <c:pt idx="2043">
                  <c:v>43459.125112384259</c:v>
                </c:pt>
                <c:pt idx="2044">
                  <c:v>43459.166779108797</c:v>
                </c:pt>
                <c:pt idx="2045">
                  <c:v>43459.208445833334</c:v>
                </c:pt>
                <c:pt idx="2046">
                  <c:v>43459.250112557871</c:v>
                </c:pt>
                <c:pt idx="2047">
                  <c:v>43459.291779282408</c:v>
                </c:pt>
                <c:pt idx="2048">
                  <c:v>43459.333446006945</c:v>
                </c:pt>
                <c:pt idx="2049">
                  <c:v>43459.375112731483</c:v>
                </c:pt>
                <c:pt idx="2050">
                  <c:v>43459.41677945602</c:v>
                </c:pt>
                <c:pt idx="2051">
                  <c:v>43459.458446180557</c:v>
                </c:pt>
                <c:pt idx="2052">
                  <c:v>43459.500112905094</c:v>
                </c:pt>
                <c:pt idx="2053">
                  <c:v>43459.541779629631</c:v>
                </c:pt>
                <c:pt idx="2054">
                  <c:v>43459.583446354169</c:v>
                </c:pt>
                <c:pt idx="2055">
                  <c:v>43459.625113078706</c:v>
                </c:pt>
                <c:pt idx="2056">
                  <c:v>43459.666779803243</c:v>
                </c:pt>
                <c:pt idx="2057">
                  <c:v>43459.70844652778</c:v>
                </c:pt>
                <c:pt idx="2058">
                  <c:v>43459.750113252318</c:v>
                </c:pt>
                <c:pt idx="2059">
                  <c:v>43459.791779976855</c:v>
                </c:pt>
                <c:pt idx="2060">
                  <c:v>43459.833446701392</c:v>
                </c:pt>
                <c:pt idx="2061">
                  <c:v>43459.875113425929</c:v>
                </c:pt>
                <c:pt idx="2062">
                  <c:v>43459.916780150466</c:v>
                </c:pt>
                <c:pt idx="2063">
                  <c:v>43459.958446875004</c:v>
                </c:pt>
                <c:pt idx="2064">
                  <c:v>43460.000113599534</c:v>
                </c:pt>
                <c:pt idx="2065">
                  <c:v>43460.041780324071</c:v>
                </c:pt>
                <c:pt idx="2066">
                  <c:v>43460.083447048608</c:v>
                </c:pt>
                <c:pt idx="2067">
                  <c:v>43460.125113773145</c:v>
                </c:pt>
                <c:pt idx="2068">
                  <c:v>43460.166780497682</c:v>
                </c:pt>
                <c:pt idx="2069">
                  <c:v>43460.20844722222</c:v>
                </c:pt>
                <c:pt idx="2070">
                  <c:v>43460.250113946757</c:v>
                </c:pt>
                <c:pt idx="2071">
                  <c:v>43460.291780671294</c:v>
                </c:pt>
                <c:pt idx="2072">
                  <c:v>43460.333447395831</c:v>
                </c:pt>
                <c:pt idx="2073">
                  <c:v>43460.375114120368</c:v>
                </c:pt>
                <c:pt idx="2074">
                  <c:v>43460.416780844906</c:v>
                </c:pt>
                <c:pt idx="2075">
                  <c:v>43460.458447569443</c:v>
                </c:pt>
                <c:pt idx="2076">
                  <c:v>43460.50011429398</c:v>
                </c:pt>
                <c:pt idx="2077">
                  <c:v>43460.541781018517</c:v>
                </c:pt>
                <c:pt idx="2078">
                  <c:v>43460.583447743054</c:v>
                </c:pt>
                <c:pt idx="2079">
                  <c:v>43460.625114467592</c:v>
                </c:pt>
                <c:pt idx="2080">
                  <c:v>43460.666781192129</c:v>
                </c:pt>
                <c:pt idx="2081">
                  <c:v>43460.708447916666</c:v>
                </c:pt>
                <c:pt idx="2082">
                  <c:v>43460.750114641203</c:v>
                </c:pt>
                <c:pt idx="2083">
                  <c:v>43460.79178136574</c:v>
                </c:pt>
                <c:pt idx="2084">
                  <c:v>43460.833448090278</c:v>
                </c:pt>
                <c:pt idx="2085">
                  <c:v>43460.875114814815</c:v>
                </c:pt>
                <c:pt idx="2086">
                  <c:v>43460.916781539352</c:v>
                </c:pt>
                <c:pt idx="2087">
                  <c:v>43460.958448263889</c:v>
                </c:pt>
                <c:pt idx="2088">
                  <c:v>43461.000114988427</c:v>
                </c:pt>
                <c:pt idx="2089">
                  <c:v>43461.041781712964</c:v>
                </c:pt>
                <c:pt idx="2090">
                  <c:v>43461.083448437501</c:v>
                </c:pt>
                <c:pt idx="2091">
                  <c:v>43461.125115162038</c:v>
                </c:pt>
                <c:pt idx="2092">
                  <c:v>43461.166781886575</c:v>
                </c:pt>
                <c:pt idx="2093">
                  <c:v>43461.208448611113</c:v>
                </c:pt>
                <c:pt idx="2094">
                  <c:v>43461.25011533565</c:v>
                </c:pt>
                <c:pt idx="2095">
                  <c:v>43461.291782060187</c:v>
                </c:pt>
                <c:pt idx="2096">
                  <c:v>43461.333448784724</c:v>
                </c:pt>
                <c:pt idx="2097">
                  <c:v>43461.375115509261</c:v>
                </c:pt>
                <c:pt idx="2098">
                  <c:v>43461.416782233799</c:v>
                </c:pt>
                <c:pt idx="2099">
                  <c:v>43461.458448958336</c:v>
                </c:pt>
                <c:pt idx="2100">
                  <c:v>43461.500115682873</c:v>
                </c:pt>
                <c:pt idx="2101">
                  <c:v>43461.54178240741</c:v>
                </c:pt>
                <c:pt idx="2102">
                  <c:v>43461.583449131947</c:v>
                </c:pt>
                <c:pt idx="2103">
                  <c:v>43461.625115856485</c:v>
                </c:pt>
                <c:pt idx="2104">
                  <c:v>43461.666782581022</c:v>
                </c:pt>
                <c:pt idx="2105">
                  <c:v>43461.708449305559</c:v>
                </c:pt>
                <c:pt idx="2106">
                  <c:v>43461.750116030089</c:v>
                </c:pt>
                <c:pt idx="2107">
                  <c:v>43461.791782754626</c:v>
                </c:pt>
                <c:pt idx="2108">
                  <c:v>43461.833449479163</c:v>
                </c:pt>
                <c:pt idx="2109">
                  <c:v>43461.875116203701</c:v>
                </c:pt>
                <c:pt idx="2110">
                  <c:v>43461.916782928238</c:v>
                </c:pt>
                <c:pt idx="2111">
                  <c:v>43461.958449652775</c:v>
                </c:pt>
                <c:pt idx="2112">
                  <c:v>43462.000116377312</c:v>
                </c:pt>
                <c:pt idx="2113">
                  <c:v>43462.041783101849</c:v>
                </c:pt>
                <c:pt idx="2114">
                  <c:v>43462.083449826387</c:v>
                </c:pt>
                <c:pt idx="2115">
                  <c:v>43462.125116550924</c:v>
                </c:pt>
                <c:pt idx="2116">
                  <c:v>43462.166783275461</c:v>
                </c:pt>
                <c:pt idx="2117">
                  <c:v>43462.208449999998</c:v>
                </c:pt>
                <c:pt idx="2118">
                  <c:v>43462.250116724535</c:v>
                </c:pt>
                <c:pt idx="2119">
                  <c:v>43462.291783449073</c:v>
                </c:pt>
                <c:pt idx="2120">
                  <c:v>43462.33345017361</c:v>
                </c:pt>
                <c:pt idx="2121">
                  <c:v>43462.375116898147</c:v>
                </c:pt>
                <c:pt idx="2122">
                  <c:v>43462.416783622684</c:v>
                </c:pt>
                <c:pt idx="2123">
                  <c:v>43462.458450347222</c:v>
                </c:pt>
                <c:pt idx="2124">
                  <c:v>43462.500117071759</c:v>
                </c:pt>
                <c:pt idx="2125">
                  <c:v>43462.541783796296</c:v>
                </c:pt>
                <c:pt idx="2126">
                  <c:v>43462.583450520833</c:v>
                </c:pt>
                <c:pt idx="2127">
                  <c:v>43462.62511724537</c:v>
                </c:pt>
                <c:pt idx="2128">
                  <c:v>43462.666783969908</c:v>
                </c:pt>
                <c:pt idx="2129">
                  <c:v>43462.708450694445</c:v>
                </c:pt>
                <c:pt idx="2130">
                  <c:v>43462.750117418982</c:v>
                </c:pt>
                <c:pt idx="2131">
                  <c:v>43462.791784143519</c:v>
                </c:pt>
                <c:pt idx="2132">
                  <c:v>43462.833450868056</c:v>
                </c:pt>
                <c:pt idx="2133">
                  <c:v>43462.875117592594</c:v>
                </c:pt>
                <c:pt idx="2134">
                  <c:v>43462.916784317131</c:v>
                </c:pt>
                <c:pt idx="2135">
                  <c:v>43462.958451041668</c:v>
                </c:pt>
                <c:pt idx="2136">
                  <c:v>43463.000117766205</c:v>
                </c:pt>
                <c:pt idx="2137">
                  <c:v>43463.041784490742</c:v>
                </c:pt>
                <c:pt idx="2138">
                  <c:v>43463.08345121528</c:v>
                </c:pt>
                <c:pt idx="2139">
                  <c:v>43463.125117939817</c:v>
                </c:pt>
                <c:pt idx="2140">
                  <c:v>43463.166784664354</c:v>
                </c:pt>
                <c:pt idx="2141">
                  <c:v>43463.208451388891</c:v>
                </c:pt>
                <c:pt idx="2142">
                  <c:v>43463.250118113428</c:v>
                </c:pt>
                <c:pt idx="2143">
                  <c:v>43463.291784837966</c:v>
                </c:pt>
                <c:pt idx="2144">
                  <c:v>43463.333451562503</c:v>
                </c:pt>
                <c:pt idx="2145">
                  <c:v>43463.37511828704</c:v>
                </c:pt>
                <c:pt idx="2146">
                  <c:v>43463.416785011577</c:v>
                </c:pt>
                <c:pt idx="2147">
                  <c:v>43463.458451736115</c:v>
                </c:pt>
                <c:pt idx="2148">
                  <c:v>43463.500118460652</c:v>
                </c:pt>
                <c:pt idx="2149">
                  <c:v>43463.541785185182</c:v>
                </c:pt>
                <c:pt idx="2150">
                  <c:v>43463.583451909719</c:v>
                </c:pt>
                <c:pt idx="2151">
                  <c:v>43463.625118634256</c:v>
                </c:pt>
                <c:pt idx="2152">
                  <c:v>43463.666785358793</c:v>
                </c:pt>
                <c:pt idx="2153">
                  <c:v>43463.70845208333</c:v>
                </c:pt>
                <c:pt idx="2154">
                  <c:v>43463.750118807868</c:v>
                </c:pt>
                <c:pt idx="2155">
                  <c:v>43463.791785532405</c:v>
                </c:pt>
                <c:pt idx="2156">
                  <c:v>43463.833452256942</c:v>
                </c:pt>
                <c:pt idx="2157">
                  <c:v>43463.875118981479</c:v>
                </c:pt>
                <c:pt idx="2158">
                  <c:v>43463.916785706017</c:v>
                </c:pt>
                <c:pt idx="2159">
                  <c:v>43463.958452430554</c:v>
                </c:pt>
                <c:pt idx="2160">
                  <c:v>43464.000119155091</c:v>
                </c:pt>
                <c:pt idx="2161">
                  <c:v>43464.041785879628</c:v>
                </c:pt>
                <c:pt idx="2162">
                  <c:v>43464.083452604165</c:v>
                </c:pt>
                <c:pt idx="2163">
                  <c:v>43464.125119328703</c:v>
                </c:pt>
                <c:pt idx="2164">
                  <c:v>43464.16678605324</c:v>
                </c:pt>
                <c:pt idx="2165">
                  <c:v>43464.208452777777</c:v>
                </c:pt>
                <c:pt idx="2166">
                  <c:v>43464.250119502314</c:v>
                </c:pt>
                <c:pt idx="2167">
                  <c:v>43464.291786226851</c:v>
                </c:pt>
                <c:pt idx="2168">
                  <c:v>43464.333452951389</c:v>
                </c:pt>
                <c:pt idx="2169">
                  <c:v>43464.375119675926</c:v>
                </c:pt>
                <c:pt idx="2170">
                  <c:v>43464.416786400463</c:v>
                </c:pt>
                <c:pt idx="2171">
                  <c:v>43464.458453125</c:v>
                </c:pt>
                <c:pt idx="2172">
                  <c:v>43464.500119849537</c:v>
                </c:pt>
                <c:pt idx="2173">
                  <c:v>43464.541786574075</c:v>
                </c:pt>
                <c:pt idx="2174">
                  <c:v>43464.583453298612</c:v>
                </c:pt>
                <c:pt idx="2175">
                  <c:v>43464.625120023149</c:v>
                </c:pt>
                <c:pt idx="2176">
                  <c:v>43464.666786747686</c:v>
                </c:pt>
                <c:pt idx="2177">
                  <c:v>43464.708453472223</c:v>
                </c:pt>
                <c:pt idx="2178">
                  <c:v>43464.750120196761</c:v>
                </c:pt>
                <c:pt idx="2179">
                  <c:v>43464.791786921298</c:v>
                </c:pt>
                <c:pt idx="2180">
                  <c:v>43464.833453645835</c:v>
                </c:pt>
                <c:pt idx="2181">
                  <c:v>43464.875120370372</c:v>
                </c:pt>
                <c:pt idx="2182">
                  <c:v>43464.91678709491</c:v>
                </c:pt>
                <c:pt idx="2183">
                  <c:v>43464.958453819447</c:v>
                </c:pt>
                <c:pt idx="2184">
                  <c:v>43465.000120543984</c:v>
                </c:pt>
                <c:pt idx="2185">
                  <c:v>43465.041787268521</c:v>
                </c:pt>
                <c:pt idx="2186">
                  <c:v>43465.083453993058</c:v>
                </c:pt>
                <c:pt idx="2187">
                  <c:v>43465.125120717596</c:v>
                </c:pt>
                <c:pt idx="2188">
                  <c:v>43465.166787442133</c:v>
                </c:pt>
                <c:pt idx="2189">
                  <c:v>43465.20845416667</c:v>
                </c:pt>
                <c:pt idx="2190">
                  <c:v>43465.250120891207</c:v>
                </c:pt>
                <c:pt idx="2191">
                  <c:v>43465.291787615737</c:v>
                </c:pt>
                <c:pt idx="2192">
                  <c:v>43465.333454340274</c:v>
                </c:pt>
                <c:pt idx="2193">
                  <c:v>43465.375121064812</c:v>
                </c:pt>
                <c:pt idx="2194">
                  <c:v>43465.416787789349</c:v>
                </c:pt>
                <c:pt idx="2195">
                  <c:v>43465.458454513886</c:v>
                </c:pt>
                <c:pt idx="2196">
                  <c:v>43465.500121238423</c:v>
                </c:pt>
                <c:pt idx="2197">
                  <c:v>43465.54178796296</c:v>
                </c:pt>
                <c:pt idx="2198">
                  <c:v>43465.583454687498</c:v>
                </c:pt>
                <c:pt idx="2199">
                  <c:v>43465.625121412035</c:v>
                </c:pt>
                <c:pt idx="2200">
                  <c:v>43465.666788136572</c:v>
                </c:pt>
                <c:pt idx="2201">
                  <c:v>43465.708454861109</c:v>
                </c:pt>
                <c:pt idx="2202">
                  <c:v>43465.750121585646</c:v>
                </c:pt>
                <c:pt idx="2203">
                  <c:v>43465.791788310184</c:v>
                </c:pt>
                <c:pt idx="2204">
                  <c:v>43465.833455034721</c:v>
                </c:pt>
                <c:pt idx="2205">
                  <c:v>43465.875121759258</c:v>
                </c:pt>
                <c:pt idx="2206">
                  <c:v>43465.916788483795</c:v>
                </c:pt>
                <c:pt idx="2207">
                  <c:v>43465.958455208332</c:v>
                </c:pt>
                <c:pt idx="2208">
                  <c:v>43466.00012193287</c:v>
                </c:pt>
                <c:pt idx="2209">
                  <c:v>43466.041788657407</c:v>
                </c:pt>
                <c:pt idx="2210">
                  <c:v>43466.083455381944</c:v>
                </c:pt>
                <c:pt idx="2211">
                  <c:v>43466.125122106481</c:v>
                </c:pt>
                <c:pt idx="2212">
                  <c:v>43466.166788831018</c:v>
                </c:pt>
                <c:pt idx="2213">
                  <c:v>43466.208455555556</c:v>
                </c:pt>
                <c:pt idx="2214">
                  <c:v>43466.250122280093</c:v>
                </c:pt>
                <c:pt idx="2215">
                  <c:v>43466.29178900463</c:v>
                </c:pt>
                <c:pt idx="2216">
                  <c:v>43466.333455729167</c:v>
                </c:pt>
                <c:pt idx="2217">
                  <c:v>43466.375122453705</c:v>
                </c:pt>
                <c:pt idx="2218">
                  <c:v>43466.416789178242</c:v>
                </c:pt>
                <c:pt idx="2219">
                  <c:v>43466.458455902779</c:v>
                </c:pt>
                <c:pt idx="2220">
                  <c:v>43466.500122627316</c:v>
                </c:pt>
                <c:pt idx="2221">
                  <c:v>43466.541789351853</c:v>
                </c:pt>
                <c:pt idx="2222">
                  <c:v>43466.583456076391</c:v>
                </c:pt>
                <c:pt idx="2223">
                  <c:v>43466.625122800928</c:v>
                </c:pt>
                <c:pt idx="2224">
                  <c:v>43466.666789525465</c:v>
                </c:pt>
                <c:pt idx="2225">
                  <c:v>43466.708456250002</c:v>
                </c:pt>
                <c:pt idx="2226">
                  <c:v>43466.750122974539</c:v>
                </c:pt>
                <c:pt idx="2227">
                  <c:v>43466.791789699077</c:v>
                </c:pt>
                <c:pt idx="2228">
                  <c:v>43466.833456423614</c:v>
                </c:pt>
                <c:pt idx="2229">
                  <c:v>43466.875123148151</c:v>
                </c:pt>
                <c:pt idx="2230">
                  <c:v>43466.916789872688</c:v>
                </c:pt>
                <c:pt idx="2231">
                  <c:v>43466.958456597225</c:v>
                </c:pt>
                <c:pt idx="2232">
                  <c:v>43467.000123321763</c:v>
                </c:pt>
                <c:pt idx="2233">
                  <c:v>43467.0417900463</c:v>
                </c:pt>
                <c:pt idx="2234">
                  <c:v>43467.08345677083</c:v>
                </c:pt>
                <c:pt idx="2235">
                  <c:v>43467.125123495367</c:v>
                </c:pt>
                <c:pt idx="2236">
                  <c:v>43467.166790219904</c:v>
                </c:pt>
                <c:pt idx="2237">
                  <c:v>43467.208456944441</c:v>
                </c:pt>
                <c:pt idx="2238">
                  <c:v>43467.250123668979</c:v>
                </c:pt>
                <c:pt idx="2239">
                  <c:v>43467.291790393516</c:v>
                </c:pt>
                <c:pt idx="2240">
                  <c:v>43467.333457118053</c:v>
                </c:pt>
                <c:pt idx="2241">
                  <c:v>43467.37512384259</c:v>
                </c:pt>
                <c:pt idx="2242">
                  <c:v>43467.416790567127</c:v>
                </c:pt>
                <c:pt idx="2243">
                  <c:v>43467.458457291665</c:v>
                </c:pt>
                <c:pt idx="2244">
                  <c:v>43467.500124016202</c:v>
                </c:pt>
                <c:pt idx="2245">
                  <c:v>43467.541790740739</c:v>
                </c:pt>
                <c:pt idx="2246">
                  <c:v>43467.583457465276</c:v>
                </c:pt>
                <c:pt idx="2247">
                  <c:v>43467.625124189814</c:v>
                </c:pt>
                <c:pt idx="2248">
                  <c:v>43467.666790914351</c:v>
                </c:pt>
                <c:pt idx="2249">
                  <c:v>43467.708457638888</c:v>
                </c:pt>
                <c:pt idx="2250">
                  <c:v>43467.750124363425</c:v>
                </c:pt>
                <c:pt idx="2251">
                  <c:v>43467.791791087962</c:v>
                </c:pt>
                <c:pt idx="2252">
                  <c:v>43467.8334578125</c:v>
                </c:pt>
                <c:pt idx="2253">
                  <c:v>43467.875124537037</c:v>
                </c:pt>
                <c:pt idx="2254">
                  <c:v>43467.916791261574</c:v>
                </c:pt>
                <c:pt idx="2255">
                  <c:v>43467.958457986111</c:v>
                </c:pt>
                <c:pt idx="2256">
                  <c:v>43468.000124710648</c:v>
                </c:pt>
                <c:pt idx="2257">
                  <c:v>43468.041791435186</c:v>
                </c:pt>
                <c:pt idx="2258">
                  <c:v>43468.083458159723</c:v>
                </c:pt>
                <c:pt idx="2259">
                  <c:v>43468.12512488426</c:v>
                </c:pt>
                <c:pt idx="2260">
                  <c:v>43468.166791608797</c:v>
                </c:pt>
                <c:pt idx="2261">
                  <c:v>43468.208458333334</c:v>
                </c:pt>
                <c:pt idx="2262">
                  <c:v>43468.250125057872</c:v>
                </c:pt>
                <c:pt idx="2263">
                  <c:v>43468.291791782409</c:v>
                </c:pt>
                <c:pt idx="2264">
                  <c:v>43468.333458506946</c:v>
                </c:pt>
                <c:pt idx="2265">
                  <c:v>43468.375125231483</c:v>
                </c:pt>
                <c:pt idx="2266">
                  <c:v>43468.41679195602</c:v>
                </c:pt>
                <c:pt idx="2267">
                  <c:v>43468.458458680558</c:v>
                </c:pt>
                <c:pt idx="2268">
                  <c:v>43468.500125405095</c:v>
                </c:pt>
                <c:pt idx="2269">
                  <c:v>43468.541792129632</c:v>
                </c:pt>
                <c:pt idx="2270">
                  <c:v>43468.583458854169</c:v>
                </c:pt>
                <c:pt idx="2271">
                  <c:v>43468.625125578707</c:v>
                </c:pt>
                <c:pt idx="2272">
                  <c:v>43468.666792303244</c:v>
                </c:pt>
                <c:pt idx="2273">
                  <c:v>43468.708459027781</c:v>
                </c:pt>
                <c:pt idx="2274">
                  <c:v>43468.750125752318</c:v>
                </c:pt>
                <c:pt idx="2275">
                  <c:v>43468.791792476855</c:v>
                </c:pt>
                <c:pt idx="2276">
                  <c:v>43468.833459201385</c:v>
                </c:pt>
                <c:pt idx="2277">
                  <c:v>43468.875125925922</c:v>
                </c:pt>
                <c:pt idx="2278">
                  <c:v>43468.91679265046</c:v>
                </c:pt>
                <c:pt idx="2279">
                  <c:v>43468.958459374997</c:v>
                </c:pt>
                <c:pt idx="2280">
                  <c:v>43469.000126099534</c:v>
                </c:pt>
                <c:pt idx="2281">
                  <c:v>43469.041792824071</c:v>
                </c:pt>
                <c:pt idx="2282">
                  <c:v>43469.083459548609</c:v>
                </c:pt>
                <c:pt idx="2283">
                  <c:v>43469.125126273146</c:v>
                </c:pt>
                <c:pt idx="2284">
                  <c:v>43469.166792997683</c:v>
                </c:pt>
                <c:pt idx="2285">
                  <c:v>43469.20845972222</c:v>
                </c:pt>
                <c:pt idx="2286">
                  <c:v>43469.250126446757</c:v>
                </c:pt>
                <c:pt idx="2287">
                  <c:v>43469.291793171295</c:v>
                </c:pt>
                <c:pt idx="2288">
                  <c:v>43469.333459895832</c:v>
                </c:pt>
                <c:pt idx="2289">
                  <c:v>43469.375126620369</c:v>
                </c:pt>
                <c:pt idx="2290">
                  <c:v>43469.416793344906</c:v>
                </c:pt>
                <c:pt idx="2291">
                  <c:v>43469.458460069443</c:v>
                </c:pt>
                <c:pt idx="2292">
                  <c:v>43469.500126793981</c:v>
                </c:pt>
                <c:pt idx="2293">
                  <c:v>43469.541793518518</c:v>
                </c:pt>
                <c:pt idx="2294">
                  <c:v>43469.583460243055</c:v>
                </c:pt>
                <c:pt idx="2295">
                  <c:v>43469.625126967592</c:v>
                </c:pt>
                <c:pt idx="2296">
                  <c:v>43469.666793692129</c:v>
                </c:pt>
                <c:pt idx="2297">
                  <c:v>43469.708460416667</c:v>
                </c:pt>
                <c:pt idx="2298">
                  <c:v>43469.750127141204</c:v>
                </c:pt>
                <c:pt idx="2299">
                  <c:v>43469.791793865741</c:v>
                </c:pt>
                <c:pt idx="2300">
                  <c:v>43469.833460590278</c:v>
                </c:pt>
                <c:pt idx="2301">
                  <c:v>43469.875127314815</c:v>
                </c:pt>
                <c:pt idx="2302">
                  <c:v>43469.916794039353</c:v>
                </c:pt>
                <c:pt idx="2303">
                  <c:v>43469.95846076389</c:v>
                </c:pt>
                <c:pt idx="2304">
                  <c:v>43470.000127488427</c:v>
                </c:pt>
                <c:pt idx="2305">
                  <c:v>43470.041794212964</c:v>
                </c:pt>
                <c:pt idx="2306">
                  <c:v>43470.083460937502</c:v>
                </c:pt>
                <c:pt idx="2307">
                  <c:v>43470.125127662039</c:v>
                </c:pt>
                <c:pt idx="2308">
                  <c:v>43470.166794386576</c:v>
                </c:pt>
                <c:pt idx="2309">
                  <c:v>43470.208461111113</c:v>
                </c:pt>
                <c:pt idx="2310">
                  <c:v>43470.25012783565</c:v>
                </c:pt>
                <c:pt idx="2311">
                  <c:v>43470.291794560188</c:v>
                </c:pt>
                <c:pt idx="2312">
                  <c:v>43470.333461284725</c:v>
                </c:pt>
                <c:pt idx="2313">
                  <c:v>43470.375128009262</c:v>
                </c:pt>
                <c:pt idx="2314">
                  <c:v>43470.416794733799</c:v>
                </c:pt>
                <c:pt idx="2315">
                  <c:v>43470.458461458336</c:v>
                </c:pt>
                <c:pt idx="2316">
                  <c:v>43470.500128182874</c:v>
                </c:pt>
                <c:pt idx="2317">
                  <c:v>43470.541794907411</c:v>
                </c:pt>
                <c:pt idx="2318">
                  <c:v>43470.583461631948</c:v>
                </c:pt>
                <c:pt idx="2319">
                  <c:v>43470.625128356478</c:v>
                </c:pt>
                <c:pt idx="2320">
                  <c:v>43470.666795081015</c:v>
                </c:pt>
                <c:pt idx="2321">
                  <c:v>43470.708461805552</c:v>
                </c:pt>
                <c:pt idx="2322">
                  <c:v>43470.75012853009</c:v>
                </c:pt>
                <c:pt idx="2323">
                  <c:v>43470.791795254627</c:v>
                </c:pt>
                <c:pt idx="2324">
                  <c:v>43470.833461979164</c:v>
                </c:pt>
                <c:pt idx="2325">
                  <c:v>43470.875128703701</c:v>
                </c:pt>
                <c:pt idx="2326">
                  <c:v>43470.916795428238</c:v>
                </c:pt>
                <c:pt idx="2327">
                  <c:v>43470.958462152776</c:v>
                </c:pt>
                <c:pt idx="2328">
                  <c:v>43471.000128877313</c:v>
                </c:pt>
                <c:pt idx="2329">
                  <c:v>43471.04179560185</c:v>
                </c:pt>
                <c:pt idx="2330">
                  <c:v>43471.083462326387</c:v>
                </c:pt>
                <c:pt idx="2331">
                  <c:v>43471.125129050924</c:v>
                </c:pt>
                <c:pt idx="2332">
                  <c:v>43471.166795775462</c:v>
                </c:pt>
                <c:pt idx="2333">
                  <c:v>43471.208462499999</c:v>
                </c:pt>
                <c:pt idx="2334">
                  <c:v>43471.250129224536</c:v>
                </c:pt>
                <c:pt idx="2335">
                  <c:v>43471.291795949073</c:v>
                </c:pt>
                <c:pt idx="2336">
                  <c:v>43471.33346267361</c:v>
                </c:pt>
                <c:pt idx="2337">
                  <c:v>43471.375129398148</c:v>
                </c:pt>
                <c:pt idx="2338">
                  <c:v>43471.416796122685</c:v>
                </c:pt>
                <c:pt idx="2339">
                  <c:v>43471.458462847222</c:v>
                </c:pt>
                <c:pt idx="2340">
                  <c:v>43471.500129571759</c:v>
                </c:pt>
                <c:pt idx="2341">
                  <c:v>43471.541796296297</c:v>
                </c:pt>
                <c:pt idx="2342">
                  <c:v>43471.583463020834</c:v>
                </c:pt>
                <c:pt idx="2343">
                  <c:v>43471.625129745371</c:v>
                </c:pt>
                <c:pt idx="2344">
                  <c:v>43471.666796469908</c:v>
                </c:pt>
                <c:pt idx="2345">
                  <c:v>43471.708463194445</c:v>
                </c:pt>
                <c:pt idx="2346">
                  <c:v>43471.750129918983</c:v>
                </c:pt>
                <c:pt idx="2347">
                  <c:v>43471.79179664352</c:v>
                </c:pt>
                <c:pt idx="2348">
                  <c:v>43471.833463368057</c:v>
                </c:pt>
                <c:pt idx="2349">
                  <c:v>43471.875130092594</c:v>
                </c:pt>
                <c:pt idx="2350">
                  <c:v>43471.916796817131</c:v>
                </c:pt>
                <c:pt idx="2351">
                  <c:v>43471.958463541669</c:v>
                </c:pt>
                <c:pt idx="2352">
                  <c:v>43472.000130266206</c:v>
                </c:pt>
                <c:pt idx="2353">
                  <c:v>43472.041796990743</c:v>
                </c:pt>
                <c:pt idx="2354">
                  <c:v>43472.08346371528</c:v>
                </c:pt>
                <c:pt idx="2355">
                  <c:v>43472.125130439817</c:v>
                </c:pt>
                <c:pt idx="2356">
                  <c:v>43472.166797164355</c:v>
                </c:pt>
                <c:pt idx="2357">
                  <c:v>43472.208463888892</c:v>
                </c:pt>
                <c:pt idx="2358">
                  <c:v>43472.250130613429</c:v>
                </c:pt>
                <c:pt idx="2359">
                  <c:v>43472.291797337966</c:v>
                </c:pt>
                <c:pt idx="2360">
                  <c:v>43472.333464062503</c:v>
                </c:pt>
                <c:pt idx="2361">
                  <c:v>43472.375130787033</c:v>
                </c:pt>
                <c:pt idx="2362">
                  <c:v>43472.416797511571</c:v>
                </c:pt>
                <c:pt idx="2363">
                  <c:v>43472.458464236108</c:v>
                </c:pt>
                <c:pt idx="2364">
                  <c:v>43472.500130960645</c:v>
                </c:pt>
                <c:pt idx="2365">
                  <c:v>43472.541797685182</c:v>
                </c:pt>
                <c:pt idx="2366">
                  <c:v>43472.583464409719</c:v>
                </c:pt>
                <c:pt idx="2367">
                  <c:v>43472.625131134257</c:v>
                </c:pt>
                <c:pt idx="2368">
                  <c:v>43472.666797858794</c:v>
                </c:pt>
                <c:pt idx="2369">
                  <c:v>43472.708464583331</c:v>
                </c:pt>
                <c:pt idx="2370">
                  <c:v>43472.750131307868</c:v>
                </c:pt>
                <c:pt idx="2371">
                  <c:v>43472.791798032405</c:v>
                </c:pt>
                <c:pt idx="2372">
                  <c:v>43472.833464756943</c:v>
                </c:pt>
                <c:pt idx="2373">
                  <c:v>43472.87513148148</c:v>
                </c:pt>
                <c:pt idx="2374">
                  <c:v>43472.916798206017</c:v>
                </c:pt>
                <c:pt idx="2375">
                  <c:v>43472.958464930554</c:v>
                </c:pt>
                <c:pt idx="2376">
                  <c:v>43473.000131655092</c:v>
                </c:pt>
                <c:pt idx="2377">
                  <c:v>43473.041798379629</c:v>
                </c:pt>
                <c:pt idx="2378">
                  <c:v>43473.083465104166</c:v>
                </c:pt>
                <c:pt idx="2379">
                  <c:v>43473.125131828703</c:v>
                </c:pt>
                <c:pt idx="2380">
                  <c:v>43473.16679855324</c:v>
                </c:pt>
                <c:pt idx="2381">
                  <c:v>43473.208465277778</c:v>
                </c:pt>
                <c:pt idx="2382">
                  <c:v>43473.250132002315</c:v>
                </c:pt>
                <c:pt idx="2383">
                  <c:v>43473.291798726852</c:v>
                </c:pt>
                <c:pt idx="2384">
                  <c:v>43473.333465451389</c:v>
                </c:pt>
                <c:pt idx="2385">
                  <c:v>43473.375132175926</c:v>
                </c:pt>
                <c:pt idx="2386">
                  <c:v>43473.416798900464</c:v>
                </c:pt>
                <c:pt idx="2387">
                  <c:v>43473.458465625001</c:v>
                </c:pt>
                <c:pt idx="2388">
                  <c:v>43473.500132349538</c:v>
                </c:pt>
                <c:pt idx="2389">
                  <c:v>43473.541799074075</c:v>
                </c:pt>
                <c:pt idx="2390">
                  <c:v>43473.583465798612</c:v>
                </c:pt>
                <c:pt idx="2391">
                  <c:v>43473.62513252315</c:v>
                </c:pt>
                <c:pt idx="2392">
                  <c:v>43473.666799247687</c:v>
                </c:pt>
                <c:pt idx="2393">
                  <c:v>43473.708465972224</c:v>
                </c:pt>
                <c:pt idx="2394">
                  <c:v>43473.750132696761</c:v>
                </c:pt>
                <c:pt idx="2395">
                  <c:v>43473.791799421298</c:v>
                </c:pt>
                <c:pt idx="2396">
                  <c:v>43473.833466145836</c:v>
                </c:pt>
                <c:pt idx="2397">
                  <c:v>43473.875132870373</c:v>
                </c:pt>
                <c:pt idx="2398">
                  <c:v>43473.91679959491</c:v>
                </c:pt>
                <c:pt idx="2399">
                  <c:v>43473.958466319447</c:v>
                </c:pt>
                <c:pt idx="2400">
                  <c:v>43474.000133043985</c:v>
                </c:pt>
                <c:pt idx="2401">
                  <c:v>43474.041799768522</c:v>
                </c:pt>
                <c:pt idx="2402">
                  <c:v>43474.083466493059</c:v>
                </c:pt>
                <c:pt idx="2403">
                  <c:v>43474.125133217596</c:v>
                </c:pt>
                <c:pt idx="2404">
                  <c:v>43474.166799942126</c:v>
                </c:pt>
                <c:pt idx="2405">
                  <c:v>43474.208466666663</c:v>
                </c:pt>
                <c:pt idx="2406">
                  <c:v>43474.250133391201</c:v>
                </c:pt>
                <c:pt idx="2407">
                  <c:v>43474.291800115738</c:v>
                </c:pt>
                <c:pt idx="2408">
                  <c:v>43474.333466840275</c:v>
                </c:pt>
                <c:pt idx="2409">
                  <c:v>43474.375133564812</c:v>
                </c:pt>
                <c:pt idx="2410">
                  <c:v>43474.416800289349</c:v>
                </c:pt>
                <c:pt idx="2411">
                  <c:v>43474.458467013887</c:v>
                </c:pt>
                <c:pt idx="2412">
                  <c:v>43474.500133738424</c:v>
                </c:pt>
                <c:pt idx="2413">
                  <c:v>43474.541800462961</c:v>
                </c:pt>
                <c:pt idx="2414">
                  <c:v>43474.583467187498</c:v>
                </c:pt>
                <c:pt idx="2415">
                  <c:v>43474.625133912035</c:v>
                </c:pt>
                <c:pt idx="2416">
                  <c:v>43474.666800636573</c:v>
                </c:pt>
                <c:pt idx="2417">
                  <c:v>43474.70846736111</c:v>
                </c:pt>
                <c:pt idx="2418">
                  <c:v>43474.750134085647</c:v>
                </c:pt>
                <c:pt idx="2419">
                  <c:v>43474.791800810184</c:v>
                </c:pt>
                <c:pt idx="2420">
                  <c:v>43474.833467534721</c:v>
                </c:pt>
                <c:pt idx="2421">
                  <c:v>43474.875134259259</c:v>
                </c:pt>
                <c:pt idx="2422">
                  <c:v>43474.916800983796</c:v>
                </c:pt>
                <c:pt idx="2423">
                  <c:v>43474.958467708333</c:v>
                </c:pt>
                <c:pt idx="2424">
                  <c:v>43475.00013443287</c:v>
                </c:pt>
                <c:pt idx="2425">
                  <c:v>43475.041801157407</c:v>
                </c:pt>
                <c:pt idx="2426">
                  <c:v>43475.083467881945</c:v>
                </c:pt>
                <c:pt idx="2427">
                  <c:v>43475.125134606482</c:v>
                </c:pt>
                <c:pt idx="2428">
                  <c:v>43475.166801331019</c:v>
                </c:pt>
                <c:pt idx="2429">
                  <c:v>43475.208468055556</c:v>
                </c:pt>
                <c:pt idx="2430">
                  <c:v>43475.250134780094</c:v>
                </c:pt>
                <c:pt idx="2431">
                  <c:v>43475.291801504631</c:v>
                </c:pt>
                <c:pt idx="2432">
                  <c:v>43475.333468229168</c:v>
                </c:pt>
                <c:pt idx="2433">
                  <c:v>43475.375134953705</c:v>
                </c:pt>
                <c:pt idx="2434">
                  <c:v>43475.416801678242</c:v>
                </c:pt>
                <c:pt idx="2435">
                  <c:v>43475.45846840278</c:v>
                </c:pt>
                <c:pt idx="2436">
                  <c:v>43475.500135127317</c:v>
                </c:pt>
                <c:pt idx="2437">
                  <c:v>43475.541801851854</c:v>
                </c:pt>
                <c:pt idx="2438">
                  <c:v>43475.583468576391</c:v>
                </c:pt>
                <c:pt idx="2439">
                  <c:v>43475.625135300928</c:v>
                </c:pt>
                <c:pt idx="2440">
                  <c:v>43475.666802025466</c:v>
                </c:pt>
                <c:pt idx="2441">
                  <c:v>43475.708468750003</c:v>
                </c:pt>
                <c:pt idx="2442">
                  <c:v>43475.75013547454</c:v>
                </c:pt>
                <c:pt idx="2443">
                  <c:v>43475.791802199077</c:v>
                </c:pt>
                <c:pt idx="2444">
                  <c:v>43475.833468923614</c:v>
                </c:pt>
                <c:pt idx="2445">
                  <c:v>43475.875135648152</c:v>
                </c:pt>
                <c:pt idx="2446">
                  <c:v>43475.916802372682</c:v>
                </c:pt>
                <c:pt idx="2447">
                  <c:v>43475.958469097219</c:v>
                </c:pt>
                <c:pt idx="2448">
                  <c:v>43476.000135821756</c:v>
                </c:pt>
                <c:pt idx="2449">
                  <c:v>43476.041802546293</c:v>
                </c:pt>
                <c:pt idx="2450">
                  <c:v>43476.08346927083</c:v>
                </c:pt>
                <c:pt idx="2451">
                  <c:v>43476.125135995368</c:v>
                </c:pt>
                <c:pt idx="2452">
                  <c:v>43476.166802719905</c:v>
                </c:pt>
                <c:pt idx="2453">
                  <c:v>43476.208469444442</c:v>
                </c:pt>
                <c:pt idx="2454">
                  <c:v>43476.250136168979</c:v>
                </c:pt>
                <c:pt idx="2455">
                  <c:v>43476.291802893516</c:v>
                </c:pt>
                <c:pt idx="2456">
                  <c:v>43476.333469618054</c:v>
                </c:pt>
                <c:pt idx="2457">
                  <c:v>43476.375136342591</c:v>
                </c:pt>
                <c:pt idx="2458">
                  <c:v>43476.416803067128</c:v>
                </c:pt>
                <c:pt idx="2459">
                  <c:v>43476.458469791665</c:v>
                </c:pt>
                <c:pt idx="2460">
                  <c:v>43476.500136516202</c:v>
                </c:pt>
                <c:pt idx="2461">
                  <c:v>43476.54180324074</c:v>
                </c:pt>
                <c:pt idx="2462">
                  <c:v>43476.583469965277</c:v>
                </c:pt>
                <c:pt idx="2463">
                  <c:v>43476.625136689814</c:v>
                </c:pt>
                <c:pt idx="2464">
                  <c:v>43476.666803414351</c:v>
                </c:pt>
                <c:pt idx="2465">
                  <c:v>43476.708470138889</c:v>
                </c:pt>
                <c:pt idx="2466">
                  <c:v>43476.750136863426</c:v>
                </c:pt>
                <c:pt idx="2467">
                  <c:v>43476.791803587963</c:v>
                </c:pt>
                <c:pt idx="2468">
                  <c:v>43476.8334703125</c:v>
                </c:pt>
                <c:pt idx="2469">
                  <c:v>43476.875137037037</c:v>
                </c:pt>
                <c:pt idx="2470">
                  <c:v>43476.916803761575</c:v>
                </c:pt>
                <c:pt idx="2471">
                  <c:v>43476.958470486112</c:v>
                </c:pt>
                <c:pt idx="2472">
                  <c:v>43477.000137210649</c:v>
                </c:pt>
                <c:pt idx="2473">
                  <c:v>43477.041803935186</c:v>
                </c:pt>
                <c:pt idx="2474">
                  <c:v>43477.083470659723</c:v>
                </c:pt>
                <c:pt idx="2475">
                  <c:v>43477.125137384261</c:v>
                </c:pt>
                <c:pt idx="2476">
                  <c:v>43477.166804108798</c:v>
                </c:pt>
                <c:pt idx="2477">
                  <c:v>43477.208470833335</c:v>
                </c:pt>
                <c:pt idx="2478">
                  <c:v>43477.250137557872</c:v>
                </c:pt>
                <c:pt idx="2479">
                  <c:v>43477.291804282409</c:v>
                </c:pt>
                <c:pt idx="2480">
                  <c:v>43477.333471006947</c:v>
                </c:pt>
                <c:pt idx="2481">
                  <c:v>43477.375137731484</c:v>
                </c:pt>
                <c:pt idx="2482">
                  <c:v>43477.416804456021</c:v>
                </c:pt>
                <c:pt idx="2483">
                  <c:v>43477.458471180558</c:v>
                </c:pt>
                <c:pt idx="2484">
                  <c:v>43477.500137905095</c:v>
                </c:pt>
                <c:pt idx="2485">
                  <c:v>43477.541804629633</c:v>
                </c:pt>
                <c:pt idx="2486">
                  <c:v>43477.58347135417</c:v>
                </c:pt>
                <c:pt idx="2487">
                  <c:v>43477.625138078707</c:v>
                </c:pt>
                <c:pt idx="2488">
                  <c:v>43477.666804803244</c:v>
                </c:pt>
                <c:pt idx="2489">
                  <c:v>43477.708471527774</c:v>
                </c:pt>
                <c:pt idx="2490">
                  <c:v>43477.750138252311</c:v>
                </c:pt>
                <c:pt idx="2491">
                  <c:v>43477.791804976849</c:v>
                </c:pt>
                <c:pt idx="2492">
                  <c:v>43477.833471701386</c:v>
                </c:pt>
                <c:pt idx="2493">
                  <c:v>43477.875138425923</c:v>
                </c:pt>
                <c:pt idx="2494">
                  <c:v>43477.91680515046</c:v>
                </c:pt>
                <c:pt idx="2495">
                  <c:v>43477.958471874997</c:v>
                </c:pt>
                <c:pt idx="2496">
                  <c:v>43478.000138599535</c:v>
                </c:pt>
                <c:pt idx="2497">
                  <c:v>43478.041805324072</c:v>
                </c:pt>
                <c:pt idx="2498">
                  <c:v>43478.083472048609</c:v>
                </c:pt>
                <c:pt idx="2499">
                  <c:v>43478.125138773146</c:v>
                </c:pt>
                <c:pt idx="2500">
                  <c:v>43478.166805497684</c:v>
                </c:pt>
                <c:pt idx="2501">
                  <c:v>43478.208472222221</c:v>
                </c:pt>
                <c:pt idx="2502">
                  <c:v>43478.250138946758</c:v>
                </c:pt>
                <c:pt idx="2503">
                  <c:v>43478.291805671295</c:v>
                </c:pt>
                <c:pt idx="2504">
                  <c:v>43478.333472395832</c:v>
                </c:pt>
                <c:pt idx="2505">
                  <c:v>43478.37513912037</c:v>
                </c:pt>
                <c:pt idx="2506">
                  <c:v>43478.416805844907</c:v>
                </c:pt>
                <c:pt idx="2507">
                  <c:v>43478.458472569444</c:v>
                </c:pt>
                <c:pt idx="2508">
                  <c:v>43478.500139293981</c:v>
                </c:pt>
                <c:pt idx="2509">
                  <c:v>43478.541806018518</c:v>
                </c:pt>
                <c:pt idx="2510">
                  <c:v>43478.583472743056</c:v>
                </c:pt>
                <c:pt idx="2511">
                  <c:v>43478.625139467593</c:v>
                </c:pt>
                <c:pt idx="2512">
                  <c:v>43478.66680619213</c:v>
                </c:pt>
                <c:pt idx="2513">
                  <c:v>43478.708472916667</c:v>
                </c:pt>
                <c:pt idx="2514">
                  <c:v>43478.750139641204</c:v>
                </c:pt>
                <c:pt idx="2515">
                  <c:v>43478.791806365742</c:v>
                </c:pt>
                <c:pt idx="2516">
                  <c:v>43478.833473090279</c:v>
                </c:pt>
                <c:pt idx="2517">
                  <c:v>43478.875139814816</c:v>
                </c:pt>
                <c:pt idx="2518">
                  <c:v>43478.916806539353</c:v>
                </c:pt>
                <c:pt idx="2519">
                  <c:v>43478.95847326389</c:v>
                </c:pt>
                <c:pt idx="2520">
                  <c:v>43479.000139988428</c:v>
                </c:pt>
                <c:pt idx="2521">
                  <c:v>43479.041806712965</c:v>
                </c:pt>
                <c:pt idx="2522">
                  <c:v>43479.083473437502</c:v>
                </c:pt>
                <c:pt idx="2523">
                  <c:v>43479.125140162039</c:v>
                </c:pt>
                <c:pt idx="2524">
                  <c:v>43479.166806886577</c:v>
                </c:pt>
                <c:pt idx="2525">
                  <c:v>43479.208473611114</c:v>
                </c:pt>
                <c:pt idx="2526">
                  <c:v>43479.250140335651</c:v>
                </c:pt>
                <c:pt idx="2527">
                  <c:v>43479.291807060188</c:v>
                </c:pt>
                <c:pt idx="2528">
                  <c:v>43479.333473784725</c:v>
                </c:pt>
                <c:pt idx="2529">
                  <c:v>43479.375140509263</c:v>
                </c:pt>
                <c:pt idx="2530">
                  <c:v>43479.4168072338</c:v>
                </c:pt>
                <c:pt idx="2531">
                  <c:v>43479.45847395833</c:v>
                </c:pt>
                <c:pt idx="2532">
                  <c:v>43479.500140682867</c:v>
                </c:pt>
                <c:pt idx="2533">
                  <c:v>43479.541807407404</c:v>
                </c:pt>
                <c:pt idx="2534">
                  <c:v>43479.583474131941</c:v>
                </c:pt>
                <c:pt idx="2535">
                  <c:v>43479.625140856479</c:v>
                </c:pt>
                <c:pt idx="2536">
                  <c:v>43479.666807581016</c:v>
                </c:pt>
                <c:pt idx="2537">
                  <c:v>43479.708474305553</c:v>
                </c:pt>
                <c:pt idx="2538">
                  <c:v>43479.75014103009</c:v>
                </c:pt>
                <c:pt idx="2539">
                  <c:v>43479.791807754627</c:v>
                </c:pt>
                <c:pt idx="2540">
                  <c:v>43479.833474479165</c:v>
                </c:pt>
                <c:pt idx="2541">
                  <c:v>43479.875141203702</c:v>
                </c:pt>
                <c:pt idx="2542">
                  <c:v>43479.916807928239</c:v>
                </c:pt>
                <c:pt idx="2543">
                  <c:v>43479.958474652776</c:v>
                </c:pt>
                <c:pt idx="2544">
                  <c:v>43480.000141377313</c:v>
                </c:pt>
                <c:pt idx="2545">
                  <c:v>43480.041808101851</c:v>
                </c:pt>
                <c:pt idx="2546">
                  <c:v>43480.083474826388</c:v>
                </c:pt>
                <c:pt idx="2547">
                  <c:v>43480.125141550925</c:v>
                </c:pt>
                <c:pt idx="2548">
                  <c:v>43480.166808275462</c:v>
                </c:pt>
                <c:pt idx="2549">
                  <c:v>43480.208474999999</c:v>
                </c:pt>
                <c:pt idx="2550">
                  <c:v>43480.250141724537</c:v>
                </c:pt>
                <c:pt idx="2551">
                  <c:v>43480.291808449074</c:v>
                </c:pt>
                <c:pt idx="2552">
                  <c:v>43480.333475173611</c:v>
                </c:pt>
                <c:pt idx="2553">
                  <c:v>43480.375141898148</c:v>
                </c:pt>
                <c:pt idx="2554">
                  <c:v>43480.416808622685</c:v>
                </c:pt>
                <c:pt idx="2555">
                  <c:v>43480.458475347223</c:v>
                </c:pt>
                <c:pt idx="2556">
                  <c:v>43480.50014207176</c:v>
                </c:pt>
                <c:pt idx="2557">
                  <c:v>43480.541808796297</c:v>
                </c:pt>
                <c:pt idx="2558">
                  <c:v>43480.583475520834</c:v>
                </c:pt>
                <c:pt idx="2559">
                  <c:v>43480.625142245372</c:v>
                </c:pt>
                <c:pt idx="2560">
                  <c:v>43480.666808969909</c:v>
                </c:pt>
                <c:pt idx="2561">
                  <c:v>43480.708475694446</c:v>
                </c:pt>
                <c:pt idx="2562">
                  <c:v>43480.750142418983</c:v>
                </c:pt>
                <c:pt idx="2563">
                  <c:v>43480.79180914352</c:v>
                </c:pt>
                <c:pt idx="2564">
                  <c:v>43480.833475868058</c:v>
                </c:pt>
                <c:pt idx="2565">
                  <c:v>43480.875142592595</c:v>
                </c:pt>
                <c:pt idx="2566">
                  <c:v>43480.916809317132</c:v>
                </c:pt>
                <c:pt idx="2567">
                  <c:v>43480.958476041669</c:v>
                </c:pt>
                <c:pt idx="2568">
                  <c:v>43481.000142766206</c:v>
                </c:pt>
                <c:pt idx="2569">
                  <c:v>43481.041809490744</c:v>
                </c:pt>
                <c:pt idx="2570">
                  <c:v>43481.083476215281</c:v>
                </c:pt>
                <c:pt idx="2571">
                  <c:v>43481.125142939818</c:v>
                </c:pt>
                <c:pt idx="2572">
                  <c:v>43481.166809664355</c:v>
                </c:pt>
                <c:pt idx="2573">
                  <c:v>43481.208476388892</c:v>
                </c:pt>
                <c:pt idx="2574">
                  <c:v>43481.250143113422</c:v>
                </c:pt>
                <c:pt idx="2575">
                  <c:v>43481.29180983796</c:v>
                </c:pt>
                <c:pt idx="2576">
                  <c:v>43481.333476562497</c:v>
                </c:pt>
                <c:pt idx="2577">
                  <c:v>43481.375143287034</c:v>
                </c:pt>
                <c:pt idx="2578">
                  <c:v>43481.416810011571</c:v>
                </c:pt>
                <c:pt idx="2579">
                  <c:v>43481.458476736108</c:v>
                </c:pt>
                <c:pt idx="2580">
                  <c:v>43481.500143460646</c:v>
                </c:pt>
                <c:pt idx="2581">
                  <c:v>43481.541810185183</c:v>
                </c:pt>
                <c:pt idx="2582">
                  <c:v>43481.58347690972</c:v>
                </c:pt>
                <c:pt idx="2583">
                  <c:v>43481.625143634257</c:v>
                </c:pt>
                <c:pt idx="2584">
                  <c:v>43481.666810358794</c:v>
                </c:pt>
                <c:pt idx="2585">
                  <c:v>43481.708477083332</c:v>
                </c:pt>
                <c:pt idx="2586">
                  <c:v>43481.750143807869</c:v>
                </c:pt>
                <c:pt idx="2587">
                  <c:v>43481.791810532406</c:v>
                </c:pt>
                <c:pt idx="2588">
                  <c:v>43481.833477256943</c:v>
                </c:pt>
                <c:pt idx="2589">
                  <c:v>43481.875143981481</c:v>
                </c:pt>
                <c:pt idx="2590">
                  <c:v>43481.916810706018</c:v>
                </c:pt>
                <c:pt idx="2591">
                  <c:v>43481.958477430555</c:v>
                </c:pt>
                <c:pt idx="2592">
                  <c:v>43482.000144155092</c:v>
                </c:pt>
                <c:pt idx="2593">
                  <c:v>43482.041810879629</c:v>
                </c:pt>
                <c:pt idx="2594">
                  <c:v>43482.083477604167</c:v>
                </c:pt>
                <c:pt idx="2595">
                  <c:v>43482.125144328704</c:v>
                </c:pt>
                <c:pt idx="2596">
                  <c:v>43482.166811053241</c:v>
                </c:pt>
                <c:pt idx="2597">
                  <c:v>43482.208477777778</c:v>
                </c:pt>
                <c:pt idx="2598">
                  <c:v>43482.250144502315</c:v>
                </c:pt>
                <c:pt idx="2599">
                  <c:v>43482.291811226853</c:v>
                </c:pt>
                <c:pt idx="2600">
                  <c:v>43482.33347795139</c:v>
                </c:pt>
                <c:pt idx="2601">
                  <c:v>43482.375144675927</c:v>
                </c:pt>
                <c:pt idx="2602">
                  <c:v>43482.416811400464</c:v>
                </c:pt>
                <c:pt idx="2603">
                  <c:v>43482.458478125001</c:v>
                </c:pt>
                <c:pt idx="2604">
                  <c:v>43482.500144849539</c:v>
                </c:pt>
                <c:pt idx="2605">
                  <c:v>43482.541811574076</c:v>
                </c:pt>
                <c:pt idx="2606">
                  <c:v>43482.583478298613</c:v>
                </c:pt>
                <c:pt idx="2607">
                  <c:v>43482.62514502315</c:v>
                </c:pt>
                <c:pt idx="2608">
                  <c:v>43482.666811747687</c:v>
                </c:pt>
                <c:pt idx="2609">
                  <c:v>43482.708478472225</c:v>
                </c:pt>
                <c:pt idx="2610">
                  <c:v>43482.750145196762</c:v>
                </c:pt>
                <c:pt idx="2611">
                  <c:v>43482.791811921299</c:v>
                </c:pt>
                <c:pt idx="2612">
                  <c:v>43482.833478645836</c:v>
                </c:pt>
                <c:pt idx="2613">
                  <c:v>43482.875145370374</c:v>
                </c:pt>
                <c:pt idx="2614">
                  <c:v>43482.916812094911</c:v>
                </c:pt>
                <c:pt idx="2615">
                  <c:v>43482.958478819448</c:v>
                </c:pt>
                <c:pt idx="2616">
                  <c:v>43483.000145543978</c:v>
                </c:pt>
                <c:pt idx="2617">
                  <c:v>43483.041812268515</c:v>
                </c:pt>
                <c:pt idx="2618">
                  <c:v>43483.083478993052</c:v>
                </c:pt>
                <c:pt idx="2619">
                  <c:v>43483.125145717589</c:v>
                </c:pt>
                <c:pt idx="2620">
                  <c:v>43483.166812442127</c:v>
                </c:pt>
                <c:pt idx="2621">
                  <c:v>43483.208479166664</c:v>
                </c:pt>
                <c:pt idx="2622">
                  <c:v>43483.250145891201</c:v>
                </c:pt>
                <c:pt idx="2623">
                  <c:v>43483.291812615738</c:v>
                </c:pt>
                <c:pt idx="2624">
                  <c:v>43483.333479340276</c:v>
                </c:pt>
                <c:pt idx="2625">
                  <c:v>43483.375146064813</c:v>
                </c:pt>
                <c:pt idx="2626">
                  <c:v>43483.41681278935</c:v>
                </c:pt>
                <c:pt idx="2627">
                  <c:v>43483.458479513887</c:v>
                </c:pt>
                <c:pt idx="2628">
                  <c:v>43483.500146238424</c:v>
                </c:pt>
                <c:pt idx="2629">
                  <c:v>43483.541812962962</c:v>
                </c:pt>
                <c:pt idx="2630">
                  <c:v>43483.583479687499</c:v>
                </c:pt>
                <c:pt idx="2631">
                  <c:v>43483.625146412036</c:v>
                </c:pt>
                <c:pt idx="2632">
                  <c:v>43483.666813136573</c:v>
                </c:pt>
                <c:pt idx="2633">
                  <c:v>43483.70847986111</c:v>
                </c:pt>
                <c:pt idx="2634">
                  <c:v>43483.750146585648</c:v>
                </c:pt>
                <c:pt idx="2635">
                  <c:v>43483.791813310185</c:v>
                </c:pt>
                <c:pt idx="2636">
                  <c:v>43483.833480034722</c:v>
                </c:pt>
                <c:pt idx="2637">
                  <c:v>43483.875146759259</c:v>
                </c:pt>
                <c:pt idx="2638">
                  <c:v>43483.916813483796</c:v>
                </c:pt>
                <c:pt idx="2639">
                  <c:v>43483.958480208334</c:v>
                </c:pt>
                <c:pt idx="2640">
                  <c:v>43484.000146932871</c:v>
                </c:pt>
                <c:pt idx="2641">
                  <c:v>43484.041813657408</c:v>
                </c:pt>
                <c:pt idx="2642">
                  <c:v>43484.083480381945</c:v>
                </c:pt>
                <c:pt idx="2643">
                  <c:v>43484.125147106482</c:v>
                </c:pt>
                <c:pt idx="2644">
                  <c:v>43484.16681383102</c:v>
                </c:pt>
                <c:pt idx="2645">
                  <c:v>43484.208480555557</c:v>
                </c:pt>
                <c:pt idx="2646">
                  <c:v>43484.250147280094</c:v>
                </c:pt>
                <c:pt idx="2647">
                  <c:v>43484.291814004631</c:v>
                </c:pt>
                <c:pt idx="2648">
                  <c:v>43484.333480729169</c:v>
                </c:pt>
                <c:pt idx="2649">
                  <c:v>43484.375147453706</c:v>
                </c:pt>
                <c:pt idx="2650">
                  <c:v>43484.416814178243</c:v>
                </c:pt>
                <c:pt idx="2651">
                  <c:v>43484.45848090278</c:v>
                </c:pt>
                <c:pt idx="2652">
                  <c:v>43484.500147627317</c:v>
                </c:pt>
                <c:pt idx="2653">
                  <c:v>43484.541814351855</c:v>
                </c:pt>
                <c:pt idx="2654">
                  <c:v>43484.583481076392</c:v>
                </c:pt>
                <c:pt idx="2655">
                  <c:v>43484.625147800929</c:v>
                </c:pt>
                <c:pt idx="2656">
                  <c:v>43484.666814525466</c:v>
                </c:pt>
                <c:pt idx="2657">
                  <c:v>43484.708481250003</c:v>
                </c:pt>
                <c:pt idx="2658">
                  <c:v>43484.750147974541</c:v>
                </c:pt>
                <c:pt idx="2659">
                  <c:v>43484.791814699071</c:v>
                </c:pt>
                <c:pt idx="2660">
                  <c:v>43484.833481423608</c:v>
                </c:pt>
                <c:pt idx="2661">
                  <c:v>43484.875148148145</c:v>
                </c:pt>
                <c:pt idx="2662">
                  <c:v>43484.916814872682</c:v>
                </c:pt>
                <c:pt idx="2663">
                  <c:v>43484.958481597219</c:v>
                </c:pt>
                <c:pt idx="2664">
                  <c:v>43485.000148321757</c:v>
                </c:pt>
                <c:pt idx="2665">
                  <c:v>43485.041815046294</c:v>
                </c:pt>
                <c:pt idx="2666">
                  <c:v>43485.083481770831</c:v>
                </c:pt>
                <c:pt idx="2667">
                  <c:v>43485.125148495368</c:v>
                </c:pt>
                <c:pt idx="2668">
                  <c:v>43485.166815219905</c:v>
                </c:pt>
                <c:pt idx="2669">
                  <c:v>43485.208481944443</c:v>
                </c:pt>
                <c:pt idx="2670">
                  <c:v>43485.25014866898</c:v>
                </c:pt>
                <c:pt idx="2671">
                  <c:v>43485.291815393517</c:v>
                </c:pt>
                <c:pt idx="2672">
                  <c:v>43485.333482118054</c:v>
                </c:pt>
                <c:pt idx="2673">
                  <c:v>43485.375148842591</c:v>
                </c:pt>
                <c:pt idx="2674">
                  <c:v>43485.416815567129</c:v>
                </c:pt>
                <c:pt idx="2675">
                  <c:v>43485.458482291666</c:v>
                </c:pt>
                <c:pt idx="2676">
                  <c:v>43485.500149016203</c:v>
                </c:pt>
                <c:pt idx="2677">
                  <c:v>43485.54181574074</c:v>
                </c:pt>
                <c:pt idx="2678">
                  <c:v>43485.583482465277</c:v>
                </c:pt>
                <c:pt idx="2679">
                  <c:v>43485.625149189815</c:v>
                </c:pt>
                <c:pt idx="2680">
                  <c:v>43485.666815914352</c:v>
                </c:pt>
                <c:pt idx="2681">
                  <c:v>43485.708482638889</c:v>
                </c:pt>
                <c:pt idx="2682">
                  <c:v>43485.750149363426</c:v>
                </c:pt>
                <c:pt idx="2683">
                  <c:v>43485.791816087964</c:v>
                </c:pt>
                <c:pt idx="2684">
                  <c:v>43485.833482812501</c:v>
                </c:pt>
                <c:pt idx="2685">
                  <c:v>43485.875149537038</c:v>
                </c:pt>
                <c:pt idx="2686">
                  <c:v>43485.916816261575</c:v>
                </c:pt>
                <c:pt idx="2687">
                  <c:v>43485.958482986112</c:v>
                </c:pt>
                <c:pt idx="2688">
                  <c:v>43486.00014971065</c:v>
                </c:pt>
                <c:pt idx="2689">
                  <c:v>43486.041816435187</c:v>
                </c:pt>
                <c:pt idx="2690">
                  <c:v>43486.083483159724</c:v>
                </c:pt>
                <c:pt idx="2691">
                  <c:v>43486.125149884261</c:v>
                </c:pt>
                <c:pt idx="2692">
                  <c:v>43486.166816608798</c:v>
                </c:pt>
                <c:pt idx="2693">
                  <c:v>43486.208483333336</c:v>
                </c:pt>
                <c:pt idx="2694">
                  <c:v>43486.250150057873</c:v>
                </c:pt>
                <c:pt idx="2695">
                  <c:v>43486.29181678241</c:v>
                </c:pt>
                <c:pt idx="2696">
                  <c:v>43486.333483506947</c:v>
                </c:pt>
                <c:pt idx="2697">
                  <c:v>43486.375150231484</c:v>
                </c:pt>
                <c:pt idx="2698">
                  <c:v>43486.416816956022</c:v>
                </c:pt>
                <c:pt idx="2699">
                  <c:v>43486.458483680559</c:v>
                </c:pt>
                <c:pt idx="2700">
                  <c:v>43486.500150405096</c:v>
                </c:pt>
                <c:pt idx="2701">
                  <c:v>43486.541817129626</c:v>
                </c:pt>
                <c:pt idx="2702">
                  <c:v>43486.583483854163</c:v>
                </c:pt>
                <c:pt idx="2703">
                  <c:v>43486.6251505787</c:v>
                </c:pt>
                <c:pt idx="2704">
                  <c:v>43486.666817303238</c:v>
                </c:pt>
                <c:pt idx="2705">
                  <c:v>43486.708484027775</c:v>
                </c:pt>
                <c:pt idx="2706">
                  <c:v>43486.750150752312</c:v>
                </c:pt>
                <c:pt idx="2707">
                  <c:v>43486.791817476849</c:v>
                </c:pt>
                <c:pt idx="2708">
                  <c:v>43486.833484201386</c:v>
                </c:pt>
                <c:pt idx="2709">
                  <c:v>43486.875150925924</c:v>
                </c:pt>
                <c:pt idx="2710">
                  <c:v>43486.916817650461</c:v>
                </c:pt>
                <c:pt idx="2711">
                  <c:v>43486.958484374998</c:v>
                </c:pt>
                <c:pt idx="2712">
                  <c:v>43487.000151099535</c:v>
                </c:pt>
                <c:pt idx="2713">
                  <c:v>43487.041817824072</c:v>
                </c:pt>
                <c:pt idx="2714">
                  <c:v>43487.08348454861</c:v>
                </c:pt>
                <c:pt idx="2715">
                  <c:v>43487.125151273147</c:v>
                </c:pt>
                <c:pt idx="2716">
                  <c:v>43487.166817997684</c:v>
                </c:pt>
                <c:pt idx="2717">
                  <c:v>43487.208484722221</c:v>
                </c:pt>
                <c:pt idx="2718">
                  <c:v>43487.250151446759</c:v>
                </c:pt>
                <c:pt idx="2719">
                  <c:v>43487.291818171296</c:v>
                </c:pt>
                <c:pt idx="2720">
                  <c:v>43487.333484895833</c:v>
                </c:pt>
                <c:pt idx="2721">
                  <c:v>43487.37515162037</c:v>
                </c:pt>
                <c:pt idx="2722">
                  <c:v>43487.416818344907</c:v>
                </c:pt>
                <c:pt idx="2723">
                  <c:v>43487.458485069445</c:v>
                </c:pt>
                <c:pt idx="2724">
                  <c:v>43487.500151793982</c:v>
                </c:pt>
                <c:pt idx="2725">
                  <c:v>43487.541818518519</c:v>
                </c:pt>
                <c:pt idx="2726">
                  <c:v>43487.583485243056</c:v>
                </c:pt>
                <c:pt idx="2727">
                  <c:v>43487.625151967593</c:v>
                </c:pt>
                <c:pt idx="2728">
                  <c:v>43487.666818692131</c:v>
                </c:pt>
                <c:pt idx="2729">
                  <c:v>43487.708485416668</c:v>
                </c:pt>
                <c:pt idx="2730">
                  <c:v>43487.750152141205</c:v>
                </c:pt>
                <c:pt idx="2731">
                  <c:v>43487.791818865742</c:v>
                </c:pt>
                <c:pt idx="2732">
                  <c:v>43487.833485590279</c:v>
                </c:pt>
                <c:pt idx="2733">
                  <c:v>43487.875152314817</c:v>
                </c:pt>
                <c:pt idx="2734">
                  <c:v>43487.916819039354</c:v>
                </c:pt>
                <c:pt idx="2735">
                  <c:v>43487.958485763891</c:v>
                </c:pt>
                <c:pt idx="2736">
                  <c:v>43488.000152488428</c:v>
                </c:pt>
                <c:pt idx="2737">
                  <c:v>43488.041819212965</c:v>
                </c:pt>
                <c:pt idx="2738">
                  <c:v>43488.083485937503</c:v>
                </c:pt>
                <c:pt idx="2739">
                  <c:v>43488.12515266204</c:v>
                </c:pt>
                <c:pt idx="2740">
                  <c:v>43488.166819386577</c:v>
                </c:pt>
                <c:pt idx="2741">
                  <c:v>43488.208486111114</c:v>
                </c:pt>
                <c:pt idx="2742">
                  <c:v>43488.250152835652</c:v>
                </c:pt>
                <c:pt idx="2743">
                  <c:v>43488.291819560189</c:v>
                </c:pt>
                <c:pt idx="2744">
                  <c:v>43488.333486284719</c:v>
                </c:pt>
                <c:pt idx="2745">
                  <c:v>43488.375153009256</c:v>
                </c:pt>
                <c:pt idx="2746">
                  <c:v>43488.416819733793</c:v>
                </c:pt>
                <c:pt idx="2747">
                  <c:v>43488.45848645833</c:v>
                </c:pt>
                <c:pt idx="2748">
                  <c:v>43488.500153182868</c:v>
                </c:pt>
                <c:pt idx="2749">
                  <c:v>43488.541819907405</c:v>
                </c:pt>
                <c:pt idx="2750">
                  <c:v>43488.583486631942</c:v>
                </c:pt>
                <c:pt idx="2751">
                  <c:v>43488.625153356479</c:v>
                </c:pt>
                <c:pt idx="2752">
                  <c:v>43488.666820081016</c:v>
                </c:pt>
                <c:pt idx="2753">
                  <c:v>43488.708486805554</c:v>
                </c:pt>
                <c:pt idx="2754">
                  <c:v>43488.750153530091</c:v>
                </c:pt>
                <c:pt idx="2755">
                  <c:v>43488.791820254628</c:v>
                </c:pt>
                <c:pt idx="2756">
                  <c:v>43488.833486979165</c:v>
                </c:pt>
                <c:pt idx="2757">
                  <c:v>43488.875153703702</c:v>
                </c:pt>
                <c:pt idx="2758">
                  <c:v>43488.91682042824</c:v>
                </c:pt>
                <c:pt idx="2759">
                  <c:v>43488.958487152777</c:v>
                </c:pt>
                <c:pt idx="2760">
                  <c:v>43489.000153877314</c:v>
                </c:pt>
                <c:pt idx="2761">
                  <c:v>43489.041820601851</c:v>
                </c:pt>
                <c:pt idx="2762">
                  <c:v>43489.083487326388</c:v>
                </c:pt>
                <c:pt idx="2763">
                  <c:v>43489.125154050926</c:v>
                </c:pt>
                <c:pt idx="2764">
                  <c:v>43489.166820775463</c:v>
                </c:pt>
                <c:pt idx="2765">
                  <c:v>43489.2084875</c:v>
                </c:pt>
                <c:pt idx="2766">
                  <c:v>43489.250154224537</c:v>
                </c:pt>
                <c:pt idx="2767">
                  <c:v>43489.291820949074</c:v>
                </c:pt>
                <c:pt idx="2768">
                  <c:v>43489.333487673612</c:v>
                </c:pt>
                <c:pt idx="2769">
                  <c:v>43489.375154398149</c:v>
                </c:pt>
                <c:pt idx="2770">
                  <c:v>43489.416821122686</c:v>
                </c:pt>
                <c:pt idx="2771">
                  <c:v>43489.458487847223</c:v>
                </c:pt>
                <c:pt idx="2772">
                  <c:v>43489.500154571761</c:v>
                </c:pt>
                <c:pt idx="2773">
                  <c:v>43489.541821296298</c:v>
                </c:pt>
                <c:pt idx="2774">
                  <c:v>43489.583488020835</c:v>
                </c:pt>
                <c:pt idx="2775">
                  <c:v>43489.625154745372</c:v>
                </c:pt>
                <c:pt idx="2776">
                  <c:v>43489.666821469909</c:v>
                </c:pt>
                <c:pt idx="2777">
                  <c:v>43489.708488194447</c:v>
                </c:pt>
                <c:pt idx="2778">
                  <c:v>43489.750154918984</c:v>
                </c:pt>
                <c:pt idx="2779">
                  <c:v>43489.791821643521</c:v>
                </c:pt>
                <c:pt idx="2780">
                  <c:v>43489.833488368058</c:v>
                </c:pt>
                <c:pt idx="2781">
                  <c:v>43489.875155092595</c:v>
                </c:pt>
                <c:pt idx="2782">
                  <c:v>43489.916821817133</c:v>
                </c:pt>
                <c:pt idx="2783">
                  <c:v>43489.95848854167</c:v>
                </c:pt>
                <c:pt idx="2784">
                  <c:v>43490.000155266207</c:v>
                </c:pt>
                <c:pt idx="2785">
                  <c:v>43490.041821990744</c:v>
                </c:pt>
                <c:pt idx="2786">
                  <c:v>43490.083488715274</c:v>
                </c:pt>
                <c:pt idx="2787">
                  <c:v>43490.125155439811</c:v>
                </c:pt>
                <c:pt idx="2788">
                  <c:v>43490.166822164349</c:v>
                </c:pt>
                <c:pt idx="2789">
                  <c:v>43490.208488888886</c:v>
                </c:pt>
                <c:pt idx="2790">
                  <c:v>43490.250155613423</c:v>
                </c:pt>
                <c:pt idx="2791">
                  <c:v>43490.29182233796</c:v>
                </c:pt>
                <c:pt idx="2792">
                  <c:v>43490.333489062497</c:v>
                </c:pt>
                <c:pt idx="2793">
                  <c:v>43490.375155787035</c:v>
                </c:pt>
                <c:pt idx="2794">
                  <c:v>43490.416822511572</c:v>
                </c:pt>
                <c:pt idx="2795">
                  <c:v>43490.458489236109</c:v>
                </c:pt>
                <c:pt idx="2796">
                  <c:v>43490.500155960646</c:v>
                </c:pt>
                <c:pt idx="2797">
                  <c:v>43490.541822685183</c:v>
                </c:pt>
                <c:pt idx="2798">
                  <c:v>43490.583489409721</c:v>
                </c:pt>
                <c:pt idx="2799">
                  <c:v>43490.625156134258</c:v>
                </c:pt>
                <c:pt idx="2800">
                  <c:v>43490.666822858795</c:v>
                </c:pt>
                <c:pt idx="2801">
                  <c:v>43490.708489583332</c:v>
                </c:pt>
                <c:pt idx="2802">
                  <c:v>43490.750156307869</c:v>
                </c:pt>
                <c:pt idx="2803">
                  <c:v>43490.791823032407</c:v>
                </c:pt>
                <c:pt idx="2804">
                  <c:v>43490.833489756944</c:v>
                </c:pt>
                <c:pt idx="2805">
                  <c:v>43490.875156481481</c:v>
                </c:pt>
                <c:pt idx="2806">
                  <c:v>43490.916823206018</c:v>
                </c:pt>
                <c:pt idx="2807">
                  <c:v>43490.958489930556</c:v>
                </c:pt>
                <c:pt idx="2808">
                  <c:v>43491.000156655093</c:v>
                </c:pt>
                <c:pt idx="2809">
                  <c:v>43491.04182337963</c:v>
                </c:pt>
                <c:pt idx="2810">
                  <c:v>43491.083490104167</c:v>
                </c:pt>
                <c:pt idx="2811">
                  <c:v>43491.125156828704</c:v>
                </c:pt>
                <c:pt idx="2812">
                  <c:v>43491.166823553242</c:v>
                </c:pt>
                <c:pt idx="2813">
                  <c:v>43491.208490277779</c:v>
                </c:pt>
                <c:pt idx="2814">
                  <c:v>43491.250157002316</c:v>
                </c:pt>
                <c:pt idx="2815">
                  <c:v>43491.291823726853</c:v>
                </c:pt>
                <c:pt idx="2816">
                  <c:v>43491.33349045139</c:v>
                </c:pt>
                <c:pt idx="2817">
                  <c:v>43491.375157175928</c:v>
                </c:pt>
                <c:pt idx="2818">
                  <c:v>43491.416823900465</c:v>
                </c:pt>
                <c:pt idx="2819">
                  <c:v>43491.458490625002</c:v>
                </c:pt>
                <c:pt idx="2820">
                  <c:v>43491.500157349539</c:v>
                </c:pt>
                <c:pt idx="2821">
                  <c:v>43491.541824074076</c:v>
                </c:pt>
                <c:pt idx="2822">
                  <c:v>43491.583490798614</c:v>
                </c:pt>
                <c:pt idx="2823">
                  <c:v>43491.625157523151</c:v>
                </c:pt>
                <c:pt idx="2824">
                  <c:v>43491.666824247688</c:v>
                </c:pt>
                <c:pt idx="2825">
                  <c:v>43491.708490972225</c:v>
                </c:pt>
                <c:pt idx="2826">
                  <c:v>43491.750157696762</c:v>
                </c:pt>
                <c:pt idx="2827">
                  <c:v>43491.7918244213</c:v>
                </c:pt>
                <c:pt idx="2828">
                  <c:v>43491.833491145837</c:v>
                </c:pt>
                <c:pt idx="2829">
                  <c:v>43491.875157870367</c:v>
                </c:pt>
                <c:pt idx="2830">
                  <c:v>43491.916824594904</c:v>
                </c:pt>
                <c:pt idx="2831">
                  <c:v>43491.958491319441</c:v>
                </c:pt>
                <c:pt idx="2832">
                  <c:v>43492.000158043978</c:v>
                </c:pt>
                <c:pt idx="2833">
                  <c:v>43492.041824768516</c:v>
                </c:pt>
                <c:pt idx="2834">
                  <c:v>43492.083491493053</c:v>
                </c:pt>
                <c:pt idx="2835">
                  <c:v>43492.12515821759</c:v>
                </c:pt>
                <c:pt idx="2836">
                  <c:v>43492.166824942127</c:v>
                </c:pt>
                <c:pt idx="2837">
                  <c:v>43492.208491666664</c:v>
                </c:pt>
                <c:pt idx="2838">
                  <c:v>43492.250158391202</c:v>
                </c:pt>
                <c:pt idx="2839">
                  <c:v>43492.291825115739</c:v>
                </c:pt>
                <c:pt idx="2840">
                  <c:v>43492.333491840276</c:v>
                </c:pt>
                <c:pt idx="2841">
                  <c:v>43492.375158564813</c:v>
                </c:pt>
                <c:pt idx="2842">
                  <c:v>43492.416825289351</c:v>
                </c:pt>
                <c:pt idx="2843">
                  <c:v>43492.458492013888</c:v>
                </c:pt>
                <c:pt idx="2844">
                  <c:v>43492.500158738425</c:v>
                </c:pt>
                <c:pt idx="2845">
                  <c:v>43492.541825462962</c:v>
                </c:pt>
                <c:pt idx="2846">
                  <c:v>43492.583492187499</c:v>
                </c:pt>
                <c:pt idx="2847">
                  <c:v>43492.625158912037</c:v>
                </c:pt>
                <c:pt idx="2848">
                  <c:v>43492.666825636574</c:v>
                </c:pt>
                <c:pt idx="2849">
                  <c:v>43492.708492361111</c:v>
                </c:pt>
                <c:pt idx="2850">
                  <c:v>43492.750159085648</c:v>
                </c:pt>
                <c:pt idx="2851">
                  <c:v>43492.791825810185</c:v>
                </c:pt>
                <c:pt idx="2852">
                  <c:v>43492.833492534723</c:v>
                </c:pt>
                <c:pt idx="2853">
                  <c:v>43492.87515925926</c:v>
                </c:pt>
                <c:pt idx="2854">
                  <c:v>43492.916825983797</c:v>
                </c:pt>
                <c:pt idx="2855">
                  <c:v>43492.958492708334</c:v>
                </c:pt>
                <c:pt idx="2856">
                  <c:v>43493.000159432871</c:v>
                </c:pt>
                <c:pt idx="2857">
                  <c:v>43493.041826157409</c:v>
                </c:pt>
                <c:pt idx="2858">
                  <c:v>43493.083492881946</c:v>
                </c:pt>
                <c:pt idx="2859">
                  <c:v>43493.125159606483</c:v>
                </c:pt>
                <c:pt idx="2860">
                  <c:v>43493.16682633102</c:v>
                </c:pt>
                <c:pt idx="2861">
                  <c:v>43493.208493055557</c:v>
                </c:pt>
                <c:pt idx="2862">
                  <c:v>43493.250159780095</c:v>
                </c:pt>
                <c:pt idx="2863">
                  <c:v>43493.291826504632</c:v>
                </c:pt>
                <c:pt idx="2864">
                  <c:v>43493.333493229169</c:v>
                </c:pt>
                <c:pt idx="2865">
                  <c:v>43493.375159953706</c:v>
                </c:pt>
                <c:pt idx="2866">
                  <c:v>43493.416826678244</c:v>
                </c:pt>
                <c:pt idx="2867">
                  <c:v>43493.458493402781</c:v>
                </c:pt>
                <c:pt idx="2868">
                  <c:v>43493.500160127318</c:v>
                </c:pt>
                <c:pt idx="2869">
                  <c:v>43493.541826851855</c:v>
                </c:pt>
                <c:pt idx="2870">
                  <c:v>43493.583493576392</c:v>
                </c:pt>
                <c:pt idx="2871">
                  <c:v>43493.625160300922</c:v>
                </c:pt>
                <c:pt idx="2872">
                  <c:v>43493.666827025459</c:v>
                </c:pt>
                <c:pt idx="2873">
                  <c:v>43493.708493749997</c:v>
                </c:pt>
                <c:pt idx="2874">
                  <c:v>43493.750160474534</c:v>
                </c:pt>
                <c:pt idx="2875">
                  <c:v>43493.791827199071</c:v>
                </c:pt>
                <c:pt idx="2876">
                  <c:v>43493.833493923608</c:v>
                </c:pt>
                <c:pt idx="2877">
                  <c:v>43493.875160648146</c:v>
                </c:pt>
                <c:pt idx="2878">
                  <c:v>43493.916827372683</c:v>
                </c:pt>
                <c:pt idx="2879">
                  <c:v>43493.95849409722</c:v>
                </c:pt>
                <c:pt idx="2880">
                  <c:v>43494.000160821757</c:v>
                </c:pt>
                <c:pt idx="2881">
                  <c:v>43494.041827546294</c:v>
                </c:pt>
                <c:pt idx="2882">
                  <c:v>43494.083494270832</c:v>
                </c:pt>
                <c:pt idx="2883">
                  <c:v>43494.125160995369</c:v>
                </c:pt>
                <c:pt idx="2884">
                  <c:v>43494.166827719906</c:v>
                </c:pt>
                <c:pt idx="2885">
                  <c:v>43494.208494444443</c:v>
                </c:pt>
                <c:pt idx="2886">
                  <c:v>43494.25016116898</c:v>
                </c:pt>
                <c:pt idx="2887">
                  <c:v>43494.291827893518</c:v>
                </c:pt>
                <c:pt idx="2888">
                  <c:v>43494.333494618055</c:v>
                </c:pt>
                <c:pt idx="2889">
                  <c:v>43494.375161342592</c:v>
                </c:pt>
                <c:pt idx="2890">
                  <c:v>43494.416828067129</c:v>
                </c:pt>
                <c:pt idx="2891">
                  <c:v>43494.458494791666</c:v>
                </c:pt>
                <c:pt idx="2892">
                  <c:v>43494.500161516204</c:v>
                </c:pt>
                <c:pt idx="2893">
                  <c:v>43494.541828240741</c:v>
                </c:pt>
                <c:pt idx="2894">
                  <c:v>43494.583494965278</c:v>
                </c:pt>
                <c:pt idx="2895">
                  <c:v>43494.625161689815</c:v>
                </c:pt>
                <c:pt idx="2896">
                  <c:v>43494.666828414352</c:v>
                </c:pt>
                <c:pt idx="2897">
                  <c:v>43494.70849513889</c:v>
                </c:pt>
                <c:pt idx="2898">
                  <c:v>43494.750161863427</c:v>
                </c:pt>
                <c:pt idx="2899">
                  <c:v>43494.791828587964</c:v>
                </c:pt>
                <c:pt idx="2900">
                  <c:v>43494.833495312501</c:v>
                </c:pt>
                <c:pt idx="2901">
                  <c:v>43494.875162037039</c:v>
                </c:pt>
                <c:pt idx="2902">
                  <c:v>43494.916828761576</c:v>
                </c:pt>
                <c:pt idx="2903">
                  <c:v>43494.958495486113</c:v>
                </c:pt>
                <c:pt idx="2904">
                  <c:v>43495.00016221065</c:v>
                </c:pt>
                <c:pt idx="2905">
                  <c:v>43495.041828935187</c:v>
                </c:pt>
                <c:pt idx="2906">
                  <c:v>43495.083495659725</c:v>
                </c:pt>
                <c:pt idx="2907">
                  <c:v>43495.125162384262</c:v>
                </c:pt>
                <c:pt idx="2908">
                  <c:v>43495.166829108799</c:v>
                </c:pt>
                <c:pt idx="2909">
                  <c:v>43495.208495833336</c:v>
                </c:pt>
                <c:pt idx="2910">
                  <c:v>43495.250162557873</c:v>
                </c:pt>
                <c:pt idx="2911">
                  <c:v>43495.291829282411</c:v>
                </c:pt>
                <c:pt idx="2912">
                  <c:v>43495.333496006948</c:v>
                </c:pt>
                <c:pt idx="2913">
                  <c:v>43495.375162731485</c:v>
                </c:pt>
                <c:pt idx="2914">
                  <c:v>43495.416829456015</c:v>
                </c:pt>
                <c:pt idx="2915">
                  <c:v>43495.458496180552</c:v>
                </c:pt>
                <c:pt idx="2916">
                  <c:v>43495.500162905089</c:v>
                </c:pt>
                <c:pt idx="2917">
                  <c:v>43495.541829629627</c:v>
                </c:pt>
                <c:pt idx="2918">
                  <c:v>43495.583496354164</c:v>
                </c:pt>
                <c:pt idx="2919">
                  <c:v>43495.625163078701</c:v>
                </c:pt>
                <c:pt idx="2920">
                  <c:v>43495.666829803238</c:v>
                </c:pt>
                <c:pt idx="2921">
                  <c:v>43495.708496527775</c:v>
                </c:pt>
                <c:pt idx="2922">
                  <c:v>43495.750163252313</c:v>
                </c:pt>
                <c:pt idx="2923">
                  <c:v>43495.79182997685</c:v>
                </c:pt>
                <c:pt idx="2924">
                  <c:v>43495.833496701387</c:v>
                </c:pt>
                <c:pt idx="2925">
                  <c:v>43495.875163425924</c:v>
                </c:pt>
                <c:pt idx="2926">
                  <c:v>43495.916830150461</c:v>
                </c:pt>
                <c:pt idx="2927">
                  <c:v>43495.958496874999</c:v>
                </c:pt>
                <c:pt idx="2928">
                  <c:v>43496.000163599536</c:v>
                </c:pt>
                <c:pt idx="2929">
                  <c:v>43496.041830324073</c:v>
                </c:pt>
                <c:pt idx="2930">
                  <c:v>43496.08349704861</c:v>
                </c:pt>
                <c:pt idx="2931">
                  <c:v>43496.125163773148</c:v>
                </c:pt>
                <c:pt idx="2932">
                  <c:v>43496.166830497685</c:v>
                </c:pt>
                <c:pt idx="2933">
                  <c:v>43496.208497222222</c:v>
                </c:pt>
                <c:pt idx="2934">
                  <c:v>43496.250163946759</c:v>
                </c:pt>
                <c:pt idx="2935">
                  <c:v>43496.291830671296</c:v>
                </c:pt>
                <c:pt idx="2936">
                  <c:v>43496.333497395834</c:v>
                </c:pt>
                <c:pt idx="2937">
                  <c:v>43496.375164120371</c:v>
                </c:pt>
                <c:pt idx="2938">
                  <c:v>43496.416830844908</c:v>
                </c:pt>
                <c:pt idx="2939">
                  <c:v>43496.458497569445</c:v>
                </c:pt>
                <c:pt idx="2940">
                  <c:v>43496.500164293982</c:v>
                </c:pt>
                <c:pt idx="2941">
                  <c:v>43496.54183101852</c:v>
                </c:pt>
                <c:pt idx="2942">
                  <c:v>43496.583497743057</c:v>
                </c:pt>
                <c:pt idx="2943">
                  <c:v>43496.625164467594</c:v>
                </c:pt>
                <c:pt idx="2944">
                  <c:v>43496.666831192131</c:v>
                </c:pt>
                <c:pt idx="2945">
                  <c:v>43496.708497916668</c:v>
                </c:pt>
                <c:pt idx="2946">
                  <c:v>43496.750164641206</c:v>
                </c:pt>
                <c:pt idx="2947">
                  <c:v>43496.791831365743</c:v>
                </c:pt>
                <c:pt idx="2948">
                  <c:v>43496.83349809028</c:v>
                </c:pt>
                <c:pt idx="2949">
                  <c:v>43496.875164814817</c:v>
                </c:pt>
                <c:pt idx="2950">
                  <c:v>43496.916831539354</c:v>
                </c:pt>
                <c:pt idx="2951">
                  <c:v>43496.958498263892</c:v>
                </c:pt>
                <c:pt idx="2952">
                  <c:v>43497.000164988429</c:v>
                </c:pt>
                <c:pt idx="2953">
                  <c:v>43497.041831712966</c:v>
                </c:pt>
                <c:pt idx="2954">
                  <c:v>43497.083498437503</c:v>
                </c:pt>
                <c:pt idx="2955">
                  <c:v>43497.125165162041</c:v>
                </c:pt>
                <c:pt idx="2956">
                  <c:v>43497.16683188657</c:v>
                </c:pt>
                <c:pt idx="2957">
                  <c:v>43497.208498611108</c:v>
                </c:pt>
                <c:pt idx="2958">
                  <c:v>43497.250165335645</c:v>
                </c:pt>
                <c:pt idx="2959">
                  <c:v>43497.291832060182</c:v>
                </c:pt>
                <c:pt idx="2960">
                  <c:v>43497.333498784719</c:v>
                </c:pt>
                <c:pt idx="2961">
                  <c:v>43497.375165509256</c:v>
                </c:pt>
                <c:pt idx="2962">
                  <c:v>43497.416832233794</c:v>
                </c:pt>
                <c:pt idx="2963">
                  <c:v>43497.458498958331</c:v>
                </c:pt>
                <c:pt idx="2964">
                  <c:v>43497.500165682868</c:v>
                </c:pt>
                <c:pt idx="2965">
                  <c:v>43497.541832407405</c:v>
                </c:pt>
                <c:pt idx="2966">
                  <c:v>43497.583499131943</c:v>
                </c:pt>
                <c:pt idx="2967">
                  <c:v>43497.62516585648</c:v>
                </c:pt>
                <c:pt idx="2968">
                  <c:v>43497.666832581017</c:v>
                </c:pt>
                <c:pt idx="2969">
                  <c:v>43497.708499305554</c:v>
                </c:pt>
                <c:pt idx="2970">
                  <c:v>43497.750166030091</c:v>
                </c:pt>
                <c:pt idx="2971">
                  <c:v>43497.791832754629</c:v>
                </c:pt>
                <c:pt idx="2972">
                  <c:v>43497.833499479166</c:v>
                </c:pt>
                <c:pt idx="2973">
                  <c:v>43497.875166203703</c:v>
                </c:pt>
                <c:pt idx="2974">
                  <c:v>43497.91683292824</c:v>
                </c:pt>
                <c:pt idx="2975">
                  <c:v>43497.958499652777</c:v>
                </c:pt>
                <c:pt idx="2976">
                  <c:v>43498.000166377315</c:v>
                </c:pt>
                <c:pt idx="2977">
                  <c:v>43498.041833101852</c:v>
                </c:pt>
                <c:pt idx="2978">
                  <c:v>43498.083499826389</c:v>
                </c:pt>
                <c:pt idx="2979">
                  <c:v>43498.125166550926</c:v>
                </c:pt>
                <c:pt idx="2980">
                  <c:v>43498.166833275463</c:v>
                </c:pt>
                <c:pt idx="2981">
                  <c:v>43498.208500000001</c:v>
                </c:pt>
                <c:pt idx="2982">
                  <c:v>43498.250166724538</c:v>
                </c:pt>
                <c:pt idx="2983">
                  <c:v>43498.291833449075</c:v>
                </c:pt>
                <c:pt idx="2984">
                  <c:v>43498.333500173612</c:v>
                </c:pt>
                <c:pt idx="2985">
                  <c:v>43498.375166898149</c:v>
                </c:pt>
                <c:pt idx="2986">
                  <c:v>43498.416833622687</c:v>
                </c:pt>
                <c:pt idx="2987">
                  <c:v>43498.458500347224</c:v>
                </c:pt>
                <c:pt idx="2988">
                  <c:v>43498.500167071761</c:v>
                </c:pt>
                <c:pt idx="2989">
                  <c:v>43498.541833796298</c:v>
                </c:pt>
                <c:pt idx="2990">
                  <c:v>43498.583500520836</c:v>
                </c:pt>
                <c:pt idx="2991">
                  <c:v>43498.625167245373</c:v>
                </c:pt>
                <c:pt idx="2992">
                  <c:v>43498.66683396991</c:v>
                </c:pt>
                <c:pt idx="2993">
                  <c:v>43498.708500694447</c:v>
                </c:pt>
                <c:pt idx="2994">
                  <c:v>43498.750167418984</c:v>
                </c:pt>
                <c:pt idx="2995">
                  <c:v>43498.791834143522</c:v>
                </c:pt>
                <c:pt idx="2996">
                  <c:v>43498.833500868059</c:v>
                </c:pt>
                <c:pt idx="2997">
                  <c:v>43498.875167592596</c:v>
                </c:pt>
                <c:pt idx="2998">
                  <c:v>43498.916834317133</c:v>
                </c:pt>
                <c:pt idx="2999">
                  <c:v>43498.958501041663</c:v>
                </c:pt>
                <c:pt idx="3000">
                  <c:v>43499.0001677662</c:v>
                </c:pt>
                <c:pt idx="3001">
                  <c:v>43499.041834490738</c:v>
                </c:pt>
                <c:pt idx="3002">
                  <c:v>43499.083501215275</c:v>
                </c:pt>
                <c:pt idx="3003">
                  <c:v>43499.125167939812</c:v>
                </c:pt>
                <c:pt idx="3004">
                  <c:v>43499.166834664349</c:v>
                </c:pt>
                <c:pt idx="3005">
                  <c:v>43499.208501388886</c:v>
                </c:pt>
                <c:pt idx="3006">
                  <c:v>43499.250168113424</c:v>
                </c:pt>
                <c:pt idx="3007">
                  <c:v>43499.291834837961</c:v>
                </c:pt>
                <c:pt idx="3008">
                  <c:v>43499.333501562498</c:v>
                </c:pt>
                <c:pt idx="3009">
                  <c:v>43499.375168287035</c:v>
                </c:pt>
                <c:pt idx="3010">
                  <c:v>43499.416835011572</c:v>
                </c:pt>
                <c:pt idx="3011">
                  <c:v>43499.45850173611</c:v>
                </c:pt>
                <c:pt idx="3012">
                  <c:v>43499.500168460647</c:v>
                </c:pt>
                <c:pt idx="3013">
                  <c:v>43499.541835185184</c:v>
                </c:pt>
                <c:pt idx="3014">
                  <c:v>43499.583501909721</c:v>
                </c:pt>
                <c:pt idx="3015">
                  <c:v>43499.625168634258</c:v>
                </c:pt>
                <c:pt idx="3016">
                  <c:v>43499.666835358796</c:v>
                </c:pt>
                <c:pt idx="3017">
                  <c:v>43499.708502083333</c:v>
                </c:pt>
                <c:pt idx="3018">
                  <c:v>43499.75016880787</c:v>
                </c:pt>
                <c:pt idx="3019">
                  <c:v>43499.791835532407</c:v>
                </c:pt>
                <c:pt idx="3020">
                  <c:v>43499.833502256944</c:v>
                </c:pt>
                <c:pt idx="3021">
                  <c:v>43499.875168981482</c:v>
                </c:pt>
                <c:pt idx="3022">
                  <c:v>43499.916835706019</c:v>
                </c:pt>
                <c:pt idx="3023">
                  <c:v>43499.958502430556</c:v>
                </c:pt>
                <c:pt idx="3024">
                  <c:v>43500.000169155093</c:v>
                </c:pt>
                <c:pt idx="3025">
                  <c:v>43500.041835879631</c:v>
                </c:pt>
                <c:pt idx="3026">
                  <c:v>43500.083502604168</c:v>
                </c:pt>
                <c:pt idx="3027">
                  <c:v>43500.125169328705</c:v>
                </c:pt>
                <c:pt idx="3028">
                  <c:v>43500.166836053242</c:v>
                </c:pt>
                <c:pt idx="3029">
                  <c:v>43500.208502777779</c:v>
                </c:pt>
                <c:pt idx="3030">
                  <c:v>43500.250169502317</c:v>
                </c:pt>
                <c:pt idx="3031">
                  <c:v>43500.291836226854</c:v>
                </c:pt>
                <c:pt idx="3032">
                  <c:v>43500.333502951391</c:v>
                </c:pt>
                <c:pt idx="3033">
                  <c:v>43500.375169675928</c:v>
                </c:pt>
                <c:pt idx="3034">
                  <c:v>43500.416836400465</c:v>
                </c:pt>
                <c:pt idx="3035">
                  <c:v>43500.458503125003</c:v>
                </c:pt>
                <c:pt idx="3036">
                  <c:v>43500.50016984954</c:v>
                </c:pt>
                <c:pt idx="3037">
                  <c:v>43500.541836574077</c:v>
                </c:pt>
                <c:pt idx="3038">
                  <c:v>43500.583503298614</c:v>
                </c:pt>
                <c:pt idx="3039">
                  <c:v>43500.625170023151</c:v>
                </c:pt>
                <c:pt idx="3040">
                  <c:v>43500.666836747689</c:v>
                </c:pt>
                <c:pt idx="3041">
                  <c:v>43500.708503472226</c:v>
                </c:pt>
                <c:pt idx="3042">
                  <c:v>43500.750170196756</c:v>
                </c:pt>
                <c:pt idx="3043">
                  <c:v>43500.791836921293</c:v>
                </c:pt>
                <c:pt idx="3044">
                  <c:v>43500.83350364583</c:v>
                </c:pt>
                <c:pt idx="3045">
                  <c:v>43500.875170370367</c:v>
                </c:pt>
                <c:pt idx="3046">
                  <c:v>43500.916837094905</c:v>
                </c:pt>
                <c:pt idx="3047">
                  <c:v>43500.958503819442</c:v>
                </c:pt>
                <c:pt idx="3048">
                  <c:v>43501.000170543979</c:v>
                </c:pt>
                <c:pt idx="3049">
                  <c:v>43501.041837268516</c:v>
                </c:pt>
                <c:pt idx="3050">
                  <c:v>43501.083503993053</c:v>
                </c:pt>
                <c:pt idx="3051">
                  <c:v>43501.125170717591</c:v>
                </c:pt>
                <c:pt idx="3052">
                  <c:v>43501.166837442128</c:v>
                </c:pt>
                <c:pt idx="3053">
                  <c:v>43501.208504166665</c:v>
                </c:pt>
                <c:pt idx="3054">
                  <c:v>43501.250170891202</c:v>
                </c:pt>
                <c:pt idx="3055">
                  <c:v>43501.291837615739</c:v>
                </c:pt>
                <c:pt idx="3056">
                  <c:v>43501.333504340277</c:v>
                </c:pt>
                <c:pt idx="3057">
                  <c:v>43501.375171064814</c:v>
                </c:pt>
                <c:pt idx="3058">
                  <c:v>43501.416837789351</c:v>
                </c:pt>
                <c:pt idx="3059">
                  <c:v>43501.458504513888</c:v>
                </c:pt>
                <c:pt idx="3060">
                  <c:v>43501.500171238426</c:v>
                </c:pt>
                <c:pt idx="3061">
                  <c:v>43501.541837962963</c:v>
                </c:pt>
                <c:pt idx="3062">
                  <c:v>43501.5835046875</c:v>
                </c:pt>
                <c:pt idx="3063">
                  <c:v>43501.625171412037</c:v>
                </c:pt>
                <c:pt idx="3064">
                  <c:v>43501.666838136574</c:v>
                </c:pt>
                <c:pt idx="3065">
                  <c:v>43501.708504861112</c:v>
                </c:pt>
                <c:pt idx="3066">
                  <c:v>43501.750171585649</c:v>
                </c:pt>
                <c:pt idx="3067">
                  <c:v>43501.791838310186</c:v>
                </c:pt>
                <c:pt idx="3068">
                  <c:v>43501.833505034723</c:v>
                </c:pt>
                <c:pt idx="3069">
                  <c:v>43501.87517175926</c:v>
                </c:pt>
                <c:pt idx="3070">
                  <c:v>43501.916838483798</c:v>
                </c:pt>
                <c:pt idx="3071">
                  <c:v>43501.958505208335</c:v>
                </c:pt>
                <c:pt idx="3072">
                  <c:v>43502.000171932872</c:v>
                </c:pt>
                <c:pt idx="3073">
                  <c:v>43502.041838657409</c:v>
                </c:pt>
                <c:pt idx="3074">
                  <c:v>43502.083505381946</c:v>
                </c:pt>
                <c:pt idx="3075">
                  <c:v>43502.125172106484</c:v>
                </c:pt>
                <c:pt idx="3076">
                  <c:v>43502.166838831021</c:v>
                </c:pt>
                <c:pt idx="3077">
                  <c:v>43502.208505555558</c:v>
                </c:pt>
                <c:pt idx="3078">
                  <c:v>43502.250172280095</c:v>
                </c:pt>
                <c:pt idx="3079">
                  <c:v>43502.291839004632</c:v>
                </c:pt>
                <c:pt idx="3080">
                  <c:v>43502.33350572917</c:v>
                </c:pt>
                <c:pt idx="3081">
                  <c:v>43502.375172453707</c:v>
                </c:pt>
                <c:pt idx="3082">
                  <c:v>43502.416839178244</c:v>
                </c:pt>
                <c:pt idx="3083">
                  <c:v>43502.458505902781</c:v>
                </c:pt>
                <c:pt idx="3084">
                  <c:v>43502.500172627311</c:v>
                </c:pt>
                <c:pt idx="3085">
                  <c:v>43502.541839351848</c:v>
                </c:pt>
                <c:pt idx="3086">
                  <c:v>43502.583506076386</c:v>
                </c:pt>
                <c:pt idx="3087">
                  <c:v>43502.625172800923</c:v>
                </c:pt>
                <c:pt idx="3088">
                  <c:v>43502.66683952546</c:v>
                </c:pt>
                <c:pt idx="3089">
                  <c:v>43502.708506249997</c:v>
                </c:pt>
                <c:pt idx="3090">
                  <c:v>43502.750172974535</c:v>
                </c:pt>
                <c:pt idx="3091">
                  <c:v>43502.791839699072</c:v>
                </c:pt>
                <c:pt idx="3092">
                  <c:v>43502.833506423609</c:v>
                </c:pt>
                <c:pt idx="3093">
                  <c:v>43502.875173148146</c:v>
                </c:pt>
                <c:pt idx="3094">
                  <c:v>43502.916839872683</c:v>
                </c:pt>
                <c:pt idx="3095">
                  <c:v>43502.958506597221</c:v>
                </c:pt>
                <c:pt idx="3096">
                  <c:v>43503.000173321758</c:v>
                </c:pt>
                <c:pt idx="3097">
                  <c:v>43503.041840046295</c:v>
                </c:pt>
                <c:pt idx="3098">
                  <c:v>43503.083506770832</c:v>
                </c:pt>
                <c:pt idx="3099">
                  <c:v>43503.125173495369</c:v>
                </c:pt>
                <c:pt idx="3100">
                  <c:v>43503.166840219907</c:v>
                </c:pt>
                <c:pt idx="3101">
                  <c:v>43503.208506944444</c:v>
                </c:pt>
                <c:pt idx="3102">
                  <c:v>43503.250173668981</c:v>
                </c:pt>
                <c:pt idx="3103">
                  <c:v>43503.291840393518</c:v>
                </c:pt>
                <c:pt idx="3104">
                  <c:v>43503.333507118055</c:v>
                </c:pt>
                <c:pt idx="3105">
                  <c:v>43503.375173842593</c:v>
                </c:pt>
                <c:pt idx="3106">
                  <c:v>43503.41684056713</c:v>
                </c:pt>
                <c:pt idx="3107">
                  <c:v>43503.458507291667</c:v>
                </c:pt>
                <c:pt idx="3108">
                  <c:v>43503.500174016204</c:v>
                </c:pt>
                <c:pt idx="3109">
                  <c:v>43503.541840740741</c:v>
                </c:pt>
                <c:pt idx="3110">
                  <c:v>43503.583507465279</c:v>
                </c:pt>
                <c:pt idx="3111">
                  <c:v>43503.625174189816</c:v>
                </c:pt>
                <c:pt idx="3112">
                  <c:v>43503.666840914353</c:v>
                </c:pt>
                <c:pt idx="3113">
                  <c:v>43503.70850763889</c:v>
                </c:pt>
                <c:pt idx="3114">
                  <c:v>43503.750174363428</c:v>
                </c:pt>
                <c:pt idx="3115">
                  <c:v>43503.791841087965</c:v>
                </c:pt>
                <c:pt idx="3116">
                  <c:v>43503.833507812502</c:v>
                </c:pt>
                <c:pt idx="3117">
                  <c:v>43503.875174537039</c:v>
                </c:pt>
                <c:pt idx="3118">
                  <c:v>43503.916841261576</c:v>
                </c:pt>
                <c:pt idx="3119">
                  <c:v>43503.958507986114</c:v>
                </c:pt>
                <c:pt idx="3120">
                  <c:v>43504.000174710651</c:v>
                </c:pt>
                <c:pt idx="3121">
                  <c:v>43504.041841435188</c:v>
                </c:pt>
                <c:pt idx="3122">
                  <c:v>43504.083508159725</c:v>
                </c:pt>
                <c:pt idx="3123">
                  <c:v>43504.125174884262</c:v>
                </c:pt>
                <c:pt idx="3124">
                  <c:v>43504.1668416088</c:v>
                </c:pt>
                <c:pt idx="3125">
                  <c:v>43504.208508333337</c:v>
                </c:pt>
                <c:pt idx="3126">
                  <c:v>43504.250175057867</c:v>
                </c:pt>
                <c:pt idx="3127">
                  <c:v>43504.291841782404</c:v>
                </c:pt>
                <c:pt idx="3128">
                  <c:v>43504.333508506941</c:v>
                </c:pt>
                <c:pt idx="3129">
                  <c:v>43504.375175231478</c:v>
                </c:pt>
                <c:pt idx="3130">
                  <c:v>43504.416841956016</c:v>
                </c:pt>
                <c:pt idx="3131">
                  <c:v>43504.458508680553</c:v>
                </c:pt>
                <c:pt idx="3132">
                  <c:v>43504.50017540509</c:v>
                </c:pt>
                <c:pt idx="3133">
                  <c:v>43504.541842129627</c:v>
                </c:pt>
                <c:pt idx="3134">
                  <c:v>43504.583508854164</c:v>
                </c:pt>
                <c:pt idx="3135">
                  <c:v>43504.625175578702</c:v>
                </c:pt>
                <c:pt idx="3136">
                  <c:v>43504.666842303239</c:v>
                </c:pt>
                <c:pt idx="3137">
                  <c:v>43504.708509027776</c:v>
                </c:pt>
                <c:pt idx="3138">
                  <c:v>43504.750175752313</c:v>
                </c:pt>
                <c:pt idx="3139">
                  <c:v>43504.79184247685</c:v>
                </c:pt>
                <c:pt idx="3140">
                  <c:v>43504.833509201388</c:v>
                </c:pt>
                <c:pt idx="3141">
                  <c:v>43504.875175925925</c:v>
                </c:pt>
                <c:pt idx="3142">
                  <c:v>43504.916842650462</c:v>
                </c:pt>
                <c:pt idx="3143">
                  <c:v>43504.958509374999</c:v>
                </c:pt>
                <c:pt idx="3144">
                  <c:v>43505.000176099536</c:v>
                </c:pt>
                <c:pt idx="3145">
                  <c:v>43505.041842824074</c:v>
                </c:pt>
                <c:pt idx="3146">
                  <c:v>43505.083509548611</c:v>
                </c:pt>
                <c:pt idx="3147">
                  <c:v>43505.125176273148</c:v>
                </c:pt>
                <c:pt idx="3148">
                  <c:v>43505.166842997685</c:v>
                </c:pt>
                <c:pt idx="3149">
                  <c:v>43505.208509722223</c:v>
                </c:pt>
                <c:pt idx="3150">
                  <c:v>43505.25017644676</c:v>
                </c:pt>
                <c:pt idx="3151">
                  <c:v>43505.291843171297</c:v>
                </c:pt>
                <c:pt idx="3152">
                  <c:v>43505.333509895834</c:v>
                </c:pt>
                <c:pt idx="3153">
                  <c:v>43505.375176620371</c:v>
                </c:pt>
                <c:pt idx="3154">
                  <c:v>43505.416843344909</c:v>
                </c:pt>
                <c:pt idx="3155">
                  <c:v>43505.458510069446</c:v>
                </c:pt>
                <c:pt idx="3156">
                  <c:v>43505.500176793983</c:v>
                </c:pt>
                <c:pt idx="3157">
                  <c:v>43505.54184351852</c:v>
                </c:pt>
                <c:pt idx="3158">
                  <c:v>43505.583510243057</c:v>
                </c:pt>
                <c:pt idx="3159">
                  <c:v>43505.625176967595</c:v>
                </c:pt>
                <c:pt idx="3160">
                  <c:v>43505.666843692132</c:v>
                </c:pt>
                <c:pt idx="3161">
                  <c:v>43505.708510416669</c:v>
                </c:pt>
                <c:pt idx="3162">
                  <c:v>43505.750177141206</c:v>
                </c:pt>
                <c:pt idx="3163">
                  <c:v>43505.791843865743</c:v>
                </c:pt>
                <c:pt idx="3164">
                  <c:v>43505.833510590281</c:v>
                </c:pt>
                <c:pt idx="3165">
                  <c:v>43505.875177314818</c:v>
                </c:pt>
                <c:pt idx="3166">
                  <c:v>43505.916844039355</c:v>
                </c:pt>
                <c:pt idx="3167">
                  <c:v>43505.958510763892</c:v>
                </c:pt>
                <c:pt idx="3168">
                  <c:v>43506.000177488429</c:v>
                </c:pt>
                <c:pt idx="3169">
                  <c:v>43506.041844212959</c:v>
                </c:pt>
                <c:pt idx="3170">
                  <c:v>43506.083510937497</c:v>
                </c:pt>
                <c:pt idx="3171">
                  <c:v>43506.125177662034</c:v>
                </c:pt>
                <c:pt idx="3172">
                  <c:v>43506.166844386571</c:v>
                </c:pt>
                <c:pt idx="3173">
                  <c:v>43506.208511111108</c:v>
                </c:pt>
                <c:pt idx="3174">
                  <c:v>43506.250177835645</c:v>
                </c:pt>
                <c:pt idx="3175">
                  <c:v>43506.291844560183</c:v>
                </c:pt>
                <c:pt idx="3176">
                  <c:v>43506.33351128472</c:v>
                </c:pt>
                <c:pt idx="3177">
                  <c:v>43506.375178009257</c:v>
                </c:pt>
                <c:pt idx="3178">
                  <c:v>43506.416844733794</c:v>
                </c:pt>
                <c:pt idx="3179">
                  <c:v>43506.458511458331</c:v>
                </c:pt>
                <c:pt idx="3180">
                  <c:v>43506.500178182869</c:v>
                </c:pt>
                <c:pt idx="3181">
                  <c:v>43506.541844907406</c:v>
                </c:pt>
                <c:pt idx="3182">
                  <c:v>43506.583511631943</c:v>
                </c:pt>
                <c:pt idx="3183">
                  <c:v>43506.62517835648</c:v>
                </c:pt>
                <c:pt idx="3184">
                  <c:v>43506.666845081018</c:v>
                </c:pt>
                <c:pt idx="3185">
                  <c:v>43506.708511805555</c:v>
                </c:pt>
                <c:pt idx="3186">
                  <c:v>43506.750178530092</c:v>
                </c:pt>
                <c:pt idx="3187">
                  <c:v>43506.791845254629</c:v>
                </c:pt>
                <c:pt idx="3188">
                  <c:v>43506.833511979166</c:v>
                </c:pt>
                <c:pt idx="3189">
                  <c:v>43506.875178703704</c:v>
                </c:pt>
                <c:pt idx="3190">
                  <c:v>43506.916845428241</c:v>
                </c:pt>
                <c:pt idx="3191">
                  <c:v>43506.958512152778</c:v>
                </c:pt>
                <c:pt idx="3192">
                  <c:v>43507.000178877315</c:v>
                </c:pt>
                <c:pt idx="3193">
                  <c:v>43507.041845601852</c:v>
                </c:pt>
                <c:pt idx="3194">
                  <c:v>43507.08351232639</c:v>
                </c:pt>
                <c:pt idx="3195">
                  <c:v>43507.125179050927</c:v>
                </c:pt>
                <c:pt idx="3196">
                  <c:v>43507.166845775464</c:v>
                </c:pt>
                <c:pt idx="3197">
                  <c:v>43507.208512500001</c:v>
                </c:pt>
                <c:pt idx="3198">
                  <c:v>43507.250179224538</c:v>
                </c:pt>
                <c:pt idx="3199">
                  <c:v>43507.291845949076</c:v>
                </c:pt>
                <c:pt idx="3200">
                  <c:v>43507.333512673613</c:v>
                </c:pt>
                <c:pt idx="3201">
                  <c:v>43507.37517939815</c:v>
                </c:pt>
                <c:pt idx="3202">
                  <c:v>43507.416846122687</c:v>
                </c:pt>
                <c:pt idx="3203">
                  <c:v>43507.458512847224</c:v>
                </c:pt>
                <c:pt idx="3204">
                  <c:v>43507.500179571762</c:v>
                </c:pt>
                <c:pt idx="3205">
                  <c:v>43507.541846296299</c:v>
                </c:pt>
                <c:pt idx="3206">
                  <c:v>43507.583513020836</c:v>
                </c:pt>
                <c:pt idx="3207">
                  <c:v>43507.625179745373</c:v>
                </c:pt>
                <c:pt idx="3208">
                  <c:v>43507.666846469911</c:v>
                </c:pt>
                <c:pt idx="3209">
                  <c:v>43507.708513194448</c:v>
                </c:pt>
                <c:pt idx="3210">
                  <c:v>43507.750179918985</c:v>
                </c:pt>
                <c:pt idx="3211">
                  <c:v>43507.791846643522</c:v>
                </c:pt>
                <c:pt idx="3212">
                  <c:v>43507.833513368052</c:v>
                </c:pt>
                <c:pt idx="3213">
                  <c:v>43507.875180092589</c:v>
                </c:pt>
                <c:pt idx="3214">
                  <c:v>43507.916846817126</c:v>
                </c:pt>
                <c:pt idx="3215">
                  <c:v>43507.958513541664</c:v>
                </c:pt>
                <c:pt idx="3216">
                  <c:v>43508.000180266201</c:v>
                </c:pt>
                <c:pt idx="3217">
                  <c:v>43508.041846990738</c:v>
                </c:pt>
                <c:pt idx="3218">
                  <c:v>43508.083513715275</c:v>
                </c:pt>
                <c:pt idx="3219">
                  <c:v>43508.125180439813</c:v>
                </c:pt>
                <c:pt idx="3220">
                  <c:v>43508.16684716435</c:v>
                </c:pt>
                <c:pt idx="3221">
                  <c:v>43508.208513888887</c:v>
                </c:pt>
                <c:pt idx="3222">
                  <c:v>43508.250180613424</c:v>
                </c:pt>
                <c:pt idx="3223">
                  <c:v>43508.291847337961</c:v>
                </c:pt>
                <c:pt idx="3224">
                  <c:v>43508.333514062499</c:v>
                </c:pt>
                <c:pt idx="3225">
                  <c:v>43508.375180787036</c:v>
                </c:pt>
                <c:pt idx="3226">
                  <c:v>43508.416847511573</c:v>
                </c:pt>
                <c:pt idx="3227">
                  <c:v>43508.45851423611</c:v>
                </c:pt>
                <c:pt idx="3228">
                  <c:v>43508.500180960647</c:v>
                </c:pt>
                <c:pt idx="3229">
                  <c:v>43508.541847685185</c:v>
                </c:pt>
                <c:pt idx="3230">
                  <c:v>43508.583514409722</c:v>
                </c:pt>
                <c:pt idx="3231">
                  <c:v>43508.625181134259</c:v>
                </c:pt>
                <c:pt idx="3232">
                  <c:v>43508.666847858796</c:v>
                </c:pt>
                <c:pt idx="3233">
                  <c:v>43508.708514583333</c:v>
                </c:pt>
                <c:pt idx="3234">
                  <c:v>43508.750181307871</c:v>
                </c:pt>
                <c:pt idx="3235">
                  <c:v>43508.791848032408</c:v>
                </c:pt>
                <c:pt idx="3236">
                  <c:v>43508.833514756945</c:v>
                </c:pt>
                <c:pt idx="3237">
                  <c:v>43508.875181481482</c:v>
                </c:pt>
                <c:pt idx="3238">
                  <c:v>43508.916848206019</c:v>
                </c:pt>
                <c:pt idx="3239">
                  <c:v>43508.958514930557</c:v>
                </c:pt>
                <c:pt idx="3240">
                  <c:v>43509.000181655094</c:v>
                </c:pt>
                <c:pt idx="3241">
                  <c:v>43509.041848379631</c:v>
                </c:pt>
                <c:pt idx="3242">
                  <c:v>43509.083515104168</c:v>
                </c:pt>
                <c:pt idx="3243">
                  <c:v>43509.125181828706</c:v>
                </c:pt>
                <c:pt idx="3244">
                  <c:v>43509.166848553243</c:v>
                </c:pt>
                <c:pt idx="3245">
                  <c:v>43509.20851527778</c:v>
                </c:pt>
                <c:pt idx="3246">
                  <c:v>43509.250182002317</c:v>
                </c:pt>
                <c:pt idx="3247">
                  <c:v>43509.291848726854</c:v>
                </c:pt>
                <c:pt idx="3248">
                  <c:v>43509.333515451392</c:v>
                </c:pt>
                <c:pt idx="3249">
                  <c:v>43509.375182175929</c:v>
                </c:pt>
                <c:pt idx="3250">
                  <c:v>43509.416848900466</c:v>
                </c:pt>
                <c:pt idx="3251">
                  <c:v>43509.458515625003</c:v>
                </c:pt>
                <c:pt idx="3252">
                  <c:v>43509.50018234954</c:v>
                </c:pt>
                <c:pt idx="3253">
                  <c:v>43509.541849074078</c:v>
                </c:pt>
                <c:pt idx="3254">
                  <c:v>43509.583515798608</c:v>
                </c:pt>
                <c:pt idx="3255">
                  <c:v>43509.625182523145</c:v>
                </c:pt>
                <c:pt idx="3256">
                  <c:v>43509.666849247682</c:v>
                </c:pt>
                <c:pt idx="3257">
                  <c:v>43509.708515972219</c:v>
                </c:pt>
                <c:pt idx="3258">
                  <c:v>43509.750182696756</c:v>
                </c:pt>
                <c:pt idx="3259">
                  <c:v>43509.791849421294</c:v>
                </c:pt>
                <c:pt idx="3260">
                  <c:v>43509.833516145831</c:v>
                </c:pt>
                <c:pt idx="3261">
                  <c:v>43509.875182870368</c:v>
                </c:pt>
                <c:pt idx="3262">
                  <c:v>43509.916849594905</c:v>
                </c:pt>
                <c:pt idx="3263">
                  <c:v>43509.958516319442</c:v>
                </c:pt>
                <c:pt idx="3264">
                  <c:v>43510.00018304398</c:v>
                </c:pt>
                <c:pt idx="3265">
                  <c:v>43510.041849768517</c:v>
                </c:pt>
                <c:pt idx="3266">
                  <c:v>43510.083516493054</c:v>
                </c:pt>
                <c:pt idx="3267">
                  <c:v>43510.125183217591</c:v>
                </c:pt>
                <c:pt idx="3268">
                  <c:v>43510.166849942128</c:v>
                </c:pt>
                <c:pt idx="3269">
                  <c:v>43510.208516666666</c:v>
                </c:pt>
                <c:pt idx="3270">
                  <c:v>43510.250183391203</c:v>
                </c:pt>
                <c:pt idx="3271">
                  <c:v>43510.29185011574</c:v>
                </c:pt>
                <c:pt idx="3272">
                  <c:v>43510.333516840277</c:v>
                </c:pt>
                <c:pt idx="3273">
                  <c:v>43510.375183564815</c:v>
                </c:pt>
                <c:pt idx="3274">
                  <c:v>43510.416850289352</c:v>
                </c:pt>
                <c:pt idx="3275">
                  <c:v>43510.458517013889</c:v>
                </c:pt>
                <c:pt idx="3276">
                  <c:v>43510.500183738426</c:v>
                </c:pt>
                <c:pt idx="3277">
                  <c:v>43510.541850462963</c:v>
                </c:pt>
                <c:pt idx="3278">
                  <c:v>43510.583517187501</c:v>
                </c:pt>
                <c:pt idx="3279">
                  <c:v>43510.625183912038</c:v>
                </c:pt>
                <c:pt idx="3280">
                  <c:v>43510.666850636575</c:v>
                </c:pt>
                <c:pt idx="3281">
                  <c:v>43510.708517361112</c:v>
                </c:pt>
                <c:pt idx="3282">
                  <c:v>43510.750184085649</c:v>
                </c:pt>
                <c:pt idx="3283">
                  <c:v>43510.791850810187</c:v>
                </c:pt>
                <c:pt idx="3284">
                  <c:v>43510.833517534724</c:v>
                </c:pt>
                <c:pt idx="3285">
                  <c:v>43510.875184259261</c:v>
                </c:pt>
                <c:pt idx="3286">
                  <c:v>43510.916850983798</c:v>
                </c:pt>
                <c:pt idx="3287">
                  <c:v>43510.958517708335</c:v>
                </c:pt>
                <c:pt idx="3288">
                  <c:v>43511.000184432873</c:v>
                </c:pt>
                <c:pt idx="3289">
                  <c:v>43511.04185115741</c:v>
                </c:pt>
                <c:pt idx="3290">
                  <c:v>43511.083517881947</c:v>
                </c:pt>
                <c:pt idx="3291">
                  <c:v>43511.125184606484</c:v>
                </c:pt>
                <c:pt idx="3292">
                  <c:v>43511.166851331021</c:v>
                </c:pt>
                <c:pt idx="3293">
                  <c:v>43511.208518055559</c:v>
                </c:pt>
                <c:pt idx="3294">
                  <c:v>43511.250184780096</c:v>
                </c:pt>
                <c:pt idx="3295">
                  <c:v>43511.291851504633</c:v>
                </c:pt>
                <c:pt idx="3296">
                  <c:v>43511.333518229163</c:v>
                </c:pt>
                <c:pt idx="3297">
                  <c:v>43511.3751849537</c:v>
                </c:pt>
                <c:pt idx="3298">
                  <c:v>43511.416851678237</c:v>
                </c:pt>
                <c:pt idx="3299">
                  <c:v>43511.458518402775</c:v>
                </c:pt>
                <c:pt idx="3300">
                  <c:v>43511.500185127312</c:v>
                </c:pt>
                <c:pt idx="3301">
                  <c:v>43511.541851851849</c:v>
                </c:pt>
                <c:pt idx="3302">
                  <c:v>43511.583518576386</c:v>
                </c:pt>
                <c:pt idx="3303">
                  <c:v>43511.625185300923</c:v>
                </c:pt>
                <c:pt idx="3304">
                  <c:v>43511.666852025461</c:v>
                </c:pt>
                <c:pt idx="3305">
                  <c:v>43511.708518749998</c:v>
                </c:pt>
                <c:pt idx="3306">
                  <c:v>43511.750185474535</c:v>
                </c:pt>
                <c:pt idx="3307">
                  <c:v>43511.791852199072</c:v>
                </c:pt>
                <c:pt idx="3308">
                  <c:v>43511.83351892361</c:v>
                </c:pt>
                <c:pt idx="3309">
                  <c:v>43511.875185648147</c:v>
                </c:pt>
                <c:pt idx="3310">
                  <c:v>43511.916852372684</c:v>
                </c:pt>
                <c:pt idx="3311">
                  <c:v>43511.958519097221</c:v>
                </c:pt>
                <c:pt idx="3312">
                  <c:v>43512.000185821758</c:v>
                </c:pt>
                <c:pt idx="3313">
                  <c:v>43512.041852546296</c:v>
                </c:pt>
                <c:pt idx="3314">
                  <c:v>43512.083519270833</c:v>
                </c:pt>
                <c:pt idx="3315">
                  <c:v>43512.12518599537</c:v>
                </c:pt>
                <c:pt idx="3316">
                  <c:v>43512.166852719907</c:v>
                </c:pt>
                <c:pt idx="3317">
                  <c:v>43512.208519444444</c:v>
                </c:pt>
                <c:pt idx="3318">
                  <c:v>43512.250186168982</c:v>
                </c:pt>
                <c:pt idx="3319">
                  <c:v>43512.291852893519</c:v>
                </c:pt>
                <c:pt idx="3320">
                  <c:v>43512.333519618056</c:v>
                </c:pt>
                <c:pt idx="3321">
                  <c:v>43512.375186342593</c:v>
                </c:pt>
                <c:pt idx="3322">
                  <c:v>43512.41685306713</c:v>
                </c:pt>
                <c:pt idx="3323">
                  <c:v>43512.458519791668</c:v>
                </c:pt>
                <c:pt idx="3324">
                  <c:v>43512.500186516205</c:v>
                </c:pt>
                <c:pt idx="3325">
                  <c:v>43512.541853240742</c:v>
                </c:pt>
                <c:pt idx="3326">
                  <c:v>43512.583519965279</c:v>
                </c:pt>
                <c:pt idx="3327">
                  <c:v>43512.625186689816</c:v>
                </c:pt>
                <c:pt idx="3328">
                  <c:v>43512.666853414354</c:v>
                </c:pt>
                <c:pt idx="3329">
                  <c:v>43512.708520138891</c:v>
                </c:pt>
                <c:pt idx="3330">
                  <c:v>43512.750186863428</c:v>
                </c:pt>
                <c:pt idx="3331">
                  <c:v>43512.791853587965</c:v>
                </c:pt>
                <c:pt idx="3332">
                  <c:v>43512.833520312503</c:v>
                </c:pt>
                <c:pt idx="3333">
                  <c:v>43512.87518703704</c:v>
                </c:pt>
                <c:pt idx="3334">
                  <c:v>43512.916853761577</c:v>
                </c:pt>
                <c:pt idx="3335">
                  <c:v>43512.958520486114</c:v>
                </c:pt>
                <c:pt idx="3336">
                  <c:v>43513.000187210651</c:v>
                </c:pt>
                <c:pt idx="3337">
                  <c:v>43513.041853935189</c:v>
                </c:pt>
                <c:pt idx="3338">
                  <c:v>43513.083520659726</c:v>
                </c:pt>
                <c:pt idx="3339">
                  <c:v>43513.125187384256</c:v>
                </c:pt>
                <c:pt idx="3340">
                  <c:v>43513.166854108793</c:v>
                </c:pt>
                <c:pt idx="3341">
                  <c:v>43513.20852083333</c:v>
                </c:pt>
                <c:pt idx="3342">
                  <c:v>43513.250187557867</c:v>
                </c:pt>
                <c:pt idx="3343">
                  <c:v>43513.291854282405</c:v>
                </c:pt>
                <c:pt idx="3344">
                  <c:v>43513.333521006942</c:v>
                </c:pt>
                <c:pt idx="3345">
                  <c:v>43513.375187731479</c:v>
                </c:pt>
                <c:pt idx="3346">
                  <c:v>43513.416854456016</c:v>
                </c:pt>
                <c:pt idx="3347">
                  <c:v>43513.458521180553</c:v>
                </c:pt>
                <c:pt idx="3348">
                  <c:v>43513.500187905091</c:v>
                </c:pt>
                <c:pt idx="3349">
                  <c:v>43513.541854629628</c:v>
                </c:pt>
                <c:pt idx="3350">
                  <c:v>43513.583521354165</c:v>
                </c:pt>
                <c:pt idx="3351">
                  <c:v>43513.625188078702</c:v>
                </c:pt>
                <c:pt idx="3352">
                  <c:v>43513.666854803239</c:v>
                </c:pt>
                <c:pt idx="3353">
                  <c:v>43513.708521527777</c:v>
                </c:pt>
                <c:pt idx="3354">
                  <c:v>43513.750188252314</c:v>
                </c:pt>
                <c:pt idx="3355">
                  <c:v>43513.791854976851</c:v>
                </c:pt>
                <c:pt idx="3356">
                  <c:v>43513.833521701388</c:v>
                </c:pt>
                <c:pt idx="3357">
                  <c:v>43513.875188425925</c:v>
                </c:pt>
                <c:pt idx="3358">
                  <c:v>43513.916855150463</c:v>
                </c:pt>
                <c:pt idx="3359">
                  <c:v>43513.958521875</c:v>
                </c:pt>
                <c:pt idx="3360">
                  <c:v>43514.000188599537</c:v>
                </c:pt>
                <c:pt idx="3361">
                  <c:v>43514.041855324074</c:v>
                </c:pt>
                <c:pt idx="3362">
                  <c:v>43514.083522048611</c:v>
                </c:pt>
                <c:pt idx="3363">
                  <c:v>43514.125188773149</c:v>
                </c:pt>
                <c:pt idx="3364">
                  <c:v>43514.166855497686</c:v>
                </c:pt>
                <c:pt idx="3365">
                  <c:v>43514.208522222223</c:v>
                </c:pt>
                <c:pt idx="3366">
                  <c:v>43514.25018894676</c:v>
                </c:pt>
                <c:pt idx="3367">
                  <c:v>43514.291855671298</c:v>
                </c:pt>
                <c:pt idx="3368">
                  <c:v>43514.333522395835</c:v>
                </c:pt>
                <c:pt idx="3369">
                  <c:v>43514.375189120372</c:v>
                </c:pt>
                <c:pt idx="3370">
                  <c:v>43514.416855844909</c:v>
                </c:pt>
                <c:pt idx="3371">
                  <c:v>43514.458522569446</c:v>
                </c:pt>
                <c:pt idx="3372">
                  <c:v>43514.500189293984</c:v>
                </c:pt>
                <c:pt idx="3373">
                  <c:v>43514.541856018521</c:v>
                </c:pt>
                <c:pt idx="3374">
                  <c:v>43514.583522743058</c:v>
                </c:pt>
                <c:pt idx="3375">
                  <c:v>43514.625189467595</c:v>
                </c:pt>
                <c:pt idx="3376">
                  <c:v>43514.666856192132</c:v>
                </c:pt>
                <c:pt idx="3377">
                  <c:v>43514.70852291667</c:v>
                </c:pt>
                <c:pt idx="3378">
                  <c:v>43514.750189641207</c:v>
                </c:pt>
                <c:pt idx="3379">
                  <c:v>43514.791856365744</c:v>
                </c:pt>
                <c:pt idx="3380">
                  <c:v>43514.833523090281</c:v>
                </c:pt>
                <c:pt idx="3381">
                  <c:v>43514.875189814818</c:v>
                </c:pt>
                <c:pt idx="3382">
                  <c:v>43514.916856539348</c:v>
                </c:pt>
                <c:pt idx="3383">
                  <c:v>43514.958523263886</c:v>
                </c:pt>
                <c:pt idx="3384">
                  <c:v>43515.000189988423</c:v>
                </c:pt>
                <c:pt idx="3385">
                  <c:v>43515.04185671296</c:v>
                </c:pt>
                <c:pt idx="3386">
                  <c:v>43515.083523437497</c:v>
                </c:pt>
                <c:pt idx="3387">
                  <c:v>43515.125190162034</c:v>
                </c:pt>
                <c:pt idx="3388">
                  <c:v>43515.166856886572</c:v>
                </c:pt>
                <c:pt idx="3389">
                  <c:v>43515.208523611109</c:v>
                </c:pt>
                <c:pt idx="3390">
                  <c:v>43515.250190335646</c:v>
                </c:pt>
                <c:pt idx="3391">
                  <c:v>43515.291857060183</c:v>
                </c:pt>
                <c:pt idx="3392">
                  <c:v>43515.33352378472</c:v>
                </c:pt>
                <c:pt idx="3393">
                  <c:v>43515.375190509258</c:v>
                </c:pt>
                <c:pt idx="3394">
                  <c:v>43515.416857233795</c:v>
                </c:pt>
                <c:pt idx="3395">
                  <c:v>43515.458523958332</c:v>
                </c:pt>
                <c:pt idx="3396">
                  <c:v>43515.500190682869</c:v>
                </c:pt>
                <c:pt idx="3397">
                  <c:v>43515.541857407406</c:v>
                </c:pt>
                <c:pt idx="3398">
                  <c:v>43515.583524131944</c:v>
                </c:pt>
                <c:pt idx="3399">
                  <c:v>43515.625190856481</c:v>
                </c:pt>
                <c:pt idx="3400">
                  <c:v>43515.666857581018</c:v>
                </c:pt>
                <c:pt idx="3401">
                  <c:v>43515.708524305555</c:v>
                </c:pt>
                <c:pt idx="3402">
                  <c:v>43515.750191030093</c:v>
                </c:pt>
                <c:pt idx="3403">
                  <c:v>43515.79185775463</c:v>
                </c:pt>
                <c:pt idx="3404">
                  <c:v>43515.833524479167</c:v>
                </c:pt>
                <c:pt idx="3405">
                  <c:v>43515.875191203704</c:v>
                </c:pt>
                <c:pt idx="3406">
                  <c:v>43515.916857928241</c:v>
                </c:pt>
                <c:pt idx="3407">
                  <c:v>43515.958524652779</c:v>
                </c:pt>
                <c:pt idx="3408">
                  <c:v>43516.000191377316</c:v>
                </c:pt>
                <c:pt idx="3409">
                  <c:v>43516.041858101853</c:v>
                </c:pt>
                <c:pt idx="3410">
                  <c:v>43516.08352482639</c:v>
                </c:pt>
                <c:pt idx="3411">
                  <c:v>43516.125191550927</c:v>
                </c:pt>
                <c:pt idx="3412">
                  <c:v>43516.166858275465</c:v>
                </c:pt>
                <c:pt idx="3413">
                  <c:v>43516.208525000002</c:v>
                </c:pt>
                <c:pt idx="3414">
                  <c:v>43516.250191724539</c:v>
                </c:pt>
                <c:pt idx="3415">
                  <c:v>43516.291858449076</c:v>
                </c:pt>
                <c:pt idx="3416">
                  <c:v>43516.333525173613</c:v>
                </c:pt>
                <c:pt idx="3417">
                  <c:v>43516.375191898151</c:v>
                </c:pt>
                <c:pt idx="3418">
                  <c:v>43516.416858622688</c:v>
                </c:pt>
                <c:pt idx="3419">
                  <c:v>43516.458525347225</c:v>
                </c:pt>
                <c:pt idx="3420">
                  <c:v>43516.500192071762</c:v>
                </c:pt>
                <c:pt idx="3421">
                  <c:v>43516.541858796299</c:v>
                </c:pt>
                <c:pt idx="3422">
                  <c:v>43516.583525520837</c:v>
                </c:pt>
                <c:pt idx="3423">
                  <c:v>43516.625192245374</c:v>
                </c:pt>
                <c:pt idx="3424">
                  <c:v>43516.666858969904</c:v>
                </c:pt>
                <c:pt idx="3425">
                  <c:v>43516.708525694441</c:v>
                </c:pt>
                <c:pt idx="3426">
                  <c:v>43516.750192418978</c:v>
                </c:pt>
                <c:pt idx="3427">
                  <c:v>43516.791859143515</c:v>
                </c:pt>
                <c:pt idx="3428">
                  <c:v>43516.833525868053</c:v>
                </c:pt>
                <c:pt idx="3429">
                  <c:v>43516.87519259259</c:v>
                </c:pt>
                <c:pt idx="3430">
                  <c:v>43516.916859317127</c:v>
                </c:pt>
                <c:pt idx="3431">
                  <c:v>43516.958526041664</c:v>
                </c:pt>
                <c:pt idx="3432">
                  <c:v>43517.000192766202</c:v>
                </c:pt>
                <c:pt idx="3433">
                  <c:v>43517.041859490739</c:v>
                </c:pt>
                <c:pt idx="3434">
                  <c:v>43517.083526215276</c:v>
                </c:pt>
                <c:pt idx="3435">
                  <c:v>43517.125192939813</c:v>
                </c:pt>
                <c:pt idx="3436">
                  <c:v>43517.16685966435</c:v>
                </c:pt>
                <c:pt idx="3437">
                  <c:v>43517.208526388888</c:v>
                </c:pt>
                <c:pt idx="3438">
                  <c:v>43517.250193113425</c:v>
                </c:pt>
                <c:pt idx="3439">
                  <c:v>43517.291859837962</c:v>
                </c:pt>
                <c:pt idx="3440">
                  <c:v>43517.333526562499</c:v>
                </c:pt>
                <c:pt idx="3441">
                  <c:v>43517.375193287036</c:v>
                </c:pt>
                <c:pt idx="3442">
                  <c:v>43517.416860011574</c:v>
                </c:pt>
                <c:pt idx="3443">
                  <c:v>43517.458526736111</c:v>
                </c:pt>
                <c:pt idx="3444">
                  <c:v>43517.500193460648</c:v>
                </c:pt>
                <c:pt idx="3445">
                  <c:v>43517.541860185185</c:v>
                </c:pt>
                <c:pt idx="3446">
                  <c:v>43517.583526909722</c:v>
                </c:pt>
                <c:pt idx="3447">
                  <c:v>43517.62519363426</c:v>
                </c:pt>
                <c:pt idx="3448">
                  <c:v>43517.666860358797</c:v>
                </c:pt>
                <c:pt idx="3449">
                  <c:v>43517.708527083334</c:v>
                </c:pt>
                <c:pt idx="3450">
                  <c:v>43517.750193807871</c:v>
                </c:pt>
                <c:pt idx="3451">
                  <c:v>43517.791860532408</c:v>
                </c:pt>
                <c:pt idx="3452">
                  <c:v>43517.833527256946</c:v>
                </c:pt>
                <c:pt idx="3453">
                  <c:v>43517.875193981483</c:v>
                </c:pt>
                <c:pt idx="3454">
                  <c:v>43517.91686070602</c:v>
                </c:pt>
                <c:pt idx="3455">
                  <c:v>43517.958527430557</c:v>
                </c:pt>
                <c:pt idx="3456">
                  <c:v>43518.000194155095</c:v>
                </c:pt>
                <c:pt idx="3457">
                  <c:v>43518.041860879632</c:v>
                </c:pt>
                <c:pt idx="3458">
                  <c:v>43518.083527604169</c:v>
                </c:pt>
                <c:pt idx="3459">
                  <c:v>43518.125194328706</c:v>
                </c:pt>
                <c:pt idx="3460">
                  <c:v>43518.166861053243</c:v>
                </c:pt>
                <c:pt idx="3461">
                  <c:v>43518.208527777781</c:v>
                </c:pt>
                <c:pt idx="3462">
                  <c:v>43518.250194502318</c:v>
                </c:pt>
                <c:pt idx="3463">
                  <c:v>43518.291861226855</c:v>
                </c:pt>
                <c:pt idx="3464">
                  <c:v>43518.333527951392</c:v>
                </c:pt>
                <c:pt idx="3465">
                  <c:v>43518.375194675929</c:v>
                </c:pt>
                <c:pt idx="3466">
                  <c:v>43518.416861400459</c:v>
                </c:pt>
                <c:pt idx="3467">
                  <c:v>43518.458528124997</c:v>
                </c:pt>
                <c:pt idx="3468">
                  <c:v>43518.500194849534</c:v>
                </c:pt>
                <c:pt idx="3469">
                  <c:v>43518.541861574071</c:v>
                </c:pt>
                <c:pt idx="3470">
                  <c:v>43518.583528298608</c:v>
                </c:pt>
                <c:pt idx="3471">
                  <c:v>43518.625195023145</c:v>
                </c:pt>
                <c:pt idx="3472">
                  <c:v>43518.666861747683</c:v>
                </c:pt>
                <c:pt idx="3473">
                  <c:v>43518.70852847222</c:v>
                </c:pt>
                <c:pt idx="3474">
                  <c:v>43518.750195196757</c:v>
                </c:pt>
                <c:pt idx="3475">
                  <c:v>43518.791861921294</c:v>
                </c:pt>
                <c:pt idx="3476">
                  <c:v>43518.833528645831</c:v>
                </c:pt>
                <c:pt idx="3477">
                  <c:v>43518.875195370369</c:v>
                </c:pt>
                <c:pt idx="3478">
                  <c:v>43518.916862094906</c:v>
                </c:pt>
                <c:pt idx="3479">
                  <c:v>43518.958528819443</c:v>
                </c:pt>
                <c:pt idx="3480">
                  <c:v>43519.00019554398</c:v>
                </c:pt>
                <c:pt idx="3481">
                  <c:v>43519.041862268517</c:v>
                </c:pt>
                <c:pt idx="3482">
                  <c:v>43519.083528993055</c:v>
                </c:pt>
                <c:pt idx="3483">
                  <c:v>43519.125195717592</c:v>
                </c:pt>
                <c:pt idx="3484">
                  <c:v>43519.166862442129</c:v>
                </c:pt>
                <c:pt idx="3485">
                  <c:v>43519.208529166666</c:v>
                </c:pt>
                <c:pt idx="3486">
                  <c:v>43519.250195891203</c:v>
                </c:pt>
                <c:pt idx="3487">
                  <c:v>43519.291862615741</c:v>
                </c:pt>
                <c:pt idx="3488">
                  <c:v>43519.333529340278</c:v>
                </c:pt>
                <c:pt idx="3489">
                  <c:v>43519.375196064815</c:v>
                </c:pt>
                <c:pt idx="3490">
                  <c:v>43519.416862789352</c:v>
                </c:pt>
                <c:pt idx="3491">
                  <c:v>43519.45852951389</c:v>
                </c:pt>
                <c:pt idx="3492">
                  <c:v>43519.500196238427</c:v>
                </c:pt>
                <c:pt idx="3493">
                  <c:v>43519.541862962964</c:v>
                </c:pt>
                <c:pt idx="3494">
                  <c:v>43519.583529687501</c:v>
                </c:pt>
                <c:pt idx="3495">
                  <c:v>43519.625196412038</c:v>
                </c:pt>
                <c:pt idx="3496">
                  <c:v>43519.666863136576</c:v>
                </c:pt>
                <c:pt idx="3497">
                  <c:v>43519.708529861113</c:v>
                </c:pt>
                <c:pt idx="3498">
                  <c:v>43519.75019658565</c:v>
                </c:pt>
                <c:pt idx="3499">
                  <c:v>43519.791863310187</c:v>
                </c:pt>
                <c:pt idx="3500">
                  <c:v>43519.833530034724</c:v>
                </c:pt>
                <c:pt idx="3501">
                  <c:v>43519.875196759262</c:v>
                </c:pt>
                <c:pt idx="3502">
                  <c:v>43519.916863483799</c:v>
                </c:pt>
                <c:pt idx="3503">
                  <c:v>43519.958530208336</c:v>
                </c:pt>
                <c:pt idx="3504">
                  <c:v>43520.000196932873</c:v>
                </c:pt>
                <c:pt idx="3505">
                  <c:v>43520.04186365741</c:v>
                </c:pt>
                <c:pt idx="3506">
                  <c:v>43520.083530381948</c:v>
                </c:pt>
                <c:pt idx="3507">
                  <c:v>43520.125197106485</c:v>
                </c:pt>
                <c:pt idx="3508">
                  <c:v>43520.166863831022</c:v>
                </c:pt>
                <c:pt idx="3509">
                  <c:v>43520.208530555552</c:v>
                </c:pt>
                <c:pt idx="3510">
                  <c:v>43520.250197280089</c:v>
                </c:pt>
                <c:pt idx="3511">
                  <c:v>43520.291864004626</c:v>
                </c:pt>
                <c:pt idx="3512">
                  <c:v>43520.333530729164</c:v>
                </c:pt>
                <c:pt idx="3513">
                  <c:v>43520.375197453701</c:v>
                </c:pt>
                <c:pt idx="3514">
                  <c:v>43520.416864178238</c:v>
                </c:pt>
                <c:pt idx="3515">
                  <c:v>43520.458530902775</c:v>
                </c:pt>
                <c:pt idx="3516">
                  <c:v>43520.500197627312</c:v>
                </c:pt>
                <c:pt idx="3517">
                  <c:v>43520.54186435185</c:v>
                </c:pt>
                <c:pt idx="3518">
                  <c:v>43520.583531076387</c:v>
                </c:pt>
                <c:pt idx="3519">
                  <c:v>43520.625197800924</c:v>
                </c:pt>
                <c:pt idx="3520">
                  <c:v>43520.666864525461</c:v>
                </c:pt>
                <c:pt idx="3521">
                  <c:v>43520.708531249998</c:v>
                </c:pt>
                <c:pt idx="3522">
                  <c:v>43520.750197974536</c:v>
                </c:pt>
                <c:pt idx="3523">
                  <c:v>43520.791864699073</c:v>
                </c:pt>
                <c:pt idx="3524">
                  <c:v>43520.83353142361</c:v>
                </c:pt>
                <c:pt idx="3525">
                  <c:v>43520.875198148147</c:v>
                </c:pt>
                <c:pt idx="3526">
                  <c:v>43520.916864872685</c:v>
                </c:pt>
                <c:pt idx="3527">
                  <c:v>43520.958531597222</c:v>
                </c:pt>
                <c:pt idx="3528">
                  <c:v>43521.000198321759</c:v>
                </c:pt>
                <c:pt idx="3529">
                  <c:v>43521.041865046296</c:v>
                </c:pt>
                <c:pt idx="3530">
                  <c:v>43521.083531770833</c:v>
                </c:pt>
                <c:pt idx="3531">
                  <c:v>43521.125198495371</c:v>
                </c:pt>
                <c:pt idx="3532">
                  <c:v>43521.166865219908</c:v>
                </c:pt>
                <c:pt idx="3533">
                  <c:v>43521.208531944445</c:v>
                </c:pt>
                <c:pt idx="3534">
                  <c:v>43521.250198668982</c:v>
                </c:pt>
                <c:pt idx="3535">
                  <c:v>43521.291865393519</c:v>
                </c:pt>
                <c:pt idx="3536">
                  <c:v>43521.333532118057</c:v>
                </c:pt>
                <c:pt idx="3537">
                  <c:v>43521.375198842594</c:v>
                </c:pt>
                <c:pt idx="3538">
                  <c:v>43521.416865567131</c:v>
                </c:pt>
                <c:pt idx="3539">
                  <c:v>43521.458532291668</c:v>
                </c:pt>
                <c:pt idx="3540">
                  <c:v>43521.500199016205</c:v>
                </c:pt>
                <c:pt idx="3541">
                  <c:v>43521.541865740743</c:v>
                </c:pt>
                <c:pt idx="3542">
                  <c:v>43521.58353246528</c:v>
                </c:pt>
                <c:pt idx="3543">
                  <c:v>43521.625199189817</c:v>
                </c:pt>
                <c:pt idx="3544">
                  <c:v>43521.666865914354</c:v>
                </c:pt>
                <c:pt idx="3545">
                  <c:v>43521.708532638891</c:v>
                </c:pt>
                <c:pt idx="3546">
                  <c:v>43521.750199363429</c:v>
                </c:pt>
                <c:pt idx="3547">
                  <c:v>43521.791866087966</c:v>
                </c:pt>
                <c:pt idx="3548">
                  <c:v>43521.833532812503</c:v>
                </c:pt>
                <c:pt idx="3549">
                  <c:v>43521.87519953704</c:v>
                </c:pt>
                <c:pt idx="3550">
                  <c:v>43521.916866261578</c:v>
                </c:pt>
                <c:pt idx="3551">
                  <c:v>43521.958532986115</c:v>
                </c:pt>
                <c:pt idx="3552">
                  <c:v>43522.000199710645</c:v>
                </c:pt>
                <c:pt idx="3553">
                  <c:v>43522.041866435182</c:v>
                </c:pt>
                <c:pt idx="3554">
                  <c:v>43522.083533159719</c:v>
                </c:pt>
                <c:pt idx="3555">
                  <c:v>43522.125199884256</c:v>
                </c:pt>
                <c:pt idx="3556">
                  <c:v>43522.166866608793</c:v>
                </c:pt>
                <c:pt idx="3557">
                  <c:v>43522.208533333331</c:v>
                </c:pt>
                <c:pt idx="3558">
                  <c:v>43522.250200057868</c:v>
                </c:pt>
                <c:pt idx="3559">
                  <c:v>43522.291866782405</c:v>
                </c:pt>
                <c:pt idx="3560">
                  <c:v>43522.333533506942</c:v>
                </c:pt>
                <c:pt idx="3561">
                  <c:v>43522.37520023148</c:v>
                </c:pt>
                <c:pt idx="3562">
                  <c:v>43522.416866956017</c:v>
                </c:pt>
                <c:pt idx="3563">
                  <c:v>43522.458533680554</c:v>
                </c:pt>
                <c:pt idx="3564">
                  <c:v>43522.500200405091</c:v>
                </c:pt>
                <c:pt idx="3565">
                  <c:v>43522.541867129628</c:v>
                </c:pt>
                <c:pt idx="3566">
                  <c:v>43522.583533854166</c:v>
                </c:pt>
                <c:pt idx="3567">
                  <c:v>43522.625200578703</c:v>
                </c:pt>
                <c:pt idx="3568">
                  <c:v>43522.66686730324</c:v>
                </c:pt>
                <c:pt idx="3569">
                  <c:v>43522.708534027777</c:v>
                </c:pt>
                <c:pt idx="3570">
                  <c:v>43522.750200752314</c:v>
                </c:pt>
                <c:pt idx="3571">
                  <c:v>43522.791867476852</c:v>
                </c:pt>
                <c:pt idx="3572">
                  <c:v>43522.833534201389</c:v>
                </c:pt>
                <c:pt idx="3573">
                  <c:v>43522.875200925926</c:v>
                </c:pt>
                <c:pt idx="3574">
                  <c:v>43522.916867650463</c:v>
                </c:pt>
                <c:pt idx="3575">
                  <c:v>43522.958534375</c:v>
                </c:pt>
                <c:pt idx="3576">
                  <c:v>43523.000201099538</c:v>
                </c:pt>
                <c:pt idx="3577">
                  <c:v>43523.041867824075</c:v>
                </c:pt>
                <c:pt idx="3578">
                  <c:v>43523.083534548612</c:v>
                </c:pt>
                <c:pt idx="3579">
                  <c:v>43523.125201273149</c:v>
                </c:pt>
                <c:pt idx="3580">
                  <c:v>43523.166867997686</c:v>
                </c:pt>
                <c:pt idx="3581">
                  <c:v>43523.208534722224</c:v>
                </c:pt>
                <c:pt idx="3582">
                  <c:v>43523.250201446761</c:v>
                </c:pt>
                <c:pt idx="3583">
                  <c:v>43523.291868171298</c:v>
                </c:pt>
                <c:pt idx="3584">
                  <c:v>43523.333534895835</c:v>
                </c:pt>
                <c:pt idx="3585">
                  <c:v>43523.375201620373</c:v>
                </c:pt>
                <c:pt idx="3586">
                  <c:v>43523.41686834491</c:v>
                </c:pt>
                <c:pt idx="3587">
                  <c:v>43523.458535069447</c:v>
                </c:pt>
                <c:pt idx="3588">
                  <c:v>43523.500201793984</c:v>
                </c:pt>
                <c:pt idx="3589">
                  <c:v>43523.541868518521</c:v>
                </c:pt>
                <c:pt idx="3590">
                  <c:v>43523.583535243059</c:v>
                </c:pt>
                <c:pt idx="3591">
                  <c:v>43523.625201967596</c:v>
                </c:pt>
                <c:pt idx="3592">
                  <c:v>43523.666868692133</c:v>
                </c:pt>
                <c:pt idx="3593">
                  <c:v>43523.70853541667</c:v>
                </c:pt>
                <c:pt idx="3594">
                  <c:v>43523.7502021412</c:v>
                </c:pt>
                <c:pt idx="3595">
                  <c:v>43523.791868865737</c:v>
                </c:pt>
                <c:pt idx="3596">
                  <c:v>43523.833535590275</c:v>
                </c:pt>
                <c:pt idx="3597">
                  <c:v>43523.875202314812</c:v>
                </c:pt>
                <c:pt idx="3598">
                  <c:v>43523.916869039349</c:v>
                </c:pt>
                <c:pt idx="3599">
                  <c:v>43523.958535763886</c:v>
                </c:pt>
                <c:pt idx="3600">
                  <c:v>43524.000202488423</c:v>
                </c:pt>
                <c:pt idx="3601">
                  <c:v>43524.041869212961</c:v>
                </c:pt>
                <c:pt idx="3602">
                  <c:v>43524.083535937498</c:v>
                </c:pt>
                <c:pt idx="3603">
                  <c:v>43524.125202662035</c:v>
                </c:pt>
                <c:pt idx="3604">
                  <c:v>43524.166869386572</c:v>
                </c:pt>
                <c:pt idx="3605">
                  <c:v>43524.208536111109</c:v>
                </c:pt>
                <c:pt idx="3606">
                  <c:v>43524.250202835647</c:v>
                </c:pt>
                <c:pt idx="3607">
                  <c:v>43524.291869560184</c:v>
                </c:pt>
                <c:pt idx="3608">
                  <c:v>43524.333536284721</c:v>
                </c:pt>
                <c:pt idx="3609">
                  <c:v>43524.375203009258</c:v>
                </c:pt>
                <c:pt idx="3610">
                  <c:v>43524.416869733795</c:v>
                </c:pt>
                <c:pt idx="3611">
                  <c:v>43524.458536458333</c:v>
                </c:pt>
                <c:pt idx="3612">
                  <c:v>43524.50020318287</c:v>
                </c:pt>
                <c:pt idx="3613">
                  <c:v>43524.541869907407</c:v>
                </c:pt>
                <c:pt idx="3614">
                  <c:v>43524.583536631944</c:v>
                </c:pt>
                <c:pt idx="3615">
                  <c:v>43524.625203356482</c:v>
                </c:pt>
                <c:pt idx="3616">
                  <c:v>43524.666870081019</c:v>
                </c:pt>
                <c:pt idx="3617">
                  <c:v>43524.708536805556</c:v>
                </c:pt>
                <c:pt idx="3618">
                  <c:v>43524.750203530093</c:v>
                </c:pt>
                <c:pt idx="3619">
                  <c:v>43524.79187025463</c:v>
                </c:pt>
                <c:pt idx="3620">
                  <c:v>43524.833536979168</c:v>
                </c:pt>
                <c:pt idx="3621">
                  <c:v>43524.875203703705</c:v>
                </c:pt>
                <c:pt idx="3622">
                  <c:v>43524.916870428242</c:v>
                </c:pt>
                <c:pt idx="3623">
                  <c:v>43524.958537152779</c:v>
                </c:pt>
                <c:pt idx="3624">
                  <c:v>43525.000203877316</c:v>
                </c:pt>
                <c:pt idx="3625">
                  <c:v>43525.041870601854</c:v>
                </c:pt>
                <c:pt idx="3626">
                  <c:v>43525.083537326391</c:v>
                </c:pt>
                <c:pt idx="3627">
                  <c:v>43525.125204050928</c:v>
                </c:pt>
                <c:pt idx="3628">
                  <c:v>43525.166870775465</c:v>
                </c:pt>
                <c:pt idx="3629">
                  <c:v>43525.208537500002</c:v>
                </c:pt>
                <c:pt idx="3630">
                  <c:v>43525.25020422454</c:v>
                </c:pt>
                <c:pt idx="3631">
                  <c:v>43525.291870949077</c:v>
                </c:pt>
                <c:pt idx="3632">
                  <c:v>43525.333537673614</c:v>
                </c:pt>
                <c:pt idx="3633">
                  <c:v>43525.375204398151</c:v>
                </c:pt>
                <c:pt idx="3634">
                  <c:v>43525.416871122688</c:v>
                </c:pt>
                <c:pt idx="3635">
                  <c:v>43525.458537847226</c:v>
                </c:pt>
                <c:pt idx="3636">
                  <c:v>43525.500204571763</c:v>
                </c:pt>
                <c:pt idx="3637">
                  <c:v>43525.541871296293</c:v>
                </c:pt>
                <c:pt idx="3638">
                  <c:v>43525.58353802083</c:v>
                </c:pt>
                <c:pt idx="3639">
                  <c:v>43525.625204745367</c:v>
                </c:pt>
                <c:pt idx="3640">
                  <c:v>43525.666871469904</c:v>
                </c:pt>
                <c:pt idx="3641">
                  <c:v>43525.708538194442</c:v>
                </c:pt>
                <c:pt idx="3642">
                  <c:v>43525.750204918979</c:v>
                </c:pt>
                <c:pt idx="3643">
                  <c:v>43525.791871643516</c:v>
                </c:pt>
                <c:pt idx="3644">
                  <c:v>43525.833538368053</c:v>
                </c:pt>
                <c:pt idx="3645">
                  <c:v>43525.87520509259</c:v>
                </c:pt>
                <c:pt idx="3646">
                  <c:v>43525.916871817128</c:v>
                </c:pt>
                <c:pt idx="3647">
                  <c:v>43525.958538541665</c:v>
                </c:pt>
                <c:pt idx="3648">
                  <c:v>43526.000205266202</c:v>
                </c:pt>
                <c:pt idx="3649">
                  <c:v>43526.041871990739</c:v>
                </c:pt>
                <c:pt idx="3650">
                  <c:v>43526.083538715277</c:v>
                </c:pt>
                <c:pt idx="3651">
                  <c:v>43526.125205439814</c:v>
                </c:pt>
                <c:pt idx="3652">
                  <c:v>43526.166872164351</c:v>
                </c:pt>
                <c:pt idx="3653">
                  <c:v>43526.208538888888</c:v>
                </c:pt>
                <c:pt idx="3654">
                  <c:v>43526.250205613425</c:v>
                </c:pt>
                <c:pt idx="3655">
                  <c:v>43526.291872337963</c:v>
                </c:pt>
                <c:pt idx="3656">
                  <c:v>43526.3335390625</c:v>
                </c:pt>
                <c:pt idx="3657">
                  <c:v>43526.375205787037</c:v>
                </c:pt>
                <c:pt idx="3658">
                  <c:v>43526.416872511574</c:v>
                </c:pt>
                <c:pt idx="3659">
                  <c:v>43526.458539236111</c:v>
                </c:pt>
                <c:pt idx="3660">
                  <c:v>43526.500205960649</c:v>
                </c:pt>
                <c:pt idx="3661">
                  <c:v>43526.541872685186</c:v>
                </c:pt>
                <c:pt idx="3662">
                  <c:v>43526.583539409723</c:v>
                </c:pt>
                <c:pt idx="3663">
                  <c:v>43526.62520613426</c:v>
                </c:pt>
                <c:pt idx="3664">
                  <c:v>43526.666872858797</c:v>
                </c:pt>
                <c:pt idx="3665">
                  <c:v>43526.708539583335</c:v>
                </c:pt>
                <c:pt idx="3666">
                  <c:v>43526.750206307872</c:v>
                </c:pt>
                <c:pt idx="3667">
                  <c:v>43526.791873032409</c:v>
                </c:pt>
                <c:pt idx="3668">
                  <c:v>43526.833539756946</c:v>
                </c:pt>
                <c:pt idx="3669">
                  <c:v>43526.875206481483</c:v>
                </c:pt>
                <c:pt idx="3670">
                  <c:v>43526.916873206021</c:v>
                </c:pt>
                <c:pt idx="3671">
                  <c:v>43526.958539930558</c:v>
                </c:pt>
                <c:pt idx="3672">
                  <c:v>43527.000206655095</c:v>
                </c:pt>
                <c:pt idx="3673">
                  <c:v>43527.041873379632</c:v>
                </c:pt>
                <c:pt idx="3674">
                  <c:v>43527.08354010417</c:v>
                </c:pt>
                <c:pt idx="3675">
                  <c:v>43527.125206828707</c:v>
                </c:pt>
                <c:pt idx="3676">
                  <c:v>43527.166873553244</c:v>
                </c:pt>
                <c:pt idx="3677">
                  <c:v>43527.208540277781</c:v>
                </c:pt>
                <c:pt idx="3678">
                  <c:v>43527.250207002318</c:v>
                </c:pt>
                <c:pt idx="3679">
                  <c:v>43527.291873726848</c:v>
                </c:pt>
                <c:pt idx="3680">
                  <c:v>43527.333540451385</c:v>
                </c:pt>
                <c:pt idx="3681">
                  <c:v>43527.375207175923</c:v>
                </c:pt>
                <c:pt idx="3682">
                  <c:v>43527.41687390046</c:v>
                </c:pt>
                <c:pt idx="3683">
                  <c:v>43527.458540624997</c:v>
                </c:pt>
                <c:pt idx="3684">
                  <c:v>43527.500207349534</c:v>
                </c:pt>
                <c:pt idx="3685">
                  <c:v>43527.541874074072</c:v>
                </c:pt>
                <c:pt idx="3686">
                  <c:v>43527.583540798609</c:v>
                </c:pt>
                <c:pt idx="3687">
                  <c:v>43527.625207523146</c:v>
                </c:pt>
                <c:pt idx="3688">
                  <c:v>43527.666874247683</c:v>
                </c:pt>
                <c:pt idx="3689">
                  <c:v>43527.70854097222</c:v>
                </c:pt>
                <c:pt idx="3690">
                  <c:v>43527.750207696758</c:v>
                </c:pt>
                <c:pt idx="3691">
                  <c:v>43527.791874421295</c:v>
                </c:pt>
                <c:pt idx="3692">
                  <c:v>43527.833541145832</c:v>
                </c:pt>
                <c:pt idx="3693">
                  <c:v>43527.875207870369</c:v>
                </c:pt>
                <c:pt idx="3694">
                  <c:v>43527.916874594906</c:v>
                </c:pt>
                <c:pt idx="3695">
                  <c:v>43527.958541319444</c:v>
                </c:pt>
                <c:pt idx="3696">
                  <c:v>43528.000208043981</c:v>
                </c:pt>
                <c:pt idx="3697">
                  <c:v>43528.041874768518</c:v>
                </c:pt>
                <c:pt idx="3698">
                  <c:v>43528.083541493055</c:v>
                </c:pt>
                <c:pt idx="3699">
                  <c:v>43528.125208217592</c:v>
                </c:pt>
                <c:pt idx="3700">
                  <c:v>43528.16687494213</c:v>
                </c:pt>
                <c:pt idx="3701">
                  <c:v>43528.208541666667</c:v>
                </c:pt>
                <c:pt idx="3702">
                  <c:v>43528.250208391204</c:v>
                </c:pt>
                <c:pt idx="3703">
                  <c:v>43528.291875115741</c:v>
                </c:pt>
                <c:pt idx="3704">
                  <c:v>43528.333541840278</c:v>
                </c:pt>
                <c:pt idx="3705">
                  <c:v>43528.375208564816</c:v>
                </c:pt>
                <c:pt idx="3706">
                  <c:v>43528.416875289353</c:v>
                </c:pt>
                <c:pt idx="3707">
                  <c:v>43528.45854201389</c:v>
                </c:pt>
                <c:pt idx="3708">
                  <c:v>43528.500208738427</c:v>
                </c:pt>
                <c:pt idx="3709">
                  <c:v>43528.541875462965</c:v>
                </c:pt>
                <c:pt idx="3710">
                  <c:v>43528.583542187502</c:v>
                </c:pt>
                <c:pt idx="3711">
                  <c:v>43528.625208912039</c:v>
                </c:pt>
                <c:pt idx="3712">
                  <c:v>43528.666875636576</c:v>
                </c:pt>
                <c:pt idx="3713">
                  <c:v>43528.708542361113</c:v>
                </c:pt>
                <c:pt idx="3714">
                  <c:v>43528.750209085651</c:v>
                </c:pt>
                <c:pt idx="3715">
                  <c:v>43528.791875810188</c:v>
                </c:pt>
                <c:pt idx="3716">
                  <c:v>43528.833542534725</c:v>
                </c:pt>
                <c:pt idx="3717">
                  <c:v>43528.875209259262</c:v>
                </c:pt>
                <c:pt idx="3718">
                  <c:v>43528.916875983799</c:v>
                </c:pt>
                <c:pt idx="3719">
                  <c:v>43528.958542708337</c:v>
                </c:pt>
                <c:pt idx="3720">
                  <c:v>43529.000209432874</c:v>
                </c:pt>
                <c:pt idx="3721">
                  <c:v>43529.041876157411</c:v>
                </c:pt>
                <c:pt idx="3722">
                  <c:v>43529.083542881941</c:v>
                </c:pt>
                <c:pt idx="3723">
                  <c:v>43529.125209606478</c:v>
                </c:pt>
                <c:pt idx="3724">
                  <c:v>43529.166876331015</c:v>
                </c:pt>
                <c:pt idx="3725">
                  <c:v>43529.208543055553</c:v>
                </c:pt>
                <c:pt idx="3726">
                  <c:v>43529.25020978009</c:v>
                </c:pt>
                <c:pt idx="3727">
                  <c:v>43529.291876504627</c:v>
                </c:pt>
                <c:pt idx="3728">
                  <c:v>43529.333543229164</c:v>
                </c:pt>
                <c:pt idx="3729">
                  <c:v>43529.375209953701</c:v>
                </c:pt>
                <c:pt idx="3730">
                  <c:v>43529.416876678239</c:v>
                </c:pt>
                <c:pt idx="3731">
                  <c:v>43529.458543402776</c:v>
                </c:pt>
                <c:pt idx="3732">
                  <c:v>43529.500210127313</c:v>
                </c:pt>
                <c:pt idx="3733">
                  <c:v>43529.54187685185</c:v>
                </c:pt>
                <c:pt idx="3734">
                  <c:v>43529.583543576387</c:v>
                </c:pt>
                <c:pt idx="3735">
                  <c:v>43529.625210300925</c:v>
                </c:pt>
                <c:pt idx="3736">
                  <c:v>43529.666877025462</c:v>
                </c:pt>
                <c:pt idx="3737">
                  <c:v>43529.708543749999</c:v>
                </c:pt>
                <c:pt idx="3738">
                  <c:v>43529.750210474536</c:v>
                </c:pt>
                <c:pt idx="3739">
                  <c:v>43529.791877199073</c:v>
                </c:pt>
                <c:pt idx="3740">
                  <c:v>43529.833543923611</c:v>
                </c:pt>
                <c:pt idx="3741">
                  <c:v>43529.875210648148</c:v>
                </c:pt>
                <c:pt idx="3742">
                  <c:v>43529.916877372685</c:v>
                </c:pt>
                <c:pt idx="3743">
                  <c:v>43529.958544097222</c:v>
                </c:pt>
                <c:pt idx="3744">
                  <c:v>43530.00021082176</c:v>
                </c:pt>
                <c:pt idx="3745">
                  <c:v>43530.041877546297</c:v>
                </c:pt>
                <c:pt idx="3746">
                  <c:v>43530.083544270834</c:v>
                </c:pt>
                <c:pt idx="3747">
                  <c:v>43530.125210995371</c:v>
                </c:pt>
                <c:pt idx="3748">
                  <c:v>43530.166877719908</c:v>
                </c:pt>
                <c:pt idx="3749">
                  <c:v>43530.208544444446</c:v>
                </c:pt>
                <c:pt idx="3750">
                  <c:v>43530.250211168983</c:v>
                </c:pt>
                <c:pt idx="3751">
                  <c:v>43530.29187789352</c:v>
                </c:pt>
                <c:pt idx="3752">
                  <c:v>43530.333544618057</c:v>
                </c:pt>
                <c:pt idx="3753">
                  <c:v>43530.375211342594</c:v>
                </c:pt>
                <c:pt idx="3754">
                  <c:v>43530.416878067132</c:v>
                </c:pt>
                <c:pt idx="3755">
                  <c:v>43530.458544791669</c:v>
                </c:pt>
                <c:pt idx="3756">
                  <c:v>43530.500211516206</c:v>
                </c:pt>
                <c:pt idx="3757">
                  <c:v>43530.541878240743</c:v>
                </c:pt>
                <c:pt idx="3758">
                  <c:v>43530.58354496528</c:v>
                </c:pt>
                <c:pt idx="3759">
                  <c:v>43530.625211689818</c:v>
                </c:pt>
                <c:pt idx="3760">
                  <c:v>43530.666878414355</c:v>
                </c:pt>
                <c:pt idx="3761">
                  <c:v>43530.708545138892</c:v>
                </c:pt>
                <c:pt idx="3762">
                  <c:v>43530.750211863429</c:v>
                </c:pt>
                <c:pt idx="3763">
                  <c:v>43530.791878587966</c:v>
                </c:pt>
                <c:pt idx="3764">
                  <c:v>43530.833545312496</c:v>
                </c:pt>
                <c:pt idx="3765">
                  <c:v>43530.875212037034</c:v>
                </c:pt>
                <c:pt idx="3766">
                  <c:v>43530.916878761571</c:v>
                </c:pt>
                <c:pt idx="3767">
                  <c:v>43530.958545486108</c:v>
                </c:pt>
                <c:pt idx="3768">
                  <c:v>43531.000212210645</c:v>
                </c:pt>
                <c:pt idx="3769">
                  <c:v>43531.041878935182</c:v>
                </c:pt>
                <c:pt idx="3770">
                  <c:v>43531.08354565972</c:v>
                </c:pt>
                <c:pt idx="3771">
                  <c:v>43531.125212384257</c:v>
                </c:pt>
                <c:pt idx="3772">
                  <c:v>43531.166879108794</c:v>
                </c:pt>
                <c:pt idx="3773">
                  <c:v>43531.208545833331</c:v>
                </c:pt>
                <c:pt idx="3774">
                  <c:v>43531.250212557869</c:v>
                </c:pt>
                <c:pt idx="3775">
                  <c:v>43531.291879282406</c:v>
                </c:pt>
                <c:pt idx="3776">
                  <c:v>43531.333546006943</c:v>
                </c:pt>
                <c:pt idx="3777">
                  <c:v>43531.37521273148</c:v>
                </c:pt>
                <c:pt idx="3778">
                  <c:v>43531.416879456017</c:v>
                </c:pt>
                <c:pt idx="3779">
                  <c:v>43531.458546180555</c:v>
                </c:pt>
                <c:pt idx="3780">
                  <c:v>43531.500212905092</c:v>
                </c:pt>
                <c:pt idx="3781">
                  <c:v>43531.541879629629</c:v>
                </c:pt>
                <c:pt idx="3782">
                  <c:v>43531.583546354166</c:v>
                </c:pt>
                <c:pt idx="3783">
                  <c:v>43531.625213078703</c:v>
                </c:pt>
                <c:pt idx="3784">
                  <c:v>43531.666879803241</c:v>
                </c:pt>
                <c:pt idx="3785">
                  <c:v>43531.708546527778</c:v>
                </c:pt>
                <c:pt idx="3786">
                  <c:v>43531.750213252315</c:v>
                </c:pt>
                <c:pt idx="3787">
                  <c:v>43531.791879976852</c:v>
                </c:pt>
                <c:pt idx="3788">
                  <c:v>43531.833546701389</c:v>
                </c:pt>
                <c:pt idx="3789">
                  <c:v>43531.875213425927</c:v>
                </c:pt>
                <c:pt idx="3790">
                  <c:v>43531.916880150464</c:v>
                </c:pt>
                <c:pt idx="3791">
                  <c:v>43531.958546875001</c:v>
                </c:pt>
                <c:pt idx="3792">
                  <c:v>43532.000213599538</c:v>
                </c:pt>
                <c:pt idx="3793">
                  <c:v>43532.041880324075</c:v>
                </c:pt>
                <c:pt idx="3794">
                  <c:v>43532.083547048613</c:v>
                </c:pt>
                <c:pt idx="3795">
                  <c:v>43532.12521377315</c:v>
                </c:pt>
                <c:pt idx="3796">
                  <c:v>43532.166880497687</c:v>
                </c:pt>
                <c:pt idx="3797">
                  <c:v>43532.208547222224</c:v>
                </c:pt>
                <c:pt idx="3798">
                  <c:v>43532.250213946762</c:v>
                </c:pt>
                <c:pt idx="3799">
                  <c:v>43532.291880671299</c:v>
                </c:pt>
                <c:pt idx="3800">
                  <c:v>43532.333547395836</c:v>
                </c:pt>
                <c:pt idx="3801">
                  <c:v>43532.375214120373</c:v>
                </c:pt>
                <c:pt idx="3802">
                  <c:v>43532.41688084491</c:v>
                </c:pt>
                <c:pt idx="3803">
                  <c:v>43532.458547569448</c:v>
                </c:pt>
                <c:pt idx="3804">
                  <c:v>43532.500214293985</c:v>
                </c:pt>
                <c:pt idx="3805">
                  <c:v>43532.541881018522</c:v>
                </c:pt>
                <c:pt idx="3806">
                  <c:v>43532.583547743059</c:v>
                </c:pt>
                <c:pt idx="3807">
                  <c:v>43532.625214467589</c:v>
                </c:pt>
                <c:pt idx="3808">
                  <c:v>43532.666881192126</c:v>
                </c:pt>
                <c:pt idx="3809">
                  <c:v>43532.708547916664</c:v>
                </c:pt>
                <c:pt idx="3810">
                  <c:v>43532.750214641201</c:v>
                </c:pt>
                <c:pt idx="3811">
                  <c:v>43532.791881365738</c:v>
                </c:pt>
                <c:pt idx="3812">
                  <c:v>43532.833548090275</c:v>
                </c:pt>
                <c:pt idx="3813">
                  <c:v>43532.875214814812</c:v>
                </c:pt>
                <c:pt idx="3814">
                  <c:v>43532.91688153935</c:v>
                </c:pt>
                <c:pt idx="3815">
                  <c:v>43532.958548263887</c:v>
                </c:pt>
                <c:pt idx="3816">
                  <c:v>43533.000214988424</c:v>
                </c:pt>
                <c:pt idx="3817">
                  <c:v>43533.041881712961</c:v>
                </c:pt>
                <c:pt idx="3818">
                  <c:v>43533.083548437498</c:v>
                </c:pt>
                <c:pt idx="3819">
                  <c:v>43533.125215162036</c:v>
                </c:pt>
                <c:pt idx="3820">
                  <c:v>43533.166881886573</c:v>
                </c:pt>
                <c:pt idx="3821">
                  <c:v>43533.20854861111</c:v>
                </c:pt>
                <c:pt idx="3822">
                  <c:v>43533.250215335647</c:v>
                </c:pt>
                <c:pt idx="3823">
                  <c:v>43533.291882060184</c:v>
                </c:pt>
                <c:pt idx="3824">
                  <c:v>43533.333548784722</c:v>
                </c:pt>
                <c:pt idx="3825">
                  <c:v>43533.375215509259</c:v>
                </c:pt>
                <c:pt idx="3826">
                  <c:v>43533.416882233796</c:v>
                </c:pt>
                <c:pt idx="3827">
                  <c:v>43533.458548958333</c:v>
                </c:pt>
                <c:pt idx="3828">
                  <c:v>43533.50021568287</c:v>
                </c:pt>
                <c:pt idx="3829">
                  <c:v>43533.541882407408</c:v>
                </c:pt>
                <c:pt idx="3830">
                  <c:v>43533.583549131945</c:v>
                </c:pt>
                <c:pt idx="3831">
                  <c:v>43533.625215856482</c:v>
                </c:pt>
                <c:pt idx="3832">
                  <c:v>43533.666882581019</c:v>
                </c:pt>
                <c:pt idx="3833">
                  <c:v>43533.708549305557</c:v>
                </c:pt>
                <c:pt idx="3834">
                  <c:v>43533.750216030094</c:v>
                </c:pt>
                <c:pt idx="3835">
                  <c:v>43533.791882754631</c:v>
                </c:pt>
                <c:pt idx="3836">
                  <c:v>43533.833549479168</c:v>
                </c:pt>
                <c:pt idx="3837">
                  <c:v>43533.875216203705</c:v>
                </c:pt>
                <c:pt idx="3838">
                  <c:v>43533.916882928243</c:v>
                </c:pt>
                <c:pt idx="3839">
                  <c:v>43533.95854965278</c:v>
                </c:pt>
                <c:pt idx="3840">
                  <c:v>43534.000216377317</c:v>
                </c:pt>
                <c:pt idx="3841">
                  <c:v>43534.041883101854</c:v>
                </c:pt>
                <c:pt idx="3842">
                  <c:v>43534.083549826391</c:v>
                </c:pt>
                <c:pt idx="3843">
                  <c:v>43534.125216550929</c:v>
                </c:pt>
                <c:pt idx="3844">
                  <c:v>43534.166883275466</c:v>
                </c:pt>
                <c:pt idx="3845">
                  <c:v>43534.208550000003</c:v>
                </c:pt>
                <c:pt idx="3846">
                  <c:v>43534.25021672454</c:v>
                </c:pt>
                <c:pt idx="3847">
                  <c:v>43534.291883449077</c:v>
                </c:pt>
                <c:pt idx="3848">
                  <c:v>43534.333550173615</c:v>
                </c:pt>
                <c:pt idx="3849">
                  <c:v>43534.375216898145</c:v>
                </c:pt>
                <c:pt idx="3850">
                  <c:v>43534.416883622682</c:v>
                </c:pt>
                <c:pt idx="3851">
                  <c:v>43534.458550347219</c:v>
                </c:pt>
                <c:pt idx="3852">
                  <c:v>43534.500217071756</c:v>
                </c:pt>
                <c:pt idx="3853">
                  <c:v>43534.541883796293</c:v>
                </c:pt>
                <c:pt idx="3854">
                  <c:v>43534.583550520831</c:v>
                </c:pt>
                <c:pt idx="3855">
                  <c:v>43534.625217245368</c:v>
                </c:pt>
                <c:pt idx="3856">
                  <c:v>43534.666883969905</c:v>
                </c:pt>
                <c:pt idx="3857">
                  <c:v>43534.708550694442</c:v>
                </c:pt>
                <c:pt idx="3858">
                  <c:v>43534.750217418979</c:v>
                </c:pt>
                <c:pt idx="3859">
                  <c:v>43534.791884143517</c:v>
                </c:pt>
                <c:pt idx="3860">
                  <c:v>43534.833550868054</c:v>
                </c:pt>
                <c:pt idx="3861">
                  <c:v>43534.875217592591</c:v>
                </c:pt>
                <c:pt idx="3862">
                  <c:v>43534.916884317128</c:v>
                </c:pt>
                <c:pt idx="3863">
                  <c:v>43534.958551041665</c:v>
                </c:pt>
                <c:pt idx="3864">
                  <c:v>43535.000217766203</c:v>
                </c:pt>
                <c:pt idx="3865">
                  <c:v>43535.04188449074</c:v>
                </c:pt>
                <c:pt idx="3866">
                  <c:v>43535.083551215277</c:v>
                </c:pt>
                <c:pt idx="3867">
                  <c:v>43535.125217939814</c:v>
                </c:pt>
                <c:pt idx="3868">
                  <c:v>43535.166884664352</c:v>
                </c:pt>
                <c:pt idx="3869">
                  <c:v>43535.208551388889</c:v>
                </c:pt>
                <c:pt idx="3870">
                  <c:v>43535.250218113426</c:v>
                </c:pt>
                <c:pt idx="3871">
                  <c:v>43535.291884837963</c:v>
                </c:pt>
                <c:pt idx="3872">
                  <c:v>43535.3335515625</c:v>
                </c:pt>
                <c:pt idx="3873">
                  <c:v>43535.375218287038</c:v>
                </c:pt>
                <c:pt idx="3874">
                  <c:v>43535.416885011575</c:v>
                </c:pt>
                <c:pt idx="3875">
                  <c:v>43535.458551736112</c:v>
                </c:pt>
                <c:pt idx="3876">
                  <c:v>43535.500218460649</c:v>
                </c:pt>
                <c:pt idx="3877">
                  <c:v>43535.541885185186</c:v>
                </c:pt>
                <c:pt idx="3878">
                  <c:v>43535.583551909724</c:v>
                </c:pt>
                <c:pt idx="3879">
                  <c:v>43535.625218634261</c:v>
                </c:pt>
                <c:pt idx="3880">
                  <c:v>43535.666885358798</c:v>
                </c:pt>
                <c:pt idx="3881">
                  <c:v>43535.708552083335</c:v>
                </c:pt>
                <c:pt idx="3882">
                  <c:v>43535.750218807872</c:v>
                </c:pt>
                <c:pt idx="3883">
                  <c:v>43535.79188553241</c:v>
                </c:pt>
                <c:pt idx="3884">
                  <c:v>43535.833552256947</c:v>
                </c:pt>
                <c:pt idx="3885">
                  <c:v>43535.875218981484</c:v>
                </c:pt>
                <c:pt idx="3886">
                  <c:v>43535.916885706021</c:v>
                </c:pt>
                <c:pt idx="3887">
                  <c:v>43535.958552430558</c:v>
                </c:pt>
                <c:pt idx="3888">
                  <c:v>43536.000219155096</c:v>
                </c:pt>
                <c:pt idx="3889">
                  <c:v>43536.041885879633</c:v>
                </c:pt>
                <c:pt idx="3890">
                  <c:v>43536.08355260417</c:v>
                </c:pt>
                <c:pt idx="3891">
                  <c:v>43536.125219328707</c:v>
                </c:pt>
                <c:pt idx="3892">
                  <c:v>43536.166886053237</c:v>
                </c:pt>
                <c:pt idx="3893">
                  <c:v>43536.208552777774</c:v>
                </c:pt>
                <c:pt idx="3894">
                  <c:v>43536.250219502312</c:v>
                </c:pt>
                <c:pt idx="3895">
                  <c:v>43536.291886226849</c:v>
                </c:pt>
                <c:pt idx="3896">
                  <c:v>43536.333552951386</c:v>
                </c:pt>
                <c:pt idx="3897">
                  <c:v>43536.375219675923</c:v>
                </c:pt>
                <c:pt idx="3898">
                  <c:v>43536.41688640046</c:v>
                </c:pt>
                <c:pt idx="3899">
                  <c:v>43536.458553124998</c:v>
                </c:pt>
                <c:pt idx="3900">
                  <c:v>43536.500219849535</c:v>
                </c:pt>
                <c:pt idx="3901">
                  <c:v>43536.541886574072</c:v>
                </c:pt>
                <c:pt idx="3902">
                  <c:v>43536.583553298609</c:v>
                </c:pt>
                <c:pt idx="3903">
                  <c:v>43536.625220023147</c:v>
                </c:pt>
                <c:pt idx="3904">
                  <c:v>43536.666886747684</c:v>
                </c:pt>
                <c:pt idx="3905">
                  <c:v>43536.708553472221</c:v>
                </c:pt>
                <c:pt idx="3906">
                  <c:v>43536.750220196758</c:v>
                </c:pt>
                <c:pt idx="3907">
                  <c:v>43536.791886921295</c:v>
                </c:pt>
                <c:pt idx="3908">
                  <c:v>43536.833553645833</c:v>
                </c:pt>
                <c:pt idx="3909">
                  <c:v>43536.87522037037</c:v>
                </c:pt>
                <c:pt idx="3910">
                  <c:v>43536.916887094907</c:v>
                </c:pt>
                <c:pt idx="3911">
                  <c:v>43536.958553819444</c:v>
                </c:pt>
                <c:pt idx="3912">
                  <c:v>43537.000220543981</c:v>
                </c:pt>
                <c:pt idx="3913">
                  <c:v>43537.041887268519</c:v>
                </c:pt>
                <c:pt idx="3914">
                  <c:v>43537.083553993056</c:v>
                </c:pt>
                <c:pt idx="3915">
                  <c:v>43537.125220717593</c:v>
                </c:pt>
                <c:pt idx="3916">
                  <c:v>43537.16688744213</c:v>
                </c:pt>
                <c:pt idx="3917">
                  <c:v>43537.208554166667</c:v>
                </c:pt>
                <c:pt idx="3918">
                  <c:v>43537.250220891205</c:v>
                </c:pt>
                <c:pt idx="3919">
                  <c:v>43537.291887615742</c:v>
                </c:pt>
                <c:pt idx="3920">
                  <c:v>43537.333554340279</c:v>
                </c:pt>
                <c:pt idx="3921">
                  <c:v>43537.375221064816</c:v>
                </c:pt>
                <c:pt idx="3922">
                  <c:v>43537.416887789353</c:v>
                </c:pt>
                <c:pt idx="3923">
                  <c:v>43537.458554513891</c:v>
                </c:pt>
                <c:pt idx="3924">
                  <c:v>43537.500221238428</c:v>
                </c:pt>
                <c:pt idx="3925">
                  <c:v>43537.541887962965</c:v>
                </c:pt>
                <c:pt idx="3926">
                  <c:v>43537.583554687502</c:v>
                </c:pt>
                <c:pt idx="3927">
                  <c:v>43537.62522141204</c:v>
                </c:pt>
                <c:pt idx="3928">
                  <c:v>43537.666888136577</c:v>
                </c:pt>
                <c:pt idx="3929">
                  <c:v>43537.708554861114</c:v>
                </c:pt>
                <c:pt idx="3930">
                  <c:v>43537.750221585651</c:v>
                </c:pt>
                <c:pt idx="3931">
                  <c:v>43537.791888310188</c:v>
                </c:pt>
                <c:pt idx="3932">
                  <c:v>43537.833555034726</c:v>
                </c:pt>
                <c:pt idx="3933">
                  <c:v>43537.875221759263</c:v>
                </c:pt>
                <c:pt idx="3934">
                  <c:v>43537.916888483793</c:v>
                </c:pt>
                <c:pt idx="3935">
                  <c:v>43537.95855520833</c:v>
                </c:pt>
                <c:pt idx="3936">
                  <c:v>43538.000221932867</c:v>
                </c:pt>
                <c:pt idx="3937">
                  <c:v>43538.041888657404</c:v>
                </c:pt>
                <c:pt idx="3938">
                  <c:v>43538.083555381942</c:v>
                </c:pt>
                <c:pt idx="3939">
                  <c:v>43538.125222106479</c:v>
                </c:pt>
                <c:pt idx="3940">
                  <c:v>43538.166888831016</c:v>
                </c:pt>
                <c:pt idx="3941">
                  <c:v>43538.208555555553</c:v>
                </c:pt>
                <c:pt idx="3942">
                  <c:v>43538.25022228009</c:v>
                </c:pt>
                <c:pt idx="3943">
                  <c:v>43538.291889004628</c:v>
                </c:pt>
                <c:pt idx="3944">
                  <c:v>43538.333555729165</c:v>
                </c:pt>
                <c:pt idx="3945">
                  <c:v>43538.375222453702</c:v>
                </c:pt>
                <c:pt idx="3946">
                  <c:v>43538.416889178239</c:v>
                </c:pt>
                <c:pt idx="3947">
                  <c:v>43538.458555902776</c:v>
                </c:pt>
                <c:pt idx="3948">
                  <c:v>43538.500222627314</c:v>
                </c:pt>
                <c:pt idx="3949">
                  <c:v>43538.541889351851</c:v>
                </c:pt>
                <c:pt idx="3950">
                  <c:v>43538.583556076388</c:v>
                </c:pt>
                <c:pt idx="3951">
                  <c:v>43538.625222800925</c:v>
                </c:pt>
                <c:pt idx="3952">
                  <c:v>43538.666889525462</c:v>
                </c:pt>
                <c:pt idx="3953">
                  <c:v>43538.70855625</c:v>
                </c:pt>
                <c:pt idx="3954">
                  <c:v>43538.750222974537</c:v>
                </c:pt>
                <c:pt idx="3955">
                  <c:v>43538.791889699074</c:v>
                </c:pt>
                <c:pt idx="3956">
                  <c:v>43538.833556423611</c:v>
                </c:pt>
                <c:pt idx="3957">
                  <c:v>43538.875223148149</c:v>
                </c:pt>
                <c:pt idx="3958">
                  <c:v>43538.916889872686</c:v>
                </c:pt>
                <c:pt idx="3959">
                  <c:v>43538.958556597223</c:v>
                </c:pt>
                <c:pt idx="3960">
                  <c:v>43539.00022332176</c:v>
                </c:pt>
                <c:pt idx="3961">
                  <c:v>43539.041890046297</c:v>
                </c:pt>
                <c:pt idx="3962">
                  <c:v>43539.083556770835</c:v>
                </c:pt>
                <c:pt idx="3963">
                  <c:v>43539.125223495372</c:v>
                </c:pt>
                <c:pt idx="3964">
                  <c:v>43539.166890219909</c:v>
                </c:pt>
                <c:pt idx="3965">
                  <c:v>43539.208556944446</c:v>
                </c:pt>
                <c:pt idx="3966">
                  <c:v>43539.250223668983</c:v>
                </c:pt>
                <c:pt idx="3967">
                  <c:v>43539.291890393521</c:v>
                </c:pt>
                <c:pt idx="3968">
                  <c:v>43539.333557118058</c:v>
                </c:pt>
                <c:pt idx="3969">
                  <c:v>43539.375223842595</c:v>
                </c:pt>
                <c:pt idx="3970">
                  <c:v>43539.416890567132</c:v>
                </c:pt>
                <c:pt idx="3971">
                  <c:v>43539.458557291669</c:v>
                </c:pt>
                <c:pt idx="3972">
                  <c:v>43539.500224016207</c:v>
                </c:pt>
                <c:pt idx="3973">
                  <c:v>43539.541890740744</c:v>
                </c:pt>
                <c:pt idx="3974">
                  <c:v>43539.583557465281</c:v>
                </c:pt>
                <c:pt idx="3975">
                  <c:v>43539.625224189818</c:v>
                </c:pt>
                <c:pt idx="3976">
                  <c:v>43539.666890914355</c:v>
                </c:pt>
                <c:pt idx="3977">
                  <c:v>43539.708557638885</c:v>
                </c:pt>
                <c:pt idx="3978">
                  <c:v>43539.750224363423</c:v>
                </c:pt>
                <c:pt idx="3979">
                  <c:v>43539.79189108796</c:v>
                </c:pt>
                <c:pt idx="3980">
                  <c:v>43539.833557812497</c:v>
                </c:pt>
                <c:pt idx="3981">
                  <c:v>43539.875224537034</c:v>
                </c:pt>
                <c:pt idx="3982">
                  <c:v>43539.916891261571</c:v>
                </c:pt>
                <c:pt idx="3983">
                  <c:v>43539.958557986109</c:v>
                </c:pt>
                <c:pt idx="3984">
                  <c:v>43540.000224710646</c:v>
                </c:pt>
                <c:pt idx="3985">
                  <c:v>43540.041891435183</c:v>
                </c:pt>
                <c:pt idx="3986">
                  <c:v>43540.08355815972</c:v>
                </c:pt>
                <c:pt idx="3987">
                  <c:v>43540.125224884257</c:v>
                </c:pt>
                <c:pt idx="3988">
                  <c:v>43540.166891608795</c:v>
                </c:pt>
                <c:pt idx="3989">
                  <c:v>43540.208558333332</c:v>
                </c:pt>
                <c:pt idx="3990">
                  <c:v>43540.250225057869</c:v>
                </c:pt>
                <c:pt idx="3991">
                  <c:v>43540.291891782406</c:v>
                </c:pt>
                <c:pt idx="3992">
                  <c:v>43540.333558506944</c:v>
                </c:pt>
                <c:pt idx="3993">
                  <c:v>43540.375225231481</c:v>
                </c:pt>
                <c:pt idx="3994">
                  <c:v>43540.416891956018</c:v>
                </c:pt>
                <c:pt idx="3995">
                  <c:v>43540.458558680555</c:v>
                </c:pt>
                <c:pt idx="3996">
                  <c:v>43540.500225405092</c:v>
                </c:pt>
                <c:pt idx="3997">
                  <c:v>43540.54189212963</c:v>
                </c:pt>
                <c:pt idx="3998">
                  <c:v>43540.583558854167</c:v>
                </c:pt>
                <c:pt idx="3999">
                  <c:v>43540.625225578704</c:v>
                </c:pt>
                <c:pt idx="4000">
                  <c:v>43540.666892303241</c:v>
                </c:pt>
                <c:pt idx="4001">
                  <c:v>43540.708559027778</c:v>
                </c:pt>
                <c:pt idx="4002">
                  <c:v>43540.750225752316</c:v>
                </c:pt>
                <c:pt idx="4003">
                  <c:v>43540.791892476853</c:v>
                </c:pt>
                <c:pt idx="4004">
                  <c:v>43540.83355920139</c:v>
                </c:pt>
                <c:pt idx="4005">
                  <c:v>43540.875225925927</c:v>
                </c:pt>
                <c:pt idx="4006">
                  <c:v>43540.916892650464</c:v>
                </c:pt>
                <c:pt idx="4007">
                  <c:v>43540.958559375002</c:v>
                </c:pt>
                <c:pt idx="4008">
                  <c:v>43541.000226099539</c:v>
                </c:pt>
                <c:pt idx="4009">
                  <c:v>43541.041892824076</c:v>
                </c:pt>
                <c:pt idx="4010">
                  <c:v>43541.083559548613</c:v>
                </c:pt>
                <c:pt idx="4011">
                  <c:v>43541.12522627315</c:v>
                </c:pt>
                <c:pt idx="4012">
                  <c:v>43541.166892997688</c:v>
                </c:pt>
                <c:pt idx="4013">
                  <c:v>43541.208559722225</c:v>
                </c:pt>
                <c:pt idx="4014">
                  <c:v>43541.250226446762</c:v>
                </c:pt>
                <c:pt idx="4015">
                  <c:v>43541.291893171299</c:v>
                </c:pt>
                <c:pt idx="4016">
                  <c:v>43541.333559895837</c:v>
                </c:pt>
                <c:pt idx="4017">
                  <c:v>43541.375226620374</c:v>
                </c:pt>
                <c:pt idx="4018">
                  <c:v>43541.416893344911</c:v>
                </c:pt>
                <c:pt idx="4019">
                  <c:v>43541.458560069441</c:v>
                </c:pt>
                <c:pt idx="4020">
                  <c:v>43541.500226793978</c:v>
                </c:pt>
                <c:pt idx="4021">
                  <c:v>43541.541893518515</c:v>
                </c:pt>
                <c:pt idx="4022">
                  <c:v>43541.583560243052</c:v>
                </c:pt>
                <c:pt idx="4023">
                  <c:v>43541.62522696759</c:v>
                </c:pt>
                <c:pt idx="4024">
                  <c:v>43541.666893692127</c:v>
                </c:pt>
                <c:pt idx="4025">
                  <c:v>43541.708560416664</c:v>
                </c:pt>
                <c:pt idx="4026">
                  <c:v>43541.750227141201</c:v>
                </c:pt>
                <c:pt idx="4027">
                  <c:v>43541.791893865739</c:v>
                </c:pt>
                <c:pt idx="4028">
                  <c:v>43541.833560590276</c:v>
                </c:pt>
                <c:pt idx="4029">
                  <c:v>43541.875227314813</c:v>
                </c:pt>
                <c:pt idx="4030">
                  <c:v>43541.91689403935</c:v>
                </c:pt>
                <c:pt idx="4031">
                  <c:v>43541.958560763887</c:v>
                </c:pt>
                <c:pt idx="4032">
                  <c:v>43542.000227488425</c:v>
                </c:pt>
                <c:pt idx="4033">
                  <c:v>43542.041894212962</c:v>
                </c:pt>
                <c:pt idx="4034">
                  <c:v>43542.083560937499</c:v>
                </c:pt>
                <c:pt idx="4035">
                  <c:v>43542.125227662036</c:v>
                </c:pt>
                <c:pt idx="4036">
                  <c:v>43542.166894386573</c:v>
                </c:pt>
                <c:pt idx="4037">
                  <c:v>43542.208561111111</c:v>
                </c:pt>
                <c:pt idx="4038">
                  <c:v>43542.250227835648</c:v>
                </c:pt>
                <c:pt idx="4039">
                  <c:v>43542.291894560185</c:v>
                </c:pt>
                <c:pt idx="4040">
                  <c:v>43542.333561284722</c:v>
                </c:pt>
                <c:pt idx="4041">
                  <c:v>43542.375228009259</c:v>
                </c:pt>
                <c:pt idx="4042">
                  <c:v>43542.416894733797</c:v>
                </c:pt>
                <c:pt idx="4043">
                  <c:v>43542.458561458334</c:v>
                </c:pt>
                <c:pt idx="4044">
                  <c:v>43542.500228182871</c:v>
                </c:pt>
                <c:pt idx="4045">
                  <c:v>43542.541894907408</c:v>
                </c:pt>
                <c:pt idx="4046">
                  <c:v>43542.583561631945</c:v>
                </c:pt>
                <c:pt idx="4047">
                  <c:v>43542.625228356483</c:v>
                </c:pt>
                <c:pt idx="4048">
                  <c:v>43542.66689508102</c:v>
                </c:pt>
                <c:pt idx="4049">
                  <c:v>43542.708561805557</c:v>
                </c:pt>
                <c:pt idx="4050">
                  <c:v>43542.750228530094</c:v>
                </c:pt>
                <c:pt idx="4051">
                  <c:v>43542.791895254632</c:v>
                </c:pt>
                <c:pt idx="4052">
                  <c:v>43542.833561979169</c:v>
                </c:pt>
                <c:pt idx="4053">
                  <c:v>43542.875228703706</c:v>
                </c:pt>
                <c:pt idx="4054">
                  <c:v>43542.916895428243</c:v>
                </c:pt>
                <c:pt idx="4055">
                  <c:v>43542.95856215278</c:v>
                </c:pt>
                <c:pt idx="4056">
                  <c:v>43543.000228877318</c:v>
                </c:pt>
                <c:pt idx="4057">
                  <c:v>43543.041895601855</c:v>
                </c:pt>
                <c:pt idx="4058">
                  <c:v>43543.083562326392</c:v>
                </c:pt>
                <c:pt idx="4059">
                  <c:v>43543.125229050929</c:v>
                </c:pt>
                <c:pt idx="4060">
                  <c:v>43543.166895775466</c:v>
                </c:pt>
                <c:pt idx="4061">
                  <c:v>43543.208562500004</c:v>
                </c:pt>
                <c:pt idx="4062">
                  <c:v>43543.250229224534</c:v>
                </c:pt>
                <c:pt idx="4063">
                  <c:v>43543.291895949071</c:v>
                </c:pt>
                <c:pt idx="4064">
                  <c:v>43543.333562673608</c:v>
                </c:pt>
                <c:pt idx="4065">
                  <c:v>43543.375229398145</c:v>
                </c:pt>
                <c:pt idx="4066">
                  <c:v>43543.416896122682</c:v>
                </c:pt>
                <c:pt idx="4067">
                  <c:v>43543.45856284722</c:v>
                </c:pt>
                <c:pt idx="4068">
                  <c:v>43543.500229571757</c:v>
                </c:pt>
                <c:pt idx="4069">
                  <c:v>43543.541896296294</c:v>
                </c:pt>
                <c:pt idx="4070">
                  <c:v>43543.583563020831</c:v>
                </c:pt>
                <c:pt idx="4071">
                  <c:v>43543.625229745368</c:v>
                </c:pt>
                <c:pt idx="4072">
                  <c:v>43543.666896469906</c:v>
                </c:pt>
                <c:pt idx="4073">
                  <c:v>43543.708563194443</c:v>
                </c:pt>
                <c:pt idx="4074">
                  <c:v>43543.75022991898</c:v>
                </c:pt>
                <c:pt idx="4075">
                  <c:v>43543.791896643517</c:v>
                </c:pt>
                <c:pt idx="4076">
                  <c:v>43543.833563368054</c:v>
                </c:pt>
                <c:pt idx="4077">
                  <c:v>43543.875230092592</c:v>
                </c:pt>
                <c:pt idx="4078">
                  <c:v>43543.916896817129</c:v>
                </c:pt>
                <c:pt idx="4079">
                  <c:v>43543.958563541666</c:v>
                </c:pt>
                <c:pt idx="4080">
                  <c:v>43544.000230266203</c:v>
                </c:pt>
                <c:pt idx="4081">
                  <c:v>43544.04189699074</c:v>
                </c:pt>
                <c:pt idx="4082">
                  <c:v>43544.083563715278</c:v>
                </c:pt>
                <c:pt idx="4083">
                  <c:v>43544.125230439815</c:v>
                </c:pt>
                <c:pt idx="4084">
                  <c:v>43544.166897164352</c:v>
                </c:pt>
                <c:pt idx="4085">
                  <c:v>43544.208563888889</c:v>
                </c:pt>
                <c:pt idx="4086">
                  <c:v>43544.250230613427</c:v>
                </c:pt>
                <c:pt idx="4087">
                  <c:v>43544.291897337964</c:v>
                </c:pt>
                <c:pt idx="4088">
                  <c:v>43544.333564062501</c:v>
                </c:pt>
                <c:pt idx="4089">
                  <c:v>43544.375230787038</c:v>
                </c:pt>
                <c:pt idx="4090">
                  <c:v>43544.416897511575</c:v>
                </c:pt>
                <c:pt idx="4091">
                  <c:v>43544.458564236113</c:v>
                </c:pt>
                <c:pt idx="4092">
                  <c:v>43544.50023096065</c:v>
                </c:pt>
                <c:pt idx="4093">
                  <c:v>43544.541897685187</c:v>
                </c:pt>
                <c:pt idx="4094">
                  <c:v>43544.583564409724</c:v>
                </c:pt>
                <c:pt idx="4095">
                  <c:v>43544.625231134261</c:v>
                </c:pt>
                <c:pt idx="4096">
                  <c:v>43544.666897858799</c:v>
                </c:pt>
                <c:pt idx="4097">
                  <c:v>43544.708564583336</c:v>
                </c:pt>
                <c:pt idx="4098">
                  <c:v>43544.750231307873</c:v>
                </c:pt>
                <c:pt idx="4099">
                  <c:v>43544.79189803241</c:v>
                </c:pt>
                <c:pt idx="4100">
                  <c:v>43544.833564756947</c:v>
                </c:pt>
                <c:pt idx="4101">
                  <c:v>43544.875231481485</c:v>
                </c:pt>
                <c:pt idx="4102">
                  <c:v>43544.916898206022</c:v>
                </c:pt>
                <c:pt idx="4103">
                  <c:v>43544.958564930559</c:v>
                </c:pt>
                <c:pt idx="4104">
                  <c:v>43545.000231655089</c:v>
                </c:pt>
                <c:pt idx="4105">
                  <c:v>43545.041898379626</c:v>
                </c:pt>
                <c:pt idx="4106">
                  <c:v>43545.083565104163</c:v>
                </c:pt>
                <c:pt idx="4107">
                  <c:v>43545.125231828701</c:v>
                </c:pt>
                <c:pt idx="4108">
                  <c:v>43545.166898553238</c:v>
                </c:pt>
                <c:pt idx="4109">
                  <c:v>43545.208565277775</c:v>
                </c:pt>
                <c:pt idx="4110">
                  <c:v>43545.250232002312</c:v>
                </c:pt>
                <c:pt idx="4111">
                  <c:v>43545.291898726849</c:v>
                </c:pt>
                <c:pt idx="4112">
                  <c:v>43545.333565451387</c:v>
                </c:pt>
                <c:pt idx="4113">
                  <c:v>43545.375232175924</c:v>
                </c:pt>
                <c:pt idx="4114">
                  <c:v>43545.416898900461</c:v>
                </c:pt>
                <c:pt idx="4115">
                  <c:v>43545.458565624998</c:v>
                </c:pt>
                <c:pt idx="4116">
                  <c:v>43545.500232349536</c:v>
                </c:pt>
                <c:pt idx="4117">
                  <c:v>43545.541899074073</c:v>
                </c:pt>
                <c:pt idx="4118">
                  <c:v>43545.58356579861</c:v>
                </c:pt>
                <c:pt idx="4119">
                  <c:v>43545.625232523147</c:v>
                </c:pt>
                <c:pt idx="4120">
                  <c:v>43545.666899247684</c:v>
                </c:pt>
                <c:pt idx="4121">
                  <c:v>43545.708565972222</c:v>
                </c:pt>
                <c:pt idx="4122">
                  <c:v>43545.750232696759</c:v>
                </c:pt>
                <c:pt idx="4123">
                  <c:v>43545.791899421296</c:v>
                </c:pt>
                <c:pt idx="4124">
                  <c:v>43545.833566145833</c:v>
                </c:pt>
                <c:pt idx="4125">
                  <c:v>43545.87523287037</c:v>
                </c:pt>
                <c:pt idx="4126">
                  <c:v>43545.916899594908</c:v>
                </c:pt>
                <c:pt idx="4127">
                  <c:v>43545.958566319445</c:v>
                </c:pt>
                <c:pt idx="4128">
                  <c:v>43546.000233043982</c:v>
                </c:pt>
                <c:pt idx="4129">
                  <c:v>43546.041899768519</c:v>
                </c:pt>
                <c:pt idx="4130">
                  <c:v>43546.083566493056</c:v>
                </c:pt>
                <c:pt idx="4131">
                  <c:v>43546.125233217594</c:v>
                </c:pt>
                <c:pt idx="4132">
                  <c:v>43546.166899942131</c:v>
                </c:pt>
                <c:pt idx="4133">
                  <c:v>43546.208566666668</c:v>
                </c:pt>
                <c:pt idx="4134">
                  <c:v>43546.250233391205</c:v>
                </c:pt>
                <c:pt idx="4135">
                  <c:v>43546.291900115742</c:v>
                </c:pt>
                <c:pt idx="4136">
                  <c:v>43546.33356684028</c:v>
                </c:pt>
                <c:pt idx="4137">
                  <c:v>43546.375233564817</c:v>
                </c:pt>
                <c:pt idx="4138">
                  <c:v>43546.416900289354</c:v>
                </c:pt>
                <c:pt idx="4139">
                  <c:v>43546.458567013891</c:v>
                </c:pt>
                <c:pt idx="4140">
                  <c:v>43546.500233738429</c:v>
                </c:pt>
                <c:pt idx="4141">
                  <c:v>43546.541900462966</c:v>
                </c:pt>
                <c:pt idx="4142">
                  <c:v>43546.583567187503</c:v>
                </c:pt>
                <c:pt idx="4143">
                  <c:v>43546.62523391204</c:v>
                </c:pt>
                <c:pt idx="4144">
                  <c:v>43546.666900636577</c:v>
                </c:pt>
                <c:pt idx="4145">
                  <c:v>43546.708567361115</c:v>
                </c:pt>
                <c:pt idx="4146">
                  <c:v>43546.750234085652</c:v>
                </c:pt>
                <c:pt idx="4147">
                  <c:v>43546.791900810182</c:v>
                </c:pt>
                <c:pt idx="4148">
                  <c:v>43546.833567534719</c:v>
                </c:pt>
                <c:pt idx="4149">
                  <c:v>43546.875234259256</c:v>
                </c:pt>
                <c:pt idx="4150">
                  <c:v>43546.916900983793</c:v>
                </c:pt>
                <c:pt idx="4151">
                  <c:v>43546.958567708331</c:v>
                </c:pt>
                <c:pt idx="4152">
                  <c:v>43547.000234432868</c:v>
                </c:pt>
                <c:pt idx="4153">
                  <c:v>43547.041901157405</c:v>
                </c:pt>
                <c:pt idx="4154">
                  <c:v>43547.083567881942</c:v>
                </c:pt>
                <c:pt idx="4155">
                  <c:v>43547.125234606479</c:v>
                </c:pt>
                <c:pt idx="4156">
                  <c:v>43547.166901331017</c:v>
                </c:pt>
                <c:pt idx="4157">
                  <c:v>43547.208568055554</c:v>
                </c:pt>
                <c:pt idx="4158">
                  <c:v>43547.250234780091</c:v>
                </c:pt>
                <c:pt idx="4159">
                  <c:v>43547.291901504628</c:v>
                </c:pt>
                <c:pt idx="4160">
                  <c:v>43547.333568229165</c:v>
                </c:pt>
                <c:pt idx="4161">
                  <c:v>43547.375234953703</c:v>
                </c:pt>
                <c:pt idx="4162">
                  <c:v>43547.41690167824</c:v>
                </c:pt>
                <c:pt idx="4163">
                  <c:v>43547.458568402777</c:v>
                </c:pt>
                <c:pt idx="4164">
                  <c:v>43547.500235127314</c:v>
                </c:pt>
                <c:pt idx="4165">
                  <c:v>43547.541901851851</c:v>
                </c:pt>
                <c:pt idx="4166">
                  <c:v>43547.583568576389</c:v>
                </c:pt>
                <c:pt idx="4167">
                  <c:v>43547.625235300926</c:v>
                </c:pt>
                <c:pt idx="4168">
                  <c:v>43547.666902025463</c:v>
                </c:pt>
                <c:pt idx="4169">
                  <c:v>43547.70856875</c:v>
                </c:pt>
                <c:pt idx="4170">
                  <c:v>43547.750235474537</c:v>
                </c:pt>
                <c:pt idx="4171">
                  <c:v>43547.791902199075</c:v>
                </c:pt>
                <c:pt idx="4172">
                  <c:v>43547.833568923612</c:v>
                </c:pt>
                <c:pt idx="4173">
                  <c:v>43547.875235648149</c:v>
                </c:pt>
                <c:pt idx="4174">
                  <c:v>43547.916902372686</c:v>
                </c:pt>
                <c:pt idx="4175">
                  <c:v>43547.958569097224</c:v>
                </c:pt>
                <c:pt idx="4176">
                  <c:v>43548.000235821761</c:v>
                </c:pt>
                <c:pt idx="4177">
                  <c:v>43548.041902546298</c:v>
                </c:pt>
                <c:pt idx="4178">
                  <c:v>43548.083569270835</c:v>
                </c:pt>
                <c:pt idx="4179">
                  <c:v>43548.125235995372</c:v>
                </c:pt>
                <c:pt idx="4180">
                  <c:v>43548.16690271991</c:v>
                </c:pt>
                <c:pt idx="4181">
                  <c:v>43548.208569444447</c:v>
                </c:pt>
                <c:pt idx="4182">
                  <c:v>43548.250236168984</c:v>
                </c:pt>
                <c:pt idx="4183">
                  <c:v>43548.291902893521</c:v>
                </c:pt>
                <c:pt idx="4184">
                  <c:v>43548.333569618058</c:v>
                </c:pt>
                <c:pt idx="4185">
                  <c:v>43548.375236342596</c:v>
                </c:pt>
                <c:pt idx="4186">
                  <c:v>43548.416903067133</c:v>
                </c:pt>
                <c:pt idx="4187">
                  <c:v>43548.45856979167</c:v>
                </c:pt>
                <c:pt idx="4188">
                  <c:v>43548.500236516207</c:v>
                </c:pt>
                <c:pt idx="4189">
                  <c:v>43548.541903240737</c:v>
                </c:pt>
                <c:pt idx="4190">
                  <c:v>43548.583569965274</c:v>
                </c:pt>
                <c:pt idx="4191">
                  <c:v>43548.625236689812</c:v>
                </c:pt>
                <c:pt idx="4192">
                  <c:v>43548.666903414349</c:v>
                </c:pt>
                <c:pt idx="4193">
                  <c:v>43548.708570138886</c:v>
                </c:pt>
                <c:pt idx="4194">
                  <c:v>43548.750236863423</c:v>
                </c:pt>
                <c:pt idx="4195">
                  <c:v>43548.79190358796</c:v>
                </c:pt>
                <c:pt idx="4196">
                  <c:v>43548.833570312498</c:v>
                </c:pt>
                <c:pt idx="4197">
                  <c:v>43548.875237037035</c:v>
                </c:pt>
                <c:pt idx="4198">
                  <c:v>43548.916903761572</c:v>
                </c:pt>
                <c:pt idx="4199">
                  <c:v>43548.958570486109</c:v>
                </c:pt>
                <c:pt idx="4200">
                  <c:v>43549.000237210646</c:v>
                </c:pt>
                <c:pt idx="4201">
                  <c:v>43549.041903935184</c:v>
                </c:pt>
                <c:pt idx="4202">
                  <c:v>43549.083570659721</c:v>
                </c:pt>
                <c:pt idx="4203">
                  <c:v>43549.125237384258</c:v>
                </c:pt>
                <c:pt idx="4204">
                  <c:v>43549.166904108795</c:v>
                </c:pt>
                <c:pt idx="4205">
                  <c:v>43549.208570833332</c:v>
                </c:pt>
                <c:pt idx="4206">
                  <c:v>43549.25023755787</c:v>
                </c:pt>
                <c:pt idx="4207">
                  <c:v>43549.291904282407</c:v>
                </c:pt>
                <c:pt idx="4208">
                  <c:v>43549.333571006944</c:v>
                </c:pt>
                <c:pt idx="4209">
                  <c:v>43549.375237731481</c:v>
                </c:pt>
                <c:pt idx="4210">
                  <c:v>43549.416904456019</c:v>
                </c:pt>
                <c:pt idx="4211">
                  <c:v>43549.458571180556</c:v>
                </c:pt>
                <c:pt idx="4212">
                  <c:v>43549.500237905093</c:v>
                </c:pt>
                <c:pt idx="4213">
                  <c:v>43549.54190462963</c:v>
                </c:pt>
                <c:pt idx="4214">
                  <c:v>43549.583571354167</c:v>
                </c:pt>
                <c:pt idx="4215">
                  <c:v>43549.625238078705</c:v>
                </c:pt>
                <c:pt idx="4216">
                  <c:v>43549.666904803242</c:v>
                </c:pt>
                <c:pt idx="4217">
                  <c:v>43549.708571527779</c:v>
                </c:pt>
                <c:pt idx="4218">
                  <c:v>43549.750238252316</c:v>
                </c:pt>
                <c:pt idx="4219">
                  <c:v>43549.791904976853</c:v>
                </c:pt>
                <c:pt idx="4220">
                  <c:v>43549.833571701391</c:v>
                </c:pt>
                <c:pt idx="4221">
                  <c:v>43549.875238425928</c:v>
                </c:pt>
                <c:pt idx="4222">
                  <c:v>43549.916905150465</c:v>
                </c:pt>
                <c:pt idx="4223">
                  <c:v>43549.958571875002</c:v>
                </c:pt>
                <c:pt idx="4224">
                  <c:v>43550.000238599539</c:v>
                </c:pt>
                <c:pt idx="4225">
                  <c:v>43550.041905324077</c:v>
                </c:pt>
                <c:pt idx="4226">
                  <c:v>43550.083572048614</c:v>
                </c:pt>
                <c:pt idx="4227">
                  <c:v>43550.125238773151</c:v>
                </c:pt>
                <c:pt idx="4228">
                  <c:v>43550.166905497688</c:v>
                </c:pt>
                <c:pt idx="4229">
                  <c:v>43550.208572222225</c:v>
                </c:pt>
                <c:pt idx="4230">
                  <c:v>43550.250238946763</c:v>
                </c:pt>
                <c:pt idx="4231">
                  <c:v>43550.2919056713</c:v>
                </c:pt>
                <c:pt idx="4232">
                  <c:v>43550.33357239583</c:v>
                </c:pt>
                <c:pt idx="4233">
                  <c:v>43550.375239120367</c:v>
                </c:pt>
                <c:pt idx="4234">
                  <c:v>43550.416905844904</c:v>
                </c:pt>
                <c:pt idx="4235">
                  <c:v>43550.458572569441</c:v>
                </c:pt>
                <c:pt idx="4236">
                  <c:v>43550.500239293979</c:v>
                </c:pt>
                <c:pt idx="4237">
                  <c:v>43550.541906018516</c:v>
                </c:pt>
                <c:pt idx="4238">
                  <c:v>43550.583572743053</c:v>
                </c:pt>
                <c:pt idx="4239">
                  <c:v>43550.62523946759</c:v>
                </c:pt>
                <c:pt idx="4240">
                  <c:v>43550.666906192127</c:v>
                </c:pt>
                <c:pt idx="4241">
                  <c:v>43550.708572916665</c:v>
                </c:pt>
                <c:pt idx="4242">
                  <c:v>43550.750239641202</c:v>
                </c:pt>
                <c:pt idx="4243">
                  <c:v>43550.791906365739</c:v>
                </c:pt>
                <c:pt idx="4244">
                  <c:v>43550.833573090276</c:v>
                </c:pt>
                <c:pt idx="4245">
                  <c:v>43550.875239814814</c:v>
                </c:pt>
                <c:pt idx="4246">
                  <c:v>43550.916906539351</c:v>
                </c:pt>
                <c:pt idx="4247">
                  <c:v>43550.958573263888</c:v>
                </c:pt>
                <c:pt idx="4248">
                  <c:v>43551.000239988425</c:v>
                </c:pt>
                <c:pt idx="4249">
                  <c:v>43551.041906712962</c:v>
                </c:pt>
                <c:pt idx="4250">
                  <c:v>43551.0835734375</c:v>
                </c:pt>
                <c:pt idx="4251">
                  <c:v>43551.125240162037</c:v>
                </c:pt>
                <c:pt idx="4252">
                  <c:v>43551.166906886574</c:v>
                </c:pt>
                <c:pt idx="4253">
                  <c:v>43551.208573611111</c:v>
                </c:pt>
                <c:pt idx="4254">
                  <c:v>43551.250240335648</c:v>
                </c:pt>
                <c:pt idx="4255">
                  <c:v>43551.291907060186</c:v>
                </c:pt>
                <c:pt idx="4256">
                  <c:v>43551.333573784723</c:v>
                </c:pt>
                <c:pt idx="4257">
                  <c:v>43551.37524050926</c:v>
                </c:pt>
                <c:pt idx="4258">
                  <c:v>43551.416907233797</c:v>
                </c:pt>
                <c:pt idx="4259">
                  <c:v>43551.458573958334</c:v>
                </c:pt>
                <c:pt idx="4260">
                  <c:v>43551.500240682872</c:v>
                </c:pt>
                <c:pt idx="4261">
                  <c:v>43551.541907407409</c:v>
                </c:pt>
                <c:pt idx="4262">
                  <c:v>43551.583574131946</c:v>
                </c:pt>
                <c:pt idx="4263">
                  <c:v>43551.625240856483</c:v>
                </c:pt>
                <c:pt idx="4264">
                  <c:v>43551.66690758102</c:v>
                </c:pt>
                <c:pt idx="4265">
                  <c:v>43551.708574305558</c:v>
                </c:pt>
                <c:pt idx="4266">
                  <c:v>43551.750241030095</c:v>
                </c:pt>
                <c:pt idx="4267">
                  <c:v>43551.791907754632</c:v>
                </c:pt>
                <c:pt idx="4268">
                  <c:v>43551.833574479169</c:v>
                </c:pt>
                <c:pt idx="4269">
                  <c:v>43551.875241203707</c:v>
                </c:pt>
                <c:pt idx="4270">
                  <c:v>43551.916907928244</c:v>
                </c:pt>
                <c:pt idx="4271">
                  <c:v>43551.958574652781</c:v>
                </c:pt>
                <c:pt idx="4272">
                  <c:v>43552.000241377318</c:v>
                </c:pt>
                <c:pt idx="4273">
                  <c:v>43552.041908101855</c:v>
                </c:pt>
                <c:pt idx="4274">
                  <c:v>43552.083574826385</c:v>
                </c:pt>
                <c:pt idx="4275">
                  <c:v>43552.125241550923</c:v>
                </c:pt>
                <c:pt idx="4276">
                  <c:v>43552.16690827546</c:v>
                </c:pt>
                <c:pt idx="4277">
                  <c:v>43552.208574999997</c:v>
                </c:pt>
                <c:pt idx="4278">
                  <c:v>43552.250241724534</c:v>
                </c:pt>
                <c:pt idx="4279">
                  <c:v>43552.291908449071</c:v>
                </c:pt>
                <c:pt idx="4280">
                  <c:v>43552.333575173609</c:v>
                </c:pt>
                <c:pt idx="4281">
                  <c:v>43552.375241898146</c:v>
                </c:pt>
                <c:pt idx="4282">
                  <c:v>43552.416908622683</c:v>
                </c:pt>
                <c:pt idx="4283">
                  <c:v>43552.45857534722</c:v>
                </c:pt>
                <c:pt idx="4284">
                  <c:v>43552.500242071757</c:v>
                </c:pt>
                <c:pt idx="4285">
                  <c:v>43552.541908796295</c:v>
                </c:pt>
                <c:pt idx="4286">
                  <c:v>43552.583575520832</c:v>
                </c:pt>
                <c:pt idx="4287">
                  <c:v>43552.625242245369</c:v>
                </c:pt>
                <c:pt idx="4288">
                  <c:v>43552.666908969906</c:v>
                </c:pt>
                <c:pt idx="4289">
                  <c:v>43552.708575694443</c:v>
                </c:pt>
                <c:pt idx="4290">
                  <c:v>43552.750242418981</c:v>
                </c:pt>
                <c:pt idx="4291">
                  <c:v>43552.791909143518</c:v>
                </c:pt>
                <c:pt idx="4292">
                  <c:v>43552.833575868055</c:v>
                </c:pt>
                <c:pt idx="4293">
                  <c:v>43552.875242592592</c:v>
                </c:pt>
                <c:pt idx="4294">
                  <c:v>43552.916909317129</c:v>
                </c:pt>
                <c:pt idx="4295">
                  <c:v>43552.958576041667</c:v>
                </c:pt>
                <c:pt idx="4296">
                  <c:v>43553.000242766204</c:v>
                </c:pt>
                <c:pt idx="4297">
                  <c:v>43553.041909490741</c:v>
                </c:pt>
                <c:pt idx="4298">
                  <c:v>43553.083576215278</c:v>
                </c:pt>
                <c:pt idx="4299">
                  <c:v>43553.125242939816</c:v>
                </c:pt>
                <c:pt idx="4300">
                  <c:v>43553.166909664353</c:v>
                </c:pt>
                <c:pt idx="4301">
                  <c:v>43553.20857638889</c:v>
                </c:pt>
                <c:pt idx="4302">
                  <c:v>43553.250243113427</c:v>
                </c:pt>
                <c:pt idx="4303">
                  <c:v>43553.291909837964</c:v>
                </c:pt>
                <c:pt idx="4304">
                  <c:v>43553.333576562502</c:v>
                </c:pt>
                <c:pt idx="4305">
                  <c:v>43553.375243287039</c:v>
                </c:pt>
                <c:pt idx="4306">
                  <c:v>43553.416910011576</c:v>
                </c:pt>
                <c:pt idx="4307">
                  <c:v>43553.458576736113</c:v>
                </c:pt>
                <c:pt idx="4308">
                  <c:v>43553.50024346065</c:v>
                </c:pt>
                <c:pt idx="4309">
                  <c:v>43553.541910185188</c:v>
                </c:pt>
                <c:pt idx="4310">
                  <c:v>43553.583576909725</c:v>
                </c:pt>
                <c:pt idx="4311">
                  <c:v>43553.625243634262</c:v>
                </c:pt>
                <c:pt idx="4312">
                  <c:v>43553.666910358799</c:v>
                </c:pt>
                <c:pt idx="4313">
                  <c:v>43553.708577083336</c:v>
                </c:pt>
                <c:pt idx="4314">
                  <c:v>43553.750243807874</c:v>
                </c:pt>
                <c:pt idx="4315">
                  <c:v>43553.791910532411</c:v>
                </c:pt>
                <c:pt idx="4316">
                  <c:v>43553.833577256948</c:v>
                </c:pt>
                <c:pt idx="4317">
                  <c:v>43553.875243981478</c:v>
                </c:pt>
                <c:pt idx="4318">
                  <c:v>43553.916910706015</c:v>
                </c:pt>
                <c:pt idx="4319">
                  <c:v>43553.958577430552</c:v>
                </c:pt>
                <c:pt idx="4320">
                  <c:v>43554.00024415509</c:v>
                </c:pt>
                <c:pt idx="4321">
                  <c:v>43554.041910879627</c:v>
                </c:pt>
                <c:pt idx="4322">
                  <c:v>43554.083577604164</c:v>
                </c:pt>
                <c:pt idx="4323">
                  <c:v>43554.125244328701</c:v>
                </c:pt>
                <c:pt idx="4324">
                  <c:v>43554.166911053238</c:v>
                </c:pt>
                <c:pt idx="4325">
                  <c:v>43554.208577777776</c:v>
                </c:pt>
                <c:pt idx="4326">
                  <c:v>43554.250244502313</c:v>
                </c:pt>
                <c:pt idx="4327">
                  <c:v>43554.29191122685</c:v>
                </c:pt>
                <c:pt idx="4328">
                  <c:v>43554.333577951387</c:v>
                </c:pt>
                <c:pt idx="4329">
                  <c:v>43554.375244675924</c:v>
                </c:pt>
                <c:pt idx="4330">
                  <c:v>43554.416911400462</c:v>
                </c:pt>
                <c:pt idx="4331">
                  <c:v>43554.458578124999</c:v>
                </c:pt>
                <c:pt idx="4332">
                  <c:v>43554.500244849536</c:v>
                </c:pt>
                <c:pt idx="4333">
                  <c:v>43554.541911574073</c:v>
                </c:pt>
                <c:pt idx="4334">
                  <c:v>43554.583578298611</c:v>
                </c:pt>
                <c:pt idx="4335">
                  <c:v>43554.625245023148</c:v>
                </c:pt>
                <c:pt idx="4336">
                  <c:v>43554.666911747685</c:v>
                </c:pt>
                <c:pt idx="4337">
                  <c:v>43554.708578472222</c:v>
                </c:pt>
                <c:pt idx="4338">
                  <c:v>43554.750245196759</c:v>
                </c:pt>
                <c:pt idx="4339">
                  <c:v>43554.791911921297</c:v>
                </c:pt>
                <c:pt idx="4340">
                  <c:v>43554.833578645834</c:v>
                </c:pt>
                <c:pt idx="4341">
                  <c:v>43554.875245370371</c:v>
                </c:pt>
                <c:pt idx="4342">
                  <c:v>43554.916912094908</c:v>
                </c:pt>
                <c:pt idx="4343">
                  <c:v>43554.958578819445</c:v>
                </c:pt>
                <c:pt idx="4344">
                  <c:v>43555.000245543983</c:v>
                </c:pt>
                <c:pt idx="4345">
                  <c:v>43555.04191226852</c:v>
                </c:pt>
                <c:pt idx="4346">
                  <c:v>43555.083578993057</c:v>
                </c:pt>
                <c:pt idx="4347">
                  <c:v>43555.125245717594</c:v>
                </c:pt>
                <c:pt idx="4348">
                  <c:v>43555.166912442131</c:v>
                </c:pt>
                <c:pt idx="4349">
                  <c:v>43555.208579166669</c:v>
                </c:pt>
                <c:pt idx="4350">
                  <c:v>43555.250245891206</c:v>
                </c:pt>
                <c:pt idx="4351">
                  <c:v>43555.291912615743</c:v>
                </c:pt>
                <c:pt idx="4352">
                  <c:v>43555.33357934028</c:v>
                </c:pt>
                <c:pt idx="4353">
                  <c:v>43555.375246064817</c:v>
                </c:pt>
                <c:pt idx="4354">
                  <c:v>43555.416912789355</c:v>
                </c:pt>
                <c:pt idx="4355">
                  <c:v>43555.458579513892</c:v>
                </c:pt>
                <c:pt idx="4356">
                  <c:v>43555.500246238429</c:v>
                </c:pt>
                <c:pt idx="4357">
                  <c:v>43555.541912962966</c:v>
                </c:pt>
                <c:pt idx="4358">
                  <c:v>43555.583579687504</c:v>
                </c:pt>
                <c:pt idx="4359">
                  <c:v>43555.625246412033</c:v>
                </c:pt>
                <c:pt idx="4360">
                  <c:v>43555.666913136571</c:v>
                </c:pt>
                <c:pt idx="4361">
                  <c:v>43555.708579861108</c:v>
                </c:pt>
                <c:pt idx="4362">
                  <c:v>43555.750246585645</c:v>
                </c:pt>
                <c:pt idx="4363">
                  <c:v>43555.791913310182</c:v>
                </c:pt>
                <c:pt idx="4364">
                  <c:v>43555.833580034719</c:v>
                </c:pt>
                <c:pt idx="4365">
                  <c:v>43555.875246759257</c:v>
                </c:pt>
                <c:pt idx="4366">
                  <c:v>43555.916913483794</c:v>
                </c:pt>
                <c:pt idx="4367">
                  <c:v>43555.958580208331</c:v>
                </c:pt>
                <c:pt idx="4368">
                  <c:v>43556.000246875003</c:v>
                </c:pt>
                <c:pt idx="4369">
                  <c:v>43556.04191359954</c:v>
                </c:pt>
                <c:pt idx="4370">
                  <c:v>43556.083580324077</c:v>
                </c:pt>
                <c:pt idx="4371">
                  <c:v>43556.125247048614</c:v>
                </c:pt>
                <c:pt idx="4372">
                  <c:v>43556.166913773151</c:v>
                </c:pt>
                <c:pt idx="4373">
                  <c:v>43556.208580497689</c:v>
                </c:pt>
                <c:pt idx="4374">
                  <c:v>43556.250247222219</c:v>
                </c:pt>
                <c:pt idx="4375">
                  <c:v>43556.291913946756</c:v>
                </c:pt>
                <c:pt idx="4376">
                  <c:v>43556.333580671293</c:v>
                </c:pt>
                <c:pt idx="4377">
                  <c:v>43556.37524739583</c:v>
                </c:pt>
                <c:pt idx="4378">
                  <c:v>43556.416914120367</c:v>
                </c:pt>
                <c:pt idx="4379">
                  <c:v>43556.458580844905</c:v>
                </c:pt>
                <c:pt idx="4380">
                  <c:v>43556.500247569442</c:v>
                </c:pt>
                <c:pt idx="4381">
                  <c:v>43556.541914293979</c:v>
                </c:pt>
                <c:pt idx="4382">
                  <c:v>43556.583581018516</c:v>
                </c:pt>
                <c:pt idx="4383">
                  <c:v>43556.625247743053</c:v>
                </c:pt>
                <c:pt idx="4384">
                  <c:v>43556.666914467591</c:v>
                </c:pt>
                <c:pt idx="4385">
                  <c:v>43556.708581192128</c:v>
                </c:pt>
                <c:pt idx="4386">
                  <c:v>43556.750247916665</c:v>
                </c:pt>
                <c:pt idx="4387">
                  <c:v>43556.791914641202</c:v>
                </c:pt>
                <c:pt idx="4388">
                  <c:v>43556.83358136574</c:v>
                </c:pt>
                <c:pt idx="4389">
                  <c:v>43556.875248090277</c:v>
                </c:pt>
                <c:pt idx="4390">
                  <c:v>43556.916914814814</c:v>
                </c:pt>
                <c:pt idx="4391">
                  <c:v>43556.958581539351</c:v>
                </c:pt>
                <c:pt idx="4392">
                  <c:v>43557.000248263888</c:v>
                </c:pt>
                <c:pt idx="4393">
                  <c:v>43557.041914988426</c:v>
                </c:pt>
                <c:pt idx="4394">
                  <c:v>43557.083581712963</c:v>
                </c:pt>
                <c:pt idx="4395">
                  <c:v>43557.1252484375</c:v>
                </c:pt>
                <c:pt idx="4396">
                  <c:v>43557.166915162037</c:v>
                </c:pt>
                <c:pt idx="4397">
                  <c:v>43557.208581886574</c:v>
                </c:pt>
                <c:pt idx="4398">
                  <c:v>43557.250248611112</c:v>
                </c:pt>
                <c:pt idx="4399">
                  <c:v>43557.291915335649</c:v>
                </c:pt>
                <c:pt idx="4400">
                  <c:v>43557.333582060186</c:v>
                </c:pt>
                <c:pt idx="4401">
                  <c:v>43557.375248784723</c:v>
                </c:pt>
                <c:pt idx="4402">
                  <c:v>43557.41691550926</c:v>
                </c:pt>
                <c:pt idx="4403">
                  <c:v>43557.458582233798</c:v>
                </c:pt>
                <c:pt idx="4404">
                  <c:v>43557.500248958335</c:v>
                </c:pt>
                <c:pt idx="4405">
                  <c:v>43557.541915682872</c:v>
                </c:pt>
                <c:pt idx="4406">
                  <c:v>43557.583582407409</c:v>
                </c:pt>
                <c:pt idx="4407">
                  <c:v>43557.625249131946</c:v>
                </c:pt>
                <c:pt idx="4408">
                  <c:v>43557.666915856484</c:v>
                </c:pt>
                <c:pt idx="4409">
                  <c:v>43557.708582581021</c:v>
                </c:pt>
                <c:pt idx="4410">
                  <c:v>43557.750249305558</c:v>
                </c:pt>
                <c:pt idx="4411">
                  <c:v>43557.791916030095</c:v>
                </c:pt>
                <c:pt idx="4412">
                  <c:v>43557.833582754633</c:v>
                </c:pt>
                <c:pt idx="4413">
                  <c:v>43557.87524947917</c:v>
                </c:pt>
                <c:pt idx="4414">
                  <c:v>43557.916916203707</c:v>
                </c:pt>
                <c:pt idx="4415">
                  <c:v>43557.958582928244</c:v>
                </c:pt>
                <c:pt idx="4416">
                  <c:v>43558.000249652781</c:v>
                </c:pt>
                <c:pt idx="4417">
                  <c:v>43558.041916377311</c:v>
                </c:pt>
                <c:pt idx="4418">
                  <c:v>43558.083583101848</c:v>
                </c:pt>
                <c:pt idx="4419">
                  <c:v>43558.125249826386</c:v>
                </c:pt>
                <c:pt idx="4420">
                  <c:v>43558.166916550923</c:v>
                </c:pt>
                <c:pt idx="4421">
                  <c:v>43558.20858327546</c:v>
                </c:pt>
                <c:pt idx="4422">
                  <c:v>43558.250249999997</c:v>
                </c:pt>
                <c:pt idx="4423">
                  <c:v>43558.291916724535</c:v>
                </c:pt>
                <c:pt idx="4424">
                  <c:v>43558.333583449072</c:v>
                </c:pt>
                <c:pt idx="4425">
                  <c:v>43558.375250173609</c:v>
                </c:pt>
                <c:pt idx="4426">
                  <c:v>43558.416916898146</c:v>
                </c:pt>
                <c:pt idx="4427">
                  <c:v>43558.458583622683</c:v>
                </c:pt>
                <c:pt idx="4428">
                  <c:v>43558.500250347221</c:v>
                </c:pt>
                <c:pt idx="4429">
                  <c:v>43558.541917071758</c:v>
                </c:pt>
                <c:pt idx="4430">
                  <c:v>43558.583583796295</c:v>
                </c:pt>
                <c:pt idx="4431">
                  <c:v>43558.625250520832</c:v>
                </c:pt>
                <c:pt idx="4432">
                  <c:v>43558.666917245369</c:v>
                </c:pt>
                <c:pt idx="4433">
                  <c:v>43558.708583969907</c:v>
                </c:pt>
                <c:pt idx="4434">
                  <c:v>43558.750250694444</c:v>
                </c:pt>
                <c:pt idx="4435">
                  <c:v>43558.791917418981</c:v>
                </c:pt>
                <c:pt idx="4436">
                  <c:v>43558.833584143518</c:v>
                </c:pt>
                <c:pt idx="4437">
                  <c:v>43558.875250868055</c:v>
                </c:pt>
                <c:pt idx="4438">
                  <c:v>43558.916917592593</c:v>
                </c:pt>
                <c:pt idx="4439">
                  <c:v>43558.95858431713</c:v>
                </c:pt>
                <c:pt idx="4440">
                  <c:v>43559.000251041667</c:v>
                </c:pt>
                <c:pt idx="4441">
                  <c:v>43559.041917766204</c:v>
                </c:pt>
                <c:pt idx="4442">
                  <c:v>43559.083584490741</c:v>
                </c:pt>
                <c:pt idx="4443">
                  <c:v>43559.125251215279</c:v>
                </c:pt>
                <c:pt idx="4444">
                  <c:v>43559.166917939816</c:v>
                </c:pt>
                <c:pt idx="4445">
                  <c:v>43559.208584664353</c:v>
                </c:pt>
                <c:pt idx="4446">
                  <c:v>43559.25025138889</c:v>
                </c:pt>
                <c:pt idx="4447">
                  <c:v>43559.291918113428</c:v>
                </c:pt>
                <c:pt idx="4448">
                  <c:v>43559.333584837965</c:v>
                </c:pt>
                <c:pt idx="4449">
                  <c:v>43559.375251562502</c:v>
                </c:pt>
                <c:pt idx="4450">
                  <c:v>43559.416918287039</c:v>
                </c:pt>
                <c:pt idx="4451">
                  <c:v>43559.458585011576</c:v>
                </c:pt>
                <c:pt idx="4452">
                  <c:v>43559.500251736114</c:v>
                </c:pt>
                <c:pt idx="4453">
                  <c:v>43559.541918460651</c:v>
                </c:pt>
                <c:pt idx="4454">
                  <c:v>43559.583585185188</c:v>
                </c:pt>
                <c:pt idx="4455">
                  <c:v>43559.625251909725</c:v>
                </c:pt>
                <c:pt idx="4456">
                  <c:v>43559.666918634262</c:v>
                </c:pt>
                <c:pt idx="4457">
                  <c:v>43559.7085853588</c:v>
                </c:pt>
                <c:pt idx="4458">
                  <c:v>43559.750252083337</c:v>
                </c:pt>
                <c:pt idx="4459">
                  <c:v>43559.791918807867</c:v>
                </c:pt>
                <c:pt idx="4460">
                  <c:v>43559.833585532404</c:v>
                </c:pt>
                <c:pt idx="4461">
                  <c:v>43559.875252256941</c:v>
                </c:pt>
                <c:pt idx="4462">
                  <c:v>43559.916918981478</c:v>
                </c:pt>
                <c:pt idx="4463">
                  <c:v>43559.958585706016</c:v>
                </c:pt>
                <c:pt idx="4464">
                  <c:v>43560.000252430553</c:v>
                </c:pt>
                <c:pt idx="4465">
                  <c:v>43560.04191915509</c:v>
                </c:pt>
                <c:pt idx="4466">
                  <c:v>43560.083585879627</c:v>
                </c:pt>
                <c:pt idx="4467">
                  <c:v>43560.125252604164</c:v>
                </c:pt>
                <c:pt idx="4468">
                  <c:v>43560.166919328702</c:v>
                </c:pt>
                <c:pt idx="4469">
                  <c:v>43560.208586053239</c:v>
                </c:pt>
                <c:pt idx="4470">
                  <c:v>43560.250252777776</c:v>
                </c:pt>
                <c:pt idx="4471">
                  <c:v>43560.291919502313</c:v>
                </c:pt>
                <c:pt idx="4472">
                  <c:v>43560.33358622685</c:v>
                </c:pt>
                <c:pt idx="4473">
                  <c:v>43560.375252951388</c:v>
                </c:pt>
                <c:pt idx="4474">
                  <c:v>43560.416919675925</c:v>
                </c:pt>
                <c:pt idx="4475">
                  <c:v>43560.458586400462</c:v>
                </c:pt>
                <c:pt idx="4476">
                  <c:v>43560.500253124999</c:v>
                </c:pt>
                <c:pt idx="4477">
                  <c:v>43560.541919849536</c:v>
                </c:pt>
                <c:pt idx="4478">
                  <c:v>43560.583586574074</c:v>
                </c:pt>
                <c:pt idx="4479">
                  <c:v>43560.625253298611</c:v>
                </c:pt>
                <c:pt idx="4480">
                  <c:v>43560.666920023148</c:v>
                </c:pt>
                <c:pt idx="4481">
                  <c:v>43560.708586747685</c:v>
                </c:pt>
                <c:pt idx="4482">
                  <c:v>43560.750253472223</c:v>
                </c:pt>
                <c:pt idx="4483">
                  <c:v>43560.79192019676</c:v>
                </c:pt>
                <c:pt idx="4484">
                  <c:v>43560.833586921297</c:v>
                </c:pt>
                <c:pt idx="4485">
                  <c:v>43560.875253645834</c:v>
                </c:pt>
                <c:pt idx="4486">
                  <c:v>43560.916920370371</c:v>
                </c:pt>
                <c:pt idx="4487">
                  <c:v>43560.958587094909</c:v>
                </c:pt>
                <c:pt idx="4488">
                  <c:v>43561.000253819446</c:v>
                </c:pt>
                <c:pt idx="4489">
                  <c:v>43561.041920543983</c:v>
                </c:pt>
                <c:pt idx="4490">
                  <c:v>43561.08358726852</c:v>
                </c:pt>
                <c:pt idx="4491">
                  <c:v>43561.125253993057</c:v>
                </c:pt>
                <c:pt idx="4492">
                  <c:v>43561.166920717595</c:v>
                </c:pt>
                <c:pt idx="4493">
                  <c:v>43561.208587442132</c:v>
                </c:pt>
                <c:pt idx="4494">
                  <c:v>43561.250254166669</c:v>
                </c:pt>
                <c:pt idx="4495">
                  <c:v>43561.291920891206</c:v>
                </c:pt>
                <c:pt idx="4496">
                  <c:v>43561.333587615743</c:v>
                </c:pt>
                <c:pt idx="4497">
                  <c:v>43561.375254340281</c:v>
                </c:pt>
                <c:pt idx="4498">
                  <c:v>43561.416921064818</c:v>
                </c:pt>
                <c:pt idx="4499">
                  <c:v>43561.458587789355</c:v>
                </c:pt>
                <c:pt idx="4500">
                  <c:v>43561.500254513892</c:v>
                </c:pt>
                <c:pt idx="4501">
                  <c:v>43561.541921238429</c:v>
                </c:pt>
                <c:pt idx="4502">
                  <c:v>43561.583587962959</c:v>
                </c:pt>
                <c:pt idx="4503">
                  <c:v>43561.625254687497</c:v>
                </c:pt>
                <c:pt idx="4504">
                  <c:v>43561.666921412034</c:v>
                </c:pt>
                <c:pt idx="4505">
                  <c:v>43561.708588136571</c:v>
                </c:pt>
                <c:pt idx="4506">
                  <c:v>43561.750254861108</c:v>
                </c:pt>
                <c:pt idx="4507">
                  <c:v>43561.791921585645</c:v>
                </c:pt>
                <c:pt idx="4508">
                  <c:v>43561.833588310183</c:v>
                </c:pt>
                <c:pt idx="4509">
                  <c:v>43561.87525503472</c:v>
                </c:pt>
                <c:pt idx="4510">
                  <c:v>43561.916921759257</c:v>
                </c:pt>
                <c:pt idx="4511">
                  <c:v>43561.958588483794</c:v>
                </c:pt>
                <c:pt idx="4512">
                  <c:v>43562.000255208332</c:v>
                </c:pt>
                <c:pt idx="4513">
                  <c:v>43562.041921932869</c:v>
                </c:pt>
                <c:pt idx="4514">
                  <c:v>43562.083588657406</c:v>
                </c:pt>
                <c:pt idx="4515">
                  <c:v>43562.125255381943</c:v>
                </c:pt>
                <c:pt idx="4516">
                  <c:v>43562.16692210648</c:v>
                </c:pt>
                <c:pt idx="4517">
                  <c:v>43562.208588831018</c:v>
                </c:pt>
                <c:pt idx="4518">
                  <c:v>43562.250255555555</c:v>
                </c:pt>
                <c:pt idx="4519">
                  <c:v>43562.291922280092</c:v>
                </c:pt>
                <c:pt idx="4520">
                  <c:v>43562.333589004629</c:v>
                </c:pt>
                <c:pt idx="4521">
                  <c:v>43562.375255729166</c:v>
                </c:pt>
                <c:pt idx="4522">
                  <c:v>43562.416922453704</c:v>
                </c:pt>
                <c:pt idx="4523">
                  <c:v>43562.458589178241</c:v>
                </c:pt>
                <c:pt idx="4524">
                  <c:v>43562.500255902778</c:v>
                </c:pt>
                <c:pt idx="4525">
                  <c:v>43562.541922627315</c:v>
                </c:pt>
                <c:pt idx="4526">
                  <c:v>43562.583589351852</c:v>
                </c:pt>
                <c:pt idx="4527">
                  <c:v>43562.62525607639</c:v>
                </c:pt>
                <c:pt idx="4528">
                  <c:v>43562.666922800927</c:v>
                </c:pt>
                <c:pt idx="4529">
                  <c:v>43562.708589525464</c:v>
                </c:pt>
                <c:pt idx="4530">
                  <c:v>43562.750256250001</c:v>
                </c:pt>
                <c:pt idx="4531">
                  <c:v>43562.791922974538</c:v>
                </c:pt>
                <c:pt idx="4532">
                  <c:v>43562.833589699076</c:v>
                </c:pt>
                <c:pt idx="4533">
                  <c:v>43562.875256423613</c:v>
                </c:pt>
                <c:pt idx="4534">
                  <c:v>43562.91692314815</c:v>
                </c:pt>
                <c:pt idx="4535">
                  <c:v>43562.958589872687</c:v>
                </c:pt>
                <c:pt idx="4536">
                  <c:v>43563.000256597225</c:v>
                </c:pt>
                <c:pt idx="4537">
                  <c:v>43563.041923321762</c:v>
                </c:pt>
                <c:pt idx="4538">
                  <c:v>43563.083590046299</c:v>
                </c:pt>
                <c:pt idx="4539">
                  <c:v>43563.125256770836</c:v>
                </c:pt>
                <c:pt idx="4540">
                  <c:v>43563.166923495373</c:v>
                </c:pt>
                <c:pt idx="4541">
                  <c:v>43563.208590219911</c:v>
                </c:pt>
                <c:pt idx="4542">
                  <c:v>43563.250256944448</c:v>
                </c:pt>
                <c:pt idx="4543">
                  <c:v>43563.291923668985</c:v>
                </c:pt>
                <c:pt idx="4544">
                  <c:v>43563.333590393515</c:v>
                </c:pt>
                <c:pt idx="4545">
                  <c:v>43563.375257118052</c:v>
                </c:pt>
                <c:pt idx="4546">
                  <c:v>43563.416923842589</c:v>
                </c:pt>
                <c:pt idx="4547">
                  <c:v>43563.458590567127</c:v>
                </c:pt>
                <c:pt idx="4548">
                  <c:v>43563.500257291664</c:v>
                </c:pt>
                <c:pt idx="4549">
                  <c:v>43563.541924016201</c:v>
                </c:pt>
                <c:pt idx="4550">
                  <c:v>43563.583590740738</c:v>
                </c:pt>
                <c:pt idx="4551">
                  <c:v>43563.625257465275</c:v>
                </c:pt>
                <c:pt idx="4552">
                  <c:v>43563.666924189813</c:v>
                </c:pt>
                <c:pt idx="4553">
                  <c:v>43563.70859091435</c:v>
                </c:pt>
                <c:pt idx="4554">
                  <c:v>43563.750257638887</c:v>
                </c:pt>
                <c:pt idx="4555">
                  <c:v>43563.791924363424</c:v>
                </c:pt>
                <c:pt idx="4556">
                  <c:v>43563.833591087961</c:v>
                </c:pt>
                <c:pt idx="4557">
                  <c:v>43563.875257812499</c:v>
                </c:pt>
                <c:pt idx="4558">
                  <c:v>43563.916924537036</c:v>
                </c:pt>
                <c:pt idx="4559">
                  <c:v>43563.958591261573</c:v>
                </c:pt>
                <c:pt idx="4560">
                  <c:v>43564.00025798611</c:v>
                </c:pt>
                <c:pt idx="4561">
                  <c:v>43564.041924710647</c:v>
                </c:pt>
                <c:pt idx="4562">
                  <c:v>43564.083591435185</c:v>
                </c:pt>
                <c:pt idx="4563">
                  <c:v>43564.125258159722</c:v>
                </c:pt>
                <c:pt idx="4564">
                  <c:v>43564.166924884259</c:v>
                </c:pt>
                <c:pt idx="4565">
                  <c:v>43564.208591608796</c:v>
                </c:pt>
                <c:pt idx="4566">
                  <c:v>43564.250258333333</c:v>
                </c:pt>
                <c:pt idx="4567">
                  <c:v>43564.291925057871</c:v>
                </c:pt>
                <c:pt idx="4568">
                  <c:v>43564.333591782408</c:v>
                </c:pt>
                <c:pt idx="4569">
                  <c:v>43564.375258506945</c:v>
                </c:pt>
                <c:pt idx="4570">
                  <c:v>43564.416925231482</c:v>
                </c:pt>
                <c:pt idx="4571">
                  <c:v>43564.45859195602</c:v>
                </c:pt>
                <c:pt idx="4572">
                  <c:v>43564.500258680557</c:v>
                </c:pt>
                <c:pt idx="4573">
                  <c:v>43564.541925405094</c:v>
                </c:pt>
                <c:pt idx="4574">
                  <c:v>43564.583592129631</c:v>
                </c:pt>
                <c:pt idx="4575">
                  <c:v>43564.625258854168</c:v>
                </c:pt>
                <c:pt idx="4576">
                  <c:v>43564.666925578706</c:v>
                </c:pt>
                <c:pt idx="4577">
                  <c:v>43564.708592303243</c:v>
                </c:pt>
                <c:pt idx="4578">
                  <c:v>43564.75025902778</c:v>
                </c:pt>
                <c:pt idx="4579">
                  <c:v>43564.791925752317</c:v>
                </c:pt>
                <c:pt idx="4580">
                  <c:v>43564.833592476854</c:v>
                </c:pt>
                <c:pt idx="4581">
                  <c:v>43564.875259201392</c:v>
                </c:pt>
                <c:pt idx="4582">
                  <c:v>43564.916925925929</c:v>
                </c:pt>
                <c:pt idx="4583">
                  <c:v>43564.958592650466</c:v>
                </c:pt>
                <c:pt idx="4584">
                  <c:v>43565.000259375003</c:v>
                </c:pt>
                <c:pt idx="4585">
                  <c:v>43565.04192609954</c:v>
                </c:pt>
                <c:pt idx="4586">
                  <c:v>43565.083592824078</c:v>
                </c:pt>
                <c:pt idx="4587">
                  <c:v>43565.125259548608</c:v>
                </c:pt>
                <c:pt idx="4588">
                  <c:v>43565.166926273145</c:v>
                </c:pt>
                <c:pt idx="4589">
                  <c:v>43565.208592997682</c:v>
                </c:pt>
                <c:pt idx="4590">
                  <c:v>43565.250259722219</c:v>
                </c:pt>
                <c:pt idx="4591">
                  <c:v>43565.291926446756</c:v>
                </c:pt>
                <c:pt idx="4592">
                  <c:v>43565.333593171294</c:v>
                </c:pt>
                <c:pt idx="4593">
                  <c:v>43565.375259895831</c:v>
                </c:pt>
                <c:pt idx="4594">
                  <c:v>43565.416926620368</c:v>
                </c:pt>
                <c:pt idx="4595">
                  <c:v>43565.458593344905</c:v>
                </c:pt>
                <c:pt idx="4596">
                  <c:v>43565.500260069442</c:v>
                </c:pt>
                <c:pt idx="4597">
                  <c:v>43565.54192679398</c:v>
                </c:pt>
                <c:pt idx="4598">
                  <c:v>43565.583593518517</c:v>
                </c:pt>
                <c:pt idx="4599">
                  <c:v>43565.625260243054</c:v>
                </c:pt>
                <c:pt idx="4600">
                  <c:v>43565.666926967591</c:v>
                </c:pt>
                <c:pt idx="4601">
                  <c:v>43565.708593692128</c:v>
                </c:pt>
                <c:pt idx="4602">
                  <c:v>43565.750260416666</c:v>
                </c:pt>
                <c:pt idx="4603">
                  <c:v>43565.791927141203</c:v>
                </c:pt>
                <c:pt idx="4604">
                  <c:v>43565.83359386574</c:v>
                </c:pt>
                <c:pt idx="4605">
                  <c:v>43565.875260590277</c:v>
                </c:pt>
                <c:pt idx="4606">
                  <c:v>43565.916927314815</c:v>
                </c:pt>
                <c:pt idx="4607">
                  <c:v>43565.958594039352</c:v>
                </c:pt>
                <c:pt idx="4608">
                  <c:v>43566.000260763889</c:v>
                </c:pt>
                <c:pt idx="4609">
                  <c:v>43566.041927488426</c:v>
                </c:pt>
                <c:pt idx="4610">
                  <c:v>43566.083594212963</c:v>
                </c:pt>
                <c:pt idx="4611">
                  <c:v>43566.125260937501</c:v>
                </c:pt>
                <c:pt idx="4612">
                  <c:v>43566.166927662038</c:v>
                </c:pt>
                <c:pt idx="4613">
                  <c:v>43566.208594386575</c:v>
                </c:pt>
                <c:pt idx="4614">
                  <c:v>43566.250261111112</c:v>
                </c:pt>
                <c:pt idx="4615">
                  <c:v>43566.291927835649</c:v>
                </c:pt>
                <c:pt idx="4616">
                  <c:v>43566.333594560187</c:v>
                </c:pt>
                <c:pt idx="4617">
                  <c:v>43566.375261284724</c:v>
                </c:pt>
                <c:pt idx="4618">
                  <c:v>43566.416928009261</c:v>
                </c:pt>
                <c:pt idx="4619">
                  <c:v>43566.458594733798</c:v>
                </c:pt>
                <c:pt idx="4620">
                  <c:v>43566.500261458335</c:v>
                </c:pt>
                <c:pt idx="4621">
                  <c:v>43566.541928182873</c:v>
                </c:pt>
                <c:pt idx="4622">
                  <c:v>43566.58359490741</c:v>
                </c:pt>
                <c:pt idx="4623">
                  <c:v>43566.625261631947</c:v>
                </c:pt>
                <c:pt idx="4624">
                  <c:v>43566.666928356484</c:v>
                </c:pt>
                <c:pt idx="4625">
                  <c:v>43566.708595081021</c:v>
                </c:pt>
                <c:pt idx="4626">
                  <c:v>43566.750261805559</c:v>
                </c:pt>
                <c:pt idx="4627">
                  <c:v>43566.791928530096</c:v>
                </c:pt>
                <c:pt idx="4628">
                  <c:v>43566.833595254633</c:v>
                </c:pt>
                <c:pt idx="4629">
                  <c:v>43566.875261979163</c:v>
                </c:pt>
                <c:pt idx="4630">
                  <c:v>43566.9169287037</c:v>
                </c:pt>
                <c:pt idx="4631">
                  <c:v>43566.958595428237</c:v>
                </c:pt>
                <c:pt idx="4632">
                  <c:v>43567.000262152775</c:v>
                </c:pt>
                <c:pt idx="4633">
                  <c:v>43567.041928877312</c:v>
                </c:pt>
                <c:pt idx="4634">
                  <c:v>43567.083595601849</c:v>
                </c:pt>
                <c:pt idx="4635">
                  <c:v>43567.125262326386</c:v>
                </c:pt>
                <c:pt idx="4636">
                  <c:v>43567.166929050923</c:v>
                </c:pt>
                <c:pt idx="4637">
                  <c:v>43567.208595775461</c:v>
                </c:pt>
                <c:pt idx="4638">
                  <c:v>43567.250262499998</c:v>
                </c:pt>
                <c:pt idx="4639">
                  <c:v>43567.291929224535</c:v>
                </c:pt>
                <c:pt idx="4640">
                  <c:v>43567.333595949072</c:v>
                </c:pt>
                <c:pt idx="4641">
                  <c:v>43567.37526267361</c:v>
                </c:pt>
                <c:pt idx="4642">
                  <c:v>43567.416929398147</c:v>
                </c:pt>
                <c:pt idx="4643">
                  <c:v>43567.458596122684</c:v>
                </c:pt>
                <c:pt idx="4644">
                  <c:v>43567.500262847221</c:v>
                </c:pt>
                <c:pt idx="4645">
                  <c:v>43567.541929571758</c:v>
                </c:pt>
                <c:pt idx="4646">
                  <c:v>43567.583596296296</c:v>
                </c:pt>
                <c:pt idx="4647">
                  <c:v>43567.625263020833</c:v>
                </c:pt>
                <c:pt idx="4648">
                  <c:v>43567.66692974537</c:v>
                </c:pt>
                <c:pt idx="4649">
                  <c:v>43567.708596469907</c:v>
                </c:pt>
                <c:pt idx="4650">
                  <c:v>43567.750263194444</c:v>
                </c:pt>
                <c:pt idx="4651">
                  <c:v>43567.791929918982</c:v>
                </c:pt>
                <c:pt idx="4652">
                  <c:v>43567.833596643519</c:v>
                </c:pt>
                <c:pt idx="4653">
                  <c:v>43567.875263368056</c:v>
                </c:pt>
                <c:pt idx="4654">
                  <c:v>43567.916930092593</c:v>
                </c:pt>
                <c:pt idx="4655">
                  <c:v>43567.95859681713</c:v>
                </c:pt>
                <c:pt idx="4656">
                  <c:v>43568.000263541668</c:v>
                </c:pt>
                <c:pt idx="4657">
                  <c:v>43568.041930266205</c:v>
                </c:pt>
                <c:pt idx="4658">
                  <c:v>43568.083596990742</c:v>
                </c:pt>
                <c:pt idx="4659">
                  <c:v>43568.125263715279</c:v>
                </c:pt>
                <c:pt idx="4660">
                  <c:v>43568.166930439816</c:v>
                </c:pt>
                <c:pt idx="4661">
                  <c:v>43568.208597164354</c:v>
                </c:pt>
                <c:pt idx="4662">
                  <c:v>43568.250263888891</c:v>
                </c:pt>
                <c:pt idx="4663">
                  <c:v>43568.291930613428</c:v>
                </c:pt>
                <c:pt idx="4664">
                  <c:v>43568.333597337965</c:v>
                </c:pt>
                <c:pt idx="4665">
                  <c:v>43568.375264062503</c:v>
                </c:pt>
                <c:pt idx="4666">
                  <c:v>43568.41693078704</c:v>
                </c:pt>
                <c:pt idx="4667">
                  <c:v>43568.458597511577</c:v>
                </c:pt>
                <c:pt idx="4668">
                  <c:v>43568.500264236114</c:v>
                </c:pt>
                <c:pt idx="4669">
                  <c:v>43568.541930960651</c:v>
                </c:pt>
                <c:pt idx="4670">
                  <c:v>43568.583597685189</c:v>
                </c:pt>
                <c:pt idx="4671">
                  <c:v>43568.625264409726</c:v>
                </c:pt>
                <c:pt idx="4672">
                  <c:v>43568.666931134256</c:v>
                </c:pt>
                <c:pt idx="4673">
                  <c:v>43568.708597858793</c:v>
                </c:pt>
                <c:pt idx="4674">
                  <c:v>43568.75026458333</c:v>
                </c:pt>
                <c:pt idx="4675">
                  <c:v>43568.791931307867</c:v>
                </c:pt>
                <c:pt idx="4676">
                  <c:v>43568.833598032405</c:v>
                </c:pt>
                <c:pt idx="4677">
                  <c:v>43568.875264756942</c:v>
                </c:pt>
                <c:pt idx="4678">
                  <c:v>43568.916931481479</c:v>
                </c:pt>
                <c:pt idx="4679">
                  <c:v>43568.958598206016</c:v>
                </c:pt>
                <c:pt idx="4680">
                  <c:v>43569.000264930553</c:v>
                </c:pt>
                <c:pt idx="4681">
                  <c:v>43569.041931655091</c:v>
                </c:pt>
                <c:pt idx="4682">
                  <c:v>43569.083598379628</c:v>
                </c:pt>
                <c:pt idx="4683">
                  <c:v>43569.125265104165</c:v>
                </c:pt>
                <c:pt idx="4684">
                  <c:v>43569.166931828702</c:v>
                </c:pt>
                <c:pt idx="4685">
                  <c:v>43569.208598553239</c:v>
                </c:pt>
                <c:pt idx="4686">
                  <c:v>43569.250265277777</c:v>
                </c:pt>
                <c:pt idx="4687">
                  <c:v>43569.291932002314</c:v>
                </c:pt>
                <c:pt idx="4688">
                  <c:v>43569.333598726851</c:v>
                </c:pt>
                <c:pt idx="4689">
                  <c:v>43569.375265451388</c:v>
                </c:pt>
                <c:pt idx="4690">
                  <c:v>43569.416932175925</c:v>
                </c:pt>
                <c:pt idx="4691">
                  <c:v>43569.458598900463</c:v>
                </c:pt>
                <c:pt idx="4692">
                  <c:v>43569.500265625</c:v>
                </c:pt>
                <c:pt idx="4693">
                  <c:v>43569.541932349537</c:v>
                </c:pt>
                <c:pt idx="4694">
                  <c:v>43569.583599074074</c:v>
                </c:pt>
                <c:pt idx="4695">
                  <c:v>43569.625265798612</c:v>
                </c:pt>
                <c:pt idx="4696">
                  <c:v>43569.666932523149</c:v>
                </c:pt>
                <c:pt idx="4697">
                  <c:v>43569.708599247686</c:v>
                </c:pt>
                <c:pt idx="4698">
                  <c:v>43569.750265972223</c:v>
                </c:pt>
                <c:pt idx="4699">
                  <c:v>43569.79193269676</c:v>
                </c:pt>
                <c:pt idx="4700">
                  <c:v>43569.833599421298</c:v>
                </c:pt>
                <c:pt idx="4701">
                  <c:v>43569.875266145835</c:v>
                </c:pt>
                <c:pt idx="4702">
                  <c:v>43569.916932870372</c:v>
                </c:pt>
                <c:pt idx="4703">
                  <c:v>43569.958599594909</c:v>
                </c:pt>
                <c:pt idx="4704">
                  <c:v>43570.000266319446</c:v>
                </c:pt>
                <c:pt idx="4705">
                  <c:v>43570.041933043984</c:v>
                </c:pt>
                <c:pt idx="4706">
                  <c:v>43570.083599768521</c:v>
                </c:pt>
                <c:pt idx="4707">
                  <c:v>43570.125266493058</c:v>
                </c:pt>
                <c:pt idx="4708">
                  <c:v>43570.166933217595</c:v>
                </c:pt>
                <c:pt idx="4709">
                  <c:v>43570.208599942132</c:v>
                </c:pt>
                <c:pt idx="4710">
                  <c:v>43570.25026666667</c:v>
                </c:pt>
                <c:pt idx="4711">
                  <c:v>43570.291933391207</c:v>
                </c:pt>
                <c:pt idx="4712">
                  <c:v>43570.333600115744</c:v>
                </c:pt>
                <c:pt idx="4713">
                  <c:v>43570.375266840281</c:v>
                </c:pt>
                <c:pt idx="4714">
                  <c:v>43570.416933564811</c:v>
                </c:pt>
                <c:pt idx="4715">
                  <c:v>43570.458600289348</c:v>
                </c:pt>
                <c:pt idx="4716">
                  <c:v>43570.500267013886</c:v>
                </c:pt>
                <c:pt idx="4717">
                  <c:v>43570.541933738423</c:v>
                </c:pt>
                <c:pt idx="4718">
                  <c:v>43570.58360046296</c:v>
                </c:pt>
                <c:pt idx="4719">
                  <c:v>43570.625267187497</c:v>
                </c:pt>
                <c:pt idx="4720">
                  <c:v>43570.666933912034</c:v>
                </c:pt>
                <c:pt idx="4721">
                  <c:v>43570.708600636572</c:v>
                </c:pt>
                <c:pt idx="4722">
                  <c:v>43570.750267361109</c:v>
                </c:pt>
                <c:pt idx="4723">
                  <c:v>43570.791934085646</c:v>
                </c:pt>
                <c:pt idx="4724">
                  <c:v>43570.833600810183</c:v>
                </c:pt>
                <c:pt idx="4725">
                  <c:v>43570.87526753472</c:v>
                </c:pt>
                <c:pt idx="4726">
                  <c:v>43570.916934259258</c:v>
                </c:pt>
                <c:pt idx="4727">
                  <c:v>43570.958600983795</c:v>
                </c:pt>
                <c:pt idx="4728">
                  <c:v>43571.000267708332</c:v>
                </c:pt>
                <c:pt idx="4729">
                  <c:v>43571.041934432869</c:v>
                </c:pt>
                <c:pt idx="4730">
                  <c:v>43571.083601157407</c:v>
                </c:pt>
                <c:pt idx="4731">
                  <c:v>43571.125267881944</c:v>
                </c:pt>
                <c:pt idx="4732">
                  <c:v>43571.166934606481</c:v>
                </c:pt>
                <c:pt idx="4733">
                  <c:v>43571.208601331018</c:v>
                </c:pt>
                <c:pt idx="4734">
                  <c:v>43571.250268055555</c:v>
                </c:pt>
                <c:pt idx="4735">
                  <c:v>43571.291934780093</c:v>
                </c:pt>
                <c:pt idx="4736">
                  <c:v>43571.33360150463</c:v>
                </c:pt>
                <c:pt idx="4737">
                  <c:v>43571.375268229167</c:v>
                </c:pt>
                <c:pt idx="4738">
                  <c:v>43571.416934953704</c:v>
                </c:pt>
                <c:pt idx="4739">
                  <c:v>43571.458601678241</c:v>
                </c:pt>
                <c:pt idx="4740">
                  <c:v>43571.500268402779</c:v>
                </c:pt>
                <c:pt idx="4741">
                  <c:v>43571.541935127316</c:v>
                </c:pt>
                <c:pt idx="4742">
                  <c:v>43571.583601851853</c:v>
                </c:pt>
                <c:pt idx="4743">
                  <c:v>43571.62526857639</c:v>
                </c:pt>
                <c:pt idx="4744">
                  <c:v>43571.666935300927</c:v>
                </c:pt>
                <c:pt idx="4745">
                  <c:v>43571.708602025465</c:v>
                </c:pt>
                <c:pt idx="4746">
                  <c:v>43571.750268750002</c:v>
                </c:pt>
                <c:pt idx="4747">
                  <c:v>43571.791935474539</c:v>
                </c:pt>
                <c:pt idx="4748">
                  <c:v>43571.833602199076</c:v>
                </c:pt>
                <c:pt idx="4749">
                  <c:v>43571.875268923613</c:v>
                </c:pt>
                <c:pt idx="4750">
                  <c:v>43571.916935648151</c:v>
                </c:pt>
                <c:pt idx="4751">
                  <c:v>43571.958602372688</c:v>
                </c:pt>
                <c:pt idx="4752">
                  <c:v>43572.000269097225</c:v>
                </c:pt>
                <c:pt idx="4753">
                  <c:v>43572.041935821762</c:v>
                </c:pt>
                <c:pt idx="4754">
                  <c:v>43572.0836025463</c:v>
                </c:pt>
                <c:pt idx="4755">
                  <c:v>43572.125269270837</c:v>
                </c:pt>
                <c:pt idx="4756">
                  <c:v>43572.166935995374</c:v>
                </c:pt>
                <c:pt idx="4757">
                  <c:v>43572.208602719904</c:v>
                </c:pt>
                <c:pt idx="4758">
                  <c:v>43572.250269444441</c:v>
                </c:pt>
                <c:pt idx="4759">
                  <c:v>43572.291936168978</c:v>
                </c:pt>
                <c:pt idx="4760">
                  <c:v>43572.333602893515</c:v>
                </c:pt>
                <c:pt idx="4761">
                  <c:v>43572.375269618053</c:v>
                </c:pt>
                <c:pt idx="4762">
                  <c:v>43572.41693634259</c:v>
                </c:pt>
                <c:pt idx="4763">
                  <c:v>43572.458603067127</c:v>
                </c:pt>
                <c:pt idx="4764">
                  <c:v>43572.500269791664</c:v>
                </c:pt>
                <c:pt idx="4765">
                  <c:v>43572.541936516202</c:v>
                </c:pt>
                <c:pt idx="4766">
                  <c:v>43572.583603240739</c:v>
                </c:pt>
                <c:pt idx="4767">
                  <c:v>43572.625269965276</c:v>
                </c:pt>
                <c:pt idx="4768">
                  <c:v>43572.666936689813</c:v>
                </c:pt>
                <c:pt idx="4769">
                  <c:v>43572.70860341435</c:v>
                </c:pt>
                <c:pt idx="4770">
                  <c:v>43572.750270138888</c:v>
                </c:pt>
                <c:pt idx="4771">
                  <c:v>43572.791936863425</c:v>
                </c:pt>
                <c:pt idx="4772">
                  <c:v>43572.833603587962</c:v>
                </c:pt>
                <c:pt idx="4773">
                  <c:v>43572.875270312499</c:v>
                </c:pt>
                <c:pt idx="4774">
                  <c:v>43572.916937037036</c:v>
                </c:pt>
                <c:pt idx="4775">
                  <c:v>43572.958603761574</c:v>
                </c:pt>
                <c:pt idx="4776">
                  <c:v>43573.000270486111</c:v>
                </c:pt>
                <c:pt idx="4777">
                  <c:v>43573.041937210648</c:v>
                </c:pt>
                <c:pt idx="4778">
                  <c:v>43573.083603935185</c:v>
                </c:pt>
                <c:pt idx="4779">
                  <c:v>43573.125270659722</c:v>
                </c:pt>
                <c:pt idx="4780">
                  <c:v>43573.16693738426</c:v>
                </c:pt>
                <c:pt idx="4781">
                  <c:v>43573.208604108797</c:v>
                </c:pt>
                <c:pt idx="4782">
                  <c:v>43573.250270833334</c:v>
                </c:pt>
                <c:pt idx="4783">
                  <c:v>43573.291937557871</c:v>
                </c:pt>
                <c:pt idx="4784">
                  <c:v>43573.333604282408</c:v>
                </c:pt>
                <c:pt idx="4785">
                  <c:v>43573.375271006946</c:v>
                </c:pt>
                <c:pt idx="4786">
                  <c:v>43573.416937731483</c:v>
                </c:pt>
                <c:pt idx="4787">
                  <c:v>43573.45860445602</c:v>
                </c:pt>
                <c:pt idx="4788">
                  <c:v>43573.500271180557</c:v>
                </c:pt>
                <c:pt idx="4789">
                  <c:v>43573.541937905095</c:v>
                </c:pt>
                <c:pt idx="4790">
                  <c:v>43573.583604629632</c:v>
                </c:pt>
                <c:pt idx="4791">
                  <c:v>43573.625271354169</c:v>
                </c:pt>
                <c:pt idx="4792">
                  <c:v>43573.666938078706</c:v>
                </c:pt>
                <c:pt idx="4793">
                  <c:v>43573.708604803243</c:v>
                </c:pt>
                <c:pt idx="4794">
                  <c:v>43573.750271527781</c:v>
                </c:pt>
                <c:pt idx="4795">
                  <c:v>43573.791938252318</c:v>
                </c:pt>
                <c:pt idx="4796">
                  <c:v>43573.833604976855</c:v>
                </c:pt>
                <c:pt idx="4797">
                  <c:v>43573.875271701392</c:v>
                </c:pt>
                <c:pt idx="4798">
                  <c:v>43573.916938425929</c:v>
                </c:pt>
                <c:pt idx="4799">
                  <c:v>43573.958605150459</c:v>
                </c:pt>
                <c:pt idx="4800">
                  <c:v>43574.000271874997</c:v>
                </c:pt>
                <c:pt idx="4801">
                  <c:v>43574.041938599534</c:v>
                </c:pt>
                <c:pt idx="4802">
                  <c:v>43574.083605324071</c:v>
                </c:pt>
                <c:pt idx="4803">
                  <c:v>43574.125272048608</c:v>
                </c:pt>
                <c:pt idx="4804">
                  <c:v>43574.166938773145</c:v>
                </c:pt>
                <c:pt idx="4805">
                  <c:v>43574.208605497683</c:v>
                </c:pt>
                <c:pt idx="4806">
                  <c:v>43574.25027222222</c:v>
                </c:pt>
                <c:pt idx="4807">
                  <c:v>43574.291938946757</c:v>
                </c:pt>
                <c:pt idx="4808">
                  <c:v>43574.333605671294</c:v>
                </c:pt>
                <c:pt idx="4809">
                  <c:v>43574.375272395831</c:v>
                </c:pt>
                <c:pt idx="4810">
                  <c:v>43574.416939120369</c:v>
                </c:pt>
                <c:pt idx="4811">
                  <c:v>43574.458605844906</c:v>
                </c:pt>
                <c:pt idx="4812">
                  <c:v>43574.500272569443</c:v>
                </c:pt>
                <c:pt idx="4813">
                  <c:v>43574.54193929398</c:v>
                </c:pt>
                <c:pt idx="4814">
                  <c:v>43574.583606018517</c:v>
                </c:pt>
                <c:pt idx="4815">
                  <c:v>43574.625272743055</c:v>
                </c:pt>
                <c:pt idx="4816">
                  <c:v>43574.666939467592</c:v>
                </c:pt>
                <c:pt idx="4817">
                  <c:v>43574.708606192129</c:v>
                </c:pt>
                <c:pt idx="4818">
                  <c:v>43574.750272916666</c:v>
                </c:pt>
                <c:pt idx="4819">
                  <c:v>43574.791939641203</c:v>
                </c:pt>
                <c:pt idx="4820">
                  <c:v>43574.833606365741</c:v>
                </c:pt>
                <c:pt idx="4821">
                  <c:v>43574.875273090278</c:v>
                </c:pt>
                <c:pt idx="4822">
                  <c:v>43574.916939814815</c:v>
                </c:pt>
                <c:pt idx="4823">
                  <c:v>43574.958606539352</c:v>
                </c:pt>
                <c:pt idx="4824">
                  <c:v>43575.00027326389</c:v>
                </c:pt>
                <c:pt idx="4825">
                  <c:v>43575.041939988427</c:v>
                </c:pt>
                <c:pt idx="4826">
                  <c:v>43575.083606712964</c:v>
                </c:pt>
                <c:pt idx="4827">
                  <c:v>43575.125273437501</c:v>
                </c:pt>
                <c:pt idx="4828">
                  <c:v>43575.166940162038</c:v>
                </c:pt>
                <c:pt idx="4829">
                  <c:v>43575.208606886576</c:v>
                </c:pt>
                <c:pt idx="4830">
                  <c:v>43575.250273611113</c:v>
                </c:pt>
                <c:pt idx="4831">
                  <c:v>43575.29194033565</c:v>
                </c:pt>
                <c:pt idx="4832">
                  <c:v>43575.333607060187</c:v>
                </c:pt>
                <c:pt idx="4833">
                  <c:v>43575.375273784724</c:v>
                </c:pt>
                <c:pt idx="4834">
                  <c:v>43575.416940509262</c:v>
                </c:pt>
                <c:pt idx="4835">
                  <c:v>43575.458607233799</c:v>
                </c:pt>
                <c:pt idx="4836">
                  <c:v>43575.500273958336</c:v>
                </c:pt>
                <c:pt idx="4837">
                  <c:v>43575.541940682873</c:v>
                </c:pt>
                <c:pt idx="4838">
                  <c:v>43575.58360740741</c:v>
                </c:pt>
                <c:pt idx="4839">
                  <c:v>43575.625274131948</c:v>
                </c:pt>
                <c:pt idx="4840">
                  <c:v>43575.666940856485</c:v>
                </c:pt>
                <c:pt idx="4841">
                  <c:v>43575.708607581022</c:v>
                </c:pt>
                <c:pt idx="4842">
                  <c:v>43575.750274305552</c:v>
                </c:pt>
                <c:pt idx="4843">
                  <c:v>43575.791941030089</c:v>
                </c:pt>
                <c:pt idx="4844">
                  <c:v>43575.833607754626</c:v>
                </c:pt>
                <c:pt idx="4845">
                  <c:v>43575.875274479164</c:v>
                </c:pt>
                <c:pt idx="4846">
                  <c:v>43575.916941203701</c:v>
                </c:pt>
                <c:pt idx="4847">
                  <c:v>43575.958607928238</c:v>
                </c:pt>
                <c:pt idx="4848">
                  <c:v>43576.000274652775</c:v>
                </c:pt>
                <c:pt idx="4849">
                  <c:v>43576.041941377312</c:v>
                </c:pt>
                <c:pt idx="4850">
                  <c:v>43576.08360810185</c:v>
                </c:pt>
                <c:pt idx="4851">
                  <c:v>43576.125274826387</c:v>
                </c:pt>
                <c:pt idx="4852">
                  <c:v>43576.166941550924</c:v>
                </c:pt>
                <c:pt idx="4853">
                  <c:v>43576.208608275461</c:v>
                </c:pt>
                <c:pt idx="4854">
                  <c:v>43576.250274999999</c:v>
                </c:pt>
                <c:pt idx="4855">
                  <c:v>43576.291941724536</c:v>
                </c:pt>
                <c:pt idx="4856">
                  <c:v>43576.333608449073</c:v>
                </c:pt>
                <c:pt idx="4857">
                  <c:v>43576.37527517361</c:v>
                </c:pt>
                <c:pt idx="4858">
                  <c:v>43576.416941898147</c:v>
                </c:pt>
                <c:pt idx="4859">
                  <c:v>43576.458608622685</c:v>
                </c:pt>
                <c:pt idx="4860">
                  <c:v>43576.500275347222</c:v>
                </c:pt>
                <c:pt idx="4861">
                  <c:v>43576.541942071759</c:v>
                </c:pt>
                <c:pt idx="4862">
                  <c:v>43576.583608796296</c:v>
                </c:pt>
                <c:pt idx="4863">
                  <c:v>43576.625275520833</c:v>
                </c:pt>
                <c:pt idx="4864">
                  <c:v>43576.666942245371</c:v>
                </c:pt>
                <c:pt idx="4865">
                  <c:v>43576.708608969908</c:v>
                </c:pt>
                <c:pt idx="4866">
                  <c:v>43576.750275694445</c:v>
                </c:pt>
                <c:pt idx="4867">
                  <c:v>43576.791942418982</c:v>
                </c:pt>
                <c:pt idx="4868">
                  <c:v>43576.833609143519</c:v>
                </c:pt>
                <c:pt idx="4869">
                  <c:v>43576.875275868057</c:v>
                </c:pt>
                <c:pt idx="4870">
                  <c:v>43576.916942592594</c:v>
                </c:pt>
                <c:pt idx="4871">
                  <c:v>43576.958609317131</c:v>
                </c:pt>
                <c:pt idx="4872">
                  <c:v>43577.000276041668</c:v>
                </c:pt>
                <c:pt idx="4873">
                  <c:v>43577.041942766205</c:v>
                </c:pt>
                <c:pt idx="4874">
                  <c:v>43577.083609490743</c:v>
                </c:pt>
                <c:pt idx="4875">
                  <c:v>43577.12527621528</c:v>
                </c:pt>
                <c:pt idx="4876">
                  <c:v>43577.166942939817</c:v>
                </c:pt>
                <c:pt idx="4877">
                  <c:v>43577.208609664354</c:v>
                </c:pt>
                <c:pt idx="4878">
                  <c:v>43577.250276388892</c:v>
                </c:pt>
                <c:pt idx="4879">
                  <c:v>43577.291943113429</c:v>
                </c:pt>
                <c:pt idx="4880">
                  <c:v>43577.333609837966</c:v>
                </c:pt>
                <c:pt idx="4881">
                  <c:v>43577.375276562503</c:v>
                </c:pt>
                <c:pt idx="4882">
                  <c:v>43577.41694328704</c:v>
                </c:pt>
                <c:pt idx="4883">
                  <c:v>43577.458610011578</c:v>
                </c:pt>
                <c:pt idx="4884">
                  <c:v>43577.500276736107</c:v>
                </c:pt>
                <c:pt idx="4885">
                  <c:v>43577.541943460645</c:v>
                </c:pt>
                <c:pt idx="4886">
                  <c:v>43577.583610185182</c:v>
                </c:pt>
                <c:pt idx="4887">
                  <c:v>43577.625276909719</c:v>
                </c:pt>
                <c:pt idx="4888">
                  <c:v>43577.666943634256</c:v>
                </c:pt>
                <c:pt idx="4889">
                  <c:v>43577.708610358794</c:v>
                </c:pt>
                <c:pt idx="4890">
                  <c:v>43577.750277083331</c:v>
                </c:pt>
                <c:pt idx="4891">
                  <c:v>43577.791943807868</c:v>
                </c:pt>
                <c:pt idx="4892">
                  <c:v>43577.833610532405</c:v>
                </c:pt>
                <c:pt idx="4893">
                  <c:v>43577.875277256942</c:v>
                </c:pt>
                <c:pt idx="4894">
                  <c:v>43577.91694398148</c:v>
                </c:pt>
                <c:pt idx="4895">
                  <c:v>43577.958610706017</c:v>
                </c:pt>
                <c:pt idx="4896">
                  <c:v>43578.000277430554</c:v>
                </c:pt>
                <c:pt idx="4897">
                  <c:v>43578.041944155091</c:v>
                </c:pt>
                <c:pt idx="4898">
                  <c:v>43578.083610879628</c:v>
                </c:pt>
                <c:pt idx="4899">
                  <c:v>43578.125277604166</c:v>
                </c:pt>
                <c:pt idx="4900">
                  <c:v>43578.166944328703</c:v>
                </c:pt>
                <c:pt idx="4901">
                  <c:v>43578.20861105324</c:v>
                </c:pt>
                <c:pt idx="4902">
                  <c:v>43578.250277777777</c:v>
                </c:pt>
                <c:pt idx="4903">
                  <c:v>43578.291944502314</c:v>
                </c:pt>
                <c:pt idx="4904">
                  <c:v>43578.333611226852</c:v>
                </c:pt>
                <c:pt idx="4905">
                  <c:v>43578.375277951389</c:v>
                </c:pt>
                <c:pt idx="4906">
                  <c:v>43578.416944675926</c:v>
                </c:pt>
                <c:pt idx="4907">
                  <c:v>43578.458611400463</c:v>
                </c:pt>
                <c:pt idx="4908">
                  <c:v>43578.500278125</c:v>
                </c:pt>
                <c:pt idx="4909">
                  <c:v>43578.541944849538</c:v>
                </c:pt>
                <c:pt idx="4910">
                  <c:v>43578.583611574075</c:v>
                </c:pt>
                <c:pt idx="4911">
                  <c:v>43578.625278298612</c:v>
                </c:pt>
                <c:pt idx="4912">
                  <c:v>43578.666945023149</c:v>
                </c:pt>
                <c:pt idx="4913">
                  <c:v>43578.708611747687</c:v>
                </c:pt>
                <c:pt idx="4914">
                  <c:v>43578.750278472224</c:v>
                </c:pt>
                <c:pt idx="4915">
                  <c:v>43578.791945196761</c:v>
                </c:pt>
                <c:pt idx="4916">
                  <c:v>43578.833611921298</c:v>
                </c:pt>
                <c:pt idx="4917">
                  <c:v>43578.875278645835</c:v>
                </c:pt>
                <c:pt idx="4918">
                  <c:v>43578.916945370373</c:v>
                </c:pt>
                <c:pt idx="4919">
                  <c:v>43578.95861209491</c:v>
                </c:pt>
                <c:pt idx="4920">
                  <c:v>43579.000278819447</c:v>
                </c:pt>
                <c:pt idx="4921">
                  <c:v>43579.041945543984</c:v>
                </c:pt>
                <c:pt idx="4922">
                  <c:v>43579.083612268521</c:v>
                </c:pt>
                <c:pt idx="4923">
                  <c:v>43579.125278993059</c:v>
                </c:pt>
                <c:pt idx="4924">
                  <c:v>43579.166945717596</c:v>
                </c:pt>
                <c:pt idx="4925">
                  <c:v>43579.208612442133</c:v>
                </c:pt>
                <c:pt idx="4926">
                  <c:v>43579.25027916667</c:v>
                </c:pt>
                <c:pt idx="4927">
                  <c:v>43579.2919458912</c:v>
                </c:pt>
                <c:pt idx="4928">
                  <c:v>43579.333612615737</c:v>
                </c:pt>
                <c:pt idx="4929">
                  <c:v>43579.375279340275</c:v>
                </c:pt>
                <c:pt idx="4930">
                  <c:v>43579.416946064812</c:v>
                </c:pt>
                <c:pt idx="4931">
                  <c:v>43579.458612789349</c:v>
                </c:pt>
                <c:pt idx="4932">
                  <c:v>43579.500279513886</c:v>
                </c:pt>
                <c:pt idx="4933">
                  <c:v>43579.541946238423</c:v>
                </c:pt>
                <c:pt idx="4934">
                  <c:v>43579.583612962961</c:v>
                </c:pt>
                <c:pt idx="4935">
                  <c:v>43579.625279687498</c:v>
                </c:pt>
                <c:pt idx="4936">
                  <c:v>43579.666946412035</c:v>
                </c:pt>
                <c:pt idx="4937">
                  <c:v>43579.708613136572</c:v>
                </c:pt>
                <c:pt idx="4938">
                  <c:v>43579.750279861109</c:v>
                </c:pt>
                <c:pt idx="4939">
                  <c:v>43579.791946585647</c:v>
                </c:pt>
                <c:pt idx="4940">
                  <c:v>43579.833613310184</c:v>
                </c:pt>
                <c:pt idx="4941">
                  <c:v>43579.875280034721</c:v>
                </c:pt>
                <c:pt idx="4942">
                  <c:v>43579.916946759258</c:v>
                </c:pt>
                <c:pt idx="4943">
                  <c:v>43579.958613483795</c:v>
                </c:pt>
                <c:pt idx="4944">
                  <c:v>43580.000280208333</c:v>
                </c:pt>
                <c:pt idx="4945">
                  <c:v>43580.04194693287</c:v>
                </c:pt>
                <c:pt idx="4946">
                  <c:v>43580.083613657407</c:v>
                </c:pt>
                <c:pt idx="4947">
                  <c:v>43580.125280381944</c:v>
                </c:pt>
                <c:pt idx="4948">
                  <c:v>43580.166947106482</c:v>
                </c:pt>
                <c:pt idx="4949">
                  <c:v>43580.208613831019</c:v>
                </c:pt>
                <c:pt idx="4950">
                  <c:v>43580.250280555556</c:v>
                </c:pt>
                <c:pt idx="4951">
                  <c:v>43580.291947280093</c:v>
                </c:pt>
                <c:pt idx="4952">
                  <c:v>43580.33361400463</c:v>
                </c:pt>
                <c:pt idx="4953">
                  <c:v>43580.375280729168</c:v>
                </c:pt>
                <c:pt idx="4954">
                  <c:v>43580.416947453705</c:v>
                </c:pt>
                <c:pt idx="4955">
                  <c:v>43580.458614178242</c:v>
                </c:pt>
                <c:pt idx="4956">
                  <c:v>43580.500280902779</c:v>
                </c:pt>
                <c:pt idx="4957">
                  <c:v>43580.541947627316</c:v>
                </c:pt>
                <c:pt idx="4958">
                  <c:v>43580.583614351854</c:v>
                </c:pt>
                <c:pt idx="4959">
                  <c:v>43580.625281076391</c:v>
                </c:pt>
                <c:pt idx="4960">
                  <c:v>43580.666947800928</c:v>
                </c:pt>
                <c:pt idx="4961">
                  <c:v>43580.708614525465</c:v>
                </c:pt>
                <c:pt idx="4962">
                  <c:v>43580.750281250002</c:v>
                </c:pt>
                <c:pt idx="4963">
                  <c:v>43580.79194797454</c:v>
                </c:pt>
                <c:pt idx="4964">
                  <c:v>43580.833614699077</c:v>
                </c:pt>
                <c:pt idx="4965">
                  <c:v>43580.875281423614</c:v>
                </c:pt>
                <c:pt idx="4966">
                  <c:v>43580.916948148151</c:v>
                </c:pt>
                <c:pt idx="4967">
                  <c:v>43580.958614872688</c:v>
                </c:pt>
                <c:pt idx="4968">
                  <c:v>43581.000281597226</c:v>
                </c:pt>
                <c:pt idx="4969">
                  <c:v>43581.041948321756</c:v>
                </c:pt>
                <c:pt idx="4970">
                  <c:v>43581.083615046293</c:v>
                </c:pt>
                <c:pt idx="4971">
                  <c:v>43581.12528177083</c:v>
                </c:pt>
                <c:pt idx="4972">
                  <c:v>43581.166948495367</c:v>
                </c:pt>
                <c:pt idx="4973">
                  <c:v>43581.208615219904</c:v>
                </c:pt>
                <c:pt idx="4974">
                  <c:v>43581.250281944442</c:v>
                </c:pt>
                <c:pt idx="4975">
                  <c:v>43581.291948668979</c:v>
                </c:pt>
                <c:pt idx="4976">
                  <c:v>43581.333615393516</c:v>
                </c:pt>
                <c:pt idx="4977">
                  <c:v>43581.375282118053</c:v>
                </c:pt>
                <c:pt idx="4978">
                  <c:v>43581.416948842591</c:v>
                </c:pt>
                <c:pt idx="4979">
                  <c:v>43581.458615567128</c:v>
                </c:pt>
                <c:pt idx="4980">
                  <c:v>43581.500282291665</c:v>
                </c:pt>
                <c:pt idx="4981">
                  <c:v>43581.541949016202</c:v>
                </c:pt>
                <c:pt idx="4982">
                  <c:v>43581.583615740739</c:v>
                </c:pt>
                <c:pt idx="4983">
                  <c:v>43581.625282465277</c:v>
                </c:pt>
                <c:pt idx="4984">
                  <c:v>43581.666949189814</c:v>
                </c:pt>
                <c:pt idx="4985">
                  <c:v>43581.708615914351</c:v>
                </c:pt>
                <c:pt idx="4986">
                  <c:v>43581.750282638888</c:v>
                </c:pt>
                <c:pt idx="4987">
                  <c:v>43581.791949363425</c:v>
                </c:pt>
                <c:pt idx="4988">
                  <c:v>43581.833616087963</c:v>
                </c:pt>
                <c:pt idx="4989">
                  <c:v>43581.8752828125</c:v>
                </c:pt>
                <c:pt idx="4990">
                  <c:v>43581.916949537037</c:v>
                </c:pt>
                <c:pt idx="4991">
                  <c:v>43581.958616261574</c:v>
                </c:pt>
                <c:pt idx="4992">
                  <c:v>43582.000282986111</c:v>
                </c:pt>
                <c:pt idx="4993">
                  <c:v>43582.041949710649</c:v>
                </c:pt>
                <c:pt idx="4994">
                  <c:v>43582.083616435186</c:v>
                </c:pt>
                <c:pt idx="4995">
                  <c:v>43582.125283159723</c:v>
                </c:pt>
                <c:pt idx="4996">
                  <c:v>43582.16694988426</c:v>
                </c:pt>
                <c:pt idx="4997">
                  <c:v>43582.208616608797</c:v>
                </c:pt>
                <c:pt idx="4998">
                  <c:v>43582.250283333335</c:v>
                </c:pt>
                <c:pt idx="4999">
                  <c:v>43582.291950057872</c:v>
                </c:pt>
                <c:pt idx="5000">
                  <c:v>43582.333616782409</c:v>
                </c:pt>
                <c:pt idx="5001">
                  <c:v>43582.375283506946</c:v>
                </c:pt>
                <c:pt idx="5002">
                  <c:v>43582.416950231483</c:v>
                </c:pt>
                <c:pt idx="5003">
                  <c:v>43582.458616956021</c:v>
                </c:pt>
                <c:pt idx="5004">
                  <c:v>43582.500283680558</c:v>
                </c:pt>
                <c:pt idx="5005">
                  <c:v>43582.541950405095</c:v>
                </c:pt>
                <c:pt idx="5006">
                  <c:v>43582.583617129632</c:v>
                </c:pt>
                <c:pt idx="5007">
                  <c:v>43582.62528385417</c:v>
                </c:pt>
                <c:pt idx="5008">
                  <c:v>43582.666950578707</c:v>
                </c:pt>
                <c:pt idx="5009">
                  <c:v>43582.708617303244</c:v>
                </c:pt>
                <c:pt idx="5010">
                  <c:v>43582.750284027781</c:v>
                </c:pt>
                <c:pt idx="5011">
                  <c:v>43582.791950752318</c:v>
                </c:pt>
                <c:pt idx="5012">
                  <c:v>43582.833617476848</c:v>
                </c:pt>
                <c:pt idx="5013">
                  <c:v>43582.875284201386</c:v>
                </c:pt>
                <c:pt idx="5014">
                  <c:v>43582.916950925923</c:v>
                </c:pt>
                <c:pt idx="5015">
                  <c:v>43582.95861765046</c:v>
                </c:pt>
                <c:pt idx="5016">
                  <c:v>43583.000284374997</c:v>
                </c:pt>
                <c:pt idx="5017">
                  <c:v>43583.041951099534</c:v>
                </c:pt>
                <c:pt idx="5018">
                  <c:v>43583.083617824072</c:v>
                </c:pt>
                <c:pt idx="5019">
                  <c:v>43583.125284548609</c:v>
                </c:pt>
                <c:pt idx="5020">
                  <c:v>43583.166951273146</c:v>
                </c:pt>
                <c:pt idx="5021">
                  <c:v>43583.208617997683</c:v>
                </c:pt>
                <c:pt idx="5022">
                  <c:v>43583.25028472222</c:v>
                </c:pt>
                <c:pt idx="5023">
                  <c:v>43583.291951446758</c:v>
                </c:pt>
                <c:pt idx="5024">
                  <c:v>43583.333618171295</c:v>
                </c:pt>
                <c:pt idx="5025">
                  <c:v>43583.375284895832</c:v>
                </c:pt>
                <c:pt idx="5026">
                  <c:v>43583.416951620369</c:v>
                </c:pt>
                <c:pt idx="5027">
                  <c:v>43583.458618344906</c:v>
                </c:pt>
                <c:pt idx="5028">
                  <c:v>43583.500285069444</c:v>
                </c:pt>
                <c:pt idx="5029">
                  <c:v>43583.541951793981</c:v>
                </c:pt>
                <c:pt idx="5030">
                  <c:v>43583.583618518518</c:v>
                </c:pt>
                <c:pt idx="5031">
                  <c:v>43583.625285243055</c:v>
                </c:pt>
                <c:pt idx="5032">
                  <c:v>43583.666951967592</c:v>
                </c:pt>
                <c:pt idx="5033">
                  <c:v>43583.70861869213</c:v>
                </c:pt>
                <c:pt idx="5034">
                  <c:v>43583.750285416667</c:v>
                </c:pt>
                <c:pt idx="5035">
                  <c:v>43583.791952141204</c:v>
                </c:pt>
                <c:pt idx="5036">
                  <c:v>43583.833618865741</c:v>
                </c:pt>
                <c:pt idx="5037">
                  <c:v>43583.875285590279</c:v>
                </c:pt>
                <c:pt idx="5038">
                  <c:v>43583.916952314816</c:v>
                </c:pt>
                <c:pt idx="5039">
                  <c:v>43583.958619039353</c:v>
                </c:pt>
                <c:pt idx="5040">
                  <c:v>43584.00028576389</c:v>
                </c:pt>
                <c:pt idx="5041">
                  <c:v>43584.041952488427</c:v>
                </c:pt>
                <c:pt idx="5042">
                  <c:v>43584.083619212965</c:v>
                </c:pt>
                <c:pt idx="5043">
                  <c:v>43584.125285937502</c:v>
                </c:pt>
                <c:pt idx="5044">
                  <c:v>43584.166952662039</c:v>
                </c:pt>
                <c:pt idx="5045">
                  <c:v>43584.208619386576</c:v>
                </c:pt>
                <c:pt idx="5046">
                  <c:v>43584.250286111113</c:v>
                </c:pt>
                <c:pt idx="5047">
                  <c:v>43584.291952835651</c:v>
                </c:pt>
                <c:pt idx="5048">
                  <c:v>43584.333619560188</c:v>
                </c:pt>
                <c:pt idx="5049">
                  <c:v>43584.375286284725</c:v>
                </c:pt>
                <c:pt idx="5050">
                  <c:v>43584.416953009262</c:v>
                </c:pt>
                <c:pt idx="5051">
                  <c:v>43584.458619733799</c:v>
                </c:pt>
                <c:pt idx="5052">
                  <c:v>43584.500286458337</c:v>
                </c:pt>
                <c:pt idx="5053">
                  <c:v>43584.541953182874</c:v>
                </c:pt>
                <c:pt idx="5054">
                  <c:v>43584.583619907404</c:v>
                </c:pt>
                <c:pt idx="5055">
                  <c:v>43584.625286631941</c:v>
                </c:pt>
                <c:pt idx="5056">
                  <c:v>43584.666953356478</c:v>
                </c:pt>
                <c:pt idx="5057">
                  <c:v>43584.708620081015</c:v>
                </c:pt>
                <c:pt idx="5058">
                  <c:v>43584.750286805553</c:v>
                </c:pt>
                <c:pt idx="5059">
                  <c:v>43584.79195353009</c:v>
                </c:pt>
                <c:pt idx="5060">
                  <c:v>43584.833620254627</c:v>
                </c:pt>
                <c:pt idx="5061">
                  <c:v>43584.875286979164</c:v>
                </c:pt>
                <c:pt idx="5062">
                  <c:v>43584.916953703701</c:v>
                </c:pt>
                <c:pt idx="5063">
                  <c:v>43584.958620428239</c:v>
                </c:pt>
                <c:pt idx="5064">
                  <c:v>43585.000287152776</c:v>
                </c:pt>
                <c:pt idx="5065">
                  <c:v>43585.041953877313</c:v>
                </c:pt>
                <c:pt idx="5066">
                  <c:v>43585.08362060185</c:v>
                </c:pt>
                <c:pt idx="5067">
                  <c:v>43585.125287326387</c:v>
                </c:pt>
                <c:pt idx="5068">
                  <c:v>43585.166954050925</c:v>
                </c:pt>
                <c:pt idx="5069">
                  <c:v>43585.208620775462</c:v>
                </c:pt>
                <c:pt idx="5070">
                  <c:v>43585.250287499999</c:v>
                </c:pt>
                <c:pt idx="5071">
                  <c:v>43585.291954224536</c:v>
                </c:pt>
                <c:pt idx="5072">
                  <c:v>43585.333620949074</c:v>
                </c:pt>
                <c:pt idx="5073">
                  <c:v>43585.375287673611</c:v>
                </c:pt>
                <c:pt idx="5074">
                  <c:v>43585.416954398148</c:v>
                </c:pt>
                <c:pt idx="5075">
                  <c:v>43585.458621122685</c:v>
                </c:pt>
                <c:pt idx="5076">
                  <c:v>43585.500287847222</c:v>
                </c:pt>
                <c:pt idx="5077">
                  <c:v>43585.54195457176</c:v>
                </c:pt>
                <c:pt idx="5078">
                  <c:v>43585.583621296297</c:v>
                </c:pt>
                <c:pt idx="5079">
                  <c:v>43585.625288020834</c:v>
                </c:pt>
                <c:pt idx="5080">
                  <c:v>43585.666954745371</c:v>
                </c:pt>
                <c:pt idx="5081">
                  <c:v>43585.708621469908</c:v>
                </c:pt>
                <c:pt idx="5082">
                  <c:v>43585.750288194446</c:v>
                </c:pt>
                <c:pt idx="5083">
                  <c:v>43585.791954918983</c:v>
                </c:pt>
                <c:pt idx="5084">
                  <c:v>43585.83362164352</c:v>
                </c:pt>
                <c:pt idx="5085">
                  <c:v>43585.875288368057</c:v>
                </c:pt>
                <c:pt idx="5086">
                  <c:v>43585.916955092594</c:v>
                </c:pt>
                <c:pt idx="5087">
                  <c:v>43585.958621817132</c:v>
                </c:pt>
                <c:pt idx="5088">
                  <c:v>43586.000288541669</c:v>
                </c:pt>
                <c:pt idx="5089">
                  <c:v>43586.041955266206</c:v>
                </c:pt>
                <c:pt idx="5090">
                  <c:v>43586.083621990743</c:v>
                </c:pt>
                <c:pt idx="5091">
                  <c:v>43586.12528871528</c:v>
                </c:pt>
                <c:pt idx="5092">
                  <c:v>43586.166955439818</c:v>
                </c:pt>
                <c:pt idx="5093">
                  <c:v>43586.208622164355</c:v>
                </c:pt>
                <c:pt idx="5094">
                  <c:v>43586.250288888892</c:v>
                </c:pt>
                <c:pt idx="5095">
                  <c:v>43586.291955613429</c:v>
                </c:pt>
                <c:pt idx="5096">
                  <c:v>43586.333622337967</c:v>
                </c:pt>
                <c:pt idx="5097">
                  <c:v>43586.375289062496</c:v>
                </c:pt>
                <c:pt idx="5098">
                  <c:v>43586.416955787034</c:v>
                </c:pt>
                <c:pt idx="5099">
                  <c:v>43586.458622511571</c:v>
                </c:pt>
                <c:pt idx="5100">
                  <c:v>43586.500289236108</c:v>
                </c:pt>
                <c:pt idx="5101">
                  <c:v>43586.541955960645</c:v>
                </c:pt>
                <c:pt idx="5102">
                  <c:v>43586.583622685182</c:v>
                </c:pt>
                <c:pt idx="5103">
                  <c:v>43586.62528940972</c:v>
                </c:pt>
                <c:pt idx="5104">
                  <c:v>43586.666956134257</c:v>
                </c:pt>
                <c:pt idx="5105">
                  <c:v>43586.708622858794</c:v>
                </c:pt>
                <c:pt idx="5106">
                  <c:v>43586.750289583331</c:v>
                </c:pt>
                <c:pt idx="5107">
                  <c:v>43586.791956307869</c:v>
                </c:pt>
                <c:pt idx="5108">
                  <c:v>43586.833623032406</c:v>
                </c:pt>
                <c:pt idx="5109">
                  <c:v>43586.875289756943</c:v>
                </c:pt>
                <c:pt idx="5110">
                  <c:v>43586.91695648148</c:v>
                </c:pt>
                <c:pt idx="5111">
                  <c:v>43586.958623206017</c:v>
                </c:pt>
                <c:pt idx="5112">
                  <c:v>43587.000289930555</c:v>
                </c:pt>
                <c:pt idx="5113">
                  <c:v>43587.041956655092</c:v>
                </c:pt>
                <c:pt idx="5114">
                  <c:v>43587.083623379629</c:v>
                </c:pt>
                <c:pt idx="5115">
                  <c:v>43587.125290104166</c:v>
                </c:pt>
                <c:pt idx="5116">
                  <c:v>43587.166956828703</c:v>
                </c:pt>
                <c:pt idx="5117">
                  <c:v>43587.208623553241</c:v>
                </c:pt>
                <c:pt idx="5118">
                  <c:v>43587.250290277778</c:v>
                </c:pt>
                <c:pt idx="5119">
                  <c:v>43587.291957002315</c:v>
                </c:pt>
                <c:pt idx="5120">
                  <c:v>43587.333623726852</c:v>
                </c:pt>
                <c:pt idx="5121">
                  <c:v>43587.375290451389</c:v>
                </c:pt>
                <c:pt idx="5122">
                  <c:v>43587.416957175927</c:v>
                </c:pt>
                <c:pt idx="5123">
                  <c:v>43587.458623900464</c:v>
                </c:pt>
                <c:pt idx="5124">
                  <c:v>43587.500290625001</c:v>
                </c:pt>
                <c:pt idx="5125">
                  <c:v>43587.541957349538</c:v>
                </c:pt>
                <c:pt idx="5126">
                  <c:v>43587.583624074075</c:v>
                </c:pt>
                <c:pt idx="5127">
                  <c:v>43587.625290798613</c:v>
                </c:pt>
                <c:pt idx="5128">
                  <c:v>43587.66695752315</c:v>
                </c:pt>
                <c:pt idx="5129">
                  <c:v>43587.708624247687</c:v>
                </c:pt>
                <c:pt idx="5130">
                  <c:v>43587.750290972224</c:v>
                </c:pt>
                <c:pt idx="5131">
                  <c:v>43587.791957696762</c:v>
                </c:pt>
                <c:pt idx="5132">
                  <c:v>43587.833624421299</c:v>
                </c:pt>
                <c:pt idx="5133">
                  <c:v>43587.875291145836</c:v>
                </c:pt>
                <c:pt idx="5134">
                  <c:v>43587.916957870373</c:v>
                </c:pt>
                <c:pt idx="5135">
                  <c:v>43587.95862459491</c:v>
                </c:pt>
                <c:pt idx="5136">
                  <c:v>43588.000291319448</c:v>
                </c:pt>
                <c:pt idx="5137">
                  <c:v>43588.041958043985</c:v>
                </c:pt>
                <c:pt idx="5138">
                  <c:v>43588.083624768522</c:v>
                </c:pt>
                <c:pt idx="5139">
                  <c:v>43588.125291493052</c:v>
                </c:pt>
                <c:pt idx="5140">
                  <c:v>43588.166958217589</c:v>
                </c:pt>
                <c:pt idx="5141">
                  <c:v>43588.208624942126</c:v>
                </c:pt>
                <c:pt idx="5142">
                  <c:v>43588.250291666664</c:v>
                </c:pt>
                <c:pt idx="5143">
                  <c:v>43588.291958391201</c:v>
                </c:pt>
                <c:pt idx="5144">
                  <c:v>43588.333625115738</c:v>
                </c:pt>
                <c:pt idx="5145">
                  <c:v>43588.375291840275</c:v>
                </c:pt>
                <c:pt idx="5146">
                  <c:v>43588.416958564812</c:v>
                </c:pt>
                <c:pt idx="5147">
                  <c:v>43588.45862528935</c:v>
                </c:pt>
                <c:pt idx="5148">
                  <c:v>43588.500292013887</c:v>
                </c:pt>
                <c:pt idx="5149">
                  <c:v>43588.541958738424</c:v>
                </c:pt>
                <c:pt idx="5150">
                  <c:v>43588.583625462961</c:v>
                </c:pt>
                <c:pt idx="5151">
                  <c:v>43588.625292187498</c:v>
                </c:pt>
                <c:pt idx="5152">
                  <c:v>43588.666958912036</c:v>
                </c:pt>
                <c:pt idx="5153">
                  <c:v>43588.708625636573</c:v>
                </c:pt>
                <c:pt idx="5154">
                  <c:v>43588.75029236111</c:v>
                </c:pt>
                <c:pt idx="5155">
                  <c:v>43588.791959085647</c:v>
                </c:pt>
                <c:pt idx="5156">
                  <c:v>43588.833625810184</c:v>
                </c:pt>
                <c:pt idx="5157">
                  <c:v>43588.875292534722</c:v>
                </c:pt>
                <c:pt idx="5158">
                  <c:v>43588.916959259259</c:v>
                </c:pt>
                <c:pt idx="5159">
                  <c:v>43588.958625983796</c:v>
                </c:pt>
                <c:pt idx="5160">
                  <c:v>43589.000292708333</c:v>
                </c:pt>
                <c:pt idx="5161">
                  <c:v>43589.04195943287</c:v>
                </c:pt>
                <c:pt idx="5162">
                  <c:v>43589.083626157408</c:v>
                </c:pt>
                <c:pt idx="5163">
                  <c:v>43589.125292881945</c:v>
                </c:pt>
                <c:pt idx="5164">
                  <c:v>43589.166959606482</c:v>
                </c:pt>
                <c:pt idx="5165">
                  <c:v>43589.208626331019</c:v>
                </c:pt>
                <c:pt idx="5166">
                  <c:v>43589.250293055557</c:v>
                </c:pt>
                <c:pt idx="5167">
                  <c:v>43589.291959780094</c:v>
                </c:pt>
                <c:pt idx="5168">
                  <c:v>43589.333626504631</c:v>
                </c:pt>
                <c:pt idx="5169">
                  <c:v>43589.375293229168</c:v>
                </c:pt>
                <c:pt idx="5170">
                  <c:v>43589.416959953705</c:v>
                </c:pt>
                <c:pt idx="5171">
                  <c:v>43589.458626678243</c:v>
                </c:pt>
                <c:pt idx="5172">
                  <c:v>43589.50029340278</c:v>
                </c:pt>
                <c:pt idx="5173">
                  <c:v>43589.541960127317</c:v>
                </c:pt>
                <c:pt idx="5174">
                  <c:v>43589.583626851854</c:v>
                </c:pt>
                <c:pt idx="5175">
                  <c:v>43589.625293576391</c:v>
                </c:pt>
                <c:pt idx="5176">
                  <c:v>43589.666960300929</c:v>
                </c:pt>
                <c:pt idx="5177">
                  <c:v>43589.708627025466</c:v>
                </c:pt>
                <c:pt idx="5178">
                  <c:v>43589.750293750003</c:v>
                </c:pt>
                <c:pt idx="5179">
                  <c:v>43589.79196047454</c:v>
                </c:pt>
                <c:pt idx="5180">
                  <c:v>43589.833627199077</c:v>
                </c:pt>
                <c:pt idx="5181">
                  <c:v>43589.875293923615</c:v>
                </c:pt>
                <c:pt idx="5182">
                  <c:v>43589.916960648145</c:v>
                </c:pt>
                <c:pt idx="5183">
                  <c:v>43589.958627372682</c:v>
                </c:pt>
                <c:pt idx="5184">
                  <c:v>43590.000294097219</c:v>
                </c:pt>
                <c:pt idx="5185">
                  <c:v>43590.041960821756</c:v>
                </c:pt>
                <c:pt idx="5186">
                  <c:v>43590.083627546293</c:v>
                </c:pt>
                <c:pt idx="5187">
                  <c:v>43590.125294270831</c:v>
                </c:pt>
                <c:pt idx="5188">
                  <c:v>43590.166960995368</c:v>
                </c:pt>
                <c:pt idx="5189">
                  <c:v>43590.208627719905</c:v>
                </c:pt>
                <c:pt idx="5190">
                  <c:v>43590.250294444442</c:v>
                </c:pt>
                <c:pt idx="5191">
                  <c:v>43590.291961168979</c:v>
                </c:pt>
                <c:pt idx="5192">
                  <c:v>43590.333627893517</c:v>
                </c:pt>
                <c:pt idx="5193">
                  <c:v>43590.375294618054</c:v>
                </c:pt>
                <c:pt idx="5194">
                  <c:v>43590.416961342591</c:v>
                </c:pt>
                <c:pt idx="5195">
                  <c:v>43590.458628067128</c:v>
                </c:pt>
                <c:pt idx="5196">
                  <c:v>43590.500294791666</c:v>
                </c:pt>
                <c:pt idx="5197">
                  <c:v>43590.541961516203</c:v>
                </c:pt>
                <c:pt idx="5198">
                  <c:v>43590.58362824074</c:v>
                </c:pt>
                <c:pt idx="5199">
                  <c:v>43590.625294965277</c:v>
                </c:pt>
                <c:pt idx="5200">
                  <c:v>43590.666961689814</c:v>
                </c:pt>
                <c:pt idx="5201">
                  <c:v>43590.708628414352</c:v>
                </c:pt>
                <c:pt idx="5202">
                  <c:v>43590.750295138889</c:v>
                </c:pt>
                <c:pt idx="5203">
                  <c:v>43590.791961863426</c:v>
                </c:pt>
                <c:pt idx="5204">
                  <c:v>43590.833628587963</c:v>
                </c:pt>
                <c:pt idx="5205">
                  <c:v>43590.8752953125</c:v>
                </c:pt>
                <c:pt idx="5206">
                  <c:v>43590.916962037038</c:v>
                </c:pt>
                <c:pt idx="5207">
                  <c:v>43590.958628761575</c:v>
                </c:pt>
                <c:pt idx="5208">
                  <c:v>43591.000295486112</c:v>
                </c:pt>
                <c:pt idx="5209">
                  <c:v>43591.041962210649</c:v>
                </c:pt>
                <c:pt idx="5210">
                  <c:v>43591.083628935186</c:v>
                </c:pt>
                <c:pt idx="5211">
                  <c:v>43591.125295659724</c:v>
                </c:pt>
                <c:pt idx="5212">
                  <c:v>43591.166962384261</c:v>
                </c:pt>
                <c:pt idx="5213">
                  <c:v>43591.208629108798</c:v>
                </c:pt>
                <c:pt idx="5214">
                  <c:v>43591.250295833335</c:v>
                </c:pt>
                <c:pt idx="5215">
                  <c:v>43591.291962557872</c:v>
                </c:pt>
                <c:pt idx="5216">
                  <c:v>43591.33362928241</c:v>
                </c:pt>
                <c:pt idx="5217">
                  <c:v>43591.375296006947</c:v>
                </c:pt>
                <c:pt idx="5218">
                  <c:v>43591.416962731484</c:v>
                </c:pt>
                <c:pt idx="5219">
                  <c:v>43591.458629456021</c:v>
                </c:pt>
                <c:pt idx="5220">
                  <c:v>43591.500296180559</c:v>
                </c:pt>
                <c:pt idx="5221">
                  <c:v>43591.541962905096</c:v>
                </c:pt>
                <c:pt idx="5222">
                  <c:v>43591.583629629633</c:v>
                </c:pt>
                <c:pt idx="5223">
                  <c:v>43591.62529635417</c:v>
                </c:pt>
                <c:pt idx="5224">
                  <c:v>43591.666963078707</c:v>
                </c:pt>
                <c:pt idx="5225">
                  <c:v>43591.708629803237</c:v>
                </c:pt>
                <c:pt idx="5226">
                  <c:v>43591.750296527774</c:v>
                </c:pt>
                <c:pt idx="5227">
                  <c:v>43591.791963252312</c:v>
                </c:pt>
                <c:pt idx="5228">
                  <c:v>43591.833629976849</c:v>
                </c:pt>
                <c:pt idx="5229">
                  <c:v>43591.875296701386</c:v>
                </c:pt>
                <c:pt idx="5230">
                  <c:v>43591.916963425923</c:v>
                </c:pt>
                <c:pt idx="5231">
                  <c:v>43591.958630150461</c:v>
                </c:pt>
                <c:pt idx="5232">
                  <c:v>43592.000296874998</c:v>
                </c:pt>
                <c:pt idx="5233">
                  <c:v>43592.041963599535</c:v>
                </c:pt>
                <c:pt idx="5234">
                  <c:v>43592.083630324072</c:v>
                </c:pt>
                <c:pt idx="5235">
                  <c:v>43592.125297048609</c:v>
                </c:pt>
                <c:pt idx="5236">
                  <c:v>43592.166963773147</c:v>
                </c:pt>
                <c:pt idx="5237">
                  <c:v>43592.208630497684</c:v>
                </c:pt>
                <c:pt idx="5238">
                  <c:v>43592.250297222221</c:v>
                </c:pt>
                <c:pt idx="5239">
                  <c:v>43592.291963946758</c:v>
                </c:pt>
                <c:pt idx="5240">
                  <c:v>43592.333630671295</c:v>
                </c:pt>
                <c:pt idx="5241">
                  <c:v>43592.375297395833</c:v>
                </c:pt>
                <c:pt idx="5242">
                  <c:v>43592.41696412037</c:v>
                </c:pt>
                <c:pt idx="5243">
                  <c:v>43592.458630844907</c:v>
                </c:pt>
                <c:pt idx="5244">
                  <c:v>43592.500297569444</c:v>
                </c:pt>
                <c:pt idx="5245">
                  <c:v>43592.541964293981</c:v>
                </c:pt>
                <c:pt idx="5246">
                  <c:v>43592.583631018519</c:v>
                </c:pt>
                <c:pt idx="5247">
                  <c:v>43592.625297743056</c:v>
                </c:pt>
                <c:pt idx="5248">
                  <c:v>43592.666964467593</c:v>
                </c:pt>
                <c:pt idx="5249">
                  <c:v>43592.70863119213</c:v>
                </c:pt>
                <c:pt idx="5250">
                  <c:v>43592.750297916667</c:v>
                </c:pt>
                <c:pt idx="5251">
                  <c:v>43592.791964641205</c:v>
                </c:pt>
                <c:pt idx="5252">
                  <c:v>43592.833631365742</c:v>
                </c:pt>
                <c:pt idx="5253">
                  <c:v>43592.875298090279</c:v>
                </c:pt>
                <c:pt idx="5254">
                  <c:v>43592.916964814816</c:v>
                </c:pt>
                <c:pt idx="5255">
                  <c:v>43592.958631539354</c:v>
                </c:pt>
                <c:pt idx="5256">
                  <c:v>43593.000298263891</c:v>
                </c:pt>
                <c:pt idx="5257">
                  <c:v>43593.041964988428</c:v>
                </c:pt>
                <c:pt idx="5258">
                  <c:v>43593.083631712965</c:v>
                </c:pt>
                <c:pt idx="5259">
                  <c:v>43593.125298437502</c:v>
                </c:pt>
                <c:pt idx="5260">
                  <c:v>43593.16696516204</c:v>
                </c:pt>
                <c:pt idx="5261">
                  <c:v>43593.208631886577</c:v>
                </c:pt>
                <c:pt idx="5262">
                  <c:v>43593.250298611114</c:v>
                </c:pt>
                <c:pt idx="5263">
                  <c:v>43593.291965335651</c:v>
                </c:pt>
                <c:pt idx="5264">
                  <c:v>43593.333632060188</c:v>
                </c:pt>
                <c:pt idx="5265">
                  <c:v>43593.375298784726</c:v>
                </c:pt>
                <c:pt idx="5266">
                  <c:v>43593.416965509263</c:v>
                </c:pt>
                <c:pt idx="5267">
                  <c:v>43593.458632233793</c:v>
                </c:pt>
                <c:pt idx="5268">
                  <c:v>43593.50029895833</c:v>
                </c:pt>
                <c:pt idx="5269">
                  <c:v>43593.541965682867</c:v>
                </c:pt>
                <c:pt idx="5270">
                  <c:v>43593.583632407404</c:v>
                </c:pt>
                <c:pt idx="5271">
                  <c:v>43593.625299131942</c:v>
                </c:pt>
                <c:pt idx="5272">
                  <c:v>43593.666965856479</c:v>
                </c:pt>
                <c:pt idx="5273">
                  <c:v>43593.708632581016</c:v>
                </c:pt>
                <c:pt idx="5274">
                  <c:v>43593.750299305553</c:v>
                </c:pt>
                <c:pt idx="5275">
                  <c:v>43593.79196603009</c:v>
                </c:pt>
                <c:pt idx="5276">
                  <c:v>43593.833632754628</c:v>
                </c:pt>
                <c:pt idx="5277">
                  <c:v>43593.875299479165</c:v>
                </c:pt>
                <c:pt idx="5278">
                  <c:v>43593.916966203702</c:v>
                </c:pt>
                <c:pt idx="5279">
                  <c:v>43593.958632928239</c:v>
                </c:pt>
                <c:pt idx="5280">
                  <c:v>43594.000299652776</c:v>
                </c:pt>
                <c:pt idx="5281">
                  <c:v>43594.041966377314</c:v>
                </c:pt>
                <c:pt idx="5282">
                  <c:v>43594.083633101851</c:v>
                </c:pt>
                <c:pt idx="5283">
                  <c:v>43594.125299826388</c:v>
                </c:pt>
                <c:pt idx="5284">
                  <c:v>43594.166966550925</c:v>
                </c:pt>
                <c:pt idx="5285">
                  <c:v>43594.208633275462</c:v>
                </c:pt>
                <c:pt idx="5286">
                  <c:v>43594.2503</c:v>
                </c:pt>
                <c:pt idx="5287">
                  <c:v>43594.291966724537</c:v>
                </c:pt>
                <c:pt idx="5288">
                  <c:v>43594.333633449074</c:v>
                </c:pt>
                <c:pt idx="5289">
                  <c:v>43594.375300173611</c:v>
                </c:pt>
                <c:pt idx="5290">
                  <c:v>43594.416966898149</c:v>
                </c:pt>
                <c:pt idx="5291">
                  <c:v>43594.458633622686</c:v>
                </c:pt>
                <c:pt idx="5292">
                  <c:v>43594.500300347223</c:v>
                </c:pt>
                <c:pt idx="5293">
                  <c:v>43594.54196707176</c:v>
                </c:pt>
                <c:pt idx="5294">
                  <c:v>43594.583633796297</c:v>
                </c:pt>
                <c:pt idx="5295">
                  <c:v>43594.625300520835</c:v>
                </c:pt>
                <c:pt idx="5296">
                  <c:v>43594.666967245372</c:v>
                </c:pt>
                <c:pt idx="5297">
                  <c:v>43594.708633969909</c:v>
                </c:pt>
                <c:pt idx="5298">
                  <c:v>43594.750300694446</c:v>
                </c:pt>
                <c:pt idx="5299">
                  <c:v>43594.791967418983</c:v>
                </c:pt>
                <c:pt idx="5300">
                  <c:v>43594.833634143521</c:v>
                </c:pt>
                <c:pt idx="5301">
                  <c:v>43594.875300868058</c:v>
                </c:pt>
                <c:pt idx="5302">
                  <c:v>43594.916967592595</c:v>
                </c:pt>
                <c:pt idx="5303">
                  <c:v>43594.958634317132</c:v>
                </c:pt>
                <c:pt idx="5304">
                  <c:v>43595.000301041669</c:v>
                </c:pt>
                <c:pt idx="5305">
                  <c:v>43595.041967766207</c:v>
                </c:pt>
                <c:pt idx="5306">
                  <c:v>43595.083634490744</c:v>
                </c:pt>
                <c:pt idx="5307">
                  <c:v>43595.125301215281</c:v>
                </c:pt>
                <c:pt idx="5308">
                  <c:v>43595.166967939818</c:v>
                </c:pt>
                <c:pt idx="5309">
                  <c:v>43595.208634664355</c:v>
                </c:pt>
                <c:pt idx="5310">
                  <c:v>43595.250301388885</c:v>
                </c:pt>
                <c:pt idx="5311">
                  <c:v>43595.291968113423</c:v>
                </c:pt>
                <c:pt idx="5312">
                  <c:v>43595.33363483796</c:v>
                </c:pt>
                <c:pt idx="5313">
                  <c:v>43595.375301562497</c:v>
                </c:pt>
                <c:pt idx="5314">
                  <c:v>43595.416968287034</c:v>
                </c:pt>
                <c:pt idx="5315">
                  <c:v>43595.458635011571</c:v>
                </c:pt>
                <c:pt idx="5316">
                  <c:v>43595.500301736109</c:v>
                </c:pt>
                <c:pt idx="5317">
                  <c:v>43595.541968460646</c:v>
                </c:pt>
                <c:pt idx="5318">
                  <c:v>43595.583635185183</c:v>
                </c:pt>
                <c:pt idx="5319">
                  <c:v>43595.62530190972</c:v>
                </c:pt>
                <c:pt idx="5320">
                  <c:v>43595.666968634258</c:v>
                </c:pt>
                <c:pt idx="5321">
                  <c:v>43595.708635358795</c:v>
                </c:pt>
                <c:pt idx="5322">
                  <c:v>43595.750302083332</c:v>
                </c:pt>
                <c:pt idx="5323">
                  <c:v>43595.791968807869</c:v>
                </c:pt>
                <c:pt idx="5324">
                  <c:v>43595.833635532406</c:v>
                </c:pt>
                <c:pt idx="5325">
                  <c:v>43595.875302256944</c:v>
                </c:pt>
                <c:pt idx="5326">
                  <c:v>43595.916968981481</c:v>
                </c:pt>
                <c:pt idx="5327">
                  <c:v>43595.958635706018</c:v>
                </c:pt>
                <c:pt idx="5328">
                  <c:v>43596.000302430555</c:v>
                </c:pt>
                <c:pt idx="5329">
                  <c:v>43596.041969155092</c:v>
                </c:pt>
                <c:pt idx="5330">
                  <c:v>43596.08363587963</c:v>
                </c:pt>
                <c:pt idx="5331">
                  <c:v>43596.125302604167</c:v>
                </c:pt>
                <c:pt idx="5332">
                  <c:v>43596.166969328704</c:v>
                </c:pt>
                <c:pt idx="5333">
                  <c:v>43596.208636053241</c:v>
                </c:pt>
                <c:pt idx="5334">
                  <c:v>43596.250302777778</c:v>
                </c:pt>
                <c:pt idx="5335">
                  <c:v>43596.291969502316</c:v>
                </c:pt>
                <c:pt idx="5336">
                  <c:v>43596.333636226853</c:v>
                </c:pt>
                <c:pt idx="5337">
                  <c:v>43596.37530295139</c:v>
                </c:pt>
                <c:pt idx="5338">
                  <c:v>43596.416969675927</c:v>
                </c:pt>
                <c:pt idx="5339">
                  <c:v>43596.458636400464</c:v>
                </c:pt>
                <c:pt idx="5340">
                  <c:v>43596.500303125002</c:v>
                </c:pt>
                <c:pt idx="5341">
                  <c:v>43596.541969849539</c:v>
                </c:pt>
                <c:pt idx="5342">
                  <c:v>43596.583636574076</c:v>
                </c:pt>
                <c:pt idx="5343">
                  <c:v>43596.625303298613</c:v>
                </c:pt>
                <c:pt idx="5344">
                  <c:v>43596.66697002315</c:v>
                </c:pt>
                <c:pt idx="5345">
                  <c:v>43596.708636747688</c:v>
                </c:pt>
                <c:pt idx="5346">
                  <c:v>43596.750303472225</c:v>
                </c:pt>
                <c:pt idx="5347">
                  <c:v>43596.791970196762</c:v>
                </c:pt>
                <c:pt idx="5348">
                  <c:v>43596.833636921299</c:v>
                </c:pt>
                <c:pt idx="5349">
                  <c:v>43596.875303645837</c:v>
                </c:pt>
                <c:pt idx="5350">
                  <c:v>43596.916970370374</c:v>
                </c:pt>
                <c:pt idx="5351">
                  <c:v>43596.958637094911</c:v>
                </c:pt>
                <c:pt idx="5352">
                  <c:v>43597.000303819441</c:v>
                </c:pt>
                <c:pt idx="5353">
                  <c:v>43597.041970543978</c:v>
                </c:pt>
                <c:pt idx="5354">
                  <c:v>43597.083637268515</c:v>
                </c:pt>
                <c:pt idx="5355">
                  <c:v>43597.125303993053</c:v>
                </c:pt>
                <c:pt idx="5356">
                  <c:v>43597.16697071759</c:v>
                </c:pt>
                <c:pt idx="5357">
                  <c:v>43597.208637442127</c:v>
                </c:pt>
                <c:pt idx="5358">
                  <c:v>43597.250304166664</c:v>
                </c:pt>
                <c:pt idx="5359">
                  <c:v>43597.291970891201</c:v>
                </c:pt>
                <c:pt idx="5360">
                  <c:v>43597.333637615739</c:v>
                </c:pt>
                <c:pt idx="5361">
                  <c:v>43597.375304340276</c:v>
                </c:pt>
                <c:pt idx="5362">
                  <c:v>43597.416971064813</c:v>
                </c:pt>
                <c:pt idx="5363">
                  <c:v>43597.45863778935</c:v>
                </c:pt>
                <c:pt idx="5364">
                  <c:v>43597.500304513887</c:v>
                </c:pt>
                <c:pt idx="5365">
                  <c:v>43597.541971238425</c:v>
                </c:pt>
                <c:pt idx="5366">
                  <c:v>43597.583637962962</c:v>
                </c:pt>
                <c:pt idx="5367">
                  <c:v>43597.625304687499</c:v>
                </c:pt>
                <c:pt idx="5368">
                  <c:v>43597.666971412036</c:v>
                </c:pt>
                <c:pt idx="5369">
                  <c:v>43597.708638136573</c:v>
                </c:pt>
                <c:pt idx="5370">
                  <c:v>43597.750304861111</c:v>
                </c:pt>
                <c:pt idx="5371">
                  <c:v>43597.791971585648</c:v>
                </c:pt>
                <c:pt idx="5372">
                  <c:v>43597.833638310185</c:v>
                </c:pt>
                <c:pt idx="5373">
                  <c:v>43597.875305034722</c:v>
                </c:pt>
                <c:pt idx="5374">
                  <c:v>43597.916971759259</c:v>
                </c:pt>
                <c:pt idx="5375">
                  <c:v>43597.958638483797</c:v>
                </c:pt>
                <c:pt idx="5376">
                  <c:v>43598.000305208334</c:v>
                </c:pt>
                <c:pt idx="5377">
                  <c:v>43598.041971932871</c:v>
                </c:pt>
                <c:pt idx="5378">
                  <c:v>43598.083638657408</c:v>
                </c:pt>
                <c:pt idx="5379">
                  <c:v>43598.125305381946</c:v>
                </c:pt>
                <c:pt idx="5380">
                  <c:v>43598.166972106483</c:v>
                </c:pt>
                <c:pt idx="5381">
                  <c:v>43598.20863883102</c:v>
                </c:pt>
                <c:pt idx="5382">
                  <c:v>43598.250305555557</c:v>
                </c:pt>
                <c:pt idx="5383">
                  <c:v>43598.291972280094</c:v>
                </c:pt>
                <c:pt idx="5384">
                  <c:v>43598.333639004632</c:v>
                </c:pt>
                <c:pt idx="5385">
                  <c:v>43598.375305729169</c:v>
                </c:pt>
                <c:pt idx="5386">
                  <c:v>43598.416972453706</c:v>
                </c:pt>
                <c:pt idx="5387">
                  <c:v>43598.458639178243</c:v>
                </c:pt>
                <c:pt idx="5388">
                  <c:v>43598.50030590278</c:v>
                </c:pt>
                <c:pt idx="5389">
                  <c:v>43598.541972627318</c:v>
                </c:pt>
                <c:pt idx="5390">
                  <c:v>43598.583639351855</c:v>
                </c:pt>
                <c:pt idx="5391">
                  <c:v>43598.625306076392</c:v>
                </c:pt>
                <c:pt idx="5392">
                  <c:v>43598.666972800929</c:v>
                </c:pt>
                <c:pt idx="5393">
                  <c:v>43598.708639525466</c:v>
                </c:pt>
                <c:pt idx="5394">
                  <c:v>43598.750306250004</c:v>
                </c:pt>
                <c:pt idx="5395">
                  <c:v>43598.791972974534</c:v>
                </c:pt>
                <c:pt idx="5396">
                  <c:v>43598.833639699071</c:v>
                </c:pt>
                <c:pt idx="5397">
                  <c:v>43598.875306423608</c:v>
                </c:pt>
                <c:pt idx="5398">
                  <c:v>43598.916973148145</c:v>
                </c:pt>
                <c:pt idx="5399">
                  <c:v>43598.958639872682</c:v>
                </c:pt>
                <c:pt idx="5400">
                  <c:v>43599.00030659722</c:v>
                </c:pt>
                <c:pt idx="5401">
                  <c:v>43599.041973321757</c:v>
                </c:pt>
                <c:pt idx="5402">
                  <c:v>43599.083640046294</c:v>
                </c:pt>
                <c:pt idx="5403">
                  <c:v>43599.125306770831</c:v>
                </c:pt>
                <c:pt idx="5404">
                  <c:v>43599.166973495368</c:v>
                </c:pt>
                <c:pt idx="5405">
                  <c:v>43599.208640219906</c:v>
                </c:pt>
                <c:pt idx="5406">
                  <c:v>43599.250306944443</c:v>
                </c:pt>
                <c:pt idx="5407">
                  <c:v>43599.29197366898</c:v>
                </c:pt>
                <c:pt idx="5408">
                  <c:v>43599.333640393517</c:v>
                </c:pt>
                <c:pt idx="5409">
                  <c:v>43599.375307118054</c:v>
                </c:pt>
                <c:pt idx="5410">
                  <c:v>43599.416973842592</c:v>
                </c:pt>
                <c:pt idx="5411">
                  <c:v>43599.458640567129</c:v>
                </c:pt>
                <c:pt idx="5412">
                  <c:v>43599.500307291666</c:v>
                </c:pt>
                <c:pt idx="5413">
                  <c:v>43599.541974016203</c:v>
                </c:pt>
                <c:pt idx="5414">
                  <c:v>43599.583640740741</c:v>
                </c:pt>
                <c:pt idx="5415">
                  <c:v>43599.625307465278</c:v>
                </c:pt>
                <c:pt idx="5416">
                  <c:v>43599.666974189815</c:v>
                </c:pt>
                <c:pt idx="5417">
                  <c:v>43599.708640914352</c:v>
                </c:pt>
                <c:pt idx="5418">
                  <c:v>43599.750307638889</c:v>
                </c:pt>
                <c:pt idx="5419">
                  <c:v>43599.791974363427</c:v>
                </c:pt>
                <c:pt idx="5420">
                  <c:v>43599.833641087964</c:v>
                </c:pt>
                <c:pt idx="5421">
                  <c:v>43599.875307812501</c:v>
                </c:pt>
                <c:pt idx="5422">
                  <c:v>43599.916974537038</c:v>
                </c:pt>
                <c:pt idx="5423">
                  <c:v>43599.958641261575</c:v>
                </c:pt>
                <c:pt idx="5424">
                  <c:v>43600.000307986113</c:v>
                </c:pt>
                <c:pt idx="5425">
                  <c:v>43600.04197471065</c:v>
                </c:pt>
                <c:pt idx="5426">
                  <c:v>43600.083641435187</c:v>
                </c:pt>
                <c:pt idx="5427">
                  <c:v>43600.125308159724</c:v>
                </c:pt>
                <c:pt idx="5428">
                  <c:v>43600.166974884261</c:v>
                </c:pt>
                <c:pt idx="5429">
                  <c:v>43600.208641608799</c:v>
                </c:pt>
                <c:pt idx="5430">
                  <c:v>43600.250308333336</c:v>
                </c:pt>
                <c:pt idx="5431">
                  <c:v>43600.291975057873</c:v>
                </c:pt>
                <c:pt idx="5432">
                  <c:v>43600.33364178241</c:v>
                </c:pt>
                <c:pt idx="5433">
                  <c:v>43600.375308506947</c:v>
                </c:pt>
                <c:pt idx="5434">
                  <c:v>43600.416975231485</c:v>
                </c:pt>
                <c:pt idx="5435">
                  <c:v>43600.458641956022</c:v>
                </c:pt>
                <c:pt idx="5436">
                  <c:v>43600.500308680559</c:v>
                </c:pt>
                <c:pt idx="5437">
                  <c:v>43600.541975405089</c:v>
                </c:pt>
                <c:pt idx="5438">
                  <c:v>43600.583642129626</c:v>
                </c:pt>
                <c:pt idx="5439">
                  <c:v>43600.625308854163</c:v>
                </c:pt>
                <c:pt idx="5440">
                  <c:v>43600.666975578701</c:v>
                </c:pt>
                <c:pt idx="5441">
                  <c:v>43600.708642303238</c:v>
                </c:pt>
                <c:pt idx="5442">
                  <c:v>43600.750309027775</c:v>
                </c:pt>
                <c:pt idx="5443">
                  <c:v>43600.791975752312</c:v>
                </c:pt>
                <c:pt idx="5444">
                  <c:v>43600.833642476849</c:v>
                </c:pt>
                <c:pt idx="5445">
                  <c:v>43600.875309201387</c:v>
                </c:pt>
                <c:pt idx="5446">
                  <c:v>43600.916975925924</c:v>
                </c:pt>
                <c:pt idx="5447">
                  <c:v>43600.958642650461</c:v>
                </c:pt>
                <c:pt idx="5448">
                  <c:v>43601.000309374998</c:v>
                </c:pt>
                <c:pt idx="5449">
                  <c:v>43601.041976099536</c:v>
                </c:pt>
                <c:pt idx="5450">
                  <c:v>43601.083642824073</c:v>
                </c:pt>
                <c:pt idx="5451">
                  <c:v>43601.12530954861</c:v>
                </c:pt>
                <c:pt idx="5452">
                  <c:v>43601.166976273147</c:v>
                </c:pt>
                <c:pt idx="5453">
                  <c:v>43601.208642997684</c:v>
                </c:pt>
                <c:pt idx="5454">
                  <c:v>43601.250309722222</c:v>
                </c:pt>
                <c:pt idx="5455">
                  <c:v>43601.291976446759</c:v>
                </c:pt>
                <c:pt idx="5456">
                  <c:v>43601.333643171296</c:v>
                </c:pt>
                <c:pt idx="5457">
                  <c:v>43601.375309895833</c:v>
                </c:pt>
                <c:pt idx="5458">
                  <c:v>43601.41697662037</c:v>
                </c:pt>
                <c:pt idx="5459">
                  <c:v>43601.458643344908</c:v>
                </c:pt>
                <c:pt idx="5460">
                  <c:v>43601.500310069445</c:v>
                </c:pt>
                <c:pt idx="5461">
                  <c:v>43601.541976793982</c:v>
                </c:pt>
                <c:pt idx="5462">
                  <c:v>43601.583643518519</c:v>
                </c:pt>
                <c:pt idx="5463">
                  <c:v>43601.625310243056</c:v>
                </c:pt>
                <c:pt idx="5464">
                  <c:v>43601.666976967594</c:v>
                </c:pt>
                <c:pt idx="5465">
                  <c:v>43601.708643692131</c:v>
                </c:pt>
                <c:pt idx="5466">
                  <c:v>43601.750310416668</c:v>
                </c:pt>
                <c:pt idx="5467">
                  <c:v>43601.791977141205</c:v>
                </c:pt>
                <c:pt idx="5468">
                  <c:v>43601.833643865742</c:v>
                </c:pt>
                <c:pt idx="5469">
                  <c:v>43601.87531059028</c:v>
                </c:pt>
                <c:pt idx="5470">
                  <c:v>43601.916977314817</c:v>
                </c:pt>
                <c:pt idx="5471">
                  <c:v>43601.958644039354</c:v>
                </c:pt>
                <c:pt idx="5472">
                  <c:v>43602.000310763891</c:v>
                </c:pt>
                <c:pt idx="5473">
                  <c:v>43602.041977488429</c:v>
                </c:pt>
                <c:pt idx="5474">
                  <c:v>43602.083644212966</c:v>
                </c:pt>
                <c:pt idx="5475">
                  <c:v>43602.125310937503</c:v>
                </c:pt>
                <c:pt idx="5476">
                  <c:v>43602.16697766204</c:v>
                </c:pt>
                <c:pt idx="5477">
                  <c:v>43602.208644386577</c:v>
                </c:pt>
                <c:pt idx="5478">
                  <c:v>43602.250311111115</c:v>
                </c:pt>
                <c:pt idx="5479">
                  <c:v>43602.291977835652</c:v>
                </c:pt>
                <c:pt idx="5480">
                  <c:v>43602.333644560182</c:v>
                </c:pt>
                <c:pt idx="5481">
                  <c:v>43602.375311284719</c:v>
                </c:pt>
                <c:pt idx="5482">
                  <c:v>43602.416978009256</c:v>
                </c:pt>
                <c:pt idx="5483">
                  <c:v>43602.458644733793</c:v>
                </c:pt>
                <c:pt idx="5484">
                  <c:v>43602.500311458331</c:v>
                </c:pt>
                <c:pt idx="5485">
                  <c:v>43602.541978182868</c:v>
                </c:pt>
                <c:pt idx="5486">
                  <c:v>43602.583644907405</c:v>
                </c:pt>
                <c:pt idx="5487">
                  <c:v>43602.625311631942</c:v>
                </c:pt>
                <c:pt idx="5488">
                  <c:v>43602.666978356479</c:v>
                </c:pt>
                <c:pt idx="5489">
                  <c:v>43602.708645081017</c:v>
                </c:pt>
                <c:pt idx="5490">
                  <c:v>43602.750311805554</c:v>
                </c:pt>
                <c:pt idx="5491">
                  <c:v>43602.791978530091</c:v>
                </c:pt>
                <c:pt idx="5492">
                  <c:v>43602.833645254628</c:v>
                </c:pt>
                <c:pt idx="5493">
                  <c:v>43602.875311979165</c:v>
                </c:pt>
                <c:pt idx="5494">
                  <c:v>43602.916978703703</c:v>
                </c:pt>
                <c:pt idx="5495">
                  <c:v>43602.95864542824</c:v>
                </c:pt>
                <c:pt idx="5496">
                  <c:v>43603.000312152777</c:v>
                </c:pt>
                <c:pt idx="5497">
                  <c:v>43603.041978877314</c:v>
                </c:pt>
                <c:pt idx="5498">
                  <c:v>43603.083645601851</c:v>
                </c:pt>
                <c:pt idx="5499">
                  <c:v>43603.125312326389</c:v>
                </c:pt>
                <c:pt idx="5500">
                  <c:v>43603.166979050926</c:v>
                </c:pt>
                <c:pt idx="5501">
                  <c:v>43603.208645775463</c:v>
                </c:pt>
                <c:pt idx="5502">
                  <c:v>43603.2503125</c:v>
                </c:pt>
                <c:pt idx="5503">
                  <c:v>43603.291979224537</c:v>
                </c:pt>
                <c:pt idx="5504">
                  <c:v>43603.333645949075</c:v>
                </c:pt>
                <c:pt idx="5505">
                  <c:v>43603.375312673612</c:v>
                </c:pt>
                <c:pt idx="5506">
                  <c:v>43603.416979398149</c:v>
                </c:pt>
                <c:pt idx="5507">
                  <c:v>43603.458646122686</c:v>
                </c:pt>
                <c:pt idx="5508">
                  <c:v>43603.500312847224</c:v>
                </c:pt>
                <c:pt idx="5509">
                  <c:v>43603.541979571761</c:v>
                </c:pt>
                <c:pt idx="5510">
                  <c:v>43603.583646296298</c:v>
                </c:pt>
                <c:pt idx="5511">
                  <c:v>43603.625313020835</c:v>
                </c:pt>
                <c:pt idx="5512">
                  <c:v>43603.666979745372</c:v>
                </c:pt>
                <c:pt idx="5513">
                  <c:v>43603.70864646991</c:v>
                </c:pt>
                <c:pt idx="5514">
                  <c:v>43603.750313194447</c:v>
                </c:pt>
                <c:pt idx="5515">
                  <c:v>43603.791979918984</c:v>
                </c:pt>
                <c:pt idx="5516">
                  <c:v>43603.833646643521</c:v>
                </c:pt>
                <c:pt idx="5517">
                  <c:v>43603.875313368058</c:v>
                </c:pt>
                <c:pt idx="5518">
                  <c:v>43603.916980092596</c:v>
                </c:pt>
                <c:pt idx="5519">
                  <c:v>43603.958646817133</c:v>
                </c:pt>
                <c:pt idx="5520">
                  <c:v>43604.00031354167</c:v>
                </c:pt>
                <c:pt idx="5521">
                  <c:v>43604.041980266207</c:v>
                </c:pt>
                <c:pt idx="5522">
                  <c:v>43604.083646990737</c:v>
                </c:pt>
                <c:pt idx="5523">
                  <c:v>43604.125313715274</c:v>
                </c:pt>
                <c:pt idx="5524">
                  <c:v>43604.166980439812</c:v>
                </c:pt>
                <c:pt idx="5525">
                  <c:v>43604.208647164349</c:v>
                </c:pt>
                <c:pt idx="5526">
                  <c:v>43604.250313888886</c:v>
                </c:pt>
                <c:pt idx="5527">
                  <c:v>43604.291980613423</c:v>
                </c:pt>
                <c:pt idx="5528">
                  <c:v>43604.33364733796</c:v>
                </c:pt>
                <c:pt idx="5529">
                  <c:v>43604.375314062498</c:v>
                </c:pt>
                <c:pt idx="5530">
                  <c:v>43604.416980787035</c:v>
                </c:pt>
                <c:pt idx="5531">
                  <c:v>43604.458647511572</c:v>
                </c:pt>
                <c:pt idx="5532">
                  <c:v>43604.500314236109</c:v>
                </c:pt>
                <c:pt idx="5533">
                  <c:v>43604.541980960646</c:v>
                </c:pt>
                <c:pt idx="5534">
                  <c:v>43604.583647685184</c:v>
                </c:pt>
                <c:pt idx="5535">
                  <c:v>43604.625314409721</c:v>
                </c:pt>
                <c:pt idx="5536">
                  <c:v>43604.666981134258</c:v>
                </c:pt>
                <c:pt idx="5537">
                  <c:v>43604.708647858795</c:v>
                </c:pt>
                <c:pt idx="5538">
                  <c:v>43604.750314583333</c:v>
                </c:pt>
                <c:pt idx="5539">
                  <c:v>43604.79198130787</c:v>
                </c:pt>
                <c:pt idx="5540">
                  <c:v>43604.833648032407</c:v>
                </c:pt>
                <c:pt idx="5541">
                  <c:v>43604.875314756944</c:v>
                </c:pt>
                <c:pt idx="5542">
                  <c:v>43604.916981481481</c:v>
                </c:pt>
                <c:pt idx="5543">
                  <c:v>43604.958648206019</c:v>
                </c:pt>
                <c:pt idx="5544">
                  <c:v>43605.000314930556</c:v>
                </c:pt>
                <c:pt idx="5545">
                  <c:v>43605.041981655093</c:v>
                </c:pt>
                <c:pt idx="5546">
                  <c:v>43605.08364837963</c:v>
                </c:pt>
                <c:pt idx="5547">
                  <c:v>43605.125315104167</c:v>
                </c:pt>
                <c:pt idx="5548">
                  <c:v>43605.166981828705</c:v>
                </c:pt>
                <c:pt idx="5549">
                  <c:v>43605.208648553242</c:v>
                </c:pt>
                <c:pt idx="5550">
                  <c:v>43605.250315277779</c:v>
                </c:pt>
                <c:pt idx="5551">
                  <c:v>43605.291982002316</c:v>
                </c:pt>
                <c:pt idx="5552">
                  <c:v>43605.333648726853</c:v>
                </c:pt>
                <c:pt idx="5553">
                  <c:v>43605.375315451391</c:v>
                </c:pt>
                <c:pt idx="5554">
                  <c:v>43605.416982175928</c:v>
                </c:pt>
                <c:pt idx="5555">
                  <c:v>43605.458648900465</c:v>
                </c:pt>
                <c:pt idx="5556">
                  <c:v>43605.500315625002</c:v>
                </c:pt>
                <c:pt idx="5557">
                  <c:v>43605.541982349539</c:v>
                </c:pt>
                <c:pt idx="5558">
                  <c:v>43605.583649074077</c:v>
                </c:pt>
                <c:pt idx="5559">
                  <c:v>43605.625315798614</c:v>
                </c:pt>
                <c:pt idx="5560">
                  <c:v>43605.666982523151</c:v>
                </c:pt>
                <c:pt idx="5561">
                  <c:v>43605.708649247688</c:v>
                </c:pt>
                <c:pt idx="5562">
                  <c:v>43605.750315972226</c:v>
                </c:pt>
                <c:pt idx="5563">
                  <c:v>43605.791982696763</c:v>
                </c:pt>
                <c:pt idx="5564">
                  <c:v>43605.8336494213</c:v>
                </c:pt>
                <c:pt idx="5565">
                  <c:v>43605.87531614583</c:v>
                </c:pt>
                <c:pt idx="5566">
                  <c:v>43605.916982870367</c:v>
                </c:pt>
                <c:pt idx="5567">
                  <c:v>43605.958649594904</c:v>
                </c:pt>
                <c:pt idx="5568">
                  <c:v>43606.000316319441</c:v>
                </c:pt>
                <c:pt idx="5569">
                  <c:v>43606.041983043979</c:v>
                </c:pt>
                <c:pt idx="5570">
                  <c:v>43606.083649768516</c:v>
                </c:pt>
                <c:pt idx="5571">
                  <c:v>43606.125316493053</c:v>
                </c:pt>
                <c:pt idx="5572">
                  <c:v>43606.16698321759</c:v>
                </c:pt>
                <c:pt idx="5573">
                  <c:v>43606.208649942128</c:v>
                </c:pt>
                <c:pt idx="5574">
                  <c:v>43606.250316666665</c:v>
                </c:pt>
                <c:pt idx="5575">
                  <c:v>43606.291983391202</c:v>
                </c:pt>
                <c:pt idx="5576">
                  <c:v>43606.333650115739</c:v>
                </c:pt>
                <c:pt idx="5577">
                  <c:v>43606.375316840276</c:v>
                </c:pt>
                <c:pt idx="5578">
                  <c:v>43606.416983564814</c:v>
                </c:pt>
                <c:pt idx="5579">
                  <c:v>43606.458650289351</c:v>
                </c:pt>
                <c:pt idx="5580">
                  <c:v>43606.500317013888</c:v>
                </c:pt>
                <c:pt idx="5581">
                  <c:v>43606.541983738425</c:v>
                </c:pt>
                <c:pt idx="5582">
                  <c:v>43606.583650462962</c:v>
                </c:pt>
                <c:pt idx="5583">
                  <c:v>43606.6253171875</c:v>
                </c:pt>
                <c:pt idx="5584">
                  <c:v>43606.666983912037</c:v>
                </c:pt>
                <c:pt idx="5585">
                  <c:v>43606.708650636574</c:v>
                </c:pt>
                <c:pt idx="5586">
                  <c:v>43606.750317361111</c:v>
                </c:pt>
                <c:pt idx="5587">
                  <c:v>43606.791984085648</c:v>
                </c:pt>
                <c:pt idx="5588">
                  <c:v>43606.833650810186</c:v>
                </c:pt>
                <c:pt idx="5589">
                  <c:v>43606.875317534723</c:v>
                </c:pt>
                <c:pt idx="5590">
                  <c:v>43606.91698425926</c:v>
                </c:pt>
                <c:pt idx="5591">
                  <c:v>43606.958650983797</c:v>
                </c:pt>
                <c:pt idx="5592">
                  <c:v>43607.000317708334</c:v>
                </c:pt>
                <c:pt idx="5593">
                  <c:v>43607.041984432872</c:v>
                </c:pt>
                <c:pt idx="5594">
                  <c:v>43607.083651157409</c:v>
                </c:pt>
                <c:pt idx="5595">
                  <c:v>43607.125317881946</c:v>
                </c:pt>
                <c:pt idx="5596">
                  <c:v>43607.166984606483</c:v>
                </c:pt>
                <c:pt idx="5597">
                  <c:v>43607.208651331021</c:v>
                </c:pt>
                <c:pt idx="5598">
                  <c:v>43607.250318055558</c:v>
                </c:pt>
                <c:pt idx="5599">
                  <c:v>43607.291984780095</c:v>
                </c:pt>
                <c:pt idx="5600">
                  <c:v>43607.333651504632</c:v>
                </c:pt>
                <c:pt idx="5601">
                  <c:v>43607.375318229169</c:v>
                </c:pt>
                <c:pt idx="5602">
                  <c:v>43607.416984953707</c:v>
                </c:pt>
                <c:pt idx="5603">
                  <c:v>43607.458651678244</c:v>
                </c:pt>
                <c:pt idx="5604">
                  <c:v>43607.500318402781</c:v>
                </c:pt>
                <c:pt idx="5605">
                  <c:v>43607.541985127318</c:v>
                </c:pt>
                <c:pt idx="5606">
                  <c:v>43607.583651851855</c:v>
                </c:pt>
                <c:pt idx="5607">
                  <c:v>43607.625318576385</c:v>
                </c:pt>
                <c:pt idx="5608">
                  <c:v>43607.666985300923</c:v>
                </c:pt>
                <c:pt idx="5609">
                  <c:v>43607.70865202546</c:v>
                </c:pt>
                <c:pt idx="5610">
                  <c:v>43607.750318749997</c:v>
                </c:pt>
                <c:pt idx="5611">
                  <c:v>43607.791985474534</c:v>
                </c:pt>
                <c:pt idx="5612">
                  <c:v>43607.833652199071</c:v>
                </c:pt>
                <c:pt idx="5613">
                  <c:v>43607.875318923609</c:v>
                </c:pt>
                <c:pt idx="5614">
                  <c:v>43607.916985648146</c:v>
                </c:pt>
                <c:pt idx="5615">
                  <c:v>43607.958652372683</c:v>
                </c:pt>
                <c:pt idx="5616">
                  <c:v>43608.00031909722</c:v>
                </c:pt>
                <c:pt idx="5617">
                  <c:v>43608.041985821757</c:v>
                </c:pt>
                <c:pt idx="5618">
                  <c:v>43608.083652546295</c:v>
                </c:pt>
                <c:pt idx="5619">
                  <c:v>43608.125319270832</c:v>
                </c:pt>
                <c:pt idx="5620">
                  <c:v>43608.166985995369</c:v>
                </c:pt>
                <c:pt idx="5621">
                  <c:v>43608.208652719906</c:v>
                </c:pt>
                <c:pt idx="5622">
                  <c:v>43608.250319444443</c:v>
                </c:pt>
                <c:pt idx="5623">
                  <c:v>43608.291986168981</c:v>
                </c:pt>
                <c:pt idx="5624">
                  <c:v>43608.333652893518</c:v>
                </c:pt>
                <c:pt idx="5625">
                  <c:v>43608.375319618055</c:v>
                </c:pt>
                <c:pt idx="5626">
                  <c:v>43608.416986342592</c:v>
                </c:pt>
                <c:pt idx="5627">
                  <c:v>43608.458653067129</c:v>
                </c:pt>
                <c:pt idx="5628">
                  <c:v>43608.500319791667</c:v>
                </c:pt>
                <c:pt idx="5629">
                  <c:v>43608.541986516204</c:v>
                </c:pt>
                <c:pt idx="5630">
                  <c:v>43608.583653240741</c:v>
                </c:pt>
                <c:pt idx="5631">
                  <c:v>43608.625319965278</c:v>
                </c:pt>
                <c:pt idx="5632">
                  <c:v>43608.666986689816</c:v>
                </c:pt>
                <c:pt idx="5633">
                  <c:v>43608.708653414353</c:v>
                </c:pt>
                <c:pt idx="5634">
                  <c:v>43608.75032013889</c:v>
                </c:pt>
                <c:pt idx="5635">
                  <c:v>43608.791986863427</c:v>
                </c:pt>
                <c:pt idx="5636">
                  <c:v>43608.833653587964</c:v>
                </c:pt>
                <c:pt idx="5637">
                  <c:v>43608.875320312502</c:v>
                </c:pt>
                <c:pt idx="5638">
                  <c:v>43608.916987037039</c:v>
                </c:pt>
                <c:pt idx="5639">
                  <c:v>43608.958653761576</c:v>
                </c:pt>
                <c:pt idx="5640">
                  <c:v>43609.000320486113</c:v>
                </c:pt>
                <c:pt idx="5641">
                  <c:v>43609.04198721065</c:v>
                </c:pt>
                <c:pt idx="5642">
                  <c:v>43609.083653935188</c:v>
                </c:pt>
                <c:pt idx="5643">
                  <c:v>43609.125320659725</c:v>
                </c:pt>
                <c:pt idx="5644">
                  <c:v>43609.166987384262</c:v>
                </c:pt>
                <c:pt idx="5645">
                  <c:v>43609.208654108799</c:v>
                </c:pt>
                <c:pt idx="5646">
                  <c:v>43609.250320833336</c:v>
                </c:pt>
                <c:pt idx="5647">
                  <c:v>43609.291987557874</c:v>
                </c:pt>
                <c:pt idx="5648">
                  <c:v>43609.333654282411</c:v>
                </c:pt>
                <c:pt idx="5649">
                  <c:v>43609.375321006948</c:v>
                </c:pt>
                <c:pt idx="5650">
                  <c:v>43609.416987731478</c:v>
                </c:pt>
                <c:pt idx="5651">
                  <c:v>43609.458654456015</c:v>
                </c:pt>
                <c:pt idx="5652">
                  <c:v>43609.500321180552</c:v>
                </c:pt>
                <c:pt idx="5653">
                  <c:v>43609.54198790509</c:v>
                </c:pt>
                <c:pt idx="5654">
                  <c:v>43609.583654629627</c:v>
                </c:pt>
                <c:pt idx="5655">
                  <c:v>43609.625321354164</c:v>
                </c:pt>
                <c:pt idx="5656">
                  <c:v>43609.666988078701</c:v>
                </c:pt>
                <c:pt idx="5657">
                  <c:v>43609.708654803238</c:v>
                </c:pt>
                <c:pt idx="5658">
                  <c:v>43609.750321527776</c:v>
                </c:pt>
                <c:pt idx="5659">
                  <c:v>43609.791988252313</c:v>
                </c:pt>
                <c:pt idx="5660">
                  <c:v>43609.83365497685</c:v>
                </c:pt>
                <c:pt idx="5661">
                  <c:v>43609.875321701387</c:v>
                </c:pt>
                <c:pt idx="5662">
                  <c:v>43609.916988425925</c:v>
                </c:pt>
                <c:pt idx="5663">
                  <c:v>43609.958655150462</c:v>
                </c:pt>
                <c:pt idx="5664">
                  <c:v>43610.000321874999</c:v>
                </c:pt>
                <c:pt idx="5665">
                  <c:v>43610.041988599536</c:v>
                </c:pt>
                <c:pt idx="5666">
                  <c:v>43610.083655324073</c:v>
                </c:pt>
                <c:pt idx="5667">
                  <c:v>43610.125322048611</c:v>
                </c:pt>
                <c:pt idx="5668">
                  <c:v>43610.166988773148</c:v>
                </c:pt>
                <c:pt idx="5669">
                  <c:v>43610.208655497685</c:v>
                </c:pt>
                <c:pt idx="5670">
                  <c:v>43610.250322222222</c:v>
                </c:pt>
                <c:pt idx="5671">
                  <c:v>43610.291988946759</c:v>
                </c:pt>
                <c:pt idx="5672">
                  <c:v>43610.333655671297</c:v>
                </c:pt>
                <c:pt idx="5673">
                  <c:v>43610.375322395834</c:v>
                </c:pt>
                <c:pt idx="5674">
                  <c:v>43610.416989120371</c:v>
                </c:pt>
                <c:pt idx="5675">
                  <c:v>43610.458655844908</c:v>
                </c:pt>
                <c:pt idx="5676">
                  <c:v>43610.500322569445</c:v>
                </c:pt>
                <c:pt idx="5677">
                  <c:v>43610.541989293983</c:v>
                </c:pt>
                <c:pt idx="5678">
                  <c:v>43610.58365601852</c:v>
                </c:pt>
                <c:pt idx="5679">
                  <c:v>43610.625322743057</c:v>
                </c:pt>
                <c:pt idx="5680">
                  <c:v>43610.666989467594</c:v>
                </c:pt>
                <c:pt idx="5681">
                  <c:v>43610.708656192131</c:v>
                </c:pt>
                <c:pt idx="5682">
                  <c:v>43610.750322916669</c:v>
                </c:pt>
                <c:pt idx="5683">
                  <c:v>43610.791989641206</c:v>
                </c:pt>
                <c:pt idx="5684">
                  <c:v>43610.833656365743</c:v>
                </c:pt>
                <c:pt idx="5685">
                  <c:v>43610.87532309028</c:v>
                </c:pt>
                <c:pt idx="5686">
                  <c:v>43610.916989814817</c:v>
                </c:pt>
                <c:pt idx="5687">
                  <c:v>43610.958656539355</c:v>
                </c:pt>
                <c:pt idx="5688">
                  <c:v>43611.000323263892</c:v>
                </c:pt>
                <c:pt idx="5689">
                  <c:v>43611.041989988429</c:v>
                </c:pt>
                <c:pt idx="5690">
                  <c:v>43611.083656712966</c:v>
                </c:pt>
                <c:pt idx="5691">
                  <c:v>43611.125323437504</c:v>
                </c:pt>
                <c:pt idx="5692">
                  <c:v>43611.166990162033</c:v>
                </c:pt>
                <c:pt idx="5693">
                  <c:v>43611.208656886571</c:v>
                </c:pt>
                <c:pt idx="5694">
                  <c:v>43611.250323611108</c:v>
                </c:pt>
                <c:pt idx="5695">
                  <c:v>43611.291990335645</c:v>
                </c:pt>
                <c:pt idx="5696">
                  <c:v>43611.333657060182</c:v>
                </c:pt>
                <c:pt idx="5697">
                  <c:v>43611.37532378472</c:v>
                </c:pt>
                <c:pt idx="5698">
                  <c:v>43611.416990509257</c:v>
                </c:pt>
                <c:pt idx="5699">
                  <c:v>43611.458657233794</c:v>
                </c:pt>
                <c:pt idx="5700">
                  <c:v>43611.500323958331</c:v>
                </c:pt>
                <c:pt idx="5701">
                  <c:v>43611.541990682868</c:v>
                </c:pt>
                <c:pt idx="5702">
                  <c:v>43611.583657407406</c:v>
                </c:pt>
                <c:pt idx="5703">
                  <c:v>43611.625324131943</c:v>
                </c:pt>
                <c:pt idx="5704">
                  <c:v>43611.66699085648</c:v>
                </c:pt>
                <c:pt idx="5705">
                  <c:v>43611.708657581017</c:v>
                </c:pt>
                <c:pt idx="5706">
                  <c:v>43611.750324305554</c:v>
                </c:pt>
                <c:pt idx="5707">
                  <c:v>43611.791991030092</c:v>
                </c:pt>
                <c:pt idx="5708">
                  <c:v>43611.833657754629</c:v>
                </c:pt>
                <c:pt idx="5709">
                  <c:v>43611.875324479166</c:v>
                </c:pt>
                <c:pt idx="5710">
                  <c:v>43611.916991203703</c:v>
                </c:pt>
                <c:pt idx="5711">
                  <c:v>43611.95865792824</c:v>
                </c:pt>
                <c:pt idx="5712">
                  <c:v>43612.000324652778</c:v>
                </c:pt>
                <c:pt idx="5713">
                  <c:v>43612.041991377315</c:v>
                </c:pt>
                <c:pt idx="5714">
                  <c:v>43612.083658101852</c:v>
                </c:pt>
                <c:pt idx="5715">
                  <c:v>43612.125324826389</c:v>
                </c:pt>
                <c:pt idx="5716">
                  <c:v>43612.166991550926</c:v>
                </c:pt>
                <c:pt idx="5717">
                  <c:v>43612.208658275464</c:v>
                </c:pt>
                <c:pt idx="5718">
                  <c:v>43612.250325000001</c:v>
                </c:pt>
                <c:pt idx="5719">
                  <c:v>43612.291991724538</c:v>
                </c:pt>
                <c:pt idx="5720">
                  <c:v>43612.333658449075</c:v>
                </c:pt>
                <c:pt idx="5721">
                  <c:v>43612.375325173613</c:v>
                </c:pt>
                <c:pt idx="5722">
                  <c:v>43612.41699189815</c:v>
                </c:pt>
                <c:pt idx="5723">
                  <c:v>43612.458658622687</c:v>
                </c:pt>
                <c:pt idx="5724">
                  <c:v>43612.500325347224</c:v>
                </c:pt>
                <c:pt idx="5725">
                  <c:v>43612.541992071761</c:v>
                </c:pt>
                <c:pt idx="5726">
                  <c:v>43612.583658796299</c:v>
                </c:pt>
                <c:pt idx="5727">
                  <c:v>43612.625325520836</c:v>
                </c:pt>
                <c:pt idx="5728">
                  <c:v>43612.666992245373</c:v>
                </c:pt>
                <c:pt idx="5729">
                  <c:v>43612.70865896991</c:v>
                </c:pt>
                <c:pt idx="5730">
                  <c:v>43612.750325694447</c:v>
                </c:pt>
                <c:pt idx="5731">
                  <c:v>43612.791992418985</c:v>
                </c:pt>
                <c:pt idx="5732">
                  <c:v>43612.833659143522</c:v>
                </c:pt>
                <c:pt idx="5733">
                  <c:v>43612.875325868059</c:v>
                </c:pt>
                <c:pt idx="5734">
                  <c:v>43612.916992592596</c:v>
                </c:pt>
                <c:pt idx="5735">
                  <c:v>43612.958659317126</c:v>
                </c:pt>
                <c:pt idx="5736">
                  <c:v>43613.000326041663</c:v>
                </c:pt>
                <c:pt idx="5737">
                  <c:v>43613.041992766201</c:v>
                </c:pt>
                <c:pt idx="5738">
                  <c:v>43613.083659490738</c:v>
                </c:pt>
                <c:pt idx="5739">
                  <c:v>43613.125326215275</c:v>
                </c:pt>
                <c:pt idx="5740">
                  <c:v>43613.166992939812</c:v>
                </c:pt>
                <c:pt idx="5741">
                  <c:v>43613.208659664349</c:v>
                </c:pt>
                <c:pt idx="5742">
                  <c:v>43613.250326388887</c:v>
                </c:pt>
                <c:pt idx="5743">
                  <c:v>43613.291993113424</c:v>
                </c:pt>
                <c:pt idx="5744">
                  <c:v>43613.333659837961</c:v>
                </c:pt>
                <c:pt idx="5745">
                  <c:v>43613.375326562498</c:v>
                </c:pt>
                <c:pt idx="5746">
                  <c:v>43613.416993287035</c:v>
                </c:pt>
                <c:pt idx="5747">
                  <c:v>43613.458660011573</c:v>
                </c:pt>
                <c:pt idx="5748">
                  <c:v>43613.50032673611</c:v>
                </c:pt>
                <c:pt idx="5749">
                  <c:v>43613.541993460647</c:v>
                </c:pt>
                <c:pt idx="5750">
                  <c:v>43613.583660185184</c:v>
                </c:pt>
                <c:pt idx="5751">
                  <c:v>43613.625326909721</c:v>
                </c:pt>
                <c:pt idx="5752">
                  <c:v>43613.666993634259</c:v>
                </c:pt>
                <c:pt idx="5753">
                  <c:v>43613.708660358796</c:v>
                </c:pt>
                <c:pt idx="5754">
                  <c:v>43613.750327083333</c:v>
                </c:pt>
                <c:pt idx="5755">
                  <c:v>43613.79199380787</c:v>
                </c:pt>
                <c:pt idx="5756">
                  <c:v>43613.833660532408</c:v>
                </c:pt>
                <c:pt idx="5757">
                  <c:v>43613.875327256945</c:v>
                </c:pt>
                <c:pt idx="5758">
                  <c:v>43613.916993981482</c:v>
                </c:pt>
                <c:pt idx="5759">
                  <c:v>43613.958660706019</c:v>
                </c:pt>
                <c:pt idx="5760">
                  <c:v>43614.000327430556</c:v>
                </c:pt>
                <c:pt idx="5761">
                  <c:v>43614.041994155094</c:v>
                </c:pt>
                <c:pt idx="5762">
                  <c:v>43614.083660879631</c:v>
                </c:pt>
                <c:pt idx="5763">
                  <c:v>43614.125327604168</c:v>
                </c:pt>
                <c:pt idx="5764">
                  <c:v>43614.166994328705</c:v>
                </c:pt>
                <c:pt idx="5765">
                  <c:v>43614.208661053242</c:v>
                </c:pt>
                <c:pt idx="5766">
                  <c:v>43614.25032777778</c:v>
                </c:pt>
                <c:pt idx="5767">
                  <c:v>43614.291994502317</c:v>
                </c:pt>
                <c:pt idx="5768">
                  <c:v>43614.333661226854</c:v>
                </c:pt>
                <c:pt idx="5769">
                  <c:v>43614.375327951391</c:v>
                </c:pt>
                <c:pt idx="5770">
                  <c:v>43614.416994675928</c:v>
                </c:pt>
                <c:pt idx="5771">
                  <c:v>43614.458661400466</c:v>
                </c:pt>
                <c:pt idx="5772">
                  <c:v>43614.500328125003</c:v>
                </c:pt>
                <c:pt idx="5773">
                  <c:v>43614.54199484954</c:v>
                </c:pt>
                <c:pt idx="5774">
                  <c:v>43614.583661574077</c:v>
                </c:pt>
                <c:pt idx="5775">
                  <c:v>43614.625328298614</c:v>
                </c:pt>
                <c:pt idx="5776">
                  <c:v>43614.666995023152</c:v>
                </c:pt>
                <c:pt idx="5777">
                  <c:v>43614.708661747682</c:v>
                </c:pt>
                <c:pt idx="5778">
                  <c:v>43614.750328472219</c:v>
                </c:pt>
                <c:pt idx="5779">
                  <c:v>43614.791995196756</c:v>
                </c:pt>
                <c:pt idx="5780">
                  <c:v>43614.833661921293</c:v>
                </c:pt>
                <c:pt idx="5781">
                  <c:v>43614.87532864583</c:v>
                </c:pt>
                <c:pt idx="5782">
                  <c:v>43614.916995370368</c:v>
                </c:pt>
                <c:pt idx="5783">
                  <c:v>43614.958662094905</c:v>
                </c:pt>
                <c:pt idx="5784">
                  <c:v>43615.000328819442</c:v>
                </c:pt>
                <c:pt idx="5785">
                  <c:v>43615.041995543979</c:v>
                </c:pt>
                <c:pt idx="5786">
                  <c:v>43615.083662268516</c:v>
                </c:pt>
                <c:pt idx="5787">
                  <c:v>43615.125328993054</c:v>
                </c:pt>
                <c:pt idx="5788">
                  <c:v>43615.166995717591</c:v>
                </c:pt>
                <c:pt idx="5789">
                  <c:v>43615.208662442128</c:v>
                </c:pt>
                <c:pt idx="5790">
                  <c:v>43615.250329166665</c:v>
                </c:pt>
                <c:pt idx="5791">
                  <c:v>43615.291995891203</c:v>
                </c:pt>
                <c:pt idx="5792">
                  <c:v>43615.33366261574</c:v>
                </c:pt>
                <c:pt idx="5793">
                  <c:v>43615.375329340277</c:v>
                </c:pt>
                <c:pt idx="5794">
                  <c:v>43615.416996064814</c:v>
                </c:pt>
                <c:pt idx="5795">
                  <c:v>43615.458662789351</c:v>
                </c:pt>
                <c:pt idx="5796">
                  <c:v>43615.500329513889</c:v>
                </c:pt>
                <c:pt idx="5797">
                  <c:v>43615.541996238426</c:v>
                </c:pt>
                <c:pt idx="5798">
                  <c:v>43615.583662962963</c:v>
                </c:pt>
                <c:pt idx="5799">
                  <c:v>43615.6253296875</c:v>
                </c:pt>
                <c:pt idx="5800">
                  <c:v>43615.666996412037</c:v>
                </c:pt>
                <c:pt idx="5801">
                  <c:v>43615.708663136575</c:v>
                </c:pt>
                <c:pt idx="5802">
                  <c:v>43615.750329861112</c:v>
                </c:pt>
                <c:pt idx="5803">
                  <c:v>43615.791996585649</c:v>
                </c:pt>
                <c:pt idx="5804">
                  <c:v>43615.833663310186</c:v>
                </c:pt>
                <c:pt idx="5805">
                  <c:v>43615.875330034723</c:v>
                </c:pt>
                <c:pt idx="5806">
                  <c:v>43615.916996759261</c:v>
                </c:pt>
                <c:pt idx="5807">
                  <c:v>43615.958663483798</c:v>
                </c:pt>
                <c:pt idx="5808">
                  <c:v>43616.000330208335</c:v>
                </c:pt>
                <c:pt idx="5809">
                  <c:v>43616.041996932872</c:v>
                </c:pt>
                <c:pt idx="5810">
                  <c:v>43616.083663657409</c:v>
                </c:pt>
                <c:pt idx="5811">
                  <c:v>43616.125330381947</c:v>
                </c:pt>
                <c:pt idx="5812">
                  <c:v>43616.166997106484</c:v>
                </c:pt>
                <c:pt idx="5813">
                  <c:v>43616.208663831021</c:v>
                </c:pt>
                <c:pt idx="5814">
                  <c:v>43616.250330555558</c:v>
                </c:pt>
                <c:pt idx="5815">
                  <c:v>43616.291997280096</c:v>
                </c:pt>
                <c:pt idx="5816">
                  <c:v>43616.333664004633</c:v>
                </c:pt>
                <c:pt idx="5817">
                  <c:v>43616.37533072917</c:v>
                </c:pt>
                <c:pt idx="5818">
                  <c:v>43616.416997453707</c:v>
                </c:pt>
                <c:pt idx="5819">
                  <c:v>43616.458664178244</c:v>
                </c:pt>
                <c:pt idx="5820">
                  <c:v>43616.500330902774</c:v>
                </c:pt>
                <c:pt idx="5821">
                  <c:v>43616.541997627312</c:v>
                </c:pt>
                <c:pt idx="5822">
                  <c:v>43616.583664351849</c:v>
                </c:pt>
                <c:pt idx="5823">
                  <c:v>43616.625331076386</c:v>
                </c:pt>
                <c:pt idx="5824">
                  <c:v>43616.666997800923</c:v>
                </c:pt>
                <c:pt idx="5825">
                  <c:v>43616.70866452546</c:v>
                </c:pt>
                <c:pt idx="5826">
                  <c:v>43616.750331249998</c:v>
                </c:pt>
                <c:pt idx="5827">
                  <c:v>43616.791997974535</c:v>
                </c:pt>
                <c:pt idx="5828">
                  <c:v>43616.833664699072</c:v>
                </c:pt>
                <c:pt idx="5829">
                  <c:v>43616.875331423609</c:v>
                </c:pt>
                <c:pt idx="5830">
                  <c:v>43616.916998148146</c:v>
                </c:pt>
                <c:pt idx="5831">
                  <c:v>43616.958664872684</c:v>
                </c:pt>
                <c:pt idx="5832">
                  <c:v>43617.000331539355</c:v>
                </c:pt>
                <c:pt idx="5833">
                  <c:v>43617.041998263892</c:v>
                </c:pt>
                <c:pt idx="5834">
                  <c:v>43617.08366498843</c:v>
                </c:pt>
                <c:pt idx="5835">
                  <c:v>43617.125331712959</c:v>
                </c:pt>
                <c:pt idx="5836">
                  <c:v>43617.166998437497</c:v>
                </c:pt>
                <c:pt idx="5837">
                  <c:v>43617.208665162034</c:v>
                </c:pt>
                <c:pt idx="5838">
                  <c:v>43617.250331886571</c:v>
                </c:pt>
                <c:pt idx="5839">
                  <c:v>43617.291998611108</c:v>
                </c:pt>
                <c:pt idx="5840">
                  <c:v>43617.333665335645</c:v>
                </c:pt>
                <c:pt idx="5841">
                  <c:v>43617.375332060183</c:v>
                </c:pt>
                <c:pt idx="5842">
                  <c:v>43617.41699878472</c:v>
                </c:pt>
                <c:pt idx="5843">
                  <c:v>43617.458665509257</c:v>
                </c:pt>
                <c:pt idx="5844">
                  <c:v>43617.500332233794</c:v>
                </c:pt>
                <c:pt idx="5845">
                  <c:v>43617.541998958332</c:v>
                </c:pt>
                <c:pt idx="5846">
                  <c:v>43617.583665682869</c:v>
                </c:pt>
                <c:pt idx="5847">
                  <c:v>43617.625332407406</c:v>
                </c:pt>
                <c:pt idx="5848">
                  <c:v>43617.666999131943</c:v>
                </c:pt>
                <c:pt idx="5849">
                  <c:v>43617.70866585648</c:v>
                </c:pt>
                <c:pt idx="5850">
                  <c:v>43617.750332581018</c:v>
                </c:pt>
                <c:pt idx="5851">
                  <c:v>43617.791999305555</c:v>
                </c:pt>
                <c:pt idx="5852">
                  <c:v>43617.833666030092</c:v>
                </c:pt>
                <c:pt idx="5853">
                  <c:v>43617.875332754629</c:v>
                </c:pt>
                <c:pt idx="5854">
                  <c:v>43617.916999479166</c:v>
                </c:pt>
                <c:pt idx="5855">
                  <c:v>43617.958666203704</c:v>
                </c:pt>
                <c:pt idx="5856">
                  <c:v>43618.000332928241</c:v>
                </c:pt>
                <c:pt idx="5857">
                  <c:v>43618.041999652778</c:v>
                </c:pt>
                <c:pt idx="5858">
                  <c:v>43618.083666377315</c:v>
                </c:pt>
                <c:pt idx="5859">
                  <c:v>43618.125333101852</c:v>
                </c:pt>
                <c:pt idx="5860">
                  <c:v>43618.16699982639</c:v>
                </c:pt>
                <c:pt idx="5861">
                  <c:v>43618.208666550927</c:v>
                </c:pt>
                <c:pt idx="5862">
                  <c:v>43618.250333275464</c:v>
                </c:pt>
                <c:pt idx="5863">
                  <c:v>43618.292000000001</c:v>
                </c:pt>
                <c:pt idx="5864">
                  <c:v>43618.333666724538</c:v>
                </c:pt>
                <c:pt idx="5865">
                  <c:v>43618.375333449076</c:v>
                </c:pt>
                <c:pt idx="5866">
                  <c:v>43618.417000173613</c:v>
                </c:pt>
                <c:pt idx="5867">
                  <c:v>43618.45866689815</c:v>
                </c:pt>
                <c:pt idx="5868">
                  <c:v>43618.500333622687</c:v>
                </c:pt>
                <c:pt idx="5869">
                  <c:v>43618.542000347225</c:v>
                </c:pt>
                <c:pt idx="5870">
                  <c:v>43618.583667071762</c:v>
                </c:pt>
                <c:pt idx="5871">
                  <c:v>43618.625333796299</c:v>
                </c:pt>
                <c:pt idx="5872">
                  <c:v>43618.667000520836</c:v>
                </c:pt>
                <c:pt idx="5873">
                  <c:v>43618.708667245373</c:v>
                </c:pt>
                <c:pt idx="5874">
                  <c:v>43618.750333969911</c:v>
                </c:pt>
                <c:pt idx="5875">
                  <c:v>43618.792000694448</c:v>
                </c:pt>
                <c:pt idx="5876">
                  <c:v>43618.833667418985</c:v>
                </c:pt>
                <c:pt idx="5877">
                  <c:v>43618.875334143515</c:v>
                </c:pt>
                <c:pt idx="5878">
                  <c:v>43618.917000868052</c:v>
                </c:pt>
                <c:pt idx="5879">
                  <c:v>43618.958667592589</c:v>
                </c:pt>
                <c:pt idx="5880">
                  <c:v>43619.000334317127</c:v>
                </c:pt>
                <c:pt idx="5881">
                  <c:v>43619.042001041664</c:v>
                </c:pt>
                <c:pt idx="5882">
                  <c:v>43619.083667766201</c:v>
                </c:pt>
                <c:pt idx="5883">
                  <c:v>43619.125334490738</c:v>
                </c:pt>
                <c:pt idx="5884">
                  <c:v>43619.167001215275</c:v>
                </c:pt>
                <c:pt idx="5885">
                  <c:v>43619.208667939813</c:v>
                </c:pt>
                <c:pt idx="5886">
                  <c:v>43619.25033466435</c:v>
                </c:pt>
                <c:pt idx="5887">
                  <c:v>43619.292001388887</c:v>
                </c:pt>
                <c:pt idx="5888">
                  <c:v>43619.333668113424</c:v>
                </c:pt>
                <c:pt idx="5889">
                  <c:v>43619.375334837961</c:v>
                </c:pt>
                <c:pt idx="5890">
                  <c:v>43619.417001562499</c:v>
                </c:pt>
                <c:pt idx="5891">
                  <c:v>43619.458668287036</c:v>
                </c:pt>
                <c:pt idx="5892">
                  <c:v>43619.500335011573</c:v>
                </c:pt>
                <c:pt idx="5893">
                  <c:v>43619.54200173611</c:v>
                </c:pt>
                <c:pt idx="5894">
                  <c:v>43619.583668460647</c:v>
                </c:pt>
                <c:pt idx="5895">
                  <c:v>43619.625335185185</c:v>
                </c:pt>
                <c:pt idx="5896">
                  <c:v>43619.667001909722</c:v>
                </c:pt>
                <c:pt idx="5897">
                  <c:v>43619.708668634259</c:v>
                </c:pt>
                <c:pt idx="5898">
                  <c:v>43619.750335358796</c:v>
                </c:pt>
                <c:pt idx="5899">
                  <c:v>43619.792002083334</c:v>
                </c:pt>
                <c:pt idx="5900">
                  <c:v>43619.833668807871</c:v>
                </c:pt>
                <c:pt idx="5901">
                  <c:v>43619.875335532408</c:v>
                </c:pt>
                <c:pt idx="5902">
                  <c:v>43619.917002256945</c:v>
                </c:pt>
                <c:pt idx="5903">
                  <c:v>43619.958668981482</c:v>
                </c:pt>
                <c:pt idx="5904">
                  <c:v>43620.00033570602</c:v>
                </c:pt>
                <c:pt idx="5905">
                  <c:v>43620.042002430557</c:v>
                </c:pt>
                <c:pt idx="5906">
                  <c:v>43620.083669155094</c:v>
                </c:pt>
                <c:pt idx="5907">
                  <c:v>43620.125335879631</c:v>
                </c:pt>
                <c:pt idx="5908">
                  <c:v>43620.167002604168</c:v>
                </c:pt>
                <c:pt idx="5909">
                  <c:v>43620.208669328706</c:v>
                </c:pt>
                <c:pt idx="5910">
                  <c:v>43620.250336053243</c:v>
                </c:pt>
                <c:pt idx="5911">
                  <c:v>43620.29200277778</c:v>
                </c:pt>
                <c:pt idx="5912">
                  <c:v>43620.333669502317</c:v>
                </c:pt>
                <c:pt idx="5913">
                  <c:v>43620.375336226854</c:v>
                </c:pt>
                <c:pt idx="5914">
                  <c:v>43620.417002951392</c:v>
                </c:pt>
                <c:pt idx="5915">
                  <c:v>43620.458669675929</c:v>
                </c:pt>
                <c:pt idx="5916">
                  <c:v>43620.500336400466</c:v>
                </c:pt>
                <c:pt idx="5917">
                  <c:v>43620.542003125003</c:v>
                </c:pt>
                <c:pt idx="5918">
                  <c:v>43620.58366984954</c:v>
                </c:pt>
                <c:pt idx="5919">
                  <c:v>43620.625336574078</c:v>
                </c:pt>
                <c:pt idx="5920">
                  <c:v>43620.667003298608</c:v>
                </c:pt>
                <c:pt idx="5921">
                  <c:v>43620.708670023145</c:v>
                </c:pt>
                <c:pt idx="5922">
                  <c:v>43620.750336747682</c:v>
                </c:pt>
                <c:pt idx="5923">
                  <c:v>43620.792003472219</c:v>
                </c:pt>
                <c:pt idx="5924">
                  <c:v>43620.833670196756</c:v>
                </c:pt>
                <c:pt idx="5925">
                  <c:v>43620.875336921294</c:v>
                </c:pt>
                <c:pt idx="5926">
                  <c:v>43620.917003645831</c:v>
                </c:pt>
                <c:pt idx="5927">
                  <c:v>43620.958670370368</c:v>
                </c:pt>
                <c:pt idx="5928">
                  <c:v>43621.000337094905</c:v>
                </c:pt>
                <c:pt idx="5929">
                  <c:v>43621.042003819442</c:v>
                </c:pt>
                <c:pt idx="5930">
                  <c:v>43621.08367054398</c:v>
                </c:pt>
                <c:pt idx="5931">
                  <c:v>43621.125337268517</c:v>
                </c:pt>
                <c:pt idx="5932">
                  <c:v>43621.167003993054</c:v>
                </c:pt>
                <c:pt idx="5933">
                  <c:v>43621.208670717591</c:v>
                </c:pt>
                <c:pt idx="5934">
                  <c:v>43621.250337442129</c:v>
                </c:pt>
                <c:pt idx="5935">
                  <c:v>43621.292004166666</c:v>
                </c:pt>
                <c:pt idx="5936">
                  <c:v>43621.333670891203</c:v>
                </c:pt>
                <c:pt idx="5937">
                  <c:v>43621.37533761574</c:v>
                </c:pt>
                <c:pt idx="5938">
                  <c:v>43621.417004340277</c:v>
                </c:pt>
                <c:pt idx="5939">
                  <c:v>43621.458671064815</c:v>
                </c:pt>
                <c:pt idx="5940">
                  <c:v>43621.500337789352</c:v>
                </c:pt>
                <c:pt idx="5941">
                  <c:v>43621.542004513889</c:v>
                </c:pt>
                <c:pt idx="5942">
                  <c:v>43621.583671238426</c:v>
                </c:pt>
                <c:pt idx="5943">
                  <c:v>43621.625337962963</c:v>
                </c:pt>
                <c:pt idx="5944">
                  <c:v>43621.667004687501</c:v>
                </c:pt>
                <c:pt idx="5945">
                  <c:v>43621.708671412038</c:v>
                </c:pt>
                <c:pt idx="5946">
                  <c:v>43621.750338136575</c:v>
                </c:pt>
                <c:pt idx="5947">
                  <c:v>43621.792004861112</c:v>
                </c:pt>
                <c:pt idx="5948">
                  <c:v>43621.833671585649</c:v>
                </c:pt>
                <c:pt idx="5949">
                  <c:v>43621.875338310187</c:v>
                </c:pt>
                <c:pt idx="5950">
                  <c:v>43621.917005034724</c:v>
                </c:pt>
                <c:pt idx="5951">
                  <c:v>43621.958671759261</c:v>
                </c:pt>
                <c:pt idx="5952">
                  <c:v>43622.000338483798</c:v>
                </c:pt>
                <c:pt idx="5953">
                  <c:v>43622.042005208335</c:v>
                </c:pt>
                <c:pt idx="5954">
                  <c:v>43622.083671932873</c:v>
                </c:pt>
                <c:pt idx="5955">
                  <c:v>43622.12533865741</c:v>
                </c:pt>
                <c:pt idx="5956">
                  <c:v>43622.167005381947</c:v>
                </c:pt>
                <c:pt idx="5957">
                  <c:v>43622.208672106484</c:v>
                </c:pt>
                <c:pt idx="5958">
                  <c:v>43622.250338831022</c:v>
                </c:pt>
                <c:pt idx="5959">
                  <c:v>43622.292005555559</c:v>
                </c:pt>
                <c:pt idx="5960">
                  <c:v>43622.333672280096</c:v>
                </c:pt>
                <c:pt idx="5961">
                  <c:v>43622.375339004633</c:v>
                </c:pt>
                <c:pt idx="5962">
                  <c:v>43622.417005729163</c:v>
                </c:pt>
                <c:pt idx="5963">
                  <c:v>43622.4586724537</c:v>
                </c:pt>
                <c:pt idx="5964">
                  <c:v>43622.500339178237</c:v>
                </c:pt>
                <c:pt idx="5965">
                  <c:v>43622.542005902775</c:v>
                </c:pt>
                <c:pt idx="5966">
                  <c:v>43622.583672627312</c:v>
                </c:pt>
                <c:pt idx="5967">
                  <c:v>43622.625339351849</c:v>
                </c:pt>
                <c:pt idx="5968">
                  <c:v>43622.667006076386</c:v>
                </c:pt>
                <c:pt idx="5969">
                  <c:v>43622.708672800924</c:v>
                </c:pt>
                <c:pt idx="5970">
                  <c:v>43622.750339525461</c:v>
                </c:pt>
                <c:pt idx="5971">
                  <c:v>43622.792006249998</c:v>
                </c:pt>
                <c:pt idx="5972">
                  <c:v>43622.833672974535</c:v>
                </c:pt>
                <c:pt idx="5973">
                  <c:v>43622.875339699072</c:v>
                </c:pt>
                <c:pt idx="5974">
                  <c:v>43622.91700642361</c:v>
                </c:pt>
                <c:pt idx="5975">
                  <c:v>43622.958673148147</c:v>
                </c:pt>
                <c:pt idx="5976">
                  <c:v>43623.000339872684</c:v>
                </c:pt>
                <c:pt idx="5977">
                  <c:v>43623.042006597221</c:v>
                </c:pt>
                <c:pt idx="5978">
                  <c:v>43623.083673321758</c:v>
                </c:pt>
                <c:pt idx="5979">
                  <c:v>43623.125340046296</c:v>
                </c:pt>
                <c:pt idx="5980">
                  <c:v>43623.167006770833</c:v>
                </c:pt>
                <c:pt idx="5981">
                  <c:v>43623.20867349537</c:v>
                </c:pt>
                <c:pt idx="5982">
                  <c:v>43623.250340219907</c:v>
                </c:pt>
                <c:pt idx="5983">
                  <c:v>43623.292006944444</c:v>
                </c:pt>
                <c:pt idx="5984">
                  <c:v>43623.333673668982</c:v>
                </c:pt>
                <c:pt idx="5985">
                  <c:v>43623.375340393519</c:v>
                </c:pt>
                <c:pt idx="5986">
                  <c:v>43623.417007118056</c:v>
                </c:pt>
                <c:pt idx="5987">
                  <c:v>43623.458673842593</c:v>
                </c:pt>
                <c:pt idx="5988">
                  <c:v>43623.50034056713</c:v>
                </c:pt>
                <c:pt idx="5989">
                  <c:v>43623.542007291668</c:v>
                </c:pt>
                <c:pt idx="5990">
                  <c:v>43623.583674016205</c:v>
                </c:pt>
                <c:pt idx="5991">
                  <c:v>43623.625340740742</c:v>
                </c:pt>
                <c:pt idx="5992">
                  <c:v>43623.667007465279</c:v>
                </c:pt>
                <c:pt idx="5993">
                  <c:v>43623.708674189817</c:v>
                </c:pt>
                <c:pt idx="5994">
                  <c:v>43623.750340914354</c:v>
                </c:pt>
                <c:pt idx="5995">
                  <c:v>43623.792007638891</c:v>
                </c:pt>
                <c:pt idx="5996">
                  <c:v>43623.833674363428</c:v>
                </c:pt>
                <c:pt idx="5997">
                  <c:v>43623.875341087965</c:v>
                </c:pt>
                <c:pt idx="5998">
                  <c:v>43623.917007812503</c:v>
                </c:pt>
                <c:pt idx="5999">
                  <c:v>43623.95867453704</c:v>
                </c:pt>
                <c:pt idx="6000">
                  <c:v>43624.000341261577</c:v>
                </c:pt>
                <c:pt idx="6001">
                  <c:v>43624.042007986114</c:v>
                </c:pt>
                <c:pt idx="6002">
                  <c:v>43624.083674710651</c:v>
                </c:pt>
                <c:pt idx="6003">
                  <c:v>43624.125341435189</c:v>
                </c:pt>
                <c:pt idx="6004">
                  <c:v>43624.167008159726</c:v>
                </c:pt>
                <c:pt idx="6005">
                  <c:v>43624.208674884256</c:v>
                </c:pt>
                <c:pt idx="6006">
                  <c:v>43624.250341608793</c:v>
                </c:pt>
                <c:pt idx="6007">
                  <c:v>43624.29200833333</c:v>
                </c:pt>
                <c:pt idx="6008">
                  <c:v>43624.333675057867</c:v>
                </c:pt>
                <c:pt idx="6009">
                  <c:v>43624.375341782405</c:v>
                </c:pt>
                <c:pt idx="6010">
                  <c:v>43624.417008506942</c:v>
                </c:pt>
                <c:pt idx="6011">
                  <c:v>43624.458675231479</c:v>
                </c:pt>
                <c:pt idx="6012">
                  <c:v>43624.500341956016</c:v>
                </c:pt>
                <c:pt idx="6013">
                  <c:v>43624.542008680553</c:v>
                </c:pt>
                <c:pt idx="6014">
                  <c:v>43624.583675405091</c:v>
                </c:pt>
                <c:pt idx="6015">
                  <c:v>43624.625342129628</c:v>
                </c:pt>
                <c:pt idx="6016">
                  <c:v>43624.667008854165</c:v>
                </c:pt>
                <c:pt idx="6017">
                  <c:v>43624.708675578702</c:v>
                </c:pt>
                <c:pt idx="6018">
                  <c:v>43624.750342303239</c:v>
                </c:pt>
                <c:pt idx="6019">
                  <c:v>43624.792009027777</c:v>
                </c:pt>
                <c:pt idx="6020">
                  <c:v>43624.833675752314</c:v>
                </c:pt>
                <c:pt idx="6021">
                  <c:v>43624.875342476851</c:v>
                </c:pt>
                <c:pt idx="6022">
                  <c:v>43624.917009201388</c:v>
                </c:pt>
                <c:pt idx="6023">
                  <c:v>43624.958675925925</c:v>
                </c:pt>
                <c:pt idx="6024">
                  <c:v>43625.000342650463</c:v>
                </c:pt>
                <c:pt idx="6025">
                  <c:v>43625.042009375</c:v>
                </c:pt>
                <c:pt idx="6026">
                  <c:v>43625.083676099537</c:v>
                </c:pt>
                <c:pt idx="6027">
                  <c:v>43625.125342824074</c:v>
                </c:pt>
                <c:pt idx="6028">
                  <c:v>43625.167009548612</c:v>
                </c:pt>
                <c:pt idx="6029">
                  <c:v>43625.208676273149</c:v>
                </c:pt>
                <c:pt idx="6030">
                  <c:v>43625.250342997686</c:v>
                </c:pt>
                <c:pt idx="6031">
                  <c:v>43625.292009722223</c:v>
                </c:pt>
                <c:pt idx="6032">
                  <c:v>43625.33367644676</c:v>
                </c:pt>
                <c:pt idx="6033">
                  <c:v>43625.375343171298</c:v>
                </c:pt>
                <c:pt idx="6034">
                  <c:v>43625.417009895835</c:v>
                </c:pt>
                <c:pt idx="6035">
                  <c:v>43625.458676620372</c:v>
                </c:pt>
                <c:pt idx="6036">
                  <c:v>43625.500343344909</c:v>
                </c:pt>
                <c:pt idx="6037">
                  <c:v>43625.542010069446</c:v>
                </c:pt>
                <c:pt idx="6038">
                  <c:v>43625.583676793984</c:v>
                </c:pt>
                <c:pt idx="6039">
                  <c:v>43625.625343518521</c:v>
                </c:pt>
                <c:pt idx="6040">
                  <c:v>43625.667010243058</c:v>
                </c:pt>
                <c:pt idx="6041">
                  <c:v>43625.708676967595</c:v>
                </c:pt>
                <c:pt idx="6042">
                  <c:v>43625.750343692132</c:v>
                </c:pt>
                <c:pt idx="6043">
                  <c:v>43625.79201041667</c:v>
                </c:pt>
                <c:pt idx="6044">
                  <c:v>43625.833677141207</c:v>
                </c:pt>
                <c:pt idx="6045">
                  <c:v>43625.875343865744</c:v>
                </c:pt>
                <c:pt idx="6046">
                  <c:v>43625.917010590281</c:v>
                </c:pt>
                <c:pt idx="6047">
                  <c:v>43625.958677314811</c:v>
                </c:pt>
                <c:pt idx="6048">
                  <c:v>43626.000344039348</c:v>
                </c:pt>
                <c:pt idx="6049">
                  <c:v>43626.042010763886</c:v>
                </c:pt>
                <c:pt idx="6050">
                  <c:v>43626.083677488423</c:v>
                </c:pt>
                <c:pt idx="6051">
                  <c:v>43626.12534421296</c:v>
                </c:pt>
                <c:pt idx="6052">
                  <c:v>43626.167010937497</c:v>
                </c:pt>
                <c:pt idx="6053">
                  <c:v>43626.208677662034</c:v>
                </c:pt>
                <c:pt idx="6054">
                  <c:v>43626.250344386572</c:v>
                </c:pt>
                <c:pt idx="6055">
                  <c:v>43626.292011111109</c:v>
                </c:pt>
                <c:pt idx="6056">
                  <c:v>43626.333677835646</c:v>
                </c:pt>
                <c:pt idx="6057">
                  <c:v>43626.375344560183</c:v>
                </c:pt>
                <c:pt idx="6058">
                  <c:v>43626.417011284721</c:v>
                </c:pt>
                <c:pt idx="6059">
                  <c:v>43626.458678009258</c:v>
                </c:pt>
                <c:pt idx="6060">
                  <c:v>43626.500344733795</c:v>
                </c:pt>
                <c:pt idx="6061">
                  <c:v>43626.542011458332</c:v>
                </c:pt>
                <c:pt idx="6062">
                  <c:v>43626.583678182869</c:v>
                </c:pt>
                <c:pt idx="6063">
                  <c:v>43626.625344907407</c:v>
                </c:pt>
                <c:pt idx="6064">
                  <c:v>43626.667011631944</c:v>
                </c:pt>
                <c:pt idx="6065">
                  <c:v>43626.708678356481</c:v>
                </c:pt>
                <c:pt idx="6066">
                  <c:v>43626.750345081018</c:v>
                </c:pt>
                <c:pt idx="6067">
                  <c:v>43626.792011805555</c:v>
                </c:pt>
                <c:pt idx="6068">
                  <c:v>43626.833678530093</c:v>
                </c:pt>
                <c:pt idx="6069">
                  <c:v>43626.87534525463</c:v>
                </c:pt>
                <c:pt idx="6070">
                  <c:v>43626.917011979167</c:v>
                </c:pt>
                <c:pt idx="6071">
                  <c:v>43626.958678703704</c:v>
                </c:pt>
                <c:pt idx="6072">
                  <c:v>43627.000345428241</c:v>
                </c:pt>
                <c:pt idx="6073">
                  <c:v>43627.042012152779</c:v>
                </c:pt>
                <c:pt idx="6074">
                  <c:v>43627.083678877316</c:v>
                </c:pt>
                <c:pt idx="6075">
                  <c:v>43627.125345601853</c:v>
                </c:pt>
                <c:pt idx="6076">
                  <c:v>43627.16701232639</c:v>
                </c:pt>
                <c:pt idx="6077">
                  <c:v>43627.208679050927</c:v>
                </c:pt>
                <c:pt idx="6078">
                  <c:v>43627.250345775465</c:v>
                </c:pt>
                <c:pt idx="6079">
                  <c:v>43627.292012500002</c:v>
                </c:pt>
                <c:pt idx="6080">
                  <c:v>43627.333679224539</c:v>
                </c:pt>
                <c:pt idx="6081">
                  <c:v>43627.375345949076</c:v>
                </c:pt>
                <c:pt idx="6082">
                  <c:v>43627.417012673613</c:v>
                </c:pt>
                <c:pt idx="6083">
                  <c:v>43627.458679398151</c:v>
                </c:pt>
                <c:pt idx="6084">
                  <c:v>43627.500346122688</c:v>
                </c:pt>
                <c:pt idx="6085">
                  <c:v>43627.542012847225</c:v>
                </c:pt>
                <c:pt idx="6086">
                  <c:v>43627.583679571762</c:v>
                </c:pt>
                <c:pt idx="6087">
                  <c:v>43627.6253462963</c:v>
                </c:pt>
                <c:pt idx="6088">
                  <c:v>43627.667013020837</c:v>
                </c:pt>
                <c:pt idx="6089">
                  <c:v>43627.708679745374</c:v>
                </c:pt>
                <c:pt idx="6090">
                  <c:v>43627.750346469904</c:v>
                </c:pt>
                <c:pt idx="6091">
                  <c:v>43627.792013194441</c:v>
                </c:pt>
                <c:pt idx="6092">
                  <c:v>43627.833679918978</c:v>
                </c:pt>
                <c:pt idx="6093">
                  <c:v>43627.875346643516</c:v>
                </c:pt>
                <c:pt idx="6094">
                  <c:v>43627.917013368053</c:v>
                </c:pt>
                <c:pt idx="6095">
                  <c:v>43627.95868009259</c:v>
                </c:pt>
                <c:pt idx="6096">
                  <c:v>43628.000346817127</c:v>
                </c:pt>
                <c:pt idx="6097">
                  <c:v>43628.042013541664</c:v>
                </c:pt>
                <c:pt idx="6098">
                  <c:v>43628.083680266202</c:v>
                </c:pt>
                <c:pt idx="6099">
                  <c:v>43628.125346990739</c:v>
                </c:pt>
                <c:pt idx="6100">
                  <c:v>43628.167013715276</c:v>
                </c:pt>
                <c:pt idx="6101">
                  <c:v>43628.208680439813</c:v>
                </c:pt>
                <c:pt idx="6102">
                  <c:v>43628.25034716435</c:v>
                </c:pt>
                <c:pt idx="6103">
                  <c:v>43628.292013888888</c:v>
                </c:pt>
                <c:pt idx="6104">
                  <c:v>43628.333680613425</c:v>
                </c:pt>
                <c:pt idx="6105">
                  <c:v>43628.375347337962</c:v>
                </c:pt>
                <c:pt idx="6106">
                  <c:v>43628.417014062499</c:v>
                </c:pt>
                <c:pt idx="6107">
                  <c:v>43628.458680787036</c:v>
                </c:pt>
                <c:pt idx="6108">
                  <c:v>43628.500347511574</c:v>
                </c:pt>
                <c:pt idx="6109">
                  <c:v>43628.542014236111</c:v>
                </c:pt>
                <c:pt idx="6110">
                  <c:v>43628.583680960648</c:v>
                </c:pt>
                <c:pt idx="6111">
                  <c:v>43628.625347685185</c:v>
                </c:pt>
                <c:pt idx="6112">
                  <c:v>43628.667014409722</c:v>
                </c:pt>
                <c:pt idx="6113">
                  <c:v>43628.70868113426</c:v>
                </c:pt>
                <c:pt idx="6114">
                  <c:v>43628.750347858797</c:v>
                </c:pt>
                <c:pt idx="6115">
                  <c:v>43628.792014583334</c:v>
                </c:pt>
                <c:pt idx="6116">
                  <c:v>43628.833681307871</c:v>
                </c:pt>
                <c:pt idx="6117">
                  <c:v>43628.875348032409</c:v>
                </c:pt>
                <c:pt idx="6118">
                  <c:v>43628.917014756946</c:v>
                </c:pt>
                <c:pt idx="6119">
                  <c:v>43628.958681481483</c:v>
                </c:pt>
                <c:pt idx="6120">
                  <c:v>43629.00034820602</c:v>
                </c:pt>
                <c:pt idx="6121">
                  <c:v>43629.042014930557</c:v>
                </c:pt>
                <c:pt idx="6122">
                  <c:v>43629.083681655095</c:v>
                </c:pt>
                <c:pt idx="6123">
                  <c:v>43629.125348379632</c:v>
                </c:pt>
                <c:pt idx="6124">
                  <c:v>43629.167015104169</c:v>
                </c:pt>
                <c:pt idx="6125">
                  <c:v>43629.208681828706</c:v>
                </c:pt>
                <c:pt idx="6126">
                  <c:v>43629.250348553243</c:v>
                </c:pt>
                <c:pt idx="6127">
                  <c:v>43629.292015277781</c:v>
                </c:pt>
                <c:pt idx="6128">
                  <c:v>43629.333682002318</c:v>
                </c:pt>
                <c:pt idx="6129">
                  <c:v>43629.375348726855</c:v>
                </c:pt>
                <c:pt idx="6130">
                  <c:v>43629.417015451392</c:v>
                </c:pt>
                <c:pt idx="6131">
                  <c:v>43629.458682175929</c:v>
                </c:pt>
                <c:pt idx="6132">
                  <c:v>43629.500348900459</c:v>
                </c:pt>
                <c:pt idx="6133">
                  <c:v>43629.542015624997</c:v>
                </c:pt>
                <c:pt idx="6134">
                  <c:v>43629.583682349534</c:v>
                </c:pt>
                <c:pt idx="6135">
                  <c:v>43629.625349074071</c:v>
                </c:pt>
                <c:pt idx="6136">
                  <c:v>43629.667015798608</c:v>
                </c:pt>
                <c:pt idx="6137">
                  <c:v>43629.708682523145</c:v>
                </c:pt>
                <c:pt idx="6138">
                  <c:v>43629.750349247683</c:v>
                </c:pt>
                <c:pt idx="6139">
                  <c:v>43629.79201597222</c:v>
                </c:pt>
                <c:pt idx="6140">
                  <c:v>43629.833682696757</c:v>
                </c:pt>
                <c:pt idx="6141">
                  <c:v>43629.875349421294</c:v>
                </c:pt>
                <c:pt idx="6142">
                  <c:v>43629.917016145831</c:v>
                </c:pt>
                <c:pt idx="6143">
                  <c:v>43629.958682870369</c:v>
                </c:pt>
                <c:pt idx="6144">
                  <c:v>43630.000349594906</c:v>
                </c:pt>
                <c:pt idx="6145">
                  <c:v>43630.042016319443</c:v>
                </c:pt>
                <c:pt idx="6146">
                  <c:v>43630.08368304398</c:v>
                </c:pt>
                <c:pt idx="6147">
                  <c:v>43630.125349768517</c:v>
                </c:pt>
                <c:pt idx="6148">
                  <c:v>43630.167016493055</c:v>
                </c:pt>
                <c:pt idx="6149">
                  <c:v>43630.208683217592</c:v>
                </c:pt>
                <c:pt idx="6150">
                  <c:v>43630.250349942129</c:v>
                </c:pt>
                <c:pt idx="6151">
                  <c:v>43630.292016666666</c:v>
                </c:pt>
                <c:pt idx="6152">
                  <c:v>43630.333683391204</c:v>
                </c:pt>
                <c:pt idx="6153">
                  <c:v>43630.375350115741</c:v>
                </c:pt>
                <c:pt idx="6154">
                  <c:v>43630.417016840278</c:v>
                </c:pt>
                <c:pt idx="6155">
                  <c:v>43630.458683564815</c:v>
                </c:pt>
                <c:pt idx="6156">
                  <c:v>43630.500350289352</c:v>
                </c:pt>
                <c:pt idx="6157">
                  <c:v>43630.54201701389</c:v>
                </c:pt>
                <c:pt idx="6158">
                  <c:v>43630.583683738427</c:v>
                </c:pt>
                <c:pt idx="6159">
                  <c:v>43630.625350462964</c:v>
                </c:pt>
                <c:pt idx="6160">
                  <c:v>43630.667017187501</c:v>
                </c:pt>
                <c:pt idx="6161">
                  <c:v>43630.708683912038</c:v>
                </c:pt>
                <c:pt idx="6162">
                  <c:v>43630.750350636576</c:v>
                </c:pt>
                <c:pt idx="6163">
                  <c:v>43630.792017361113</c:v>
                </c:pt>
                <c:pt idx="6164">
                  <c:v>43630.83368408565</c:v>
                </c:pt>
                <c:pt idx="6165">
                  <c:v>43630.875350810187</c:v>
                </c:pt>
                <c:pt idx="6166">
                  <c:v>43630.917017534724</c:v>
                </c:pt>
                <c:pt idx="6167">
                  <c:v>43630.958684259262</c:v>
                </c:pt>
                <c:pt idx="6168">
                  <c:v>43631.000350983799</c:v>
                </c:pt>
                <c:pt idx="6169">
                  <c:v>43631.042017708336</c:v>
                </c:pt>
                <c:pt idx="6170">
                  <c:v>43631.083684432873</c:v>
                </c:pt>
                <c:pt idx="6171">
                  <c:v>43631.12535115741</c:v>
                </c:pt>
                <c:pt idx="6172">
                  <c:v>43631.167017881948</c:v>
                </c:pt>
                <c:pt idx="6173">
                  <c:v>43631.208684606485</c:v>
                </c:pt>
                <c:pt idx="6174">
                  <c:v>43631.250351331022</c:v>
                </c:pt>
                <c:pt idx="6175">
                  <c:v>43631.292018055552</c:v>
                </c:pt>
                <c:pt idx="6176">
                  <c:v>43631.333684780089</c:v>
                </c:pt>
                <c:pt idx="6177">
                  <c:v>43631.375351504626</c:v>
                </c:pt>
                <c:pt idx="6178">
                  <c:v>43631.417018229164</c:v>
                </c:pt>
                <c:pt idx="6179">
                  <c:v>43631.458684953701</c:v>
                </c:pt>
                <c:pt idx="6180">
                  <c:v>43631.500351678238</c:v>
                </c:pt>
                <c:pt idx="6181">
                  <c:v>43631.542018402775</c:v>
                </c:pt>
                <c:pt idx="6182">
                  <c:v>43631.583685127312</c:v>
                </c:pt>
                <c:pt idx="6183">
                  <c:v>43631.62535185185</c:v>
                </c:pt>
                <c:pt idx="6184">
                  <c:v>43631.667018576387</c:v>
                </c:pt>
                <c:pt idx="6185">
                  <c:v>43631.708685300924</c:v>
                </c:pt>
                <c:pt idx="6186">
                  <c:v>43631.750352025461</c:v>
                </c:pt>
                <c:pt idx="6187">
                  <c:v>43631.792018749999</c:v>
                </c:pt>
                <c:pt idx="6188">
                  <c:v>43631.833685474536</c:v>
                </c:pt>
                <c:pt idx="6189">
                  <c:v>43631.875352199073</c:v>
                </c:pt>
                <c:pt idx="6190">
                  <c:v>43631.91701892361</c:v>
                </c:pt>
                <c:pt idx="6191">
                  <c:v>43631.958685648147</c:v>
                </c:pt>
                <c:pt idx="6192">
                  <c:v>43632.000352372685</c:v>
                </c:pt>
                <c:pt idx="6193">
                  <c:v>43632.042019097222</c:v>
                </c:pt>
                <c:pt idx="6194">
                  <c:v>43632.083685821759</c:v>
                </c:pt>
                <c:pt idx="6195">
                  <c:v>43632.125352546296</c:v>
                </c:pt>
                <c:pt idx="6196">
                  <c:v>43632.167019270833</c:v>
                </c:pt>
                <c:pt idx="6197">
                  <c:v>43632.208685995371</c:v>
                </c:pt>
                <c:pt idx="6198">
                  <c:v>43632.250352719908</c:v>
                </c:pt>
                <c:pt idx="6199">
                  <c:v>43632.292019444445</c:v>
                </c:pt>
                <c:pt idx="6200">
                  <c:v>43632.333686168982</c:v>
                </c:pt>
                <c:pt idx="6201">
                  <c:v>43632.375352893519</c:v>
                </c:pt>
                <c:pt idx="6202">
                  <c:v>43632.417019618057</c:v>
                </c:pt>
                <c:pt idx="6203">
                  <c:v>43632.458686342594</c:v>
                </c:pt>
                <c:pt idx="6204">
                  <c:v>43632.500353067131</c:v>
                </c:pt>
                <c:pt idx="6205">
                  <c:v>43632.542019791668</c:v>
                </c:pt>
                <c:pt idx="6206">
                  <c:v>43632.583686516205</c:v>
                </c:pt>
                <c:pt idx="6207">
                  <c:v>43632.625353240743</c:v>
                </c:pt>
                <c:pt idx="6208">
                  <c:v>43632.66701996528</c:v>
                </c:pt>
                <c:pt idx="6209">
                  <c:v>43632.708686689817</c:v>
                </c:pt>
                <c:pt idx="6210">
                  <c:v>43632.750353414354</c:v>
                </c:pt>
                <c:pt idx="6211">
                  <c:v>43632.792020138892</c:v>
                </c:pt>
                <c:pt idx="6212">
                  <c:v>43632.833686863429</c:v>
                </c:pt>
                <c:pt idx="6213">
                  <c:v>43632.875353587966</c:v>
                </c:pt>
                <c:pt idx="6214">
                  <c:v>43632.917020312503</c:v>
                </c:pt>
                <c:pt idx="6215">
                  <c:v>43632.95868703704</c:v>
                </c:pt>
                <c:pt idx="6216">
                  <c:v>43633.000353761578</c:v>
                </c:pt>
                <c:pt idx="6217">
                  <c:v>43633.042020486108</c:v>
                </c:pt>
                <c:pt idx="6218">
                  <c:v>43633.083687210645</c:v>
                </c:pt>
                <c:pt idx="6219">
                  <c:v>43633.125353935182</c:v>
                </c:pt>
                <c:pt idx="6220">
                  <c:v>43633.167020659719</c:v>
                </c:pt>
                <c:pt idx="6221">
                  <c:v>43633.208687384256</c:v>
                </c:pt>
                <c:pt idx="6222">
                  <c:v>43633.250354108794</c:v>
                </c:pt>
                <c:pt idx="6223">
                  <c:v>43633.292020833331</c:v>
                </c:pt>
                <c:pt idx="6224">
                  <c:v>43633.333687557868</c:v>
                </c:pt>
                <c:pt idx="6225">
                  <c:v>43633.375354282405</c:v>
                </c:pt>
                <c:pt idx="6226">
                  <c:v>43633.417021006942</c:v>
                </c:pt>
                <c:pt idx="6227">
                  <c:v>43633.45868773148</c:v>
                </c:pt>
                <c:pt idx="6228">
                  <c:v>43633.500354456017</c:v>
                </c:pt>
                <c:pt idx="6229">
                  <c:v>43633.542021180554</c:v>
                </c:pt>
                <c:pt idx="6230">
                  <c:v>43633.583687905091</c:v>
                </c:pt>
                <c:pt idx="6231">
                  <c:v>43633.625354629628</c:v>
                </c:pt>
                <c:pt idx="6232">
                  <c:v>43633.667021354166</c:v>
                </c:pt>
                <c:pt idx="6233">
                  <c:v>43633.708688078703</c:v>
                </c:pt>
                <c:pt idx="6234">
                  <c:v>43633.75035480324</c:v>
                </c:pt>
                <c:pt idx="6235">
                  <c:v>43633.792021527777</c:v>
                </c:pt>
                <c:pt idx="6236">
                  <c:v>43633.833688252314</c:v>
                </c:pt>
                <c:pt idx="6237">
                  <c:v>43633.875354976852</c:v>
                </c:pt>
                <c:pt idx="6238">
                  <c:v>43633.917021701389</c:v>
                </c:pt>
                <c:pt idx="6239">
                  <c:v>43633.958688425926</c:v>
                </c:pt>
                <c:pt idx="6240">
                  <c:v>43634.000355150463</c:v>
                </c:pt>
                <c:pt idx="6241">
                  <c:v>43634.042021875001</c:v>
                </c:pt>
                <c:pt idx="6242">
                  <c:v>43634.083688599538</c:v>
                </c:pt>
                <c:pt idx="6243">
                  <c:v>43634.125355324075</c:v>
                </c:pt>
                <c:pt idx="6244">
                  <c:v>43634.167022048612</c:v>
                </c:pt>
                <c:pt idx="6245">
                  <c:v>43634.208688773149</c:v>
                </c:pt>
                <c:pt idx="6246">
                  <c:v>43634.250355497687</c:v>
                </c:pt>
                <c:pt idx="6247">
                  <c:v>43634.292022222224</c:v>
                </c:pt>
                <c:pt idx="6248">
                  <c:v>43634.333688946761</c:v>
                </c:pt>
                <c:pt idx="6249">
                  <c:v>43634.375355671298</c:v>
                </c:pt>
                <c:pt idx="6250">
                  <c:v>43634.417022395835</c:v>
                </c:pt>
                <c:pt idx="6251">
                  <c:v>43634.458689120373</c:v>
                </c:pt>
                <c:pt idx="6252">
                  <c:v>43634.50035584491</c:v>
                </c:pt>
                <c:pt idx="6253">
                  <c:v>43634.542022569447</c:v>
                </c:pt>
                <c:pt idx="6254">
                  <c:v>43634.583689293984</c:v>
                </c:pt>
                <c:pt idx="6255">
                  <c:v>43634.625356018521</c:v>
                </c:pt>
                <c:pt idx="6256">
                  <c:v>43634.667022743059</c:v>
                </c:pt>
                <c:pt idx="6257">
                  <c:v>43634.708689467596</c:v>
                </c:pt>
                <c:pt idx="6258">
                  <c:v>43634.750356192133</c:v>
                </c:pt>
                <c:pt idx="6259">
                  <c:v>43634.79202291667</c:v>
                </c:pt>
                <c:pt idx="6260">
                  <c:v>43634.8336896412</c:v>
                </c:pt>
                <c:pt idx="6261">
                  <c:v>43634.875356365737</c:v>
                </c:pt>
                <c:pt idx="6262">
                  <c:v>43634.917023090275</c:v>
                </c:pt>
                <c:pt idx="6263">
                  <c:v>43634.958689814812</c:v>
                </c:pt>
                <c:pt idx="6264">
                  <c:v>43635.000356539349</c:v>
                </c:pt>
                <c:pt idx="6265">
                  <c:v>43635.042023263886</c:v>
                </c:pt>
                <c:pt idx="6266">
                  <c:v>43635.083689988423</c:v>
                </c:pt>
                <c:pt idx="6267">
                  <c:v>43635.125356712961</c:v>
                </c:pt>
                <c:pt idx="6268">
                  <c:v>43635.167023437498</c:v>
                </c:pt>
                <c:pt idx="6269">
                  <c:v>43635.208690162035</c:v>
                </c:pt>
                <c:pt idx="6270">
                  <c:v>43635.250356886572</c:v>
                </c:pt>
                <c:pt idx="6271">
                  <c:v>43635.292023611109</c:v>
                </c:pt>
                <c:pt idx="6272">
                  <c:v>43635.333690335647</c:v>
                </c:pt>
                <c:pt idx="6273">
                  <c:v>43635.375357060184</c:v>
                </c:pt>
                <c:pt idx="6274">
                  <c:v>43635.417023784721</c:v>
                </c:pt>
                <c:pt idx="6275">
                  <c:v>43635.458690509258</c:v>
                </c:pt>
                <c:pt idx="6276">
                  <c:v>43635.500357233796</c:v>
                </c:pt>
                <c:pt idx="6277">
                  <c:v>43635.542023958333</c:v>
                </c:pt>
                <c:pt idx="6278">
                  <c:v>43635.58369068287</c:v>
                </c:pt>
                <c:pt idx="6279">
                  <c:v>43635.625357407407</c:v>
                </c:pt>
                <c:pt idx="6280">
                  <c:v>43635.667024131944</c:v>
                </c:pt>
                <c:pt idx="6281">
                  <c:v>43635.708690856482</c:v>
                </c:pt>
                <c:pt idx="6282">
                  <c:v>43635.750357581019</c:v>
                </c:pt>
                <c:pt idx="6283">
                  <c:v>43635.792024305556</c:v>
                </c:pt>
                <c:pt idx="6284">
                  <c:v>43635.833691030093</c:v>
                </c:pt>
                <c:pt idx="6285">
                  <c:v>43635.87535775463</c:v>
                </c:pt>
                <c:pt idx="6286">
                  <c:v>43635.917024479168</c:v>
                </c:pt>
                <c:pt idx="6287">
                  <c:v>43635.958691203705</c:v>
                </c:pt>
                <c:pt idx="6288">
                  <c:v>43636.000357928242</c:v>
                </c:pt>
                <c:pt idx="6289">
                  <c:v>43636.042024652779</c:v>
                </c:pt>
                <c:pt idx="6290">
                  <c:v>43636.083691377316</c:v>
                </c:pt>
                <c:pt idx="6291">
                  <c:v>43636.125358101854</c:v>
                </c:pt>
                <c:pt idx="6292">
                  <c:v>43636.167024826391</c:v>
                </c:pt>
                <c:pt idx="6293">
                  <c:v>43636.208691550928</c:v>
                </c:pt>
                <c:pt idx="6294">
                  <c:v>43636.250358275465</c:v>
                </c:pt>
                <c:pt idx="6295">
                  <c:v>43636.292025000002</c:v>
                </c:pt>
                <c:pt idx="6296">
                  <c:v>43636.33369172454</c:v>
                </c:pt>
                <c:pt idx="6297">
                  <c:v>43636.375358449077</c:v>
                </c:pt>
                <c:pt idx="6298">
                  <c:v>43636.417025173614</c:v>
                </c:pt>
                <c:pt idx="6299">
                  <c:v>43636.458691898151</c:v>
                </c:pt>
                <c:pt idx="6300">
                  <c:v>43636.500358622689</c:v>
                </c:pt>
                <c:pt idx="6301">
                  <c:v>43636.542025347226</c:v>
                </c:pt>
                <c:pt idx="6302">
                  <c:v>43636.583692071756</c:v>
                </c:pt>
                <c:pt idx="6303">
                  <c:v>43636.625358796293</c:v>
                </c:pt>
                <c:pt idx="6304">
                  <c:v>43636.66702552083</c:v>
                </c:pt>
                <c:pt idx="6305">
                  <c:v>43636.708692245367</c:v>
                </c:pt>
                <c:pt idx="6306">
                  <c:v>43636.750358969904</c:v>
                </c:pt>
                <c:pt idx="6307">
                  <c:v>43636.792025694442</c:v>
                </c:pt>
                <c:pt idx="6308">
                  <c:v>43636.833692418979</c:v>
                </c:pt>
                <c:pt idx="6309">
                  <c:v>43636.875359143516</c:v>
                </c:pt>
                <c:pt idx="6310">
                  <c:v>43636.917025868053</c:v>
                </c:pt>
                <c:pt idx="6311">
                  <c:v>43636.958692592591</c:v>
                </c:pt>
                <c:pt idx="6312">
                  <c:v>43637.000359317128</c:v>
                </c:pt>
                <c:pt idx="6313">
                  <c:v>43637.042026041665</c:v>
                </c:pt>
                <c:pt idx="6314">
                  <c:v>43637.083692766202</c:v>
                </c:pt>
                <c:pt idx="6315">
                  <c:v>43637.125359490739</c:v>
                </c:pt>
                <c:pt idx="6316">
                  <c:v>43637.167026215277</c:v>
                </c:pt>
                <c:pt idx="6317">
                  <c:v>43637.208692939814</c:v>
                </c:pt>
                <c:pt idx="6318">
                  <c:v>43637.250359664351</c:v>
                </c:pt>
                <c:pt idx="6319">
                  <c:v>43637.292026388888</c:v>
                </c:pt>
                <c:pt idx="6320">
                  <c:v>43637.333693113425</c:v>
                </c:pt>
                <c:pt idx="6321">
                  <c:v>43637.375359837963</c:v>
                </c:pt>
                <c:pt idx="6322">
                  <c:v>43637.4170265625</c:v>
                </c:pt>
                <c:pt idx="6323">
                  <c:v>43637.458693287037</c:v>
                </c:pt>
                <c:pt idx="6324">
                  <c:v>43637.500360011574</c:v>
                </c:pt>
                <c:pt idx="6325">
                  <c:v>43637.542026736111</c:v>
                </c:pt>
                <c:pt idx="6326">
                  <c:v>43637.583693460649</c:v>
                </c:pt>
                <c:pt idx="6327">
                  <c:v>43637.625360185186</c:v>
                </c:pt>
                <c:pt idx="6328">
                  <c:v>43637.667026909723</c:v>
                </c:pt>
                <c:pt idx="6329">
                  <c:v>43637.70869363426</c:v>
                </c:pt>
                <c:pt idx="6330">
                  <c:v>43637.750360358797</c:v>
                </c:pt>
                <c:pt idx="6331">
                  <c:v>43637.792027083335</c:v>
                </c:pt>
                <c:pt idx="6332">
                  <c:v>43637.833693807872</c:v>
                </c:pt>
                <c:pt idx="6333">
                  <c:v>43637.875360532409</c:v>
                </c:pt>
                <c:pt idx="6334">
                  <c:v>43637.917027256946</c:v>
                </c:pt>
                <c:pt idx="6335">
                  <c:v>43637.958693981484</c:v>
                </c:pt>
                <c:pt idx="6336">
                  <c:v>43638.000360706021</c:v>
                </c:pt>
                <c:pt idx="6337">
                  <c:v>43638.042027430558</c:v>
                </c:pt>
                <c:pt idx="6338">
                  <c:v>43638.083694155095</c:v>
                </c:pt>
                <c:pt idx="6339">
                  <c:v>43638.125360879632</c:v>
                </c:pt>
                <c:pt idx="6340">
                  <c:v>43638.16702760417</c:v>
                </c:pt>
                <c:pt idx="6341">
                  <c:v>43638.208694328707</c:v>
                </c:pt>
                <c:pt idx="6342">
                  <c:v>43638.250361053244</c:v>
                </c:pt>
                <c:pt idx="6343">
                  <c:v>43638.292027777781</c:v>
                </c:pt>
                <c:pt idx="6344">
                  <c:v>43638.333694502318</c:v>
                </c:pt>
                <c:pt idx="6345">
                  <c:v>43638.375361226848</c:v>
                </c:pt>
                <c:pt idx="6346">
                  <c:v>43638.417027951386</c:v>
                </c:pt>
                <c:pt idx="6347">
                  <c:v>43638.458694675923</c:v>
                </c:pt>
                <c:pt idx="6348">
                  <c:v>43638.50036140046</c:v>
                </c:pt>
                <c:pt idx="6349">
                  <c:v>43638.542028124997</c:v>
                </c:pt>
                <c:pt idx="6350">
                  <c:v>43638.583694849534</c:v>
                </c:pt>
                <c:pt idx="6351">
                  <c:v>43638.625361574072</c:v>
                </c:pt>
                <c:pt idx="6352">
                  <c:v>43638.667028298609</c:v>
                </c:pt>
                <c:pt idx="6353">
                  <c:v>43638.708695023146</c:v>
                </c:pt>
                <c:pt idx="6354">
                  <c:v>43638.750361747683</c:v>
                </c:pt>
                <c:pt idx="6355">
                  <c:v>43638.79202847222</c:v>
                </c:pt>
                <c:pt idx="6356">
                  <c:v>43638.833695196758</c:v>
                </c:pt>
                <c:pt idx="6357">
                  <c:v>43638.875361921295</c:v>
                </c:pt>
                <c:pt idx="6358">
                  <c:v>43638.917028645832</c:v>
                </c:pt>
                <c:pt idx="6359">
                  <c:v>43638.958695370369</c:v>
                </c:pt>
                <c:pt idx="6360">
                  <c:v>43639.000362094906</c:v>
                </c:pt>
                <c:pt idx="6361">
                  <c:v>43639.042028819444</c:v>
                </c:pt>
                <c:pt idx="6362">
                  <c:v>43639.083695543981</c:v>
                </c:pt>
                <c:pt idx="6363">
                  <c:v>43639.125362268518</c:v>
                </c:pt>
                <c:pt idx="6364">
                  <c:v>43639.167028993055</c:v>
                </c:pt>
                <c:pt idx="6365">
                  <c:v>43639.208695717592</c:v>
                </c:pt>
                <c:pt idx="6366">
                  <c:v>43639.25036244213</c:v>
                </c:pt>
                <c:pt idx="6367">
                  <c:v>43639.292029166667</c:v>
                </c:pt>
                <c:pt idx="6368">
                  <c:v>43639.333695891204</c:v>
                </c:pt>
                <c:pt idx="6369">
                  <c:v>43639.375362615741</c:v>
                </c:pt>
                <c:pt idx="6370">
                  <c:v>43639.417029340279</c:v>
                </c:pt>
                <c:pt idx="6371">
                  <c:v>43639.458696064816</c:v>
                </c:pt>
                <c:pt idx="6372">
                  <c:v>43639.500362789353</c:v>
                </c:pt>
                <c:pt idx="6373">
                  <c:v>43639.54202951389</c:v>
                </c:pt>
                <c:pt idx="6374">
                  <c:v>43639.583696238427</c:v>
                </c:pt>
                <c:pt idx="6375">
                  <c:v>43639.625362962965</c:v>
                </c:pt>
                <c:pt idx="6376">
                  <c:v>43639.667029687502</c:v>
                </c:pt>
                <c:pt idx="6377">
                  <c:v>43639.708696412039</c:v>
                </c:pt>
                <c:pt idx="6378">
                  <c:v>43639.750363136576</c:v>
                </c:pt>
                <c:pt idx="6379">
                  <c:v>43639.792029861113</c:v>
                </c:pt>
                <c:pt idx="6380">
                  <c:v>43639.833696585651</c:v>
                </c:pt>
                <c:pt idx="6381">
                  <c:v>43639.875363310188</c:v>
                </c:pt>
                <c:pt idx="6382">
                  <c:v>43639.917030034725</c:v>
                </c:pt>
                <c:pt idx="6383">
                  <c:v>43639.958696759262</c:v>
                </c:pt>
                <c:pt idx="6384">
                  <c:v>43640.000363483799</c:v>
                </c:pt>
                <c:pt idx="6385">
                  <c:v>43640.042030208337</c:v>
                </c:pt>
                <c:pt idx="6386">
                  <c:v>43640.083696932874</c:v>
                </c:pt>
                <c:pt idx="6387">
                  <c:v>43640.125363657404</c:v>
                </c:pt>
                <c:pt idx="6388">
                  <c:v>43640.167030381941</c:v>
                </c:pt>
                <c:pt idx="6389">
                  <c:v>43640.208697106478</c:v>
                </c:pt>
                <c:pt idx="6390">
                  <c:v>43640.250363831015</c:v>
                </c:pt>
                <c:pt idx="6391">
                  <c:v>43640.292030555553</c:v>
                </c:pt>
                <c:pt idx="6392">
                  <c:v>43640.33369728009</c:v>
                </c:pt>
                <c:pt idx="6393">
                  <c:v>43640.375364004627</c:v>
                </c:pt>
                <c:pt idx="6394">
                  <c:v>43640.417030729164</c:v>
                </c:pt>
                <c:pt idx="6395">
                  <c:v>43640.458697453701</c:v>
                </c:pt>
                <c:pt idx="6396">
                  <c:v>43640.500364178239</c:v>
                </c:pt>
                <c:pt idx="6397">
                  <c:v>43640.542030902776</c:v>
                </c:pt>
                <c:pt idx="6398">
                  <c:v>43640.583697627313</c:v>
                </c:pt>
                <c:pt idx="6399">
                  <c:v>43640.62536435185</c:v>
                </c:pt>
                <c:pt idx="6400">
                  <c:v>43640.667031076388</c:v>
                </c:pt>
                <c:pt idx="6401">
                  <c:v>43640.708697800925</c:v>
                </c:pt>
                <c:pt idx="6402">
                  <c:v>43640.750364525462</c:v>
                </c:pt>
                <c:pt idx="6403">
                  <c:v>43640.792031249999</c:v>
                </c:pt>
                <c:pt idx="6404">
                  <c:v>43640.833697974536</c:v>
                </c:pt>
                <c:pt idx="6405">
                  <c:v>43640.875364699074</c:v>
                </c:pt>
                <c:pt idx="6406">
                  <c:v>43640.917031423611</c:v>
                </c:pt>
                <c:pt idx="6407">
                  <c:v>43640.958698148148</c:v>
                </c:pt>
                <c:pt idx="6408">
                  <c:v>43641.000364872685</c:v>
                </c:pt>
                <c:pt idx="6409">
                  <c:v>43641.042031597222</c:v>
                </c:pt>
                <c:pt idx="6410">
                  <c:v>43641.08369832176</c:v>
                </c:pt>
                <c:pt idx="6411">
                  <c:v>43641.125365046297</c:v>
                </c:pt>
                <c:pt idx="6412">
                  <c:v>43641.167031770834</c:v>
                </c:pt>
                <c:pt idx="6413">
                  <c:v>43641.208698495371</c:v>
                </c:pt>
                <c:pt idx="6414">
                  <c:v>43641.250365219908</c:v>
                </c:pt>
                <c:pt idx="6415">
                  <c:v>43641.292031944446</c:v>
                </c:pt>
                <c:pt idx="6416">
                  <c:v>43641.333698668983</c:v>
                </c:pt>
                <c:pt idx="6417">
                  <c:v>43641.37536539352</c:v>
                </c:pt>
                <c:pt idx="6418">
                  <c:v>43641.417032118057</c:v>
                </c:pt>
                <c:pt idx="6419">
                  <c:v>43641.458698842594</c:v>
                </c:pt>
                <c:pt idx="6420">
                  <c:v>43641.500365567132</c:v>
                </c:pt>
                <c:pt idx="6421">
                  <c:v>43641.542032291669</c:v>
                </c:pt>
                <c:pt idx="6422">
                  <c:v>43641.583699016206</c:v>
                </c:pt>
                <c:pt idx="6423">
                  <c:v>43641.625365740743</c:v>
                </c:pt>
                <c:pt idx="6424">
                  <c:v>43641.66703246528</c:v>
                </c:pt>
                <c:pt idx="6425">
                  <c:v>43641.708699189818</c:v>
                </c:pt>
                <c:pt idx="6426">
                  <c:v>43641.750365914355</c:v>
                </c:pt>
                <c:pt idx="6427">
                  <c:v>43641.792032638892</c:v>
                </c:pt>
                <c:pt idx="6428">
                  <c:v>43641.833699363429</c:v>
                </c:pt>
                <c:pt idx="6429">
                  <c:v>43641.875366087967</c:v>
                </c:pt>
                <c:pt idx="6430">
                  <c:v>43641.917032812496</c:v>
                </c:pt>
                <c:pt idx="6431">
                  <c:v>43641.958699537034</c:v>
                </c:pt>
                <c:pt idx="6432">
                  <c:v>43642.000366261571</c:v>
                </c:pt>
                <c:pt idx="6433">
                  <c:v>43642.042032986108</c:v>
                </c:pt>
                <c:pt idx="6434">
                  <c:v>43642.083699710645</c:v>
                </c:pt>
                <c:pt idx="6435">
                  <c:v>43642.125366435183</c:v>
                </c:pt>
                <c:pt idx="6436">
                  <c:v>43642.16703315972</c:v>
                </c:pt>
                <c:pt idx="6437">
                  <c:v>43642.208699884257</c:v>
                </c:pt>
                <c:pt idx="6438">
                  <c:v>43642.250366608794</c:v>
                </c:pt>
                <c:pt idx="6439">
                  <c:v>43642.292033333331</c:v>
                </c:pt>
                <c:pt idx="6440">
                  <c:v>43642.333700057869</c:v>
                </c:pt>
                <c:pt idx="6441">
                  <c:v>43642.375366782406</c:v>
                </c:pt>
                <c:pt idx="6442">
                  <c:v>43642.417033506943</c:v>
                </c:pt>
                <c:pt idx="6443">
                  <c:v>43642.45870023148</c:v>
                </c:pt>
                <c:pt idx="6444">
                  <c:v>43642.500366956017</c:v>
                </c:pt>
                <c:pt idx="6445">
                  <c:v>43642.542033680555</c:v>
                </c:pt>
                <c:pt idx="6446">
                  <c:v>43642.583700405092</c:v>
                </c:pt>
                <c:pt idx="6447">
                  <c:v>43642.625367129629</c:v>
                </c:pt>
                <c:pt idx="6448">
                  <c:v>43642.667033854166</c:v>
                </c:pt>
                <c:pt idx="6449">
                  <c:v>43642.708700578703</c:v>
                </c:pt>
                <c:pt idx="6450">
                  <c:v>43642.750367303241</c:v>
                </c:pt>
                <c:pt idx="6451">
                  <c:v>43642.792034027778</c:v>
                </c:pt>
                <c:pt idx="6452">
                  <c:v>43642.833700752315</c:v>
                </c:pt>
                <c:pt idx="6453">
                  <c:v>43642.875367476852</c:v>
                </c:pt>
                <c:pt idx="6454">
                  <c:v>43642.917034201389</c:v>
                </c:pt>
                <c:pt idx="6455">
                  <c:v>43642.958700925927</c:v>
                </c:pt>
                <c:pt idx="6456">
                  <c:v>43643.000367650464</c:v>
                </c:pt>
                <c:pt idx="6457">
                  <c:v>43643.042034375001</c:v>
                </c:pt>
                <c:pt idx="6458">
                  <c:v>43643.083701099538</c:v>
                </c:pt>
                <c:pt idx="6459">
                  <c:v>43643.125367824076</c:v>
                </c:pt>
                <c:pt idx="6460">
                  <c:v>43643.167034548613</c:v>
                </c:pt>
                <c:pt idx="6461">
                  <c:v>43643.20870127315</c:v>
                </c:pt>
                <c:pt idx="6462">
                  <c:v>43643.250367997687</c:v>
                </c:pt>
                <c:pt idx="6463">
                  <c:v>43643.292034722224</c:v>
                </c:pt>
                <c:pt idx="6464">
                  <c:v>43643.333701446762</c:v>
                </c:pt>
                <c:pt idx="6465">
                  <c:v>43643.375368171299</c:v>
                </c:pt>
                <c:pt idx="6466">
                  <c:v>43643.417034895836</c:v>
                </c:pt>
                <c:pt idx="6467">
                  <c:v>43643.458701620373</c:v>
                </c:pt>
                <c:pt idx="6468">
                  <c:v>43643.50036834491</c:v>
                </c:pt>
                <c:pt idx="6469">
                  <c:v>43643.542035069448</c:v>
                </c:pt>
                <c:pt idx="6470">
                  <c:v>43643.583701793985</c:v>
                </c:pt>
                <c:pt idx="6471">
                  <c:v>43643.625368518522</c:v>
                </c:pt>
                <c:pt idx="6472">
                  <c:v>43643.667035243052</c:v>
                </c:pt>
                <c:pt idx="6473">
                  <c:v>43643.708701967589</c:v>
                </c:pt>
                <c:pt idx="6474">
                  <c:v>43643.750368692126</c:v>
                </c:pt>
                <c:pt idx="6475">
                  <c:v>43643.792035416664</c:v>
                </c:pt>
                <c:pt idx="6476">
                  <c:v>43643.833702141201</c:v>
                </c:pt>
                <c:pt idx="6477">
                  <c:v>43643.875368865738</c:v>
                </c:pt>
                <c:pt idx="6478">
                  <c:v>43643.917035590275</c:v>
                </c:pt>
                <c:pt idx="6479">
                  <c:v>43643.958702314812</c:v>
                </c:pt>
                <c:pt idx="6480">
                  <c:v>43644.00036903935</c:v>
                </c:pt>
                <c:pt idx="6481">
                  <c:v>43644.042035763887</c:v>
                </c:pt>
                <c:pt idx="6482">
                  <c:v>43644.083702488424</c:v>
                </c:pt>
                <c:pt idx="6483">
                  <c:v>43644.125369212961</c:v>
                </c:pt>
                <c:pt idx="6484">
                  <c:v>43644.167035937498</c:v>
                </c:pt>
                <c:pt idx="6485">
                  <c:v>43644.208702662036</c:v>
                </c:pt>
                <c:pt idx="6486">
                  <c:v>43644.250369386573</c:v>
                </c:pt>
                <c:pt idx="6487">
                  <c:v>43644.29203611111</c:v>
                </c:pt>
                <c:pt idx="6488">
                  <c:v>43644.333702835647</c:v>
                </c:pt>
                <c:pt idx="6489">
                  <c:v>43644.375369560184</c:v>
                </c:pt>
                <c:pt idx="6490">
                  <c:v>43644.417036284722</c:v>
                </c:pt>
                <c:pt idx="6491">
                  <c:v>43644.458703009259</c:v>
                </c:pt>
                <c:pt idx="6492">
                  <c:v>43644.500369733796</c:v>
                </c:pt>
                <c:pt idx="6493">
                  <c:v>43644.542036458333</c:v>
                </c:pt>
                <c:pt idx="6494">
                  <c:v>43644.583703182871</c:v>
                </c:pt>
                <c:pt idx="6495">
                  <c:v>43644.625369907408</c:v>
                </c:pt>
                <c:pt idx="6496">
                  <c:v>43644.667036631945</c:v>
                </c:pt>
                <c:pt idx="6497">
                  <c:v>43644.708703356482</c:v>
                </c:pt>
                <c:pt idx="6498">
                  <c:v>43644.750370081019</c:v>
                </c:pt>
                <c:pt idx="6499">
                  <c:v>43644.792036805557</c:v>
                </c:pt>
                <c:pt idx="6500">
                  <c:v>43644.833703530094</c:v>
                </c:pt>
                <c:pt idx="6501">
                  <c:v>43644.875370254631</c:v>
                </c:pt>
                <c:pt idx="6502">
                  <c:v>43644.917036979168</c:v>
                </c:pt>
                <c:pt idx="6503">
                  <c:v>43644.958703703705</c:v>
                </c:pt>
                <c:pt idx="6504">
                  <c:v>43645.000370428243</c:v>
                </c:pt>
                <c:pt idx="6505">
                  <c:v>43645.04203715278</c:v>
                </c:pt>
                <c:pt idx="6506">
                  <c:v>43645.083703877317</c:v>
                </c:pt>
                <c:pt idx="6507">
                  <c:v>43645.125370601854</c:v>
                </c:pt>
                <c:pt idx="6508">
                  <c:v>43645.167037326391</c:v>
                </c:pt>
                <c:pt idx="6509">
                  <c:v>43645.208704050929</c:v>
                </c:pt>
                <c:pt idx="6510">
                  <c:v>43645.250370775466</c:v>
                </c:pt>
                <c:pt idx="6511">
                  <c:v>43645.292037500003</c:v>
                </c:pt>
                <c:pt idx="6512">
                  <c:v>43645.33370422454</c:v>
                </c:pt>
                <c:pt idx="6513">
                  <c:v>43645.375370949077</c:v>
                </c:pt>
                <c:pt idx="6514">
                  <c:v>43645.417037673615</c:v>
                </c:pt>
                <c:pt idx="6515">
                  <c:v>43645.458704398145</c:v>
                </c:pt>
                <c:pt idx="6516">
                  <c:v>43645.500371122682</c:v>
                </c:pt>
                <c:pt idx="6517">
                  <c:v>43645.542037847219</c:v>
                </c:pt>
                <c:pt idx="6518">
                  <c:v>43645.583704571756</c:v>
                </c:pt>
                <c:pt idx="6519">
                  <c:v>43645.625371296293</c:v>
                </c:pt>
                <c:pt idx="6520">
                  <c:v>43645.667038020831</c:v>
                </c:pt>
                <c:pt idx="6521">
                  <c:v>43645.708704745368</c:v>
                </c:pt>
                <c:pt idx="6522">
                  <c:v>43645.750371469905</c:v>
                </c:pt>
                <c:pt idx="6523">
                  <c:v>43645.792038194442</c:v>
                </c:pt>
                <c:pt idx="6524">
                  <c:v>43645.833704918979</c:v>
                </c:pt>
                <c:pt idx="6525">
                  <c:v>43645.875371643517</c:v>
                </c:pt>
                <c:pt idx="6526">
                  <c:v>43645.917038368054</c:v>
                </c:pt>
                <c:pt idx="6527">
                  <c:v>43645.958705092591</c:v>
                </c:pt>
                <c:pt idx="6528">
                  <c:v>43646.000371817128</c:v>
                </c:pt>
                <c:pt idx="6529">
                  <c:v>43646.042038541666</c:v>
                </c:pt>
                <c:pt idx="6530">
                  <c:v>43646.083705266203</c:v>
                </c:pt>
                <c:pt idx="6531">
                  <c:v>43646.12537199074</c:v>
                </c:pt>
                <c:pt idx="6532">
                  <c:v>43646.167038715277</c:v>
                </c:pt>
                <c:pt idx="6533">
                  <c:v>43646.208705439814</c:v>
                </c:pt>
                <c:pt idx="6534">
                  <c:v>43646.250372164352</c:v>
                </c:pt>
                <c:pt idx="6535">
                  <c:v>43646.292038888889</c:v>
                </c:pt>
                <c:pt idx="6536">
                  <c:v>43646.333705613426</c:v>
                </c:pt>
                <c:pt idx="6537">
                  <c:v>43646.375372337963</c:v>
                </c:pt>
                <c:pt idx="6538">
                  <c:v>43646.4170390625</c:v>
                </c:pt>
                <c:pt idx="6539">
                  <c:v>43646.458705787038</c:v>
                </c:pt>
                <c:pt idx="6540">
                  <c:v>43646.500372511575</c:v>
                </c:pt>
                <c:pt idx="6541">
                  <c:v>43646.542039236112</c:v>
                </c:pt>
                <c:pt idx="6542">
                  <c:v>43646.583705960649</c:v>
                </c:pt>
                <c:pt idx="6543">
                  <c:v>43646.625372685186</c:v>
                </c:pt>
                <c:pt idx="6544">
                  <c:v>43646.667039409724</c:v>
                </c:pt>
                <c:pt idx="6545">
                  <c:v>43646.708706134261</c:v>
                </c:pt>
                <c:pt idx="6546">
                  <c:v>43646.750372858798</c:v>
                </c:pt>
                <c:pt idx="6547">
                  <c:v>43646.792039583335</c:v>
                </c:pt>
                <c:pt idx="6548">
                  <c:v>43646.833706307872</c:v>
                </c:pt>
                <c:pt idx="6549">
                  <c:v>43646.87537303241</c:v>
                </c:pt>
                <c:pt idx="6550">
                  <c:v>43646.917039756947</c:v>
                </c:pt>
                <c:pt idx="6551">
                  <c:v>43646.958706481484</c:v>
                </c:pt>
                <c:pt idx="6552">
                  <c:v>43647.000373206021</c:v>
                </c:pt>
                <c:pt idx="6553">
                  <c:v>43647.042039930559</c:v>
                </c:pt>
                <c:pt idx="6554">
                  <c:v>43647.083706655096</c:v>
                </c:pt>
                <c:pt idx="6555">
                  <c:v>43647.125373379633</c:v>
                </c:pt>
                <c:pt idx="6556">
                  <c:v>43647.16704010417</c:v>
                </c:pt>
                <c:pt idx="6557">
                  <c:v>43647.2087068287</c:v>
                </c:pt>
                <c:pt idx="6558">
                  <c:v>43647.250373553237</c:v>
                </c:pt>
                <c:pt idx="6559">
                  <c:v>43647.292040277775</c:v>
                </c:pt>
                <c:pt idx="6560">
                  <c:v>43647.333707002312</c:v>
                </c:pt>
                <c:pt idx="6561">
                  <c:v>43647.375373726849</c:v>
                </c:pt>
                <c:pt idx="6562">
                  <c:v>43647.417040451386</c:v>
                </c:pt>
                <c:pt idx="6563">
                  <c:v>43647.458707175923</c:v>
                </c:pt>
                <c:pt idx="6564">
                  <c:v>43647.500373900461</c:v>
                </c:pt>
                <c:pt idx="6565">
                  <c:v>43647.542040624998</c:v>
                </c:pt>
                <c:pt idx="6566">
                  <c:v>43647.583707349535</c:v>
                </c:pt>
                <c:pt idx="6567">
                  <c:v>43647.625374074072</c:v>
                </c:pt>
                <c:pt idx="6568">
                  <c:v>43647.667040798609</c:v>
                </c:pt>
                <c:pt idx="6569">
                  <c:v>43647.708707523147</c:v>
                </c:pt>
                <c:pt idx="6570">
                  <c:v>43647.750374247684</c:v>
                </c:pt>
                <c:pt idx="6571">
                  <c:v>43647.792040972221</c:v>
                </c:pt>
                <c:pt idx="6572">
                  <c:v>43647.833707696758</c:v>
                </c:pt>
                <c:pt idx="6573">
                  <c:v>43647.875374421295</c:v>
                </c:pt>
                <c:pt idx="6574">
                  <c:v>43647.917041145833</c:v>
                </c:pt>
                <c:pt idx="6575">
                  <c:v>43647.95870787037</c:v>
                </c:pt>
                <c:pt idx="6576">
                  <c:v>43648.000374594907</c:v>
                </c:pt>
                <c:pt idx="6577">
                  <c:v>43648.042041319444</c:v>
                </c:pt>
                <c:pt idx="6578">
                  <c:v>43648.083708043981</c:v>
                </c:pt>
                <c:pt idx="6579">
                  <c:v>43648.125374768519</c:v>
                </c:pt>
                <c:pt idx="6580">
                  <c:v>43648.167041493056</c:v>
                </c:pt>
                <c:pt idx="6581">
                  <c:v>43648.208708217593</c:v>
                </c:pt>
                <c:pt idx="6582">
                  <c:v>43648.25037494213</c:v>
                </c:pt>
                <c:pt idx="6583">
                  <c:v>43648.292041666668</c:v>
                </c:pt>
                <c:pt idx="6584">
                  <c:v>43648.333708391205</c:v>
                </c:pt>
                <c:pt idx="6585">
                  <c:v>43648.375375115742</c:v>
                </c:pt>
                <c:pt idx="6586">
                  <c:v>43648.417041840279</c:v>
                </c:pt>
                <c:pt idx="6587">
                  <c:v>43648.458708564816</c:v>
                </c:pt>
                <c:pt idx="6588">
                  <c:v>43648.500375289354</c:v>
                </c:pt>
                <c:pt idx="6589">
                  <c:v>43648.542042013891</c:v>
                </c:pt>
                <c:pt idx="6590">
                  <c:v>43648.583708738428</c:v>
                </c:pt>
                <c:pt idx="6591">
                  <c:v>43648.625375462965</c:v>
                </c:pt>
                <c:pt idx="6592">
                  <c:v>43648.667042187502</c:v>
                </c:pt>
                <c:pt idx="6593">
                  <c:v>43648.70870891204</c:v>
                </c:pt>
                <c:pt idx="6594">
                  <c:v>43648.750375636577</c:v>
                </c:pt>
                <c:pt idx="6595">
                  <c:v>43648.792042361114</c:v>
                </c:pt>
                <c:pt idx="6596">
                  <c:v>43648.833709085651</c:v>
                </c:pt>
                <c:pt idx="6597">
                  <c:v>43648.875375810188</c:v>
                </c:pt>
                <c:pt idx="6598">
                  <c:v>43648.917042534726</c:v>
                </c:pt>
                <c:pt idx="6599">
                  <c:v>43648.958709259263</c:v>
                </c:pt>
                <c:pt idx="6600">
                  <c:v>43649.000375983793</c:v>
                </c:pt>
                <c:pt idx="6601">
                  <c:v>43649.04204270833</c:v>
                </c:pt>
                <c:pt idx="6602">
                  <c:v>43649.083709432867</c:v>
                </c:pt>
                <c:pt idx="6603">
                  <c:v>43649.125376157404</c:v>
                </c:pt>
                <c:pt idx="6604">
                  <c:v>43649.167042881942</c:v>
                </c:pt>
                <c:pt idx="6605">
                  <c:v>43649.208709606479</c:v>
                </c:pt>
                <c:pt idx="6606">
                  <c:v>43649.250376331016</c:v>
                </c:pt>
                <c:pt idx="6607">
                  <c:v>43649.292043055553</c:v>
                </c:pt>
                <c:pt idx="6608">
                  <c:v>43649.33370978009</c:v>
                </c:pt>
                <c:pt idx="6609">
                  <c:v>43649.375376504628</c:v>
                </c:pt>
                <c:pt idx="6610">
                  <c:v>43649.417043229165</c:v>
                </c:pt>
                <c:pt idx="6611">
                  <c:v>43649.458709953702</c:v>
                </c:pt>
                <c:pt idx="6612">
                  <c:v>43649.500376678239</c:v>
                </c:pt>
                <c:pt idx="6613">
                  <c:v>43649.542043402776</c:v>
                </c:pt>
                <c:pt idx="6614">
                  <c:v>43649.583710127314</c:v>
                </c:pt>
                <c:pt idx="6615">
                  <c:v>43649.625376851851</c:v>
                </c:pt>
                <c:pt idx="6616">
                  <c:v>43649.667043576388</c:v>
                </c:pt>
                <c:pt idx="6617">
                  <c:v>43649.708710300925</c:v>
                </c:pt>
                <c:pt idx="6618">
                  <c:v>43649.750377025463</c:v>
                </c:pt>
                <c:pt idx="6619">
                  <c:v>43649.79204375</c:v>
                </c:pt>
                <c:pt idx="6620">
                  <c:v>43649.833710474537</c:v>
                </c:pt>
                <c:pt idx="6621">
                  <c:v>43649.875377199074</c:v>
                </c:pt>
                <c:pt idx="6622">
                  <c:v>43649.917043923611</c:v>
                </c:pt>
                <c:pt idx="6623">
                  <c:v>43649.958710648149</c:v>
                </c:pt>
                <c:pt idx="6624">
                  <c:v>43650.000377372686</c:v>
                </c:pt>
                <c:pt idx="6625">
                  <c:v>43650.042044097223</c:v>
                </c:pt>
                <c:pt idx="6626">
                  <c:v>43650.08371082176</c:v>
                </c:pt>
                <c:pt idx="6627">
                  <c:v>43650.125377546297</c:v>
                </c:pt>
                <c:pt idx="6628">
                  <c:v>43650.167044270835</c:v>
                </c:pt>
                <c:pt idx="6629">
                  <c:v>43650.208710995372</c:v>
                </c:pt>
                <c:pt idx="6630">
                  <c:v>43650.250377719909</c:v>
                </c:pt>
                <c:pt idx="6631">
                  <c:v>43650.292044444446</c:v>
                </c:pt>
                <c:pt idx="6632">
                  <c:v>43650.333711168983</c:v>
                </c:pt>
                <c:pt idx="6633">
                  <c:v>43650.375377893521</c:v>
                </c:pt>
                <c:pt idx="6634">
                  <c:v>43650.417044618058</c:v>
                </c:pt>
                <c:pt idx="6635">
                  <c:v>43650.458711342595</c:v>
                </c:pt>
                <c:pt idx="6636">
                  <c:v>43650.500378067132</c:v>
                </c:pt>
                <c:pt idx="6637">
                  <c:v>43650.542044791669</c:v>
                </c:pt>
                <c:pt idx="6638">
                  <c:v>43650.583711516207</c:v>
                </c:pt>
                <c:pt idx="6639">
                  <c:v>43650.625378240744</c:v>
                </c:pt>
                <c:pt idx="6640">
                  <c:v>43650.667044965281</c:v>
                </c:pt>
                <c:pt idx="6641">
                  <c:v>43650.708711689818</c:v>
                </c:pt>
                <c:pt idx="6642">
                  <c:v>43650.750378414348</c:v>
                </c:pt>
                <c:pt idx="6643">
                  <c:v>43650.792045138885</c:v>
                </c:pt>
                <c:pt idx="6644">
                  <c:v>43650.833711863423</c:v>
                </c:pt>
                <c:pt idx="6645">
                  <c:v>43650.87537858796</c:v>
                </c:pt>
                <c:pt idx="6646">
                  <c:v>43650.917045312497</c:v>
                </c:pt>
                <c:pt idx="6647">
                  <c:v>43650.958712037034</c:v>
                </c:pt>
                <c:pt idx="6648">
                  <c:v>43651.000378761571</c:v>
                </c:pt>
                <c:pt idx="6649">
                  <c:v>43651.042045486109</c:v>
                </c:pt>
                <c:pt idx="6650">
                  <c:v>43651.083712210646</c:v>
                </c:pt>
                <c:pt idx="6651">
                  <c:v>43651.125378935183</c:v>
                </c:pt>
                <c:pt idx="6652">
                  <c:v>43651.16704565972</c:v>
                </c:pt>
                <c:pt idx="6653">
                  <c:v>43651.208712384258</c:v>
                </c:pt>
                <c:pt idx="6654">
                  <c:v>43651.250379108795</c:v>
                </c:pt>
                <c:pt idx="6655">
                  <c:v>43651.292045833332</c:v>
                </c:pt>
                <c:pt idx="6656">
                  <c:v>43651.333712557869</c:v>
                </c:pt>
                <c:pt idx="6657">
                  <c:v>43651.375379282406</c:v>
                </c:pt>
                <c:pt idx="6658">
                  <c:v>43651.417046006944</c:v>
                </c:pt>
                <c:pt idx="6659">
                  <c:v>43651.458712731481</c:v>
                </c:pt>
                <c:pt idx="6660">
                  <c:v>43651.500379456018</c:v>
                </c:pt>
                <c:pt idx="6661">
                  <c:v>43651.542046180555</c:v>
                </c:pt>
                <c:pt idx="6662">
                  <c:v>43651.583712905092</c:v>
                </c:pt>
                <c:pt idx="6663">
                  <c:v>43651.62537962963</c:v>
                </c:pt>
                <c:pt idx="6664">
                  <c:v>43651.667046354167</c:v>
                </c:pt>
                <c:pt idx="6665">
                  <c:v>43651.708713078704</c:v>
                </c:pt>
                <c:pt idx="6666">
                  <c:v>43651.750379803241</c:v>
                </c:pt>
                <c:pt idx="6667">
                  <c:v>43651.792046527778</c:v>
                </c:pt>
                <c:pt idx="6668">
                  <c:v>43651.833713252316</c:v>
                </c:pt>
                <c:pt idx="6669">
                  <c:v>43651.875379976853</c:v>
                </c:pt>
                <c:pt idx="6670">
                  <c:v>43651.91704670139</c:v>
                </c:pt>
                <c:pt idx="6671">
                  <c:v>43651.958713425927</c:v>
                </c:pt>
                <c:pt idx="6672">
                  <c:v>43652.000380150464</c:v>
                </c:pt>
                <c:pt idx="6673">
                  <c:v>43652.042046875002</c:v>
                </c:pt>
                <c:pt idx="6674">
                  <c:v>43652.083713599539</c:v>
                </c:pt>
                <c:pt idx="6675">
                  <c:v>43652.125380324076</c:v>
                </c:pt>
                <c:pt idx="6676">
                  <c:v>43652.167047048613</c:v>
                </c:pt>
                <c:pt idx="6677">
                  <c:v>43652.208713773151</c:v>
                </c:pt>
                <c:pt idx="6678">
                  <c:v>43652.250380497688</c:v>
                </c:pt>
                <c:pt idx="6679">
                  <c:v>43652.292047222225</c:v>
                </c:pt>
                <c:pt idx="6680">
                  <c:v>43652.333713946762</c:v>
                </c:pt>
                <c:pt idx="6681">
                  <c:v>43652.375380671299</c:v>
                </c:pt>
                <c:pt idx="6682">
                  <c:v>43652.417047395837</c:v>
                </c:pt>
                <c:pt idx="6683">
                  <c:v>43652.458714120374</c:v>
                </c:pt>
                <c:pt idx="6684">
                  <c:v>43652.500380844911</c:v>
                </c:pt>
                <c:pt idx="6685">
                  <c:v>43652.542047569441</c:v>
                </c:pt>
                <c:pt idx="6686">
                  <c:v>43652.583714293978</c:v>
                </c:pt>
                <c:pt idx="6687">
                  <c:v>43652.625381018515</c:v>
                </c:pt>
                <c:pt idx="6688">
                  <c:v>43652.667047743053</c:v>
                </c:pt>
                <c:pt idx="6689">
                  <c:v>43652.70871446759</c:v>
                </c:pt>
                <c:pt idx="6690">
                  <c:v>43652.750381192127</c:v>
                </c:pt>
                <c:pt idx="6691">
                  <c:v>43652.792047916664</c:v>
                </c:pt>
                <c:pt idx="6692">
                  <c:v>43652.833714641201</c:v>
                </c:pt>
                <c:pt idx="6693">
                  <c:v>43652.875381365739</c:v>
                </c:pt>
                <c:pt idx="6694">
                  <c:v>43652.917048090276</c:v>
                </c:pt>
                <c:pt idx="6695">
                  <c:v>43652.958714814813</c:v>
                </c:pt>
                <c:pt idx="6696">
                  <c:v>43653.00038153935</c:v>
                </c:pt>
                <c:pt idx="6697">
                  <c:v>43653.042048263887</c:v>
                </c:pt>
                <c:pt idx="6698">
                  <c:v>43653.083714988425</c:v>
                </c:pt>
                <c:pt idx="6699">
                  <c:v>43653.125381712962</c:v>
                </c:pt>
                <c:pt idx="6700">
                  <c:v>43653.167048437499</c:v>
                </c:pt>
                <c:pt idx="6701">
                  <c:v>43653.208715162036</c:v>
                </c:pt>
                <c:pt idx="6702">
                  <c:v>43653.250381886573</c:v>
                </c:pt>
                <c:pt idx="6703">
                  <c:v>43653.292048611111</c:v>
                </c:pt>
                <c:pt idx="6704">
                  <c:v>43653.333715335648</c:v>
                </c:pt>
                <c:pt idx="6705">
                  <c:v>43653.375382060185</c:v>
                </c:pt>
                <c:pt idx="6706">
                  <c:v>43653.417048784722</c:v>
                </c:pt>
                <c:pt idx="6707">
                  <c:v>43653.458715509259</c:v>
                </c:pt>
                <c:pt idx="6708">
                  <c:v>43653.500382233797</c:v>
                </c:pt>
                <c:pt idx="6709">
                  <c:v>43653.542048958334</c:v>
                </c:pt>
                <c:pt idx="6710">
                  <c:v>43653.583715682871</c:v>
                </c:pt>
                <c:pt idx="6711">
                  <c:v>43653.625382407408</c:v>
                </c:pt>
                <c:pt idx="6712">
                  <c:v>43653.667049131946</c:v>
                </c:pt>
                <c:pt idx="6713">
                  <c:v>43653.708715856483</c:v>
                </c:pt>
                <c:pt idx="6714">
                  <c:v>43653.75038258102</c:v>
                </c:pt>
                <c:pt idx="6715">
                  <c:v>43653.792049305557</c:v>
                </c:pt>
                <c:pt idx="6716">
                  <c:v>43653.833716030094</c:v>
                </c:pt>
                <c:pt idx="6717">
                  <c:v>43653.875382754632</c:v>
                </c:pt>
                <c:pt idx="6718">
                  <c:v>43653.917049479169</c:v>
                </c:pt>
                <c:pt idx="6719">
                  <c:v>43653.958716203706</c:v>
                </c:pt>
                <c:pt idx="6720">
                  <c:v>43654.000382928243</c:v>
                </c:pt>
                <c:pt idx="6721">
                  <c:v>43654.04204965278</c:v>
                </c:pt>
                <c:pt idx="6722">
                  <c:v>43654.083716377318</c:v>
                </c:pt>
                <c:pt idx="6723">
                  <c:v>43654.125383101855</c:v>
                </c:pt>
                <c:pt idx="6724">
                  <c:v>43654.167049826392</c:v>
                </c:pt>
                <c:pt idx="6725">
                  <c:v>43654.208716550929</c:v>
                </c:pt>
                <c:pt idx="6726">
                  <c:v>43654.250383275466</c:v>
                </c:pt>
                <c:pt idx="6727">
                  <c:v>43654.292049999996</c:v>
                </c:pt>
                <c:pt idx="6728">
                  <c:v>43654.333716724534</c:v>
                </c:pt>
                <c:pt idx="6729">
                  <c:v>43654.375383449071</c:v>
                </c:pt>
                <c:pt idx="6730">
                  <c:v>43654.417050173608</c:v>
                </c:pt>
                <c:pt idx="6731">
                  <c:v>43654.458716898145</c:v>
                </c:pt>
                <c:pt idx="6732">
                  <c:v>43654.500383622682</c:v>
                </c:pt>
                <c:pt idx="6733">
                  <c:v>43654.54205034722</c:v>
                </c:pt>
                <c:pt idx="6734">
                  <c:v>43654.583717071757</c:v>
                </c:pt>
                <c:pt idx="6735">
                  <c:v>43654.625383796294</c:v>
                </c:pt>
                <c:pt idx="6736">
                  <c:v>43654.667050520831</c:v>
                </c:pt>
                <c:pt idx="6737">
                  <c:v>43654.708717245368</c:v>
                </c:pt>
                <c:pt idx="6738">
                  <c:v>43654.750383969906</c:v>
                </c:pt>
                <c:pt idx="6739">
                  <c:v>43654.792050694443</c:v>
                </c:pt>
                <c:pt idx="6740">
                  <c:v>43654.83371741898</c:v>
                </c:pt>
                <c:pt idx="6741">
                  <c:v>43654.875384143517</c:v>
                </c:pt>
                <c:pt idx="6742">
                  <c:v>43654.917050868055</c:v>
                </c:pt>
                <c:pt idx="6743">
                  <c:v>43654.958717592592</c:v>
                </c:pt>
                <c:pt idx="6744">
                  <c:v>43655.000384317129</c:v>
                </c:pt>
                <c:pt idx="6745">
                  <c:v>43655.042051041666</c:v>
                </c:pt>
                <c:pt idx="6746">
                  <c:v>43655.083717766203</c:v>
                </c:pt>
                <c:pt idx="6747">
                  <c:v>43655.125384490741</c:v>
                </c:pt>
                <c:pt idx="6748">
                  <c:v>43655.167051215278</c:v>
                </c:pt>
                <c:pt idx="6749">
                  <c:v>43655.208717939815</c:v>
                </c:pt>
                <c:pt idx="6750">
                  <c:v>43655.250384664352</c:v>
                </c:pt>
                <c:pt idx="6751">
                  <c:v>43655.292051388889</c:v>
                </c:pt>
                <c:pt idx="6752">
                  <c:v>43655.333718113427</c:v>
                </c:pt>
                <c:pt idx="6753">
                  <c:v>43655.375384837964</c:v>
                </c:pt>
                <c:pt idx="6754">
                  <c:v>43655.417051562501</c:v>
                </c:pt>
                <c:pt idx="6755">
                  <c:v>43655.458718287038</c:v>
                </c:pt>
                <c:pt idx="6756">
                  <c:v>43655.500385011575</c:v>
                </c:pt>
                <c:pt idx="6757">
                  <c:v>43655.542051736113</c:v>
                </c:pt>
                <c:pt idx="6758">
                  <c:v>43655.58371846065</c:v>
                </c:pt>
                <c:pt idx="6759">
                  <c:v>43655.625385185187</c:v>
                </c:pt>
                <c:pt idx="6760">
                  <c:v>43655.667051909724</c:v>
                </c:pt>
                <c:pt idx="6761">
                  <c:v>43655.708718634261</c:v>
                </c:pt>
                <c:pt idx="6762">
                  <c:v>43655.750385358799</c:v>
                </c:pt>
                <c:pt idx="6763">
                  <c:v>43655.792052083336</c:v>
                </c:pt>
                <c:pt idx="6764">
                  <c:v>43655.833718807873</c:v>
                </c:pt>
                <c:pt idx="6765">
                  <c:v>43655.87538553241</c:v>
                </c:pt>
                <c:pt idx="6766">
                  <c:v>43655.917052256947</c:v>
                </c:pt>
                <c:pt idx="6767">
                  <c:v>43655.958718981485</c:v>
                </c:pt>
                <c:pt idx="6768">
                  <c:v>43656.000385706022</c:v>
                </c:pt>
                <c:pt idx="6769">
                  <c:v>43656.042052430559</c:v>
                </c:pt>
                <c:pt idx="6770">
                  <c:v>43656.083719155089</c:v>
                </c:pt>
                <c:pt idx="6771">
                  <c:v>43656.125385879626</c:v>
                </c:pt>
                <c:pt idx="6772">
                  <c:v>43656.167052604163</c:v>
                </c:pt>
                <c:pt idx="6773">
                  <c:v>43656.208719328701</c:v>
                </c:pt>
                <c:pt idx="6774">
                  <c:v>43656.250386053238</c:v>
                </c:pt>
                <c:pt idx="6775">
                  <c:v>43656.292052777775</c:v>
                </c:pt>
                <c:pt idx="6776">
                  <c:v>43656.333719502312</c:v>
                </c:pt>
                <c:pt idx="6777">
                  <c:v>43656.37538622685</c:v>
                </c:pt>
                <c:pt idx="6778">
                  <c:v>43656.417052951387</c:v>
                </c:pt>
                <c:pt idx="6779">
                  <c:v>43656.458719675924</c:v>
                </c:pt>
                <c:pt idx="6780">
                  <c:v>43656.500386400461</c:v>
                </c:pt>
                <c:pt idx="6781">
                  <c:v>43656.542053124998</c:v>
                </c:pt>
                <c:pt idx="6782">
                  <c:v>43656.583719849536</c:v>
                </c:pt>
                <c:pt idx="6783">
                  <c:v>43656.625386574073</c:v>
                </c:pt>
                <c:pt idx="6784">
                  <c:v>43656.66705329861</c:v>
                </c:pt>
                <c:pt idx="6785">
                  <c:v>43656.708720023147</c:v>
                </c:pt>
                <c:pt idx="6786">
                  <c:v>43656.750386747684</c:v>
                </c:pt>
                <c:pt idx="6787">
                  <c:v>43656.792053472222</c:v>
                </c:pt>
                <c:pt idx="6788">
                  <c:v>43656.833720196759</c:v>
                </c:pt>
                <c:pt idx="6789">
                  <c:v>43656.875386921296</c:v>
                </c:pt>
                <c:pt idx="6790">
                  <c:v>43656.917053645833</c:v>
                </c:pt>
                <c:pt idx="6791">
                  <c:v>43656.95872037037</c:v>
                </c:pt>
                <c:pt idx="6792">
                  <c:v>43657.000387094908</c:v>
                </c:pt>
                <c:pt idx="6793">
                  <c:v>43657.042053819445</c:v>
                </c:pt>
                <c:pt idx="6794">
                  <c:v>43657.083720543982</c:v>
                </c:pt>
                <c:pt idx="6795">
                  <c:v>43657.125387268519</c:v>
                </c:pt>
                <c:pt idx="6796">
                  <c:v>43657.167053993056</c:v>
                </c:pt>
                <c:pt idx="6797">
                  <c:v>43657.208720717594</c:v>
                </c:pt>
                <c:pt idx="6798">
                  <c:v>43657.250387442131</c:v>
                </c:pt>
                <c:pt idx="6799">
                  <c:v>43657.292054166668</c:v>
                </c:pt>
                <c:pt idx="6800">
                  <c:v>43657.333720891205</c:v>
                </c:pt>
                <c:pt idx="6801">
                  <c:v>43657.375387615743</c:v>
                </c:pt>
                <c:pt idx="6802">
                  <c:v>43657.41705434028</c:v>
                </c:pt>
                <c:pt idx="6803">
                  <c:v>43657.458721064817</c:v>
                </c:pt>
                <c:pt idx="6804">
                  <c:v>43657.500387789354</c:v>
                </c:pt>
                <c:pt idx="6805">
                  <c:v>43657.542054513891</c:v>
                </c:pt>
                <c:pt idx="6806">
                  <c:v>43657.583721238429</c:v>
                </c:pt>
                <c:pt idx="6807">
                  <c:v>43657.625387962966</c:v>
                </c:pt>
                <c:pt idx="6808">
                  <c:v>43657.667054687503</c:v>
                </c:pt>
                <c:pt idx="6809">
                  <c:v>43657.70872141204</c:v>
                </c:pt>
                <c:pt idx="6810">
                  <c:v>43657.750388136577</c:v>
                </c:pt>
                <c:pt idx="6811">
                  <c:v>43657.792054861115</c:v>
                </c:pt>
                <c:pt idx="6812">
                  <c:v>43657.833721585645</c:v>
                </c:pt>
                <c:pt idx="6813">
                  <c:v>43657.875388310182</c:v>
                </c:pt>
                <c:pt idx="6814">
                  <c:v>43657.917055034719</c:v>
                </c:pt>
                <c:pt idx="6815">
                  <c:v>43657.958721759256</c:v>
                </c:pt>
                <c:pt idx="6816">
                  <c:v>43658.000388483793</c:v>
                </c:pt>
                <c:pt idx="6817">
                  <c:v>43658.042055208331</c:v>
                </c:pt>
                <c:pt idx="6818">
                  <c:v>43658.083721932868</c:v>
                </c:pt>
                <c:pt idx="6819">
                  <c:v>43658.125388657405</c:v>
                </c:pt>
                <c:pt idx="6820">
                  <c:v>43658.167055381942</c:v>
                </c:pt>
                <c:pt idx="6821">
                  <c:v>43658.208722106479</c:v>
                </c:pt>
                <c:pt idx="6822">
                  <c:v>43658.250388831017</c:v>
                </c:pt>
                <c:pt idx="6823">
                  <c:v>43658.292055555554</c:v>
                </c:pt>
                <c:pt idx="6824">
                  <c:v>43658.333722280091</c:v>
                </c:pt>
                <c:pt idx="6825">
                  <c:v>43658.375389004628</c:v>
                </c:pt>
                <c:pt idx="6826">
                  <c:v>43658.417055729165</c:v>
                </c:pt>
                <c:pt idx="6827">
                  <c:v>43658.458722453703</c:v>
                </c:pt>
                <c:pt idx="6828">
                  <c:v>43658.50038917824</c:v>
                </c:pt>
                <c:pt idx="6829">
                  <c:v>43658.542055902777</c:v>
                </c:pt>
                <c:pt idx="6830">
                  <c:v>43658.583722627314</c:v>
                </c:pt>
                <c:pt idx="6831">
                  <c:v>43658.625389351851</c:v>
                </c:pt>
                <c:pt idx="6832">
                  <c:v>43658.667056076389</c:v>
                </c:pt>
                <c:pt idx="6833">
                  <c:v>43658.708722800926</c:v>
                </c:pt>
                <c:pt idx="6834">
                  <c:v>43658.750389525463</c:v>
                </c:pt>
                <c:pt idx="6835">
                  <c:v>43658.79205625</c:v>
                </c:pt>
                <c:pt idx="6836">
                  <c:v>43658.833722974538</c:v>
                </c:pt>
                <c:pt idx="6837">
                  <c:v>43658.875389699075</c:v>
                </c:pt>
                <c:pt idx="6838">
                  <c:v>43658.917056423612</c:v>
                </c:pt>
                <c:pt idx="6839">
                  <c:v>43658.958723148149</c:v>
                </c:pt>
                <c:pt idx="6840">
                  <c:v>43659.000389872686</c:v>
                </c:pt>
                <c:pt idx="6841">
                  <c:v>43659.042056597224</c:v>
                </c:pt>
                <c:pt idx="6842">
                  <c:v>43659.083723321761</c:v>
                </c:pt>
                <c:pt idx="6843">
                  <c:v>43659.125390046298</c:v>
                </c:pt>
                <c:pt idx="6844">
                  <c:v>43659.167056770835</c:v>
                </c:pt>
                <c:pt idx="6845">
                  <c:v>43659.208723495372</c:v>
                </c:pt>
                <c:pt idx="6846">
                  <c:v>43659.25039021991</c:v>
                </c:pt>
                <c:pt idx="6847">
                  <c:v>43659.292056944447</c:v>
                </c:pt>
                <c:pt idx="6848">
                  <c:v>43659.333723668984</c:v>
                </c:pt>
                <c:pt idx="6849">
                  <c:v>43659.375390393521</c:v>
                </c:pt>
                <c:pt idx="6850">
                  <c:v>43659.417057118058</c:v>
                </c:pt>
                <c:pt idx="6851">
                  <c:v>43659.458723842596</c:v>
                </c:pt>
                <c:pt idx="6852">
                  <c:v>43659.500390567133</c:v>
                </c:pt>
                <c:pt idx="6853">
                  <c:v>43659.54205729167</c:v>
                </c:pt>
                <c:pt idx="6854">
                  <c:v>43659.583724016207</c:v>
                </c:pt>
                <c:pt idx="6855">
                  <c:v>43659.625390740737</c:v>
                </c:pt>
                <c:pt idx="6856">
                  <c:v>43659.667057465274</c:v>
                </c:pt>
                <c:pt idx="6857">
                  <c:v>43659.708724189812</c:v>
                </c:pt>
                <c:pt idx="6858">
                  <c:v>43659.750390914349</c:v>
                </c:pt>
                <c:pt idx="6859">
                  <c:v>43659.792057638886</c:v>
                </c:pt>
                <c:pt idx="6860">
                  <c:v>43659.833724363423</c:v>
                </c:pt>
                <c:pt idx="6861">
                  <c:v>43659.87539108796</c:v>
                </c:pt>
                <c:pt idx="6862">
                  <c:v>43659.917057812498</c:v>
                </c:pt>
                <c:pt idx="6863">
                  <c:v>43659.958724537035</c:v>
                </c:pt>
                <c:pt idx="6864">
                  <c:v>43660.000391261572</c:v>
                </c:pt>
                <c:pt idx="6865">
                  <c:v>43660.042057986109</c:v>
                </c:pt>
                <c:pt idx="6866">
                  <c:v>43660.083724710646</c:v>
                </c:pt>
                <c:pt idx="6867">
                  <c:v>43660.125391435184</c:v>
                </c:pt>
                <c:pt idx="6868">
                  <c:v>43660.167058159721</c:v>
                </c:pt>
                <c:pt idx="6869">
                  <c:v>43660.208724884258</c:v>
                </c:pt>
                <c:pt idx="6870">
                  <c:v>43660.250391608795</c:v>
                </c:pt>
                <c:pt idx="6871">
                  <c:v>43660.292058333333</c:v>
                </c:pt>
                <c:pt idx="6872">
                  <c:v>43660.33372505787</c:v>
                </c:pt>
                <c:pt idx="6873">
                  <c:v>43660.375391782407</c:v>
                </c:pt>
                <c:pt idx="6874">
                  <c:v>43660.417058506944</c:v>
                </c:pt>
                <c:pt idx="6875">
                  <c:v>43660.458725231481</c:v>
                </c:pt>
                <c:pt idx="6876">
                  <c:v>43660.500391956019</c:v>
                </c:pt>
                <c:pt idx="6877">
                  <c:v>43660.542058680556</c:v>
                </c:pt>
                <c:pt idx="6878">
                  <c:v>43660.583725405093</c:v>
                </c:pt>
                <c:pt idx="6879">
                  <c:v>43660.62539212963</c:v>
                </c:pt>
                <c:pt idx="6880">
                  <c:v>43660.667058854167</c:v>
                </c:pt>
                <c:pt idx="6881">
                  <c:v>43660.708725578705</c:v>
                </c:pt>
                <c:pt idx="6882">
                  <c:v>43660.750392303242</c:v>
                </c:pt>
                <c:pt idx="6883">
                  <c:v>43660.792059027779</c:v>
                </c:pt>
                <c:pt idx="6884">
                  <c:v>43660.833725752316</c:v>
                </c:pt>
                <c:pt idx="6885">
                  <c:v>43660.875392476853</c:v>
                </c:pt>
                <c:pt idx="6886">
                  <c:v>43660.917059201391</c:v>
                </c:pt>
                <c:pt idx="6887">
                  <c:v>43660.958725925928</c:v>
                </c:pt>
                <c:pt idx="6888">
                  <c:v>43661.000392650465</c:v>
                </c:pt>
                <c:pt idx="6889">
                  <c:v>43661.042059375002</c:v>
                </c:pt>
                <c:pt idx="6890">
                  <c:v>43661.083726099539</c:v>
                </c:pt>
                <c:pt idx="6891">
                  <c:v>43661.125392824077</c:v>
                </c:pt>
                <c:pt idx="6892">
                  <c:v>43661.167059548614</c:v>
                </c:pt>
                <c:pt idx="6893">
                  <c:v>43661.208726273151</c:v>
                </c:pt>
                <c:pt idx="6894">
                  <c:v>43661.250392997688</c:v>
                </c:pt>
                <c:pt idx="6895">
                  <c:v>43661.292059722226</c:v>
                </c:pt>
                <c:pt idx="6896">
                  <c:v>43661.333726446763</c:v>
                </c:pt>
                <c:pt idx="6897">
                  <c:v>43661.375393171293</c:v>
                </c:pt>
                <c:pt idx="6898">
                  <c:v>43661.41705989583</c:v>
                </c:pt>
                <c:pt idx="6899">
                  <c:v>43661.458726620367</c:v>
                </c:pt>
                <c:pt idx="6900">
                  <c:v>43661.500393344904</c:v>
                </c:pt>
                <c:pt idx="6901">
                  <c:v>43661.542060069442</c:v>
                </c:pt>
                <c:pt idx="6902">
                  <c:v>43661.583726793979</c:v>
                </c:pt>
                <c:pt idx="6903">
                  <c:v>43661.625393518516</c:v>
                </c:pt>
                <c:pt idx="6904">
                  <c:v>43661.667060243053</c:v>
                </c:pt>
                <c:pt idx="6905">
                  <c:v>43661.70872696759</c:v>
                </c:pt>
                <c:pt idx="6906">
                  <c:v>43661.750393692128</c:v>
                </c:pt>
                <c:pt idx="6907">
                  <c:v>43661.792060416665</c:v>
                </c:pt>
                <c:pt idx="6908">
                  <c:v>43661.833727141202</c:v>
                </c:pt>
                <c:pt idx="6909">
                  <c:v>43661.875393865739</c:v>
                </c:pt>
                <c:pt idx="6910">
                  <c:v>43661.917060590276</c:v>
                </c:pt>
                <c:pt idx="6911">
                  <c:v>43661.958727314814</c:v>
                </c:pt>
                <c:pt idx="6912">
                  <c:v>43662.000394039351</c:v>
                </c:pt>
                <c:pt idx="6913">
                  <c:v>43662.042060763888</c:v>
                </c:pt>
                <c:pt idx="6914">
                  <c:v>43662.083727488425</c:v>
                </c:pt>
                <c:pt idx="6915">
                  <c:v>43662.125394212962</c:v>
                </c:pt>
                <c:pt idx="6916">
                  <c:v>43662.1670609375</c:v>
                </c:pt>
                <c:pt idx="6917">
                  <c:v>43662.208727662037</c:v>
                </c:pt>
                <c:pt idx="6918">
                  <c:v>43662.250394386574</c:v>
                </c:pt>
                <c:pt idx="6919">
                  <c:v>43662.292061111111</c:v>
                </c:pt>
                <c:pt idx="6920">
                  <c:v>43662.333727835648</c:v>
                </c:pt>
                <c:pt idx="6921">
                  <c:v>43662.375394560186</c:v>
                </c:pt>
                <c:pt idx="6922">
                  <c:v>43662.417061284723</c:v>
                </c:pt>
                <c:pt idx="6923">
                  <c:v>43662.45872800926</c:v>
                </c:pt>
                <c:pt idx="6924">
                  <c:v>43662.500394733797</c:v>
                </c:pt>
                <c:pt idx="6925">
                  <c:v>43662.542061458335</c:v>
                </c:pt>
                <c:pt idx="6926">
                  <c:v>43662.583728182872</c:v>
                </c:pt>
                <c:pt idx="6927">
                  <c:v>43662.625394907409</c:v>
                </c:pt>
                <c:pt idx="6928">
                  <c:v>43662.667061631946</c:v>
                </c:pt>
                <c:pt idx="6929">
                  <c:v>43662.708728356483</c:v>
                </c:pt>
                <c:pt idx="6930">
                  <c:v>43662.750395081021</c:v>
                </c:pt>
                <c:pt idx="6931">
                  <c:v>43662.792061805558</c:v>
                </c:pt>
                <c:pt idx="6932">
                  <c:v>43662.833728530095</c:v>
                </c:pt>
                <c:pt idx="6933">
                  <c:v>43662.875395254632</c:v>
                </c:pt>
                <c:pt idx="6934">
                  <c:v>43662.917061979169</c:v>
                </c:pt>
                <c:pt idx="6935">
                  <c:v>43662.958728703707</c:v>
                </c:pt>
                <c:pt idx="6936">
                  <c:v>43663.000395428244</c:v>
                </c:pt>
                <c:pt idx="6937">
                  <c:v>43663.042062152781</c:v>
                </c:pt>
                <c:pt idx="6938">
                  <c:v>43663.083728877318</c:v>
                </c:pt>
                <c:pt idx="6939">
                  <c:v>43663.125395601855</c:v>
                </c:pt>
                <c:pt idx="6940">
                  <c:v>43663.167062326385</c:v>
                </c:pt>
                <c:pt idx="6941">
                  <c:v>43663.208729050923</c:v>
                </c:pt>
                <c:pt idx="6942">
                  <c:v>43663.25039577546</c:v>
                </c:pt>
                <c:pt idx="6943">
                  <c:v>43663.292062499997</c:v>
                </c:pt>
                <c:pt idx="6944">
                  <c:v>43663.333729224534</c:v>
                </c:pt>
                <c:pt idx="6945">
                  <c:v>43663.375395949071</c:v>
                </c:pt>
                <c:pt idx="6946">
                  <c:v>43663.417062673609</c:v>
                </c:pt>
                <c:pt idx="6947">
                  <c:v>43663.458729398146</c:v>
                </c:pt>
                <c:pt idx="6948">
                  <c:v>43663.500396122683</c:v>
                </c:pt>
                <c:pt idx="6949">
                  <c:v>43663.54206284722</c:v>
                </c:pt>
                <c:pt idx="6950">
                  <c:v>43663.583729571757</c:v>
                </c:pt>
                <c:pt idx="6951">
                  <c:v>43663.625396296295</c:v>
                </c:pt>
                <c:pt idx="6952">
                  <c:v>43663.667063020832</c:v>
                </c:pt>
                <c:pt idx="6953">
                  <c:v>43663.708729745369</c:v>
                </c:pt>
                <c:pt idx="6954">
                  <c:v>43663.750396469906</c:v>
                </c:pt>
                <c:pt idx="6955">
                  <c:v>43663.792063194443</c:v>
                </c:pt>
                <c:pt idx="6956">
                  <c:v>43663.833729918981</c:v>
                </c:pt>
                <c:pt idx="6957">
                  <c:v>43663.875396643518</c:v>
                </c:pt>
                <c:pt idx="6958">
                  <c:v>43663.917063368055</c:v>
                </c:pt>
                <c:pt idx="6959">
                  <c:v>43663.958730092592</c:v>
                </c:pt>
                <c:pt idx="6960">
                  <c:v>43664.00039681713</c:v>
                </c:pt>
                <c:pt idx="6961">
                  <c:v>43664.042063541667</c:v>
                </c:pt>
                <c:pt idx="6962">
                  <c:v>43664.083730266204</c:v>
                </c:pt>
                <c:pt idx="6963">
                  <c:v>43664.125396990741</c:v>
                </c:pt>
                <c:pt idx="6964">
                  <c:v>43664.167063715278</c:v>
                </c:pt>
                <c:pt idx="6965">
                  <c:v>43664.208730439816</c:v>
                </c:pt>
                <c:pt idx="6966">
                  <c:v>43664.250397164353</c:v>
                </c:pt>
                <c:pt idx="6967">
                  <c:v>43664.29206388889</c:v>
                </c:pt>
                <c:pt idx="6968">
                  <c:v>43664.333730613427</c:v>
                </c:pt>
                <c:pt idx="6969">
                  <c:v>43664.375397337964</c:v>
                </c:pt>
                <c:pt idx="6970">
                  <c:v>43664.417064062502</c:v>
                </c:pt>
                <c:pt idx="6971">
                  <c:v>43664.458730787039</c:v>
                </c:pt>
                <c:pt idx="6972">
                  <c:v>43664.500397511576</c:v>
                </c:pt>
                <c:pt idx="6973">
                  <c:v>43664.542064236113</c:v>
                </c:pt>
                <c:pt idx="6974">
                  <c:v>43664.58373096065</c:v>
                </c:pt>
                <c:pt idx="6975">
                  <c:v>43664.625397685188</c:v>
                </c:pt>
                <c:pt idx="6976">
                  <c:v>43664.667064409725</c:v>
                </c:pt>
                <c:pt idx="6977">
                  <c:v>43664.708731134262</c:v>
                </c:pt>
                <c:pt idx="6978">
                  <c:v>43664.750397858799</c:v>
                </c:pt>
                <c:pt idx="6979">
                  <c:v>43664.792064583336</c:v>
                </c:pt>
                <c:pt idx="6980">
                  <c:v>43664.833731307874</c:v>
                </c:pt>
                <c:pt idx="6981">
                  <c:v>43664.875398032411</c:v>
                </c:pt>
                <c:pt idx="6982">
                  <c:v>43664.917064756941</c:v>
                </c:pt>
                <c:pt idx="6983">
                  <c:v>43664.958731481478</c:v>
                </c:pt>
                <c:pt idx="6984">
                  <c:v>43665.000398206015</c:v>
                </c:pt>
                <c:pt idx="6985">
                  <c:v>43665.042064930552</c:v>
                </c:pt>
                <c:pt idx="6986">
                  <c:v>43665.08373165509</c:v>
                </c:pt>
                <c:pt idx="6987">
                  <c:v>43665.125398379627</c:v>
                </c:pt>
                <c:pt idx="6988">
                  <c:v>43665.167065104164</c:v>
                </c:pt>
                <c:pt idx="6989">
                  <c:v>43665.208731828701</c:v>
                </c:pt>
                <c:pt idx="6990">
                  <c:v>43665.250398553238</c:v>
                </c:pt>
                <c:pt idx="6991">
                  <c:v>43665.292065277776</c:v>
                </c:pt>
                <c:pt idx="6992">
                  <c:v>43665.333732002313</c:v>
                </c:pt>
                <c:pt idx="6993">
                  <c:v>43665.37539872685</c:v>
                </c:pt>
                <c:pt idx="6994">
                  <c:v>43665.417065451387</c:v>
                </c:pt>
                <c:pt idx="6995">
                  <c:v>43665.458732175925</c:v>
                </c:pt>
                <c:pt idx="6996">
                  <c:v>43665.500398900462</c:v>
                </c:pt>
                <c:pt idx="6997">
                  <c:v>43665.542065624999</c:v>
                </c:pt>
                <c:pt idx="6998">
                  <c:v>43665.583732349536</c:v>
                </c:pt>
                <c:pt idx="6999">
                  <c:v>43665.625399074073</c:v>
                </c:pt>
                <c:pt idx="7000">
                  <c:v>43665.667065798611</c:v>
                </c:pt>
                <c:pt idx="7001">
                  <c:v>43665.708732523148</c:v>
                </c:pt>
                <c:pt idx="7002">
                  <c:v>43665.750399247685</c:v>
                </c:pt>
                <c:pt idx="7003">
                  <c:v>43665.792065972222</c:v>
                </c:pt>
                <c:pt idx="7004">
                  <c:v>43665.833732696759</c:v>
                </c:pt>
                <c:pt idx="7005">
                  <c:v>43665.875399421297</c:v>
                </c:pt>
                <c:pt idx="7006">
                  <c:v>43665.917066145834</c:v>
                </c:pt>
                <c:pt idx="7007">
                  <c:v>43665.958732870371</c:v>
                </c:pt>
                <c:pt idx="7008">
                  <c:v>43666.000399594908</c:v>
                </c:pt>
                <c:pt idx="7009">
                  <c:v>43666.042066319445</c:v>
                </c:pt>
                <c:pt idx="7010">
                  <c:v>43666.083733043983</c:v>
                </c:pt>
                <c:pt idx="7011">
                  <c:v>43666.12539976852</c:v>
                </c:pt>
                <c:pt idx="7012">
                  <c:v>43666.167066493057</c:v>
                </c:pt>
                <c:pt idx="7013">
                  <c:v>43666.208733217594</c:v>
                </c:pt>
                <c:pt idx="7014">
                  <c:v>43666.250399942131</c:v>
                </c:pt>
                <c:pt idx="7015">
                  <c:v>43666.292066666669</c:v>
                </c:pt>
                <c:pt idx="7016">
                  <c:v>43666.333733391206</c:v>
                </c:pt>
                <c:pt idx="7017">
                  <c:v>43666.375400115743</c:v>
                </c:pt>
                <c:pt idx="7018">
                  <c:v>43666.41706684028</c:v>
                </c:pt>
                <c:pt idx="7019">
                  <c:v>43666.458733564818</c:v>
                </c:pt>
                <c:pt idx="7020">
                  <c:v>43666.500400289355</c:v>
                </c:pt>
                <c:pt idx="7021">
                  <c:v>43666.542067013892</c:v>
                </c:pt>
                <c:pt idx="7022">
                  <c:v>43666.583733738429</c:v>
                </c:pt>
                <c:pt idx="7023">
                  <c:v>43666.625400462966</c:v>
                </c:pt>
                <c:pt idx="7024">
                  <c:v>43666.667067187504</c:v>
                </c:pt>
                <c:pt idx="7025">
                  <c:v>43666.708733912033</c:v>
                </c:pt>
                <c:pt idx="7026">
                  <c:v>43666.750400636571</c:v>
                </c:pt>
                <c:pt idx="7027">
                  <c:v>43666.792067361108</c:v>
                </c:pt>
                <c:pt idx="7028">
                  <c:v>43666.833734085645</c:v>
                </c:pt>
                <c:pt idx="7029">
                  <c:v>43666.875400810182</c:v>
                </c:pt>
                <c:pt idx="7030">
                  <c:v>43666.91706753472</c:v>
                </c:pt>
                <c:pt idx="7031">
                  <c:v>43666.958734259257</c:v>
                </c:pt>
                <c:pt idx="7032">
                  <c:v>43667.000400983794</c:v>
                </c:pt>
                <c:pt idx="7033">
                  <c:v>43667.042067708331</c:v>
                </c:pt>
                <c:pt idx="7034">
                  <c:v>43667.083734432868</c:v>
                </c:pt>
                <c:pt idx="7035">
                  <c:v>43667.125401157406</c:v>
                </c:pt>
                <c:pt idx="7036">
                  <c:v>43667.167067881943</c:v>
                </c:pt>
                <c:pt idx="7037">
                  <c:v>43667.20873460648</c:v>
                </c:pt>
                <c:pt idx="7038">
                  <c:v>43667.250401331017</c:v>
                </c:pt>
                <c:pt idx="7039">
                  <c:v>43667.292068055554</c:v>
                </c:pt>
                <c:pt idx="7040">
                  <c:v>43667.333734780092</c:v>
                </c:pt>
                <c:pt idx="7041">
                  <c:v>43667.375401504629</c:v>
                </c:pt>
                <c:pt idx="7042">
                  <c:v>43667.417068229166</c:v>
                </c:pt>
                <c:pt idx="7043">
                  <c:v>43667.458734953703</c:v>
                </c:pt>
                <c:pt idx="7044">
                  <c:v>43667.50040167824</c:v>
                </c:pt>
                <c:pt idx="7045">
                  <c:v>43667.542068402778</c:v>
                </c:pt>
                <c:pt idx="7046">
                  <c:v>43667.583735127315</c:v>
                </c:pt>
                <c:pt idx="7047">
                  <c:v>43667.625401851852</c:v>
                </c:pt>
                <c:pt idx="7048">
                  <c:v>43667.667068576389</c:v>
                </c:pt>
                <c:pt idx="7049">
                  <c:v>43667.708735300926</c:v>
                </c:pt>
                <c:pt idx="7050">
                  <c:v>43667.750402025464</c:v>
                </c:pt>
                <c:pt idx="7051">
                  <c:v>43667.792068750001</c:v>
                </c:pt>
                <c:pt idx="7052">
                  <c:v>43667.833735474538</c:v>
                </c:pt>
                <c:pt idx="7053">
                  <c:v>43667.875402199075</c:v>
                </c:pt>
                <c:pt idx="7054">
                  <c:v>43667.917068923613</c:v>
                </c:pt>
                <c:pt idx="7055">
                  <c:v>43667.95873564815</c:v>
                </c:pt>
                <c:pt idx="7056">
                  <c:v>43668.000402372687</c:v>
                </c:pt>
                <c:pt idx="7057">
                  <c:v>43668.042069097224</c:v>
                </c:pt>
                <c:pt idx="7058">
                  <c:v>43668.083735821761</c:v>
                </c:pt>
                <c:pt idx="7059">
                  <c:v>43668.125402546299</c:v>
                </c:pt>
                <c:pt idx="7060">
                  <c:v>43668.167069270836</c:v>
                </c:pt>
                <c:pt idx="7061">
                  <c:v>43668.208735995373</c:v>
                </c:pt>
                <c:pt idx="7062">
                  <c:v>43668.25040271991</c:v>
                </c:pt>
                <c:pt idx="7063">
                  <c:v>43668.292069444447</c:v>
                </c:pt>
                <c:pt idx="7064">
                  <c:v>43668.333736168985</c:v>
                </c:pt>
                <c:pt idx="7065">
                  <c:v>43668.375402893522</c:v>
                </c:pt>
                <c:pt idx="7066">
                  <c:v>43668.417069618059</c:v>
                </c:pt>
                <c:pt idx="7067">
                  <c:v>43668.458736342589</c:v>
                </c:pt>
                <c:pt idx="7068">
                  <c:v>43668.500403067126</c:v>
                </c:pt>
                <c:pt idx="7069">
                  <c:v>43668.542069791663</c:v>
                </c:pt>
                <c:pt idx="7070">
                  <c:v>43668.583736516201</c:v>
                </c:pt>
                <c:pt idx="7071">
                  <c:v>43668.625403240738</c:v>
                </c:pt>
                <c:pt idx="7072">
                  <c:v>43668.667069965275</c:v>
                </c:pt>
                <c:pt idx="7073">
                  <c:v>43668.708736689812</c:v>
                </c:pt>
                <c:pt idx="7074">
                  <c:v>43668.750403414349</c:v>
                </c:pt>
                <c:pt idx="7075">
                  <c:v>43668.792070138887</c:v>
                </c:pt>
                <c:pt idx="7076">
                  <c:v>43668.833736863424</c:v>
                </c:pt>
                <c:pt idx="7077">
                  <c:v>43668.875403587961</c:v>
                </c:pt>
                <c:pt idx="7078">
                  <c:v>43668.917070312498</c:v>
                </c:pt>
                <c:pt idx="7079">
                  <c:v>43668.958737037035</c:v>
                </c:pt>
                <c:pt idx="7080">
                  <c:v>43669.000403761573</c:v>
                </c:pt>
                <c:pt idx="7081">
                  <c:v>43669.04207048611</c:v>
                </c:pt>
                <c:pt idx="7082">
                  <c:v>43669.083737210647</c:v>
                </c:pt>
                <c:pt idx="7083">
                  <c:v>43669.125403935184</c:v>
                </c:pt>
                <c:pt idx="7084">
                  <c:v>43669.167070659722</c:v>
                </c:pt>
                <c:pt idx="7085">
                  <c:v>43669.208737384259</c:v>
                </c:pt>
                <c:pt idx="7086">
                  <c:v>43669.250404108796</c:v>
                </c:pt>
                <c:pt idx="7087">
                  <c:v>43669.292070833333</c:v>
                </c:pt>
                <c:pt idx="7088">
                  <c:v>43669.33373755787</c:v>
                </c:pt>
                <c:pt idx="7089">
                  <c:v>43669.375404282408</c:v>
                </c:pt>
                <c:pt idx="7090">
                  <c:v>43669.417071006945</c:v>
                </c:pt>
                <c:pt idx="7091">
                  <c:v>43669.458737731482</c:v>
                </c:pt>
                <c:pt idx="7092">
                  <c:v>43669.500404456019</c:v>
                </c:pt>
                <c:pt idx="7093">
                  <c:v>43669.542071180556</c:v>
                </c:pt>
                <c:pt idx="7094">
                  <c:v>43669.583737905094</c:v>
                </c:pt>
                <c:pt idx="7095">
                  <c:v>43669.625404629631</c:v>
                </c:pt>
                <c:pt idx="7096">
                  <c:v>43669.667071354168</c:v>
                </c:pt>
                <c:pt idx="7097">
                  <c:v>43669.708738078705</c:v>
                </c:pt>
                <c:pt idx="7098">
                  <c:v>43669.750404803242</c:v>
                </c:pt>
                <c:pt idx="7099">
                  <c:v>43669.79207152778</c:v>
                </c:pt>
                <c:pt idx="7100">
                  <c:v>43669.833738252317</c:v>
                </c:pt>
                <c:pt idx="7101">
                  <c:v>43669.875404976854</c:v>
                </c:pt>
                <c:pt idx="7102">
                  <c:v>43669.917071701391</c:v>
                </c:pt>
                <c:pt idx="7103">
                  <c:v>43669.958738425928</c:v>
                </c:pt>
                <c:pt idx="7104">
                  <c:v>43670.000405150466</c:v>
                </c:pt>
                <c:pt idx="7105">
                  <c:v>43670.042071875003</c:v>
                </c:pt>
                <c:pt idx="7106">
                  <c:v>43670.08373859954</c:v>
                </c:pt>
                <c:pt idx="7107">
                  <c:v>43670.125405324077</c:v>
                </c:pt>
                <c:pt idx="7108">
                  <c:v>43670.167072048615</c:v>
                </c:pt>
                <c:pt idx="7109">
                  <c:v>43670.208738773152</c:v>
                </c:pt>
                <c:pt idx="7110">
                  <c:v>43670.250405497682</c:v>
                </c:pt>
                <c:pt idx="7111">
                  <c:v>43670.292072222219</c:v>
                </c:pt>
                <c:pt idx="7112">
                  <c:v>43670.333738946756</c:v>
                </c:pt>
                <c:pt idx="7113">
                  <c:v>43670.375405671293</c:v>
                </c:pt>
                <c:pt idx="7114">
                  <c:v>43670.41707239583</c:v>
                </c:pt>
                <c:pt idx="7115">
                  <c:v>43670.458739120368</c:v>
                </c:pt>
                <c:pt idx="7116">
                  <c:v>43670.500405844905</c:v>
                </c:pt>
                <c:pt idx="7117">
                  <c:v>43670.542072569442</c:v>
                </c:pt>
                <c:pt idx="7118">
                  <c:v>43670.583739293979</c:v>
                </c:pt>
                <c:pt idx="7119">
                  <c:v>43670.625406018517</c:v>
                </c:pt>
                <c:pt idx="7120">
                  <c:v>43670.667072743054</c:v>
                </c:pt>
                <c:pt idx="7121">
                  <c:v>43670.708739467591</c:v>
                </c:pt>
                <c:pt idx="7122">
                  <c:v>43670.750406192128</c:v>
                </c:pt>
                <c:pt idx="7123">
                  <c:v>43670.792072916665</c:v>
                </c:pt>
                <c:pt idx="7124">
                  <c:v>43670.833739641203</c:v>
                </c:pt>
                <c:pt idx="7125">
                  <c:v>43670.87540636574</c:v>
                </c:pt>
                <c:pt idx="7126">
                  <c:v>43670.917073090277</c:v>
                </c:pt>
                <c:pt idx="7127">
                  <c:v>43670.958739814814</c:v>
                </c:pt>
                <c:pt idx="7128">
                  <c:v>43671.000406539351</c:v>
                </c:pt>
                <c:pt idx="7129">
                  <c:v>43671.042073263889</c:v>
                </c:pt>
                <c:pt idx="7130">
                  <c:v>43671.083739988426</c:v>
                </c:pt>
                <c:pt idx="7131">
                  <c:v>43671.125406712963</c:v>
                </c:pt>
                <c:pt idx="7132">
                  <c:v>43671.1670734375</c:v>
                </c:pt>
                <c:pt idx="7133">
                  <c:v>43671.208740162037</c:v>
                </c:pt>
                <c:pt idx="7134">
                  <c:v>43671.250406886575</c:v>
                </c:pt>
                <c:pt idx="7135">
                  <c:v>43671.292073611112</c:v>
                </c:pt>
                <c:pt idx="7136">
                  <c:v>43671.333740335649</c:v>
                </c:pt>
                <c:pt idx="7137">
                  <c:v>43671.375407060186</c:v>
                </c:pt>
                <c:pt idx="7138">
                  <c:v>43671.417073784723</c:v>
                </c:pt>
                <c:pt idx="7139">
                  <c:v>43671.458740509261</c:v>
                </c:pt>
                <c:pt idx="7140">
                  <c:v>43671.500407233798</c:v>
                </c:pt>
                <c:pt idx="7141">
                  <c:v>43671.542073958335</c:v>
                </c:pt>
                <c:pt idx="7142">
                  <c:v>43671.583740682872</c:v>
                </c:pt>
                <c:pt idx="7143">
                  <c:v>43671.62540740741</c:v>
                </c:pt>
                <c:pt idx="7144">
                  <c:v>43671.667074131947</c:v>
                </c:pt>
                <c:pt idx="7145">
                  <c:v>43671.708740856484</c:v>
                </c:pt>
                <c:pt idx="7146">
                  <c:v>43671.750407581021</c:v>
                </c:pt>
                <c:pt idx="7147">
                  <c:v>43671.792074305558</c:v>
                </c:pt>
                <c:pt idx="7148">
                  <c:v>43671.833741030096</c:v>
                </c:pt>
                <c:pt idx="7149">
                  <c:v>43671.875407754633</c:v>
                </c:pt>
                <c:pt idx="7150">
                  <c:v>43671.91707447917</c:v>
                </c:pt>
                <c:pt idx="7151">
                  <c:v>43671.958741203707</c:v>
                </c:pt>
                <c:pt idx="7152">
                  <c:v>43672.000407928237</c:v>
                </c:pt>
                <c:pt idx="7153">
                  <c:v>43672.042074652774</c:v>
                </c:pt>
                <c:pt idx="7154">
                  <c:v>43672.083741377312</c:v>
                </c:pt>
                <c:pt idx="7155">
                  <c:v>43672.125408101849</c:v>
                </c:pt>
                <c:pt idx="7156">
                  <c:v>43672.167074826386</c:v>
                </c:pt>
                <c:pt idx="7157">
                  <c:v>43672.208741550923</c:v>
                </c:pt>
                <c:pt idx="7158">
                  <c:v>43672.25040827546</c:v>
                </c:pt>
                <c:pt idx="7159">
                  <c:v>43672.292074999998</c:v>
                </c:pt>
                <c:pt idx="7160">
                  <c:v>43672.333741724535</c:v>
                </c:pt>
                <c:pt idx="7161">
                  <c:v>43672.375408449072</c:v>
                </c:pt>
                <c:pt idx="7162">
                  <c:v>43672.417075173609</c:v>
                </c:pt>
                <c:pt idx="7163">
                  <c:v>43672.458741898146</c:v>
                </c:pt>
                <c:pt idx="7164">
                  <c:v>43672.500408622684</c:v>
                </c:pt>
                <c:pt idx="7165">
                  <c:v>43672.542075347221</c:v>
                </c:pt>
                <c:pt idx="7166">
                  <c:v>43672.583742071758</c:v>
                </c:pt>
                <c:pt idx="7167">
                  <c:v>43672.625408796295</c:v>
                </c:pt>
                <c:pt idx="7168">
                  <c:v>43672.667075520832</c:v>
                </c:pt>
                <c:pt idx="7169">
                  <c:v>43672.70874224537</c:v>
                </c:pt>
                <c:pt idx="7170">
                  <c:v>43672.750408969907</c:v>
                </c:pt>
                <c:pt idx="7171">
                  <c:v>43672.792075694444</c:v>
                </c:pt>
                <c:pt idx="7172">
                  <c:v>43672.833742418981</c:v>
                </c:pt>
                <c:pt idx="7173">
                  <c:v>43672.875409143518</c:v>
                </c:pt>
                <c:pt idx="7174">
                  <c:v>43672.917075868056</c:v>
                </c:pt>
                <c:pt idx="7175">
                  <c:v>43672.958742592593</c:v>
                </c:pt>
                <c:pt idx="7176">
                  <c:v>43673.00040931713</c:v>
                </c:pt>
                <c:pt idx="7177">
                  <c:v>43673.042076041667</c:v>
                </c:pt>
                <c:pt idx="7178">
                  <c:v>43673.083742766205</c:v>
                </c:pt>
                <c:pt idx="7179">
                  <c:v>43673.125409490742</c:v>
                </c:pt>
                <c:pt idx="7180">
                  <c:v>43673.167076215279</c:v>
                </c:pt>
                <c:pt idx="7181">
                  <c:v>43673.208742939816</c:v>
                </c:pt>
                <c:pt idx="7182">
                  <c:v>43673.250409664353</c:v>
                </c:pt>
                <c:pt idx="7183">
                  <c:v>43673.292076388891</c:v>
                </c:pt>
                <c:pt idx="7184">
                  <c:v>43673.333743113428</c:v>
                </c:pt>
                <c:pt idx="7185">
                  <c:v>43673.375409837965</c:v>
                </c:pt>
                <c:pt idx="7186">
                  <c:v>43673.417076562502</c:v>
                </c:pt>
                <c:pt idx="7187">
                  <c:v>43673.458743287039</c:v>
                </c:pt>
                <c:pt idx="7188">
                  <c:v>43673.500410011577</c:v>
                </c:pt>
                <c:pt idx="7189">
                  <c:v>43673.542076736114</c:v>
                </c:pt>
                <c:pt idx="7190">
                  <c:v>43673.583743460651</c:v>
                </c:pt>
                <c:pt idx="7191">
                  <c:v>43673.625410185188</c:v>
                </c:pt>
                <c:pt idx="7192">
                  <c:v>43673.667076909725</c:v>
                </c:pt>
                <c:pt idx="7193">
                  <c:v>43673.708743634263</c:v>
                </c:pt>
                <c:pt idx="7194">
                  <c:v>43673.7504103588</c:v>
                </c:pt>
                <c:pt idx="7195">
                  <c:v>43673.79207708333</c:v>
                </c:pt>
                <c:pt idx="7196">
                  <c:v>43673.833743807867</c:v>
                </c:pt>
                <c:pt idx="7197">
                  <c:v>43673.875410532404</c:v>
                </c:pt>
                <c:pt idx="7198">
                  <c:v>43673.917077256941</c:v>
                </c:pt>
                <c:pt idx="7199">
                  <c:v>43673.958743981479</c:v>
                </c:pt>
                <c:pt idx="7200">
                  <c:v>43674.000410706016</c:v>
                </c:pt>
                <c:pt idx="7201">
                  <c:v>43674.042077430553</c:v>
                </c:pt>
                <c:pt idx="7202">
                  <c:v>43674.08374415509</c:v>
                </c:pt>
                <c:pt idx="7203">
                  <c:v>43674.125410879627</c:v>
                </c:pt>
                <c:pt idx="7204">
                  <c:v>43674.167077604165</c:v>
                </c:pt>
                <c:pt idx="7205">
                  <c:v>43674.208744328702</c:v>
                </c:pt>
                <c:pt idx="7206">
                  <c:v>43674.250411053239</c:v>
                </c:pt>
                <c:pt idx="7207">
                  <c:v>43674.292077777776</c:v>
                </c:pt>
                <c:pt idx="7208">
                  <c:v>43674.333744502313</c:v>
                </c:pt>
                <c:pt idx="7209">
                  <c:v>43674.375411226851</c:v>
                </c:pt>
                <c:pt idx="7210">
                  <c:v>43674.417077951388</c:v>
                </c:pt>
                <c:pt idx="7211">
                  <c:v>43674.458744675925</c:v>
                </c:pt>
                <c:pt idx="7212">
                  <c:v>43674.500411400462</c:v>
                </c:pt>
                <c:pt idx="7213">
                  <c:v>43674.542078125</c:v>
                </c:pt>
                <c:pt idx="7214">
                  <c:v>43674.583744849537</c:v>
                </c:pt>
                <c:pt idx="7215">
                  <c:v>43674.625411574074</c:v>
                </c:pt>
                <c:pt idx="7216">
                  <c:v>43674.667078298611</c:v>
                </c:pt>
                <c:pt idx="7217">
                  <c:v>43674.708745023148</c:v>
                </c:pt>
                <c:pt idx="7218">
                  <c:v>43674.750411747686</c:v>
                </c:pt>
                <c:pt idx="7219">
                  <c:v>43674.792078472223</c:v>
                </c:pt>
                <c:pt idx="7220">
                  <c:v>43674.83374519676</c:v>
                </c:pt>
                <c:pt idx="7221">
                  <c:v>43674.875411921297</c:v>
                </c:pt>
                <c:pt idx="7222">
                  <c:v>43674.917078645834</c:v>
                </c:pt>
                <c:pt idx="7223">
                  <c:v>43674.958745370372</c:v>
                </c:pt>
                <c:pt idx="7224">
                  <c:v>43675.000412094909</c:v>
                </c:pt>
                <c:pt idx="7225">
                  <c:v>43675.042078819446</c:v>
                </c:pt>
                <c:pt idx="7226">
                  <c:v>43675.083745543983</c:v>
                </c:pt>
                <c:pt idx="7227">
                  <c:v>43675.12541226852</c:v>
                </c:pt>
                <c:pt idx="7228">
                  <c:v>43675.167078993058</c:v>
                </c:pt>
                <c:pt idx="7229">
                  <c:v>43675.208745717595</c:v>
                </c:pt>
                <c:pt idx="7230">
                  <c:v>43675.250412442132</c:v>
                </c:pt>
                <c:pt idx="7231">
                  <c:v>43675.292079166669</c:v>
                </c:pt>
                <c:pt idx="7232">
                  <c:v>43675.333745891206</c:v>
                </c:pt>
                <c:pt idx="7233">
                  <c:v>43675.375412615744</c:v>
                </c:pt>
                <c:pt idx="7234">
                  <c:v>43675.417079340281</c:v>
                </c:pt>
                <c:pt idx="7235">
                  <c:v>43675.458746064818</c:v>
                </c:pt>
                <c:pt idx="7236">
                  <c:v>43675.500412789355</c:v>
                </c:pt>
                <c:pt idx="7237">
                  <c:v>43675.542079513885</c:v>
                </c:pt>
                <c:pt idx="7238">
                  <c:v>43675.583746238422</c:v>
                </c:pt>
                <c:pt idx="7239">
                  <c:v>43675.62541296296</c:v>
                </c:pt>
                <c:pt idx="7240">
                  <c:v>43675.667079687497</c:v>
                </c:pt>
                <c:pt idx="7241">
                  <c:v>43675.708746412034</c:v>
                </c:pt>
                <c:pt idx="7242">
                  <c:v>43675.750413136571</c:v>
                </c:pt>
                <c:pt idx="7243">
                  <c:v>43675.792079861109</c:v>
                </c:pt>
                <c:pt idx="7244">
                  <c:v>43675.833746585646</c:v>
                </c:pt>
                <c:pt idx="7245">
                  <c:v>43675.875413310183</c:v>
                </c:pt>
                <c:pt idx="7246">
                  <c:v>43675.91708003472</c:v>
                </c:pt>
                <c:pt idx="7247">
                  <c:v>43675.958746759257</c:v>
                </c:pt>
                <c:pt idx="7248">
                  <c:v>43676.000413483795</c:v>
                </c:pt>
                <c:pt idx="7249">
                  <c:v>43676.042080208332</c:v>
                </c:pt>
                <c:pt idx="7250">
                  <c:v>43676.083746932869</c:v>
                </c:pt>
                <c:pt idx="7251">
                  <c:v>43676.125413657406</c:v>
                </c:pt>
                <c:pt idx="7252">
                  <c:v>43676.167080381943</c:v>
                </c:pt>
                <c:pt idx="7253">
                  <c:v>43676.208747106481</c:v>
                </c:pt>
                <c:pt idx="7254">
                  <c:v>43676.250413831018</c:v>
                </c:pt>
                <c:pt idx="7255">
                  <c:v>43676.292080555555</c:v>
                </c:pt>
                <c:pt idx="7256">
                  <c:v>43676.333747280092</c:v>
                </c:pt>
                <c:pt idx="7257">
                  <c:v>43676.375414004629</c:v>
                </c:pt>
                <c:pt idx="7258">
                  <c:v>43676.417080729167</c:v>
                </c:pt>
                <c:pt idx="7259">
                  <c:v>43676.458747453704</c:v>
                </c:pt>
                <c:pt idx="7260">
                  <c:v>43676.500414178241</c:v>
                </c:pt>
                <c:pt idx="7261">
                  <c:v>43676.542080902778</c:v>
                </c:pt>
                <c:pt idx="7262">
                  <c:v>43676.583747627315</c:v>
                </c:pt>
                <c:pt idx="7263">
                  <c:v>43676.625414351853</c:v>
                </c:pt>
                <c:pt idx="7264">
                  <c:v>43676.66708107639</c:v>
                </c:pt>
                <c:pt idx="7265">
                  <c:v>43676.708747800927</c:v>
                </c:pt>
                <c:pt idx="7266">
                  <c:v>43676.750414525464</c:v>
                </c:pt>
                <c:pt idx="7267">
                  <c:v>43676.792081250002</c:v>
                </c:pt>
                <c:pt idx="7268">
                  <c:v>43676.833747974539</c:v>
                </c:pt>
                <c:pt idx="7269">
                  <c:v>43676.875414699076</c:v>
                </c:pt>
                <c:pt idx="7270">
                  <c:v>43676.917081423613</c:v>
                </c:pt>
                <c:pt idx="7271">
                  <c:v>43676.95874814815</c:v>
                </c:pt>
                <c:pt idx="7272">
                  <c:v>43677.000414872688</c:v>
                </c:pt>
                <c:pt idx="7273">
                  <c:v>43677.042081597225</c:v>
                </c:pt>
                <c:pt idx="7274">
                  <c:v>43677.083748321762</c:v>
                </c:pt>
                <c:pt idx="7275">
                  <c:v>43677.125415046299</c:v>
                </c:pt>
                <c:pt idx="7276">
                  <c:v>43677.167081770836</c:v>
                </c:pt>
                <c:pt idx="7277">
                  <c:v>43677.208748495374</c:v>
                </c:pt>
                <c:pt idx="7278">
                  <c:v>43677.250415219911</c:v>
                </c:pt>
                <c:pt idx="7279">
                  <c:v>43677.292081944448</c:v>
                </c:pt>
                <c:pt idx="7280">
                  <c:v>43677.333748668978</c:v>
                </c:pt>
                <c:pt idx="7281">
                  <c:v>43677.375415393515</c:v>
                </c:pt>
                <c:pt idx="7282">
                  <c:v>43677.417082118052</c:v>
                </c:pt>
                <c:pt idx="7283">
                  <c:v>43677.45874884259</c:v>
                </c:pt>
                <c:pt idx="7284">
                  <c:v>43677.500415567127</c:v>
                </c:pt>
                <c:pt idx="7285">
                  <c:v>43677.542082291664</c:v>
                </c:pt>
                <c:pt idx="7286">
                  <c:v>43677.583749016201</c:v>
                </c:pt>
                <c:pt idx="7287">
                  <c:v>43677.625415740738</c:v>
                </c:pt>
                <c:pt idx="7288">
                  <c:v>43677.667082465276</c:v>
                </c:pt>
                <c:pt idx="7289">
                  <c:v>43677.708749189813</c:v>
                </c:pt>
                <c:pt idx="7290">
                  <c:v>43677.75041591435</c:v>
                </c:pt>
                <c:pt idx="7291">
                  <c:v>43677.792082638887</c:v>
                </c:pt>
                <c:pt idx="7292">
                  <c:v>43677.833749363424</c:v>
                </c:pt>
                <c:pt idx="7293">
                  <c:v>43677.875416087962</c:v>
                </c:pt>
                <c:pt idx="7294">
                  <c:v>43677.917082812499</c:v>
                </c:pt>
                <c:pt idx="7295">
                  <c:v>43677.958749537036</c:v>
                </c:pt>
                <c:pt idx="7296">
                  <c:v>43678.0004162037</c:v>
                </c:pt>
                <c:pt idx="7297">
                  <c:v>43678.042082928238</c:v>
                </c:pt>
                <c:pt idx="7298">
                  <c:v>43678.083749652775</c:v>
                </c:pt>
                <c:pt idx="7299">
                  <c:v>43678.125416377312</c:v>
                </c:pt>
                <c:pt idx="7300">
                  <c:v>43678.167083101849</c:v>
                </c:pt>
                <c:pt idx="7301">
                  <c:v>43678.208749826386</c:v>
                </c:pt>
                <c:pt idx="7302">
                  <c:v>43678.250416550924</c:v>
                </c:pt>
                <c:pt idx="7303">
                  <c:v>43678.292083275461</c:v>
                </c:pt>
                <c:pt idx="7304">
                  <c:v>43678.333749999998</c:v>
                </c:pt>
                <c:pt idx="7305">
                  <c:v>43678.375416724535</c:v>
                </c:pt>
                <c:pt idx="7306">
                  <c:v>43678.417083449072</c:v>
                </c:pt>
                <c:pt idx="7307">
                  <c:v>43678.45875017361</c:v>
                </c:pt>
                <c:pt idx="7308">
                  <c:v>43678.500416898147</c:v>
                </c:pt>
                <c:pt idx="7309">
                  <c:v>43678.542083622684</c:v>
                </c:pt>
                <c:pt idx="7310">
                  <c:v>43678.583750347221</c:v>
                </c:pt>
                <c:pt idx="7311">
                  <c:v>43678.625417071758</c:v>
                </c:pt>
                <c:pt idx="7312">
                  <c:v>43678.667083796296</c:v>
                </c:pt>
                <c:pt idx="7313">
                  <c:v>43678.708750520833</c:v>
                </c:pt>
                <c:pt idx="7314">
                  <c:v>43678.75041724537</c:v>
                </c:pt>
                <c:pt idx="7315">
                  <c:v>43678.792083969907</c:v>
                </c:pt>
                <c:pt idx="7316">
                  <c:v>43678.833750694444</c:v>
                </c:pt>
                <c:pt idx="7317">
                  <c:v>43678.875417418982</c:v>
                </c:pt>
                <c:pt idx="7318">
                  <c:v>43678.917084143519</c:v>
                </c:pt>
                <c:pt idx="7319">
                  <c:v>43678.958750868056</c:v>
                </c:pt>
                <c:pt idx="7320">
                  <c:v>43679.000417592593</c:v>
                </c:pt>
                <c:pt idx="7321">
                  <c:v>43679.042084317131</c:v>
                </c:pt>
                <c:pt idx="7322">
                  <c:v>43679.083751041668</c:v>
                </c:pt>
                <c:pt idx="7323">
                  <c:v>43679.125417766205</c:v>
                </c:pt>
                <c:pt idx="7324">
                  <c:v>43679.167084490742</c:v>
                </c:pt>
                <c:pt idx="7325">
                  <c:v>43679.208751215279</c:v>
                </c:pt>
                <c:pt idx="7326">
                  <c:v>43679.250417939817</c:v>
                </c:pt>
                <c:pt idx="7327">
                  <c:v>43679.292084664354</c:v>
                </c:pt>
                <c:pt idx="7328">
                  <c:v>43679.333751388891</c:v>
                </c:pt>
                <c:pt idx="7329">
                  <c:v>43679.375418113428</c:v>
                </c:pt>
                <c:pt idx="7330">
                  <c:v>43679.417084837965</c:v>
                </c:pt>
                <c:pt idx="7331">
                  <c:v>43679.458751562503</c:v>
                </c:pt>
                <c:pt idx="7332">
                  <c:v>43679.50041828704</c:v>
                </c:pt>
                <c:pt idx="7333">
                  <c:v>43679.542085011577</c:v>
                </c:pt>
                <c:pt idx="7334">
                  <c:v>43679.583751736114</c:v>
                </c:pt>
                <c:pt idx="7335">
                  <c:v>43679.625418460651</c:v>
                </c:pt>
                <c:pt idx="7336">
                  <c:v>43679.667085185189</c:v>
                </c:pt>
                <c:pt idx="7337">
                  <c:v>43679.708751909726</c:v>
                </c:pt>
                <c:pt idx="7338">
                  <c:v>43679.750418634256</c:v>
                </c:pt>
                <c:pt idx="7339">
                  <c:v>43679.792085358793</c:v>
                </c:pt>
                <c:pt idx="7340">
                  <c:v>43679.83375208333</c:v>
                </c:pt>
                <c:pt idx="7341">
                  <c:v>43679.875418807867</c:v>
                </c:pt>
                <c:pt idx="7342">
                  <c:v>43679.917085532405</c:v>
                </c:pt>
                <c:pt idx="7343">
                  <c:v>43679.958752256942</c:v>
                </c:pt>
                <c:pt idx="7344">
                  <c:v>43680.000418981479</c:v>
                </c:pt>
                <c:pt idx="7345">
                  <c:v>43680.042085706016</c:v>
                </c:pt>
                <c:pt idx="7346">
                  <c:v>43680.083752430553</c:v>
                </c:pt>
                <c:pt idx="7347">
                  <c:v>43680.125419155091</c:v>
                </c:pt>
                <c:pt idx="7348">
                  <c:v>43680.167085879628</c:v>
                </c:pt>
                <c:pt idx="7349">
                  <c:v>43680.208752604165</c:v>
                </c:pt>
                <c:pt idx="7350">
                  <c:v>43680.250419328702</c:v>
                </c:pt>
                <c:pt idx="7351">
                  <c:v>43680.292086053239</c:v>
                </c:pt>
                <c:pt idx="7352">
                  <c:v>43680.333752777777</c:v>
                </c:pt>
                <c:pt idx="7353">
                  <c:v>43680.375419502314</c:v>
                </c:pt>
                <c:pt idx="7354">
                  <c:v>43680.417086226851</c:v>
                </c:pt>
                <c:pt idx="7355">
                  <c:v>43680.458752951388</c:v>
                </c:pt>
                <c:pt idx="7356">
                  <c:v>43680.500419675926</c:v>
                </c:pt>
                <c:pt idx="7357">
                  <c:v>43680.542086400463</c:v>
                </c:pt>
                <c:pt idx="7358">
                  <c:v>43680.583753125</c:v>
                </c:pt>
                <c:pt idx="7359">
                  <c:v>43680.625419849537</c:v>
                </c:pt>
                <c:pt idx="7360">
                  <c:v>43680.667086574074</c:v>
                </c:pt>
                <c:pt idx="7361">
                  <c:v>43680.708753298612</c:v>
                </c:pt>
                <c:pt idx="7362">
                  <c:v>43680.750420023149</c:v>
                </c:pt>
                <c:pt idx="7363">
                  <c:v>43680.792086747686</c:v>
                </c:pt>
                <c:pt idx="7364">
                  <c:v>43680.833753472223</c:v>
                </c:pt>
                <c:pt idx="7365">
                  <c:v>43680.87542019676</c:v>
                </c:pt>
                <c:pt idx="7366">
                  <c:v>43680.917086921298</c:v>
                </c:pt>
                <c:pt idx="7367">
                  <c:v>43680.958753645835</c:v>
                </c:pt>
                <c:pt idx="7368">
                  <c:v>43681.000420370372</c:v>
                </c:pt>
                <c:pt idx="7369">
                  <c:v>43681.042087094909</c:v>
                </c:pt>
                <c:pt idx="7370">
                  <c:v>43681.083753819446</c:v>
                </c:pt>
                <c:pt idx="7371">
                  <c:v>43681.125420543984</c:v>
                </c:pt>
                <c:pt idx="7372">
                  <c:v>43681.167087268521</c:v>
                </c:pt>
                <c:pt idx="7373">
                  <c:v>43681.208753993058</c:v>
                </c:pt>
                <c:pt idx="7374">
                  <c:v>43681.250420717595</c:v>
                </c:pt>
                <c:pt idx="7375">
                  <c:v>43681.292087442132</c:v>
                </c:pt>
                <c:pt idx="7376">
                  <c:v>43681.33375416667</c:v>
                </c:pt>
                <c:pt idx="7377">
                  <c:v>43681.375420891207</c:v>
                </c:pt>
                <c:pt idx="7378">
                  <c:v>43681.417087615744</c:v>
                </c:pt>
                <c:pt idx="7379">
                  <c:v>43681.458754340281</c:v>
                </c:pt>
                <c:pt idx="7380">
                  <c:v>43681.500421064811</c:v>
                </c:pt>
                <c:pt idx="7381">
                  <c:v>43681.542087789348</c:v>
                </c:pt>
                <c:pt idx="7382">
                  <c:v>43681.583754513886</c:v>
                </c:pt>
                <c:pt idx="7383">
                  <c:v>43681.625421238423</c:v>
                </c:pt>
                <c:pt idx="7384">
                  <c:v>43681.66708796296</c:v>
                </c:pt>
                <c:pt idx="7385">
                  <c:v>43681.708754687497</c:v>
                </c:pt>
                <c:pt idx="7386">
                  <c:v>43681.750421412034</c:v>
                </c:pt>
                <c:pt idx="7387">
                  <c:v>43681.792088136572</c:v>
                </c:pt>
                <c:pt idx="7388">
                  <c:v>43681.833754861109</c:v>
                </c:pt>
                <c:pt idx="7389">
                  <c:v>43681.875421585646</c:v>
                </c:pt>
                <c:pt idx="7390">
                  <c:v>43681.917088310183</c:v>
                </c:pt>
                <c:pt idx="7391">
                  <c:v>43681.958755034721</c:v>
                </c:pt>
                <c:pt idx="7392">
                  <c:v>43682.000421759258</c:v>
                </c:pt>
                <c:pt idx="7393">
                  <c:v>43682.042088483795</c:v>
                </c:pt>
                <c:pt idx="7394">
                  <c:v>43682.083755208332</c:v>
                </c:pt>
                <c:pt idx="7395">
                  <c:v>43682.125421932869</c:v>
                </c:pt>
                <c:pt idx="7396">
                  <c:v>43682.167088657407</c:v>
                </c:pt>
                <c:pt idx="7397">
                  <c:v>43682.208755381944</c:v>
                </c:pt>
                <c:pt idx="7398">
                  <c:v>43682.250422106481</c:v>
                </c:pt>
                <c:pt idx="7399">
                  <c:v>43682.292088831018</c:v>
                </c:pt>
                <c:pt idx="7400">
                  <c:v>43682.333755555555</c:v>
                </c:pt>
                <c:pt idx="7401">
                  <c:v>43682.375422280093</c:v>
                </c:pt>
                <c:pt idx="7402">
                  <c:v>43682.41708900463</c:v>
                </c:pt>
                <c:pt idx="7403">
                  <c:v>43682.458755729167</c:v>
                </c:pt>
                <c:pt idx="7404">
                  <c:v>43682.500422453704</c:v>
                </c:pt>
                <c:pt idx="7405">
                  <c:v>43682.542089178241</c:v>
                </c:pt>
                <c:pt idx="7406">
                  <c:v>43682.583755902779</c:v>
                </c:pt>
                <c:pt idx="7407">
                  <c:v>43682.625422627316</c:v>
                </c:pt>
                <c:pt idx="7408">
                  <c:v>43682.667089351853</c:v>
                </c:pt>
                <c:pt idx="7409">
                  <c:v>43682.70875607639</c:v>
                </c:pt>
                <c:pt idx="7410">
                  <c:v>43682.750422800927</c:v>
                </c:pt>
                <c:pt idx="7411">
                  <c:v>43682.792089525465</c:v>
                </c:pt>
                <c:pt idx="7412">
                  <c:v>43682.833756250002</c:v>
                </c:pt>
                <c:pt idx="7413">
                  <c:v>43682.875422974539</c:v>
                </c:pt>
                <c:pt idx="7414">
                  <c:v>43682.917089699076</c:v>
                </c:pt>
                <c:pt idx="7415">
                  <c:v>43682.958756423614</c:v>
                </c:pt>
                <c:pt idx="7416">
                  <c:v>43683.000423148151</c:v>
                </c:pt>
                <c:pt idx="7417">
                  <c:v>43683.042089872688</c:v>
                </c:pt>
                <c:pt idx="7418">
                  <c:v>43683.083756597225</c:v>
                </c:pt>
                <c:pt idx="7419">
                  <c:v>43683.125423321762</c:v>
                </c:pt>
                <c:pt idx="7420">
                  <c:v>43683.1670900463</c:v>
                </c:pt>
                <c:pt idx="7421">
                  <c:v>43683.208756770837</c:v>
                </c:pt>
                <c:pt idx="7422">
                  <c:v>43683.250423495374</c:v>
                </c:pt>
                <c:pt idx="7423">
                  <c:v>43683.292090219904</c:v>
                </c:pt>
                <c:pt idx="7424">
                  <c:v>43683.333756944441</c:v>
                </c:pt>
                <c:pt idx="7425">
                  <c:v>43683.375423668978</c:v>
                </c:pt>
                <c:pt idx="7426">
                  <c:v>43683.417090393516</c:v>
                </c:pt>
                <c:pt idx="7427">
                  <c:v>43683.458757118053</c:v>
                </c:pt>
                <c:pt idx="7428">
                  <c:v>43683.50042384259</c:v>
                </c:pt>
                <c:pt idx="7429">
                  <c:v>43683.542090567127</c:v>
                </c:pt>
                <c:pt idx="7430">
                  <c:v>43683.583757291664</c:v>
                </c:pt>
                <c:pt idx="7431">
                  <c:v>43683.625424016202</c:v>
                </c:pt>
                <c:pt idx="7432">
                  <c:v>43683.667090740739</c:v>
                </c:pt>
                <c:pt idx="7433">
                  <c:v>43683.708757465276</c:v>
                </c:pt>
                <c:pt idx="7434">
                  <c:v>43683.750424189813</c:v>
                </c:pt>
                <c:pt idx="7435">
                  <c:v>43683.79209091435</c:v>
                </c:pt>
                <c:pt idx="7436">
                  <c:v>43683.833757638888</c:v>
                </c:pt>
                <c:pt idx="7437">
                  <c:v>43683.875424363425</c:v>
                </c:pt>
                <c:pt idx="7438">
                  <c:v>43683.917091087962</c:v>
                </c:pt>
                <c:pt idx="7439">
                  <c:v>43683.958757812499</c:v>
                </c:pt>
                <c:pt idx="7440">
                  <c:v>43684.000424537036</c:v>
                </c:pt>
                <c:pt idx="7441">
                  <c:v>43684.042091261574</c:v>
                </c:pt>
                <c:pt idx="7442">
                  <c:v>43684.083757986111</c:v>
                </c:pt>
                <c:pt idx="7443">
                  <c:v>43684.125424710648</c:v>
                </c:pt>
                <c:pt idx="7444">
                  <c:v>43684.167091435185</c:v>
                </c:pt>
                <c:pt idx="7445">
                  <c:v>43684.208758159722</c:v>
                </c:pt>
                <c:pt idx="7446">
                  <c:v>43684.25042488426</c:v>
                </c:pt>
                <c:pt idx="7447">
                  <c:v>43684.292091608797</c:v>
                </c:pt>
                <c:pt idx="7448">
                  <c:v>43684.333758333334</c:v>
                </c:pt>
                <c:pt idx="7449">
                  <c:v>43684.375425057871</c:v>
                </c:pt>
                <c:pt idx="7450">
                  <c:v>43684.417091782409</c:v>
                </c:pt>
                <c:pt idx="7451">
                  <c:v>43684.458758506946</c:v>
                </c:pt>
                <c:pt idx="7452">
                  <c:v>43684.500425231483</c:v>
                </c:pt>
                <c:pt idx="7453">
                  <c:v>43684.54209195602</c:v>
                </c:pt>
                <c:pt idx="7454">
                  <c:v>43684.583758680557</c:v>
                </c:pt>
                <c:pt idx="7455">
                  <c:v>43684.625425405095</c:v>
                </c:pt>
                <c:pt idx="7456">
                  <c:v>43684.667092129632</c:v>
                </c:pt>
                <c:pt idx="7457">
                  <c:v>43684.708758854169</c:v>
                </c:pt>
                <c:pt idx="7458">
                  <c:v>43684.750425578706</c:v>
                </c:pt>
                <c:pt idx="7459">
                  <c:v>43684.792092303243</c:v>
                </c:pt>
                <c:pt idx="7460">
                  <c:v>43684.833759027781</c:v>
                </c:pt>
                <c:pt idx="7461">
                  <c:v>43684.875425752318</c:v>
                </c:pt>
                <c:pt idx="7462">
                  <c:v>43684.917092476855</c:v>
                </c:pt>
                <c:pt idx="7463">
                  <c:v>43684.958759201392</c:v>
                </c:pt>
                <c:pt idx="7464">
                  <c:v>43685.000425925929</c:v>
                </c:pt>
                <c:pt idx="7465">
                  <c:v>43685.042092650459</c:v>
                </c:pt>
                <c:pt idx="7466">
                  <c:v>43685.083759374997</c:v>
                </c:pt>
                <c:pt idx="7467">
                  <c:v>43685.125426099534</c:v>
                </c:pt>
                <c:pt idx="7468">
                  <c:v>43685.167092824071</c:v>
                </c:pt>
                <c:pt idx="7469">
                  <c:v>43685.208759548608</c:v>
                </c:pt>
                <c:pt idx="7470">
                  <c:v>43685.250426273145</c:v>
                </c:pt>
                <c:pt idx="7471">
                  <c:v>43685.292092997683</c:v>
                </c:pt>
                <c:pt idx="7472">
                  <c:v>43685.33375972222</c:v>
                </c:pt>
                <c:pt idx="7473">
                  <c:v>43685.375426446757</c:v>
                </c:pt>
                <c:pt idx="7474">
                  <c:v>43685.417093171294</c:v>
                </c:pt>
                <c:pt idx="7475">
                  <c:v>43685.458759895831</c:v>
                </c:pt>
                <c:pt idx="7476">
                  <c:v>43685.500426620369</c:v>
                </c:pt>
                <c:pt idx="7477">
                  <c:v>43685.542093344906</c:v>
                </c:pt>
                <c:pt idx="7478">
                  <c:v>43685.583760069443</c:v>
                </c:pt>
                <c:pt idx="7479">
                  <c:v>43685.62542679398</c:v>
                </c:pt>
                <c:pt idx="7480">
                  <c:v>43685.667093518518</c:v>
                </c:pt>
                <c:pt idx="7481">
                  <c:v>43685.708760243055</c:v>
                </c:pt>
                <c:pt idx="7482">
                  <c:v>43685.750426967592</c:v>
                </c:pt>
                <c:pt idx="7483">
                  <c:v>43685.792093692129</c:v>
                </c:pt>
                <c:pt idx="7484">
                  <c:v>43685.833760416666</c:v>
                </c:pt>
                <c:pt idx="7485">
                  <c:v>43685.875427141204</c:v>
                </c:pt>
                <c:pt idx="7486">
                  <c:v>43685.917093865741</c:v>
                </c:pt>
                <c:pt idx="7487">
                  <c:v>43685.958760590278</c:v>
                </c:pt>
                <c:pt idx="7488">
                  <c:v>43686.000427314815</c:v>
                </c:pt>
                <c:pt idx="7489">
                  <c:v>43686.042094039352</c:v>
                </c:pt>
                <c:pt idx="7490">
                  <c:v>43686.08376076389</c:v>
                </c:pt>
                <c:pt idx="7491">
                  <c:v>43686.125427488427</c:v>
                </c:pt>
                <c:pt idx="7492">
                  <c:v>43686.167094212964</c:v>
                </c:pt>
                <c:pt idx="7493">
                  <c:v>43686.208760937501</c:v>
                </c:pt>
                <c:pt idx="7494">
                  <c:v>43686.250427662038</c:v>
                </c:pt>
                <c:pt idx="7495">
                  <c:v>43686.292094386576</c:v>
                </c:pt>
                <c:pt idx="7496">
                  <c:v>43686.333761111113</c:v>
                </c:pt>
                <c:pt idx="7497">
                  <c:v>43686.37542783565</c:v>
                </c:pt>
                <c:pt idx="7498">
                  <c:v>43686.417094560187</c:v>
                </c:pt>
                <c:pt idx="7499">
                  <c:v>43686.458761284724</c:v>
                </c:pt>
                <c:pt idx="7500">
                  <c:v>43686.500428009262</c:v>
                </c:pt>
                <c:pt idx="7501">
                  <c:v>43686.542094733799</c:v>
                </c:pt>
                <c:pt idx="7502">
                  <c:v>43686.583761458336</c:v>
                </c:pt>
                <c:pt idx="7503">
                  <c:v>43686.625428182873</c:v>
                </c:pt>
                <c:pt idx="7504">
                  <c:v>43686.667094907411</c:v>
                </c:pt>
                <c:pt idx="7505">
                  <c:v>43686.708761631948</c:v>
                </c:pt>
                <c:pt idx="7506">
                  <c:v>43686.750428356485</c:v>
                </c:pt>
                <c:pt idx="7507">
                  <c:v>43686.792095081022</c:v>
                </c:pt>
                <c:pt idx="7508">
                  <c:v>43686.833761805552</c:v>
                </c:pt>
                <c:pt idx="7509">
                  <c:v>43686.875428530089</c:v>
                </c:pt>
                <c:pt idx="7510">
                  <c:v>43686.917095254626</c:v>
                </c:pt>
                <c:pt idx="7511">
                  <c:v>43686.958761979164</c:v>
                </c:pt>
                <c:pt idx="7512">
                  <c:v>43687.000428703701</c:v>
                </c:pt>
                <c:pt idx="7513">
                  <c:v>43687.042095428238</c:v>
                </c:pt>
                <c:pt idx="7514">
                  <c:v>43687.083762152775</c:v>
                </c:pt>
                <c:pt idx="7515">
                  <c:v>43687.125428877313</c:v>
                </c:pt>
                <c:pt idx="7516">
                  <c:v>43687.16709560185</c:v>
                </c:pt>
                <c:pt idx="7517">
                  <c:v>43687.208762326387</c:v>
                </c:pt>
                <c:pt idx="7518">
                  <c:v>43687.250429050924</c:v>
                </c:pt>
                <c:pt idx="7519">
                  <c:v>43687.292095775461</c:v>
                </c:pt>
                <c:pt idx="7520">
                  <c:v>43687.333762499999</c:v>
                </c:pt>
                <c:pt idx="7521">
                  <c:v>43687.375429224536</c:v>
                </c:pt>
                <c:pt idx="7522">
                  <c:v>43687.417095949073</c:v>
                </c:pt>
                <c:pt idx="7523">
                  <c:v>43687.45876267361</c:v>
                </c:pt>
                <c:pt idx="7524">
                  <c:v>43687.500429398147</c:v>
                </c:pt>
                <c:pt idx="7525">
                  <c:v>43687.542096122685</c:v>
                </c:pt>
                <c:pt idx="7526">
                  <c:v>43687.583762847222</c:v>
                </c:pt>
                <c:pt idx="7527">
                  <c:v>43687.625429571759</c:v>
                </c:pt>
                <c:pt idx="7528">
                  <c:v>43687.667096296296</c:v>
                </c:pt>
                <c:pt idx="7529">
                  <c:v>43687.708763020833</c:v>
                </c:pt>
                <c:pt idx="7530">
                  <c:v>43687.750429745371</c:v>
                </c:pt>
                <c:pt idx="7531">
                  <c:v>43687.792096469908</c:v>
                </c:pt>
                <c:pt idx="7532">
                  <c:v>43687.833763194445</c:v>
                </c:pt>
                <c:pt idx="7533">
                  <c:v>43687.875429918982</c:v>
                </c:pt>
                <c:pt idx="7534">
                  <c:v>43687.917096643519</c:v>
                </c:pt>
                <c:pt idx="7535">
                  <c:v>43687.958763368057</c:v>
                </c:pt>
                <c:pt idx="7536">
                  <c:v>43688.000430092594</c:v>
                </c:pt>
                <c:pt idx="7537">
                  <c:v>43688.042096817131</c:v>
                </c:pt>
                <c:pt idx="7538">
                  <c:v>43688.083763541668</c:v>
                </c:pt>
                <c:pt idx="7539">
                  <c:v>43688.125430266206</c:v>
                </c:pt>
                <c:pt idx="7540">
                  <c:v>43688.167096990743</c:v>
                </c:pt>
                <c:pt idx="7541">
                  <c:v>43688.20876371528</c:v>
                </c:pt>
                <c:pt idx="7542">
                  <c:v>43688.250430439817</c:v>
                </c:pt>
                <c:pt idx="7543">
                  <c:v>43688.292097164354</c:v>
                </c:pt>
                <c:pt idx="7544">
                  <c:v>43688.333763888892</c:v>
                </c:pt>
                <c:pt idx="7545">
                  <c:v>43688.375430613429</c:v>
                </c:pt>
                <c:pt idx="7546">
                  <c:v>43688.417097337966</c:v>
                </c:pt>
                <c:pt idx="7547">
                  <c:v>43688.458764062503</c:v>
                </c:pt>
                <c:pt idx="7548">
                  <c:v>43688.50043078704</c:v>
                </c:pt>
                <c:pt idx="7549">
                  <c:v>43688.542097511578</c:v>
                </c:pt>
                <c:pt idx="7550">
                  <c:v>43688.583764236108</c:v>
                </c:pt>
                <c:pt idx="7551">
                  <c:v>43688.625430960645</c:v>
                </c:pt>
                <c:pt idx="7552">
                  <c:v>43688.667097685182</c:v>
                </c:pt>
                <c:pt idx="7553">
                  <c:v>43688.708764409719</c:v>
                </c:pt>
                <c:pt idx="7554">
                  <c:v>43688.750431134256</c:v>
                </c:pt>
                <c:pt idx="7555">
                  <c:v>43688.792097858794</c:v>
                </c:pt>
                <c:pt idx="7556">
                  <c:v>43688.833764583331</c:v>
                </c:pt>
                <c:pt idx="7557">
                  <c:v>43688.875431307868</c:v>
                </c:pt>
                <c:pt idx="7558">
                  <c:v>43688.917098032405</c:v>
                </c:pt>
                <c:pt idx="7559">
                  <c:v>43688.958764756942</c:v>
                </c:pt>
                <c:pt idx="7560">
                  <c:v>43689.00043148148</c:v>
                </c:pt>
                <c:pt idx="7561">
                  <c:v>43689.042098206017</c:v>
                </c:pt>
                <c:pt idx="7562">
                  <c:v>43689.083764930554</c:v>
                </c:pt>
                <c:pt idx="7563">
                  <c:v>43689.125431655091</c:v>
                </c:pt>
                <c:pt idx="7564">
                  <c:v>43689.167098379628</c:v>
                </c:pt>
                <c:pt idx="7565">
                  <c:v>43689.208765104166</c:v>
                </c:pt>
                <c:pt idx="7566">
                  <c:v>43689.250431828703</c:v>
                </c:pt>
                <c:pt idx="7567">
                  <c:v>43689.29209855324</c:v>
                </c:pt>
                <c:pt idx="7568">
                  <c:v>43689.333765277777</c:v>
                </c:pt>
                <c:pt idx="7569">
                  <c:v>43689.375432002314</c:v>
                </c:pt>
                <c:pt idx="7570">
                  <c:v>43689.417098726852</c:v>
                </c:pt>
                <c:pt idx="7571">
                  <c:v>43689.458765451389</c:v>
                </c:pt>
                <c:pt idx="7572">
                  <c:v>43689.500432175926</c:v>
                </c:pt>
                <c:pt idx="7573">
                  <c:v>43689.542098900463</c:v>
                </c:pt>
                <c:pt idx="7574">
                  <c:v>43689.583765625001</c:v>
                </c:pt>
                <c:pt idx="7575">
                  <c:v>43689.625432349538</c:v>
                </c:pt>
                <c:pt idx="7576">
                  <c:v>43689.667099074075</c:v>
                </c:pt>
                <c:pt idx="7577">
                  <c:v>43689.708765798612</c:v>
                </c:pt>
                <c:pt idx="7578">
                  <c:v>43689.750432523149</c:v>
                </c:pt>
                <c:pt idx="7579">
                  <c:v>43689.792099247687</c:v>
                </c:pt>
                <c:pt idx="7580">
                  <c:v>43689.833765972224</c:v>
                </c:pt>
                <c:pt idx="7581">
                  <c:v>43689.875432696761</c:v>
                </c:pt>
                <c:pt idx="7582">
                  <c:v>43689.917099421298</c:v>
                </c:pt>
                <c:pt idx="7583">
                  <c:v>43689.958766145835</c:v>
                </c:pt>
                <c:pt idx="7584">
                  <c:v>43690.000432870373</c:v>
                </c:pt>
                <c:pt idx="7585">
                  <c:v>43690.04209959491</c:v>
                </c:pt>
                <c:pt idx="7586">
                  <c:v>43690.083766319447</c:v>
                </c:pt>
                <c:pt idx="7587">
                  <c:v>43690.125433043984</c:v>
                </c:pt>
                <c:pt idx="7588">
                  <c:v>43690.167099768521</c:v>
                </c:pt>
                <c:pt idx="7589">
                  <c:v>43690.208766493059</c:v>
                </c:pt>
                <c:pt idx="7590">
                  <c:v>43690.250433217596</c:v>
                </c:pt>
                <c:pt idx="7591">
                  <c:v>43690.292099942133</c:v>
                </c:pt>
                <c:pt idx="7592">
                  <c:v>43690.33376666667</c:v>
                </c:pt>
                <c:pt idx="7593">
                  <c:v>43690.3754333912</c:v>
                </c:pt>
                <c:pt idx="7594">
                  <c:v>43690.417100115737</c:v>
                </c:pt>
                <c:pt idx="7595">
                  <c:v>43690.458766840275</c:v>
                </c:pt>
                <c:pt idx="7596">
                  <c:v>43690.500433564812</c:v>
                </c:pt>
                <c:pt idx="7597">
                  <c:v>43690.542100289349</c:v>
                </c:pt>
                <c:pt idx="7598">
                  <c:v>43690.583767013886</c:v>
                </c:pt>
                <c:pt idx="7599">
                  <c:v>43690.625433738423</c:v>
                </c:pt>
                <c:pt idx="7600">
                  <c:v>43690.667100462961</c:v>
                </c:pt>
                <c:pt idx="7601">
                  <c:v>43690.708767187498</c:v>
                </c:pt>
                <c:pt idx="7602">
                  <c:v>43690.750433912035</c:v>
                </c:pt>
                <c:pt idx="7603">
                  <c:v>43690.792100636572</c:v>
                </c:pt>
                <c:pt idx="7604">
                  <c:v>43690.833767361109</c:v>
                </c:pt>
                <c:pt idx="7605">
                  <c:v>43690.875434085647</c:v>
                </c:pt>
                <c:pt idx="7606">
                  <c:v>43690.917100810184</c:v>
                </c:pt>
                <c:pt idx="7607">
                  <c:v>43690.958767534721</c:v>
                </c:pt>
                <c:pt idx="7608">
                  <c:v>43691.000434259258</c:v>
                </c:pt>
                <c:pt idx="7609">
                  <c:v>43691.042100983796</c:v>
                </c:pt>
                <c:pt idx="7610">
                  <c:v>43691.083767708333</c:v>
                </c:pt>
                <c:pt idx="7611">
                  <c:v>43691.12543443287</c:v>
                </c:pt>
                <c:pt idx="7612">
                  <c:v>43691.167101157407</c:v>
                </c:pt>
                <c:pt idx="7613">
                  <c:v>43691.208767881944</c:v>
                </c:pt>
                <c:pt idx="7614">
                  <c:v>43691.250434606482</c:v>
                </c:pt>
                <c:pt idx="7615">
                  <c:v>43691.292101331019</c:v>
                </c:pt>
                <c:pt idx="7616">
                  <c:v>43691.333768055556</c:v>
                </c:pt>
                <c:pt idx="7617">
                  <c:v>43691.375434780093</c:v>
                </c:pt>
                <c:pt idx="7618">
                  <c:v>43691.41710150463</c:v>
                </c:pt>
                <c:pt idx="7619">
                  <c:v>43691.458768229168</c:v>
                </c:pt>
                <c:pt idx="7620">
                  <c:v>43691.500434953705</c:v>
                </c:pt>
                <c:pt idx="7621">
                  <c:v>43691.542101678242</c:v>
                </c:pt>
                <c:pt idx="7622">
                  <c:v>43691.583768402779</c:v>
                </c:pt>
                <c:pt idx="7623">
                  <c:v>43691.625435127316</c:v>
                </c:pt>
                <c:pt idx="7624">
                  <c:v>43691.667101851854</c:v>
                </c:pt>
                <c:pt idx="7625">
                  <c:v>43691.708768576391</c:v>
                </c:pt>
                <c:pt idx="7626">
                  <c:v>43691.750435300928</c:v>
                </c:pt>
                <c:pt idx="7627">
                  <c:v>43691.792102025465</c:v>
                </c:pt>
                <c:pt idx="7628">
                  <c:v>43691.833768750002</c:v>
                </c:pt>
                <c:pt idx="7629">
                  <c:v>43691.87543547454</c:v>
                </c:pt>
                <c:pt idx="7630">
                  <c:v>43691.917102199077</c:v>
                </c:pt>
                <c:pt idx="7631">
                  <c:v>43691.958768923614</c:v>
                </c:pt>
                <c:pt idx="7632">
                  <c:v>43692.000435648151</c:v>
                </c:pt>
                <c:pt idx="7633">
                  <c:v>43692.042102372689</c:v>
                </c:pt>
                <c:pt idx="7634">
                  <c:v>43692.083769097226</c:v>
                </c:pt>
                <c:pt idx="7635">
                  <c:v>43692.125435821756</c:v>
                </c:pt>
                <c:pt idx="7636">
                  <c:v>43692.167102546293</c:v>
                </c:pt>
                <c:pt idx="7637">
                  <c:v>43692.20876927083</c:v>
                </c:pt>
                <c:pt idx="7638">
                  <c:v>43692.250435995367</c:v>
                </c:pt>
                <c:pt idx="7639">
                  <c:v>43692.292102719905</c:v>
                </c:pt>
                <c:pt idx="7640">
                  <c:v>43692.333769444442</c:v>
                </c:pt>
                <c:pt idx="7641">
                  <c:v>43692.375436168979</c:v>
                </c:pt>
                <c:pt idx="7642">
                  <c:v>43692.417102893516</c:v>
                </c:pt>
                <c:pt idx="7643">
                  <c:v>43692.458769618053</c:v>
                </c:pt>
                <c:pt idx="7644">
                  <c:v>43692.500436342591</c:v>
                </c:pt>
                <c:pt idx="7645">
                  <c:v>43692.542103067128</c:v>
                </c:pt>
                <c:pt idx="7646">
                  <c:v>43692.583769791665</c:v>
                </c:pt>
                <c:pt idx="7647">
                  <c:v>43692.625436516202</c:v>
                </c:pt>
                <c:pt idx="7648">
                  <c:v>43692.667103240739</c:v>
                </c:pt>
                <c:pt idx="7649">
                  <c:v>43692.708769965277</c:v>
                </c:pt>
                <c:pt idx="7650">
                  <c:v>43692.750436689814</c:v>
                </c:pt>
                <c:pt idx="7651">
                  <c:v>43692.792103414351</c:v>
                </c:pt>
                <c:pt idx="7652">
                  <c:v>43692.833770138888</c:v>
                </c:pt>
                <c:pt idx="7653">
                  <c:v>43692.875436863425</c:v>
                </c:pt>
                <c:pt idx="7654">
                  <c:v>43692.917103587963</c:v>
                </c:pt>
                <c:pt idx="7655">
                  <c:v>43692.9587703125</c:v>
                </c:pt>
                <c:pt idx="7656">
                  <c:v>43693.000437037037</c:v>
                </c:pt>
                <c:pt idx="7657">
                  <c:v>43693.042103761574</c:v>
                </c:pt>
                <c:pt idx="7658">
                  <c:v>43693.083770486111</c:v>
                </c:pt>
                <c:pt idx="7659">
                  <c:v>43693.125437210649</c:v>
                </c:pt>
                <c:pt idx="7660">
                  <c:v>43693.167103935186</c:v>
                </c:pt>
                <c:pt idx="7661">
                  <c:v>43693.208770659723</c:v>
                </c:pt>
                <c:pt idx="7662">
                  <c:v>43693.25043738426</c:v>
                </c:pt>
                <c:pt idx="7663">
                  <c:v>43693.292104108798</c:v>
                </c:pt>
                <c:pt idx="7664">
                  <c:v>43693.333770833335</c:v>
                </c:pt>
                <c:pt idx="7665">
                  <c:v>43693.375437557872</c:v>
                </c:pt>
                <c:pt idx="7666">
                  <c:v>43693.417104282409</c:v>
                </c:pt>
                <c:pt idx="7667">
                  <c:v>43693.458771006946</c:v>
                </c:pt>
                <c:pt idx="7668">
                  <c:v>43693.500437731484</c:v>
                </c:pt>
                <c:pt idx="7669">
                  <c:v>43693.542104456021</c:v>
                </c:pt>
                <c:pt idx="7670">
                  <c:v>43693.583771180558</c:v>
                </c:pt>
                <c:pt idx="7671">
                  <c:v>43693.625437905095</c:v>
                </c:pt>
                <c:pt idx="7672">
                  <c:v>43693.667104629632</c:v>
                </c:pt>
                <c:pt idx="7673">
                  <c:v>43693.70877135417</c:v>
                </c:pt>
                <c:pt idx="7674">
                  <c:v>43693.750438078707</c:v>
                </c:pt>
                <c:pt idx="7675">
                  <c:v>43693.792104803244</c:v>
                </c:pt>
                <c:pt idx="7676">
                  <c:v>43693.833771527781</c:v>
                </c:pt>
                <c:pt idx="7677">
                  <c:v>43693.875438252318</c:v>
                </c:pt>
                <c:pt idx="7678">
                  <c:v>43693.917104976848</c:v>
                </c:pt>
                <c:pt idx="7679">
                  <c:v>43693.958771701386</c:v>
                </c:pt>
                <c:pt idx="7680">
                  <c:v>43694.000438425923</c:v>
                </c:pt>
                <c:pt idx="7681">
                  <c:v>43694.04210515046</c:v>
                </c:pt>
                <c:pt idx="7682">
                  <c:v>43694.083771874997</c:v>
                </c:pt>
                <c:pt idx="7683">
                  <c:v>43694.125438599534</c:v>
                </c:pt>
                <c:pt idx="7684">
                  <c:v>43694.167105324072</c:v>
                </c:pt>
                <c:pt idx="7685">
                  <c:v>43694.208772048609</c:v>
                </c:pt>
                <c:pt idx="7686">
                  <c:v>43694.250438773146</c:v>
                </c:pt>
                <c:pt idx="7687">
                  <c:v>43694.292105497683</c:v>
                </c:pt>
                <c:pt idx="7688">
                  <c:v>43694.33377222222</c:v>
                </c:pt>
                <c:pt idx="7689">
                  <c:v>43694.375438946758</c:v>
                </c:pt>
                <c:pt idx="7690">
                  <c:v>43694.417105671295</c:v>
                </c:pt>
                <c:pt idx="7691">
                  <c:v>43694.458772395832</c:v>
                </c:pt>
                <c:pt idx="7692">
                  <c:v>43694.500439120369</c:v>
                </c:pt>
                <c:pt idx="7693">
                  <c:v>43694.542105844906</c:v>
                </c:pt>
                <c:pt idx="7694">
                  <c:v>43694.583772569444</c:v>
                </c:pt>
                <c:pt idx="7695">
                  <c:v>43694.625439293981</c:v>
                </c:pt>
                <c:pt idx="7696">
                  <c:v>43694.667106018518</c:v>
                </c:pt>
                <c:pt idx="7697">
                  <c:v>43694.708772743055</c:v>
                </c:pt>
                <c:pt idx="7698">
                  <c:v>43694.750439467593</c:v>
                </c:pt>
                <c:pt idx="7699">
                  <c:v>43694.79210619213</c:v>
                </c:pt>
                <c:pt idx="7700">
                  <c:v>43694.833772916667</c:v>
                </c:pt>
                <c:pt idx="7701">
                  <c:v>43694.875439641204</c:v>
                </c:pt>
                <c:pt idx="7702">
                  <c:v>43694.917106365741</c:v>
                </c:pt>
                <c:pt idx="7703">
                  <c:v>43694.958773090279</c:v>
                </c:pt>
                <c:pt idx="7704">
                  <c:v>43695.000439814816</c:v>
                </c:pt>
                <c:pt idx="7705">
                  <c:v>43695.042106539353</c:v>
                </c:pt>
                <c:pt idx="7706">
                  <c:v>43695.08377326389</c:v>
                </c:pt>
                <c:pt idx="7707">
                  <c:v>43695.125439988427</c:v>
                </c:pt>
                <c:pt idx="7708">
                  <c:v>43695.167106712965</c:v>
                </c:pt>
                <c:pt idx="7709">
                  <c:v>43695.208773437502</c:v>
                </c:pt>
                <c:pt idx="7710">
                  <c:v>43695.250440162039</c:v>
                </c:pt>
                <c:pt idx="7711">
                  <c:v>43695.292106886576</c:v>
                </c:pt>
                <c:pt idx="7712">
                  <c:v>43695.333773611113</c:v>
                </c:pt>
                <c:pt idx="7713">
                  <c:v>43695.375440335651</c:v>
                </c:pt>
                <c:pt idx="7714">
                  <c:v>43695.417107060188</c:v>
                </c:pt>
                <c:pt idx="7715">
                  <c:v>43695.458773784725</c:v>
                </c:pt>
                <c:pt idx="7716">
                  <c:v>43695.500440509262</c:v>
                </c:pt>
                <c:pt idx="7717">
                  <c:v>43695.542107233799</c:v>
                </c:pt>
                <c:pt idx="7718">
                  <c:v>43695.583773958337</c:v>
                </c:pt>
                <c:pt idx="7719">
                  <c:v>43695.625440682874</c:v>
                </c:pt>
                <c:pt idx="7720">
                  <c:v>43695.667107407404</c:v>
                </c:pt>
                <c:pt idx="7721">
                  <c:v>43695.708774131941</c:v>
                </c:pt>
                <c:pt idx="7722">
                  <c:v>43695.750440856478</c:v>
                </c:pt>
                <c:pt idx="7723">
                  <c:v>43695.792107581015</c:v>
                </c:pt>
                <c:pt idx="7724">
                  <c:v>43695.833774305553</c:v>
                </c:pt>
                <c:pt idx="7725">
                  <c:v>43695.87544103009</c:v>
                </c:pt>
                <c:pt idx="7726">
                  <c:v>43695.917107754627</c:v>
                </c:pt>
                <c:pt idx="7727">
                  <c:v>43695.958774479164</c:v>
                </c:pt>
                <c:pt idx="7728">
                  <c:v>43696.000441203701</c:v>
                </c:pt>
                <c:pt idx="7729">
                  <c:v>43696.042107928239</c:v>
                </c:pt>
                <c:pt idx="7730">
                  <c:v>43696.083774652776</c:v>
                </c:pt>
                <c:pt idx="7731">
                  <c:v>43696.125441377313</c:v>
                </c:pt>
                <c:pt idx="7732">
                  <c:v>43696.16710810185</c:v>
                </c:pt>
                <c:pt idx="7733">
                  <c:v>43696.208774826388</c:v>
                </c:pt>
                <c:pt idx="7734">
                  <c:v>43696.250441550925</c:v>
                </c:pt>
                <c:pt idx="7735">
                  <c:v>43696.292108275462</c:v>
                </c:pt>
                <c:pt idx="7736">
                  <c:v>43696.333774999999</c:v>
                </c:pt>
                <c:pt idx="7737">
                  <c:v>43696.375441724536</c:v>
                </c:pt>
                <c:pt idx="7738">
                  <c:v>43696.417108449074</c:v>
                </c:pt>
                <c:pt idx="7739">
                  <c:v>43696.458775173611</c:v>
                </c:pt>
                <c:pt idx="7740">
                  <c:v>43696.500441898148</c:v>
                </c:pt>
                <c:pt idx="7741">
                  <c:v>43696.542108622685</c:v>
                </c:pt>
                <c:pt idx="7742">
                  <c:v>43696.583775347222</c:v>
                </c:pt>
                <c:pt idx="7743">
                  <c:v>43696.62544207176</c:v>
                </c:pt>
                <c:pt idx="7744">
                  <c:v>43696.667108796297</c:v>
                </c:pt>
                <c:pt idx="7745">
                  <c:v>43696.708775520834</c:v>
                </c:pt>
                <c:pt idx="7746">
                  <c:v>43696.750442245371</c:v>
                </c:pt>
                <c:pt idx="7747">
                  <c:v>43696.792108969908</c:v>
                </c:pt>
                <c:pt idx="7748">
                  <c:v>43696.833775694446</c:v>
                </c:pt>
                <c:pt idx="7749">
                  <c:v>43696.875442418983</c:v>
                </c:pt>
                <c:pt idx="7750">
                  <c:v>43696.91710914352</c:v>
                </c:pt>
                <c:pt idx="7751">
                  <c:v>43696.958775868057</c:v>
                </c:pt>
                <c:pt idx="7752">
                  <c:v>43697.000442592594</c:v>
                </c:pt>
                <c:pt idx="7753">
                  <c:v>43697.042109317132</c:v>
                </c:pt>
                <c:pt idx="7754">
                  <c:v>43697.083776041669</c:v>
                </c:pt>
                <c:pt idx="7755">
                  <c:v>43697.125442766206</c:v>
                </c:pt>
                <c:pt idx="7756">
                  <c:v>43697.167109490743</c:v>
                </c:pt>
                <c:pt idx="7757">
                  <c:v>43697.208776215281</c:v>
                </c:pt>
                <c:pt idx="7758">
                  <c:v>43697.250442939818</c:v>
                </c:pt>
                <c:pt idx="7759">
                  <c:v>43697.292109664355</c:v>
                </c:pt>
                <c:pt idx="7760">
                  <c:v>43697.333776388892</c:v>
                </c:pt>
                <c:pt idx="7761">
                  <c:v>43697.375443113429</c:v>
                </c:pt>
                <c:pt idx="7762">
                  <c:v>43697.417109837967</c:v>
                </c:pt>
                <c:pt idx="7763">
                  <c:v>43697.458776562496</c:v>
                </c:pt>
                <c:pt idx="7764">
                  <c:v>43697.500443287034</c:v>
                </c:pt>
                <c:pt idx="7765">
                  <c:v>43697.542110011571</c:v>
                </c:pt>
                <c:pt idx="7766">
                  <c:v>43697.583776736108</c:v>
                </c:pt>
                <c:pt idx="7767">
                  <c:v>43697.625443460645</c:v>
                </c:pt>
                <c:pt idx="7768">
                  <c:v>43697.667110185183</c:v>
                </c:pt>
                <c:pt idx="7769">
                  <c:v>43697.70877690972</c:v>
                </c:pt>
                <c:pt idx="7770">
                  <c:v>43697.750443634257</c:v>
                </c:pt>
                <c:pt idx="7771">
                  <c:v>43697.792110358794</c:v>
                </c:pt>
                <c:pt idx="7772">
                  <c:v>43697.833777083331</c:v>
                </c:pt>
                <c:pt idx="7773">
                  <c:v>43697.875443807869</c:v>
                </c:pt>
                <c:pt idx="7774">
                  <c:v>43697.917110532406</c:v>
                </c:pt>
                <c:pt idx="7775">
                  <c:v>43697.958777256943</c:v>
                </c:pt>
                <c:pt idx="7776">
                  <c:v>43698.00044398148</c:v>
                </c:pt>
                <c:pt idx="7777">
                  <c:v>43698.042110706017</c:v>
                </c:pt>
                <c:pt idx="7778">
                  <c:v>43698.083777430555</c:v>
                </c:pt>
                <c:pt idx="7779">
                  <c:v>43698.125444155092</c:v>
                </c:pt>
                <c:pt idx="7780">
                  <c:v>43698.167110879629</c:v>
                </c:pt>
                <c:pt idx="7781">
                  <c:v>43698.208777604166</c:v>
                </c:pt>
                <c:pt idx="7782">
                  <c:v>43698.250444328703</c:v>
                </c:pt>
                <c:pt idx="7783">
                  <c:v>43698.292111053241</c:v>
                </c:pt>
                <c:pt idx="7784">
                  <c:v>43698.333777777778</c:v>
                </c:pt>
                <c:pt idx="7785">
                  <c:v>43698.375444502315</c:v>
                </c:pt>
                <c:pt idx="7786">
                  <c:v>43698.417111226852</c:v>
                </c:pt>
                <c:pt idx="7787">
                  <c:v>43698.458777951389</c:v>
                </c:pt>
                <c:pt idx="7788">
                  <c:v>43698.500444675927</c:v>
                </c:pt>
                <c:pt idx="7789">
                  <c:v>43698.542111400464</c:v>
                </c:pt>
                <c:pt idx="7790">
                  <c:v>43698.583778125001</c:v>
                </c:pt>
                <c:pt idx="7791">
                  <c:v>43698.625444849538</c:v>
                </c:pt>
                <c:pt idx="7792">
                  <c:v>43698.667111574076</c:v>
                </c:pt>
                <c:pt idx="7793">
                  <c:v>43698.708778298613</c:v>
                </c:pt>
                <c:pt idx="7794">
                  <c:v>43698.75044502315</c:v>
                </c:pt>
                <c:pt idx="7795">
                  <c:v>43698.792111747687</c:v>
                </c:pt>
                <c:pt idx="7796">
                  <c:v>43698.833778472224</c:v>
                </c:pt>
                <c:pt idx="7797">
                  <c:v>43698.875445196762</c:v>
                </c:pt>
                <c:pt idx="7798">
                  <c:v>43698.917111921299</c:v>
                </c:pt>
                <c:pt idx="7799">
                  <c:v>43698.958778645836</c:v>
                </c:pt>
                <c:pt idx="7800">
                  <c:v>43699.000445370373</c:v>
                </c:pt>
                <c:pt idx="7801">
                  <c:v>43699.04211209491</c:v>
                </c:pt>
                <c:pt idx="7802">
                  <c:v>43699.083778819448</c:v>
                </c:pt>
                <c:pt idx="7803">
                  <c:v>43699.125445543985</c:v>
                </c:pt>
                <c:pt idx="7804">
                  <c:v>43699.167112268522</c:v>
                </c:pt>
                <c:pt idx="7805">
                  <c:v>43699.208778993052</c:v>
                </c:pt>
                <c:pt idx="7806">
                  <c:v>43699.250445717589</c:v>
                </c:pt>
                <c:pt idx="7807">
                  <c:v>43699.292112442126</c:v>
                </c:pt>
                <c:pt idx="7808">
                  <c:v>43699.333779166664</c:v>
                </c:pt>
                <c:pt idx="7809">
                  <c:v>43699.375445891201</c:v>
                </c:pt>
                <c:pt idx="7810">
                  <c:v>43699.417112615738</c:v>
                </c:pt>
                <c:pt idx="7811">
                  <c:v>43699.458779340275</c:v>
                </c:pt>
                <c:pt idx="7812">
                  <c:v>43699.500446064812</c:v>
                </c:pt>
                <c:pt idx="7813">
                  <c:v>43699.54211278935</c:v>
                </c:pt>
                <c:pt idx="7814">
                  <c:v>43699.583779513887</c:v>
                </c:pt>
                <c:pt idx="7815">
                  <c:v>43699.625446238424</c:v>
                </c:pt>
                <c:pt idx="7816">
                  <c:v>43699.667112962961</c:v>
                </c:pt>
                <c:pt idx="7817">
                  <c:v>43699.708779687498</c:v>
                </c:pt>
                <c:pt idx="7818">
                  <c:v>43699.750446412036</c:v>
                </c:pt>
                <c:pt idx="7819">
                  <c:v>43699.792113136573</c:v>
                </c:pt>
                <c:pt idx="7820">
                  <c:v>43699.83377986111</c:v>
                </c:pt>
                <c:pt idx="7821">
                  <c:v>43699.875446585647</c:v>
                </c:pt>
                <c:pt idx="7822">
                  <c:v>43699.917113310185</c:v>
                </c:pt>
                <c:pt idx="7823">
                  <c:v>43699.958780034722</c:v>
                </c:pt>
                <c:pt idx="7824">
                  <c:v>43700.000446759259</c:v>
                </c:pt>
                <c:pt idx="7825">
                  <c:v>43700.042113483796</c:v>
                </c:pt>
                <c:pt idx="7826">
                  <c:v>43700.083780208333</c:v>
                </c:pt>
                <c:pt idx="7827">
                  <c:v>43700.125446932871</c:v>
                </c:pt>
                <c:pt idx="7828">
                  <c:v>43700.167113657408</c:v>
                </c:pt>
                <c:pt idx="7829">
                  <c:v>43700.208780381945</c:v>
                </c:pt>
                <c:pt idx="7830">
                  <c:v>43700.250447106482</c:v>
                </c:pt>
                <c:pt idx="7831">
                  <c:v>43700.292113831019</c:v>
                </c:pt>
                <c:pt idx="7832">
                  <c:v>43700.333780555557</c:v>
                </c:pt>
                <c:pt idx="7833">
                  <c:v>43700.375447280094</c:v>
                </c:pt>
                <c:pt idx="7834">
                  <c:v>43700.417114004631</c:v>
                </c:pt>
                <c:pt idx="7835">
                  <c:v>43700.458780729168</c:v>
                </c:pt>
                <c:pt idx="7836">
                  <c:v>43700.500447453705</c:v>
                </c:pt>
                <c:pt idx="7837">
                  <c:v>43700.542114178243</c:v>
                </c:pt>
                <c:pt idx="7838">
                  <c:v>43700.58378090278</c:v>
                </c:pt>
                <c:pt idx="7839">
                  <c:v>43700.625447627317</c:v>
                </c:pt>
                <c:pt idx="7840">
                  <c:v>43700.667114351854</c:v>
                </c:pt>
                <c:pt idx="7841">
                  <c:v>43700.708781076391</c:v>
                </c:pt>
                <c:pt idx="7842">
                  <c:v>43700.750447800929</c:v>
                </c:pt>
                <c:pt idx="7843">
                  <c:v>43700.792114525466</c:v>
                </c:pt>
                <c:pt idx="7844">
                  <c:v>43700.833781250003</c:v>
                </c:pt>
                <c:pt idx="7845">
                  <c:v>43700.87544797454</c:v>
                </c:pt>
                <c:pt idx="7846">
                  <c:v>43700.917114699078</c:v>
                </c:pt>
                <c:pt idx="7847">
                  <c:v>43700.958781423615</c:v>
                </c:pt>
                <c:pt idx="7848">
                  <c:v>43701.000448148145</c:v>
                </c:pt>
                <c:pt idx="7849">
                  <c:v>43701.042114872682</c:v>
                </c:pt>
                <c:pt idx="7850">
                  <c:v>43701.083781597219</c:v>
                </c:pt>
                <c:pt idx="7851">
                  <c:v>43701.125448321756</c:v>
                </c:pt>
                <c:pt idx="7852">
                  <c:v>43701.167115046293</c:v>
                </c:pt>
                <c:pt idx="7853">
                  <c:v>43701.208781770831</c:v>
                </c:pt>
                <c:pt idx="7854">
                  <c:v>43701.250448495368</c:v>
                </c:pt>
                <c:pt idx="7855">
                  <c:v>43701.292115219905</c:v>
                </c:pt>
                <c:pt idx="7856">
                  <c:v>43701.333781944442</c:v>
                </c:pt>
                <c:pt idx="7857">
                  <c:v>43701.37544866898</c:v>
                </c:pt>
                <c:pt idx="7858">
                  <c:v>43701.417115393517</c:v>
                </c:pt>
                <c:pt idx="7859">
                  <c:v>43701.458782118054</c:v>
                </c:pt>
                <c:pt idx="7860">
                  <c:v>43701.500448842591</c:v>
                </c:pt>
                <c:pt idx="7861">
                  <c:v>43701.542115567128</c:v>
                </c:pt>
                <c:pt idx="7862">
                  <c:v>43701.583782291666</c:v>
                </c:pt>
                <c:pt idx="7863">
                  <c:v>43701.625449016203</c:v>
                </c:pt>
                <c:pt idx="7864">
                  <c:v>43701.66711574074</c:v>
                </c:pt>
                <c:pt idx="7865">
                  <c:v>43701.708782465277</c:v>
                </c:pt>
                <c:pt idx="7866">
                  <c:v>43701.750449189814</c:v>
                </c:pt>
                <c:pt idx="7867">
                  <c:v>43701.792115914352</c:v>
                </c:pt>
                <c:pt idx="7868">
                  <c:v>43701.833782638889</c:v>
                </c:pt>
                <c:pt idx="7869">
                  <c:v>43701.875449363426</c:v>
                </c:pt>
                <c:pt idx="7870">
                  <c:v>43701.917116087963</c:v>
                </c:pt>
                <c:pt idx="7871">
                  <c:v>43701.9587828125</c:v>
                </c:pt>
                <c:pt idx="7872">
                  <c:v>43702.000449537038</c:v>
                </c:pt>
                <c:pt idx="7873">
                  <c:v>43702.042116261575</c:v>
                </c:pt>
                <c:pt idx="7874">
                  <c:v>43702.083782986112</c:v>
                </c:pt>
                <c:pt idx="7875">
                  <c:v>43702.125449710649</c:v>
                </c:pt>
                <c:pt idx="7876">
                  <c:v>43702.167116435186</c:v>
                </c:pt>
                <c:pt idx="7877">
                  <c:v>43702.208783159724</c:v>
                </c:pt>
                <c:pt idx="7878">
                  <c:v>43702.250449884261</c:v>
                </c:pt>
                <c:pt idx="7879">
                  <c:v>43702.292116608798</c:v>
                </c:pt>
                <c:pt idx="7880">
                  <c:v>43702.333783333335</c:v>
                </c:pt>
                <c:pt idx="7881">
                  <c:v>43702.375450057873</c:v>
                </c:pt>
                <c:pt idx="7882">
                  <c:v>43702.41711678241</c:v>
                </c:pt>
                <c:pt idx="7883">
                  <c:v>43702.458783506947</c:v>
                </c:pt>
                <c:pt idx="7884">
                  <c:v>43702.500450231484</c:v>
                </c:pt>
                <c:pt idx="7885">
                  <c:v>43702.542116956021</c:v>
                </c:pt>
                <c:pt idx="7886">
                  <c:v>43702.583783680559</c:v>
                </c:pt>
                <c:pt idx="7887">
                  <c:v>43702.625450405096</c:v>
                </c:pt>
                <c:pt idx="7888">
                  <c:v>43702.667117129633</c:v>
                </c:pt>
                <c:pt idx="7889">
                  <c:v>43702.70878385417</c:v>
                </c:pt>
                <c:pt idx="7890">
                  <c:v>43702.7504505787</c:v>
                </c:pt>
                <c:pt idx="7891">
                  <c:v>43702.792117303237</c:v>
                </c:pt>
                <c:pt idx="7892">
                  <c:v>43702.833784027775</c:v>
                </c:pt>
                <c:pt idx="7893">
                  <c:v>43702.875450752312</c:v>
                </c:pt>
                <c:pt idx="7894">
                  <c:v>43702.917117476849</c:v>
                </c:pt>
                <c:pt idx="7895">
                  <c:v>43702.958784201386</c:v>
                </c:pt>
                <c:pt idx="7896">
                  <c:v>43703.000450925923</c:v>
                </c:pt>
                <c:pt idx="7897">
                  <c:v>43703.042117650461</c:v>
                </c:pt>
                <c:pt idx="7898">
                  <c:v>43703.083784374998</c:v>
                </c:pt>
                <c:pt idx="7899">
                  <c:v>43703.125451099535</c:v>
                </c:pt>
                <c:pt idx="7900">
                  <c:v>43703.167117824072</c:v>
                </c:pt>
                <c:pt idx="7901">
                  <c:v>43703.208784548609</c:v>
                </c:pt>
                <c:pt idx="7902">
                  <c:v>43703.250451273147</c:v>
                </c:pt>
                <c:pt idx="7903">
                  <c:v>43703.292117997684</c:v>
                </c:pt>
                <c:pt idx="7904">
                  <c:v>43703.333784722221</c:v>
                </c:pt>
                <c:pt idx="7905">
                  <c:v>43703.375451446758</c:v>
                </c:pt>
                <c:pt idx="7906">
                  <c:v>43703.417118171295</c:v>
                </c:pt>
                <c:pt idx="7907">
                  <c:v>43703.458784895833</c:v>
                </c:pt>
                <c:pt idx="7908">
                  <c:v>43703.50045162037</c:v>
                </c:pt>
                <c:pt idx="7909">
                  <c:v>43703.542118344907</c:v>
                </c:pt>
                <c:pt idx="7910">
                  <c:v>43703.583785069444</c:v>
                </c:pt>
                <c:pt idx="7911">
                  <c:v>43703.625451793981</c:v>
                </c:pt>
                <c:pt idx="7912">
                  <c:v>43703.667118518519</c:v>
                </c:pt>
                <c:pt idx="7913">
                  <c:v>43703.708785243056</c:v>
                </c:pt>
                <c:pt idx="7914">
                  <c:v>43703.750451967593</c:v>
                </c:pt>
                <c:pt idx="7915">
                  <c:v>43703.79211869213</c:v>
                </c:pt>
                <c:pt idx="7916">
                  <c:v>43703.833785416668</c:v>
                </c:pt>
                <c:pt idx="7917">
                  <c:v>43703.875452141205</c:v>
                </c:pt>
                <c:pt idx="7918">
                  <c:v>43703.917118865742</c:v>
                </c:pt>
                <c:pt idx="7919">
                  <c:v>43703.958785590279</c:v>
                </c:pt>
                <c:pt idx="7920">
                  <c:v>43704.000452314816</c:v>
                </c:pt>
                <c:pt idx="7921">
                  <c:v>43704.042119039354</c:v>
                </c:pt>
                <c:pt idx="7922">
                  <c:v>43704.083785763891</c:v>
                </c:pt>
                <c:pt idx="7923">
                  <c:v>43704.125452488428</c:v>
                </c:pt>
                <c:pt idx="7924">
                  <c:v>43704.167119212965</c:v>
                </c:pt>
                <c:pt idx="7925">
                  <c:v>43704.208785937502</c:v>
                </c:pt>
                <c:pt idx="7926">
                  <c:v>43704.25045266204</c:v>
                </c:pt>
                <c:pt idx="7927">
                  <c:v>43704.292119386577</c:v>
                </c:pt>
                <c:pt idx="7928">
                  <c:v>43704.333786111114</c:v>
                </c:pt>
                <c:pt idx="7929">
                  <c:v>43704.375452835651</c:v>
                </c:pt>
                <c:pt idx="7930">
                  <c:v>43704.417119560188</c:v>
                </c:pt>
                <c:pt idx="7931">
                  <c:v>43704.458786284726</c:v>
                </c:pt>
                <c:pt idx="7932">
                  <c:v>43704.500453009263</c:v>
                </c:pt>
                <c:pt idx="7933">
                  <c:v>43704.542119733793</c:v>
                </c:pt>
                <c:pt idx="7934">
                  <c:v>43704.58378645833</c:v>
                </c:pt>
                <c:pt idx="7935">
                  <c:v>43704.625453182867</c:v>
                </c:pt>
                <c:pt idx="7936">
                  <c:v>43704.667119907404</c:v>
                </c:pt>
                <c:pt idx="7937">
                  <c:v>43704.708786631942</c:v>
                </c:pt>
                <c:pt idx="7938">
                  <c:v>43704.750453356479</c:v>
                </c:pt>
                <c:pt idx="7939">
                  <c:v>43704.792120081016</c:v>
                </c:pt>
                <c:pt idx="7940">
                  <c:v>43704.833786805553</c:v>
                </c:pt>
                <c:pt idx="7941">
                  <c:v>43704.87545353009</c:v>
                </c:pt>
                <c:pt idx="7942">
                  <c:v>43704.917120254628</c:v>
                </c:pt>
                <c:pt idx="7943">
                  <c:v>43704.958786979165</c:v>
                </c:pt>
                <c:pt idx="7944">
                  <c:v>43705.000453703702</c:v>
                </c:pt>
                <c:pt idx="7945">
                  <c:v>43705.042120428239</c:v>
                </c:pt>
                <c:pt idx="7946">
                  <c:v>43705.083787152776</c:v>
                </c:pt>
                <c:pt idx="7947">
                  <c:v>43705.125453877314</c:v>
                </c:pt>
                <c:pt idx="7948">
                  <c:v>43705.167120601851</c:v>
                </c:pt>
                <c:pt idx="7949">
                  <c:v>43705.208787326388</c:v>
                </c:pt>
                <c:pt idx="7950">
                  <c:v>43705.250454050925</c:v>
                </c:pt>
                <c:pt idx="7951">
                  <c:v>43705.292120775463</c:v>
                </c:pt>
                <c:pt idx="7952">
                  <c:v>43705.3337875</c:v>
                </c:pt>
                <c:pt idx="7953">
                  <c:v>43705.375454224537</c:v>
                </c:pt>
                <c:pt idx="7954">
                  <c:v>43705.417120949074</c:v>
                </c:pt>
                <c:pt idx="7955">
                  <c:v>43705.458787673611</c:v>
                </c:pt>
                <c:pt idx="7956">
                  <c:v>43705.500454398149</c:v>
                </c:pt>
                <c:pt idx="7957">
                  <c:v>43705.542121122686</c:v>
                </c:pt>
                <c:pt idx="7958">
                  <c:v>43705.583787847223</c:v>
                </c:pt>
                <c:pt idx="7959">
                  <c:v>43705.62545457176</c:v>
                </c:pt>
                <c:pt idx="7960">
                  <c:v>43705.667121296297</c:v>
                </c:pt>
                <c:pt idx="7961">
                  <c:v>43705.708788020835</c:v>
                </c:pt>
                <c:pt idx="7962">
                  <c:v>43705.750454745372</c:v>
                </c:pt>
                <c:pt idx="7963">
                  <c:v>43705.792121469909</c:v>
                </c:pt>
                <c:pt idx="7964">
                  <c:v>43705.833788194446</c:v>
                </c:pt>
                <c:pt idx="7965">
                  <c:v>43705.875454918983</c:v>
                </c:pt>
                <c:pt idx="7966">
                  <c:v>43705.917121643521</c:v>
                </c:pt>
                <c:pt idx="7967">
                  <c:v>43705.958788368058</c:v>
                </c:pt>
                <c:pt idx="7968">
                  <c:v>43706.000455092595</c:v>
                </c:pt>
                <c:pt idx="7969">
                  <c:v>43706.042121817132</c:v>
                </c:pt>
                <c:pt idx="7970">
                  <c:v>43706.083788541669</c:v>
                </c:pt>
                <c:pt idx="7971">
                  <c:v>43706.125455266207</c:v>
                </c:pt>
                <c:pt idx="7972">
                  <c:v>43706.167121990744</c:v>
                </c:pt>
                <c:pt idx="7973">
                  <c:v>43706.208788715281</c:v>
                </c:pt>
                <c:pt idx="7974">
                  <c:v>43706.250455439818</c:v>
                </c:pt>
                <c:pt idx="7975">
                  <c:v>43706.292122164348</c:v>
                </c:pt>
                <c:pt idx="7976">
                  <c:v>43706.333788888885</c:v>
                </c:pt>
                <c:pt idx="7977">
                  <c:v>43706.375455613423</c:v>
                </c:pt>
                <c:pt idx="7978">
                  <c:v>43706.41712233796</c:v>
                </c:pt>
                <c:pt idx="7979">
                  <c:v>43706.458789062497</c:v>
                </c:pt>
                <c:pt idx="7980">
                  <c:v>43706.500455787034</c:v>
                </c:pt>
                <c:pt idx="7981">
                  <c:v>43706.542122511572</c:v>
                </c:pt>
                <c:pt idx="7982">
                  <c:v>43706.583789236109</c:v>
                </c:pt>
                <c:pt idx="7983">
                  <c:v>43706.625455960646</c:v>
                </c:pt>
                <c:pt idx="7984">
                  <c:v>43706.667122685183</c:v>
                </c:pt>
                <c:pt idx="7985">
                  <c:v>43706.70878940972</c:v>
                </c:pt>
                <c:pt idx="7986">
                  <c:v>43706.750456134258</c:v>
                </c:pt>
                <c:pt idx="7987">
                  <c:v>43706.792122858795</c:v>
                </c:pt>
                <c:pt idx="7988">
                  <c:v>43706.833789583332</c:v>
                </c:pt>
                <c:pt idx="7989">
                  <c:v>43706.875456307869</c:v>
                </c:pt>
                <c:pt idx="7990">
                  <c:v>43706.917123032406</c:v>
                </c:pt>
                <c:pt idx="7991">
                  <c:v>43706.958789756944</c:v>
                </c:pt>
                <c:pt idx="7992">
                  <c:v>43707.000456481481</c:v>
                </c:pt>
                <c:pt idx="7993">
                  <c:v>43707.042123206018</c:v>
                </c:pt>
                <c:pt idx="7994">
                  <c:v>43707.083789930555</c:v>
                </c:pt>
                <c:pt idx="7995">
                  <c:v>43707.125456655092</c:v>
                </c:pt>
                <c:pt idx="7996">
                  <c:v>43707.16712337963</c:v>
                </c:pt>
                <c:pt idx="7997">
                  <c:v>43707.208790104167</c:v>
                </c:pt>
                <c:pt idx="7998">
                  <c:v>43707.250456828704</c:v>
                </c:pt>
                <c:pt idx="7999">
                  <c:v>43707.292123553241</c:v>
                </c:pt>
                <c:pt idx="8000">
                  <c:v>43707.333790277778</c:v>
                </c:pt>
                <c:pt idx="8001">
                  <c:v>43707.375457002316</c:v>
                </c:pt>
                <c:pt idx="8002">
                  <c:v>43707.417123726853</c:v>
                </c:pt>
                <c:pt idx="8003">
                  <c:v>43707.45879045139</c:v>
                </c:pt>
                <c:pt idx="8004">
                  <c:v>43707.500457175927</c:v>
                </c:pt>
                <c:pt idx="8005">
                  <c:v>43707.542123900465</c:v>
                </c:pt>
                <c:pt idx="8006">
                  <c:v>43707.583790625002</c:v>
                </c:pt>
                <c:pt idx="8007">
                  <c:v>43707.625457349539</c:v>
                </c:pt>
                <c:pt idx="8008">
                  <c:v>43707.667124074076</c:v>
                </c:pt>
                <c:pt idx="8009">
                  <c:v>43707.708790798613</c:v>
                </c:pt>
                <c:pt idx="8010">
                  <c:v>43707.750457523151</c:v>
                </c:pt>
                <c:pt idx="8011">
                  <c:v>43707.792124247688</c:v>
                </c:pt>
                <c:pt idx="8012">
                  <c:v>43707.833790972225</c:v>
                </c:pt>
                <c:pt idx="8013">
                  <c:v>43707.875457696762</c:v>
                </c:pt>
                <c:pt idx="8014">
                  <c:v>43707.917124421299</c:v>
                </c:pt>
                <c:pt idx="8015">
                  <c:v>43707.958791145837</c:v>
                </c:pt>
                <c:pt idx="8016">
                  <c:v>43708.000457870374</c:v>
                </c:pt>
                <c:pt idx="8017">
                  <c:v>43708.042124594911</c:v>
                </c:pt>
                <c:pt idx="8018">
                  <c:v>43708.083791319441</c:v>
                </c:pt>
                <c:pt idx="8019">
                  <c:v>43708.125458043978</c:v>
                </c:pt>
                <c:pt idx="8020">
                  <c:v>43708.167124768515</c:v>
                </c:pt>
                <c:pt idx="8021">
                  <c:v>43708.208791493053</c:v>
                </c:pt>
                <c:pt idx="8022">
                  <c:v>43708.25045821759</c:v>
                </c:pt>
                <c:pt idx="8023">
                  <c:v>43708.292124942127</c:v>
                </c:pt>
                <c:pt idx="8024">
                  <c:v>43708.333791666664</c:v>
                </c:pt>
                <c:pt idx="8025">
                  <c:v>43708.375458391201</c:v>
                </c:pt>
                <c:pt idx="8026">
                  <c:v>43708.417125115739</c:v>
                </c:pt>
                <c:pt idx="8027">
                  <c:v>43708.458791840276</c:v>
                </c:pt>
                <c:pt idx="8028">
                  <c:v>43708.500458564813</c:v>
                </c:pt>
                <c:pt idx="8029">
                  <c:v>43708.54212528935</c:v>
                </c:pt>
                <c:pt idx="8030">
                  <c:v>43708.583792013887</c:v>
                </c:pt>
                <c:pt idx="8031">
                  <c:v>43708.625458738425</c:v>
                </c:pt>
                <c:pt idx="8032">
                  <c:v>43708.667125462962</c:v>
                </c:pt>
                <c:pt idx="8033">
                  <c:v>43708.708792187499</c:v>
                </c:pt>
                <c:pt idx="8034">
                  <c:v>43708.750458912036</c:v>
                </c:pt>
                <c:pt idx="8035">
                  <c:v>43708.792125636573</c:v>
                </c:pt>
                <c:pt idx="8036">
                  <c:v>43708.833792361111</c:v>
                </c:pt>
                <c:pt idx="8037">
                  <c:v>43708.875459085648</c:v>
                </c:pt>
                <c:pt idx="8038">
                  <c:v>43708.917125810185</c:v>
                </c:pt>
                <c:pt idx="8039">
                  <c:v>43708.958792534722</c:v>
                </c:pt>
                <c:pt idx="8040">
                  <c:v>43709.000459201387</c:v>
                </c:pt>
                <c:pt idx="8041">
                  <c:v>43709.042125925924</c:v>
                </c:pt>
                <c:pt idx="8042">
                  <c:v>43709.083792650461</c:v>
                </c:pt>
                <c:pt idx="8043">
                  <c:v>43709.125459374998</c:v>
                </c:pt>
                <c:pt idx="8044">
                  <c:v>43709.167126099535</c:v>
                </c:pt>
                <c:pt idx="8045">
                  <c:v>43709.208792824073</c:v>
                </c:pt>
                <c:pt idx="8046">
                  <c:v>43709.25045954861</c:v>
                </c:pt>
                <c:pt idx="8047">
                  <c:v>43709.292126273147</c:v>
                </c:pt>
                <c:pt idx="8048">
                  <c:v>43709.333792997684</c:v>
                </c:pt>
                <c:pt idx="8049">
                  <c:v>43709.375459722221</c:v>
                </c:pt>
                <c:pt idx="8050">
                  <c:v>43709.417126446759</c:v>
                </c:pt>
                <c:pt idx="8051">
                  <c:v>43709.458793171296</c:v>
                </c:pt>
                <c:pt idx="8052">
                  <c:v>43709.500459895833</c:v>
                </c:pt>
                <c:pt idx="8053">
                  <c:v>43709.54212662037</c:v>
                </c:pt>
                <c:pt idx="8054">
                  <c:v>43709.583793344907</c:v>
                </c:pt>
                <c:pt idx="8055">
                  <c:v>43709.625460069445</c:v>
                </c:pt>
                <c:pt idx="8056">
                  <c:v>43709.667126793982</c:v>
                </c:pt>
                <c:pt idx="8057">
                  <c:v>43709.708793518519</c:v>
                </c:pt>
                <c:pt idx="8058">
                  <c:v>43709.750460243056</c:v>
                </c:pt>
                <c:pt idx="8059">
                  <c:v>43709.792126967594</c:v>
                </c:pt>
                <c:pt idx="8060">
                  <c:v>43709.833793692131</c:v>
                </c:pt>
                <c:pt idx="8061">
                  <c:v>43709.875460416668</c:v>
                </c:pt>
                <c:pt idx="8062">
                  <c:v>43709.917127141205</c:v>
                </c:pt>
                <c:pt idx="8063">
                  <c:v>43709.958793865742</c:v>
                </c:pt>
                <c:pt idx="8064">
                  <c:v>43710.00046059028</c:v>
                </c:pt>
                <c:pt idx="8065">
                  <c:v>43710.042127314817</c:v>
                </c:pt>
                <c:pt idx="8066">
                  <c:v>43710.083794039354</c:v>
                </c:pt>
                <c:pt idx="8067">
                  <c:v>43710.125460763891</c:v>
                </c:pt>
                <c:pt idx="8068">
                  <c:v>43710.167127488428</c:v>
                </c:pt>
                <c:pt idx="8069">
                  <c:v>43710.208794212966</c:v>
                </c:pt>
                <c:pt idx="8070">
                  <c:v>43710.250460937503</c:v>
                </c:pt>
                <c:pt idx="8071">
                  <c:v>43710.29212766204</c:v>
                </c:pt>
                <c:pt idx="8072">
                  <c:v>43710.333794386577</c:v>
                </c:pt>
                <c:pt idx="8073">
                  <c:v>43710.375461111114</c:v>
                </c:pt>
                <c:pt idx="8074">
                  <c:v>43710.417127835652</c:v>
                </c:pt>
                <c:pt idx="8075">
                  <c:v>43710.458794560182</c:v>
                </c:pt>
                <c:pt idx="8076">
                  <c:v>43710.500461284719</c:v>
                </c:pt>
                <c:pt idx="8077">
                  <c:v>43710.542128009256</c:v>
                </c:pt>
                <c:pt idx="8078">
                  <c:v>43710.583794733793</c:v>
                </c:pt>
                <c:pt idx="8079">
                  <c:v>43710.62546145833</c:v>
                </c:pt>
                <c:pt idx="8080">
                  <c:v>43710.667128182868</c:v>
                </c:pt>
                <c:pt idx="8081">
                  <c:v>43710.708794907405</c:v>
                </c:pt>
                <c:pt idx="8082">
                  <c:v>43710.750461631942</c:v>
                </c:pt>
                <c:pt idx="8083">
                  <c:v>43710.792128356479</c:v>
                </c:pt>
                <c:pt idx="8084">
                  <c:v>43710.833795081016</c:v>
                </c:pt>
                <c:pt idx="8085">
                  <c:v>43710.875461805554</c:v>
                </c:pt>
                <c:pt idx="8086">
                  <c:v>43710.917128530091</c:v>
                </c:pt>
                <c:pt idx="8087">
                  <c:v>43710.958795254628</c:v>
                </c:pt>
                <c:pt idx="8088">
                  <c:v>43711.000461979165</c:v>
                </c:pt>
                <c:pt idx="8089">
                  <c:v>43711.042128703702</c:v>
                </c:pt>
                <c:pt idx="8090">
                  <c:v>43711.08379542824</c:v>
                </c:pt>
                <c:pt idx="8091">
                  <c:v>43711.125462152777</c:v>
                </c:pt>
                <c:pt idx="8092">
                  <c:v>43711.167128877314</c:v>
                </c:pt>
                <c:pt idx="8093">
                  <c:v>43711.208795601851</c:v>
                </c:pt>
                <c:pt idx="8094">
                  <c:v>43711.250462326389</c:v>
                </c:pt>
                <c:pt idx="8095">
                  <c:v>43711.292129050926</c:v>
                </c:pt>
                <c:pt idx="8096">
                  <c:v>43711.333795775463</c:v>
                </c:pt>
                <c:pt idx="8097">
                  <c:v>43711.3754625</c:v>
                </c:pt>
                <c:pt idx="8098">
                  <c:v>43711.417129224537</c:v>
                </c:pt>
                <c:pt idx="8099">
                  <c:v>43711.458795949075</c:v>
                </c:pt>
                <c:pt idx="8100">
                  <c:v>43711.500462673612</c:v>
                </c:pt>
                <c:pt idx="8101">
                  <c:v>43711.542129398149</c:v>
                </c:pt>
                <c:pt idx="8102">
                  <c:v>43711.583796122686</c:v>
                </c:pt>
                <c:pt idx="8103">
                  <c:v>43711.625462847223</c:v>
                </c:pt>
                <c:pt idx="8104">
                  <c:v>43711.667129571761</c:v>
                </c:pt>
                <c:pt idx="8105">
                  <c:v>43711.708796296298</c:v>
                </c:pt>
                <c:pt idx="8106">
                  <c:v>43711.750463020835</c:v>
                </c:pt>
                <c:pt idx="8107">
                  <c:v>43711.792129745372</c:v>
                </c:pt>
                <c:pt idx="8108">
                  <c:v>43711.833796469909</c:v>
                </c:pt>
                <c:pt idx="8109">
                  <c:v>43711.875463194447</c:v>
                </c:pt>
                <c:pt idx="8110">
                  <c:v>43711.917129918984</c:v>
                </c:pt>
                <c:pt idx="8111">
                  <c:v>43711.958796643521</c:v>
                </c:pt>
                <c:pt idx="8112">
                  <c:v>43712.000463368058</c:v>
                </c:pt>
                <c:pt idx="8113">
                  <c:v>43712.042130092595</c:v>
                </c:pt>
                <c:pt idx="8114">
                  <c:v>43712.083796817133</c:v>
                </c:pt>
                <c:pt idx="8115">
                  <c:v>43712.12546354167</c:v>
                </c:pt>
                <c:pt idx="8116">
                  <c:v>43712.167130266207</c:v>
                </c:pt>
                <c:pt idx="8117">
                  <c:v>43712.208796990744</c:v>
                </c:pt>
                <c:pt idx="8118">
                  <c:v>43712.250463715274</c:v>
                </c:pt>
                <c:pt idx="8119">
                  <c:v>43712.292130439811</c:v>
                </c:pt>
                <c:pt idx="8120">
                  <c:v>43712.333797164349</c:v>
                </c:pt>
                <c:pt idx="8121">
                  <c:v>43712.375463888886</c:v>
                </c:pt>
                <c:pt idx="8122">
                  <c:v>43712.417130613423</c:v>
                </c:pt>
                <c:pt idx="8123">
                  <c:v>43712.45879733796</c:v>
                </c:pt>
                <c:pt idx="8124">
                  <c:v>43712.500464062497</c:v>
                </c:pt>
                <c:pt idx="8125">
                  <c:v>43712.542130787035</c:v>
                </c:pt>
                <c:pt idx="8126">
                  <c:v>43712.583797511572</c:v>
                </c:pt>
                <c:pt idx="8127">
                  <c:v>43712.625464236109</c:v>
                </c:pt>
                <c:pt idx="8128">
                  <c:v>43712.667130960646</c:v>
                </c:pt>
                <c:pt idx="8129">
                  <c:v>43712.708797685184</c:v>
                </c:pt>
                <c:pt idx="8130">
                  <c:v>43712.750464409721</c:v>
                </c:pt>
                <c:pt idx="8131">
                  <c:v>43712.792131134258</c:v>
                </c:pt>
                <c:pt idx="8132">
                  <c:v>43712.833797858795</c:v>
                </c:pt>
                <c:pt idx="8133">
                  <c:v>43712.875464583332</c:v>
                </c:pt>
                <c:pt idx="8134">
                  <c:v>43712.91713130787</c:v>
                </c:pt>
                <c:pt idx="8135">
                  <c:v>43712.958798032407</c:v>
                </c:pt>
                <c:pt idx="8136">
                  <c:v>43713.000464756944</c:v>
                </c:pt>
                <c:pt idx="8137">
                  <c:v>43713.042131481481</c:v>
                </c:pt>
                <c:pt idx="8138">
                  <c:v>43713.083798206018</c:v>
                </c:pt>
                <c:pt idx="8139">
                  <c:v>43713.125464930556</c:v>
                </c:pt>
                <c:pt idx="8140">
                  <c:v>43713.167131655093</c:v>
                </c:pt>
                <c:pt idx="8141">
                  <c:v>43713.20879837963</c:v>
                </c:pt>
                <c:pt idx="8142">
                  <c:v>43713.250465104167</c:v>
                </c:pt>
                <c:pt idx="8143">
                  <c:v>43713.292131828704</c:v>
                </c:pt>
                <c:pt idx="8144">
                  <c:v>43713.333798553242</c:v>
                </c:pt>
                <c:pt idx="8145">
                  <c:v>43713.375465277779</c:v>
                </c:pt>
                <c:pt idx="8146">
                  <c:v>43713.417132002316</c:v>
                </c:pt>
                <c:pt idx="8147">
                  <c:v>43713.458798726853</c:v>
                </c:pt>
                <c:pt idx="8148">
                  <c:v>43713.50046545139</c:v>
                </c:pt>
                <c:pt idx="8149">
                  <c:v>43713.542132175928</c:v>
                </c:pt>
                <c:pt idx="8150">
                  <c:v>43713.583798900465</c:v>
                </c:pt>
                <c:pt idx="8151">
                  <c:v>43713.625465625002</c:v>
                </c:pt>
                <c:pt idx="8152">
                  <c:v>43713.667132349539</c:v>
                </c:pt>
                <c:pt idx="8153">
                  <c:v>43713.708799074077</c:v>
                </c:pt>
                <c:pt idx="8154">
                  <c:v>43713.750465798614</c:v>
                </c:pt>
                <c:pt idx="8155">
                  <c:v>43713.792132523151</c:v>
                </c:pt>
                <c:pt idx="8156">
                  <c:v>43713.833799247688</c:v>
                </c:pt>
                <c:pt idx="8157">
                  <c:v>43713.875465972225</c:v>
                </c:pt>
                <c:pt idx="8158">
                  <c:v>43713.917132696763</c:v>
                </c:pt>
                <c:pt idx="8159">
                  <c:v>43713.9587994213</c:v>
                </c:pt>
                <c:pt idx="8160">
                  <c:v>43714.00046614583</c:v>
                </c:pt>
                <c:pt idx="8161">
                  <c:v>43714.042132870367</c:v>
                </c:pt>
                <c:pt idx="8162">
                  <c:v>43714.083799594904</c:v>
                </c:pt>
                <c:pt idx="8163">
                  <c:v>43714.125466319441</c:v>
                </c:pt>
                <c:pt idx="8164">
                  <c:v>43714.167133043979</c:v>
                </c:pt>
                <c:pt idx="8165">
                  <c:v>43714.208799768516</c:v>
                </c:pt>
                <c:pt idx="8166">
                  <c:v>43714.250466493053</c:v>
                </c:pt>
                <c:pt idx="8167">
                  <c:v>43714.29213321759</c:v>
                </c:pt>
                <c:pt idx="8168">
                  <c:v>43714.333799942127</c:v>
                </c:pt>
                <c:pt idx="8169">
                  <c:v>43714.375466666665</c:v>
                </c:pt>
                <c:pt idx="8170">
                  <c:v>43714.417133391202</c:v>
                </c:pt>
                <c:pt idx="8171">
                  <c:v>43714.458800115739</c:v>
                </c:pt>
                <c:pt idx="8172">
                  <c:v>43714.500466840276</c:v>
                </c:pt>
                <c:pt idx="8173">
                  <c:v>43714.542133564813</c:v>
                </c:pt>
                <c:pt idx="8174">
                  <c:v>43714.583800289351</c:v>
                </c:pt>
                <c:pt idx="8175">
                  <c:v>43714.625467013888</c:v>
                </c:pt>
                <c:pt idx="8176">
                  <c:v>43714.667133738425</c:v>
                </c:pt>
                <c:pt idx="8177">
                  <c:v>43714.708800462962</c:v>
                </c:pt>
                <c:pt idx="8178">
                  <c:v>43714.750467187499</c:v>
                </c:pt>
                <c:pt idx="8179">
                  <c:v>43714.792133912037</c:v>
                </c:pt>
                <c:pt idx="8180">
                  <c:v>43714.833800636574</c:v>
                </c:pt>
                <c:pt idx="8181">
                  <c:v>43714.875467361111</c:v>
                </c:pt>
                <c:pt idx="8182">
                  <c:v>43714.917134085648</c:v>
                </c:pt>
                <c:pt idx="8183">
                  <c:v>43714.958800810185</c:v>
                </c:pt>
                <c:pt idx="8184">
                  <c:v>43715.000467534723</c:v>
                </c:pt>
                <c:pt idx="8185">
                  <c:v>43715.04213425926</c:v>
                </c:pt>
                <c:pt idx="8186">
                  <c:v>43715.083800983797</c:v>
                </c:pt>
                <c:pt idx="8187">
                  <c:v>43715.125467708334</c:v>
                </c:pt>
                <c:pt idx="8188">
                  <c:v>43715.167134432872</c:v>
                </c:pt>
                <c:pt idx="8189">
                  <c:v>43715.208801157409</c:v>
                </c:pt>
                <c:pt idx="8190">
                  <c:v>43715.250467881946</c:v>
                </c:pt>
                <c:pt idx="8191">
                  <c:v>43715.292134606483</c:v>
                </c:pt>
                <c:pt idx="8192">
                  <c:v>43715.33380133102</c:v>
                </c:pt>
                <c:pt idx="8193">
                  <c:v>43715.375468055558</c:v>
                </c:pt>
                <c:pt idx="8194">
                  <c:v>43715.417134780095</c:v>
                </c:pt>
                <c:pt idx="8195">
                  <c:v>43715.458801504632</c:v>
                </c:pt>
                <c:pt idx="8196">
                  <c:v>43715.500468229169</c:v>
                </c:pt>
                <c:pt idx="8197">
                  <c:v>43715.542134953706</c:v>
                </c:pt>
                <c:pt idx="8198">
                  <c:v>43715.583801678244</c:v>
                </c:pt>
                <c:pt idx="8199">
                  <c:v>43715.625468402781</c:v>
                </c:pt>
                <c:pt idx="8200">
                  <c:v>43715.667135127318</c:v>
                </c:pt>
                <c:pt idx="8201">
                  <c:v>43715.708801851855</c:v>
                </c:pt>
                <c:pt idx="8202">
                  <c:v>43715.750468576392</c:v>
                </c:pt>
                <c:pt idx="8203">
                  <c:v>43715.792135300922</c:v>
                </c:pt>
                <c:pt idx="8204">
                  <c:v>43715.83380202546</c:v>
                </c:pt>
                <c:pt idx="8205">
                  <c:v>43715.875468749997</c:v>
                </c:pt>
                <c:pt idx="8206">
                  <c:v>43715.917135474534</c:v>
                </c:pt>
                <c:pt idx="8207">
                  <c:v>43715.958802199071</c:v>
                </c:pt>
                <c:pt idx="8208">
                  <c:v>43716.000468923608</c:v>
                </c:pt>
                <c:pt idx="8209">
                  <c:v>43716.042135648146</c:v>
                </c:pt>
                <c:pt idx="8210">
                  <c:v>43716.083802372683</c:v>
                </c:pt>
                <c:pt idx="8211">
                  <c:v>43716.12546909722</c:v>
                </c:pt>
                <c:pt idx="8212">
                  <c:v>43716.167135821757</c:v>
                </c:pt>
                <c:pt idx="8213">
                  <c:v>43716.208802546294</c:v>
                </c:pt>
                <c:pt idx="8214">
                  <c:v>43716.250469270832</c:v>
                </c:pt>
                <c:pt idx="8215">
                  <c:v>43716.292135995369</c:v>
                </c:pt>
                <c:pt idx="8216">
                  <c:v>43716.333802719906</c:v>
                </c:pt>
                <c:pt idx="8217">
                  <c:v>43716.375469444443</c:v>
                </c:pt>
                <c:pt idx="8218">
                  <c:v>43716.417136168981</c:v>
                </c:pt>
                <c:pt idx="8219">
                  <c:v>43716.458802893518</c:v>
                </c:pt>
                <c:pt idx="8220">
                  <c:v>43716.500469618055</c:v>
                </c:pt>
                <c:pt idx="8221">
                  <c:v>43716.542136342592</c:v>
                </c:pt>
                <c:pt idx="8222">
                  <c:v>43716.583803067129</c:v>
                </c:pt>
                <c:pt idx="8223">
                  <c:v>43716.625469791667</c:v>
                </c:pt>
                <c:pt idx="8224">
                  <c:v>43716.667136516204</c:v>
                </c:pt>
                <c:pt idx="8225">
                  <c:v>43716.708803240741</c:v>
                </c:pt>
                <c:pt idx="8226">
                  <c:v>43716.750469965278</c:v>
                </c:pt>
                <c:pt idx="8227">
                  <c:v>43716.792136689815</c:v>
                </c:pt>
                <c:pt idx="8228">
                  <c:v>43716.833803414353</c:v>
                </c:pt>
                <c:pt idx="8229">
                  <c:v>43716.87547013889</c:v>
                </c:pt>
                <c:pt idx="8230">
                  <c:v>43716.917136863427</c:v>
                </c:pt>
                <c:pt idx="8231">
                  <c:v>43716.958803587964</c:v>
                </c:pt>
                <c:pt idx="8232">
                  <c:v>43717.000470312501</c:v>
                </c:pt>
                <c:pt idx="8233">
                  <c:v>43717.042137037039</c:v>
                </c:pt>
                <c:pt idx="8234">
                  <c:v>43717.083803761576</c:v>
                </c:pt>
                <c:pt idx="8235">
                  <c:v>43717.125470486113</c:v>
                </c:pt>
                <c:pt idx="8236">
                  <c:v>43717.16713721065</c:v>
                </c:pt>
                <c:pt idx="8237">
                  <c:v>43717.208803935187</c:v>
                </c:pt>
                <c:pt idx="8238">
                  <c:v>43717.250470659725</c:v>
                </c:pt>
                <c:pt idx="8239">
                  <c:v>43717.292137384262</c:v>
                </c:pt>
                <c:pt idx="8240">
                  <c:v>43717.333804108799</c:v>
                </c:pt>
                <c:pt idx="8241">
                  <c:v>43717.375470833336</c:v>
                </c:pt>
                <c:pt idx="8242">
                  <c:v>43717.417137557874</c:v>
                </c:pt>
                <c:pt idx="8243">
                  <c:v>43717.458804282411</c:v>
                </c:pt>
                <c:pt idx="8244">
                  <c:v>43717.500471006948</c:v>
                </c:pt>
                <c:pt idx="8245">
                  <c:v>43717.542137731478</c:v>
                </c:pt>
                <c:pt idx="8246">
                  <c:v>43717.583804456015</c:v>
                </c:pt>
                <c:pt idx="8247">
                  <c:v>43717.625471180552</c:v>
                </c:pt>
                <c:pt idx="8248">
                  <c:v>43717.667137905089</c:v>
                </c:pt>
                <c:pt idx="8249">
                  <c:v>43717.708804629627</c:v>
                </c:pt>
                <c:pt idx="8250">
                  <c:v>43717.750471354164</c:v>
                </c:pt>
                <c:pt idx="8251">
                  <c:v>43717.792138078701</c:v>
                </c:pt>
                <c:pt idx="8252">
                  <c:v>43717.833804803238</c:v>
                </c:pt>
                <c:pt idx="8253">
                  <c:v>43717.875471527776</c:v>
                </c:pt>
                <c:pt idx="8254">
                  <c:v>43717.917138252313</c:v>
                </c:pt>
                <c:pt idx="8255">
                  <c:v>43717.95880497685</c:v>
                </c:pt>
                <c:pt idx="8256">
                  <c:v>43718.000471701387</c:v>
                </c:pt>
                <c:pt idx="8257">
                  <c:v>43718.042138425924</c:v>
                </c:pt>
                <c:pt idx="8258">
                  <c:v>43718.083805150462</c:v>
                </c:pt>
                <c:pt idx="8259">
                  <c:v>43718.125471874999</c:v>
                </c:pt>
                <c:pt idx="8260">
                  <c:v>43718.167138599536</c:v>
                </c:pt>
                <c:pt idx="8261">
                  <c:v>43718.208805324073</c:v>
                </c:pt>
                <c:pt idx="8262">
                  <c:v>43718.25047204861</c:v>
                </c:pt>
                <c:pt idx="8263">
                  <c:v>43718.292138773148</c:v>
                </c:pt>
                <c:pt idx="8264">
                  <c:v>43718.333805497685</c:v>
                </c:pt>
                <c:pt idx="8265">
                  <c:v>43718.375472222222</c:v>
                </c:pt>
                <c:pt idx="8266">
                  <c:v>43718.417138946759</c:v>
                </c:pt>
                <c:pt idx="8267">
                  <c:v>43718.458805671296</c:v>
                </c:pt>
                <c:pt idx="8268">
                  <c:v>43718.500472395834</c:v>
                </c:pt>
                <c:pt idx="8269">
                  <c:v>43718.542139120371</c:v>
                </c:pt>
                <c:pt idx="8270">
                  <c:v>43718.583805844908</c:v>
                </c:pt>
                <c:pt idx="8271">
                  <c:v>43718.625472569445</c:v>
                </c:pt>
                <c:pt idx="8272">
                  <c:v>43718.667139293982</c:v>
                </c:pt>
                <c:pt idx="8273">
                  <c:v>43718.70880601852</c:v>
                </c:pt>
                <c:pt idx="8274">
                  <c:v>43718.750472743057</c:v>
                </c:pt>
                <c:pt idx="8275">
                  <c:v>43718.792139467594</c:v>
                </c:pt>
                <c:pt idx="8276">
                  <c:v>43718.833806192131</c:v>
                </c:pt>
                <c:pt idx="8277">
                  <c:v>43718.875472916669</c:v>
                </c:pt>
                <c:pt idx="8278">
                  <c:v>43718.917139641206</c:v>
                </c:pt>
                <c:pt idx="8279">
                  <c:v>43718.958806365743</c:v>
                </c:pt>
                <c:pt idx="8280">
                  <c:v>43719.00047309028</c:v>
                </c:pt>
                <c:pt idx="8281">
                  <c:v>43719.042139814817</c:v>
                </c:pt>
                <c:pt idx="8282">
                  <c:v>43719.083806539355</c:v>
                </c:pt>
                <c:pt idx="8283">
                  <c:v>43719.125473263892</c:v>
                </c:pt>
                <c:pt idx="8284">
                  <c:v>43719.167139988429</c:v>
                </c:pt>
                <c:pt idx="8285">
                  <c:v>43719.208806712966</c:v>
                </c:pt>
                <c:pt idx="8286">
                  <c:v>43719.250473437503</c:v>
                </c:pt>
                <c:pt idx="8287">
                  <c:v>43719.292140162041</c:v>
                </c:pt>
                <c:pt idx="8288">
                  <c:v>43719.333806886571</c:v>
                </c:pt>
                <c:pt idx="8289">
                  <c:v>43719.375473611108</c:v>
                </c:pt>
                <c:pt idx="8290">
                  <c:v>43719.417140335645</c:v>
                </c:pt>
                <c:pt idx="8291">
                  <c:v>43719.458807060182</c:v>
                </c:pt>
                <c:pt idx="8292">
                  <c:v>43719.500473784719</c:v>
                </c:pt>
                <c:pt idx="8293">
                  <c:v>43719.542140509257</c:v>
                </c:pt>
                <c:pt idx="8294">
                  <c:v>43719.583807233794</c:v>
                </c:pt>
                <c:pt idx="8295">
                  <c:v>43719.625473958331</c:v>
                </c:pt>
                <c:pt idx="8296">
                  <c:v>43719.667140682868</c:v>
                </c:pt>
                <c:pt idx="8297">
                  <c:v>43719.708807407405</c:v>
                </c:pt>
                <c:pt idx="8298">
                  <c:v>43719.750474131943</c:v>
                </c:pt>
                <c:pt idx="8299">
                  <c:v>43719.79214085648</c:v>
                </c:pt>
                <c:pt idx="8300">
                  <c:v>43719.833807581017</c:v>
                </c:pt>
                <c:pt idx="8301">
                  <c:v>43719.875474305554</c:v>
                </c:pt>
                <c:pt idx="8302">
                  <c:v>43719.917141030091</c:v>
                </c:pt>
                <c:pt idx="8303">
                  <c:v>43719.958807754629</c:v>
                </c:pt>
                <c:pt idx="8304">
                  <c:v>43720.000474479166</c:v>
                </c:pt>
                <c:pt idx="8305">
                  <c:v>43720.042141203703</c:v>
                </c:pt>
                <c:pt idx="8306">
                  <c:v>43720.08380792824</c:v>
                </c:pt>
                <c:pt idx="8307">
                  <c:v>43720.125474652777</c:v>
                </c:pt>
                <c:pt idx="8308">
                  <c:v>43720.167141377315</c:v>
                </c:pt>
                <c:pt idx="8309">
                  <c:v>43720.208808101852</c:v>
                </c:pt>
                <c:pt idx="8310">
                  <c:v>43720.250474826389</c:v>
                </c:pt>
                <c:pt idx="8311">
                  <c:v>43720.292141550926</c:v>
                </c:pt>
                <c:pt idx="8312">
                  <c:v>43720.333808275464</c:v>
                </c:pt>
                <c:pt idx="8313">
                  <c:v>43720.375475000001</c:v>
                </c:pt>
                <c:pt idx="8314">
                  <c:v>43720.417141724538</c:v>
                </c:pt>
                <c:pt idx="8315">
                  <c:v>43720.458808449075</c:v>
                </c:pt>
                <c:pt idx="8316">
                  <c:v>43720.500475173612</c:v>
                </c:pt>
                <c:pt idx="8317">
                  <c:v>43720.54214189815</c:v>
                </c:pt>
                <c:pt idx="8318">
                  <c:v>43720.583808622687</c:v>
                </c:pt>
                <c:pt idx="8319">
                  <c:v>43720.625475347224</c:v>
                </c:pt>
                <c:pt idx="8320">
                  <c:v>43720.667142071761</c:v>
                </c:pt>
                <c:pt idx="8321">
                  <c:v>43720.708808796298</c:v>
                </c:pt>
                <c:pt idx="8322">
                  <c:v>43720.750475520836</c:v>
                </c:pt>
                <c:pt idx="8323">
                  <c:v>43720.792142245373</c:v>
                </c:pt>
                <c:pt idx="8324">
                  <c:v>43720.83380896991</c:v>
                </c:pt>
                <c:pt idx="8325">
                  <c:v>43720.875475694447</c:v>
                </c:pt>
                <c:pt idx="8326">
                  <c:v>43720.917142418984</c:v>
                </c:pt>
                <c:pt idx="8327">
                  <c:v>43720.958809143522</c:v>
                </c:pt>
                <c:pt idx="8328">
                  <c:v>43721.000475868059</c:v>
                </c:pt>
                <c:pt idx="8329">
                  <c:v>43721.042142592596</c:v>
                </c:pt>
                <c:pt idx="8330">
                  <c:v>43721.083809317126</c:v>
                </c:pt>
                <c:pt idx="8331">
                  <c:v>43721.125476041663</c:v>
                </c:pt>
                <c:pt idx="8332">
                  <c:v>43721.1671427662</c:v>
                </c:pt>
                <c:pt idx="8333">
                  <c:v>43721.208809490738</c:v>
                </c:pt>
                <c:pt idx="8334">
                  <c:v>43721.250476215275</c:v>
                </c:pt>
                <c:pt idx="8335">
                  <c:v>43721.292142939812</c:v>
                </c:pt>
                <c:pt idx="8336">
                  <c:v>43721.333809664349</c:v>
                </c:pt>
                <c:pt idx="8337">
                  <c:v>43721.375476388886</c:v>
                </c:pt>
                <c:pt idx="8338">
                  <c:v>43721.417143113424</c:v>
                </c:pt>
                <c:pt idx="8339">
                  <c:v>43721.458809837961</c:v>
                </c:pt>
                <c:pt idx="8340">
                  <c:v>43721.500476562498</c:v>
                </c:pt>
                <c:pt idx="8341">
                  <c:v>43721.542143287035</c:v>
                </c:pt>
                <c:pt idx="8342">
                  <c:v>43721.583810011572</c:v>
                </c:pt>
                <c:pt idx="8343">
                  <c:v>43721.62547673611</c:v>
                </c:pt>
                <c:pt idx="8344">
                  <c:v>43721.667143460647</c:v>
                </c:pt>
                <c:pt idx="8345">
                  <c:v>43721.708810185184</c:v>
                </c:pt>
                <c:pt idx="8346">
                  <c:v>43721.750476909721</c:v>
                </c:pt>
                <c:pt idx="8347">
                  <c:v>43721.792143634259</c:v>
                </c:pt>
                <c:pt idx="8348">
                  <c:v>43721.833810358796</c:v>
                </c:pt>
                <c:pt idx="8349">
                  <c:v>43721.875477083333</c:v>
                </c:pt>
                <c:pt idx="8350">
                  <c:v>43721.91714380787</c:v>
                </c:pt>
                <c:pt idx="8351">
                  <c:v>43721.958810532407</c:v>
                </c:pt>
                <c:pt idx="8352">
                  <c:v>43722.000477256945</c:v>
                </c:pt>
                <c:pt idx="8353">
                  <c:v>43722.042143981482</c:v>
                </c:pt>
                <c:pt idx="8354">
                  <c:v>43722.083810706019</c:v>
                </c:pt>
                <c:pt idx="8355">
                  <c:v>43722.125477430556</c:v>
                </c:pt>
                <c:pt idx="8356">
                  <c:v>43722.167144155093</c:v>
                </c:pt>
                <c:pt idx="8357">
                  <c:v>43722.208810879631</c:v>
                </c:pt>
                <c:pt idx="8358">
                  <c:v>43722.250477604168</c:v>
                </c:pt>
                <c:pt idx="8359">
                  <c:v>43722.292144328705</c:v>
                </c:pt>
                <c:pt idx="8360">
                  <c:v>43722.333811053242</c:v>
                </c:pt>
                <c:pt idx="8361">
                  <c:v>43722.375477777779</c:v>
                </c:pt>
                <c:pt idx="8362">
                  <c:v>43722.417144502317</c:v>
                </c:pt>
                <c:pt idx="8363">
                  <c:v>43722.458811226854</c:v>
                </c:pt>
                <c:pt idx="8364">
                  <c:v>43722.500477951391</c:v>
                </c:pt>
                <c:pt idx="8365">
                  <c:v>43722.542144675928</c:v>
                </c:pt>
                <c:pt idx="8366">
                  <c:v>43722.583811400465</c:v>
                </c:pt>
                <c:pt idx="8367">
                  <c:v>43722.625478125003</c:v>
                </c:pt>
                <c:pt idx="8368">
                  <c:v>43722.66714484954</c:v>
                </c:pt>
                <c:pt idx="8369">
                  <c:v>43722.708811574077</c:v>
                </c:pt>
                <c:pt idx="8370">
                  <c:v>43722.750478298614</c:v>
                </c:pt>
                <c:pt idx="8371">
                  <c:v>43722.792145023152</c:v>
                </c:pt>
                <c:pt idx="8372">
                  <c:v>43722.833811747689</c:v>
                </c:pt>
                <c:pt idx="8373">
                  <c:v>43722.875478472219</c:v>
                </c:pt>
                <c:pt idx="8374">
                  <c:v>43722.917145196756</c:v>
                </c:pt>
                <c:pt idx="8375">
                  <c:v>43722.958811921293</c:v>
                </c:pt>
                <c:pt idx="8376">
                  <c:v>43723.00047864583</c:v>
                </c:pt>
                <c:pt idx="8377">
                  <c:v>43723.042145370368</c:v>
                </c:pt>
                <c:pt idx="8378">
                  <c:v>43723.083812094905</c:v>
                </c:pt>
                <c:pt idx="8379">
                  <c:v>43723.125478819442</c:v>
                </c:pt>
                <c:pt idx="8380">
                  <c:v>43723.167145543979</c:v>
                </c:pt>
                <c:pt idx="8381">
                  <c:v>43723.208812268516</c:v>
                </c:pt>
                <c:pt idx="8382">
                  <c:v>43723.250478993054</c:v>
                </c:pt>
                <c:pt idx="8383">
                  <c:v>43723.292145717591</c:v>
                </c:pt>
                <c:pt idx="8384">
                  <c:v>43723.333812442128</c:v>
                </c:pt>
                <c:pt idx="8385">
                  <c:v>43723.375479166665</c:v>
                </c:pt>
                <c:pt idx="8386">
                  <c:v>43723.417145891202</c:v>
                </c:pt>
                <c:pt idx="8387">
                  <c:v>43723.45881261574</c:v>
                </c:pt>
                <c:pt idx="8388">
                  <c:v>43723.500479340277</c:v>
                </c:pt>
                <c:pt idx="8389">
                  <c:v>43723.542146064814</c:v>
                </c:pt>
                <c:pt idx="8390">
                  <c:v>43723.583812789351</c:v>
                </c:pt>
                <c:pt idx="8391">
                  <c:v>43723.625479513888</c:v>
                </c:pt>
                <c:pt idx="8392">
                  <c:v>43723.667146238426</c:v>
                </c:pt>
                <c:pt idx="8393">
                  <c:v>43723.708812962963</c:v>
                </c:pt>
                <c:pt idx="8394">
                  <c:v>43723.7504796875</c:v>
                </c:pt>
                <c:pt idx="8395">
                  <c:v>43723.792146412037</c:v>
                </c:pt>
                <c:pt idx="8396">
                  <c:v>43723.833813136574</c:v>
                </c:pt>
                <c:pt idx="8397">
                  <c:v>43723.875479861112</c:v>
                </c:pt>
                <c:pt idx="8398">
                  <c:v>43723.917146585649</c:v>
                </c:pt>
                <c:pt idx="8399">
                  <c:v>43723.958813310186</c:v>
                </c:pt>
                <c:pt idx="8400">
                  <c:v>43724.000480034723</c:v>
                </c:pt>
                <c:pt idx="8401">
                  <c:v>43724.042146759261</c:v>
                </c:pt>
                <c:pt idx="8402">
                  <c:v>43724.083813483798</c:v>
                </c:pt>
                <c:pt idx="8403">
                  <c:v>43724.125480208335</c:v>
                </c:pt>
                <c:pt idx="8404">
                  <c:v>43724.167146932872</c:v>
                </c:pt>
                <c:pt idx="8405">
                  <c:v>43724.208813657409</c:v>
                </c:pt>
                <c:pt idx="8406">
                  <c:v>43724.250480381947</c:v>
                </c:pt>
                <c:pt idx="8407">
                  <c:v>43724.292147106484</c:v>
                </c:pt>
                <c:pt idx="8408">
                  <c:v>43724.333813831021</c:v>
                </c:pt>
                <c:pt idx="8409">
                  <c:v>43724.375480555558</c:v>
                </c:pt>
                <c:pt idx="8410">
                  <c:v>43724.417147280095</c:v>
                </c:pt>
                <c:pt idx="8411">
                  <c:v>43724.458814004633</c:v>
                </c:pt>
                <c:pt idx="8412">
                  <c:v>43724.50048072917</c:v>
                </c:pt>
                <c:pt idx="8413">
                  <c:v>43724.542147453707</c:v>
                </c:pt>
                <c:pt idx="8414">
                  <c:v>43724.583814178244</c:v>
                </c:pt>
                <c:pt idx="8415">
                  <c:v>43724.625480902774</c:v>
                </c:pt>
                <c:pt idx="8416">
                  <c:v>43724.667147627311</c:v>
                </c:pt>
                <c:pt idx="8417">
                  <c:v>43724.708814351849</c:v>
                </c:pt>
                <c:pt idx="8418">
                  <c:v>43724.750481076386</c:v>
                </c:pt>
                <c:pt idx="8419">
                  <c:v>43724.792147800923</c:v>
                </c:pt>
                <c:pt idx="8420">
                  <c:v>43724.83381452546</c:v>
                </c:pt>
                <c:pt idx="8421">
                  <c:v>43724.875481249997</c:v>
                </c:pt>
                <c:pt idx="8422">
                  <c:v>43724.917147974535</c:v>
                </c:pt>
                <c:pt idx="8423">
                  <c:v>43724.958814699072</c:v>
                </c:pt>
                <c:pt idx="8424">
                  <c:v>43725.000481423609</c:v>
                </c:pt>
                <c:pt idx="8425">
                  <c:v>43725.042148148146</c:v>
                </c:pt>
                <c:pt idx="8426">
                  <c:v>43725.083814872683</c:v>
                </c:pt>
                <c:pt idx="8427">
                  <c:v>43725.125481597221</c:v>
                </c:pt>
                <c:pt idx="8428">
                  <c:v>43725.167148321758</c:v>
                </c:pt>
                <c:pt idx="8429">
                  <c:v>43725.208815046295</c:v>
                </c:pt>
                <c:pt idx="8430">
                  <c:v>43725.250481770832</c:v>
                </c:pt>
                <c:pt idx="8431">
                  <c:v>43725.292148495369</c:v>
                </c:pt>
                <c:pt idx="8432">
                  <c:v>43725.333815219907</c:v>
                </c:pt>
                <c:pt idx="8433">
                  <c:v>43725.375481944444</c:v>
                </c:pt>
                <c:pt idx="8434">
                  <c:v>43725.417148668981</c:v>
                </c:pt>
                <c:pt idx="8435">
                  <c:v>43725.458815393518</c:v>
                </c:pt>
                <c:pt idx="8436">
                  <c:v>43725.500482118056</c:v>
                </c:pt>
                <c:pt idx="8437">
                  <c:v>43725.542148842593</c:v>
                </c:pt>
                <c:pt idx="8438">
                  <c:v>43725.58381556713</c:v>
                </c:pt>
                <c:pt idx="8439">
                  <c:v>43725.625482291667</c:v>
                </c:pt>
                <c:pt idx="8440">
                  <c:v>43725.667149016204</c:v>
                </c:pt>
                <c:pt idx="8441">
                  <c:v>43725.708815740742</c:v>
                </c:pt>
                <c:pt idx="8442">
                  <c:v>43725.750482465279</c:v>
                </c:pt>
                <c:pt idx="8443">
                  <c:v>43725.792149189816</c:v>
                </c:pt>
                <c:pt idx="8444">
                  <c:v>43725.833815914353</c:v>
                </c:pt>
                <c:pt idx="8445">
                  <c:v>43725.87548263889</c:v>
                </c:pt>
                <c:pt idx="8446">
                  <c:v>43725.917149363428</c:v>
                </c:pt>
                <c:pt idx="8447">
                  <c:v>43725.958816087965</c:v>
                </c:pt>
                <c:pt idx="8448">
                  <c:v>43726.000482812502</c:v>
                </c:pt>
                <c:pt idx="8449">
                  <c:v>43726.042149537039</c:v>
                </c:pt>
                <c:pt idx="8450">
                  <c:v>43726.083816261576</c:v>
                </c:pt>
                <c:pt idx="8451">
                  <c:v>43726.125482986114</c:v>
                </c:pt>
                <c:pt idx="8452">
                  <c:v>43726.167149710651</c:v>
                </c:pt>
                <c:pt idx="8453">
                  <c:v>43726.208816435188</c:v>
                </c:pt>
                <c:pt idx="8454">
                  <c:v>43726.250483159725</c:v>
                </c:pt>
                <c:pt idx="8455">
                  <c:v>43726.292149884262</c:v>
                </c:pt>
                <c:pt idx="8456">
                  <c:v>43726.3338166088</c:v>
                </c:pt>
                <c:pt idx="8457">
                  <c:v>43726.375483333337</c:v>
                </c:pt>
                <c:pt idx="8458">
                  <c:v>43726.417150057867</c:v>
                </c:pt>
                <c:pt idx="8459">
                  <c:v>43726.458816782404</c:v>
                </c:pt>
                <c:pt idx="8460">
                  <c:v>43726.500483506941</c:v>
                </c:pt>
                <c:pt idx="8461">
                  <c:v>43726.542150231478</c:v>
                </c:pt>
                <c:pt idx="8462">
                  <c:v>43726.583816956016</c:v>
                </c:pt>
                <c:pt idx="8463">
                  <c:v>43726.625483680553</c:v>
                </c:pt>
                <c:pt idx="8464">
                  <c:v>43726.66715040509</c:v>
                </c:pt>
                <c:pt idx="8465">
                  <c:v>43726.708817129627</c:v>
                </c:pt>
                <c:pt idx="8466">
                  <c:v>43726.750483854164</c:v>
                </c:pt>
                <c:pt idx="8467">
                  <c:v>43726.792150578702</c:v>
                </c:pt>
                <c:pt idx="8468">
                  <c:v>43726.833817303239</c:v>
                </c:pt>
                <c:pt idx="8469">
                  <c:v>43726.875484027776</c:v>
                </c:pt>
                <c:pt idx="8470">
                  <c:v>43726.917150752313</c:v>
                </c:pt>
                <c:pt idx="8471">
                  <c:v>43726.958817476851</c:v>
                </c:pt>
                <c:pt idx="8472">
                  <c:v>43727.000484201388</c:v>
                </c:pt>
                <c:pt idx="8473">
                  <c:v>43727.042150925925</c:v>
                </c:pt>
                <c:pt idx="8474">
                  <c:v>43727.083817650462</c:v>
                </c:pt>
                <c:pt idx="8475">
                  <c:v>43727.125484374999</c:v>
                </c:pt>
                <c:pt idx="8476">
                  <c:v>43727.167151099537</c:v>
                </c:pt>
                <c:pt idx="8477">
                  <c:v>43727.208817824074</c:v>
                </c:pt>
                <c:pt idx="8478">
                  <c:v>43727.250484548611</c:v>
                </c:pt>
                <c:pt idx="8479">
                  <c:v>43727.292151273148</c:v>
                </c:pt>
                <c:pt idx="8480">
                  <c:v>43727.333817997685</c:v>
                </c:pt>
                <c:pt idx="8481">
                  <c:v>43727.375484722223</c:v>
                </c:pt>
                <c:pt idx="8482">
                  <c:v>43727.41715144676</c:v>
                </c:pt>
                <c:pt idx="8483">
                  <c:v>43727.458818171297</c:v>
                </c:pt>
                <c:pt idx="8484">
                  <c:v>43727.500484895834</c:v>
                </c:pt>
                <c:pt idx="8485">
                  <c:v>43727.542151620371</c:v>
                </c:pt>
                <c:pt idx="8486">
                  <c:v>43727.583818344909</c:v>
                </c:pt>
                <c:pt idx="8487">
                  <c:v>43727.625485069446</c:v>
                </c:pt>
                <c:pt idx="8488">
                  <c:v>43727.667151793983</c:v>
                </c:pt>
                <c:pt idx="8489">
                  <c:v>43727.70881851852</c:v>
                </c:pt>
                <c:pt idx="8490">
                  <c:v>43727.750485243057</c:v>
                </c:pt>
                <c:pt idx="8491">
                  <c:v>43727.792151967595</c:v>
                </c:pt>
                <c:pt idx="8492">
                  <c:v>43727.833818692132</c:v>
                </c:pt>
                <c:pt idx="8493">
                  <c:v>43727.875485416669</c:v>
                </c:pt>
                <c:pt idx="8494">
                  <c:v>43727.917152141206</c:v>
                </c:pt>
                <c:pt idx="8495">
                  <c:v>43727.958818865744</c:v>
                </c:pt>
                <c:pt idx="8496">
                  <c:v>43728.000485590281</c:v>
                </c:pt>
                <c:pt idx="8497">
                  <c:v>43728.042152314818</c:v>
                </c:pt>
                <c:pt idx="8498">
                  <c:v>43728.083819039355</c:v>
                </c:pt>
                <c:pt idx="8499">
                  <c:v>43728.125485763892</c:v>
                </c:pt>
                <c:pt idx="8500">
                  <c:v>43728.16715248843</c:v>
                </c:pt>
                <c:pt idx="8501">
                  <c:v>43728.208819212959</c:v>
                </c:pt>
                <c:pt idx="8502">
                  <c:v>43728.250485937497</c:v>
                </c:pt>
                <c:pt idx="8503">
                  <c:v>43728.292152662034</c:v>
                </c:pt>
                <c:pt idx="8504">
                  <c:v>43728.333819386571</c:v>
                </c:pt>
                <c:pt idx="8505">
                  <c:v>43728.375486111108</c:v>
                </c:pt>
                <c:pt idx="8506">
                  <c:v>43728.417152835646</c:v>
                </c:pt>
                <c:pt idx="8507">
                  <c:v>43728.458819560183</c:v>
                </c:pt>
                <c:pt idx="8508">
                  <c:v>43728.50048628472</c:v>
                </c:pt>
                <c:pt idx="8509">
                  <c:v>43728.542153009257</c:v>
                </c:pt>
                <c:pt idx="8510">
                  <c:v>43728.583819733794</c:v>
                </c:pt>
                <c:pt idx="8511">
                  <c:v>43728.625486458332</c:v>
                </c:pt>
                <c:pt idx="8512">
                  <c:v>43728.667153182869</c:v>
                </c:pt>
                <c:pt idx="8513">
                  <c:v>43728.708819907406</c:v>
                </c:pt>
                <c:pt idx="8514">
                  <c:v>43728.750486631943</c:v>
                </c:pt>
                <c:pt idx="8515">
                  <c:v>43728.79215335648</c:v>
                </c:pt>
                <c:pt idx="8516">
                  <c:v>43728.833820081018</c:v>
                </c:pt>
                <c:pt idx="8517">
                  <c:v>43728.875486805555</c:v>
                </c:pt>
                <c:pt idx="8518">
                  <c:v>43728.917153530092</c:v>
                </c:pt>
                <c:pt idx="8519">
                  <c:v>43728.958820254629</c:v>
                </c:pt>
                <c:pt idx="8520">
                  <c:v>43729.000486979166</c:v>
                </c:pt>
                <c:pt idx="8521">
                  <c:v>43729.042153703704</c:v>
                </c:pt>
                <c:pt idx="8522">
                  <c:v>43729.083820428241</c:v>
                </c:pt>
                <c:pt idx="8523">
                  <c:v>43729.125487152778</c:v>
                </c:pt>
                <c:pt idx="8524">
                  <c:v>43729.167153877315</c:v>
                </c:pt>
                <c:pt idx="8525">
                  <c:v>43729.208820601852</c:v>
                </c:pt>
                <c:pt idx="8526">
                  <c:v>43729.25048732639</c:v>
                </c:pt>
                <c:pt idx="8527">
                  <c:v>43729.292154050927</c:v>
                </c:pt>
                <c:pt idx="8528">
                  <c:v>43729.333820775464</c:v>
                </c:pt>
                <c:pt idx="8529">
                  <c:v>43729.375487500001</c:v>
                </c:pt>
                <c:pt idx="8530">
                  <c:v>43729.417154224539</c:v>
                </c:pt>
                <c:pt idx="8531">
                  <c:v>43729.458820949076</c:v>
                </c:pt>
                <c:pt idx="8532">
                  <c:v>43729.500487673613</c:v>
                </c:pt>
                <c:pt idx="8533">
                  <c:v>43729.54215439815</c:v>
                </c:pt>
                <c:pt idx="8534">
                  <c:v>43729.583821122687</c:v>
                </c:pt>
                <c:pt idx="8535">
                  <c:v>43729.625487847225</c:v>
                </c:pt>
                <c:pt idx="8536">
                  <c:v>43729.667154571762</c:v>
                </c:pt>
                <c:pt idx="8537">
                  <c:v>43729.708821296299</c:v>
                </c:pt>
                <c:pt idx="8538">
                  <c:v>43729.750488020836</c:v>
                </c:pt>
                <c:pt idx="8539">
                  <c:v>43729.792154745373</c:v>
                </c:pt>
                <c:pt idx="8540">
                  <c:v>43729.833821469911</c:v>
                </c:pt>
                <c:pt idx="8541">
                  <c:v>43729.875488194448</c:v>
                </c:pt>
                <c:pt idx="8542">
                  <c:v>43729.917154918985</c:v>
                </c:pt>
                <c:pt idx="8543">
                  <c:v>43729.958821643515</c:v>
                </c:pt>
                <c:pt idx="8544">
                  <c:v>43730.000488368052</c:v>
                </c:pt>
                <c:pt idx="8545">
                  <c:v>43730.042155092589</c:v>
                </c:pt>
                <c:pt idx="8546">
                  <c:v>43730.083821817127</c:v>
                </c:pt>
                <c:pt idx="8547">
                  <c:v>43730.125488541664</c:v>
                </c:pt>
                <c:pt idx="8548">
                  <c:v>43730.167155266201</c:v>
                </c:pt>
                <c:pt idx="8549">
                  <c:v>43730.208821990738</c:v>
                </c:pt>
                <c:pt idx="8550">
                  <c:v>43730.250488715275</c:v>
                </c:pt>
                <c:pt idx="8551">
                  <c:v>43730.292155439813</c:v>
                </c:pt>
                <c:pt idx="8552">
                  <c:v>43730.33382216435</c:v>
                </c:pt>
                <c:pt idx="8553">
                  <c:v>43730.375488888887</c:v>
                </c:pt>
                <c:pt idx="8554">
                  <c:v>43730.417155613424</c:v>
                </c:pt>
                <c:pt idx="8555">
                  <c:v>43730.458822337961</c:v>
                </c:pt>
                <c:pt idx="8556">
                  <c:v>43730.500489062499</c:v>
                </c:pt>
                <c:pt idx="8557">
                  <c:v>43730.542155787036</c:v>
                </c:pt>
                <c:pt idx="8558">
                  <c:v>43730.583822511573</c:v>
                </c:pt>
                <c:pt idx="8559">
                  <c:v>43730.62548923611</c:v>
                </c:pt>
                <c:pt idx="8560">
                  <c:v>43730.667155960648</c:v>
                </c:pt>
                <c:pt idx="8561">
                  <c:v>43730.708822685185</c:v>
                </c:pt>
                <c:pt idx="8562">
                  <c:v>43730.750489409722</c:v>
                </c:pt>
                <c:pt idx="8563">
                  <c:v>43730.792156134259</c:v>
                </c:pt>
                <c:pt idx="8564">
                  <c:v>43730.833822858796</c:v>
                </c:pt>
                <c:pt idx="8565">
                  <c:v>43730.875489583334</c:v>
                </c:pt>
                <c:pt idx="8566">
                  <c:v>43730.917156307871</c:v>
                </c:pt>
                <c:pt idx="8567">
                  <c:v>43730.958823032408</c:v>
                </c:pt>
                <c:pt idx="8568">
                  <c:v>43731.000489756945</c:v>
                </c:pt>
                <c:pt idx="8569">
                  <c:v>43731.042156481482</c:v>
                </c:pt>
                <c:pt idx="8570">
                  <c:v>43731.08382320602</c:v>
                </c:pt>
                <c:pt idx="8571">
                  <c:v>43731.125489930557</c:v>
                </c:pt>
                <c:pt idx="8572">
                  <c:v>43731.167156655094</c:v>
                </c:pt>
                <c:pt idx="8573">
                  <c:v>43731.208823379631</c:v>
                </c:pt>
                <c:pt idx="8574">
                  <c:v>43731.250490104168</c:v>
                </c:pt>
                <c:pt idx="8575">
                  <c:v>43731.292156828706</c:v>
                </c:pt>
                <c:pt idx="8576">
                  <c:v>43731.333823553243</c:v>
                </c:pt>
                <c:pt idx="8577">
                  <c:v>43731.37549027778</c:v>
                </c:pt>
                <c:pt idx="8578">
                  <c:v>43731.417157002317</c:v>
                </c:pt>
                <c:pt idx="8579">
                  <c:v>43731.458823726854</c:v>
                </c:pt>
                <c:pt idx="8580">
                  <c:v>43731.500490451392</c:v>
                </c:pt>
                <c:pt idx="8581">
                  <c:v>43731.542157175929</c:v>
                </c:pt>
                <c:pt idx="8582">
                  <c:v>43731.583823900466</c:v>
                </c:pt>
                <c:pt idx="8583">
                  <c:v>43731.625490625003</c:v>
                </c:pt>
                <c:pt idx="8584">
                  <c:v>43731.667157349541</c:v>
                </c:pt>
                <c:pt idx="8585">
                  <c:v>43731.70882407407</c:v>
                </c:pt>
                <c:pt idx="8586">
                  <c:v>43731.750490798608</c:v>
                </c:pt>
                <c:pt idx="8587">
                  <c:v>43731.792157523145</c:v>
                </c:pt>
                <c:pt idx="8588">
                  <c:v>43731.833824247682</c:v>
                </c:pt>
                <c:pt idx="8589">
                  <c:v>43731.875490972219</c:v>
                </c:pt>
                <c:pt idx="8590">
                  <c:v>43731.917157696756</c:v>
                </c:pt>
                <c:pt idx="8591">
                  <c:v>43731.958824421294</c:v>
                </c:pt>
                <c:pt idx="8592">
                  <c:v>43732.000491145831</c:v>
                </c:pt>
                <c:pt idx="8593">
                  <c:v>43732.042157870368</c:v>
                </c:pt>
                <c:pt idx="8594">
                  <c:v>43732.083824594905</c:v>
                </c:pt>
                <c:pt idx="8595">
                  <c:v>43732.125491319443</c:v>
                </c:pt>
                <c:pt idx="8596">
                  <c:v>43732.16715804398</c:v>
                </c:pt>
                <c:pt idx="8597">
                  <c:v>43732.208824768517</c:v>
                </c:pt>
                <c:pt idx="8598">
                  <c:v>43732.250491493054</c:v>
                </c:pt>
                <c:pt idx="8599">
                  <c:v>43732.292158217591</c:v>
                </c:pt>
                <c:pt idx="8600">
                  <c:v>43732.333824942129</c:v>
                </c:pt>
                <c:pt idx="8601">
                  <c:v>43732.375491666666</c:v>
                </c:pt>
                <c:pt idx="8602">
                  <c:v>43732.417158391203</c:v>
                </c:pt>
                <c:pt idx="8603">
                  <c:v>43732.45882511574</c:v>
                </c:pt>
                <c:pt idx="8604">
                  <c:v>43732.500491840277</c:v>
                </c:pt>
                <c:pt idx="8605">
                  <c:v>43732.542158564815</c:v>
                </c:pt>
                <c:pt idx="8606">
                  <c:v>43732.583825289352</c:v>
                </c:pt>
                <c:pt idx="8607">
                  <c:v>43732.625492013889</c:v>
                </c:pt>
                <c:pt idx="8608">
                  <c:v>43732.667158738426</c:v>
                </c:pt>
                <c:pt idx="8609">
                  <c:v>43732.708825462963</c:v>
                </c:pt>
                <c:pt idx="8610">
                  <c:v>43732.750492187501</c:v>
                </c:pt>
                <c:pt idx="8611">
                  <c:v>43732.792158912038</c:v>
                </c:pt>
                <c:pt idx="8612">
                  <c:v>43732.833825636575</c:v>
                </c:pt>
                <c:pt idx="8613">
                  <c:v>43732.875492361112</c:v>
                </c:pt>
                <c:pt idx="8614">
                  <c:v>43732.917159085649</c:v>
                </c:pt>
                <c:pt idx="8615">
                  <c:v>43732.958825810187</c:v>
                </c:pt>
                <c:pt idx="8616">
                  <c:v>43733.000492534724</c:v>
                </c:pt>
                <c:pt idx="8617">
                  <c:v>43733.042159259261</c:v>
                </c:pt>
                <c:pt idx="8618">
                  <c:v>43733.083825983798</c:v>
                </c:pt>
                <c:pt idx="8619">
                  <c:v>43733.125492708336</c:v>
                </c:pt>
                <c:pt idx="8620">
                  <c:v>43733.167159432873</c:v>
                </c:pt>
                <c:pt idx="8621">
                  <c:v>43733.20882615741</c:v>
                </c:pt>
                <c:pt idx="8622">
                  <c:v>43733.250492881947</c:v>
                </c:pt>
                <c:pt idx="8623">
                  <c:v>43733.292159606484</c:v>
                </c:pt>
                <c:pt idx="8624">
                  <c:v>43733.333826331022</c:v>
                </c:pt>
                <c:pt idx="8625">
                  <c:v>43733.375493055559</c:v>
                </c:pt>
                <c:pt idx="8626">
                  <c:v>43733.417159780096</c:v>
                </c:pt>
                <c:pt idx="8627">
                  <c:v>43733.458826504633</c:v>
                </c:pt>
                <c:pt idx="8628">
                  <c:v>43733.500493229163</c:v>
                </c:pt>
                <c:pt idx="8629">
                  <c:v>43733.5421599537</c:v>
                </c:pt>
                <c:pt idx="8630">
                  <c:v>43733.583826678238</c:v>
                </c:pt>
                <c:pt idx="8631">
                  <c:v>43733.625493402775</c:v>
                </c:pt>
                <c:pt idx="8632">
                  <c:v>43733.667160127312</c:v>
                </c:pt>
                <c:pt idx="8633">
                  <c:v>43733.708826851849</c:v>
                </c:pt>
                <c:pt idx="8634">
                  <c:v>43733.750493576386</c:v>
                </c:pt>
                <c:pt idx="8635">
                  <c:v>43733.792160300924</c:v>
                </c:pt>
                <c:pt idx="8636">
                  <c:v>43733.833827025461</c:v>
                </c:pt>
                <c:pt idx="8637">
                  <c:v>43733.875493749998</c:v>
                </c:pt>
                <c:pt idx="8638">
                  <c:v>43733.917160474535</c:v>
                </c:pt>
                <c:pt idx="8639">
                  <c:v>43733.958827199072</c:v>
                </c:pt>
                <c:pt idx="8640">
                  <c:v>43734.00049392361</c:v>
                </c:pt>
                <c:pt idx="8641">
                  <c:v>43734.042160648147</c:v>
                </c:pt>
                <c:pt idx="8642">
                  <c:v>43734.083827372684</c:v>
                </c:pt>
                <c:pt idx="8643">
                  <c:v>43734.125494097221</c:v>
                </c:pt>
                <c:pt idx="8644">
                  <c:v>43734.167160821758</c:v>
                </c:pt>
                <c:pt idx="8645">
                  <c:v>43734.208827546296</c:v>
                </c:pt>
                <c:pt idx="8646">
                  <c:v>43734.250494270833</c:v>
                </c:pt>
                <c:pt idx="8647">
                  <c:v>43734.29216099537</c:v>
                </c:pt>
                <c:pt idx="8648">
                  <c:v>43734.333827719907</c:v>
                </c:pt>
                <c:pt idx="8649">
                  <c:v>43734.375494444444</c:v>
                </c:pt>
                <c:pt idx="8650">
                  <c:v>43734.417161168982</c:v>
                </c:pt>
                <c:pt idx="8651">
                  <c:v>43734.458827893519</c:v>
                </c:pt>
                <c:pt idx="8652">
                  <c:v>43734.500494618056</c:v>
                </c:pt>
                <c:pt idx="8653">
                  <c:v>43734.542161342593</c:v>
                </c:pt>
                <c:pt idx="8654">
                  <c:v>43734.583828067131</c:v>
                </c:pt>
                <c:pt idx="8655">
                  <c:v>43734.625494791668</c:v>
                </c:pt>
                <c:pt idx="8656">
                  <c:v>43734.667161516205</c:v>
                </c:pt>
                <c:pt idx="8657">
                  <c:v>43734.708828240742</c:v>
                </c:pt>
                <c:pt idx="8658">
                  <c:v>43734.750494965279</c:v>
                </c:pt>
                <c:pt idx="8659">
                  <c:v>43734.792161689817</c:v>
                </c:pt>
                <c:pt idx="8660">
                  <c:v>43734.833828414354</c:v>
                </c:pt>
                <c:pt idx="8661">
                  <c:v>43734.875495138891</c:v>
                </c:pt>
                <c:pt idx="8662">
                  <c:v>43734.917161863428</c:v>
                </c:pt>
                <c:pt idx="8663">
                  <c:v>43734.958828587965</c:v>
                </c:pt>
                <c:pt idx="8664">
                  <c:v>43735.000495312503</c:v>
                </c:pt>
                <c:pt idx="8665">
                  <c:v>43735.04216203704</c:v>
                </c:pt>
                <c:pt idx="8666">
                  <c:v>43735.083828761577</c:v>
                </c:pt>
                <c:pt idx="8667">
                  <c:v>43735.125495486114</c:v>
                </c:pt>
                <c:pt idx="8668">
                  <c:v>43735.167162210651</c:v>
                </c:pt>
                <c:pt idx="8669">
                  <c:v>43735.208828935189</c:v>
                </c:pt>
                <c:pt idx="8670">
                  <c:v>43735.250495659726</c:v>
                </c:pt>
                <c:pt idx="8671">
                  <c:v>43735.292162384256</c:v>
                </c:pt>
                <c:pt idx="8672">
                  <c:v>43735.333829108793</c:v>
                </c:pt>
                <c:pt idx="8673">
                  <c:v>43735.37549583333</c:v>
                </c:pt>
                <c:pt idx="8674">
                  <c:v>43735.417162557867</c:v>
                </c:pt>
                <c:pt idx="8675">
                  <c:v>43735.458829282405</c:v>
                </c:pt>
                <c:pt idx="8676">
                  <c:v>43735.500496006942</c:v>
                </c:pt>
                <c:pt idx="8677">
                  <c:v>43735.542162731479</c:v>
                </c:pt>
                <c:pt idx="8678">
                  <c:v>43735.583829456016</c:v>
                </c:pt>
                <c:pt idx="8679">
                  <c:v>43735.625496180553</c:v>
                </c:pt>
                <c:pt idx="8680">
                  <c:v>43735.667162905091</c:v>
                </c:pt>
                <c:pt idx="8681">
                  <c:v>43735.708829629628</c:v>
                </c:pt>
                <c:pt idx="8682">
                  <c:v>43735.750496354165</c:v>
                </c:pt>
                <c:pt idx="8683">
                  <c:v>43735.792163078702</c:v>
                </c:pt>
                <c:pt idx="8684">
                  <c:v>43735.833829803239</c:v>
                </c:pt>
                <c:pt idx="8685">
                  <c:v>43735.875496527777</c:v>
                </c:pt>
                <c:pt idx="8686">
                  <c:v>43735.917163252314</c:v>
                </c:pt>
                <c:pt idx="8687">
                  <c:v>43735.958829976851</c:v>
                </c:pt>
                <c:pt idx="8688">
                  <c:v>43736.000496701388</c:v>
                </c:pt>
                <c:pt idx="8689">
                  <c:v>43736.042163425926</c:v>
                </c:pt>
                <c:pt idx="8690">
                  <c:v>43736.083830150463</c:v>
                </c:pt>
                <c:pt idx="8691">
                  <c:v>43736.125496875</c:v>
                </c:pt>
                <c:pt idx="8692">
                  <c:v>43736.167163599537</c:v>
                </c:pt>
                <c:pt idx="8693">
                  <c:v>43736.208830324074</c:v>
                </c:pt>
                <c:pt idx="8694">
                  <c:v>43736.250497048612</c:v>
                </c:pt>
                <c:pt idx="8695">
                  <c:v>43736.292163773149</c:v>
                </c:pt>
                <c:pt idx="8696">
                  <c:v>43736.333830497686</c:v>
                </c:pt>
                <c:pt idx="8697">
                  <c:v>43736.375497222223</c:v>
                </c:pt>
                <c:pt idx="8698">
                  <c:v>43736.41716394676</c:v>
                </c:pt>
                <c:pt idx="8699">
                  <c:v>43736.458830671298</c:v>
                </c:pt>
                <c:pt idx="8700">
                  <c:v>43736.500497395835</c:v>
                </c:pt>
                <c:pt idx="8701">
                  <c:v>43736.542164120372</c:v>
                </c:pt>
                <c:pt idx="8702">
                  <c:v>43736.583830844909</c:v>
                </c:pt>
                <c:pt idx="8703">
                  <c:v>43736.625497569446</c:v>
                </c:pt>
                <c:pt idx="8704">
                  <c:v>43736.667164293984</c:v>
                </c:pt>
                <c:pt idx="8705">
                  <c:v>43736.708831018521</c:v>
                </c:pt>
                <c:pt idx="8706">
                  <c:v>43736.750497743058</c:v>
                </c:pt>
                <c:pt idx="8707">
                  <c:v>43736.792164467595</c:v>
                </c:pt>
                <c:pt idx="8708">
                  <c:v>43736.833831192132</c:v>
                </c:pt>
                <c:pt idx="8709">
                  <c:v>43736.87549791667</c:v>
                </c:pt>
                <c:pt idx="8710">
                  <c:v>43736.917164641207</c:v>
                </c:pt>
                <c:pt idx="8711">
                  <c:v>43736.958831365744</c:v>
                </c:pt>
                <c:pt idx="8712">
                  <c:v>43737.000498090281</c:v>
                </c:pt>
                <c:pt idx="8713">
                  <c:v>43737.042164814811</c:v>
                </c:pt>
                <c:pt idx="8714">
                  <c:v>43737.083831539348</c:v>
                </c:pt>
                <c:pt idx="8715">
                  <c:v>43737.125498263886</c:v>
                </c:pt>
                <c:pt idx="8716">
                  <c:v>43737.167164988423</c:v>
                </c:pt>
                <c:pt idx="8717">
                  <c:v>43737.20883171296</c:v>
                </c:pt>
                <c:pt idx="8718">
                  <c:v>43737.250498437497</c:v>
                </c:pt>
                <c:pt idx="8719">
                  <c:v>43737.292165162035</c:v>
                </c:pt>
                <c:pt idx="8720">
                  <c:v>43737.333831886572</c:v>
                </c:pt>
                <c:pt idx="8721">
                  <c:v>43737.375498611109</c:v>
                </c:pt>
                <c:pt idx="8722">
                  <c:v>43737.417165335646</c:v>
                </c:pt>
                <c:pt idx="8723">
                  <c:v>43737.458832060183</c:v>
                </c:pt>
                <c:pt idx="8724">
                  <c:v>43737.500498784721</c:v>
                </c:pt>
                <c:pt idx="8725">
                  <c:v>43737.542165509258</c:v>
                </c:pt>
                <c:pt idx="8726">
                  <c:v>43737.583832233795</c:v>
                </c:pt>
                <c:pt idx="8727">
                  <c:v>43737.625498958332</c:v>
                </c:pt>
                <c:pt idx="8728">
                  <c:v>43737.667165682869</c:v>
                </c:pt>
                <c:pt idx="8729">
                  <c:v>43737.708832407407</c:v>
                </c:pt>
                <c:pt idx="8730">
                  <c:v>43737.750499131944</c:v>
                </c:pt>
                <c:pt idx="8731">
                  <c:v>43737.792165856481</c:v>
                </c:pt>
                <c:pt idx="8732">
                  <c:v>43737.833832581018</c:v>
                </c:pt>
                <c:pt idx="8733">
                  <c:v>43737.875499305555</c:v>
                </c:pt>
                <c:pt idx="8734">
                  <c:v>43737.917166030093</c:v>
                </c:pt>
                <c:pt idx="8735">
                  <c:v>43737.95883275463</c:v>
                </c:pt>
                <c:pt idx="8736">
                  <c:v>43738.000499479167</c:v>
                </c:pt>
                <c:pt idx="8737">
                  <c:v>43738.042166203704</c:v>
                </c:pt>
                <c:pt idx="8738">
                  <c:v>43738.083832928241</c:v>
                </c:pt>
                <c:pt idx="8739">
                  <c:v>43738.125499652779</c:v>
                </c:pt>
                <c:pt idx="8740">
                  <c:v>43738.167166377316</c:v>
                </c:pt>
                <c:pt idx="8741">
                  <c:v>43738.208833101853</c:v>
                </c:pt>
                <c:pt idx="8742">
                  <c:v>43738.25049982639</c:v>
                </c:pt>
                <c:pt idx="8743">
                  <c:v>43738.292166550928</c:v>
                </c:pt>
                <c:pt idx="8744">
                  <c:v>43738.333833275465</c:v>
                </c:pt>
                <c:pt idx="8745">
                  <c:v>43738.375500000002</c:v>
                </c:pt>
                <c:pt idx="8746">
                  <c:v>43738.417166724539</c:v>
                </c:pt>
                <c:pt idx="8747">
                  <c:v>43738.458833449076</c:v>
                </c:pt>
                <c:pt idx="8748">
                  <c:v>43738.500500173614</c:v>
                </c:pt>
                <c:pt idx="8749">
                  <c:v>43738.542166898151</c:v>
                </c:pt>
                <c:pt idx="8750">
                  <c:v>43738.583833622688</c:v>
                </c:pt>
                <c:pt idx="8751">
                  <c:v>43738.625500347225</c:v>
                </c:pt>
                <c:pt idx="8752">
                  <c:v>43738.667167071762</c:v>
                </c:pt>
                <c:pt idx="8753">
                  <c:v>43738.7088337963</c:v>
                </c:pt>
                <c:pt idx="8754">
                  <c:v>43738.750500520837</c:v>
                </c:pt>
                <c:pt idx="8755">
                  <c:v>43738.792167245374</c:v>
                </c:pt>
                <c:pt idx="8756">
                  <c:v>43738.833833969904</c:v>
                </c:pt>
                <c:pt idx="8757">
                  <c:v>43738.875500694441</c:v>
                </c:pt>
                <c:pt idx="8758">
                  <c:v>43738.917167418978</c:v>
                </c:pt>
                <c:pt idx="8759">
                  <c:v>43738.958834143516</c:v>
                </c:pt>
                <c:pt idx="8760">
                  <c:v>43739.000500868053</c:v>
                </c:pt>
                <c:pt idx="8761">
                  <c:v>43739.04216759259</c:v>
                </c:pt>
                <c:pt idx="8762">
                  <c:v>43739.083834317127</c:v>
                </c:pt>
                <c:pt idx="8763">
                  <c:v>43739.125501041664</c:v>
                </c:pt>
                <c:pt idx="8764">
                  <c:v>43739.167167766202</c:v>
                </c:pt>
                <c:pt idx="8765">
                  <c:v>43739.208834490739</c:v>
                </c:pt>
                <c:pt idx="8766">
                  <c:v>43739.250501215276</c:v>
                </c:pt>
                <c:pt idx="8767">
                  <c:v>43739.292167939813</c:v>
                </c:pt>
                <c:pt idx="8768">
                  <c:v>43739.33383466435</c:v>
                </c:pt>
                <c:pt idx="8769">
                  <c:v>43739.375501388888</c:v>
                </c:pt>
                <c:pt idx="8770">
                  <c:v>43739.417168113425</c:v>
                </c:pt>
                <c:pt idx="8771">
                  <c:v>43739.458834837962</c:v>
                </c:pt>
                <c:pt idx="8772">
                  <c:v>43739.500501562499</c:v>
                </c:pt>
                <c:pt idx="8773">
                  <c:v>43739.542168287036</c:v>
                </c:pt>
                <c:pt idx="8774">
                  <c:v>43739.583835011574</c:v>
                </c:pt>
                <c:pt idx="8775">
                  <c:v>43739.625501736111</c:v>
                </c:pt>
                <c:pt idx="8776">
                  <c:v>43739.667168460648</c:v>
                </c:pt>
                <c:pt idx="8777">
                  <c:v>43739.708835185185</c:v>
                </c:pt>
                <c:pt idx="8778">
                  <c:v>43739.750501909723</c:v>
                </c:pt>
                <c:pt idx="8779">
                  <c:v>43739.79216863426</c:v>
                </c:pt>
                <c:pt idx="8780">
                  <c:v>43739.833835358797</c:v>
                </c:pt>
                <c:pt idx="8781">
                  <c:v>43739.875502083334</c:v>
                </c:pt>
                <c:pt idx="8782">
                  <c:v>43739.917168807871</c:v>
                </c:pt>
                <c:pt idx="8783">
                  <c:v>43739.958835532409</c:v>
                </c:pt>
                <c:pt idx="8784">
                  <c:v>43740.000502256946</c:v>
                </c:pt>
                <c:pt idx="8785">
                  <c:v>43740.042168981483</c:v>
                </c:pt>
                <c:pt idx="8786">
                  <c:v>43740.08383570602</c:v>
                </c:pt>
                <c:pt idx="8787">
                  <c:v>43740.125502430557</c:v>
                </c:pt>
                <c:pt idx="8788">
                  <c:v>43740.167169155095</c:v>
                </c:pt>
                <c:pt idx="8789">
                  <c:v>43740.208835879632</c:v>
                </c:pt>
                <c:pt idx="8790">
                  <c:v>43740.250502604169</c:v>
                </c:pt>
                <c:pt idx="8791">
                  <c:v>43740.292169328706</c:v>
                </c:pt>
                <c:pt idx="8792">
                  <c:v>43740.333836053243</c:v>
                </c:pt>
                <c:pt idx="8793">
                  <c:v>43740.375502777781</c:v>
                </c:pt>
                <c:pt idx="8794">
                  <c:v>43740.417169502318</c:v>
                </c:pt>
                <c:pt idx="8795">
                  <c:v>43740.458836226855</c:v>
                </c:pt>
                <c:pt idx="8796">
                  <c:v>43740.500502951392</c:v>
                </c:pt>
                <c:pt idx="8797">
                  <c:v>43740.542169675929</c:v>
                </c:pt>
                <c:pt idx="8798">
                  <c:v>43740.583836400459</c:v>
                </c:pt>
                <c:pt idx="8799">
                  <c:v>43740.625503124997</c:v>
                </c:pt>
                <c:pt idx="8800">
                  <c:v>43740.667169849534</c:v>
                </c:pt>
                <c:pt idx="8801">
                  <c:v>43740.708836574071</c:v>
                </c:pt>
                <c:pt idx="8802">
                  <c:v>43740.750503298608</c:v>
                </c:pt>
                <c:pt idx="8803">
                  <c:v>43740.792170023145</c:v>
                </c:pt>
                <c:pt idx="8804">
                  <c:v>43740.833836747683</c:v>
                </c:pt>
                <c:pt idx="8805">
                  <c:v>43740.87550347222</c:v>
                </c:pt>
                <c:pt idx="8806">
                  <c:v>43740.917170196757</c:v>
                </c:pt>
                <c:pt idx="8807">
                  <c:v>43740.958836921294</c:v>
                </c:pt>
                <c:pt idx="8808">
                  <c:v>43741.000503645831</c:v>
                </c:pt>
                <c:pt idx="8809">
                  <c:v>43741.042170370369</c:v>
                </c:pt>
                <c:pt idx="8810">
                  <c:v>43741.083837094906</c:v>
                </c:pt>
                <c:pt idx="8811">
                  <c:v>43741.125503819443</c:v>
                </c:pt>
                <c:pt idx="8812">
                  <c:v>43741.16717054398</c:v>
                </c:pt>
                <c:pt idx="8813">
                  <c:v>43741.208837268518</c:v>
                </c:pt>
                <c:pt idx="8814">
                  <c:v>43741.250503993055</c:v>
                </c:pt>
                <c:pt idx="8815">
                  <c:v>43741.292170717592</c:v>
                </c:pt>
                <c:pt idx="8816">
                  <c:v>43741.333837442129</c:v>
                </c:pt>
                <c:pt idx="8817">
                  <c:v>43741.375504166666</c:v>
                </c:pt>
                <c:pt idx="8818">
                  <c:v>43741.417170891204</c:v>
                </c:pt>
              </c:numCache>
            </c:numRef>
          </c:xVal>
          <c:yVal>
            <c:numRef>
              <c:f>'Williamsdale 1hr data'!$F$5:$F$8823</c:f>
              <c:numCache>
                <c:formatCode>General</c:formatCode>
                <c:ptCount val="8819"/>
                <c:pt idx="84">
                  <c:v>32</c:v>
                </c:pt>
                <c:pt idx="85">
                  <c:v>11</c:v>
                </c:pt>
                <c:pt idx="86">
                  <c:v>3</c:v>
                </c:pt>
                <c:pt idx="87">
                  <c:v>8</c:v>
                </c:pt>
                <c:pt idx="88">
                  <c:v>8</c:v>
                </c:pt>
                <c:pt idx="89">
                  <c:v>11</c:v>
                </c:pt>
                <c:pt idx="90">
                  <c:v>18</c:v>
                </c:pt>
                <c:pt idx="91">
                  <c:v>24</c:v>
                </c:pt>
                <c:pt idx="92">
                  <c:v>29</c:v>
                </c:pt>
                <c:pt idx="93">
                  <c:v>25</c:v>
                </c:pt>
                <c:pt idx="94">
                  <c:v>0</c:v>
                </c:pt>
                <c:pt idx="95">
                  <c:v>10</c:v>
                </c:pt>
                <c:pt idx="96">
                  <c:v>51</c:v>
                </c:pt>
                <c:pt idx="97">
                  <c:v>15</c:v>
                </c:pt>
                <c:pt idx="98">
                  <c:v>4</c:v>
                </c:pt>
                <c:pt idx="99">
                  <c:v>38</c:v>
                </c:pt>
                <c:pt idx="100">
                  <c:v>0</c:v>
                </c:pt>
                <c:pt idx="101">
                  <c:v>42</c:v>
                </c:pt>
                <c:pt idx="102">
                  <c:v>4</c:v>
                </c:pt>
                <c:pt idx="103">
                  <c:v>0</c:v>
                </c:pt>
                <c:pt idx="104">
                  <c:v>14</c:v>
                </c:pt>
                <c:pt idx="105">
                  <c:v>0</c:v>
                </c:pt>
                <c:pt idx="106">
                  <c:v>0</c:v>
                </c:pt>
                <c:pt idx="107">
                  <c:v>6</c:v>
                </c:pt>
                <c:pt idx="108">
                  <c:v>3</c:v>
                </c:pt>
                <c:pt idx="109">
                  <c:v>8</c:v>
                </c:pt>
                <c:pt idx="110">
                  <c:v>6</c:v>
                </c:pt>
                <c:pt idx="111">
                  <c:v>8</c:v>
                </c:pt>
                <c:pt idx="112">
                  <c:v>6</c:v>
                </c:pt>
                <c:pt idx="113">
                  <c:v>11</c:v>
                </c:pt>
                <c:pt idx="114">
                  <c:v>23</c:v>
                </c:pt>
                <c:pt idx="115">
                  <c:v>35</c:v>
                </c:pt>
                <c:pt idx="116">
                  <c:v>55</c:v>
                </c:pt>
                <c:pt idx="117">
                  <c:v>38</c:v>
                </c:pt>
                <c:pt idx="118">
                  <c:v>14</c:v>
                </c:pt>
                <c:pt idx="119">
                  <c:v>0</c:v>
                </c:pt>
                <c:pt idx="120">
                  <c:v>30</c:v>
                </c:pt>
                <c:pt idx="121">
                  <c:v>25</c:v>
                </c:pt>
                <c:pt idx="122">
                  <c:v>0</c:v>
                </c:pt>
                <c:pt idx="123">
                  <c:v>32</c:v>
                </c:pt>
                <c:pt idx="124">
                  <c:v>24</c:v>
                </c:pt>
                <c:pt idx="125">
                  <c:v>25</c:v>
                </c:pt>
                <c:pt idx="126">
                  <c:v>31</c:v>
                </c:pt>
                <c:pt idx="127">
                  <c:v>37</c:v>
                </c:pt>
                <c:pt idx="128">
                  <c:v>27</c:v>
                </c:pt>
                <c:pt idx="129">
                  <c:v>14</c:v>
                </c:pt>
                <c:pt idx="130">
                  <c:v>0</c:v>
                </c:pt>
                <c:pt idx="131">
                  <c:v>2</c:v>
                </c:pt>
                <c:pt idx="132">
                  <c:v>0</c:v>
                </c:pt>
                <c:pt idx="133">
                  <c:v>20</c:v>
                </c:pt>
                <c:pt idx="134">
                  <c:v>0</c:v>
                </c:pt>
                <c:pt idx="135">
                  <c:v>6</c:v>
                </c:pt>
                <c:pt idx="136">
                  <c:v>10</c:v>
                </c:pt>
                <c:pt idx="137">
                  <c:v>26</c:v>
                </c:pt>
                <c:pt idx="138">
                  <c:v>37</c:v>
                </c:pt>
                <c:pt idx="139">
                  <c:v>80</c:v>
                </c:pt>
                <c:pt idx="140">
                  <c:v>82</c:v>
                </c:pt>
                <c:pt idx="141">
                  <c:v>0</c:v>
                </c:pt>
                <c:pt idx="142">
                  <c:v>47</c:v>
                </c:pt>
                <c:pt idx="143">
                  <c:v>9</c:v>
                </c:pt>
                <c:pt idx="144">
                  <c:v>22</c:v>
                </c:pt>
                <c:pt idx="145">
                  <c:v>16</c:v>
                </c:pt>
                <c:pt idx="146">
                  <c:v>33</c:v>
                </c:pt>
                <c:pt idx="147">
                  <c:v>5</c:v>
                </c:pt>
                <c:pt idx="148">
                  <c:v>44</c:v>
                </c:pt>
                <c:pt idx="149">
                  <c:v>7</c:v>
                </c:pt>
                <c:pt idx="150">
                  <c:v>21</c:v>
                </c:pt>
                <c:pt idx="151">
                  <c:v>13</c:v>
                </c:pt>
                <c:pt idx="152">
                  <c:v>2</c:v>
                </c:pt>
                <c:pt idx="153">
                  <c:v>0</c:v>
                </c:pt>
                <c:pt idx="154">
                  <c:v>0</c:v>
                </c:pt>
                <c:pt idx="155">
                  <c:v>10</c:v>
                </c:pt>
                <c:pt idx="156">
                  <c:v>0</c:v>
                </c:pt>
                <c:pt idx="157">
                  <c:v>1</c:v>
                </c:pt>
                <c:pt idx="158">
                  <c:v>10</c:v>
                </c:pt>
                <c:pt idx="159">
                  <c:v>1</c:v>
                </c:pt>
                <c:pt idx="160">
                  <c:v>7</c:v>
                </c:pt>
                <c:pt idx="161">
                  <c:v>8</c:v>
                </c:pt>
                <c:pt idx="162">
                  <c:v>20</c:v>
                </c:pt>
                <c:pt idx="163">
                  <c:v>34</c:v>
                </c:pt>
                <c:pt idx="164">
                  <c:v>52</c:v>
                </c:pt>
                <c:pt idx="165">
                  <c:v>36</c:v>
                </c:pt>
                <c:pt idx="166">
                  <c:v>0</c:v>
                </c:pt>
                <c:pt idx="167">
                  <c:v>27</c:v>
                </c:pt>
                <c:pt idx="168">
                  <c:v>0</c:v>
                </c:pt>
                <c:pt idx="169">
                  <c:v>27</c:v>
                </c:pt>
                <c:pt idx="170">
                  <c:v>7</c:v>
                </c:pt>
                <c:pt idx="171">
                  <c:v>1</c:v>
                </c:pt>
                <c:pt idx="172">
                  <c:v>6</c:v>
                </c:pt>
                <c:pt idx="173">
                  <c:v>0</c:v>
                </c:pt>
                <c:pt idx="174">
                  <c:v>8</c:v>
                </c:pt>
                <c:pt idx="175">
                  <c:v>17</c:v>
                </c:pt>
                <c:pt idx="176">
                  <c:v>25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6</c:v>
                </c:pt>
                <c:pt idx="183">
                  <c:v>1</c:v>
                </c:pt>
                <c:pt idx="184">
                  <c:v>8</c:v>
                </c:pt>
                <c:pt idx="185">
                  <c:v>3</c:v>
                </c:pt>
                <c:pt idx="186">
                  <c:v>19</c:v>
                </c:pt>
                <c:pt idx="187">
                  <c:v>15</c:v>
                </c:pt>
                <c:pt idx="188">
                  <c:v>16</c:v>
                </c:pt>
                <c:pt idx="189">
                  <c:v>13</c:v>
                </c:pt>
                <c:pt idx="190">
                  <c:v>10</c:v>
                </c:pt>
                <c:pt idx="191">
                  <c:v>0</c:v>
                </c:pt>
                <c:pt idx="192">
                  <c:v>1</c:v>
                </c:pt>
                <c:pt idx="193">
                  <c:v>0</c:v>
                </c:pt>
                <c:pt idx="194">
                  <c:v>23</c:v>
                </c:pt>
                <c:pt idx="195">
                  <c:v>0</c:v>
                </c:pt>
                <c:pt idx="196">
                  <c:v>0</c:v>
                </c:pt>
                <c:pt idx="197">
                  <c:v>9</c:v>
                </c:pt>
                <c:pt idx="198">
                  <c:v>13</c:v>
                </c:pt>
                <c:pt idx="199">
                  <c:v>12</c:v>
                </c:pt>
                <c:pt idx="200">
                  <c:v>0</c:v>
                </c:pt>
                <c:pt idx="201">
                  <c:v>0</c:v>
                </c:pt>
                <c:pt idx="202">
                  <c:v>4</c:v>
                </c:pt>
                <c:pt idx="203">
                  <c:v>0</c:v>
                </c:pt>
                <c:pt idx="204">
                  <c:v>0</c:v>
                </c:pt>
                <c:pt idx="205">
                  <c:v>4</c:v>
                </c:pt>
                <c:pt idx="206">
                  <c:v>0</c:v>
                </c:pt>
                <c:pt idx="207">
                  <c:v>13</c:v>
                </c:pt>
                <c:pt idx="208">
                  <c:v>1</c:v>
                </c:pt>
                <c:pt idx="209">
                  <c:v>6</c:v>
                </c:pt>
                <c:pt idx="210">
                  <c:v>23</c:v>
                </c:pt>
                <c:pt idx="211">
                  <c:v>37</c:v>
                </c:pt>
                <c:pt idx="212">
                  <c:v>29</c:v>
                </c:pt>
                <c:pt idx="213">
                  <c:v>0</c:v>
                </c:pt>
                <c:pt idx="214">
                  <c:v>19</c:v>
                </c:pt>
                <c:pt idx="215">
                  <c:v>0</c:v>
                </c:pt>
                <c:pt idx="216">
                  <c:v>21</c:v>
                </c:pt>
                <c:pt idx="217">
                  <c:v>13</c:v>
                </c:pt>
                <c:pt idx="218">
                  <c:v>0</c:v>
                </c:pt>
                <c:pt idx="219">
                  <c:v>18</c:v>
                </c:pt>
                <c:pt idx="220">
                  <c:v>0</c:v>
                </c:pt>
                <c:pt idx="221">
                  <c:v>2</c:v>
                </c:pt>
                <c:pt idx="222">
                  <c:v>14</c:v>
                </c:pt>
                <c:pt idx="223">
                  <c:v>14</c:v>
                </c:pt>
                <c:pt idx="224">
                  <c:v>2</c:v>
                </c:pt>
                <c:pt idx="225">
                  <c:v>0</c:v>
                </c:pt>
                <c:pt idx="226">
                  <c:v>4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13</c:v>
                </c:pt>
                <c:pt idx="231">
                  <c:v>5</c:v>
                </c:pt>
                <c:pt idx="232">
                  <c:v>17</c:v>
                </c:pt>
                <c:pt idx="233">
                  <c:v>0</c:v>
                </c:pt>
                <c:pt idx="234">
                  <c:v>5</c:v>
                </c:pt>
                <c:pt idx="235">
                  <c:v>0</c:v>
                </c:pt>
                <c:pt idx="236">
                  <c:v>9</c:v>
                </c:pt>
                <c:pt idx="237">
                  <c:v>33</c:v>
                </c:pt>
                <c:pt idx="238">
                  <c:v>0</c:v>
                </c:pt>
                <c:pt idx="239">
                  <c:v>1</c:v>
                </c:pt>
                <c:pt idx="240">
                  <c:v>0</c:v>
                </c:pt>
                <c:pt idx="241">
                  <c:v>6</c:v>
                </c:pt>
                <c:pt idx="242">
                  <c:v>0</c:v>
                </c:pt>
                <c:pt idx="243">
                  <c:v>1</c:v>
                </c:pt>
                <c:pt idx="244">
                  <c:v>7</c:v>
                </c:pt>
                <c:pt idx="245">
                  <c:v>14</c:v>
                </c:pt>
                <c:pt idx="246">
                  <c:v>7</c:v>
                </c:pt>
                <c:pt idx="247">
                  <c:v>15</c:v>
                </c:pt>
                <c:pt idx="248">
                  <c:v>9</c:v>
                </c:pt>
                <c:pt idx="249">
                  <c:v>11</c:v>
                </c:pt>
                <c:pt idx="250">
                  <c:v>17</c:v>
                </c:pt>
                <c:pt idx="251">
                  <c:v>15</c:v>
                </c:pt>
                <c:pt idx="252">
                  <c:v>0</c:v>
                </c:pt>
                <c:pt idx="253">
                  <c:v>65</c:v>
                </c:pt>
                <c:pt idx="254">
                  <c:v>10</c:v>
                </c:pt>
                <c:pt idx="255">
                  <c:v>4</c:v>
                </c:pt>
                <c:pt idx="256">
                  <c:v>0</c:v>
                </c:pt>
                <c:pt idx="257">
                  <c:v>0</c:v>
                </c:pt>
                <c:pt idx="258">
                  <c:v>4</c:v>
                </c:pt>
                <c:pt idx="259">
                  <c:v>40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12</c:v>
                </c:pt>
                <c:pt idx="264">
                  <c:v>0</c:v>
                </c:pt>
                <c:pt idx="278">
                  <c:v>8</c:v>
                </c:pt>
                <c:pt idx="279">
                  <c:v>10</c:v>
                </c:pt>
                <c:pt idx="280">
                  <c:v>5</c:v>
                </c:pt>
                <c:pt idx="281">
                  <c:v>7</c:v>
                </c:pt>
                <c:pt idx="282">
                  <c:v>23</c:v>
                </c:pt>
                <c:pt idx="283">
                  <c:v>30</c:v>
                </c:pt>
                <c:pt idx="284">
                  <c:v>4</c:v>
                </c:pt>
                <c:pt idx="285">
                  <c:v>27</c:v>
                </c:pt>
                <c:pt idx="286">
                  <c:v>0</c:v>
                </c:pt>
                <c:pt idx="287">
                  <c:v>5</c:v>
                </c:pt>
                <c:pt idx="288">
                  <c:v>8</c:v>
                </c:pt>
                <c:pt idx="289">
                  <c:v>29</c:v>
                </c:pt>
                <c:pt idx="290">
                  <c:v>13</c:v>
                </c:pt>
                <c:pt idx="291">
                  <c:v>0</c:v>
                </c:pt>
                <c:pt idx="292">
                  <c:v>12</c:v>
                </c:pt>
                <c:pt idx="293">
                  <c:v>9</c:v>
                </c:pt>
                <c:pt idx="294">
                  <c:v>18</c:v>
                </c:pt>
                <c:pt idx="295">
                  <c:v>31</c:v>
                </c:pt>
                <c:pt idx="296">
                  <c:v>15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10</c:v>
                </c:pt>
                <c:pt idx="303">
                  <c:v>1</c:v>
                </c:pt>
                <c:pt idx="304">
                  <c:v>2</c:v>
                </c:pt>
                <c:pt idx="305">
                  <c:v>13</c:v>
                </c:pt>
                <c:pt idx="306">
                  <c:v>13</c:v>
                </c:pt>
                <c:pt idx="307">
                  <c:v>26</c:v>
                </c:pt>
                <c:pt idx="308">
                  <c:v>24</c:v>
                </c:pt>
                <c:pt idx="309">
                  <c:v>1</c:v>
                </c:pt>
                <c:pt idx="310">
                  <c:v>12</c:v>
                </c:pt>
                <c:pt idx="311">
                  <c:v>10</c:v>
                </c:pt>
                <c:pt idx="312">
                  <c:v>22</c:v>
                </c:pt>
                <c:pt idx="313">
                  <c:v>14</c:v>
                </c:pt>
                <c:pt idx="314">
                  <c:v>7</c:v>
                </c:pt>
                <c:pt idx="315">
                  <c:v>5</c:v>
                </c:pt>
                <c:pt idx="316">
                  <c:v>11</c:v>
                </c:pt>
                <c:pt idx="317">
                  <c:v>11</c:v>
                </c:pt>
                <c:pt idx="318">
                  <c:v>6</c:v>
                </c:pt>
                <c:pt idx="319">
                  <c:v>6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2</c:v>
                </c:pt>
                <c:pt idx="325">
                  <c:v>0</c:v>
                </c:pt>
                <c:pt idx="326">
                  <c:v>9</c:v>
                </c:pt>
                <c:pt idx="327">
                  <c:v>5</c:v>
                </c:pt>
                <c:pt idx="328">
                  <c:v>11</c:v>
                </c:pt>
                <c:pt idx="329">
                  <c:v>6</c:v>
                </c:pt>
                <c:pt idx="330">
                  <c:v>19</c:v>
                </c:pt>
                <c:pt idx="331">
                  <c:v>34</c:v>
                </c:pt>
                <c:pt idx="332">
                  <c:v>17</c:v>
                </c:pt>
                <c:pt idx="333">
                  <c:v>3</c:v>
                </c:pt>
                <c:pt idx="334">
                  <c:v>3</c:v>
                </c:pt>
                <c:pt idx="335">
                  <c:v>17</c:v>
                </c:pt>
                <c:pt idx="336">
                  <c:v>18</c:v>
                </c:pt>
                <c:pt idx="337">
                  <c:v>6</c:v>
                </c:pt>
                <c:pt idx="338">
                  <c:v>3</c:v>
                </c:pt>
                <c:pt idx="339">
                  <c:v>11</c:v>
                </c:pt>
                <c:pt idx="340">
                  <c:v>14</c:v>
                </c:pt>
                <c:pt idx="341">
                  <c:v>5</c:v>
                </c:pt>
                <c:pt idx="342">
                  <c:v>23</c:v>
                </c:pt>
                <c:pt idx="343">
                  <c:v>7</c:v>
                </c:pt>
                <c:pt idx="344">
                  <c:v>7</c:v>
                </c:pt>
                <c:pt idx="345">
                  <c:v>0</c:v>
                </c:pt>
                <c:pt idx="346">
                  <c:v>16</c:v>
                </c:pt>
                <c:pt idx="347">
                  <c:v>0</c:v>
                </c:pt>
                <c:pt idx="348">
                  <c:v>2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10</c:v>
                </c:pt>
                <c:pt idx="353">
                  <c:v>8</c:v>
                </c:pt>
                <c:pt idx="354">
                  <c:v>12</c:v>
                </c:pt>
                <c:pt idx="355">
                  <c:v>16</c:v>
                </c:pt>
                <c:pt idx="356">
                  <c:v>23</c:v>
                </c:pt>
                <c:pt idx="357">
                  <c:v>17</c:v>
                </c:pt>
                <c:pt idx="358">
                  <c:v>11</c:v>
                </c:pt>
                <c:pt idx="359">
                  <c:v>0</c:v>
                </c:pt>
                <c:pt idx="360">
                  <c:v>0</c:v>
                </c:pt>
                <c:pt idx="361">
                  <c:v>15</c:v>
                </c:pt>
                <c:pt idx="362">
                  <c:v>4</c:v>
                </c:pt>
                <c:pt idx="363">
                  <c:v>21</c:v>
                </c:pt>
                <c:pt idx="364">
                  <c:v>16</c:v>
                </c:pt>
                <c:pt idx="365">
                  <c:v>0</c:v>
                </c:pt>
                <c:pt idx="366">
                  <c:v>39</c:v>
                </c:pt>
                <c:pt idx="367">
                  <c:v>0</c:v>
                </c:pt>
                <c:pt idx="368">
                  <c:v>13</c:v>
                </c:pt>
                <c:pt idx="369">
                  <c:v>12</c:v>
                </c:pt>
                <c:pt idx="370">
                  <c:v>0</c:v>
                </c:pt>
                <c:pt idx="371">
                  <c:v>0</c:v>
                </c:pt>
                <c:pt idx="372">
                  <c:v>6</c:v>
                </c:pt>
                <c:pt idx="373">
                  <c:v>2</c:v>
                </c:pt>
                <c:pt idx="374">
                  <c:v>9</c:v>
                </c:pt>
                <c:pt idx="375">
                  <c:v>8</c:v>
                </c:pt>
                <c:pt idx="376">
                  <c:v>13</c:v>
                </c:pt>
                <c:pt idx="377">
                  <c:v>13</c:v>
                </c:pt>
                <c:pt idx="378">
                  <c:v>32</c:v>
                </c:pt>
                <c:pt idx="379">
                  <c:v>30</c:v>
                </c:pt>
                <c:pt idx="380">
                  <c:v>41</c:v>
                </c:pt>
                <c:pt idx="381">
                  <c:v>0</c:v>
                </c:pt>
                <c:pt idx="382">
                  <c:v>52</c:v>
                </c:pt>
                <c:pt idx="383">
                  <c:v>0</c:v>
                </c:pt>
                <c:pt idx="384">
                  <c:v>22</c:v>
                </c:pt>
                <c:pt idx="385">
                  <c:v>37</c:v>
                </c:pt>
                <c:pt idx="386">
                  <c:v>0</c:v>
                </c:pt>
                <c:pt idx="387">
                  <c:v>14</c:v>
                </c:pt>
                <c:pt idx="388">
                  <c:v>28</c:v>
                </c:pt>
                <c:pt idx="389">
                  <c:v>8</c:v>
                </c:pt>
                <c:pt idx="390">
                  <c:v>0</c:v>
                </c:pt>
                <c:pt idx="391">
                  <c:v>36</c:v>
                </c:pt>
                <c:pt idx="392">
                  <c:v>21</c:v>
                </c:pt>
                <c:pt idx="393">
                  <c:v>2</c:v>
                </c:pt>
                <c:pt idx="394">
                  <c:v>17</c:v>
                </c:pt>
                <c:pt idx="395">
                  <c:v>0</c:v>
                </c:pt>
                <c:pt idx="396">
                  <c:v>0</c:v>
                </c:pt>
                <c:pt idx="397">
                  <c:v>2</c:v>
                </c:pt>
                <c:pt idx="398">
                  <c:v>5</c:v>
                </c:pt>
                <c:pt idx="399">
                  <c:v>16</c:v>
                </c:pt>
                <c:pt idx="400">
                  <c:v>11</c:v>
                </c:pt>
                <c:pt idx="401">
                  <c:v>17</c:v>
                </c:pt>
                <c:pt idx="402">
                  <c:v>33</c:v>
                </c:pt>
                <c:pt idx="403">
                  <c:v>35</c:v>
                </c:pt>
                <c:pt idx="404">
                  <c:v>0</c:v>
                </c:pt>
                <c:pt idx="405">
                  <c:v>0</c:v>
                </c:pt>
                <c:pt idx="406">
                  <c:v>34</c:v>
                </c:pt>
                <c:pt idx="407">
                  <c:v>0</c:v>
                </c:pt>
                <c:pt idx="408">
                  <c:v>9</c:v>
                </c:pt>
                <c:pt idx="409">
                  <c:v>34</c:v>
                </c:pt>
                <c:pt idx="410">
                  <c:v>10</c:v>
                </c:pt>
                <c:pt idx="411">
                  <c:v>0</c:v>
                </c:pt>
                <c:pt idx="412">
                  <c:v>0</c:v>
                </c:pt>
                <c:pt idx="413">
                  <c:v>11</c:v>
                </c:pt>
                <c:pt idx="414">
                  <c:v>18</c:v>
                </c:pt>
                <c:pt idx="415">
                  <c:v>11</c:v>
                </c:pt>
                <c:pt idx="416">
                  <c:v>0</c:v>
                </c:pt>
                <c:pt idx="417">
                  <c:v>2</c:v>
                </c:pt>
                <c:pt idx="418">
                  <c:v>0</c:v>
                </c:pt>
                <c:pt idx="419">
                  <c:v>4</c:v>
                </c:pt>
                <c:pt idx="420">
                  <c:v>8</c:v>
                </c:pt>
                <c:pt idx="421">
                  <c:v>1</c:v>
                </c:pt>
                <c:pt idx="422">
                  <c:v>8</c:v>
                </c:pt>
                <c:pt idx="423">
                  <c:v>1</c:v>
                </c:pt>
                <c:pt idx="424">
                  <c:v>4</c:v>
                </c:pt>
                <c:pt idx="425">
                  <c:v>11</c:v>
                </c:pt>
                <c:pt idx="426">
                  <c:v>26</c:v>
                </c:pt>
                <c:pt idx="427">
                  <c:v>20</c:v>
                </c:pt>
                <c:pt idx="428">
                  <c:v>7</c:v>
                </c:pt>
                <c:pt idx="429">
                  <c:v>7</c:v>
                </c:pt>
                <c:pt idx="430">
                  <c:v>23</c:v>
                </c:pt>
                <c:pt idx="431">
                  <c:v>0</c:v>
                </c:pt>
                <c:pt idx="432">
                  <c:v>29</c:v>
                </c:pt>
                <c:pt idx="433">
                  <c:v>0</c:v>
                </c:pt>
                <c:pt idx="434">
                  <c:v>13</c:v>
                </c:pt>
                <c:pt idx="435">
                  <c:v>9</c:v>
                </c:pt>
                <c:pt idx="436">
                  <c:v>61</c:v>
                </c:pt>
                <c:pt idx="437">
                  <c:v>5</c:v>
                </c:pt>
                <c:pt idx="438">
                  <c:v>5</c:v>
                </c:pt>
                <c:pt idx="439">
                  <c:v>0</c:v>
                </c:pt>
                <c:pt idx="440">
                  <c:v>18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4</c:v>
                </c:pt>
                <c:pt idx="447">
                  <c:v>0</c:v>
                </c:pt>
                <c:pt idx="448">
                  <c:v>9</c:v>
                </c:pt>
                <c:pt idx="449">
                  <c:v>9</c:v>
                </c:pt>
                <c:pt idx="450">
                  <c:v>12</c:v>
                </c:pt>
                <c:pt idx="451">
                  <c:v>18</c:v>
                </c:pt>
                <c:pt idx="452">
                  <c:v>18</c:v>
                </c:pt>
                <c:pt idx="453">
                  <c:v>18</c:v>
                </c:pt>
                <c:pt idx="454">
                  <c:v>15</c:v>
                </c:pt>
                <c:pt idx="455">
                  <c:v>15</c:v>
                </c:pt>
                <c:pt idx="456">
                  <c:v>0</c:v>
                </c:pt>
                <c:pt idx="457">
                  <c:v>17</c:v>
                </c:pt>
                <c:pt idx="458">
                  <c:v>8</c:v>
                </c:pt>
                <c:pt idx="459">
                  <c:v>9</c:v>
                </c:pt>
                <c:pt idx="460">
                  <c:v>0</c:v>
                </c:pt>
                <c:pt idx="461">
                  <c:v>6</c:v>
                </c:pt>
                <c:pt idx="462">
                  <c:v>5</c:v>
                </c:pt>
                <c:pt idx="463">
                  <c:v>4</c:v>
                </c:pt>
                <c:pt idx="464">
                  <c:v>10</c:v>
                </c:pt>
                <c:pt idx="465">
                  <c:v>9</c:v>
                </c:pt>
                <c:pt idx="466">
                  <c:v>20</c:v>
                </c:pt>
                <c:pt idx="467">
                  <c:v>0</c:v>
                </c:pt>
                <c:pt idx="468">
                  <c:v>10</c:v>
                </c:pt>
                <c:pt idx="469">
                  <c:v>7</c:v>
                </c:pt>
                <c:pt idx="470">
                  <c:v>13</c:v>
                </c:pt>
                <c:pt idx="471">
                  <c:v>31</c:v>
                </c:pt>
                <c:pt idx="472">
                  <c:v>7</c:v>
                </c:pt>
                <c:pt idx="473">
                  <c:v>0</c:v>
                </c:pt>
                <c:pt idx="474">
                  <c:v>33</c:v>
                </c:pt>
                <c:pt idx="475">
                  <c:v>0</c:v>
                </c:pt>
                <c:pt idx="476">
                  <c:v>8</c:v>
                </c:pt>
                <c:pt idx="477">
                  <c:v>4</c:v>
                </c:pt>
                <c:pt idx="478">
                  <c:v>11</c:v>
                </c:pt>
                <c:pt idx="479">
                  <c:v>0</c:v>
                </c:pt>
                <c:pt idx="480">
                  <c:v>68</c:v>
                </c:pt>
                <c:pt idx="481">
                  <c:v>8</c:v>
                </c:pt>
                <c:pt idx="482">
                  <c:v>6</c:v>
                </c:pt>
                <c:pt idx="483">
                  <c:v>15</c:v>
                </c:pt>
                <c:pt idx="484">
                  <c:v>0</c:v>
                </c:pt>
                <c:pt idx="485">
                  <c:v>0</c:v>
                </c:pt>
                <c:pt idx="486">
                  <c:v>7</c:v>
                </c:pt>
                <c:pt idx="487">
                  <c:v>6</c:v>
                </c:pt>
                <c:pt idx="488">
                  <c:v>0</c:v>
                </c:pt>
                <c:pt idx="489">
                  <c:v>2</c:v>
                </c:pt>
                <c:pt idx="490">
                  <c:v>2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2</c:v>
                </c:pt>
                <c:pt idx="495">
                  <c:v>0</c:v>
                </c:pt>
                <c:pt idx="496">
                  <c:v>1</c:v>
                </c:pt>
                <c:pt idx="497">
                  <c:v>2</c:v>
                </c:pt>
                <c:pt idx="498">
                  <c:v>19</c:v>
                </c:pt>
                <c:pt idx="499">
                  <c:v>16</c:v>
                </c:pt>
                <c:pt idx="500">
                  <c:v>9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12</c:v>
                </c:pt>
                <c:pt idx="505">
                  <c:v>1</c:v>
                </c:pt>
                <c:pt idx="506">
                  <c:v>14</c:v>
                </c:pt>
                <c:pt idx="507">
                  <c:v>0</c:v>
                </c:pt>
                <c:pt idx="508">
                  <c:v>10</c:v>
                </c:pt>
                <c:pt idx="509">
                  <c:v>0</c:v>
                </c:pt>
                <c:pt idx="510">
                  <c:v>20</c:v>
                </c:pt>
                <c:pt idx="511">
                  <c:v>0</c:v>
                </c:pt>
                <c:pt idx="512">
                  <c:v>27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2</c:v>
                </c:pt>
                <c:pt idx="520">
                  <c:v>4</c:v>
                </c:pt>
                <c:pt idx="521">
                  <c:v>7</c:v>
                </c:pt>
                <c:pt idx="522">
                  <c:v>15</c:v>
                </c:pt>
                <c:pt idx="523">
                  <c:v>16</c:v>
                </c:pt>
                <c:pt idx="524">
                  <c:v>14</c:v>
                </c:pt>
                <c:pt idx="525">
                  <c:v>0</c:v>
                </c:pt>
                <c:pt idx="526">
                  <c:v>0</c:v>
                </c:pt>
                <c:pt idx="527">
                  <c:v>13</c:v>
                </c:pt>
                <c:pt idx="528">
                  <c:v>2</c:v>
                </c:pt>
                <c:pt idx="529">
                  <c:v>18</c:v>
                </c:pt>
                <c:pt idx="530">
                  <c:v>5</c:v>
                </c:pt>
                <c:pt idx="531">
                  <c:v>0</c:v>
                </c:pt>
                <c:pt idx="532">
                  <c:v>19</c:v>
                </c:pt>
                <c:pt idx="533">
                  <c:v>0</c:v>
                </c:pt>
                <c:pt idx="534">
                  <c:v>5</c:v>
                </c:pt>
                <c:pt idx="535">
                  <c:v>0</c:v>
                </c:pt>
                <c:pt idx="536">
                  <c:v>10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3</c:v>
                </c:pt>
                <c:pt idx="541">
                  <c:v>5</c:v>
                </c:pt>
                <c:pt idx="542">
                  <c:v>6</c:v>
                </c:pt>
                <c:pt idx="543">
                  <c:v>8</c:v>
                </c:pt>
                <c:pt idx="544">
                  <c:v>3</c:v>
                </c:pt>
                <c:pt idx="545">
                  <c:v>14</c:v>
                </c:pt>
                <c:pt idx="546">
                  <c:v>24</c:v>
                </c:pt>
                <c:pt idx="547">
                  <c:v>30</c:v>
                </c:pt>
                <c:pt idx="548">
                  <c:v>0</c:v>
                </c:pt>
                <c:pt idx="549">
                  <c:v>20</c:v>
                </c:pt>
                <c:pt idx="550">
                  <c:v>9</c:v>
                </c:pt>
                <c:pt idx="551">
                  <c:v>4</c:v>
                </c:pt>
                <c:pt idx="552">
                  <c:v>5</c:v>
                </c:pt>
                <c:pt idx="553">
                  <c:v>19</c:v>
                </c:pt>
                <c:pt idx="554">
                  <c:v>18</c:v>
                </c:pt>
                <c:pt idx="555">
                  <c:v>0</c:v>
                </c:pt>
                <c:pt idx="556">
                  <c:v>26</c:v>
                </c:pt>
                <c:pt idx="557">
                  <c:v>35</c:v>
                </c:pt>
                <c:pt idx="558">
                  <c:v>10</c:v>
                </c:pt>
                <c:pt idx="559">
                  <c:v>9</c:v>
                </c:pt>
                <c:pt idx="560">
                  <c:v>0</c:v>
                </c:pt>
                <c:pt idx="561">
                  <c:v>0</c:v>
                </c:pt>
                <c:pt idx="562">
                  <c:v>6</c:v>
                </c:pt>
                <c:pt idx="563">
                  <c:v>1</c:v>
                </c:pt>
                <c:pt idx="564">
                  <c:v>0</c:v>
                </c:pt>
                <c:pt idx="565">
                  <c:v>3</c:v>
                </c:pt>
                <c:pt idx="566">
                  <c:v>0</c:v>
                </c:pt>
                <c:pt idx="567">
                  <c:v>2</c:v>
                </c:pt>
                <c:pt idx="568">
                  <c:v>8</c:v>
                </c:pt>
                <c:pt idx="569">
                  <c:v>8</c:v>
                </c:pt>
                <c:pt idx="570">
                  <c:v>17</c:v>
                </c:pt>
                <c:pt idx="571">
                  <c:v>28</c:v>
                </c:pt>
                <c:pt idx="572">
                  <c:v>29</c:v>
                </c:pt>
                <c:pt idx="573">
                  <c:v>0</c:v>
                </c:pt>
                <c:pt idx="574">
                  <c:v>28</c:v>
                </c:pt>
                <c:pt idx="575">
                  <c:v>0</c:v>
                </c:pt>
                <c:pt idx="576">
                  <c:v>20</c:v>
                </c:pt>
                <c:pt idx="577">
                  <c:v>19</c:v>
                </c:pt>
                <c:pt idx="578">
                  <c:v>10</c:v>
                </c:pt>
                <c:pt idx="579">
                  <c:v>0</c:v>
                </c:pt>
                <c:pt idx="580">
                  <c:v>25</c:v>
                </c:pt>
                <c:pt idx="581">
                  <c:v>15</c:v>
                </c:pt>
                <c:pt idx="582">
                  <c:v>4</c:v>
                </c:pt>
                <c:pt idx="583">
                  <c:v>8</c:v>
                </c:pt>
                <c:pt idx="584">
                  <c:v>4</c:v>
                </c:pt>
                <c:pt idx="585">
                  <c:v>0</c:v>
                </c:pt>
                <c:pt idx="586">
                  <c:v>0</c:v>
                </c:pt>
                <c:pt idx="587">
                  <c:v>6</c:v>
                </c:pt>
                <c:pt idx="588">
                  <c:v>0</c:v>
                </c:pt>
                <c:pt idx="589">
                  <c:v>0</c:v>
                </c:pt>
                <c:pt idx="590">
                  <c:v>1</c:v>
                </c:pt>
                <c:pt idx="591">
                  <c:v>1</c:v>
                </c:pt>
                <c:pt idx="592">
                  <c:v>5</c:v>
                </c:pt>
                <c:pt idx="593">
                  <c:v>5</c:v>
                </c:pt>
                <c:pt idx="594">
                  <c:v>13</c:v>
                </c:pt>
                <c:pt idx="595">
                  <c:v>12</c:v>
                </c:pt>
                <c:pt idx="596">
                  <c:v>23</c:v>
                </c:pt>
                <c:pt idx="597">
                  <c:v>9</c:v>
                </c:pt>
                <c:pt idx="598">
                  <c:v>0</c:v>
                </c:pt>
                <c:pt idx="599">
                  <c:v>0</c:v>
                </c:pt>
                <c:pt idx="600">
                  <c:v>3</c:v>
                </c:pt>
                <c:pt idx="601">
                  <c:v>19</c:v>
                </c:pt>
                <c:pt idx="602">
                  <c:v>5</c:v>
                </c:pt>
                <c:pt idx="603">
                  <c:v>2</c:v>
                </c:pt>
                <c:pt idx="604">
                  <c:v>9</c:v>
                </c:pt>
                <c:pt idx="605">
                  <c:v>2</c:v>
                </c:pt>
                <c:pt idx="606">
                  <c:v>12</c:v>
                </c:pt>
                <c:pt idx="607">
                  <c:v>21</c:v>
                </c:pt>
                <c:pt idx="608">
                  <c:v>5</c:v>
                </c:pt>
                <c:pt idx="609">
                  <c:v>7</c:v>
                </c:pt>
                <c:pt idx="610">
                  <c:v>0</c:v>
                </c:pt>
                <c:pt idx="611">
                  <c:v>0</c:v>
                </c:pt>
                <c:pt idx="612">
                  <c:v>5</c:v>
                </c:pt>
                <c:pt idx="613">
                  <c:v>0</c:v>
                </c:pt>
                <c:pt idx="614">
                  <c:v>0</c:v>
                </c:pt>
                <c:pt idx="615">
                  <c:v>9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3</c:v>
                </c:pt>
                <c:pt idx="620">
                  <c:v>5</c:v>
                </c:pt>
                <c:pt idx="621">
                  <c:v>32</c:v>
                </c:pt>
                <c:pt idx="622">
                  <c:v>0</c:v>
                </c:pt>
                <c:pt idx="623">
                  <c:v>20</c:v>
                </c:pt>
                <c:pt idx="624">
                  <c:v>0</c:v>
                </c:pt>
                <c:pt idx="625">
                  <c:v>4</c:v>
                </c:pt>
                <c:pt idx="626">
                  <c:v>0</c:v>
                </c:pt>
                <c:pt idx="627">
                  <c:v>2</c:v>
                </c:pt>
                <c:pt idx="628">
                  <c:v>6</c:v>
                </c:pt>
                <c:pt idx="629">
                  <c:v>0</c:v>
                </c:pt>
                <c:pt idx="630">
                  <c:v>11</c:v>
                </c:pt>
                <c:pt idx="631">
                  <c:v>3</c:v>
                </c:pt>
                <c:pt idx="632">
                  <c:v>1</c:v>
                </c:pt>
                <c:pt idx="633">
                  <c:v>16</c:v>
                </c:pt>
                <c:pt idx="634">
                  <c:v>14</c:v>
                </c:pt>
                <c:pt idx="635">
                  <c:v>0</c:v>
                </c:pt>
                <c:pt idx="636">
                  <c:v>5</c:v>
                </c:pt>
                <c:pt idx="637">
                  <c:v>0</c:v>
                </c:pt>
                <c:pt idx="638">
                  <c:v>3</c:v>
                </c:pt>
                <c:pt idx="639">
                  <c:v>5</c:v>
                </c:pt>
                <c:pt idx="640">
                  <c:v>0</c:v>
                </c:pt>
                <c:pt idx="641">
                  <c:v>5</c:v>
                </c:pt>
                <c:pt idx="642">
                  <c:v>10</c:v>
                </c:pt>
                <c:pt idx="643">
                  <c:v>7</c:v>
                </c:pt>
                <c:pt idx="644">
                  <c:v>0</c:v>
                </c:pt>
                <c:pt idx="645">
                  <c:v>10</c:v>
                </c:pt>
                <c:pt idx="646">
                  <c:v>2</c:v>
                </c:pt>
                <c:pt idx="647">
                  <c:v>0</c:v>
                </c:pt>
                <c:pt idx="648">
                  <c:v>9</c:v>
                </c:pt>
                <c:pt idx="649">
                  <c:v>0</c:v>
                </c:pt>
                <c:pt idx="650">
                  <c:v>15</c:v>
                </c:pt>
                <c:pt idx="651">
                  <c:v>0</c:v>
                </c:pt>
                <c:pt idx="652">
                  <c:v>12</c:v>
                </c:pt>
                <c:pt idx="653">
                  <c:v>0</c:v>
                </c:pt>
                <c:pt idx="654">
                  <c:v>8</c:v>
                </c:pt>
                <c:pt idx="655">
                  <c:v>26</c:v>
                </c:pt>
                <c:pt idx="656">
                  <c:v>0</c:v>
                </c:pt>
                <c:pt idx="657">
                  <c:v>1</c:v>
                </c:pt>
                <c:pt idx="658">
                  <c:v>0</c:v>
                </c:pt>
                <c:pt idx="659">
                  <c:v>6</c:v>
                </c:pt>
                <c:pt idx="660">
                  <c:v>0</c:v>
                </c:pt>
                <c:pt idx="661">
                  <c:v>6</c:v>
                </c:pt>
                <c:pt idx="662">
                  <c:v>3</c:v>
                </c:pt>
                <c:pt idx="663">
                  <c:v>3</c:v>
                </c:pt>
                <c:pt idx="664">
                  <c:v>3</c:v>
                </c:pt>
                <c:pt idx="665">
                  <c:v>9</c:v>
                </c:pt>
                <c:pt idx="666">
                  <c:v>24</c:v>
                </c:pt>
                <c:pt idx="667">
                  <c:v>4</c:v>
                </c:pt>
                <c:pt idx="668">
                  <c:v>8</c:v>
                </c:pt>
                <c:pt idx="669">
                  <c:v>7</c:v>
                </c:pt>
                <c:pt idx="670">
                  <c:v>0</c:v>
                </c:pt>
                <c:pt idx="671">
                  <c:v>12</c:v>
                </c:pt>
                <c:pt idx="672">
                  <c:v>5</c:v>
                </c:pt>
                <c:pt idx="673">
                  <c:v>0</c:v>
                </c:pt>
                <c:pt idx="674">
                  <c:v>4</c:v>
                </c:pt>
                <c:pt idx="675">
                  <c:v>10</c:v>
                </c:pt>
                <c:pt idx="676">
                  <c:v>6</c:v>
                </c:pt>
                <c:pt idx="677">
                  <c:v>23</c:v>
                </c:pt>
                <c:pt idx="678">
                  <c:v>25</c:v>
                </c:pt>
                <c:pt idx="679">
                  <c:v>0</c:v>
                </c:pt>
                <c:pt idx="680">
                  <c:v>1</c:v>
                </c:pt>
                <c:pt idx="681">
                  <c:v>0</c:v>
                </c:pt>
                <c:pt idx="682">
                  <c:v>0</c:v>
                </c:pt>
                <c:pt idx="683">
                  <c:v>6</c:v>
                </c:pt>
                <c:pt idx="684">
                  <c:v>0</c:v>
                </c:pt>
                <c:pt idx="685">
                  <c:v>2</c:v>
                </c:pt>
                <c:pt idx="686">
                  <c:v>0</c:v>
                </c:pt>
                <c:pt idx="687">
                  <c:v>5</c:v>
                </c:pt>
                <c:pt idx="688">
                  <c:v>4</c:v>
                </c:pt>
                <c:pt idx="689">
                  <c:v>0</c:v>
                </c:pt>
                <c:pt idx="690">
                  <c:v>19</c:v>
                </c:pt>
                <c:pt idx="691">
                  <c:v>25</c:v>
                </c:pt>
                <c:pt idx="692">
                  <c:v>24</c:v>
                </c:pt>
                <c:pt idx="693">
                  <c:v>1</c:v>
                </c:pt>
                <c:pt idx="694">
                  <c:v>0</c:v>
                </c:pt>
                <c:pt idx="695">
                  <c:v>31</c:v>
                </c:pt>
                <c:pt idx="696">
                  <c:v>0</c:v>
                </c:pt>
                <c:pt idx="697">
                  <c:v>3</c:v>
                </c:pt>
                <c:pt idx="698">
                  <c:v>7</c:v>
                </c:pt>
                <c:pt idx="699">
                  <c:v>11</c:v>
                </c:pt>
                <c:pt idx="700">
                  <c:v>4</c:v>
                </c:pt>
                <c:pt idx="701">
                  <c:v>4</c:v>
                </c:pt>
                <c:pt idx="702">
                  <c:v>7</c:v>
                </c:pt>
                <c:pt idx="703">
                  <c:v>0</c:v>
                </c:pt>
                <c:pt idx="704">
                  <c:v>25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1</c:v>
                </c:pt>
                <c:pt idx="709">
                  <c:v>0</c:v>
                </c:pt>
                <c:pt idx="710">
                  <c:v>1</c:v>
                </c:pt>
                <c:pt idx="711">
                  <c:v>4</c:v>
                </c:pt>
                <c:pt idx="712">
                  <c:v>7</c:v>
                </c:pt>
                <c:pt idx="713">
                  <c:v>5</c:v>
                </c:pt>
                <c:pt idx="714">
                  <c:v>23</c:v>
                </c:pt>
                <c:pt idx="715">
                  <c:v>17</c:v>
                </c:pt>
                <c:pt idx="716">
                  <c:v>1</c:v>
                </c:pt>
                <c:pt idx="717">
                  <c:v>0</c:v>
                </c:pt>
                <c:pt idx="718">
                  <c:v>19</c:v>
                </c:pt>
                <c:pt idx="719">
                  <c:v>18</c:v>
                </c:pt>
                <c:pt idx="720">
                  <c:v>0</c:v>
                </c:pt>
                <c:pt idx="721">
                  <c:v>18</c:v>
                </c:pt>
                <c:pt idx="722">
                  <c:v>8</c:v>
                </c:pt>
                <c:pt idx="723">
                  <c:v>9</c:v>
                </c:pt>
                <c:pt idx="724">
                  <c:v>5</c:v>
                </c:pt>
                <c:pt idx="725">
                  <c:v>19</c:v>
                </c:pt>
                <c:pt idx="726">
                  <c:v>0</c:v>
                </c:pt>
                <c:pt idx="727">
                  <c:v>2</c:v>
                </c:pt>
                <c:pt idx="728">
                  <c:v>24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5</c:v>
                </c:pt>
                <c:pt idx="734">
                  <c:v>4</c:v>
                </c:pt>
                <c:pt idx="735">
                  <c:v>0</c:v>
                </c:pt>
                <c:pt idx="736">
                  <c:v>7</c:v>
                </c:pt>
                <c:pt idx="737">
                  <c:v>9</c:v>
                </c:pt>
                <c:pt idx="738">
                  <c:v>23</c:v>
                </c:pt>
                <c:pt idx="739">
                  <c:v>17</c:v>
                </c:pt>
                <c:pt idx="740">
                  <c:v>17</c:v>
                </c:pt>
                <c:pt idx="741">
                  <c:v>23</c:v>
                </c:pt>
                <c:pt idx="742">
                  <c:v>0</c:v>
                </c:pt>
                <c:pt idx="743">
                  <c:v>31</c:v>
                </c:pt>
                <c:pt idx="744">
                  <c:v>12</c:v>
                </c:pt>
                <c:pt idx="745">
                  <c:v>24</c:v>
                </c:pt>
                <c:pt idx="746">
                  <c:v>0</c:v>
                </c:pt>
                <c:pt idx="747">
                  <c:v>16</c:v>
                </c:pt>
                <c:pt idx="748">
                  <c:v>12</c:v>
                </c:pt>
                <c:pt idx="749">
                  <c:v>7</c:v>
                </c:pt>
                <c:pt idx="750">
                  <c:v>0</c:v>
                </c:pt>
                <c:pt idx="751">
                  <c:v>25</c:v>
                </c:pt>
                <c:pt idx="752">
                  <c:v>0</c:v>
                </c:pt>
                <c:pt idx="753">
                  <c:v>29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8">
                  <c:v>0</c:v>
                </c:pt>
                <c:pt idx="759">
                  <c:v>7</c:v>
                </c:pt>
                <c:pt idx="760">
                  <c:v>3</c:v>
                </c:pt>
                <c:pt idx="761">
                  <c:v>5</c:v>
                </c:pt>
                <c:pt idx="762">
                  <c:v>10</c:v>
                </c:pt>
                <c:pt idx="763">
                  <c:v>0</c:v>
                </c:pt>
                <c:pt idx="764">
                  <c:v>11</c:v>
                </c:pt>
                <c:pt idx="765">
                  <c:v>0</c:v>
                </c:pt>
                <c:pt idx="766">
                  <c:v>14</c:v>
                </c:pt>
                <c:pt idx="767">
                  <c:v>1</c:v>
                </c:pt>
                <c:pt idx="768">
                  <c:v>0</c:v>
                </c:pt>
                <c:pt idx="769">
                  <c:v>17</c:v>
                </c:pt>
                <c:pt idx="770">
                  <c:v>2</c:v>
                </c:pt>
                <c:pt idx="771">
                  <c:v>12</c:v>
                </c:pt>
                <c:pt idx="772">
                  <c:v>0</c:v>
                </c:pt>
                <c:pt idx="773">
                  <c:v>0</c:v>
                </c:pt>
                <c:pt idx="774">
                  <c:v>12</c:v>
                </c:pt>
                <c:pt idx="775">
                  <c:v>0</c:v>
                </c:pt>
                <c:pt idx="776">
                  <c:v>30</c:v>
                </c:pt>
                <c:pt idx="777">
                  <c:v>6</c:v>
                </c:pt>
                <c:pt idx="778">
                  <c:v>27</c:v>
                </c:pt>
                <c:pt idx="779">
                  <c:v>0</c:v>
                </c:pt>
                <c:pt idx="780">
                  <c:v>0</c:v>
                </c:pt>
                <c:pt idx="781">
                  <c:v>3</c:v>
                </c:pt>
                <c:pt idx="782">
                  <c:v>0</c:v>
                </c:pt>
                <c:pt idx="783">
                  <c:v>8</c:v>
                </c:pt>
                <c:pt idx="784">
                  <c:v>13</c:v>
                </c:pt>
                <c:pt idx="785">
                  <c:v>26</c:v>
                </c:pt>
                <c:pt idx="786">
                  <c:v>0</c:v>
                </c:pt>
                <c:pt idx="787">
                  <c:v>30</c:v>
                </c:pt>
                <c:pt idx="788">
                  <c:v>7</c:v>
                </c:pt>
                <c:pt idx="789">
                  <c:v>19</c:v>
                </c:pt>
                <c:pt idx="790">
                  <c:v>0</c:v>
                </c:pt>
                <c:pt idx="791">
                  <c:v>0</c:v>
                </c:pt>
                <c:pt idx="792">
                  <c:v>7</c:v>
                </c:pt>
                <c:pt idx="793">
                  <c:v>24</c:v>
                </c:pt>
                <c:pt idx="794">
                  <c:v>3</c:v>
                </c:pt>
                <c:pt idx="795">
                  <c:v>14</c:v>
                </c:pt>
                <c:pt idx="796">
                  <c:v>5</c:v>
                </c:pt>
                <c:pt idx="797">
                  <c:v>8</c:v>
                </c:pt>
                <c:pt idx="798">
                  <c:v>0</c:v>
                </c:pt>
                <c:pt idx="799">
                  <c:v>3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1</c:v>
                </c:pt>
                <c:pt idx="807">
                  <c:v>1</c:v>
                </c:pt>
                <c:pt idx="808">
                  <c:v>1</c:v>
                </c:pt>
                <c:pt idx="809">
                  <c:v>9</c:v>
                </c:pt>
                <c:pt idx="810">
                  <c:v>23</c:v>
                </c:pt>
                <c:pt idx="811">
                  <c:v>5</c:v>
                </c:pt>
                <c:pt idx="812">
                  <c:v>0</c:v>
                </c:pt>
                <c:pt idx="813">
                  <c:v>26</c:v>
                </c:pt>
                <c:pt idx="814">
                  <c:v>0</c:v>
                </c:pt>
                <c:pt idx="815">
                  <c:v>7</c:v>
                </c:pt>
                <c:pt idx="816">
                  <c:v>15</c:v>
                </c:pt>
                <c:pt idx="817">
                  <c:v>4</c:v>
                </c:pt>
                <c:pt idx="818">
                  <c:v>0</c:v>
                </c:pt>
                <c:pt idx="819">
                  <c:v>0</c:v>
                </c:pt>
                <c:pt idx="820">
                  <c:v>14</c:v>
                </c:pt>
                <c:pt idx="821">
                  <c:v>0</c:v>
                </c:pt>
                <c:pt idx="822">
                  <c:v>7</c:v>
                </c:pt>
                <c:pt idx="823">
                  <c:v>0</c:v>
                </c:pt>
                <c:pt idx="824">
                  <c:v>9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3</c:v>
                </c:pt>
                <c:pt idx="829">
                  <c:v>0</c:v>
                </c:pt>
                <c:pt idx="830">
                  <c:v>0</c:v>
                </c:pt>
                <c:pt idx="831">
                  <c:v>8</c:v>
                </c:pt>
                <c:pt idx="832">
                  <c:v>0</c:v>
                </c:pt>
                <c:pt idx="833">
                  <c:v>16</c:v>
                </c:pt>
                <c:pt idx="834">
                  <c:v>5</c:v>
                </c:pt>
                <c:pt idx="835">
                  <c:v>10</c:v>
                </c:pt>
                <c:pt idx="836">
                  <c:v>6</c:v>
                </c:pt>
                <c:pt idx="837">
                  <c:v>8</c:v>
                </c:pt>
                <c:pt idx="838">
                  <c:v>7</c:v>
                </c:pt>
                <c:pt idx="839">
                  <c:v>0</c:v>
                </c:pt>
                <c:pt idx="840">
                  <c:v>6</c:v>
                </c:pt>
                <c:pt idx="841">
                  <c:v>5</c:v>
                </c:pt>
                <c:pt idx="842">
                  <c:v>2</c:v>
                </c:pt>
                <c:pt idx="843">
                  <c:v>0</c:v>
                </c:pt>
                <c:pt idx="844">
                  <c:v>2</c:v>
                </c:pt>
                <c:pt idx="845">
                  <c:v>21</c:v>
                </c:pt>
                <c:pt idx="846">
                  <c:v>0</c:v>
                </c:pt>
                <c:pt idx="847">
                  <c:v>14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41</c:v>
                </c:pt>
                <c:pt idx="852">
                  <c:v>0</c:v>
                </c:pt>
                <c:pt idx="853">
                  <c:v>10</c:v>
                </c:pt>
                <c:pt idx="854">
                  <c:v>17</c:v>
                </c:pt>
                <c:pt idx="855">
                  <c:v>0</c:v>
                </c:pt>
                <c:pt idx="856">
                  <c:v>2</c:v>
                </c:pt>
                <c:pt idx="857">
                  <c:v>0</c:v>
                </c:pt>
                <c:pt idx="858">
                  <c:v>45</c:v>
                </c:pt>
                <c:pt idx="859">
                  <c:v>0</c:v>
                </c:pt>
                <c:pt idx="860">
                  <c:v>9</c:v>
                </c:pt>
                <c:pt idx="861">
                  <c:v>14</c:v>
                </c:pt>
                <c:pt idx="862">
                  <c:v>29</c:v>
                </c:pt>
                <c:pt idx="863">
                  <c:v>0</c:v>
                </c:pt>
                <c:pt idx="864">
                  <c:v>34</c:v>
                </c:pt>
                <c:pt idx="865">
                  <c:v>7</c:v>
                </c:pt>
                <c:pt idx="866">
                  <c:v>3</c:v>
                </c:pt>
                <c:pt idx="867">
                  <c:v>0</c:v>
                </c:pt>
                <c:pt idx="868">
                  <c:v>34</c:v>
                </c:pt>
                <c:pt idx="869">
                  <c:v>0</c:v>
                </c:pt>
                <c:pt idx="870">
                  <c:v>0</c:v>
                </c:pt>
                <c:pt idx="871">
                  <c:v>5</c:v>
                </c:pt>
                <c:pt idx="872">
                  <c:v>23</c:v>
                </c:pt>
                <c:pt idx="873">
                  <c:v>0</c:v>
                </c:pt>
                <c:pt idx="874">
                  <c:v>6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9</c:v>
                </c:pt>
                <c:pt idx="879">
                  <c:v>4</c:v>
                </c:pt>
                <c:pt idx="880">
                  <c:v>5</c:v>
                </c:pt>
                <c:pt idx="881">
                  <c:v>17</c:v>
                </c:pt>
                <c:pt idx="882">
                  <c:v>25</c:v>
                </c:pt>
                <c:pt idx="883">
                  <c:v>0</c:v>
                </c:pt>
                <c:pt idx="884">
                  <c:v>39</c:v>
                </c:pt>
                <c:pt idx="885">
                  <c:v>12</c:v>
                </c:pt>
                <c:pt idx="886">
                  <c:v>0</c:v>
                </c:pt>
                <c:pt idx="887">
                  <c:v>22</c:v>
                </c:pt>
                <c:pt idx="888">
                  <c:v>0</c:v>
                </c:pt>
                <c:pt idx="889">
                  <c:v>18</c:v>
                </c:pt>
                <c:pt idx="890">
                  <c:v>9</c:v>
                </c:pt>
                <c:pt idx="891">
                  <c:v>0</c:v>
                </c:pt>
                <c:pt idx="892">
                  <c:v>12</c:v>
                </c:pt>
                <c:pt idx="893">
                  <c:v>4</c:v>
                </c:pt>
                <c:pt idx="894">
                  <c:v>12</c:v>
                </c:pt>
                <c:pt idx="895">
                  <c:v>12</c:v>
                </c:pt>
                <c:pt idx="896">
                  <c:v>19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5</c:v>
                </c:pt>
                <c:pt idx="902">
                  <c:v>0</c:v>
                </c:pt>
                <c:pt idx="903">
                  <c:v>5</c:v>
                </c:pt>
                <c:pt idx="904">
                  <c:v>6</c:v>
                </c:pt>
                <c:pt idx="905">
                  <c:v>9</c:v>
                </c:pt>
                <c:pt idx="906">
                  <c:v>14</c:v>
                </c:pt>
                <c:pt idx="907">
                  <c:v>20</c:v>
                </c:pt>
                <c:pt idx="908">
                  <c:v>15</c:v>
                </c:pt>
                <c:pt idx="909">
                  <c:v>0</c:v>
                </c:pt>
                <c:pt idx="910">
                  <c:v>7</c:v>
                </c:pt>
                <c:pt idx="911">
                  <c:v>0</c:v>
                </c:pt>
                <c:pt idx="912">
                  <c:v>0</c:v>
                </c:pt>
                <c:pt idx="913">
                  <c:v>1</c:v>
                </c:pt>
                <c:pt idx="914">
                  <c:v>9</c:v>
                </c:pt>
                <c:pt idx="915">
                  <c:v>9</c:v>
                </c:pt>
                <c:pt idx="916">
                  <c:v>15</c:v>
                </c:pt>
                <c:pt idx="917">
                  <c:v>5</c:v>
                </c:pt>
                <c:pt idx="918">
                  <c:v>2</c:v>
                </c:pt>
                <c:pt idx="919">
                  <c:v>9</c:v>
                </c:pt>
                <c:pt idx="920">
                  <c:v>16</c:v>
                </c:pt>
                <c:pt idx="921">
                  <c:v>14</c:v>
                </c:pt>
                <c:pt idx="922">
                  <c:v>0</c:v>
                </c:pt>
                <c:pt idx="923">
                  <c:v>8</c:v>
                </c:pt>
                <c:pt idx="924">
                  <c:v>19</c:v>
                </c:pt>
                <c:pt idx="925">
                  <c:v>0</c:v>
                </c:pt>
                <c:pt idx="926">
                  <c:v>2</c:v>
                </c:pt>
                <c:pt idx="927">
                  <c:v>6</c:v>
                </c:pt>
                <c:pt idx="928">
                  <c:v>12</c:v>
                </c:pt>
                <c:pt idx="929">
                  <c:v>3</c:v>
                </c:pt>
                <c:pt idx="930">
                  <c:v>11</c:v>
                </c:pt>
                <c:pt idx="931">
                  <c:v>10</c:v>
                </c:pt>
                <c:pt idx="932">
                  <c:v>11</c:v>
                </c:pt>
                <c:pt idx="933">
                  <c:v>6</c:v>
                </c:pt>
                <c:pt idx="934">
                  <c:v>12</c:v>
                </c:pt>
                <c:pt idx="935">
                  <c:v>2</c:v>
                </c:pt>
                <c:pt idx="936">
                  <c:v>0</c:v>
                </c:pt>
                <c:pt idx="937">
                  <c:v>23</c:v>
                </c:pt>
                <c:pt idx="938">
                  <c:v>9</c:v>
                </c:pt>
                <c:pt idx="939">
                  <c:v>13</c:v>
                </c:pt>
                <c:pt idx="940">
                  <c:v>0</c:v>
                </c:pt>
                <c:pt idx="941">
                  <c:v>3</c:v>
                </c:pt>
                <c:pt idx="942">
                  <c:v>9</c:v>
                </c:pt>
                <c:pt idx="943">
                  <c:v>13</c:v>
                </c:pt>
                <c:pt idx="944">
                  <c:v>6</c:v>
                </c:pt>
                <c:pt idx="945">
                  <c:v>21</c:v>
                </c:pt>
                <c:pt idx="946">
                  <c:v>0</c:v>
                </c:pt>
                <c:pt idx="947">
                  <c:v>4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4</c:v>
                </c:pt>
                <c:pt idx="952">
                  <c:v>12</c:v>
                </c:pt>
                <c:pt idx="953">
                  <c:v>23</c:v>
                </c:pt>
                <c:pt idx="954">
                  <c:v>23</c:v>
                </c:pt>
                <c:pt idx="955">
                  <c:v>23</c:v>
                </c:pt>
                <c:pt idx="956">
                  <c:v>11</c:v>
                </c:pt>
                <c:pt idx="957">
                  <c:v>19</c:v>
                </c:pt>
                <c:pt idx="958">
                  <c:v>0</c:v>
                </c:pt>
                <c:pt idx="959">
                  <c:v>0</c:v>
                </c:pt>
                <c:pt idx="960">
                  <c:v>23</c:v>
                </c:pt>
                <c:pt idx="961">
                  <c:v>0</c:v>
                </c:pt>
                <c:pt idx="962">
                  <c:v>17</c:v>
                </c:pt>
                <c:pt idx="963">
                  <c:v>2</c:v>
                </c:pt>
                <c:pt idx="964">
                  <c:v>14</c:v>
                </c:pt>
                <c:pt idx="965">
                  <c:v>2</c:v>
                </c:pt>
                <c:pt idx="966">
                  <c:v>17</c:v>
                </c:pt>
                <c:pt idx="967">
                  <c:v>32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4</c:v>
                </c:pt>
                <c:pt idx="973">
                  <c:v>5</c:v>
                </c:pt>
                <c:pt idx="974">
                  <c:v>3</c:v>
                </c:pt>
                <c:pt idx="975">
                  <c:v>10</c:v>
                </c:pt>
                <c:pt idx="976">
                  <c:v>2</c:v>
                </c:pt>
                <c:pt idx="977">
                  <c:v>11</c:v>
                </c:pt>
                <c:pt idx="978">
                  <c:v>13</c:v>
                </c:pt>
                <c:pt idx="979">
                  <c:v>20</c:v>
                </c:pt>
                <c:pt idx="980">
                  <c:v>0</c:v>
                </c:pt>
                <c:pt idx="981">
                  <c:v>20</c:v>
                </c:pt>
                <c:pt idx="982">
                  <c:v>8</c:v>
                </c:pt>
                <c:pt idx="983">
                  <c:v>37</c:v>
                </c:pt>
                <c:pt idx="984">
                  <c:v>124</c:v>
                </c:pt>
                <c:pt idx="985">
                  <c:v>13</c:v>
                </c:pt>
                <c:pt idx="986">
                  <c:v>5</c:v>
                </c:pt>
                <c:pt idx="987">
                  <c:v>5</c:v>
                </c:pt>
                <c:pt idx="988">
                  <c:v>8</c:v>
                </c:pt>
                <c:pt idx="989">
                  <c:v>4</c:v>
                </c:pt>
                <c:pt idx="990">
                  <c:v>8</c:v>
                </c:pt>
                <c:pt idx="991">
                  <c:v>5</c:v>
                </c:pt>
                <c:pt idx="992">
                  <c:v>0</c:v>
                </c:pt>
                <c:pt idx="993">
                  <c:v>2</c:v>
                </c:pt>
                <c:pt idx="994">
                  <c:v>6</c:v>
                </c:pt>
                <c:pt idx="995">
                  <c:v>0</c:v>
                </c:pt>
                <c:pt idx="996">
                  <c:v>4</c:v>
                </c:pt>
                <c:pt idx="997">
                  <c:v>0</c:v>
                </c:pt>
                <c:pt idx="998">
                  <c:v>0</c:v>
                </c:pt>
                <c:pt idx="999">
                  <c:v>2</c:v>
                </c:pt>
                <c:pt idx="1000">
                  <c:v>6</c:v>
                </c:pt>
                <c:pt idx="1001">
                  <c:v>9</c:v>
                </c:pt>
                <c:pt idx="1002">
                  <c:v>13</c:v>
                </c:pt>
                <c:pt idx="1003">
                  <c:v>15</c:v>
                </c:pt>
                <c:pt idx="1004">
                  <c:v>44</c:v>
                </c:pt>
                <c:pt idx="1005">
                  <c:v>0</c:v>
                </c:pt>
                <c:pt idx="1006">
                  <c:v>45</c:v>
                </c:pt>
                <c:pt idx="1007">
                  <c:v>4</c:v>
                </c:pt>
                <c:pt idx="1008">
                  <c:v>13</c:v>
                </c:pt>
                <c:pt idx="1009">
                  <c:v>11</c:v>
                </c:pt>
                <c:pt idx="1010">
                  <c:v>11</c:v>
                </c:pt>
                <c:pt idx="1011">
                  <c:v>5</c:v>
                </c:pt>
                <c:pt idx="1012">
                  <c:v>11</c:v>
                </c:pt>
                <c:pt idx="1013">
                  <c:v>4</c:v>
                </c:pt>
                <c:pt idx="1014">
                  <c:v>9</c:v>
                </c:pt>
                <c:pt idx="1015">
                  <c:v>15</c:v>
                </c:pt>
                <c:pt idx="1016">
                  <c:v>5</c:v>
                </c:pt>
                <c:pt idx="1017">
                  <c:v>0</c:v>
                </c:pt>
                <c:pt idx="1018">
                  <c:v>0</c:v>
                </c:pt>
                <c:pt idx="1019">
                  <c:v>4</c:v>
                </c:pt>
                <c:pt idx="1020">
                  <c:v>10</c:v>
                </c:pt>
                <c:pt idx="1021">
                  <c:v>11</c:v>
                </c:pt>
                <c:pt idx="1022">
                  <c:v>0</c:v>
                </c:pt>
                <c:pt idx="1023">
                  <c:v>14</c:v>
                </c:pt>
                <c:pt idx="1024">
                  <c:v>0</c:v>
                </c:pt>
                <c:pt idx="1025">
                  <c:v>0</c:v>
                </c:pt>
                <c:pt idx="1026">
                  <c:v>7</c:v>
                </c:pt>
                <c:pt idx="1027">
                  <c:v>9</c:v>
                </c:pt>
                <c:pt idx="1028">
                  <c:v>9</c:v>
                </c:pt>
                <c:pt idx="1029">
                  <c:v>12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2</c:v>
                </c:pt>
                <c:pt idx="1035">
                  <c:v>5</c:v>
                </c:pt>
                <c:pt idx="1036">
                  <c:v>1</c:v>
                </c:pt>
                <c:pt idx="1037">
                  <c:v>8</c:v>
                </c:pt>
                <c:pt idx="1038">
                  <c:v>0</c:v>
                </c:pt>
                <c:pt idx="1039">
                  <c:v>14</c:v>
                </c:pt>
                <c:pt idx="1040">
                  <c:v>14</c:v>
                </c:pt>
                <c:pt idx="1041">
                  <c:v>6</c:v>
                </c:pt>
                <c:pt idx="1042">
                  <c:v>15</c:v>
                </c:pt>
                <c:pt idx="1043">
                  <c:v>0</c:v>
                </c:pt>
                <c:pt idx="1044">
                  <c:v>0</c:v>
                </c:pt>
                <c:pt idx="1045">
                  <c:v>6</c:v>
                </c:pt>
                <c:pt idx="1046">
                  <c:v>16</c:v>
                </c:pt>
                <c:pt idx="1047">
                  <c:v>0</c:v>
                </c:pt>
                <c:pt idx="1048">
                  <c:v>6</c:v>
                </c:pt>
                <c:pt idx="1049">
                  <c:v>0</c:v>
                </c:pt>
                <c:pt idx="1050">
                  <c:v>5</c:v>
                </c:pt>
                <c:pt idx="1051">
                  <c:v>29</c:v>
                </c:pt>
                <c:pt idx="1052">
                  <c:v>0</c:v>
                </c:pt>
                <c:pt idx="1053">
                  <c:v>1</c:v>
                </c:pt>
                <c:pt idx="1054">
                  <c:v>39</c:v>
                </c:pt>
                <c:pt idx="1055">
                  <c:v>0</c:v>
                </c:pt>
                <c:pt idx="1056">
                  <c:v>0</c:v>
                </c:pt>
                <c:pt idx="1057">
                  <c:v>7</c:v>
                </c:pt>
                <c:pt idx="1058">
                  <c:v>20</c:v>
                </c:pt>
                <c:pt idx="1059">
                  <c:v>0</c:v>
                </c:pt>
                <c:pt idx="1060">
                  <c:v>17</c:v>
                </c:pt>
                <c:pt idx="1061">
                  <c:v>4</c:v>
                </c:pt>
                <c:pt idx="1062">
                  <c:v>10</c:v>
                </c:pt>
                <c:pt idx="1063">
                  <c:v>0</c:v>
                </c:pt>
                <c:pt idx="1064">
                  <c:v>32</c:v>
                </c:pt>
                <c:pt idx="1065">
                  <c:v>8</c:v>
                </c:pt>
                <c:pt idx="1066">
                  <c:v>11</c:v>
                </c:pt>
                <c:pt idx="1067">
                  <c:v>3</c:v>
                </c:pt>
                <c:pt idx="1068">
                  <c:v>11</c:v>
                </c:pt>
                <c:pt idx="1069">
                  <c:v>6</c:v>
                </c:pt>
                <c:pt idx="1070">
                  <c:v>14</c:v>
                </c:pt>
                <c:pt idx="1071">
                  <c:v>12</c:v>
                </c:pt>
                <c:pt idx="1072">
                  <c:v>12</c:v>
                </c:pt>
                <c:pt idx="1073">
                  <c:v>8</c:v>
                </c:pt>
                <c:pt idx="1074">
                  <c:v>0</c:v>
                </c:pt>
                <c:pt idx="1075">
                  <c:v>2</c:v>
                </c:pt>
                <c:pt idx="1076">
                  <c:v>10</c:v>
                </c:pt>
                <c:pt idx="1077">
                  <c:v>2</c:v>
                </c:pt>
                <c:pt idx="1078">
                  <c:v>6</c:v>
                </c:pt>
                <c:pt idx="1079">
                  <c:v>9</c:v>
                </c:pt>
                <c:pt idx="1080">
                  <c:v>9</c:v>
                </c:pt>
                <c:pt idx="1081">
                  <c:v>10</c:v>
                </c:pt>
                <c:pt idx="1082">
                  <c:v>8</c:v>
                </c:pt>
                <c:pt idx="1083">
                  <c:v>0</c:v>
                </c:pt>
                <c:pt idx="1084">
                  <c:v>0</c:v>
                </c:pt>
                <c:pt idx="1085">
                  <c:v>6</c:v>
                </c:pt>
                <c:pt idx="1086">
                  <c:v>1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11</c:v>
                </c:pt>
                <c:pt idx="1092">
                  <c:v>20</c:v>
                </c:pt>
                <c:pt idx="1093">
                  <c:v>5</c:v>
                </c:pt>
                <c:pt idx="1094">
                  <c:v>0</c:v>
                </c:pt>
                <c:pt idx="1095">
                  <c:v>18</c:v>
                </c:pt>
                <c:pt idx="1096">
                  <c:v>5</c:v>
                </c:pt>
                <c:pt idx="1097">
                  <c:v>0</c:v>
                </c:pt>
                <c:pt idx="1098">
                  <c:v>0</c:v>
                </c:pt>
                <c:pt idx="1099">
                  <c:v>3</c:v>
                </c:pt>
                <c:pt idx="1100">
                  <c:v>0</c:v>
                </c:pt>
                <c:pt idx="1101">
                  <c:v>9</c:v>
                </c:pt>
                <c:pt idx="1102">
                  <c:v>4</c:v>
                </c:pt>
                <c:pt idx="1103">
                  <c:v>21</c:v>
                </c:pt>
                <c:pt idx="1104">
                  <c:v>0</c:v>
                </c:pt>
                <c:pt idx="1105">
                  <c:v>0</c:v>
                </c:pt>
                <c:pt idx="1106">
                  <c:v>9</c:v>
                </c:pt>
                <c:pt idx="1107">
                  <c:v>3</c:v>
                </c:pt>
                <c:pt idx="1108">
                  <c:v>15</c:v>
                </c:pt>
                <c:pt idx="1109">
                  <c:v>7</c:v>
                </c:pt>
                <c:pt idx="1110">
                  <c:v>0</c:v>
                </c:pt>
                <c:pt idx="1111">
                  <c:v>3</c:v>
                </c:pt>
                <c:pt idx="1112">
                  <c:v>29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12</c:v>
                </c:pt>
                <c:pt idx="1120">
                  <c:v>0</c:v>
                </c:pt>
                <c:pt idx="1121">
                  <c:v>10</c:v>
                </c:pt>
                <c:pt idx="1122">
                  <c:v>26</c:v>
                </c:pt>
                <c:pt idx="1123">
                  <c:v>20</c:v>
                </c:pt>
                <c:pt idx="1124">
                  <c:v>0</c:v>
                </c:pt>
                <c:pt idx="1125">
                  <c:v>0</c:v>
                </c:pt>
                <c:pt idx="1126">
                  <c:v>9</c:v>
                </c:pt>
                <c:pt idx="1127">
                  <c:v>18</c:v>
                </c:pt>
                <c:pt idx="1128">
                  <c:v>0</c:v>
                </c:pt>
                <c:pt idx="1129">
                  <c:v>28</c:v>
                </c:pt>
                <c:pt idx="1130">
                  <c:v>0</c:v>
                </c:pt>
                <c:pt idx="1131">
                  <c:v>16</c:v>
                </c:pt>
                <c:pt idx="1132">
                  <c:v>12</c:v>
                </c:pt>
                <c:pt idx="1133">
                  <c:v>2</c:v>
                </c:pt>
                <c:pt idx="1134">
                  <c:v>12</c:v>
                </c:pt>
                <c:pt idx="1135">
                  <c:v>0</c:v>
                </c:pt>
                <c:pt idx="1136">
                  <c:v>0</c:v>
                </c:pt>
                <c:pt idx="1137">
                  <c:v>22</c:v>
                </c:pt>
                <c:pt idx="1138">
                  <c:v>0</c:v>
                </c:pt>
                <c:pt idx="1139">
                  <c:v>1</c:v>
                </c:pt>
                <c:pt idx="1140">
                  <c:v>11</c:v>
                </c:pt>
                <c:pt idx="1141">
                  <c:v>0</c:v>
                </c:pt>
                <c:pt idx="1142">
                  <c:v>10</c:v>
                </c:pt>
                <c:pt idx="1143">
                  <c:v>1</c:v>
                </c:pt>
                <c:pt idx="1144">
                  <c:v>3</c:v>
                </c:pt>
                <c:pt idx="1145">
                  <c:v>14</c:v>
                </c:pt>
                <c:pt idx="1146">
                  <c:v>37</c:v>
                </c:pt>
                <c:pt idx="1147">
                  <c:v>33</c:v>
                </c:pt>
                <c:pt idx="1148">
                  <c:v>13</c:v>
                </c:pt>
                <c:pt idx="1149">
                  <c:v>0</c:v>
                </c:pt>
                <c:pt idx="1150">
                  <c:v>11</c:v>
                </c:pt>
                <c:pt idx="1151">
                  <c:v>29</c:v>
                </c:pt>
                <c:pt idx="1152">
                  <c:v>0</c:v>
                </c:pt>
                <c:pt idx="1153">
                  <c:v>27</c:v>
                </c:pt>
                <c:pt idx="1154">
                  <c:v>9</c:v>
                </c:pt>
                <c:pt idx="1155">
                  <c:v>5</c:v>
                </c:pt>
                <c:pt idx="1156">
                  <c:v>15</c:v>
                </c:pt>
                <c:pt idx="1157">
                  <c:v>13</c:v>
                </c:pt>
                <c:pt idx="1158">
                  <c:v>7</c:v>
                </c:pt>
                <c:pt idx="1159">
                  <c:v>10</c:v>
                </c:pt>
                <c:pt idx="1160">
                  <c:v>2</c:v>
                </c:pt>
                <c:pt idx="1161">
                  <c:v>17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3</c:v>
                </c:pt>
                <c:pt idx="1168">
                  <c:v>0</c:v>
                </c:pt>
                <c:pt idx="1169">
                  <c:v>23</c:v>
                </c:pt>
                <c:pt idx="1170">
                  <c:v>36</c:v>
                </c:pt>
                <c:pt idx="1171">
                  <c:v>24</c:v>
                </c:pt>
                <c:pt idx="1172">
                  <c:v>3</c:v>
                </c:pt>
                <c:pt idx="1173">
                  <c:v>37</c:v>
                </c:pt>
                <c:pt idx="1174">
                  <c:v>16</c:v>
                </c:pt>
                <c:pt idx="1175">
                  <c:v>0</c:v>
                </c:pt>
                <c:pt idx="1176">
                  <c:v>39</c:v>
                </c:pt>
                <c:pt idx="1177">
                  <c:v>32</c:v>
                </c:pt>
                <c:pt idx="1178">
                  <c:v>7</c:v>
                </c:pt>
                <c:pt idx="1179">
                  <c:v>0</c:v>
                </c:pt>
                <c:pt idx="1180">
                  <c:v>32</c:v>
                </c:pt>
                <c:pt idx="1181">
                  <c:v>7</c:v>
                </c:pt>
                <c:pt idx="1182">
                  <c:v>0</c:v>
                </c:pt>
                <c:pt idx="1183">
                  <c:v>20</c:v>
                </c:pt>
                <c:pt idx="1184">
                  <c:v>0</c:v>
                </c:pt>
                <c:pt idx="1185">
                  <c:v>11</c:v>
                </c:pt>
                <c:pt idx="1186">
                  <c:v>7</c:v>
                </c:pt>
                <c:pt idx="1187">
                  <c:v>19</c:v>
                </c:pt>
                <c:pt idx="1188">
                  <c:v>31</c:v>
                </c:pt>
                <c:pt idx="1189">
                  <c:v>0</c:v>
                </c:pt>
                <c:pt idx="1190">
                  <c:v>0</c:v>
                </c:pt>
                <c:pt idx="1191">
                  <c:v>2</c:v>
                </c:pt>
                <c:pt idx="1192">
                  <c:v>9</c:v>
                </c:pt>
                <c:pt idx="1193">
                  <c:v>13</c:v>
                </c:pt>
                <c:pt idx="1194">
                  <c:v>30</c:v>
                </c:pt>
                <c:pt idx="1195">
                  <c:v>0</c:v>
                </c:pt>
                <c:pt idx="1196">
                  <c:v>13</c:v>
                </c:pt>
                <c:pt idx="1197">
                  <c:v>49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22</c:v>
                </c:pt>
                <c:pt idx="1202">
                  <c:v>0</c:v>
                </c:pt>
                <c:pt idx="1203">
                  <c:v>7</c:v>
                </c:pt>
                <c:pt idx="1204">
                  <c:v>13</c:v>
                </c:pt>
                <c:pt idx="1205">
                  <c:v>17</c:v>
                </c:pt>
                <c:pt idx="1206">
                  <c:v>2</c:v>
                </c:pt>
                <c:pt idx="1207">
                  <c:v>20</c:v>
                </c:pt>
                <c:pt idx="1214">
                  <c:v>20</c:v>
                </c:pt>
                <c:pt idx="1215">
                  <c:v>4</c:v>
                </c:pt>
                <c:pt idx="1216">
                  <c:v>10</c:v>
                </c:pt>
                <c:pt idx="1217">
                  <c:v>27</c:v>
                </c:pt>
                <c:pt idx="1218">
                  <c:v>19</c:v>
                </c:pt>
                <c:pt idx="1219">
                  <c:v>45</c:v>
                </c:pt>
                <c:pt idx="1220">
                  <c:v>2</c:v>
                </c:pt>
                <c:pt idx="1221">
                  <c:v>13</c:v>
                </c:pt>
                <c:pt idx="1222">
                  <c:v>3</c:v>
                </c:pt>
                <c:pt idx="1223">
                  <c:v>6</c:v>
                </c:pt>
                <c:pt idx="1224">
                  <c:v>8</c:v>
                </c:pt>
                <c:pt idx="1225">
                  <c:v>11</c:v>
                </c:pt>
                <c:pt idx="1226">
                  <c:v>6</c:v>
                </c:pt>
                <c:pt idx="1227">
                  <c:v>10</c:v>
                </c:pt>
                <c:pt idx="1228">
                  <c:v>25</c:v>
                </c:pt>
                <c:pt idx="1229">
                  <c:v>72</c:v>
                </c:pt>
                <c:pt idx="1230">
                  <c:v>21</c:v>
                </c:pt>
                <c:pt idx="1231">
                  <c:v>1</c:v>
                </c:pt>
                <c:pt idx="1232">
                  <c:v>0</c:v>
                </c:pt>
                <c:pt idx="1233">
                  <c:v>0</c:v>
                </c:pt>
                <c:pt idx="1234">
                  <c:v>2</c:v>
                </c:pt>
                <c:pt idx="1235">
                  <c:v>7</c:v>
                </c:pt>
                <c:pt idx="1236">
                  <c:v>0</c:v>
                </c:pt>
                <c:pt idx="1237">
                  <c:v>4</c:v>
                </c:pt>
                <c:pt idx="1238">
                  <c:v>7</c:v>
                </c:pt>
                <c:pt idx="1239">
                  <c:v>0</c:v>
                </c:pt>
                <c:pt idx="1240">
                  <c:v>8</c:v>
                </c:pt>
                <c:pt idx="1241">
                  <c:v>6</c:v>
                </c:pt>
                <c:pt idx="1242">
                  <c:v>18</c:v>
                </c:pt>
                <c:pt idx="1243">
                  <c:v>36</c:v>
                </c:pt>
                <c:pt idx="1244">
                  <c:v>0</c:v>
                </c:pt>
                <c:pt idx="1245">
                  <c:v>33</c:v>
                </c:pt>
                <c:pt idx="1246">
                  <c:v>0</c:v>
                </c:pt>
                <c:pt idx="1247">
                  <c:v>22</c:v>
                </c:pt>
                <c:pt idx="1248">
                  <c:v>0</c:v>
                </c:pt>
                <c:pt idx="1249">
                  <c:v>3</c:v>
                </c:pt>
                <c:pt idx="1250">
                  <c:v>37</c:v>
                </c:pt>
                <c:pt idx="1251">
                  <c:v>10</c:v>
                </c:pt>
                <c:pt idx="1252">
                  <c:v>13</c:v>
                </c:pt>
                <c:pt idx="1253">
                  <c:v>11</c:v>
                </c:pt>
                <c:pt idx="1254">
                  <c:v>10</c:v>
                </c:pt>
                <c:pt idx="1255">
                  <c:v>17</c:v>
                </c:pt>
                <c:pt idx="1256">
                  <c:v>0</c:v>
                </c:pt>
                <c:pt idx="1257">
                  <c:v>0</c:v>
                </c:pt>
                <c:pt idx="1258">
                  <c:v>8</c:v>
                </c:pt>
                <c:pt idx="1259">
                  <c:v>10</c:v>
                </c:pt>
                <c:pt idx="1260">
                  <c:v>10</c:v>
                </c:pt>
                <c:pt idx="1261">
                  <c:v>15</c:v>
                </c:pt>
                <c:pt idx="1262">
                  <c:v>4</c:v>
                </c:pt>
                <c:pt idx="1263">
                  <c:v>14</c:v>
                </c:pt>
                <c:pt idx="1264">
                  <c:v>11</c:v>
                </c:pt>
                <c:pt idx="1265">
                  <c:v>13</c:v>
                </c:pt>
                <c:pt idx="1266">
                  <c:v>32</c:v>
                </c:pt>
                <c:pt idx="1267">
                  <c:v>82</c:v>
                </c:pt>
                <c:pt idx="1268">
                  <c:v>0</c:v>
                </c:pt>
                <c:pt idx="1269">
                  <c:v>6</c:v>
                </c:pt>
                <c:pt idx="1270">
                  <c:v>11</c:v>
                </c:pt>
                <c:pt idx="1271">
                  <c:v>8</c:v>
                </c:pt>
                <c:pt idx="1272">
                  <c:v>12</c:v>
                </c:pt>
                <c:pt idx="1273">
                  <c:v>1</c:v>
                </c:pt>
                <c:pt idx="1274">
                  <c:v>6</c:v>
                </c:pt>
                <c:pt idx="1275">
                  <c:v>11</c:v>
                </c:pt>
                <c:pt idx="1276">
                  <c:v>4</c:v>
                </c:pt>
                <c:pt idx="1277">
                  <c:v>6</c:v>
                </c:pt>
                <c:pt idx="1278">
                  <c:v>8</c:v>
                </c:pt>
                <c:pt idx="1279">
                  <c:v>4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5</c:v>
                </c:pt>
                <c:pt idx="1284">
                  <c:v>0</c:v>
                </c:pt>
                <c:pt idx="1285">
                  <c:v>4</c:v>
                </c:pt>
                <c:pt idx="1286">
                  <c:v>0</c:v>
                </c:pt>
                <c:pt idx="1287">
                  <c:v>7</c:v>
                </c:pt>
                <c:pt idx="1288">
                  <c:v>8</c:v>
                </c:pt>
                <c:pt idx="1289">
                  <c:v>11</c:v>
                </c:pt>
                <c:pt idx="1290">
                  <c:v>9</c:v>
                </c:pt>
                <c:pt idx="1291">
                  <c:v>6</c:v>
                </c:pt>
                <c:pt idx="1292">
                  <c:v>10</c:v>
                </c:pt>
                <c:pt idx="1293">
                  <c:v>7</c:v>
                </c:pt>
                <c:pt idx="1294">
                  <c:v>6</c:v>
                </c:pt>
                <c:pt idx="1295">
                  <c:v>4</c:v>
                </c:pt>
                <c:pt idx="1296">
                  <c:v>10</c:v>
                </c:pt>
                <c:pt idx="1297">
                  <c:v>0</c:v>
                </c:pt>
                <c:pt idx="1298">
                  <c:v>0</c:v>
                </c:pt>
                <c:pt idx="1299">
                  <c:v>4</c:v>
                </c:pt>
                <c:pt idx="1300">
                  <c:v>4</c:v>
                </c:pt>
                <c:pt idx="1301">
                  <c:v>19</c:v>
                </c:pt>
                <c:pt idx="1302">
                  <c:v>0</c:v>
                </c:pt>
                <c:pt idx="1303">
                  <c:v>3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32</c:v>
                </c:pt>
                <c:pt idx="1309">
                  <c:v>0</c:v>
                </c:pt>
                <c:pt idx="1310">
                  <c:v>0</c:v>
                </c:pt>
                <c:pt idx="1311">
                  <c:v>17</c:v>
                </c:pt>
                <c:pt idx="1312">
                  <c:v>20</c:v>
                </c:pt>
                <c:pt idx="1313">
                  <c:v>0</c:v>
                </c:pt>
                <c:pt idx="1314">
                  <c:v>0</c:v>
                </c:pt>
                <c:pt idx="1315">
                  <c:v>7</c:v>
                </c:pt>
                <c:pt idx="1316">
                  <c:v>16</c:v>
                </c:pt>
                <c:pt idx="1317">
                  <c:v>5</c:v>
                </c:pt>
                <c:pt idx="1318">
                  <c:v>0</c:v>
                </c:pt>
                <c:pt idx="1319">
                  <c:v>8</c:v>
                </c:pt>
                <c:pt idx="1320">
                  <c:v>4</c:v>
                </c:pt>
                <c:pt idx="1321">
                  <c:v>5</c:v>
                </c:pt>
                <c:pt idx="1322">
                  <c:v>17</c:v>
                </c:pt>
                <c:pt idx="1323">
                  <c:v>3</c:v>
                </c:pt>
                <c:pt idx="1324">
                  <c:v>9</c:v>
                </c:pt>
                <c:pt idx="1325">
                  <c:v>9</c:v>
                </c:pt>
                <c:pt idx="1326">
                  <c:v>9</c:v>
                </c:pt>
                <c:pt idx="1327">
                  <c:v>21</c:v>
                </c:pt>
                <c:pt idx="1328">
                  <c:v>21</c:v>
                </c:pt>
                <c:pt idx="1329">
                  <c:v>9</c:v>
                </c:pt>
                <c:pt idx="1330">
                  <c:v>37</c:v>
                </c:pt>
                <c:pt idx="1331">
                  <c:v>0</c:v>
                </c:pt>
                <c:pt idx="1332">
                  <c:v>0</c:v>
                </c:pt>
                <c:pt idx="1333">
                  <c:v>1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19</c:v>
                </c:pt>
                <c:pt idx="1338">
                  <c:v>31</c:v>
                </c:pt>
                <c:pt idx="1339">
                  <c:v>1</c:v>
                </c:pt>
                <c:pt idx="1340">
                  <c:v>13</c:v>
                </c:pt>
                <c:pt idx="1341">
                  <c:v>47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27</c:v>
                </c:pt>
                <c:pt idx="1346">
                  <c:v>9</c:v>
                </c:pt>
                <c:pt idx="1347">
                  <c:v>13</c:v>
                </c:pt>
                <c:pt idx="1348">
                  <c:v>12</c:v>
                </c:pt>
                <c:pt idx="1349">
                  <c:v>0</c:v>
                </c:pt>
                <c:pt idx="1350">
                  <c:v>29</c:v>
                </c:pt>
                <c:pt idx="1351">
                  <c:v>4</c:v>
                </c:pt>
                <c:pt idx="1352">
                  <c:v>0</c:v>
                </c:pt>
                <c:pt idx="1353">
                  <c:v>0</c:v>
                </c:pt>
                <c:pt idx="1354">
                  <c:v>26</c:v>
                </c:pt>
                <c:pt idx="1355">
                  <c:v>8</c:v>
                </c:pt>
                <c:pt idx="1356">
                  <c:v>3</c:v>
                </c:pt>
                <c:pt idx="1357">
                  <c:v>7</c:v>
                </c:pt>
                <c:pt idx="1358">
                  <c:v>0</c:v>
                </c:pt>
                <c:pt idx="1359">
                  <c:v>0</c:v>
                </c:pt>
                <c:pt idx="1360">
                  <c:v>1</c:v>
                </c:pt>
                <c:pt idx="1361">
                  <c:v>3</c:v>
                </c:pt>
                <c:pt idx="1362">
                  <c:v>11</c:v>
                </c:pt>
                <c:pt idx="1363">
                  <c:v>6</c:v>
                </c:pt>
                <c:pt idx="1364">
                  <c:v>9</c:v>
                </c:pt>
                <c:pt idx="1365">
                  <c:v>8</c:v>
                </c:pt>
                <c:pt idx="1366">
                  <c:v>0</c:v>
                </c:pt>
                <c:pt idx="1367">
                  <c:v>6</c:v>
                </c:pt>
                <c:pt idx="1368">
                  <c:v>7</c:v>
                </c:pt>
                <c:pt idx="1369">
                  <c:v>4</c:v>
                </c:pt>
                <c:pt idx="1370">
                  <c:v>14</c:v>
                </c:pt>
                <c:pt idx="1371">
                  <c:v>9</c:v>
                </c:pt>
                <c:pt idx="1372">
                  <c:v>2</c:v>
                </c:pt>
                <c:pt idx="1373">
                  <c:v>0</c:v>
                </c:pt>
                <c:pt idx="1374">
                  <c:v>5</c:v>
                </c:pt>
                <c:pt idx="1375">
                  <c:v>0</c:v>
                </c:pt>
                <c:pt idx="1376">
                  <c:v>20</c:v>
                </c:pt>
                <c:pt idx="1377">
                  <c:v>0</c:v>
                </c:pt>
                <c:pt idx="1378">
                  <c:v>0</c:v>
                </c:pt>
                <c:pt idx="1379">
                  <c:v>3</c:v>
                </c:pt>
                <c:pt idx="1380">
                  <c:v>0</c:v>
                </c:pt>
                <c:pt idx="1381">
                  <c:v>0</c:v>
                </c:pt>
                <c:pt idx="1382">
                  <c:v>4</c:v>
                </c:pt>
                <c:pt idx="1383">
                  <c:v>2</c:v>
                </c:pt>
                <c:pt idx="1384">
                  <c:v>3</c:v>
                </c:pt>
                <c:pt idx="1385">
                  <c:v>6</c:v>
                </c:pt>
                <c:pt idx="1386">
                  <c:v>7</c:v>
                </c:pt>
                <c:pt idx="1387">
                  <c:v>4</c:v>
                </c:pt>
                <c:pt idx="1388">
                  <c:v>5</c:v>
                </c:pt>
                <c:pt idx="1389">
                  <c:v>3</c:v>
                </c:pt>
                <c:pt idx="1390">
                  <c:v>3</c:v>
                </c:pt>
                <c:pt idx="1391">
                  <c:v>5</c:v>
                </c:pt>
                <c:pt idx="1392">
                  <c:v>5</c:v>
                </c:pt>
                <c:pt idx="1393">
                  <c:v>3</c:v>
                </c:pt>
                <c:pt idx="1394">
                  <c:v>8</c:v>
                </c:pt>
                <c:pt idx="1395">
                  <c:v>7</c:v>
                </c:pt>
                <c:pt idx="1396">
                  <c:v>6</c:v>
                </c:pt>
                <c:pt idx="1397">
                  <c:v>6</c:v>
                </c:pt>
                <c:pt idx="1398">
                  <c:v>2</c:v>
                </c:pt>
                <c:pt idx="1399">
                  <c:v>7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4</c:v>
                </c:pt>
                <c:pt idx="1404">
                  <c:v>9</c:v>
                </c:pt>
                <c:pt idx="1405">
                  <c:v>1</c:v>
                </c:pt>
                <c:pt idx="1406">
                  <c:v>6</c:v>
                </c:pt>
                <c:pt idx="1407">
                  <c:v>5</c:v>
                </c:pt>
                <c:pt idx="1408">
                  <c:v>7</c:v>
                </c:pt>
                <c:pt idx="1409">
                  <c:v>10</c:v>
                </c:pt>
                <c:pt idx="1410">
                  <c:v>18</c:v>
                </c:pt>
                <c:pt idx="1411">
                  <c:v>35</c:v>
                </c:pt>
                <c:pt idx="1412">
                  <c:v>19</c:v>
                </c:pt>
                <c:pt idx="1413">
                  <c:v>24</c:v>
                </c:pt>
                <c:pt idx="1414">
                  <c:v>21</c:v>
                </c:pt>
                <c:pt idx="1415">
                  <c:v>14</c:v>
                </c:pt>
                <c:pt idx="1416">
                  <c:v>4</c:v>
                </c:pt>
                <c:pt idx="1417">
                  <c:v>13</c:v>
                </c:pt>
                <c:pt idx="1418">
                  <c:v>16</c:v>
                </c:pt>
                <c:pt idx="1419">
                  <c:v>21</c:v>
                </c:pt>
                <c:pt idx="1420">
                  <c:v>4</c:v>
                </c:pt>
                <c:pt idx="1421">
                  <c:v>14</c:v>
                </c:pt>
                <c:pt idx="1422">
                  <c:v>9</c:v>
                </c:pt>
                <c:pt idx="1423">
                  <c:v>13</c:v>
                </c:pt>
                <c:pt idx="1424">
                  <c:v>0</c:v>
                </c:pt>
                <c:pt idx="1425">
                  <c:v>0</c:v>
                </c:pt>
                <c:pt idx="1426">
                  <c:v>2</c:v>
                </c:pt>
                <c:pt idx="1427">
                  <c:v>5</c:v>
                </c:pt>
                <c:pt idx="1428">
                  <c:v>1</c:v>
                </c:pt>
                <c:pt idx="1429">
                  <c:v>6</c:v>
                </c:pt>
                <c:pt idx="1430">
                  <c:v>8</c:v>
                </c:pt>
                <c:pt idx="1431">
                  <c:v>8</c:v>
                </c:pt>
                <c:pt idx="1432">
                  <c:v>0</c:v>
                </c:pt>
                <c:pt idx="1433">
                  <c:v>8</c:v>
                </c:pt>
                <c:pt idx="1434">
                  <c:v>25</c:v>
                </c:pt>
                <c:pt idx="1435">
                  <c:v>11</c:v>
                </c:pt>
                <c:pt idx="1436">
                  <c:v>16</c:v>
                </c:pt>
                <c:pt idx="1437">
                  <c:v>4</c:v>
                </c:pt>
                <c:pt idx="1438">
                  <c:v>30</c:v>
                </c:pt>
                <c:pt idx="1739">
                  <c:v>0</c:v>
                </c:pt>
                <c:pt idx="1740">
                  <c:v>0</c:v>
                </c:pt>
                <c:pt idx="1741">
                  <c:v>2</c:v>
                </c:pt>
                <c:pt idx="1742">
                  <c:v>0</c:v>
                </c:pt>
                <c:pt idx="1743">
                  <c:v>11</c:v>
                </c:pt>
                <c:pt idx="1744">
                  <c:v>4</c:v>
                </c:pt>
                <c:pt idx="1745">
                  <c:v>21</c:v>
                </c:pt>
                <c:pt idx="1746">
                  <c:v>12</c:v>
                </c:pt>
                <c:pt idx="1747">
                  <c:v>20</c:v>
                </c:pt>
                <c:pt idx="1748">
                  <c:v>10</c:v>
                </c:pt>
                <c:pt idx="1749">
                  <c:v>11</c:v>
                </c:pt>
                <c:pt idx="1750">
                  <c:v>5</c:v>
                </c:pt>
                <c:pt idx="1751">
                  <c:v>0</c:v>
                </c:pt>
                <c:pt idx="1752">
                  <c:v>24</c:v>
                </c:pt>
                <c:pt idx="1753">
                  <c:v>9</c:v>
                </c:pt>
                <c:pt idx="1754">
                  <c:v>11</c:v>
                </c:pt>
                <c:pt idx="1755">
                  <c:v>9</c:v>
                </c:pt>
                <c:pt idx="1756">
                  <c:v>8</c:v>
                </c:pt>
                <c:pt idx="1757">
                  <c:v>3</c:v>
                </c:pt>
                <c:pt idx="1758">
                  <c:v>30</c:v>
                </c:pt>
                <c:pt idx="1759">
                  <c:v>13</c:v>
                </c:pt>
                <c:pt idx="1760">
                  <c:v>16</c:v>
                </c:pt>
                <c:pt idx="1761">
                  <c:v>0</c:v>
                </c:pt>
                <c:pt idx="1762">
                  <c:v>0</c:v>
                </c:pt>
                <c:pt idx="1763">
                  <c:v>5</c:v>
                </c:pt>
                <c:pt idx="1764">
                  <c:v>1</c:v>
                </c:pt>
                <c:pt idx="1765">
                  <c:v>9</c:v>
                </c:pt>
                <c:pt idx="1766">
                  <c:v>1</c:v>
                </c:pt>
                <c:pt idx="1767">
                  <c:v>6</c:v>
                </c:pt>
                <c:pt idx="1768">
                  <c:v>14</c:v>
                </c:pt>
                <c:pt idx="1769">
                  <c:v>24</c:v>
                </c:pt>
                <c:pt idx="1770">
                  <c:v>23</c:v>
                </c:pt>
                <c:pt idx="1771">
                  <c:v>17</c:v>
                </c:pt>
                <c:pt idx="1772">
                  <c:v>2</c:v>
                </c:pt>
                <c:pt idx="1773">
                  <c:v>19</c:v>
                </c:pt>
                <c:pt idx="1774">
                  <c:v>0</c:v>
                </c:pt>
                <c:pt idx="1775">
                  <c:v>10</c:v>
                </c:pt>
                <c:pt idx="1776">
                  <c:v>18</c:v>
                </c:pt>
                <c:pt idx="1777">
                  <c:v>12</c:v>
                </c:pt>
                <c:pt idx="1778">
                  <c:v>10</c:v>
                </c:pt>
                <c:pt idx="1779">
                  <c:v>10</c:v>
                </c:pt>
                <c:pt idx="1780">
                  <c:v>11</c:v>
                </c:pt>
                <c:pt idx="1781">
                  <c:v>3</c:v>
                </c:pt>
                <c:pt idx="1782">
                  <c:v>8</c:v>
                </c:pt>
                <c:pt idx="1783">
                  <c:v>19</c:v>
                </c:pt>
                <c:pt idx="1784">
                  <c:v>1</c:v>
                </c:pt>
                <c:pt idx="1785">
                  <c:v>20</c:v>
                </c:pt>
                <c:pt idx="1786">
                  <c:v>0</c:v>
                </c:pt>
                <c:pt idx="1787">
                  <c:v>25</c:v>
                </c:pt>
                <c:pt idx="1788">
                  <c:v>0</c:v>
                </c:pt>
                <c:pt idx="1789">
                  <c:v>0</c:v>
                </c:pt>
                <c:pt idx="1790">
                  <c:v>1</c:v>
                </c:pt>
                <c:pt idx="1791">
                  <c:v>0</c:v>
                </c:pt>
                <c:pt idx="1792">
                  <c:v>7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6</c:v>
                </c:pt>
                <c:pt idx="1797">
                  <c:v>0</c:v>
                </c:pt>
                <c:pt idx="1798">
                  <c:v>26</c:v>
                </c:pt>
                <c:pt idx="1799">
                  <c:v>0</c:v>
                </c:pt>
                <c:pt idx="1800">
                  <c:v>0</c:v>
                </c:pt>
                <c:pt idx="1801">
                  <c:v>3</c:v>
                </c:pt>
                <c:pt idx="1802">
                  <c:v>0</c:v>
                </c:pt>
                <c:pt idx="1803">
                  <c:v>4</c:v>
                </c:pt>
                <c:pt idx="1804">
                  <c:v>2</c:v>
                </c:pt>
                <c:pt idx="1805">
                  <c:v>4</c:v>
                </c:pt>
                <c:pt idx="1806">
                  <c:v>2</c:v>
                </c:pt>
                <c:pt idx="1807">
                  <c:v>0</c:v>
                </c:pt>
                <c:pt idx="1808">
                  <c:v>5</c:v>
                </c:pt>
                <c:pt idx="1809">
                  <c:v>30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22</c:v>
                </c:pt>
                <c:pt idx="1814">
                  <c:v>0</c:v>
                </c:pt>
                <c:pt idx="1815">
                  <c:v>17</c:v>
                </c:pt>
                <c:pt idx="1816">
                  <c:v>0</c:v>
                </c:pt>
                <c:pt idx="1817">
                  <c:v>7</c:v>
                </c:pt>
                <c:pt idx="1818">
                  <c:v>0</c:v>
                </c:pt>
                <c:pt idx="1819">
                  <c:v>30</c:v>
                </c:pt>
                <c:pt idx="1820">
                  <c:v>2</c:v>
                </c:pt>
                <c:pt idx="1821">
                  <c:v>0</c:v>
                </c:pt>
                <c:pt idx="1822">
                  <c:v>6</c:v>
                </c:pt>
                <c:pt idx="1823">
                  <c:v>18</c:v>
                </c:pt>
                <c:pt idx="1824">
                  <c:v>4</c:v>
                </c:pt>
                <c:pt idx="1825">
                  <c:v>6</c:v>
                </c:pt>
                <c:pt idx="1826">
                  <c:v>0</c:v>
                </c:pt>
                <c:pt idx="1827">
                  <c:v>8</c:v>
                </c:pt>
                <c:pt idx="1828">
                  <c:v>11</c:v>
                </c:pt>
                <c:pt idx="1829">
                  <c:v>0</c:v>
                </c:pt>
                <c:pt idx="1830">
                  <c:v>11</c:v>
                </c:pt>
                <c:pt idx="1831">
                  <c:v>5</c:v>
                </c:pt>
                <c:pt idx="1832">
                  <c:v>3</c:v>
                </c:pt>
                <c:pt idx="1833">
                  <c:v>33</c:v>
                </c:pt>
                <c:pt idx="1834">
                  <c:v>8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9</c:v>
                </c:pt>
                <c:pt idx="1841">
                  <c:v>4</c:v>
                </c:pt>
                <c:pt idx="1842">
                  <c:v>23</c:v>
                </c:pt>
                <c:pt idx="1843">
                  <c:v>8</c:v>
                </c:pt>
                <c:pt idx="1844">
                  <c:v>6</c:v>
                </c:pt>
                <c:pt idx="1845">
                  <c:v>0</c:v>
                </c:pt>
                <c:pt idx="1846">
                  <c:v>13</c:v>
                </c:pt>
                <c:pt idx="1847">
                  <c:v>0</c:v>
                </c:pt>
                <c:pt idx="1848">
                  <c:v>8</c:v>
                </c:pt>
                <c:pt idx="1849">
                  <c:v>9</c:v>
                </c:pt>
                <c:pt idx="1850">
                  <c:v>0</c:v>
                </c:pt>
                <c:pt idx="1851">
                  <c:v>0</c:v>
                </c:pt>
                <c:pt idx="1852">
                  <c:v>7</c:v>
                </c:pt>
                <c:pt idx="1853">
                  <c:v>3</c:v>
                </c:pt>
                <c:pt idx="1854">
                  <c:v>0</c:v>
                </c:pt>
                <c:pt idx="1855">
                  <c:v>11</c:v>
                </c:pt>
                <c:pt idx="1856">
                  <c:v>7</c:v>
                </c:pt>
                <c:pt idx="1857">
                  <c:v>9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3</c:v>
                </c:pt>
                <c:pt idx="1863">
                  <c:v>3</c:v>
                </c:pt>
                <c:pt idx="1864">
                  <c:v>2</c:v>
                </c:pt>
                <c:pt idx="1865">
                  <c:v>8</c:v>
                </c:pt>
                <c:pt idx="1866">
                  <c:v>14</c:v>
                </c:pt>
                <c:pt idx="1867">
                  <c:v>15</c:v>
                </c:pt>
                <c:pt idx="1868">
                  <c:v>0</c:v>
                </c:pt>
                <c:pt idx="1869">
                  <c:v>15</c:v>
                </c:pt>
                <c:pt idx="1870">
                  <c:v>6</c:v>
                </c:pt>
                <c:pt idx="1871">
                  <c:v>0</c:v>
                </c:pt>
                <c:pt idx="1872">
                  <c:v>44</c:v>
                </c:pt>
                <c:pt idx="1873">
                  <c:v>5</c:v>
                </c:pt>
                <c:pt idx="1874">
                  <c:v>24</c:v>
                </c:pt>
                <c:pt idx="1875">
                  <c:v>0</c:v>
                </c:pt>
                <c:pt idx="1876">
                  <c:v>16</c:v>
                </c:pt>
                <c:pt idx="1877">
                  <c:v>2</c:v>
                </c:pt>
                <c:pt idx="1878">
                  <c:v>9</c:v>
                </c:pt>
                <c:pt idx="1879">
                  <c:v>6</c:v>
                </c:pt>
                <c:pt idx="1880">
                  <c:v>2</c:v>
                </c:pt>
                <c:pt idx="1881">
                  <c:v>3</c:v>
                </c:pt>
                <c:pt idx="1882">
                  <c:v>0</c:v>
                </c:pt>
                <c:pt idx="1883">
                  <c:v>4</c:v>
                </c:pt>
                <c:pt idx="1884">
                  <c:v>14</c:v>
                </c:pt>
                <c:pt idx="1885">
                  <c:v>0</c:v>
                </c:pt>
                <c:pt idx="1886">
                  <c:v>4</c:v>
                </c:pt>
                <c:pt idx="1887">
                  <c:v>16</c:v>
                </c:pt>
                <c:pt idx="1888">
                  <c:v>7</c:v>
                </c:pt>
                <c:pt idx="1889">
                  <c:v>8</c:v>
                </c:pt>
                <c:pt idx="1890">
                  <c:v>42</c:v>
                </c:pt>
                <c:pt idx="1891">
                  <c:v>40</c:v>
                </c:pt>
                <c:pt idx="1892">
                  <c:v>37</c:v>
                </c:pt>
                <c:pt idx="1893">
                  <c:v>0</c:v>
                </c:pt>
                <c:pt idx="1894">
                  <c:v>6</c:v>
                </c:pt>
                <c:pt idx="1895">
                  <c:v>0</c:v>
                </c:pt>
                <c:pt idx="1896">
                  <c:v>33</c:v>
                </c:pt>
                <c:pt idx="1897">
                  <c:v>17</c:v>
                </c:pt>
                <c:pt idx="1898">
                  <c:v>6</c:v>
                </c:pt>
                <c:pt idx="1899">
                  <c:v>13</c:v>
                </c:pt>
                <c:pt idx="1900">
                  <c:v>19</c:v>
                </c:pt>
                <c:pt idx="1901">
                  <c:v>18</c:v>
                </c:pt>
                <c:pt idx="1902">
                  <c:v>0</c:v>
                </c:pt>
                <c:pt idx="1903">
                  <c:v>36</c:v>
                </c:pt>
                <c:pt idx="1904">
                  <c:v>0</c:v>
                </c:pt>
                <c:pt idx="1905">
                  <c:v>7</c:v>
                </c:pt>
                <c:pt idx="1906">
                  <c:v>0</c:v>
                </c:pt>
                <c:pt idx="1907">
                  <c:v>0</c:v>
                </c:pt>
                <c:pt idx="1908">
                  <c:v>2</c:v>
                </c:pt>
                <c:pt idx="1909">
                  <c:v>0</c:v>
                </c:pt>
                <c:pt idx="1910">
                  <c:v>0</c:v>
                </c:pt>
                <c:pt idx="1920">
                  <c:v>7</c:v>
                </c:pt>
                <c:pt idx="1921">
                  <c:v>9</c:v>
                </c:pt>
                <c:pt idx="1922">
                  <c:v>7</c:v>
                </c:pt>
                <c:pt idx="1923">
                  <c:v>10</c:v>
                </c:pt>
                <c:pt idx="1924">
                  <c:v>10</c:v>
                </c:pt>
                <c:pt idx="1925">
                  <c:v>5</c:v>
                </c:pt>
                <c:pt idx="1926">
                  <c:v>3</c:v>
                </c:pt>
                <c:pt idx="1927">
                  <c:v>3</c:v>
                </c:pt>
                <c:pt idx="1928">
                  <c:v>3</c:v>
                </c:pt>
                <c:pt idx="1929">
                  <c:v>1</c:v>
                </c:pt>
                <c:pt idx="1930">
                  <c:v>4</c:v>
                </c:pt>
                <c:pt idx="1931">
                  <c:v>4</c:v>
                </c:pt>
                <c:pt idx="1932">
                  <c:v>0</c:v>
                </c:pt>
                <c:pt idx="1933">
                  <c:v>22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3</c:v>
                </c:pt>
                <c:pt idx="1939">
                  <c:v>0</c:v>
                </c:pt>
                <c:pt idx="1940">
                  <c:v>2</c:v>
                </c:pt>
                <c:pt idx="1941">
                  <c:v>23</c:v>
                </c:pt>
                <c:pt idx="1942">
                  <c:v>20</c:v>
                </c:pt>
                <c:pt idx="1943">
                  <c:v>9</c:v>
                </c:pt>
                <c:pt idx="1944">
                  <c:v>27</c:v>
                </c:pt>
                <c:pt idx="1945">
                  <c:v>12</c:v>
                </c:pt>
                <c:pt idx="1946">
                  <c:v>11</c:v>
                </c:pt>
                <c:pt idx="1947">
                  <c:v>12</c:v>
                </c:pt>
                <c:pt idx="1948">
                  <c:v>17</c:v>
                </c:pt>
                <c:pt idx="1949">
                  <c:v>0</c:v>
                </c:pt>
                <c:pt idx="1950">
                  <c:v>0</c:v>
                </c:pt>
                <c:pt idx="1951">
                  <c:v>1</c:v>
                </c:pt>
                <c:pt idx="1952">
                  <c:v>54</c:v>
                </c:pt>
                <c:pt idx="1953">
                  <c:v>0</c:v>
                </c:pt>
                <c:pt idx="1954">
                  <c:v>18</c:v>
                </c:pt>
                <c:pt idx="1955">
                  <c:v>2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10</c:v>
                </c:pt>
                <c:pt idx="1960">
                  <c:v>9</c:v>
                </c:pt>
                <c:pt idx="1961">
                  <c:v>14</c:v>
                </c:pt>
                <c:pt idx="1962">
                  <c:v>12</c:v>
                </c:pt>
                <c:pt idx="1963">
                  <c:v>53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11</c:v>
                </c:pt>
                <c:pt idx="1968">
                  <c:v>1</c:v>
                </c:pt>
                <c:pt idx="1969">
                  <c:v>1</c:v>
                </c:pt>
                <c:pt idx="1970">
                  <c:v>0</c:v>
                </c:pt>
                <c:pt idx="1971">
                  <c:v>0</c:v>
                </c:pt>
                <c:pt idx="1972">
                  <c:v>2</c:v>
                </c:pt>
                <c:pt idx="1973">
                  <c:v>6</c:v>
                </c:pt>
                <c:pt idx="1974">
                  <c:v>0</c:v>
                </c:pt>
                <c:pt idx="1975">
                  <c:v>2</c:v>
                </c:pt>
                <c:pt idx="1976">
                  <c:v>16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4</c:v>
                </c:pt>
                <c:pt idx="1983">
                  <c:v>1</c:v>
                </c:pt>
                <c:pt idx="1984">
                  <c:v>1</c:v>
                </c:pt>
                <c:pt idx="1985">
                  <c:v>6</c:v>
                </c:pt>
                <c:pt idx="1986">
                  <c:v>21</c:v>
                </c:pt>
                <c:pt idx="1987">
                  <c:v>0</c:v>
                </c:pt>
                <c:pt idx="1988">
                  <c:v>11</c:v>
                </c:pt>
                <c:pt idx="1989">
                  <c:v>2</c:v>
                </c:pt>
                <c:pt idx="1990">
                  <c:v>9</c:v>
                </c:pt>
                <c:pt idx="1991">
                  <c:v>0</c:v>
                </c:pt>
                <c:pt idx="1992">
                  <c:v>0</c:v>
                </c:pt>
                <c:pt idx="1993">
                  <c:v>6</c:v>
                </c:pt>
                <c:pt idx="1994">
                  <c:v>0</c:v>
                </c:pt>
                <c:pt idx="1995">
                  <c:v>8</c:v>
                </c:pt>
                <c:pt idx="1996">
                  <c:v>8</c:v>
                </c:pt>
                <c:pt idx="1997">
                  <c:v>17</c:v>
                </c:pt>
                <c:pt idx="1998">
                  <c:v>0</c:v>
                </c:pt>
                <c:pt idx="1999">
                  <c:v>22</c:v>
                </c:pt>
                <c:pt idx="2000">
                  <c:v>0</c:v>
                </c:pt>
                <c:pt idx="2001">
                  <c:v>18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4</c:v>
                </c:pt>
                <c:pt idx="2006">
                  <c:v>0</c:v>
                </c:pt>
                <c:pt idx="2007">
                  <c:v>0</c:v>
                </c:pt>
                <c:pt idx="2008">
                  <c:v>5</c:v>
                </c:pt>
                <c:pt idx="2009">
                  <c:v>11</c:v>
                </c:pt>
                <c:pt idx="2010">
                  <c:v>16</c:v>
                </c:pt>
                <c:pt idx="2011">
                  <c:v>10</c:v>
                </c:pt>
                <c:pt idx="2012">
                  <c:v>7</c:v>
                </c:pt>
                <c:pt idx="2013">
                  <c:v>8</c:v>
                </c:pt>
                <c:pt idx="2014">
                  <c:v>9</c:v>
                </c:pt>
                <c:pt idx="2015">
                  <c:v>5</c:v>
                </c:pt>
                <c:pt idx="2016">
                  <c:v>9</c:v>
                </c:pt>
                <c:pt idx="2017">
                  <c:v>9</c:v>
                </c:pt>
                <c:pt idx="2018">
                  <c:v>5</c:v>
                </c:pt>
                <c:pt idx="2019">
                  <c:v>2</c:v>
                </c:pt>
                <c:pt idx="2020">
                  <c:v>0</c:v>
                </c:pt>
                <c:pt idx="2021">
                  <c:v>12</c:v>
                </c:pt>
                <c:pt idx="2022">
                  <c:v>23</c:v>
                </c:pt>
                <c:pt idx="2023">
                  <c:v>32</c:v>
                </c:pt>
                <c:pt idx="2024">
                  <c:v>0</c:v>
                </c:pt>
                <c:pt idx="2025">
                  <c:v>16</c:v>
                </c:pt>
                <c:pt idx="2026">
                  <c:v>0</c:v>
                </c:pt>
                <c:pt idx="2027">
                  <c:v>0</c:v>
                </c:pt>
                <c:pt idx="2028">
                  <c:v>5</c:v>
                </c:pt>
                <c:pt idx="2029">
                  <c:v>0</c:v>
                </c:pt>
                <c:pt idx="2030">
                  <c:v>2</c:v>
                </c:pt>
                <c:pt idx="2031">
                  <c:v>0</c:v>
                </c:pt>
                <c:pt idx="2032">
                  <c:v>6</c:v>
                </c:pt>
                <c:pt idx="2033">
                  <c:v>8</c:v>
                </c:pt>
                <c:pt idx="2034">
                  <c:v>15</c:v>
                </c:pt>
                <c:pt idx="2035">
                  <c:v>17</c:v>
                </c:pt>
                <c:pt idx="2036">
                  <c:v>22</c:v>
                </c:pt>
                <c:pt idx="2037">
                  <c:v>3</c:v>
                </c:pt>
                <c:pt idx="2038">
                  <c:v>0</c:v>
                </c:pt>
                <c:pt idx="2039">
                  <c:v>20</c:v>
                </c:pt>
                <c:pt idx="2040">
                  <c:v>0</c:v>
                </c:pt>
                <c:pt idx="2041">
                  <c:v>26</c:v>
                </c:pt>
                <c:pt idx="2042">
                  <c:v>0</c:v>
                </c:pt>
                <c:pt idx="2043">
                  <c:v>8</c:v>
                </c:pt>
                <c:pt idx="2044">
                  <c:v>30</c:v>
                </c:pt>
                <c:pt idx="2045">
                  <c:v>0</c:v>
                </c:pt>
                <c:pt idx="2046">
                  <c:v>23</c:v>
                </c:pt>
                <c:pt idx="2047">
                  <c:v>3</c:v>
                </c:pt>
                <c:pt idx="2048">
                  <c:v>0</c:v>
                </c:pt>
                <c:pt idx="2049">
                  <c:v>27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7</c:v>
                </c:pt>
                <c:pt idx="2055">
                  <c:v>0</c:v>
                </c:pt>
                <c:pt idx="2056">
                  <c:v>7</c:v>
                </c:pt>
                <c:pt idx="2057">
                  <c:v>6</c:v>
                </c:pt>
                <c:pt idx="2058">
                  <c:v>24</c:v>
                </c:pt>
                <c:pt idx="2059">
                  <c:v>19</c:v>
                </c:pt>
                <c:pt idx="2060">
                  <c:v>34</c:v>
                </c:pt>
                <c:pt idx="2061">
                  <c:v>9</c:v>
                </c:pt>
                <c:pt idx="2062">
                  <c:v>20</c:v>
                </c:pt>
                <c:pt idx="2063">
                  <c:v>0</c:v>
                </c:pt>
                <c:pt idx="2064">
                  <c:v>34</c:v>
                </c:pt>
                <c:pt idx="2065">
                  <c:v>24</c:v>
                </c:pt>
                <c:pt idx="2066">
                  <c:v>10</c:v>
                </c:pt>
                <c:pt idx="2067">
                  <c:v>0</c:v>
                </c:pt>
                <c:pt idx="2068">
                  <c:v>8</c:v>
                </c:pt>
                <c:pt idx="2069">
                  <c:v>27</c:v>
                </c:pt>
                <c:pt idx="2070">
                  <c:v>0</c:v>
                </c:pt>
                <c:pt idx="2071">
                  <c:v>13</c:v>
                </c:pt>
                <c:pt idx="2072">
                  <c:v>0</c:v>
                </c:pt>
                <c:pt idx="2073">
                  <c:v>34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7</c:v>
                </c:pt>
                <c:pt idx="2079">
                  <c:v>2</c:v>
                </c:pt>
                <c:pt idx="2080">
                  <c:v>7</c:v>
                </c:pt>
                <c:pt idx="2081">
                  <c:v>5</c:v>
                </c:pt>
                <c:pt idx="2082">
                  <c:v>26</c:v>
                </c:pt>
                <c:pt idx="2083">
                  <c:v>29</c:v>
                </c:pt>
                <c:pt idx="2084">
                  <c:v>26</c:v>
                </c:pt>
                <c:pt idx="2085">
                  <c:v>0</c:v>
                </c:pt>
                <c:pt idx="2086">
                  <c:v>0</c:v>
                </c:pt>
                <c:pt idx="2087">
                  <c:v>17</c:v>
                </c:pt>
                <c:pt idx="2088">
                  <c:v>25</c:v>
                </c:pt>
                <c:pt idx="2089">
                  <c:v>12</c:v>
                </c:pt>
                <c:pt idx="2090">
                  <c:v>8</c:v>
                </c:pt>
                <c:pt idx="2091">
                  <c:v>12</c:v>
                </c:pt>
                <c:pt idx="2092">
                  <c:v>10</c:v>
                </c:pt>
                <c:pt idx="2093">
                  <c:v>10</c:v>
                </c:pt>
                <c:pt idx="2094">
                  <c:v>12</c:v>
                </c:pt>
                <c:pt idx="2095">
                  <c:v>12</c:v>
                </c:pt>
                <c:pt idx="2096">
                  <c:v>2</c:v>
                </c:pt>
                <c:pt idx="2097">
                  <c:v>0</c:v>
                </c:pt>
                <c:pt idx="2098">
                  <c:v>0</c:v>
                </c:pt>
                <c:pt idx="2099">
                  <c:v>2</c:v>
                </c:pt>
                <c:pt idx="2100">
                  <c:v>5</c:v>
                </c:pt>
                <c:pt idx="2101">
                  <c:v>3</c:v>
                </c:pt>
                <c:pt idx="2104">
                  <c:v>8</c:v>
                </c:pt>
                <c:pt idx="2105">
                  <c:v>14</c:v>
                </c:pt>
                <c:pt idx="2106">
                  <c:v>17</c:v>
                </c:pt>
                <c:pt idx="2107">
                  <c:v>26</c:v>
                </c:pt>
                <c:pt idx="2108">
                  <c:v>0</c:v>
                </c:pt>
                <c:pt idx="2109">
                  <c:v>12</c:v>
                </c:pt>
                <c:pt idx="2110">
                  <c:v>0</c:v>
                </c:pt>
                <c:pt idx="2111">
                  <c:v>29</c:v>
                </c:pt>
                <c:pt idx="2112">
                  <c:v>0</c:v>
                </c:pt>
                <c:pt idx="2113">
                  <c:v>0</c:v>
                </c:pt>
                <c:pt idx="2114">
                  <c:v>5</c:v>
                </c:pt>
                <c:pt idx="2115">
                  <c:v>2</c:v>
                </c:pt>
                <c:pt idx="2116">
                  <c:v>8</c:v>
                </c:pt>
                <c:pt idx="2117">
                  <c:v>2</c:v>
                </c:pt>
                <c:pt idx="2118">
                  <c:v>2</c:v>
                </c:pt>
                <c:pt idx="2119">
                  <c:v>11</c:v>
                </c:pt>
                <c:pt idx="2120">
                  <c:v>5</c:v>
                </c:pt>
                <c:pt idx="2121">
                  <c:v>26</c:v>
                </c:pt>
                <c:pt idx="2122">
                  <c:v>0</c:v>
                </c:pt>
                <c:pt idx="2123">
                  <c:v>6</c:v>
                </c:pt>
                <c:pt idx="2124">
                  <c:v>0</c:v>
                </c:pt>
                <c:pt idx="2125">
                  <c:v>91</c:v>
                </c:pt>
                <c:pt idx="2126">
                  <c:v>0</c:v>
                </c:pt>
                <c:pt idx="2127">
                  <c:v>0</c:v>
                </c:pt>
                <c:pt idx="2128">
                  <c:v>33</c:v>
                </c:pt>
                <c:pt idx="2129">
                  <c:v>8</c:v>
                </c:pt>
                <c:pt idx="2130">
                  <c:v>0</c:v>
                </c:pt>
                <c:pt idx="2131">
                  <c:v>0</c:v>
                </c:pt>
                <c:pt idx="2132">
                  <c:v>11</c:v>
                </c:pt>
                <c:pt idx="2133">
                  <c:v>0</c:v>
                </c:pt>
                <c:pt idx="2134">
                  <c:v>7</c:v>
                </c:pt>
                <c:pt idx="2135">
                  <c:v>10</c:v>
                </c:pt>
                <c:pt idx="2136">
                  <c:v>2</c:v>
                </c:pt>
                <c:pt idx="2137">
                  <c:v>3</c:v>
                </c:pt>
                <c:pt idx="2138">
                  <c:v>0</c:v>
                </c:pt>
                <c:pt idx="2139">
                  <c:v>6</c:v>
                </c:pt>
                <c:pt idx="2140">
                  <c:v>4</c:v>
                </c:pt>
                <c:pt idx="2141">
                  <c:v>0</c:v>
                </c:pt>
                <c:pt idx="2142">
                  <c:v>0</c:v>
                </c:pt>
                <c:pt idx="2143">
                  <c:v>8</c:v>
                </c:pt>
                <c:pt idx="2144">
                  <c:v>12</c:v>
                </c:pt>
                <c:pt idx="2145">
                  <c:v>14</c:v>
                </c:pt>
                <c:pt idx="2146">
                  <c:v>5</c:v>
                </c:pt>
                <c:pt idx="2147">
                  <c:v>0</c:v>
                </c:pt>
                <c:pt idx="2148">
                  <c:v>0</c:v>
                </c:pt>
                <c:pt idx="2149">
                  <c:v>6</c:v>
                </c:pt>
                <c:pt idx="2150">
                  <c:v>0</c:v>
                </c:pt>
                <c:pt idx="2151">
                  <c:v>5</c:v>
                </c:pt>
                <c:pt idx="2152">
                  <c:v>3</c:v>
                </c:pt>
                <c:pt idx="2153">
                  <c:v>16</c:v>
                </c:pt>
                <c:pt idx="2154">
                  <c:v>33</c:v>
                </c:pt>
                <c:pt idx="2155">
                  <c:v>0</c:v>
                </c:pt>
                <c:pt idx="2156">
                  <c:v>0</c:v>
                </c:pt>
                <c:pt idx="2157">
                  <c:v>26</c:v>
                </c:pt>
                <c:pt idx="2158">
                  <c:v>0</c:v>
                </c:pt>
                <c:pt idx="2159">
                  <c:v>12</c:v>
                </c:pt>
                <c:pt idx="2160">
                  <c:v>14</c:v>
                </c:pt>
                <c:pt idx="2161">
                  <c:v>13</c:v>
                </c:pt>
                <c:pt idx="2162">
                  <c:v>7</c:v>
                </c:pt>
                <c:pt idx="2163">
                  <c:v>3</c:v>
                </c:pt>
                <c:pt idx="2164">
                  <c:v>1</c:v>
                </c:pt>
                <c:pt idx="2165">
                  <c:v>15</c:v>
                </c:pt>
                <c:pt idx="2166">
                  <c:v>12</c:v>
                </c:pt>
                <c:pt idx="2167">
                  <c:v>0</c:v>
                </c:pt>
                <c:pt idx="2168">
                  <c:v>17</c:v>
                </c:pt>
                <c:pt idx="2169">
                  <c:v>9</c:v>
                </c:pt>
                <c:pt idx="2170">
                  <c:v>50</c:v>
                </c:pt>
                <c:pt idx="2171">
                  <c:v>0</c:v>
                </c:pt>
                <c:pt idx="2172">
                  <c:v>6</c:v>
                </c:pt>
                <c:pt idx="2173">
                  <c:v>0</c:v>
                </c:pt>
                <c:pt idx="2174">
                  <c:v>0</c:v>
                </c:pt>
                <c:pt idx="2175">
                  <c:v>15</c:v>
                </c:pt>
                <c:pt idx="2176">
                  <c:v>11</c:v>
                </c:pt>
                <c:pt idx="2177">
                  <c:v>12</c:v>
                </c:pt>
                <c:pt idx="2178">
                  <c:v>15</c:v>
                </c:pt>
                <c:pt idx="2179">
                  <c:v>11</c:v>
                </c:pt>
                <c:pt idx="2180">
                  <c:v>14</c:v>
                </c:pt>
                <c:pt idx="2181">
                  <c:v>8</c:v>
                </c:pt>
                <c:pt idx="2182">
                  <c:v>0</c:v>
                </c:pt>
                <c:pt idx="2183">
                  <c:v>0</c:v>
                </c:pt>
                <c:pt idx="2184">
                  <c:v>33</c:v>
                </c:pt>
                <c:pt idx="2185">
                  <c:v>15</c:v>
                </c:pt>
                <c:pt idx="2186">
                  <c:v>23</c:v>
                </c:pt>
                <c:pt idx="2187">
                  <c:v>6</c:v>
                </c:pt>
                <c:pt idx="2188">
                  <c:v>0</c:v>
                </c:pt>
                <c:pt idx="2189">
                  <c:v>2</c:v>
                </c:pt>
                <c:pt idx="2190">
                  <c:v>37</c:v>
                </c:pt>
                <c:pt idx="2191">
                  <c:v>0</c:v>
                </c:pt>
                <c:pt idx="2192">
                  <c:v>16</c:v>
                </c:pt>
                <c:pt idx="2193">
                  <c:v>8</c:v>
                </c:pt>
                <c:pt idx="2194">
                  <c:v>5</c:v>
                </c:pt>
                <c:pt idx="2195">
                  <c:v>7</c:v>
                </c:pt>
                <c:pt idx="2196">
                  <c:v>0</c:v>
                </c:pt>
                <c:pt idx="2197">
                  <c:v>1</c:v>
                </c:pt>
                <c:pt idx="2198">
                  <c:v>0</c:v>
                </c:pt>
                <c:pt idx="2199">
                  <c:v>7</c:v>
                </c:pt>
                <c:pt idx="2200">
                  <c:v>12</c:v>
                </c:pt>
                <c:pt idx="2201">
                  <c:v>23</c:v>
                </c:pt>
                <c:pt idx="2202">
                  <c:v>10</c:v>
                </c:pt>
                <c:pt idx="2203">
                  <c:v>0</c:v>
                </c:pt>
                <c:pt idx="2204">
                  <c:v>22</c:v>
                </c:pt>
                <c:pt idx="2205">
                  <c:v>0</c:v>
                </c:pt>
                <c:pt idx="2206">
                  <c:v>9</c:v>
                </c:pt>
                <c:pt idx="2207">
                  <c:v>0</c:v>
                </c:pt>
                <c:pt idx="2208">
                  <c:v>5</c:v>
                </c:pt>
                <c:pt idx="2209">
                  <c:v>7</c:v>
                </c:pt>
                <c:pt idx="2210">
                  <c:v>7</c:v>
                </c:pt>
                <c:pt idx="2211">
                  <c:v>3</c:v>
                </c:pt>
                <c:pt idx="2212">
                  <c:v>8</c:v>
                </c:pt>
                <c:pt idx="2213">
                  <c:v>11</c:v>
                </c:pt>
                <c:pt idx="2214">
                  <c:v>23</c:v>
                </c:pt>
                <c:pt idx="2215">
                  <c:v>7</c:v>
                </c:pt>
                <c:pt idx="2216">
                  <c:v>5</c:v>
                </c:pt>
                <c:pt idx="2217">
                  <c:v>11</c:v>
                </c:pt>
                <c:pt idx="2218">
                  <c:v>2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10</c:v>
                </c:pt>
                <c:pt idx="2223">
                  <c:v>0</c:v>
                </c:pt>
                <c:pt idx="2224">
                  <c:v>9</c:v>
                </c:pt>
                <c:pt idx="2225">
                  <c:v>19</c:v>
                </c:pt>
                <c:pt idx="2226">
                  <c:v>21</c:v>
                </c:pt>
                <c:pt idx="2227">
                  <c:v>14</c:v>
                </c:pt>
                <c:pt idx="2228">
                  <c:v>13</c:v>
                </c:pt>
                <c:pt idx="2229">
                  <c:v>0</c:v>
                </c:pt>
                <c:pt idx="2230">
                  <c:v>6</c:v>
                </c:pt>
                <c:pt idx="2231">
                  <c:v>1</c:v>
                </c:pt>
                <c:pt idx="2232">
                  <c:v>6</c:v>
                </c:pt>
                <c:pt idx="2233">
                  <c:v>3</c:v>
                </c:pt>
                <c:pt idx="2234">
                  <c:v>8</c:v>
                </c:pt>
                <c:pt idx="2235">
                  <c:v>5</c:v>
                </c:pt>
                <c:pt idx="2236">
                  <c:v>4</c:v>
                </c:pt>
                <c:pt idx="2237">
                  <c:v>7</c:v>
                </c:pt>
                <c:pt idx="2238">
                  <c:v>0</c:v>
                </c:pt>
                <c:pt idx="2239">
                  <c:v>2</c:v>
                </c:pt>
                <c:pt idx="2240">
                  <c:v>4</c:v>
                </c:pt>
                <c:pt idx="2241">
                  <c:v>0</c:v>
                </c:pt>
                <c:pt idx="2242">
                  <c:v>3</c:v>
                </c:pt>
                <c:pt idx="2243">
                  <c:v>0</c:v>
                </c:pt>
                <c:pt idx="2244">
                  <c:v>8</c:v>
                </c:pt>
                <c:pt idx="2245">
                  <c:v>5</c:v>
                </c:pt>
                <c:pt idx="2246">
                  <c:v>0</c:v>
                </c:pt>
                <c:pt idx="2247">
                  <c:v>8</c:v>
                </c:pt>
                <c:pt idx="2248">
                  <c:v>4</c:v>
                </c:pt>
                <c:pt idx="2249">
                  <c:v>8</c:v>
                </c:pt>
                <c:pt idx="2250">
                  <c:v>9</c:v>
                </c:pt>
                <c:pt idx="2251">
                  <c:v>10</c:v>
                </c:pt>
                <c:pt idx="2252">
                  <c:v>8</c:v>
                </c:pt>
                <c:pt idx="2253">
                  <c:v>10</c:v>
                </c:pt>
                <c:pt idx="2254">
                  <c:v>5</c:v>
                </c:pt>
                <c:pt idx="2255">
                  <c:v>19</c:v>
                </c:pt>
                <c:pt idx="2256">
                  <c:v>1</c:v>
                </c:pt>
                <c:pt idx="2257">
                  <c:v>14</c:v>
                </c:pt>
                <c:pt idx="2258">
                  <c:v>3</c:v>
                </c:pt>
                <c:pt idx="2259">
                  <c:v>0</c:v>
                </c:pt>
                <c:pt idx="2260">
                  <c:v>17</c:v>
                </c:pt>
                <c:pt idx="2261">
                  <c:v>3</c:v>
                </c:pt>
                <c:pt idx="2262">
                  <c:v>11</c:v>
                </c:pt>
                <c:pt idx="2263">
                  <c:v>2</c:v>
                </c:pt>
                <c:pt idx="2264">
                  <c:v>17</c:v>
                </c:pt>
                <c:pt idx="2265">
                  <c:v>18</c:v>
                </c:pt>
                <c:pt idx="2266">
                  <c:v>0</c:v>
                </c:pt>
                <c:pt idx="2267">
                  <c:v>6</c:v>
                </c:pt>
                <c:pt idx="2268">
                  <c:v>9</c:v>
                </c:pt>
                <c:pt idx="2269">
                  <c:v>17</c:v>
                </c:pt>
                <c:pt idx="2270">
                  <c:v>12</c:v>
                </c:pt>
                <c:pt idx="2271">
                  <c:v>22</c:v>
                </c:pt>
                <c:pt idx="2272">
                  <c:v>28</c:v>
                </c:pt>
                <c:pt idx="2273">
                  <c:v>20</c:v>
                </c:pt>
                <c:pt idx="2274">
                  <c:v>8</c:v>
                </c:pt>
                <c:pt idx="2275">
                  <c:v>0</c:v>
                </c:pt>
                <c:pt idx="2276">
                  <c:v>39</c:v>
                </c:pt>
                <c:pt idx="2277">
                  <c:v>0</c:v>
                </c:pt>
                <c:pt idx="2278">
                  <c:v>0</c:v>
                </c:pt>
                <c:pt idx="2279">
                  <c:v>34</c:v>
                </c:pt>
                <c:pt idx="2280">
                  <c:v>16</c:v>
                </c:pt>
                <c:pt idx="2281">
                  <c:v>7</c:v>
                </c:pt>
                <c:pt idx="2282">
                  <c:v>9</c:v>
                </c:pt>
                <c:pt idx="2283">
                  <c:v>13</c:v>
                </c:pt>
                <c:pt idx="2284">
                  <c:v>3</c:v>
                </c:pt>
                <c:pt idx="2285">
                  <c:v>17</c:v>
                </c:pt>
                <c:pt idx="2286">
                  <c:v>2</c:v>
                </c:pt>
                <c:pt idx="2287">
                  <c:v>6</c:v>
                </c:pt>
                <c:pt idx="2288">
                  <c:v>0</c:v>
                </c:pt>
                <c:pt idx="2289">
                  <c:v>10</c:v>
                </c:pt>
                <c:pt idx="2290">
                  <c:v>7</c:v>
                </c:pt>
                <c:pt idx="2291">
                  <c:v>9</c:v>
                </c:pt>
                <c:pt idx="2292">
                  <c:v>1</c:v>
                </c:pt>
                <c:pt idx="2293">
                  <c:v>1</c:v>
                </c:pt>
                <c:pt idx="2294">
                  <c:v>8</c:v>
                </c:pt>
                <c:pt idx="2295">
                  <c:v>0</c:v>
                </c:pt>
                <c:pt idx="2296">
                  <c:v>0</c:v>
                </c:pt>
                <c:pt idx="2297">
                  <c:v>11</c:v>
                </c:pt>
                <c:pt idx="2298">
                  <c:v>2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25</c:v>
                </c:pt>
                <c:pt idx="2303">
                  <c:v>3</c:v>
                </c:pt>
                <c:pt idx="2304">
                  <c:v>0</c:v>
                </c:pt>
                <c:pt idx="2305">
                  <c:v>19</c:v>
                </c:pt>
                <c:pt idx="2306">
                  <c:v>9</c:v>
                </c:pt>
                <c:pt idx="2307">
                  <c:v>5</c:v>
                </c:pt>
                <c:pt idx="2308">
                  <c:v>4</c:v>
                </c:pt>
                <c:pt idx="2309">
                  <c:v>6</c:v>
                </c:pt>
                <c:pt idx="2310">
                  <c:v>2</c:v>
                </c:pt>
                <c:pt idx="2311">
                  <c:v>7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7</c:v>
                </c:pt>
                <c:pt idx="2318">
                  <c:v>0</c:v>
                </c:pt>
                <c:pt idx="2319">
                  <c:v>4</c:v>
                </c:pt>
                <c:pt idx="2320">
                  <c:v>2</c:v>
                </c:pt>
                <c:pt idx="2321">
                  <c:v>2</c:v>
                </c:pt>
                <c:pt idx="2322">
                  <c:v>8</c:v>
                </c:pt>
                <c:pt idx="2323">
                  <c:v>4</c:v>
                </c:pt>
                <c:pt idx="2324">
                  <c:v>0</c:v>
                </c:pt>
                <c:pt idx="2325">
                  <c:v>11</c:v>
                </c:pt>
                <c:pt idx="2326">
                  <c:v>1</c:v>
                </c:pt>
                <c:pt idx="2327">
                  <c:v>14</c:v>
                </c:pt>
                <c:pt idx="2328">
                  <c:v>7</c:v>
                </c:pt>
                <c:pt idx="2329">
                  <c:v>8</c:v>
                </c:pt>
                <c:pt idx="2330">
                  <c:v>3</c:v>
                </c:pt>
                <c:pt idx="2331">
                  <c:v>5</c:v>
                </c:pt>
                <c:pt idx="2332">
                  <c:v>10</c:v>
                </c:pt>
                <c:pt idx="2333">
                  <c:v>0</c:v>
                </c:pt>
                <c:pt idx="2334">
                  <c:v>0</c:v>
                </c:pt>
                <c:pt idx="2335">
                  <c:v>6</c:v>
                </c:pt>
                <c:pt idx="2336">
                  <c:v>14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2</c:v>
                </c:pt>
                <c:pt idx="2344">
                  <c:v>6</c:v>
                </c:pt>
                <c:pt idx="2345">
                  <c:v>5</c:v>
                </c:pt>
                <c:pt idx="2346">
                  <c:v>16</c:v>
                </c:pt>
                <c:pt idx="2347">
                  <c:v>16</c:v>
                </c:pt>
                <c:pt idx="2348">
                  <c:v>7</c:v>
                </c:pt>
                <c:pt idx="2349">
                  <c:v>0</c:v>
                </c:pt>
                <c:pt idx="2350">
                  <c:v>10</c:v>
                </c:pt>
                <c:pt idx="2351">
                  <c:v>25</c:v>
                </c:pt>
                <c:pt idx="2352">
                  <c:v>0</c:v>
                </c:pt>
                <c:pt idx="2353">
                  <c:v>27</c:v>
                </c:pt>
                <c:pt idx="2354">
                  <c:v>0</c:v>
                </c:pt>
                <c:pt idx="2355">
                  <c:v>8</c:v>
                </c:pt>
                <c:pt idx="2356">
                  <c:v>0</c:v>
                </c:pt>
                <c:pt idx="2357">
                  <c:v>23</c:v>
                </c:pt>
                <c:pt idx="2358">
                  <c:v>0</c:v>
                </c:pt>
                <c:pt idx="2359">
                  <c:v>24</c:v>
                </c:pt>
                <c:pt idx="2360">
                  <c:v>11</c:v>
                </c:pt>
                <c:pt idx="2361">
                  <c:v>0</c:v>
                </c:pt>
                <c:pt idx="2362">
                  <c:v>4</c:v>
                </c:pt>
                <c:pt idx="2363">
                  <c:v>0</c:v>
                </c:pt>
                <c:pt idx="2364">
                  <c:v>0</c:v>
                </c:pt>
                <c:pt idx="2365">
                  <c:v>8</c:v>
                </c:pt>
                <c:pt idx="2366">
                  <c:v>0</c:v>
                </c:pt>
                <c:pt idx="2367">
                  <c:v>5</c:v>
                </c:pt>
                <c:pt idx="2368">
                  <c:v>0</c:v>
                </c:pt>
                <c:pt idx="2369">
                  <c:v>11</c:v>
                </c:pt>
                <c:pt idx="2370">
                  <c:v>7</c:v>
                </c:pt>
                <c:pt idx="2371">
                  <c:v>2</c:v>
                </c:pt>
                <c:pt idx="2372">
                  <c:v>5</c:v>
                </c:pt>
                <c:pt idx="2373">
                  <c:v>3</c:v>
                </c:pt>
                <c:pt idx="2374">
                  <c:v>22</c:v>
                </c:pt>
                <c:pt idx="2375">
                  <c:v>4</c:v>
                </c:pt>
                <c:pt idx="2376">
                  <c:v>8</c:v>
                </c:pt>
                <c:pt idx="2377">
                  <c:v>3</c:v>
                </c:pt>
                <c:pt idx="2378">
                  <c:v>10</c:v>
                </c:pt>
                <c:pt idx="2379">
                  <c:v>6</c:v>
                </c:pt>
                <c:pt idx="2380">
                  <c:v>10</c:v>
                </c:pt>
                <c:pt idx="2381">
                  <c:v>2</c:v>
                </c:pt>
                <c:pt idx="2382">
                  <c:v>4</c:v>
                </c:pt>
                <c:pt idx="2383">
                  <c:v>9</c:v>
                </c:pt>
                <c:pt idx="2384">
                  <c:v>11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4</c:v>
                </c:pt>
                <c:pt idx="2392">
                  <c:v>9</c:v>
                </c:pt>
                <c:pt idx="2393">
                  <c:v>10</c:v>
                </c:pt>
                <c:pt idx="2394">
                  <c:v>12</c:v>
                </c:pt>
                <c:pt idx="2395">
                  <c:v>0</c:v>
                </c:pt>
                <c:pt idx="2396">
                  <c:v>0</c:v>
                </c:pt>
                <c:pt idx="2397">
                  <c:v>12</c:v>
                </c:pt>
                <c:pt idx="2398">
                  <c:v>9</c:v>
                </c:pt>
                <c:pt idx="2399">
                  <c:v>8</c:v>
                </c:pt>
                <c:pt idx="2400">
                  <c:v>14</c:v>
                </c:pt>
                <c:pt idx="2401">
                  <c:v>10</c:v>
                </c:pt>
                <c:pt idx="2402">
                  <c:v>2</c:v>
                </c:pt>
                <c:pt idx="2403">
                  <c:v>6</c:v>
                </c:pt>
                <c:pt idx="2404">
                  <c:v>7</c:v>
                </c:pt>
                <c:pt idx="2405">
                  <c:v>12</c:v>
                </c:pt>
                <c:pt idx="2406">
                  <c:v>24</c:v>
                </c:pt>
                <c:pt idx="2407">
                  <c:v>0</c:v>
                </c:pt>
                <c:pt idx="2408">
                  <c:v>4</c:v>
                </c:pt>
                <c:pt idx="2409">
                  <c:v>0</c:v>
                </c:pt>
                <c:pt idx="2410">
                  <c:v>0</c:v>
                </c:pt>
                <c:pt idx="2411">
                  <c:v>1</c:v>
                </c:pt>
                <c:pt idx="2412">
                  <c:v>0</c:v>
                </c:pt>
                <c:pt idx="2413">
                  <c:v>0</c:v>
                </c:pt>
                <c:pt idx="2414">
                  <c:v>5</c:v>
                </c:pt>
                <c:pt idx="2415">
                  <c:v>0</c:v>
                </c:pt>
                <c:pt idx="2416">
                  <c:v>6</c:v>
                </c:pt>
                <c:pt idx="2417">
                  <c:v>6</c:v>
                </c:pt>
                <c:pt idx="2418">
                  <c:v>14</c:v>
                </c:pt>
                <c:pt idx="2419">
                  <c:v>3</c:v>
                </c:pt>
                <c:pt idx="2420">
                  <c:v>1</c:v>
                </c:pt>
                <c:pt idx="2421">
                  <c:v>3</c:v>
                </c:pt>
                <c:pt idx="2422">
                  <c:v>9</c:v>
                </c:pt>
                <c:pt idx="2423">
                  <c:v>7</c:v>
                </c:pt>
                <c:pt idx="2424">
                  <c:v>7</c:v>
                </c:pt>
                <c:pt idx="2425">
                  <c:v>0</c:v>
                </c:pt>
                <c:pt idx="2426">
                  <c:v>12</c:v>
                </c:pt>
                <c:pt idx="2427">
                  <c:v>6</c:v>
                </c:pt>
                <c:pt idx="2428">
                  <c:v>11</c:v>
                </c:pt>
                <c:pt idx="2429">
                  <c:v>3</c:v>
                </c:pt>
                <c:pt idx="2430">
                  <c:v>0</c:v>
                </c:pt>
                <c:pt idx="2431">
                  <c:v>14</c:v>
                </c:pt>
                <c:pt idx="2432">
                  <c:v>0</c:v>
                </c:pt>
                <c:pt idx="2433">
                  <c:v>2</c:v>
                </c:pt>
                <c:pt idx="2434">
                  <c:v>3</c:v>
                </c:pt>
                <c:pt idx="2435">
                  <c:v>4</c:v>
                </c:pt>
                <c:pt idx="2436">
                  <c:v>0</c:v>
                </c:pt>
                <c:pt idx="2437">
                  <c:v>0</c:v>
                </c:pt>
                <c:pt idx="2438">
                  <c:v>7</c:v>
                </c:pt>
                <c:pt idx="2439">
                  <c:v>3</c:v>
                </c:pt>
                <c:pt idx="2440">
                  <c:v>2</c:v>
                </c:pt>
                <c:pt idx="2441">
                  <c:v>12</c:v>
                </c:pt>
                <c:pt idx="2442">
                  <c:v>3</c:v>
                </c:pt>
                <c:pt idx="2443">
                  <c:v>11</c:v>
                </c:pt>
                <c:pt idx="2444">
                  <c:v>12</c:v>
                </c:pt>
                <c:pt idx="2445">
                  <c:v>13</c:v>
                </c:pt>
                <c:pt idx="2446">
                  <c:v>12</c:v>
                </c:pt>
                <c:pt idx="2447">
                  <c:v>22</c:v>
                </c:pt>
                <c:pt idx="2448">
                  <c:v>0</c:v>
                </c:pt>
                <c:pt idx="2449">
                  <c:v>2</c:v>
                </c:pt>
                <c:pt idx="2450">
                  <c:v>7</c:v>
                </c:pt>
                <c:pt idx="2451">
                  <c:v>6</c:v>
                </c:pt>
                <c:pt idx="2452">
                  <c:v>22</c:v>
                </c:pt>
                <c:pt idx="2453">
                  <c:v>0</c:v>
                </c:pt>
                <c:pt idx="2454">
                  <c:v>19</c:v>
                </c:pt>
                <c:pt idx="2455">
                  <c:v>1</c:v>
                </c:pt>
                <c:pt idx="2456">
                  <c:v>2</c:v>
                </c:pt>
                <c:pt idx="2457">
                  <c:v>0</c:v>
                </c:pt>
                <c:pt idx="2458">
                  <c:v>5</c:v>
                </c:pt>
                <c:pt idx="2459">
                  <c:v>1</c:v>
                </c:pt>
                <c:pt idx="2460">
                  <c:v>0</c:v>
                </c:pt>
                <c:pt idx="2461">
                  <c:v>7</c:v>
                </c:pt>
                <c:pt idx="2462">
                  <c:v>4</c:v>
                </c:pt>
                <c:pt idx="2463">
                  <c:v>2</c:v>
                </c:pt>
                <c:pt idx="2464">
                  <c:v>7</c:v>
                </c:pt>
                <c:pt idx="2465">
                  <c:v>7</c:v>
                </c:pt>
                <c:pt idx="2466">
                  <c:v>20</c:v>
                </c:pt>
                <c:pt idx="2467">
                  <c:v>19</c:v>
                </c:pt>
                <c:pt idx="2468">
                  <c:v>32</c:v>
                </c:pt>
                <c:pt idx="2469">
                  <c:v>40</c:v>
                </c:pt>
                <c:pt idx="2470">
                  <c:v>0</c:v>
                </c:pt>
                <c:pt idx="2471">
                  <c:v>3</c:v>
                </c:pt>
                <c:pt idx="2472">
                  <c:v>20</c:v>
                </c:pt>
                <c:pt idx="2473">
                  <c:v>3</c:v>
                </c:pt>
                <c:pt idx="2474">
                  <c:v>39</c:v>
                </c:pt>
                <c:pt idx="2475">
                  <c:v>5</c:v>
                </c:pt>
                <c:pt idx="2476">
                  <c:v>16</c:v>
                </c:pt>
                <c:pt idx="2477">
                  <c:v>3</c:v>
                </c:pt>
                <c:pt idx="2478">
                  <c:v>14</c:v>
                </c:pt>
                <c:pt idx="2479">
                  <c:v>2</c:v>
                </c:pt>
                <c:pt idx="2480">
                  <c:v>0</c:v>
                </c:pt>
                <c:pt idx="2481">
                  <c:v>7</c:v>
                </c:pt>
                <c:pt idx="2482">
                  <c:v>4</c:v>
                </c:pt>
                <c:pt idx="2483">
                  <c:v>0</c:v>
                </c:pt>
                <c:pt idx="2484">
                  <c:v>0</c:v>
                </c:pt>
                <c:pt idx="2485">
                  <c:v>9</c:v>
                </c:pt>
                <c:pt idx="2486">
                  <c:v>3</c:v>
                </c:pt>
                <c:pt idx="2487">
                  <c:v>2</c:v>
                </c:pt>
                <c:pt idx="2488">
                  <c:v>17</c:v>
                </c:pt>
                <c:pt idx="2489">
                  <c:v>10</c:v>
                </c:pt>
                <c:pt idx="2490">
                  <c:v>10</c:v>
                </c:pt>
                <c:pt idx="2491">
                  <c:v>5</c:v>
                </c:pt>
                <c:pt idx="2492">
                  <c:v>11</c:v>
                </c:pt>
                <c:pt idx="2493">
                  <c:v>1</c:v>
                </c:pt>
                <c:pt idx="2494">
                  <c:v>4</c:v>
                </c:pt>
                <c:pt idx="2495">
                  <c:v>13</c:v>
                </c:pt>
                <c:pt idx="2496">
                  <c:v>15</c:v>
                </c:pt>
                <c:pt idx="2497">
                  <c:v>5</c:v>
                </c:pt>
                <c:pt idx="2498">
                  <c:v>6</c:v>
                </c:pt>
                <c:pt idx="2499">
                  <c:v>6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9</c:v>
                </c:pt>
                <c:pt idx="2504">
                  <c:v>0</c:v>
                </c:pt>
                <c:pt idx="2505">
                  <c:v>0</c:v>
                </c:pt>
                <c:pt idx="2506">
                  <c:v>3</c:v>
                </c:pt>
                <c:pt idx="2507">
                  <c:v>9</c:v>
                </c:pt>
                <c:pt idx="2508">
                  <c:v>0</c:v>
                </c:pt>
                <c:pt idx="2509">
                  <c:v>22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3</c:v>
                </c:pt>
                <c:pt idx="2514">
                  <c:v>0</c:v>
                </c:pt>
                <c:pt idx="2515">
                  <c:v>1</c:v>
                </c:pt>
                <c:pt idx="2516">
                  <c:v>5</c:v>
                </c:pt>
                <c:pt idx="2517">
                  <c:v>4</c:v>
                </c:pt>
                <c:pt idx="2518">
                  <c:v>2</c:v>
                </c:pt>
                <c:pt idx="2519">
                  <c:v>0</c:v>
                </c:pt>
                <c:pt idx="2520">
                  <c:v>4</c:v>
                </c:pt>
                <c:pt idx="2521">
                  <c:v>2</c:v>
                </c:pt>
                <c:pt idx="2522">
                  <c:v>4</c:v>
                </c:pt>
                <c:pt idx="2523">
                  <c:v>6</c:v>
                </c:pt>
                <c:pt idx="2524">
                  <c:v>19</c:v>
                </c:pt>
                <c:pt idx="2525">
                  <c:v>0</c:v>
                </c:pt>
                <c:pt idx="2526">
                  <c:v>14</c:v>
                </c:pt>
                <c:pt idx="2527">
                  <c:v>8</c:v>
                </c:pt>
                <c:pt idx="2528">
                  <c:v>13</c:v>
                </c:pt>
                <c:pt idx="2529">
                  <c:v>6</c:v>
                </c:pt>
                <c:pt idx="2530">
                  <c:v>35</c:v>
                </c:pt>
                <c:pt idx="2531">
                  <c:v>32</c:v>
                </c:pt>
                <c:pt idx="2532">
                  <c:v>0</c:v>
                </c:pt>
                <c:pt idx="2533">
                  <c:v>8</c:v>
                </c:pt>
                <c:pt idx="2534">
                  <c:v>13</c:v>
                </c:pt>
                <c:pt idx="2535">
                  <c:v>0</c:v>
                </c:pt>
                <c:pt idx="2536">
                  <c:v>17</c:v>
                </c:pt>
                <c:pt idx="2537">
                  <c:v>16</c:v>
                </c:pt>
                <c:pt idx="2538">
                  <c:v>16</c:v>
                </c:pt>
                <c:pt idx="2539">
                  <c:v>17</c:v>
                </c:pt>
                <c:pt idx="2540">
                  <c:v>15</c:v>
                </c:pt>
                <c:pt idx="2541">
                  <c:v>8</c:v>
                </c:pt>
                <c:pt idx="2542">
                  <c:v>72</c:v>
                </c:pt>
                <c:pt idx="2543">
                  <c:v>0</c:v>
                </c:pt>
                <c:pt idx="2544">
                  <c:v>13</c:v>
                </c:pt>
                <c:pt idx="2545">
                  <c:v>7</c:v>
                </c:pt>
                <c:pt idx="2546">
                  <c:v>19</c:v>
                </c:pt>
                <c:pt idx="2547">
                  <c:v>1</c:v>
                </c:pt>
                <c:pt idx="2548">
                  <c:v>30</c:v>
                </c:pt>
                <c:pt idx="2549">
                  <c:v>4</c:v>
                </c:pt>
                <c:pt idx="2550">
                  <c:v>18</c:v>
                </c:pt>
                <c:pt idx="2551">
                  <c:v>10</c:v>
                </c:pt>
                <c:pt idx="2552">
                  <c:v>13</c:v>
                </c:pt>
                <c:pt idx="2553">
                  <c:v>5</c:v>
                </c:pt>
                <c:pt idx="2554">
                  <c:v>0</c:v>
                </c:pt>
                <c:pt idx="2555">
                  <c:v>4</c:v>
                </c:pt>
                <c:pt idx="2556">
                  <c:v>6</c:v>
                </c:pt>
                <c:pt idx="2557">
                  <c:v>1</c:v>
                </c:pt>
                <c:pt idx="2558">
                  <c:v>3</c:v>
                </c:pt>
                <c:pt idx="2559">
                  <c:v>16</c:v>
                </c:pt>
                <c:pt idx="2560">
                  <c:v>17</c:v>
                </c:pt>
                <c:pt idx="2561">
                  <c:v>21</c:v>
                </c:pt>
                <c:pt idx="2562">
                  <c:v>45</c:v>
                </c:pt>
                <c:pt idx="2563">
                  <c:v>75</c:v>
                </c:pt>
                <c:pt idx="2564">
                  <c:v>42</c:v>
                </c:pt>
                <c:pt idx="2565">
                  <c:v>22</c:v>
                </c:pt>
                <c:pt idx="2566">
                  <c:v>15</c:v>
                </c:pt>
                <c:pt idx="2567">
                  <c:v>20</c:v>
                </c:pt>
                <c:pt idx="2568">
                  <c:v>24</c:v>
                </c:pt>
                <c:pt idx="2569">
                  <c:v>23</c:v>
                </c:pt>
                <c:pt idx="2570">
                  <c:v>28</c:v>
                </c:pt>
                <c:pt idx="2571">
                  <c:v>25</c:v>
                </c:pt>
                <c:pt idx="2572">
                  <c:v>26</c:v>
                </c:pt>
                <c:pt idx="2573">
                  <c:v>22</c:v>
                </c:pt>
                <c:pt idx="2574">
                  <c:v>26</c:v>
                </c:pt>
                <c:pt idx="2575">
                  <c:v>19</c:v>
                </c:pt>
                <c:pt idx="2576">
                  <c:v>0</c:v>
                </c:pt>
                <c:pt idx="2577">
                  <c:v>68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8</c:v>
                </c:pt>
                <c:pt idx="2583">
                  <c:v>3</c:v>
                </c:pt>
                <c:pt idx="2584">
                  <c:v>0</c:v>
                </c:pt>
                <c:pt idx="2585">
                  <c:v>22</c:v>
                </c:pt>
                <c:pt idx="2586">
                  <c:v>45</c:v>
                </c:pt>
                <c:pt idx="2587">
                  <c:v>75</c:v>
                </c:pt>
                <c:pt idx="2588">
                  <c:v>52</c:v>
                </c:pt>
                <c:pt idx="2589">
                  <c:v>21</c:v>
                </c:pt>
                <c:pt idx="2590">
                  <c:v>0</c:v>
                </c:pt>
                <c:pt idx="2591">
                  <c:v>15</c:v>
                </c:pt>
                <c:pt idx="2592">
                  <c:v>33</c:v>
                </c:pt>
                <c:pt idx="2593">
                  <c:v>18</c:v>
                </c:pt>
                <c:pt idx="2594">
                  <c:v>0</c:v>
                </c:pt>
                <c:pt idx="2595">
                  <c:v>18</c:v>
                </c:pt>
                <c:pt idx="2596">
                  <c:v>11</c:v>
                </c:pt>
                <c:pt idx="2597">
                  <c:v>25</c:v>
                </c:pt>
                <c:pt idx="2598">
                  <c:v>22</c:v>
                </c:pt>
                <c:pt idx="2599">
                  <c:v>2</c:v>
                </c:pt>
                <c:pt idx="2600">
                  <c:v>10</c:v>
                </c:pt>
                <c:pt idx="2601">
                  <c:v>7</c:v>
                </c:pt>
                <c:pt idx="2602">
                  <c:v>8</c:v>
                </c:pt>
                <c:pt idx="2603">
                  <c:v>4</c:v>
                </c:pt>
                <c:pt idx="2604">
                  <c:v>4</c:v>
                </c:pt>
                <c:pt idx="2605">
                  <c:v>9</c:v>
                </c:pt>
                <c:pt idx="2607">
                  <c:v>2</c:v>
                </c:pt>
                <c:pt idx="2608">
                  <c:v>12</c:v>
                </c:pt>
                <c:pt idx="2609">
                  <c:v>17</c:v>
                </c:pt>
                <c:pt idx="2610">
                  <c:v>21</c:v>
                </c:pt>
                <c:pt idx="2611">
                  <c:v>15</c:v>
                </c:pt>
                <c:pt idx="2612">
                  <c:v>15</c:v>
                </c:pt>
                <c:pt idx="2613">
                  <c:v>0</c:v>
                </c:pt>
                <c:pt idx="2614">
                  <c:v>19</c:v>
                </c:pt>
                <c:pt idx="2615">
                  <c:v>12</c:v>
                </c:pt>
                <c:pt idx="2616">
                  <c:v>19</c:v>
                </c:pt>
                <c:pt idx="2617">
                  <c:v>21</c:v>
                </c:pt>
                <c:pt idx="2618">
                  <c:v>13</c:v>
                </c:pt>
                <c:pt idx="2619">
                  <c:v>11</c:v>
                </c:pt>
                <c:pt idx="2620">
                  <c:v>0</c:v>
                </c:pt>
                <c:pt idx="2621">
                  <c:v>22</c:v>
                </c:pt>
                <c:pt idx="2622">
                  <c:v>11</c:v>
                </c:pt>
                <c:pt idx="2623">
                  <c:v>0</c:v>
                </c:pt>
                <c:pt idx="2624">
                  <c:v>11</c:v>
                </c:pt>
                <c:pt idx="2625">
                  <c:v>30</c:v>
                </c:pt>
                <c:pt idx="2626">
                  <c:v>13</c:v>
                </c:pt>
                <c:pt idx="2627">
                  <c:v>4</c:v>
                </c:pt>
                <c:pt idx="2628">
                  <c:v>16</c:v>
                </c:pt>
                <c:pt idx="2629">
                  <c:v>0</c:v>
                </c:pt>
                <c:pt idx="2630">
                  <c:v>4</c:v>
                </c:pt>
                <c:pt idx="2631">
                  <c:v>4</c:v>
                </c:pt>
                <c:pt idx="2632">
                  <c:v>3</c:v>
                </c:pt>
                <c:pt idx="2633">
                  <c:v>12</c:v>
                </c:pt>
                <c:pt idx="2634">
                  <c:v>37</c:v>
                </c:pt>
                <c:pt idx="2635">
                  <c:v>51</c:v>
                </c:pt>
                <c:pt idx="2636">
                  <c:v>0</c:v>
                </c:pt>
                <c:pt idx="2637">
                  <c:v>44</c:v>
                </c:pt>
                <c:pt idx="2638">
                  <c:v>6</c:v>
                </c:pt>
                <c:pt idx="2639">
                  <c:v>22</c:v>
                </c:pt>
                <c:pt idx="2640">
                  <c:v>0</c:v>
                </c:pt>
                <c:pt idx="2641">
                  <c:v>33</c:v>
                </c:pt>
                <c:pt idx="2642">
                  <c:v>3</c:v>
                </c:pt>
                <c:pt idx="2643">
                  <c:v>0</c:v>
                </c:pt>
                <c:pt idx="2644">
                  <c:v>25</c:v>
                </c:pt>
                <c:pt idx="2645">
                  <c:v>5</c:v>
                </c:pt>
                <c:pt idx="2646">
                  <c:v>7</c:v>
                </c:pt>
                <c:pt idx="2647">
                  <c:v>44</c:v>
                </c:pt>
                <c:pt idx="2648">
                  <c:v>0</c:v>
                </c:pt>
                <c:pt idx="2649">
                  <c:v>19</c:v>
                </c:pt>
                <c:pt idx="2650">
                  <c:v>19</c:v>
                </c:pt>
                <c:pt idx="2651">
                  <c:v>15</c:v>
                </c:pt>
                <c:pt idx="2652">
                  <c:v>4</c:v>
                </c:pt>
                <c:pt idx="2653">
                  <c:v>0</c:v>
                </c:pt>
                <c:pt idx="2654">
                  <c:v>0</c:v>
                </c:pt>
                <c:pt idx="2655">
                  <c:v>3</c:v>
                </c:pt>
                <c:pt idx="2656">
                  <c:v>10</c:v>
                </c:pt>
                <c:pt idx="2657">
                  <c:v>2</c:v>
                </c:pt>
                <c:pt idx="2658">
                  <c:v>29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8</c:v>
                </c:pt>
                <c:pt idx="2663">
                  <c:v>18</c:v>
                </c:pt>
                <c:pt idx="2664">
                  <c:v>0</c:v>
                </c:pt>
                <c:pt idx="2665">
                  <c:v>13</c:v>
                </c:pt>
                <c:pt idx="2666">
                  <c:v>19</c:v>
                </c:pt>
                <c:pt idx="2667">
                  <c:v>0</c:v>
                </c:pt>
                <c:pt idx="2668">
                  <c:v>20</c:v>
                </c:pt>
                <c:pt idx="2669">
                  <c:v>0</c:v>
                </c:pt>
                <c:pt idx="2670">
                  <c:v>3</c:v>
                </c:pt>
                <c:pt idx="2671">
                  <c:v>34</c:v>
                </c:pt>
                <c:pt idx="2672">
                  <c:v>0</c:v>
                </c:pt>
                <c:pt idx="2673">
                  <c:v>18</c:v>
                </c:pt>
                <c:pt idx="2674">
                  <c:v>7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19</c:v>
                </c:pt>
                <c:pt idx="2679">
                  <c:v>0</c:v>
                </c:pt>
                <c:pt idx="2680">
                  <c:v>0</c:v>
                </c:pt>
                <c:pt idx="2681">
                  <c:v>10</c:v>
                </c:pt>
                <c:pt idx="2682">
                  <c:v>9</c:v>
                </c:pt>
                <c:pt idx="2683">
                  <c:v>3</c:v>
                </c:pt>
                <c:pt idx="2684">
                  <c:v>7</c:v>
                </c:pt>
                <c:pt idx="2685">
                  <c:v>0</c:v>
                </c:pt>
                <c:pt idx="2686">
                  <c:v>10</c:v>
                </c:pt>
                <c:pt idx="2687">
                  <c:v>0</c:v>
                </c:pt>
                <c:pt idx="2688">
                  <c:v>3</c:v>
                </c:pt>
                <c:pt idx="2689">
                  <c:v>1</c:v>
                </c:pt>
                <c:pt idx="2690">
                  <c:v>7</c:v>
                </c:pt>
                <c:pt idx="2691">
                  <c:v>0</c:v>
                </c:pt>
                <c:pt idx="2692">
                  <c:v>8</c:v>
                </c:pt>
                <c:pt idx="2693">
                  <c:v>0</c:v>
                </c:pt>
                <c:pt idx="2694">
                  <c:v>8</c:v>
                </c:pt>
                <c:pt idx="2695">
                  <c:v>0</c:v>
                </c:pt>
                <c:pt idx="2696">
                  <c:v>5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2</c:v>
                </c:pt>
                <c:pt idx="2701">
                  <c:v>0</c:v>
                </c:pt>
                <c:pt idx="2702">
                  <c:v>4</c:v>
                </c:pt>
                <c:pt idx="2703">
                  <c:v>1</c:v>
                </c:pt>
                <c:pt idx="2704">
                  <c:v>2</c:v>
                </c:pt>
                <c:pt idx="2705">
                  <c:v>7</c:v>
                </c:pt>
                <c:pt idx="2706">
                  <c:v>10</c:v>
                </c:pt>
                <c:pt idx="2707">
                  <c:v>6</c:v>
                </c:pt>
                <c:pt idx="2708">
                  <c:v>10</c:v>
                </c:pt>
                <c:pt idx="2709">
                  <c:v>15</c:v>
                </c:pt>
                <c:pt idx="2710">
                  <c:v>12</c:v>
                </c:pt>
                <c:pt idx="2711">
                  <c:v>0</c:v>
                </c:pt>
                <c:pt idx="2712">
                  <c:v>40</c:v>
                </c:pt>
                <c:pt idx="2713">
                  <c:v>3</c:v>
                </c:pt>
                <c:pt idx="2714">
                  <c:v>9</c:v>
                </c:pt>
                <c:pt idx="2715">
                  <c:v>16</c:v>
                </c:pt>
                <c:pt idx="2716">
                  <c:v>8</c:v>
                </c:pt>
                <c:pt idx="2717">
                  <c:v>17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3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4</c:v>
                </c:pt>
                <c:pt idx="2728">
                  <c:v>2</c:v>
                </c:pt>
                <c:pt idx="2729">
                  <c:v>4</c:v>
                </c:pt>
                <c:pt idx="2730">
                  <c:v>12</c:v>
                </c:pt>
                <c:pt idx="2731">
                  <c:v>17</c:v>
                </c:pt>
                <c:pt idx="2732">
                  <c:v>11</c:v>
                </c:pt>
                <c:pt idx="2733">
                  <c:v>11</c:v>
                </c:pt>
                <c:pt idx="2734">
                  <c:v>9</c:v>
                </c:pt>
                <c:pt idx="2735">
                  <c:v>16</c:v>
                </c:pt>
                <c:pt idx="2736">
                  <c:v>0</c:v>
                </c:pt>
                <c:pt idx="2737">
                  <c:v>10</c:v>
                </c:pt>
                <c:pt idx="2738">
                  <c:v>6</c:v>
                </c:pt>
                <c:pt idx="2739">
                  <c:v>16</c:v>
                </c:pt>
                <c:pt idx="2740">
                  <c:v>0</c:v>
                </c:pt>
                <c:pt idx="2741">
                  <c:v>3</c:v>
                </c:pt>
                <c:pt idx="2742">
                  <c:v>22</c:v>
                </c:pt>
                <c:pt idx="2743">
                  <c:v>28</c:v>
                </c:pt>
                <c:pt idx="2744">
                  <c:v>0</c:v>
                </c:pt>
                <c:pt idx="2745">
                  <c:v>22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6</c:v>
                </c:pt>
                <c:pt idx="2751">
                  <c:v>0</c:v>
                </c:pt>
                <c:pt idx="2752">
                  <c:v>7</c:v>
                </c:pt>
                <c:pt idx="2753">
                  <c:v>7</c:v>
                </c:pt>
                <c:pt idx="2754">
                  <c:v>16</c:v>
                </c:pt>
                <c:pt idx="2755">
                  <c:v>9</c:v>
                </c:pt>
                <c:pt idx="2756">
                  <c:v>7</c:v>
                </c:pt>
                <c:pt idx="2757">
                  <c:v>8</c:v>
                </c:pt>
                <c:pt idx="2758">
                  <c:v>0</c:v>
                </c:pt>
                <c:pt idx="2759">
                  <c:v>30</c:v>
                </c:pt>
                <c:pt idx="2760">
                  <c:v>1</c:v>
                </c:pt>
                <c:pt idx="2761">
                  <c:v>11</c:v>
                </c:pt>
                <c:pt idx="2762">
                  <c:v>18</c:v>
                </c:pt>
                <c:pt idx="2763">
                  <c:v>0</c:v>
                </c:pt>
                <c:pt idx="2764">
                  <c:v>1</c:v>
                </c:pt>
                <c:pt idx="2765">
                  <c:v>0</c:v>
                </c:pt>
                <c:pt idx="2766">
                  <c:v>1</c:v>
                </c:pt>
                <c:pt idx="2767">
                  <c:v>0</c:v>
                </c:pt>
                <c:pt idx="2768">
                  <c:v>4</c:v>
                </c:pt>
                <c:pt idx="2769">
                  <c:v>50</c:v>
                </c:pt>
                <c:pt idx="2770">
                  <c:v>13</c:v>
                </c:pt>
                <c:pt idx="2771">
                  <c:v>0</c:v>
                </c:pt>
                <c:pt idx="2772">
                  <c:v>0</c:v>
                </c:pt>
                <c:pt idx="2773">
                  <c:v>45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2</c:v>
                </c:pt>
                <c:pt idx="2778">
                  <c:v>6</c:v>
                </c:pt>
                <c:pt idx="2779">
                  <c:v>4</c:v>
                </c:pt>
                <c:pt idx="2780">
                  <c:v>15</c:v>
                </c:pt>
                <c:pt idx="2781">
                  <c:v>6</c:v>
                </c:pt>
                <c:pt idx="2782">
                  <c:v>2</c:v>
                </c:pt>
                <c:pt idx="2783">
                  <c:v>0</c:v>
                </c:pt>
                <c:pt idx="2784">
                  <c:v>7</c:v>
                </c:pt>
                <c:pt idx="2785">
                  <c:v>0</c:v>
                </c:pt>
                <c:pt idx="2786">
                  <c:v>13</c:v>
                </c:pt>
                <c:pt idx="2787">
                  <c:v>10</c:v>
                </c:pt>
                <c:pt idx="2788">
                  <c:v>3</c:v>
                </c:pt>
                <c:pt idx="2789">
                  <c:v>6</c:v>
                </c:pt>
                <c:pt idx="2790">
                  <c:v>0</c:v>
                </c:pt>
                <c:pt idx="2791">
                  <c:v>7</c:v>
                </c:pt>
                <c:pt idx="2792">
                  <c:v>17</c:v>
                </c:pt>
                <c:pt idx="2793">
                  <c:v>0</c:v>
                </c:pt>
                <c:pt idx="2794">
                  <c:v>0</c:v>
                </c:pt>
                <c:pt idx="2795">
                  <c:v>4</c:v>
                </c:pt>
                <c:pt idx="2796">
                  <c:v>6</c:v>
                </c:pt>
                <c:pt idx="2797">
                  <c:v>6</c:v>
                </c:pt>
                <c:pt idx="2798">
                  <c:v>16</c:v>
                </c:pt>
                <c:pt idx="2799">
                  <c:v>3</c:v>
                </c:pt>
                <c:pt idx="2800">
                  <c:v>4</c:v>
                </c:pt>
                <c:pt idx="2801">
                  <c:v>1</c:v>
                </c:pt>
                <c:pt idx="2802">
                  <c:v>15</c:v>
                </c:pt>
                <c:pt idx="2803">
                  <c:v>13</c:v>
                </c:pt>
                <c:pt idx="2804">
                  <c:v>20</c:v>
                </c:pt>
                <c:pt idx="2805">
                  <c:v>16</c:v>
                </c:pt>
                <c:pt idx="2806">
                  <c:v>0</c:v>
                </c:pt>
                <c:pt idx="2807">
                  <c:v>3</c:v>
                </c:pt>
                <c:pt idx="2808">
                  <c:v>0</c:v>
                </c:pt>
                <c:pt idx="2809">
                  <c:v>17</c:v>
                </c:pt>
                <c:pt idx="2810">
                  <c:v>13</c:v>
                </c:pt>
                <c:pt idx="2811">
                  <c:v>0</c:v>
                </c:pt>
                <c:pt idx="2812">
                  <c:v>5</c:v>
                </c:pt>
                <c:pt idx="2813">
                  <c:v>23</c:v>
                </c:pt>
                <c:pt idx="2814">
                  <c:v>0</c:v>
                </c:pt>
                <c:pt idx="2815">
                  <c:v>24</c:v>
                </c:pt>
                <c:pt idx="2816">
                  <c:v>0</c:v>
                </c:pt>
                <c:pt idx="2817">
                  <c:v>30</c:v>
                </c:pt>
                <c:pt idx="2818">
                  <c:v>0</c:v>
                </c:pt>
                <c:pt idx="2819">
                  <c:v>0</c:v>
                </c:pt>
                <c:pt idx="2820">
                  <c:v>7</c:v>
                </c:pt>
                <c:pt idx="2821">
                  <c:v>0</c:v>
                </c:pt>
                <c:pt idx="2822">
                  <c:v>0</c:v>
                </c:pt>
                <c:pt idx="2823">
                  <c:v>3</c:v>
                </c:pt>
                <c:pt idx="2824">
                  <c:v>6</c:v>
                </c:pt>
                <c:pt idx="2825">
                  <c:v>2</c:v>
                </c:pt>
                <c:pt idx="2826">
                  <c:v>17</c:v>
                </c:pt>
                <c:pt idx="2827">
                  <c:v>21</c:v>
                </c:pt>
                <c:pt idx="2828">
                  <c:v>19</c:v>
                </c:pt>
                <c:pt idx="2829">
                  <c:v>32</c:v>
                </c:pt>
                <c:pt idx="2830">
                  <c:v>1</c:v>
                </c:pt>
                <c:pt idx="2831">
                  <c:v>10</c:v>
                </c:pt>
                <c:pt idx="2832">
                  <c:v>13</c:v>
                </c:pt>
                <c:pt idx="2833">
                  <c:v>13</c:v>
                </c:pt>
                <c:pt idx="2834">
                  <c:v>14</c:v>
                </c:pt>
                <c:pt idx="2835">
                  <c:v>13</c:v>
                </c:pt>
                <c:pt idx="2836">
                  <c:v>5</c:v>
                </c:pt>
                <c:pt idx="2837">
                  <c:v>10</c:v>
                </c:pt>
                <c:pt idx="2838">
                  <c:v>0</c:v>
                </c:pt>
                <c:pt idx="2839">
                  <c:v>10</c:v>
                </c:pt>
                <c:pt idx="2840">
                  <c:v>19</c:v>
                </c:pt>
                <c:pt idx="2841">
                  <c:v>5</c:v>
                </c:pt>
                <c:pt idx="2842">
                  <c:v>6</c:v>
                </c:pt>
                <c:pt idx="2843">
                  <c:v>0</c:v>
                </c:pt>
                <c:pt idx="2844">
                  <c:v>0</c:v>
                </c:pt>
                <c:pt idx="2845">
                  <c:v>8</c:v>
                </c:pt>
                <c:pt idx="2846">
                  <c:v>4</c:v>
                </c:pt>
                <c:pt idx="2847">
                  <c:v>9</c:v>
                </c:pt>
                <c:pt idx="2848">
                  <c:v>11</c:v>
                </c:pt>
                <c:pt idx="2849">
                  <c:v>18</c:v>
                </c:pt>
                <c:pt idx="2850">
                  <c:v>25</c:v>
                </c:pt>
                <c:pt idx="2851">
                  <c:v>28</c:v>
                </c:pt>
                <c:pt idx="2852">
                  <c:v>17</c:v>
                </c:pt>
                <c:pt idx="2853">
                  <c:v>31</c:v>
                </c:pt>
                <c:pt idx="2854">
                  <c:v>20</c:v>
                </c:pt>
                <c:pt idx="2855">
                  <c:v>29</c:v>
                </c:pt>
                <c:pt idx="2856">
                  <c:v>22</c:v>
                </c:pt>
                <c:pt idx="2857">
                  <c:v>23</c:v>
                </c:pt>
                <c:pt idx="2858">
                  <c:v>16</c:v>
                </c:pt>
                <c:pt idx="2859">
                  <c:v>5</c:v>
                </c:pt>
                <c:pt idx="2860">
                  <c:v>6</c:v>
                </c:pt>
                <c:pt idx="2861">
                  <c:v>11</c:v>
                </c:pt>
                <c:pt idx="2862">
                  <c:v>4</c:v>
                </c:pt>
                <c:pt idx="2863">
                  <c:v>5</c:v>
                </c:pt>
                <c:pt idx="2864">
                  <c:v>4</c:v>
                </c:pt>
                <c:pt idx="2865">
                  <c:v>6</c:v>
                </c:pt>
                <c:pt idx="2866">
                  <c:v>0</c:v>
                </c:pt>
                <c:pt idx="2867">
                  <c:v>4</c:v>
                </c:pt>
                <c:pt idx="2868">
                  <c:v>4</c:v>
                </c:pt>
                <c:pt idx="2869">
                  <c:v>5</c:v>
                </c:pt>
                <c:pt idx="2870">
                  <c:v>0</c:v>
                </c:pt>
                <c:pt idx="2871">
                  <c:v>7</c:v>
                </c:pt>
                <c:pt idx="2872">
                  <c:v>5</c:v>
                </c:pt>
                <c:pt idx="2873">
                  <c:v>7</c:v>
                </c:pt>
                <c:pt idx="2874">
                  <c:v>22</c:v>
                </c:pt>
                <c:pt idx="2875">
                  <c:v>31</c:v>
                </c:pt>
                <c:pt idx="2876">
                  <c:v>40</c:v>
                </c:pt>
                <c:pt idx="2877">
                  <c:v>24</c:v>
                </c:pt>
                <c:pt idx="2878">
                  <c:v>0</c:v>
                </c:pt>
                <c:pt idx="2879">
                  <c:v>71</c:v>
                </c:pt>
                <c:pt idx="2880">
                  <c:v>15</c:v>
                </c:pt>
                <c:pt idx="2881">
                  <c:v>11</c:v>
                </c:pt>
                <c:pt idx="2882">
                  <c:v>0</c:v>
                </c:pt>
                <c:pt idx="2883">
                  <c:v>3</c:v>
                </c:pt>
                <c:pt idx="2884">
                  <c:v>36</c:v>
                </c:pt>
                <c:pt idx="2885">
                  <c:v>5</c:v>
                </c:pt>
                <c:pt idx="2886">
                  <c:v>20</c:v>
                </c:pt>
                <c:pt idx="2887">
                  <c:v>0</c:v>
                </c:pt>
                <c:pt idx="2888">
                  <c:v>35</c:v>
                </c:pt>
                <c:pt idx="2889">
                  <c:v>10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4</c:v>
                </c:pt>
                <c:pt idx="2894">
                  <c:v>3</c:v>
                </c:pt>
                <c:pt idx="2895">
                  <c:v>8</c:v>
                </c:pt>
                <c:pt idx="2896">
                  <c:v>5</c:v>
                </c:pt>
                <c:pt idx="2897">
                  <c:v>5</c:v>
                </c:pt>
                <c:pt idx="2898">
                  <c:v>28</c:v>
                </c:pt>
                <c:pt idx="2899">
                  <c:v>17</c:v>
                </c:pt>
                <c:pt idx="2900">
                  <c:v>0</c:v>
                </c:pt>
                <c:pt idx="2901">
                  <c:v>0</c:v>
                </c:pt>
                <c:pt idx="2902">
                  <c:v>15</c:v>
                </c:pt>
                <c:pt idx="2903">
                  <c:v>5</c:v>
                </c:pt>
                <c:pt idx="2904">
                  <c:v>13</c:v>
                </c:pt>
                <c:pt idx="2905">
                  <c:v>27</c:v>
                </c:pt>
                <c:pt idx="2906">
                  <c:v>4</c:v>
                </c:pt>
                <c:pt idx="2907">
                  <c:v>9</c:v>
                </c:pt>
                <c:pt idx="2908">
                  <c:v>3</c:v>
                </c:pt>
                <c:pt idx="2909">
                  <c:v>10</c:v>
                </c:pt>
                <c:pt idx="2910">
                  <c:v>1</c:v>
                </c:pt>
                <c:pt idx="2911">
                  <c:v>15</c:v>
                </c:pt>
                <c:pt idx="2912">
                  <c:v>2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5</c:v>
                </c:pt>
                <c:pt idx="2917">
                  <c:v>1</c:v>
                </c:pt>
                <c:pt idx="2918">
                  <c:v>0</c:v>
                </c:pt>
                <c:pt idx="2919">
                  <c:v>6</c:v>
                </c:pt>
                <c:pt idx="2920">
                  <c:v>1</c:v>
                </c:pt>
                <c:pt idx="2921">
                  <c:v>6</c:v>
                </c:pt>
                <c:pt idx="2922">
                  <c:v>7</c:v>
                </c:pt>
                <c:pt idx="2923">
                  <c:v>12</c:v>
                </c:pt>
                <c:pt idx="2924">
                  <c:v>12</c:v>
                </c:pt>
                <c:pt idx="2925">
                  <c:v>5</c:v>
                </c:pt>
                <c:pt idx="2926">
                  <c:v>3</c:v>
                </c:pt>
                <c:pt idx="2927">
                  <c:v>3</c:v>
                </c:pt>
                <c:pt idx="2928">
                  <c:v>24</c:v>
                </c:pt>
                <c:pt idx="2929">
                  <c:v>20</c:v>
                </c:pt>
                <c:pt idx="2930">
                  <c:v>0</c:v>
                </c:pt>
                <c:pt idx="2931">
                  <c:v>12</c:v>
                </c:pt>
                <c:pt idx="2932">
                  <c:v>0</c:v>
                </c:pt>
                <c:pt idx="2933">
                  <c:v>9</c:v>
                </c:pt>
                <c:pt idx="2934">
                  <c:v>1</c:v>
                </c:pt>
                <c:pt idx="2935">
                  <c:v>4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2</c:v>
                </c:pt>
                <c:pt idx="2940">
                  <c:v>0</c:v>
                </c:pt>
                <c:pt idx="2941">
                  <c:v>0</c:v>
                </c:pt>
                <c:pt idx="2942">
                  <c:v>8</c:v>
                </c:pt>
                <c:pt idx="2943">
                  <c:v>3</c:v>
                </c:pt>
                <c:pt idx="2944">
                  <c:v>3</c:v>
                </c:pt>
                <c:pt idx="2945">
                  <c:v>3</c:v>
                </c:pt>
                <c:pt idx="2946">
                  <c:v>16</c:v>
                </c:pt>
                <c:pt idx="2947">
                  <c:v>19</c:v>
                </c:pt>
                <c:pt idx="2948">
                  <c:v>14</c:v>
                </c:pt>
                <c:pt idx="2949">
                  <c:v>16</c:v>
                </c:pt>
                <c:pt idx="2950">
                  <c:v>34</c:v>
                </c:pt>
                <c:pt idx="2951">
                  <c:v>19</c:v>
                </c:pt>
                <c:pt idx="2952">
                  <c:v>10</c:v>
                </c:pt>
                <c:pt idx="2953">
                  <c:v>24</c:v>
                </c:pt>
                <c:pt idx="2954">
                  <c:v>14</c:v>
                </c:pt>
                <c:pt idx="2955">
                  <c:v>8</c:v>
                </c:pt>
                <c:pt idx="2956">
                  <c:v>0</c:v>
                </c:pt>
                <c:pt idx="2957">
                  <c:v>30</c:v>
                </c:pt>
                <c:pt idx="2958">
                  <c:v>11</c:v>
                </c:pt>
                <c:pt idx="2959">
                  <c:v>12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2</c:v>
                </c:pt>
                <c:pt idx="2965">
                  <c:v>0</c:v>
                </c:pt>
                <c:pt idx="2966">
                  <c:v>0</c:v>
                </c:pt>
                <c:pt idx="2967">
                  <c:v>8</c:v>
                </c:pt>
                <c:pt idx="2968">
                  <c:v>6</c:v>
                </c:pt>
                <c:pt idx="2969">
                  <c:v>25</c:v>
                </c:pt>
                <c:pt idx="2970">
                  <c:v>45</c:v>
                </c:pt>
                <c:pt idx="2971">
                  <c:v>31</c:v>
                </c:pt>
                <c:pt idx="2972">
                  <c:v>31</c:v>
                </c:pt>
                <c:pt idx="2973">
                  <c:v>22</c:v>
                </c:pt>
                <c:pt idx="2974">
                  <c:v>15</c:v>
                </c:pt>
                <c:pt idx="2975">
                  <c:v>17</c:v>
                </c:pt>
                <c:pt idx="2976">
                  <c:v>18</c:v>
                </c:pt>
                <c:pt idx="2977">
                  <c:v>8</c:v>
                </c:pt>
                <c:pt idx="2978">
                  <c:v>20</c:v>
                </c:pt>
                <c:pt idx="2979">
                  <c:v>24</c:v>
                </c:pt>
                <c:pt idx="2980">
                  <c:v>18</c:v>
                </c:pt>
                <c:pt idx="2981">
                  <c:v>29</c:v>
                </c:pt>
                <c:pt idx="2982">
                  <c:v>10</c:v>
                </c:pt>
                <c:pt idx="2983">
                  <c:v>18</c:v>
                </c:pt>
                <c:pt idx="2984">
                  <c:v>9</c:v>
                </c:pt>
                <c:pt idx="2985">
                  <c:v>0</c:v>
                </c:pt>
                <c:pt idx="2986">
                  <c:v>4</c:v>
                </c:pt>
                <c:pt idx="2987">
                  <c:v>1</c:v>
                </c:pt>
                <c:pt idx="2988">
                  <c:v>0</c:v>
                </c:pt>
                <c:pt idx="2989">
                  <c:v>4</c:v>
                </c:pt>
                <c:pt idx="2990">
                  <c:v>0</c:v>
                </c:pt>
                <c:pt idx="2991">
                  <c:v>3</c:v>
                </c:pt>
                <c:pt idx="2992">
                  <c:v>0</c:v>
                </c:pt>
                <c:pt idx="2993">
                  <c:v>11</c:v>
                </c:pt>
                <c:pt idx="2994">
                  <c:v>13</c:v>
                </c:pt>
                <c:pt idx="2995">
                  <c:v>32</c:v>
                </c:pt>
                <c:pt idx="2996">
                  <c:v>27</c:v>
                </c:pt>
                <c:pt idx="2997">
                  <c:v>44</c:v>
                </c:pt>
                <c:pt idx="2998">
                  <c:v>14</c:v>
                </c:pt>
                <c:pt idx="2999">
                  <c:v>32</c:v>
                </c:pt>
                <c:pt idx="3000">
                  <c:v>17</c:v>
                </c:pt>
                <c:pt idx="3001">
                  <c:v>16</c:v>
                </c:pt>
                <c:pt idx="3002">
                  <c:v>25</c:v>
                </c:pt>
                <c:pt idx="3003">
                  <c:v>28</c:v>
                </c:pt>
                <c:pt idx="3004">
                  <c:v>21</c:v>
                </c:pt>
                <c:pt idx="3005">
                  <c:v>13</c:v>
                </c:pt>
                <c:pt idx="3006">
                  <c:v>18</c:v>
                </c:pt>
                <c:pt idx="3007">
                  <c:v>11</c:v>
                </c:pt>
                <c:pt idx="3008">
                  <c:v>16</c:v>
                </c:pt>
                <c:pt idx="3009">
                  <c:v>21</c:v>
                </c:pt>
                <c:pt idx="3010">
                  <c:v>0</c:v>
                </c:pt>
                <c:pt idx="3011">
                  <c:v>0</c:v>
                </c:pt>
                <c:pt idx="3012">
                  <c:v>3</c:v>
                </c:pt>
                <c:pt idx="3013">
                  <c:v>0</c:v>
                </c:pt>
                <c:pt idx="3014">
                  <c:v>0</c:v>
                </c:pt>
                <c:pt idx="3015">
                  <c:v>10</c:v>
                </c:pt>
                <c:pt idx="3016">
                  <c:v>8</c:v>
                </c:pt>
                <c:pt idx="3017">
                  <c:v>0</c:v>
                </c:pt>
                <c:pt idx="3018">
                  <c:v>21</c:v>
                </c:pt>
                <c:pt idx="3019">
                  <c:v>0</c:v>
                </c:pt>
                <c:pt idx="3020">
                  <c:v>8</c:v>
                </c:pt>
                <c:pt idx="3021">
                  <c:v>9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4</c:v>
                </c:pt>
                <c:pt idx="3026">
                  <c:v>15</c:v>
                </c:pt>
                <c:pt idx="3027">
                  <c:v>3</c:v>
                </c:pt>
                <c:pt idx="3028">
                  <c:v>14</c:v>
                </c:pt>
                <c:pt idx="3029">
                  <c:v>24</c:v>
                </c:pt>
                <c:pt idx="3030">
                  <c:v>13</c:v>
                </c:pt>
                <c:pt idx="3031">
                  <c:v>8</c:v>
                </c:pt>
                <c:pt idx="3032">
                  <c:v>22</c:v>
                </c:pt>
                <c:pt idx="3033">
                  <c:v>0</c:v>
                </c:pt>
                <c:pt idx="3034">
                  <c:v>0</c:v>
                </c:pt>
                <c:pt idx="3035">
                  <c:v>2</c:v>
                </c:pt>
                <c:pt idx="3036">
                  <c:v>1</c:v>
                </c:pt>
                <c:pt idx="3037">
                  <c:v>0</c:v>
                </c:pt>
                <c:pt idx="3038">
                  <c:v>3</c:v>
                </c:pt>
                <c:pt idx="3039">
                  <c:v>0</c:v>
                </c:pt>
                <c:pt idx="3040">
                  <c:v>0</c:v>
                </c:pt>
                <c:pt idx="3041">
                  <c:v>8</c:v>
                </c:pt>
                <c:pt idx="3042">
                  <c:v>16</c:v>
                </c:pt>
                <c:pt idx="3043">
                  <c:v>24</c:v>
                </c:pt>
                <c:pt idx="3044">
                  <c:v>10</c:v>
                </c:pt>
                <c:pt idx="3045">
                  <c:v>18</c:v>
                </c:pt>
                <c:pt idx="3046">
                  <c:v>19</c:v>
                </c:pt>
                <c:pt idx="3047">
                  <c:v>19</c:v>
                </c:pt>
                <c:pt idx="3048">
                  <c:v>3</c:v>
                </c:pt>
                <c:pt idx="3049">
                  <c:v>5</c:v>
                </c:pt>
                <c:pt idx="3050">
                  <c:v>30</c:v>
                </c:pt>
                <c:pt idx="3051">
                  <c:v>16</c:v>
                </c:pt>
                <c:pt idx="3052">
                  <c:v>6</c:v>
                </c:pt>
                <c:pt idx="3053">
                  <c:v>23</c:v>
                </c:pt>
                <c:pt idx="3054">
                  <c:v>5</c:v>
                </c:pt>
                <c:pt idx="3055">
                  <c:v>0</c:v>
                </c:pt>
                <c:pt idx="3056">
                  <c:v>27</c:v>
                </c:pt>
                <c:pt idx="3057">
                  <c:v>0</c:v>
                </c:pt>
                <c:pt idx="3058">
                  <c:v>0</c:v>
                </c:pt>
                <c:pt idx="3059">
                  <c:v>7</c:v>
                </c:pt>
                <c:pt idx="3060">
                  <c:v>1</c:v>
                </c:pt>
                <c:pt idx="3061">
                  <c:v>0</c:v>
                </c:pt>
                <c:pt idx="3062">
                  <c:v>0</c:v>
                </c:pt>
                <c:pt idx="3063">
                  <c:v>2</c:v>
                </c:pt>
                <c:pt idx="3064">
                  <c:v>5</c:v>
                </c:pt>
                <c:pt idx="3065">
                  <c:v>10</c:v>
                </c:pt>
                <c:pt idx="3066">
                  <c:v>12</c:v>
                </c:pt>
                <c:pt idx="3067">
                  <c:v>27</c:v>
                </c:pt>
                <c:pt idx="3068">
                  <c:v>17</c:v>
                </c:pt>
                <c:pt idx="3069">
                  <c:v>33</c:v>
                </c:pt>
                <c:pt idx="3070">
                  <c:v>10</c:v>
                </c:pt>
                <c:pt idx="3071">
                  <c:v>0</c:v>
                </c:pt>
                <c:pt idx="3072">
                  <c:v>27</c:v>
                </c:pt>
                <c:pt idx="3073">
                  <c:v>7</c:v>
                </c:pt>
                <c:pt idx="3074">
                  <c:v>31</c:v>
                </c:pt>
                <c:pt idx="3075">
                  <c:v>0</c:v>
                </c:pt>
                <c:pt idx="3076">
                  <c:v>29</c:v>
                </c:pt>
                <c:pt idx="3077">
                  <c:v>16</c:v>
                </c:pt>
                <c:pt idx="3078">
                  <c:v>25</c:v>
                </c:pt>
                <c:pt idx="3079">
                  <c:v>13</c:v>
                </c:pt>
                <c:pt idx="3080">
                  <c:v>16</c:v>
                </c:pt>
                <c:pt idx="3081">
                  <c:v>0</c:v>
                </c:pt>
                <c:pt idx="3082">
                  <c:v>0</c:v>
                </c:pt>
                <c:pt idx="3083">
                  <c:v>1</c:v>
                </c:pt>
                <c:pt idx="3084">
                  <c:v>3</c:v>
                </c:pt>
                <c:pt idx="3085">
                  <c:v>5</c:v>
                </c:pt>
                <c:pt idx="3086">
                  <c:v>16</c:v>
                </c:pt>
                <c:pt idx="3087">
                  <c:v>4</c:v>
                </c:pt>
                <c:pt idx="3088">
                  <c:v>14</c:v>
                </c:pt>
                <c:pt idx="3089">
                  <c:v>10</c:v>
                </c:pt>
                <c:pt idx="3090">
                  <c:v>17</c:v>
                </c:pt>
                <c:pt idx="3091">
                  <c:v>14</c:v>
                </c:pt>
                <c:pt idx="3092">
                  <c:v>10</c:v>
                </c:pt>
                <c:pt idx="3093">
                  <c:v>26</c:v>
                </c:pt>
                <c:pt idx="3094">
                  <c:v>36</c:v>
                </c:pt>
                <c:pt idx="3095">
                  <c:v>42</c:v>
                </c:pt>
                <c:pt idx="3096">
                  <c:v>3</c:v>
                </c:pt>
                <c:pt idx="3097">
                  <c:v>22</c:v>
                </c:pt>
                <c:pt idx="3098">
                  <c:v>6</c:v>
                </c:pt>
                <c:pt idx="3099">
                  <c:v>18</c:v>
                </c:pt>
                <c:pt idx="3100">
                  <c:v>12</c:v>
                </c:pt>
                <c:pt idx="3101">
                  <c:v>38</c:v>
                </c:pt>
                <c:pt idx="3102">
                  <c:v>23</c:v>
                </c:pt>
                <c:pt idx="3103">
                  <c:v>8</c:v>
                </c:pt>
                <c:pt idx="3104">
                  <c:v>11</c:v>
                </c:pt>
                <c:pt idx="3105">
                  <c:v>0</c:v>
                </c:pt>
                <c:pt idx="3106">
                  <c:v>2</c:v>
                </c:pt>
                <c:pt idx="3107">
                  <c:v>2</c:v>
                </c:pt>
                <c:pt idx="3108">
                  <c:v>0</c:v>
                </c:pt>
                <c:pt idx="3109">
                  <c:v>6</c:v>
                </c:pt>
                <c:pt idx="3110">
                  <c:v>1</c:v>
                </c:pt>
                <c:pt idx="3111">
                  <c:v>24</c:v>
                </c:pt>
                <c:pt idx="3112">
                  <c:v>18</c:v>
                </c:pt>
                <c:pt idx="3113">
                  <c:v>5</c:v>
                </c:pt>
                <c:pt idx="3114">
                  <c:v>15</c:v>
                </c:pt>
                <c:pt idx="3115">
                  <c:v>32</c:v>
                </c:pt>
                <c:pt idx="3116">
                  <c:v>25</c:v>
                </c:pt>
                <c:pt idx="3117">
                  <c:v>18</c:v>
                </c:pt>
                <c:pt idx="3118">
                  <c:v>15</c:v>
                </c:pt>
                <c:pt idx="3119">
                  <c:v>17</c:v>
                </c:pt>
                <c:pt idx="3120">
                  <c:v>16</c:v>
                </c:pt>
                <c:pt idx="3121">
                  <c:v>19</c:v>
                </c:pt>
                <c:pt idx="3122">
                  <c:v>9</c:v>
                </c:pt>
                <c:pt idx="3123">
                  <c:v>3</c:v>
                </c:pt>
                <c:pt idx="3124">
                  <c:v>18</c:v>
                </c:pt>
                <c:pt idx="3125">
                  <c:v>14</c:v>
                </c:pt>
                <c:pt idx="3126">
                  <c:v>0</c:v>
                </c:pt>
                <c:pt idx="3127">
                  <c:v>0</c:v>
                </c:pt>
                <c:pt idx="3128">
                  <c:v>25</c:v>
                </c:pt>
                <c:pt idx="3129">
                  <c:v>0</c:v>
                </c:pt>
                <c:pt idx="3130">
                  <c:v>4</c:v>
                </c:pt>
                <c:pt idx="3131">
                  <c:v>1</c:v>
                </c:pt>
                <c:pt idx="3132">
                  <c:v>7</c:v>
                </c:pt>
                <c:pt idx="3133">
                  <c:v>6</c:v>
                </c:pt>
                <c:pt idx="3134">
                  <c:v>6</c:v>
                </c:pt>
                <c:pt idx="3135">
                  <c:v>11</c:v>
                </c:pt>
                <c:pt idx="3136">
                  <c:v>15</c:v>
                </c:pt>
                <c:pt idx="3137">
                  <c:v>10</c:v>
                </c:pt>
                <c:pt idx="3138">
                  <c:v>7</c:v>
                </c:pt>
                <c:pt idx="3139">
                  <c:v>0</c:v>
                </c:pt>
                <c:pt idx="3140">
                  <c:v>6</c:v>
                </c:pt>
                <c:pt idx="3141">
                  <c:v>2</c:v>
                </c:pt>
                <c:pt idx="3142">
                  <c:v>9</c:v>
                </c:pt>
                <c:pt idx="3143">
                  <c:v>0</c:v>
                </c:pt>
                <c:pt idx="3144">
                  <c:v>7</c:v>
                </c:pt>
                <c:pt idx="3145">
                  <c:v>9</c:v>
                </c:pt>
                <c:pt idx="3146">
                  <c:v>1</c:v>
                </c:pt>
                <c:pt idx="3147">
                  <c:v>4</c:v>
                </c:pt>
                <c:pt idx="3148">
                  <c:v>3</c:v>
                </c:pt>
                <c:pt idx="3149">
                  <c:v>3</c:v>
                </c:pt>
                <c:pt idx="3150">
                  <c:v>0</c:v>
                </c:pt>
                <c:pt idx="3151">
                  <c:v>7</c:v>
                </c:pt>
                <c:pt idx="3152">
                  <c:v>0</c:v>
                </c:pt>
                <c:pt idx="3153">
                  <c:v>0</c:v>
                </c:pt>
                <c:pt idx="3154">
                  <c:v>3</c:v>
                </c:pt>
                <c:pt idx="3155">
                  <c:v>13</c:v>
                </c:pt>
                <c:pt idx="3156">
                  <c:v>0</c:v>
                </c:pt>
                <c:pt idx="3157">
                  <c:v>0</c:v>
                </c:pt>
                <c:pt idx="3158">
                  <c:v>4</c:v>
                </c:pt>
                <c:pt idx="3159">
                  <c:v>0</c:v>
                </c:pt>
                <c:pt idx="3160">
                  <c:v>9</c:v>
                </c:pt>
                <c:pt idx="3161">
                  <c:v>6</c:v>
                </c:pt>
                <c:pt idx="3162">
                  <c:v>6</c:v>
                </c:pt>
                <c:pt idx="3163">
                  <c:v>2</c:v>
                </c:pt>
                <c:pt idx="3164">
                  <c:v>14</c:v>
                </c:pt>
                <c:pt idx="3165">
                  <c:v>13</c:v>
                </c:pt>
                <c:pt idx="3166">
                  <c:v>9</c:v>
                </c:pt>
                <c:pt idx="3167">
                  <c:v>13</c:v>
                </c:pt>
                <c:pt idx="3168">
                  <c:v>7</c:v>
                </c:pt>
                <c:pt idx="3169">
                  <c:v>5</c:v>
                </c:pt>
                <c:pt idx="3170">
                  <c:v>9</c:v>
                </c:pt>
                <c:pt idx="3171">
                  <c:v>18</c:v>
                </c:pt>
                <c:pt idx="3172">
                  <c:v>13</c:v>
                </c:pt>
                <c:pt idx="3173">
                  <c:v>8</c:v>
                </c:pt>
                <c:pt idx="3174">
                  <c:v>10</c:v>
                </c:pt>
                <c:pt idx="3175">
                  <c:v>1</c:v>
                </c:pt>
                <c:pt idx="3176">
                  <c:v>0</c:v>
                </c:pt>
                <c:pt idx="3177">
                  <c:v>0</c:v>
                </c:pt>
                <c:pt idx="3178">
                  <c:v>16</c:v>
                </c:pt>
                <c:pt idx="3179">
                  <c:v>0</c:v>
                </c:pt>
                <c:pt idx="3180">
                  <c:v>7</c:v>
                </c:pt>
                <c:pt idx="3181">
                  <c:v>0</c:v>
                </c:pt>
                <c:pt idx="3182">
                  <c:v>3</c:v>
                </c:pt>
                <c:pt idx="3183">
                  <c:v>4</c:v>
                </c:pt>
                <c:pt idx="3184">
                  <c:v>5</c:v>
                </c:pt>
                <c:pt idx="3185">
                  <c:v>9</c:v>
                </c:pt>
                <c:pt idx="3186">
                  <c:v>6</c:v>
                </c:pt>
                <c:pt idx="3187">
                  <c:v>7</c:v>
                </c:pt>
                <c:pt idx="3188">
                  <c:v>16</c:v>
                </c:pt>
                <c:pt idx="3189">
                  <c:v>9</c:v>
                </c:pt>
                <c:pt idx="3190">
                  <c:v>2</c:v>
                </c:pt>
                <c:pt idx="3191">
                  <c:v>13</c:v>
                </c:pt>
                <c:pt idx="3192">
                  <c:v>12</c:v>
                </c:pt>
                <c:pt idx="3193">
                  <c:v>15</c:v>
                </c:pt>
                <c:pt idx="3194">
                  <c:v>4</c:v>
                </c:pt>
                <c:pt idx="3195">
                  <c:v>18</c:v>
                </c:pt>
                <c:pt idx="3196">
                  <c:v>7</c:v>
                </c:pt>
                <c:pt idx="3197">
                  <c:v>11</c:v>
                </c:pt>
                <c:pt idx="3198">
                  <c:v>12</c:v>
                </c:pt>
                <c:pt idx="3199">
                  <c:v>15</c:v>
                </c:pt>
                <c:pt idx="3200">
                  <c:v>10</c:v>
                </c:pt>
                <c:pt idx="3201">
                  <c:v>38</c:v>
                </c:pt>
                <c:pt idx="3202">
                  <c:v>0</c:v>
                </c:pt>
                <c:pt idx="3203">
                  <c:v>39</c:v>
                </c:pt>
                <c:pt idx="3204">
                  <c:v>4</c:v>
                </c:pt>
                <c:pt idx="3205">
                  <c:v>0</c:v>
                </c:pt>
                <c:pt idx="3206">
                  <c:v>0</c:v>
                </c:pt>
                <c:pt idx="3207">
                  <c:v>44</c:v>
                </c:pt>
                <c:pt idx="3208">
                  <c:v>0</c:v>
                </c:pt>
                <c:pt idx="3209">
                  <c:v>3</c:v>
                </c:pt>
                <c:pt idx="3210">
                  <c:v>0</c:v>
                </c:pt>
                <c:pt idx="3211">
                  <c:v>11</c:v>
                </c:pt>
                <c:pt idx="3212">
                  <c:v>1</c:v>
                </c:pt>
                <c:pt idx="3213">
                  <c:v>22</c:v>
                </c:pt>
                <c:pt idx="3214">
                  <c:v>18</c:v>
                </c:pt>
                <c:pt idx="3215">
                  <c:v>0</c:v>
                </c:pt>
                <c:pt idx="3216">
                  <c:v>30</c:v>
                </c:pt>
                <c:pt idx="3217">
                  <c:v>13</c:v>
                </c:pt>
                <c:pt idx="3218">
                  <c:v>2</c:v>
                </c:pt>
                <c:pt idx="3219">
                  <c:v>0</c:v>
                </c:pt>
                <c:pt idx="3220">
                  <c:v>0</c:v>
                </c:pt>
                <c:pt idx="3221">
                  <c:v>12</c:v>
                </c:pt>
                <c:pt idx="3222">
                  <c:v>7</c:v>
                </c:pt>
                <c:pt idx="3223">
                  <c:v>14</c:v>
                </c:pt>
                <c:pt idx="3224">
                  <c:v>5</c:v>
                </c:pt>
                <c:pt idx="3225">
                  <c:v>22</c:v>
                </c:pt>
                <c:pt idx="3226">
                  <c:v>17</c:v>
                </c:pt>
                <c:pt idx="3227">
                  <c:v>24</c:v>
                </c:pt>
                <c:pt idx="3228">
                  <c:v>3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10</c:v>
                </c:pt>
                <c:pt idx="3233">
                  <c:v>15</c:v>
                </c:pt>
                <c:pt idx="3234">
                  <c:v>0</c:v>
                </c:pt>
                <c:pt idx="3235">
                  <c:v>5</c:v>
                </c:pt>
                <c:pt idx="3236">
                  <c:v>0</c:v>
                </c:pt>
                <c:pt idx="3237">
                  <c:v>2</c:v>
                </c:pt>
                <c:pt idx="3238">
                  <c:v>3</c:v>
                </c:pt>
                <c:pt idx="3239">
                  <c:v>2</c:v>
                </c:pt>
                <c:pt idx="3240">
                  <c:v>8</c:v>
                </c:pt>
                <c:pt idx="3241">
                  <c:v>0</c:v>
                </c:pt>
                <c:pt idx="3242">
                  <c:v>6</c:v>
                </c:pt>
                <c:pt idx="3243">
                  <c:v>8</c:v>
                </c:pt>
                <c:pt idx="3244">
                  <c:v>0</c:v>
                </c:pt>
                <c:pt idx="3245">
                  <c:v>15</c:v>
                </c:pt>
                <c:pt idx="3246">
                  <c:v>3</c:v>
                </c:pt>
                <c:pt idx="3247">
                  <c:v>21</c:v>
                </c:pt>
                <c:pt idx="3248">
                  <c:v>3</c:v>
                </c:pt>
                <c:pt idx="3249">
                  <c:v>0</c:v>
                </c:pt>
                <c:pt idx="3250">
                  <c:v>3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1</c:v>
                </c:pt>
                <c:pt idx="3255">
                  <c:v>0</c:v>
                </c:pt>
                <c:pt idx="3256">
                  <c:v>5</c:v>
                </c:pt>
                <c:pt idx="3257">
                  <c:v>0</c:v>
                </c:pt>
                <c:pt idx="3258">
                  <c:v>8</c:v>
                </c:pt>
                <c:pt idx="3259">
                  <c:v>6</c:v>
                </c:pt>
                <c:pt idx="3260">
                  <c:v>6</c:v>
                </c:pt>
                <c:pt idx="3261">
                  <c:v>13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9</c:v>
                </c:pt>
                <c:pt idx="3266">
                  <c:v>9</c:v>
                </c:pt>
                <c:pt idx="3267">
                  <c:v>22</c:v>
                </c:pt>
                <c:pt idx="3268">
                  <c:v>0</c:v>
                </c:pt>
                <c:pt idx="3269">
                  <c:v>16</c:v>
                </c:pt>
                <c:pt idx="3270">
                  <c:v>2</c:v>
                </c:pt>
                <c:pt idx="3271">
                  <c:v>4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1</c:v>
                </c:pt>
                <c:pt idx="3276">
                  <c:v>0</c:v>
                </c:pt>
                <c:pt idx="3277">
                  <c:v>2</c:v>
                </c:pt>
                <c:pt idx="3278">
                  <c:v>0</c:v>
                </c:pt>
                <c:pt idx="3279">
                  <c:v>0</c:v>
                </c:pt>
                <c:pt idx="3280">
                  <c:v>13</c:v>
                </c:pt>
                <c:pt idx="3281">
                  <c:v>3</c:v>
                </c:pt>
                <c:pt idx="3282">
                  <c:v>2</c:v>
                </c:pt>
                <c:pt idx="3283">
                  <c:v>2</c:v>
                </c:pt>
                <c:pt idx="3284">
                  <c:v>9</c:v>
                </c:pt>
                <c:pt idx="3285">
                  <c:v>1</c:v>
                </c:pt>
                <c:pt idx="3286">
                  <c:v>13</c:v>
                </c:pt>
                <c:pt idx="3287">
                  <c:v>1</c:v>
                </c:pt>
                <c:pt idx="3288">
                  <c:v>5</c:v>
                </c:pt>
                <c:pt idx="3289">
                  <c:v>10</c:v>
                </c:pt>
                <c:pt idx="3290">
                  <c:v>8</c:v>
                </c:pt>
                <c:pt idx="3291">
                  <c:v>1</c:v>
                </c:pt>
                <c:pt idx="3292">
                  <c:v>5</c:v>
                </c:pt>
                <c:pt idx="3293">
                  <c:v>9</c:v>
                </c:pt>
                <c:pt idx="3294">
                  <c:v>0</c:v>
                </c:pt>
                <c:pt idx="3295">
                  <c:v>10</c:v>
                </c:pt>
                <c:pt idx="3296">
                  <c:v>0</c:v>
                </c:pt>
                <c:pt idx="3297">
                  <c:v>0</c:v>
                </c:pt>
                <c:pt idx="3298">
                  <c:v>5</c:v>
                </c:pt>
                <c:pt idx="3299">
                  <c:v>4</c:v>
                </c:pt>
                <c:pt idx="3300">
                  <c:v>6</c:v>
                </c:pt>
                <c:pt idx="3301">
                  <c:v>3</c:v>
                </c:pt>
                <c:pt idx="3302">
                  <c:v>0</c:v>
                </c:pt>
                <c:pt idx="3303">
                  <c:v>6</c:v>
                </c:pt>
                <c:pt idx="3304">
                  <c:v>4</c:v>
                </c:pt>
                <c:pt idx="3305">
                  <c:v>9</c:v>
                </c:pt>
                <c:pt idx="3306">
                  <c:v>7</c:v>
                </c:pt>
                <c:pt idx="3307">
                  <c:v>10</c:v>
                </c:pt>
                <c:pt idx="3308">
                  <c:v>8</c:v>
                </c:pt>
                <c:pt idx="3309">
                  <c:v>14</c:v>
                </c:pt>
                <c:pt idx="3310">
                  <c:v>16</c:v>
                </c:pt>
                <c:pt idx="3311">
                  <c:v>22</c:v>
                </c:pt>
                <c:pt idx="3312">
                  <c:v>14</c:v>
                </c:pt>
                <c:pt idx="3313">
                  <c:v>24</c:v>
                </c:pt>
                <c:pt idx="3314">
                  <c:v>16</c:v>
                </c:pt>
                <c:pt idx="3315">
                  <c:v>19</c:v>
                </c:pt>
                <c:pt idx="3316">
                  <c:v>0</c:v>
                </c:pt>
                <c:pt idx="3317">
                  <c:v>25</c:v>
                </c:pt>
                <c:pt idx="3318">
                  <c:v>2</c:v>
                </c:pt>
                <c:pt idx="3319">
                  <c:v>26</c:v>
                </c:pt>
                <c:pt idx="3320">
                  <c:v>0</c:v>
                </c:pt>
                <c:pt idx="3321">
                  <c:v>10</c:v>
                </c:pt>
                <c:pt idx="3322">
                  <c:v>21</c:v>
                </c:pt>
                <c:pt idx="3323">
                  <c:v>7</c:v>
                </c:pt>
                <c:pt idx="3324">
                  <c:v>0</c:v>
                </c:pt>
                <c:pt idx="3325">
                  <c:v>25</c:v>
                </c:pt>
                <c:pt idx="3326">
                  <c:v>26</c:v>
                </c:pt>
                <c:pt idx="3327">
                  <c:v>0</c:v>
                </c:pt>
                <c:pt idx="3328">
                  <c:v>0</c:v>
                </c:pt>
                <c:pt idx="3329">
                  <c:v>8</c:v>
                </c:pt>
                <c:pt idx="3330">
                  <c:v>0</c:v>
                </c:pt>
                <c:pt idx="3331">
                  <c:v>17</c:v>
                </c:pt>
                <c:pt idx="3332">
                  <c:v>4</c:v>
                </c:pt>
                <c:pt idx="3333">
                  <c:v>24</c:v>
                </c:pt>
                <c:pt idx="3334">
                  <c:v>0</c:v>
                </c:pt>
                <c:pt idx="3335">
                  <c:v>2</c:v>
                </c:pt>
                <c:pt idx="3336">
                  <c:v>6</c:v>
                </c:pt>
                <c:pt idx="3337">
                  <c:v>7</c:v>
                </c:pt>
                <c:pt idx="3338">
                  <c:v>16</c:v>
                </c:pt>
                <c:pt idx="3339">
                  <c:v>25</c:v>
                </c:pt>
                <c:pt idx="3340">
                  <c:v>0</c:v>
                </c:pt>
                <c:pt idx="3341">
                  <c:v>0</c:v>
                </c:pt>
                <c:pt idx="3342">
                  <c:v>23</c:v>
                </c:pt>
                <c:pt idx="3343">
                  <c:v>28</c:v>
                </c:pt>
                <c:pt idx="3344">
                  <c:v>18</c:v>
                </c:pt>
                <c:pt idx="3345">
                  <c:v>0</c:v>
                </c:pt>
                <c:pt idx="3346">
                  <c:v>15</c:v>
                </c:pt>
                <c:pt idx="3347">
                  <c:v>9</c:v>
                </c:pt>
                <c:pt idx="3348">
                  <c:v>19</c:v>
                </c:pt>
                <c:pt idx="3349">
                  <c:v>24</c:v>
                </c:pt>
                <c:pt idx="3350">
                  <c:v>29</c:v>
                </c:pt>
                <c:pt idx="3351">
                  <c:v>0</c:v>
                </c:pt>
                <c:pt idx="3352">
                  <c:v>62</c:v>
                </c:pt>
                <c:pt idx="3353">
                  <c:v>25</c:v>
                </c:pt>
                <c:pt idx="3354">
                  <c:v>18</c:v>
                </c:pt>
                <c:pt idx="3355">
                  <c:v>10</c:v>
                </c:pt>
                <c:pt idx="3356">
                  <c:v>17</c:v>
                </c:pt>
                <c:pt idx="3357">
                  <c:v>42</c:v>
                </c:pt>
                <c:pt idx="3358">
                  <c:v>21</c:v>
                </c:pt>
                <c:pt idx="3359">
                  <c:v>0</c:v>
                </c:pt>
                <c:pt idx="3360">
                  <c:v>115</c:v>
                </c:pt>
                <c:pt idx="3361">
                  <c:v>0</c:v>
                </c:pt>
                <c:pt idx="3362">
                  <c:v>10</c:v>
                </c:pt>
                <c:pt idx="3363">
                  <c:v>0</c:v>
                </c:pt>
                <c:pt idx="3364">
                  <c:v>11</c:v>
                </c:pt>
                <c:pt idx="3365">
                  <c:v>7</c:v>
                </c:pt>
                <c:pt idx="3366">
                  <c:v>21</c:v>
                </c:pt>
                <c:pt idx="3367">
                  <c:v>0</c:v>
                </c:pt>
                <c:pt idx="3368">
                  <c:v>0</c:v>
                </c:pt>
                <c:pt idx="3369">
                  <c:v>23</c:v>
                </c:pt>
                <c:pt idx="3370">
                  <c:v>9</c:v>
                </c:pt>
                <c:pt idx="3371">
                  <c:v>0</c:v>
                </c:pt>
                <c:pt idx="3372">
                  <c:v>34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3</c:v>
                </c:pt>
                <c:pt idx="3378">
                  <c:v>5</c:v>
                </c:pt>
                <c:pt idx="3379">
                  <c:v>0</c:v>
                </c:pt>
                <c:pt idx="3380">
                  <c:v>6</c:v>
                </c:pt>
                <c:pt idx="3381">
                  <c:v>11</c:v>
                </c:pt>
                <c:pt idx="3382">
                  <c:v>0</c:v>
                </c:pt>
                <c:pt idx="3383">
                  <c:v>3</c:v>
                </c:pt>
                <c:pt idx="3384">
                  <c:v>8</c:v>
                </c:pt>
                <c:pt idx="3385">
                  <c:v>3</c:v>
                </c:pt>
                <c:pt idx="3386">
                  <c:v>10</c:v>
                </c:pt>
                <c:pt idx="3387">
                  <c:v>1</c:v>
                </c:pt>
                <c:pt idx="3388">
                  <c:v>4</c:v>
                </c:pt>
                <c:pt idx="3389">
                  <c:v>9</c:v>
                </c:pt>
                <c:pt idx="3390">
                  <c:v>6</c:v>
                </c:pt>
                <c:pt idx="3391">
                  <c:v>0</c:v>
                </c:pt>
                <c:pt idx="3392">
                  <c:v>7</c:v>
                </c:pt>
                <c:pt idx="3393">
                  <c:v>5</c:v>
                </c:pt>
                <c:pt idx="3394">
                  <c:v>4</c:v>
                </c:pt>
                <c:pt idx="3395">
                  <c:v>6</c:v>
                </c:pt>
                <c:pt idx="3396">
                  <c:v>0</c:v>
                </c:pt>
                <c:pt idx="3397">
                  <c:v>3</c:v>
                </c:pt>
                <c:pt idx="3398">
                  <c:v>9</c:v>
                </c:pt>
                <c:pt idx="3399">
                  <c:v>3</c:v>
                </c:pt>
                <c:pt idx="3400">
                  <c:v>11</c:v>
                </c:pt>
                <c:pt idx="3401">
                  <c:v>9</c:v>
                </c:pt>
                <c:pt idx="3402">
                  <c:v>14</c:v>
                </c:pt>
                <c:pt idx="3403">
                  <c:v>6</c:v>
                </c:pt>
                <c:pt idx="3404">
                  <c:v>18</c:v>
                </c:pt>
                <c:pt idx="3405">
                  <c:v>14</c:v>
                </c:pt>
                <c:pt idx="3406">
                  <c:v>0</c:v>
                </c:pt>
                <c:pt idx="3407">
                  <c:v>30</c:v>
                </c:pt>
                <c:pt idx="3408">
                  <c:v>28</c:v>
                </c:pt>
                <c:pt idx="3409">
                  <c:v>22</c:v>
                </c:pt>
                <c:pt idx="3410">
                  <c:v>0</c:v>
                </c:pt>
                <c:pt idx="3411">
                  <c:v>0</c:v>
                </c:pt>
                <c:pt idx="3412">
                  <c:v>5</c:v>
                </c:pt>
                <c:pt idx="3413">
                  <c:v>5</c:v>
                </c:pt>
                <c:pt idx="3414">
                  <c:v>20</c:v>
                </c:pt>
                <c:pt idx="3415">
                  <c:v>0</c:v>
                </c:pt>
                <c:pt idx="3416">
                  <c:v>7</c:v>
                </c:pt>
                <c:pt idx="3417">
                  <c:v>3</c:v>
                </c:pt>
                <c:pt idx="3418">
                  <c:v>3</c:v>
                </c:pt>
                <c:pt idx="3419">
                  <c:v>0</c:v>
                </c:pt>
                <c:pt idx="3420">
                  <c:v>5</c:v>
                </c:pt>
                <c:pt idx="3421">
                  <c:v>17</c:v>
                </c:pt>
                <c:pt idx="3422">
                  <c:v>0</c:v>
                </c:pt>
                <c:pt idx="3423">
                  <c:v>5</c:v>
                </c:pt>
                <c:pt idx="3424">
                  <c:v>0</c:v>
                </c:pt>
                <c:pt idx="3425">
                  <c:v>7</c:v>
                </c:pt>
                <c:pt idx="3426">
                  <c:v>0</c:v>
                </c:pt>
                <c:pt idx="3427">
                  <c:v>0</c:v>
                </c:pt>
                <c:pt idx="3428">
                  <c:v>13</c:v>
                </c:pt>
                <c:pt idx="3429">
                  <c:v>0</c:v>
                </c:pt>
                <c:pt idx="3430">
                  <c:v>13</c:v>
                </c:pt>
                <c:pt idx="3431">
                  <c:v>0</c:v>
                </c:pt>
                <c:pt idx="3432">
                  <c:v>6</c:v>
                </c:pt>
                <c:pt idx="3433">
                  <c:v>10</c:v>
                </c:pt>
                <c:pt idx="3434">
                  <c:v>0</c:v>
                </c:pt>
                <c:pt idx="3435">
                  <c:v>12</c:v>
                </c:pt>
                <c:pt idx="3436">
                  <c:v>14</c:v>
                </c:pt>
                <c:pt idx="3437">
                  <c:v>45</c:v>
                </c:pt>
                <c:pt idx="3438">
                  <c:v>0</c:v>
                </c:pt>
                <c:pt idx="3439">
                  <c:v>23</c:v>
                </c:pt>
                <c:pt idx="3440">
                  <c:v>0</c:v>
                </c:pt>
                <c:pt idx="3447">
                  <c:v>71</c:v>
                </c:pt>
                <c:pt idx="3448">
                  <c:v>17</c:v>
                </c:pt>
                <c:pt idx="3449">
                  <c:v>13</c:v>
                </c:pt>
                <c:pt idx="3450">
                  <c:v>1</c:v>
                </c:pt>
                <c:pt idx="3451">
                  <c:v>31</c:v>
                </c:pt>
                <c:pt idx="3452">
                  <c:v>4</c:v>
                </c:pt>
                <c:pt idx="3453">
                  <c:v>34</c:v>
                </c:pt>
                <c:pt idx="3454">
                  <c:v>0</c:v>
                </c:pt>
                <c:pt idx="3455">
                  <c:v>33</c:v>
                </c:pt>
                <c:pt idx="3456">
                  <c:v>15</c:v>
                </c:pt>
                <c:pt idx="3457">
                  <c:v>39</c:v>
                </c:pt>
                <c:pt idx="3458">
                  <c:v>6</c:v>
                </c:pt>
                <c:pt idx="3459">
                  <c:v>3</c:v>
                </c:pt>
                <c:pt idx="3460">
                  <c:v>25</c:v>
                </c:pt>
                <c:pt idx="3461">
                  <c:v>8</c:v>
                </c:pt>
                <c:pt idx="3462">
                  <c:v>24</c:v>
                </c:pt>
                <c:pt idx="3463">
                  <c:v>0</c:v>
                </c:pt>
                <c:pt idx="3464">
                  <c:v>0</c:v>
                </c:pt>
                <c:pt idx="3465">
                  <c:v>6</c:v>
                </c:pt>
                <c:pt idx="3466">
                  <c:v>39</c:v>
                </c:pt>
                <c:pt idx="3467">
                  <c:v>0</c:v>
                </c:pt>
                <c:pt idx="3468">
                  <c:v>6</c:v>
                </c:pt>
                <c:pt idx="3469">
                  <c:v>8</c:v>
                </c:pt>
                <c:pt idx="3470">
                  <c:v>0</c:v>
                </c:pt>
                <c:pt idx="3471">
                  <c:v>18</c:v>
                </c:pt>
                <c:pt idx="3472">
                  <c:v>0</c:v>
                </c:pt>
                <c:pt idx="3473">
                  <c:v>14</c:v>
                </c:pt>
                <c:pt idx="3474">
                  <c:v>0</c:v>
                </c:pt>
                <c:pt idx="3475">
                  <c:v>0</c:v>
                </c:pt>
                <c:pt idx="3476">
                  <c:v>21</c:v>
                </c:pt>
                <c:pt idx="3477">
                  <c:v>0</c:v>
                </c:pt>
                <c:pt idx="3478">
                  <c:v>0</c:v>
                </c:pt>
                <c:pt idx="3479">
                  <c:v>5</c:v>
                </c:pt>
                <c:pt idx="3480">
                  <c:v>2</c:v>
                </c:pt>
                <c:pt idx="3481">
                  <c:v>0</c:v>
                </c:pt>
                <c:pt idx="3482">
                  <c:v>3</c:v>
                </c:pt>
                <c:pt idx="3483">
                  <c:v>1</c:v>
                </c:pt>
                <c:pt idx="3484">
                  <c:v>2</c:v>
                </c:pt>
                <c:pt idx="3485">
                  <c:v>0</c:v>
                </c:pt>
                <c:pt idx="3486">
                  <c:v>5</c:v>
                </c:pt>
                <c:pt idx="3487">
                  <c:v>0</c:v>
                </c:pt>
                <c:pt idx="3488">
                  <c:v>5</c:v>
                </c:pt>
                <c:pt idx="3489">
                  <c:v>0</c:v>
                </c:pt>
                <c:pt idx="3490">
                  <c:v>0</c:v>
                </c:pt>
                <c:pt idx="3491">
                  <c:v>6</c:v>
                </c:pt>
                <c:pt idx="3492">
                  <c:v>5</c:v>
                </c:pt>
                <c:pt idx="3493">
                  <c:v>0</c:v>
                </c:pt>
                <c:pt idx="3494">
                  <c:v>2</c:v>
                </c:pt>
                <c:pt idx="3495">
                  <c:v>21</c:v>
                </c:pt>
                <c:pt idx="3496">
                  <c:v>0</c:v>
                </c:pt>
                <c:pt idx="3497">
                  <c:v>3</c:v>
                </c:pt>
                <c:pt idx="3498">
                  <c:v>0</c:v>
                </c:pt>
                <c:pt idx="3499">
                  <c:v>1</c:v>
                </c:pt>
                <c:pt idx="3500">
                  <c:v>1</c:v>
                </c:pt>
                <c:pt idx="3501">
                  <c:v>10</c:v>
                </c:pt>
                <c:pt idx="3502">
                  <c:v>5</c:v>
                </c:pt>
                <c:pt idx="3503">
                  <c:v>5</c:v>
                </c:pt>
                <c:pt idx="3504">
                  <c:v>13</c:v>
                </c:pt>
                <c:pt idx="3505">
                  <c:v>17</c:v>
                </c:pt>
                <c:pt idx="3506">
                  <c:v>0</c:v>
                </c:pt>
                <c:pt idx="3507">
                  <c:v>13</c:v>
                </c:pt>
                <c:pt idx="3508">
                  <c:v>8</c:v>
                </c:pt>
                <c:pt idx="3509">
                  <c:v>11</c:v>
                </c:pt>
                <c:pt idx="3510">
                  <c:v>13</c:v>
                </c:pt>
                <c:pt idx="3511">
                  <c:v>0</c:v>
                </c:pt>
                <c:pt idx="3512">
                  <c:v>6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20</c:v>
                </c:pt>
                <c:pt idx="3517">
                  <c:v>13</c:v>
                </c:pt>
                <c:pt idx="3518">
                  <c:v>0</c:v>
                </c:pt>
                <c:pt idx="3519">
                  <c:v>13</c:v>
                </c:pt>
                <c:pt idx="3520">
                  <c:v>0</c:v>
                </c:pt>
                <c:pt idx="3521">
                  <c:v>0</c:v>
                </c:pt>
                <c:pt idx="3522">
                  <c:v>8</c:v>
                </c:pt>
                <c:pt idx="3523">
                  <c:v>5</c:v>
                </c:pt>
                <c:pt idx="3524">
                  <c:v>6</c:v>
                </c:pt>
                <c:pt idx="3525">
                  <c:v>7</c:v>
                </c:pt>
                <c:pt idx="3526">
                  <c:v>0</c:v>
                </c:pt>
                <c:pt idx="3527">
                  <c:v>1</c:v>
                </c:pt>
                <c:pt idx="3528">
                  <c:v>1</c:v>
                </c:pt>
                <c:pt idx="3529">
                  <c:v>0</c:v>
                </c:pt>
                <c:pt idx="3530">
                  <c:v>3</c:v>
                </c:pt>
                <c:pt idx="3531">
                  <c:v>2</c:v>
                </c:pt>
                <c:pt idx="3532">
                  <c:v>3</c:v>
                </c:pt>
                <c:pt idx="3533">
                  <c:v>7</c:v>
                </c:pt>
                <c:pt idx="3534">
                  <c:v>0</c:v>
                </c:pt>
                <c:pt idx="3535">
                  <c:v>1</c:v>
                </c:pt>
                <c:pt idx="3536">
                  <c:v>0</c:v>
                </c:pt>
                <c:pt idx="3537">
                  <c:v>0</c:v>
                </c:pt>
                <c:pt idx="3538">
                  <c:v>8</c:v>
                </c:pt>
                <c:pt idx="3539">
                  <c:v>2</c:v>
                </c:pt>
                <c:pt idx="3540">
                  <c:v>0</c:v>
                </c:pt>
                <c:pt idx="3541">
                  <c:v>1</c:v>
                </c:pt>
                <c:pt idx="3542">
                  <c:v>0</c:v>
                </c:pt>
                <c:pt idx="3543">
                  <c:v>5</c:v>
                </c:pt>
                <c:pt idx="3544">
                  <c:v>0</c:v>
                </c:pt>
                <c:pt idx="3545">
                  <c:v>3</c:v>
                </c:pt>
                <c:pt idx="3546">
                  <c:v>9</c:v>
                </c:pt>
                <c:pt idx="3547">
                  <c:v>7</c:v>
                </c:pt>
                <c:pt idx="3548">
                  <c:v>8</c:v>
                </c:pt>
                <c:pt idx="3549">
                  <c:v>7</c:v>
                </c:pt>
                <c:pt idx="3550">
                  <c:v>4</c:v>
                </c:pt>
                <c:pt idx="3551">
                  <c:v>10</c:v>
                </c:pt>
                <c:pt idx="3552">
                  <c:v>5</c:v>
                </c:pt>
                <c:pt idx="3553">
                  <c:v>11</c:v>
                </c:pt>
                <c:pt idx="3554">
                  <c:v>0</c:v>
                </c:pt>
                <c:pt idx="3555">
                  <c:v>18</c:v>
                </c:pt>
                <c:pt idx="3556">
                  <c:v>5</c:v>
                </c:pt>
                <c:pt idx="3557">
                  <c:v>13</c:v>
                </c:pt>
                <c:pt idx="3558">
                  <c:v>23</c:v>
                </c:pt>
                <c:pt idx="3559">
                  <c:v>0</c:v>
                </c:pt>
                <c:pt idx="3560">
                  <c:v>13</c:v>
                </c:pt>
                <c:pt idx="3561">
                  <c:v>0</c:v>
                </c:pt>
                <c:pt idx="3562">
                  <c:v>4</c:v>
                </c:pt>
                <c:pt idx="3563">
                  <c:v>0</c:v>
                </c:pt>
                <c:pt idx="3564">
                  <c:v>2</c:v>
                </c:pt>
                <c:pt idx="3565">
                  <c:v>0</c:v>
                </c:pt>
                <c:pt idx="3566">
                  <c:v>0</c:v>
                </c:pt>
                <c:pt idx="3567">
                  <c:v>4</c:v>
                </c:pt>
                <c:pt idx="3568">
                  <c:v>9</c:v>
                </c:pt>
                <c:pt idx="3569">
                  <c:v>1</c:v>
                </c:pt>
                <c:pt idx="3570">
                  <c:v>15</c:v>
                </c:pt>
                <c:pt idx="3571">
                  <c:v>0</c:v>
                </c:pt>
                <c:pt idx="3572">
                  <c:v>3</c:v>
                </c:pt>
                <c:pt idx="3573">
                  <c:v>22</c:v>
                </c:pt>
                <c:pt idx="3574">
                  <c:v>0</c:v>
                </c:pt>
                <c:pt idx="3575">
                  <c:v>12</c:v>
                </c:pt>
                <c:pt idx="3576">
                  <c:v>3</c:v>
                </c:pt>
                <c:pt idx="3577">
                  <c:v>2</c:v>
                </c:pt>
                <c:pt idx="3578">
                  <c:v>12</c:v>
                </c:pt>
                <c:pt idx="3579">
                  <c:v>9</c:v>
                </c:pt>
                <c:pt idx="3580">
                  <c:v>5</c:v>
                </c:pt>
                <c:pt idx="3581">
                  <c:v>14</c:v>
                </c:pt>
                <c:pt idx="3582">
                  <c:v>0</c:v>
                </c:pt>
                <c:pt idx="3583">
                  <c:v>25</c:v>
                </c:pt>
                <c:pt idx="3584">
                  <c:v>3</c:v>
                </c:pt>
                <c:pt idx="3585">
                  <c:v>1</c:v>
                </c:pt>
                <c:pt idx="3586">
                  <c:v>5</c:v>
                </c:pt>
                <c:pt idx="3587">
                  <c:v>6</c:v>
                </c:pt>
                <c:pt idx="3588">
                  <c:v>6</c:v>
                </c:pt>
                <c:pt idx="3589">
                  <c:v>0</c:v>
                </c:pt>
                <c:pt idx="3590">
                  <c:v>5</c:v>
                </c:pt>
                <c:pt idx="3591">
                  <c:v>4</c:v>
                </c:pt>
                <c:pt idx="3592">
                  <c:v>10</c:v>
                </c:pt>
                <c:pt idx="3593">
                  <c:v>20</c:v>
                </c:pt>
                <c:pt idx="3594">
                  <c:v>18</c:v>
                </c:pt>
                <c:pt idx="3595">
                  <c:v>20</c:v>
                </c:pt>
                <c:pt idx="3596">
                  <c:v>24</c:v>
                </c:pt>
                <c:pt idx="3597">
                  <c:v>1</c:v>
                </c:pt>
                <c:pt idx="3598">
                  <c:v>29</c:v>
                </c:pt>
                <c:pt idx="3599">
                  <c:v>8</c:v>
                </c:pt>
                <c:pt idx="3600">
                  <c:v>15</c:v>
                </c:pt>
                <c:pt idx="3601">
                  <c:v>17</c:v>
                </c:pt>
                <c:pt idx="3602">
                  <c:v>9</c:v>
                </c:pt>
                <c:pt idx="3603">
                  <c:v>19</c:v>
                </c:pt>
                <c:pt idx="3604">
                  <c:v>11</c:v>
                </c:pt>
                <c:pt idx="3605">
                  <c:v>0</c:v>
                </c:pt>
                <c:pt idx="3606">
                  <c:v>19</c:v>
                </c:pt>
                <c:pt idx="3607">
                  <c:v>31</c:v>
                </c:pt>
                <c:pt idx="3608">
                  <c:v>2</c:v>
                </c:pt>
                <c:pt idx="3609">
                  <c:v>26</c:v>
                </c:pt>
                <c:pt idx="3610">
                  <c:v>41</c:v>
                </c:pt>
                <c:pt idx="3611">
                  <c:v>0</c:v>
                </c:pt>
                <c:pt idx="3612">
                  <c:v>14</c:v>
                </c:pt>
                <c:pt idx="3613">
                  <c:v>4</c:v>
                </c:pt>
                <c:pt idx="3614">
                  <c:v>32</c:v>
                </c:pt>
                <c:pt idx="3615">
                  <c:v>22</c:v>
                </c:pt>
                <c:pt idx="3616">
                  <c:v>9</c:v>
                </c:pt>
                <c:pt idx="3617">
                  <c:v>16</c:v>
                </c:pt>
                <c:pt idx="3618">
                  <c:v>19</c:v>
                </c:pt>
                <c:pt idx="3619">
                  <c:v>17</c:v>
                </c:pt>
                <c:pt idx="3620">
                  <c:v>14</c:v>
                </c:pt>
                <c:pt idx="3621">
                  <c:v>20</c:v>
                </c:pt>
                <c:pt idx="3622">
                  <c:v>15</c:v>
                </c:pt>
                <c:pt idx="3623">
                  <c:v>23</c:v>
                </c:pt>
                <c:pt idx="3624">
                  <c:v>18</c:v>
                </c:pt>
                <c:pt idx="3625">
                  <c:v>28</c:v>
                </c:pt>
                <c:pt idx="3626">
                  <c:v>13</c:v>
                </c:pt>
                <c:pt idx="3627">
                  <c:v>0</c:v>
                </c:pt>
                <c:pt idx="3628">
                  <c:v>29</c:v>
                </c:pt>
                <c:pt idx="3629">
                  <c:v>26</c:v>
                </c:pt>
                <c:pt idx="3630">
                  <c:v>4</c:v>
                </c:pt>
                <c:pt idx="3631">
                  <c:v>31</c:v>
                </c:pt>
                <c:pt idx="3632">
                  <c:v>6</c:v>
                </c:pt>
                <c:pt idx="3633">
                  <c:v>29</c:v>
                </c:pt>
                <c:pt idx="3634">
                  <c:v>6</c:v>
                </c:pt>
                <c:pt idx="3635">
                  <c:v>0</c:v>
                </c:pt>
                <c:pt idx="3636">
                  <c:v>15</c:v>
                </c:pt>
                <c:pt idx="3637">
                  <c:v>10</c:v>
                </c:pt>
                <c:pt idx="3638">
                  <c:v>0</c:v>
                </c:pt>
                <c:pt idx="3639">
                  <c:v>9</c:v>
                </c:pt>
                <c:pt idx="3640">
                  <c:v>36</c:v>
                </c:pt>
                <c:pt idx="3641">
                  <c:v>0</c:v>
                </c:pt>
                <c:pt idx="3642">
                  <c:v>0</c:v>
                </c:pt>
                <c:pt idx="3643">
                  <c:v>3</c:v>
                </c:pt>
                <c:pt idx="3644">
                  <c:v>0</c:v>
                </c:pt>
                <c:pt idx="3645">
                  <c:v>18</c:v>
                </c:pt>
                <c:pt idx="3646">
                  <c:v>0</c:v>
                </c:pt>
                <c:pt idx="3647">
                  <c:v>15</c:v>
                </c:pt>
                <c:pt idx="3648">
                  <c:v>0</c:v>
                </c:pt>
                <c:pt idx="3649">
                  <c:v>6</c:v>
                </c:pt>
                <c:pt idx="3650">
                  <c:v>10</c:v>
                </c:pt>
                <c:pt idx="3651">
                  <c:v>0</c:v>
                </c:pt>
                <c:pt idx="3652">
                  <c:v>17</c:v>
                </c:pt>
                <c:pt idx="3653">
                  <c:v>0</c:v>
                </c:pt>
                <c:pt idx="3654">
                  <c:v>5</c:v>
                </c:pt>
                <c:pt idx="3655">
                  <c:v>15</c:v>
                </c:pt>
                <c:pt idx="3656">
                  <c:v>17</c:v>
                </c:pt>
                <c:pt idx="3657">
                  <c:v>29</c:v>
                </c:pt>
                <c:pt idx="3658">
                  <c:v>17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16</c:v>
                </c:pt>
                <c:pt idx="3667">
                  <c:v>36</c:v>
                </c:pt>
                <c:pt idx="3668">
                  <c:v>7</c:v>
                </c:pt>
                <c:pt idx="3669">
                  <c:v>0</c:v>
                </c:pt>
                <c:pt idx="3670">
                  <c:v>4</c:v>
                </c:pt>
                <c:pt idx="3671">
                  <c:v>12</c:v>
                </c:pt>
                <c:pt idx="3672">
                  <c:v>0</c:v>
                </c:pt>
                <c:pt idx="3673">
                  <c:v>15</c:v>
                </c:pt>
                <c:pt idx="3674">
                  <c:v>8</c:v>
                </c:pt>
                <c:pt idx="3675">
                  <c:v>2</c:v>
                </c:pt>
                <c:pt idx="3676">
                  <c:v>15</c:v>
                </c:pt>
                <c:pt idx="3677">
                  <c:v>0</c:v>
                </c:pt>
                <c:pt idx="3678">
                  <c:v>9</c:v>
                </c:pt>
                <c:pt idx="3679">
                  <c:v>0</c:v>
                </c:pt>
                <c:pt idx="3680">
                  <c:v>25</c:v>
                </c:pt>
                <c:pt idx="3681">
                  <c:v>5</c:v>
                </c:pt>
                <c:pt idx="3682">
                  <c:v>5</c:v>
                </c:pt>
                <c:pt idx="3683">
                  <c:v>2</c:v>
                </c:pt>
                <c:pt idx="3684">
                  <c:v>5</c:v>
                </c:pt>
                <c:pt idx="3685">
                  <c:v>5</c:v>
                </c:pt>
                <c:pt idx="3686">
                  <c:v>8</c:v>
                </c:pt>
                <c:pt idx="3687">
                  <c:v>2</c:v>
                </c:pt>
                <c:pt idx="3688">
                  <c:v>4</c:v>
                </c:pt>
                <c:pt idx="3689">
                  <c:v>13</c:v>
                </c:pt>
                <c:pt idx="3690">
                  <c:v>19</c:v>
                </c:pt>
                <c:pt idx="3691">
                  <c:v>6</c:v>
                </c:pt>
                <c:pt idx="3692">
                  <c:v>0</c:v>
                </c:pt>
                <c:pt idx="3693">
                  <c:v>0</c:v>
                </c:pt>
                <c:pt idx="3694">
                  <c:v>2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1</c:v>
                </c:pt>
                <c:pt idx="3700">
                  <c:v>8</c:v>
                </c:pt>
                <c:pt idx="3701">
                  <c:v>12</c:v>
                </c:pt>
                <c:pt idx="3702">
                  <c:v>23</c:v>
                </c:pt>
                <c:pt idx="3703">
                  <c:v>10</c:v>
                </c:pt>
                <c:pt idx="3704">
                  <c:v>0</c:v>
                </c:pt>
                <c:pt idx="3705">
                  <c:v>16</c:v>
                </c:pt>
                <c:pt idx="3706">
                  <c:v>4</c:v>
                </c:pt>
                <c:pt idx="3707">
                  <c:v>11</c:v>
                </c:pt>
                <c:pt idx="3708">
                  <c:v>0</c:v>
                </c:pt>
                <c:pt idx="3709">
                  <c:v>16</c:v>
                </c:pt>
                <c:pt idx="3710">
                  <c:v>16</c:v>
                </c:pt>
                <c:pt idx="3711">
                  <c:v>10</c:v>
                </c:pt>
                <c:pt idx="3712">
                  <c:v>19</c:v>
                </c:pt>
                <c:pt idx="3713">
                  <c:v>9</c:v>
                </c:pt>
                <c:pt idx="3714">
                  <c:v>18</c:v>
                </c:pt>
                <c:pt idx="3715">
                  <c:v>16</c:v>
                </c:pt>
                <c:pt idx="3716">
                  <c:v>61</c:v>
                </c:pt>
                <c:pt idx="3717">
                  <c:v>0</c:v>
                </c:pt>
                <c:pt idx="3718">
                  <c:v>41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43</c:v>
                </c:pt>
                <c:pt idx="3723">
                  <c:v>7</c:v>
                </c:pt>
                <c:pt idx="3724">
                  <c:v>6</c:v>
                </c:pt>
                <c:pt idx="3725">
                  <c:v>0</c:v>
                </c:pt>
                <c:pt idx="3726">
                  <c:v>5</c:v>
                </c:pt>
                <c:pt idx="3727">
                  <c:v>8</c:v>
                </c:pt>
                <c:pt idx="3728">
                  <c:v>19</c:v>
                </c:pt>
                <c:pt idx="3729">
                  <c:v>29</c:v>
                </c:pt>
                <c:pt idx="3730">
                  <c:v>13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8</c:v>
                </c:pt>
                <c:pt idx="3735">
                  <c:v>1</c:v>
                </c:pt>
                <c:pt idx="3736">
                  <c:v>9</c:v>
                </c:pt>
                <c:pt idx="3737">
                  <c:v>8</c:v>
                </c:pt>
                <c:pt idx="3738">
                  <c:v>13</c:v>
                </c:pt>
                <c:pt idx="3739">
                  <c:v>25</c:v>
                </c:pt>
                <c:pt idx="3740">
                  <c:v>9</c:v>
                </c:pt>
                <c:pt idx="3741">
                  <c:v>11</c:v>
                </c:pt>
                <c:pt idx="3742">
                  <c:v>64</c:v>
                </c:pt>
                <c:pt idx="3743">
                  <c:v>0</c:v>
                </c:pt>
                <c:pt idx="3744">
                  <c:v>0</c:v>
                </c:pt>
                <c:pt idx="3745">
                  <c:v>13</c:v>
                </c:pt>
                <c:pt idx="3746">
                  <c:v>19</c:v>
                </c:pt>
                <c:pt idx="3747">
                  <c:v>11</c:v>
                </c:pt>
                <c:pt idx="3748">
                  <c:v>14</c:v>
                </c:pt>
                <c:pt idx="3749">
                  <c:v>5</c:v>
                </c:pt>
                <c:pt idx="3750">
                  <c:v>0</c:v>
                </c:pt>
                <c:pt idx="3751">
                  <c:v>19</c:v>
                </c:pt>
                <c:pt idx="3752">
                  <c:v>0</c:v>
                </c:pt>
                <c:pt idx="3753">
                  <c:v>4</c:v>
                </c:pt>
                <c:pt idx="3754">
                  <c:v>5</c:v>
                </c:pt>
                <c:pt idx="3755">
                  <c:v>9</c:v>
                </c:pt>
                <c:pt idx="3756">
                  <c:v>0</c:v>
                </c:pt>
                <c:pt idx="3757">
                  <c:v>2</c:v>
                </c:pt>
                <c:pt idx="3758">
                  <c:v>8</c:v>
                </c:pt>
                <c:pt idx="3759">
                  <c:v>7</c:v>
                </c:pt>
                <c:pt idx="3760">
                  <c:v>7</c:v>
                </c:pt>
                <c:pt idx="3761">
                  <c:v>0</c:v>
                </c:pt>
                <c:pt idx="3762">
                  <c:v>13</c:v>
                </c:pt>
                <c:pt idx="3763">
                  <c:v>16</c:v>
                </c:pt>
                <c:pt idx="3764">
                  <c:v>25</c:v>
                </c:pt>
                <c:pt idx="3765">
                  <c:v>14</c:v>
                </c:pt>
                <c:pt idx="3766">
                  <c:v>37</c:v>
                </c:pt>
                <c:pt idx="3767">
                  <c:v>10</c:v>
                </c:pt>
                <c:pt idx="3768">
                  <c:v>0</c:v>
                </c:pt>
                <c:pt idx="3769">
                  <c:v>23</c:v>
                </c:pt>
                <c:pt idx="3770">
                  <c:v>14</c:v>
                </c:pt>
                <c:pt idx="3771">
                  <c:v>14</c:v>
                </c:pt>
                <c:pt idx="3772">
                  <c:v>0</c:v>
                </c:pt>
                <c:pt idx="3773">
                  <c:v>24</c:v>
                </c:pt>
                <c:pt idx="3774">
                  <c:v>25</c:v>
                </c:pt>
                <c:pt idx="3775">
                  <c:v>0</c:v>
                </c:pt>
                <c:pt idx="3776">
                  <c:v>20</c:v>
                </c:pt>
                <c:pt idx="3777">
                  <c:v>0</c:v>
                </c:pt>
                <c:pt idx="3778">
                  <c:v>7</c:v>
                </c:pt>
                <c:pt idx="3779">
                  <c:v>12</c:v>
                </c:pt>
                <c:pt idx="3780">
                  <c:v>7</c:v>
                </c:pt>
                <c:pt idx="3781">
                  <c:v>9</c:v>
                </c:pt>
                <c:pt idx="3782">
                  <c:v>5</c:v>
                </c:pt>
                <c:pt idx="3783">
                  <c:v>0</c:v>
                </c:pt>
                <c:pt idx="3784">
                  <c:v>9</c:v>
                </c:pt>
                <c:pt idx="3785">
                  <c:v>8</c:v>
                </c:pt>
                <c:pt idx="3786">
                  <c:v>16</c:v>
                </c:pt>
                <c:pt idx="3787">
                  <c:v>11</c:v>
                </c:pt>
                <c:pt idx="3788">
                  <c:v>17</c:v>
                </c:pt>
                <c:pt idx="3789">
                  <c:v>14</c:v>
                </c:pt>
                <c:pt idx="3790">
                  <c:v>6</c:v>
                </c:pt>
                <c:pt idx="3791">
                  <c:v>11</c:v>
                </c:pt>
                <c:pt idx="3792">
                  <c:v>8</c:v>
                </c:pt>
                <c:pt idx="3793">
                  <c:v>8</c:v>
                </c:pt>
                <c:pt idx="3794">
                  <c:v>16</c:v>
                </c:pt>
                <c:pt idx="3795">
                  <c:v>13</c:v>
                </c:pt>
                <c:pt idx="3796">
                  <c:v>15</c:v>
                </c:pt>
                <c:pt idx="3797">
                  <c:v>24</c:v>
                </c:pt>
                <c:pt idx="3798">
                  <c:v>30</c:v>
                </c:pt>
                <c:pt idx="3799">
                  <c:v>28</c:v>
                </c:pt>
                <c:pt idx="3800">
                  <c:v>5</c:v>
                </c:pt>
                <c:pt idx="3801">
                  <c:v>6</c:v>
                </c:pt>
                <c:pt idx="3802">
                  <c:v>9</c:v>
                </c:pt>
                <c:pt idx="3803">
                  <c:v>3</c:v>
                </c:pt>
                <c:pt idx="3804">
                  <c:v>3</c:v>
                </c:pt>
                <c:pt idx="3805">
                  <c:v>0</c:v>
                </c:pt>
                <c:pt idx="3806">
                  <c:v>6</c:v>
                </c:pt>
                <c:pt idx="3807">
                  <c:v>5</c:v>
                </c:pt>
                <c:pt idx="3808">
                  <c:v>9</c:v>
                </c:pt>
                <c:pt idx="3809">
                  <c:v>48</c:v>
                </c:pt>
                <c:pt idx="3810">
                  <c:v>43</c:v>
                </c:pt>
                <c:pt idx="3811">
                  <c:v>9</c:v>
                </c:pt>
                <c:pt idx="3812">
                  <c:v>0</c:v>
                </c:pt>
                <c:pt idx="3813">
                  <c:v>23</c:v>
                </c:pt>
                <c:pt idx="3814">
                  <c:v>11</c:v>
                </c:pt>
                <c:pt idx="3815">
                  <c:v>9</c:v>
                </c:pt>
                <c:pt idx="3816">
                  <c:v>25</c:v>
                </c:pt>
                <c:pt idx="3817">
                  <c:v>21</c:v>
                </c:pt>
                <c:pt idx="3818">
                  <c:v>1</c:v>
                </c:pt>
                <c:pt idx="3819">
                  <c:v>22</c:v>
                </c:pt>
                <c:pt idx="3820">
                  <c:v>11</c:v>
                </c:pt>
                <c:pt idx="3821">
                  <c:v>16</c:v>
                </c:pt>
                <c:pt idx="3822">
                  <c:v>0</c:v>
                </c:pt>
                <c:pt idx="3823">
                  <c:v>14</c:v>
                </c:pt>
                <c:pt idx="3824">
                  <c:v>3</c:v>
                </c:pt>
                <c:pt idx="3825">
                  <c:v>23</c:v>
                </c:pt>
                <c:pt idx="3826">
                  <c:v>18</c:v>
                </c:pt>
                <c:pt idx="3827">
                  <c:v>3</c:v>
                </c:pt>
                <c:pt idx="3828">
                  <c:v>5</c:v>
                </c:pt>
                <c:pt idx="3829">
                  <c:v>0</c:v>
                </c:pt>
                <c:pt idx="3830">
                  <c:v>8</c:v>
                </c:pt>
                <c:pt idx="3831">
                  <c:v>10</c:v>
                </c:pt>
                <c:pt idx="3832">
                  <c:v>14</c:v>
                </c:pt>
                <c:pt idx="3833">
                  <c:v>1</c:v>
                </c:pt>
                <c:pt idx="3834">
                  <c:v>12</c:v>
                </c:pt>
                <c:pt idx="3835">
                  <c:v>26</c:v>
                </c:pt>
                <c:pt idx="3836">
                  <c:v>13</c:v>
                </c:pt>
                <c:pt idx="3837">
                  <c:v>23</c:v>
                </c:pt>
                <c:pt idx="3838">
                  <c:v>2</c:v>
                </c:pt>
                <c:pt idx="3839">
                  <c:v>16</c:v>
                </c:pt>
                <c:pt idx="3840">
                  <c:v>50</c:v>
                </c:pt>
                <c:pt idx="3841">
                  <c:v>21</c:v>
                </c:pt>
                <c:pt idx="3842">
                  <c:v>18</c:v>
                </c:pt>
                <c:pt idx="3843">
                  <c:v>20</c:v>
                </c:pt>
                <c:pt idx="3844">
                  <c:v>25</c:v>
                </c:pt>
                <c:pt idx="3845">
                  <c:v>0</c:v>
                </c:pt>
                <c:pt idx="3846">
                  <c:v>10</c:v>
                </c:pt>
                <c:pt idx="3847">
                  <c:v>29</c:v>
                </c:pt>
                <c:pt idx="3848">
                  <c:v>23</c:v>
                </c:pt>
                <c:pt idx="3849">
                  <c:v>0</c:v>
                </c:pt>
                <c:pt idx="3850">
                  <c:v>0</c:v>
                </c:pt>
                <c:pt idx="3851">
                  <c:v>1</c:v>
                </c:pt>
                <c:pt idx="3852">
                  <c:v>6</c:v>
                </c:pt>
                <c:pt idx="3853">
                  <c:v>0</c:v>
                </c:pt>
                <c:pt idx="3854">
                  <c:v>0</c:v>
                </c:pt>
                <c:pt idx="3855">
                  <c:v>4</c:v>
                </c:pt>
                <c:pt idx="3856">
                  <c:v>4</c:v>
                </c:pt>
                <c:pt idx="3857">
                  <c:v>7</c:v>
                </c:pt>
                <c:pt idx="3858">
                  <c:v>3</c:v>
                </c:pt>
                <c:pt idx="3859">
                  <c:v>16</c:v>
                </c:pt>
                <c:pt idx="3860">
                  <c:v>18</c:v>
                </c:pt>
                <c:pt idx="3861">
                  <c:v>28</c:v>
                </c:pt>
                <c:pt idx="3862">
                  <c:v>29</c:v>
                </c:pt>
                <c:pt idx="3863">
                  <c:v>0</c:v>
                </c:pt>
                <c:pt idx="3864">
                  <c:v>0</c:v>
                </c:pt>
                <c:pt idx="3865">
                  <c:v>19</c:v>
                </c:pt>
                <c:pt idx="3866">
                  <c:v>0</c:v>
                </c:pt>
                <c:pt idx="3867">
                  <c:v>16</c:v>
                </c:pt>
                <c:pt idx="3868">
                  <c:v>19</c:v>
                </c:pt>
                <c:pt idx="3869">
                  <c:v>0</c:v>
                </c:pt>
                <c:pt idx="3870">
                  <c:v>0</c:v>
                </c:pt>
                <c:pt idx="3871">
                  <c:v>17</c:v>
                </c:pt>
                <c:pt idx="3872">
                  <c:v>25</c:v>
                </c:pt>
                <c:pt idx="3873">
                  <c:v>0</c:v>
                </c:pt>
                <c:pt idx="3874">
                  <c:v>0</c:v>
                </c:pt>
                <c:pt idx="3875">
                  <c:v>3</c:v>
                </c:pt>
                <c:pt idx="3876">
                  <c:v>0</c:v>
                </c:pt>
                <c:pt idx="3877">
                  <c:v>1</c:v>
                </c:pt>
                <c:pt idx="3878">
                  <c:v>0</c:v>
                </c:pt>
                <c:pt idx="3879">
                  <c:v>5</c:v>
                </c:pt>
                <c:pt idx="3880">
                  <c:v>2</c:v>
                </c:pt>
                <c:pt idx="3881">
                  <c:v>0</c:v>
                </c:pt>
                <c:pt idx="3882">
                  <c:v>6</c:v>
                </c:pt>
                <c:pt idx="3883">
                  <c:v>8</c:v>
                </c:pt>
                <c:pt idx="3884">
                  <c:v>5</c:v>
                </c:pt>
                <c:pt idx="3885">
                  <c:v>1</c:v>
                </c:pt>
                <c:pt idx="3886">
                  <c:v>8</c:v>
                </c:pt>
                <c:pt idx="3887">
                  <c:v>16</c:v>
                </c:pt>
                <c:pt idx="3888">
                  <c:v>11</c:v>
                </c:pt>
                <c:pt idx="3889">
                  <c:v>14</c:v>
                </c:pt>
                <c:pt idx="3890">
                  <c:v>7</c:v>
                </c:pt>
                <c:pt idx="3891">
                  <c:v>7</c:v>
                </c:pt>
                <c:pt idx="3892">
                  <c:v>3</c:v>
                </c:pt>
                <c:pt idx="3893">
                  <c:v>2</c:v>
                </c:pt>
                <c:pt idx="3894">
                  <c:v>10</c:v>
                </c:pt>
                <c:pt idx="3895">
                  <c:v>6</c:v>
                </c:pt>
                <c:pt idx="3896">
                  <c:v>0</c:v>
                </c:pt>
                <c:pt idx="3897">
                  <c:v>10</c:v>
                </c:pt>
                <c:pt idx="3898">
                  <c:v>0</c:v>
                </c:pt>
                <c:pt idx="3899">
                  <c:v>1</c:v>
                </c:pt>
                <c:pt idx="3900">
                  <c:v>3</c:v>
                </c:pt>
                <c:pt idx="3901">
                  <c:v>1</c:v>
                </c:pt>
                <c:pt idx="3902">
                  <c:v>0</c:v>
                </c:pt>
                <c:pt idx="3903">
                  <c:v>4</c:v>
                </c:pt>
                <c:pt idx="3904">
                  <c:v>0</c:v>
                </c:pt>
                <c:pt idx="3905">
                  <c:v>1</c:v>
                </c:pt>
                <c:pt idx="3906">
                  <c:v>5</c:v>
                </c:pt>
                <c:pt idx="3907">
                  <c:v>15</c:v>
                </c:pt>
                <c:pt idx="3908">
                  <c:v>13</c:v>
                </c:pt>
                <c:pt idx="3909">
                  <c:v>13</c:v>
                </c:pt>
                <c:pt idx="3910">
                  <c:v>19</c:v>
                </c:pt>
                <c:pt idx="3911">
                  <c:v>16</c:v>
                </c:pt>
                <c:pt idx="3912">
                  <c:v>1</c:v>
                </c:pt>
                <c:pt idx="3913">
                  <c:v>24</c:v>
                </c:pt>
                <c:pt idx="3914">
                  <c:v>0</c:v>
                </c:pt>
                <c:pt idx="3915">
                  <c:v>6</c:v>
                </c:pt>
                <c:pt idx="3916">
                  <c:v>6</c:v>
                </c:pt>
                <c:pt idx="3917">
                  <c:v>2</c:v>
                </c:pt>
                <c:pt idx="3918">
                  <c:v>4</c:v>
                </c:pt>
                <c:pt idx="3919">
                  <c:v>2</c:v>
                </c:pt>
                <c:pt idx="3920">
                  <c:v>19</c:v>
                </c:pt>
                <c:pt idx="3921">
                  <c:v>0</c:v>
                </c:pt>
                <c:pt idx="3922">
                  <c:v>8</c:v>
                </c:pt>
                <c:pt idx="3923">
                  <c:v>0</c:v>
                </c:pt>
                <c:pt idx="3924">
                  <c:v>4</c:v>
                </c:pt>
                <c:pt idx="3925">
                  <c:v>2</c:v>
                </c:pt>
                <c:pt idx="3926">
                  <c:v>0</c:v>
                </c:pt>
                <c:pt idx="3927">
                  <c:v>3</c:v>
                </c:pt>
                <c:pt idx="3928">
                  <c:v>10</c:v>
                </c:pt>
                <c:pt idx="3929">
                  <c:v>5</c:v>
                </c:pt>
                <c:pt idx="3930">
                  <c:v>4</c:v>
                </c:pt>
                <c:pt idx="3931">
                  <c:v>11</c:v>
                </c:pt>
                <c:pt idx="3932">
                  <c:v>9</c:v>
                </c:pt>
                <c:pt idx="3933">
                  <c:v>12</c:v>
                </c:pt>
                <c:pt idx="3934">
                  <c:v>12</c:v>
                </c:pt>
                <c:pt idx="3935">
                  <c:v>14</c:v>
                </c:pt>
                <c:pt idx="3936">
                  <c:v>7</c:v>
                </c:pt>
                <c:pt idx="3937">
                  <c:v>18</c:v>
                </c:pt>
                <c:pt idx="3938">
                  <c:v>0</c:v>
                </c:pt>
                <c:pt idx="3939">
                  <c:v>6</c:v>
                </c:pt>
                <c:pt idx="3940">
                  <c:v>11</c:v>
                </c:pt>
                <c:pt idx="3941">
                  <c:v>15</c:v>
                </c:pt>
                <c:pt idx="3942">
                  <c:v>4</c:v>
                </c:pt>
                <c:pt idx="3943">
                  <c:v>4</c:v>
                </c:pt>
                <c:pt idx="3944">
                  <c:v>3</c:v>
                </c:pt>
                <c:pt idx="3945">
                  <c:v>0</c:v>
                </c:pt>
                <c:pt idx="3946">
                  <c:v>6</c:v>
                </c:pt>
                <c:pt idx="3947">
                  <c:v>1</c:v>
                </c:pt>
                <c:pt idx="3948">
                  <c:v>6</c:v>
                </c:pt>
                <c:pt idx="3949">
                  <c:v>3</c:v>
                </c:pt>
                <c:pt idx="3950">
                  <c:v>3</c:v>
                </c:pt>
                <c:pt idx="3951">
                  <c:v>10</c:v>
                </c:pt>
                <c:pt idx="3952">
                  <c:v>2</c:v>
                </c:pt>
                <c:pt idx="3953">
                  <c:v>9</c:v>
                </c:pt>
                <c:pt idx="3954">
                  <c:v>3</c:v>
                </c:pt>
                <c:pt idx="3955">
                  <c:v>11</c:v>
                </c:pt>
                <c:pt idx="3956">
                  <c:v>20</c:v>
                </c:pt>
                <c:pt idx="3957">
                  <c:v>9</c:v>
                </c:pt>
                <c:pt idx="3958">
                  <c:v>23</c:v>
                </c:pt>
                <c:pt idx="3959">
                  <c:v>3</c:v>
                </c:pt>
                <c:pt idx="3960">
                  <c:v>0</c:v>
                </c:pt>
                <c:pt idx="3961">
                  <c:v>3</c:v>
                </c:pt>
                <c:pt idx="3962">
                  <c:v>12</c:v>
                </c:pt>
                <c:pt idx="3963">
                  <c:v>7</c:v>
                </c:pt>
                <c:pt idx="3964">
                  <c:v>16</c:v>
                </c:pt>
                <c:pt idx="3965">
                  <c:v>0</c:v>
                </c:pt>
                <c:pt idx="3966">
                  <c:v>6</c:v>
                </c:pt>
                <c:pt idx="3967">
                  <c:v>6</c:v>
                </c:pt>
                <c:pt idx="3968">
                  <c:v>26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3</c:v>
                </c:pt>
                <c:pt idx="3973">
                  <c:v>0</c:v>
                </c:pt>
                <c:pt idx="3974">
                  <c:v>10</c:v>
                </c:pt>
                <c:pt idx="3975">
                  <c:v>8</c:v>
                </c:pt>
                <c:pt idx="3976">
                  <c:v>9</c:v>
                </c:pt>
                <c:pt idx="3977">
                  <c:v>12</c:v>
                </c:pt>
                <c:pt idx="3978">
                  <c:v>12</c:v>
                </c:pt>
                <c:pt idx="3979">
                  <c:v>9</c:v>
                </c:pt>
                <c:pt idx="3980">
                  <c:v>16</c:v>
                </c:pt>
                <c:pt idx="3981">
                  <c:v>19</c:v>
                </c:pt>
                <c:pt idx="3982">
                  <c:v>29</c:v>
                </c:pt>
                <c:pt idx="3983">
                  <c:v>22</c:v>
                </c:pt>
                <c:pt idx="3984">
                  <c:v>19</c:v>
                </c:pt>
                <c:pt idx="3985">
                  <c:v>32</c:v>
                </c:pt>
                <c:pt idx="3986">
                  <c:v>0</c:v>
                </c:pt>
                <c:pt idx="3987">
                  <c:v>9</c:v>
                </c:pt>
                <c:pt idx="3988">
                  <c:v>8</c:v>
                </c:pt>
                <c:pt idx="3989">
                  <c:v>7</c:v>
                </c:pt>
                <c:pt idx="3990">
                  <c:v>0</c:v>
                </c:pt>
                <c:pt idx="3991">
                  <c:v>3</c:v>
                </c:pt>
                <c:pt idx="3992">
                  <c:v>0</c:v>
                </c:pt>
                <c:pt idx="3993">
                  <c:v>2</c:v>
                </c:pt>
                <c:pt idx="3994">
                  <c:v>3</c:v>
                </c:pt>
                <c:pt idx="3995">
                  <c:v>4</c:v>
                </c:pt>
                <c:pt idx="3996">
                  <c:v>0</c:v>
                </c:pt>
                <c:pt idx="3997">
                  <c:v>2</c:v>
                </c:pt>
                <c:pt idx="3998">
                  <c:v>9</c:v>
                </c:pt>
                <c:pt idx="3999">
                  <c:v>0</c:v>
                </c:pt>
                <c:pt idx="4000">
                  <c:v>2</c:v>
                </c:pt>
                <c:pt idx="4001">
                  <c:v>4</c:v>
                </c:pt>
                <c:pt idx="4002">
                  <c:v>7</c:v>
                </c:pt>
                <c:pt idx="4003">
                  <c:v>8</c:v>
                </c:pt>
                <c:pt idx="4004">
                  <c:v>16</c:v>
                </c:pt>
                <c:pt idx="4005">
                  <c:v>10</c:v>
                </c:pt>
                <c:pt idx="4006">
                  <c:v>9</c:v>
                </c:pt>
                <c:pt idx="4007">
                  <c:v>9</c:v>
                </c:pt>
                <c:pt idx="4008">
                  <c:v>0</c:v>
                </c:pt>
                <c:pt idx="4009">
                  <c:v>0</c:v>
                </c:pt>
                <c:pt idx="4010">
                  <c:v>12</c:v>
                </c:pt>
                <c:pt idx="4011">
                  <c:v>8</c:v>
                </c:pt>
                <c:pt idx="4012">
                  <c:v>7</c:v>
                </c:pt>
                <c:pt idx="4013">
                  <c:v>13</c:v>
                </c:pt>
                <c:pt idx="4014">
                  <c:v>0</c:v>
                </c:pt>
                <c:pt idx="4015">
                  <c:v>23</c:v>
                </c:pt>
                <c:pt idx="4016">
                  <c:v>10</c:v>
                </c:pt>
                <c:pt idx="4017">
                  <c:v>1</c:v>
                </c:pt>
                <c:pt idx="4018">
                  <c:v>7</c:v>
                </c:pt>
                <c:pt idx="4019">
                  <c:v>3</c:v>
                </c:pt>
                <c:pt idx="4020">
                  <c:v>2</c:v>
                </c:pt>
                <c:pt idx="4021">
                  <c:v>0</c:v>
                </c:pt>
                <c:pt idx="4022">
                  <c:v>3</c:v>
                </c:pt>
                <c:pt idx="4023">
                  <c:v>5</c:v>
                </c:pt>
                <c:pt idx="4024">
                  <c:v>1</c:v>
                </c:pt>
                <c:pt idx="4025">
                  <c:v>1</c:v>
                </c:pt>
                <c:pt idx="4026">
                  <c:v>7</c:v>
                </c:pt>
                <c:pt idx="4027">
                  <c:v>11</c:v>
                </c:pt>
                <c:pt idx="4028">
                  <c:v>8</c:v>
                </c:pt>
                <c:pt idx="4029">
                  <c:v>19</c:v>
                </c:pt>
                <c:pt idx="4030">
                  <c:v>24</c:v>
                </c:pt>
                <c:pt idx="4031">
                  <c:v>12</c:v>
                </c:pt>
                <c:pt idx="4032">
                  <c:v>19</c:v>
                </c:pt>
                <c:pt idx="4033">
                  <c:v>26</c:v>
                </c:pt>
                <c:pt idx="4034">
                  <c:v>4</c:v>
                </c:pt>
                <c:pt idx="4035">
                  <c:v>4</c:v>
                </c:pt>
                <c:pt idx="4036">
                  <c:v>9</c:v>
                </c:pt>
                <c:pt idx="4037">
                  <c:v>10</c:v>
                </c:pt>
                <c:pt idx="4038">
                  <c:v>19</c:v>
                </c:pt>
                <c:pt idx="4039">
                  <c:v>0</c:v>
                </c:pt>
                <c:pt idx="4040">
                  <c:v>24</c:v>
                </c:pt>
                <c:pt idx="4041">
                  <c:v>0</c:v>
                </c:pt>
                <c:pt idx="4042">
                  <c:v>0</c:v>
                </c:pt>
                <c:pt idx="4043">
                  <c:v>7</c:v>
                </c:pt>
                <c:pt idx="4044">
                  <c:v>4</c:v>
                </c:pt>
                <c:pt idx="4045">
                  <c:v>1</c:v>
                </c:pt>
                <c:pt idx="4046">
                  <c:v>4</c:v>
                </c:pt>
                <c:pt idx="4047">
                  <c:v>1</c:v>
                </c:pt>
                <c:pt idx="4048">
                  <c:v>5</c:v>
                </c:pt>
                <c:pt idx="4049">
                  <c:v>6</c:v>
                </c:pt>
                <c:pt idx="4050">
                  <c:v>5</c:v>
                </c:pt>
                <c:pt idx="4051">
                  <c:v>6</c:v>
                </c:pt>
                <c:pt idx="4052">
                  <c:v>13</c:v>
                </c:pt>
                <c:pt idx="4053">
                  <c:v>22</c:v>
                </c:pt>
                <c:pt idx="4054">
                  <c:v>21</c:v>
                </c:pt>
                <c:pt idx="4055">
                  <c:v>15</c:v>
                </c:pt>
                <c:pt idx="4056">
                  <c:v>8</c:v>
                </c:pt>
                <c:pt idx="4057">
                  <c:v>24</c:v>
                </c:pt>
                <c:pt idx="4058">
                  <c:v>5</c:v>
                </c:pt>
                <c:pt idx="4059">
                  <c:v>12</c:v>
                </c:pt>
                <c:pt idx="4060">
                  <c:v>1</c:v>
                </c:pt>
                <c:pt idx="4061">
                  <c:v>15</c:v>
                </c:pt>
                <c:pt idx="4062">
                  <c:v>6</c:v>
                </c:pt>
                <c:pt idx="4063">
                  <c:v>5</c:v>
                </c:pt>
                <c:pt idx="4064">
                  <c:v>35</c:v>
                </c:pt>
                <c:pt idx="4065">
                  <c:v>0</c:v>
                </c:pt>
                <c:pt idx="4066">
                  <c:v>0</c:v>
                </c:pt>
                <c:pt idx="4067">
                  <c:v>2</c:v>
                </c:pt>
                <c:pt idx="4068">
                  <c:v>9</c:v>
                </c:pt>
                <c:pt idx="4069">
                  <c:v>4</c:v>
                </c:pt>
                <c:pt idx="4070">
                  <c:v>0</c:v>
                </c:pt>
                <c:pt idx="4071">
                  <c:v>7</c:v>
                </c:pt>
                <c:pt idx="4072">
                  <c:v>4</c:v>
                </c:pt>
                <c:pt idx="4073">
                  <c:v>6</c:v>
                </c:pt>
                <c:pt idx="4074">
                  <c:v>5</c:v>
                </c:pt>
                <c:pt idx="4075">
                  <c:v>14</c:v>
                </c:pt>
                <c:pt idx="4076">
                  <c:v>4</c:v>
                </c:pt>
                <c:pt idx="4077">
                  <c:v>10</c:v>
                </c:pt>
                <c:pt idx="4078">
                  <c:v>14</c:v>
                </c:pt>
                <c:pt idx="4079">
                  <c:v>11</c:v>
                </c:pt>
                <c:pt idx="4080">
                  <c:v>7</c:v>
                </c:pt>
                <c:pt idx="4081">
                  <c:v>8</c:v>
                </c:pt>
                <c:pt idx="4082">
                  <c:v>6</c:v>
                </c:pt>
                <c:pt idx="4083">
                  <c:v>12</c:v>
                </c:pt>
                <c:pt idx="4084">
                  <c:v>8</c:v>
                </c:pt>
                <c:pt idx="4085">
                  <c:v>9</c:v>
                </c:pt>
                <c:pt idx="4086">
                  <c:v>7</c:v>
                </c:pt>
                <c:pt idx="4087">
                  <c:v>6</c:v>
                </c:pt>
                <c:pt idx="4088">
                  <c:v>26</c:v>
                </c:pt>
                <c:pt idx="4089">
                  <c:v>5</c:v>
                </c:pt>
                <c:pt idx="4090">
                  <c:v>9</c:v>
                </c:pt>
                <c:pt idx="4091">
                  <c:v>10</c:v>
                </c:pt>
                <c:pt idx="4092">
                  <c:v>18</c:v>
                </c:pt>
                <c:pt idx="4093">
                  <c:v>0</c:v>
                </c:pt>
                <c:pt idx="4094">
                  <c:v>10</c:v>
                </c:pt>
                <c:pt idx="4095">
                  <c:v>54</c:v>
                </c:pt>
                <c:pt idx="4096">
                  <c:v>0</c:v>
                </c:pt>
                <c:pt idx="4097">
                  <c:v>0</c:v>
                </c:pt>
                <c:pt idx="4098">
                  <c:v>6</c:v>
                </c:pt>
                <c:pt idx="4099">
                  <c:v>1</c:v>
                </c:pt>
                <c:pt idx="4100">
                  <c:v>0</c:v>
                </c:pt>
                <c:pt idx="4101">
                  <c:v>6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1</c:v>
                </c:pt>
                <c:pt idx="4106">
                  <c:v>0</c:v>
                </c:pt>
                <c:pt idx="4107">
                  <c:v>6</c:v>
                </c:pt>
                <c:pt idx="4108">
                  <c:v>0</c:v>
                </c:pt>
                <c:pt idx="4109">
                  <c:v>9</c:v>
                </c:pt>
                <c:pt idx="4110">
                  <c:v>5</c:v>
                </c:pt>
                <c:pt idx="4111">
                  <c:v>0</c:v>
                </c:pt>
                <c:pt idx="4112">
                  <c:v>0</c:v>
                </c:pt>
                <c:pt idx="4113">
                  <c:v>4</c:v>
                </c:pt>
                <c:pt idx="4114">
                  <c:v>6</c:v>
                </c:pt>
                <c:pt idx="4115">
                  <c:v>3</c:v>
                </c:pt>
                <c:pt idx="4116">
                  <c:v>12</c:v>
                </c:pt>
                <c:pt idx="4117">
                  <c:v>0</c:v>
                </c:pt>
                <c:pt idx="4118">
                  <c:v>0</c:v>
                </c:pt>
                <c:pt idx="4119">
                  <c:v>9</c:v>
                </c:pt>
                <c:pt idx="4120">
                  <c:v>1</c:v>
                </c:pt>
                <c:pt idx="4121">
                  <c:v>11</c:v>
                </c:pt>
                <c:pt idx="4122">
                  <c:v>7</c:v>
                </c:pt>
                <c:pt idx="4123">
                  <c:v>26</c:v>
                </c:pt>
                <c:pt idx="4124">
                  <c:v>0</c:v>
                </c:pt>
                <c:pt idx="4125">
                  <c:v>13</c:v>
                </c:pt>
                <c:pt idx="4126">
                  <c:v>7</c:v>
                </c:pt>
                <c:pt idx="4127">
                  <c:v>13</c:v>
                </c:pt>
                <c:pt idx="4128">
                  <c:v>24</c:v>
                </c:pt>
                <c:pt idx="4129">
                  <c:v>10</c:v>
                </c:pt>
                <c:pt idx="4130">
                  <c:v>7</c:v>
                </c:pt>
                <c:pt idx="4131">
                  <c:v>0</c:v>
                </c:pt>
                <c:pt idx="4132">
                  <c:v>6</c:v>
                </c:pt>
                <c:pt idx="4133">
                  <c:v>5</c:v>
                </c:pt>
                <c:pt idx="4134">
                  <c:v>10</c:v>
                </c:pt>
                <c:pt idx="4135">
                  <c:v>14</c:v>
                </c:pt>
                <c:pt idx="4136">
                  <c:v>1</c:v>
                </c:pt>
                <c:pt idx="4137">
                  <c:v>6</c:v>
                </c:pt>
                <c:pt idx="4138">
                  <c:v>6</c:v>
                </c:pt>
                <c:pt idx="4139">
                  <c:v>6</c:v>
                </c:pt>
                <c:pt idx="4140">
                  <c:v>6</c:v>
                </c:pt>
                <c:pt idx="4141">
                  <c:v>6</c:v>
                </c:pt>
                <c:pt idx="4142">
                  <c:v>11</c:v>
                </c:pt>
                <c:pt idx="4143">
                  <c:v>6</c:v>
                </c:pt>
                <c:pt idx="4144">
                  <c:v>7</c:v>
                </c:pt>
                <c:pt idx="4145">
                  <c:v>1</c:v>
                </c:pt>
                <c:pt idx="4146">
                  <c:v>9</c:v>
                </c:pt>
                <c:pt idx="4147">
                  <c:v>4</c:v>
                </c:pt>
                <c:pt idx="4148">
                  <c:v>10</c:v>
                </c:pt>
                <c:pt idx="4149">
                  <c:v>0</c:v>
                </c:pt>
                <c:pt idx="4150">
                  <c:v>6</c:v>
                </c:pt>
                <c:pt idx="4151">
                  <c:v>1</c:v>
                </c:pt>
                <c:pt idx="4152">
                  <c:v>9</c:v>
                </c:pt>
                <c:pt idx="4153">
                  <c:v>13</c:v>
                </c:pt>
                <c:pt idx="4154">
                  <c:v>1</c:v>
                </c:pt>
                <c:pt idx="4155">
                  <c:v>4</c:v>
                </c:pt>
                <c:pt idx="4156">
                  <c:v>18</c:v>
                </c:pt>
                <c:pt idx="4157">
                  <c:v>6</c:v>
                </c:pt>
                <c:pt idx="4158">
                  <c:v>0</c:v>
                </c:pt>
                <c:pt idx="4159">
                  <c:v>18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2</c:v>
                </c:pt>
                <c:pt idx="4164">
                  <c:v>2</c:v>
                </c:pt>
                <c:pt idx="4165">
                  <c:v>1</c:v>
                </c:pt>
                <c:pt idx="4166">
                  <c:v>0</c:v>
                </c:pt>
                <c:pt idx="4167">
                  <c:v>1</c:v>
                </c:pt>
                <c:pt idx="4168">
                  <c:v>0</c:v>
                </c:pt>
                <c:pt idx="4169">
                  <c:v>1</c:v>
                </c:pt>
                <c:pt idx="4170">
                  <c:v>5</c:v>
                </c:pt>
                <c:pt idx="4171">
                  <c:v>10</c:v>
                </c:pt>
                <c:pt idx="4172">
                  <c:v>4</c:v>
                </c:pt>
                <c:pt idx="4173">
                  <c:v>9</c:v>
                </c:pt>
                <c:pt idx="4174">
                  <c:v>3</c:v>
                </c:pt>
                <c:pt idx="4175">
                  <c:v>6</c:v>
                </c:pt>
                <c:pt idx="4176">
                  <c:v>0</c:v>
                </c:pt>
                <c:pt idx="4177">
                  <c:v>25</c:v>
                </c:pt>
                <c:pt idx="4178">
                  <c:v>0</c:v>
                </c:pt>
                <c:pt idx="4179">
                  <c:v>8</c:v>
                </c:pt>
                <c:pt idx="4180">
                  <c:v>0</c:v>
                </c:pt>
                <c:pt idx="4181">
                  <c:v>8</c:v>
                </c:pt>
                <c:pt idx="4182">
                  <c:v>4</c:v>
                </c:pt>
                <c:pt idx="4183">
                  <c:v>0</c:v>
                </c:pt>
                <c:pt idx="4184">
                  <c:v>33</c:v>
                </c:pt>
                <c:pt idx="4185">
                  <c:v>0</c:v>
                </c:pt>
                <c:pt idx="4186">
                  <c:v>10</c:v>
                </c:pt>
                <c:pt idx="4187">
                  <c:v>4</c:v>
                </c:pt>
                <c:pt idx="4188">
                  <c:v>5</c:v>
                </c:pt>
                <c:pt idx="4189">
                  <c:v>1</c:v>
                </c:pt>
                <c:pt idx="4190">
                  <c:v>4</c:v>
                </c:pt>
                <c:pt idx="4191">
                  <c:v>0</c:v>
                </c:pt>
                <c:pt idx="4192">
                  <c:v>0</c:v>
                </c:pt>
                <c:pt idx="4193">
                  <c:v>3</c:v>
                </c:pt>
                <c:pt idx="4194">
                  <c:v>5</c:v>
                </c:pt>
                <c:pt idx="4195">
                  <c:v>11</c:v>
                </c:pt>
                <c:pt idx="4196">
                  <c:v>8</c:v>
                </c:pt>
                <c:pt idx="4197">
                  <c:v>1</c:v>
                </c:pt>
                <c:pt idx="4198">
                  <c:v>6</c:v>
                </c:pt>
                <c:pt idx="4199">
                  <c:v>11</c:v>
                </c:pt>
                <c:pt idx="4200">
                  <c:v>12</c:v>
                </c:pt>
                <c:pt idx="4201">
                  <c:v>6</c:v>
                </c:pt>
                <c:pt idx="4202">
                  <c:v>0</c:v>
                </c:pt>
                <c:pt idx="4203">
                  <c:v>29</c:v>
                </c:pt>
                <c:pt idx="4204">
                  <c:v>4</c:v>
                </c:pt>
                <c:pt idx="4205">
                  <c:v>11</c:v>
                </c:pt>
                <c:pt idx="4206">
                  <c:v>8</c:v>
                </c:pt>
                <c:pt idx="4207">
                  <c:v>0</c:v>
                </c:pt>
                <c:pt idx="4208">
                  <c:v>18</c:v>
                </c:pt>
                <c:pt idx="4209">
                  <c:v>1</c:v>
                </c:pt>
                <c:pt idx="4210">
                  <c:v>2</c:v>
                </c:pt>
                <c:pt idx="4211">
                  <c:v>0</c:v>
                </c:pt>
                <c:pt idx="4212">
                  <c:v>9</c:v>
                </c:pt>
                <c:pt idx="4213">
                  <c:v>2</c:v>
                </c:pt>
                <c:pt idx="4214">
                  <c:v>4</c:v>
                </c:pt>
                <c:pt idx="4215">
                  <c:v>13</c:v>
                </c:pt>
                <c:pt idx="4216">
                  <c:v>8</c:v>
                </c:pt>
                <c:pt idx="4217">
                  <c:v>12</c:v>
                </c:pt>
                <c:pt idx="4218">
                  <c:v>7</c:v>
                </c:pt>
                <c:pt idx="4219">
                  <c:v>9</c:v>
                </c:pt>
                <c:pt idx="4220">
                  <c:v>33</c:v>
                </c:pt>
                <c:pt idx="4221">
                  <c:v>0</c:v>
                </c:pt>
                <c:pt idx="4222">
                  <c:v>20</c:v>
                </c:pt>
                <c:pt idx="4223">
                  <c:v>34</c:v>
                </c:pt>
                <c:pt idx="4224">
                  <c:v>28</c:v>
                </c:pt>
                <c:pt idx="4225">
                  <c:v>25</c:v>
                </c:pt>
                <c:pt idx="4226">
                  <c:v>15</c:v>
                </c:pt>
                <c:pt idx="4227">
                  <c:v>6</c:v>
                </c:pt>
                <c:pt idx="4228">
                  <c:v>22</c:v>
                </c:pt>
                <c:pt idx="4229">
                  <c:v>19</c:v>
                </c:pt>
                <c:pt idx="4230">
                  <c:v>2</c:v>
                </c:pt>
                <c:pt idx="4231">
                  <c:v>0</c:v>
                </c:pt>
                <c:pt idx="4232">
                  <c:v>8</c:v>
                </c:pt>
                <c:pt idx="4233">
                  <c:v>15</c:v>
                </c:pt>
                <c:pt idx="4234">
                  <c:v>52</c:v>
                </c:pt>
                <c:pt idx="4235">
                  <c:v>18</c:v>
                </c:pt>
                <c:pt idx="4236">
                  <c:v>15</c:v>
                </c:pt>
                <c:pt idx="4237">
                  <c:v>8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5</c:v>
                </c:pt>
                <c:pt idx="4243">
                  <c:v>2</c:v>
                </c:pt>
                <c:pt idx="4244">
                  <c:v>7</c:v>
                </c:pt>
                <c:pt idx="4245">
                  <c:v>0</c:v>
                </c:pt>
                <c:pt idx="4246">
                  <c:v>7</c:v>
                </c:pt>
                <c:pt idx="4247">
                  <c:v>6</c:v>
                </c:pt>
                <c:pt idx="4248">
                  <c:v>14</c:v>
                </c:pt>
                <c:pt idx="4249">
                  <c:v>10</c:v>
                </c:pt>
                <c:pt idx="4250">
                  <c:v>0</c:v>
                </c:pt>
                <c:pt idx="4251">
                  <c:v>13</c:v>
                </c:pt>
                <c:pt idx="4252">
                  <c:v>2</c:v>
                </c:pt>
                <c:pt idx="4253">
                  <c:v>13</c:v>
                </c:pt>
                <c:pt idx="4254">
                  <c:v>13</c:v>
                </c:pt>
                <c:pt idx="4255">
                  <c:v>5</c:v>
                </c:pt>
                <c:pt idx="4256">
                  <c:v>0</c:v>
                </c:pt>
                <c:pt idx="4257">
                  <c:v>7</c:v>
                </c:pt>
                <c:pt idx="4258">
                  <c:v>0</c:v>
                </c:pt>
                <c:pt idx="4259">
                  <c:v>6</c:v>
                </c:pt>
                <c:pt idx="4260">
                  <c:v>4</c:v>
                </c:pt>
                <c:pt idx="4261">
                  <c:v>5</c:v>
                </c:pt>
                <c:pt idx="4262">
                  <c:v>1</c:v>
                </c:pt>
                <c:pt idx="4263">
                  <c:v>0</c:v>
                </c:pt>
                <c:pt idx="4264">
                  <c:v>5</c:v>
                </c:pt>
                <c:pt idx="4265">
                  <c:v>0</c:v>
                </c:pt>
                <c:pt idx="4266">
                  <c:v>7</c:v>
                </c:pt>
                <c:pt idx="4267">
                  <c:v>10</c:v>
                </c:pt>
                <c:pt idx="4268">
                  <c:v>8</c:v>
                </c:pt>
                <c:pt idx="4269">
                  <c:v>5</c:v>
                </c:pt>
                <c:pt idx="4270">
                  <c:v>6</c:v>
                </c:pt>
                <c:pt idx="4271">
                  <c:v>4</c:v>
                </c:pt>
                <c:pt idx="4272">
                  <c:v>10</c:v>
                </c:pt>
                <c:pt idx="4273">
                  <c:v>5</c:v>
                </c:pt>
                <c:pt idx="4274">
                  <c:v>0</c:v>
                </c:pt>
                <c:pt idx="4275">
                  <c:v>8</c:v>
                </c:pt>
                <c:pt idx="4276">
                  <c:v>5</c:v>
                </c:pt>
                <c:pt idx="4277">
                  <c:v>5</c:v>
                </c:pt>
                <c:pt idx="4278">
                  <c:v>22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7</c:v>
                </c:pt>
                <c:pt idx="4283">
                  <c:v>5</c:v>
                </c:pt>
                <c:pt idx="4284">
                  <c:v>7</c:v>
                </c:pt>
                <c:pt idx="4285">
                  <c:v>0</c:v>
                </c:pt>
                <c:pt idx="4286">
                  <c:v>0</c:v>
                </c:pt>
                <c:pt idx="4287">
                  <c:v>19</c:v>
                </c:pt>
                <c:pt idx="4288">
                  <c:v>4</c:v>
                </c:pt>
                <c:pt idx="4289">
                  <c:v>1</c:v>
                </c:pt>
                <c:pt idx="4290">
                  <c:v>4</c:v>
                </c:pt>
                <c:pt idx="4291">
                  <c:v>16</c:v>
                </c:pt>
                <c:pt idx="4292">
                  <c:v>3</c:v>
                </c:pt>
                <c:pt idx="4293">
                  <c:v>9</c:v>
                </c:pt>
                <c:pt idx="4294">
                  <c:v>4</c:v>
                </c:pt>
                <c:pt idx="4295">
                  <c:v>1</c:v>
                </c:pt>
                <c:pt idx="4296">
                  <c:v>28</c:v>
                </c:pt>
                <c:pt idx="4297">
                  <c:v>16</c:v>
                </c:pt>
                <c:pt idx="4298">
                  <c:v>0</c:v>
                </c:pt>
                <c:pt idx="4299">
                  <c:v>17</c:v>
                </c:pt>
                <c:pt idx="4300">
                  <c:v>1</c:v>
                </c:pt>
                <c:pt idx="4301">
                  <c:v>6</c:v>
                </c:pt>
                <c:pt idx="4302">
                  <c:v>0</c:v>
                </c:pt>
                <c:pt idx="4303">
                  <c:v>0</c:v>
                </c:pt>
                <c:pt idx="4304">
                  <c:v>21</c:v>
                </c:pt>
                <c:pt idx="4305">
                  <c:v>5</c:v>
                </c:pt>
                <c:pt idx="4306">
                  <c:v>0</c:v>
                </c:pt>
                <c:pt idx="4307">
                  <c:v>3</c:v>
                </c:pt>
                <c:pt idx="4308">
                  <c:v>7</c:v>
                </c:pt>
                <c:pt idx="4309">
                  <c:v>0</c:v>
                </c:pt>
                <c:pt idx="4310">
                  <c:v>5</c:v>
                </c:pt>
                <c:pt idx="4311">
                  <c:v>1</c:v>
                </c:pt>
                <c:pt idx="4312">
                  <c:v>1</c:v>
                </c:pt>
                <c:pt idx="4313">
                  <c:v>8</c:v>
                </c:pt>
                <c:pt idx="4314">
                  <c:v>10</c:v>
                </c:pt>
                <c:pt idx="4315">
                  <c:v>10</c:v>
                </c:pt>
                <c:pt idx="4316">
                  <c:v>2</c:v>
                </c:pt>
                <c:pt idx="4317">
                  <c:v>13</c:v>
                </c:pt>
                <c:pt idx="4318">
                  <c:v>15</c:v>
                </c:pt>
                <c:pt idx="4319">
                  <c:v>16</c:v>
                </c:pt>
                <c:pt idx="4320">
                  <c:v>28</c:v>
                </c:pt>
                <c:pt idx="4321">
                  <c:v>13</c:v>
                </c:pt>
                <c:pt idx="4322">
                  <c:v>11</c:v>
                </c:pt>
                <c:pt idx="4323">
                  <c:v>0</c:v>
                </c:pt>
                <c:pt idx="4324">
                  <c:v>25</c:v>
                </c:pt>
                <c:pt idx="4325">
                  <c:v>0</c:v>
                </c:pt>
                <c:pt idx="4326">
                  <c:v>12</c:v>
                </c:pt>
                <c:pt idx="4327">
                  <c:v>5</c:v>
                </c:pt>
                <c:pt idx="4328">
                  <c:v>20</c:v>
                </c:pt>
                <c:pt idx="4329">
                  <c:v>7</c:v>
                </c:pt>
                <c:pt idx="4330">
                  <c:v>0</c:v>
                </c:pt>
                <c:pt idx="4331">
                  <c:v>5</c:v>
                </c:pt>
                <c:pt idx="4332">
                  <c:v>5</c:v>
                </c:pt>
                <c:pt idx="4333">
                  <c:v>11</c:v>
                </c:pt>
                <c:pt idx="4334">
                  <c:v>8</c:v>
                </c:pt>
                <c:pt idx="4335">
                  <c:v>0</c:v>
                </c:pt>
                <c:pt idx="4336">
                  <c:v>9</c:v>
                </c:pt>
                <c:pt idx="4337">
                  <c:v>11</c:v>
                </c:pt>
                <c:pt idx="4338">
                  <c:v>7</c:v>
                </c:pt>
                <c:pt idx="4339">
                  <c:v>12</c:v>
                </c:pt>
                <c:pt idx="4340">
                  <c:v>19</c:v>
                </c:pt>
                <c:pt idx="4341">
                  <c:v>9</c:v>
                </c:pt>
                <c:pt idx="4342">
                  <c:v>12</c:v>
                </c:pt>
                <c:pt idx="4343">
                  <c:v>12</c:v>
                </c:pt>
                <c:pt idx="4344">
                  <c:v>5</c:v>
                </c:pt>
                <c:pt idx="4345">
                  <c:v>6</c:v>
                </c:pt>
                <c:pt idx="4346">
                  <c:v>1</c:v>
                </c:pt>
                <c:pt idx="4347">
                  <c:v>0</c:v>
                </c:pt>
                <c:pt idx="4348">
                  <c:v>1</c:v>
                </c:pt>
                <c:pt idx="4349">
                  <c:v>0</c:v>
                </c:pt>
                <c:pt idx="4350">
                  <c:v>17</c:v>
                </c:pt>
                <c:pt idx="4351">
                  <c:v>13</c:v>
                </c:pt>
                <c:pt idx="4352">
                  <c:v>0</c:v>
                </c:pt>
                <c:pt idx="4353">
                  <c:v>13</c:v>
                </c:pt>
                <c:pt idx="4354">
                  <c:v>0</c:v>
                </c:pt>
                <c:pt idx="4355">
                  <c:v>1</c:v>
                </c:pt>
                <c:pt idx="4356">
                  <c:v>19</c:v>
                </c:pt>
                <c:pt idx="4357">
                  <c:v>2</c:v>
                </c:pt>
                <c:pt idx="4358">
                  <c:v>18</c:v>
                </c:pt>
                <c:pt idx="4359">
                  <c:v>0</c:v>
                </c:pt>
                <c:pt idx="4360">
                  <c:v>10</c:v>
                </c:pt>
                <c:pt idx="4361">
                  <c:v>0</c:v>
                </c:pt>
                <c:pt idx="4362">
                  <c:v>5</c:v>
                </c:pt>
                <c:pt idx="4363">
                  <c:v>11</c:v>
                </c:pt>
                <c:pt idx="4364">
                  <c:v>5</c:v>
                </c:pt>
                <c:pt idx="4365">
                  <c:v>0</c:v>
                </c:pt>
                <c:pt idx="4366">
                  <c:v>0</c:v>
                </c:pt>
                <c:pt idx="4367">
                  <c:v>4</c:v>
                </c:pt>
                <c:pt idx="4368">
                  <c:v>6</c:v>
                </c:pt>
                <c:pt idx="4369">
                  <c:v>7</c:v>
                </c:pt>
                <c:pt idx="4370">
                  <c:v>2</c:v>
                </c:pt>
                <c:pt idx="4371">
                  <c:v>5</c:v>
                </c:pt>
                <c:pt idx="4372">
                  <c:v>3</c:v>
                </c:pt>
                <c:pt idx="4373">
                  <c:v>5</c:v>
                </c:pt>
                <c:pt idx="4374">
                  <c:v>4</c:v>
                </c:pt>
                <c:pt idx="4375">
                  <c:v>0</c:v>
                </c:pt>
                <c:pt idx="4376">
                  <c:v>2</c:v>
                </c:pt>
                <c:pt idx="4377">
                  <c:v>5</c:v>
                </c:pt>
                <c:pt idx="4378">
                  <c:v>2</c:v>
                </c:pt>
                <c:pt idx="4379">
                  <c:v>9</c:v>
                </c:pt>
                <c:pt idx="4380">
                  <c:v>2</c:v>
                </c:pt>
                <c:pt idx="4381">
                  <c:v>4</c:v>
                </c:pt>
                <c:pt idx="4382">
                  <c:v>6</c:v>
                </c:pt>
                <c:pt idx="4383">
                  <c:v>4</c:v>
                </c:pt>
                <c:pt idx="4384">
                  <c:v>7</c:v>
                </c:pt>
                <c:pt idx="4385">
                  <c:v>1</c:v>
                </c:pt>
                <c:pt idx="4386">
                  <c:v>1</c:v>
                </c:pt>
                <c:pt idx="4387">
                  <c:v>11</c:v>
                </c:pt>
                <c:pt idx="4388">
                  <c:v>8</c:v>
                </c:pt>
                <c:pt idx="4389">
                  <c:v>8</c:v>
                </c:pt>
                <c:pt idx="4390">
                  <c:v>4</c:v>
                </c:pt>
                <c:pt idx="4391">
                  <c:v>13</c:v>
                </c:pt>
                <c:pt idx="4392">
                  <c:v>7</c:v>
                </c:pt>
                <c:pt idx="4393">
                  <c:v>8</c:v>
                </c:pt>
                <c:pt idx="4394">
                  <c:v>4</c:v>
                </c:pt>
                <c:pt idx="4395">
                  <c:v>3</c:v>
                </c:pt>
                <c:pt idx="4396">
                  <c:v>6</c:v>
                </c:pt>
                <c:pt idx="4397">
                  <c:v>9</c:v>
                </c:pt>
                <c:pt idx="4398">
                  <c:v>0</c:v>
                </c:pt>
                <c:pt idx="4399">
                  <c:v>3</c:v>
                </c:pt>
                <c:pt idx="4400">
                  <c:v>5</c:v>
                </c:pt>
                <c:pt idx="4401">
                  <c:v>4</c:v>
                </c:pt>
                <c:pt idx="4402">
                  <c:v>7</c:v>
                </c:pt>
                <c:pt idx="4403">
                  <c:v>0</c:v>
                </c:pt>
                <c:pt idx="4404">
                  <c:v>8</c:v>
                </c:pt>
                <c:pt idx="4405">
                  <c:v>1</c:v>
                </c:pt>
                <c:pt idx="4406">
                  <c:v>0</c:v>
                </c:pt>
                <c:pt idx="4407">
                  <c:v>4</c:v>
                </c:pt>
                <c:pt idx="4408">
                  <c:v>5</c:v>
                </c:pt>
                <c:pt idx="4409">
                  <c:v>2</c:v>
                </c:pt>
                <c:pt idx="4410">
                  <c:v>3</c:v>
                </c:pt>
                <c:pt idx="4411">
                  <c:v>8</c:v>
                </c:pt>
                <c:pt idx="4412">
                  <c:v>8</c:v>
                </c:pt>
                <c:pt idx="4413">
                  <c:v>16</c:v>
                </c:pt>
                <c:pt idx="4414">
                  <c:v>11</c:v>
                </c:pt>
                <c:pt idx="4415">
                  <c:v>25</c:v>
                </c:pt>
                <c:pt idx="4416">
                  <c:v>0</c:v>
                </c:pt>
                <c:pt idx="4417">
                  <c:v>1</c:v>
                </c:pt>
                <c:pt idx="4418">
                  <c:v>19</c:v>
                </c:pt>
                <c:pt idx="4419">
                  <c:v>2</c:v>
                </c:pt>
                <c:pt idx="4420">
                  <c:v>2</c:v>
                </c:pt>
                <c:pt idx="4421">
                  <c:v>35</c:v>
                </c:pt>
                <c:pt idx="4422">
                  <c:v>0</c:v>
                </c:pt>
                <c:pt idx="4423">
                  <c:v>9</c:v>
                </c:pt>
                <c:pt idx="4424">
                  <c:v>30</c:v>
                </c:pt>
                <c:pt idx="4425">
                  <c:v>12</c:v>
                </c:pt>
                <c:pt idx="4426">
                  <c:v>1</c:v>
                </c:pt>
                <c:pt idx="4427">
                  <c:v>5</c:v>
                </c:pt>
                <c:pt idx="4428">
                  <c:v>0</c:v>
                </c:pt>
                <c:pt idx="4429">
                  <c:v>0</c:v>
                </c:pt>
                <c:pt idx="4430">
                  <c:v>4</c:v>
                </c:pt>
                <c:pt idx="4431">
                  <c:v>0</c:v>
                </c:pt>
                <c:pt idx="4432">
                  <c:v>4</c:v>
                </c:pt>
                <c:pt idx="4433">
                  <c:v>3</c:v>
                </c:pt>
                <c:pt idx="4434">
                  <c:v>7</c:v>
                </c:pt>
                <c:pt idx="4435">
                  <c:v>17</c:v>
                </c:pt>
                <c:pt idx="4436">
                  <c:v>15</c:v>
                </c:pt>
                <c:pt idx="4437">
                  <c:v>4</c:v>
                </c:pt>
                <c:pt idx="4438">
                  <c:v>9</c:v>
                </c:pt>
                <c:pt idx="4439">
                  <c:v>8</c:v>
                </c:pt>
                <c:pt idx="4440">
                  <c:v>22</c:v>
                </c:pt>
                <c:pt idx="4441">
                  <c:v>0</c:v>
                </c:pt>
                <c:pt idx="4442">
                  <c:v>0</c:v>
                </c:pt>
                <c:pt idx="4443">
                  <c:v>20</c:v>
                </c:pt>
                <c:pt idx="4444">
                  <c:v>1</c:v>
                </c:pt>
                <c:pt idx="4445">
                  <c:v>15</c:v>
                </c:pt>
                <c:pt idx="4446">
                  <c:v>15</c:v>
                </c:pt>
                <c:pt idx="4447">
                  <c:v>0</c:v>
                </c:pt>
                <c:pt idx="4448">
                  <c:v>25</c:v>
                </c:pt>
                <c:pt idx="4449">
                  <c:v>0</c:v>
                </c:pt>
                <c:pt idx="4450">
                  <c:v>8</c:v>
                </c:pt>
                <c:pt idx="4451">
                  <c:v>3</c:v>
                </c:pt>
                <c:pt idx="4452">
                  <c:v>3</c:v>
                </c:pt>
                <c:pt idx="4453">
                  <c:v>15</c:v>
                </c:pt>
                <c:pt idx="4454">
                  <c:v>8</c:v>
                </c:pt>
                <c:pt idx="4455">
                  <c:v>4</c:v>
                </c:pt>
                <c:pt idx="4456">
                  <c:v>12</c:v>
                </c:pt>
                <c:pt idx="4457">
                  <c:v>0</c:v>
                </c:pt>
                <c:pt idx="4458">
                  <c:v>13</c:v>
                </c:pt>
                <c:pt idx="4459">
                  <c:v>9</c:v>
                </c:pt>
                <c:pt idx="4460">
                  <c:v>14</c:v>
                </c:pt>
                <c:pt idx="4461">
                  <c:v>11</c:v>
                </c:pt>
                <c:pt idx="4462">
                  <c:v>22</c:v>
                </c:pt>
                <c:pt idx="4463">
                  <c:v>0</c:v>
                </c:pt>
                <c:pt idx="4464">
                  <c:v>30</c:v>
                </c:pt>
                <c:pt idx="4465">
                  <c:v>10</c:v>
                </c:pt>
                <c:pt idx="4466">
                  <c:v>27</c:v>
                </c:pt>
                <c:pt idx="4467">
                  <c:v>0</c:v>
                </c:pt>
                <c:pt idx="4468">
                  <c:v>0</c:v>
                </c:pt>
                <c:pt idx="4469">
                  <c:v>22</c:v>
                </c:pt>
                <c:pt idx="4470">
                  <c:v>0</c:v>
                </c:pt>
                <c:pt idx="4471">
                  <c:v>2</c:v>
                </c:pt>
                <c:pt idx="4472">
                  <c:v>0</c:v>
                </c:pt>
                <c:pt idx="4473">
                  <c:v>0</c:v>
                </c:pt>
                <c:pt idx="4474">
                  <c:v>1</c:v>
                </c:pt>
                <c:pt idx="4475">
                  <c:v>7</c:v>
                </c:pt>
                <c:pt idx="4476">
                  <c:v>4</c:v>
                </c:pt>
                <c:pt idx="4477">
                  <c:v>0</c:v>
                </c:pt>
                <c:pt idx="4478">
                  <c:v>4</c:v>
                </c:pt>
                <c:pt idx="4479">
                  <c:v>1</c:v>
                </c:pt>
                <c:pt idx="4480">
                  <c:v>2</c:v>
                </c:pt>
                <c:pt idx="4481">
                  <c:v>0</c:v>
                </c:pt>
                <c:pt idx="4482">
                  <c:v>15</c:v>
                </c:pt>
                <c:pt idx="4483">
                  <c:v>4</c:v>
                </c:pt>
                <c:pt idx="4484">
                  <c:v>11</c:v>
                </c:pt>
                <c:pt idx="4485">
                  <c:v>12</c:v>
                </c:pt>
                <c:pt idx="4486">
                  <c:v>0</c:v>
                </c:pt>
                <c:pt idx="4487">
                  <c:v>1</c:v>
                </c:pt>
                <c:pt idx="4488">
                  <c:v>7</c:v>
                </c:pt>
                <c:pt idx="4489">
                  <c:v>0</c:v>
                </c:pt>
                <c:pt idx="4490">
                  <c:v>6</c:v>
                </c:pt>
                <c:pt idx="4491">
                  <c:v>10</c:v>
                </c:pt>
                <c:pt idx="4492">
                  <c:v>1</c:v>
                </c:pt>
                <c:pt idx="4493">
                  <c:v>1</c:v>
                </c:pt>
                <c:pt idx="4494">
                  <c:v>5</c:v>
                </c:pt>
                <c:pt idx="4495">
                  <c:v>2</c:v>
                </c:pt>
                <c:pt idx="4496">
                  <c:v>3</c:v>
                </c:pt>
                <c:pt idx="4497">
                  <c:v>0</c:v>
                </c:pt>
                <c:pt idx="4498">
                  <c:v>20</c:v>
                </c:pt>
                <c:pt idx="4499">
                  <c:v>13</c:v>
                </c:pt>
                <c:pt idx="4500">
                  <c:v>0</c:v>
                </c:pt>
                <c:pt idx="4501">
                  <c:v>1</c:v>
                </c:pt>
                <c:pt idx="4502">
                  <c:v>8</c:v>
                </c:pt>
                <c:pt idx="4503">
                  <c:v>9</c:v>
                </c:pt>
                <c:pt idx="4504">
                  <c:v>0</c:v>
                </c:pt>
                <c:pt idx="4505">
                  <c:v>4</c:v>
                </c:pt>
                <c:pt idx="4506">
                  <c:v>12</c:v>
                </c:pt>
                <c:pt idx="4507">
                  <c:v>0</c:v>
                </c:pt>
                <c:pt idx="4508">
                  <c:v>1</c:v>
                </c:pt>
                <c:pt idx="4509">
                  <c:v>20</c:v>
                </c:pt>
                <c:pt idx="4510">
                  <c:v>4</c:v>
                </c:pt>
                <c:pt idx="4511">
                  <c:v>9</c:v>
                </c:pt>
                <c:pt idx="4512">
                  <c:v>0</c:v>
                </c:pt>
                <c:pt idx="4513">
                  <c:v>25</c:v>
                </c:pt>
                <c:pt idx="4514">
                  <c:v>1</c:v>
                </c:pt>
                <c:pt idx="4515">
                  <c:v>0</c:v>
                </c:pt>
                <c:pt idx="4516">
                  <c:v>17</c:v>
                </c:pt>
                <c:pt idx="4517">
                  <c:v>0</c:v>
                </c:pt>
                <c:pt idx="4518">
                  <c:v>8</c:v>
                </c:pt>
                <c:pt idx="4519">
                  <c:v>0</c:v>
                </c:pt>
                <c:pt idx="4520">
                  <c:v>19</c:v>
                </c:pt>
                <c:pt idx="4521">
                  <c:v>9</c:v>
                </c:pt>
                <c:pt idx="4522">
                  <c:v>18</c:v>
                </c:pt>
                <c:pt idx="4523">
                  <c:v>7</c:v>
                </c:pt>
                <c:pt idx="4524">
                  <c:v>0</c:v>
                </c:pt>
                <c:pt idx="4525">
                  <c:v>0</c:v>
                </c:pt>
                <c:pt idx="4526">
                  <c:v>2</c:v>
                </c:pt>
                <c:pt idx="4527">
                  <c:v>5</c:v>
                </c:pt>
                <c:pt idx="4528">
                  <c:v>2</c:v>
                </c:pt>
                <c:pt idx="4529">
                  <c:v>6</c:v>
                </c:pt>
                <c:pt idx="4530">
                  <c:v>0</c:v>
                </c:pt>
                <c:pt idx="4531">
                  <c:v>21</c:v>
                </c:pt>
                <c:pt idx="4532">
                  <c:v>0</c:v>
                </c:pt>
                <c:pt idx="4533">
                  <c:v>16</c:v>
                </c:pt>
                <c:pt idx="4534">
                  <c:v>17</c:v>
                </c:pt>
                <c:pt idx="4535">
                  <c:v>0</c:v>
                </c:pt>
                <c:pt idx="4536">
                  <c:v>9</c:v>
                </c:pt>
                <c:pt idx="4537">
                  <c:v>1</c:v>
                </c:pt>
                <c:pt idx="4538">
                  <c:v>15</c:v>
                </c:pt>
                <c:pt idx="4539">
                  <c:v>5</c:v>
                </c:pt>
                <c:pt idx="4540">
                  <c:v>0</c:v>
                </c:pt>
                <c:pt idx="4541">
                  <c:v>5</c:v>
                </c:pt>
                <c:pt idx="4542">
                  <c:v>4</c:v>
                </c:pt>
                <c:pt idx="4543">
                  <c:v>11</c:v>
                </c:pt>
                <c:pt idx="4544">
                  <c:v>2</c:v>
                </c:pt>
                <c:pt idx="4545">
                  <c:v>10</c:v>
                </c:pt>
                <c:pt idx="4546">
                  <c:v>4</c:v>
                </c:pt>
                <c:pt idx="4547">
                  <c:v>0</c:v>
                </c:pt>
                <c:pt idx="4548">
                  <c:v>5</c:v>
                </c:pt>
                <c:pt idx="4549">
                  <c:v>0</c:v>
                </c:pt>
                <c:pt idx="4550">
                  <c:v>0</c:v>
                </c:pt>
                <c:pt idx="4551">
                  <c:v>12</c:v>
                </c:pt>
                <c:pt idx="4552">
                  <c:v>14</c:v>
                </c:pt>
                <c:pt idx="4553">
                  <c:v>6</c:v>
                </c:pt>
                <c:pt idx="4554">
                  <c:v>11</c:v>
                </c:pt>
                <c:pt idx="4555">
                  <c:v>12</c:v>
                </c:pt>
                <c:pt idx="4556">
                  <c:v>29</c:v>
                </c:pt>
                <c:pt idx="4557">
                  <c:v>17</c:v>
                </c:pt>
                <c:pt idx="4558">
                  <c:v>18</c:v>
                </c:pt>
                <c:pt idx="4559">
                  <c:v>8</c:v>
                </c:pt>
                <c:pt idx="4560">
                  <c:v>17</c:v>
                </c:pt>
                <c:pt idx="4561">
                  <c:v>0</c:v>
                </c:pt>
                <c:pt idx="4562">
                  <c:v>2</c:v>
                </c:pt>
                <c:pt idx="4563">
                  <c:v>9</c:v>
                </c:pt>
                <c:pt idx="4564">
                  <c:v>19</c:v>
                </c:pt>
                <c:pt idx="4565">
                  <c:v>0</c:v>
                </c:pt>
                <c:pt idx="4566">
                  <c:v>5</c:v>
                </c:pt>
                <c:pt idx="4567">
                  <c:v>0</c:v>
                </c:pt>
                <c:pt idx="4568">
                  <c:v>26</c:v>
                </c:pt>
                <c:pt idx="4569">
                  <c:v>10</c:v>
                </c:pt>
                <c:pt idx="4570">
                  <c:v>0</c:v>
                </c:pt>
                <c:pt idx="4571">
                  <c:v>20</c:v>
                </c:pt>
                <c:pt idx="4572">
                  <c:v>8</c:v>
                </c:pt>
                <c:pt idx="4573">
                  <c:v>0</c:v>
                </c:pt>
                <c:pt idx="4574">
                  <c:v>1</c:v>
                </c:pt>
                <c:pt idx="4575">
                  <c:v>7</c:v>
                </c:pt>
                <c:pt idx="4576">
                  <c:v>0</c:v>
                </c:pt>
                <c:pt idx="4577">
                  <c:v>2</c:v>
                </c:pt>
                <c:pt idx="4578">
                  <c:v>14</c:v>
                </c:pt>
                <c:pt idx="4579">
                  <c:v>20</c:v>
                </c:pt>
                <c:pt idx="4580">
                  <c:v>34</c:v>
                </c:pt>
                <c:pt idx="4581">
                  <c:v>21</c:v>
                </c:pt>
                <c:pt idx="4582">
                  <c:v>0</c:v>
                </c:pt>
                <c:pt idx="4583">
                  <c:v>33</c:v>
                </c:pt>
                <c:pt idx="4584">
                  <c:v>4</c:v>
                </c:pt>
                <c:pt idx="4585">
                  <c:v>20</c:v>
                </c:pt>
                <c:pt idx="4586">
                  <c:v>13</c:v>
                </c:pt>
                <c:pt idx="4587">
                  <c:v>0</c:v>
                </c:pt>
                <c:pt idx="4588">
                  <c:v>9</c:v>
                </c:pt>
                <c:pt idx="4589">
                  <c:v>23</c:v>
                </c:pt>
                <c:pt idx="4590">
                  <c:v>0</c:v>
                </c:pt>
                <c:pt idx="4591">
                  <c:v>21</c:v>
                </c:pt>
                <c:pt idx="4592">
                  <c:v>7</c:v>
                </c:pt>
                <c:pt idx="4593">
                  <c:v>0</c:v>
                </c:pt>
                <c:pt idx="4594">
                  <c:v>7</c:v>
                </c:pt>
                <c:pt idx="4595">
                  <c:v>0</c:v>
                </c:pt>
                <c:pt idx="4596">
                  <c:v>7</c:v>
                </c:pt>
                <c:pt idx="4597">
                  <c:v>0</c:v>
                </c:pt>
                <c:pt idx="4598">
                  <c:v>1</c:v>
                </c:pt>
                <c:pt idx="4599">
                  <c:v>0</c:v>
                </c:pt>
                <c:pt idx="4600">
                  <c:v>8</c:v>
                </c:pt>
                <c:pt idx="4601">
                  <c:v>5</c:v>
                </c:pt>
                <c:pt idx="4602">
                  <c:v>6</c:v>
                </c:pt>
                <c:pt idx="4603">
                  <c:v>10</c:v>
                </c:pt>
                <c:pt idx="4604">
                  <c:v>11</c:v>
                </c:pt>
                <c:pt idx="4605">
                  <c:v>12</c:v>
                </c:pt>
                <c:pt idx="4606">
                  <c:v>13</c:v>
                </c:pt>
                <c:pt idx="4607">
                  <c:v>20</c:v>
                </c:pt>
                <c:pt idx="4608">
                  <c:v>12</c:v>
                </c:pt>
                <c:pt idx="4609">
                  <c:v>4</c:v>
                </c:pt>
                <c:pt idx="4610">
                  <c:v>21</c:v>
                </c:pt>
                <c:pt idx="4611">
                  <c:v>0</c:v>
                </c:pt>
                <c:pt idx="4612">
                  <c:v>3</c:v>
                </c:pt>
                <c:pt idx="4613">
                  <c:v>12</c:v>
                </c:pt>
                <c:pt idx="4614">
                  <c:v>0</c:v>
                </c:pt>
                <c:pt idx="4615">
                  <c:v>0</c:v>
                </c:pt>
                <c:pt idx="4616">
                  <c:v>9</c:v>
                </c:pt>
                <c:pt idx="4617">
                  <c:v>41</c:v>
                </c:pt>
                <c:pt idx="4618">
                  <c:v>2</c:v>
                </c:pt>
                <c:pt idx="4619">
                  <c:v>3</c:v>
                </c:pt>
                <c:pt idx="4620">
                  <c:v>3</c:v>
                </c:pt>
                <c:pt idx="4621">
                  <c:v>11</c:v>
                </c:pt>
                <c:pt idx="4622">
                  <c:v>11</c:v>
                </c:pt>
                <c:pt idx="4623">
                  <c:v>4</c:v>
                </c:pt>
                <c:pt idx="4624">
                  <c:v>5</c:v>
                </c:pt>
                <c:pt idx="4625">
                  <c:v>0</c:v>
                </c:pt>
                <c:pt idx="4626">
                  <c:v>9</c:v>
                </c:pt>
                <c:pt idx="4627">
                  <c:v>18</c:v>
                </c:pt>
                <c:pt idx="4628">
                  <c:v>17</c:v>
                </c:pt>
                <c:pt idx="4629">
                  <c:v>19</c:v>
                </c:pt>
                <c:pt idx="4630">
                  <c:v>3</c:v>
                </c:pt>
                <c:pt idx="4631">
                  <c:v>27</c:v>
                </c:pt>
                <c:pt idx="4632">
                  <c:v>0</c:v>
                </c:pt>
                <c:pt idx="4633">
                  <c:v>6</c:v>
                </c:pt>
                <c:pt idx="4634">
                  <c:v>11</c:v>
                </c:pt>
                <c:pt idx="4635">
                  <c:v>2</c:v>
                </c:pt>
                <c:pt idx="4636">
                  <c:v>18</c:v>
                </c:pt>
                <c:pt idx="4637">
                  <c:v>14</c:v>
                </c:pt>
                <c:pt idx="4638">
                  <c:v>24</c:v>
                </c:pt>
                <c:pt idx="4639">
                  <c:v>11</c:v>
                </c:pt>
                <c:pt idx="4640">
                  <c:v>20</c:v>
                </c:pt>
                <c:pt idx="4641">
                  <c:v>17</c:v>
                </c:pt>
                <c:pt idx="4642">
                  <c:v>0</c:v>
                </c:pt>
                <c:pt idx="4643">
                  <c:v>4</c:v>
                </c:pt>
                <c:pt idx="4644">
                  <c:v>12</c:v>
                </c:pt>
                <c:pt idx="4645">
                  <c:v>21</c:v>
                </c:pt>
                <c:pt idx="4646">
                  <c:v>0</c:v>
                </c:pt>
                <c:pt idx="4647">
                  <c:v>0</c:v>
                </c:pt>
                <c:pt idx="4648">
                  <c:v>7</c:v>
                </c:pt>
                <c:pt idx="4649">
                  <c:v>21</c:v>
                </c:pt>
                <c:pt idx="4650">
                  <c:v>32</c:v>
                </c:pt>
                <c:pt idx="4651">
                  <c:v>0</c:v>
                </c:pt>
                <c:pt idx="4652">
                  <c:v>18</c:v>
                </c:pt>
                <c:pt idx="4653">
                  <c:v>0</c:v>
                </c:pt>
                <c:pt idx="4654">
                  <c:v>0</c:v>
                </c:pt>
                <c:pt idx="4655">
                  <c:v>21</c:v>
                </c:pt>
                <c:pt idx="4656">
                  <c:v>33</c:v>
                </c:pt>
                <c:pt idx="4657">
                  <c:v>6</c:v>
                </c:pt>
                <c:pt idx="4658">
                  <c:v>2</c:v>
                </c:pt>
                <c:pt idx="4659">
                  <c:v>10</c:v>
                </c:pt>
                <c:pt idx="4660">
                  <c:v>17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23</c:v>
                </c:pt>
                <c:pt idx="4665">
                  <c:v>18</c:v>
                </c:pt>
                <c:pt idx="4666">
                  <c:v>0</c:v>
                </c:pt>
                <c:pt idx="4667">
                  <c:v>4</c:v>
                </c:pt>
                <c:pt idx="4668">
                  <c:v>0</c:v>
                </c:pt>
                <c:pt idx="4669">
                  <c:v>6</c:v>
                </c:pt>
                <c:pt idx="4670">
                  <c:v>6</c:v>
                </c:pt>
                <c:pt idx="4671">
                  <c:v>42</c:v>
                </c:pt>
                <c:pt idx="4672">
                  <c:v>0</c:v>
                </c:pt>
                <c:pt idx="4673">
                  <c:v>48</c:v>
                </c:pt>
                <c:pt idx="4674">
                  <c:v>0</c:v>
                </c:pt>
                <c:pt idx="4675">
                  <c:v>0</c:v>
                </c:pt>
                <c:pt idx="4676">
                  <c:v>14</c:v>
                </c:pt>
                <c:pt idx="4677">
                  <c:v>0</c:v>
                </c:pt>
                <c:pt idx="4678">
                  <c:v>8</c:v>
                </c:pt>
                <c:pt idx="4679">
                  <c:v>19</c:v>
                </c:pt>
                <c:pt idx="4680">
                  <c:v>10</c:v>
                </c:pt>
                <c:pt idx="4681">
                  <c:v>0</c:v>
                </c:pt>
                <c:pt idx="4682">
                  <c:v>10</c:v>
                </c:pt>
                <c:pt idx="4683">
                  <c:v>13</c:v>
                </c:pt>
                <c:pt idx="4684">
                  <c:v>0</c:v>
                </c:pt>
                <c:pt idx="4685">
                  <c:v>7</c:v>
                </c:pt>
                <c:pt idx="4686">
                  <c:v>0</c:v>
                </c:pt>
                <c:pt idx="4687">
                  <c:v>8</c:v>
                </c:pt>
                <c:pt idx="4688">
                  <c:v>9</c:v>
                </c:pt>
                <c:pt idx="4689">
                  <c:v>6</c:v>
                </c:pt>
                <c:pt idx="4690">
                  <c:v>0</c:v>
                </c:pt>
                <c:pt idx="4691">
                  <c:v>2</c:v>
                </c:pt>
                <c:pt idx="4692">
                  <c:v>2</c:v>
                </c:pt>
                <c:pt idx="4693">
                  <c:v>0</c:v>
                </c:pt>
                <c:pt idx="4694">
                  <c:v>3</c:v>
                </c:pt>
                <c:pt idx="4695">
                  <c:v>15</c:v>
                </c:pt>
                <c:pt idx="4696">
                  <c:v>0</c:v>
                </c:pt>
                <c:pt idx="4697">
                  <c:v>14</c:v>
                </c:pt>
                <c:pt idx="4698">
                  <c:v>3</c:v>
                </c:pt>
                <c:pt idx="4699">
                  <c:v>0</c:v>
                </c:pt>
                <c:pt idx="4700">
                  <c:v>8</c:v>
                </c:pt>
                <c:pt idx="4701">
                  <c:v>4</c:v>
                </c:pt>
                <c:pt idx="4702">
                  <c:v>7</c:v>
                </c:pt>
                <c:pt idx="4703">
                  <c:v>18</c:v>
                </c:pt>
                <c:pt idx="4704">
                  <c:v>16</c:v>
                </c:pt>
                <c:pt idx="4705">
                  <c:v>0</c:v>
                </c:pt>
                <c:pt idx="4706">
                  <c:v>31</c:v>
                </c:pt>
                <c:pt idx="4707">
                  <c:v>11</c:v>
                </c:pt>
                <c:pt idx="4708">
                  <c:v>11</c:v>
                </c:pt>
                <c:pt idx="4709">
                  <c:v>0</c:v>
                </c:pt>
                <c:pt idx="4710">
                  <c:v>5</c:v>
                </c:pt>
                <c:pt idx="4711">
                  <c:v>0</c:v>
                </c:pt>
                <c:pt idx="4712">
                  <c:v>0</c:v>
                </c:pt>
                <c:pt idx="4713">
                  <c:v>8</c:v>
                </c:pt>
                <c:pt idx="4714">
                  <c:v>0</c:v>
                </c:pt>
                <c:pt idx="4715">
                  <c:v>8</c:v>
                </c:pt>
                <c:pt idx="4716">
                  <c:v>0</c:v>
                </c:pt>
                <c:pt idx="4717">
                  <c:v>1</c:v>
                </c:pt>
                <c:pt idx="4718">
                  <c:v>1</c:v>
                </c:pt>
                <c:pt idx="4719">
                  <c:v>4</c:v>
                </c:pt>
                <c:pt idx="4720">
                  <c:v>0</c:v>
                </c:pt>
                <c:pt idx="4721">
                  <c:v>4</c:v>
                </c:pt>
                <c:pt idx="4722">
                  <c:v>5</c:v>
                </c:pt>
                <c:pt idx="4723">
                  <c:v>4</c:v>
                </c:pt>
                <c:pt idx="4724">
                  <c:v>1</c:v>
                </c:pt>
                <c:pt idx="4725">
                  <c:v>10</c:v>
                </c:pt>
                <c:pt idx="4726">
                  <c:v>3</c:v>
                </c:pt>
                <c:pt idx="4727">
                  <c:v>3</c:v>
                </c:pt>
                <c:pt idx="4728">
                  <c:v>3</c:v>
                </c:pt>
                <c:pt idx="4729">
                  <c:v>2</c:v>
                </c:pt>
                <c:pt idx="4730">
                  <c:v>3</c:v>
                </c:pt>
                <c:pt idx="4731">
                  <c:v>0</c:v>
                </c:pt>
                <c:pt idx="4732">
                  <c:v>1</c:v>
                </c:pt>
                <c:pt idx="4733">
                  <c:v>9</c:v>
                </c:pt>
                <c:pt idx="4734">
                  <c:v>0</c:v>
                </c:pt>
                <c:pt idx="4735">
                  <c:v>0</c:v>
                </c:pt>
                <c:pt idx="4736">
                  <c:v>8</c:v>
                </c:pt>
                <c:pt idx="4737">
                  <c:v>0</c:v>
                </c:pt>
                <c:pt idx="4738">
                  <c:v>10</c:v>
                </c:pt>
                <c:pt idx="4739">
                  <c:v>0</c:v>
                </c:pt>
                <c:pt idx="4740">
                  <c:v>0</c:v>
                </c:pt>
                <c:pt idx="4741">
                  <c:v>5</c:v>
                </c:pt>
                <c:pt idx="4742">
                  <c:v>4</c:v>
                </c:pt>
                <c:pt idx="4743">
                  <c:v>0</c:v>
                </c:pt>
                <c:pt idx="4744">
                  <c:v>6</c:v>
                </c:pt>
                <c:pt idx="4745">
                  <c:v>0</c:v>
                </c:pt>
                <c:pt idx="4746">
                  <c:v>6</c:v>
                </c:pt>
                <c:pt idx="4747">
                  <c:v>8</c:v>
                </c:pt>
                <c:pt idx="4748">
                  <c:v>6</c:v>
                </c:pt>
                <c:pt idx="4749">
                  <c:v>7</c:v>
                </c:pt>
                <c:pt idx="4750">
                  <c:v>6</c:v>
                </c:pt>
                <c:pt idx="4751">
                  <c:v>13</c:v>
                </c:pt>
                <c:pt idx="4752">
                  <c:v>0</c:v>
                </c:pt>
                <c:pt idx="4753">
                  <c:v>6</c:v>
                </c:pt>
                <c:pt idx="4754">
                  <c:v>8</c:v>
                </c:pt>
                <c:pt idx="4755">
                  <c:v>9</c:v>
                </c:pt>
                <c:pt idx="4756">
                  <c:v>1</c:v>
                </c:pt>
                <c:pt idx="4757">
                  <c:v>2</c:v>
                </c:pt>
                <c:pt idx="4758">
                  <c:v>0</c:v>
                </c:pt>
                <c:pt idx="4759">
                  <c:v>0</c:v>
                </c:pt>
                <c:pt idx="4760">
                  <c:v>20</c:v>
                </c:pt>
                <c:pt idx="4761">
                  <c:v>5</c:v>
                </c:pt>
                <c:pt idx="4762">
                  <c:v>7</c:v>
                </c:pt>
                <c:pt idx="4763">
                  <c:v>9</c:v>
                </c:pt>
                <c:pt idx="4764">
                  <c:v>2</c:v>
                </c:pt>
                <c:pt idx="4765">
                  <c:v>3</c:v>
                </c:pt>
                <c:pt idx="4766">
                  <c:v>5</c:v>
                </c:pt>
                <c:pt idx="4767">
                  <c:v>1</c:v>
                </c:pt>
                <c:pt idx="4768">
                  <c:v>12</c:v>
                </c:pt>
                <c:pt idx="4769">
                  <c:v>2</c:v>
                </c:pt>
                <c:pt idx="4770">
                  <c:v>10</c:v>
                </c:pt>
                <c:pt idx="4771">
                  <c:v>16</c:v>
                </c:pt>
                <c:pt idx="4772">
                  <c:v>9</c:v>
                </c:pt>
                <c:pt idx="4773">
                  <c:v>18</c:v>
                </c:pt>
                <c:pt idx="4774">
                  <c:v>8</c:v>
                </c:pt>
                <c:pt idx="4775">
                  <c:v>19</c:v>
                </c:pt>
                <c:pt idx="4776">
                  <c:v>14</c:v>
                </c:pt>
                <c:pt idx="4777">
                  <c:v>13</c:v>
                </c:pt>
                <c:pt idx="4778">
                  <c:v>6</c:v>
                </c:pt>
                <c:pt idx="4779">
                  <c:v>0</c:v>
                </c:pt>
                <c:pt idx="4780">
                  <c:v>22</c:v>
                </c:pt>
                <c:pt idx="4781">
                  <c:v>0</c:v>
                </c:pt>
                <c:pt idx="4782">
                  <c:v>10</c:v>
                </c:pt>
                <c:pt idx="4783">
                  <c:v>0</c:v>
                </c:pt>
                <c:pt idx="4784">
                  <c:v>20</c:v>
                </c:pt>
                <c:pt idx="4785">
                  <c:v>7</c:v>
                </c:pt>
                <c:pt idx="4786">
                  <c:v>7</c:v>
                </c:pt>
                <c:pt idx="4787">
                  <c:v>0</c:v>
                </c:pt>
                <c:pt idx="4788">
                  <c:v>3</c:v>
                </c:pt>
                <c:pt idx="4789">
                  <c:v>0</c:v>
                </c:pt>
                <c:pt idx="4790">
                  <c:v>16</c:v>
                </c:pt>
                <c:pt idx="4791">
                  <c:v>0</c:v>
                </c:pt>
                <c:pt idx="4792">
                  <c:v>13</c:v>
                </c:pt>
                <c:pt idx="4793">
                  <c:v>0</c:v>
                </c:pt>
                <c:pt idx="4794">
                  <c:v>9</c:v>
                </c:pt>
                <c:pt idx="4795">
                  <c:v>11</c:v>
                </c:pt>
                <c:pt idx="4796">
                  <c:v>12</c:v>
                </c:pt>
                <c:pt idx="4797">
                  <c:v>13</c:v>
                </c:pt>
                <c:pt idx="4798">
                  <c:v>0</c:v>
                </c:pt>
                <c:pt idx="4799">
                  <c:v>3</c:v>
                </c:pt>
                <c:pt idx="4800">
                  <c:v>8</c:v>
                </c:pt>
                <c:pt idx="4801">
                  <c:v>14</c:v>
                </c:pt>
                <c:pt idx="4802">
                  <c:v>1</c:v>
                </c:pt>
                <c:pt idx="4803">
                  <c:v>4</c:v>
                </c:pt>
                <c:pt idx="4804">
                  <c:v>4</c:v>
                </c:pt>
                <c:pt idx="4805">
                  <c:v>0</c:v>
                </c:pt>
                <c:pt idx="4806">
                  <c:v>7</c:v>
                </c:pt>
                <c:pt idx="4807">
                  <c:v>21</c:v>
                </c:pt>
                <c:pt idx="4808">
                  <c:v>0</c:v>
                </c:pt>
                <c:pt idx="4809">
                  <c:v>5</c:v>
                </c:pt>
                <c:pt idx="4810">
                  <c:v>4</c:v>
                </c:pt>
                <c:pt idx="4811">
                  <c:v>2</c:v>
                </c:pt>
                <c:pt idx="4812">
                  <c:v>2</c:v>
                </c:pt>
                <c:pt idx="4813">
                  <c:v>46</c:v>
                </c:pt>
                <c:pt idx="4814">
                  <c:v>0</c:v>
                </c:pt>
                <c:pt idx="4815">
                  <c:v>21</c:v>
                </c:pt>
                <c:pt idx="4816">
                  <c:v>17</c:v>
                </c:pt>
                <c:pt idx="4817">
                  <c:v>14</c:v>
                </c:pt>
                <c:pt idx="4818">
                  <c:v>6</c:v>
                </c:pt>
                <c:pt idx="4819">
                  <c:v>0</c:v>
                </c:pt>
                <c:pt idx="4820">
                  <c:v>8</c:v>
                </c:pt>
                <c:pt idx="4821">
                  <c:v>1</c:v>
                </c:pt>
                <c:pt idx="4822">
                  <c:v>0</c:v>
                </c:pt>
                <c:pt idx="4823">
                  <c:v>0</c:v>
                </c:pt>
                <c:pt idx="4824">
                  <c:v>2</c:v>
                </c:pt>
                <c:pt idx="4825">
                  <c:v>7</c:v>
                </c:pt>
                <c:pt idx="4826">
                  <c:v>15</c:v>
                </c:pt>
                <c:pt idx="4827">
                  <c:v>13</c:v>
                </c:pt>
                <c:pt idx="4828">
                  <c:v>3</c:v>
                </c:pt>
                <c:pt idx="4829">
                  <c:v>0</c:v>
                </c:pt>
                <c:pt idx="4830">
                  <c:v>0</c:v>
                </c:pt>
                <c:pt idx="4831">
                  <c:v>4</c:v>
                </c:pt>
                <c:pt idx="4832">
                  <c:v>7</c:v>
                </c:pt>
                <c:pt idx="4833">
                  <c:v>0</c:v>
                </c:pt>
                <c:pt idx="4834">
                  <c:v>5</c:v>
                </c:pt>
                <c:pt idx="4835">
                  <c:v>1</c:v>
                </c:pt>
                <c:pt idx="4836">
                  <c:v>0</c:v>
                </c:pt>
                <c:pt idx="4837">
                  <c:v>0</c:v>
                </c:pt>
                <c:pt idx="4838">
                  <c:v>3</c:v>
                </c:pt>
                <c:pt idx="4839">
                  <c:v>10</c:v>
                </c:pt>
                <c:pt idx="4840">
                  <c:v>1</c:v>
                </c:pt>
                <c:pt idx="4841">
                  <c:v>1</c:v>
                </c:pt>
                <c:pt idx="4842">
                  <c:v>6</c:v>
                </c:pt>
                <c:pt idx="4843">
                  <c:v>8</c:v>
                </c:pt>
                <c:pt idx="4844">
                  <c:v>4</c:v>
                </c:pt>
                <c:pt idx="4845">
                  <c:v>1</c:v>
                </c:pt>
                <c:pt idx="4846">
                  <c:v>6</c:v>
                </c:pt>
                <c:pt idx="4847">
                  <c:v>3</c:v>
                </c:pt>
                <c:pt idx="4848">
                  <c:v>0</c:v>
                </c:pt>
                <c:pt idx="4849">
                  <c:v>0</c:v>
                </c:pt>
                <c:pt idx="4850">
                  <c:v>9</c:v>
                </c:pt>
                <c:pt idx="4851">
                  <c:v>0</c:v>
                </c:pt>
                <c:pt idx="4852">
                  <c:v>0</c:v>
                </c:pt>
                <c:pt idx="4853">
                  <c:v>26</c:v>
                </c:pt>
                <c:pt idx="4854">
                  <c:v>0</c:v>
                </c:pt>
                <c:pt idx="4855">
                  <c:v>22</c:v>
                </c:pt>
                <c:pt idx="4856">
                  <c:v>4</c:v>
                </c:pt>
                <c:pt idx="4857">
                  <c:v>0</c:v>
                </c:pt>
                <c:pt idx="4858">
                  <c:v>2</c:v>
                </c:pt>
                <c:pt idx="4859">
                  <c:v>7</c:v>
                </c:pt>
                <c:pt idx="4860">
                  <c:v>3</c:v>
                </c:pt>
                <c:pt idx="4861">
                  <c:v>0</c:v>
                </c:pt>
                <c:pt idx="4862">
                  <c:v>10</c:v>
                </c:pt>
                <c:pt idx="4863">
                  <c:v>0</c:v>
                </c:pt>
                <c:pt idx="4864">
                  <c:v>2</c:v>
                </c:pt>
                <c:pt idx="4865">
                  <c:v>0</c:v>
                </c:pt>
                <c:pt idx="4866">
                  <c:v>10</c:v>
                </c:pt>
                <c:pt idx="4867">
                  <c:v>12</c:v>
                </c:pt>
                <c:pt idx="4868">
                  <c:v>21</c:v>
                </c:pt>
                <c:pt idx="4869">
                  <c:v>13</c:v>
                </c:pt>
                <c:pt idx="4870">
                  <c:v>0</c:v>
                </c:pt>
                <c:pt idx="4871">
                  <c:v>21</c:v>
                </c:pt>
                <c:pt idx="4872">
                  <c:v>5</c:v>
                </c:pt>
                <c:pt idx="4873">
                  <c:v>9</c:v>
                </c:pt>
                <c:pt idx="4874">
                  <c:v>15</c:v>
                </c:pt>
                <c:pt idx="4875">
                  <c:v>0</c:v>
                </c:pt>
                <c:pt idx="4876">
                  <c:v>5</c:v>
                </c:pt>
                <c:pt idx="4877">
                  <c:v>3</c:v>
                </c:pt>
                <c:pt idx="4878">
                  <c:v>0</c:v>
                </c:pt>
                <c:pt idx="4879">
                  <c:v>17</c:v>
                </c:pt>
                <c:pt idx="4880">
                  <c:v>0</c:v>
                </c:pt>
                <c:pt idx="4881">
                  <c:v>3</c:v>
                </c:pt>
                <c:pt idx="4882">
                  <c:v>6</c:v>
                </c:pt>
                <c:pt idx="4883">
                  <c:v>8</c:v>
                </c:pt>
                <c:pt idx="4884">
                  <c:v>2</c:v>
                </c:pt>
                <c:pt idx="4885">
                  <c:v>0</c:v>
                </c:pt>
                <c:pt idx="4886">
                  <c:v>1</c:v>
                </c:pt>
                <c:pt idx="4887">
                  <c:v>3</c:v>
                </c:pt>
                <c:pt idx="4888">
                  <c:v>5</c:v>
                </c:pt>
                <c:pt idx="4889">
                  <c:v>1</c:v>
                </c:pt>
                <c:pt idx="4890">
                  <c:v>2</c:v>
                </c:pt>
                <c:pt idx="4891">
                  <c:v>19</c:v>
                </c:pt>
                <c:pt idx="4892">
                  <c:v>16</c:v>
                </c:pt>
                <c:pt idx="4893">
                  <c:v>16</c:v>
                </c:pt>
                <c:pt idx="4894">
                  <c:v>11</c:v>
                </c:pt>
                <c:pt idx="4895">
                  <c:v>9</c:v>
                </c:pt>
                <c:pt idx="4896">
                  <c:v>4</c:v>
                </c:pt>
                <c:pt idx="4897">
                  <c:v>16</c:v>
                </c:pt>
                <c:pt idx="4898">
                  <c:v>11</c:v>
                </c:pt>
                <c:pt idx="4899">
                  <c:v>5</c:v>
                </c:pt>
                <c:pt idx="4900">
                  <c:v>11</c:v>
                </c:pt>
                <c:pt idx="4901">
                  <c:v>7</c:v>
                </c:pt>
                <c:pt idx="4902">
                  <c:v>5</c:v>
                </c:pt>
                <c:pt idx="4903">
                  <c:v>0</c:v>
                </c:pt>
                <c:pt idx="4904">
                  <c:v>30</c:v>
                </c:pt>
                <c:pt idx="4905">
                  <c:v>0</c:v>
                </c:pt>
                <c:pt idx="4906">
                  <c:v>5</c:v>
                </c:pt>
                <c:pt idx="4907">
                  <c:v>7</c:v>
                </c:pt>
                <c:pt idx="4908">
                  <c:v>1</c:v>
                </c:pt>
                <c:pt idx="4909">
                  <c:v>7</c:v>
                </c:pt>
                <c:pt idx="4910">
                  <c:v>1</c:v>
                </c:pt>
                <c:pt idx="4911">
                  <c:v>6</c:v>
                </c:pt>
                <c:pt idx="4912">
                  <c:v>3</c:v>
                </c:pt>
                <c:pt idx="4913">
                  <c:v>7</c:v>
                </c:pt>
                <c:pt idx="4914">
                  <c:v>4</c:v>
                </c:pt>
                <c:pt idx="4915">
                  <c:v>11</c:v>
                </c:pt>
                <c:pt idx="4916">
                  <c:v>11</c:v>
                </c:pt>
                <c:pt idx="4917">
                  <c:v>3</c:v>
                </c:pt>
                <c:pt idx="4918">
                  <c:v>14</c:v>
                </c:pt>
                <c:pt idx="4919">
                  <c:v>22</c:v>
                </c:pt>
                <c:pt idx="4920">
                  <c:v>17</c:v>
                </c:pt>
                <c:pt idx="4921">
                  <c:v>20</c:v>
                </c:pt>
                <c:pt idx="4922">
                  <c:v>2</c:v>
                </c:pt>
                <c:pt idx="4923">
                  <c:v>9</c:v>
                </c:pt>
                <c:pt idx="4924">
                  <c:v>4</c:v>
                </c:pt>
                <c:pt idx="4925">
                  <c:v>8</c:v>
                </c:pt>
                <c:pt idx="4926">
                  <c:v>3</c:v>
                </c:pt>
                <c:pt idx="4927">
                  <c:v>13</c:v>
                </c:pt>
                <c:pt idx="4928">
                  <c:v>0</c:v>
                </c:pt>
                <c:pt idx="4929">
                  <c:v>14</c:v>
                </c:pt>
                <c:pt idx="4930">
                  <c:v>11</c:v>
                </c:pt>
                <c:pt idx="4931">
                  <c:v>3</c:v>
                </c:pt>
                <c:pt idx="4932">
                  <c:v>16</c:v>
                </c:pt>
                <c:pt idx="4933">
                  <c:v>7</c:v>
                </c:pt>
                <c:pt idx="4934">
                  <c:v>5</c:v>
                </c:pt>
                <c:pt idx="4935">
                  <c:v>5</c:v>
                </c:pt>
                <c:pt idx="4936">
                  <c:v>8</c:v>
                </c:pt>
                <c:pt idx="4937">
                  <c:v>8</c:v>
                </c:pt>
                <c:pt idx="4938">
                  <c:v>9</c:v>
                </c:pt>
                <c:pt idx="4939">
                  <c:v>22</c:v>
                </c:pt>
                <c:pt idx="4940">
                  <c:v>19</c:v>
                </c:pt>
                <c:pt idx="4941">
                  <c:v>24</c:v>
                </c:pt>
                <c:pt idx="4942">
                  <c:v>40</c:v>
                </c:pt>
                <c:pt idx="4943">
                  <c:v>30</c:v>
                </c:pt>
                <c:pt idx="4944">
                  <c:v>0</c:v>
                </c:pt>
                <c:pt idx="4945">
                  <c:v>29</c:v>
                </c:pt>
                <c:pt idx="4946">
                  <c:v>35</c:v>
                </c:pt>
                <c:pt idx="4947">
                  <c:v>12</c:v>
                </c:pt>
                <c:pt idx="4948">
                  <c:v>27</c:v>
                </c:pt>
                <c:pt idx="4949">
                  <c:v>6</c:v>
                </c:pt>
                <c:pt idx="4950">
                  <c:v>23</c:v>
                </c:pt>
                <c:pt idx="4951">
                  <c:v>22</c:v>
                </c:pt>
                <c:pt idx="4952">
                  <c:v>6</c:v>
                </c:pt>
                <c:pt idx="4953">
                  <c:v>12</c:v>
                </c:pt>
                <c:pt idx="4954">
                  <c:v>7</c:v>
                </c:pt>
                <c:pt idx="4955">
                  <c:v>4</c:v>
                </c:pt>
                <c:pt idx="4956">
                  <c:v>4</c:v>
                </c:pt>
                <c:pt idx="4957">
                  <c:v>13</c:v>
                </c:pt>
                <c:pt idx="4958">
                  <c:v>8</c:v>
                </c:pt>
                <c:pt idx="4959">
                  <c:v>7</c:v>
                </c:pt>
                <c:pt idx="4960">
                  <c:v>9</c:v>
                </c:pt>
                <c:pt idx="4961">
                  <c:v>4</c:v>
                </c:pt>
                <c:pt idx="4962">
                  <c:v>20</c:v>
                </c:pt>
                <c:pt idx="4963">
                  <c:v>10</c:v>
                </c:pt>
                <c:pt idx="4964">
                  <c:v>19</c:v>
                </c:pt>
                <c:pt idx="4965">
                  <c:v>12</c:v>
                </c:pt>
                <c:pt idx="4966">
                  <c:v>18</c:v>
                </c:pt>
                <c:pt idx="4967">
                  <c:v>19</c:v>
                </c:pt>
                <c:pt idx="4968">
                  <c:v>19</c:v>
                </c:pt>
                <c:pt idx="4969">
                  <c:v>10</c:v>
                </c:pt>
                <c:pt idx="4970">
                  <c:v>9</c:v>
                </c:pt>
                <c:pt idx="4971">
                  <c:v>10</c:v>
                </c:pt>
                <c:pt idx="4972">
                  <c:v>0</c:v>
                </c:pt>
                <c:pt idx="4973">
                  <c:v>17</c:v>
                </c:pt>
                <c:pt idx="4974">
                  <c:v>3</c:v>
                </c:pt>
                <c:pt idx="4975">
                  <c:v>16</c:v>
                </c:pt>
                <c:pt idx="4976">
                  <c:v>0</c:v>
                </c:pt>
                <c:pt idx="4977">
                  <c:v>7</c:v>
                </c:pt>
                <c:pt idx="4978">
                  <c:v>4</c:v>
                </c:pt>
                <c:pt idx="4979">
                  <c:v>0</c:v>
                </c:pt>
                <c:pt idx="4980">
                  <c:v>14</c:v>
                </c:pt>
                <c:pt idx="4981">
                  <c:v>2</c:v>
                </c:pt>
                <c:pt idx="4982">
                  <c:v>5</c:v>
                </c:pt>
                <c:pt idx="4983">
                  <c:v>1</c:v>
                </c:pt>
                <c:pt idx="4984">
                  <c:v>6</c:v>
                </c:pt>
                <c:pt idx="4985">
                  <c:v>8</c:v>
                </c:pt>
                <c:pt idx="4986">
                  <c:v>14</c:v>
                </c:pt>
                <c:pt idx="4987">
                  <c:v>18</c:v>
                </c:pt>
                <c:pt idx="4988">
                  <c:v>0</c:v>
                </c:pt>
                <c:pt idx="4989">
                  <c:v>7</c:v>
                </c:pt>
                <c:pt idx="4990">
                  <c:v>7</c:v>
                </c:pt>
                <c:pt idx="4991">
                  <c:v>9</c:v>
                </c:pt>
                <c:pt idx="4992">
                  <c:v>7</c:v>
                </c:pt>
                <c:pt idx="4993">
                  <c:v>5</c:v>
                </c:pt>
                <c:pt idx="4994">
                  <c:v>12</c:v>
                </c:pt>
                <c:pt idx="4995">
                  <c:v>5</c:v>
                </c:pt>
                <c:pt idx="4996">
                  <c:v>0</c:v>
                </c:pt>
                <c:pt idx="4997">
                  <c:v>16</c:v>
                </c:pt>
                <c:pt idx="4998">
                  <c:v>1</c:v>
                </c:pt>
                <c:pt idx="4999">
                  <c:v>3</c:v>
                </c:pt>
                <c:pt idx="5000">
                  <c:v>6</c:v>
                </c:pt>
                <c:pt idx="5001">
                  <c:v>8</c:v>
                </c:pt>
                <c:pt idx="5002">
                  <c:v>0</c:v>
                </c:pt>
                <c:pt idx="5003">
                  <c:v>13</c:v>
                </c:pt>
                <c:pt idx="5004">
                  <c:v>0</c:v>
                </c:pt>
                <c:pt idx="5005">
                  <c:v>8</c:v>
                </c:pt>
                <c:pt idx="5006">
                  <c:v>2</c:v>
                </c:pt>
                <c:pt idx="5007">
                  <c:v>7</c:v>
                </c:pt>
                <c:pt idx="5008">
                  <c:v>5</c:v>
                </c:pt>
                <c:pt idx="5009">
                  <c:v>3</c:v>
                </c:pt>
                <c:pt idx="5010">
                  <c:v>12</c:v>
                </c:pt>
                <c:pt idx="5011">
                  <c:v>16</c:v>
                </c:pt>
                <c:pt idx="5012">
                  <c:v>7</c:v>
                </c:pt>
                <c:pt idx="5013">
                  <c:v>20</c:v>
                </c:pt>
                <c:pt idx="5014">
                  <c:v>10</c:v>
                </c:pt>
                <c:pt idx="5015">
                  <c:v>19</c:v>
                </c:pt>
                <c:pt idx="5016">
                  <c:v>7</c:v>
                </c:pt>
                <c:pt idx="5017">
                  <c:v>6</c:v>
                </c:pt>
                <c:pt idx="5018">
                  <c:v>6</c:v>
                </c:pt>
                <c:pt idx="5019">
                  <c:v>23</c:v>
                </c:pt>
                <c:pt idx="5020">
                  <c:v>0</c:v>
                </c:pt>
                <c:pt idx="5021">
                  <c:v>10</c:v>
                </c:pt>
                <c:pt idx="5022">
                  <c:v>27</c:v>
                </c:pt>
                <c:pt idx="5023">
                  <c:v>0</c:v>
                </c:pt>
                <c:pt idx="5024">
                  <c:v>10</c:v>
                </c:pt>
                <c:pt idx="5025">
                  <c:v>6</c:v>
                </c:pt>
                <c:pt idx="5026">
                  <c:v>1</c:v>
                </c:pt>
                <c:pt idx="5027">
                  <c:v>2</c:v>
                </c:pt>
                <c:pt idx="5028">
                  <c:v>11</c:v>
                </c:pt>
                <c:pt idx="5029">
                  <c:v>6</c:v>
                </c:pt>
                <c:pt idx="5030">
                  <c:v>7</c:v>
                </c:pt>
                <c:pt idx="5031">
                  <c:v>11</c:v>
                </c:pt>
                <c:pt idx="5032">
                  <c:v>8</c:v>
                </c:pt>
                <c:pt idx="5033">
                  <c:v>2</c:v>
                </c:pt>
                <c:pt idx="5034">
                  <c:v>8</c:v>
                </c:pt>
                <c:pt idx="5035">
                  <c:v>22</c:v>
                </c:pt>
                <c:pt idx="5036">
                  <c:v>19</c:v>
                </c:pt>
                <c:pt idx="5037">
                  <c:v>17</c:v>
                </c:pt>
                <c:pt idx="5038">
                  <c:v>29</c:v>
                </c:pt>
                <c:pt idx="5039">
                  <c:v>35</c:v>
                </c:pt>
                <c:pt idx="5040">
                  <c:v>0</c:v>
                </c:pt>
                <c:pt idx="5041">
                  <c:v>21</c:v>
                </c:pt>
                <c:pt idx="5042">
                  <c:v>7</c:v>
                </c:pt>
                <c:pt idx="5043">
                  <c:v>15</c:v>
                </c:pt>
                <c:pt idx="5044">
                  <c:v>10</c:v>
                </c:pt>
                <c:pt idx="5045">
                  <c:v>15</c:v>
                </c:pt>
                <c:pt idx="5046">
                  <c:v>0</c:v>
                </c:pt>
                <c:pt idx="5047">
                  <c:v>31</c:v>
                </c:pt>
                <c:pt idx="5048">
                  <c:v>0</c:v>
                </c:pt>
                <c:pt idx="5049">
                  <c:v>4</c:v>
                </c:pt>
                <c:pt idx="5050">
                  <c:v>6</c:v>
                </c:pt>
                <c:pt idx="5051">
                  <c:v>4</c:v>
                </c:pt>
                <c:pt idx="5052">
                  <c:v>13</c:v>
                </c:pt>
                <c:pt idx="5053">
                  <c:v>6</c:v>
                </c:pt>
                <c:pt idx="5054">
                  <c:v>12</c:v>
                </c:pt>
                <c:pt idx="5055">
                  <c:v>6</c:v>
                </c:pt>
                <c:pt idx="5056">
                  <c:v>14</c:v>
                </c:pt>
                <c:pt idx="5057">
                  <c:v>14</c:v>
                </c:pt>
                <c:pt idx="5058">
                  <c:v>26</c:v>
                </c:pt>
                <c:pt idx="5059">
                  <c:v>28</c:v>
                </c:pt>
                <c:pt idx="5060">
                  <c:v>50</c:v>
                </c:pt>
                <c:pt idx="5061">
                  <c:v>2</c:v>
                </c:pt>
                <c:pt idx="5062">
                  <c:v>0</c:v>
                </c:pt>
                <c:pt idx="5063">
                  <c:v>0</c:v>
                </c:pt>
                <c:pt idx="5064">
                  <c:v>33</c:v>
                </c:pt>
                <c:pt idx="5065">
                  <c:v>16</c:v>
                </c:pt>
                <c:pt idx="5066">
                  <c:v>6</c:v>
                </c:pt>
                <c:pt idx="5067">
                  <c:v>25</c:v>
                </c:pt>
                <c:pt idx="5068">
                  <c:v>0</c:v>
                </c:pt>
                <c:pt idx="5069">
                  <c:v>15</c:v>
                </c:pt>
                <c:pt idx="5070">
                  <c:v>19</c:v>
                </c:pt>
                <c:pt idx="5071">
                  <c:v>23</c:v>
                </c:pt>
                <c:pt idx="5072">
                  <c:v>0</c:v>
                </c:pt>
                <c:pt idx="5073">
                  <c:v>0</c:v>
                </c:pt>
                <c:pt idx="5074">
                  <c:v>6</c:v>
                </c:pt>
                <c:pt idx="5075">
                  <c:v>0</c:v>
                </c:pt>
                <c:pt idx="5076">
                  <c:v>0</c:v>
                </c:pt>
                <c:pt idx="5077">
                  <c:v>4</c:v>
                </c:pt>
                <c:pt idx="5078">
                  <c:v>15</c:v>
                </c:pt>
                <c:pt idx="5079">
                  <c:v>13</c:v>
                </c:pt>
                <c:pt idx="5080">
                  <c:v>5</c:v>
                </c:pt>
                <c:pt idx="5081">
                  <c:v>14</c:v>
                </c:pt>
                <c:pt idx="5082">
                  <c:v>17</c:v>
                </c:pt>
                <c:pt idx="5083">
                  <c:v>10</c:v>
                </c:pt>
                <c:pt idx="5084">
                  <c:v>11</c:v>
                </c:pt>
                <c:pt idx="5085">
                  <c:v>16</c:v>
                </c:pt>
                <c:pt idx="5086">
                  <c:v>5</c:v>
                </c:pt>
                <c:pt idx="5087">
                  <c:v>38</c:v>
                </c:pt>
                <c:pt idx="5088">
                  <c:v>0</c:v>
                </c:pt>
                <c:pt idx="5089">
                  <c:v>15</c:v>
                </c:pt>
                <c:pt idx="5090">
                  <c:v>3</c:v>
                </c:pt>
                <c:pt idx="5091">
                  <c:v>4</c:v>
                </c:pt>
                <c:pt idx="5092">
                  <c:v>18</c:v>
                </c:pt>
                <c:pt idx="5093">
                  <c:v>19</c:v>
                </c:pt>
                <c:pt idx="5094">
                  <c:v>0</c:v>
                </c:pt>
                <c:pt idx="5095">
                  <c:v>0</c:v>
                </c:pt>
                <c:pt idx="5096">
                  <c:v>21</c:v>
                </c:pt>
                <c:pt idx="5097">
                  <c:v>9</c:v>
                </c:pt>
                <c:pt idx="5098">
                  <c:v>0</c:v>
                </c:pt>
                <c:pt idx="5099">
                  <c:v>1</c:v>
                </c:pt>
                <c:pt idx="5100">
                  <c:v>7</c:v>
                </c:pt>
                <c:pt idx="5101">
                  <c:v>5</c:v>
                </c:pt>
                <c:pt idx="5102">
                  <c:v>0</c:v>
                </c:pt>
                <c:pt idx="5103">
                  <c:v>18</c:v>
                </c:pt>
                <c:pt idx="5104">
                  <c:v>1</c:v>
                </c:pt>
                <c:pt idx="5105">
                  <c:v>6</c:v>
                </c:pt>
                <c:pt idx="5106">
                  <c:v>6</c:v>
                </c:pt>
                <c:pt idx="5107">
                  <c:v>13</c:v>
                </c:pt>
                <c:pt idx="5108">
                  <c:v>21</c:v>
                </c:pt>
                <c:pt idx="5109">
                  <c:v>22</c:v>
                </c:pt>
                <c:pt idx="5110">
                  <c:v>3</c:v>
                </c:pt>
                <c:pt idx="5111">
                  <c:v>0</c:v>
                </c:pt>
                <c:pt idx="5112">
                  <c:v>11</c:v>
                </c:pt>
                <c:pt idx="5113">
                  <c:v>5</c:v>
                </c:pt>
                <c:pt idx="5114">
                  <c:v>12</c:v>
                </c:pt>
                <c:pt idx="5115">
                  <c:v>1</c:v>
                </c:pt>
                <c:pt idx="5116">
                  <c:v>19</c:v>
                </c:pt>
                <c:pt idx="5117">
                  <c:v>0</c:v>
                </c:pt>
                <c:pt idx="5118">
                  <c:v>14</c:v>
                </c:pt>
                <c:pt idx="5119">
                  <c:v>8</c:v>
                </c:pt>
                <c:pt idx="5120">
                  <c:v>7</c:v>
                </c:pt>
                <c:pt idx="5121">
                  <c:v>7</c:v>
                </c:pt>
                <c:pt idx="5122">
                  <c:v>0</c:v>
                </c:pt>
                <c:pt idx="5123">
                  <c:v>3</c:v>
                </c:pt>
                <c:pt idx="5124">
                  <c:v>3</c:v>
                </c:pt>
                <c:pt idx="5125">
                  <c:v>0</c:v>
                </c:pt>
                <c:pt idx="5126">
                  <c:v>10</c:v>
                </c:pt>
                <c:pt idx="5127">
                  <c:v>4</c:v>
                </c:pt>
                <c:pt idx="5128">
                  <c:v>6</c:v>
                </c:pt>
                <c:pt idx="5129">
                  <c:v>8</c:v>
                </c:pt>
                <c:pt idx="5130">
                  <c:v>10</c:v>
                </c:pt>
                <c:pt idx="5131">
                  <c:v>13</c:v>
                </c:pt>
                <c:pt idx="5132">
                  <c:v>12</c:v>
                </c:pt>
                <c:pt idx="5133">
                  <c:v>30</c:v>
                </c:pt>
                <c:pt idx="5134">
                  <c:v>12</c:v>
                </c:pt>
                <c:pt idx="5135">
                  <c:v>31</c:v>
                </c:pt>
                <c:pt idx="5136">
                  <c:v>0</c:v>
                </c:pt>
                <c:pt idx="5137">
                  <c:v>25</c:v>
                </c:pt>
                <c:pt idx="5138">
                  <c:v>11</c:v>
                </c:pt>
                <c:pt idx="5139">
                  <c:v>0</c:v>
                </c:pt>
                <c:pt idx="5140">
                  <c:v>17</c:v>
                </c:pt>
                <c:pt idx="5141">
                  <c:v>25</c:v>
                </c:pt>
                <c:pt idx="5142">
                  <c:v>0</c:v>
                </c:pt>
                <c:pt idx="5143">
                  <c:v>9</c:v>
                </c:pt>
                <c:pt idx="5144">
                  <c:v>4</c:v>
                </c:pt>
                <c:pt idx="5145">
                  <c:v>5</c:v>
                </c:pt>
                <c:pt idx="5146">
                  <c:v>0</c:v>
                </c:pt>
                <c:pt idx="5147">
                  <c:v>1</c:v>
                </c:pt>
                <c:pt idx="5148">
                  <c:v>5</c:v>
                </c:pt>
                <c:pt idx="5149">
                  <c:v>7</c:v>
                </c:pt>
                <c:pt idx="5150">
                  <c:v>0</c:v>
                </c:pt>
                <c:pt idx="5151">
                  <c:v>11</c:v>
                </c:pt>
                <c:pt idx="5152">
                  <c:v>1</c:v>
                </c:pt>
                <c:pt idx="5153">
                  <c:v>8</c:v>
                </c:pt>
                <c:pt idx="5154">
                  <c:v>16</c:v>
                </c:pt>
                <c:pt idx="5155">
                  <c:v>19</c:v>
                </c:pt>
                <c:pt idx="5156">
                  <c:v>44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7</c:v>
                </c:pt>
                <c:pt idx="5161">
                  <c:v>6</c:v>
                </c:pt>
                <c:pt idx="5162">
                  <c:v>7</c:v>
                </c:pt>
                <c:pt idx="5163">
                  <c:v>7</c:v>
                </c:pt>
                <c:pt idx="5164">
                  <c:v>10</c:v>
                </c:pt>
                <c:pt idx="5165">
                  <c:v>17</c:v>
                </c:pt>
                <c:pt idx="5166">
                  <c:v>0</c:v>
                </c:pt>
                <c:pt idx="5167">
                  <c:v>11</c:v>
                </c:pt>
                <c:pt idx="5168">
                  <c:v>0</c:v>
                </c:pt>
                <c:pt idx="5169">
                  <c:v>0</c:v>
                </c:pt>
                <c:pt idx="5170">
                  <c:v>4</c:v>
                </c:pt>
                <c:pt idx="5171">
                  <c:v>0</c:v>
                </c:pt>
                <c:pt idx="5172">
                  <c:v>3</c:v>
                </c:pt>
                <c:pt idx="5173">
                  <c:v>4</c:v>
                </c:pt>
                <c:pt idx="5174">
                  <c:v>3</c:v>
                </c:pt>
                <c:pt idx="5175">
                  <c:v>7</c:v>
                </c:pt>
                <c:pt idx="5176">
                  <c:v>7</c:v>
                </c:pt>
                <c:pt idx="5177">
                  <c:v>8</c:v>
                </c:pt>
                <c:pt idx="5178">
                  <c:v>10</c:v>
                </c:pt>
                <c:pt idx="5179">
                  <c:v>20</c:v>
                </c:pt>
                <c:pt idx="5180">
                  <c:v>28</c:v>
                </c:pt>
                <c:pt idx="5181">
                  <c:v>3</c:v>
                </c:pt>
                <c:pt idx="5182">
                  <c:v>30</c:v>
                </c:pt>
                <c:pt idx="5183">
                  <c:v>0</c:v>
                </c:pt>
                <c:pt idx="5184">
                  <c:v>0</c:v>
                </c:pt>
                <c:pt idx="5185">
                  <c:v>9</c:v>
                </c:pt>
                <c:pt idx="5186">
                  <c:v>6</c:v>
                </c:pt>
                <c:pt idx="5187">
                  <c:v>12</c:v>
                </c:pt>
                <c:pt idx="5188">
                  <c:v>18</c:v>
                </c:pt>
                <c:pt idx="5189">
                  <c:v>0</c:v>
                </c:pt>
                <c:pt idx="5190">
                  <c:v>7</c:v>
                </c:pt>
                <c:pt idx="5191">
                  <c:v>7</c:v>
                </c:pt>
                <c:pt idx="5192">
                  <c:v>9</c:v>
                </c:pt>
                <c:pt idx="5193">
                  <c:v>5</c:v>
                </c:pt>
                <c:pt idx="5194">
                  <c:v>9</c:v>
                </c:pt>
                <c:pt idx="5195">
                  <c:v>4</c:v>
                </c:pt>
                <c:pt idx="5196">
                  <c:v>6</c:v>
                </c:pt>
                <c:pt idx="5197">
                  <c:v>9</c:v>
                </c:pt>
                <c:pt idx="5198">
                  <c:v>0</c:v>
                </c:pt>
                <c:pt idx="5199">
                  <c:v>2</c:v>
                </c:pt>
                <c:pt idx="5200">
                  <c:v>5</c:v>
                </c:pt>
                <c:pt idx="5201">
                  <c:v>11</c:v>
                </c:pt>
                <c:pt idx="5202">
                  <c:v>9</c:v>
                </c:pt>
                <c:pt idx="5203">
                  <c:v>3</c:v>
                </c:pt>
                <c:pt idx="5204">
                  <c:v>9</c:v>
                </c:pt>
                <c:pt idx="5205">
                  <c:v>0</c:v>
                </c:pt>
                <c:pt idx="5206">
                  <c:v>2</c:v>
                </c:pt>
                <c:pt idx="5207">
                  <c:v>18</c:v>
                </c:pt>
                <c:pt idx="5208">
                  <c:v>4</c:v>
                </c:pt>
                <c:pt idx="5209">
                  <c:v>13</c:v>
                </c:pt>
                <c:pt idx="5210">
                  <c:v>9</c:v>
                </c:pt>
                <c:pt idx="5211">
                  <c:v>1</c:v>
                </c:pt>
                <c:pt idx="5212">
                  <c:v>0</c:v>
                </c:pt>
                <c:pt idx="5213">
                  <c:v>0</c:v>
                </c:pt>
                <c:pt idx="5214">
                  <c:v>15</c:v>
                </c:pt>
                <c:pt idx="5215">
                  <c:v>8</c:v>
                </c:pt>
                <c:pt idx="5216">
                  <c:v>3</c:v>
                </c:pt>
                <c:pt idx="5217">
                  <c:v>0</c:v>
                </c:pt>
                <c:pt idx="5218">
                  <c:v>2</c:v>
                </c:pt>
                <c:pt idx="5219">
                  <c:v>6</c:v>
                </c:pt>
                <c:pt idx="5220">
                  <c:v>5</c:v>
                </c:pt>
                <c:pt idx="5221">
                  <c:v>0</c:v>
                </c:pt>
                <c:pt idx="5222">
                  <c:v>2</c:v>
                </c:pt>
                <c:pt idx="5223">
                  <c:v>3</c:v>
                </c:pt>
                <c:pt idx="5224">
                  <c:v>4</c:v>
                </c:pt>
                <c:pt idx="5225">
                  <c:v>0</c:v>
                </c:pt>
                <c:pt idx="5226">
                  <c:v>10</c:v>
                </c:pt>
                <c:pt idx="5227">
                  <c:v>14</c:v>
                </c:pt>
                <c:pt idx="5228">
                  <c:v>14</c:v>
                </c:pt>
                <c:pt idx="5229">
                  <c:v>1</c:v>
                </c:pt>
                <c:pt idx="5230">
                  <c:v>2</c:v>
                </c:pt>
                <c:pt idx="5231">
                  <c:v>0</c:v>
                </c:pt>
                <c:pt idx="5232">
                  <c:v>10</c:v>
                </c:pt>
                <c:pt idx="5233">
                  <c:v>15</c:v>
                </c:pt>
                <c:pt idx="5234">
                  <c:v>0</c:v>
                </c:pt>
                <c:pt idx="5235">
                  <c:v>20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19</c:v>
                </c:pt>
                <c:pt idx="5240">
                  <c:v>0</c:v>
                </c:pt>
                <c:pt idx="5241">
                  <c:v>1</c:v>
                </c:pt>
                <c:pt idx="5242">
                  <c:v>3</c:v>
                </c:pt>
                <c:pt idx="5243">
                  <c:v>6</c:v>
                </c:pt>
                <c:pt idx="5244">
                  <c:v>3</c:v>
                </c:pt>
                <c:pt idx="5245">
                  <c:v>3</c:v>
                </c:pt>
                <c:pt idx="5246">
                  <c:v>0</c:v>
                </c:pt>
                <c:pt idx="5247">
                  <c:v>7</c:v>
                </c:pt>
                <c:pt idx="5248">
                  <c:v>1</c:v>
                </c:pt>
                <c:pt idx="5249">
                  <c:v>5</c:v>
                </c:pt>
                <c:pt idx="5250">
                  <c:v>8</c:v>
                </c:pt>
                <c:pt idx="5251">
                  <c:v>10</c:v>
                </c:pt>
                <c:pt idx="5252">
                  <c:v>18</c:v>
                </c:pt>
                <c:pt idx="5253">
                  <c:v>8</c:v>
                </c:pt>
                <c:pt idx="5254">
                  <c:v>22</c:v>
                </c:pt>
                <c:pt idx="5255">
                  <c:v>0</c:v>
                </c:pt>
                <c:pt idx="5256">
                  <c:v>0</c:v>
                </c:pt>
                <c:pt idx="5257">
                  <c:v>19</c:v>
                </c:pt>
                <c:pt idx="5258">
                  <c:v>1</c:v>
                </c:pt>
                <c:pt idx="5259">
                  <c:v>9</c:v>
                </c:pt>
                <c:pt idx="5260">
                  <c:v>2</c:v>
                </c:pt>
                <c:pt idx="5261">
                  <c:v>7</c:v>
                </c:pt>
                <c:pt idx="5262">
                  <c:v>0</c:v>
                </c:pt>
                <c:pt idx="5263">
                  <c:v>10</c:v>
                </c:pt>
                <c:pt idx="5264">
                  <c:v>8</c:v>
                </c:pt>
                <c:pt idx="5265">
                  <c:v>0</c:v>
                </c:pt>
                <c:pt idx="5266">
                  <c:v>1</c:v>
                </c:pt>
                <c:pt idx="5267">
                  <c:v>0</c:v>
                </c:pt>
                <c:pt idx="5268">
                  <c:v>9</c:v>
                </c:pt>
                <c:pt idx="5269">
                  <c:v>4</c:v>
                </c:pt>
                <c:pt idx="5270">
                  <c:v>2</c:v>
                </c:pt>
                <c:pt idx="5271">
                  <c:v>4</c:v>
                </c:pt>
                <c:pt idx="5272">
                  <c:v>0</c:v>
                </c:pt>
                <c:pt idx="5273">
                  <c:v>6</c:v>
                </c:pt>
                <c:pt idx="5274">
                  <c:v>5</c:v>
                </c:pt>
                <c:pt idx="5275">
                  <c:v>6</c:v>
                </c:pt>
                <c:pt idx="5276">
                  <c:v>11</c:v>
                </c:pt>
                <c:pt idx="5277">
                  <c:v>15</c:v>
                </c:pt>
                <c:pt idx="5278">
                  <c:v>1</c:v>
                </c:pt>
                <c:pt idx="5279">
                  <c:v>24</c:v>
                </c:pt>
                <c:pt idx="5280">
                  <c:v>0</c:v>
                </c:pt>
                <c:pt idx="5281">
                  <c:v>0</c:v>
                </c:pt>
                <c:pt idx="5282">
                  <c:v>14</c:v>
                </c:pt>
                <c:pt idx="5283">
                  <c:v>0</c:v>
                </c:pt>
                <c:pt idx="5284">
                  <c:v>3</c:v>
                </c:pt>
                <c:pt idx="5285">
                  <c:v>14</c:v>
                </c:pt>
                <c:pt idx="5286">
                  <c:v>0</c:v>
                </c:pt>
                <c:pt idx="5287">
                  <c:v>25</c:v>
                </c:pt>
                <c:pt idx="5288">
                  <c:v>0</c:v>
                </c:pt>
                <c:pt idx="5289">
                  <c:v>4</c:v>
                </c:pt>
                <c:pt idx="5290">
                  <c:v>5</c:v>
                </c:pt>
                <c:pt idx="5291">
                  <c:v>10</c:v>
                </c:pt>
                <c:pt idx="5292">
                  <c:v>0</c:v>
                </c:pt>
                <c:pt idx="5293">
                  <c:v>0</c:v>
                </c:pt>
                <c:pt idx="5294">
                  <c:v>9</c:v>
                </c:pt>
                <c:pt idx="5295">
                  <c:v>6</c:v>
                </c:pt>
                <c:pt idx="5296">
                  <c:v>0</c:v>
                </c:pt>
                <c:pt idx="5297">
                  <c:v>4</c:v>
                </c:pt>
                <c:pt idx="5298">
                  <c:v>4</c:v>
                </c:pt>
                <c:pt idx="5299">
                  <c:v>6</c:v>
                </c:pt>
                <c:pt idx="5300">
                  <c:v>12</c:v>
                </c:pt>
                <c:pt idx="5301">
                  <c:v>4</c:v>
                </c:pt>
                <c:pt idx="5302">
                  <c:v>5</c:v>
                </c:pt>
                <c:pt idx="5303">
                  <c:v>16</c:v>
                </c:pt>
                <c:pt idx="5304">
                  <c:v>9</c:v>
                </c:pt>
                <c:pt idx="5305">
                  <c:v>0</c:v>
                </c:pt>
                <c:pt idx="5306">
                  <c:v>1</c:v>
                </c:pt>
                <c:pt idx="5307">
                  <c:v>4</c:v>
                </c:pt>
                <c:pt idx="5308">
                  <c:v>11</c:v>
                </c:pt>
                <c:pt idx="5309">
                  <c:v>17</c:v>
                </c:pt>
                <c:pt idx="5310">
                  <c:v>0</c:v>
                </c:pt>
                <c:pt idx="5311">
                  <c:v>24</c:v>
                </c:pt>
                <c:pt idx="5312">
                  <c:v>0</c:v>
                </c:pt>
                <c:pt idx="5313">
                  <c:v>10</c:v>
                </c:pt>
                <c:pt idx="5314">
                  <c:v>0</c:v>
                </c:pt>
                <c:pt idx="5315">
                  <c:v>7</c:v>
                </c:pt>
                <c:pt idx="5316">
                  <c:v>0</c:v>
                </c:pt>
                <c:pt idx="5317">
                  <c:v>5</c:v>
                </c:pt>
                <c:pt idx="5318">
                  <c:v>6</c:v>
                </c:pt>
                <c:pt idx="5319">
                  <c:v>0</c:v>
                </c:pt>
                <c:pt idx="5320">
                  <c:v>5</c:v>
                </c:pt>
                <c:pt idx="5321">
                  <c:v>5</c:v>
                </c:pt>
                <c:pt idx="5322">
                  <c:v>14</c:v>
                </c:pt>
                <c:pt idx="5323">
                  <c:v>3</c:v>
                </c:pt>
                <c:pt idx="5324">
                  <c:v>19</c:v>
                </c:pt>
                <c:pt idx="5325">
                  <c:v>9</c:v>
                </c:pt>
                <c:pt idx="5326">
                  <c:v>9</c:v>
                </c:pt>
                <c:pt idx="5327">
                  <c:v>9</c:v>
                </c:pt>
                <c:pt idx="5328">
                  <c:v>15</c:v>
                </c:pt>
                <c:pt idx="5329">
                  <c:v>0</c:v>
                </c:pt>
                <c:pt idx="5330">
                  <c:v>2</c:v>
                </c:pt>
                <c:pt idx="5331">
                  <c:v>16</c:v>
                </c:pt>
                <c:pt idx="5332">
                  <c:v>0</c:v>
                </c:pt>
                <c:pt idx="5333">
                  <c:v>25</c:v>
                </c:pt>
                <c:pt idx="5334">
                  <c:v>0</c:v>
                </c:pt>
                <c:pt idx="5335">
                  <c:v>18</c:v>
                </c:pt>
                <c:pt idx="5336">
                  <c:v>2</c:v>
                </c:pt>
                <c:pt idx="5337">
                  <c:v>0</c:v>
                </c:pt>
                <c:pt idx="5338">
                  <c:v>1</c:v>
                </c:pt>
                <c:pt idx="5339">
                  <c:v>4</c:v>
                </c:pt>
                <c:pt idx="5340">
                  <c:v>1</c:v>
                </c:pt>
                <c:pt idx="5341">
                  <c:v>3</c:v>
                </c:pt>
                <c:pt idx="5342">
                  <c:v>12</c:v>
                </c:pt>
                <c:pt idx="5343">
                  <c:v>9</c:v>
                </c:pt>
                <c:pt idx="5344">
                  <c:v>0</c:v>
                </c:pt>
                <c:pt idx="5345">
                  <c:v>6</c:v>
                </c:pt>
                <c:pt idx="5346">
                  <c:v>8</c:v>
                </c:pt>
                <c:pt idx="5347">
                  <c:v>9</c:v>
                </c:pt>
                <c:pt idx="5348">
                  <c:v>5</c:v>
                </c:pt>
                <c:pt idx="5349">
                  <c:v>18</c:v>
                </c:pt>
                <c:pt idx="5350">
                  <c:v>4</c:v>
                </c:pt>
                <c:pt idx="5351">
                  <c:v>0</c:v>
                </c:pt>
                <c:pt idx="5352">
                  <c:v>0</c:v>
                </c:pt>
                <c:pt idx="5353">
                  <c:v>12</c:v>
                </c:pt>
                <c:pt idx="5354">
                  <c:v>1</c:v>
                </c:pt>
                <c:pt idx="5355">
                  <c:v>0</c:v>
                </c:pt>
                <c:pt idx="5356">
                  <c:v>6</c:v>
                </c:pt>
                <c:pt idx="5357">
                  <c:v>13</c:v>
                </c:pt>
                <c:pt idx="5358">
                  <c:v>8</c:v>
                </c:pt>
                <c:pt idx="5359">
                  <c:v>0</c:v>
                </c:pt>
                <c:pt idx="5360">
                  <c:v>20</c:v>
                </c:pt>
                <c:pt idx="5361">
                  <c:v>0</c:v>
                </c:pt>
                <c:pt idx="5362">
                  <c:v>9</c:v>
                </c:pt>
                <c:pt idx="5363">
                  <c:v>24</c:v>
                </c:pt>
                <c:pt idx="5364">
                  <c:v>2</c:v>
                </c:pt>
                <c:pt idx="5365">
                  <c:v>9</c:v>
                </c:pt>
                <c:pt idx="5366">
                  <c:v>15</c:v>
                </c:pt>
                <c:pt idx="5367">
                  <c:v>1</c:v>
                </c:pt>
                <c:pt idx="5368">
                  <c:v>11</c:v>
                </c:pt>
                <c:pt idx="5369">
                  <c:v>0</c:v>
                </c:pt>
                <c:pt idx="5370">
                  <c:v>24</c:v>
                </c:pt>
                <c:pt idx="5371">
                  <c:v>6</c:v>
                </c:pt>
                <c:pt idx="5372">
                  <c:v>0</c:v>
                </c:pt>
                <c:pt idx="5373">
                  <c:v>22</c:v>
                </c:pt>
                <c:pt idx="5374">
                  <c:v>18</c:v>
                </c:pt>
                <c:pt idx="5375">
                  <c:v>0</c:v>
                </c:pt>
                <c:pt idx="5376">
                  <c:v>38</c:v>
                </c:pt>
                <c:pt idx="5377">
                  <c:v>0</c:v>
                </c:pt>
                <c:pt idx="5378">
                  <c:v>11</c:v>
                </c:pt>
                <c:pt idx="5379">
                  <c:v>3</c:v>
                </c:pt>
                <c:pt idx="5380">
                  <c:v>12</c:v>
                </c:pt>
                <c:pt idx="5381">
                  <c:v>2</c:v>
                </c:pt>
                <c:pt idx="5382">
                  <c:v>13</c:v>
                </c:pt>
                <c:pt idx="5383">
                  <c:v>20</c:v>
                </c:pt>
                <c:pt idx="5384">
                  <c:v>8</c:v>
                </c:pt>
                <c:pt idx="5385">
                  <c:v>1</c:v>
                </c:pt>
                <c:pt idx="5386">
                  <c:v>1</c:v>
                </c:pt>
                <c:pt idx="5387">
                  <c:v>0</c:v>
                </c:pt>
                <c:pt idx="5388">
                  <c:v>5</c:v>
                </c:pt>
                <c:pt idx="5389">
                  <c:v>3</c:v>
                </c:pt>
                <c:pt idx="5390">
                  <c:v>5</c:v>
                </c:pt>
                <c:pt idx="5391">
                  <c:v>0</c:v>
                </c:pt>
                <c:pt idx="5392">
                  <c:v>2</c:v>
                </c:pt>
                <c:pt idx="5393">
                  <c:v>14</c:v>
                </c:pt>
                <c:pt idx="5394">
                  <c:v>3</c:v>
                </c:pt>
                <c:pt idx="5395">
                  <c:v>14</c:v>
                </c:pt>
                <c:pt idx="5396">
                  <c:v>22</c:v>
                </c:pt>
                <c:pt idx="5397">
                  <c:v>20</c:v>
                </c:pt>
                <c:pt idx="5398">
                  <c:v>0</c:v>
                </c:pt>
                <c:pt idx="5399">
                  <c:v>12</c:v>
                </c:pt>
                <c:pt idx="5400">
                  <c:v>2</c:v>
                </c:pt>
                <c:pt idx="5401">
                  <c:v>0</c:v>
                </c:pt>
                <c:pt idx="5402">
                  <c:v>7</c:v>
                </c:pt>
                <c:pt idx="5403">
                  <c:v>5</c:v>
                </c:pt>
                <c:pt idx="5404">
                  <c:v>5</c:v>
                </c:pt>
                <c:pt idx="5405">
                  <c:v>4</c:v>
                </c:pt>
                <c:pt idx="5406">
                  <c:v>6</c:v>
                </c:pt>
                <c:pt idx="5407">
                  <c:v>0</c:v>
                </c:pt>
                <c:pt idx="5408">
                  <c:v>0</c:v>
                </c:pt>
                <c:pt idx="5409">
                  <c:v>3</c:v>
                </c:pt>
                <c:pt idx="5410">
                  <c:v>1</c:v>
                </c:pt>
                <c:pt idx="5411">
                  <c:v>4</c:v>
                </c:pt>
                <c:pt idx="5412">
                  <c:v>3</c:v>
                </c:pt>
                <c:pt idx="5413">
                  <c:v>0</c:v>
                </c:pt>
                <c:pt idx="5414">
                  <c:v>5</c:v>
                </c:pt>
                <c:pt idx="5415">
                  <c:v>0</c:v>
                </c:pt>
                <c:pt idx="5416">
                  <c:v>8</c:v>
                </c:pt>
                <c:pt idx="5417">
                  <c:v>0</c:v>
                </c:pt>
                <c:pt idx="5418">
                  <c:v>5</c:v>
                </c:pt>
                <c:pt idx="5419">
                  <c:v>6</c:v>
                </c:pt>
                <c:pt idx="5420">
                  <c:v>8</c:v>
                </c:pt>
                <c:pt idx="5421">
                  <c:v>11</c:v>
                </c:pt>
                <c:pt idx="5422">
                  <c:v>16</c:v>
                </c:pt>
                <c:pt idx="5423">
                  <c:v>0</c:v>
                </c:pt>
                <c:pt idx="5424">
                  <c:v>17</c:v>
                </c:pt>
                <c:pt idx="5425">
                  <c:v>20</c:v>
                </c:pt>
                <c:pt idx="5426">
                  <c:v>8</c:v>
                </c:pt>
                <c:pt idx="5427">
                  <c:v>23</c:v>
                </c:pt>
                <c:pt idx="5428">
                  <c:v>0</c:v>
                </c:pt>
                <c:pt idx="5429">
                  <c:v>7</c:v>
                </c:pt>
                <c:pt idx="5430">
                  <c:v>0</c:v>
                </c:pt>
                <c:pt idx="5431">
                  <c:v>18</c:v>
                </c:pt>
                <c:pt idx="5432">
                  <c:v>3</c:v>
                </c:pt>
                <c:pt idx="5433">
                  <c:v>11</c:v>
                </c:pt>
                <c:pt idx="5434">
                  <c:v>5</c:v>
                </c:pt>
                <c:pt idx="5435">
                  <c:v>0</c:v>
                </c:pt>
                <c:pt idx="5436">
                  <c:v>0</c:v>
                </c:pt>
                <c:pt idx="5437">
                  <c:v>23</c:v>
                </c:pt>
                <c:pt idx="5438">
                  <c:v>0</c:v>
                </c:pt>
                <c:pt idx="5439">
                  <c:v>2</c:v>
                </c:pt>
                <c:pt idx="5440">
                  <c:v>6</c:v>
                </c:pt>
                <c:pt idx="5441">
                  <c:v>6</c:v>
                </c:pt>
                <c:pt idx="5442">
                  <c:v>6</c:v>
                </c:pt>
                <c:pt idx="5443">
                  <c:v>13</c:v>
                </c:pt>
                <c:pt idx="5444">
                  <c:v>6</c:v>
                </c:pt>
                <c:pt idx="5445">
                  <c:v>9</c:v>
                </c:pt>
                <c:pt idx="5446">
                  <c:v>19</c:v>
                </c:pt>
                <c:pt idx="5447">
                  <c:v>0</c:v>
                </c:pt>
                <c:pt idx="5448">
                  <c:v>26</c:v>
                </c:pt>
                <c:pt idx="5449">
                  <c:v>18</c:v>
                </c:pt>
                <c:pt idx="5450">
                  <c:v>24</c:v>
                </c:pt>
                <c:pt idx="5451">
                  <c:v>0</c:v>
                </c:pt>
                <c:pt idx="5452">
                  <c:v>22</c:v>
                </c:pt>
                <c:pt idx="5453">
                  <c:v>0</c:v>
                </c:pt>
                <c:pt idx="5454">
                  <c:v>1</c:v>
                </c:pt>
                <c:pt idx="5455">
                  <c:v>31</c:v>
                </c:pt>
                <c:pt idx="5456">
                  <c:v>0</c:v>
                </c:pt>
                <c:pt idx="5457">
                  <c:v>8</c:v>
                </c:pt>
                <c:pt idx="5458">
                  <c:v>7</c:v>
                </c:pt>
                <c:pt idx="5459">
                  <c:v>5</c:v>
                </c:pt>
                <c:pt idx="5460">
                  <c:v>7</c:v>
                </c:pt>
                <c:pt idx="5461">
                  <c:v>7</c:v>
                </c:pt>
                <c:pt idx="5462">
                  <c:v>10</c:v>
                </c:pt>
                <c:pt idx="5463">
                  <c:v>7</c:v>
                </c:pt>
                <c:pt idx="5464">
                  <c:v>7</c:v>
                </c:pt>
                <c:pt idx="5465">
                  <c:v>12</c:v>
                </c:pt>
                <c:pt idx="5466">
                  <c:v>13</c:v>
                </c:pt>
                <c:pt idx="5467">
                  <c:v>12</c:v>
                </c:pt>
                <c:pt idx="5468">
                  <c:v>26</c:v>
                </c:pt>
                <c:pt idx="5469">
                  <c:v>21</c:v>
                </c:pt>
                <c:pt idx="5470">
                  <c:v>4</c:v>
                </c:pt>
                <c:pt idx="5471">
                  <c:v>2</c:v>
                </c:pt>
                <c:pt idx="5472">
                  <c:v>30</c:v>
                </c:pt>
                <c:pt idx="5473">
                  <c:v>14</c:v>
                </c:pt>
                <c:pt idx="5474">
                  <c:v>2</c:v>
                </c:pt>
                <c:pt idx="5475">
                  <c:v>3</c:v>
                </c:pt>
                <c:pt idx="5476">
                  <c:v>6</c:v>
                </c:pt>
                <c:pt idx="5477">
                  <c:v>20</c:v>
                </c:pt>
                <c:pt idx="5478">
                  <c:v>0</c:v>
                </c:pt>
                <c:pt idx="5479">
                  <c:v>20</c:v>
                </c:pt>
                <c:pt idx="5480">
                  <c:v>13</c:v>
                </c:pt>
                <c:pt idx="5481">
                  <c:v>1</c:v>
                </c:pt>
                <c:pt idx="5482">
                  <c:v>11</c:v>
                </c:pt>
                <c:pt idx="5483">
                  <c:v>16</c:v>
                </c:pt>
                <c:pt idx="5484">
                  <c:v>6</c:v>
                </c:pt>
                <c:pt idx="5485">
                  <c:v>9</c:v>
                </c:pt>
                <c:pt idx="5486">
                  <c:v>11</c:v>
                </c:pt>
                <c:pt idx="5487">
                  <c:v>6</c:v>
                </c:pt>
                <c:pt idx="5488">
                  <c:v>15</c:v>
                </c:pt>
                <c:pt idx="5489">
                  <c:v>10</c:v>
                </c:pt>
                <c:pt idx="5490">
                  <c:v>11</c:v>
                </c:pt>
                <c:pt idx="5491">
                  <c:v>24</c:v>
                </c:pt>
                <c:pt idx="5492">
                  <c:v>32</c:v>
                </c:pt>
                <c:pt idx="5493">
                  <c:v>29</c:v>
                </c:pt>
                <c:pt idx="5494">
                  <c:v>43</c:v>
                </c:pt>
                <c:pt idx="5495">
                  <c:v>0</c:v>
                </c:pt>
                <c:pt idx="5496">
                  <c:v>6</c:v>
                </c:pt>
                <c:pt idx="5497">
                  <c:v>23</c:v>
                </c:pt>
                <c:pt idx="5498">
                  <c:v>22</c:v>
                </c:pt>
                <c:pt idx="5499">
                  <c:v>14</c:v>
                </c:pt>
                <c:pt idx="5500">
                  <c:v>20</c:v>
                </c:pt>
                <c:pt idx="5501">
                  <c:v>14</c:v>
                </c:pt>
                <c:pt idx="5502">
                  <c:v>27</c:v>
                </c:pt>
                <c:pt idx="5503">
                  <c:v>36</c:v>
                </c:pt>
                <c:pt idx="5504">
                  <c:v>8</c:v>
                </c:pt>
                <c:pt idx="5505">
                  <c:v>8</c:v>
                </c:pt>
                <c:pt idx="5506">
                  <c:v>13</c:v>
                </c:pt>
                <c:pt idx="5507">
                  <c:v>13</c:v>
                </c:pt>
                <c:pt idx="5508">
                  <c:v>2</c:v>
                </c:pt>
                <c:pt idx="5509">
                  <c:v>13</c:v>
                </c:pt>
                <c:pt idx="5510">
                  <c:v>4</c:v>
                </c:pt>
                <c:pt idx="5511">
                  <c:v>13</c:v>
                </c:pt>
                <c:pt idx="5512">
                  <c:v>9</c:v>
                </c:pt>
                <c:pt idx="5513">
                  <c:v>18</c:v>
                </c:pt>
                <c:pt idx="5514">
                  <c:v>16</c:v>
                </c:pt>
                <c:pt idx="5515">
                  <c:v>32</c:v>
                </c:pt>
                <c:pt idx="5516">
                  <c:v>27</c:v>
                </c:pt>
                <c:pt idx="5517">
                  <c:v>15</c:v>
                </c:pt>
                <c:pt idx="5518">
                  <c:v>37</c:v>
                </c:pt>
                <c:pt idx="5519">
                  <c:v>54</c:v>
                </c:pt>
                <c:pt idx="5520">
                  <c:v>69</c:v>
                </c:pt>
                <c:pt idx="5521">
                  <c:v>30</c:v>
                </c:pt>
                <c:pt idx="5522">
                  <c:v>28</c:v>
                </c:pt>
                <c:pt idx="5523">
                  <c:v>0</c:v>
                </c:pt>
                <c:pt idx="5524">
                  <c:v>38</c:v>
                </c:pt>
                <c:pt idx="5525">
                  <c:v>6</c:v>
                </c:pt>
                <c:pt idx="5526">
                  <c:v>6</c:v>
                </c:pt>
                <c:pt idx="5527">
                  <c:v>22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11</c:v>
                </c:pt>
                <c:pt idx="5532">
                  <c:v>7</c:v>
                </c:pt>
                <c:pt idx="5533">
                  <c:v>3</c:v>
                </c:pt>
                <c:pt idx="5534">
                  <c:v>9</c:v>
                </c:pt>
                <c:pt idx="5535">
                  <c:v>9</c:v>
                </c:pt>
                <c:pt idx="5536">
                  <c:v>13</c:v>
                </c:pt>
                <c:pt idx="5537">
                  <c:v>8</c:v>
                </c:pt>
                <c:pt idx="5538">
                  <c:v>10</c:v>
                </c:pt>
                <c:pt idx="5539">
                  <c:v>14</c:v>
                </c:pt>
                <c:pt idx="5540">
                  <c:v>23</c:v>
                </c:pt>
                <c:pt idx="5541">
                  <c:v>47</c:v>
                </c:pt>
                <c:pt idx="5542">
                  <c:v>11</c:v>
                </c:pt>
                <c:pt idx="5543">
                  <c:v>0</c:v>
                </c:pt>
                <c:pt idx="5544">
                  <c:v>0</c:v>
                </c:pt>
                <c:pt idx="5545">
                  <c:v>14</c:v>
                </c:pt>
                <c:pt idx="5546">
                  <c:v>12</c:v>
                </c:pt>
                <c:pt idx="5547">
                  <c:v>0</c:v>
                </c:pt>
                <c:pt idx="5548">
                  <c:v>10</c:v>
                </c:pt>
                <c:pt idx="5549">
                  <c:v>7</c:v>
                </c:pt>
                <c:pt idx="5550">
                  <c:v>7</c:v>
                </c:pt>
                <c:pt idx="5551">
                  <c:v>26</c:v>
                </c:pt>
                <c:pt idx="5552">
                  <c:v>0</c:v>
                </c:pt>
                <c:pt idx="5553">
                  <c:v>1</c:v>
                </c:pt>
                <c:pt idx="5554">
                  <c:v>6</c:v>
                </c:pt>
                <c:pt idx="5555">
                  <c:v>4</c:v>
                </c:pt>
                <c:pt idx="5556">
                  <c:v>4</c:v>
                </c:pt>
                <c:pt idx="5557">
                  <c:v>5</c:v>
                </c:pt>
                <c:pt idx="5558">
                  <c:v>7</c:v>
                </c:pt>
                <c:pt idx="5559">
                  <c:v>6</c:v>
                </c:pt>
                <c:pt idx="5560">
                  <c:v>39</c:v>
                </c:pt>
                <c:pt idx="5561">
                  <c:v>17</c:v>
                </c:pt>
                <c:pt idx="5562">
                  <c:v>58</c:v>
                </c:pt>
                <c:pt idx="5563">
                  <c:v>12</c:v>
                </c:pt>
                <c:pt idx="5564">
                  <c:v>17</c:v>
                </c:pt>
                <c:pt idx="5565">
                  <c:v>27</c:v>
                </c:pt>
                <c:pt idx="5566">
                  <c:v>16</c:v>
                </c:pt>
                <c:pt idx="5567">
                  <c:v>20</c:v>
                </c:pt>
                <c:pt idx="5568">
                  <c:v>0</c:v>
                </c:pt>
                <c:pt idx="5569">
                  <c:v>9</c:v>
                </c:pt>
                <c:pt idx="5570">
                  <c:v>2</c:v>
                </c:pt>
                <c:pt idx="5571">
                  <c:v>5</c:v>
                </c:pt>
                <c:pt idx="5572">
                  <c:v>25</c:v>
                </c:pt>
                <c:pt idx="5573">
                  <c:v>11</c:v>
                </c:pt>
                <c:pt idx="5574">
                  <c:v>0</c:v>
                </c:pt>
                <c:pt idx="5575">
                  <c:v>15</c:v>
                </c:pt>
                <c:pt idx="5576">
                  <c:v>10</c:v>
                </c:pt>
                <c:pt idx="5577">
                  <c:v>0</c:v>
                </c:pt>
                <c:pt idx="5578">
                  <c:v>3</c:v>
                </c:pt>
                <c:pt idx="5579">
                  <c:v>5</c:v>
                </c:pt>
                <c:pt idx="5580">
                  <c:v>10</c:v>
                </c:pt>
                <c:pt idx="5581">
                  <c:v>10</c:v>
                </c:pt>
                <c:pt idx="5582">
                  <c:v>3</c:v>
                </c:pt>
                <c:pt idx="5583">
                  <c:v>11</c:v>
                </c:pt>
                <c:pt idx="5584">
                  <c:v>12</c:v>
                </c:pt>
                <c:pt idx="5585">
                  <c:v>7</c:v>
                </c:pt>
                <c:pt idx="5586">
                  <c:v>11</c:v>
                </c:pt>
                <c:pt idx="5587">
                  <c:v>11</c:v>
                </c:pt>
                <c:pt idx="5588">
                  <c:v>31</c:v>
                </c:pt>
                <c:pt idx="5589">
                  <c:v>29</c:v>
                </c:pt>
                <c:pt idx="5590">
                  <c:v>20</c:v>
                </c:pt>
                <c:pt idx="5591">
                  <c:v>11</c:v>
                </c:pt>
                <c:pt idx="5592">
                  <c:v>0</c:v>
                </c:pt>
                <c:pt idx="5593">
                  <c:v>8</c:v>
                </c:pt>
                <c:pt idx="5594">
                  <c:v>18</c:v>
                </c:pt>
                <c:pt idx="5595">
                  <c:v>9</c:v>
                </c:pt>
                <c:pt idx="5596">
                  <c:v>0</c:v>
                </c:pt>
                <c:pt idx="5597">
                  <c:v>11</c:v>
                </c:pt>
                <c:pt idx="5598">
                  <c:v>3</c:v>
                </c:pt>
                <c:pt idx="5599">
                  <c:v>10</c:v>
                </c:pt>
                <c:pt idx="5600">
                  <c:v>1</c:v>
                </c:pt>
                <c:pt idx="5601">
                  <c:v>1</c:v>
                </c:pt>
                <c:pt idx="5602">
                  <c:v>5</c:v>
                </c:pt>
                <c:pt idx="5603">
                  <c:v>5</c:v>
                </c:pt>
                <c:pt idx="5604">
                  <c:v>10</c:v>
                </c:pt>
                <c:pt idx="5605">
                  <c:v>3</c:v>
                </c:pt>
                <c:pt idx="5606">
                  <c:v>18</c:v>
                </c:pt>
                <c:pt idx="5607">
                  <c:v>1</c:v>
                </c:pt>
                <c:pt idx="5608">
                  <c:v>10</c:v>
                </c:pt>
                <c:pt idx="5609">
                  <c:v>18</c:v>
                </c:pt>
                <c:pt idx="5610">
                  <c:v>3</c:v>
                </c:pt>
                <c:pt idx="5611">
                  <c:v>11</c:v>
                </c:pt>
                <c:pt idx="5612">
                  <c:v>6</c:v>
                </c:pt>
                <c:pt idx="5613">
                  <c:v>17</c:v>
                </c:pt>
                <c:pt idx="5614">
                  <c:v>17</c:v>
                </c:pt>
                <c:pt idx="5615">
                  <c:v>31</c:v>
                </c:pt>
                <c:pt idx="5616">
                  <c:v>0</c:v>
                </c:pt>
                <c:pt idx="5617">
                  <c:v>11</c:v>
                </c:pt>
                <c:pt idx="5618">
                  <c:v>13</c:v>
                </c:pt>
                <c:pt idx="5619">
                  <c:v>5</c:v>
                </c:pt>
                <c:pt idx="5620">
                  <c:v>14</c:v>
                </c:pt>
                <c:pt idx="5621">
                  <c:v>0</c:v>
                </c:pt>
                <c:pt idx="5622">
                  <c:v>0</c:v>
                </c:pt>
                <c:pt idx="5623">
                  <c:v>1</c:v>
                </c:pt>
                <c:pt idx="5624">
                  <c:v>3</c:v>
                </c:pt>
                <c:pt idx="5625">
                  <c:v>8</c:v>
                </c:pt>
                <c:pt idx="5626">
                  <c:v>0</c:v>
                </c:pt>
                <c:pt idx="5627">
                  <c:v>13</c:v>
                </c:pt>
                <c:pt idx="5628">
                  <c:v>9</c:v>
                </c:pt>
                <c:pt idx="5629">
                  <c:v>13</c:v>
                </c:pt>
                <c:pt idx="5630">
                  <c:v>0</c:v>
                </c:pt>
                <c:pt idx="5631">
                  <c:v>0</c:v>
                </c:pt>
                <c:pt idx="5632">
                  <c:v>11</c:v>
                </c:pt>
                <c:pt idx="5633">
                  <c:v>19</c:v>
                </c:pt>
                <c:pt idx="5634">
                  <c:v>12</c:v>
                </c:pt>
                <c:pt idx="5635">
                  <c:v>23</c:v>
                </c:pt>
                <c:pt idx="5636">
                  <c:v>10</c:v>
                </c:pt>
                <c:pt idx="5637">
                  <c:v>18</c:v>
                </c:pt>
                <c:pt idx="5638">
                  <c:v>0</c:v>
                </c:pt>
                <c:pt idx="5639">
                  <c:v>2</c:v>
                </c:pt>
                <c:pt idx="5640">
                  <c:v>3</c:v>
                </c:pt>
                <c:pt idx="5641">
                  <c:v>9</c:v>
                </c:pt>
                <c:pt idx="5642">
                  <c:v>11</c:v>
                </c:pt>
                <c:pt idx="5643">
                  <c:v>0</c:v>
                </c:pt>
                <c:pt idx="5644">
                  <c:v>12</c:v>
                </c:pt>
                <c:pt idx="5645">
                  <c:v>10</c:v>
                </c:pt>
                <c:pt idx="5646">
                  <c:v>4</c:v>
                </c:pt>
                <c:pt idx="5647">
                  <c:v>15</c:v>
                </c:pt>
                <c:pt idx="5648">
                  <c:v>3</c:v>
                </c:pt>
                <c:pt idx="5649">
                  <c:v>7</c:v>
                </c:pt>
                <c:pt idx="5650">
                  <c:v>8</c:v>
                </c:pt>
                <c:pt idx="5651">
                  <c:v>10</c:v>
                </c:pt>
                <c:pt idx="5652">
                  <c:v>19</c:v>
                </c:pt>
                <c:pt idx="5653">
                  <c:v>11</c:v>
                </c:pt>
                <c:pt idx="5654">
                  <c:v>13</c:v>
                </c:pt>
                <c:pt idx="5655">
                  <c:v>12</c:v>
                </c:pt>
                <c:pt idx="5656">
                  <c:v>11</c:v>
                </c:pt>
                <c:pt idx="5657">
                  <c:v>8</c:v>
                </c:pt>
                <c:pt idx="5658">
                  <c:v>14</c:v>
                </c:pt>
                <c:pt idx="5659">
                  <c:v>13</c:v>
                </c:pt>
                <c:pt idx="5660">
                  <c:v>24</c:v>
                </c:pt>
                <c:pt idx="5661">
                  <c:v>19</c:v>
                </c:pt>
                <c:pt idx="5662">
                  <c:v>27</c:v>
                </c:pt>
                <c:pt idx="5663">
                  <c:v>28</c:v>
                </c:pt>
                <c:pt idx="5664">
                  <c:v>23</c:v>
                </c:pt>
                <c:pt idx="5665">
                  <c:v>16</c:v>
                </c:pt>
                <c:pt idx="5666">
                  <c:v>20</c:v>
                </c:pt>
                <c:pt idx="5667">
                  <c:v>26</c:v>
                </c:pt>
                <c:pt idx="5668">
                  <c:v>22</c:v>
                </c:pt>
                <c:pt idx="5669">
                  <c:v>17</c:v>
                </c:pt>
                <c:pt idx="5670">
                  <c:v>0</c:v>
                </c:pt>
                <c:pt idx="5671">
                  <c:v>2</c:v>
                </c:pt>
                <c:pt idx="5672">
                  <c:v>0</c:v>
                </c:pt>
                <c:pt idx="5673">
                  <c:v>5</c:v>
                </c:pt>
                <c:pt idx="5674">
                  <c:v>3</c:v>
                </c:pt>
                <c:pt idx="5675">
                  <c:v>9</c:v>
                </c:pt>
                <c:pt idx="5676">
                  <c:v>8</c:v>
                </c:pt>
                <c:pt idx="5677">
                  <c:v>5</c:v>
                </c:pt>
                <c:pt idx="5678">
                  <c:v>6</c:v>
                </c:pt>
                <c:pt idx="5679">
                  <c:v>8</c:v>
                </c:pt>
                <c:pt idx="5680">
                  <c:v>8</c:v>
                </c:pt>
                <c:pt idx="5681">
                  <c:v>9</c:v>
                </c:pt>
                <c:pt idx="5682">
                  <c:v>7</c:v>
                </c:pt>
                <c:pt idx="5683">
                  <c:v>12</c:v>
                </c:pt>
                <c:pt idx="5684">
                  <c:v>15</c:v>
                </c:pt>
                <c:pt idx="5685">
                  <c:v>39</c:v>
                </c:pt>
                <c:pt idx="5686">
                  <c:v>21</c:v>
                </c:pt>
                <c:pt idx="5687">
                  <c:v>7</c:v>
                </c:pt>
                <c:pt idx="5688">
                  <c:v>9</c:v>
                </c:pt>
                <c:pt idx="5689">
                  <c:v>21</c:v>
                </c:pt>
                <c:pt idx="5690">
                  <c:v>14</c:v>
                </c:pt>
                <c:pt idx="5691">
                  <c:v>19</c:v>
                </c:pt>
                <c:pt idx="5692">
                  <c:v>4</c:v>
                </c:pt>
                <c:pt idx="5693">
                  <c:v>15</c:v>
                </c:pt>
                <c:pt idx="5694">
                  <c:v>39</c:v>
                </c:pt>
                <c:pt idx="5695">
                  <c:v>25</c:v>
                </c:pt>
                <c:pt idx="5696">
                  <c:v>0</c:v>
                </c:pt>
                <c:pt idx="5697">
                  <c:v>7</c:v>
                </c:pt>
                <c:pt idx="5698">
                  <c:v>9</c:v>
                </c:pt>
                <c:pt idx="5699">
                  <c:v>13</c:v>
                </c:pt>
                <c:pt idx="5700">
                  <c:v>24</c:v>
                </c:pt>
                <c:pt idx="5701">
                  <c:v>11</c:v>
                </c:pt>
                <c:pt idx="5702">
                  <c:v>10</c:v>
                </c:pt>
                <c:pt idx="5703">
                  <c:v>13</c:v>
                </c:pt>
                <c:pt idx="5704">
                  <c:v>10</c:v>
                </c:pt>
                <c:pt idx="5705">
                  <c:v>7</c:v>
                </c:pt>
                <c:pt idx="5706">
                  <c:v>16</c:v>
                </c:pt>
                <c:pt idx="5707">
                  <c:v>21</c:v>
                </c:pt>
                <c:pt idx="5708">
                  <c:v>32</c:v>
                </c:pt>
                <c:pt idx="5709">
                  <c:v>41</c:v>
                </c:pt>
                <c:pt idx="5710">
                  <c:v>60</c:v>
                </c:pt>
                <c:pt idx="5711">
                  <c:v>64</c:v>
                </c:pt>
                <c:pt idx="5712">
                  <c:v>40</c:v>
                </c:pt>
                <c:pt idx="5713">
                  <c:v>33</c:v>
                </c:pt>
                <c:pt idx="5714">
                  <c:v>25</c:v>
                </c:pt>
                <c:pt idx="5715">
                  <c:v>23</c:v>
                </c:pt>
                <c:pt idx="5716">
                  <c:v>15</c:v>
                </c:pt>
                <c:pt idx="5717">
                  <c:v>45</c:v>
                </c:pt>
                <c:pt idx="5718">
                  <c:v>16</c:v>
                </c:pt>
                <c:pt idx="5719">
                  <c:v>2</c:v>
                </c:pt>
                <c:pt idx="5720">
                  <c:v>4</c:v>
                </c:pt>
                <c:pt idx="5721">
                  <c:v>8</c:v>
                </c:pt>
                <c:pt idx="5722">
                  <c:v>0</c:v>
                </c:pt>
                <c:pt idx="5723">
                  <c:v>11</c:v>
                </c:pt>
                <c:pt idx="5724">
                  <c:v>5</c:v>
                </c:pt>
                <c:pt idx="5725">
                  <c:v>6</c:v>
                </c:pt>
                <c:pt idx="5726">
                  <c:v>5</c:v>
                </c:pt>
                <c:pt idx="5727">
                  <c:v>6</c:v>
                </c:pt>
                <c:pt idx="5728">
                  <c:v>0</c:v>
                </c:pt>
                <c:pt idx="5729">
                  <c:v>8</c:v>
                </c:pt>
                <c:pt idx="5730">
                  <c:v>8</c:v>
                </c:pt>
                <c:pt idx="5731">
                  <c:v>12</c:v>
                </c:pt>
                <c:pt idx="5732">
                  <c:v>29</c:v>
                </c:pt>
                <c:pt idx="5733">
                  <c:v>21</c:v>
                </c:pt>
                <c:pt idx="5734">
                  <c:v>23</c:v>
                </c:pt>
                <c:pt idx="5735">
                  <c:v>31</c:v>
                </c:pt>
                <c:pt idx="5736">
                  <c:v>28</c:v>
                </c:pt>
                <c:pt idx="5737">
                  <c:v>32</c:v>
                </c:pt>
                <c:pt idx="5738">
                  <c:v>20</c:v>
                </c:pt>
                <c:pt idx="5739">
                  <c:v>15</c:v>
                </c:pt>
                <c:pt idx="5740">
                  <c:v>12</c:v>
                </c:pt>
                <c:pt idx="5741">
                  <c:v>19</c:v>
                </c:pt>
                <c:pt idx="5742">
                  <c:v>0</c:v>
                </c:pt>
                <c:pt idx="5743">
                  <c:v>33</c:v>
                </c:pt>
                <c:pt idx="5744">
                  <c:v>0</c:v>
                </c:pt>
                <c:pt idx="5745">
                  <c:v>5</c:v>
                </c:pt>
                <c:pt idx="5746">
                  <c:v>6</c:v>
                </c:pt>
                <c:pt idx="5747">
                  <c:v>20</c:v>
                </c:pt>
                <c:pt idx="5748">
                  <c:v>8</c:v>
                </c:pt>
                <c:pt idx="5749">
                  <c:v>14</c:v>
                </c:pt>
                <c:pt idx="5750">
                  <c:v>13</c:v>
                </c:pt>
                <c:pt idx="5751">
                  <c:v>4</c:v>
                </c:pt>
                <c:pt idx="5752">
                  <c:v>14</c:v>
                </c:pt>
                <c:pt idx="5753">
                  <c:v>7</c:v>
                </c:pt>
                <c:pt idx="5754">
                  <c:v>14</c:v>
                </c:pt>
                <c:pt idx="5755">
                  <c:v>18</c:v>
                </c:pt>
                <c:pt idx="5756">
                  <c:v>26</c:v>
                </c:pt>
                <c:pt idx="5757">
                  <c:v>36</c:v>
                </c:pt>
                <c:pt idx="5758">
                  <c:v>55</c:v>
                </c:pt>
                <c:pt idx="5759">
                  <c:v>50</c:v>
                </c:pt>
                <c:pt idx="5760">
                  <c:v>28</c:v>
                </c:pt>
                <c:pt idx="5761">
                  <c:v>40</c:v>
                </c:pt>
                <c:pt idx="5762">
                  <c:v>28</c:v>
                </c:pt>
                <c:pt idx="5763">
                  <c:v>20</c:v>
                </c:pt>
                <c:pt idx="5764">
                  <c:v>32</c:v>
                </c:pt>
                <c:pt idx="5765">
                  <c:v>16</c:v>
                </c:pt>
                <c:pt idx="5766">
                  <c:v>57</c:v>
                </c:pt>
                <c:pt idx="5767">
                  <c:v>2</c:v>
                </c:pt>
                <c:pt idx="5768">
                  <c:v>8</c:v>
                </c:pt>
                <c:pt idx="5769">
                  <c:v>11</c:v>
                </c:pt>
                <c:pt idx="5770">
                  <c:v>12</c:v>
                </c:pt>
                <c:pt idx="5771">
                  <c:v>8</c:v>
                </c:pt>
                <c:pt idx="5772">
                  <c:v>1</c:v>
                </c:pt>
                <c:pt idx="5773">
                  <c:v>12</c:v>
                </c:pt>
                <c:pt idx="5774">
                  <c:v>1</c:v>
                </c:pt>
                <c:pt idx="5775">
                  <c:v>12</c:v>
                </c:pt>
                <c:pt idx="5776">
                  <c:v>9</c:v>
                </c:pt>
                <c:pt idx="5777">
                  <c:v>7</c:v>
                </c:pt>
                <c:pt idx="5778">
                  <c:v>12</c:v>
                </c:pt>
                <c:pt idx="5779">
                  <c:v>8</c:v>
                </c:pt>
                <c:pt idx="5780">
                  <c:v>21</c:v>
                </c:pt>
                <c:pt idx="5781">
                  <c:v>23</c:v>
                </c:pt>
                <c:pt idx="5782">
                  <c:v>43</c:v>
                </c:pt>
                <c:pt idx="5783">
                  <c:v>42</c:v>
                </c:pt>
                <c:pt idx="5784">
                  <c:v>33</c:v>
                </c:pt>
                <c:pt idx="5785">
                  <c:v>31</c:v>
                </c:pt>
                <c:pt idx="5786">
                  <c:v>36</c:v>
                </c:pt>
                <c:pt idx="5787">
                  <c:v>30</c:v>
                </c:pt>
                <c:pt idx="5788">
                  <c:v>9</c:v>
                </c:pt>
                <c:pt idx="5789">
                  <c:v>26</c:v>
                </c:pt>
                <c:pt idx="5790">
                  <c:v>9</c:v>
                </c:pt>
                <c:pt idx="5791">
                  <c:v>34</c:v>
                </c:pt>
                <c:pt idx="5792">
                  <c:v>6</c:v>
                </c:pt>
                <c:pt idx="5793">
                  <c:v>10</c:v>
                </c:pt>
                <c:pt idx="5794">
                  <c:v>15</c:v>
                </c:pt>
                <c:pt idx="5795">
                  <c:v>20</c:v>
                </c:pt>
                <c:pt idx="5796">
                  <c:v>33</c:v>
                </c:pt>
                <c:pt idx="5797">
                  <c:v>18</c:v>
                </c:pt>
                <c:pt idx="5798">
                  <c:v>21</c:v>
                </c:pt>
                <c:pt idx="5799">
                  <c:v>16</c:v>
                </c:pt>
                <c:pt idx="5800">
                  <c:v>18</c:v>
                </c:pt>
                <c:pt idx="5801">
                  <c:v>21</c:v>
                </c:pt>
                <c:pt idx="5802">
                  <c:v>28</c:v>
                </c:pt>
                <c:pt idx="5803">
                  <c:v>25</c:v>
                </c:pt>
                <c:pt idx="5804">
                  <c:v>21</c:v>
                </c:pt>
                <c:pt idx="5805">
                  <c:v>19</c:v>
                </c:pt>
                <c:pt idx="5806">
                  <c:v>20</c:v>
                </c:pt>
                <c:pt idx="5807">
                  <c:v>27</c:v>
                </c:pt>
                <c:pt idx="5808">
                  <c:v>19</c:v>
                </c:pt>
                <c:pt idx="5809">
                  <c:v>20</c:v>
                </c:pt>
                <c:pt idx="5810">
                  <c:v>27</c:v>
                </c:pt>
                <c:pt idx="5811">
                  <c:v>18</c:v>
                </c:pt>
                <c:pt idx="5812">
                  <c:v>29</c:v>
                </c:pt>
                <c:pt idx="5813">
                  <c:v>10</c:v>
                </c:pt>
                <c:pt idx="5814">
                  <c:v>20</c:v>
                </c:pt>
                <c:pt idx="5815">
                  <c:v>5</c:v>
                </c:pt>
                <c:pt idx="5816">
                  <c:v>2</c:v>
                </c:pt>
                <c:pt idx="5817">
                  <c:v>12</c:v>
                </c:pt>
                <c:pt idx="5818">
                  <c:v>0</c:v>
                </c:pt>
                <c:pt idx="5819">
                  <c:v>17</c:v>
                </c:pt>
                <c:pt idx="5820">
                  <c:v>9</c:v>
                </c:pt>
                <c:pt idx="5821">
                  <c:v>13</c:v>
                </c:pt>
                <c:pt idx="5822">
                  <c:v>7</c:v>
                </c:pt>
                <c:pt idx="5823">
                  <c:v>13</c:v>
                </c:pt>
                <c:pt idx="5824">
                  <c:v>19</c:v>
                </c:pt>
                <c:pt idx="5825">
                  <c:v>8</c:v>
                </c:pt>
                <c:pt idx="5826">
                  <c:v>5</c:v>
                </c:pt>
                <c:pt idx="5827">
                  <c:v>21</c:v>
                </c:pt>
                <c:pt idx="5828">
                  <c:v>51</c:v>
                </c:pt>
                <c:pt idx="5829">
                  <c:v>0</c:v>
                </c:pt>
                <c:pt idx="5830">
                  <c:v>21</c:v>
                </c:pt>
                <c:pt idx="5831">
                  <c:v>38</c:v>
                </c:pt>
                <c:pt idx="5832">
                  <c:v>50</c:v>
                </c:pt>
                <c:pt idx="5833">
                  <c:v>0</c:v>
                </c:pt>
                <c:pt idx="5834">
                  <c:v>1</c:v>
                </c:pt>
                <c:pt idx="5835">
                  <c:v>15</c:v>
                </c:pt>
                <c:pt idx="5836">
                  <c:v>10</c:v>
                </c:pt>
                <c:pt idx="5837">
                  <c:v>8</c:v>
                </c:pt>
                <c:pt idx="5838">
                  <c:v>7</c:v>
                </c:pt>
                <c:pt idx="5839">
                  <c:v>37</c:v>
                </c:pt>
                <c:pt idx="5840">
                  <c:v>0</c:v>
                </c:pt>
                <c:pt idx="5841">
                  <c:v>15</c:v>
                </c:pt>
                <c:pt idx="5842">
                  <c:v>0</c:v>
                </c:pt>
                <c:pt idx="5843">
                  <c:v>10</c:v>
                </c:pt>
                <c:pt idx="5844">
                  <c:v>8</c:v>
                </c:pt>
                <c:pt idx="5845">
                  <c:v>0</c:v>
                </c:pt>
                <c:pt idx="5846">
                  <c:v>2</c:v>
                </c:pt>
                <c:pt idx="5847">
                  <c:v>5</c:v>
                </c:pt>
                <c:pt idx="5848">
                  <c:v>2</c:v>
                </c:pt>
                <c:pt idx="5849">
                  <c:v>6</c:v>
                </c:pt>
                <c:pt idx="5850">
                  <c:v>11</c:v>
                </c:pt>
                <c:pt idx="5851">
                  <c:v>12</c:v>
                </c:pt>
                <c:pt idx="5852">
                  <c:v>23</c:v>
                </c:pt>
                <c:pt idx="5853">
                  <c:v>12</c:v>
                </c:pt>
                <c:pt idx="5854">
                  <c:v>34</c:v>
                </c:pt>
                <c:pt idx="5855">
                  <c:v>0</c:v>
                </c:pt>
                <c:pt idx="5856">
                  <c:v>5</c:v>
                </c:pt>
                <c:pt idx="5857">
                  <c:v>11</c:v>
                </c:pt>
                <c:pt idx="5858">
                  <c:v>14</c:v>
                </c:pt>
                <c:pt idx="5859">
                  <c:v>4</c:v>
                </c:pt>
                <c:pt idx="5860">
                  <c:v>9</c:v>
                </c:pt>
                <c:pt idx="5861">
                  <c:v>0</c:v>
                </c:pt>
                <c:pt idx="5862">
                  <c:v>13</c:v>
                </c:pt>
                <c:pt idx="5863">
                  <c:v>33</c:v>
                </c:pt>
                <c:pt idx="5864">
                  <c:v>7</c:v>
                </c:pt>
                <c:pt idx="5865">
                  <c:v>10</c:v>
                </c:pt>
                <c:pt idx="5866">
                  <c:v>9</c:v>
                </c:pt>
                <c:pt idx="5867">
                  <c:v>3</c:v>
                </c:pt>
                <c:pt idx="5868">
                  <c:v>2</c:v>
                </c:pt>
                <c:pt idx="5869">
                  <c:v>5</c:v>
                </c:pt>
                <c:pt idx="5870">
                  <c:v>6</c:v>
                </c:pt>
                <c:pt idx="5871">
                  <c:v>8</c:v>
                </c:pt>
                <c:pt idx="5872">
                  <c:v>13</c:v>
                </c:pt>
                <c:pt idx="5873">
                  <c:v>9</c:v>
                </c:pt>
                <c:pt idx="5874">
                  <c:v>13</c:v>
                </c:pt>
                <c:pt idx="5875">
                  <c:v>25</c:v>
                </c:pt>
                <c:pt idx="5876">
                  <c:v>17</c:v>
                </c:pt>
                <c:pt idx="5877">
                  <c:v>15</c:v>
                </c:pt>
                <c:pt idx="5878">
                  <c:v>46</c:v>
                </c:pt>
                <c:pt idx="5879">
                  <c:v>3</c:v>
                </c:pt>
                <c:pt idx="5880">
                  <c:v>0</c:v>
                </c:pt>
                <c:pt idx="5881">
                  <c:v>22</c:v>
                </c:pt>
                <c:pt idx="5882">
                  <c:v>9</c:v>
                </c:pt>
                <c:pt idx="5883">
                  <c:v>19</c:v>
                </c:pt>
                <c:pt idx="5884">
                  <c:v>20</c:v>
                </c:pt>
                <c:pt idx="5885">
                  <c:v>0</c:v>
                </c:pt>
                <c:pt idx="5886">
                  <c:v>22</c:v>
                </c:pt>
                <c:pt idx="5887">
                  <c:v>37</c:v>
                </c:pt>
                <c:pt idx="5888">
                  <c:v>4</c:v>
                </c:pt>
                <c:pt idx="5889">
                  <c:v>18</c:v>
                </c:pt>
                <c:pt idx="5890">
                  <c:v>7</c:v>
                </c:pt>
                <c:pt idx="5891">
                  <c:v>7</c:v>
                </c:pt>
                <c:pt idx="5892">
                  <c:v>18</c:v>
                </c:pt>
                <c:pt idx="5893">
                  <c:v>8</c:v>
                </c:pt>
                <c:pt idx="5894">
                  <c:v>15</c:v>
                </c:pt>
                <c:pt idx="5895">
                  <c:v>11</c:v>
                </c:pt>
                <c:pt idx="5896">
                  <c:v>21</c:v>
                </c:pt>
                <c:pt idx="5897">
                  <c:v>15</c:v>
                </c:pt>
                <c:pt idx="5898">
                  <c:v>17</c:v>
                </c:pt>
                <c:pt idx="5899">
                  <c:v>18</c:v>
                </c:pt>
                <c:pt idx="5900">
                  <c:v>35</c:v>
                </c:pt>
                <c:pt idx="5901">
                  <c:v>34</c:v>
                </c:pt>
                <c:pt idx="5902">
                  <c:v>39</c:v>
                </c:pt>
                <c:pt idx="5903">
                  <c:v>29</c:v>
                </c:pt>
                <c:pt idx="5904">
                  <c:v>31</c:v>
                </c:pt>
                <c:pt idx="5905">
                  <c:v>29</c:v>
                </c:pt>
                <c:pt idx="5906">
                  <c:v>20</c:v>
                </c:pt>
                <c:pt idx="5907">
                  <c:v>16</c:v>
                </c:pt>
                <c:pt idx="5908">
                  <c:v>36</c:v>
                </c:pt>
                <c:pt idx="5909">
                  <c:v>21</c:v>
                </c:pt>
                <c:pt idx="5910">
                  <c:v>5</c:v>
                </c:pt>
                <c:pt idx="5911">
                  <c:v>9</c:v>
                </c:pt>
                <c:pt idx="5912">
                  <c:v>10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15</c:v>
                </c:pt>
                <c:pt idx="5917">
                  <c:v>0</c:v>
                </c:pt>
                <c:pt idx="5918">
                  <c:v>10</c:v>
                </c:pt>
                <c:pt idx="5919">
                  <c:v>10</c:v>
                </c:pt>
                <c:pt idx="5920">
                  <c:v>14</c:v>
                </c:pt>
                <c:pt idx="5921">
                  <c:v>4</c:v>
                </c:pt>
                <c:pt idx="5922">
                  <c:v>11</c:v>
                </c:pt>
                <c:pt idx="5923">
                  <c:v>20</c:v>
                </c:pt>
                <c:pt idx="5924">
                  <c:v>19</c:v>
                </c:pt>
                <c:pt idx="5925">
                  <c:v>15</c:v>
                </c:pt>
                <c:pt idx="5926">
                  <c:v>20</c:v>
                </c:pt>
                <c:pt idx="5927">
                  <c:v>0</c:v>
                </c:pt>
                <c:pt idx="5928">
                  <c:v>62</c:v>
                </c:pt>
                <c:pt idx="5929">
                  <c:v>12</c:v>
                </c:pt>
                <c:pt idx="5930">
                  <c:v>26</c:v>
                </c:pt>
                <c:pt idx="5931">
                  <c:v>0</c:v>
                </c:pt>
                <c:pt idx="5932">
                  <c:v>7</c:v>
                </c:pt>
                <c:pt idx="5933">
                  <c:v>12</c:v>
                </c:pt>
                <c:pt idx="5934">
                  <c:v>3</c:v>
                </c:pt>
                <c:pt idx="5935">
                  <c:v>28</c:v>
                </c:pt>
                <c:pt idx="5936">
                  <c:v>12</c:v>
                </c:pt>
                <c:pt idx="5937">
                  <c:v>0</c:v>
                </c:pt>
                <c:pt idx="5938">
                  <c:v>9</c:v>
                </c:pt>
                <c:pt idx="5939">
                  <c:v>16</c:v>
                </c:pt>
                <c:pt idx="5940">
                  <c:v>41</c:v>
                </c:pt>
                <c:pt idx="5941">
                  <c:v>0</c:v>
                </c:pt>
                <c:pt idx="5942">
                  <c:v>6</c:v>
                </c:pt>
                <c:pt idx="5943">
                  <c:v>0</c:v>
                </c:pt>
                <c:pt idx="5944">
                  <c:v>21</c:v>
                </c:pt>
                <c:pt idx="5945">
                  <c:v>5</c:v>
                </c:pt>
                <c:pt idx="5946">
                  <c:v>0</c:v>
                </c:pt>
                <c:pt idx="5947">
                  <c:v>9</c:v>
                </c:pt>
                <c:pt idx="5948">
                  <c:v>11</c:v>
                </c:pt>
                <c:pt idx="5949">
                  <c:v>29</c:v>
                </c:pt>
                <c:pt idx="5950">
                  <c:v>5</c:v>
                </c:pt>
                <c:pt idx="5951">
                  <c:v>2</c:v>
                </c:pt>
                <c:pt idx="5952">
                  <c:v>16</c:v>
                </c:pt>
                <c:pt idx="5953">
                  <c:v>3</c:v>
                </c:pt>
                <c:pt idx="5954">
                  <c:v>16</c:v>
                </c:pt>
                <c:pt idx="5955">
                  <c:v>13</c:v>
                </c:pt>
                <c:pt idx="5956">
                  <c:v>17</c:v>
                </c:pt>
                <c:pt idx="5957">
                  <c:v>3</c:v>
                </c:pt>
                <c:pt idx="5958">
                  <c:v>30</c:v>
                </c:pt>
                <c:pt idx="5959">
                  <c:v>18</c:v>
                </c:pt>
                <c:pt idx="5960">
                  <c:v>11</c:v>
                </c:pt>
                <c:pt idx="5961">
                  <c:v>8</c:v>
                </c:pt>
                <c:pt idx="5962">
                  <c:v>4</c:v>
                </c:pt>
                <c:pt idx="5963">
                  <c:v>11</c:v>
                </c:pt>
                <c:pt idx="5964">
                  <c:v>16</c:v>
                </c:pt>
                <c:pt idx="5965">
                  <c:v>27</c:v>
                </c:pt>
                <c:pt idx="5966">
                  <c:v>20</c:v>
                </c:pt>
                <c:pt idx="5967">
                  <c:v>29</c:v>
                </c:pt>
                <c:pt idx="5968">
                  <c:v>19</c:v>
                </c:pt>
                <c:pt idx="5969">
                  <c:v>16</c:v>
                </c:pt>
                <c:pt idx="5970">
                  <c:v>26</c:v>
                </c:pt>
                <c:pt idx="5971">
                  <c:v>4</c:v>
                </c:pt>
                <c:pt idx="5972">
                  <c:v>9</c:v>
                </c:pt>
                <c:pt idx="5973">
                  <c:v>26</c:v>
                </c:pt>
                <c:pt idx="5974">
                  <c:v>56</c:v>
                </c:pt>
                <c:pt idx="5975">
                  <c:v>0</c:v>
                </c:pt>
                <c:pt idx="5976">
                  <c:v>13</c:v>
                </c:pt>
                <c:pt idx="5977">
                  <c:v>24</c:v>
                </c:pt>
                <c:pt idx="5978">
                  <c:v>34</c:v>
                </c:pt>
                <c:pt idx="5979">
                  <c:v>10</c:v>
                </c:pt>
                <c:pt idx="5980">
                  <c:v>18</c:v>
                </c:pt>
                <c:pt idx="5981">
                  <c:v>24</c:v>
                </c:pt>
                <c:pt idx="5982">
                  <c:v>6</c:v>
                </c:pt>
                <c:pt idx="5983">
                  <c:v>35</c:v>
                </c:pt>
                <c:pt idx="5984">
                  <c:v>12</c:v>
                </c:pt>
                <c:pt idx="5985">
                  <c:v>0</c:v>
                </c:pt>
                <c:pt idx="5986">
                  <c:v>0</c:v>
                </c:pt>
                <c:pt idx="5987">
                  <c:v>1</c:v>
                </c:pt>
                <c:pt idx="5988">
                  <c:v>9</c:v>
                </c:pt>
                <c:pt idx="5989">
                  <c:v>5</c:v>
                </c:pt>
                <c:pt idx="5990">
                  <c:v>1</c:v>
                </c:pt>
                <c:pt idx="5991">
                  <c:v>12</c:v>
                </c:pt>
                <c:pt idx="5992">
                  <c:v>6</c:v>
                </c:pt>
                <c:pt idx="5993">
                  <c:v>17</c:v>
                </c:pt>
                <c:pt idx="5994">
                  <c:v>26</c:v>
                </c:pt>
                <c:pt idx="5995">
                  <c:v>22</c:v>
                </c:pt>
                <c:pt idx="5996">
                  <c:v>21</c:v>
                </c:pt>
                <c:pt idx="5997">
                  <c:v>0</c:v>
                </c:pt>
                <c:pt idx="5998">
                  <c:v>32</c:v>
                </c:pt>
                <c:pt idx="5999">
                  <c:v>11</c:v>
                </c:pt>
                <c:pt idx="6000">
                  <c:v>1</c:v>
                </c:pt>
                <c:pt idx="6001">
                  <c:v>0</c:v>
                </c:pt>
                <c:pt idx="6002">
                  <c:v>7</c:v>
                </c:pt>
                <c:pt idx="6003">
                  <c:v>9</c:v>
                </c:pt>
                <c:pt idx="6004">
                  <c:v>18</c:v>
                </c:pt>
                <c:pt idx="6005">
                  <c:v>3</c:v>
                </c:pt>
                <c:pt idx="6006">
                  <c:v>14</c:v>
                </c:pt>
                <c:pt idx="6007">
                  <c:v>5</c:v>
                </c:pt>
                <c:pt idx="6008">
                  <c:v>26</c:v>
                </c:pt>
                <c:pt idx="6009">
                  <c:v>15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11</c:v>
                </c:pt>
                <c:pt idx="6015">
                  <c:v>1</c:v>
                </c:pt>
                <c:pt idx="6016">
                  <c:v>10</c:v>
                </c:pt>
                <c:pt idx="6017">
                  <c:v>0</c:v>
                </c:pt>
                <c:pt idx="6018">
                  <c:v>16</c:v>
                </c:pt>
                <c:pt idx="6019">
                  <c:v>0</c:v>
                </c:pt>
                <c:pt idx="6020">
                  <c:v>11</c:v>
                </c:pt>
                <c:pt idx="6021">
                  <c:v>2</c:v>
                </c:pt>
                <c:pt idx="6022">
                  <c:v>0</c:v>
                </c:pt>
                <c:pt idx="6023">
                  <c:v>10</c:v>
                </c:pt>
                <c:pt idx="6024">
                  <c:v>0</c:v>
                </c:pt>
                <c:pt idx="6025">
                  <c:v>10</c:v>
                </c:pt>
                <c:pt idx="6026">
                  <c:v>11</c:v>
                </c:pt>
                <c:pt idx="6027">
                  <c:v>0</c:v>
                </c:pt>
                <c:pt idx="6028">
                  <c:v>16</c:v>
                </c:pt>
                <c:pt idx="6029">
                  <c:v>2</c:v>
                </c:pt>
                <c:pt idx="6030">
                  <c:v>7</c:v>
                </c:pt>
                <c:pt idx="6031">
                  <c:v>5</c:v>
                </c:pt>
                <c:pt idx="6032">
                  <c:v>15</c:v>
                </c:pt>
                <c:pt idx="6033">
                  <c:v>24</c:v>
                </c:pt>
                <c:pt idx="6034">
                  <c:v>0</c:v>
                </c:pt>
                <c:pt idx="6035">
                  <c:v>0</c:v>
                </c:pt>
                <c:pt idx="6036">
                  <c:v>2</c:v>
                </c:pt>
                <c:pt idx="6037">
                  <c:v>0</c:v>
                </c:pt>
                <c:pt idx="6038">
                  <c:v>0</c:v>
                </c:pt>
                <c:pt idx="6039">
                  <c:v>4</c:v>
                </c:pt>
                <c:pt idx="6040">
                  <c:v>19</c:v>
                </c:pt>
                <c:pt idx="6041">
                  <c:v>1</c:v>
                </c:pt>
                <c:pt idx="6042">
                  <c:v>9</c:v>
                </c:pt>
                <c:pt idx="6043">
                  <c:v>0</c:v>
                </c:pt>
                <c:pt idx="6044">
                  <c:v>25</c:v>
                </c:pt>
                <c:pt idx="6045">
                  <c:v>0</c:v>
                </c:pt>
                <c:pt idx="6046">
                  <c:v>0</c:v>
                </c:pt>
                <c:pt idx="6047">
                  <c:v>7</c:v>
                </c:pt>
                <c:pt idx="6048">
                  <c:v>9</c:v>
                </c:pt>
                <c:pt idx="6049">
                  <c:v>9</c:v>
                </c:pt>
                <c:pt idx="6050">
                  <c:v>1</c:v>
                </c:pt>
                <c:pt idx="6051">
                  <c:v>6</c:v>
                </c:pt>
                <c:pt idx="6052">
                  <c:v>1</c:v>
                </c:pt>
                <c:pt idx="6053">
                  <c:v>0</c:v>
                </c:pt>
                <c:pt idx="6054">
                  <c:v>11</c:v>
                </c:pt>
                <c:pt idx="6055">
                  <c:v>14</c:v>
                </c:pt>
                <c:pt idx="6056">
                  <c:v>4</c:v>
                </c:pt>
                <c:pt idx="6057">
                  <c:v>3</c:v>
                </c:pt>
                <c:pt idx="6058">
                  <c:v>18</c:v>
                </c:pt>
                <c:pt idx="6059">
                  <c:v>0</c:v>
                </c:pt>
                <c:pt idx="6060">
                  <c:v>7</c:v>
                </c:pt>
                <c:pt idx="6061">
                  <c:v>0</c:v>
                </c:pt>
                <c:pt idx="6062">
                  <c:v>1</c:v>
                </c:pt>
                <c:pt idx="6063">
                  <c:v>23</c:v>
                </c:pt>
                <c:pt idx="6064">
                  <c:v>4</c:v>
                </c:pt>
                <c:pt idx="6065">
                  <c:v>7</c:v>
                </c:pt>
                <c:pt idx="6066">
                  <c:v>0</c:v>
                </c:pt>
                <c:pt idx="6067">
                  <c:v>13</c:v>
                </c:pt>
                <c:pt idx="6068">
                  <c:v>13</c:v>
                </c:pt>
                <c:pt idx="6069">
                  <c:v>0</c:v>
                </c:pt>
                <c:pt idx="6070">
                  <c:v>4</c:v>
                </c:pt>
                <c:pt idx="6071">
                  <c:v>0</c:v>
                </c:pt>
                <c:pt idx="6072">
                  <c:v>33</c:v>
                </c:pt>
                <c:pt idx="6073">
                  <c:v>2</c:v>
                </c:pt>
                <c:pt idx="6074">
                  <c:v>0</c:v>
                </c:pt>
                <c:pt idx="6075">
                  <c:v>8</c:v>
                </c:pt>
                <c:pt idx="6076">
                  <c:v>6</c:v>
                </c:pt>
                <c:pt idx="6077">
                  <c:v>2</c:v>
                </c:pt>
                <c:pt idx="6078">
                  <c:v>15</c:v>
                </c:pt>
                <c:pt idx="6079">
                  <c:v>0</c:v>
                </c:pt>
                <c:pt idx="6080">
                  <c:v>20</c:v>
                </c:pt>
                <c:pt idx="6081">
                  <c:v>11</c:v>
                </c:pt>
                <c:pt idx="6082">
                  <c:v>1</c:v>
                </c:pt>
                <c:pt idx="6083">
                  <c:v>0</c:v>
                </c:pt>
                <c:pt idx="6084">
                  <c:v>3</c:v>
                </c:pt>
                <c:pt idx="6085">
                  <c:v>0</c:v>
                </c:pt>
                <c:pt idx="6086">
                  <c:v>6</c:v>
                </c:pt>
                <c:pt idx="6087">
                  <c:v>12</c:v>
                </c:pt>
                <c:pt idx="6088">
                  <c:v>0</c:v>
                </c:pt>
                <c:pt idx="6089">
                  <c:v>7</c:v>
                </c:pt>
                <c:pt idx="6090">
                  <c:v>7</c:v>
                </c:pt>
                <c:pt idx="6091">
                  <c:v>6</c:v>
                </c:pt>
                <c:pt idx="6092">
                  <c:v>23</c:v>
                </c:pt>
                <c:pt idx="6093">
                  <c:v>14</c:v>
                </c:pt>
                <c:pt idx="6094">
                  <c:v>0</c:v>
                </c:pt>
                <c:pt idx="6095">
                  <c:v>9</c:v>
                </c:pt>
                <c:pt idx="6096">
                  <c:v>2</c:v>
                </c:pt>
                <c:pt idx="6097">
                  <c:v>5</c:v>
                </c:pt>
                <c:pt idx="6098">
                  <c:v>11</c:v>
                </c:pt>
                <c:pt idx="6099">
                  <c:v>9</c:v>
                </c:pt>
                <c:pt idx="6100">
                  <c:v>4</c:v>
                </c:pt>
                <c:pt idx="6101">
                  <c:v>0</c:v>
                </c:pt>
                <c:pt idx="6102">
                  <c:v>21</c:v>
                </c:pt>
                <c:pt idx="6103">
                  <c:v>11</c:v>
                </c:pt>
                <c:pt idx="6104">
                  <c:v>8</c:v>
                </c:pt>
                <c:pt idx="6105">
                  <c:v>7</c:v>
                </c:pt>
                <c:pt idx="6106">
                  <c:v>4</c:v>
                </c:pt>
                <c:pt idx="6107">
                  <c:v>16</c:v>
                </c:pt>
                <c:pt idx="6108">
                  <c:v>9</c:v>
                </c:pt>
                <c:pt idx="6109">
                  <c:v>0</c:v>
                </c:pt>
                <c:pt idx="6110">
                  <c:v>17</c:v>
                </c:pt>
                <c:pt idx="6111">
                  <c:v>0</c:v>
                </c:pt>
                <c:pt idx="6112">
                  <c:v>21</c:v>
                </c:pt>
                <c:pt idx="6113">
                  <c:v>0</c:v>
                </c:pt>
                <c:pt idx="6114">
                  <c:v>5</c:v>
                </c:pt>
                <c:pt idx="6115">
                  <c:v>0</c:v>
                </c:pt>
                <c:pt idx="6116">
                  <c:v>4</c:v>
                </c:pt>
                <c:pt idx="6117">
                  <c:v>2</c:v>
                </c:pt>
                <c:pt idx="6118">
                  <c:v>0</c:v>
                </c:pt>
                <c:pt idx="6119">
                  <c:v>14</c:v>
                </c:pt>
                <c:pt idx="6120">
                  <c:v>0</c:v>
                </c:pt>
                <c:pt idx="6121">
                  <c:v>0</c:v>
                </c:pt>
                <c:pt idx="6122">
                  <c:v>5</c:v>
                </c:pt>
                <c:pt idx="6123">
                  <c:v>0</c:v>
                </c:pt>
                <c:pt idx="6124">
                  <c:v>7</c:v>
                </c:pt>
                <c:pt idx="6125">
                  <c:v>0</c:v>
                </c:pt>
                <c:pt idx="6126">
                  <c:v>26</c:v>
                </c:pt>
                <c:pt idx="6127">
                  <c:v>0</c:v>
                </c:pt>
                <c:pt idx="6128">
                  <c:v>12</c:v>
                </c:pt>
                <c:pt idx="6129">
                  <c:v>15</c:v>
                </c:pt>
                <c:pt idx="6130">
                  <c:v>0</c:v>
                </c:pt>
                <c:pt idx="6131">
                  <c:v>6</c:v>
                </c:pt>
                <c:pt idx="6132">
                  <c:v>3</c:v>
                </c:pt>
                <c:pt idx="6133">
                  <c:v>3</c:v>
                </c:pt>
                <c:pt idx="6134">
                  <c:v>10</c:v>
                </c:pt>
                <c:pt idx="6135">
                  <c:v>6</c:v>
                </c:pt>
                <c:pt idx="6136">
                  <c:v>11</c:v>
                </c:pt>
                <c:pt idx="6137">
                  <c:v>7</c:v>
                </c:pt>
                <c:pt idx="6138">
                  <c:v>7</c:v>
                </c:pt>
                <c:pt idx="6139">
                  <c:v>18</c:v>
                </c:pt>
                <c:pt idx="6140">
                  <c:v>13</c:v>
                </c:pt>
                <c:pt idx="6141">
                  <c:v>7</c:v>
                </c:pt>
                <c:pt idx="6142">
                  <c:v>8</c:v>
                </c:pt>
                <c:pt idx="6143">
                  <c:v>13</c:v>
                </c:pt>
                <c:pt idx="6144">
                  <c:v>12</c:v>
                </c:pt>
                <c:pt idx="6145">
                  <c:v>10</c:v>
                </c:pt>
                <c:pt idx="6146">
                  <c:v>17</c:v>
                </c:pt>
                <c:pt idx="6147">
                  <c:v>14</c:v>
                </c:pt>
                <c:pt idx="6148">
                  <c:v>12</c:v>
                </c:pt>
                <c:pt idx="6149">
                  <c:v>7</c:v>
                </c:pt>
                <c:pt idx="6150">
                  <c:v>0</c:v>
                </c:pt>
                <c:pt idx="6151">
                  <c:v>20</c:v>
                </c:pt>
                <c:pt idx="6152">
                  <c:v>0</c:v>
                </c:pt>
                <c:pt idx="6153">
                  <c:v>8</c:v>
                </c:pt>
                <c:pt idx="6154">
                  <c:v>6</c:v>
                </c:pt>
                <c:pt idx="6155">
                  <c:v>0</c:v>
                </c:pt>
                <c:pt idx="6156">
                  <c:v>10</c:v>
                </c:pt>
                <c:pt idx="6157">
                  <c:v>0</c:v>
                </c:pt>
                <c:pt idx="6158">
                  <c:v>3</c:v>
                </c:pt>
                <c:pt idx="6159">
                  <c:v>6</c:v>
                </c:pt>
                <c:pt idx="6160">
                  <c:v>3</c:v>
                </c:pt>
                <c:pt idx="6161">
                  <c:v>0</c:v>
                </c:pt>
                <c:pt idx="6162">
                  <c:v>8</c:v>
                </c:pt>
                <c:pt idx="6163">
                  <c:v>13</c:v>
                </c:pt>
                <c:pt idx="6164">
                  <c:v>20</c:v>
                </c:pt>
                <c:pt idx="6165">
                  <c:v>30</c:v>
                </c:pt>
                <c:pt idx="6166">
                  <c:v>0</c:v>
                </c:pt>
                <c:pt idx="6167">
                  <c:v>15</c:v>
                </c:pt>
                <c:pt idx="6168">
                  <c:v>11</c:v>
                </c:pt>
                <c:pt idx="6169">
                  <c:v>18</c:v>
                </c:pt>
                <c:pt idx="6170">
                  <c:v>5</c:v>
                </c:pt>
                <c:pt idx="6171">
                  <c:v>15</c:v>
                </c:pt>
                <c:pt idx="6172">
                  <c:v>6</c:v>
                </c:pt>
                <c:pt idx="6173">
                  <c:v>0</c:v>
                </c:pt>
                <c:pt idx="6174">
                  <c:v>3</c:v>
                </c:pt>
                <c:pt idx="6175">
                  <c:v>30</c:v>
                </c:pt>
                <c:pt idx="6176">
                  <c:v>13</c:v>
                </c:pt>
                <c:pt idx="6177">
                  <c:v>2</c:v>
                </c:pt>
                <c:pt idx="6178">
                  <c:v>5</c:v>
                </c:pt>
                <c:pt idx="6179">
                  <c:v>5</c:v>
                </c:pt>
                <c:pt idx="6180">
                  <c:v>4</c:v>
                </c:pt>
                <c:pt idx="6181">
                  <c:v>3</c:v>
                </c:pt>
                <c:pt idx="6182">
                  <c:v>4</c:v>
                </c:pt>
                <c:pt idx="6183">
                  <c:v>0</c:v>
                </c:pt>
                <c:pt idx="6184">
                  <c:v>8</c:v>
                </c:pt>
                <c:pt idx="6185">
                  <c:v>1</c:v>
                </c:pt>
                <c:pt idx="6186">
                  <c:v>6</c:v>
                </c:pt>
                <c:pt idx="6187">
                  <c:v>10</c:v>
                </c:pt>
                <c:pt idx="6188">
                  <c:v>9</c:v>
                </c:pt>
                <c:pt idx="6189">
                  <c:v>19</c:v>
                </c:pt>
                <c:pt idx="6190">
                  <c:v>5</c:v>
                </c:pt>
                <c:pt idx="6191">
                  <c:v>14</c:v>
                </c:pt>
                <c:pt idx="6192">
                  <c:v>15</c:v>
                </c:pt>
                <c:pt idx="6193">
                  <c:v>0</c:v>
                </c:pt>
                <c:pt idx="6194">
                  <c:v>17</c:v>
                </c:pt>
                <c:pt idx="6195">
                  <c:v>1</c:v>
                </c:pt>
                <c:pt idx="6196">
                  <c:v>6</c:v>
                </c:pt>
                <c:pt idx="6197">
                  <c:v>13</c:v>
                </c:pt>
                <c:pt idx="6198">
                  <c:v>0</c:v>
                </c:pt>
                <c:pt idx="6199">
                  <c:v>25</c:v>
                </c:pt>
                <c:pt idx="6200">
                  <c:v>7</c:v>
                </c:pt>
                <c:pt idx="6201">
                  <c:v>0</c:v>
                </c:pt>
                <c:pt idx="6202">
                  <c:v>6</c:v>
                </c:pt>
                <c:pt idx="6203">
                  <c:v>6</c:v>
                </c:pt>
                <c:pt idx="6204">
                  <c:v>4</c:v>
                </c:pt>
                <c:pt idx="6205">
                  <c:v>11</c:v>
                </c:pt>
                <c:pt idx="6206">
                  <c:v>5</c:v>
                </c:pt>
                <c:pt idx="6207">
                  <c:v>6</c:v>
                </c:pt>
                <c:pt idx="6208">
                  <c:v>12</c:v>
                </c:pt>
                <c:pt idx="6209">
                  <c:v>12</c:v>
                </c:pt>
                <c:pt idx="6210">
                  <c:v>15</c:v>
                </c:pt>
                <c:pt idx="6211">
                  <c:v>13</c:v>
                </c:pt>
                <c:pt idx="6212">
                  <c:v>26</c:v>
                </c:pt>
                <c:pt idx="6213">
                  <c:v>17</c:v>
                </c:pt>
                <c:pt idx="6214">
                  <c:v>30</c:v>
                </c:pt>
                <c:pt idx="6215">
                  <c:v>0</c:v>
                </c:pt>
                <c:pt idx="6216">
                  <c:v>8</c:v>
                </c:pt>
                <c:pt idx="6217">
                  <c:v>10</c:v>
                </c:pt>
                <c:pt idx="6218">
                  <c:v>4</c:v>
                </c:pt>
                <c:pt idx="6219">
                  <c:v>0</c:v>
                </c:pt>
                <c:pt idx="6220">
                  <c:v>8</c:v>
                </c:pt>
                <c:pt idx="6221">
                  <c:v>2</c:v>
                </c:pt>
                <c:pt idx="6222">
                  <c:v>0</c:v>
                </c:pt>
                <c:pt idx="6223">
                  <c:v>9</c:v>
                </c:pt>
                <c:pt idx="6224">
                  <c:v>16</c:v>
                </c:pt>
                <c:pt idx="6225">
                  <c:v>0</c:v>
                </c:pt>
                <c:pt idx="6226">
                  <c:v>4</c:v>
                </c:pt>
                <c:pt idx="6227">
                  <c:v>3</c:v>
                </c:pt>
                <c:pt idx="6228">
                  <c:v>5</c:v>
                </c:pt>
                <c:pt idx="6229">
                  <c:v>5</c:v>
                </c:pt>
                <c:pt idx="6230">
                  <c:v>9</c:v>
                </c:pt>
                <c:pt idx="6231">
                  <c:v>5</c:v>
                </c:pt>
                <c:pt idx="6232">
                  <c:v>12</c:v>
                </c:pt>
                <c:pt idx="6233">
                  <c:v>9</c:v>
                </c:pt>
                <c:pt idx="6234">
                  <c:v>7</c:v>
                </c:pt>
                <c:pt idx="6235">
                  <c:v>10</c:v>
                </c:pt>
                <c:pt idx="6236">
                  <c:v>16</c:v>
                </c:pt>
                <c:pt idx="6237">
                  <c:v>27</c:v>
                </c:pt>
                <c:pt idx="6238">
                  <c:v>0</c:v>
                </c:pt>
                <c:pt idx="6239">
                  <c:v>12</c:v>
                </c:pt>
                <c:pt idx="6240">
                  <c:v>0</c:v>
                </c:pt>
                <c:pt idx="6241">
                  <c:v>0</c:v>
                </c:pt>
                <c:pt idx="6242">
                  <c:v>14</c:v>
                </c:pt>
                <c:pt idx="6243">
                  <c:v>0</c:v>
                </c:pt>
                <c:pt idx="6244">
                  <c:v>2</c:v>
                </c:pt>
                <c:pt idx="6245">
                  <c:v>5</c:v>
                </c:pt>
                <c:pt idx="6246">
                  <c:v>1</c:v>
                </c:pt>
                <c:pt idx="6247">
                  <c:v>25</c:v>
                </c:pt>
                <c:pt idx="6248">
                  <c:v>0</c:v>
                </c:pt>
                <c:pt idx="6249">
                  <c:v>0</c:v>
                </c:pt>
                <c:pt idx="6250">
                  <c:v>5</c:v>
                </c:pt>
                <c:pt idx="6251">
                  <c:v>5</c:v>
                </c:pt>
                <c:pt idx="6252">
                  <c:v>0</c:v>
                </c:pt>
                <c:pt idx="6253">
                  <c:v>5</c:v>
                </c:pt>
                <c:pt idx="6254">
                  <c:v>0</c:v>
                </c:pt>
                <c:pt idx="6255">
                  <c:v>0</c:v>
                </c:pt>
                <c:pt idx="6256">
                  <c:v>10</c:v>
                </c:pt>
                <c:pt idx="6257">
                  <c:v>4</c:v>
                </c:pt>
                <c:pt idx="6258">
                  <c:v>0</c:v>
                </c:pt>
                <c:pt idx="6259">
                  <c:v>15</c:v>
                </c:pt>
                <c:pt idx="6260">
                  <c:v>8</c:v>
                </c:pt>
                <c:pt idx="6261">
                  <c:v>8</c:v>
                </c:pt>
                <c:pt idx="6262">
                  <c:v>19</c:v>
                </c:pt>
                <c:pt idx="6263">
                  <c:v>0</c:v>
                </c:pt>
                <c:pt idx="6264">
                  <c:v>23</c:v>
                </c:pt>
                <c:pt idx="6265">
                  <c:v>4</c:v>
                </c:pt>
                <c:pt idx="6266">
                  <c:v>1</c:v>
                </c:pt>
                <c:pt idx="6267">
                  <c:v>0</c:v>
                </c:pt>
                <c:pt idx="6268">
                  <c:v>6</c:v>
                </c:pt>
                <c:pt idx="6269">
                  <c:v>3</c:v>
                </c:pt>
                <c:pt idx="6270">
                  <c:v>0</c:v>
                </c:pt>
                <c:pt idx="6271">
                  <c:v>29</c:v>
                </c:pt>
                <c:pt idx="6272">
                  <c:v>6</c:v>
                </c:pt>
                <c:pt idx="6273">
                  <c:v>17</c:v>
                </c:pt>
                <c:pt idx="6274">
                  <c:v>1</c:v>
                </c:pt>
                <c:pt idx="6275">
                  <c:v>0</c:v>
                </c:pt>
                <c:pt idx="6276">
                  <c:v>6</c:v>
                </c:pt>
                <c:pt idx="6277">
                  <c:v>0</c:v>
                </c:pt>
                <c:pt idx="6278">
                  <c:v>5</c:v>
                </c:pt>
                <c:pt idx="6279">
                  <c:v>0</c:v>
                </c:pt>
                <c:pt idx="6280">
                  <c:v>5</c:v>
                </c:pt>
                <c:pt idx="6281">
                  <c:v>11</c:v>
                </c:pt>
                <c:pt idx="6282">
                  <c:v>5</c:v>
                </c:pt>
                <c:pt idx="6283">
                  <c:v>15</c:v>
                </c:pt>
                <c:pt idx="6284">
                  <c:v>37</c:v>
                </c:pt>
                <c:pt idx="6285">
                  <c:v>0</c:v>
                </c:pt>
                <c:pt idx="6286">
                  <c:v>0</c:v>
                </c:pt>
                <c:pt idx="6287">
                  <c:v>8</c:v>
                </c:pt>
                <c:pt idx="6288">
                  <c:v>18</c:v>
                </c:pt>
                <c:pt idx="6289">
                  <c:v>0</c:v>
                </c:pt>
                <c:pt idx="6290">
                  <c:v>4</c:v>
                </c:pt>
                <c:pt idx="6291">
                  <c:v>10</c:v>
                </c:pt>
                <c:pt idx="6292">
                  <c:v>0</c:v>
                </c:pt>
                <c:pt idx="6293">
                  <c:v>9</c:v>
                </c:pt>
                <c:pt idx="6294">
                  <c:v>14</c:v>
                </c:pt>
                <c:pt idx="6295">
                  <c:v>19</c:v>
                </c:pt>
                <c:pt idx="6296">
                  <c:v>7</c:v>
                </c:pt>
                <c:pt idx="6297">
                  <c:v>8</c:v>
                </c:pt>
                <c:pt idx="6298">
                  <c:v>8</c:v>
                </c:pt>
                <c:pt idx="6299">
                  <c:v>10</c:v>
                </c:pt>
                <c:pt idx="6300">
                  <c:v>24</c:v>
                </c:pt>
                <c:pt idx="6301">
                  <c:v>11</c:v>
                </c:pt>
                <c:pt idx="6302">
                  <c:v>5</c:v>
                </c:pt>
                <c:pt idx="6303">
                  <c:v>15</c:v>
                </c:pt>
                <c:pt idx="6304">
                  <c:v>9</c:v>
                </c:pt>
                <c:pt idx="6305">
                  <c:v>13</c:v>
                </c:pt>
                <c:pt idx="6306">
                  <c:v>18</c:v>
                </c:pt>
                <c:pt idx="6307">
                  <c:v>0</c:v>
                </c:pt>
                <c:pt idx="6308">
                  <c:v>17</c:v>
                </c:pt>
                <c:pt idx="6309">
                  <c:v>3</c:v>
                </c:pt>
                <c:pt idx="6310">
                  <c:v>14</c:v>
                </c:pt>
                <c:pt idx="6311">
                  <c:v>0</c:v>
                </c:pt>
                <c:pt idx="6312">
                  <c:v>3</c:v>
                </c:pt>
                <c:pt idx="6313">
                  <c:v>1</c:v>
                </c:pt>
                <c:pt idx="6314">
                  <c:v>12</c:v>
                </c:pt>
                <c:pt idx="6315">
                  <c:v>3</c:v>
                </c:pt>
                <c:pt idx="6316">
                  <c:v>14</c:v>
                </c:pt>
                <c:pt idx="6317">
                  <c:v>8</c:v>
                </c:pt>
                <c:pt idx="6318">
                  <c:v>12</c:v>
                </c:pt>
                <c:pt idx="6319">
                  <c:v>23</c:v>
                </c:pt>
                <c:pt idx="6320">
                  <c:v>0</c:v>
                </c:pt>
                <c:pt idx="6321">
                  <c:v>4</c:v>
                </c:pt>
                <c:pt idx="6322">
                  <c:v>5</c:v>
                </c:pt>
                <c:pt idx="6323">
                  <c:v>6</c:v>
                </c:pt>
                <c:pt idx="6324">
                  <c:v>2</c:v>
                </c:pt>
                <c:pt idx="6325">
                  <c:v>4</c:v>
                </c:pt>
                <c:pt idx="6326">
                  <c:v>0</c:v>
                </c:pt>
                <c:pt idx="6327">
                  <c:v>4</c:v>
                </c:pt>
                <c:pt idx="6328">
                  <c:v>5</c:v>
                </c:pt>
                <c:pt idx="6329">
                  <c:v>7</c:v>
                </c:pt>
                <c:pt idx="6330">
                  <c:v>3</c:v>
                </c:pt>
                <c:pt idx="6331">
                  <c:v>7</c:v>
                </c:pt>
                <c:pt idx="6332">
                  <c:v>14</c:v>
                </c:pt>
                <c:pt idx="6333">
                  <c:v>18</c:v>
                </c:pt>
                <c:pt idx="6334">
                  <c:v>19</c:v>
                </c:pt>
                <c:pt idx="6335">
                  <c:v>10</c:v>
                </c:pt>
                <c:pt idx="6336">
                  <c:v>45</c:v>
                </c:pt>
                <c:pt idx="6337">
                  <c:v>8</c:v>
                </c:pt>
                <c:pt idx="6338">
                  <c:v>19</c:v>
                </c:pt>
                <c:pt idx="6339">
                  <c:v>19</c:v>
                </c:pt>
                <c:pt idx="6340">
                  <c:v>2</c:v>
                </c:pt>
                <c:pt idx="6341">
                  <c:v>14</c:v>
                </c:pt>
                <c:pt idx="6342">
                  <c:v>6</c:v>
                </c:pt>
                <c:pt idx="6343">
                  <c:v>17</c:v>
                </c:pt>
                <c:pt idx="6344">
                  <c:v>0</c:v>
                </c:pt>
                <c:pt idx="6345">
                  <c:v>8</c:v>
                </c:pt>
                <c:pt idx="6346">
                  <c:v>6</c:v>
                </c:pt>
                <c:pt idx="6347">
                  <c:v>7</c:v>
                </c:pt>
                <c:pt idx="6348">
                  <c:v>5</c:v>
                </c:pt>
                <c:pt idx="6349">
                  <c:v>8</c:v>
                </c:pt>
                <c:pt idx="6350">
                  <c:v>10</c:v>
                </c:pt>
                <c:pt idx="6351">
                  <c:v>7</c:v>
                </c:pt>
                <c:pt idx="6352">
                  <c:v>8</c:v>
                </c:pt>
                <c:pt idx="6353">
                  <c:v>12</c:v>
                </c:pt>
                <c:pt idx="6354">
                  <c:v>8</c:v>
                </c:pt>
                <c:pt idx="6355">
                  <c:v>10</c:v>
                </c:pt>
                <c:pt idx="6356">
                  <c:v>21</c:v>
                </c:pt>
                <c:pt idx="6357">
                  <c:v>14</c:v>
                </c:pt>
                <c:pt idx="6358">
                  <c:v>31</c:v>
                </c:pt>
                <c:pt idx="6359">
                  <c:v>14</c:v>
                </c:pt>
                <c:pt idx="6360">
                  <c:v>10</c:v>
                </c:pt>
                <c:pt idx="6361">
                  <c:v>16</c:v>
                </c:pt>
                <c:pt idx="6362">
                  <c:v>10</c:v>
                </c:pt>
                <c:pt idx="6363">
                  <c:v>6</c:v>
                </c:pt>
                <c:pt idx="6364">
                  <c:v>19</c:v>
                </c:pt>
                <c:pt idx="6365">
                  <c:v>18</c:v>
                </c:pt>
                <c:pt idx="6366">
                  <c:v>2</c:v>
                </c:pt>
                <c:pt idx="6367">
                  <c:v>8</c:v>
                </c:pt>
                <c:pt idx="6368">
                  <c:v>11</c:v>
                </c:pt>
                <c:pt idx="6369">
                  <c:v>0</c:v>
                </c:pt>
                <c:pt idx="6370">
                  <c:v>13</c:v>
                </c:pt>
                <c:pt idx="6371">
                  <c:v>5</c:v>
                </c:pt>
                <c:pt idx="6372">
                  <c:v>3</c:v>
                </c:pt>
                <c:pt idx="6373">
                  <c:v>8</c:v>
                </c:pt>
                <c:pt idx="6374">
                  <c:v>10</c:v>
                </c:pt>
                <c:pt idx="6375">
                  <c:v>36</c:v>
                </c:pt>
                <c:pt idx="6376">
                  <c:v>12</c:v>
                </c:pt>
                <c:pt idx="6377">
                  <c:v>6</c:v>
                </c:pt>
                <c:pt idx="6378">
                  <c:v>0</c:v>
                </c:pt>
                <c:pt idx="6379">
                  <c:v>14</c:v>
                </c:pt>
                <c:pt idx="6380">
                  <c:v>24</c:v>
                </c:pt>
                <c:pt idx="6381">
                  <c:v>16</c:v>
                </c:pt>
                <c:pt idx="6382">
                  <c:v>0</c:v>
                </c:pt>
                <c:pt idx="6383">
                  <c:v>33</c:v>
                </c:pt>
                <c:pt idx="6384">
                  <c:v>0</c:v>
                </c:pt>
                <c:pt idx="6385">
                  <c:v>21</c:v>
                </c:pt>
                <c:pt idx="6386">
                  <c:v>0</c:v>
                </c:pt>
                <c:pt idx="6387">
                  <c:v>16</c:v>
                </c:pt>
                <c:pt idx="6388">
                  <c:v>8</c:v>
                </c:pt>
                <c:pt idx="6389">
                  <c:v>0</c:v>
                </c:pt>
                <c:pt idx="6390">
                  <c:v>12</c:v>
                </c:pt>
                <c:pt idx="6391">
                  <c:v>12</c:v>
                </c:pt>
                <c:pt idx="6392">
                  <c:v>12</c:v>
                </c:pt>
                <c:pt idx="6393">
                  <c:v>0</c:v>
                </c:pt>
                <c:pt idx="6394">
                  <c:v>13</c:v>
                </c:pt>
                <c:pt idx="6395">
                  <c:v>8</c:v>
                </c:pt>
                <c:pt idx="6396">
                  <c:v>17</c:v>
                </c:pt>
                <c:pt idx="6397">
                  <c:v>10</c:v>
                </c:pt>
                <c:pt idx="6398">
                  <c:v>9</c:v>
                </c:pt>
                <c:pt idx="6399">
                  <c:v>5</c:v>
                </c:pt>
                <c:pt idx="6400">
                  <c:v>12</c:v>
                </c:pt>
                <c:pt idx="6401">
                  <c:v>11</c:v>
                </c:pt>
                <c:pt idx="6402">
                  <c:v>20</c:v>
                </c:pt>
                <c:pt idx="6403">
                  <c:v>21</c:v>
                </c:pt>
                <c:pt idx="6404">
                  <c:v>35</c:v>
                </c:pt>
                <c:pt idx="6405">
                  <c:v>23</c:v>
                </c:pt>
                <c:pt idx="6406">
                  <c:v>34</c:v>
                </c:pt>
                <c:pt idx="6407">
                  <c:v>33</c:v>
                </c:pt>
                <c:pt idx="6408">
                  <c:v>12</c:v>
                </c:pt>
                <c:pt idx="6409">
                  <c:v>16</c:v>
                </c:pt>
                <c:pt idx="6410">
                  <c:v>19</c:v>
                </c:pt>
                <c:pt idx="6411">
                  <c:v>23</c:v>
                </c:pt>
                <c:pt idx="6412">
                  <c:v>15</c:v>
                </c:pt>
                <c:pt idx="6413">
                  <c:v>2</c:v>
                </c:pt>
                <c:pt idx="6414">
                  <c:v>16</c:v>
                </c:pt>
                <c:pt idx="6415">
                  <c:v>5</c:v>
                </c:pt>
                <c:pt idx="6416">
                  <c:v>0</c:v>
                </c:pt>
                <c:pt idx="6417">
                  <c:v>8</c:v>
                </c:pt>
                <c:pt idx="6418">
                  <c:v>3</c:v>
                </c:pt>
                <c:pt idx="6419">
                  <c:v>8</c:v>
                </c:pt>
                <c:pt idx="6420">
                  <c:v>1</c:v>
                </c:pt>
                <c:pt idx="6421">
                  <c:v>1</c:v>
                </c:pt>
                <c:pt idx="6422">
                  <c:v>9</c:v>
                </c:pt>
                <c:pt idx="6423">
                  <c:v>3</c:v>
                </c:pt>
                <c:pt idx="6424">
                  <c:v>6</c:v>
                </c:pt>
                <c:pt idx="6425">
                  <c:v>8</c:v>
                </c:pt>
                <c:pt idx="6426">
                  <c:v>4</c:v>
                </c:pt>
                <c:pt idx="6427">
                  <c:v>2</c:v>
                </c:pt>
                <c:pt idx="6428">
                  <c:v>20</c:v>
                </c:pt>
                <c:pt idx="6429">
                  <c:v>22</c:v>
                </c:pt>
                <c:pt idx="6430">
                  <c:v>13</c:v>
                </c:pt>
                <c:pt idx="6431">
                  <c:v>27</c:v>
                </c:pt>
                <c:pt idx="6432">
                  <c:v>18</c:v>
                </c:pt>
                <c:pt idx="6433">
                  <c:v>16</c:v>
                </c:pt>
                <c:pt idx="6434">
                  <c:v>16</c:v>
                </c:pt>
                <c:pt idx="6435">
                  <c:v>21</c:v>
                </c:pt>
                <c:pt idx="6436">
                  <c:v>25</c:v>
                </c:pt>
                <c:pt idx="6437">
                  <c:v>26</c:v>
                </c:pt>
                <c:pt idx="6438">
                  <c:v>46</c:v>
                </c:pt>
                <c:pt idx="6439">
                  <c:v>10</c:v>
                </c:pt>
                <c:pt idx="6440">
                  <c:v>8</c:v>
                </c:pt>
                <c:pt idx="6441">
                  <c:v>0</c:v>
                </c:pt>
                <c:pt idx="6442">
                  <c:v>1</c:v>
                </c:pt>
                <c:pt idx="6443">
                  <c:v>9</c:v>
                </c:pt>
                <c:pt idx="6444">
                  <c:v>3</c:v>
                </c:pt>
                <c:pt idx="6445">
                  <c:v>10</c:v>
                </c:pt>
                <c:pt idx="6446">
                  <c:v>0</c:v>
                </c:pt>
                <c:pt idx="6447">
                  <c:v>13</c:v>
                </c:pt>
                <c:pt idx="6448">
                  <c:v>2</c:v>
                </c:pt>
                <c:pt idx="6449">
                  <c:v>17</c:v>
                </c:pt>
                <c:pt idx="6450">
                  <c:v>24</c:v>
                </c:pt>
                <c:pt idx="6451">
                  <c:v>26</c:v>
                </c:pt>
                <c:pt idx="6452">
                  <c:v>13</c:v>
                </c:pt>
                <c:pt idx="6453">
                  <c:v>19</c:v>
                </c:pt>
                <c:pt idx="6454">
                  <c:v>26</c:v>
                </c:pt>
                <c:pt idx="6455">
                  <c:v>18</c:v>
                </c:pt>
                <c:pt idx="6456">
                  <c:v>18</c:v>
                </c:pt>
                <c:pt idx="6457">
                  <c:v>20</c:v>
                </c:pt>
                <c:pt idx="6458">
                  <c:v>43</c:v>
                </c:pt>
                <c:pt idx="6459">
                  <c:v>102</c:v>
                </c:pt>
                <c:pt idx="6460">
                  <c:v>116</c:v>
                </c:pt>
                <c:pt idx="6461">
                  <c:v>87</c:v>
                </c:pt>
                <c:pt idx="6462">
                  <c:v>60</c:v>
                </c:pt>
                <c:pt idx="6463">
                  <c:v>30</c:v>
                </c:pt>
                <c:pt idx="6464">
                  <c:v>0</c:v>
                </c:pt>
                <c:pt idx="6465">
                  <c:v>12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18</c:v>
                </c:pt>
                <c:pt idx="6470">
                  <c:v>13</c:v>
                </c:pt>
                <c:pt idx="6471">
                  <c:v>6</c:v>
                </c:pt>
                <c:pt idx="6472">
                  <c:v>14</c:v>
                </c:pt>
                <c:pt idx="6473">
                  <c:v>12</c:v>
                </c:pt>
                <c:pt idx="6474">
                  <c:v>14</c:v>
                </c:pt>
                <c:pt idx="6475">
                  <c:v>12</c:v>
                </c:pt>
                <c:pt idx="6476">
                  <c:v>18</c:v>
                </c:pt>
                <c:pt idx="6477">
                  <c:v>19</c:v>
                </c:pt>
                <c:pt idx="6478">
                  <c:v>25</c:v>
                </c:pt>
                <c:pt idx="6479">
                  <c:v>25</c:v>
                </c:pt>
                <c:pt idx="6480">
                  <c:v>29</c:v>
                </c:pt>
                <c:pt idx="6481">
                  <c:v>5</c:v>
                </c:pt>
                <c:pt idx="6482">
                  <c:v>40</c:v>
                </c:pt>
                <c:pt idx="6483">
                  <c:v>20</c:v>
                </c:pt>
                <c:pt idx="6484">
                  <c:v>21</c:v>
                </c:pt>
                <c:pt idx="6485">
                  <c:v>21</c:v>
                </c:pt>
                <c:pt idx="6486">
                  <c:v>22</c:v>
                </c:pt>
                <c:pt idx="6487">
                  <c:v>5</c:v>
                </c:pt>
                <c:pt idx="6488">
                  <c:v>0</c:v>
                </c:pt>
                <c:pt idx="6489">
                  <c:v>0</c:v>
                </c:pt>
                <c:pt idx="6490">
                  <c:v>9</c:v>
                </c:pt>
                <c:pt idx="6491">
                  <c:v>8</c:v>
                </c:pt>
                <c:pt idx="6492">
                  <c:v>20</c:v>
                </c:pt>
                <c:pt idx="6493">
                  <c:v>3</c:v>
                </c:pt>
                <c:pt idx="6494">
                  <c:v>1</c:v>
                </c:pt>
                <c:pt idx="6495">
                  <c:v>16</c:v>
                </c:pt>
                <c:pt idx="6496">
                  <c:v>5</c:v>
                </c:pt>
                <c:pt idx="6497">
                  <c:v>9</c:v>
                </c:pt>
                <c:pt idx="6498">
                  <c:v>13</c:v>
                </c:pt>
                <c:pt idx="6499">
                  <c:v>9</c:v>
                </c:pt>
                <c:pt idx="6500">
                  <c:v>22</c:v>
                </c:pt>
                <c:pt idx="6501">
                  <c:v>23</c:v>
                </c:pt>
                <c:pt idx="6502">
                  <c:v>18</c:v>
                </c:pt>
                <c:pt idx="6503">
                  <c:v>38</c:v>
                </c:pt>
                <c:pt idx="6504">
                  <c:v>0</c:v>
                </c:pt>
                <c:pt idx="6505">
                  <c:v>24</c:v>
                </c:pt>
                <c:pt idx="6506">
                  <c:v>0</c:v>
                </c:pt>
                <c:pt idx="6507">
                  <c:v>31</c:v>
                </c:pt>
                <c:pt idx="6508">
                  <c:v>5</c:v>
                </c:pt>
                <c:pt idx="6509">
                  <c:v>30</c:v>
                </c:pt>
                <c:pt idx="6510">
                  <c:v>0</c:v>
                </c:pt>
                <c:pt idx="6511">
                  <c:v>49</c:v>
                </c:pt>
                <c:pt idx="6512">
                  <c:v>0</c:v>
                </c:pt>
                <c:pt idx="6513">
                  <c:v>2</c:v>
                </c:pt>
                <c:pt idx="6514">
                  <c:v>0</c:v>
                </c:pt>
                <c:pt idx="6515">
                  <c:v>8</c:v>
                </c:pt>
                <c:pt idx="6516">
                  <c:v>8</c:v>
                </c:pt>
                <c:pt idx="6517">
                  <c:v>7</c:v>
                </c:pt>
                <c:pt idx="6518">
                  <c:v>9</c:v>
                </c:pt>
                <c:pt idx="6519">
                  <c:v>9</c:v>
                </c:pt>
                <c:pt idx="6520">
                  <c:v>5</c:v>
                </c:pt>
                <c:pt idx="6521">
                  <c:v>18</c:v>
                </c:pt>
                <c:pt idx="6522">
                  <c:v>7</c:v>
                </c:pt>
                <c:pt idx="6523">
                  <c:v>21</c:v>
                </c:pt>
                <c:pt idx="6524">
                  <c:v>14</c:v>
                </c:pt>
                <c:pt idx="6525">
                  <c:v>10</c:v>
                </c:pt>
                <c:pt idx="6526">
                  <c:v>9</c:v>
                </c:pt>
                <c:pt idx="6527">
                  <c:v>13</c:v>
                </c:pt>
                <c:pt idx="6528">
                  <c:v>16</c:v>
                </c:pt>
                <c:pt idx="6529">
                  <c:v>8</c:v>
                </c:pt>
                <c:pt idx="6530">
                  <c:v>5</c:v>
                </c:pt>
                <c:pt idx="6531">
                  <c:v>0</c:v>
                </c:pt>
                <c:pt idx="6532">
                  <c:v>28</c:v>
                </c:pt>
                <c:pt idx="6533">
                  <c:v>0</c:v>
                </c:pt>
                <c:pt idx="6534">
                  <c:v>12</c:v>
                </c:pt>
                <c:pt idx="6535">
                  <c:v>22</c:v>
                </c:pt>
                <c:pt idx="6536">
                  <c:v>5</c:v>
                </c:pt>
                <c:pt idx="6537">
                  <c:v>0</c:v>
                </c:pt>
                <c:pt idx="6538">
                  <c:v>5</c:v>
                </c:pt>
                <c:pt idx="6539">
                  <c:v>12</c:v>
                </c:pt>
                <c:pt idx="6540">
                  <c:v>9</c:v>
                </c:pt>
                <c:pt idx="6541">
                  <c:v>10</c:v>
                </c:pt>
                <c:pt idx="6542">
                  <c:v>11</c:v>
                </c:pt>
                <c:pt idx="6543">
                  <c:v>7</c:v>
                </c:pt>
                <c:pt idx="6544">
                  <c:v>11</c:v>
                </c:pt>
                <c:pt idx="6545">
                  <c:v>11</c:v>
                </c:pt>
                <c:pt idx="6546">
                  <c:v>9</c:v>
                </c:pt>
                <c:pt idx="6547">
                  <c:v>22</c:v>
                </c:pt>
                <c:pt idx="6548">
                  <c:v>20</c:v>
                </c:pt>
                <c:pt idx="6549">
                  <c:v>20</c:v>
                </c:pt>
                <c:pt idx="6550">
                  <c:v>30</c:v>
                </c:pt>
                <c:pt idx="6551">
                  <c:v>25</c:v>
                </c:pt>
                <c:pt idx="6552">
                  <c:v>13</c:v>
                </c:pt>
                <c:pt idx="6553">
                  <c:v>13</c:v>
                </c:pt>
                <c:pt idx="6554">
                  <c:v>12</c:v>
                </c:pt>
                <c:pt idx="6555">
                  <c:v>16</c:v>
                </c:pt>
                <c:pt idx="6556">
                  <c:v>17</c:v>
                </c:pt>
                <c:pt idx="6557">
                  <c:v>24</c:v>
                </c:pt>
                <c:pt idx="6558">
                  <c:v>15</c:v>
                </c:pt>
                <c:pt idx="6559">
                  <c:v>9</c:v>
                </c:pt>
                <c:pt idx="6560">
                  <c:v>6</c:v>
                </c:pt>
                <c:pt idx="6561">
                  <c:v>6</c:v>
                </c:pt>
                <c:pt idx="6562">
                  <c:v>4</c:v>
                </c:pt>
                <c:pt idx="6563">
                  <c:v>16</c:v>
                </c:pt>
                <c:pt idx="6564">
                  <c:v>10</c:v>
                </c:pt>
                <c:pt idx="6565">
                  <c:v>6</c:v>
                </c:pt>
                <c:pt idx="6566">
                  <c:v>3</c:v>
                </c:pt>
                <c:pt idx="6567">
                  <c:v>12</c:v>
                </c:pt>
                <c:pt idx="6568">
                  <c:v>10</c:v>
                </c:pt>
                <c:pt idx="6569">
                  <c:v>7</c:v>
                </c:pt>
                <c:pt idx="6570">
                  <c:v>11</c:v>
                </c:pt>
                <c:pt idx="6571">
                  <c:v>12</c:v>
                </c:pt>
                <c:pt idx="6572">
                  <c:v>27</c:v>
                </c:pt>
                <c:pt idx="6573">
                  <c:v>42</c:v>
                </c:pt>
                <c:pt idx="6574">
                  <c:v>31</c:v>
                </c:pt>
                <c:pt idx="6575">
                  <c:v>27</c:v>
                </c:pt>
                <c:pt idx="6576">
                  <c:v>0</c:v>
                </c:pt>
                <c:pt idx="6577">
                  <c:v>10</c:v>
                </c:pt>
                <c:pt idx="6578">
                  <c:v>17</c:v>
                </c:pt>
                <c:pt idx="6579">
                  <c:v>15</c:v>
                </c:pt>
                <c:pt idx="6580">
                  <c:v>0</c:v>
                </c:pt>
                <c:pt idx="6581">
                  <c:v>20</c:v>
                </c:pt>
                <c:pt idx="6582">
                  <c:v>0</c:v>
                </c:pt>
                <c:pt idx="6583">
                  <c:v>28</c:v>
                </c:pt>
                <c:pt idx="6584">
                  <c:v>4</c:v>
                </c:pt>
                <c:pt idx="6585">
                  <c:v>6</c:v>
                </c:pt>
                <c:pt idx="6586">
                  <c:v>4</c:v>
                </c:pt>
                <c:pt idx="6587">
                  <c:v>24</c:v>
                </c:pt>
                <c:pt idx="6588">
                  <c:v>7</c:v>
                </c:pt>
                <c:pt idx="6589">
                  <c:v>10</c:v>
                </c:pt>
                <c:pt idx="6590">
                  <c:v>8</c:v>
                </c:pt>
                <c:pt idx="6591">
                  <c:v>11</c:v>
                </c:pt>
                <c:pt idx="6592">
                  <c:v>14</c:v>
                </c:pt>
                <c:pt idx="6593">
                  <c:v>11</c:v>
                </c:pt>
                <c:pt idx="6594">
                  <c:v>10</c:v>
                </c:pt>
                <c:pt idx="6595">
                  <c:v>21</c:v>
                </c:pt>
                <c:pt idx="6596">
                  <c:v>14</c:v>
                </c:pt>
                <c:pt idx="6597">
                  <c:v>22</c:v>
                </c:pt>
                <c:pt idx="6598">
                  <c:v>26</c:v>
                </c:pt>
                <c:pt idx="6599">
                  <c:v>45</c:v>
                </c:pt>
                <c:pt idx="6600">
                  <c:v>44</c:v>
                </c:pt>
                <c:pt idx="6601">
                  <c:v>17</c:v>
                </c:pt>
                <c:pt idx="6602">
                  <c:v>31</c:v>
                </c:pt>
                <c:pt idx="6603">
                  <c:v>32</c:v>
                </c:pt>
                <c:pt idx="6604">
                  <c:v>37</c:v>
                </c:pt>
                <c:pt idx="6605">
                  <c:v>18</c:v>
                </c:pt>
                <c:pt idx="6606">
                  <c:v>0</c:v>
                </c:pt>
                <c:pt idx="6607">
                  <c:v>47</c:v>
                </c:pt>
                <c:pt idx="6608">
                  <c:v>0</c:v>
                </c:pt>
                <c:pt idx="6609">
                  <c:v>15</c:v>
                </c:pt>
                <c:pt idx="6610">
                  <c:v>16</c:v>
                </c:pt>
                <c:pt idx="6611">
                  <c:v>9</c:v>
                </c:pt>
                <c:pt idx="6612">
                  <c:v>12</c:v>
                </c:pt>
                <c:pt idx="6613">
                  <c:v>21</c:v>
                </c:pt>
                <c:pt idx="6614">
                  <c:v>19</c:v>
                </c:pt>
                <c:pt idx="6615">
                  <c:v>8</c:v>
                </c:pt>
                <c:pt idx="6616">
                  <c:v>3</c:v>
                </c:pt>
                <c:pt idx="6617">
                  <c:v>10</c:v>
                </c:pt>
                <c:pt idx="6618">
                  <c:v>10</c:v>
                </c:pt>
                <c:pt idx="6619">
                  <c:v>14</c:v>
                </c:pt>
                <c:pt idx="6620">
                  <c:v>19</c:v>
                </c:pt>
                <c:pt idx="6621">
                  <c:v>30</c:v>
                </c:pt>
                <c:pt idx="6622">
                  <c:v>20</c:v>
                </c:pt>
                <c:pt idx="6623">
                  <c:v>30</c:v>
                </c:pt>
                <c:pt idx="6624">
                  <c:v>27</c:v>
                </c:pt>
                <c:pt idx="6625">
                  <c:v>35</c:v>
                </c:pt>
                <c:pt idx="6626">
                  <c:v>16</c:v>
                </c:pt>
                <c:pt idx="6627">
                  <c:v>13</c:v>
                </c:pt>
                <c:pt idx="6628">
                  <c:v>37</c:v>
                </c:pt>
                <c:pt idx="6629">
                  <c:v>25</c:v>
                </c:pt>
                <c:pt idx="6630">
                  <c:v>7</c:v>
                </c:pt>
                <c:pt idx="6631">
                  <c:v>47</c:v>
                </c:pt>
                <c:pt idx="6632">
                  <c:v>0</c:v>
                </c:pt>
                <c:pt idx="6633">
                  <c:v>1</c:v>
                </c:pt>
                <c:pt idx="6634">
                  <c:v>9</c:v>
                </c:pt>
                <c:pt idx="6635">
                  <c:v>13</c:v>
                </c:pt>
                <c:pt idx="6636">
                  <c:v>5</c:v>
                </c:pt>
                <c:pt idx="6637">
                  <c:v>17</c:v>
                </c:pt>
                <c:pt idx="6638">
                  <c:v>64</c:v>
                </c:pt>
                <c:pt idx="6639">
                  <c:v>0</c:v>
                </c:pt>
                <c:pt idx="6640">
                  <c:v>3</c:v>
                </c:pt>
                <c:pt idx="6641">
                  <c:v>8</c:v>
                </c:pt>
                <c:pt idx="6642">
                  <c:v>3</c:v>
                </c:pt>
                <c:pt idx="6643">
                  <c:v>3</c:v>
                </c:pt>
                <c:pt idx="6644">
                  <c:v>19</c:v>
                </c:pt>
                <c:pt idx="6645">
                  <c:v>6</c:v>
                </c:pt>
                <c:pt idx="6646">
                  <c:v>17</c:v>
                </c:pt>
                <c:pt idx="6647">
                  <c:v>0</c:v>
                </c:pt>
                <c:pt idx="6648">
                  <c:v>54</c:v>
                </c:pt>
                <c:pt idx="6649">
                  <c:v>23</c:v>
                </c:pt>
                <c:pt idx="6650">
                  <c:v>5</c:v>
                </c:pt>
                <c:pt idx="6651">
                  <c:v>6</c:v>
                </c:pt>
                <c:pt idx="6652">
                  <c:v>7</c:v>
                </c:pt>
                <c:pt idx="6653">
                  <c:v>26</c:v>
                </c:pt>
                <c:pt idx="6654">
                  <c:v>13</c:v>
                </c:pt>
                <c:pt idx="6655">
                  <c:v>12</c:v>
                </c:pt>
                <c:pt idx="6656">
                  <c:v>21</c:v>
                </c:pt>
                <c:pt idx="6657">
                  <c:v>0</c:v>
                </c:pt>
                <c:pt idx="6658">
                  <c:v>10</c:v>
                </c:pt>
                <c:pt idx="6659">
                  <c:v>0</c:v>
                </c:pt>
                <c:pt idx="6660">
                  <c:v>32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32</c:v>
                </c:pt>
                <c:pt idx="6665">
                  <c:v>0</c:v>
                </c:pt>
                <c:pt idx="6666">
                  <c:v>14</c:v>
                </c:pt>
                <c:pt idx="6667">
                  <c:v>14</c:v>
                </c:pt>
                <c:pt idx="6668">
                  <c:v>0</c:v>
                </c:pt>
                <c:pt idx="6669">
                  <c:v>4</c:v>
                </c:pt>
                <c:pt idx="6670">
                  <c:v>19</c:v>
                </c:pt>
                <c:pt idx="6671">
                  <c:v>0</c:v>
                </c:pt>
                <c:pt idx="6672">
                  <c:v>17</c:v>
                </c:pt>
                <c:pt idx="6673">
                  <c:v>6</c:v>
                </c:pt>
                <c:pt idx="6674">
                  <c:v>17</c:v>
                </c:pt>
                <c:pt idx="6675">
                  <c:v>8</c:v>
                </c:pt>
                <c:pt idx="6676">
                  <c:v>9</c:v>
                </c:pt>
                <c:pt idx="6677">
                  <c:v>5</c:v>
                </c:pt>
                <c:pt idx="6678">
                  <c:v>0</c:v>
                </c:pt>
                <c:pt idx="6679">
                  <c:v>30</c:v>
                </c:pt>
                <c:pt idx="6680">
                  <c:v>4</c:v>
                </c:pt>
                <c:pt idx="6681">
                  <c:v>0</c:v>
                </c:pt>
                <c:pt idx="6682">
                  <c:v>2</c:v>
                </c:pt>
                <c:pt idx="6683">
                  <c:v>6</c:v>
                </c:pt>
                <c:pt idx="6684">
                  <c:v>7</c:v>
                </c:pt>
                <c:pt idx="6685">
                  <c:v>6</c:v>
                </c:pt>
                <c:pt idx="6686">
                  <c:v>7</c:v>
                </c:pt>
                <c:pt idx="6687">
                  <c:v>4</c:v>
                </c:pt>
                <c:pt idx="6688">
                  <c:v>9</c:v>
                </c:pt>
                <c:pt idx="6689">
                  <c:v>17</c:v>
                </c:pt>
                <c:pt idx="6690">
                  <c:v>11</c:v>
                </c:pt>
                <c:pt idx="6691">
                  <c:v>19</c:v>
                </c:pt>
                <c:pt idx="6692">
                  <c:v>22</c:v>
                </c:pt>
                <c:pt idx="6693">
                  <c:v>8</c:v>
                </c:pt>
                <c:pt idx="6694">
                  <c:v>0</c:v>
                </c:pt>
                <c:pt idx="6695">
                  <c:v>35</c:v>
                </c:pt>
                <c:pt idx="6696">
                  <c:v>0</c:v>
                </c:pt>
                <c:pt idx="6697">
                  <c:v>5</c:v>
                </c:pt>
                <c:pt idx="6698">
                  <c:v>10</c:v>
                </c:pt>
                <c:pt idx="6699">
                  <c:v>10</c:v>
                </c:pt>
                <c:pt idx="6700">
                  <c:v>18</c:v>
                </c:pt>
                <c:pt idx="6701">
                  <c:v>3</c:v>
                </c:pt>
                <c:pt idx="6702">
                  <c:v>15</c:v>
                </c:pt>
                <c:pt idx="6703">
                  <c:v>22</c:v>
                </c:pt>
                <c:pt idx="6704">
                  <c:v>1</c:v>
                </c:pt>
                <c:pt idx="6705">
                  <c:v>0</c:v>
                </c:pt>
                <c:pt idx="6706">
                  <c:v>8</c:v>
                </c:pt>
                <c:pt idx="6707">
                  <c:v>4</c:v>
                </c:pt>
                <c:pt idx="6708">
                  <c:v>9</c:v>
                </c:pt>
                <c:pt idx="6709">
                  <c:v>0</c:v>
                </c:pt>
                <c:pt idx="6710">
                  <c:v>8</c:v>
                </c:pt>
                <c:pt idx="6711">
                  <c:v>5</c:v>
                </c:pt>
                <c:pt idx="6712">
                  <c:v>4</c:v>
                </c:pt>
                <c:pt idx="6713">
                  <c:v>11</c:v>
                </c:pt>
                <c:pt idx="6714">
                  <c:v>8</c:v>
                </c:pt>
                <c:pt idx="6715">
                  <c:v>14</c:v>
                </c:pt>
                <c:pt idx="6716">
                  <c:v>13</c:v>
                </c:pt>
                <c:pt idx="6717">
                  <c:v>18</c:v>
                </c:pt>
                <c:pt idx="6718">
                  <c:v>37</c:v>
                </c:pt>
                <c:pt idx="6719">
                  <c:v>0</c:v>
                </c:pt>
                <c:pt idx="6720">
                  <c:v>6</c:v>
                </c:pt>
                <c:pt idx="6721">
                  <c:v>15</c:v>
                </c:pt>
                <c:pt idx="6722">
                  <c:v>14</c:v>
                </c:pt>
                <c:pt idx="6723">
                  <c:v>1</c:v>
                </c:pt>
                <c:pt idx="6724">
                  <c:v>8</c:v>
                </c:pt>
                <c:pt idx="6725">
                  <c:v>16</c:v>
                </c:pt>
                <c:pt idx="6726">
                  <c:v>12</c:v>
                </c:pt>
                <c:pt idx="6727">
                  <c:v>26</c:v>
                </c:pt>
                <c:pt idx="6728">
                  <c:v>16</c:v>
                </c:pt>
                <c:pt idx="6729">
                  <c:v>2</c:v>
                </c:pt>
                <c:pt idx="6730">
                  <c:v>12</c:v>
                </c:pt>
                <c:pt idx="6731">
                  <c:v>22</c:v>
                </c:pt>
                <c:pt idx="6732">
                  <c:v>9</c:v>
                </c:pt>
                <c:pt idx="6733">
                  <c:v>16</c:v>
                </c:pt>
                <c:pt idx="6734">
                  <c:v>12</c:v>
                </c:pt>
                <c:pt idx="6735">
                  <c:v>12</c:v>
                </c:pt>
                <c:pt idx="6736">
                  <c:v>30</c:v>
                </c:pt>
                <c:pt idx="6737">
                  <c:v>3</c:v>
                </c:pt>
                <c:pt idx="6738">
                  <c:v>34</c:v>
                </c:pt>
                <c:pt idx="6739">
                  <c:v>33</c:v>
                </c:pt>
                <c:pt idx="6740">
                  <c:v>17</c:v>
                </c:pt>
                <c:pt idx="6741">
                  <c:v>0</c:v>
                </c:pt>
                <c:pt idx="6742">
                  <c:v>0</c:v>
                </c:pt>
                <c:pt idx="6743">
                  <c:v>9</c:v>
                </c:pt>
                <c:pt idx="6744">
                  <c:v>35</c:v>
                </c:pt>
                <c:pt idx="6745">
                  <c:v>12</c:v>
                </c:pt>
                <c:pt idx="6746">
                  <c:v>16</c:v>
                </c:pt>
                <c:pt idx="6747">
                  <c:v>3</c:v>
                </c:pt>
                <c:pt idx="6748">
                  <c:v>23</c:v>
                </c:pt>
                <c:pt idx="6749">
                  <c:v>16</c:v>
                </c:pt>
                <c:pt idx="6750">
                  <c:v>0</c:v>
                </c:pt>
                <c:pt idx="6751">
                  <c:v>15</c:v>
                </c:pt>
                <c:pt idx="6752">
                  <c:v>4</c:v>
                </c:pt>
                <c:pt idx="6753">
                  <c:v>18</c:v>
                </c:pt>
                <c:pt idx="6754">
                  <c:v>4</c:v>
                </c:pt>
                <c:pt idx="6755">
                  <c:v>0</c:v>
                </c:pt>
                <c:pt idx="6756">
                  <c:v>7</c:v>
                </c:pt>
                <c:pt idx="6757">
                  <c:v>8</c:v>
                </c:pt>
                <c:pt idx="6758">
                  <c:v>9</c:v>
                </c:pt>
                <c:pt idx="6759">
                  <c:v>25</c:v>
                </c:pt>
                <c:pt idx="6760">
                  <c:v>9</c:v>
                </c:pt>
                <c:pt idx="6761">
                  <c:v>16</c:v>
                </c:pt>
                <c:pt idx="6762">
                  <c:v>3</c:v>
                </c:pt>
                <c:pt idx="6763">
                  <c:v>10</c:v>
                </c:pt>
                <c:pt idx="6764">
                  <c:v>0</c:v>
                </c:pt>
                <c:pt idx="6765">
                  <c:v>0</c:v>
                </c:pt>
                <c:pt idx="6766">
                  <c:v>15</c:v>
                </c:pt>
                <c:pt idx="6767">
                  <c:v>0</c:v>
                </c:pt>
                <c:pt idx="6768">
                  <c:v>36</c:v>
                </c:pt>
                <c:pt idx="6769">
                  <c:v>0</c:v>
                </c:pt>
                <c:pt idx="6770">
                  <c:v>9</c:v>
                </c:pt>
                <c:pt idx="6771">
                  <c:v>11</c:v>
                </c:pt>
                <c:pt idx="6772">
                  <c:v>10</c:v>
                </c:pt>
                <c:pt idx="6773">
                  <c:v>20</c:v>
                </c:pt>
                <c:pt idx="6774">
                  <c:v>0</c:v>
                </c:pt>
                <c:pt idx="6775">
                  <c:v>10</c:v>
                </c:pt>
                <c:pt idx="6776">
                  <c:v>7</c:v>
                </c:pt>
                <c:pt idx="6777">
                  <c:v>1</c:v>
                </c:pt>
                <c:pt idx="6778">
                  <c:v>8</c:v>
                </c:pt>
                <c:pt idx="6779">
                  <c:v>4</c:v>
                </c:pt>
                <c:pt idx="6780">
                  <c:v>9</c:v>
                </c:pt>
                <c:pt idx="6781">
                  <c:v>3</c:v>
                </c:pt>
                <c:pt idx="6782">
                  <c:v>32</c:v>
                </c:pt>
                <c:pt idx="6783">
                  <c:v>0</c:v>
                </c:pt>
                <c:pt idx="6784">
                  <c:v>12</c:v>
                </c:pt>
                <c:pt idx="6785">
                  <c:v>7</c:v>
                </c:pt>
                <c:pt idx="6786">
                  <c:v>0</c:v>
                </c:pt>
                <c:pt idx="6787">
                  <c:v>3</c:v>
                </c:pt>
                <c:pt idx="6788">
                  <c:v>40</c:v>
                </c:pt>
                <c:pt idx="6789">
                  <c:v>0</c:v>
                </c:pt>
                <c:pt idx="6790">
                  <c:v>16</c:v>
                </c:pt>
                <c:pt idx="6791">
                  <c:v>0</c:v>
                </c:pt>
                <c:pt idx="6792">
                  <c:v>39</c:v>
                </c:pt>
                <c:pt idx="6793">
                  <c:v>6</c:v>
                </c:pt>
                <c:pt idx="6794">
                  <c:v>6</c:v>
                </c:pt>
                <c:pt idx="6795">
                  <c:v>15</c:v>
                </c:pt>
                <c:pt idx="6796">
                  <c:v>14</c:v>
                </c:pt>
                <c:pt idx="6797">
                  <c:v>7</c:v>
                </c:pt>
                <c:pt idx="6798">
                  <c:v>3</c:v>
                </c:pt>
                <c:pt idx="6799">
                  <c:v>12</c:v>
                </c:pt>
                <c:pt idx="6800">
                  <c:v>3</c:v>
                </c:pt>
                <c:pt idx="6801">
                  <c:v>7</c:v>
                </c:pt>
                <c:pt idx="6802">
                  <c:v>5</c:v>
                </c:pt>
                <c:pt idx="6803">
                  <c:v>1</c:v>
                </c:pt>
                <c:pt idx="6804">
                  <c:v>7</c:v>
                </c:pt>
                <c:pt idx="6805">
                  <c:v>5</c:v>
                </c:pt>
                <c:pt idx="6806">
                  <c:v>23</c:v>
                </c:pt>
                <c:pt idx="6807">
                  <c:v>0</c:v>
                </c:pt>
                <c:pt idx="6808">
                  <c:v>10</c:v>
                </c:pt>
                <c:pt idx="6809">
                  <c:v>10</c:v>
                </c:pt>
                <c:pt idx="6810">
                  <c:v>17</c:v>
                </c:pt>
                <c:pt idx="6811">
                  <c:v>11</c:v>
                </c:pt>
                <c:pt idx="6812">
                  <c:v>10</c:v>
                </c:pt>
                <c:pt idx="6813">
                  <c:v>10</c:v>
                </c:pt>
                <c:pt idx="6814">
                  <c:v>5</c:v>
                </c:pt>
                <c:pt idx="6815">
                  <c:v>0</c:v>
                </c:pt>
                <c:pt idx="6816">
                  <c:v>26</c:v>
                </c:pt>
                <c:pt idx="6817">
                  <c:v>12</c:v>
                </c:pt>
                <c:pt idx="6818">
                  <c:v>8</c:v>
                </c:pt>
                <c:pt idx="6819">
                  <c:v>8</c:v>
                </c:pt>
                <c:pt idx="6820">
                  <c:v>14</c:v>
                </c:pt>
                <c:pt idx="6821">
                  <c:v>10</c:v>
                </c:pt>
                <c:pt idx="6822">
                  <c:v>3</c:v>
                </c:pt>
                <c:pt idx="6823">
                  <c:v>16</c:v>
                </c:pt>
                <c:pt idx="6824">
                  <c:v>29</c:v>
                </c:pt>
                <c:pt idx="6825">
                  <c:v>5</c:v>
                </c:pt>
                <c:pt idx="6826">
                  <c:v>2</c:v>
                </c:pt>
                <c:pt idx="6827">
                  <c:v>6</c:v>
                </c:pt>
                <c:pt idx="6828">
                  <c:v>6</c:v>
                </c:pt>
                <c:pt idx="6829">
                  <c:v>17</c:v>
                </c:pt>
                <c:pt idx="6830">
                  <c:v>4</c:v>
                </c:pt>
                <c:pt idx="6831">
                  <c:v>3</c:v>
                </c:pt>
                <c:pt idx="6832">
                  <c:v>16</c:v>
                </c:pt>
                <c:pt idx="6833">
                  <c:v>14</c:v>
                </c:pt>
                <c:pt idx="6834">
                  <c:v>4</c:v>
                </c:pt>
                <c:pt idx="6835">
                  <c:v>14</c:v>
                </c:pt>
                <c:pt idx="6836">
                  <c:v>30</c:v>
                </c:pt>
                <c:pt idx="6837">
                  <c:v>25</c:v>
                </c:pt>
                <c:pt idx="6838">
                  <c:v>0</c:v>
                </c:pt>
                <c:pt idx="6839">
                  <c:v>6</c:v>
                </c:pt>
                <c:pt idx="6840">
                  <c:v>0</c:v>
                </c:pt>
                <c:pt idx="6841">
                  <c:v>12</c:v>
                </c:pt>
                <c:pt idx="6842">
                  <c:v>13</c:v>
                </c:pt>
                <c:pt idx="6843">
                  <c:v>0</c:v>
                </c:pt>
                <c:pt idx="6844">
                  <c:v>18</c:v>
                </c:pt>
                <c:pt idx="6845">
                  <c:v>3</c:v>
                </c:pt>
                <c:pt idx="6846">
                  <c:v>13</c:v>
                </c:pt>
                <c:pt idx="6847">
                  <c:v>19</c:v>
                </c:pt>
                <c:pt idx="6848">
                  <c:v>3</c:v>
                </c:pt>
                <c:pt idx="6849">
                  <c:v>7</c:v>
                </c:pt>
                <c:pt idx="6850">
                  <c:v>12</c:v>
                </c:pt>
                <c:pt idx="6851">
                  <c:v>6</c:v>
                </c:pt>
                <c:pt idx="6852">
                  <c:v>11</c:v>
                </c:pt>
                <c:pt idx="6853">
                  <c:v>8</c:v>
                </c:pt>
                <c:pt idx="6854">
                  <c:v>7</c:v>
                </c:pt>
                <c:pt idx="6855">
                  <c:v>28</c:v>
                </c:pt>
                <c:pt idx="6856">
                  <c:v>0</c:v>
                </c:pt>
                <c:pt idx="6857">
                  <c:v>0</c:v>
                </c:pt>
                <c:pt idx="6858">
                  <c:v>2</c:v>
                </c:pt>
                <c:pt idx="6859">
                  <c:v>24</c:v>
                </c:pt>
                <c:pt idx="6860">
                  <c:v>0</c:v>
                </c:pt>
                <c:pt idx="6861">
                  <c:v>1</c:v>
                </c:pt>
                <c:pt idx="6862">
                  <c:v>11</c:v>
                </c:pt>
                <c:pt idx="6863">
                  <c:v>0</c:v>
                </c:pt>
                <c:pt idx="6864">
                  <c:v>6</c:v>
                </c:pt>
                <c:pt idx="6865">
                  <c:v>0</c:v>
                </c:pt>
                <c:pt idx="6866">
                  <c:v>7</c:v>
                </c:pt>
                <c:pt idx="6867">
                  <c:v>0</c:v>
                </c:pt>
                <c:pt idx="6868">
                  <c:v>6</c:v>
                </c:pt>
                <c:pt idx="6869">
                  <c:v>13</c:v>
                </c:pt>
                <c:pt idx="6870">
                  <c:v>8</c:v>
                </c:pt>
                <c:pt idx="6871">
                  <c:v>3</c:v>
                </c:pt>
                <c:pt idx="6872">
                  <c:v>30</c:v>
                </c:pt>
                <c:pt idx="6873">
                  <c:v>8</c:v>
                </c:pt>
                <c:pt idx="6874">
                  <c:v>5</c:v>
                </c:pt>
                <c:pt idx="6875">
                  <c:v>1</c:v>
                </c:pt>
                <c:pt idx="6876">
                  <c:v>19</c:v>
                </c:pt>
                <c:pt idx="6877">
                  <c:v>8</c:v>
                </c:pt>
                <c:pt idx="6878">
                  <c:v>12</c:v>
                </c:pt>
                <c:pt idx="6879">
                  <c:v>9</c:v>
                </c:pt>
                <c:pt idx="6880">
                  <c:v>12</c:v>
                </c:pt>
                <c:pt idx="6881">
                  <c:v>11</c:v>
                </c:pt>
                <c:pt idx="6882">
                  <c:v>8</c:v>
                </c:pt>
                <c:pt idx="6883">
                  <c:v>12</c:v>
                </c:pt>
                <c:pt idx="6884">
                  <c:v>30</c:v>
                </c:pt>
                <c:pt idx="6885">
                  <c:v>32</c:v>
                </c:pt>
                <c:pt idx="6886">
                  <c:v>54</c:v>
                </c:pt>
                <c:pt idx="6887">
                  <c:v>0</c:v>
                </c:pt>
                <c:pt idx="6888">
                  <c:v>25</c:v>
                </c:pt>
                <c:pt idx="6889">
                  <c:v>30</c:v>
                </c:pt>
                <c:pt idx="6890">
                  <c:v>11</c:v>
                </c:pt>
                <c:pt idx="6891">
                  <c:v>16</c:v>
                </c:pt>
                <c:pt idx="6892">
                  <c:v>28</c:v>
                </c:pt>
                <c:pt idx="6893">
                  <c:v>4</c:v>
                </c:pt>
                <c:pt idx="6894">
                  <c:v>2</c:v>
                </c:pt>
                <c:pt idx="6895">
                  <c:v>42</c:v>
                </c:pt>
                <c:pt idx="6896">
                  <c:v>11</c:v>
                </c:pt>
                <c:pt idx="6897">
                  <c:v>22</c:v>
                </c:pt>
                <c:pt idx="6898">
                  <c:v>11</c:v>
                </c:pt>
                <c:pt idx="6899">
                  <c:v>11</c:v>
                </c:pt>
                <c:pt idx="6900">
                  <c:v>10</c:v>
                </c:pt>
                <c:pt idx="6901">
                  <c:v>11</c:v>
                </c:pt>
                <c:pt idx="6902">
                  <c:v>15</c:v>
                </c:pt>
                <c:pt idx="6903">
                  <c:v>8</c:v>
                </c:pt>
                <c:pt idx="6904">
                  <c:v>13</c:v>
                </c:pt>
                <c:pt idx="6905">
                  <c:v>18</c:v>
                </c:pt>
                <c:pt idx="6906">
                  <c:v>22</c:v>
                </c:pt>
                <c:pt idx="6907">
                  <c:v>41</c:v>
                </c:pt>
                <c:pt idx="6908">
                  <c:v>66</c:v>
                </c:pt>
                <c:pt idx="6909">
                  <c:v>0</c:v>
                </c:pt>
                <c:pt idx="6910">
                  <c:v>62</c:v>
                </c:pt>
                <c:pt idx="6911">
                  <c:v>3</c:v>
                </c:pt>
                <c:pt idx="6912">
                  <c:v>57</c:v>
                </c:pt>
                <c:pt idx="6913">
                  <c:v>24</c:v>
                </c:pt>
                <c:pt idx="6914">
                  <c:v>19</c:v>
                </c:pt>
                <c:pt idx="6915">
                  <c:v>22</c:v>
                </c:pt>
                <c:pt idx="6916">
                  <c:v>34</c:v>
                </c:pt>
                <c:pt idx="6917">
                  <c:v>0</c:v>
                </c:pt>
                <c:pt idx="6918">
                  <c:v>9</c:v>
                </c:pt>
                <c:pt idx="6919">
                  <c:v>46</c:v>
                </c:pt>
                <c:pt idx="6920">
                  <c:v>10</c:v>
                </c:pt>
                <c:pt idx="6921">
                  <c:v>3</c:v>
                </c:pt>
                <c:pt idx="6922">
                  <c:v>15</c:v>
                </c:pt>
                <c:pt idx="6923">
                  <c:v>18</c:v>
                </c:pt>
                <c:pt idx="6924">
                  <c:v>17</c:v>
                </c:pt>
                <c:pt idx="6925">
                  <c:v>9</c:v>
                </c:pt>
                <c:pt idx="6926">
                  <c:v>14</c:v>
                </c:pt>
                <c:pt idx="6927">
                  <c:v>29</c:v>
                </c:pt>
                <c:pt idx="6928">
                  <c:v>63</c:v>
                </c:pt>
                <c:pt idx="6929">
                  <c:v>0</c:v>
                </c:pt>
                <c:pt idx="6930">
                  <c:v>75</c:v>
                </c:pt>
                <c:pt idx="6931">
                  <c:v>0</c:v>
                </c:pt>
                <c:pt idx="6932">
                  <c:v>45</c:v>
                </c:pt>
                <c:pt idx="6933">
                  <c:v>82</c:v>
                </c:pt>
                <c:pt idx="6934">
                  <c:v>0</c:v>
                </c:pt>
                <c:pt idx="6935">
                  <c:v>55</c:v>
                </c:pt>
                <c:pt idx="6936">
                  <c:v>0</c:v>
                </c:pt>
                <c:pt idx="6937">
                  <c:v>2</c:v>
                </c:pt>
                <c:pt idx="6938">
                  <c:v>21</c:v>
                </c:pt>
                <c:pt idx="6939">
                  <c:v>17</c:v>
                </c:pt>
                <c:pt idx="6940">
                  <c:v>20</c:v>
                </c:pt>
                <c:pt idx="6941">
                  <c:v>0</c:v>
                </c:pt>
                <c:pt idx="6942">
                  <c:v>4</c:v>
                </c:pt>
                <c:pt idx="6943">
                  <c:v>34</c:v>
                </c:pt>
                <c:pt idx="6944">
                  <c:v>7</c:v>
                </c:pt>
                <c:pt idx="6945">
                  <c:v>10</c:v>
                </c:pt>
                <c:pt idx="6946">
                  <c:v>12</c:v>
                </c:pt>
                <c:pt idx="6947">
                  <c:v>13</c:v>
                </c:pt>
                <c:pt idx="6948">
                  <c:v>15</c:v>
                </c:pt>
                <c:pt idx="6949">
                  <c:v>15</c:v>
                </c:pt>
                <c:pt idx="6950">
                  <c:v>12</c:v>
                </c:pt>
                <c:pt idx="6951">
                  <c:v>18</c:v>
                </c:pt>
                <c:pt idx="6952">
                  <c:v>15</c:v>
                </c:pt>
                <c:pt idx="6953">
                  <c:v>18</c:v>
                </c:pt>
                <c:pt idx="6954">
                  <c:v>26</c:v>
                </c:pt>
                <c:pt idx="6955">
                  <c:v>26</c:v>
                </c:pt>
                <c:pt idx="6956">
                  <c:v>40</c:v>
                </c:pt>
                <c:pt idx="6957">
                  <c:v>18</c:v>
                </c:pt>
                <c:pt idx="6958">
                  <c:v>26</c:v>
                </c:pt>
                <c:pt idx="6959">
                  <c:v>34</c:v>
                </c:pt>
                <c:pt idx="6960">
                  <c:v>0</c:v>
                </c:pt>
                <c:pt idx="6961">
                  <c:v>25</c:v>
                </c:pt>
                <c:pt idx="6962">
                  <c:v>34</c:v>
                </c:pt>
                <c:pt idx="6963">
                  <c:v>11</c:v>
                </c:pt>
                <c:pt idx="6964">
                  <c:v>14</c:v>
                </c:pt>
                <c:pt idx="6965">
                  <c:v>12</c:v>
                </c:pt>
                <c:pt idx="6966">
                  <c:v>24</c:v>
                </c:pt>
                <c:pt idx="6967">
                  <c:v>32</c:v>
                </c:pt>
                <c:pt idx="6968">
                  <c:v>17</c:v>
                </c:pt>
                <c:pt idx="6969">
                  <c:v>6</c:v>
                </c:pt>
                <c:pt idx="6970">
                  <c:v>6</c:v>
                </c:pt>
                <c:pt idx="6971">
                  <c:v>13</c:v>
                </c:pt>
                <c:pt idx="6972">
                  <c:v>16</c:v>
                </c:pt>
                <c:pt idx="6973">
                  <c:v>9</c:v>
                </c:pt>
                <c:pt idx="6974">
                  <c:v>8</c:v>
                </c:pt>
                <c:pt idx="6975">
                  <c:v>10</c:v>
                </c:pt>
                <c:pt idx="6976">
                  <c:v>1</c:v>
                </c:pt>
                <c:pt idx="6977">
                  <c:v>13</c:v>
                </c:pt>
                <c:pt idx="6978">
                  <c:v>17</c:v>
                </c:pt>
                <c:pt idx="6979">
                  <c:v>21</c:v>
                </c:pt>
                <c:pt idx="6980">
                  <c:v>32</c:v>
                </c:pt>
                <c:pt idx="6981">
                  <c:v>0</c:v>
                </c:pt>
                <c:pt idx="6982">
                  <c:v>18</c:v>
                </c:pt>
                <c:pt idx="6983">
                  <c:v>15</c:v>
                </c:pt>
                <c:pt idx="6984">
                  <c:v>0</c:v>
                </c:pt>
                <c:pt idx="6985">
                  <c:v>7</c:v>
                </c:pt>
                <c:pt idx="6986">
                  <c:v>9</c:v>
                </c:pt>
                <c:pt idx="6987">
                  <c:v>15</c:v>
                </c:pt>
                <c:pt idx="6988">
                  <c:v>9</c:v>
                </c:pt>
                <c:pt idx="6989">
                  <c:v>2</c:v>
                </c:pt>
                <c:pt idx="6990">
                  <c:v>23</c:v>
                </c:pt>
                <c:pt idx="6991">
                  <c:v>9</c:v>
                </c:pt>
                <c:pt idx="6992">
                  <c:v>10</c:v>
                </c:pt>
                <c:pt idx="6993">
                  <c:v>9</c:v>
                </c:pt>
                <c:pt idx="6994">
                  <c:v>7</c:v>
                </c:pt>
                <c:pt idx="6995">
                  <c:v>12</c:v>
                </c:pt>
                <c:pt idx="6996">
                  <c:v>7</c:v>
                </c:pt>
                <c:pt idx="6997">
                  <c:v>8</c:v>
                </c:pt>
                <c:pt idx="6998">
                  <c:v>7</c:v>
                </c:pt>
                <c:pt idx="6999">
                  <c:v>3</c:v>
                </c:pt>
                <c:pt idx="7000">
                  <c:v>14</c:v>
                </c:pt>
                <c:pt idx="7001">
                  <c:v>5</c:v>
                </c:pt>
                <c:pt idx="7002">
                  <c:v>15</c:v>
                </c:pt>
                <c:pt idx="7003">
                  <c:v>16</c:v>
                </c:pt>
                <c:pt idx="7004">
                  <c:v>22</c:v>
                </c:pt>
                <c:pt idx="7005">
                  <c:v>40</c:v>
                </c:pt>
                <c:pt idx="7006">
                  <c:v>10</c:v>
                </c:pt>
                <c:pt idx="7007">
                  <c:v>19</c:v>
                </c:pt>
                <c:pt idx="7008">
                  <c:v>8</c:v>
                </c:pt>
                <c:pt idx="7009">
                  <c:v>16</c:v>
                </c:pt>
                <c:pt idx="7010">
                  <c:v>29</c:v>
                </c:pt>
                <c:pt idx="7011">
                  <c:v>18</c:v>
                </c:pt>
                <c:pt idx="7012">
                  <c:v>27</c:v>
                </c:pt>
                <c:pt idx="7013">
                  <c:v>0</c:v>
                </c:pt>
                <c:pt idx="7014">
                  <c:v>14</c:v>
                </c:pt>
                <c:pt idx="7015">
                  <c:v>37</c:v>
                </c:pt>
                <c:pt idx="7016">
                  <c:v>0</c:v>
                </c:pt>
                <c:pt idx="7017">
                  <c:v>0</c:v>
                </c:pt>
                <c:pt idx="7018">
                  <c:v>9</c:v>
                </c:pt>
                <c:pt idx="7019">
                  <c:v>1</c:v>
                </c:pt>
                <c:pt idx="7020">
                  <c:v>2</c:v>
                </c:pt>
                <c:pt idx="7021">
                  <c:v>6</c:v>
                </c:pt>
                <c:pt idx="7022">
                  <c:v>4</c:v>
                </c:pt>
                <c:pt idx="7023">
                  <c:v>8</c:v>
                </c:pt>
                <c:pt idx="7024">
                  <c:v>8</c:v>
                </c:pt>
                <c:pt idx="7025">
                  <c:v>6</c:v>
                </c:pt>
                <c:pt idx="7026">
                  <c:v>10</c:v>
                </c:pt>
                <c:pt idx="7027">
                  <c:v>13</c:v>
                </c:pt>
                <c:pt idx="7028">
                  <c:v>19</c:v>
                </c:pt>
                <c:pt idx="7029">
                  <c:v>19</c:v>
                </c:pt>
                <c:pt idx="7030">
                  <c:v>29</c:v>
                </c:pt>
                <c:pt idx="7031">
                  <c:v>21</c:v>
                </c:pt>
                <c:pt idx="7032">
                  <c:v>18</c:v>
                </c:pt>
                <c:pt idx="7033">
                  <c:v>10</c:v>
                </c:pt>
                <c:pt idx="7034">
                  <c:v>11</c:v>
                </c:pt>
                <c:pt idx="7035">
                  <c:v>18</c:v>
                </c:pt>
                <c:pt idx="7036">
                  <c:v>9</c:v>
                </c:pt>
                <c:pt idx="7037">
                  <c:v>23</c:v>
                </c:pt>
                <c:pt idx="7038">
                  <c:v>0</c:v>
                </c:pt>
                <c:pt idx="7039">
                  <c:v>36</c:v>
                </c:pt>
                <c:pt idx="7040">
                  <c:v>5</c:v>
                </c:pt>
                <c:pt idx="7041">
                  <c:v>4</c:v>
                </c:pt>
                <c:pt idx="7042">
                  <c:v>8</c:v>
                </c:pt>
                <c:pt idx="7043">
                  <c:v>10</c:v>
                </c:pt>
                <c:pt idx="7044">
                  <c:v>4</c:v>
                </c:pt>
                <c:pt idx="7045">
                  <c:v>5</c:v>
                </c:pt>
                <c:pt idx="7046">
                  <c:v>9</c:v>
                </c:pt>
                <c:pt idx="7047">
                  <c:v>11</c:v>
                </c:pt>
                <c:pt idx="7048">
                  <c:v>4</c:v>
                </c:pt>
                <c:pt idx="7049">
                  <c:v>10</c:v>
                </c:pt>
                <c:pt idx="7050">
                  <c:v>8</c:v>
                </c:pt>
                <c:pt idx="7051">
                  <c:v>10</c:v>
                </c:pt>
                <c:pt idx="7052">
                  <c:v>20</c:v>
                </c:pt>
                <c:pt idx="7053">
                  <c:v>34</c:v>
                </c:pt>
                <c:pt idx="7054">
                  <c:v>28</c:v>
                </c:pt>
                <c:pt idx="7055">
                  <c:v>5</c:v>
                </c:pt>
                <c:pt idx="7056">
                  <c:v>9</c:v>
                </c:pt>
                <c:pt idx="7057">
                  <c:v>12</c:v>
                </c:pt>
                <c:pt idx="7058">
                  <c:v>16</c:v>
                </c:pt>
                <c:pt idx="7059">
                  <c:v>5</c:v>
                </c:pt>
                <c:pt idx="7060">
                  <c:v>31</c:v>
                </c:pt>
                <c:pt idx="7061">
                  <c:v>4</c:v>
                </c:pt>
                <c:pt idx="7062">
                  <c:v>0</c:v>
                </c:pt>
                <c:pt idx="7063">
                  <c:v>29</c:v>
                </c:pt>
                <c:pt idx="7064">
                  <c:v>0</c:v>
                </c:pt>
                <c:pt idx="7065">
                  <c:v>12</c:v>
                </c:pt>
                <c:pt idx="7066">
                  <c:v>3</c:v>
                </c:pt>
                <c:pt idx="7067">
                  <c:v>3</c:v>
                </c:pt>
                <c:pt idx="7068">
                  <c:v>12</c:v>
                </c:pt>
                <c:pt idx="7069">
                  <c:v>5</c:v>
                </c:pt>
                <c:pt idx="7070">
                  <c:v>5</c:v>
                </c:pt>
                <c:pt idx="7071">
                  <c:v>0</c:v>
                </c:pt>
                <c:pt idx="7072">
                  <c:v>12</c:v>
                </c:pt>
                <c:pt idx="7073">
                  <c:v>10</c:v>
                </c:pt>
                <c:pt idx="7074">
                  <c:v>2</c:v>
                </c:pt>
                <c:pt idx="7075">
                  <c:v>12</c:v>
                </c:pt>
                <c:pt idx="7076">
                  <c:v>10</c:v>
                </c:pt>
                <c:pt idx="7077">
                  <c:v>11</c:v>
                </c:pt>
                <c:pt idx="7078">
                  <c:v>17</c:v>
                </c:pt>
                <c:pt idx="7079">
                  <c:v>21</c:v>
                </c:pt>
                <c:pt idx="7080">
                  <c:v>0</c:v>
                </c:pt>
                <c:pt idx="7081">
                  <c:v>8</c:v>
                </c:pt>
                <c:pt idx="7082">
                  <c:v>9</c:v>
                </c:pt>
                <c:pt idx="7083">
                  <c:v>1</c:v>
                </c:pt>
                <c:pt idx="7084">
                  <c:v>0</c:v>
                </c:pt>
                <c:pt idx="7085">
                  <c:v>9</c:v>
                </c:pt>
                <c:pt idx="7086">
                  <c:v>3</c:v>
                </c:pt>
                <c:pt idx="7087">
                  <c:v>17</c:v>
                </c:pt>
                <c:pt idx="7088">
                  <c:v>0</c:v>
                </c:pt>
                <c:pt idx="7089">
                  <c:v>0</c:v>
                </c:pt>
                <c:pt idx="7090">
                  <c:v>6</c:v>
                </c:pt>
                <c:pt idx="7091">
                  <c:v>0</c:v>
                </c:pt>
                <c:pt idx="7092">
                  <c:v>4</c:v>
                </c:pt>
                <c:pt idx="7093">
                  <c:v>0</c:v>
                </c:pt>
                <c:pt idx="7094">
                  <c:v>8</c:v>
                </c:pt>
                <c:pt idx="7095">
                  <c:v>8</c:v>
                </c:pt>
                <c:pt idx="7096">
                  <c:v>2</c:v>
                </c:pt>
                <c:pt idx="7097">
                  <c:v>4</c:v>
                </c:pt>
                <c:pt idx="7098">
                  <c:v>17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16</c:v>
                </c:pt>
                <c:pt idx="7103">
                  <c:v>2</c:v>
                </c:pt>
                <c:pt idx="7104">
                  <c:v>21</c:v>
                </c:pt>
                <c:pt idx="7105">
                  <c:v>1</c:v>
                </c:pt>
                <c:pt idx="7106">
                  <c:v>5</c:v>
                </c:pt>
                <c:pt idx="7107">
                  <c:v>13</c:v>
                </c:pt>
                <c:pt idx="7108">
                  <c:v>1</c:v>
                </c:pt>
                <c:pt idx="7109">
                  <c:v>8</c:v>
                </c:pt>
                <c:pt idx="7110">
                  <c:v>5</c:v>
                </c:pt>
                <c:pt idx="7111">
                  <c:v>30</c:v>
                </c:pt>
                <c:pt idx="7112">
                  <c:v>11</c:v>
                </c:pt>
                <c:pt idx="7113">
                  <c:v>11</c:v>
                </c:pt>
                <c:pt idx="7114">
                  <c:v>1</c:v>
                </c:pt>
                <c:pt idx="7115">
                  <c:v>4</c:v>
                </c:pt>
                <c:pt idx="7116">
                  <c:v>3</c:v>
                </c:pt>
                <c:pt idx="7117">
                  <c:v>4</c:v>
                </c:pt>
                <c:pt idx="7118">
                  <c:v>3</c:v>
                </c:pt>
                <c:pt idx="7119">
                  <c:v>9</c:v>
                </c:pt>
                <c:pt idx="7120">
                  <c:v>5</c:v>
                </c:pt>
                <c:pt idx="7121">
                  <c:v>4</c:v>
                </c:pt>
                <c:pt idx="7122">
                  <c:v>13</c:v>
                </c:pt>
                <c:pt idx="7123">
                  <c:v>12</c:v>
                </c:pt>
                <c:pt idx="7124">
                  <c:v>9</c:v>
                </c:pt>
                <c:pt idx="7125">
                  <c:v>20</c:v>
                </c:pt>
                <c:pt idx="7126">
                  <c:v>7</c:v>
                </c:pt>
                <c:pt idx="7127">
                  <c:v>27</c:v>
                </c:pt>
                <c:pt idx="7128">
                  <c:v>0</c:v>
                </c:pt>
                <c:pt idx="7129">
                  <c:v>0</c:v>
                </c:pt>
                <c:pt idx="7130">
                  <c:v>26</c:v>
                </c:pt>
                <c:pt idx="7131">
                  <c:v>9</c:v>
                </c:pt>
                <c:pt idx="7132">
                  <c:v>0</c:v>
                </c:pt>
                <c:pt idx="7133">
                  <c:v>21</c:v>
                </c:pt>
                <c:pt idx="7134">
                  <c:v>0</c:v>
                </c:pt>
                <c:pt idx="7135">
                  <c:v>19</c:v>
                </c:pt>
                <c:pt idx="7136">
                  <c:v>1</c:v>
                </c:pt>
                <c:pt idx="7137">
                  <c:v>7</c:v>
                </c:pt>
                <c:pt idx="7138">
                  <c:v>5</c:v>
                </c:pt>
                <c:pt idx="7139">
                  <c:v>5</c:v>
                </c:pt>
                <c:pt idx="7140">
                  <c:v>33</c:v>
                </c:pt>
                <c:pt idx="7141">
                  <c:v>4</c:v>
                </c:pt>
                <c:pt idx="7142">
                  <c:v>6</c:v>
                </c:pt>
                <c:pt idx="7143">
                  <c:v>8</c:v>
                </c:pt>
                <c:pt idx="7144">
                  <c:v>10</c:v>
                </c:pt>
                <c:pt idx="7145">
                  <c:v>14</c:v>
                </c:pt>
                <c:pt idx="7146">
                  <c:v>8</c:v>
                </c:pt>
                <c:pt idx="7147">
                  <c:v>11</c:v>
                </c:pt>
                <c:pt idx="7148">
                  <c:v>27</c:v>
                </c:pt>
                <c:pt idx="7149">
                  <c:v>18</c:v>
                </c:pt>
                <c:pt idx="7150">
                  <c:v>4</c:v>
                </c:pt>
                <c:pt idx="7151">
                  <c:v>10</c:v>
                </c:pt>
                <c:pt idx="7152">
                  <c:v>19</c:v>
                </c:pt>
                <c:pt idx="7153">
                  <c:v>7</c:v>
                </c:pt>
                <c:pt idx="7154">
                  <c:v>5</c:v>
                </c:pt>
                <c:pt idx="7155">
                  <c:v>20</c:v>
                </c:pt>
                <c:pt idx="7156">
                  <c:v>21</c:v>
                </c:pt>
                <c:pt idx="7157">
                  <c:v>18</c:v>
                </c:pt>
                <c:pt idx="7158">
                  <c:v>1</c:v>
                </c:pt>
                <c:pt idx="7159">
                  <c:v>32</c:v>
                </c:pt>
                <c:pt idx="7160">
                  <c:v>4</c:v>
                </c:pt>
                <c:pt idx="7161">
                  <c:v>0</c:v>
                </c:pt>
                <c:pt idx="7162">
                  <c:v>0</c:v>
                </c:pt>
                <c:pt idx="7163">
                  <c:v>4</c:v>
                </c:pt>
                <c:pt idx="7164">
                  <c:v>7</c:v>
                </c:pt>
                <c:pt idx="7165">
                  <c:v>4</c:v>
                </c:pt>
                <c:pt idx="7166">
                  <c:v>8</c:v>
                </c:pt>
                <c:pt idx="7167">
                  <c:v>4</c:v>
                </c:pt>
                <c:pt idx="7168">
                  <c:v>6</c:v>
                </c:pt>
                <c:pt idx="7169">
                  <c:v>12</c:v>
                </c:pt>
                <c:pt idx="7170">
                  <c:v>12</c:v>
                </c:pt>
                <c:pt idx="7171">
                  <c:v>11</c:v>
                </c:pt>
                <c:pt idx="7172">
                  <c:v>27</c:v>
                </c:pt>
                <c:pt idx="7173">
                  <c:v>29</c:v>
                </c:pt>
                <c:pt idx="7174">
                  <c:v>10</c:v>
                </c:pt>
                <c:pt idx="7175">
                  <c:v>28</c:v>
                </c:pt>
                <c:pt idx="7176">
                  <c:v>0</c:v>
                </c:pt>
                <c:pt idx="7177">
                  <c:v>27</c:v>
                </c:pt>
                <c:pt idx="7178">
                  <c:v>4</c:v>
                </c:pt>
                <c:pt idx="7179">
                  <c:v>13</c:v>
                </c:pt>
                <c:pt idx="7180">
                  <c:v>6</c:v>
                </c:pt>
                <c:pt idx="7181">
                  <c:v>16</c:v>
                </c:pt>
                <c:pt idx="7182">
                  <c:v>7</c:v>
                </c:pt>
                <c:pt idx="7183">
                  <c:v>41</c:v>
                </c:pt>
                <c:pt idx="7184">
                  <c:v>0</c:v>
                </c:pt>
                <c:pt idx="7185">
                  <c:v>0</c:v>
                </c:pt>
                <c:pt idx="7186">
                  <c:v>3</c:v>
                </c:pt>
                <c:pt idx="7187">
                  <c:v>12</c:v>
                </c:pt>
                <c:pt idx="7188">
                  <c:v>12</c:v>
                </c:pt>
                <c:pt idx="7189">
                  <c:v>1</c:v>
                </c:pt>
                <c:pt idx="7190">
                  <c:v>4</c:v>
                </c:pt>
                <c:pt idx="7191">
                  <c:v>5</c:v>
                </c:pt>
                <c:pt idx="7192">
                  <c:v>5</c:v>
                </c:pt>
                <c:pt idx="7193">
                  <c:v>10</c:v>
                </c:pt>
                <c:pt idx="7194">
                  <c:v>1</c:v>
                </c:pt>
                <c:pt idx="7195">
                  <c:v>16</c:v>
                </c:pt>
                <c:pt idx="7196">
                  <c:v>24</c:v>
                </c:pt>
                <c:pt idx="7197">
                  <c:v>41</c:v>
                </c:pt>
                <c:pt idx="7198">
                  <c:v>22</c:v>
                </c:pt>
                <c:pt idx="7199">
                  <c:v>6</c:v>
                </c:pt>
                <c:pt idx="7200">
                  <c:v>14</c:v>
                </c:pt>
                <c:pt idx="7201">
                  <c:v>22</c:v>
                </c:pt>
                <c:pt idx="7202">
                  <c:v>10</c:v>
                </c:pt>
                <c:pt idx="7203">
                  <c:v>9</c:v>
                </c:pt>
                <c:pt idx="7204">
                  <c:v>19</c:v>
                </c:pt>
                <c:pt idx="7205">
                  <c:v>24</c:v>
                </c:pt>
                <c:pt idx="7206">
                  <c:v>31</c:v>
                </c:pt>
                <c:pt idx="7207">
                  <c:v>42</c:v>
                </c:pt>
                <c:pt idx="7208">
                  <c:v>32</c:v>
                </c:pt>
                <c:pt idx="7209">
                  <c:v>4</c:v>
                </c:pt>
                <c:pt idx="7210">
                  <c:v>0</c:v>
                </c:pt>
                <c:pt idx="7211">
                  <c:v>6</c:v>
                </c:pt>
                <c:pt idx="7212">
                  <c:v>3</c:v>
                </c:pt>
                <c:pt idx="7213">
                  <c:v>7</c:v>
                </c:pt>
                <c:pt idx="7214">
                  <c:v>1</c:v>
                </c:pt>
                <c:pt idx="7215">
                  <c:v>6</c:v>
                </c:pt>
                <c:pt idx="7216">
                  <c:v>2</c:v>
                </c:pt>
                <c:pt idx="7217">
                  <c:v>12</c:v>
                </c:pt>
                <c:pt idx="7218">
                  <c:v>6</c:v>
                </c:pt>
                <c:pt idx="7219">
                  <c:v>22</c:v>
                </c:pt>
                <c:pt idx="7220">
                  <c:v>16</c:v>
                </c:pt>
                <c:pt idx="7221">
                  <c:v>27</c:v>
                </c:pt>
                <c:pt idx="7222">
                  <c:v>32</c:v>
                </c:pt>
                <c:pt idx="7223">
                  <c:v>43</c:v>
                </c:pt>
                <c:pt idx="7224">
                  <c:v>12</c:v>
                </c:pt>
                <c:pt idx="7225">
                  <c:v>11</c:v>
                </c:pt>
                <c:pt idx="7226">
                  <c:v>26</c:v>
                </c:pt>
                <c:pt idx="7227">
                  <c:v>12</c:v>
                </c:pt>
                <c:pt idx="7228">
                  <c:v>7</c:v>
                </c:pt>
                <c:pt idx="7229">
                  <c:v>4</c:v>
                </c:pt>
                <c:pt idx="7230">
                  <c:v>2</c:v>
                </c:pt>
                <c:pt idx="7231">
                  <c:v>25</c:v>
                </c:pt>
                <c:pt idx="7232">
                  <c:v>0</c:v>
                </c:pt>
                <c:pt idx="7233">
                  <c:v>7</c:v>
                </c:pt>
                <c:pt idx="7234">
                  <c:v>13</c:v>
                </c:pt>
                <c:pt idx="7235">
                  <c:v>8</c:v>
                </c:pt>
                <c:pt idx="7236">
                  <c:v>11</c:v>
                </c:pt>
                <c:pt idx="7237">
                  <c:v>9</c:v>
                </c:pt>
                <c:pt idx="7238">
                  <c:v>5</c:v>
                </c:pt>
                <c:pt idx="7239">
                  <c:v>6</c:v>
                </c:pt>
                <c:pt idx="7240">
                  <c:v>2</c:v>
                </c:pt>
                <c:pt idx="7241">
                  <c:v>11</c:v>
                </c:pt>
                <c:pt idx="7242">
                  <c:v>9</c:v>
                </c:pt>
                <c:pt idx="7243">
                  <c:v>7</c:v>
                </c:pt>
                <c:pt idx="7244">
                  <c:v>18</c:v>
                </c:pt>
                <c:pt idx="7245">
                  <c:v>25</c:v>
                </c:pt>
                <c:pt idx="7246">
                  <c:v>23</c:v>
                </c:pt>
                <c:pt idx="7247">
                  <c:v>4</c:v>
                </c:pt>
                <c:pt idx="7248">
                  <c:v>30</c:v>
                </c:pt>
                <c:pt idx="7249">
                  <c:v>7</c:v>
                </c:pt>
                <c:pt idx="7250">
                  <c:v>16</c:v>
                </c:pt>
                <c:pt idx="7251">
                  <c:v>8</c:v>
                </c:pt>
                <c:pt idx="7252">
                  <c:v>9</c:v>
                </c:pt>
                <c:pt idx="7253">
                  <c:v>21</c:v>
                </c:pt>
                <c:pt idx="7254">
                  <c:v>0</c:v>
                </c:pt>
                <c:pt idx="7255">
                  <c:v>16</c:v>
                </c:pt>
                <c:pt idx="7256">
                  <c:v>4</c:v>
                </c:pt>
                <c:pt idx="7257">
                  <c:v>0</c:v>
                </c:pt>
                <c:pt idx="7258">
                  <c:v>8</c:v>
                </c:pt>
                <c:pt idx="7259">
                  <c:v>3</c:v>
                </c:pt>
                <c:pt idx="7260">
                  <c:v>0</c:v>
                </c:pt>
                <c:pt idx="7261">
                  <c:v>7</c:v>
                </c:pt>
                <c:pt idx="7262">
                  <c:v>6</c:v>
                </c:pt>
                <c:pt idx="7263">
                  <c:v>9</c:v>
                </c:pt>
                <c:pt idx="7264">
                  <c:v>0</c:v>
                </c:pt>
                <c:pt idx="7265">
                  <c:v>11</c:v>
                </c:pt>
                <c:pt idx="7266">
                  <c:v>4</c:v>
                </c:pt>
                <c:pt idx="7267">
                  <c:v>17</c:v>
                </c:pt>
                <c:pt idx="7268">
                  <c:v>9</c:v>
                </c:pt>
                <c:pt idx="7269">
                  <c:v>25</c:v>
                </c:pt>
                <c:pt idx="7270">
                  <c:v>21</c:v>
                </c:pt>
                <c:pt idx="7271">
                  <c:v>12</c:v>
                </c:pt>
                <c:pt idx="7272">
                  <c:v>0</c:v>
                </c:pt>
                <c:pt idx="7273">
                  <c:v>19</c:v>
                </c:pt>
                <c:pt idx="7274">
                  <c:v>7</c:v>
                </c:pt>
                <c:pt idx="7275">
                  <c:v>3</c:v>
                </c:pt>
                <c:pt idx="7276">
                  <c:v>0</c:v>
                </c:pt>
                <c:pt idx="7277">
                  <c:v>12</c:v>
                </c:pt>
                <c:pt idx="7278">
                  <c:v>7</c:v>
                </c:pt>
                <c:pt idx="7279">
                  <c:v>17</c:v>
                </c:pt>
                <c:pt idx="7280">
                  <c:v>0</c:v>
                </c:pt>
                <c:pt idx="7281">
                  <c:v>0</c:v>
                </c:pt>
                <c:pt idx="7282">
                  <c:v>1</c:v>
                </c:pt>
                <c:pt idx="7283">
                  <c:v>9</c:v>
                </c:pt>
                <c:pt idx="7284">
                  <c:v>2</c:v>
                </c:pt>
                <c:pt idx="7285">
                  <c:v>4</c:v>
                </c:pt>
                <c:pt idx="7286">
                  <c:v>0</c:v>
                </c:pt>
                <c:pt idx="7287">
                  <c:v>3</c:v>
                </c:pt>
                <c:pt idx="7288">
                  <c:v>3</c:v>
                </c:pt>
                <c:pt idx="7289">
                  <c:v>2</c:v>
                </c:pt>
                <c:pt idx="7290">
                  <c:v>9</c:v>
                </c:pt>
                <c:pt idx="7291">
                  <c:v>12</c:v>
                </c:pt>
                <c:pt idx="7292">
                  <c:v>15</c:v>
                </c:pt>
                <c:pt idx="7293">
                  <c:v>0</c:v>
                </c:pt>
                <c:pt idx="7294">
                  <c:v>25</c:v>
                </c:pt>
                <c:pt idx="7295">
                  <c:v>0</c:v>
                </c:pt>
                <c:pt idx="7296">
                  <c:v>25</c:v>
                </c:pt>
                <c:pt idx="7297">
                  <c:v>0</c:v>
                </c:pt>
                <c:pt idx="7298">
                  <c:v>7</c:v>
                </c:pt>
                <c:pt idx="7299">
                  <c:v>22</c:v>
                </c:pt>
                <c:pt idx="7300">
                  <c:v>9</c:v>
                </c:pt>
                <c:pt idx="7301">
                  <c:v>11</c:v>
                </c:pt>
                <c:pt idx="7302">
                  <c:v>17</c:v>
                </c:pt>
                <c:pt idx="7303">
                  <c:v>17</c:v>
                </c:pt>
                <c:pt idx="7304">
                  <c:v>0</c:v>
                </c:pt>
                <c:pt idx="7305">
                  <c:v>5</c:v>
                </c:pt>
                <c:pt idx="7306">
                  <c:v>0</c:v>
                </c:pt>
                <c:pt idx="7307">
                  <c:v>8</c:v>
                </c:pt>
                <c:pt idx="7308">
                  <c:v>8</c:v>
                </c:pt>
                <c:pt idx="7309">
                  <c:v>18</c:v>
                </c:pt>
                <c:pt idx="7310">
                  <c:v>16</c:v>
                </c:pt>
                <c:pt idx="7311">
                  <c:v>7</c:v>
                </c:pt>
                <c:pt idx="7312">
                  <c:v>18</c:v>
                </c:pt>
                <c:pt idx="7313">
                  <c:v>7</c:v>
                </c:pt>
                <c:pt idx="7314">
                  <c:v>12</c:v>
                </c:pt>
                <c:pt idx="7315">
                  <c:v>10</c:v>
                </c:pt>
                <c:pt idx="7316">
                  <c:v>21</c:v>
                </c:pt>
                <c:pt idx="7317">
                  <c:v>0</c:v>
                </c:pt>
                <c:pt idx="7318">
                  <c:v>32</c:v>
                </c:pt>
                <c:pt idx="7319">
                  <c:v>24</c:v>
                </c:pt>
                <c:pt idx="7320">
                  <c:v>12</c:v>
                </c:pt>
                <c:pt idx="7321">
                  <c:v>0</c:v>
                </c:pt>
                <c:pt idx="7322">
                  <c:v>26</c:v>
                </c:pt>
                <c:pt idx="7323">
                  <c:v>7</c:v>
                </c:pt>
                <c:pt idx="7324">
                  <c:v>30</c:v>
                </c:pt>
                <c:pt idx="7325">
                  <c:v>9</c:v>
                </c:pt>
                <c:pt idx="7326">
                  <c:v>455</c:v>
                </c:pt>
                <c:pt idx="7327">
                  <c:v>0</c:v>
                </c:pt>
                <c:pt idx="7328">
                  <c:v>13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9</c:v>
                </c:pt>
                <c:pt idx="7333">
                  <c:v>5</c:v>
                </c:pt>
                <c:pt idx="7334">
                  <c:v>1</c:v>
                </c:pt>
                <c:pt idx="7335">
                  <c:v>20</c:v>
                </c:pt>
                <c:pt idx="7336">
                  <c:v>17</c:v>
                </c:pt>
                <c:pt idx="7337">
                  <c:v>0</c:v>
                </c:pt>
                <c:pt idx="7338">
                  <c:v>1</c:v>
                </c:pt>
                <c:pt idx="7339">
                  <c:v>0</c:v>
                </c:pt>
                <c:pt idx="7340">
                  <c:v>89</c:v>
                </c:pt>
                <c:pt idx="7341">
                  <c:v>38</c:v>
                </c:pt>
                <c:pt idx="7342">
                  <c:v>0</c:v>
                </c:pt>
                <c:pt idx="7343">
                  <c:v>153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85</c:v>
                </c:pt>
                <c:pt idx="7348">
                  <c:v>0</c:v>
                </c:pt>
                <c:pt idx="7349">
                  <c:v>255</c:v>
                </c:pt>
                <c:pt idx="7350">
                  <c:v>0</c:v>
                </c:pt>
                <c:pt idx="7351">
                  <c:v>83</c:v>
                </c:pt>
                <c:pt idx="7352">
                  <c:v>0</c:v>
                </c:pt>
                <c:pt idx="7353">
                  <c:v>6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4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10</c:v>
                </c:pt>
                <c:pt idx="7364">
                  <c:v>0</c:v>
                </c:pt>
                <c:pt idx="7365">
                  <c:v>12</c:v>
                </c:pt>
                <c:pt idx="7366">
                  <c:v>138</c:v>
                </c:pt>
                <c:pt idx="7367">
                  <c:v>57</c:v>
                </c:pt>
                <c:pt idx="7368">
                  <c:v>19</c:v>
                </c:pt>
                <c:pt idx="7369">
                  <c:v>328</c:v>
                </c:pt>
                <c:pt idx="7370">
                  <c:v>0</c:v>
                </c:pt>
                <c:pt idx="7371">
                  <c:v>0</c:v>
                </c:pt>
                <c:pt idx="7372">
                  <c:v>45</c:v>
                </c:pt>
                <c:pt idx="7373">
                  <c:v>62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103</c:v>
                </c:pt>
                <c:pt idx="7378">
                  <c:v>52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21</c:v>
                </c:pt>
                <c:pt idx="7383">
                  <c:v>15</c:v>
                </c:pt>
                <c:pt idx="7384">
                  <c:v>37</c:v>
                </c:pt>
                <c:pt idx="7385">
                  <c:v>27</c:v>
                </c:pt>
                <c:pt idx="7386">
                  <c:v>14</c:v>
                </c:pt>
                <c:pt idx="7387">
                  <c:v>36</c:v>
                </c:pt>
                <c:pt idx="7388">
                  <c:v>127</c:v>
                </c:pt>
                <c:pt idx="7389">
                  <c:v>0</c:v>
                </c:pt>
                <c:pt idx="7390">
                  <c:v>1</c:v>
                </c:pt>
                <c:pt idx="7391">
                  <c:v>32</c:v>
                </c:pt>
                <c:pt idx="7392">
                  <c:v>15</c:v>
                </c:pt>
                <c:pt idx="7393">
                  <c:v>11</c:v>
                </c:pt>
                <c:pt idx="7394">
                  <c:v>12</c:v>
                </c:pt>
                <c:pt idx="7395">
                  <c:v>6</c:v>
                </c:pt>
                <c:pt idx="7396">
                  <c:v>310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9</c:v>
                </c:pt>
                <c:pt idx="7402">
                  <c:v>0</c:v>
                </c:pt>
                <c:pt idx="7403">
                  <c:v>0</c:v>
                </c:pt>
                <c:pt idx="7404">
                  <c:v>17</c:v>
                </c:pt>
                <c:pt idx="7405">
                  <c:v>67</c:v>
                </c:pt>
                <c:pt idx="7406">
                  <c:v>0</c:v>
                </c:pt>
                <c:pt idx="7407">
                  <c:v>43</c:v>
                </c:pt>
                <c:pt idx="7408">
                  <c:v>0</c:v>
                </c:pt>
                <c:pt idx="7409">
                  <c:v>0</c:v>
                </c:pt>
                <c:pt idx="7410">
                  <c:v>60</c:v>
                </c:pt>
                <c:pt idx="7411">
                  <c:v>0</c:v>
                </c:pt>
                <c:pt idx="7412">
                  <c:v>0</c:v>
                </c:pt>
                <c:pt idx="7413">
                  <c:v>7</c:v>
                </c:pt>
                <c:pt idx="7414">
                  <c:v>6</c:v>
                </c:pt>
                <c:pt idx="7415">
                  <c:v>0</c:v>
                </c:pt>
                <c:pt idx="7416">
                  <c:v>23</c:v>
                </c:pt>
                <c:pt idx="7417">
                  <c:v>19</c:v>
                </c:pt>
                <c:pt idx="7418">
                  <c:v>33</c:v>
                </c:pt>
                <c:pt idx="7419">
                  <c:v>33</c:v>
                </c:pt>
                <c:pt idx="7420">
                  <c:v>0</c:v>
                </c:pt>
                <c:pt idx="7421">
                  <c:v>0</c:v>
                </c:pt>
                <c:pt idx="7422">
                  <c:v>82</c:v>
                </c:pt>
                <c:pt idx="7423">
                  <c:v>0</c:v>
                </c:pt>
                <c:pt idx="7424">
                  <c:v>72</c:v>
                </c:pt>
                <c:pt idx="7425">
                  <c:v>0</c:v>
                </c:pt>
                <c:pt idx="7426">
                  <c:v>0</c:v>
                </c:pt>
                <c:pt idx="7427">
                  <c:v>47</c:v>
                </c:pt>
                <c:pt idx="7428">
                  <c:v>40</c:v>
                </c:pt>
                <c:pt idx="7429">
                  <c:v>9</c:v>
                </c:pt>
                <c:pt idx="7430">
                  <c:v>6</c:v>
                </c:pt>
                <c:pt idx="7431">
                  <c:v>13</c:v>
                </c:pt>
                <c:pt idx="7432">
                  <c:v>0</c:v>
                </c:pt>
                <c:pt idx="7433">
                  <c:v>21</c:v>
                </c:pt>
                <c:pt idx="7434">
                  <c:v>6</c:v>
                </c:pt>
                <c:pt idx="7435">
                  <c:v>30</c:v>
                </c:pt>
                <c:pt idx="7436">
                  <c:v>23</c:v>
                </c:pt>
                <c:pt idx="7437">
                  <c:v>42</c:v>
                </c:pt>
                <c:pt idx="7438">
                  <c:v>28</c:v>
                </c:pt>
                <c:pt idx="7439">
                  <c:v>0</c:v>
                </c:pt>
                <c:pt idx="7440">
                  <c:v>12</c:v>
                </c:pt>
                <c:pt idx="7441">
                  <c:v>16</c:v>
                </c:pt>
                <c:pt idx="7442">
                  <c:v>24</c:v>
                </c:pt>
                <c:pt idx="7443">
                  <c:v>12</c:v>
                </c:pt>
                <c:pt idx="7444">
                  <c:v>2</c:v>
                </c:pt>
                <c:pt idx="7445">
                  <c:v>22</c:v>
                </c:pt>
                <c:pt idx="7446">
                  <c:v>9</c:v>
                </c:pt>
                <c:pt idx="7447">
                  <c:v>23</c:v>
                </c:pt>
                <c:pt idx="7448">
                  <c:v>6</c:v>
                </c:pt>
                <c:pt idx="7449">
                  <c:v>0</c:v>
                </c:pt>
                <c:pt idx="7450">
                  <c:v>3</c:v>
                </c:pt>
                <c:pt idx="7451">
                  <c:v>8</c:v>
                </c:pt>
                <c:pt idx="7452">
                  <c:v>11</c:v>
                </c:pt>
                <c:pt idx="7453">
                  <c:v>5</c:v>
                </c:pt>
                <c:pt idx="7454">
                  <c:v>17</c:v>
                </c:pt>
                <c:pt idx="7455">
                  <c:v>2</c:v>
                </c:pt>
                <c:pt idx="7456">
                  <c:v>13</c:v>
                </c:pt>
                <c:pt idx="7457">
                  <c:v>9</c:v>
                </c:pt>
                <c:pt idx="7458">
                  <c:v>17</c:v>
                </c:pt>
                <c:pt idx="7459">
                  <c:v>15</c:v>
                </c:pt>
                <c:pt idx="7460">
                  <c:v>44</c:v>
                </c:pt>
                <c:pt idx="7461">
                  <c:v>0</c:v>
                </c:pt>
                <c:pt idx="7462">
                  <c:v>33</c:v>
                </c:pt>
                <c:pt idx="7463">
                  <c:v>4</c:v>
                </c:pt>
                <c:pt idx="7464">
                  <c:v>35</c:v>
                </c:pt>
                <c:pt idx="7465">
                  <c:v>13</c:v>
                </c:pt>
                <c:pt idx="7466">
                  <c:v>25</c:v>
                </c:pt>
                <c:pt idx="7467">
                  <c:v>0</c:v>
                </c:pt>
                <c:pt idx="7468">
                  <c:v>26</c:v>
                </c:pt>
                <c:pt idx="7469">
                  <c:v>12</c:v>
                </c:pt>
                <c:pt idx="7470">
                  <c:v>16</c:v>
                </c:pt>
                <c:pt idx="7471">
                  <c:v>20</c:v>
                </c:pt>
                <c:pt idx="7472">
                  <c:v>8</c:v>
                </c:pt>
                <c:pt idx="7473">
                  <c:v>0</c:v>
                </c:pt>
                <c:pt idx="7474">
                  <c:v>9</c:v>
                </c:pt>
                <c:pt idx="7475">
                  <c:v>9</c:v>
                </c:pt>
                <c:pt idx="7476">
                  <c:v>9</c:v>
                </c:pt>
                <c:pt idx="7477">
                  <c:v>10</c:v>
                </c:pt>
                <c:pt idx="7478">
                  <c:v>14</c:v>
                </c:pt>
                <c:pt idx="7479">
                  <c:v>14</c:v>
                </c:pt>
                <c:pt idx="7480">
                  <c:v>12</c:v>
                </c:pt>
                <c:pt idx="7481">
                  <c:v>9</c:v>
                </c:pt>
                <c:pt idx="7482">
                  <c:v>18</c:v>
                </c:pt>
                <c:pt idx="7483">
                  <c:v>13</c:v>
                </c:pt>
                <c:pt idx="7484">
                  <c:v>20</c:v>
                </c:pt>
                <c:pt idx="7485">
                  <c:v>28</c:v>
                </c:pt>
                <c:pt idx="7486">
                  <c:v>30</c:v>
                </c:pt>
                <c:pt idx="7487">
                  <c:v>0</c:v>
                </c:pt>
                <c:pt idx="7488">
                  <c:v>70</c:v>
                </c:pt>
                <c:pt idx="7489">
                  <c:v>2</c:v>
                </c:pt>
                <c:pt idx="7490">
                  <c:v>22</c:v>
                </c:pt>
                <c:pt idx="7491">
                  <c:v>24</c:v>
                </c:pt>
                <c:pt idx="7492">
                  <c:v>25</c:v>
                </c:pt>
                <c:pt idx="7493">
                  <c:v>21</c:v>
                </c:pt>
                <c:pt idx="7494">
                  <c:v>0</c:v>
                </c:pt>
                <c:pt idx="7495">
                  <c:v>18</c:v>
                </c:pt>
                <c:pt idx="7496">
                  <c:v>3</c:v>
                </c:pt>
                <c:pt idx="7497">
                  <c:v>7</c:v>
                </c:pt>
                <c:pt idx="7498">
                  <c:v>11</c:v>
                </c:pt>
                <c:pt idx="7499">
                  <c:v>5</c:v>
                </c:pt>
                <c:pt idx="7500">
                  <c:v>8</c:v>
                </c:pt>
                <c:pt idx="7501">
                  <c:v>8</c:v>
                </c:pt>
                <c:pt idx="7502">
                  <c:v>6</c:v>
                </c:pt>
                <c:pt idx="7503">
                  <c:v>13</c:v>
                </c:pt>
                <c:pt idx="7504">
                  <c:v>4</c:v>
                </c:pt>
                <c:pt idx="7505">
                  <c:v>9</c:v>
                </c:pt>
                <c:pt idx="7506">
                  <c:v>16</c:v>
                </c:pt>
                <c:pt idx="7507">
                  <c:v>19</c:v>
                </c:pt>
                <c:pt idx="7508">
                  <c:v>40</c:v>
                </c:pt>
                <c:pt idx="7509">
                  <c:v>15</c:v>
                </c:pt>
                <c:pt idx="7510">
                  <c:v>58</c:v>
                </c:pt>
                <c:pt idx="7511">
                  <c:v>25</c:v>
                </c:pt>
                <c:pt idx="7512">
                  <c:v>8</c:v>
                </c:pt>
                <c:pt idx="7513">
                  <c:v>17</c:v>
                </c:pt>
                <c:pt idx="7514">
                  <c:v>43</c:v>
                </c:pt>
                <c:pt idx="7515">
                  <c:v>3</c:v>
                </c:pt>
                <c:pt idx="7516">
                  <c:v>35</c:v>
                </c:pt>
                <c:pt idx="7517">
                  <c:v>11</c:v>
                </c:pt>
                <c:pt idx="7518">
                  <c:v>34</c:v>
                </c:pt>
                <c:pt idx="7519">
                  <c:v>26</c:v>
                </c:pt>
                <c:pt idx="7520">
                  <c:v>2</c:v>
                </c:pt>
                <c:pt idx="7521">
                  <c:v>12</c:v>
                </c:pt>
                <c:pt idx="7522">
                  <c:v>18</c:v>
                </c:pt>
                <c:pt idx="7523">
                  <c:v>15</c:v>
                </c:pt>
                <c:pt idx="7524">
                  <c:v>16</c:v>
                </c:pt>
                <c:pt idx="7525">
                  <c:v>13</c:v>
                </c:pt>
                <c:pt idx="7526">
                  <c:v>20</c:v>
                </c:pt>
                <c:pt idx="7527">
                  <c:v>54</c:v>
                </c:pt>
                <c:pt idx="7528">
                  <c:v>0</c:v>
                </c:pt>
                <c:pt idx="7529">
                  <c:v>0</c:v>
                </c:pt>
                <c:pt idx="7530">
                  <c:v>47</c:v>
                </c:pt>
                <c:pt idx="7531">
                  <c:v>24</c:v>
                </c:pt>
                <c:pt idx="7532">
                  <c:v>27</c:v>
                </c:pt>
                <c:pt idx="7533">
                  <c:v>17</c:v>
                </c:pt>
                <c:pt idx="7534">
                  <c:v>0</c:v>
                </c:pt>
                <c:pt idx="7535">
                  <c:v>29</c:v>
                </c:pt>
                <c:pt idx="7536">
                  <c:v>9</c:v>
                </c:pt>
                <c:pt idx="7537">
                  <c:v>10</c:v>
                </c:pt>
                <c:pt idx="7538">
                  <c:v>4</c:v>
                </c:pt>
                <c:pt idx="7539">
                  <c:v>25</c:v>
                </c:pt>
                <c:pt idx="7540">
                  <c:v>20</c:v>
                </c:pt>
                <c:pt idx="7541">
                  <c:v>17</c:v>
                </c:pt>
                <c:pt idx="7542">
                  <c:v>12</c:v>
                </c:pt>
                <c:pt idx="7543">
                  <c:v>21</c:v>
                </c:pt>
                <c:pt idx="7544">
                  <c:v>3</c:v>
                </c:pt>
                <c:pt idx="7545">
                  <c:v>1</c:v>
                </c:pt>
                <c:pt idx="7546">
                  <c:v>2</c:v>
                </c:pt>
                <c:pt idx="7547">
                  <c:v>12</c:v>
                </c:pt>
                <c:pt idx="7548">
                  <c:v>5</c:v>
                </c:pt>
                <c:pt idx="7549">
                  <c:v>5</c:v>
                </c:pt>
                <c:pt idx="7550">
                  <c:v>12</c:v>
                </c:pt>
                <c:pt idx="7551">
                  <c:v>6</c:v>
                </c:pt>
                <c:pt idx="7552">
                  <c:v>9</c:v>
                </c:pt>
                <c:pt idx="7553">
                  <c:v>9</c:v>
                </c:pt>
                <c:pt idx="7554">
                  <c:v>24</c:v>
                </c:pt>
                <c:pt idx="7555">
                  <c:v>26</c:v>
                </c:pt>
                <c:pt idx="7556">
                  <c:v>30</c:v>
                </c:pt>
                <c:pt idx="7557">
                  <c:v>39</c:v>
                </c:pt>
                <c:pt idx="7558">
                  <c:v>0</c:v>
                </c:pt>
                <c:pt idx="7559">
                  <c:v>6</c:v>
                </c:pt>
                <c:pt idx="7560">
                  <c:v>0</c:v>
                </c:pt>
                <c:pt idx="7561">
                  <c:v>15</c:v>
                </c:pt>
                <c:pt idx="7562">
                  <c:v>7</c:v>
                </c:pt>
                <c:pt idx="7563">
                  <c:v>19</c:v>
                </c:pt>
                <c:pt idx="7564">
                  <c:v>0</c:v>
                </c:pt>
                <c:pt idx="7565">
                  <c:v>18</c:v>
                </c:pt>
                <c:pt idx="7566">
                  <c:v>3</c:v>
                </c:pt>
                <c:pt idx="7567">
                  <c:v>1</c:v>
                </c:pt>
                <c:pt idx="7568">
                  <c:v>9</c:v>
                </c:pt>
                <c:pt idx="7569">
                  <c:v>6</c:v>
                </c:pt>
                <c:pt idx="7570">
                  <c:v>7</c:v>
                </c:pt>
                <c:pt idx="7571">
                  <c:v>4</c:v>
                </c:pt>
                <c:pt idx="7572">
                  <c:v>6</c:v>
                </c:pt>
                <c:pt idx="7573">
                  <c:v>1</c:v>
                </c:pt>
                <c:pt idx="7574">
                  <c:v>17</c:v>
                </c:pt>
                <c:pt idx="7575">
                  <c:v>0</c:v>
                </c:pt>
                <c:pt idx="7576">
                  <c:v>6</c:v>
                </c:pt>
                <c:pt idx="7577">
                  <c:v>14</c:v>
                </c:pt>
                <c:pt idx="7578">
                  <c:v>10</c:v>
                </c:pt>
                <c:pt idx="7579">
                  <c:v>15</c:v>
                </c:pt>
                <c:pt idx="7580">
                  <c:v>38</c:v>
                </c:pt>
                <c:pt idx="7581">
                  <c:v>15</c:v>
                </c:pt>
                <c:pt idx="7582">
                  <c:v>0</c:v>
                </c:pt>
                <c:pt idx="7583">
                  <c:v>9</c:v>
                </c:pt>
                <c:pt idx="7584">
                  <c:v>1</c:v>
                </c:pt>
                <c:pt idx="7585">
                  <c:v>15</c:v>
                </c:pt>
                <c:pt idx="7586">
                  <c:v>0</c:v>
                </c:pt>
                <c:pt idx="7587">
                  <c:v>6</c:v>
                </c:pt>
                <c:pt idx="7588">
                  <c:v>20</c:v>
                </c:pt>
                <c:pt idx="7589">
                  <c:v>0</c:v>
                </c:pt>
                <c:pt idx="7590">
                  <c:v>7</c:v>
                </c:pt>
                <c:pt idx="7591">
                  <c:v>0</c:v>
                </c:pt>
                <c:pt idx="7592">
                  <c:v>29</c:v>
                </c:pt>
                <c:pt idx="7593">
                  <c:v>1</c:v>
                </c:pt>
                <c:pt idx="7594">
                  <c:v>0</c:v>
                </c:pt>
                <c:pt idx="7595">
                  <c:v>8</c:v>
                </c:pt>
                <c:pt idx="7596">
                  <c:v>8</c:v>
                </c:pt>
                <c:pt idx="7597">
                  <c:v>7</c:v>
                </c:pt>
                <c:pt idx="7598">
                  <c:v>7</c:v>
                </c:pt>
                <c:pt idx="7599">
                  <c:v>12</c:v>
                </c:pt>
                <c:pt idx="7600">
                  <c:v>10</c:v>
                </c:pt>
                <c:pt idx="7601">
                  <c:v>10</c:v>
                </c:pt>
                <c:pt idx="7602">
                  <c:v>21</c:v>
                </c:pt>
                <c:pt idx="7603">
                  <c:v>15</c:v>
                </c:pt>
                <c:pt idx="7604">
                  <c:v>14</c:v>
                </c:pt>
                <c:pt idx="7605">
                  <c:v>14</c:v>
                </c:pt>
                <c:pt idx="7606">
                  <c:v>22</c:v>
                </c:pt>
                <c:pt idx="7607">
                  <c:v>23</c:v>
                </c:pt>
                <c:pt idx="7608">
                  <c:v>1</c:v>
                </c:pt>
                <c:pt idx="7609">
                  <c:v>26</c:v>
                </c:pt>
                <c:pt idx="7610">
                  <c:v>13</c:v>
                </c:pt>
                <c:pt idx="7611">
                  <c:v>4</c:v>
                </c:pt>
                <c:pt idx="7612">
                  <c:v>7</c:v>
                </c:pt>
                <c:pt idx="7613">
                  <c:v>16</c:v>
                </c:pt>
                <c:pt idx="7614">
                  <c:v>22</c:v>
                </c:pt>
                <c:pt idx="7615">
                  <c:v>11</c:v>
                </c:pt>
                <c:pt idx="7616">
                  <c:v>0</c:v>
                </c:pt>
                <c:pt idx="7617">
                  <c:v>0</c:v>
                </c:pt>
                <c:pt idx="7618">
                  <c:v>5</c:v>
                </c:pt>
                <c:pt idx="7619">
                  <c:v>9</c:v>
                </c:pt>
                <c:pt idx="7620">
                  <c:v>5</c:v>
                </c:pt>
                <c:pt idx="7621">
                  <c:v>2</c:v>
                </c:pt>
                <c:pt idx="7622">
                  <c:v>15</c:v>
                </c:pt>
                <c:pt idx="7623">
                  <c:v>7</c:v>
                </c:pt>
                <c:pt idx="7624">
                  <c:v>3</c:v>
                </c:pt>
                <c:pt idx="7625">
                  <c:v>11</c:v>
                </c:pt>
                <c:pt idx="7626">
                  <c:v>17</c:v>
                </c:pt>
                <c:pt idx="7627">
                  <c:v>28</c:v>
                </c:pt>
                <c:pt idx="7628">
                  <c:v>10</c:v>
                </c:pt>
                <c:pt idx="7629">
                  <c:v>21</c:v>
                </c:pt>
                <c:pt idx="7630">
                  <c:v>30</c:v>
                </c:pt>
                <c:pt idx="7631">
                  <c:v>0</c:v>
                </c:pt>
                <c:pt idx="7632">
                  <c:v>12</c:v>
                </c:pt>
                <c:pt idx="7633">
                  <c:v>0</c:v>
                </c:pt>
                <c:pt idx="7634">
                  <c:v>26</c:v>
                </c:pt>
                <c:pt idx="7635">
                  <c:v>7</c:v>
                </c:pt>
                <c:pt idx="7636">
                  <c:v>18</c:v>
                </c:pt>
                <c:pt idx="7637">
                  <c:v>11</c:v>
                </c:pt>
                <c:pt idx="7638">
                  <c:v>6</c:v>
                </c:pt>
                <c:pt idx="7639">
                  <c:v>11</c:v>
                </c:pt>
                <c:pt idx="7640">
                  <c:v>31</c:v>
                </c:pt>
                <c:pt idx="7641">
                  <c:v>5</c:v>
                </c:pt>
                <c:pt idx="7642">
                  <c:v>20</c:v>
                </c:pt>
                <c:pt idx="7643">
                  <c:v>88</c:v>
                </c:pt>
                <c:pt idx="7644">
                  <c:v>15</c:v>
                </c:pt>
                <c:pt idx="7645">
                  <c:v>16</c:v>
                </c:pt>
                <c:pt idx="7646">
                  <c:v>10</c:v>
                </c:pt>
                <c:pt idx="7647">
                  <c:v>4</c:v>
                </c:pt>
                <c:pt idx="7648">
                  <c:v>20</c:v>
                </c:pt>
                <c:pt idx="7649">
                  <c:v>3</c:v>
                </c:pt>
                <c:pt idx="7650">
                  <c:v>7</c:v>
                </c:pt>
                <c:pt idx="7651">
                  <c:v>13</c:v>
                </c:pt>
                <c:pt idx="7652">
                  <c:v>24</c:v>
                </c:pt>
                <c:pt idx="7653">
                  <c:v>0</c:v>
                </c:pt>
                <c:pt idx="7654">
                  <c:v>16</c:v>
                </c:pt>
                <c:pt idx="7655">
                  <c:v>1</c:v>
                </c:pt>
                <c:pt idx="7656">
                  <c:v>46</c:v>
                </c:pt>
                <c:pt idx="7657">
                  <c:v>0</c:v>
                </c:pt>
                <c:pt idx="7658">
                  <c:v>32</c:v>
                </c:pt>
                <c:pt idx="7659">
                  <c:v>17</c:v>
                </c:pt>
                <c:pt idx="7660">
                  <c:v>3</c:v>
                </c:pt>
                <c:pt idx="7661">
                  <c:v>31</c:v>
                </c:pt>
                <c:pt idx="7662">
                  <c:v>3</c:v>
                </c:pt>
                <c:pt idx="7663">
                  <c:v>10</c:v>
                </c:pt>
                <c:pt idx="7664">
                  <c:v>0</c:v>
                </c:pt>
                <c:pt idx="7665">
                  <c:v>11</c:v>
                </c:pt>
                <c:pt idx="7666">
                  <c:v>11</c:v>
                </c:pt>
                <c:pt idx="7667">
                  <c:v>0</c:v>
                </c:pt>
                <c:pt idx="7668">
                  <c:v>39</c:v>
                </c:pt>
                <c:pt idx="7669">
                  <c:v>0</c:v>
                </c:pt>
                <c:pt idx="7670">
                  <c:v>29</c:v>
                </c:pt>
                <c:pt idx="7671">
                  <c:v>0</c:v>
                </c:pt>
                <c:pt idx="7672">
                  <c:v>0</c:v>
                </c:pt>
                <c:pt idx="7673">
                  <c:v>19</c:v>
                </c:pt>
                <c:pt idx="7674">
                  <c:v>18</c:v>
                </c:pt>
                <c:pt idx="7675">
                  <c:v>0</c:v>
                </c:pt>
                <c:pt idx="7676">
                  <c:v>4</c:v>
                </c:pt>
                <c:pt idx="7677">
                  <c:v>11</c:v>
                </c:pt>
                <c:pt idx="7678">
                  <c:v>0</c:v>
                </c:pt>
                <c:pt idx="7679">
                  <c:v>3</c:v>
                </c:pt>
                <c:pt idx="7680">
                  <c:v>0</c:v>
                </c:pt>
                <c:pt idx="7681">
                  <c:v>20</c:v>
                </c:pt>
                <c:pt idx="7682">
                  <c:v>3</c:v>
                </c:pt>
                <c:pt idx="7683">
                  <c:v>6</c:v>
                </c:pt>
                <c:pt idx="7684">
                  <c:v>4</c:v>
                </c:pt>
                <c:pt idx="7685">
                  <c:v>2</c:v>
                </c:pt>
                <c:pt idx="7686">
                  <c:v>6</c:v>
                </c:pt>
                <c:pt idx="7687">
                  <c:v>8</c:v>
                </c:pt>
                <c:pt idx="7688">
                  <c:v>14</c:v>
                </c:pt>
                <c:pt idx="7689">
                  <c:v>1</c:v>
                </c:pt>
                <c:pt idx="7690">
                  <c:v>0</c:v>
                </c:pt>
                <c:pt idx="7691">
                  <c:v>35</c:v>
                </c:pt>
                <c:pt idx="7692">
                  <c:v>7</c:v>
                </c:pt>
                <c:pt idx="7693">
                  <c:v>0</c:v>
                </c:pt>
                <c:pt idx="7694">
                  <c:v>0</c:v>
                </c:pt>
                <c:pt idx="7695">
                  <c:v>15</c:v>
                </c:pt>
                <c:pt idx="7696">
                  <c:v>0</c:v>
                </c:pt>
                <c:pt idx="7697">
                  <c:v>6</c:v>
                </c:pt>
                <c:pt idx="7698">
                  <c:v>14</c:v>
                </c:pt>
                <c:pt idx="7699">
                  <c:v>0</c:v>
                </c:pt>
                <c:pt idx="7700">
                  <c:v>0</c:v>
                </c:pt>
                <c:pt idx="7701">
                  <c:v>14</c:v>
                </c:pt>
                <c:pt idx="7702">
                  <c:v>1</c:v>
                </c:pt>
                <c:pt idx="7703">
                  <c:v>0</c:v>
                </c:pt>
                <c:pt idx="7704">
                  <c:v>0</c:v>
                </c:pt>
                <c:pt idx="7705">
                  <c:v>5</c:v>
                </c:pt>
                <c:pt idx="7706">
                  <c:v>13</c:v>
                </c:pt>
                <c:pt idx="7707">
                  <c:v>2</c:v>
                </c:pt>
                <c:pt idx="7708">
                  <c:v>0</c:v>
                </c:pt>
                <c:pt idx="7709">
                  <c:v>3</c:v>
                </c:pt>
                <c:pt idx="7710">
                  <c:v>0</c:v>
                </c:pt>
                <c:pt idx="7711">
                  <c:v>4</c:v>
                </c:pt>
                <c:pt idx="7712">
                  <c:v>3</c:v>
                </c:pt>
                <c:pt idx="7713">
                  <c:v>27</c:v>
                </c:pt>
                <c:pt idx="7714">
                  <c:v>0</c:v>
                </c:pt>
                <c:pt idx="7715">
                  <c:v>23</c:v>
                </c:pt>
                <c:pt idx="7716">
                  <c:v>0</c:v>
                </c:pt>
                <c:pt idx="7717">
                  <c:v>0</c:v>
                </c:pt>
                <c:pt idx="7718">
                  <c:v>6</c:v>
                </c:pt>
                <c:pt idx="7719">
                  <c:v>0</c:v>
                </c:pt>
                <c:pt idx="7720">
                  <c:v>2</c:v>
                </c:pt>
                <c:pt idx="7721">
                  <c:v>5</c:v>
                </c:pt>
                <c:pt idx="7722">
                  <c:v>3</c:v>
                </c:pt>
                <c:pt idx="7723">
                  <c:v>23</c:v>
                </c:pt>
                <c:pt idx="7724">
                  <c:v>29</c:v>
                </c:pt>
                <c:pt idx="7725">
                  <c:v>0</c:v>
                </c:pt>
                <c:pt idx="7726">
                  <c:v>2</c:v>
                </c:pt>
                <c:pt idx="7727">
                  <c:v>20</c:v>
                </c:pt>
                <c:pt idx="7728">
                  <c:v>2</c:v>
                </c:pt>
                <c:pt idx="7729">
                  <c:v>14</c:v>
                </c:pt>
                <c:pt idx="7730">
                  <c:v>12</c:v>
                </c:pt>
                <c:pt idx="7731">
                  <c:v>18</c:v>
                </c:pt>
                <c:pt idx="7732">
                  <c:v>9</c:v>
                </c:pt>
                <c:pt idx="7733">
                  <c:v>9</c:v>
                </c:pt>
                <c:pt idx="7734">
                  <c:v>31</c:v>
                </c:pt>
                <c:pt idx="7735">
                  <c:v>15</c:v>
                </c:pt>
                <c:pt idx="7736">
                  <c:v>7</c:v>
                </c:pt>
                <c:pt idx="7737">
                  <c:v>0</c:v>
                </c:pt>
                <c:pt idx="7738">
                  <c:v>3</c:v>
                </c:pt>
                <c:pt idx="7739">
                  <c:v>13</c:v>
                </c:pt>
                <c:pt idx="7740">
                  <c:v>6</c:v>
                </c:pt>
                <c:pt idx="7741">
                  <c:v>6</c:v>
                </c:pt>
                <c:pt idx="7742">
                  <c:v>17</c:v>
                </c:pt>
                <c:pt idx="7743">
                  <c:v>5</c:v>
                </c:pt>
                <c:pt idx="7744">
                  <c:v>19</c:v>
                </c:pt>
                <c:pt idx="7745">
                  <c:v>12</c:v>
                </c:pt>
                <c:pt idx="7746">
                  <c:v>0</c:v>
                </c:pt>
                <c:pt idx="7747">
                  <c:v>28</c:v>
                </c:pt>
                <c:pt idx="7748">
                  <c:v>0</c:v>
                </c:pt>
                <c:pt idx="7749">
                  <c:v>34</c:v>
                </c:pt>
                <c:pt idx="7750">
                  <c:v>0</c:v>
                </c:pt>
                <c:pt idx="7751">
                  <c:v>53</c:v>
                </c:pt>
                <c:pt idx="7752">
                  <c:v>0</c:v>
                </c:pt>
                <c:pt idx="7753">
                  <c:v>12</c:v>
                </c:pt>
                <c:pt idx="7754">
                  <c:v>14</c:v>
                </c:pt>
                <c:pt idx="7755">
                  <c:v>1</c:v>
                </c:pt>
                <c:pt idx="7756">
                  <c:v>10</c:v>
                </c:pt>
                <c:pt idx="7757">
                  <c:v>9</c:v>
                </c:pt>
                <c:pt idx="7758">
                  <c:v>5</c:v>
                </c:pt>
                <c:pt idx="7759">
                  <c:v>17</c:v>
                </c:pt>
                <c:pt idx="7760">
                  <c:v>4</c:v>
                </c:pt>
                <c:pt idx="7761">
                  <c:v>9</c:v>
                </c:pt>
                <c:pt idx="7762">
                  <c:v>6</c:v>
                </c:pt>
                <c:pt idx="7763">
                  <c:v>8</c:v>
                </c:pt>
                <c:pt idx="7764">
                  <c:v>4</c:v>
                </c:pt>
                <c:pt idx="7765">
                  <c:v>4</c:v>
                </c:pt>
                <c:pt idx="7766">
                  <c:v>10</c:v>
                </c:pt>
                <c:pt idx="7767">
                  <c:v>10</c:v>
                </c:pt>
                <c:pt idx="7768">
                  <c:v>14</c:v>
                </c:pt>
                <c:pt idx="7769">
                  <c:v>17</c:v>
                </c:pt>
                <c:pt idx="7770">
                  <c:v>23</c:v>
                </c:pt>
                <c:pt idx="7771">
                  <c:v>24</c:v>
                </c:pt>
                <c:pt idx="7772">
                  <c:v>19</c:v>
                </c:pt>
                <c:pt idx="7773">
                  <c:v>21</c:v>
                </c:pt>
                <c:pt idx="7774">
                  <c:v>20</c:v>
                </c:pt>
                <c:pt idx="7775">
                  <c:v>14</c:v>
                </c:pt>
                <c:pt idx="7776">
                  <c:v>16</c:v>
                </c:pt>
                <c:pt idx="7777">
                  <c:v>5</c:v>
                </c:pt>
                <c:pt idx="7778">
                  <c:v>13</c:v>
                </c:pt>
                <c:pt idx="7779">
                  <c:v>5</c:v>
                </c:pt>
                <c:pt idx="7780">
                  <c:v>28</c:v>
                </c:pt>
                <c:pt idx="7781">
                  <c:v>0</c:v>
                </c:pt>
                <c:pt idx="7782">
                  <c:v>5</c:v>
                </c:pt>
                <c:pt idx="7783">
                  <c:v>24</c:v>
                </c:pt>
                <c:pt idx="7784">
                  <c:v>0</c:v>
                </c:pt>
                <c:pt idx="7785">
                  <c:v>4</c:v>
                </c:pt>
                <c:pt idx="7786">
                  <c:v>6</c:v>
                </c:pt>
                <c:pt idx="7787">
                  <c:v>12</c:v>
                </c:pt>
                <c:pt idx="7788">
                  <c:v>4</c:v>
                </c:pt>
                <c:pt idx="7789">
                  <c:v>11</c:v>
                </c:pt>
                <c:pt idx="7790">
                  <c:v>10</c:v>
                </c:pt>
                <c:pt idx="7791">
                  <c:v>2</c:v>
                </c:pt>
                <c:pt idx="7792">
                  <c:v>13</c:v>
                </c:pt>
                <c:pt idx="7793">
                  <c:v>8</c:v>
                </c:pt>
                <c:pt idx="7794">
                  <c:v>14</c:v>
                </c:pt>
                <c:pt idx="7795">
                  <c:v>14</c:v>
                </c:pt>
                <c:pt idx="7796">
                  <c:v>19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27</c:v>
                </c:pt>
                <c:pt idx="7801">
                  <c:v>11</c:v>
                </c:pt>
                <c:pt idx="7802">
                  <c:v>10</c:v>
                </c:pt>
                <c:pt idx="7803">
                  <c:v>0</c:v>
                </c:pt>
                <c:pt idx="7804">
                  <c:v>6</c:v>
                </c:pt>
                <c:pt idx="7805">
                  <c:v>2</c:v>
                </c:pt>
                <c:pt idx="7806">
                  <c:v>8</c:v>
                </c:pt>
                <c:pt idx="7807">
                  <c:v>8</c:v>
                </c:pt>
                <c:pt idx="7808">
                  <c:v>8</c:v>
                </c:pt>
                <c:pt idx="7809">
                  <c:v>7</c:v>
                </c:pt>
                <c:pt idx="7810">
                  <c:v>3</c:v>
                </c:pt>
                <c:pt idx="7811">
                  <c:v>10</c:v>
                </c:pt>
                <c:pt idx="7812">
                  <c:v>0</c:v>
                </c:pt>
                <c:pt idx="7813">
                  <c:v>22</c:v>
                </c:pt>
                <c:pt idx="7814">
                  <c:v>8</c:v>
                </c:pt>
                <c:pt idx="7815">
                  <c:v>12</c:v>
                </c:pt>
                <c:pt idx="7816">
                  <c:v>11</c:v>
                </c:pt>
                <c:pt idx="7817">
                  <c:v>16</c:v>
                </c:pt>
                <c:pt idx="7818">
                  <c:v>10</c:v>
                </c:pt>
                <c:pt idx="7819">
                  <c:v>0</c:v>
                </c:pt>
                <c:pt idx="7820">
                  <c:v>10</c:v>
                </c:pt>
                <c:pt idx="7821">
                  <c:v>11</c:v>
                </c:pt>
                <c:pt idx="7822">
                  <c:v>10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14</c:v>
                </c:pt>
                <c:pt idx="7827">
                  <c:v>0</c:v>
                </c:pt>
                <c:pt idx="7828">
                  <c:v>1</c:v>
                </c:pt>
                <c:pt idx="7829">
                  <c:v>11</c:v>
                </c:pt>
                <c:pt idx="7830">
                  <c:v>0</c:v>
                </c:pt>
                <c:pt idx="7831">
                  <c:v>15</c:v>
                </c:pt>
                <c:pt idx="7832">
                  <c:v>0</c:v>
                </c:pt>
                <c:pt idx="7833">
                  <c:v>6</c:v>
                </c:pt>
                <c:pt idx="7834">
                  <c:v>0</c:v>
                </c:pt>
                <c:pt idx="7835">
                  <c:v>1</c:v>
                </c:pt>
                <c:pt idx="7836">
                  <c:v>6</c:v>
                </c:pt>
                <c:pt idx="7837">
                  <c:v>4</c:v>
                </c:pt>
                <c:pt idx="7838">
                  <c:v>4</c:v>
                </c:pt>
                <c:pt idx="7839">
                  <c:v>12</c:v>
                </c:pt>
                <c:pt idx="7840">
                  <c:v>5</c:v>
                </c:pt>
                <c:pt idx="7841">
                  <c:v>17</c:v>
                </c:pt>
                <c:pt idx="7842">
                  <c:v>0</c:v>
                </c:pt>
                <c:pt idx="7843">
                  <c:v>0</c:v>
                </c:pt>
                <c:pt idx="7844">
                  <c:v>3</c:v>
                </c:pt>
                <c:pt idx="7845">
                  <c:v>19</c:v>
                </c:pt>
                <c:pt idx="7846">
                  <c:v>7</c:v>
                </c:pt>
                <c:pt idx="7847">
                  <c:v>0</c:v>
                </c:pt>
                <c:pt idx="7848">
                  <c:v>12</c:v>
                </c:pt>
                <c:pt idx="7849">
                  <c:v>0</c:v>
                </c:pt>
                <c:pt idx="7850">
                  <c:v>7</c:v>
                </c:pt>
                <c:pt idx="7851">
                  <c:v>0</c:v>
                </c:pt>
                <c:pt idx="7852">
                  <c:v>9</c:v>
                </c:pt>
                <c:pt idx="7853">
                  <c:v>0</c:v>
                </c:pt>
                <c:pt idx="7854">
                  <c:v>0</c:v>
                </c:pt>
                <c:pt idx="7855">
                  <c:v>16</c:v>
                </c:pt>
                <c:pt idx="7856">
                  <c:v>0</c:v>
                </c:pt>
                <c:pt idx="7857">
                  <c:v>9</c:v>
                </c:pt>
                <c:pt idx="7858">
                  <c:v>4</c:v>
                </c:pt>
                <c:pt idx="7859">
                  <c:v>23</c:v>
                </c:pt>
                <c:pt idx="7860">
                  <c:v>0</c:v>
                </c:pt>
                <c:pt idx="7861">
                  <c:v>31</c:v>
                </c:pt>
                <c:pt idx="7862">
                  <c:v>3</c:v>
                </c:pt>
                <c:pt idx="7863">
                  <c:v>12</c:v>
                </c:pt>
                <c:pt idx="7864">
                  <c:v>13</c:v>
                </c:pt>
                <c:pt idx="7865">
                  <c:v>6</c:v>
                </c:pt>
                <c:pt idx="7866">
                  <c:v>9</c:v>
                </c:pt>
                <c:pt idx="7867">
                  <c:v>11</c:v>
                </c:pt>
                <c:pt idx="7868">
                  <c:v>5</c:v>
                </c:pt>
                <c:pt idx="7869">
                  <c:v>3</c:v>
                </c:pt>
                <c:pt idx="7870">
                  <c:v>9</c:v>
                </c:pt>
                <c:pt idx="7871">
                  <c:v>15</c:v>
                </c:pt>
                <c:pt idx="7872">
                  <c:v>11</c:v>
                </c:pt>
                <c:pt idx="7873">
                  <c:v>16</c:v>
                </c:pt>
                <c:pt idx="7874">
                  <c:v>4</c:v>
                </c:pt>
                <c:pt idx="7875">
                  <c:v>0</c:v>
                </c:pt>
                <c:pt idx="7876">
                  <c:v>10</c:v>
                </c:pt>
                <c:pt idx="7877">
                  <c:v>8</c:v>
                </c:pt>
                <c:pt idx="7878">
                  <c:v>2</c:v>
                </c:pt>
                <c:pt idx="7879">
                  <c:v>3</c:v>
                </c:pt>
                <c:pt idx="7880">
                  <c:v>0</c:v>
                </c:pt>
                <c:pt idx="7881">
                  <c:v>18</c:v>
                </c:pt>
                <c:pt idx="7882">
                  <c:v>2</c:v>
                </c:pt>
                <c:pt idx="7883">
                  <c:v>6</c:v>
                </c:pt>
                <c:pt idx="7884">
                  <c:v>9</c:v>
                </c:pt>
                <c:pt idx="7885">
                  <c:v>0</c:v>
                </c:pt>
                <c:pt idx="7886">
                  <c:v>24</c:v>
                </c:pt>
                <c:pt idx="7887">
                  <c:v>0</c:v>
                </c:pt>
                <c:pt idx="7888">
                  <c:v>1</c:v>
                </c:pt>
                <c:pt idx="7889">
                  <c:v>4</c:v>
                </c:pt>
                <c:pt idx="7890">
                  <c:v>10</c:v>
                </c:pt>
                <c:pt idx="7891">
                  <c:v>0</c:v>
                </c:pt>
                <c:pt idx="7892">
                  <c:v>6</c:v>
                </c:pt>
                <c:pt idx="7893">
                  <c:v>14</c:v>
                </c:pt>
                <c:pt idx="7894">
                  <c:v>11</c:v>
                </c:pt>
                <c:pt idx="7895">
                  <c:v>9</c:v>
                </c:pt>
                <c:pt idx="7896">
                  <c:v>0</c:v>
                </c:pt>
                <c:pt idx="7897">
                  <c:v>10</c:v>
                </c:pt>
                <c:pt idx="7898">
                  <c:v>0</c:v>
                </c:pt>
                <c:pt idx="7899">
                  <c:v>2</c:v>
                </c:pt>
                <c:pt idx="7900">
                  <c:v>10</c:v>
                </c:pt>
                <c:pt idx="7901">
                  <c:v>0</c:v>
                </c:pt>
                <c:pt idx="7902">
                  <c:v>8</c:v>
                </c:pt>
                <c:pt idx="7903">
                  <c:v>8</c:v>
                </c:pt>
                <c:pt idx="7904">
                  <c:v>16</c:v>
                </c:pt>
                <c:pt idx="7905">
                  <c:v>3</c:v>
                </c:pt>
                <c:pt idx="7906">
                  <c:v>5</c:v>
                </c:pt>
                <c:pt idx="7907">
                  <c:v>0</c:v>
                </c:pt>
                <c:pt idx="7908">
                  <c:v>4</c:v>
                </c:pt>
                <c:pt idx="7909">
                  <c:v>2</c:v>
                </c:pt>
                <c:pt idx="7910">
                  <c:v>3</c:v>
                </c:pt>
                <c:pt idx="7911">
                  <c:v>8</c:v>
                </c:pt>
                <c:pt idx="7912">
                  <c:v>3</c:v>
                </c:pt>
                <c:pt idx="7913">
                  <c:v>4</c:v>
                </c:pt>
                <c:pt idx="7914">
                  <c:v>15</c:v>
                </c:pt>
                <c:pt idx="7915">
                  <c:v>31</c:v>
                </c:pt>
                <c:pt idx="7916">
                  <c:v>0</c:v>
                </c:pt>
                <c:pt idx="7917">
                  <c:v>4</c:v>
                </c:pt>
                <c:pt idx="7918">
                  <c:v>3</c:v>
                </c:pt>
                <c:pt idx="7919">
                  <c:v>17</c:v>
                </c:pt>
                <c:pt idx="7920">
                  <c:v>0</c:v>
                </c:pt>
                <c:pt idx="7921">
                  <c:v>0</c:v>
                </c:pt>
                <c:pt idx="7922">
                  <c:v>9</c:v>
                </c:pt>
                <c:pt idx="7923">
                  <c:v>0</c:v>
                </c:pt>
                <c:pt idx="7924">
                  <c:v>9</c:v>
                </c:pt>
                <c:pt idx="7925">
                  <c:v>0</c:v>
                </c:pt>
                <c:pt idx="7926">
                  <c:v>12</c:v>
                </c:pt>
                <c:pt idx="7927">
                  <c:v>9</c:v>
                </c:pt>
                <c:pt idx="7928">
                  <c:v>20</c:v>
                </c:pt>
                <c:pt idx="7929">
                  <c:v>7</c:v>
                </c:pt>
                <c:pt idx="7930">
                  <c:v>2</c:v>
                </c:pt>
                <c:pt idx="7931">
                  <c:v>0</c:v>
                </c:pt>
                <c:pt idx="7932">
                  <c:v>1</c:v>
                </c:pt>
                <c:pt idx="7933">
                  <c:v>0</c:v>
                </c:pt>
                <c:pt idx="7934">
                  <c:v>9</c:v>
                </c:pt>
                <c:pt idx="7935">
                  <c:v>4</c:v>
                </c:pt>
                <c:pt idx="7936">
                  <c:v>0</c:v>
                </c:pt>
                <c:pt idx="7937">
                  <c:v>9</c:v>
                </c:pt>
                <c:pt idx="7938">
                  <c:v>6</c:v>
                </c:pt>
                <c:pt idx="7939">
                  <c:v>22</c:v>
                </c:pt>
                <c:pt idx="7940">
                  <c:v>47</c:v>
                </c:pt>
                <c:pt idx="7941">
                  <c:v>20</c:v>
                </c:pt>
                <c:pt idx="7942">
                  <c:v>16</c:v>
                </c:pt>
                <c:pt idx="7943">
                  <c:v>0</c:v>
                </c:pt>
                <c:pt idx="7944">
                  <c:v>0</c:v>
                </c:pt>
                <c:pt idx="7945">
                  <c:v>27</c:v>
                </c:pt>
                <c:pt idx="7946">
                  <c:v>7</c:v>
                </c:pt>
                <c:pt idx="7947">
                  <c:v>5</c:v>
                </c:pt>
                <c:pt idx="7948">
                  <c:v>12</c:v>
                </c:pt>
                <c:pt idx="7949">
                  <c:v>0</c:v>
                </c:pt>
                <c:pt idx="7950">
                  <c:v>15</c:v>
                </c:pt>
                <c:pt idx="7951">
                  <c:v>0</c:v>
                </c:pt>
                <c:pt idx="7952">
                  <c:v>13</c:v>
                </c:pt>
                <c:pt idx="7953">
                  <c:v>6</c:v>
                </c:pt>
                <c:pt idx="7954">
                  <c:v>10</c:v>
                </c:pt>
                <c:pt idx="7955">
                  <c:v>4</c:v>
                </c:pt>
                <c:pt idx="7956">
                  <c:v>7</c:v>
                </c:pt>
                <c:pt idx="7957">
                  <c:v>3</c:v>
                </c:pt>
                <c:pt idx="7958">
                  <c:v>12</c:v>
                </c:pt>
                <c:pt idx="7959">
                  <c:v>6</c:v>
                </c:pt>
                <c:pt idx="7960">
                  <c:v>6</c:v>
                </c:pt>
                <c:pt idx="7961">
                  <c:v>8</c:v>
                </c:pt>
                <c:pt idx="7962">
                  <c:v>11</c:v>
                </c:pt>
                <c:pt idx="7963">
                  <c:v>23</c:v>
                </c:pt>
                <c:pt idx="7964">
                  <c:v>31</c:v>
                </c:pt>
                <c:pt idx="7965">
                  <c:v>22</c:v>
                </c:pt>
                <c:pt idx="7966">
                  <c:v>0</c:v>
                </c:pt>
                <c:pt idx="7967">
                  <c:v>12</c:v>
                </c:pt>
                <c:pt idx="7968">
                  <c:v>18</c:v>
                </c:pt>
                <c:pt idx="7969">
                  <c:v>0</c:v>
                </c:pt>
                <c:pt idx="7970">
                  <c:v>15</c:v>
                </c:pt>
                <c:pt idx="7971">
                  <c:v>16</c:v>
                </c:pt>
                <c:pt idx="7972">
                  <c:v>2</c:v>
                </c:pt>
                <c:pt idx="7973">
                  <c:v>12</c:v>
                </c:pt>
                <c:pt idx="7974">
                  <c:v>11</c:v>
                </c:pt>
                <c:pt idx="7975">
                  <c:v>9</c:v>
                </c:pt>
                <c:pt idx="7976">
                  <c:v>1</c:v>
                </c:pt>
                <c:pt idx="7977">
                  <c:v>1</c:v>
                </c:pt>
                <c:pt idx="7978">
                  <c:v>10</c:v>
                </c:pt>
                <c:pt idx="7979">
                  <c:v>3</c:v>
                </c:pt>
                <c:pt idx="7980">
                  <c:v>18</c:v>
                </c:pt>
                <c:pt idx="7981">
                  <c:v>0</c:v>
                </c:pt>
                <c:pt idx="7982">
                  <c:v>3</c:v>
                </c:pt>
                <c:pt idx="7983">
                  <c:v>12</c:v>
                </c:pt>
                <c:pt idx="7984">
                  <c:v>5</c:v>
                </c:pt>
                <c:pt idx="7985">
                  <c:v>7</c:v>
                </c:pt>
                <c:pt idx="7986">
                  <c:v>8</c:v>
                </c:pt>
                <c:pt idx="7987">
                  <c:v>17</c:v>
                </c:pt>
                <c:pt idx="7988">
                  <c:v>26</c:v>
                </c:pt>
                <c:pt idx="7989">
                  <c:v>14</c:v>
                </c:pt>
                <c:pt idx="7990">
                  <c:v>21</c:v>
                </c:pt>
                <c:pt idx="7991">
                  <c:v>22</c:v>
                </c:pt>
                <c:pt idx="7992">
                  <c:v>0</c:v>
                </c:pt>
                <c:pt idx="7993">
                  <c:v>19</c:v>
                </c:pt>
                <c:pt idx="7994">
                  <c:v>19</c:v>
                </c:pt>
                <c:pt idx="7995">
                  <c:v>0</c:v>
                </c:pt>
                <c:pt idx="7996">
                  <c:v>22</c:v>
                </c:pt>
                <c:pt idx="7997">
                  <c:v>21</c:v>
                </c:pt>
                <c:pt idx="7998">
                  <c:v>4</c:v>
                </c:pt>
                <c:pt idx="7999">
                  <c:v>0</c:v>
                </c:pt>
                <c:pt idx="8000">
                  <c:v>30</c:v>
                </c:pt>
                <c:pt idx="8001">
                  <c:v>6</c:v>
                </c:pt>
                <c:pt idx="8002">
                  <c:v>4</c:v>
                </c:pt>
                <c:pt idx="8003">
                  <c:v>9</c:v>
                </c:pt>
                <c:pt idx="8004">
                  <c:v>4</c:v>
                </c:pt>
                <c:pt idx="8005">
                  <c:v>9</c:v>
                </c:pt>
                <c:pt idx="8006">
                  <c:v>3</c:v>
                </c:pt>
                <c:pt idx="8007">
                  <c:v>9</c:v>
                </c:pt>
                <c:pt idx="8008">
                  <c:v>8</c:v>
                </c:pt>
                <c:pt idx="8009">
                  <c:v>14</c:v>
                </c:pt>
                <c:pt idx="8010">
                  <c:v>6</c:v>
                </c:pt>
                <c:pt idx="8011">
                  <c:v>25</c:v>
                </c:pt>
                <c:pt idx="8012">
                  <c:v>36</c:v>
                </c:pt>
                <c:pt idx="8013">
                  <c:v>52</c:v>
                </c:pt>
                <c:pt idx="8014">
                  <c:v>7</c:v>
                </c:pt>
                <c:pt idx="8015">
                  <c:v>0</c:v>
                </c:pt>
                <c:pt idx="8016">
                  <c:v>39</c:v>
                </c:pt>
                <c:pt idx="8017">
                  <c:v>17</c:v>
                </c:pt>
                <c:pt idx="8018">
                  <c:v>9</c:v>
                </c:pt>
                <c:pt idx="8019">
                  <c:v>16</c:v>
                </c:pt>
                <c:pt idx="8020">
                  <c:v>11</c:v>
                </c:pt>
                <c:pt idx="8021">
                  <c:v>1</c:v>
                </c:pt>
                <c:pt idx="8022">
                  <c:v>27</c:v>
                </c:pt>
                <c:pt idx="8023">
                  <c:v>0</c:v>
                </c:pt>
                <c:pt idx="8024">
                  <c:v>29</c:v>
                </c:pt>
                <c:pt idx="8025">
                  <c:v>5</c:v>
                </c:pt>
                <c:pt idx="8026">
                  <c:v>4</c:v>
                </c:pt>
                <c:pt idx="8027">
                  <c:v>8</c:v>
                </c:pt>
                <c:pt idx="8028">
                  <c:v>1</c:v>
                </c:pt>
                <c:pt idx="8029">
                  <c:v>6</c:v>
                </c:pt>
                <c:pt idx="8030">
                  <c:v>13</c:v>
                </c:pt>
                <c:pt idx="8031">
                  <c:v>0</c:v>
                </c:pt>
                <c:pt idx="8032">
                  <c:v>10</c:v>
                </c:pt>
                <c:pt idx="8033">
                  <c:v>6</c:v>
                </c:pt>
                <c:pt idx="8034">
                  <c:v>10</c:v>
                </c:pt>
                <c:pt idx="8035">
                  <c:v>20</c:v>
                </c:pt>
                <c:pt idx="8036">
                  <c:v>30</c:v>
                </c:pt>
                <c:pt idx="8037">
                  <c:v>38</c:v>
                </c:pt>
                <c:pt idx="8038">
                  <c:v>22</c:v>
                </c:pt>
                <c:pt idx="8039">
                  <c:v>0</c:v>
                </c:pt>
                <c:pt idx="8040">
                  <c:v>0</c:v>
                </c:pt>
                <c:pt idx="8041">
                  <c:v>11</c:v>
                </c:pt>
                <c:pt idx="8042">
                  <c:v>20</c:v>
                </c:pt>
                <c:pt idx="8043">
                  <c:v>8</c:v>
                </c:pt>
                <c:pt idx="8044">
                  <c:v>5</c:v>
                </c:pt>
                <c:pt idx="8045">
                  <c:v>9</c:v>
                </c:pt>
                <c:pt idx="8046">
                  <c:v>26</c:v>
                </c:pt>
                <c:pt idx="8047">
                  <c:v>17</c:v>
                </c:pt>
                <c:pt idx="8048">
                  <c:v>0</c:v>
                </c:pt>
                <c:pt idx="8049">
                  <c:v>0</c:v>
                </c:pt>
                <c:pt idx="8050">
                  <c:v>5</c:v>
                </c:pt>
                <c:pt idx="8051">
                  <c:v>0</c:v>
                </c:pt>
                <c:pt idx="8052">
                  <c:v>1</c:v>
                </c:pt>
                <c:pt idx="8053">
                  <c:v>9</c:v>
                </c:pt>
                <c:pt idx="8054">
                  <c:v>26</c:v>
                </c:pt>
                <c:pt idx="8055">
                  <c:v>10</c:v>
                </c:pt>
                <c:pt idx="8056">
                  <c:v>0</c:v>
                </c:pt>
                <c:pt idx="8057">
                  <c:v>10</c:v>
                </c:pt>
                <c:pt idx="8058">
                  <c:v>15</c:v>
                </c:pt>
                <c:pt idx="8059">
                  <c:v>0</c:v>
                </c:pt>
                <c:pt idx="8060">
                  <c:v>28</c:v>
                </c:pt>
                <c:pt idx="8061">
                  <c:v>0</c:v>
                </c:pt>
                <c:pt idx="8062">
                  <c:v>18</c:v>
                </c:pt>
                <c:pt idx="8063">
                  <c:v>0</c:v>
                </c:pt>
                <c:pt idx="8064">
                  <c:v>15</c:v>
                </c:pt>
                <c:pt idx="8065">
                  <c:v>8</c:v>
                </c:pt>
                <c:pt idx="8066">
                  <c:v>0</c:v>
                </c:pt>
                <c:pt idx="8067">
                  <c:v>1</c:v>
                </c:pt>
                <c:pt idx="8068">
                  <c:v>10</c:v>
                </c:pt>
                <c:pt idx="8069">
                  <c:v>7</c:v>
                </c:pt>
                <c:pt idx="8070">
                  <c:v>7</c:v>
                </c:pt>
                <c:pt idx="8071">
                  <c:v>4</c:v>
                </c:pt>
                <c:pt idx="8072">
                  <c:v>19</c:v>
                </c:pt>
                <c:pt idx="8073">
                  <c:v>7</c:v>
                </c:pt>
                <c:pt idx="8074">
                  <c:v>0</c:v>
                </c:pt>
                <c:pt idx="8075">
                  <c:v>0</c:v>
                </c:pt>
                <c:pt idx="8076">
                  <c:v>6</c:v>
                </c:pt>
                <c:pt idx="8077">
                  <c:v>1</c:v>
                </c:pt>
                <c:pt idx="8078">
                  <c:v>18</c:v>
                </c:pt>
                <c:pt idx="8079">
                  <c:v>12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27</c:v>
                </c:pt>
                <c:pt idx="8084">
                  <c:v>14</c:v>
                </c:pt>
                <c:pt idx="8085">
                  <c:v>0</c:v>
                </c:pt>
                <c:pt idx="8086">
                  <c:v>18</c:v>
                </c:pt>
                <c:pt idx="8087">
                  <c:v>0</c:v>
                </c:pt>
                <c:pt idx="8088">
                  <c:v>0</c:v>
                </c:pt>
                <c:pt idx="8089">
                  <c:v>13</c:v>
                </c:pt>
                <c:pt idx="8090">
                  <c:v>2</c:v>
                </c:pt>
                <c:pt idx="8091">
                  <c:v>0</c:v>
                </c:pt>
                <c:pt idx="8092">
                  <c:v>8</c:v>
                </c:pt>
                <c:pt idx="8093">
                  <c:v>13</c:v>
                </c:pt>
                <c:pt idx="8094">
                  <c:v>0</c:v>
                </c:pt>
                <c:pt idx="8095">
                  <c:v>3</c:v>
                </c:pt>
                <c:pt idx="8096">
                  <c:v>0</c:v>
                </c:pt>
                <c:pt idx="8097">
                  <c:v>9</c:v>
                </c:pt>
                <c:pt idx="8098">
                  <c:v>5</c:v>
                </c:pt>
                <c:pt idx="8099">
                  <c:v>5</c:v>
                </c:pt>
                <c:pt idx="8318">
                  <c:v>21</c:v>
                </c:pt>
                <c:pt idx="8319">
                  <c:v>19</c:v>
                </c:pt>
                <c:pt idx="8320">
                  <c:v>8</c:v>
                </c:pt>
                <c:pt idx="8321">
                  <c:v>20</c:v>
                </c:pt>
                <c:pt idx="8322">
                  <c:v>25</c:v>
                </c:pt>
                <c:pt idx="8323">
                  <c:v>27</c:v>
                </c:pt>
                <c:pt idx="8324">
                  <c:v>26</c:v>
                </c:pt>
                <c:pt idx="8325">
                  <c:v>25</c:v>
                </c:pt>
                <c:pt idx="8326">
                  <c:v>9</c:v>
                </c:pt>
                <c:pt idx="8327">
                  <c:v>13</c:v>
                </c:pt>
                <c:pt idx="8328">
                  <c:v>26</c:v>
                </c:pt>
                <c:pt idx="8329">
                  <c:v>17</c:v>
                </c:pt>
                <c:pt idx="8330">
                  <c:v>25</c:v>
                </c:pt>
                <c:pt idx="8331">
                  <c:v>1</c:v>
                </c:pt>
                <c:pt idx="8332">
                  <c:v>21</c:v>
                </c:pt>
                <c:pt idx="8333">
                  <c:v>1</c:v>
                </c:pt>
                <c:pt idx="8334">
                  <c:v>29</c:v>
                </c:pt>
                <c:pt idx="8335">
                  <c:v>3</c:v>
                </c:pt>
                <c:pt idx="8336">
                  <c:v>35</c:v>
                </c:pt>
                <c:pt idx="8337">
                  <c:v>0</c:v>
                </c:pt>
                <c:pt idx="8338">
                  <c:v>2</c:v>
                </c:pt>
                <c:pt idx="8339">
                  <c:v>10</c:v>
                </c:pt>
                <c:pt idx="8340">
                  <c:v>10</c:v>
                </c:pt>
                <c:pt idx="8341">
                  <c:v>18</c:v>
                </c:pt>
                <c:pt idx="8342">
                  <c:v>23</c:v>
                </c:pt>
                <c:pt idx="8343">
                  <c:v>3</c:v>
                </c:pt>
                <c:pt idx="8344">
                  <c:v>26</c:v>
                </c:pt>
                <c:pt idx="8345">
                  <c:v>76</c:v>
                </c:pt>
                <c:pt idx="8346">
                  <c:v>0</c:v>
                </c:pt>
                <c:pt idx="8347">
                  <c:v>0</c:v>
                </c:pt>
                <c:pt idx="8348">
                  <c:v>36</c:v>
                </c:pt>
                <c:pt idx="8349">
                  <c:v>0</c:v>
                </c:pt>
                <c:pt idx="8350">
                  <c:v>0</c:v>
                </c:pt>
                <c:pt idx="8351">
                  <c:v>15</c:v>
                </c:pt>
                <c:pt idx="8352">
                  <c:v>0</c:v>
                </c:pt>
                <c:pt idx="8353">
                  <c:v>2</c:v>
                </c:pt>
                <c:pt idx="8354">
                  <c:v>18</c:v>
                </c:pt>
                <c:pt idx="8355">
                  <c:v>13</c:v>
                </c:pt>
                <c:pt idx="8356">
                  <c:v>1</c:v>
                </c:pt>
                <c:pt idx="8357">
                  <c:v>5</c:v>
                </c:pt>
                <c:pt idx="8358">
                  <c:v>19</c:v>
                </c:pt>
                <c:pt idx="8359">
                  <c:v>3</c:v>
                </c:pt>
                <c:pt idx="8360">
                  <c:v>12</c:v>
                </c:pt>
                <c:pt idx="8361">
                  <c:v>33</c:v>
                </c:pt>
                <c:pt idx="8362">
                  <c:v>5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2</c:v>
                </c:pt>
                <c:pt idx="8367">
                  <c:v>7</c:v>
                </c:pt>
                <c:pt idx="8368">
                  <c:v>11</c:v>
                </c:pt>
                <c:pt idx="8369">
                  <c:v>4</c:v>
                </c:pt>
                <c:pt idx="8370">
                  <c:v>13</c:v>
                </c:pt>
                <c:pt idx="8371">
                  <c:v>88</c:v>
                </c:pt>
                <c:pt idx="8372">
                  <c:v>22</c:v>
                </c:pt>
                <c:pt idx="8373">
                  <c:v>27</c:v>
                </c:pt>
                <c:pt idx="8374">
                  <c:v>0</c:v>
                </c:pt>
                <c:pt idx="8375">
                  <c:v>15</c:v>
                </c:pt>
                <c:pt idx="8376">
                  <c:v>38</c:v>
                </c:pt>
                <c:pt idx="8377">
                  <c:v>17</c:v>
                </c:pt>
                <c:pt idx="8378">
                  <c:v>2</c:v>
                </c:pt>
                <c:pt idx="8379">
                  <c:v>0</c:v>
                </c:pt>
                <c:pt idx="8380">
                  <c:v>18</c:v>
                </c:pt>
                <c:pt idx="8381">
                  <c:v>0</c:v>
                </c:pt>
                <c:pt idx="8382">
                  <c:v>0</c:v>
                </c:pt>
                <c:pt idx="8383">
                  <c:v>8</c:v>
                </c:pt>
                <c:pt idx="8384">
                  <c:v>9</c:v>
                </c:pt>
                <c:pt idx="8385">
                  <c:v>5</c:v>
                </c:pt>
                <c:pt idx="8386">
                  <c:v>0</c:v>
                </c:pt>
                <c:pt idx="8387">
                  <c:v>7</c:v>
                </c:pt>
                <c:pt idx="8388">
                  <c:v>0</c:v>
                </c:pt>
                <c:pt idx="8389">
                  <c:v>6</c:v>
                </c:pt>
                <c:pt idx="8390">
                  <c:v>4</c:v>
                </c:pt>
                <c:pt idx="8391">
                  <c:v>3</c:v>
                </c:pt>
                <c:pt idx="8392">
                  <c:v>0</c:v>
                </c:pt>
                <c:pt idx="8393">
                  <c:v>4</c:v>
                </c:pt>
                <c:pt idx="8394">
                  <c:v>3</c:v>
                </c:pt>
                <c:pt idx="8395">
                  <c:v>35</c:v>
                </c:pt>
                <c:pt idx="8396">
                  <c:v>21</c:v>
                </c:pt>
                <c:pt idx="8397">
                  <c:v>3</c:v>
                </c:pt>
                <c:pt idx="8398">
                  <c:v>0</c:v>
                </c:pt>
                <c:pt idx="8399">
                  <c:v>5</c:v>
                </c:pt>
                <c:pt idx="8400">
                  <c:v>5</c:v>
                </c:pt>
                <c:pt idx="8401">
                  <c:v>1</c:v>
                </c:pt>
                <c:pt idx="8402">
                  <c:v>25</c:v>
                </c:pt>
                <c:pt idx="8403">
                  <c:v>7</c:v>
                </c:pt>
                <c:pt idx="8404">
                  <c:v>0</c:v>
                </c:pt>
                <c:pt idx="8405">
                  <c:v>6</c:v>
                </c:pt>
                <c:pt idx="8406">
                  <c:v>3</c:v>
                </c:pt>
                <c:pt idx="8407">
                  <c:v>20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1</c:v>
                </c:pt>
                <c:pt idx="8412">
                  <c:v>3</c:v>
                </c:pt>
                <c:pt idx="8413">
                  <c:v>4</c:v>
                </c:pt>
                <c:pt idx="8414">
                  <c:v>8</c:v>
                </c:pt>
                <c:pt idx="8415">
                  <c:v>2</c:v>
                </c:pt>
                <c:pt idx="8416">
                  <c:v>6</c:v>
                </c:pt>
                <c:pt idx="8417">
                  <c:v>19</c:v>
                </c:pt>
                <c:pt idx="8418">
                  <c:v>9</c:v>
                </c:pt>
                <c:pt idx="8419">
                  <c:v>28</c:v>
                </c:pt>
                <c:pt idx="8420">
                  <c:v>44</c:v>
                </c:pt>
                <c:pt idx="8421">
                  <c:v>24</c:v>
                </c:pt>
                <c:pt idx="8422">
                  <c:v>17</c:v>
                </c:pt>
                <c:pt idx="8423">
                  <c:v>15</c:v>
                </c:pt>
                <c:pt idx="8424">
                  <c:v>10</c:v>
                </c:pt>
                <c:pt idx="8425">
                  <c:v>3</c:v>
                </c:pt>
                <c:pt idx="8426">
                  <c:v>23</c:v>
                </c:pt>
                <c:pt idx="8427">
                  <c:v>13</c:v>
                </c:pt>
                <c:pt idx="8428">
                  <c:v>3</c:v>
                </c:pt>
                <c:pt idx="8429">
                  <c:v>1</c:v>
                </c:pt>
                <c:pt idx="8430">
                  <c:v>0</c:v>
                </c:pt>
                <c:pt idx="8431">
                  <c:v>0</c:v>
                </c:pt>
                <c:pt idx="8432">
                  <c:v>26</c:v>
                </c:pt>
                <c:pt idx="8433">
                  <c:v>0</c:v>
                </c:pt>
                <c:pt idx="8434">
                  <c:v>0</c:v>
                </c:pt>
                <c:pt idx="8435">
                  <c:v>3</c:v>
                </c:pt>
                <c:pt idx="8436">
                  <c:v>0</c:v>
                </c:pt>
                <c:pt idx="8437">
                  <c:v>8</c:v>
                </c:pt>
                <c:pt idx="8438">
                  <c:v>2</c:v>
                </c:pt>
                <c:pt idx="8439">
                  <c:v>8</c:v>
                </c:pt>
                <c:pt idx="8440">
                  <c:v>15</c:v>
                </c:pt>
                <c:pt idx="8441">
                  <c:v>0</c:v>
                </c:pt>
                <c:pt idx="8442">
                  <c:v>19</c:v>
                </c:pt>
                <c:pt idx="8443">
                  <c:v>15</c:v>
                </c:pt>
                <c:pt idx="8444">
                  <c:v>19</c:v>
                </c:pt>
                <c:pt idx="8445">
                  <c:v>13</c:v>
                </c:pt>
                <c:pt idx="8446">
                  <c:v>16</c:v>
                </c:pt>
                <c:pt idx="8447">
                  <c:v>15</c:v>
                </c:pt>
                <c:pt idx="8448">
                  <c:v>17</c:v>
                </c:pt>
                <c:pt idx="8449">
                  <c:v>9</c:v>
                </c:pt>
                <c:pt idx="8450">
                  <c:v>8</c:v>
                </c:pt>
                <c:pt idx="8451">
                  <c:v>0</c:v>
                </c:pt>
                <c:pt idx="8452">
                  <c:v>2</c:v>
                </c:pt>
                <c:pt idx="8453">
                  <c:v>11</c:v>
                </c:pt>
                <c:pt idx="8454">
                  <c:v>5</c:v>
                </c:pt>
                <c:pt idx="8455">
                  <c:v>14</c:v>
                </c:pt>
                <c:pt idx="8456">
                  <c:v>0</c:v>
                </c:pt>
                <c:pt idx="8457">
                  <c:v>5</c:v>
                </c:pt>
                <c:pt idx="8458">
                  <c:v>0</c:v>
                </c:pt>
                <c:pt idx="8459">
                  <c:v>10</c:v>
                </c:pt>
                <c:pt idx="8460">
                  <c:v>0</c:v>
                </c:pt>
                <c:pt idx="8461">
                  <c:v>6</c:v>
                </c:pt>
                <c:pt idx="8462">
                  <c:v>4</c:v>
                </c:pt>
                <c:pt idx="8463">
                  <c:v>2</c:v>
                </c:pt>
                <c:pt idx="8464">
                  <c:v>1</c:v>
                </c:pt>
                <c:pt idx="8465">
                  <c:v>9</c:v>
                </c:pt>
                <c:pt idx="8466">
                  <c:v>6</c:v>
                </c:pt>
                <c:pt idx="8467">
                  <c:v>21</c:v>
                </c:pt>
                <c:pt idx="8468">
                  <c:v>21</c:v>
                </c:pt>
                <c:pt idx="8469">
                  <c:v>0</c:v>
                </c:pt>
                <c:pt idx="8470">
                  <c:v>3</c:v>
                </c:pt>
                <c:pt idx="8471">
                  <c:v>15</c:v>
                </c:pt>
                <c:pt idx="8472">
                  <c:v>7</c:v>
                </c:pt>
                <c:pt idx="8473">
                  <c:v>4</c:v>
                </c:pt>
                <c:pt idx="8474">
                  <c:v>6</c:v>
                </c:pt>
                <c:pt idx="8475">
                  <c:v>0</c:v>
                </c:pt>
                <c:pt idx="8476">
                  <c:v>7</c:v>
                </c:pt>
                <c:pt idx="8477">
                  <c:v>13</c:v>
                </c:pt>
                <c:pt idx="8478">
                  <c:v>0</c:v>
                </c:pt>
                <c:pt idx="8479">
                  <c:v>14</c:v>
                </c:pt>
                <c:pt idx="8480">
                  <c:v>0</c:v>
                </c:pt>
                <c:pt idx="8481">
                  <c:v>3</c:v>
                </c:pt>
                <c:pt idx="8482">
                  <c:v>2</c:v>
                </c:pt>
                <c:pt idx="8483">
                  <c:v>7</c:v>
                </c:pt>
                <c:pt idx="8486">
                  <c:v>1</c:v>
                </c:pt>
                <c:pt idx="8487">
                  <c:v>7</c:v>
                </c:pt>
                <c:pt idx="8488">
                  <c:v>2</c:v>
                </c:pt>
                <c:pt idx="8489">
                  <c:v>10</c:v>
                </c:pt>
                <c:pt idx="8490">
                  <c:v>4</c:v>
                </c:pt>
                <c:pt idx="8491">
                  <c:v>34</c:v>
                </c:pt>
                <c:pt idx="8492">
                  <c:v>0</c:v>
                </c:pt>
                <c:pt idx="8493">
                  <c:v>11</c:v>
                </c:pt>
                <c:pt idx="8494">
                  <c:v>11</c:v>
                </c:pt>
                <c:pt idx="8495">
                  <c:v>8</c:v>
                </c:pt>
                <c:pt idx="8496">
                  <c:v>0</c:v>
                </c:pt>
                <c:pt idx="8497">
                  <c:v>0</c:v>
                </c:pt>
                <c:pt idx="8498">
                  <c:v>12</c:v>
                </c:pt>
                <c:pt idx="8499">
                  <c:v>12</c:v>
                </c:pt>
                <c:pt idx="8500">
                  <c:v>8</c:v>
                </c:pt>
                <c:pt idx="8501">
                  <c:v>5</c:v>
                </c:pt>
                <c:pt idx="8502">
                  <c:v>10</c:v>
                </c:pt>
                <c:pt idx="8503">
                  <c:v>0</c:v>
                </c:pt>
                <c:pt idx="8504">
                  <c:v>28</c:v>
                </c:pt>
                <c:pt idx="8505">
                  <c:v>0</c:v>
                </c:pt>
                <c:pt idx="8506">
                  <c:v>0</c:v>
                </c:pt>
                <c:pt idx="8507">
                  <c:v>4</c:v>
                </c:pt>
                <c:pt idx="8508">
                  <c:v>4</c:v>
                </c:pt>
                <c:pt idx="8509">
                  <c:v>2</c:v>
                </c:pt>
                <c:pt idx="8510">
                  <c:v>8</c:v>
                </c:pt>
                <c:pt idx="8511">
                  <c:v>0</c:v>
                </c:pt>
                <c:pt idx="8512">
                  <c:v>6</c:v>
                </c:pt>
                <c:pt idx="8513">
                  <c:v>4</c:v>
                </c:pt>
                <c:pt idx="8514">
                  <c:v>14</c:v>
                </c:pt>
                <c:pt idx="8515">
                  <c:v>35</c:v>
                </c:pt>
                <c:pt idx="8516">
                  <c:v>46</c:v>
                </c:pt>
                <c:pt idx="8517">
                  <c:v>3</c:v>
                </c:pt>
                <c:pt idx="8518">
                  <c:v>9</c:v>
                </c:pt>
                <c:pt idx="8519">
                  <c:v>0</c:v>
                </c:pt>
                <c:pt idx="8520">
                  <c:v>24</c:v>
                </c:pt>
                <c:pt idx="8521">
                  <c:v>20</c:v>
                </c:pt>
                <c:pt idx="8522">
                  <c:v>1</c:v>
                </c:pt>
                <c:pt idx="8523">
                  <c:v>0</c:v>
                </c:pt>
                <c:pt idx="8524">
                  <c:v>19</c:v>
                </c:pt>
                <c:pt idx="8525">
                  <c:v>0</c:v>
                </c:pt>
                <c:pt idx="8526">
                  <c:v>5</c:v>
                </c:pt>
                <c:pt idx="8527">
                  <c:v>0</c:v>
                </c:pt>
                <c:pt idx="8528">
                  <c:v>24</c:v>
                </c:pt>
                <c:pt idx="8529">
                  <c:v>7</c:v>
                </c:pt>
                <c:pt idx="8530">
                  <c:v>1</c:v>
                </c:pt>
                <c:pt idx="8531">
                  <c:v>4</c:v>
                </c:pt>
                <c:pt idx="8532">
                  <c:v>12</c:v>
                </c:pt>
                <c:pt idx="8533">
                  <c:v>1</c:v>
                </c:pt>
                <c:pt idx="8534">
                  <c:v>7</c:v>
                </c:pt>
                <c:pt idx="8535">
                  <c:v>4</c:v>
                </c:pt>
                <c:pt idx="8536">
                  <c:v>7</c:v>
                </c:pt>
                <c:pt idx="8537">
                  <c:v>8</c:v>
                </c:pt>
                <c:pt idx="8538">
                  <c:v>11</c:v>
                </c:pt>
                <c:pt idx="8539">
                  <c:v>22</c:v>
                </c:pt>
                <c:pt idx="8540">
                  <c:v>34</c:v>
                </c:pt>
                <c:pt idx="8541">
                  <c:v>18</c:v>
                </c:pt>
                <c:pt idx="8542">
                  <c:v>19</c:v>
                </c:pt>
                <c:pt idx="8543">
                  <c:v>4</c:v>
                </c:pt>
                <c:pt idx="8544">
                  <c:v>11</c:v>
                </c:pt>
                <c:pt idx="8545">
                  <c:v>1</c:v>
                </c:pt>
                <c:pt idx="8546">
                  <c:v>13</c:v>
                </c:pt>
                <c:pt idx="8547">
                  <c:v>5</c:v>
                </c:pt>
                <c:pt idx="8548">
                  <c:v>11</c:v>
                </c:pt>
                <c:pt idx="8549">
                  <c:v>13</c:v>
                </c:pt>
                <c:pt idx="8550">
                  <c:v>3</c:v>
                </c:pt>
                <c:pt idx="8551">
                  <c:v>0</c:v>
                </c:pt>
                <c:pt idx="8552">
                  <c:v>26</c:v>
                </c:pt>
                <c:pt idx="8553">
                  <c:v>0</c:v>
                </c:pt>
                <c:pt idx="8554">
                  <c:v>8</c:v>
                </c:pt>
                <c:pt idx="8555">
                  <c:v>0</c:v>
                </c:pt>
                <c:pt idx="8556">
                  <c:v>2</c:v>
                </c:pt>
                <c:pt idx="8557">
                  <c:v>10</c:v>
                </c:pt>
                <c:pt idx="8558">
                  <c:v>6</c:v>
                </c:pt>
                <c:pt idx="8559">
                  <c:v>6</c:v>
                </c:pt>
                <c:pt idx="8560">
                  <c:v>7</c:v>
                </c:pt>
                <c:pt idx="8561">
                  <c:v>17</c:v>
                </c:pt>
                <c:pt idx="8562">
                  <c:v>4</c:v>
                </c:pt>
                <c:pt idx="8563">
                  <c:v>23</c:v>
                </c:pt>
                <c:pt idx="8564">
                  <c:v>35</c:v>
                </c:pt>
                <c:pt idx="8565">
                  <c:v>10</c:v>
                </c:pt>
                <c:pt idx="8566">
                  <c:v>0</c:v>
                </c:pt>
                <c:pt idx="8567">
                  <c:v>6</c:v>
                </c:pt>
                <c:pt idx="8568">
                  <c:v>0</c:v>
                </c:pt>
                <c:pt idx="8569">
                  <c:v>7</c:v>
                </c:pt>
                <c:pt idx="8570">
                  <c:v>7</c:v>
                </c:pt>
                <c:pt idx="8571">
                  <c:v>13</c:v>
                </c:pt>
                <c:pt idx="8572">
                  <c:v>6</c:v>
                </c:pt>
                <c:pt idx="8573">
                  <c:v>2</c:v>
                </c:pt>
                <c:pt idx="8574">
                  <c:v>23</c:v>
                </c:pt>
                <c:pt idx="8575">
                  <c:v>0</c:v>
                </c:pt>
                <c:pt idx="8576">
                  <c:v>26</c:v>
                </c:pt>
                <c:pt idx="8577">
                  <c:v>4</c:v>
                </c:pt>
                <c:pt idx="8578">
                  <c:v>1</c:v>
                </c:pt>
                <c:pt idx="8579">
                  <c:v>2</c:v>
                </c:pt>
                <c:pt idx="8580">
                  <c:v>8</c:v>
                </c:pt>
                <c:pt idx="8581">
                  <c:v>3</c:v>
                </c:pt>
                <c:pt idx="8582">
                  <c:v>8</c:v>
                </c:pt>
                <c:pt idx="8583">
                  <c:v>8</c:v>
                </c:pt>
                <c:pt idx="8584">
                  <c:v>6</c:v>
                </c:pt>
                <c:pt idx="8585">
                  <c:v>8</c:v>
                </c:pt>
                <c:pt idx="8586">
                  <c:v>16</c:v>
                </c:pt>
                <c:pt idx="8587">
                  <c:v>18</c:v>
                </c:pt>
                <c:pt idx="8588">
                  <c:v>21</c:v>
                </c:pt>
                <c:pt idx="8589">
                  <c:v>21</c:v>
                </c:pt>
                <c:pt idx="8590">
                  <c:v>2</c:v>
                </c:pt>
                <c:pt idx="8591">
                  <c:v>15</c:v>
                </c:pt>
                <c:pt idx="8592">
                  <c:v>0</c:v>
                </c:pt>
                <c:pt idx="8593">
                  <c:v>7</c:v>
                </c:pt>
                <c:pt idx="8594">
                  <c:v>1</c:v>
                </c:pt>
                <c:pt idx="8595">
                  <c:v>24</c:v>
                </c:pt>
                <c:pt idx="8596">
                  <c:v>6</c:v>
                </c:pt>
                <c:pt idx="8597">
                  <c:v>10</c:v>
                </c:pt>
                <c:pt idx="8598">
                  <c:v>0</c:v>
                </c:pt>
                <c:pt idx="8599">
                  <c:v>1</c:v>
                </c:pt>
                <c:pt idx="8600">
                  <c:v>33</c:v>
                </c:pt>
                <c:pt idx="8601">
                  <c:v>0</c:v>
                </c:pt>
                <c:pt idx="8602">
                  <c:v>0</c:v>
                </c:pt>
                <c:pt idx="8603">
                  <c:v>9</c:v>
                </c:pt>
                <c:pt idx="8604">
                  <c:v>5</c:v>
                </c:pt>
                <c:pt idx="8605">
                  <c:v>7</c:v>
                </c:pt>
                <c:pt idx="8606">
                  <c:v>9</c:v>
                </c:pt>
                <c:pt idx="8607">
                  <c:v>3</c:v>
                </c:pt>
                <c:pt idx="8608">
                  <c:v>7</c:v>
                </c:pt>
                <c:pt idx="8609">
                  <c:v>4</c:v>
                </c:pt>
                <c:pt idx="8610">
                  <c:v>14</c:v>
                </c:pt>
                <c:pt idx="8611">
                  <c:v>36</c:v>
                </c:pt>
                <c:pt idx="8612">
                  <c:v>32</c:v>
                </c:pt>
                <c:pt idx="8613">
                  <c:v>4</c:v>
                </c:pt>
                <c:pt idx="8614">
                  <c:v>12</c:v>
                </c:pt>
                <c:pt idx="8615">
                  <c:v>0</c:v>
                </c:pt>
                <c:pt idx="8616">
                  <c:v>23</c:v>
                </c:pt>
                <c:pt idx="8617">
                  <c:v>27</c:v>
                </c:pt>
                <c:pt idx="8618">
                  <c:v>15</c:v>
                </c:pt>
                <c:pt idx="8619">
                  <c:v>0</c:v>
                </c:pt>
                <c:pt idx="8620">
                  <c:v>41</c:v>
                </c:pt>
                <c:pt idx="8621">
                  <c:v>7</c:v>
                </c:pt>
                <c:pt idx="8622">
                  <c:v>24</c:v>
                </c:pt>
                <c:pt idx="8623">
                  <c:v>0</c:v>
                </c:pt>
                <c:pt idx="8624">
                  <c:v>26</c:v>
                </c:pt>
                <c:pt idx="8625">
                  <c:v>0</c:v>
                </c:pt>
                <c:pt idx="8626">
                  <c:v>8</c:v>
                </c:pt>
                <c:pt idx="8627">
                  <c:v>5</c:v>
                </c:pt>
                <c:pt idx="8628">
                  <c:v>4</c:v>
                </c:pt>
                <c:pt idx="8629">
                  <c:v>6</c:v>
                </c:pt>
                <c:pt idx="8630">
                  <c:v>6</c:v>
                </c:pt>
                <c:pt idx="8631">
                  <c:v>13</c:v>
                </c:pt>
                <c:pt idx="8632">
                  <c:v>9</c:v>
                </c:pt>
                <c:pt idx="8633">
                  <c:v>9</c:v>
                </c:pt>
                <c:pt idx="8634">
                  <c:v>20</c:v>
                </c:pt>
                <c:pt idx="8635">
                  <c:v>40</c:v>
                </c:pt>
                <c:pt idx="8636">
                  <c:v>4</c:v>
                </c:pt>
                <c:pt idx="8637">
                  <c:v>15</c:v>
                </c:pt>
                <c:pt idx="8638">
                  <c:v>32</c:v>
                </c:pt>
                <c:pt idx="8639">
                  <c:v>0</c:v>
                </c:pt>
                <c:pt idx="8640">
                  <c:v>3</c:v>
                </c:pt>
                <c:pt idx="8641">
                  <c:v>27</c:v>
                </c:pt>
                <c:pt idx="8642">
                  <c:v>7</c:v>
                </c:pt>
                <c:pt idx="8643">
                  <c:v>13</c:v>
                </c:pt>
                <c:pt idx="8644">
                  <c:v>16</c:v>
                </c:pt>
                <c:pt idx="8645">
                  <c:v>2</c:v>
                </c:pt>
                <c:pt idx="8646">
                  <c:v>0</c:v>
                </c:pt>
                <c:pt idx="8647">
                  <c:v>0</c:v>
                </c:pt>
                <c:pt idx="8648">
                  <c:v>44</c:v>
                </c:pt>
                <c:pt idx="8649">
                  <c:v>1</c:v>
                </c:pt>
                <c:pt idx="8650">
                  <c:v>0</c:v>
                </c:pt>
                <c:pt idx="8651">
                  <c:v>8</c:v>
                </c:pt>
                <c:pt idx="8652">
                  <c:v>13</c:v>
                </c:pt>
                <c:pt idx="8654">
                  <c:v>20</c:v>
                </c:pt>
                <c:pt idx="8655">
                  <c:v>13</c:v>
                </c:pt>
                <c:pt idx="8656">
                  <c:v>16</c:v>
                </c:pt>
                <c:pt idx="8657">
                  <c:v>14</c:v>
                </c:pt>
                <c:pt idx="8658">
                  <c:v>19</c:v>
                </c:pt>
                <c:pt idx="8659">
                  <c:v>29</c:v>
                </c:pt>
                <c:pt idx="8660">
                  <c:v>18</c:v>
                </c:pt>
                <c:pt idx="8661">
                  <c:v>5</c:v>
                </c:pt>
                <c:pt idx="8662">
                  <c:v>0</c:v>
                </c:pt>
                <c:pt idx="8663">
                  <c:v>39</c:v>
                </c:pt>
                <c:pt idx="8664">
                  <c:v>25</c:v>
                </c:pt>
                <c:pt idx="8665">
                  <c:v>0</c:v>
                </c:pt>
                <c:pt idx="8666">
                  <c:v>16</c:v>
                </c:pt>
                <c:pt idx="8667">
                  <c:v>22</c:v>
                </c:pt>
                <c:pt idx="8668">
                  <c:v>13</c:v>
                </c:pt>
                <c:pt idx="8669">
                  <c:v>0</c:v>
                </c:pt>
                <c:pt idx="8670">
                  <c:v>32</c:v>
                </c:pt>
                <c:pt idx="8671">
                  <c:v>0</c:v>
                </c:pt>
                <c:pt idx="8672">
                  <c:v>29</c:v>
                </c:pt>
                <c:pt idx="8673">
                  <c:v>20</c:v>
                </c:pt>
                <c:pt idx="8674">
                  <c:v>7</c:v>
                </c:pt>
                <c:pt idx="8675">
                  <c:v>0</c:v>
                </c:pt>
                <c:pt idx="8676">
                  <c:v>15</c:v>
                </c:pt>
                <c:pt idx="8677">
                  <c:v>7</c:v>
                </c:pt>
                <c:pt idx="8678">
                  <c:v>9</c:v>
                </c:pt>
                <c:pt idx="8679">
                  <c:v>18</c:v>
                </c:pt>
                <c:pt idx="8680">
                  <c:v>9</c:v>
                </c:pt>
                <c:pt idx="8681">
                  <c:v>23</c:v>
                </c:pt>
                <c:pt idx="8682">
                  <c:v>31</c:v>
                </c:pt>
                <c:pt idx="8683">
                  <c:v>50</c:v>
                </c:pt>
                <c:pt idx="8684">
                  <c:v>25</c:v>
                </c:pt>
                <c:pt idx="8685">
                  <c:v>2</c:v>
                </c:pt>
                <c:pt idx="8686">
                  <c:v>13</c:v>
                </c:pt>
                <c:pt idx="8687">
                  <c:v>0</c:v>
                </c:pt>
                <c:pt idx="8688">
                  <c:v>44</c:v>
                </c:pt>
                <c:pt idx="8689">
                  <c:v>23</c:v>
                </c:pt>
                <c:pt idx="8690">
                  <c:v>0</c:v>
                </c:pt>
                <c:pt idx="8691">
                  <c:v>10</c:v>
                </c:pt>
                <c:pt idx="8692">
                  <c:v>14</c:v>
                </c:pt>
                <c:pt idx="8693">
                  <c:v>17</c:v>
                </c:pt>
                <c:pt idx="8694">
                  <c:v>0</c:v>
                </c:pt>
                <c:pt idx="8695">
                  <c:v>0</c:v>
                </c:pt>
                <c:pt idx="8696">
                  <c:v>30</c:v>
                </c:pt>
                <c:pt idx="8697">
                  <c:v>0</c:v>
                </c:pt>
                <c:pt idx="8698">
                  <c:v>4</c:v>
                </c:pt>
                <c:pt idx="8699">
                  <c:v>0</c:v>
                </c:pt>
                <c:pt idx="8700">
                  <c:v>9</c:v>
                </c:pt>
                <c:pt idx="8701">
                  <c:v>5</c:v>
                </c:pt>
                <c:pt idx="8702">
                  <c:v>7</c:v>
                </c:pt>
                <c:pt idx="8703">
                  <c:v>11</c:v>
                </c:pt>
                <c:pt idx="8704">
                  <c:v>9</c:v>
                </c:pt>
                <c:pt idx="8705">
                  <c:v>7</c:v>
                </c:pt>
                <c:pt idx="8706">
                  <c:v>21</c:v>
                </c:pt>
                <c:pt idx="8707">
                  <c:v>44</c:v>
                </c:pt>
                <c:pt idx="8708">
                  <c:v>30</c:v>
                </c:pt>
                <c:pt idx="8709">
                  <c:v>29</c:v>
                </c:pt>
                <c:pt idx="8710">
                  <c:v>0</c:v>
                </c:pt>
                <c:pt idx="8711">
                  <c:v>56</c:v>
                </c:pt>
                <c:pt idx="8712">
                  <c:v>0</c:v>
                </c:pt>
                <c:pt idx="8713">
                  <c:v>12</c:v>
                </c:pt>
                <c:pt idx="8714">
                  <c:v>16</c:v>
                </c:pt>
                <c:pt idx="8715">
                  <c:v>10</c:v>
                </c:pt>
                <c:pt idx="8716">
                  <c:v>21</c:v>
                </c:pt>
                <c:pt idx="8717">
                  <c:v>5</c:v>
                </c:pt>
                <c:pt idx="8718">
                  <c:v>0</c:v>
                </c:pt>
                <c:pt idx="8719">
                  <c:v>6</c:v>
                </c:pt>
                <c:pt idx="8720">
                  <c:v>26</c:v>
                </c:pt>
                <c:pt idx="8721">
                  <c:v>7</c:v>
                </c:pt>
                <c:pt idx="8722">
                  <c:v>4</c:v>
                </c:pt>
                <c:pt idx="8723">
                  <c:v>8</c:v>
                </c:pt>
                <c:pt idx="8724">
                  <c:v>15</c:v>
                </c:pt>
                <c:pt idx="8725">
                  <c:v>9</c:v>
                </c:pt>
                <c:pt idx="8726">
                  <c:v>18</c:v>
                </c:pt>
                <c:pt idx="8727">
                  <c:v>10</c:v>
                </c:pt>
                <c:pt idx="8728">
                  <c:v>18</c:v>
                </c:pt>
                <c:pt idx="8729">
                  <c:v>11</c:v>
                </c:pt>
                <c:pt idx="8730">
                  <c:v>33</c:v>
                </c:pt>
                <c:pt idx="8731">
                  <c:v>38</c:v>
                </c:pt>
                <c:pt idx="8732">
                  <c:v>78</c:v>
                </c:pt>
                <c:pt idx="8733">
                  <c:v>23</c:v>
                </c:pt>
                <c:pt idx="8734">
                  <c:v>25</c:v>
                </c:pt>
                <c:pt idx="8735">
                  <c:v>11</c:v>
                </c:pt>
                <c:pt idx="8736">
                  <c:v>15</c:v>
                </c:pt>
                <c:pt idx="8737">
                  <c:v>23</c:v>
                </c:pt>
                <c:pt idx="8738">
                  <c:v>24</c:v>
                </c:pt>
                <c:pt idx="8739">
                  <c:v>27</c:v>
                </c:pt>
                <c:pt idx="8740">
                  <c:v>20</c:v>
                </c:pt>
                <c:pt idx="8741">
                  <c:v>30</c:v>
                </c:pt>
                <c:pt idx="8742">
                  <c:v>11</c:v>
                </c:pt>
                <c:pt idx="8743">
                  <c:v>39</c:v>
                </c:pt>
                <c:pt idx="8744">
                  <c:v>5</c:v>
                </c:pt>
                <c:pt idx="8745">
                  <c:v>0</c:v>
                </c:pt>
                <c:pt idx="8746">
                  <c:v>9</c:v>
                </c:pt>
                <c:pt idx="8747">
                  <c:v>3</c:v>
                </c:pt>
                <c:pt idx="8748">
                  <c:v>9</c:v>
                </c:pt>
                <c:pt idx="8749">
                  <c:v>5</c:v>
                </c:pt>
                <c:pt idx="8750">
                  <c:v>4</c:v>
                </c:pt>
                <c:pt idx="8751">
                  <c:v>11</c:v>
                </c:pt>
                <c:pt idx="8752">
                  <c:v>5</c:v>
                </c:pt>
                <c:pt idx="8753">
                  <c:v>18</c:v>
                </c:pt>
                <c:pt idx="8754">
                  <c:v>19</c:v>
                </c:pt>
                <c:pt idx="8755">
                  <c:v>45</c:v>
                </c:pt>
                <c:pt idx="8756">
                  <c:v>7</c:v>
                </c:pt>
                <c:pt idx="8757">
                  <c:v>63</c:v>
                </c:pt>
                <c:pt idx="8758">
                  <c:v>0</c:v>
                </c:pt>
                <c:pt idx="8759">
                  <c:v>10</c:v>
                </c:pt>
                <c:pt idx="8760">
                  <c:v>45</c:v>
                </c:pt>
                <c:pt idx="8761">
                  <c:v>14</c:v>
                </c:pt>
                <c:pt idx="8762">
                  <c:v>0</c:v>
                </c:pt>
                <c:pt idx="8763">
                  <c:v>15</c:v>
                </c:pt>
                <c:pt idx="8764">
                  <c:v>15</c:v>
                </c:pt>
                <c:pt idx="8765">
                  <c:v>7</c:v>
                </c:pt>
                <c:pt idx="8766">
                  <c:v>0</c:v>
                </c:pt>
                <c:pt idx="8767">
                  <c:v>4</c:v>
                </c:pt>
                <c:pt idx="8768">
                  <c:v>26</c:v>
                </c:pt>
                <c:pt idx="8769">
                  <c:v>4</c:v>
                </c:pt>
                <c:pt idx="8770">
                  <c:v>1</c:v>
                </c:pt>
                <c:pt idx="8771">
                  <c:v>0</c:v>
                </c:pt>
                <c:pt idx="8772">
                  <c:v>0</c:v>
                </c:pt>
                <c:pt idx="8773">
                  <c:v>1</c:v>
                </c:pt>
                <c:pt idx="8774">
                  <c:v>13</c:v>
                </c:pt>
                <c:pt idx="8775">
                  <c:v>7</c:v>
                </c:pt>
                <c:pt idx="8776">
                  <c:v>6</c:v>
                </c:pt>
                <c:pt idx="8777">
                  <c:v>16</c:v>
                </c:pt>
                <c:pt idx="8778">
                  <c:v>25</c:v>
                </c:pt>
                <c:pt idx="8779">
                  <c:v>48</c:v>
                </c:pt>
                <c:pt idx="8780">
                  <c:v>33</c:v>
                </c:pt>
                <c:pt idx="8781">
                  <c:v>0</c:v>
                </c:pt>
                <c:pt idx="8782">
                  <c:v>50</c:v>
                </c:pt>
                <c:pt idx="8783">
                  <c:v>28</c:v>
                </c:pt>
                <c:pt idx="8784">
                  <c:v>0</c:v>
                </c:pt>
                <c:pt idx="8785">
                  <c:v>27</c:v>
                </c:pt>
                <c:pt idx="8786">
                  <c:v>9</c:v>
                </c:pt>
                <c:pt idx="8787">
                  <c:v>8</c:v>
                </c:pt>
                <c:pt idx="8788">
                  <c:v>7</c:v>
                </c:pt>
                <c:pt idx="8789">
                  <c:v>14</c:v>
                </c:pt>
                <c:pt idx="8790">
                  <c:v>17</c:v>
                </c:pt>
                <c:pt idx="8791">
                  <c:v>0</c:v>
                </c:pt>
                <c:pt idx="8792">
                  <c:v>24</c:v>
                </c:pt>
                <c:pt idx="8793">
                  <c:v>5</c:v>
                </c:pt>
                <c:pt idx="8794">
                  <c:v>0</c:v>
                </c:pt>
                <c:pt idx="8795">
                  <c:v>9</c:v>
                </c:pt>
                <c:pt idx="8796">
                  <c:v>10</c:v>
                </c:pt>
                <c:pt idx="8797">
                  <c:v>14</c:v>
                </c:pt>
                <c:pt idx="8798">
                  <c:v>19</c:v>
                </c:pt>
                <c:pt idx="8799">
                  <c:v>13</c:v>
                </c:pt>
                <c:pt idx="8800">
                  <c:v>22</c:v>
                </c:pt>
                <c:pt idx="8801">
                  <c:v>16</c:v>
                </c:pt>
                <c:pt idx="8802">
                  <c:v>38</c:v>
                </c:pt>
                <c:pt idx="8803">
                  <c:v>36</c:v>
                </c:pt>
                <c:pt idx="8804">
                  <c:v>35</c:v>
                </c:pt>
                <c:pt idx="8805">
                  <c:v>37</c:v>
                </c:pt>
                <c:pt idx="8806">
                  <c:v>8</c:v>
                </c:pt>
                <c:pt idx="8807">
                  <c:v>33</c:v>
                </c:pt>
                <c:pt idx="8808">
                  <c:v>0</c:v>
                </c:pt>
                <c:pt idx="8809">
                  <c:v>13</c:v>
                </c:pt>
                <c:pt idx="8810">
                  <c:v>20</c:v>
                </c:pt>
                <c:pt idx="8811">
                  <c:v>0</c:v>
                </c:pt>
                <c:pt idx="8812">
                  <c:v>22</c:v>
                </c:pt>
                <c:pt idx="8813">
                  <c:v>13</c:v>
                </c:pt>
                <c:pt idx="8814">
                  <c:v>11</c:v>
                </c:pt>
                <c:pt idx="8815">
                  <c:v>9</c:v>
                </c:pt>
                <c:pt idx="8816">
                  <c:v>40</c:v>
                </c:pt>
                <c:pt idx="8817">
                  <c:v>3</c:v>
                </c:pt>
                <c:pt idx="8818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E74-414E-AFF2-A432C9AEC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726160"/>
        <c:axId val="318724192"/>
      </c:scatterChart>
      <c:valAx>
        <c:axId val="318726160"/>
        <c:scaling>
          <c:orientation val="minMax"/>
          <c:max val="43790"/>
          <c:min val="4324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/dd/yyyy\ hh: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724192"/>
        <c:crosses val="autoZero"/>
        <c:crossBetween val="midCat"/>
        <c:majorUnit val="30"/>
      </c:valAx>
      <c:valAx>
        <c:axId val="31872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1 hr Avg PM2.5 concentration (ug/m3)</a:t>
                </a:r>
              </a:p>
            </c:rich>
          </c:tx>
          <c:layout>
            <c:manualLayout>
              <c:xMode val="edge"/>
              <c:yMode val="edge"/>
              <c:x val="7.3274452983129916E-3"/>
              <c:y val="0.232801399058267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726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564752980279711"/>
          <c:y val="8.9094814328986499E-2"/>
          <c:w val="0.46922167183684282"/>
          <c:h val="4.1432510411231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ysClr val="windowText" lastClr="000000"/>
                </a:solidFill>
              </a:rPr>
              <a:t>PM2.5 </a:t>
            </a:r>
            <a:r>
              <a:rPr lang="en-US" baseline="0" dirty="0">
                <a:solidFill>
                  <a:sysClr val="windowText" lastClr="000000"/>
                </a:solidFill>
              </a:rPr>
              <a:t>Concentrations </a:t>
            </a:r>
            <a:r>
              <a:rPr lang="en-US" baseline="0" dirty="0" smtClean="0">
                <a:solidFill>
                  <a:sysClr val="windowText" lastClr="000000"/>
                </a:solidFill>
              </a:rPr>
              <a:t>Aug </a:t>
            </a:r>
            <a:r>
              <a:rPr lang="en-US" baseline="0" dirty="0">
                <a:solidFill>
                  <a:sysClr val="windowText" lastClr="000000"/>
                </a:solidFill>
              </a:rPr>
              <a:t>1-8, 2019</a:t>
            </a:r>
            <a:endParaRPr lang="en-US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4234233809939518"/>
          <c:y val="1.4149163376999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474476104281514E-2"/>
          <c:y val="7.4768221902172791E-2"/>
          <c:w val="0.83158478809005509"/>
          <c:h val="0.70699142486497979"/>
        </c:manualLayout>
      </c:layout>
      <c:scatterChart>
        <c:scatterStyle val="lineMarker"/>
        <c:varyColors val="0"/>
        <c:ser>
          <c:idx val="2"/>
          <c:order val="2"/>
          <c:tx>
            <c:v>Sarecta PM2.5</c:v>
          </c:tx>
          <c:spPr>
            <a:ln w="15875" cap="rnd">
              <a:solidFill>
                <a:srgbClr val="7030A0"/>
              </a:solidFill>
              <a:round/>
            </a:ln>
            <a:effectLst/>
          </c:spPr>
          <c:marker>
            <c:symbol val="diamond"/>
            <c:size val="6"/>
            <c:spPr>
              <a:noFill/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'Sarecta 1 hr data'!$B$7301:$B$7492</c:f>
              <c:numCache>
                <c:formatCode>mm/dd/yyyy\ hh:mm</c:formatCode>
                <c:ptCount val="192"/>
                <c:pt idx="0">
                  <c:v>43678.0004162037</c:v>
                </c:pt>
                <c:pt idx="1">
                  <c:v>43678.042082928238</c:v>
                </c:pt>
                <c:pt idx="2">
                  <c:v>43678.083749652775</c:v>
                </c:pt>
                <c:pt idx="3">
                  <c:v>43678.125416377312</c:v>
                </c:pt>
                <c:pt idx="4">
                  <c:v>43678.167083101849</c:v>
                </c:pt>
                <c:pt idx="5">
                  <c:v>43678.208749826386</c:v>
                </c:pt>
                <c:pt idx="6">
                  <c:v>43678.250416550924</c:v>
                </c:pt>
                <c:pt idx="7">
                  <c:v>43678.292083275461</c:v>
                </c:pt>
                <c:pt idx="8">
                  <c:v>43678.333749999998</c:v>
                </c:pt>
                <c:pt idx="9">
                  <c:v>43678.375416724535</c:v>
                </c:pt>
                <c:pt idx="10">
                  <c:v>43678.417083449072</c:v>
                </c:pt>
                <c:pt idx="11">
                  <c:v>43678.45875017361</c:v>
                </c:pt>
                <c:pt idx="12">
                  <c:v>43678.500416898147</c:v>
                </c:pt>
                <c:pt idx="13">
                  <c:v>43678.542083622684</c:v>
                </c:pt>
                <c:pt idx="14">
                  <c:v>43678.583750347221</c:v>
                </c:pt>
                <c:pt idx="15">
                  <c:v>43678.625417071758</c:v>
                </c:pt>
                <c:pt idx="16">
                  <c:v>43678.667083796296</c:v>
                </c:pt>
                <c:pt idx="17">
                  <c:v>43678.708750520833</c:v>
                </c:pt>
                <c:pt idx="18">
                  <c:v>43678.75041724537</c:v>
                </c:pt>
                <c:pt idx="19">
                  <c:v>43678.792083969907</c:v>
                </c:pt>
                <c:pt idx="20">
                  <c:v>43678.833750694444</c:v>
                </c:pt>
                <c:pt idx="21">
                  <c:v>43678.875417418982</c:v>
                </c:pt>
                <c:pt idx="22">
                  <c:v>43678.917084143519</c:v>
                </c:pt>
                <c:pt idx="23">
                  <c:v>43678.958750868056</c:v>
                </c:pt>
                <c:pt idx="24">
                  <c:v>43679.000417592593</c:v>
                </c:pt>
                <c:pt idx="25">
                  <c:v>43679.042084317131</c:v>
                </c:pt>
                <c:pt idx="26">
                  <c:v>43679.083751041668</c:v>
                </c:pt>
                <c:pt idx="27">
                  <c:v>43679.125417766205</c:v>
                </c:pt>
                <c:pt idx="28">
                  <c:v>43679.167084490742</c:v>
                </c:pt>
                <c:pt idx="29">
                  <c:v>43679.208751215279</c:v>
                </c:pt>
                <c:pt idx="30">
                  <c:v>43679.250417939817</c:v>
                </c:pt>
                <c:pt idx="31">
                  <c:v>43679.292084664354</c:v>
                </c:pt>
                <c:pt idx="32">
                  <c:v>43679.333751388891</c:v>
                </c:pt>
                <c:pt idx="33">
                  <c:v>43679.375418113428</c:v>
                </c:pt>
                <c:pt idx="34">
                  <c:v>43679.417084837965</c:v>
                </c:pt>
                <c:pt idx="35">
                  <c:v>43679.458751562503</c:v>
                </c:pt>
                <c:pt idx="36">
                  <c:v>43679.50041828704</c:v>
                </c:pt>
                <c:pt idx="37">
                  <c:v>43679.542085011577</c:v>
                </c:pt>
                <c:pt idx="38">
                  <c:v>43679.583751736114</c:v>
                </c:pt>
                <c:pt idx="39">
                  <c:v>43679.625418460651</c:v>
                </c:pt>
                <c:pt idx="40">
                  <c:v>43679.667085185189</c:v>
                </c:pt>
                <c:pt idx="41">
                  <c:v>43679.708751909726</c:v>
                </c:pt>
                <c:pt idx="42">
                  <c:v>43679.750418634256</c:v>
                </c:pt>
                <c:pt idx="43">
                  <c:v>43679.792085358793</c:v>
                </c:pt>
                <c:pt idx="44">
                  <c:v>43679.83375208333</c:v>
                </c:pt>
                <c:pt idx="45">
                  <c:v>43679.875418807867</c:v>
                </c:pt>
                <c:pt idx="46">
                  <c:v>43679.917085532405</c:v>
                </c:pt>
                <c:pt idx="47">
                  <c:v>43679.958752256942</c:v>
                </c:pt>
                <c:pt idx="48">
                  <c:v>43680.000418981479</c:v>
                </c:pt>
                <c:pt idx="49">
                  <c:v>43680.042085706016</c:v>
                </c:pt>
                <c:pt idx="50">
                  <c:v>43680.083752430553</c:v>
                </c:pt>
                <c:pt idx="51">
                  <c:v>43680.125419155091</c:v>
                </c:pt>
                <c:pt idx="52">
                  <c:v>43680.167085879628</c:v>
                </c:pt>
                <c:pt idx="53">
                  <c:v>43680.208752604165</c:v>
                </c:pt>
                <c:pt idx="54">
                  <c:v>43680.250419328702</c:v>
                </c:pt>
                <c:pt idx="55">
                  <c:v>43680.292086053239</c:v>
                </c:pt>
                <c:pt idx="56">
                  <c:v>43680.333752777777</c:v>
                </c:pt>
                <c:pt idx="57">
                  <c:v>43680.375419502314</c:v>
                </c:pt>
                <c:pt idx="58">
                  <c:v>43680.417086226851</c:v>
                </c:pt>
                <c:pt idx="59">
                  <c:v>43680.458752951388</c:v>
                </c:pt>
                <c:pt idx="60">
                  <c:v>43680.500419675926</c:v>
                </c:pt>
                <c:pt idx="61">
                  <c:v>43680.542086400463</c:v>
                </c:pt>
                <c:pt idx="62">
                  <c:v>43680.583753125</c:v>
                </c:pt>
                <c:pt idx="63">
                  <c:v>43680.625419849537</c:v>
                </c:pt>
                <c:pt idx="64">
                  <c:v>43680.667086574074</c:v>
                </c:pt>
                <c:pt idx="65">
                  <c:v>43680.708753298612</c:v>
                </c:pt>
                <c:pt idx="66">
                  <c:v>43680.750420023149</c:v>
                </c:pt>
                <c:pt idx="67">
                  <c:v>43680.792086747686</c:v>
                </c:pt>
                <c:pt idx="68">
                  <c:v>43680.833753472223</c:v>
                </c:pt>
                <c:pt idx="69">
                  <c:v>43680.87542019676</c:v>
                </c:pt>
                <c:pt idx="70">
                  <c:v>43680.917086921298</c:v>
                </c:pt>
                <c:pt idx="71">
                  <c:v>43680.958753645835</c:v>
                </c:pt>
                <c:pt idx="72">
                  <c:v>43681.000420370372</c:v>
                </c:pt>
                <c:pt idx="73">
                  <c:v>43681.042087094909</c:v>
                </c:pt>
                <c:pt idx="74">
                  <c:v>43681.083753819446</c:v>
                </c:pt>
                <c:pt idx="75">
                  <c:v>43681.125420543984</c:v>
                </c:pt>
                <c:pt idx="76">
                  <c:v>43681.167087268521</c:v>
                </c:pt>
                <c:pt idx="77">
                  <c:v>43681.208753993058</c:v>
                </c:pt>
                <c:pt idx="78">
                  <c:v>43681.250420717595</c:v>
                </c:pt>
                <c:pt idx="79">
                  <c:v>43681.292087442132</c:v>
                </c:pt>
                <c:pt idx="80">
                  <c:v>43681.33375416667</c:v>
                </c:pt>
                <c:pt idx="81">
                  <c:v>43681.375420891207</c:v>
                </c:pt>
                <c:pt idx="82">
                  <c:v>43681.417087615744</c:v>
                </c:pt>
                <c:pt idx="83">
                  <c:v>43681.458754340281</c:v>
                </c:pt>
                <c:pt idx="84">
                  <c:v>43681.500421064811</c:v>
                </c:pt>
                <c:pt idx="85">
                  <c:v>43681.542087789348</c:v>
                </c:pt>
                <c:pt idx="86">
                  <c:v>43681.583754513886</c:v>
                </c:pt>
                <c:pt idx="87">
                  <c:v>43681.625421238423</c:v>
                </c:pt>
                <c:pt idx="88">
                  <c:v>43681.66708796296</c:v>
                </c:pt>
                <c:pt idx="89">
                  <c:v>43681.708754687497</c:v>
                </c:pt>
                <c:pt idx="90">
                  <c:v>43681.750421412034</c:v>
                </c:pt>
                <c:pt idx="91">
                  <c:v>43681.792088136572</c:v>
                </c:pt>
                <c:pt idx="92">
                  <c:v>43681.833754861109</c:v>
                </c:pt>
                <c:pt idx="93">
                  <c:v>43681.875421585646</c:v>
                </c:pt>
                <c:pt idx="94">
                  <c:v>43681.917088310183</c:v>
                </c:pt>
                <c:pt idx="95">
                  <c:v>43681.958755034721</c:v>
                </c:pt>
                <c:pt idx="96">
                  <c:v>43682.000421759258</c:v>
                </c:pt>
                <c:pt idx="97">
                  <c:v>43682.042088483795</c:v>
                </c:pt>
                <c:pt idx="98">
                  <c:v>43682.083755208332</c:v>
                </c:pt>
                <c:pt idx="99">
                  <c:v>43682.125421932869</c:v>
                </c:pt>
                <c:pt idx="100">
                  <c:v>43682.167088657407</c:v>
                </c:pt>
                <c:pt idx="101">
                  <c:v>43682.208755381944</c:v>
                </c:pt>
                <c:pt idx="102">
                  <c:v>43682.250422106481</c:v>
                </c:pt>
                <c:pt idx="103">
                  <c:v>43682.292088831018</c:v>
                </c:pt>
                <c:pt idx="104">
                  <c:v>43682.333755555555</c:v>
                </c:pt>
                <c:pt idx="105">
                  <c:v>43682.375422280093</c:v>
                </c:pt>
                <c:pt idx="106">
                  <c:v>43682.41708900463</c:v>
                </c:pt>
                <c:pt idx="107">
                  <c:v>43682.458755729167</c:v>
                </c:pt>
                <c:pt idx="108">
                  <c:v>43682.500422453704</c:v>
                </c:pt>
                <c:pt idx="109">
                  <c:v>43682.542089178241</c:v>
                </c:pt>
                <c:pt idx="110">
                  <c:v>43682.583755902779</c:v>
                </c:pt>
                <c:pt idx="111">
                  <c:v>43682.625422627316</c:v>
                </c:pt>
                <c:pt idx="112">
                  <c:v>43682.667089351853</c:v>
                </c:pt>
                <c:pt idx="113">
                  <c:v>43682.70875607639</c:v>
                </c:pt>
                <c:pt idx="114">
                  <c:v>43682.750422800927</c:v>
                </c:pt>
                <c:pt idx="115">
                  <c:v>43682.792089525465</c:v>
                </c:pt>
                <c:pt idx="116">
                  <c:v>43682.833756250002</c:v>
                </c:pt>
                <c:pt idx="117">
                  <c:v>43682.875422974539</c:v>
                </c:pt>
                <c:pt idx="118">
                  <c:v>43682.917089699076</c:v>
                </c:pt>
                <c:pt idx="119">
                  <c:v>43682.958756423614</c:v>
                </c:pt>
                <c:pt idx="120">
                  <c:v>43683.000423148151</c:v>
                </c:pt>
                <c:pt idx="121">
                  <c:v>43683.042089872688</c:v>
                </c:pt>
                <c:pt idx="122">
                  <c:v>43683.083756597225</c:v>
                </c:pt>
                <c:pt idx="123">
                  <c:v>43683.125423321762</c:v>
                </c:pt>
                <c:pt idx="124">
                  <c:v>43683.1670900463</c:v>
                </c:pt>
                <c:pt idx="125">
                  <c:v>43683.208756770837</c:v>
                </c:pt>
                <c:pt idx="126">
                  <c:v>43683.250423495374</c:v>
                </c:pt>
                <c:pt idx="127">
                  <c:v>43683.292090219904</c:v>
                </c:pt>
                <c:pt idx="128">
                  <c:v>43683.333756944441</c:v>
                </c:pt>
                <c:pt idx="129">
                  <c:v>43683.375423668978</c:v>
                </c:pt>
                <c:pt idx="130">
                  <c:v>43683.417090393516</c:v>
                </c:pt>
                <c:pt idx="131">
                  <c:v>43683.458757118053</c:v>
                </c:pt>
                <c:pt idx="132">
                  <c:v>43683.50042384259</c:v>
                </c:pt>
                <c:pt idx="133">
                  <c:v>43683.542090567127</c:v>
                </c:pt>
                <c:pt idx="134">
                  <c:v>43683.583757291664</c:v>
                </c:pt>
                <c:pt idx="135">
                  <c:v>43683.625424016202</c:v>
                </c:pt>
                <c:pt idx="136">
                  <c:v>43683.667090740739</c:v>
                </c:pt>
                <c:pt idx="137">
                  <c:v>43683.708757465276</c:v>
                </c:pt>
                <c:pt idx="138">
                  <c:v>43683.750424189813</c:v>
                </c:pt>
                <c:pt idx="139">
                  <c:v>43683.79209091435</c:v>
                </c:pt>
                <c:pt idx="140">
                  <c:v>43683.833757638888</c:v>
                </c:pt>
                <c:pt idx="141">
                  <c:v>43683.875424363425</c:v>
                </c:pt>
                <c:pt idx="142">
                  <c:v>43683.917091087962</c:v>
                </c:pt>
                <c:pt idx="143">
                  <c:v>43683.958757812499</c:v>
                </c:pt>
                <c:pt idx="144">
                  <c:v>43684.000424537036</c:v>
                </c:pt>
                <c:pt idx="145">
                  <c:v>43684.042091261574</c:v>
                </c:pt>
                <c:pt idx="146">
                  <c:v>43684.083757986111</c:v>
                </c:pt>
                <c:pt idx="147">
                  <c:v>43684.125424710648</c:v>
                </c:pt>
                <c:pt idx="148">
                  <c:v>43684.167091435185</c:v>
                </c:pt>
                <c:pt idx="149">
                  <c:v>43684.208758159722</c:v>
                </c:pt>
                <c:pt idx="150">
                  <c:v>43684.25042488426</c:v>
                </c:pt>
                <c:pt idx="151">
                  <c:v>43684.292091608797</c:v>
                </c:pt>
                <c:pt idx="152">
                  <c:v>43684.333758333334</c:v>
                </c:pt>
                <c:pt idx="153">
                  <c:v>43684.375425057871</c:v>
                </c:pt>
                <c:pt idx="154">
                  <c:v>43684.417091782409</c:v>
                </c:pt>
                <c:pt idx="155">
                  <c:v>43684.458758506946</c:v>
                </c:pt>
                <c:pt idx="156">
                  <c:v>43684.500425231483</c:v>
                </c:pt>
                <c:pt idx="157">
                  <c:v>43684.54209195602</c:v>
                </c:pt>
                <c:pt idx="158">
                  <c:v>43684.583758680557</c:v>
                </c:pt>
                <c:pt idx="159">
                  <c:v>43684.625425405095</c:v>
                </c:pt>
                <c:pt idx="160">
                  <c:v>43684.667092129632</c:v>
                </c:pt>
                <c:pt idx="161">
                  <c:v>43684.708758854169</c:v>
                </c:pt>
                <c:pt idx="162">
                  <c:v>43684.750425578706</c:v>
                </c:pt>
                <c:pt idx="163">
                  <c:v>43684.792092303243</c:v>
                </c:pt>
                <c:pt idx="164">
                  <c:v>43684.833759027781</c:v>
                </c:pt>
                <c:pt idx="165">
                  <c:v>43684.875425752318</c:v>
                </c:pt>
                <c:pt idx="166">
                  <c:v>43684.917092476855</c:v>
                </c:pt>
                <c:pt idx="167">
                  <c:v>43684.958759201392</c:v>
                </c:pt>
                <c:pt idx="168">
                  <c:v>43685.000425925929</c:v>
                </c:pt>
                <c:pt idx="169">
                  <c:v>43685.042092650459</c:v>
                </c:pt>
                <c:pt idx="170">
                  <c:v>43685.083759374997</c:v>
                </c:pt>
                <c:pt idx="171">
                  <c:v>43685.125426099534</c:v>
                </c:pt>
                <c:pt idx="172">
                  <c:v>43685.167092824071</c:v>
                </c:pt>
                <c:pt idx="173">
                  <c:v>43685.208759548608</c:v>
                </c:pt>
                <c:pt idx="174">
                  <c:v>43685.250426273145</c:v>
                </c:pt>
                <c:pt idx="175">
                  <c:v>43685.292092997683</c:v>
                </c:pt>
                <c:pt idx="176">
                  <c:v>43685.33375972222</c:v>
                </c:pt>
                <c:pt idx="177">
                  <c:v>43685.375426446757</c:v>
                </c:pt>
                <c:pt idx="178">
                  <c:v>43685.417093171294</c:v>
                </c:pt>
                <c:pt idx="179">
                  <c:v>43685.458759895831</c:v>
                </c:pt>
                <c:pt idx="180">
                  <c:v>43685.500426620369</c:v>
                </c:pt>
                <c:pt idx="181">
                  <c:v>43685.542093344906</c:v>
                </c:pt>
                <c:pt idx="182">
                  <c:v>43685.583760069443</c:v>
                </c:pt>
                <c:pt idx="183">
                  <c:v>43685.62542679398</c:v>
                </c:pt>
                <c:pt idx="184">
                  <c:v>43685.667093518518</c:v>
                </c:pt>
                <c:pt idx="185">
                  <c:v>43685.708760243055</c:v>
                </c:pt>
                <c:pt idx="186">
                  <c:v>43685.750426967592</c:v>
                </c:pt>
                <c:pt idx="187">
                  <c:v>43685.792093692129</c:v>
                </c:pt>
                <c:pt idx="188">
                  <c:v>43685.833760416666</c:v>
                </c:pt>
                <c:pt idx="189">
                  <c:v>43685.875427141204</c:v>
                </c:pt>
                <c:pt idx="190">
                  <c:v>43685.917093865741</c:v>
                </c:pt>
                <c:pt idx="191">
                  <c:v>43685.958760590278</c:v>
                </c:pt>
              </c:numCache>
            </c:numRef>
          </c:xVal>
          <c:yVal>
            <c:numRef>
              <c:f>'Sarecta 1 hr data'!$F$7300:$F$7492</c:f>
              <c:numCache>
                <c:formatCode>General</c:formatCode>
                <c:ptCount val="193"/>
                <c:pt idx="0">
                  <c:v>16</c:v>
                </c:pt>
                <c:pt idx="1">
                  <c:v>5</c:v>
                </c:pt>
                <c:pt idx="2">
                  <c:v>0</c:v>
                </c:pt>
                <c:pt idx="3">
                  <c:v>3</c:v>
                </c:pt>
                <c:pt idx="4">
                  <c:v>15</c:v>
                </c:pt>
                <c:pt idx="5">
                  <c:v>10</c:v>
                </c:pt>
                <c:pt idx="6">
                  <c:v>5</c:v>
                </c:pt>
                <c:pt idx="7">
                  <c:v>0</c:v>
                </c:pt>
                <c:pt idx="8">
                  <c:v>21</c:v>
                </c:pt>
                <c:pt idx="9">
                  <c:v>9</c:v>
                </c:pt>
                <c:pt idx="10">
                  <c:v>0</c:v>
                </c:pt>
                <c:pt idx="11">
                  <c:v>0</c:v>
                </c:pt>
                <c:pt idx="12">
                  <c:v>15</c:v>
                </c:pt>
                <c:pt idx="13">
                  <c:v>8</c:v>
                </c:pt>
                <c:pt idx="14">
                  <c:v>8</c:v>
                </c:pt>
                <c:pt idx="15">
                  <c:v>11</c:v>
                </c:pt>
                <c:pt idx="16">
                  <c:v>13</c:v>
                </c:pt>
                <c:pt idx="17">
                  <c:v>15</c:v>
                </c:pt>
                <c:pt idx="18">
                  <c:v>0</c:v>
                </c:pt>
                <c:pt idx="19">
                  <c:v>34</c:v>
                </c:pt>
                <c:pt idx="20">
                  <c:v>0</c:v>
                </c:pt>
                <c:pt idx="21">
                  <c:v>5</c:v>
                </c:pt>
                <c:pt idx="22">
                  <c:v>15</c:v>
                </c:pt>
                <c:pt idx="23">
                  <c:v>10</c:v>
                </c:pt>
                <c:pt idx="24">
                  <c:v>3</c:v>
                </c:pt>
                <c:pt idx="25">
                  <c:v>7</c:v>
                </c:pt>
                <c:pt idx="26">
                  <c:v>13</c:v>
                </c:pt>
                <c:pt idx="27">
                  <c:v>5</c:v>
                </c:pt>
                <c:pt idx="28">
                  <c:v>9</c:v>
                </c:pt>
                <c:pt idx="29">
                  <c:v>13</c:v>
                </c:pt>
                <c:pt idx="30">
                  <c:v>13</c:v>
                </c:pt>
                <c:pt idx="31">
                  <c:v>13</c:v>
                </c:pt>
                <c:pt idx="32">
                  <c:v>12</c:v>
                </c:pt>
                <c:pt idx="33">
                  <c:v>20</c:v>
                </c:pt>
                <c:pt idx="34">
                  <c:v>7</c:v>
                </c:pt>
                <c:pt idx="35">
                  <c:v>0</c:v>
                </c:pt>
                <c:pt idx="36">
                  <c:v>3</c:v>
                </c:pt>
                <c:pt idx="37">
                  <c:v>6</c:v>
                </c:pt>
                <c:pt idx="38">
                  <c:v>4</c:v>
                </c:pt>
                <c:pt idx="39">
                  <c:v>0</c:v>
                </c:pt>
                <c:pt idx="40">
                  <c:v>46</c:v>
                </c:pt>
                <c:pt idx="41">
                  <c:v>0</c:v>
                </c:pt>
                <c:pt idx="42">
                  <c:v>1</c:v>
                </c:pt>
                <c:pt idx="43">
                  <c:v>1</c:v>
                </c:pt>
                <c:pt idx="44">
                  <c:v>2</c:v>
                </c:pt>
                <c:pt idx="45">
                  <c:v>12</c:v>
                </c:pt>
                <c:pt idx="46">
                  <c:v>8</c:v>
                </c:pt>
                <c:pt idx="47">
                  <c:v>0</c:v>
                </c:pt>
                <c:pt idx="48">
                  <c:v>14</c:v>
                </c:pt>
                <c:pt idx="49">
                  <c:v>6</c:v>
                </c:pt>
                <c:pt idx="50">
                  <c:v>3</c:v>
                </c:pt>
                <c:pt idx="51">
                  <c:v>5</c:v>
                </c:pt>
                <c:pt idx="52">
                  <c:v>6</c:v>
                </c:pt>
                <c:pt idx="53">
                  <c:v>5</c:v>
                </c:pt>
                <c:pt idx="54">
                  <c:v>15</c:v>
                </c:pt>
                <c:pt idx="55">
                  <c:v>2</c:v>
                </c:pt>
                <c:pt idx="56">
                  <c:v>0</c:v>
                </c:pt>
                <c:pt idx="57">
                  <c:v>15</c:v>
                </c:pt>
                <c:pt idx="58">
                  <c:v>2</c:v>
                </c:pt>
                <c:pt idx="59">
                  <c:v>0</c:v>
                </c:pt>
                <c:pt idx="60">
                  <c:v>5</c:v>
                </c:pt>
                <c:pt idx="61">
                  <c:v>7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7</c:v>
                </c:pt>
                <c:pt idx="66">
                  <c:v>4</c:v>
                </c:pt>
                <c:pt idx="67">
                  <c:v>9</c:v>
                </c:pt>
                <c:pt idx="68">
                  <c:v>6</c:v>
                </c:pt>
                <c:pt idx="69">
                  <c:v>0</c:v>
                </c:pt>
                <c:pt idx="70">
                  <c:v>0</c:v>
                </c:pt>
                <c:pt idx="71">
                  <c:v>10</c:v>
                </c:pt>
                <c:pt idx="72">
                  <c:v>3</c:v>
                </c:pt>
                <c:pt idx="73">
                  <c:v>0</c:v>
                </c:pt>
                <c:pt idx="74">
                  <c:v>5</c:v>
                </c:pt>
                <c:pt idx="75">
                  <c:v>5</c:v>
                </c:pt>
                <c:pt idx="76">
                  <c:v>8</c:v>
                </c:pt>
                <c:pt idx="77">
                  <c:v>0</c:v>
                </c:pt>
                <c:pt idx="78">
                  <c:v>3</c:v>
                </c:pt>
                <c:pt idx="79">
                  <c:v>2</c:v>
                </c:pt>
                <c:pt idx="80">
                  <c:v>20</c:v>
                </c:pt>
                <c:pt idx="81">
                  <c:v>0</c:v>
                </c:pt>
                <c:pt idx="82">
                  <c:v>14</c:v>
                </c:pt>
                <c:pt idx="83">
                  <c:v>0</c:v>
                </c:pt>
                <c:pt idx="84">
                  <c:v>10</c:v>
                </c:pt>
                <c:pt idx="85">
                  <c:v>3</c:v>
                </c:pt>
                <c:pt idx="86">
                  <c:v>7</c:v>
                </c:pt>
                <c:pt idx="87">
                  <c:v>7</c:v>
                </c:pt>
                <c:pt idx="88">
                  <c:v>3</c:v>
                </c:pt>
                <c:pt idx="89">
                  <c:v>19</c:v>
                </c:pt>
                <c:pt idx="90">
                  <c:v>0</c:v>
                </c:pt>
                <c:pt idx="91">
                  <c:v>2</c:v>
                </c:pt>
                <c:pt idx="92">
                  <c:v>8</c:v>
                </c:pt>
                <c:pt idx="93">
                  <c:v>10</c:v>
                </c:pt>
                <c:pt idx="94">
                  <c:v>5</c:v>
                </c:pt>
                <c:pt idx="95">
                  <c:v>11</c:v>
                </c:pt>
                <c:pt idx="96">
                  <c:v>17</c:v>
                </c:pt>
                <c:pt idx="97">
                  <c:v>5</c:v>
                </c:pt>
                <c:pt idx="98">
                  <c:v>4</c:v>
                </c:pt>
                <c:pt idx="99">
                  <c:v>5</c:v>
                </c:pt>
                <c:pt idx="100">
                  <c:v>8</c:v>
                </c:pt>
                <c:pt idx="101">
                  <c:v>3</c:v>
                </c:pt>
                <c:pt idx="102">
                  <c:v>2</c:v>
                </c:pt>
                <c:pt idx="103">
                  <c:v>2</c:v>
                </c:pt>
                <c:pt idx="104">
                  <c:v>12</c:v>
                </c:pt>
                <c:pt idx="105">
                  <c:v>0</c:v>
                </c:pt>
                <c:pt idx="106">
                  <c:v>30</c:v>
                </c:pt>
                <c:pt idx="107">
                  <c:v>2</c:v>
                </c:pt>
                <c:pt idx="108">
                  <c:v>3</c:v>
                </c:pt>
                <c:pt idx="109">
                  <c:v>1</c:v>
                </c:pt>
                <c:pt idx="110">
                  <c:v>8</c:v>
                </c:pt>
                <c:pt idx="111">
                  <c:v>0</c:v>
                </c:pt>
                <c:pt idx="112">
                  <c:v>20</c:v>
                </c:pt>
                <c:pt idx="113">
                  <c:v>0</c:v>
                </c:pt>
                <c:pt idx="114">
                  <c:v>0</c:v>
                </c:pt>
                <c:pt idx="115">
                  <c:v>5</c:v>
                </c:pt>
                <c:pt idx="116">
                  <c:v>0</c:v>
                </c:pt>
                <c:pt idx="117">
                  <c:v>10</c:v>
                </c:pt>
                <c:pt idx="118">
                  <c:v>10</c:v>
                </c:pt>
                <c:pt idx="119">
                  <c:v>0</c:v>
                </c:pt>
                <c:pt idx="120">
                  <c:v>4</c:v>
                </c:pt>
                <c:pt idx="121">
                  <c:v>0</c:v>
                </c:pt>
                <c:pt idx="122">
                  <c:v>0</c:v>
                </c:pt>
                <c:pt idx="123">
                  <c:v>2</c:v>
                </c:pt>
                <c:pt idx="124">
                  <c:v>0</c:v>
                </c:pt>
                <c:pt idx="125">
                  <c:v>6</c:v>
                </c:pt>
                <c:pt idx="126">
                  <c:v>1</c:v>
                </c:pt>
                <c:pt idx="127">
                  <c:v>0</c:v>
                </c:pt>
                <c:pt idx="128">
                  <c:v>4</c:v>
                </c:pt>
                <c:pt idx="129">
                  <c:v>13</c:v>
                </c:pt>
                <c:pt idx="130">
                  <c:v>6</c:v>
                </c:pt>
                <c:pt idx="131">
                  <c:v>19</c:v>
                </c:pt>
                <c:pt idx="132">
                  <c:v>0</c:v>
                </c:pt>
                <c:pt idx="133">
                  <c:v>8</c:v>
                </c:pt>
                <c:pt idx="134">
                  <c:v>0</c:v>
                </c:pt>
                <c:pt idx="135">
                  <c:v>2</c:v>
                </c:pt>
                <c:pt idx="136">
                  <c:v>11</c:v>
                </c:pt>
                <c:pt idx="137">
                  <c:v>10</c:v>
                </c:pt>
                <c:pt idx="138">
                  <c:v>7</c:v>
                </c:pt>
                <c:pt idx="139">
                  <c:v>17</c:v>
                </c:pt>
                <c:pt idx="140">
                  <c:v>28</c:v>
                </c:pt>
                <c:pt idx="141">
                  <c:v>0</c:v>
                </c:pt>
                <c:pt idx="142">
                  <c:v>22</c:v>
                </c:pt>
                <c:pt idx="143">
                  <c:v>0</c:v>
                </c:pt>
                <c:pt idx="144">
                  <c:v>15</c:v>
                </c:pt>
                <c:pt idx="145">
                  <c:v>14</c:v>
                </c:pt>
                <c:pt idx="146">
                  <c:v>11</c:v>
                </c:pt>
                <c:pt idx="147">
                  <c:v>7</c:v>
                </c:pt>
                <c:pt idx="148">
                  <c:v>14</c:v>
                </c:pt>
                <c:pt idx="149">
                  <c:v>13</c:v>
                </c:pt>
                <c:pt idx="150">
                  <c:v>11</c:v>
                </c:pt>
                <c:pt idx="151">
                  <c:v>3</c:v>
                </c:pt>
                <c:pt idx="152">
                  <c:v>14</c:v>
                </c:pt>
                <c:pt idx="153">
                  <c:v>32</c:v>
                </c:pt>
                <c:pt idx="154">
                  <c:v>0</c:v>
                </c:pt>
                <c:pt idx="155">
                  <c:v>12</c:v>
                </c:pt>
                <c:pt idx="156">
                  <c:v>9</c:v>
                </c:pt>
                <c:pt idx="157">
                  <c:v>4</c:v>
                </c:pt>
                <c:pt idx="158">
                  <c:v>2</c:v>
                </c:pt>
                <c:pt idx="159">
                  <c:v>8</c:v>
                </c:pt>
                <c:pt idx="160">
                  <c:v>5</c:v>
                </c:pt>
                <c:pt idx="161">
                  <c:v>29</c:v>
                </c:pt>
                <c:pt idx="162">
                  <c:v>0</c:v>
                </c:pt>
                <c:pt idx="163">
                  <c:v>27</c:v>
                </c:pt>
                <c:pt idx="164">
                  <c:v>0</c:v>
                </c:pt>
                <c:pt idx="165">
                  <c:v>2</c:v>
                </c:pt>
                <c:pt idx="166">
                  <c:v>32</c:v>
                </c:pt>
                <c:pt idx="167">
                  <c:v>0</c:v>
                </c:pt>
                <c:pt idx="168">
                  <c:v>27</c:v>
                </c:pt>
                <c:pt idx="169">
                  <c:v>0</c:v>
                </c:pt>
                <c:pt idx="170">
                  <c:v>0</c:v>
                </c:pt>
                <c:pt idx="171">
                  <c:v>16</c:v>
                </c:pt>
                <c:pt idx="172">
                  <c:v>12</c:v>
                </c:pt>
                <c:pt idx="173">
                  <c:v>8</c:v>
                </c:pt>
                <c:pt idx="174">
                  <c:v>17</c:v>
                </c:pt>
                <c:pt idx="175">
                  <c:v>0</c:v>
                </c:pt>
                <c:pt idx="176">
                  <c:v>0</c:v>
                </c:pt>
                <c:pt idx="177">
                  <c:v>8</c:v>
                </c:pt>
                <c:pt idx="178">
                  <c:v>6</c:v>
                </c:pt>
                <c:pt idx="179">
                  <c:v>7</c:v>
                </c:pt>
                <c:pt idx="180">
                  <c:v>18</c:v>
                </c:pt>
                <c:pt idx="181">
                  <c:v>14</c:v>
                </c:pt>
                <c:pt idx="182">
                  <c:v>10</c:v>
                </c:pt>
                <c:pt idx="183">
                  <c:v>14</c:v>
                </c:pt>
                <c:pt idx="184">
                  <c:v>8</c:v>
                </c:pt>
                <c:pt idx="185">
                  <c:v>6</c:v>
                </c:pt>
                <c:pt idx="186">
                  <c:v>13</c:v>
                </c:pt>
                <c:pt idx="187">
                  <c:v>15</c:v>
                </c:pt>
                <c:pt idx="188">
                  <c:v>10</c:v>
                </c:pt>
                <c:pt idx="189">
                  <c:v>24</c:v>
                </c:pt>
                <c:pt idx="190">
                  <c:v>0</c:v>
                </c:pt>
                <c:pt idx="191">
                  <c:v>9</c:v>
                </c:pt>
                <c:pt idx="19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80-4440-8B63-692F6EB66F72}"/>
            </c:ext>
          </c:extLst>
        </c:ser>
        <c:ser>
          <c:idx val="3"/>
          <c:order val="3"/>
          <c:tx>
            <c:v>Williamsdale PM2.5</c:v>
          </c:tx>
          <c:spPr>
            <a:ln w="158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30"/>
              <c:layout>
                <c:manualLayout>
                  <c:x val="-4.2592348665615162E-2"/>
                  <c:y val="-2.370486213956040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93DCA67-9EF3-4AD9-A267-FC3522CE2F7E}" type="XVALUE">
                      <a:rPr lang="en-US" sz="800" baseline="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720551519452833E-2"/>
                      <c:h val="5.005779829786678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80-4440-8B63-692F6EB66F72}"/>
                </c:ext>
              </c:extLst>
            </c:dLbl>
            <c:dLbl>
              <c:idx val="47"/>
              <c:layout>
                <c:manualLayout>
                  <c:x val="-4.5529752021864454E-2"/>
                  <c:y val="-2.16835530857034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00369F-67BB-425B-AF93-FC643546D41C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532761588200799E-2"/>
                      <c:h val="6.21856526210091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580-4440-8B63-692F6EB66F72}"/>
                </c:ext>
              </c:extLst>
            </c:dLbl>
            <c:dLbl>
              <c:idx val="53"/>
              <c:layout>
                <c:manualLayout>
                  <c:x val="-5.2873260412487813E-2"/>
                  <c:y val="-2.75100162229947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CD5F8A-22C6-4977-B5A9-9D6EC20C220D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9.2219778369447392E-2"/>
                      <c:h val="5.36253291988278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580-4440-8B63-692F6EB66F72}"/>
                </c:ext>
              </c:extLst>
            </c:dLbl>
            <c:dLbl>
              <c:idx val="70"/>
              <c:layout>
                <c:manualLayout>
                  <c:x val="-4.9935857056238438E-2"/>
                  <c:y val="-2.1223745065499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DE77E4-D908-4975-AA0E-24170828FA23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720551519452833E-2"/>
                      <c:h val="5.20791073517238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580-4440-8B63-692F6EB66F72}"/>
                </c:ext>
              </c:extLst>
            </c:dLbl>
            <c:dLbl>
              <c:idx val="73"/>
              <c:layout>
                <c:manualLayout>
                  <c:x val="-4.7732804539051446E-2"/>
                  <c:y val="-2.22343995924276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AFC1EE-7718-409A-B2F4-E9CE48B68F8A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938866622574782E-2"/>
                      <c:h val="4.60151801901526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580-4440-8B63-692F6EB66F72}"/>
                </c:ext>
              </c:extLst>
            </c:dLbl>
            <c:dLbl>
              <c:idx val="92"/>
              <c:layout>
                <c:manualLayout>
                  <c:x val="-4.5529809844765227E-2"/>
                  <c:y val="-2.42557086462848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0E9271-C92D-425C-AB81-097F5EDA9D87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595358231951459E-2"/>
                      <c:h val="5.41004164055809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580-4440-8B63-692F6EB66F72}"/>
                </c:ext>
              </c:extLst>
            </c:dLbl>
            <c:dLbl>
              <c:idx val="100"/>
              <c:layout>
                <c:manualLayout>
                  <c:x val="-4.6264102860926838E-2"/>
                  <c:y val="-2.34824385645395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CFAF6E-769A-4BAB-B825-C07544975AA3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876269978824095E-2"/>
                      <c:h val="6.824957978258035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580-4440-8B63-692F6EB66F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'Williamsdale 1hr data'!$B$7301:$B$7492</c:f>
              <c:numCache>
                <c:formatCode>mm/dd/yyyy\ hh:mm</c:formatCode>
                <c:ptCount val="192"/>
                <c:pt idx="0">
                  <c:v>43678.0004162037</c:v>
                </c:pt>
                <c:pt idx="1">
                  <c:v>43678.042082928238</c:v>
                </c:pt>
                <c:pt idx="2">
                  <c:v>43678.083749652775</c:v>
                </c:pt>
                <c:pt idx="3">
                  <c:v>43678.125416377312</c:v>
                </c:pt>
                <c:pt idx="4">
                  <c:v>43678.167083101849</c:v>
                </c:pt>
                <c:pt idx="5">
                  <c:v>43678.208749826386</c:v>
                </c:pt>
                <c:pt idx="6">
                  <c:v>43678.250416550924</c:v>
                </c:pt>
                <c:pt idx="7">
                  <c:v>43678.292083275461</c:v>
                </c:pt>
                <c:pt idx="8">
                  <c:v>43678.333749999998</c:v>
                </c:pt>
                <c:pt idx="9">
                  <c:v>43678.375416724535</c:v>
                </c:pt>
                <c:pt idx="10">
                  <c:v>43678.417083449072</c:v>
                </c:pt>
                <c:pt idx="11">
                  <c:v>43678.45875017361</c:v>
                </c:pt>
                <c:pt idx="12">
                  <c:v>43678.500416898147</c:v>
                </c:pt>
                <c:pt idx="13">
                  <c:v>43678.542083622684</c:v>
                </c:pt>
                <c:pt idx="14">
                  <c:v>43678.583750347221</c:v>
                </c:pt>
                <c:pt idx="15">
                  <c:v>43678.625417071758</c:v>
                </c:pt>
                <c:pt idx="16">
                  <c:v>43678.667083796296</c:v>
                </c:pt>
                <c:pt idx="17">
                  <c:v>43678.708750520833</c:v>
                </c:pt>
                <c:pt idx="18">
                  <c:v>43678.75041724537</c:v>
                </c:pt>
                <c:pt idx="19">
                  <c:v>43678.792083969907</c:v>
                </c:pt>
                <c:pt idx="20">
                  <c:v>43678.833750694444</c:v>
                </c:pt>
                <c:pt idx="21">
                  <c:v>43678.875417418982</c:v>
                </c:pt>
                <c:pt idx="22">
                  <c:v>43678.917084143519</c:v>
                </c:pt>
                <c:pt idx="23">
                  <c:v>43678.958750868056</c:v>
                </c:pt>
                <c:pt idx="24">
                  <c:v>43679.000417592593</c:v>
                </c:pt>
                <c:pt idx="25">
                  <c:v>43679.042084317131</c:v>
                </c:pt>
                <c:pt idx="26">
                  <c:v>43679.083751041668</c:v>
                </c:pt>
                <c:pt idx="27">
                  <c:v>43679.125417766205</c:v>
                </c:pt>
                <c:pt idx="28">
                  <c:v>43679.167084490742</c:v>
                </c:pt>
                <c:pt idx="29">
                  <c:v>43679.208751215279</c:v>
                </c:pt>
                <c:pt idx="30">
                  <c:v>43679.250417939817</c:v>
                </c:pt>
                <c:pt idx="31">
                  <c:v>43679.292084664354</c:v>
                </c:pt>
                <c:pt idx="32">
                  <c:v>43679.333751388891</c:v>
                </c:pt>
                <c:pt idx="33">
                  <c:v>43679.375418113428</c:v>
                </c:pt>
                <c:pt idx="34">
                  <c:v>43679.417084837965</c:v>
                </c:pt>
                <c:pt idx="35">
                  <c:v>43679.458751562503</c:v>
                </c:pt>
                <c:pt idx="36">
                  <c:v>43679.50041828704</c:v>
                </c:pt>
                <c:pt idx="37">
                  <c:v>43679.542085011577</c:v>
                </c:pt>
                <c:pt idx="38">
                  <c:v>43679.583751736114</c:v>
                </c:pt>
                <c:pt idx="39">
                  <c:v>43679.625418460651</c:v>
                </c:pt>
                <c:pt idx="40">
                  <c:v>43679.667085185189</c:v>
                </c:pt>
                <c:pt idx="41">
                  <c:v>43679.708751909726</c:v>
                </c:pt>
                <c:pt idx="42">
                  <c:v>43679.750418634256</c:v>
                </c:pt>
                <c:pt idx="43">
                  <c:v>43679.792085358793</c:v>
                </c:pt>
                <c:pt idx="44">
                  <c:v>43679.83375208333</c:v>
                </c:pt>
                <c:pt idx="45">
                  <c:v>43679.875418807867</c:v>
                </c:pt>
                <c:pt idx="46">
                  <c:v>43679.917085532405</c:v>
                </c:pt>
                <c:pt idx="47">
                  <c:v>43679.958752256942</c:v>
                </c:pt>
                <c:pt idx="48">
                  <c:v>43680.000418981479</c:v>
                </c:pt>
                <c:pt idx="49">
                  <c:v>43680.042085706016</c:v>
                </c:pt>
                <c:pt idx="50">
                  <c:v>43680.083752430553</c:v>
                </c:pt>
                <c:pt idx="51">
                  <c:v>43680.125419155091</c:v>
                </c:pt>
                <c:pt idx="52">
                  <c:v>43680.167085879628</c:v>
                </c:pt>
                <c:pt idx="53">
                  <c:v>43680.208752604165</c:v>
                </c:pt>
                <c:pt idx="54">
                  <c:v>43680.250419328702</c:v>
                </c:pt>
                <c:pt idx="55">
                  <c:v>43680.292086053239</c:v>
                </c:pt>
                <c:pt idx="56">
                  <c:v>43680.333752777777</c:v>
                </c:pt>
                <c:pt idx="57">
                  <c:v>43680.375419502314</c:v>
                </c:pt>
                <c:pt idx="58">
                  <c:v>43680.417086226851</c:v>
                </c:pt>
                <c:pt idx="59">
                  <c:v>43680.458752951388</c:v>
                </c:pt>
                <c:pt idx="60">
                  <c:v>43680.500419675926</c:v>
                </c:pt>
                <c:pt idx="61">
                  <c:v>43680.542086400463</c:v>
                </c:pt>
                <c:pt idx="62">
                  <c:v>43680.583753125</c:v>
                </c:pt>
                <c:pt idx="63">
                  <c:v>43680.625419849537</c:v>
                </c:pt>
                <c:pt idx="64">
                  <c:v>43680.667086574074</c:v>
                </c:pt>
                <c:pt idx="65">
                  <c:v>43680.708753298612</c:v>
                </c:pt>
                <c:pt idx="66">
                  <c:v>43680.750420023149</c:v>
                </c:pt>
                <c:pt idx="67">
                  <c:v>43680.792086747686</c:v>
                </c:pt>
                <c:pt idx="68">
                  <c:v>43680.833753472223</c:v>
                </c:pt>
                <c:pt idx="69">
                  <c:v>43680.87542019676</c:v>
                </c:pt>
                <c:pt idx="70">
                  <c:v>43680.917086921298</c:v>
                </c:pt>
                <c:pt idx="71">
                  <c:v>43680.958753645835</c:v>
                </c:pt>
                <c:pt idx="72">
                  <c:v>43681.000420370372</c:v>
                </c:pt>
                <c:pt idx="73">
                  <c:v>43681.042087094909</c:v>
                </c:pt>
                <c:pt idx="74">
                  <c:v>43681.083753819446</c:v>
                </c:pt>
                <c:pt idx="75">
                  <c:v>43681.125420543984</c:v>
                </c:pt>
                <c:pt idx="76">
                  <c:v>43681.167087268521</c:v>
                </c:pt>
                <c:pt idx="77">
                  <c:v>43681.208753993058</c:v>
                </c:pt>
                <c:pt idx="78">
                  <c:v>43681.250420717595</c:v>
                </c:pt>
                <c:pt idx="79">
                  <c:v>43681.292087442132</c:v>
                </c:pt>
                <c:pt idx="80">
                  <c:v>43681.33375416667</c:v>
                </c:pt>
                <c:pt idx="81">
                  <c:v>43681.375420891207</c:v>
                </c:pt>
                <c:pt idx="82">
                  <c:v>43681.417087615744</c:v>
                </c:pt>
                <c:pt idx="83">
                  <c:v>43681.458754340281</c:v>
                </c:pt>
                <c:pt idx="84">
                  <c:v>43681.500421064811</c:v>
                </c:pt>
                <c:pt idx="85">
                  <c:v>43681.542087789348</c:v>
                </c:pt>
                <c:pt idx="86">
                  <c:v>43681.583754513886</c:v>
                </c:pt>
                <c:pt idx="87">
                  <c:v>43681.625421238423</c:v>
                </c:pt>
                <c:pt idx="88">
                  <c:v>43681.66708796296</c:v>
                </c:pt>
                <c:pt idx="89">
                  <c:v>43681.708754687497</c:v>
                </c:pt>
                <c:pt idx="90">
                  <c:v>43681.750421412034</c:v>
                </c:pt>
                <c:pt idx="91">
                  <c:v>43681.792088136572</c:v>
                </c:pt>
                <c:pt idx="92">
                  <c:v>43681.833754861109</c:v>
                </c:pt>
                <c:pt idx="93">
                  <c:v>43681.875421585646</c:v>
                </c:pt>
                <c:pt idx="94">
                  <c:v>43681.917088310183</c:v>
                </c:pt>
                <c:pt idx="95">
                  <c:v>43681.958755034721</c:v>
                </c:pt>
                <c:pt idx="96">
                  <c:v>43682.000421759258</c:v>
                </c:pt>
                <c:pt idx="97">
                  <c:v>43682.042088483795</c:v>
                </c:pt>
                <c:pt idx="98">
                  <c:v>43682.083755208332</c:v>
                </c:pt>
                <c:pt idx="99">
                  <c:v>43682.125421932869</c:v>
                </c:pt>
                <c:pt idx="100">
                  <c:v>43682.167088657407</c:v>
                </c:pt>
                <c:pt idx="101">
                  <c:v>43682.208755381944</c:v>
                </c:pt>
                <c:pt idx="102">
                  <c:v>43682.250422106481</c:v>
                </c:pt>
                <c:pt idx="103">
                  <c:v>43682.292088831018</c:v>
                </c:pt>
                <c:pt idx="104">
                  <c:v>43682.333755555555</c:v>
                </c:pt>
                <c:pt idx="105">
                  <c:v>43682.375422280093</c:v>
                </c:pt>
                <c:pt idx="106">
                  <c:v>43682.41708900463</c:v>
                </c:pt>
                <c:pt idx="107">
                  <c:v>43682.458755729167</c:v>
                </c:pt>
                <c:pt idx="108">
                  <c:v>43682.500422453704</c:v>
                </c:pt>
                <c:pt idx="109">
                  <c:v>43682.542089178241</c:v>
                </c:pt>
                <c:pt idx="110">
                  <c:v>43682.583755902779</c:v>
                </c:pt>
                <c:pt idx="111">
                  <c:v>43682.625422627316</c:v>
                </c:pt>
                <c:pt idx="112">
                  <c:v>43682.667089351853</c:v>
                </c:pt>
                <c:pt idx="113">
                  <c:v>43682.70875607639</c:v>
                </c:pt>
                <c:pt idx="114">
                  <c:v>43682.750422800927</c:v>
                </c:pt>
                <c:pt idx="115">
                  <c:v>43682.792089525465</c:v>
                </c:pt>
                <c:pt idx="116">
                  <c:v>43682.833756250002</c:v>
                </c:pt>
                <c:pt idx="117">
                  <c:v>43682.875422974539</c:v>
                </c:pt>
                <c:pt idx="118">
                  <c:v>43682.917089699076</c:v>
                </c:pt>
                <c:pt idx="119">
                  <c:v>43682.958756423614</c:v>
                </c:pt>
                <c:pt idx="120">
                  <c:v>43683.000423148151</c:v>
                </c:pt>
                <c:pt idx="121">
                  <c:v>43683.042089872688</c:v>
                </c:pt>
                <c:pt idx="122">
                  <c:v>43683.083756597225</c:v>
                </c:pt>
                <c:pt idx="123">
                  <c:v>43683.125423321762</c:v>
                </c:pt>
                <c:pt idx="124">
                  <c:v>43683.1670900463</c:v>
                </c:pt>
                <c:pt idx="125">
                  <c:v>43683.208756770837</c:v>
                </c:pt>
                <c:pt idx="126">
                  <c:v>43683.250423495374</c:v>
                </c:pt>
                <c:pt idx="127">
                  <c:v>43683.292090219904</c:v>
                </c:pt>
                <c:pt idx="128">
                  <c:v>43683.333756944441</c:v>
                </c:pt>
                <c:pt idx="129">
                  <c:v>43683.375423668978</c:v>
                </c:pt>
                <c:pt idx="130">
                  <c:v>43683.417090393516</c:v>
                </c:pt>
                <c:pt idx="131">
                  <c:v>43683.458757118053</c:v>
                </c:pt>
                <c:pt idx="132">
                  <c:v>43683.50042384259</c:v>
                </c:pt>
                <c:pt idx="133">
                  <c:v>43683.542090567127</c:v>
                </c:pt>
                <c:pt idx="134">
                  <c:v>43683.583757291664</c:v>
                </c:pt>
                <c:pt idx="135">
                  <c:v>43683.625424016202</c:v>
                </c:pt>
                <c:pt idx="136">
                  <c:v>43683.667090740739</c:v>
                </c:pt>
                <c:pt idx="137">
                  <c:v>43683.708757465276</c:v>
                </c:pt>
                <c:pt idx="138">
                  <c:v>43683.750424189813</c:v>
                </c:pt>
                <c:pt idx="139">
                  <c:v>43683.79209091435</c:v>
                </c:pt>
                <c:pt idx="140">
                  <c:v>43683.833757638888</c:v>
                </c:pt>
                <c:pt idx="141">
                  <c:v>43683.875424363425</c:v>
                </c:pt>
                <c:pt idx="142">
                  <c:v>43683.917091087962</c:v>
                </c:pt>
                <c:pt idx="143">
                  <c:v>43683.958757812499</c:v>
                </c:pt>
                <c:pt idx="144">
                  <c:v>43684.000424537036</c:v>
                </c:pt>
                <c:pt idx="145">
                  <c:v>43684.042091261574</c:v>
                </c:pt>
                <c:pt idx="146">
                  <c:v>43684.083757986111</c:v>
                </c:pt>
                <c:pt idx="147">
                  <c:v>43684.125424710648</c:v>
                </c:pt>
                <c:pt idx="148">
                  <c:v>43684.167091435185</c:v>
                </c:pt>
                <c:pt idx="149">
                  <c:v>43684.208758159722</c:v>
                </c:pt>
                <c:pt idx="150">
                  <c:v>43684.25042488426</c:v>
                </c:pt>
                <c:pt idx="151">
                  <c:v>43684.292091608797</c:v>
                </c:pt>
                <c:pt idx="152">
                  <c:v>43684.333758333334</c:v>
                </c:pt>
                <c:pt idx="153">
                  <c:v>43684.375425057871</c:v>
                </c:pt>
                <c:pt idx="154">
                  <c:v>43684.417091782409</c:v>
                </c:pt>
                <c:pt idx="155">
                  <c:v>43684.458758506946</c:v>
                </c:pt>
                <c:pt idx="156">
                  <c:v>43684.500425231483</c:v>
                </c:pt>
                <c:pt idx="157">
                  <c:v>43684.54209195602</c:v>
                </c:pt>
                <c:pt idx="158">
                  <c:v>43684.583758680557</c:v>
                </c:pt>
                <c:pt idx="159">
                  <c:v>43684.625425405095</c:v>
                </c:pt>
                <c:pt idx="160">
                  <c:v>43684.667092129632</c:v>
                </c:pt>
                <c:pt idx="161">
                  <c:v>43684.708758854169</c:v>
                </c:pt>
                <c:pt idx="162">
                  <c:v>43684.750425578706</c:v>
                </c:pt>
                <c:pt idx="163">
                  <c:v>43684.792092303243</c:v>
                </c:pt>
                <c:pt idx="164">
                  <c:v>43684.833759027781</c:v>
                </c:pt>
                <c:pt idx="165">
                  <c:v>43684.875425752318</c:v>
                </c:pt>
                <c:pt idx="166">
                  <c:v>43684.917092476855</c:v>
                </c:pt>
                <c:pt idx="167">
                  <c:v>43684.958759201392</c:v>
                </c:pt>
                <c:pt idx="168">
                  <c:v>43685.000425925929</c:v>
                </c:pt>
                <c:pt idx="169">
                  <c:v>43685.042092650459</c:v>
                </c:pt>
                <c:pt idx="170">
                  <c:v>43685.083759374997</c:v>
                </c:pt>
                <c:pt idx="171">
                  <c:v>43685.125426099534</c:v>
                </c:pt>
                <c:pt idx="172">
                  <c:v>43685.167092824071</c:v>
                </c:pt>
                <c:pt idx="173">
                  <c:v>43685.208759548608</c:v>
                </c:pt>
                <c:pt idx="174">
                  <c:v>43685.250426273145</c:v>
                </c:pt>
                <c:pt idx="175">
                  <c:v>43685.292092997683</c:v>
                </c:pt>
                <c:pt idx="176">
                  <c:v>43685.33375972222</c:v>
                </c:pt>
                <c:pt idx="177">
                  <c:v>43685.375426446757</c:v>
                </c:pt>
                <c:pt idx="178">
                  <c:v>43685.417093171294</c:v>
                </c:pt>
                <c:pt idx="179">
                  <c:v>43685.458759895831</c:v>
                </c:pt>
                <c:pt idx="180">
                  <c:v>43685.500426620369</c:v>
                </c:pt>
                <c:pt idx="181">
                  <c:v>43685.542093344906</c:v>
                </c:pt>
                <c:pt idx="182">
                  <c:v>43685.583760069443</c:v>
                </c:pt>
                <c:pt idx="183">
                  <c:v>43685.62542679398</c:v>
                </c:pt>
                <c:pt idx="184">
                  <c:v>43685.667093518518</c:v>
                </c:pt>
                <c:pt idx="185">
                  <c:v>43685.708760243055</c:v>
                </c:pt>
                <c:pt idx="186">
                  <c:v>43685.750426967592</c:v>
                </c:pt>
                <c:pt idx="187">
                  <c:v>43685.792093692129</c:v>
                </c:pt>
                <c:pt idx="188">
                  <c:v>43685.833760416666</c:v>
                </c:pt>
                <c:pt idx="189">
                  <c:v>43685.875427141204</c:v>
                </c:pt>
                <c:pt idx="190">
                  <c:v>43685.917093865741</c:v>
                </c:pt>
                <c:pt idx="191">
                  <c:v>43685.958760590278</c:v>
                </c:pt>
              </c:numCache>
            </c:numRef>
          </c:xVal>
          <c:yVal>
            <c:numRef>
              <c:f>'Williamsdale 1hr data'!$F$7301:$F$7492</c:f>
              <c:numCache>
                <c:formatCode>General</c:formatCode>
                <c:ptCount val="192"/>
                <c:pt idx="0">
                  <c:v>25</c:v>
                </c:pt>
                <c:pt idx="1">
                  <c:v>0</c:v>
                </c:pt>
                <c:pt idx="2">
                  <c:v>7</c:v>
                </c:pt>
                <c:pt idx="3">
                  <c:v>22</c:v>
                </c:pt>
                <c:pt idx="4">
                  <c:v>9</c:v>
                </c:pt>
                <c:pt idx="5">
                  <c:v>11</c:v>
                </c:pt>
                <c:pt idx="6">
                  <c:v>17</c:v>
                </c:pt>
                <c:pt idx="7">
                  <c:v>17</c:v>
                </c:pt>
                <c:pt idx="8">
                  <c:v>0</c:v>
                </c:pt>
                <c:pt idx="9">
                  <c:v>5</c:v>
                </c:pt>
                <c:pt idx="10">
                  <c:v>0</c:v>
                </c:pt>
                <c:pt idx="11">
                  <c:v>8</c:v>
                </c:pt>
                <c:pt idx="12">
                  <c:v>8</c:v>
                </c:pt>
                <c:pt idx="13">
                  <c:v>18</c:v>
                </c:pt>
                <c:pt idx="14">
                  <c:v>16</c:v>
                </c:pt>
                <c:pt idx="15">
                  <c:v>7</c:v>
                </c:pt>
                <c:pt idx="16">
                  <c:v>18</c:v>
                </c:pt>
                <c:pt idx="17">
                  <c:v>7</c:v>
                </c:pt>
                <c:pt idx="18">
                  <c:v>12</c:v>
                </c:pt>
                <c:pt idx="19">
                  <c:v>10</c:v>
                </c:pt>
                <c:pt idx="20">
                  <c:v>21</c:v>
                </c:pt>
                <c:pt idx="21">
                  <c:v>0</c:v>
                </c:pt>
                <c:pt idx="22">
                  <c:v>32</c:v>
                </c:pt>
                <c:pt idx="23">
                  <c:v>24</c:v>
                </c:pt>
                <c:pt idx="24">
                  <c:v>12</c:v>
                </c:pt>
                <c:pt idx="25">
                  <c:v>0</c:v>
                </c:pt>
                <c:pt idx="26">
                  <c:v>26</c:v>
                </c:pt>
                <c:pt idx="27">
                  <c:v>7</c:v>
                </c:pt>
                <c:pt idx="28">
                  <c:v>30</c:v>
                </c:pt>
                <c:pt idx="29">
                  <c:v>9</c:v>
                </c:pt>
                <c:pt idx="30">
                  <c:v>455</c:v>
                </c:pt>
                <c:pt idx="31">
                  <c:v>0</c:v>
                </c:pt>
                <c:pt idx="32">
                  <c:v>13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9</c:v>
                </c:pt>
                <c:pt idx="37">
                  <c:v>5</c:v>
                </c:pt>
                <c:pt idx="38">
                  <c:v>1</c:v>
                </c:pt>
                <c:pt idx="39">
                  <c:v>20</c:v>
                </c:pt>
                <c:pt idx="40">
                  <c:v>17</c:v>
                </c:pt>
                <c:pt idx="41">
                  <c:v>0</c:v>
                </c:pt>
                <c:pt idx="42">
                  <c:v>1</c:v>
                </c:pt>
                <c:pt idx="43">
                  <c:v>0</c:v>
                </c:pt>
                <c:pt idx="44">
                  <c:v>89</c:v>
                </c:pt>
                <c:pt idx="45">
                  <c:v>38</c:v>
                </c:pt>
                <c:pt idx="46">
                  <c:v>0</c:v>
                </c:pt>
                <c:pt idx="47">
                  <c:v>153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85</c:v>
                </c:pt>
                <c:pt idx="52">
                  <c:v>0</c:v>
                </c:pt>
                <c:pt idx="53">
                  <c:v>255</c:v>
                </c:pt>
                <c:pt idx="54">
                  <c:v>0</c:v>
                </c:pt>
                <c:pt idx="55">
                  <c:v>83</c:v>
                </c:pt>
                <c:pt idx="56">
                  <c:v>0</c:v>
                </c:pt>
                <c:pt idx="57">
                  <c:v>6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4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10</c:v>
                </c:pt>
                <c:pt idx="68">
                  <c:v>0</c:v>
                </c:pt>
                <c:pt idx="69">
                  <c:v>12</c:v>
                </c:pt>
                <c:pt idx="70">
                  <c:v>138</c:v>
                </c:pt>
                <c:pt idx="71">
                  <c:v>57</c:v>
                </c:pt>
                <c:pt idx="72">
                  <c:v>19</c:v>
                </c:pt>
                <c:pt idx="73">
                  <c:v>328</c:v>
                </c:pt>
                <c:pt idx="74">
                  <c:v>0</c:v>
                </c:pt>
                <c:pt idx="75">
                  <c:v>0</c:v>
                </c:pt>
                <c:pt idx="76">
                  <c:v>45</c:v>
                </c:pt>
                <c:pt idx="77">
                  <c:v>62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103</c:v>
                </c:pt>
                <c:pt idx="82">
                  <c:v>52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21</c:v>
                </c:pt>
                <c:pt idx="87">
                  <c:v>15</c:v>
                </c:pt>
                <c:pt idx="88">
                  <c:v>37</c:v>
                </c:pt>
                <c:pt idx="89">
                  <c:v>27</c:v>
                </c:pt>
                <c:pt idx="90">
                  <c:v>14</c:v>
                </c:pt>
                <c:pt idx="91">
                  <c:v>36</c:v>
                </c:pt>
                <c:pt idx="92">
                  <c:v>127</c:v>
                </c:pt>
                <c:pt idx="93">
                  <c:v>0</c:v>
                </c:pt>
                <c:pt idx="94">
                  <c:v>1</c:v>
                </c:pt>
                <c:pt idx="95">
                  <c:v>32</c:v>
                </c:pt>
                <c:pt idx="96">
                  <c:v>15</c:v>
                </c:pt>
                <c:pt idx="97">
                  <c:v>11</c:v>
                </c:pt>
                <c:pt idx="98">
                  <c:v>12</c:v>
                </c:pt>
                <c:pt idx="99">
                  <c:v>6</c:v>
                </c:pt>
                <c:pt idx="100">
                  <c:v>310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9</c:v>
                </c:pt>
                <c:pt idx="106">
                  <c:v>0</c:v>
                </c:pt>
                <c:pt idx="107">
                  <c:v>0</c:v>
                </c:pt>
                <c:pt idx="108">
                  <c:v>17</c:v>
                </c:pt>
                <c:pt idx="109">
                  <c:v>67</c:v>
                </c:pt>
                <c:pt idx="110">
                  <c:v>0</c:v>
                </c:pt>
                <c:pt idx="111">
                  <c:v>43</c:v>
                </c:pt>
                <c:pt idx="112">
                  <c:v>0</c:v>
                </c:pt>
                <c:pt idx="113">
                  <c:v>0</c:v>
                </c:pt>
                <c:pt idx="114">
                  <c:v>60</c:v>
                </c:pt>
                <c:pt idx="115">
                  <c:v>0</c:v>
                </c:pt>
                <c:pt idx="116">
                  <c:v>0</c:v>
                </c:pt>
                <c:pt idx="117">
                  <c:v>7</c:v>
                </c:pt>
                <c:pt idx="118">
                  <c:v>6</c:v>
                </c:pt>
                <c:pt idx="119">
                  <c:v>0</c:v>
                </c:pt>
                <c:pt idx="120">
                  <c:v>23</c:v>
                </c:pt>
                <c:pt idx="121">
                  <c:v>19</c:v>
                </c:pt>
                <c:pt idx="122">
                  <c:v>33</c:v>
                </c:pt>
                <c:pt idx="123">
                  <c:v>33</c:v>
                </c:pt>
                <c:pt idx="124">
                  <c:v>0</c:v>
                </c:pt>
                <c:pt idx="125">
                  <c:v>0</c:v>
                </c:pt>
                <c:pt idx="126">
                  <c:v>82</c:v>
                </c:pt>
                <c:pt idx="127">
                  <c:v>0</c:v>
                </c:pt>
                <c:pt idx="128">
                  <c:v>72</c:v>
                </c:pt>
                <c:pt idx="129">
                  <c:v>0</c:v>
                </c:pt>
                <c:pt idx="130">
                  <c:v>0</c:v>
                </c:pt>
                <c:pt idx="131">
                  <c:v>47</c:v>
                </c:pt>
                <c:pt idx="132">
                  <c:v>40</c:v>
                </c:pt>
                <c:pt idx="133">
                  <c:v>9</c:v>
                </c:pt>
                <c:pt idx="134">
                  <c:v>6</c:v>
                </c:pt>
                <c:pt idx="135">
                  <c:v>13</c:v>
                </c:pt>
                <c:pt idx="136">
                  <c:v>0</c:v>
                </c:pt>
                <c:pt idx="137">
                  <c:v>21</c:v>
                </c:pt>
                <c:pt idx="138">
                  <c:v>6</c:v>
                </c:pt>
                <c:pt idx="139">
                  <c:v>30</c:v>
                </c:pt>
                <c:pt idx="140">
                  <c:v>23</c:v>
                </c:pt>
                <c:pt idx="141">
                  <c:v>42</c:v>
                </c:pt>
                <c:pt idx="142">
                  <c:v>28</c:v>
                </c:pt>
                <c:pt idx="143">
                  <c:v>0</c:v>
                </c:pt>
                <c:pt idx="144">
                  <c:v>12</c:v>
                </c:pt>
                <c:pt idx="145">
                  <c:v>16</c:v>
                </c:pt>
                <c:pt idx="146">
                  <c:v>24</c:v>
                </c:pt>
                <c:pt idx="147">
                  <c:v>12</c:v>
                </c:pt>
                <c:pt idx="148">
                  <c:v>2</c:v>
                </c:pt>
                <c:pt idx="149">
                  <c:v>22</c:v>
                </c:pt>
                <c:pt idx="150">
                  <c:v>9</c:v>
                </c:pt>
                <c:pt idx="151">
                  <c:v>23</c:v>
                </c:pt>
                <c:pt idx="152">
                  <c:v>6</c:v>
                </c:pt>
                <c:pt idx="153">
                  <c:v>0</c:v>
                </c:pt>
                <c:pt idx="154">
                  <c:v>3</c:v>
                </c:pt>
                <c:pt idx="155">
                  <c:v>8</c:v>
                </c:pt>
                <c:pt idx="156">
                  <c:v>11</c:v>
                </c:pt>
                <c:pt idx="157">
                  <c:v>5</c:v>
                </c:pt>
                <c:pt idx="158">
                  <c:v>17</c:v>
                </c:pt>
                <c:pt idx="159">
                  <c:v>2</c:v>
                </c:pt>
                <c:pt idx="160">
                  <c:v>13</c:v>
                </c:pt>
                <c:pt idx="161">
                  <c:v>9</c:v>
                </c:pt>
                <c:pt idx="162">
                  <c:v>17</c:v>
                </c:pt>
                <c:pt idx="163">
                  <c:v>15</c:v>
                </c:pt>
                <c:pt idx="164">
                  <c:v>44</c:v>
                </c:pt>
                <c:pt idx="165">
                  <c:v>0</c:v>
                </c:pt>
                <c:pt idx="166">
                  <c:v>33</c:v>
                </c:pt>
                <c:pt idx="167">
                  <c:v>4</c:v>
                </c:pt>
                <c:pt idx="168">
                  <c:v>35</c:v>
                </c:pt>
                <c:pt idx="169">
                  <c:v>13</c:v>
                </c:pt>
                <c:pt idx="170">
                  <c:v>25</c:v>
                </c:pt>
                <c:pt idx="171">
                  <c:v>0</c:v>
                </c:pt>
                <c:pt idx="172">
                  <c:v>26</c:v>
                </c:pt>
                <c:pt idx="173">
                  <c:v>12</c:v>
                </c:pt>
                <c:pt idx="174">
                  <c:v>16</c:v>
                </c:pt>
                <c:pt idx="175">
                  <c:v>20</c:v>
                </c:pt>
                <c:pt idx="176">
                  <c:v>8</c:v>
                </c:pt>
                <c:pt idx="177">
                  <c:v>0</c:v>
                </c:pt>
                <c:pt idx="178">
                  <c:v>9</c:v>
                </c:pt>
                <c:pt idx="179">
                  <c:v>9</c:v>
                </c:pt>
                <c:pt idx="180">
                  <c:v>9</c:v>
                </c:pt>
                <c:pt idx="181">
                  <c:v>10</c:v>
                </c:pt>
                <c:pt idx="182">
                  <c:v>14</c:v>
                </c:pt>
                <c:pt idx="183">
                  <c:v>14</c:v>
                </c:pt>
                <c:pt idx="184">
                  <c:v>12</c:v>
                </c:pt>
                <c:pt idx="185">
                  <c:v>9</c:v>
                </c:pt>
                <c:pt idx="186">
                  <c:v>18</c:v>
                </c:pt>
                <c:pt idx="187">
                  <c:v>13</c:v>
                </c:pt>
                <c:pt idx="188">
                  <c:v>20</c:v>
                </c:pt>
                <c:pt idx="189">
                  <c:v>28</c:v>
                </c:pt>
                <c:pt idx="190">
                  <c:v>30</c:v>
                </c:pt>
                <c:pt idx="19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580-4440-8B63-692F6EB66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726160"/>
        <c:axId val="31872419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Candor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'Candor 1hr data'!$B$5:$B$2212</c15:sqref>
                        </c15:formulaRef>
                      </c:ext>
                    </c:extLst>
                    <c:numCache>
                      <c:formatCode>mm/dd/yyyy\ hh:mm</c:formatCode>
                      <c:ptCount val="2208"/>
                      <c:pt idx="0">
                        <c:v>43252</c:v>
                      </c:pt>
                      <c:pt idx="1">
                        <c:v>43252.041666666664</c:v>
                      </c:pt>
                      <c:pt idx="2">
                        <c:v>43252.08333321759</c:v>
                      </c:pt>
                      <c:pt idx="3">
                        <c:v>43252.124999826388</c:v>
                      </c:pt>
                      <c:pt idx="4">
                        <c:v>43252.166666435187</c:v>
                      </c:pt>
                      <c:pt idx="5">
                        <c:v>43252.208333043978</c:v>
                      </c:pt>
                      <c:pt idx="6">
                        <c:v>43252.249999652777</c:v>
                      </c:pt>
                      <c:pt idx="7">
                        <c:v>43252.291666261575</c:v>
                      </c:pt>
                      <c:pt idx="8">
                        <c:v>43252.333332870374</c:v>
                      </c:pt>
                      <c:pt idx="9">
                        <c:v>43252.374999479165</c:v>
                      </c:pt>
                      <c:pt idx="10">
                        <c:v>43252.416666087964</c:v>
                      </c:pt>
                      <c:pt idx="11">
                        <c:v>43252.458332696762</c:v>
                      </c:pt>
                      <c:pt idx="12">
                        <c:v>43252.499999305554</c:v>
                      </c:pt>
                      <c:pt idx="13">
                        <c:v>43252.541665914352</c:v>
                      </c:pt>
                      <c:pt idx="14">
                        <c:v>43252.583332523151</c:v>
                      </c:pt>
                      <c:pt idx="15">
                        <c:v>43252.624999131942</c:v>
                      </c:pt>
                      <c:pt idx="16">
                        <c:v>43252.66666574074</c:v>
                      </c:pt>
                      <c:pt idx="17">
                        <c:v>43252.708332349539</c:v>
                      </c:pt>
                      <c:pt idx="18">
                        <c:v>43252.74999895833</c:v>
                      </c:pt>
                      <c:pt idx="19">
                        <c:v>43252.791665567129</c:v>
                      </c:pt>
                      <c:pt idx="20">
                        <c:v>43252.833332175927</c:v>
                      </c:pt>
                      <c:pt idx="21">
                        <c:v>43252.874998784719</c:v>
                      </c:pt>
                      <c:pt idx="22">
                        <c:v>43252.916665393517</c:v>
                      </c:pt>
                      <c:pt idx="23">
                        <c:v>43252.958332002316</c:v>
                      </c:pt>
                      <c:pt idx="24">
                        <c:v>43252.999998611114</c:v>
                      </c:pt>
                      <c:pt idx="25">
                        <c:v>43253.041665219906</c:v>
                      </c:pt>
                      <c:pt idx="26">
                        <c:v>43253.083331828704</c:v>
                      </c:pt>
                      <c:pt idx="27">
                        <c:v>43253.124998437503</c:v>
                      </c:pt>
                      <c:pt idx="28">
                        <c:v>43253.166665046294</c:v>
                      </c:pt>
                      <c:pt idx="29">
                        <c:v>43253.208331655092</c:v>
                      </c:pt>
                      <c:pt idx="30">
                        <c:v>43253.249998263891</c:v>
                      </c:pt>
                      <c:pt idx="31">
                        <c:v>43253.291664872682</c:v>
                      </c:pt>
                      <c:pt idx="32">
                        <c:v>43253.333331481481</c:v>
                      </c:pt>
                      <c:pt idx="33">
                        <c:v>43253.374998090279</c:v>
                      </c:pt>
                      <c:pt idx="34">
                        <c:v>43253.416664699071</c:v>
                      </c:pt>
                      <c:pt idx="35">
                        <c:v>43253.458331307869</c:v>
                      </c:pt>
                      <c:pt idx="36">
                        <c:v>43253.499997916668</c:v>
                      </c:pt>
                      <c:pt idx="37">
                        <c:v>43253.541664525466</c:v>
                      </c:pt>
                      <c:pt idx="38">
                        <c:v>43253.583331134258</c:v>
                      </c:pt>
                      <c:pt idx="39">
                        <c:v>43253.624997743056</c:v>
                      </c:pt>
                      <c:pt idx="40">
                        <c:v>43253.666664351855</c:v>
                      </c:pt>
                      <c:pt idx="41">
                        <c:v>43253.708330960646</c:v>
                      </c:pt>
                      <c:pt idx="42">
                        <c:v>43253.749997569445</c:v>
                      </c:pt>
                      <c:pt idx="43">
                        <c:v>43253.791664178243</c:v>
                      </c:pt>
                      <c:pt idx="44">
                        <c:v>43253.833330787034</c:v>
                      </c:pt>
                      <c:pt idx="45">
                        <c:v>43253.874997395833</c:v>
                      </c:pt>
                      <c:pt idx="46">
                        <c:v>43253.916664004631</c:v>
                      </c:pt>
                      <c:pt idx="47">
                        <c:v>43253.958330613423</c:v>
                      </c:pt>
                      <c:pt idx="48">
                        <c:v>43253.999997222221</c:v>
                      </c:pt>
                      <c:pt idx="49">
                        <c:v>43254.04166383102</c:v>
                      </c:pt>
                      <c:pt idx="50">
                        <c:v>43254.083330439818</c:v>
                      </c:pt>
                      <c:pt idx="51">
                        <c:v>43254.12499704861</c:v>
                      </c:pt>
                      <c:pt idx="52">
                        <c:v>43254.166663657408</c:v>
                      </c:pt>
                      <c:pt idx="53">
                        <c:v>43254.208330266207</c:v>
                      </c:pt>
                      <c:pt idx="54">
                        <c:v>43254.249996874998</c:v>
                      </c:pt>
                      <c:pt idx="55">
                        <c:v>43254.291663483797</c:v>
                      </c:pt>
                      <c:pt idx="56">
                        <c:v>43254.333330092595</c:v>
                      </c:pt>
                      <c:pt idx="57">
                        <c:v>43254.374996701386</c:v>
                      </c:pt>
                      <c:pt idx="58">
                        <c:v>43254.416663310185</c:v>
                      </c:pt>
                      <c:pt idx="59">
                        <c:v>43254.458329918984</c:v>
                      </c:pt>
                      <c:pt idx="60">
                        <c:v>43254.499996527775</c:v>
                      </c:pt>
                      <c:pt idx="61">
                        <c:v>43254.541663136573</c:v>
                      </c:pt>
                      <c:pt idx="62">
                        <c:v>43254.583329745372</c:v>
                      </c:pt>
                      <c:pt idx="63">
                        <c:v>43254.624996354163</c:v>
                      </c:pt>
                      <c:pt idx="64">
                        <c:v>43254.666662962962</c:v>
                      </c:pt>
                      <c:pt idx="65">
                        <c:v>43254.70832957176</c:v>
                      </c:pt>
                      <c:pt idx="66">
                        <c:v>43254.749996180559</c:v>
                      </c:pt>
                      <c:pt idx="67">
                        <c:v>43254.79166278935</c:v>
                      </c:pt>
                      <c:pt idx="68">
                        <c:v>43254.833329398149</c:v>
                      </c:pt>
                      <c:pt idx="69">
                        <c:v>43254.874996006947</c:v>
                      </c:pt>
                      <c:pt idx="70">
                        <c:v>43254.916662615738</c:v>
                      </c:pt>
                      <c:pt idx="71">
                        <c:v>43254.958329224537</c:v>
                      </c:pt>
                      <c:pt idx="72">
                        <c:v>43254.999995833336</c:v>
                      </c:pt>
                      <c:pt idx="73">
                        <c:v>43255.041662442127</c:v>
                      </c:pt>
                      <c:pt idx="74">
                        <c:v>43255.083329050925</c:v>
                      </c:pt>
                      <c:pt idx="75">
                        <c:v>43255.124995659724</c:v>
                      </c:pt>
                      <c:pt idx="76">
                        <c:v>43255.166662268515</c:v>
                      </c:pt>
                      <c:pt idx="77">
                        <c:v>43255.208328877314</c:v>
                      </c:pt>
                      <c:pt idx="78">
                        <c:v>43255.249995486112</c:v>
                      </c:pt>
                      <c:pt idx="79">
                        <c:v>43255.291662094911</c:v>
                      </c:pt>
                      <c:pt idx="80">
                        <c:v>43255.333328703702</c:v>
                      </c:pt>
                      <c:pt idx="81">
                        <c:v>43255.374995312501</c:v>
                      </c:pt>
                      <c:pt idx="82">
                        <c:v>43255.416661921299</c:v>
                      </c:pt>
                      <c:pt idx="83">
                        <c:v>43255.458328530091</c:v>
                      </c:pt>
                      <c:pt idx="84">
                        <c:v>43255.499995138889</c:v>
                      </c:pt>
                      <c:pt idx="85">
                        <c:v>43255.541661747688</c:v>
                      </c:pt>
                      <c:pt idx="86">
                        <c:v>43255.583328356479</c:v>
                      </c:pt>
                      <c:pt idx="87">
                        <c:v>43255.624994965277</c:v>
                      </c:pt>
                      <c:pt idx="88">
                        <c:v>43255.666661574076</c:v>
                      </c:pt>
                      <c:pt idx="89">
                        <c:v>43255.708328182867</c:v>
                      </c:pt>
                      <c:pt idx="90">
                        <c:v>43255.749994791666</c:v>
                      </c:pt>
                      <c:pt idx="91">
                        <c:v>43255.791661400464</c:v>
                      </c:pt>
                      <c:pt idx="92">
                        <c:v>43255.833328009256</c:v>
                      </c:pt>
                      <c:pt idx="93">
                        <c:v>43255.874994618054</c:v>
                      </c:pt>
                      <c:pt idx="94">
                        <c:v>43255.916661226853</c:v>
                      </c:pt>
                      <c:pt idx="95">
                        <c:v>43255.958327835651</c:v>
                      </c:pt>
                      <c:pt idx="96">
                        <c:v>43255.999994444443</c:v>
                      </c:pt>
                      <c:pt idx="97">
                        <c:v>43256.041661053241</c:v>
                      </c:pt>
                      <c:pt idx="98">
                        <c:v>43256.08332766204</c:v>
                      </c:pt>
                      <c:pt idx="99">
                        <c:v>43256.125</c:v>
                      </c:pt>
                      <c:pt idx="100">
                        <c:v>43256.166666666664</c:v>
                      </c:pt>
                      <c:pt idx="101">
                        <c:v>43256.20833321759</c:v>
                      </c:pt>
                      <c:pt idx="102">
                        <c:v>43256.249999826388</c:v>
                      </c:pt>
                      <c:pt idx="103">
                        <c:v>43256.291666435187</c:v>
                      </c:pt>
                      <c:pt idx="104">
                        <c:v>43256.333333043978</c:v>
                      </c:pt>
                      <c:pt idx="105">
                        <c:v>43256.374999652777</c:v>
                      </c:pt>
                      <c:pt idx="106">
                        <c:v>43256.416666261575</c:v>
                      </c:pt>
                      <c:pt idx="107">
                        <c:v>43256.458332870374</c:v>
                      </c:pt>
                      <c:pt idx="108">
                        <c:v>43256.499999479165</c:v>
                      </c:pt>
                      <c:pt idx="109">
                        <c:v>43256.541666087964</c:v>
                      </c:pt>
                      <c:pt idx="110">
                        <c:v>43256.583332696762</c:v>
                      </c:pt>
                      <c:pt idx="111">
                        <c:v>43256.624999305554</c:v>
                      </c:pt>
                      <c:pt idx="112">
                        <c:v>43256.666665914352</c:v>
                      </c:pt>
                      <c:pt idx="113">
                        <c:v>43256.708332523151</c:v>
                      </c:pt>
                      <c:pt idx="114">
                        <c:v>43256.749999131942</c:v>
                      </c:pt>
                      <c:pt idx="115">
                        <c:v>43256.79166574074</c:v>
                      </c:pt>
                      <c:pt idx="116">
                        <c:v>43256.833332349539</c:v>
                      </c:pt>
                      <c:pt idx="117">
                        <c:v>43256.87499895833</c:v>
                      </c:pt>
                      <c:pt idx="118">
                        <c:v>43256.916665567129</c:v>
                      </c:pt>
                      <c:pt idx="119">
                        <c:v>43256.958332175927</c:v>
                      </c:pt>
                      <c:pt idx="120">
                        <c:v>43256.999998784719</c:v>
                      </c:pt>
                      <c:pt idx="121">
                        <c:v>43257.041665393517</c:v>
                      </c:pt>
                      <c:pt idx="122">
                        <c:v>43257.083332002316</c:v>
                      </c:pt>
                      <c:pt idx="123">
                        <c:v>43257.124998611114</c:v>
                      </c:pt>
                      <c:pt idx="124">
                        <c:v>43257.166665219906</c:v>
                      </c:pt>
                      <c:pt idx="125">
                        <c:v>43257.208331828704</c:v>
                      </c:pt>
                      <c:pt idx="126">
                        <c:v>43257.249998437503</c:v>
                      </c:pt>
                      <c:pt idx="127">
                        <c:v>43257.291665046294</c:v>
                      </c:pt>
                      <c:pt idx="128">
                        <c:v>43257.333331655092</c:v>
                      </c:pt>
                      <c:pt idx="129">
                        <c:v>43257.374998263891</c:v>
                      </c:pt>
                      <c:pt idx="130">
                        <c:v>43257.416664872682</c:v>
                      </c:pt>
                      <c:pt idx="131">
                        <c:v>43257.458331481481</c:v>
                      </c:pt>
                      <c:pt idx="132">
                        <c:v>43257.499998090279</c:v>
                      </c:pt>
                      <c:pt idx="133">
                        <c:v>43257.541664699071</c:v>
                      </c:pt>
                      <c:pt idx="134">
                        <c:v>43257.583331307869</c:v>
                      </c:pt>
                      <c:pt idx="135">
                        <c:v>43257.624997916668</c:v>
                      </c:pt>
                      <c:pt idx="136">
                        <c:v>43257.666664525466</c:v>
                      </c:pt>
                      <c:pt idx="137">
                        <c:v>43257.708331134258</c:v>
                      </c:pt>
                      <c:pt idx="138">
                        <c:v>43257.749997743056</c:v>
                      </c:pt>
                      <c:pt idx="139">
                        <c:v>43257.791664351855</c:v>
                      </c:pt>
                      <c:pt idx="140">
                        <c:v>43257.833330960646</c:v>
                      </c:pt>
                      <c:pt idx="141">
                        <c:v>43257.874997569445</c:v>
                      </c:pt>
                      <c:pt idx="142">
                        <c:v>43257.916664178243</c:v>
                      </c:pt>
                      <c:pt idx="143">
                        <c:v>43257.958330787034</c:v>
                      </c:pt>
                      <c:pt idx="144">
                        <c:v>43257.999997395833</c:v>
                      </c:pt>
                      <c:pt idx="145">
                        <c:v>43258.041664004631</c:v>
                      </c:pt>
                      <c:pt idx="146">
                        <c:v>43258.083330613423</c:v>
                      </c:pt>
                      <c:pt idx="147">
                        <c:v>43258.124997222221</c:v>
                      </c:pt>
                      <c:pt idx="148">
                        <c:v>43258.16666383102</c:v>
                      </c:pt>
                      <c:pt idx="149">
                        <c:v>43258.208330439818</c:v>
                      </c:pt>
                      <c:pt idx="150">
                        <c:v>43258.24999704861</c:v>
                      </c:pt>
                      <c:pt idx="151">
                        <c:v>43258.291663657408</c:v>
                      </c:pt>
                      <c:pt idx="152">
                        <c:v>43258.333330266207</c:v>
                      </c:pt>
                      <c:pt idx="153">
                        <c:v>43258.374996874998</c:v>
                      </c:pt>
                      <c:pt idx="154">
                        <c:v>43258.416663483797</c:v>
                      </c:pt>
                      <c:pt idx="155">
                        <c:v>43258.458330092595</c:v>
                      </c:pt>
                      <c:pt idx="156">
                        <c:v>43258.499996701386</c:v>
                      </c:pt>
                      <c:pt idx="157">
                        <c:v>43258.541663310185</c:v>
                      </c:pt>
                      <c:pt idx="158">
                        <c:v>43258.583329918984</c:v>
                      </c:pt>
                      <c:pt idx="159">
                        <c:v>43258.624996527775</c:v>
                      </c:pt>
                      <c:pt idx="160">
                        <c:v>43258.666663136573</c:v>
                      </c:pt>
                      <c:pt idx="161">
                        <c:v>43258.708329745372</c:v>
                      </c:pt>
                      <c:pt idx="162">
                        <c:v>43258.749996354163</c:v>
                      </c:pt>
                      <c:pt idx="163">
                        <c:v>43258.791662962962</c:v>
                      </c:pt>
                      <c:pt idx="164">
                        <c:v>43258.83332957176</c:v>
                      </c:pt>
                      <c:pt idx="165">
                        <c:v>43258.874996180559</c:v>
                      </c:pt>
                      <c:pt idx="166">
                        <c:v>43258.91666278935</c:v>
                      </c:pt>
                      <c:pt idx="167">
                        <c:v>43258.958329398149</c:v>
                      </c:pt>
                      <c:pt idx="168">
                        <c:v>43258.999996006947</c:v>
                      </c:pt>
                      <c:pt idx="169">
                        <c:v>43259.041662615738</c:v>
                      </c:pt>
                      <c:pt idx="170">
                        <c:v>43259.083329224537</c:v>
                      </c:pt>
                      <c:pt idx="171">
                        <c:v>43259.124995833336</c:v>
                      </c:pt>
                      <c:pt idx="172">
                        <c:v>43259.166662442127</c:v>
                      </c:pt>
                      <c:pt idx="173">
                        <c:v>43259.208329050925</c:v>
                      </c:pt>
                      <c:pt idx="174">
                        <c:v>43259.249995659724</c:v>
                      </c:pt>
                      <c:pt idx="175">
                        <c:v>43259.291662268515</c:v>
                      </c:pt>
                      <c:pt idx="176">
                        <c:v>43259.333328877314</c:v>
                      </c:pt>
                      <c:pt idx="177">
                        <c:v>43259.374995486112</c:v>
                      </c:pt>
                      <c:pt idx="178">
                        <c:v>43259.416662094911</c:v>
                      </c:pt>
                      <c:pt idx="179">
                        <c:v>43259.458328703702</c:v>
                      </c:pt>
                      <c:pt idx="180">
                        <c:v>43259.499995312501</c:v>
                      </c:pt>
                      <c:pt idx="181">
                        <c:v>43259.541661921299</c:v>
                      </c:pt>
                      <c:pt idx="182">
                        <c:v>43259.583328530091</c:v>
                      </c:pt>
                      <c:pt idx="183">
                        <c:v>43259.624995138889</c:v>
                      </c:pt>
                      <c:pt idx="184">
                        <c:v>43259.666661747688</c:v>
                      </c:pt>
                      <c:pt idx="185">
                        <c:v>43259.708328356479</c:v>
                      </c:pt>
                      <c:pt idx="186">
                        <c:v>43259.749994965277</c:v>
                      </c:pt>
                      <c:pt idx="187">
                        <c:v>43259.791661574076</c:v>
                      </c:pt>
                      <c:pt idx="188">
                        <c:v>43259.833328182867</c:v>
                      </c:pt>
                      <c:pt idx="189">
                        <c:v>43259.874994791666</c:v>
                      </c:pt>
                      <c:pt idx="190">
                        <c:v>43259.916661400464</c:v>
                      </c:pt>
                      <c:pt idx="191">
                        <c:v>43259.958328009256</c:v>
                      </c:pt>
                      <c:pt idx="192">
                        <c:v>43259.999994618054</c:v>
                      </c:pt>
                      <c:pt idx="193">
                        <c:v>43260.041661226853</c:v>
                      </c:pt>
                      <c:pt idx="194">
                        <c:v>43260.083327835651</c:v>
                      </c:pt>
                      <c:pt idx="195">
                        <c:v>43260.124994444443</c:v>
                      </c:pt>
                      <c:pt idx="196">
                        <c:v>43260.166661053241</c:v>
                      </c:pt>
                      <c:pt idx="197">
                        <c:v>43260.20832766204</c:v>
                      </c:pt>
                      <c:pt idx="198">
                        <c:v>43260.249994270831</c:v>
                      </c:pt>
                      <c:pt idx="199">
                        <c:v>43260.291666666664</c:v>
                      </c:pt>
                      <c:pt idx="200">
                        <c:v>43260.333339004632</c:v>
                      </c:pt>
                      <c:pt idx="201">
                        <c:v>43260.375011400465</c:v>
                      </c:pt>
                      <c:pt idx="202">
                        <c:v>43260.416683796298</c:v>
                      </c:pt>
                      <c:pt idx="203">
                        <c:v>43260.458356192132</c:v>
                      </c:pt>
                      <c:pt idx="204">
                        <c:v>43260.500028587965</c:v>
                      </c:pt>
                      <c:pt idx="205">
                        <c:v>43260.541700983798</c:v>
                      </c:pt>
                      <c:pt idx="206">
                        <c:v>43260.583373379632</c:v>
                      </c:pt>
                      <c:pt idx="207">
                        <c:v>43260.625045775465</c:v>
                      </c:pt>
                      <c:pt idx="208">
                        <c:v>43260.666718171298</c:v>
                      </c:pt>
                      <c:pt idx="209">
                        <c:v>43260.708390567132</c:v>
                      </c:pt>
                      <c:pt idx="210">
                        <c:v>43260.750062962965</c:v>
                      </c:pt>
                      <c:pt idx="211">
                        <c:v>43260.791735358798</c:v>
                      </c:pt>
                      <c:pt idx="212">
                        <c:v>43260.833407754631</c:v>
                      </c:pt>
                      <c:pt idx="213">
                        <c:v>43260.875080150465</c:v>
                      </c:pt>
                      <c:pt idx="214">
                        <c:v>43260.916752546298</c:v>
                      </c:pt>
                      <c:pt idx="215">
                        <c:v>43260.958424942131</c:v>
                      </c:pt>
                      <c:pt idx="216">
                        <c:v>43261.000097337965</c:v>
                      </c:pt>
                      <c:pt idx="217">
                        <c:v>43261.041769733798</c:v>
                      </c:pt>
                      <c:pt idx="218">
                        <c:v>43261.083442129631</c:v>
                      </c:pt>
                      <c:pt idx="219">
                        <c:v>43261.125114525465</c:v>
                      </c:pt>
                      <c:pt idx="220">
                        <c:v>43261.166786921298</c:v>
                      </c:pt>
                      <c:pt idx="221">
                        <c:v>43261.208459317131</c:v>
                      </c:pt>
                      <c:pt idx="222">
                        <c:v>43261.250131712965</c:v>
                      </c:pt>
                      <c:pt idx="223">
                        <c:v>43261.291804108798</c:v>
                      </c:pt>
                      <c:pt idx="224">
                        <c:v>43261.333476504631</c:v>
                      </c:pt>
                      <c:pt idx="225">
                        <c:v>43261.375148900464</c:v>
                      </c:pt>
                      <c:pt idx="226">
                        <c:v>43261.416821296298</c:v>
                      </c:pt>
                      <c:pt idx="227">
                        <c:v>43261.458493692131</c:v>
                      </c:pt>
                      <c:pt idx="228">
                        <c:v>43261.500166087964</c:v>
                      </c:pt>
                      <c:pt idx="229">
                        <c:v>43261.541838483798</c:v>
                      </c:pt>
                      <c:pt idx="230">
                        <c:v>43261.583510879631</c:v>
                      </c:pt>
                      <c:pt idx="231">
                        <c:v>43261.625183275464</c:v>
                      </c:pt>
                      <c:pt idx="232">
                        <c:v>43261.666855671298</c:v>
                      </c:pt>
                      <c:pt idx="233">
                        <c:v>43261.708528067131</c:v>
                      </c:pt>
                      <c:pt idx="234">
                        <c:v>43261.750200462964</c:v>
                      </c:pt>
                      <c:pt idx="235">
                        <c:v>43261.791872858797</c:v>
                      </c:pt>
                      <c:pt idx="236">
                        <c:v>43261.833545254631</c:v>
                      </c:pt>
                      <c:pt idx="237">
                        <c:v>43261.875217650464</c:v>
                      </c:pt>
                      <c:pt idx="238">
                        <c:v>43261.916890046297</c:v>
                      </c:pt>
                      <c:pt idx="239">
                        <c:v>43261.958562442131</c:v>
                      </c:pt>
                      <c:pt idx="240">
                        <c:v>43262.000234837964</c:v>
                      </c:pt>
                      <c:pt idx="241">
                        <c:v>43262.041907233797</c:v>
                      </c:pt>
                      <c:pt idx="242">
                        <c:v>43262.083579629631</c:v>
                      </c:pt>
                      <c:pt idx="243">
                        <c:v>43262.125252025464</c:v>
                      </c:pt>
                      <c:pt idx="244">
                        <c:v>43262.166924421297</c:v>
                      </c:pt>
                      <c:pt idx="245">
                        <c:v>43262.20859681713</c:v>
                      </c:pt>
                      <c:pt idx="246">
                        <c:v>43262.250269212964</c:v>
                      </c:pt>
                      <c:pt idx="247">
                        <c:v>43262.291941608797</c:v>
                      </c:pt>
                      <c:pt idx="248">
                        <c:v>43262.33361400463</c:v>
                      </c:pt>
                      <c:pt idx="249">
                        <c:v>43262.375286400464</c:v>
                      </c:pt>
                      <c:pt idx="250">
                        <c:v>43262.416958796297</c:v>
                      </c:pt>
                      <c:pt idx="251">
                        <c:v>43262.45863119213</c:v>
                      </c:pt>
                      <c:pt idx="252">
                        <c:v>43262.500303587964</c:v>
                      </c:pt>
                      <c:pt idx="253">
                        <c:v>43262.541975983797</c:v>
                      </c:pt>
                      <c:pt idx="254">
                        <c:v>43262.58364837963</c:v>
                      </c:pt>
                      <c:pt idx="255">
                        <c:v>43262.625320775463</c:v>
                      </c:pt>
                      <c:pt idx="256">
                        <c:v>43262.666993171297</c:v>
                      </c:pt>
                      <c:pt idx="257">
                        <c:v>43262.70866556713</c:v>
                      </c:pt>
                      <c:pt idx="258">
                        <c:v>43262.750337962963</c:v>
                      </c:pt>
                      <c:pt idx="259">
                        <c:v>43262.792010358797</c:v>
                      </c:pt>
                      <c:pt idx="260">
                        <c:v>43262.83368275463</c:v>
                      </c:pt>
                      <c:pt idx="261">
                        <c:v>43262.875355150463</c:v>
                      </c:pt>
                      <c:pt idx="262">
                        <c:v>43262.917027546297</c:v>
                      </c:pt>
                      <c:pt idx="263">
                        <c:v>43262.95869994213</c:v>
                      </c:pt>
                      <c:pt idx="264">
                        <c:v>43263.000372337963</c:v>
                      </c:pt>
                      <c:pt idx="265">
                        <c:v>43263.042044733797</c:v>
                      </c:pt>
                      <c:pt idx="266">
                        <c:v>43263.08371712963</c:v>
                      </c:pt>
                      <c:pt idx="267">
                        <c:v>43263.125389525463</c:v>
                      </c:pt>
                      <c:pt idx="268">
                        <c:v>43263.167061921296</c:v>
                      </c:pt>
                      <c:pt idx="269">
                        <c:v>43263.20873431713</c:v>
                      </c:pt>
                      <c:pt idx="270">
                        <c:v>43263.250406712963</c:v>
                      </c:pt>
                      <c:pt idx="271">
                        <c:v>43263.292079108796</c:v>
                      </c:pt>
                      <c:pt idx="272">
                        <c:v>43263.33375150463</c:v>
                      </c:pt>
                      <c:pt idx="273">
                        <c:v>43263.375423900463</c:v>
                      </c:pt>
                      <c:pt idx="274">
                        <c:v>43263.417096296296</c:v>
                      </c:pt>
                      <c:pt idx="275">
                        <c:v>43263.45876869213</c:v>
                      </c:pt>
                      <c:pt idx="276">
                        <c:v>43263.500441087963</c:v>
                      </c:pt>
                      <c:pt idx="277">
                        <c:v>43263.542113483796</c:v>
                      </c:pt>
                      <c:pt idx="278">
                        <c:v>43263.583785879629</c:v>
                      </c:pt>
                      <c:pt idx="279">
                        <c:v>43263.625458275463</c:v>
                      </c:pt>
                      <c:pt idx="280">
                        <c:v>43263.667130671296</c:v>
                      </c:pt>
                      <c:pt idx="281">
                        <c:v>43263.708803067129</c:v>
                      </c:pt>
                      <c:pt idx="282">
                        <c:v>43263.750475462963</c:v>
                      </c:pt>
                      <c:pt idx="283">
                        <c:v>43263.792147858796</c:v>
                      </c:pt>
                      <c:pt idx="284">
                        <c:v>43263.833820254629</c:v>
                      </c:pt>
                      <c:pt idx="285">
                        <c:v>43263.875492650463</c:v>
                      </c:pt>
                      <c:pt idx="286">
                        <c:v>43263.917165046296</c:v>
                      </c:pt>
                      <c:pt idx="287">
                        <c:v>43263.958837442129</c:v>
                      </c:pt>
                      <c:pt idx="288">
                        <c:v>43264.000509837962</c:v>
                      </c:pt>
                      <c:pt idx="289">
                        <c:v>43264.042182233796</c:v>
                      </c:pt>
                      <c:pt idx="290">
                        <c:v>43264.083854629629</c:v>
                      </c:pt>
                      <c:pt idx="291">
                        <c:v>43264.125527025462</c:v>
                      </c:pt>
                      <c:pt idx="292">
                        <c:v>43264.167199421296</c:v>
                      </c:pt>
                      <c:pt idx="293">
                        <c:v>43264.208871817129</c:v>
                      </c:pt>
                      <c:pt idx="294">
                        <c:v>43264.250544212962</c:v>
                      </c:pt>
                      <c:pt idx="295">
                        <c:v>43264.292216608796</c:v>
                      </c:pt>
                      <c:pt idx="296">
                        <c:v>43264.333889004629</c:v>
                      </c:pt>
                      <c:pt idx="297">
                        <c:v>43264.375561400462</c:v>
                      </c:pt>
                      <c:pt idx="298">
                        <c:v>43264.417233796295</c:v>
                      </c:pt>
                      <c:pt idx="299">
                        <c:v>43264.458906192129</c:v>
                      </c:pt>
                      <c:pt idx="300">
                        <c:v>43264.500578587962</c:v>
                      </c:pt>
                      <c:pt idx="301">
                        <c:v>43264.542250983795</c:v>
                      </c:pt>
                      <c:pt idx="302">
                        <c:v>43264.583923379629</c:v>
                      </c:pt>
                      <c:pt idx="303">
                        <c:v>43264.625595775462</c:v>
                      </c:pt>
                      <c:pt idx="304">
                        <c:v>43264.667268171295</c:v>
                      </c:pt>
                      <c:pt idx="305">
                        <c:v>43264.708940567129</c:v>
                      </c:pt>
                      <c:pt idx="306">
                        <c:v>43264.750612962962</c:v>
                      </c:pt>
                      <c:pt idx="307">
                        <c:v>43264.792285358795</c:v>
                      </c:pt>
                      <c:pt idx="308">
                        <c:v>43264.833957754628</c:v>
                      </c:pt>
                      <c:pt idx="309">
                        <c:v>43264.875630150462</c:v>
                      </c:pt>
                      <c:pt idx="310">
                        <c:v>43264.917302546295</c:v>
                      </c:pt>
                      <c:pt idx="311">
                        <c:v>43264.958974942128</c:v>
                      </c:pt>
                      <c:pt idx="312">
                        <c:v>43265.000647337962</c:v>
                      </c:pt>
                      <c:pt idx="313">
                        <c:v>43265.042319733795</c:v>
                      </c:pt>
                      <c:pt idx="314">
                        <c:v>43265.083992129628</c:v>
                      </c:pt>
                      <c:pt idx="315">
                        <c:v>43265.125664525462</c:v>
                      </c:pt>
                      <c:pt idx="316">
                        <c:v>43265.167336921295</c:v>
                      </c:pt>
                      <c:pt idx="317">
                        <c:v>43265.209009317128</c:v>
                      </c:pt>
                      <c:pt idx="318">
                        <c:v>43265.250681712962</c:v>
                      </c:pt>
                      <c:pt idx="319">
                        <c:v>43265.291666666664</c:v>
                      </c:pt>
                      <c:pt idx="320">
                        <c:v>43265.333333333336</c:v>
                      </c:pt>
                      <c:pt idx="321">
                        <c:v>43265.375000057873</c:v>
                      </c:pt>
                      <c:pt idx="322">
                        <c:v>43265.41666678241</c:v>
                      </c:pt>
                      <c:pt idx="323">
                        <c:v>43265.458333506947</c:v>
                      </c:pt>
                      <c:pt idx="324">
                        <c:v>43265.500000231485</c:v>
                      </c:pt>
                      <c:pt idx="325">
                        <c:v>43265.541666956022</c:v>
                      </c:pt>
                      <c:pt idx="326">
                        <c:v>43265.583333680559</c:v>
                      </c:pt>
                      <c:pt idx="327">
                        <c:v>43265.625000405096</c:v>
                      </c:pt>
                      <c:pt idx="328">
                        <c:v>43265.666667129626</c:v>
                      </c:pt>
                      <c:pt idx="329">
                        <c:v>43265.708333854163</c:v>
                      </c:pt>
                      <c:pt idx="330">
                        <c:v>43265.750000578701</c:v>
                      </c:pt>
                      <c:pt idx="331">
                        <c:v>43265.791667303238</c:v>
                      </c:pt>
                      <c:pt idx="332">
                        <c:v>43265.833334027775</c:v>
                      </c:pt>
                      <c:pt idx="333">
                        <c:v>43265.875000752312</c:v>
                      </c:pt>
                      <c:pt idx="334">
                        <c:v>43265.916667476849</c:v>
                      </c:pt>
                      <c:pt idx="335">
                        <c:v>43265.958334201387</c:v>
                      </c:pt>
                      <c:pt idx="336">
                        <c:v>43266.000000925924</c:v>
                      </c:pt>
                      <c:pt idx="337">
                        <c:v>43266.041667650461</c:v>
                      </c:pt>
                      <c:pt idx="338">
                        <c:v>43266.083334374998</c:v>
                      </c:pt>
                      <c:pt idx="339">
                        <c:v>43266.125001099535</c:v>
                      </c:pt>
                      <c:pt idx="340">
                        <c:v>43266.166667824073</c:v>
                      </c:pt>
                      <c:pt idx="341">
                        <c:v>43266.20833454861</c:v>
                      </c:pt>
                      <c:pt idx="342">
                        <c:v>43266.250001273147</c:v>
                      </c:pt>
                      <c:pt idx="343">
                        <c:v>43266.291667997684</c:v>
                      </c:pt>
                      <c:pt idx="344">
                        <c:v>43266.333334722221</c:v>
                      </c:pt>
                      <c:pt idx="345">
                        <c:v>43266.375001446759</c:v>
                      </c:pt>
                      <c:pt idx="346">
                        <c:v>43266.416668171296</c:v>
                      </c:pt>
                      <c:pt idx="347">
                        <c:v>43266.458334895833</c:v>
                      </c:pt>
                      <c:pt idx="348">
                        <c:v>43266.50000162037</c:v>
                      </c:pt>
                      <c:pt idx="349">
                        <c:v>43266.541668344908</c:v>
                      </c:pt>
                      <c:pt idx="350">
                        <c:v>43266.583335069445</c:v>
                      </c:pt>
                      <c:pt idx="351">
                        <c:v>43266.625001793982</c:v>
                      </c:pt>
                      <c:pt idx="352">
                        <c:v>43266.666668518519</c:v>
                      </c:pt>
                      <c:pt idx="353">
                        <c:v>43266.708335243056</c:v>
                      </c:pt>
                      <c:pt idx="354">
                        <c:v>43266.750001967594</c:v>
                      </c:pt>
                      <c:pt idx="355">
                        <c:v>43266.791668692131</c:v>
                      </c:pt>
                      <c:pt idx="356">
                        <c:v>43266.833335416668</c:v>
                      </c:pt>
                      <c:pt idx="357">
                        <c:v>43266.875002141205</c:v>
                      </c:pt>
                      <c:pt idx="358">
                        <c:v>43266.916668865742</c:v>
                      </c:pt>
                      <c:pt idx="359">
                        <c:v>43266.95833559028</c:v>
                      </c:pt>
                      <c:pt idx="360">
                        <c:v>43267.000002314817</c:v>
                      </c:pt>
                      <c:pt idx="361">
                        <c:v>43267.041669039354</c:v>
                      </c:pt>
                      <c:pt idx="362">
                        <c:v>43267.083335763891</c:v>
                      </c:pt>
                      <c:pt idx="363">
                        <c:v>43267.125002488428</c:v>
                      </c:pt>
                      <c:pt idx="364">
                        <c:v>43267.166669212966</c:v>
                      </c:pt>
                      <c:pt idx="365">
                        <c:v>43267.208335937503</c:v>
                      </c:pt>
                      <c:pt idx="366">
                        <c:v>43267.25000266204</c:v>
                      </c:pt>
                      <c:pt idx="367">
                        <c:v>43267.291669386577</c:v>
                      </c:pt>
                      <c:pt idx="368">
                        <c:v>43267.333336111114</c:v>
                      </c:pt>
                      <c:pt idx="369">
                        <c:v>43267.375002835652</c:v>
                      </c:pt>
                      <c:pt idx="370">
                        <c:v>43267.416669560182</c:v>
                      </c:pt>
                      <c:pt idx="371">
                        <c:v>43267.458336284719</c:v>
                      </c:pt>
                      <c:pt idx="372">
                        <c:v>43267.500003009256</c:v>
                      </c:pt>
                      <c:pt idx="373">
                        <c:v>43267.541669733793</c:v>
                      </c:pt>
                      <c:pt idx="374">
                        <c:v>43267.58333645833</c:v>
                      </c:pt>
                      <c:pt idx="375">
                        <c:v>43267.625003182868</c:v>
                      </c:pt>
                      <c:pt idx="376">
                        <c:v>43267.666669907405</c:v>
                      </c:pt>
                      <c:pt idx="377">
                        <c:v>43267.708336631942</c:v>
                      </c:pt>
                      <c:pt idx="378">
                        <c:v>43267.750003356479</c:v>
                      </c:pt>
                      <c:pt idx="379">
                        <c:v>43267.791670081016</c:v>
                      </c:pt>
                      <c:pt idx="380">
                        <c:v>43267.833336805554</c:v>
                      </c:pt>
                      <c:pt idx="381">
                        <c:v>43267.875003530091</c:v>
                      </c:pt>
                      <c:pt idx="382">
                        <c:v>43267.916670254628</c:v>
                      </c:pt>
                      <c:pt idx="383">
                        <c:v>43267.958336979165</c:v>
                      </c:pt>
                      <c:pt idx="384">
                        <c:v>43268.000003703703</c:v>
                      </c:pt>
                      <c:pt idx="385">
                        <c:v>43268.04167042824</c:v>
                      </c:pt>
                      <c:pt idx="386">
                        <c:v>43268.083337152777</c:v>
                      </c:pt>
                      <c:pt idx="387">
                        <c:v>43268.125003877314</c:v>
                      </c:pt>
                      <c:pt idx="388">
                        <c:v>43268.166670601851</c:v>
                      </c:pt>
                      <c:pt idx="389">
                        <c:v>43268.208337326389</c:v>
                      </c:pt>
                      <c:pt idx="390">
                        <c:v>43268.250004050926</c:v>
                      </c:pt>
                      <c:pt idx="391">
                        <c:v>43268.291670775463</c:v>
                      </c:pt>
                      <c:pt idx="392">
                        <c:v>43268.3333375</c:v>
                      </c:pt>
                      <c:pt idx="393">
                        <c:v>43268.375004224537</c:v>
                      </c:pt>
                      <c:pt idx="394">
                        <c:v>43268.416670949075</c:v>
                      </c:pt>
                      <c:pt idx="395">
                        <c:v>43268.458337673612</c:v>
                      </c:pt>
                      <c:pt idx="396">
                        <c:v>43268.500004398149</c:v>
                      </c:pt>
                      <c:pt idx="397">
                        <c:v>43268.541671122686</c:v>
                      </c:pt>
                      <c:pt idx="398">
                        <c:v>43268.583337847223</c:v>
                      </c:pt>
                      <c:pt idx="399">
                        <c:v>43268.625004571761</c:v>
                      </c:pt>
                      <c:pt idx="400">
                        <c:v>43268.666671296298</c:v>
                      </c:pt>
                      <c:pt idx="401">
                        <c:v>43268.708338020835</c:v>
                      </c:pt>
                      <c:pt idx="402">
                        <c:v>43268.750004745372</c:v>
                      </c:pt>
                      <c:pt idx="403">
                        <c:v>43268.791671469909</c:v>
                      </c:pt>
                      <c:pt idx="404">
                        <c:v>43268.833338194447</c:v>
                      </c:pt>
                      <c:pt idx="405">
                        <c:v>43268.875004918984</c:v>
                      </c:pt>
                      <c:pt idx="406">
                        <c:v>43268.916671643521</c:v>
                      </c:pt>
                      <c:pt idx="407">
                        <c:v>43268.958338368058</c:v>
                      </c:pt>
                      <c:pt idx="408">
                        <c:v>43269.000005092596</c:v>
                      </c:pt>
                      <c:pt idx="409">
                        <c:v>43269.041671817133</c:v>
                      </c:pt>
                      <c:pt idx="410">
                        <c:v>43269.08333854167</c:v>
                      </c:pt>
                      <c:pt idx="411">
                        <c:v>43269.125005266207</c:v>
                      </c:pt>
                      <c:pt idx="412">
                        <c:v>43269.166671990744</c:v>
                      </c:pt>
                      <c:pt idx="413">
                        <c:v>43269.208338715274</c:v>
                      </c:pt>
                      <c:pt idx="414">
                        <c:v>43269.250005439812</c:v>
                      </c:pt>
                      <c:pt idx="415">
                        <c:v>43269.291672164349</c:v>
                      </c:pt>
                      <c:pt idx="416">
                        <c:v>43269.333338888886</c:v>
                      </c:pt>
                      <c:pt idx="417">
                        <c:v>43269.375005613423</c:v>
                      </c:pt>
                      <c:pt idx="418">
                        <c:v>43269.41667233796</c:v>
                      </c:pt>
                      <c:pt idx="419">
                        <c:v>43269.458339062498</c:v>
                      </c:pt>
                      <c:pt idx="420">
                        <c:v>43269.500005787035</c:v>
                      </c:pt>
                      <c:pt idx="421">
                        <c:v>43269.541672511572</c:v>
                      </c:pt>
                      <c:pt idx="422">
                        <c:v>43269.583339236109</c:v>
                      </c:pt>
                      <c:pt idx="423">
                        <c:v>43269.625005960646</c:v>
                      </c:pt>
                      <c:pt idx="424">
                        <c:v>43269.666672685184</c:v>
                      </c:pt>
                      <c:pt idx="425">
                        <c:v>43269.708339409721</c:v>
                      </c:pt>
                      <c:pt idx="426">
                        <c:v>43269.750006134258</c:v>
                      </c:pt>
                      <c:pt idx="427">
                        <c:v>43269.791672858795</c:v>
                      </c:pt>
                      <c:pt idx="428">
                        <c:v>43269.833339583332</c:v>
                      </c:pt>
                      <c:pt idx="429">
                        <c:v>43269.87500630787</c:v>
                      </c:pt>
                      <c:pt idx="430">
                        <c:v>43269.916673032407</c:v>
                      </c:pt>
                      <c:pt idx="431">
                        <c:v>43269.958339756944</c:v>
                      </c:pt>
                      <c:pt idx="432">
                        <c:v>43270.000006481481</c:v>
                      </c:pt>
                      <c:pt idx="433">
                        <c:v>43270.041673206018</c:v>
                      </c:pt>
                      <c:pt idx="434">
                        <c:v>43270.083339930556</c:v>
                      </c:pt>
                      <c:pt idx="435">
                        <c:v>43270.125006655093</c:v>
                      </c:pt>
                      <c:pt idx="436">
                        <c:v>43270.16667337963</c:v>
                      </c:pt>
                      <c:pt idx="437">
                        <c:v>43270.208340104167</c:v>
                      </c:pt>
                      <c:pt idx="438">
                        <c:v>43270.250006828704</c:v>
                      </c:pt>
                      <c:pt idx="439">
                        <c:v>43270.291673553242</c:v>
                      </c:pt>
                      <c:pt idx="440">
                        <c:v>43270.333340277779</c:v>
                      </c:pt>
                      <c:pt idx="441">
                        <c:v>43270.375007002316</c:v>
                      </c:pt>
                      <c:pt idx="442">
                        <c:v>43270.416673726853</c:v>
                      </c:pt>
                      <c:pt idx="443">
                        <c:v>43270.458340451391</c:v>
                      </c:pt>
                      <c:pt idx="444">
                        <c:v>43270.500007175928</c:v>
                      </c:pt>
                      <c:pt idx="445">
                        <c:v>43270.541673900465</c:v>
                      </c:pt>
                      <c:pt idx="446">
                        <c:v>43270.583340625002</c:v>
                      </c:pt>
                      <c:pt idx="447">
                        <c:v>43270.625007349539</c:v>
                      </c:pt>
                      <c:pt idx="448">
                        <c:v>43270.666674074077</c:v>
                      </c:pt>
                      <c:pt idx="449">
                        <c:v>43270.708340798614</c:v>
                      </c:pt>
                      <c:pt idx="450">
                        <c:v>43270.750007523151</c:v>
                      </c:pt>
                      <c:pt idx="451">
                        <c:v>43270.791674247688</c:v>
                      </c:pt>
                      <c:pt idx="452">
                        <c:v>43270.833340972225</c:v>
                      </c:pt>
                      <c:pt idx="453">
                        <c:v>43270.875007696763</c:v>
                      </c:pt>
                      <c:pt idx="454">
                        <c:v>43270.9166744213</c:v>
                      </c:pt>
                      <c:pt idx="455">
                        <c:v>43270.95834114583</c:v>
                      </c:pt>
                      <c:pt idx="456">
                        <c:v>43271.000007870367</c:v>
                      </c:pt>
                      <c:pt idx="457">
                        <c:v>43271.041674594904</c:v>
                      </c:pt>
                      <c:pt idx="458">
                        <c:v>43271.083341319441</c:v>
                      </c:pt>
                      <c:pt idx="459">
                        <c:v>43271.125008043979</c:v>
                      </c:pt>
                      <c:pt idx="460">
                        <c:v>43271.166674768516</c:v>
                      </c:pt>
                      <c:pt idx="461">
                        <c:v>43271.208341493053</c:v>
                      </c:pt>
                      <c:pt idx="462">
                        <c:v>43271.25000821759</c:v>
                      </c:pt>
                      <c:pt idx="463">
                        <c:v>43271.291674942127</c:v>
                      </c:pt>
                      <c:pt idx="464">
                        <c:v>43271.333341666665</c:v>
                      </c:pt>
                      <c:pt idx="465">
                        <c:v>43271.375008391202</c:v>
                      </c:pt>
                      <c:pt idx="466">
                        <c:v>43271.416675115739</c:v>
                      </c:pt>
                      <c:pt idx="467">
                        <c:v>43271.458341840276</c:v>
                      </c:pt>
                      <c:pt idx="468">
                        <c:v>43271.500008564813</c:v>
                      </c:pt>
                      <c:pt idx="469">
                        <c:v>43271.541675289351</c:v>
                      </c:pt>
                      <c:pt idx="470">
                        <c:v>43271.583342013888</c:v>
                      </c:pt>
                      <c:pt idx="471">
                        <c:v>43271.625008738425</c:v>
                      </c:pt>
                      <c:pt idx="472">
                        <c:v>43271.666675462962</c:v>
                      </c:pt>
                      <c:pt idx="473">
                        <c:v>43271.7083421875</c:v>
                      </c:pt>
                      <c:pt idx="474">
                        <c:v>43271.750008912037</c:v>
                      </c:pt>
                      <c:pt idx="475">
                        <c:v>43271.791675636574</c:v>
                      </c:pt>
                      <c:pt idx="476">
                        <c:v>43271.833342361111</c:v>
                      </c:pt>
                      <c:pt idx="477">
                        <c:v>43271.875009085648</c:v>
                      </c:pt>
                      <c:pt idx="478">
                        <c:v>43271.916675810186</c:v>
                      </c:pt>
                      <c:pt idx="479">
                        <c:v>43271.958342534723</c:v>
                      </c:pt>
                      <c:pt idx="480">
                        <c:v>43272.00000925926</c:v>
                      </c:pt>
                      <c:pt idx="481">
                        <c:v>43272.041675983797</c:v>
                      </c:pt>
                      <c:pt idx="482">
                        <c:v>43272.083342708334</c:v>
                      </c:pt>
                      <c:pt idx="483">
                        <c:v>43272.125009432872</c:v>
                      </c:pt>
                      <c:pt idx="484">
                        <c:v>43272.166676157409</c:v>
                      </c:pt>
                      <c:pt idx="485">
                        <c:v>43272.208342881946</c:v>
                      </c:pt>
                      <c:pt idx="486">
                        <c:v>43272.250009606483</c:v>
                      </c:pt>
                      <c:pt idx="487">
                        <c:v>43272.29167633102</c:v>
                      </c:pt>
                      <c:pt idx="488">
                        <c:v>43272.333343055558</c:v>
                      </c:pt>
                      <c:pt idx="489">
                        <c:v>43272.375009780095</c:v>
                      </c:pt>
                      <c:pt idx="490">
                        <c:v>43272.416676504632</c:v>
                      </c:pt>
                      <c:pt idx="491">
                        <c:v>43272.458343229169</c:v>
                      </c:pt>
                      <c:pt idx="492">
                        <c:v>43272.500009953706</c:v>
                      </c:pt>
                      <c:pt idx="493">
                        <c:v>43272.541676678244</c:v>
                      </c:pt>
                      <c:pt idx="494">
                        <c:v>43272.583343402781</c:v>
                      </c:pt>
                      <c:pt idx="495">
                        <c:v>43272.625010127318</c:v>
                      </c:pt>
                      <c:pt idx="496">
                        <c:v>43272.666676851855</c:v>
                      </c:pt>
                      <c:pt idx="497">
                        <c:v>43272.708343576393</c:v>
                      </c:pt>
                      <c:pt idx="498">
                        <c:v>43272.750010300922</c:v>
                      </c:pt>
                      <c:pt idx="499">
                        <c:v>43272.79167702546</c:v>
                      </c:pt>
                      <c:pt idx="500">
                        <c:v>43272.833343749997</c:v>
                      </c:pt>
                      <c:pt idx="501">
                        <c:v>43272.875010474534</c:v>
                      </c:pt>
                      <c:pt idx="502">
                        <c:v>43272.916677199071</c:v>
                      </c:pt>
                      <c:pt idx="503">
                        <c:v>43272.958343923608</c:v>
                      </c:pt>
                      <c:pt idx="504">
                        <c:v>43273.000010648146</c:v>
                      </c:pt>
                      <c:pt idx="505">
                        <c:v>43273.041677372683</c:v>
                      </c:pt>
                      <c:pt idx="506">
                        <c:v>43273.08334409722</c:v>
                      </c:pt>
                      <c:pt idx="507">
                        <c:v>43273.125010821757</c:v>
                      </c:pt>
                      <c:pt idx="508">
                        <c:v>43273.166677546295</c:v>
                      </c:pt>
                      <c:pt idx="509">
                        <c:v>43273.208344270832</c:v>
                      </c:pt>
                      <c:pt idx="510">
                        <c:v>43273.250010995369</c:v>
                      </c:pt>
                      <c:pt idx="511">
                        <c:v>43273.291677719906</c:v>
                      </c:pt>
                      <c:pt idx="512">
                        <c:v>43273.333344444443</c:v>
                      </c:pt>
                      <c:pt idx="513">
                        <c:v>43273.375011168981</c:v>
                      </c:pt>
                      <c:pt idx="514">
                        <c:v>43273.416677893518</c:v>
                      </c:pt>
                      <c:pt idx="515">
                        <c:v>43273.458344618055</c:v>
                      </c:pt>
                      <c:pt idx="516">
                        <c:v>43273.500011342592</c:v>
                      </c:pt>
                      <c:pt idx="517">
                        <c:v>43273.541678067129</c:v>
                      </c:pt>
                      <c:pt idx="518">
                        <c:v>43273.583344791667</c:v>
                      </c:pt>
                      <c:pt idx="519">
                        <c:v>43273.625011516204</c:v>
                      </c:pt>
                      <c:pt idx="520">
                        <c:v>43273.666678240741</c:v>
                      </c:pt>
                      <c:pt idx="521">
                        <c:v>43273.708344965278</c:v>
                      </c:pt>
                      <c:pt idx="522">
                        <c:v>43273.750011689815</c:v>
                      </c:pt>
                      <c:pt idx="523">
                        <c:v>43273.791678414353</c:v>
                      </c:pt>
                      <c:pt idx="524">
                        <c:v>43273.83334513889</c:v>
                      </c:pt>
                      <c:pt idx="525">
                        <c:v>43273.875011863427</c:v>
                      </c:pt>
                      <c:pt idx="526">
                        <c:v>43273.916678587964</c:v>
                      </c:pt>
                      <c:pt idx="527">
                        <c:v>43273.958345312501</c:v>
                      </c:pt>
                      <c:pt idx="528">
                        <c:v>43274.000012037039</c:v>
                      </c:pt>
                      <c:pt idx="529">
                        <c:v>43274.041678761576</c:v>
                      </c:pt>
                      <c:pt idx="530">
                        <c:v>43274.083345486113</c:v>
                      </c:pt>
                      <c:pt idx="531">
                        <c:v>43274.12501221065</c:v>
                      </c:pt>
                      <c:pt idx="532">
                        <c:v>43274.166678935188</c:v>
                      </c:pt>
                      <c:pt idx="533">
                        <c:v>43274.208345659725</c:v>
                      </c:pt>
                      <c:pt idx="534">
                        <c:v>43274.250012384262</c:v>
                      </c:pt>
                      <c:pt idx="535">
                        <c:v>43274.291679108799</c:v>
                      </c:pt>
                      <c:pt idx="536">
                        <c:v>43274.333345833336</c:v>
                      </c:pt>
                      <c:pt idx="537">
                        <c:v>43274.375012557874</c:v>
                      </c:pt>
                      <c:pt idx="538">
                        <c:v>43274.416679282411</c:v>
                      </c:pt>
                      <c:pt idx="539">
                        <c:v>43274.458346006948</c:v>
                      </c:pt>
                      <c:pt idx="540">
                        <c:v>43274.500012731478</c:v>
                      </c:pt>
                      <c:pt idx="541">
                        <c:v>43274.541679456015</c:v>
                      </c:pt>
                      <c:pt idx="542">
                        <c:v>43274.583346180552</c:v>
                      </c:pt>
                      <c:pt idx="543">
                        <c:v>43274.62501290509</c:v>
                      </c:pt>
                      <c:pt idx="544">
                        <c:v>43274.666679629627</c:v>
                      </c:pt>
                      <c:pt idx="545">
                        <c:v>43274.708346354164</c:v>
                      </c:pt>
                      <c:pt idx="546">
                        <c:v>43274.750013078701</c:v>
                      </c:pt>
                      <c:pt idx="547">
                        <c:v>43274.791679803238</c:v>
                      </c:pt>
                      <c:pt idx="548">
                        <c:v>43274.833346527776</c:v>
                      </c:pt>
                      <c:pt idx="549">
                        <c:v>43274.875013252313</c:v>
                      </c:pt>
                      <c:pt idx="550">
                        <c:v>43274.91667997685</c:v>
                      </c:pt>
                      <c:pt idx="551">
                        <c:v>43274.958346701387</c:v>
                      </c:pt>
                      <c:pt idx="552">
                        <c:v>43275.000013425924</c:v>
                      </c:pt>
                      <c:pt idx="553">
                        <c:v>43275.041680150462</c:v>
                      </c:pt>
                      <c:pt idx="554">
                        <c:v>43275.083346874999</c:v>
                      </c:pt>
                      <c:pt idx="555">
                        <c:v>43275.125013599536</c:v>
                      </c:pt>
                      <c:pt idx="556">
                        <c:v>43275.166680324073</c:v>
                      </c:pt>
                      <c:pt idx="557">
                        <c:v>43275.20834704861</c:v>
                      </c:pt>
                      <c:pt idx="558">
                        <c:v>43275.250013773148</c:v>
                      </c:pt>
                      <c:pt idx="559">
                        <c:v>43275.291680497685</c:v>
                      </c:pt>
                      <c:pt idx="560">
                        <c:v>43275.333347222222</c:v>
                      </c:pt>
                      <c:pt idx="561">
                        <c:v>43275.375013946759</c:v>
                      </c:pt>
                      <c:pt idx="562">
                        <c:v>43275.416680671296</c:v>
                      </c:pt>
                      <c:pt idx="563">
                        <c:v>43275.458347395834</c:v>
                      </c:pt>
                      <c:pt idx="564">
                        <c:v>43275.500014120371</c:v>
                      </c:pt>
                      <c:pt idx="565">
                        <c:v>43275.541680844908</c:v>
                      </c:pt>
                      <c:pt idx="566">
                        <c:v>43275.583347569445</c:v>
                      </c:pt>
                      <c:pt idx="567">
                        <c:v>43275.625014293983</c:v>
                      </c:pt>
                      <c:pt idx="568">
                        <c:v>43275.66668101852</c:v>
                      </c:pt>
                      <c:pt idx="569">
                        <c:v>43275.708347743057</c:v>
                      </c:pt>
                      <c:pt idx="570">
                        <c:v>43275.750014467594</c:v>
                      </c:pt>
                      <c:pt idx="571">
                        <c:v>43275.791681192131</c:v>
                      </c:pt>
                      <c:pt idx="572">
                        <c:v>43275.833347916669</c:v>
                      </c:pt>
                      <c:pt idx="573">
                        <c:v>43275.875014641206</c:v>
                      </c:pt>
                      <c:pt idx="574">
                        <c:v>43275.916681365743</c:v>
                      </c:pt>
                      <c:pt idx="575">
                        <c:v>43275.95834809028</c:v>
                      </c:pt>
                      <c:pt idx="576">
                        <c:v>43276.000014814817</c:v>
                      </c:pt>
                      <c:pt idx="577">
                        <c:v>43276.041681539355</c:v>
                      </c:pt>
                      <c:pt idx="578">
                        <c:v>43276.083348263892</c:v>
                      </c:pt>
                      <c:pt idx="579">
                        <c:v>43276.125014988429</c:v>
                      </c:pt>
                      <c:pt idx="580">
                        <c:v>43276.166681712966</c:v>
                      </c:pt>
                      <c:pt idx="581">
                        <c:v>43276.208348437503</c:v>
                      </c:pt>
                      <c:pt idx="582">
                        <c:v>43276.250015162041</c:v>
                      </c:pt>
                      <c:pt idx="583">
                        <c:v>43276.291681886571</c:v>
                      </c:pt>
                      <c:pt idx="584">
                        <c:v>43276.333348611108</c:v>
                      </c:pt>
                      <c:pt idx="585">
                        <c:v>43276.375015335645</c:v>
                      </c:pt>
                      <c:pt idx="586">
                        <c:v>43276.416682060182</c:v>
                      </c:pt>
                      <c:pt idx="587">
                        <c:v>43276.458348784719</c:v>
                      </c:pt>
                      <c:pt idx="588">
                        <c:v>43276.500015509257</c:v>
                      </c:pt>
                      <c:pt idx="589">
                        <c:v>43276.541682233794</c:v>
                      </c:pt>
                      <c:pt idx="590">
                        <c:v>43276.583348958331</c:v>
                      </c:pt>
                      <c:pt idx="591">
                        <c:v>43276.625015682868</c:v>
                      </c:pt>
                      <c:pt idx="592">
                        <c:v>43276.666682407405</c:v>
                      </c:pt>
                      <c:pt idx="593">
                        <c:v>43276.708349131943</c:v>
                      </c:pt>
                      <c:pt idx="594">
                        <c:v>43276.75001585648</c:v>
                      </c:pt>
                      <c:pt idx="595">
                        <c:v>43276.791682581017</c:v>
                      </c:pt>
                      <c:pt idx="596">
                        <c:v>43276.833349305554</c:v>
                      </c:pt>
                      <c:pt idx="597">
                        <c:v>43276.875016030092</c:v>
                      </c:pt>
                      <c:pt idx="598">
                        <c:v>43276.916682754629</c:v>
                      </c:pt>
                      <c:pt idx="599">
                        <c:v>43276.958349479166</c:v>
                      </c:pt>
                      <c:pt idx="600">
                        <c:v>43277.000016203703</c:v>
                      </c:pt>
                      <c:pt idx="601">
                        <c:v>43277.04168292824</c:v>
                      </c:pt>
                      <c:pt idx="602">
                        <c:v>43277.083349652778</c:v>
                      </c:pt>
                      <c:pt idx="603">
                        <c:v>43277.125016377315</c:v>
                      </c:pt>
                      <c:pt idx="604">
                        <c:v>43277.166683101852</c:v>
                      </c:pt>
                      <c:pt idx="605">
                        <c:v>43277.208349826389</c:v>
                      </c:pt>
                      <c:pt idx="606">
                        <c:v>43277.250016550926</c:v>
                      </c:pt>
                      <c:pt idx="607">
                        <c:v>43277.291683275464</c:v>
                      </c:pt>
                      <c:pt idx="608">
                        <c:v>43277.333350000001</c:v>
                      </c:pt>
                      <c:pt idx="609">
                        <c:v>43277.375016724538</c:v>
                      </c:pt>
                      <c:pt idx="610">
                        <c:v>43277.416683449075</c:v>
                      </c:pt>
                      <c:pt idx="611">
                        <c:v>43277.458350173612</c:v>
                      </c:pt>
                      <c:pt idx="612">
                        <c:v>43277.50001689815</c:v>
                      </c:pt>
                      <c:pt idx="613">
                        <c:v>43277.541683622687</c:v>
                      </c:pt>
                      <c:pt idx="614">
                        <c:v>43277.583350347224</c:v>
                      </c:pt>
                      <c:pt idx="615">
                        <c:v>43277.625017071761</c:v>
                      </c:pt>
                      <c:pt idx="616">
                        <c:v>43277.666683796298</c:v>
                      </c:pt>
                      <c:pt idx="617">
                        <c:v>43277.708350520836</c:v>
                      </c:pt>
                      <c:pt idx="618">
                        <c:v>43277.750017245373</c:v>
                      </c:pt>
                      <c:pt idx="619">
                        <c:v>43277.79168396991</c:v>
                      </c:pt>
                      <c:pt idx="620">
                        <c:v>43277.833350694447</c:v>
                      </c:pt>
                      <c:pt idx="621">
                        <c:v>43277.875017418984</c:v>
                      </c:pt>
                      <c:pt idx="622">
                        <c:v>43277.916684143522</c:v>
                      </c:pt>
                      <c:pt idx="623">
                        <c:v>43277.958350868059</c:v>
                      </c:pt>
                      <c:pt idx="624">
                        <c:v>43278.000017592596</c:v>
                      </c:pt>
                      <c:pt idx="625">
                        <c:v>43278.041684317126</c:v>
                      </c:pt>
                      <c:pt idx="626">
                        <c:v>43278.083351041663</c:v>
                      </c:pt>
                      <c:pt idx="627">
                        <c:v>43278.1250177662</c:v>
                      </c:pt>
                      <c:pt idx="628">
                        <c:v>43278.166684490738</c:v>
                      </c:pt>
                      <c:pt idx="629">
                        <c:v>43278.208351215275</c:v>
                      </c:pt>
                      <c:pt idx="630">
                        <c:v>43278.250017939812</c:v>
                      </c:pt>
                      <c:pt idx="631">
                        <c:v>43278.291684664349</c:v>
                      </c:pt>
                      <c:pt idx="632">
                        <c:v>43278.333351388887</c:v>
                      </c:pt>
                      <c:pt idx="633">
                        <c:v>43278.375018113424</c:v>
                      </c:pt>
                      <c:pt idx="634">
                        <c:v>43278.416684837961</c:v>
                      </c:pt>
                      <c:pt idx="635">
                        <c:v>43278.458351562498</c:v>
                      </c:pt>
                      <c:pt idx="636">
                        <c:v>43278.500018287035</c:v>
                      </c:pt>
                      <c:pt idx="637">
                        <c:v>43278.541685011573</c:v>
                      </c:pt>
                      <c:pt idx="638">
                        <c:v>43278.58335173611</c:v>
                      </c:pt>
                      <c:pt idx="639">
                        <c:v>43278.625018460647</c:v>
                      </c:pt>
                      <c:pt idx="640">
                        <c:v>43278.666685185184</c:v>
                      </c:pt>
                      <c:pt idx="641">
                        <c:v>43278.708351909721</c:v>
                      </c:pt>
                      <c:pt idx="642">
                        <c:v>43278.750018634259</c:v>
                      </c:pt>
                      <c:pt idx="643">
                        <c:v>43278.791685358796</c:v>
                      </c:pt>
                      <c:pt idx="644">
                        <c:v>43278.833352083333</c:v>
                      </c:pt>
                      <c:pt idx="645">
                        <c:v>43278.87501880787</c:v>
                      </c:pt>
                      <c:pt idx="646">
                        <c:v>43278.916685532407</c:v>
                      </c:pt>
                      <c:pt idx="647">
                        <c:v>43278.958352256945</c:v>
                      </c:pt>
                      <c:pt idx="648">
                        <c:v>43279.000018981482</c:v>
                      </c:pt>
                      <c:pt idx="649">
                        <c:v>43279.041685706019</c:v>
                      </c:pt>
                      <c:pt idx="650">
                        <c:v>43279.083352430556</c:v>
                      </c:pt>
                      <c:pt idx="651">
                        <c:v>43279.125019155093</c:v>
                      </c:pt>
                      <c:pt idx="652">
                        <c:v>43279.166685879631</c:v>
                      </c:pt>
                      <c:pt idx="653">
                        <c:v>43279.208352604168</c:v>
                      </c:pt>
                      <c:pt idx="654">
                        <c:v>43279.250019328705</c:v>
                      </c:pt>
                      <c:pt idx="655">
                        <c:v>43279.291686053242</c:v>
                      </c:pt>
                      <c:pt idx="656">
                        <c:v>43279.33335277778</c:v>
                      </c:pt>
                      <c:pt idx="657">
                        <c:v>43279.375019502317</c:v>
                      </c:pt>
                      <c:pt idx="658">
                        <c:v>43279.416686226854</c:v>
                      </c:pt>
                      <c:pt idx="659">
                        <c:v>43279.458352951391</c:v>
                      </c:pt>
                      <c:pt idx="660">
                        <c:v>43279.500019675928</c:v>
                      </c:pt>
                      <c:pt idx="661">
                        <c:v>43279.541686400466</c:v>
                      </c:pt>
                      <c:pt idx="662">
                        <c:v>43279.583353125003</c:v>
                      </c:pt>
                      <c:pt idx="663">
                        <c:v>43279.62501984954</c:v>
                      </c:pt>
                      <c:pt idx="664">
                        <c:v>43279.666686574077</c:v>
                      </c:pt>
                      <c:pt idx="665">
                        <c:v>43279.708353298614</c:v>
                      </c:pt>
                      <c:pt idx="666">
                        <c:v>43279.750020023152</c:v>
                      </c:pt>
                      <c:pt idx="667">
                        <c:v>43279.791686747689</c:v>
                      </c:pt>
                      <c:pt idx="668">
                        <c:v>43279.833353472219</c:v>
                      </c:pt>
                      <c:pt idx="669">
                        <c:v>43279.875020196756</c:v>
                      </c:pt>
                      <c:pt idx="670">
                        <c:v>43279.916686921293</c:v>
                      </c:pt>
                      <c:pt idx="671">
                        <c:v>43279.95835364583</c:v>
                      </c:pt>
                      <c:pt idx="672">
                        <c:v>43280.000020370368</c:v>
                      </c:pt>
                      <c:pt idx="673">
                        <c:v>43280.041687094905</c:v>
                      </c:pt>
                      <c:pt idx="674">
                        <c:v>43280.083353819442</c:v>
                      </c:pt>
                      <c:pt idx="675">
                        <c:v>43280.125020543979</c:v>
                      </c:pt>
                      <c:pt idx="676">
                        <c:v>43280.166687268516</c:v>
                      </c:pt>
                      <c:pt idx="677">
                        <c:v>43280.208353993054</c:v>
                      </c:pt>
                      <c:pt idx="678">
                        <c:v>43280.250020717591</c:v>
                      </c:pt>
                      <c:pt idx="679">
                        <c:v>43280.291687442128</c:v>
                      </c:pt>
                      <c:pt idx="680">
                        <c:v>43280.333354166665</c:v>
                      </c:pt>
                      <c:pt idx="681">
                        <c:v>43280.375020891202</c:v>
                      </c:pt>
                      <c:pt idx="682">
                        <c:v>43280.41668761574</c:v>
                      </c:pt>
                      <c:pt idx="683">
                        <c:v>43280.458354340277</c:v>
                      </c:pt>
                      <c:pt idx="684">
                        <c:v>43280.500021064814</c:v>
                      </c:pt>
                      <c:pt idx="685">
                        <c:v>43280.541687789351</c:v>
                      </c:pt>
                      <c:pt idx="686">
                        <c:v>43280.583354513888</c:v>
                      </c:pt>
                      <c:pt idx="687">
                        <c:v>43280.625021238426</c:v>
                      </c:pt>
                      <c:pt idx="688">
                        <c:v>43280.666687962963</c:v>
                      </c:pt>
                      <c:pt idx="689">
                        <c:v>43280.7083546875</c:v>
                      </c:pt>
                      <c:pt idx="690">
                        <c:v>43280.750021412037</c:v>
                      </c:pt>
                      <c:pt idx="691">
                        <c:v>43280.791688136575</c:v>
                      </c:pt>
                      <c:pt idx="692">
                        <c:v>43280.833354861112</c:v>
                      </c:pt>
                      <c:pt idx="693">
                        <c:v>43280.875021585649</c:v>
                      </c:pt>
                      <c:pt idx="694">
                        <c:v>43280.916688310186</c:v>
                      </c:pt>
                      <c:pt idx="695">
                        <c:v>43280.958355034723</c:v>
                      </c:pt>
                      <c:pt idx="696">
                        <c:v>43281.000021759261</c:v>
                      </c:pt>
                      <c:pt idx="697">
                        <c:v>43281.041688483798</c:v>
                      </c:pt>
                      <c:pt idx="698">
                        <c:v>43281.083355208335</c:v>
                      </c:pt>
                      <c:pt idx="699">
                        <c:v>43281.125021932872</c:v>
                      </c:pt>
                      <c:pt idx="700">
                        <c:v>43281.166688657409</c:v>
                      </c:pt>
                      <c:pt idx="701">
                        <c:v>43281.208355381947</c:v>
                      </c:pt>
                      <c:pt idx="702">
                        <c:v>43281.250022106484</c:v>
                      </c:pt>
                      <c:pt idx="703">
                        <c:v>43281.291688831021</c:v>
                      </c:pt>
                      <c:pt idx="704">
                        <c:v>43281.333355555558</c:v>
                      </c:pt>
                      <c:pt idx="705">
                        <c:v>43281.375022280095</c:v>
                      </c:pt>
                      <c:pt idx="706">
                        <c:v>43281.416689004633</c:v>
                      </c:pt>
                      <c:pt idx="707">
                        <c:v>43281.45835572917</c:v>
                      </c:pt>
                      <c:pt idx="708">
                        <c:v>43281.500022453707</c:v>
                      </c:pt>
                      <c:pt idx="709">
                        <c:v>43281.541689178244</c:v>
                      </c:pt>
                      <c:pt idx="710">
                        <c:v>43281.583355902774</c:v>
                      </c:pt>
                      <c:pt idx="711">
                        <c:v>43281.625022627311</c:v>
                      </c:pt>
                      <c:pt idx="712">
                        <c:v>43281.666689351849</c:v>
                      </c:pt>
                      <c:pt idx="713">
                        <c:v>43281.708356076386</c:v>
                      </c:pt>
                      <c:pt idx="714">
                        <c:v>43281.750022800923</c:v>
                      </c:pt>
                      <c:pt idx="715">
                        <c:v>43281.79168952546</c:v>
                      </c:pt>
                      <c:pt idx="716">
                        <c:v>43281.833356249997</c:v>
                      </c:pt>
                      <c:pt idx="717">
                        <c:v>43281.875022974535</c:v>
                      </c:pt>
                      <c:pt idx="718">
                        <c:v>43281.916689699072</c:v>
                      </c:pt>
                      <c:pt idx="719">
                        <c:v>43281.958356423609</c:v>
                      </c:pt>
                      <c:pt idx="720">
                        <c:v>43282.000023148146</c:v>
                      </c:pt>
                      <c:pt idx="721">
                        <c:v>43282.041689872683</c:v>
                      </c:pt>
                      <c:pt idx="722">
                        <c:v>43282.083356597221</c:v>
                      </c:pt>
                      <c:pt idx="723">
                        <c:v>43282.125023321758</c:v>
                      </c:pt>
                      <c:pt idx="724">
                        <c:v>43282.166690046295</c:v>
                      </c:pt>
                      <c:pt idx="725">
                        <c:v>43282.208356770832</c:v>
                      </c:pt>
                      <c:pt idx="726">
                        <c:v>43282.25002349537</c:v>
                      </c:pt>
                      <c:pt idx="727">
                        <c:v>43282.291690219907</c:v>
                      </c:pt>
                      <c:pt idx="728">
                        <c:v>43282.333356944444</c:v>
                      </c:pt>
                      <c:pt idx="729">
                        <c:v>43282.375023668981</c:v>
                      </c:pt>
                      <c:pt idx="730">
                        <c:v>43282.416690393518</c:v>
                      </c:pt>
                      <c:pt idx="731">
                        <c:v>43282.458357118056</c:v>
                      </c:pt>
                      <c:pt idx="732">
                        <c:v>43282.500023842593</c:v>
                      </c:pt>
                      <c:pt idx="733">
                        <c:v>43282.54169056713</c:v>
                      </c:pt>
                      <c:pt idx="734">
                        <c:v>43282.583357291667</c:v>
                      </c:pt>
                      <c:pt idx="735">
                        <c:v>43282.625024016204</c:v>
                      </c:pt>
                      <c:pt idx="736">
                        <c:v>43282.666690740742</c:v>
                      </c:pt>
                      <c:pt idx="737">
                        <c:v>43282.708357465279</c:v>
                      </c:pt>
                      <c:pt idx="738">
                        <c:v>43282.750024189816</c:v>
                      </c:pt>
                      <c:pt idx="739">
                        <c:v>43282.791690914353</c:v>
                      </c:pt>
                      <c:pt idx="740">
                        <c:v>43282.83335763889</c:v>
                      </c:pt>
                      <c:pt idx="741">
                        <c:v>43282.875024363428</c:v>
                      </c:pt>
                      <c:pt idx="742">
                        <c:v>43282.916691087965</c:v>
                      </c:pt>
                      <c:pt idx="743">
                        <c:v>43282.958357812502</c:v>
                      </c:pt>
                      <c:pt idx="744">
                        <c:v>43283.000024537039</c:v>
                      </c:pt>
                      <c:pt idx="745">
                        <c:v>43283.041691261576</c:v>
                      </c:pt>
                      <c:pt idx="746">
                        <c:v>43283.083357986114</c:v>
                      </c:pt>
                      <c:pt idx="747">
                        <c:v>43283.125024710651</c:v>
                      </c:pt>
                      <c:pt idx="748">
                        <c:v>43283.166691435188</c:v>
                      </c:pt>
                      <c:pt idx="749">
                        <c:v>43283.208358159725</c:v>
                      </c:pt>
                      <c:pt idx="750">
                        <c:v>43283.250024884263</c:v>
                      </c:pt>
                      <c:pt idx="751">
                        <c:v>43283.2916916088</c:v>
                      </c:pt>
                      <c:pt idx="752">
                        <c:v>43283.333358333337</c:v>
                      </c:pt>
                      <c:pt idx="753">
                        <c:v>43283.375025057867</c:v>
                      </c:pt>
                      <c:pt idx="754">
                        <c:v>43283.416691782404</c:v>
                      </c:pt>
                      <c:pt idx="755">
                        <c:v>43283.458358506941</c:v>
                      </c:pt>
                      <c:pt idx="756">
                        <c:v>43283.500025231479</c:v>
                      </c:pt>
                      <c:pt idx="757">
                        <c:v>43283.541691956016</c:v>
                      </c:pt>
                      <c:pt idx="758">
                        <c:v>43283.583358680553</c:v>
                      </c:pt>
                      <c:pt idx="759">
                        <c:v>43283.62502540509</c:v>
                      </c:pt>
                      <c:pt idx="760">
                        <c:v>43283.666692129627</c:v>
                      </c:pt>
                      <c:pt idx="761">
                        <c:v>43283.708358854165</c:v>
                      </c:pt>
                      <c:pt idx="762">
                        <c:v>43283.750025578702</c:v>
                      </c:pt>
                      <c:pt idx="763">
                        <c:v>43283.791692303239</c:v>
                      </c:pt>
                      <c:pt idx="764">
                        <c:v>43283.833359027776</c:v>
                      </c:pt>
                      <c:pt idx="765">
                        <c:v>43283.875025752313</c:v>
                      </c:pt>
                      <c:pt idx="766">
                        <c:v>43283.916692476851</c:v>
                      </c:pt>
                      <c:pt idx="767">
                        <c:v>43283.958359201388</c:v>
                      </c:pt>
                      <c:pt idx="768">
                        <c:v>43284.000025925925</c:v>
                      </c:pt>
                      <c:pt idx="769">
                        <c:v>43284.041692650462</c:v>
                      </c:pt>
                      <c:pt idx="770">
                        <c:v>43284.083359374999</c:v>
                      </c:pt>
                      <c:pt idx="771">
                        <c:v>43284.125026099537</c:v>
                      </c:pt>
                      <c:pt idx="772">
                        <c:v>43284.166692824074</c:v>
                      </c:pt>
                      <c:pt idx="773">
                        <c:v>43284.208359548611</c:v>
                      </c:pt>
                      <c:pt idx="774">
                        <c:v>43284.250026273148</c:v>
                      </c:pt>
                      <c:pt idx="775">
                        <c:v>43284.291692997685</c:v>
                      </c:pt>
                      <c:pt idx="776">
                        <c:v>43284.333359722223</c:v>
                      </c:pt>
                      <c:pt idx="777">
                        <c:v>43284.37502644676</c:v>
                      </c:pt>
                      <c:pt idx="778">
                        <c:v>43284.416693171297</c:v>
                      </c:pt>
                      <c:pt idx="779">
                        <c:v>43284.458359895834</c:v>
                      </c:pt>
                      <c:pt idx="780">
                        <c:v>43284.500026620372</c:v>
                      </c:pt>
                      <c:pt idx="781">
                        <c:v>43284.541693344909</c:v>
                      </c:pt>
                      <c:pt idx="782">
                        <c:v>43284.583360069446</c:v>
                      </c:pt>
                      <c:pt idx="783">
                        <c:v>43284.625026793983</c:v>
                      </c:pt>
                      <c:pt idx="784">
                        <c:v>43284.66669351852</c:v>
                      </c:pt>
                      <c:pt idx="785">
                        <c:v>43284.708360243058</c:v>
                      </c:pt>
                      <c:pt idx="786">
                        <c:v>43284.750026967595</c:v>
                      </c:pt>
                      <c:pt idx="787">
                        <c:v>43284.791693692132</c:v>
                      </c:pt>
                      <c:pt idx="788">
                        <c:v>43284.833360416669</c:v>
                      </c:pt>
                      <c:pt idx="789">
                        <c:v>43284.875027141206</c:v>
                      </c:pt>
                      <c:pt idx="790">
                        <c:v>43284.916693865744</c:v>
                      </c:pt>
                      <c:pt idx="791">
                        <c:v>43284.958360590281</c:v>
                      </c:pt>
                      <c:pt idx="792">
                        <c:v>43285.000027314818</c:v>
                      </c:pt>
                      <c:pt idx="793">
                        <c:v>43285.041694039355</c:v>
                      </c:pt>
                      <c:pt idx="794">
                        <c:v>43285.083360763892</c:v>
                      </c:pt>
                      <c:pt idx="795">
                        <c:v>43285.125027488422</c:v>
                      </c:pt>
                      <c:pt idx="796">
                        <c:v>43285.16669421296</c:v>
                      </c:pt>
                      <c:pt idx="797">
                        <c:v>43285.208360937497</c:v>
                      </c:pt>
                      <c:pt idx="798">
                        <c:v>43285.250027662034</c:v>
                      </c:pt>
                      <c:pt idx="799">
                        <c:v>43285.291694386571</c:v>
                      </c:pt>
                      <c:pt idx="800">
                        <c:v>43285.333361111108</c:v>
                      </c:pt>
                      <c:pt idx="801">
                        <c:v>43285.375027835646</c:v>
                      </c:pt>
                      <c:pt idx="802">
                        <c:v>43285.416694560183</c:v>
                      </c:pt>
                      <c:pt idx="803">
                        <c:v>43285.45836128472</c:v>
                      </c:pt>
                      <c:pt idx="804">
                        <c:v>43285.500028009257</c:v>
                      </c:pt>
                      <c:pt idx="805">
                        <c:v>43285.541694733794</c:v>
                      </c:pt>
                      <c:pt idx="806">
                        <c:v>43285.583361458332</c:v>
                      </c:pt>
                      <c:pt idx="807">
                        <c:v>43285.625028182869</c:v>
                      </c:pt>
                      <c:pt idx="808">
                        <c:v>43285.666694907406</c:v>
                      </c:pt>
                      <c:pt idx="809">
                        <c:v>43285.708361631943</c:v>
                      </c:pt>
                      <c:pt idx="810">
                        <c:v>43285.75002835648</c:v>
                      </c:pt>
                      <c:pt idx="811">
                        <c:v>43285.791695081018</c:v>
                      </c:pt>
                      <c:pt idx="812">
                        <c:v>43285.833361805555</c:v>
                      </c:pt>
                      <c:pt idx="813">
                        <c:v>43285.875028530092</c:v>
                      </c:pt>
                      <c:pt idx="814">
                        <c:v>43285.916695254629</c:v>
                      </c:pt>
                      <c:pt idx="815">
                        <c:v>43285.958361979167</c:v>
                      </c:pt>
                      <c:pt idx="816">
                        <c:v>43286.000028703704</c:v>
                      </c:pt>
                      <c:pt idx="817">
                        <c:v>43286.041695428241</c:v>
                      </c:pt>
                      <c:pt idx="818">
                        <c:v>43286.083362152778</c:v>
                      </c:pt>
                      <c:pt idx="819">
                        <c:v>43286.125028877315</c:v>
                      </c:pt>
                      <c:pt idx="820">
                        <c:v>43286.166695601853</c:v>
                      </c:pt>
                      <c:pt idx="821">
                        <c:v>43286.20836232639</c:v>
                      </c:pt>
                      <c:pt idx="822">
                        <c:v>43286.250029050927</c:v>
                      </c:pt>
                      <c:pt idx="823">
                        <c:v>43286.291695775464</c:v>
                      </c:pt>
                      <c:pt idx="824">
                        <c:v>43286.333362500001</c:v>
                      </c:pt>
                      <c:pt idx="825">
                        <c:v>43286.375029224539</c:v>
                      </c:pt>
                      <c:pt idx="826">
                        <c:v>43286.416695949076</c:v>
                      </c:pt>
                      <c:pt idx="827">
                        <c:v>43286.458362673613</c:v>
                      </c:pt>
                      <c:pt idx="828">
                        <c:v>43286.50002939815</c:v>
                      </c:pt>
                      <c:pt idx="829">
                        <c:v>43286.541696122687</c:v>
                      </c:pt>
                      <c:pt idx="830">
                        <c:v>43286.583362847225</c:v>
                      </c:pt>
                      <c:pt idx="831">
                        <c:v>43286.625029571762</c:v>
                      </c:pt>
                      <c:pt idx="832">
                        <c:v>43286.666696296299</c:v>
                      </c:pt>
                      <c:pt idx="833">
                        <c:v>43286.708363020836</c:v>
                      </c:pt>
                      <c:pt idx="834">
                        <c:v>43286.750029745373</c:v>
                      </c:pt>
                      <c:pt idx="835">
                        <c:v>43286.791696469911</c:v>
                      </c:pt>
                      <c:pt idx="836">
                        <c:v>43286.833363194448</c:v>
                      </c:pt>
                      <c:pt idx="837">
                        <c:v>43286.875029918985</c:v>
                      </c:pt>
                      <c:pt idx="838">
                        <c:v>43286.916696643515</c:v>
                      </c:pt>
                      <c:pt idx="839">
                        <c:v>43286.958363368052</c:v>
                      </c:pt>
                      <c:pt idx="840">
                        <c:v>43287.000030092589</c:v>
                      </c:pt>
                      <c:pt idx="841">
                        <c:v>43287.041696817127</c:v>
                      </c:pt>
                      <c:pt idx="842">
                        <c:v>43287.083363541664</c:v>
                      </c:pt>
                      <c:pt idx="843">
                        <c:v>43287.125030266201</c:v>
                      </c:pt>
                      <c:pt idx="844">
                        <c:v>43287.166696990738</c:v>
                      </c:pt>
                      <c:pt idx="845">
                        <c:v>43287.208363715275</c:v>
                      </c:pt>
                      <c:pt idx="846">
                        <c:v>43287.250030439813</c:v>
                      </c:pt>
                      <c:pt idx="847">
                        <c:v>43287.29169716435</c:v>
                      </c:pt>
                      <c:pt idx="848">
                        <c:v>43287.333363888887</c:v>
                      </c:pt>
                      <c:pt idx="849">
                        <c:v>43287.375030613424</c:v>
                      </c:pt>
                      <c:pt idx="850">
                        <c:v>43287.416697337962</c:v>
                      </c:pt>
                      <c:pt idx="851">
                        <c:v>43287.458364062499</c:v>
                      </c:pt>
                      <c:pt idx="852">
                        <c:v>43287.500030787036</c:v>
                      </c:pt>
                      <c:pt idx="853">
                        <c:v>43287.541697511573</c:v>
                      </c:pt>
                      <c:pt idx="854">
                        <c:v>43287.58336423611</c:v>
                      </c:pt>
                      <c:pt idx="855">
                        <c:v>43287.625030960648</c:v>
                      </c:pt>
                      <c:pt idx="856">
                        <c:v>43287.666697685185</c:v>
                      </c:pt>
                      <c:pt idx="857">
                        <c:v>43287.708364409722</c:v>
                      </c:pt>
                      <c:pt idx="858">
                        <c:v>43287.750031134259</c:v>
                      </c:pt>
                      <c:pt idx="859">
                        <c:v>43287.791697858796</c:v>
                      </c:pt>
                      <c:pt idx="860">
                        <c:v>43287.833364583334</c:v>
                      </c:pt>
                      <c:pt idx="861">
                        <c:v>43287.875031307871</c:v>
                      </c:pt>
                      <c:pt idx="862">
                        <c:v>43287.916698032408</c:v>
                      </c:pt>
                      <c:pt idx="863">
                        <c:v>43287.958364756945</c:v>
                      </c:pt>
                      <c:pt idx="864">
                        <c:v>43288.000031481482</c:v>
                      </c:pt>
                      <c:pt idx="865">
                        <c:v>43288.04169820602</c:v>
                      </c:pt>
                      <c:pt idx="866">
                        <c:v>43288.083364930557</c:v>
                      </c:pt>
                      <c:pt idx="867">
                        <c:v>43288.125031655094</c:v>
                      </c:pt>
                      <c:pt idx="868">
                        <c:v>43288.166698379631</c:v>
                      </c:pt>
                      <c:pt idx="869">
                        <c:v>43288.208365104168</c:v>
                      </c:pt>
                      <c:pt idx="870">
                        <c:v>43288.250031828706</c:v>
                      </c:pt>
                      <c:pt idx="871">
                        <c:v>43288.291698553243</c:v>
                      </c:pt>
                      <c:pt idx="872">
                        <c:v>43288.33336527778</c:v>
                      </c:pt>
                      <c:pt idx="873">
                        <c:v>43288.375032002317</c:v>
                      </c:pt>
                      <c:pt idx="874">
                        <c:v>43288.416698726855</c:v>
                      </c:pt>
                      <c:pt idx="875">
                        <c:v>43288.458365451392</c:v>
                      </c:pt>
                      <c:pt idx="876">
                        <c:v>43288.500032175929</c:v>
                      </c:pt>
                      <c:pt idx="877">
                        <c:v>43288.541698900466</c:v>
                      </c:pt>
                      <c:pt idx="878">
                        <c:v>43288.583365625003</c:v>
                      </c:pt>
                      <c:pt idx="879">
                        <c:v>43288.625032349541</c:v>
                      </c:pt>
                      <c:pt idx="880">
                        <c:v>43288.66669907407</c:v>
                      </c:pt>
                      <c:pt idx="881">
                        <c:v>43288.708365798608</c:v>
                      </c:pt>
                      <c:pt idx="882">
                        <c:v>43288.750032523145</c:v>
                      </c:pt>
                      <c:pt idx="883">
                        <c:v>43288.791699247682</c:v>
                      </c:pt>
                      <c:pt idx="884">
                        <c:v>43288.833365972219</c:v>
                      </c:pt>
                      <c:pt idx="885">
                        <c:v>43288.875032696757</c:v>
                      </c:pt>
                      <c:pt idx="886">
                        <c:v>43288.916699421294</c:v>
                      </c:pt>
                      <c:pt idx="887">
                        <c:v>43288.958366145831</c:v>
                      </c:pt>
                      <c:pt idx="888">
                        <c:v>43289.000032870368</c:v>
                      </c:pt>
                      <c:pt idx="889">
                        <c:v>43289.041699594905</c:v>
                      </c:pt>
                      <c:pt idx="890">
                        <c:v>43289.083366319443</c:v>
                      </c:pt>
                      <c:pt idx="891">
                        <c:v>43289.12503304398</c:v>
                      </c:pt>
                      <c:pt idx="892">
                        <c:v>43289.166699768517</c:v>
                      </c:pt>
                      <c:pt idx="893">
                        <c:v>43289.208366493054</c:v>
                      </c:pt>
                      <c:pt idx="894">
                        <c:v>43289.250033217591</c:v>
                      </c:pt>
                      <c:pt idx="895">
                        <c:v>43289.291699942129</c:v>
                      </c:pt>
                      <c:pt idx="896">
                        <c:v>43289.333366666666</c:v>
                      </c:pt>
                      <c:pt idx="897">
                        <c:v>43289.375033391203</c:v>
                      </c:pt>
                      <c:pt idx="898">
                        <c:v>43289.41670011574</c:v>
                      </c:pt>
                      <c:pt idx="899">
                        <c:v>43289.458366840277</c:v>
                      </c:pt>
                      <c:pt idx="900">
                        <c:v>43289.500033564815</c:v>
                      </c:pt>
                      <c:pt idx="901">
                        <c:v>43289.541700289352</c:v>
                      </c:pt>
                      <c:pt idx="902">
                        <c:v>43289.583367013889</c:v>
                      </c:pt>
                      <c:pt idx="903">
                        <c:v>43289.625033738426</c:v>
                      </c:pt>
                      <c:pt idx="904">
                        <c:v>43289.666700462963</c:v>
                      </c:pt>
                      <c:pt idx="905">
                        <c:v>43289.708367187501</c:v>
                      </c:pt>
                      <c:pt idx="906">
                        <c:v>43289.750033912038</c:v>
                      </c:pt>
                      <c:pt idx="907">
                        <c:v>43289.791700636575</c:v>
                      </c:pt>
                      <c:pt idx="908">
                        <c:v>43289.833367361112</c:v>
                      </c:pt>
                      <c:pt idx="909">
                        <c:v>43289.87503408565</c:v>
                      </c:pt>
                      <c:pt idx="910">
                        <c:v>43289.916700810187</c:v>
                      </c:pt>
                      <c:pt idx="911">
                        <c:v>43289.958367534724</c:v>
                      </c:pt>
                      <c:pt idx="912">
                        <c:v>43290.000034259261</c:v>
                      </c:pt>
                      <c:pt idx="913">
                        <c:v>43290.041700983798</c:v>
                      </c:pt>
                      <c:pt idx="914">
                        <c:v>43290.083367708336</c:v>
                      </c:pt>
                      <c:pt idx="915">
                        <c:v>43290.125034432873</c:v>
                      </c:pt>
                      <c:pt idx="916">
                        <c:v>43290.16670115741</c:v>
                      </c:pt>
                      <c:pt idx="917">
                        <c:v>43290.208367881947</c:v>
                      </c:pt>
                      <c:pt idx="918">
                        <c:v>43290.250034606484</c:v>
                      </c:pt>
                      <c:pt idx="919">
                        <c:v>43290.291701331022</c:v>
                      </c:pt>
                      <c:pt idx="920">
                        <c:v>43290.333368055559</c:v>
                      </c:pt>
                      <c:pt idx="921">
                        <c:v>43290.375034780096</c:v>
                      </c:pt>
                      <c:pt idx="922">
                        <c:v>43290.416701504633</c:v>
                      </c:pt>
                      <c:pt idx="923">
                        <c:v>43290.458368229163</c:v>
                      </c:pt>
                      <c:pt idx="924">
                        <c:v>43290.5000349537</c:v>
                      </c:pt>
                      <c:pt idx="925">
                        <c:v>43290.541701678238</c:v>
                      </c:pt>
                      <c:pt idx="926">
                        <c:v>43290.583368402775</c:v>
                      </c:pt>
                      <c:pt idx="927">
                        <c:v>43290.625035127312</c:v>
                      </c:pt>
                      <c:pt idx="928">
                        <c:v>43290.666701851849</c:v>
                      </c:pt>
                      <c:pt idx="929">
                        <c:v>43290.708368576386</c:v>
                      </c:pt>
                      <c:pt idx="930">
                        <c:v>43290.750035300924</c:v>
                      </c:pt>
                      <c:pt idx="931">
                        <c:v>43290.791702025461</c:v>
                      </c:pt>
                      <c:pt idx="932">
                        <c:v>43290.833368749998</c:v>
                      </c:pt>
                      <c:pt idx="933">
                        <c:v>43290.875035474535</c:v>
                      </c:pt>
                      <c:pt idx="934">
                        <c:v>43290.916702199072</c:v>
                      </c:pt>
                      <c:pt idx="935">
                        <c:v>43290.95836892361</c:v>
                      </c:pt>
                      <c:pt idx="936">
                        <c:v>43291.000035648147</c:v>
                      </c:pt>
                      <c:pt idx="937">
                        <c:v>43291.041702372684</c:v>
                      </c:pt>
                      <c:pt idx="938">
                        <c:v>43291.083369097221</c:v>
                      </c:pt>
                      <c:pt idx="939">
                        <c:v>43291.125035821759</c:v>
                      </c:pt>
                      <c:pt idx="940">
                        <c:v>43291.166702546296</c:v>
                      </c:pt>
                      <c:pt idx="941">
                        <c:v>43291.208369270833</c:v>
                      </c:pt>
                      <c:pt idx="942">
                        <c:v>43291.25003599537</c:v>
                      </c:pt>
                      <c:pt idx="943">
                        <c:v>43291.291702719907</c:v>
                      </c:pt>
                      <c:pt idx="944">
                        <c:v>43291.333369444445</c:v>
                      </c:pt>
                      <c:pt idx="945">
                        <c:v>43291.375036168982</c:v>
                      </c:pt>
                      <c:pt idx="946">
                        <c:v>43291.416702893519</c:v>
                      </c:pt>
                      <c:pt idx="947">
                        <c:v>43291.458369618056</c:v>
                      </c:pt>
                      <c:pt idx="948">
                        <c:v>43291.500036342593</c:v>
                      </c:pt>
                      <c:pt idx="949">
                        <c:v>43291.541703067131</c:v>
                      </c:pt>
                      <c:pt idx="950">
                        <c:v>43291.583369791668</c:v>
                      </c:pt>
                      <c:pt idx="951">
                        <c:v>43291.625036516205</c:v>
                      </c:pt>
                      <c:pt idx="952">
                        <c:v>43291.666703240742</c:v>
                      </c:pt>
                      <c:pt idx="953">
                        <c:v>43291.708369965279</c:v>
                      </c:pt>
                      <c:pt idx="954">
                        <c:v>43291.750036689817</c:v>
                      </c:pt>
                      <c:pt idx="955">
                        <c:v>43291.791703414354</c:v>
                      </c:pt>
                      <c:pt idx="956">
                        <c:v>43291.833370138891</c:v>
                      </c:pt>
                      <c:pt idx="957">
                        <c:v>43291.875036863428</c:v>
                      </c:pt>
                      <c:pt idx="958">
                        <c:v>43291.916703587965</c:v>
                      </c:pt>
                      <c:pt idx="959">
                        <c:v>43291.958370312503</c:v>
                      </c:pt>
                      <c:pt idx="960">
                        <c:v>43292.00003703704</c:v>
                      </c:pt>
                      <c:pt idx="961">
                        <c:v>43292.041703761577</c:v>
                      </c:pt>
                      <c:pt idx="962">
                        <c:v>43292.083370486114</c:v>
                      </c:pt>
                      <c:pt idx="963">
                        <c:v>43292.125037210651</c:v>
                      </c:pt>
                      <c:pt idx="964">
                        <c:v>43292.166703935189</c:v>
                      </c:pt>
                      <c:pt idx="965">
                        <c:v>43292.208370659719</c:v>
                      </c:pt>
                      <c:pt idx="966">
                        <c:v>43292.250037384256</c:v>
                      </c:pt>
                      <c:pt idx="967">
                        <c:v>43292.291704108793</c:v>
                      </c:pt>
                      <c:pt idx="968">
                        <c:v>43292.33337083333</c:v>
                      </c:pt>
                      <c:pt idx="969">
                        <c:v>43292.375037557867</c:v>
                      </c:pt>
                      <c:pt idx="970">
                        <c:v>43292.416704282405</c:v>
                      </c:pt>
                      <c:pt idx="971">
                        <c:v>43292.458371006942</c:v>
                      </c:pt>
                      <c:pt idx="972">
                        <c:v>43292.500037731479</c:v>
                      </c:pt>
                      <c:pt idx="973">
                        <c:v>43292.541704456016</c:v>
                      </c:pt>
                      <c:pt idx="974">
                        <c:v>43292.583371180554</c:v>
                      </c:pt>
                      <c:pt idx="975">
                        <c:v>43292.625037905091</c:v>
                      </c:pt>
                      <c:pt idx="976">
                        <c:v>43292.666704629628</c:v>
                      </c:pt>
                      <c:pt idx="977">
                        <c:v>43292.708371354165</c:v>
                      </c:pt>
                      <c:pt idx="978">
                        <c:v>43292.750038078702</c:v>
                      </c:pt>
                      <c:pt idx="979">
                        <c:v>43292.79170480324</c:v>
                      </c:pt>
                      <c:pt idx="980">
                        <c:v>43292.833371527777</c:v>
                      </c:pt>
                      <c:pt idx="981">
                        <c:v>43292.875038252314</c:v>
                      </c:pt>
                      <c:pt idx="982">
                        <c:v>43292.916704976851</c:v>
                      </c:pt>
                      <c:pt idx="983">
                        <c:v>43292.958371701388</c:v>
                      </c:pt>
                      <c:pt idx="984">
                        <c:v>43293.000038425926</c:v>
                      </c:pt>
                      <c:pt idx="985">
                        <c:v>43293.041705150463</c:v>
                      </c:pt>
                      <c:pt idx="986">
                        <c:v>43293.083371875</c:v>
                      </c:pt>
                      <c:pt idx="987">
                        <c:v>43293.125038599537</c:v>
                      </c:pt>
                      <c:pt idx="988">
                        <c:v>43293.166705324074</c:v>
                      </c:pt>
                      <c:pt idx="989">
                        <c:v>43293.208372048612</c:v>
                      </c:pt>
                      <c:pt idx="990">
                        <c:v>43293.250038773149</c:v>
                      </c:pt>
                      <c:pt idx="991">
                        <c:v>43293.291705497686</c:v>
                      </c:pt>
                      <c:pt idx="992">
                        <c:v>43293.333372222223</c:v>
                      </c:pt>
                      <c:pt idx="993">
                        <c:v>43293.37503894676</c:v>
                      </c:pt>
                      <c:pt idx="994">
                        <c:v>43293.416705671298</c:v>
                      </c:pt>
                      <c:pt idx="995">
                        <c:v>43293.458372395835</c:v>
                      </c:pt>
                      <c:pt idx="996">
                        <c:v>43293.500039120372</c:v>
                      </c:pt>
                      <c:pt idx="997">
                        <c:v>43293.541705844909</c:v>
                      </c:pt>
                      <c:pt idx="998">
                        <c:v>43293.583372569447</c:v>
                      </c:pt>
                      <c:pt idx="999">
                        <c:v>43293.625039293984</c:v>
                      </c:pt>
                      <c:pt idx="1000">
                        <c:v>43293.666706018521</c:v>
                      </c:pt>
                      <c:pt idx="1001">
                        <c:v>43293.708372743058</c:v>
                      </c:pt>
                      <c:pt idx="1002">
                        <c:v>43293.750039467595</c:v>
                      </c:pt>
                      <c:pt idx="1003">
                        <c:v>43293.791706192133</c:v>
                      </c:pt>
                      <c:pt idx="1004">
                        <c:v>43293.83337291667</c:v>
                      </c:pt>
                      <c:pt idx="1005">
                        <c:v>43293.875039641207</c:v>
                      </c:pt>
                      <c:pt idx="1006">
                        <c:v>43293.916706365744</c:v>
                      </c:pt>
                      <c:pt idx="1007">
                        <c:v>43293.958373090281</c:v>
                      </c:pt>
                      <c:pt idx="1008">
                        <c:v>43294.000039814811</c:v>
                      </c:pt>
                      <c:pt idx="1009">
                        <c:v>43294.041706539349</c:v>
                      </c:pt>
                      <c:pt idx="1010">
                        <c:v>43294.083373263886</c:v>
                      </c:pt>
                      <c:pt idx="1011">
                        <c:v>43294.125039988423</c:v>
                      </c:pt>
                      <c:pt idx="1012">
                        <c:v>43294.16670671296</c:v>
                      </c:pt>
                      <c:pt idx="1013">
                        <c:v>43294.208373437497</c:v>
                      </c:pt>
                      <c:pt idx="1014">
                        <c:v>43294.250040162035</c:v>
                      </c:pt>
                      <c:pt idx="1015">
                        <c:v>43294.291706886572</c:v>
                      </c:pt>
                      <c:pt idx="1016">
                        <c:v>43294.333373611109</c:v>
                      </c:pt>
                      <c:pt idx="1017">
                        <c:v>43294.375040335646</c:v>
                      </c:pt>
                      <c:pt idx="1018">
                        <c:v>43294.416707060183</c:v>
                      </c:pt>
                      <c:pt idx="1019">
                        <c:v>43294.458373784721</c:v>
                      </c:pt>
                      <c:pt idx="1020">
                        <c:v>43294.500040509258</c:v>
                      </c:pt>
                      <c:pt idx="1021">
                        <c:v>43294.541707233795</c:v>
                      </c:pt>
                      <c:pt idx="1022">
                        <c:v>43294.583373958332</c:v>
                      </c:pt>
                      <c:pt idx="1023">
                        <c:v>43294.625040682869</c:v>
                      </c:pt>
                      <c:pt idx="1024">
                        <c:v>43294.666707407407</c:v>
                      </c:pt>
                      <c:pt idx="1025">
                        <c:v>43294.708374131944</c:v>
                      </c:pt>
                      <c:pt idx="1026">
                        <c:v>43294.750040856481</c:v>
                      </c:pt>
                      <c:pt idx="1027">
                        <c:v>43294.791707581018</c:v>
                      </c:pt>
                      <c:pt idx="1028">
                        <c:v>43294.833374305555</c:v>
                      </c:pt>
                      <c:pt idx="1029">
                        <c:v>43294.875041030093</c:v>
                      </c:pt>
                      <c:pt idx="1030">
                        <c:v>43294.91670775463</c:v>
                      </c:pt>
                      <c:pt idx="1031">
                        <c:v>43294.958374479167</c:v>
                      </c:pt>
                      <c:pt idx="1032">
                        <c:v>43295.000041203704</c:v>
                      </c:pt>
                      <c:pt idx="1033">
                        <c:v>43295.041707928242</c:v>
                      </c:pt>
                      <c:pt idx="1034">
                        <c:v>43295.083374652779</c:v>
                      </c:pt>
                      <c:pt idx="1035">
                        <c:v>43295.125041377316</c:v>
                      </c:pt>
                      <c:pt idx="1036">
                        <c:v>43295.166708101853</c:v>
                      </c:pt>
                      <c:pt idx="1037">
                        <c:v>43295.20837482639</c:v>
                      </c:pt>
                      <c:pt idx="1038">
                        <c:v>43295.250041550928</c:v>
                      </c:pt>
                      <c:pt idx="1039">
                        <c:v>43295.291708275465</c:v>
                      </c:pt>
                      <c:pt idx="1040">
                        <c:v>43295.333375000002</c:v>
                      </c:pt>
                      <c:pt idx="1041">
                        <c:v>43295.375041724539</c:v>
                      </c:pt>
                      <c:pt idx="1042">
                        <c:v>43295.416708449076</c:v>
                      </c:pt>
                      <c:pt idx="1043">
                        <c:v>43295.458375173614</c:v>
                      </c:pt>
                      <c:pt idx="1044">
                        <c:v>43295.500041898151</c:v>
                      </c:pt>
                      <c:pt idx="1045">
                        <c:v>43295.541708622688</c:v>
                      </c:pt>
                      <c:pt idx="1046">
                        <c:v>43295.583375347225</c:v>
                      </c:pt>
                      <c:pt idx="1047">
                        <c:v>43295.625042071762</c:v>
                      </c:pt>
                      <c:pt idx="1048">
                        <c:v>43295.6667087963</c:v>
                      </c:pt>
                      <c:pt idx="1049">
                        <c:v>43295.708375520837</c:v>
                      </c:pt>
                      <c:pt idx="1050">
                        <c:v>43295.750042245367</c:v>
                      </c:pt>
                      <c:pt idx="1051">
                        <c:v>43295.791708969904</c:v>
                      </c:pt>
                      <c:pt idx="1052">
                        <c:v>43295.833375694441</c:v>
                      </c:pt>
                      <c:pt idx="1053">
                        <c:v>43295.875042418978</c:v>
                      </c:pt>
                      <c:pt idx="1054">
                        <c:v>43295.916709143516</c:v>
                      </c:pt>
                      <c:pt idx="1055">
                        <c:v>43295.958375868053</c:v>
                      </c:pt>
                      <c:pt idx="1056">
                        <c:v>43296.00004259259</c:v>
                      </c:pt>
                      <c:pt idx="1057">
                        <c:v>43296.041709317127</c:v>
                      </c:pt>
                      <c:pt idx="1058">
                        <c:v>43296.083376041664</c:v>
                      </c:pt>
                      <c:pt idx="1059">
                        <c:v>43296.125042766202</c:v>
                      </c:pt>
                      <c:pt idx="1060">
                        <c:v>43296.166709490739</c:v>
                      </c:pt>
                      <c:pt idx="1061">
                        <c:v>43296.208376215276</c:v>
                      </c:pt>
                      <c:pt idx="1062">
                        <c:v>43296.250042939813</c:v>
                      </c:pt>
                      <c:pt idx="1063">
                        <c:v>43296.29170966435</c:v>
                      </c:pt>
                      <c:pt idx="1064">
                        <c:v>43296.333376388888</c:v>
                      </c:pt>
                      <c:pt idx="1065">
                        <c:v>43296.375043113425</c:v>
                      </c:pt>
                      <c:pt idx="1066">
                        <c:v>43296.416709837962</c:v>
                      </c:pt>
                      <c:pt idx="1067">
                        <c:v>43296.458376562499</c:v>
                      </c:pt>
                      <c:pt idx="1068">
                        <c:v>43296.500043287037</c:v>
                      </c:pt>
                      <c:pt idx="1069">
                        <c:v>43296.541710011574</c:v>
                      </c:pt>
                      <c:pt idx="1070">
                        <c:v>43296.583376736111</c:v>
                      </c:pt>
                      <c:pt idx="1071">
                        <c:v>43296.625043460648</c:v>
                      </c:pt>
                      <c:pt idx="1072">
                        <c:v>43296.666710185185</c:v>
                      </c:pt>
                      <c:pt idx="1073">
                        <c:v>43296.708376909723</c:v>
                      </c:pt>
                      <c:pt idx="1074">
                        <c:v>43296.75004363426</c:v>
                      </c:pt>
                      <c:pt idx="1075">
                        <c:v>43296.791710358797</c:v>
                      </c:pt>
                      <c:pt idx="1076">
                        <c:v>43296.833377083334</c:v>
                      </c:pt>
                      <c:pt idx="1077">
                        <c:v>43296.875043807871</c:v>
                      </c:pt>
                      <c:pt idx="1078">
                        <c:v>43296.916710532409</c:v>
                      </c:pt>
                      <c:pt idx="1079">
                        <c:v>43296.958377256946</c:v>
                      </c:pt>
                      <c:pt idx="1080">
                        <c:v>43297.000043981483</c:v>
                      </c:pt>
                      <c:pt idx="1081">
                        <c:v>43297.04171070602</c:v>
                      </c:pt>
                      <c:pt idx="1082">
                        <c:v>43297.083377430557</c:v>
                      </c:pt>
                      <c:pt idx="1083">
                        <c:v>43297.125044155095</c:v>
                      </c:pt>
                      <c:pt idx="1084">
                        <c:v>43297.166710879632</c:v>
                      </c:pt>
                      <c:pt idx="1085">
                        <c:v>43297.208377604169</c:v>
                      </c:pt>
                      <c:pt idx="1086">
                        <c:v>43297.250044328706</c:v>
                      </c:pt>
                      <c:pt idx="1087">
                        <c:v>43297.291711053243</c:v>
                      </c:pt>
                      <c:pt idx="1088">
                        <c:v>43297.333377777781</c:v>
                      </c:pt>
                      <c:pt idx="1089">
                        <c:v>43297.375044502318</c:v>
                      </c:pt>
                      <c:pt idx="1090">
                        <c:v>43297.416711226855</c:v>
                      </c:pt>
                      <c:pt idx="1091">
                        <c:v>43297.458377951392</c:v>
                      </c:pt>
                      <c:pt idx="1092">
                        <c:v>43297.50004467593</c:v>
                      </c:pt>
                      <c:pt idx="1093">
                        <c:v>43297.541711400459</c:v>
                      </c:pt>
                      <c:pt idx="1094">
                        <c:v>43297.583378124997</c:v>
                      </c:pt>
                      <c:pt idx="1095">
                        <c:v>43297.625044849534</c:v>
                      </c:pt>
                      <c:pt idx="1096">
                        <c:v>43297.666711574071</c:v>
                      </c:pt>
                      <c:pt idx="1097">
                        <c:v>43297.708378298608</c:v>
                      </c:pt>
                      <c:pt idx="1098">
                        <c:v>43297.750045023146</c:v>
                      </c:pt>
                      <c:pt idx="1099">
                        <c:v>43297.791711747683</c:v>
                      </c:pt>
                      <c:pt idx="1100">
                        <c:v>43297.83337847222</c:v>
                      </c:pt>
                      <c:pt idx="1101">
                        <c:v>43297.875045196757</c:v>
                      </c:pt>
                      <c:pt idx="1102">
                        <c:v>43297.916711921294</c:v>
                      </c:pt>
                      <c:pt idx="1103">
                        <c:v>43297.958378645832</c:v>
                      </c:pt>
                      <c:pt idx="1104">
                        <c:v>43298.000045370369</c:v>
                      </c:pt>
                      <c:pt idx="1105">
                        <c:v>43298.041712094906</c:v>
                      </c:pt>
                      <c:pt idx="1106">
                        <c:v>43298.083378819443</c:v>
                      </c:pt>
                      <c:pt idx="1107">
                        <c:v>43298.12504554398</c:v>
                      </c:pt>
                      <c:pt idx="1108">
                        <c:v>43298.166712268518</c:v>
                      </c:pt>
                      <c:pt idx="1109">
                        <c:v>43298.208378993055</c:v>
                      </c:pt>
                      <c:pt idx="1110">
                        <c:v>43298.250045717592</c:v>
                      </c:pt>
                      <c:pt idx="1111">
                        <c:v>43298.291712442129</c:v>
                      </c:pt>
                      <c:pt idx="1112">
                        <c:v>43298.333379166666</c:v>
                      </c:pt>
                      <c:pt idx="1113">
                        <c:v>43298.375045891204</c:v>
                      </c:pt>
                      <c:pt idx="1114">
                        <c:v>43298.416712615741</c:v>
                      </c:pt>
                      <c:pt idx="1115">
                        <c:v>43298.458379340278</c:v>
                      </c:pt>
                      <c:pt idx="1116">
                        <c:v>43298.500046064815</c:v>
                      </c:pt>
                      <c:pt idx="1117">
                        <c:v>43298.541712789352</c:v>
                      </c:pt>
                      <c:pt idx="1118">
                        <c:v>43298.58337951389</c:v>
                      </c:pt>
                      <c:pt idx="1119">
                        <c:v>43298.625046238427</c:v>
                      </c:pt>
                      <c:pt idx="1120">
                        <c:v>43298.666712962964</c:v>
                      </c:pt>
                      <c:pt idx="1121">
                        <c:v>43298.708379687501</c:v>
                      </c:pt>
                      <c:pt idx="1122">
                        <c:v>43298.750046412039</c:v>
                      </c:pt>
                      <c:pt idx="1123">
                        <c:v>43298.791713136576</c:v>
                      </c:pt>
                      <c:pt idx="1124">
                        <c:v>43298.833379861113</c:v>
                      </c:pt>
                      <c:pt idx="1125">
                        <c:v>43298.87504658565</c:v>
                      </c:pt>
                      <c:pt idx="1126">
                        <c:v>43298.916713310187</c:v>
                      </c:pt>
                      <c:pt idx="1127">
                        <c:v>43298.958380034725</c:v>
                      </c:pt>
                      <c:pt idx="1128">
                        <c:v>43299.000046759262</c:v>
                      </c:pt>
                      <c:pt idx="1129">
                        <c:v>43299.041713483799</c:v>
                      </c:pt>
                      <c:pt idx="1130">
                        <c:v>43299.083380208336</c:v>
                      </c:pt>
                      <c:pt idx="1131">
                        <c:v>43299.125046932873</c:v>
                      </c:pt>
                      <c:pt idx="1132">
                        <c:v>43299.166713657411</c:v>
                      </c:pt>
                      <c:pt idx="1133">
                        <c:v>43299.208380381948</c:v>
                      </c:pt>
                      <c:pt idx="1134">
                        <c:v>43299.250047106485</c:v>
                      </c:pt>
                      <c:pt idx="1135">
                        <c:v>43299.291713831015</c:v>
                      </c:pt>
                      <c:pt idx="1136">
                        <c:v>43299.333380555552</c:v>
                      </c:pt>
                      <c:pt idx="1137">
                        <c:v>43299.375047280089</c:v>
                      </c:pt>
                      <c:pt idx="1138">
                        <c:v>43299.416714004627</c:v>
                      </c:pt>
                      <c:pt idx="1139">
                        <c:v>43299.458380729164</c:v>
                      </c:pt>
                      <c:pt idx="1140">
                        <c:v>43299.500047453701</c:v>
                      </c:pt>
                      <c:pt idx="1141">
                        <c:v>43299.541714178238</c:v>
                      </c:pt>
                      <c:pt idx="1142">
                        <c:v>43299.583380902775</c:v>
                      </c:pt>
                      <c:pt idx="1143">
                        <c:v>43299.625047627313</c:v>
                      </c:pt>
                      <c:pt idx="1144">
                        <c:v>43299.66671435185</c:v>
                      </c:pt>
                      <c:pt idx="1145">
                        <c:v>43299.708381076387</c:v>
                      </c:pt>
                      <c:pt idx="1146">
                        <c:v>43299.750047800924</c:v>
                      </c:pt>
                      <c:pt idx="1147">
                        <c:v>43299.791714525461</c:v>
                      </c:pt>
                      <c:pt idx="1148">
                        <c:v>43299.833381249999</c:v>
                      </c:pt>
                      <c:pt idx="1149">
                        <c:v>43299.875047974536</c:v>
                      </c:pt>
                      <c:pt idx="1150">
                        <c:v>43299.916714699073</c:v>
                      </c:pt>
                      <c:pt idx="1151">
                        <c:v>43299.95838142361</c:v>
                      </c:pt>
                      <c:pt idx="1152">
                        <c:v>43300.000048148147</c:v>
                      </c:pt>
                      <c:pt idx="1153">
                        <c:v>43300.041714872685</c:v>
                      </c:pt>
                      <c:pt idx="1154">
                        <c:v>43300.083381597222</c:v>
                      </c:pt>
                      <c:pt idx="1155">
                        <c:v>43300.125048321759</c:v>
                      </c:pt>
                      <c:pt idx="1156">
                        <c:v>43300.166715046296</c:v>
                      </c:pt>
                      <c:pt idx="1157">
                        <c:v>43300.208381770834</c:v>
                      </c:pt>
                      <c:pt idx="1158">
                        <c:v>43300.250048495371</c:v>
                      </c:pt>
                      <c:pt idx="1159">
                        <c:v>43300.291715219908</c:v>
                      </c:pt>
                      <c:pt idx="1160">
                        <c:v>43300.333381944445</c:v>
                      </c:pt>
                      <c:pt idx="1161">
                        <c:v>43300.375048668982</c:v>
                      </c:pt>
                      <c:pt idx="1162">
                        <c:v>43300.41671539352</c:v>
                      </c:pt>
                      <c:pt idx="1163">
                        <c:v>43300.458382118057</c:v>
                      </c:pt>
                      <c:pt idx="1164">
                        <c:v>43300.500048842594</c:v>
                      </c:pt>
                      <c:pt idx="1165">
                        <c:v>43300.541715567131</c:v>
                      </c:pt>
                      <c:pt idx="1166">
                        <c:v>43300.583382291668</c:v>
                      </c:pt>
                      <c:pt idx="1167">
                        <c:v>43300.625049016206</c:v>
                      </c:pt>
                      <c:pt idx="1168">
                        <c:v>43300.666715740743</c:v>
                      </c:pt>
                      <c:pt idx="1169">
                        <c:v>43300.70838246528</c:v>
                      </c:pt>
                      <c:pt idx="1170">
                        <c:v>43300.750049189817</c:v>
                      </c:pt>
                      <c:pt idx="1171">
                        <c:v>43300.791715914354</c:v>
                      </c:pt>
                      <c:pt idx="1172">
                        <c:v>43300.833382638892</c:v>
                      </c:pt>
                      <c:pt idx="1173">
                        <c:v>43300.875049363429</c:v>
                      </c:pt>
                      <c:pt idx="1174">
                        <c:v>43300.916716087966</c:v>
                      </c:pt>
                      <c:pt idx="1175">
                        <c:v>43300.958382812503</c:v>
                      </c:pt>
                      <c:pt idx="1176">
                        <c:v>43301.00004953704</c:v>
                      </c:pt>
                      <c:pt idx="1177">
                        <c:v>43301.041716261578</c:v>
                      </c:pt>
                      <c:pt idx="1178">
                        <c:v>43301.083382986108</c:v>
                      </c:pt>
                      <c:pt idx="1179">
                        <c:v>43301.125049710645</c:v>
                      </c:pt>
                      <c:pt idx="1180">
                        <c:v>43301.166716435182</c:v>
                      </c:pt>
                      <c:pt idx="1181">
                        <c:v>43301.208383159719</c:v>
                      </c:pt>
                      <c:pt idx="1182">
                        <c:v>43301.250049884256</c:v>
                      </c:pt>
                      <c:pt idx="1183">
                        <c:v>43301.291716608794</c:v>
                      </c:pt>
                      <c:pt idx="1184">
                        <c:v>43301.333383333331</c:v>
                      </c:pt>
                      <c:pt idx="1185">
                        <c:v>43301.375050057868</c:v>
                      </c:pt>
                      <c:pt idx="1186">
                        <c:v>43301.416716782405</c:v>
                      </c:pt>
                      <c:pt idx="1187">
                        <c:v>43301.458383506942</c:v>
                      </c:pt>
                      <c:pt idx="1188">
                        <c:v>43301.50005023148</c:v>
                      </c:pt>
                      <c:pt idx="1189">
                        <c:v>43301.541716956017</c:v>
                      </c:pt>
                      <c:pt idx="1190">
                        <c:v>43301.583383680554</c:v>
                      </c:pt>
                      <c:pt idx="1191">
                        <c:v>43301.625050405091</c:v>
                      </c:pt>
                      <c:pt idx="1192">
                        <c:v>43301.666717129629</c:v>
                      </c:pt>
                      <c:pt idx="1193">
                        <c:v>43301.708383854166</c:v>
                      </c:pt>
                      <c:pt idx="1194">
                        <c:v>43301.750050578703</c:v>
                      </c:pt>
                      <c:pt idx="1195">
                        <c:v>43301.79171730324</c:v>
                      </c:pt>
                      <c:pt idx="1196">
                        <c:v>43301.833384027777</c:v>
                      </c:pt>
                      <c:pt idx="1197">
                        <c:v>43301.875050752315</c:v>
                      </c:pt>
                      <c:pt idx="1198">
                        <c:v>43301.916717476852</c:v>
                      </c:pt>
                      <c:pt idx="1199">
                        <c:v>43301.958384201389</c:v>
                      </c:pt>
                      <c:pt idx="1200">
                        <c:v>43302.000050925926</c:v>
                      </c:pt>
                      <c:pt idx="1201">
                        <c:v>43302.041717650463</c:v>
                      </c:pt>
                      <c:pt idx="1202">
                        <c:v>43302.083384375001</c:v>
                      </c:pt>
                      <c:pt idx="1203">
                        <c:v>43302.125051099538</c:v>
                      </c:pt>
                      <c:pt idx="1204">
                        <c:v>43302.166717824075</c:v>
                      </c:pt>
                      <c:pt idx="1205">
                        <c:v>43302.208384548612</c:v>
                      </c:pt>
                      <c:pt idx="1206">
                        <c:v>43302.250051273149</c:v>
                      </c:pt>
                      <c:pt idx="1207">
                        <c:v>43302.291717997687</c:v>
                      </c:pt>
                      <c:pt idx="1208">
                        <c:v>43302.333384722224</c:v>
                      </c:pt>
                      <c:pt idx="1209">
                        <c:v>43302.375051446761</c:v>
                      </c:pt>
                      <c:pt idx="1210">
                        <c:v>43302.416718171298</c:v>
                      </c:pt>
                      <c:pt idx="1211">
                        <c:v>43302.458384895835</c:v>
                      </c:pt>
                      <c:pt idx="1212">
                        <c:v>43302.500051620373</c:v>
                      </c:pt>
                      <c:pt idx="1213">
                        <c:v>43302.54171834491</c:v>
                      </c:pt>
                      <c:pt idx="1214">
                        <c:v>43302.583385069447</c:v>
                      </c:pt>
                      <c:pt idx="1215">
                        <c:v>43302.625051793984</c:v>
                      </c:pt>
                      <c:pt idx="1216">
                        <c:v>43302.666718518522</c:v>
                      </c:pt>
                      <c:pt idx="1217">
                        <c:v>43302.708385243059</c:v>
                      </c:pt>
                      <c:pt idx="1218">
                        <c:v>43302.750051967596</c:v>
                      </c:pt>
                      <c:pt idx="1219">
                        <c:v>43302.791718692133</c:v>
                      </c:pt>
                      <c:pt idx="1220">
                        <c:v>43302.833385416663</c:v>
                      </c:pt>
                      <c:pt idx="1221">
                        <c:v>43302.8750521412</c:v>
                      </c:pt>
                      <c:pt idx="1222">
                        <c:v>43302.916718865737</c:v>
                      </c:pt>
                      <c:pt idx="1223">
                        <c:v>43302.958385590275</c:v>
                      </c:pt>
                      <c:pt idx="1224">
                        <c:v>43303.000052314812</c:v>
                      </c:pt>
                      <c:pt idx="1225">
                        <c:v>43303.041719039349</c:v>
                      </c:pt>
                      <c:pt idx="1226">
                        <c:v>43303.083385763886</c:v>
                      </c:pt>
                      <c:pt idx="1227">
                        <c:v>43303.125052488424</c:v>
                      </c:pt>
                      <c:pt idx="1228">
                        <c:v>43303.166719212961</c:v>
                      </c:pt>
                      <c:pt idx="1229">
                        <c:v>43303.208385937498</c:v>
                      </c:pt>
                      <c:pt idx="1230">
                        <c:v>43303.250052662035</c:v>
                      </c:pt>
                      <c:pt idx="1231">
                        <c:v>43303.291719386572</c:v>
                      </c:pt>
                      <c:pt idx="1232">
                        <c:v>43303.33338611111</c:v>
                      </c:pt>
                      <c:pt idx="1233">
                        <c:v>43303.375052835647</c:v>
                      </c:pt>
                      <c:pt idx="1234">
                        <c:v>43303.416719560184</c:v>
                      </c:pt>
                      <c:pt idx="1235">
                        <c:v>43303.458386284721</c:v>
                      </c:pt>
                      <c:pt idx="1236">
                        <c:v>43303.500053009258</c:v>
                      </c:pt>
                      <c:pt idx="1237">
                        <c:v>43303.541719733796</c:v>
                      </c:pt>
                      <c:pt idx="1238">
                        <c:v>43303.583386458333</c:v>
                      </c:pt>
                      <c:pt idx="1239">
                        <c:v>43303.62505318287</c:v>
                      </c:pt>
                      <c:pt idx="1240">
                        <c:v>43303.666719907407</c:v>
                      </c:pt>
                      <c:pt idx="1241">
                        <c:v>43303.708386631944</c:v>
                      </c:pt>
                      <c:pt idx="1242">
                        <c:v>43303.750053356482</c:v>
                      </c:pt>
                      <c:pt idx="1243">
                        <c:v>43303.791720081019</c:v>
                      </c:pt>
                      <c:pt idx="1244">
                        <c:v>43303.833386805556</c:v>
                      </c:pt>
                      <c:pt idx="1245">
                        <c:v>43303.875053530093</c:v>
                      </c:pt>
                      <c:pt idx="1246">
                        <c:v>43303.91672025463</c:v>
                      </c:pt>
                      <c:pt idx="1247">
                        <c:v>43303.958386979168</c:v>
                      </c:pt>
                      <c:pt idx="1248">
                        <c:v>43304.000053703705</c:v>
                      </c:pt>
                      <c:pt idx="1249">
                        <c:v>43304.041720428242</c:v>
                      </c:pt>
                      <c:pt idx="1250">
                        <c:v>43304.083387152779</c:v>
                      </c:pt>
                      <c:pt idx="1251">
                        <c:v>43304.125053877317</c:v>
                      </c:pt>
                      <c:pt idx="1252">
                        <c:v>43304.166720601854</c:v>
                      </c:pt>
                      <c:pt idx="1253">
                        <c:v>43304.208387326391</c:v>
                      </c:pt>
                      <c:pt idx="1254">
                        <c:v>43304.250054050928</c:v>
                      </c:pt>
                      <c:pt idx="1255">
                        <c:v>43304.291720775465</c:v>
                      </c:pt>
                      <c:pt idx="1256">
                        <c:v>43304.333387500003</c:v>
                      </c:pt>
                      <c:pt idx="1257">
                        <c:v>43304.37505422454</c:v>
                      </c:pt>
                      <c:pt idx="1258">
                        <c:v>43304.416720949077</c:v>
                      </c:pt>
                      <c:pt idx="1259">
                        <c:v>43304.458387673614</c:v>
                      </c:pt>
                      <c:pt idx="1260">
                        <c:v>43304.500054398151</c:v>
                      </c:pt>
                      <c:pt idx="1261">
                        <c:v>43304.541721122689</c:v>
                      </c:pt>
                      <c:pt idx="1262">
                        <c:v>43304.583387847226</c:v>
                      </c:pt>
                      <c:pt idx="1263">
                        <c:v>43304.625054571756</c:v>
                      </c:pt>
                      <c:pt idx="1264">
                        <c:v>43304.666721296293</c:v>
                      </c:pt>
                      <c:pt idx="1265">
                        <c:v>43304.70838802083</c:v>
                      </c:pt>
                      <c:pt idx="1266">
                        <c:v>43304.750054745367</c:v>
                      </c:pt>
                      <c:pt idx="1267">
                        <c:v>43304.791721469905</c:v>
                      </c:pt>
                      <c:pt idx="1268">
                        <c:v>43304.833388194442</c:v>
                      </c:pt>
                      <c:pt idx="1269">
                        <c:v>43304.875054918979</c:v>
                      </c:pt>
                      <c:pt idx="1270">
                        <c:v>43304.916721643516</c:v>
                      </c:pt>
                      <c:pt idx="1271">
                        <c:v>43304.958388368053</c:v>
                      </c:pt>
                      <c:pt idx="1272">
                        <c:v>43305.000055092591</c:v>
                      </c:pt>
                      <c:pt idx="1273">
                        <c:v>43305.041721817128</c:v>
                      </c:pt>
                      <c:pt idx="1274">
                        <c:v>43305.083388541665</c:v>
                      </c:pt>
                      <c:pt idx="1275">
                        <c:v>43305.125055266202</c:v>
                      </c:pt>
                      <c:pt idx="1276">
                        <c:v>43305.166721990739</c:v>
                      </c:pt>
                      <c:pt idx="1277">
                        <c:v>43305.208388715277</c:v>
                      </c:pt>
                      <c:pt idx="1278">
                        <c:v>43305.250055439814</c:v>
                      </c:pt>
                      <c:pt idx="1279">
                        <c:v>43305.291722164351</c:v>
                      </c:pt>
                      <c:pt idx="1280">
                        <c:v>43305.333388888888</c:v>
                      </c:pt>
                      <c:pt idx="1281">
                        <c:v>43305.375055613426</c:v>
                      </c:pt>
                      <c:pt idx="1282">
                        <c:v>43305.416722337963</c:v>
                      </c:pt>
                      <c:pt idx="1283">
                        <c:v>43305.4583890625</c:v>
                      </c:pt>
                      <c:pt idx="1284">
                        <c:v>43305.500055787037</c:v>
                      </c:pt>
                      <c:pt idx="1285">
                        <c:v>43305.541722511574</c:v>
                      </c:pt>
                      <c:pt idx="1286">
                        <c:v>43305.583389236112</c:v>
                      </c:pt>
                      <c:pt idx="1287">
                        <c:v>43305.625055960649</c:v>
                      </c:pt>
                      <c:pt idx="1288">
                        <c:v>43305.666722685186</c:v>
                      </c:pt>
                      <c:pt idx="1289">
                        <c:v>43305.708389409723</c:v>
                      </c:pt>
                      <c:pt idx="1290">
                        <c:v>43305.75005613426</c:v>
                      </c:pt>
                      <c:pt idx="1291">
                        <c:v>43305.791722858798</c:v>
                      </c:pt>
                      <c:pt idx="1292">
                        <c:v>43305.833389583335</c:v>
                      </c:pt>
                      <c:pt idx="1293">
                        <c:v>43305.875056307872</c:v>
                      </c:pt>
                      <c:pt idx="1294">
                        <c:v>43305.916723032409</c:v>
                      </c:pt>
                      <c:pt idx="1295">
                        <c:v>43305.958389756946</c:v>
                      </c:pt>
                      <c:pt idx="1296">
                        <c:v>43306.000056481484</c:v>
                      </c:pt>
                      <c:pt idx="1297">
                        <c:v>43306.041723206021</c:v>
                      </c:pt>
                      <c:pt idx="1298">
                        <c:v>43306.083389930558</c:v>
                      </c:pt>
                      <c:pt idx="1299">
                        <c:v>43306.125056655095</c:v>
                      </c:pt>
                      <c:pt idx="1300">
                        <c:v>43306.166723379632</c:v>
                      </c:pt>
                      <c:pt idx="1301">
                        <c:v>43306.20839010417</c:v>
                      </c:pt>
                      <c:pt idx="1302">
                        <c:v>43306.250056828707</c:v>
                      </c:pt>
                      <c:pt idx="1303">
                        <c:v>43306.291723553244</c:v>
                      </c:pt>
                      <c:pt idx="1304">
                        <c:v>43306.333390277781</c:v>
                      </c:pt>
                      <c:pt idx="1305">
                        <c:v>43306.375057002311</c:v>
                      </c:pt>
                      <c:pt idx="1306">
                        <c:v>43306.416723726848</c:v>
                      </c:pt>
                      <c:pt idx="1307">
                        <c:v>43306.458390451386</c:v>
                      </c:pt>
                      <c:pt idx="1308">
                        <c:v>43306.500057175923</c:v>
                      </c:pt>
                      <c:pt idx="1309">
                        <c:v>43306.54172390046</c:v>
                      </c:pt>
                      <c:pt idx="1310">
                        <c:v>43306.583390624997</c:v>
                      </c:pt>
                      <c:pt idx="1311">
                        <c:v>43306.625057349534</c:v>
                      </c:pt>
                      <c:pt idx="1312">
                        <c:v>43306.666724074072</c:v>
                      </c:pt>
                      <c:pt idx="1313">
                        <c:v>43306.708390798609</c:v>
                      </c:pt>
                      <c:pt idx="1314">
                        <c:v>43306.750057523146</c:v>
                      </c:pt>
                      <c:pt idx="1315">
                        <c:v>43306.791724247683</c:v>
                      </c:pt>
                      <c:pt idx="1316">
                        <c:v>43306.833390972221</c:v>
                      </c:pt>
                      <c:pt idx="1317">
                        <c:v>43306.875057696758</c:v>
                      </c:pt>
                      <c:pt idx="1318">
                        <c:v>43306.916724421295</c:v>
                      </c:pt>
                      <c:pt idx="1319">
                        <c:v>43306.958391145832</c:v>
                      </c:pt>
                      <c:pt idx="1320">
                        <c:v>43307.000057870369</c:v>
                      </c:pt>
                      <c:pt idx="1321">
                        <c:v>43307.041724594907</c:v>
                      </c:pt>
                      <c:pt idx="1322">
                        <c:v>43307.083391319444</c:v>
                      </c:pt>
                      <c:pt idx="1323">
                        <c:v>43307.125058043981</c:v>
                      </c:pt>
                      <c:pt idx="1324">
                        <c:v>43307.166724768518</c:v>
                      </c:pt>
                      <c:pt idx="1325">
                        <c:v>43307.208391493055</c:v>
                      </c:pt>
                      <c:pt idx="1326">
                        <c:v>43307.250058217593</c:v>
                      </c:pt>
                      <c:pt idx="1327">
                        <c:v>43307.29172494213</c:v>
                      </c:pt>
                      <c:pt idx="1328">
                        <c:v>43307.333391666667</c:v>
                      </c:pt>
                      <c:pt idx="1329">
                        <c:v>43307.375058391204</c:v>
                      </c:pt>
                      <c:pt idx="1330">
                        <c:v>43307.416725115741</c:v>
                      </c:pt>
                      <c:pt idx="1331">
                        <c:v>43307.458391840279</c:v>
                      </c:pt>
                      <c:pt idx="1332">
                        <c:v>43307.500058564816</c:v>
                      </c:pt>
                      <c:pt idx="1333">
                        <c:v>43307.541725289353</c:v>
                      </c:pt>
                      <c:pt idx="1334">
                        <c:v>43307.58339201389</c:v>
                      </c:pt>
                      <c:pt idx="1335">
                        <c:v>43307.625058738427</c:v>
                      </c:pt>
                      <c:pt idx="1336">
                        <c:v>43307.666725462965</c:v>
                      </c:pt>
                      <c:pt idx="1337">
                        <c:v>43307.708392187502</c:v>
                      </c:pt>
                      <c:pt idx="1338">
                        <c:v>43307.750058912039</c:v>
                      </c:pt>
                      <c:pt idx="1339">
                        <c:v>43307.791725636576</c:v>
                      </c:pt>
                      <c:pt idx="1340">
                        <c:v>43307.833392361114</c:v>
                      </c:pt>
                      <c:pt idx="1341">
                        <c:v>43307.875059085651</c:v>
                      </c:pt>
                      <c:pt idx="1342">
                        <c:v>43307.916725810188</c:v>
                      </c:pt>
                      <c:pt idx="1343">
                        <c:v>43307.958392534725</c:v>
                      </c:pt>
                      <c:pt idx="1344">
                        <c:v>43308.000059259262</c:v>
                      </c:pt>
                      <c:pt idx="1345">
                        <c:v>43308.0417259838</c:v>
                      </c:pt>
                      <c:pt idx="1346">
                        <c:v>43308.083392708337</c:v>
                      </c:pt>
                      <c:pt idx="1347">
                        <c:v>43308.125059432874</c:v>
                      </c:pt>
                      <c:pt idx="1348">
                        <c:v>43308.166726157404</c:v>
                      </c:pt>
                      <c:pt idx="1349">
                        <c:v>43308.208392881941</c:v>
                      </c:pt>
                      <c:pt idx="1350">
                        <c:v>43308.250059606478</c:v>
                      </c:pt>
                      <c:pt idx="1351">
                        <c:v>43308.291726331016</c:v>
                      </c:pt>
                      <c:pt idx="1352">
                        <c:v>43308.333393055553</c:v>
                      </c:pt>
                      <c:pt idx="1353">
                        <c:v>43308.37505978009</c:v>
                      </c:pt>
                      <c:pt idx="1354">
                        <c:v>43308.416726504627</c:v>
                      </c:pt>
                      <c:pt idx="1355">
                        <c:v>43308.458393229164</c:v>
                      </c:pt>
                      <c:pt idx="1356">
                        <c:v>43308.500059953702</c:v>
                      </c:pt>
                      <c:pt idx="1357">
                        <c:v>43308.541726678239</c:v>
                      </c:pt>
                      <c:pt idx="1358">
                        <c:v>43308.583393402776</c:v>
                      </c:pt>
                      <c:pt idx="1359">
                        <c:v>43308.625060127313</c:v>
                      </c:pt>
                      <c:pt idx="1360">
                        <c:v>43308.66672685185</c:v>
                      </c:pt>
                      <c:pt idx="1361">
                        <c:v>43308.708393576388</c:v>
                      </c:pt>
                      <c:pt idx="1362">
                        <c:v>43308.750060300925</c:v>
                      </c:pt>
                      <c:pt idx="1363">
                        <c:v>43308.791727025462</c:v>
                      </c:pt>
                      <c:pt idx="1364">
                        <c:v>43308.833393749999</c:v>
                      </c:pt>
                      <c:pt idx="1365">
                        <c:v>43308.875060474536</c:v>
                      </c:pt>
                      <c:pt idx="1366">
                        <c:v>43308.916727199074</c:v>
                      </c:pt>
                      <c:pt idx="1367">
                        <c:v>43308.958393923611</c:v>
                      </c:pt>
                      <c:pt idx="1368">
                        <c:v>43309.000060648148</c:v>
                      </c:pt>
                      <c:pt idx="1369">
                        <c:v>43309.041727372685</c:v>
                      </c:pt>
                      <c:pt idx="1370">
                        <c:v>43309.083394097222</c:v>
                      </c:pt>
                      <c:pt idx="1371">
                        <c:v>43309.12506082176</c:v>
                      </c:pt>
                      <c:pt idx="1372">
                        <c:v>43309.166727546297</c:v>
                      </c:pt>
                      <c:pt idx="1373">
                        <c:v>43309.208394270834</c:v>
                      </c:pt>
                      <c:pt idx="1374">
                        <c:v>43309.250060995371</c:v>
                      </c:pt>
                      <c:pt idx="1375">
                        <c:v>43309.291727719909</c:v>
                      </c:pt>
                      <c:pt idx="1376">
                        <c:v>43309.333394444446</c:v>
                      </c:pt>
                      <c:pt idx="1377">
                        <c:v>43309.375061168983</c:v>
                      </c:pt>
                      <c:pt idx="1378">
                        <c:v>43309.41672789352</c:v>
                      </c:pt>
                      <c:pt idx="1379">
                        <c:v>43309.458394618057</c:v>
                      </c:pt>
                      <c:pt idx="1380">
                        <c:v>43309.500061342595</c:v>
                      </c:pt>
                      <c:pt idx="1381">
                        <c:v>43309.541728067132</c:v>
                      </c:pt>
                      <c:pt idx="1382">
                        <c:v>43309.583394791669</c:v>
                      </c:pt>
                      <c:pt idx="1383">
                        <c:v>43309.625061516206</c:v>
                      </c:pt>
                      <c:pt idx="1384">
                        <c:v>43309.666728240743</c:v>
                      </c:pt>
                      <c:pt idx="1385">
                        <c:v>43309.708394965281</c:v>
                      </c:pt>
                      <c:pt idx="1386">
                        <c:v>43309.750061689818</c:v>
                      </c:pt>
                      <c:pt idx="1387">
                        <c:v>43309.791728414355</c:v>
                      </c:pt>
                      <c:pt idx="1388">
                        <c:v>43309.833395138892</c:v>
                      </c:pt>
                      <c:pt idx="1389">
                        <c:v>43309.875061863429</c:v>
                      </c:pt>
                      <c:pt idx="1390">
                        <c:v>43309.916728587959</c:v>
                      </c:pt>
                      <c:pt idx="1391">
                        <c:v>43309.958395312497</c:v>
                      </c:pt>
                      <c:pt idx="1392">
                        <c:v>43310.000062037034</c:v>
                      </c:pt>
                      <c:pt idx="1393">
                        <c:v>43310.041728761571</c:v>
                      </c:pt>
                      <c:pt idx="1394">
                        <c:v>43310.083395486108</c:v>
                      </c:pt>
                      <c:pt idx="1395">
                        <c:v>43310.125062210645</c:v>
                      </c:pt>
                      <c:pt idx="1396">
                        <c:v>43310.166728935183</c:v>
                      </c:pt>
                      <c:pt idx="1397">
                        <c:v>43310.20839565972</c:v>
                      </c:pt>
                      <c:pt idx="1398">
                        <c:v>43310.250062384257</c:v>
                      </c:pt>
                      <c:pt idx="1399">
                        <c:v>43310.291729108794</c:v>
                      </c:pt>
                      <c:pt idx="1400">
                        <c:v>43310.333395833331</c:v>
                      </c:pt>
                      <c:pt idx="1401">
                        <c:v>43310.375062557869</c:v>
                      </c:pt>
                      <c:pt idx="1402">
                        <c:v>43310.416729282406</c:v>
                      </c:pt>
                      <c:pt idx="1403">
                        <c:v>43310.458396006943</c:v>
                      </c:pt>
                      <c:pt idx="1404">
                        <c:v>43310.50006273148</c:v>
                      </c:pt>
                      <c:pt idx="1405">
                        <c:v>43310.541729456017</c:v>
                      </c:pt>
                      <c:pt idx="1406">
                        <c:v>43310.583396180555</c:v>
                      </c:pt>
                      <c:pt idx="1407">
                        <c:v>43310.625062905092</c:v>
                      </c:pt>
                      <c:pt idx="1408">
                        <c:v>43310.666729629629</c:v>
                      </c:pt>
                      <c:pt idx="1409">
                        <c:v>43310.708396354166</c:v>
                      </c:pt>
                      <c:pt idx="1410">
                        <c:v>43310.750063078704</c:v>
                      </c:pt>
                      <c:pt idx="1411">
                        <c:v>43310.791729803241</c:v>
                      </c:pt>
                      <c:pt idx="1412">
                        <c:v>43310.833396527778</c:v>
                      </c:pt>
                      <c:pt idx="1413">
                        <c:v>43310.875063252315</c:v>
                      </c:pt>
                      <c:pt idx="1414">
                        <c:v>43310.916729976852</c:v>
                      </c:pt>
                      <c:pt idx="1415">
                        <c:v>43310.95839670139</c:v>
                      </c:pt>
                      <c:pt idx="1416">
                        <c:v>43311.000063425927</c:v>
                      </c:pt>
                      <c:pt idx="1417">
                        <c:v>43311.041730150464</c:v>
                      </c:pt>
                      <c:pt idx="1418">
                        <c:v>43311.083396875001</c:v>
                      </c:pt>
                      <c:pt idx="1419">
                        <c:v>43311.125063599538</c:v>
                      </c:pt>
                      <c:pt idx="1420">
                        <c:v>43311.166730324076</c:v>
                      </c:pt>
                      <c:pt idx="1421">
                        <c:v>43311.208397048613</c:v>
                      </c:pt>
                      <c:pt idx="1422">
                        <c:v>43311.25006377315</c:v>
                      </c:pt>
                      <c:pt idx="1423">
                        <c:v>43311.291730497687</c:v>
                      </c:pt>
                      <c:pt idx="1424">
                        <c:v>43311.333397222224</c:v>
                      </c:pt>
                      <c:pt idx="1425">
                        <c:v>43311.375063946762</c:v>
                      </c:pt>
                      <c:pt idx="1426">
                        <c:v>43311.416730671299</c:v>
                      </c:pt>
                      <c:pt idx="1427">
                        <c:v>43311.458397395836</c:v>
                      </c:pt>
                      <c:pt idx="1428">
                        <c:v>43311.500064120373</c:v>
                      </c:pt>
                      <c:pt idx="1429">
                        <c:v>43311.54173084491</c:v>
                      </c:pt>
                      <c:pt idx="1430">
                        <c:v>43311.583397569448</c:v>
                      </c:pt>
                      <c:pt idx="1431">
                        <c:v>43311.625064293985</c:v>
                      </c:pt>
                      <c:pt idx="1432">
                        <c:v>43311.666731018522</c:v>
                      </c:pt>
                      <c:pt idx="1433">
                        <c:v>43311.708397743052</c:v>
                      </c:pt>
                      <c:pt idx="1434">
                        <c:v>43311.750064467589</c:v>
                      </c:pt>
                      <c:pt idx="1435">
                        <c:v>43311.791731192126</c:v>
                      </c:pt>
                      <c:pt idx="1436">
                        <c:v>43311.833397916664</c:v>
                      </c:pt>
                      <c:pt idx="1437">
                        <c:v>43311.875064641201</c:v>
                      </c:pt>
                      <c:pt idx="1438">
                        <c:v>43311.916731365738</c:v>
                      </c:pt>
                      <c:pt idx="1439">
                        <c:v>43311.958398090275</c:v>
                      </c:pt>
                      <c:pt idx="1440">
                        <c:v>43312.000064814813</c:v>
                      </c:pt>
                      <c:pt idx="1441">
                        <c:v>43312.04173153935</c:v>
                      </c:pt>
                      <c:pt idx="1442">
                        <c:v>43312.083398263887</c:v>
                      </c:pt>
                      <c:pt idx="1443">
                        <c:v>43312.125064988424</c:v>
                      </c:pt>
                      <c:pt idx="1444">
                        <c:v>43312.166731712961</c:v>
                      </c:pt>
                      <c:pt idx="1445">
                        <c:v>43312.208398437499</c:v>
                      </c:pt>
                      <c:pt idx="1446">
                        <c:v>43312.250065162036</c:v>
                      </c:pt>
                      <c:pt idx="1447">
                        <c:v>43312.291731886573</c:v>
                      </c:pt>
                      <c:pt idx="1448">
                        <c:v>43312.33339861111</c:v>
                      </c:pt>
                      <c:pt idx="1449">
                        <c:v>43312.375065335647</c:v>
                      </c:pt>
                      <c:pt idx="1450">
                        <c:v>43312.416732060185</c:v>
                      </c:pt>
                      <c:pt idx="1451">
                        <c:v>43312.458398784722</c:v>
                      </c:pt>
                      <c:pt idx="1452">
                        <c:v>43312.500065509259</c:v>
                      </c:pt>
                      <c:pt idx="1453">
                        <c:v>43312.541732233796</c:v>
                      </c:pt>
                      <c:pt idx="1454">
                        <c:v>43312.583398958333</c:v>
                      </c:pt>
                      <c:pt idx="1455">
                        <c:v>43312.625065682871</c:v>
                      </c:pt>
                      <c:pt idx="1456">
                        <c:v>43312.666732407408</c:v>
                      </c:pt>
                      <c:pt idx="1457">
                        <c:v>43312.708399131945</c:v>
                      </c:pt>
                      <c:pt idx="1458">
                        <c:v>43312.750065856482</c:v>
                      </c:pt>
                      <c:pt idx="1459">
                        <c:v>43312.791732581019</c:v>
                      </c:pt>
                      <c:pt idx="1460">
                        <c:v>43312.833399305557</c:v>
                      </c:pt>
                      <c:pt idx="1461">
                        <c:v>43312.875066030094</c:v>
                      </c:pt>
                      <c:pt idx="1462">
                        <c:v>43312.916732754631</c:v>
                      </c:pt>
                      <c:pt idx="1463">
                        <c:v>43312.958399479168</c:v>
                      </c:pt>
                      <c:pt idx="1464">
                        <c:v>43313.000066203706</c:v>
                      </c:pt>
                      <c:pt idx="1465">
                        <c:v>43313.041732928243</c:v>
                      </c:pt>
                      <c:pt idx="1466">
                        <c:v>43313.08339965278</c:v>
                      </c:pt>
                      <c:pt idx="1467">
                        <c:v>43313.125066377317</c:v>
                      </c:pt>
                      <c:pt idx="1468">
                        <c:v>43313.166733101854</c:v>
                      </c:pt>
                      <c:pt idx="1469">
                        <c:v>43313.208399826392</c:v>
                      </c:pt>
                      <c:pt idx="1470">
                        <c:v>43313.250066550929</c:v>
                      </c:pt>
                      <c:pt idx="1471">
                        <c:v>43313.291733275466</c:v>
                      </c:pt>
                      <c:pt idx="1472">
                        <c:v>43313.333400000003</c:v>
                      </c:pt>
                      <c:pt idx="1473">
                        <c:v>43313.37506672454</c:v>
                      </c:pt>
                      <c:pt idx="1474">
                        <c:v>43313.416733449078</c:v>
                      </c:pt>
                      <c:pt idx="1475">
                        <c:v>43313.458400173608</c:v>
                      </c:pt>
                      <c:pt idx="1476">
                        <c:v>43313.500066898145</c:v>
                      </c:pt>
                      <c:pt idx="1477">
                        <c:v>43313.541733622682</c:v>
                      </c:pt>
                      <c:pt idx="1478">
                        <c:v>43313.583400347219</c:v>
                      </c:pt>
                      <c:pt idx="1479">
                        <c:v>43313.625067071756</c:v>
                      </c:pt>
                      <c:pt idx="1480">
                        <c:v>43313.666733796294</c:v>
                      </c:pt>
                      <c:pt idx="1481">
                        <c:v>43313.708400520831</c:v>
                      </c:pt>
                      <c:pt idx="1482">
                        <c:v>43313.750067245368</c:v>
                      </c:pt>
                      <c:pt idx="1483">
                        <c:v>43313.791733969905</c:v>
                      </c:pt>
                      <c:pt idx="1484">
                        <c:v>43313.833400694442</c:v>
                      </c:pt>
                      <c:pt idx="1485">
                        <c:v>43313.87506741898</c:v>
                      </c:pt>
                      <c:pt idx="1486">
                        <c:v>43313.916734143517</c:v>
                      </c:pt>
                      <c:pt idx="1487">
                        <c:v>43313.958400868054</c:v>
                      </c:pt>
                      <c:pt idx="1488">
                        <c:v>43314.000067592591</c:v>
                      </c:pt>
                      <c:pt idx="1489">
                        <c:v>43314.041734317128</c:v>
                      </c:pt>
                      <c:pt idx="1490">
                        <c:v>43314.083401041666</c:v>
                      </c:pt>
                      <c:pt idx="1491">
                        <c:v>43314.125067766203</c:v>
                      </c:pt>
                      <c:pt idx="1492">
                        <c:v>43314.16673449074</c:v>
                      </c:pt>
                      <c:pt idx="1493">
                        <c:v>43314.208401215277</c:v>
                      </c:pt>
                      <c:pt idx="1494">
                        <c:v>43314.250067939814</c:v>
                      </c:pt>
                      <c:pt idx="1495">
                        <c:v>43314.291734664352</c:v>
                      </c:pt>
                      <c:pt idx="1496">
                        <c:v>43314.333401388889</c:v>
                      </c:pt>
                      <c:pt idx="1497">
                        <c:v>43314.375068113426</c:v>
                      </c:pt>
                      <c:pt idx="1498">
                        <c:v>43314.416734837963</c:v>
                      </c:pt>
                      <c:pt idx="1499">
                        <c:v>43314.458401562501</c:v>
                      </c:pt>
                      <c:pt idx="1500">
                        <c:v>43314.500068287038</c:v>
                      </c:pt>
                      <c:pt idx="1501">
                        <c:v>43314.541735011575</c:v>
                      </c:pt>
                      <c:pt idx="1502">
                        <c:v>43314.583401736112</c:v>
                      </c:pt>
                      <c:pt idx="1503">
                        <c:v>43314.625068460649</c:v>
                      </c:pt>
                      <c:pt idx="1504">
                        <c:v>43314.666735185187</c:v>
                      </c:pt>
                      <c:pt idx="1505">
                        <c:v>43314.708401909724</c:v>
                      </c:pt>
                      <c:pt idx="1506">
                        <c:v>43314.750068634261</c:v>
                      </c:pt>
                      <c:pt idx="1507">
                        <c:v>43314.791735358798</c:v>
                      </c:pt>
                      <c:pt idx="1508">
                        <c:v>43314.833402083335</c:v>
                      </c:pt>
                      <c:pt idx="1509">
                        <c:v>43314.875068807873</c:v>
                      </c:pt>
                      <c:pt idx="1510">
                        <c:v>43314.91673553241</c:v>
                      </c:pt>
                      <c:pt idx="1511">
                        <c:v>43314.958402256947</c:v>
                      </c:pt>
                      <c:pt idx="1512">
                        <c:v>43315.000068981484</c:v>
                      </c:pt>
                      <c:pt idx="1513">
                        <c:v>43315.041735706021</c:v>
                      </c:pt>
                      <c:pt idx="1514">
                        <c:v>43315.083402430559</c:v>
                      </c:pt>
                      <c:pt idx="1515">
                        <c:v>43315.125069155096</c:v>
                      </c:pt>
                      <c:pt idx="1516">
                        <c:v>43315.166735879633</c:v>
                      </c:pt>
                      <c:pt idx="1517">
                        <c:v>43315.20840260417</c:v>
                      </c:pt>
                      <c:pt idx="1518">
                        <c:v>43315.2500693287</c:v>
                      </c:pt>
                      <c:pt idx="1519">
                        <c:v>43315.291736053237</c:v>
                      </c:pt>
                      <c:pt idx="1520">
                        <c:v>43315.333402777775</c:v>
                      </c:pt>
                      <c:pt idx="1521">
                        <c:v>43315.375069502312</c:v>
                      </c:pt>
                      <c:pt idx="1522">
                        <c:v>43315.416736226849</c:v>
                      </c:pt>
                      <c:pt idx="1523">
                        <c:v>43315.458402951386</c:v>
                      </c:pt>
                      <c:pt idx="1524">
                        <c:v>43315.500069675923</c:v>
                      </c:pt>
                      <c:pt idx="1525">
                        <c:v>43315.541736400461</c:v>
                      </c:pt>
                      <c:pt idx="1526">
                        <c:v>43315.583403124998</c:v>
                      </c:pt>
                      <c:pt idx="1527">
                        <c:v>43315.625069849535</c:v>
                      </c:pt>
                      <c:pt idx="1528">
                        <c:v>43315.666736574072</c:v>
                      </c:pt>
                      <c:pt idx="1529">
                        <c:v>43315.708403298609</c:v>
                      </c:pt>
                      <c:pt idx="1530">
                        <c:v>43315.750070023147</c:v>
                      </c:pt>
                      <c:pt idx="1531">
                        <c:v>43315.791736747684</c:v>
                      </c:pt>
                      <c:pt idx="1532">
                        <c:v>43315.833403472221</c:v>
                      </c:pt>
                      <c:pt idx="1533">
                        <c:v>43315.875070196758</c:v>
                      </c:pt>
                      <c:pt idx="1534">
                        <c:v>43315.916736921296</c:v>
                      </c:pt>
                      <c:pt idx="1535">
                        <c:v>43315.958403645833</c:v>
                      </c:pt>
                      <c:pt idx="1536">
                        <c:v>43316.00007037037</c:v>
                      </c:pt>
                      <c:pt idx="1537">
                        <c:v>43316.041737094907</c:v>
                      </c:pt>
                      <c:pt idx="1538">
                        <c:v>43316.083403819444</c:v>
                      </c:pt>
                      <c:pt idx="1539">
                        <c:v>43316.125070543982</c:v>
                      </c:pt>
                      <c:pt idx="1540">
                        <c:v>43316.166737268519</c:v>
                      </c:pt>
                      <c:pt idx="1541">
                        <c:v>43316.208403993056</c:v>
                      </c:pt>
                      <c:pt idx="1542">
                        <c:v>43316.250070717593</c:v>
                      </c:pt>
                      <c:pt idx="1543">
                        <c:v>43316.29173744213</c:v>
                      </c:pt>
                      <c:pt idx="1544">
                        <c:v>43316.333404166668</c:v>
                      </c:pt>
                      <c:pt idx="1545">
                        <c:v>43316.375070891205</c:v>
                      </c:pt>
                      <c:pt idx="1546">
                        <c:v>43316.416737615742</c:v>
                      </c:pt>
                      <c:pt idx="1547">
                        <c:v>43316.458404340279</c:v>
                      </c:pt>
                      <c:pt idx="1548">
                        <c:v>43316.500071064816</c:v>
                      </c:pt>
                      <c:pt idx="1549">
                        <c:v>43316.541737789354</c:v>
                      </c:pt>
                      <c:pt idx="1550">
                        <c:v>43316.583404513891</c:v>
                      </c:pt>
                      <c:pt idx="1551">
                        <c:v>43316.625071238428</c:v>
                      </c:pt>
                      <c:pt idx="1552">
                        <c:v>43316.666737962965</c:v>
                      </c:pt>
                      <c:pt idx="1553">
                        <c:v>43316.708404687502</c:v>
                      </c:pt>
                      <c:pt idx="1554">
                        <c:v>43316.75007141204</c:v>
                      </c:pt>
                      <c:pt idx="1555">
                        <c:v>43316.791738136577</c:v>
                      </c:pt>
                      <c:pt idx="1556">
                        <c:v>43316.833404861114</c:v>
                      </c:pt>
                      <c:pt idx="1557">
                        <c:v>43316.875071585651</c:v>
                      </c:pt>
                      <c:pt idx="1558">
                        <c:v>43316.916738310189</c:v>
                      </c:pt>
                      <c:pt idx="1559">
                        <c:v>43316.958405034726</c:v>
                      </c:pt>
                      <c:pt idx="1560">
                        <c:v>43317.000071759256</c:v>
                      </c:pt>
                      <c:pt idx="1561">
                        <c:v>43317.041738483793</c:v>
                      </c:pt>
                      <c:pt idx="1562">
                        <c:v>43317.08340520833</c:v>
                      </c:pt>
                      <c:pt idx="1563">
                        <c:v>43317.125071932867</c:v>
                      </c:pt>
                      <c:pt idx="1564">
                        <c:v>43317.166738657404</c:v>
                      </c:pt>
                      <c:pt idx="1565">
                        <c:v>43317.208405381942</c:v>
                      </c:pt>
                      <c:pt idx="1566">
                        <c:v>43317.250072106479</c:v>
                      </c:pt>
                      <c:pt idx="1567">
                        <c:v>43317.291738831016</c:v>
                      </c:pt>
                      <c:pt idx="1568">
                        <c:v>43317.333405555553</c:v>
                      </c:pt>
                      <c:pt idx="1569">
                        <c:v>43317.375072280091</c:v>
                      </c:pt>
                      <c:pt idx="1570">
                        <c:v>43317.416739004628</c:v>
                      </c:pt>
                      <c:pt idx="1571">
                        <c:v>43317.458405729165</c:v>
                      </c:pt>
                      <c:pt idx="1572">
                        <c:v>43317.500072453702</c:v>
                      </c:pt>
                      <c:pt idx="1573">
                        <c:v>43317.541739178239</c:v>
                      </c:pt>
                      <c:pt idx="1574">
                        <c:v>43317.583405902777</c:v>
                      </c:pt>
                      <c:pt idx="1575">
                        <c:v>43317.625072627314</c:v>
                      </c:pt>
                      <c:pt idx="1576">
                        <c:v>43317.666739351851</c:v>
                      </c:pt>
                      <c:pt idx="1577">
                        <c:v>43317.708406076388</c:v>
                      </c:pt>
                      <c:pt idx="1578">
                        <c:v>43317.750072800925</c:v>
                      </c:pt>
                      <c:pt idx="1579">
                        <c:v>43317.791739525463</c:v>
                      </c:pt>
                      <c:pt idx="1580">
                        <c:v>43317.83340625</c:v>
                      </c:pt>
                      <c:pt idx="1581">
                        <c:v>43317.875072974537</c:v>
                      </c:pt>
                      <c:pt idx="1582">
                        <c:v>43317.916739699074</c:v>
                      </c:pt>
                      <c:pt idx="1583">
                        <c:v>43317.958406423611</c:v>
                      </c:pt>
                      <c:pt idx="1584">
                        <c:v>43318.000073148149</c:v>
                      </c:pt>
                      <c:pt idx="1585">
                        <c:v>43318.041739872686</c:v>
                      </c:pt>
                      <c:pt idx="1586">
                        <c:v>43318.083406597223</c:v>
                      </c:pt>
                      <c:pt idx="1587">
                        <c:v>43318.12507332176</c:v>
                      </c:pt>
                      <c:pt idx="1588">
                        <c:v>43318.166740046297</c:v>
                      </c:pt>
                      <c:pt idx="1589">
                        <c:v>43318.208406770835</c:v>
                      </c:pt>
                      <c:pt idx="1590">
                        <c:v>43318.250073495372</c:v>
                      </c:pt>
                      <c:pt idx="1591">
                        <c:v>43318.291740219909</c:v>
                      </c:pt>
                      <c:pt idx="1592">
                        <c:v>43318.333406944446</c:v>
                      </c:pt>
                      <c:pt idx="1593">
                        <c:v>43318.375073668984</c:v>
                      </c:pt>
                      <c:pt idx="1594">
                        <c:v>43318.416740393521</c:v>
                      </c:pt>
                      <c:pt idx="1595">
                        <c:v>43318.458407118058</c:v>
                      </c:pt>
                      <c:pt idx="1596">
                        <c:v>43318.500073842595</c:v>
                      </c:pt>
                      <c:pt idx="1597">
                        <c:v>43318.541740567132</c:v>
                      </c:pt>
                      <c:pt idx="1598">
                        <c:v>43318.58340729167</c:v>
                      </c:pt>
                      <c:pt idx="1599">
                        <c:v>43318.625074016207</c:v>
                      </c:pt>
                      <c:pt idx="1600">
                        <c:v>43318.666740740744</c:v>
                      </c:pt>
                      <c:pt idx="1601">
                        <c:v>43318.708407465281</c:v>
                      </c:pt>
                      <c:pt idx="1602">
                        <c:v>43318.750074189818</c:v>
                      </c:pt>
                      <c:pt idx="1603">
                        <c:v>43318.791740914348</c:v>
                      </c:pt>
                      <c:pt idx="1604">
                        <c:v>43318.833407638886</c:v>
                      </c:pt>
                      <c:pt idx="1605">
                        <c:v>43318.875074363423</c:v>
                      </c:pt>
                      <c:pt idx="1606">
                        <c:v>43318.91674108796</c:v>
                      </c:pt>
                      <c:pt idx="1607">
                        <c:v>43318.958407812497</c:v>
                      </c:pt>
                      <c:pt idx="1608">
                        <c:v>43319.000074537034</c:v>
                      </c:pt>
                      <c:pt idx="1609">
                        <c:v>43319.041741261572</c:v>
                      </c:pt>
                      <c:pt idx="1610">
                        <c:v>43319.083407986109</c:v>
                      </c:pt>
                      <c:pt idx="1611">
                        <c:v>43319.125074710646</c:v>
                      </c:pt>
                      <c:pt idx="1612">
                        <c:v>43319.166741435183</c:v>
                      </c:pt>
                      <c:pt idx="1613">
                        <c:v>43319.20840815972</c:v>
                      </c:pt>
                      <c:pt idx="1614">
                        <c:v>43319.250074884258</c:v>
                      </c:pt>
                      <c:pt idx="1615">
                        <c:v>43319.291741608795</c:v>
                      </c:pt>
                      <c:pt idx="1616">
                        <c:v>43319.333408333332</c:v>
                      </c:pt>
                      <c:pt idx="1617">
                        <c:v>43319.375075057869</c:v>
                      </c:pt>
                      <c:pt idx="1618">
                        <c:v>43319.416741782406</c:v>
                      </c:pt>
                      <c:pt idx="1619">
                        <c:v>43319.458408506944</c:v>
                      </c:pt>
                      <c:pt idx="1620">
                        <c:v>43319.500075231481</c:v>
                      </c:pt>
                      <c:pt idx="1621">
                        <c:v>43319.541741956018</c:v>
                      </c:pt>
                      <c:pt idx="1622">
                        <c:v>43319.583408680555</c:v>
                      </c:pt>
                      <c:pt idx="1623">
                        <c:v>43319.625075405093</c:v>
                      </c:pt>
                      <c:pt idx="1624">
                        <c:v>43319.66674212963</c:v>
                      </c:pt>
                      <c:pt idx="1625">
                        <c:v>43319.708408854167</c:v>
                      </c:pt>
                      <c:pt idx="1626">
                        <c:v>43319.750075578704</c:v>
                      </c:pt>
                      <c:pt idx="1627">
                        <c:v>43319.791742303241</c:v>
                      </c:pt>
                      <c:pt idx="1628">
                        <c:v>43319.833409027779</c:v>
                      </c:pt>
                      <c:pt idx="1629">
                        <c:v>43319.875075752316</c:v>
                      </c:pt>
                      <c:pt idx="1630">
                        <c:v>43319.916742476853</c:v>
                      </c:pt>
                      <c:pt idx="1631">
                        <c:v>43319.95840920139</c:v>
                      </c:pt>
                      <c:pt idx="1632">
                        <c:v>43320.000075925927</c:v>
                      </c:pt>
                      <c:pt idx="1633">
                        <c:v>43320.041742650465</c:v>
                      </c:pt>
                      <c:pt idx="1634">
                        <c:v>43320.083409375002</c:v>
                      </c:pt>
                      <c:pt idx="1635">
                        <c:v>43320.125076099539</c:v>
                      </c:pt>
                      <c:pt idx="1636">
                        <c:v>43320.166742824076</c:v>
                      </c:pt>
                      <c:pt idx="1637">
                        <c:v>43320.208409548613</c:v>
                      </c:pt>
                      <c:pt idx="1638">
                        <c:v>43320.250076273151</c:v>
                      </c:pt>
                      <c:pt idx="1639">
                        <c:v>43320.291742997688</c:v>
                      </c:pt>
                      <c:pt idx="1640">
                        <c:v>43320.333409722225</c:v>
                      </c:pt>
                      <c:pt idx="1641">
                        <c:v>43320.375076446762</c:v>
                      </c:pt>
                      <c:pt idx="1642">
                        <c:v>43320.416743171299</c:v>
                      </c:pt>
                      <c:pt idx="1643">
                        <c:v>43320.458409895837</c:v>
                      </c:pt>
                      <c:pt idx="1644">
                        <c:v>43320.500076620374</c:v>
                      </c:pt>
                      <c:pt idx="1645">
                        <c:v>43320.541743344904</c:v>
                      </c:pt>
                      <c:pt idx="1646">
                        <c:v>43320.583410069441</c:v>
                      </c:pt>
                      <c:pt idx="1647">
                        <c:v>43320.625076793978</c:v>
                      </c:pt>
                      <c:pt idx="1648">
                        <c:v>43320.666743518515</c:v>
                      </c:pt>
                      <c:pt idx="1649">
                        <c:v>43320.708410243053</c:v>
                      </c:pt>
                      <c:pt idx="1650">
                        <c:v>43320.75007696759</c:v>
                      </c:pt>
                      <c:pt idx="1651">
                        <c:v>43320.791743692127</c:v>
                      </c:pt>
                      <c:pt idx="1652">
                        <c:v>43320.833410416664</c:v>
                      </c:pt>
                      <c:pt idx="1653">
                        <c:v>43320.875077141201</c:v>
                      </c:pt>
                      <c:pt idx="1654">
                        <c:v>43320.916743865739</c:v>
                      </c:pt>
                      <c:pt idx="1655">
                        <c:v>43320.958410590276</c:v>
                      </c:pt>
                      <c:pt idx="1656">
                        <c:v>43321.000077314813</c:v>
                      </c:pt>
                      <c:pt idx="1657">
                        <c:v>43321.04174403935</c:v>
                      </c:pt>
                      <c:pt idx="1658">
                        <c:v>43321.083410763888</c:v>
                      </c:pt>
                      <c:pt idx="1659">
                        <c:v>43321.125077488425</c:v>
                      </c:pt>
                      <c:pt idx="1660">
                        <c:v>43321.166744212962</c:v>
                      </c:pt>
                      <c:pt idx="1661">
                        <c:v>43321.208410937499</c:v>
                      </c:pt>
                      <c:pt idx="1662">
                        <c:v>43321.250077662036</c:v>
                      </c:pt>
                      <c:pt idx="1663">
                        <c:v>43321.291744386574</c:v>
                      </c:pt>
                      <c:pt idx="1664">
                        <c:v>43321.333411111111</c:v>
                      </c:pt>
                      <c:pt idx="1665">
                        <c:v>43321.375077835648</c:v>
                      </c:pt>
                      <c:pt idx="1666">
                        <c:v>43321.416744560185</c:v>
                      </c:pt>
                      <c:pt idx="1667">
                        <c:v>43321.458411284722</c:v>
                      </c:pt>
                      <c:pt idx="1668">
                        <c:v>43321.50007800926</c:v>
                      </c:pt>
                      <c:pt idx="1669">
                        <c:v>43321.541744733797</c:v>
                      </c:pt>
                      <c:pt idx="1670">
                        <c:v>43321.583411458334</c:v>
                      </c:pt>
                      <c:pt idx="1671">
                        <c:v>43321.625078182871</c:v>
                      </c:pt>
                      <c:pt idx="1672">
                        <c:v>43321.666744907408</c:v>
                      </c:pt>
                      <c:pt idx="1673">
                        <c:v>43321.708411631946</c:v>
                      </c:pt>
                      <c:pt idx="1674">
                        <c:v>43321.750078356483</c:v>
                      </c:pt>
                      <c:pt idx="1675">
                        <c:v>43321.79174508102</c:v>
                      </c:pt>
                      <c:pt idx="1676">
                        <c:v>43321.833411805557</c:v>
                      </c:pt>
                      <c:pt idx="1677">
                        <c:v>43321.875078530094</c:v>
                      </c:pt>
                      <c:pt idx="1678">
                        <c:v>43321.916745254632</c:v>
                      </c:pt>
                      <c:pt idx="1679">
                        <c:v>43321.958411979169</c:v>
                      </c:pt>
                      <c:pt idx="1680">
                        <c:v>43322.000078703706</c:v>
                      </c:pt>
                      <c:pt idx="1681">
                        <c:v>43322.041745428243</c:v>
                      </c:pt>
                      <c:pt idx="1682">
                        <c:v>43322.083412152781</c:v>
                      </c:pt>
                      <c:pt idx="1683">
                        <c:v>43322.125078877318</c:v>
                      </c:pt>
                      <c:pt idx="1684">
                        <c:v>43322.166745601855</c:v>
                      </c:pt>
                      <c:pt idx="1685">
                        <c:v>43322.208412326392</c:v>
                      </c:pt>
                      <c:pt idx="1686">
                        <c:v>43322.250079050929</c:v>
                      </c:pt>
                      <c:pt idx="1687">
                        <c:v>43322.291745775467</c:v>
                      </c:pt>
                      <c:pt idx="1688">
                        <c:v>43322.333412499996</c:v>
                      </c:pt>
                      <c:pt idx="1689">
                        <c:v>43322.375079224534</c:v>
                      </c:pt>
                      <c:pt idx="1690">
                        <c:v>43322.416745949071</c:v>
                      </c:pt>
                      <c:pt idx="1691">
                        <c:v>43322.458412673608</c:v>
                      </c:pt>
                      <c:pt idx="1692">
                        <c:v>43322.500079398145</c:v>
                      </c:pt>
                      <c:pt idx="1693">
                        <c:v>43322.541746122683</c:v>
                      </c:pt>
                      <c:pt idx="1694">
                        <c:v>43322.58341284722</c:v>
                      </c:pt>
                      <c:pt idx="1695">
                        <c:v>43322.625079571757</c:v>
                      </c:pt>
                      <c:pt idx="1696">
                        <c:v>43322.666746296294</c:v>
                      </c:pt>
                      <c:pt idx="1697">
                        <c:v>43322.708413020831</c:v>
                      </c:pt>
                      <c:pt idx="1698">
                        <c:v>43322.750079745369</c:v>
                      </c:pt>
                      <c:pt idx="1699">
                        <c:v>43322.791746469906</c:v>
                      </c:pt>
                      <c:pt idx="1700">
                        <c:v>43322.833413194443</c:v>
                      </c:pt>
                      <c:pt idx="1701">
                        <c:v>43322.87507991898</c:v>
                      </c:pt>
                      <c:pt idx="1702">
                        <c:v>43322.916746643517</c:v>
                      </c:pt>
                      <c:pt idx="1703">
                        <c:v>43322.958413368055</c:v>
                      </c:pt>
                      <c:pt idx="1704">
                        <c:v>43323.000080092592</c:v>
                      </c:pt>
                      <c:pt idx="1705">
                        <c:v>43323.041746817129</c:v>
                      </c:pt>
                      <c:pt idx="1706">
                        <c:v>43323.083413541666</c:v>
                      </c:pt>
                      <c:pt idx="1707">
                        <c:v>43323.125080266203</c:v>
                      </c:pt>
                      <c:pt idx="1708">
                        <c:v>43323.166746990741</c:v>
                      </c:pt>
                      <c:pt idx="1709">
                        <c:v>43323.208413715278</c:v>
                      </c:pt>
                      <c:pt idx="1710">
                        <c:v>43323.250080439815</c:v>
                      </c:pt>
                      <c:pt idx="1711">
                        <c:v>43323.291747164352</c:v>
                      </c:pt>
                      <c:pt idx="1712">
                        <c:v>43323.333413888889</c:v>
                      </c:pt>
                      <c:pt idx="1713">
                        <c:v>43323.375080613427</c:v>
                      </c:pt>
                      <c:pt idx="1714">
                        <c:v>43323.416747337964</c:v>
                      </c:pt>
                      <c:pt idx="1715">
                        <c:v>43323.458414062501</c:v>
                      </c:pt>
                      <c:pt idx="1716">
                        <c:v>43323.500080787038</c:v>
                      </c:pt>
                      <c:pt idx="1717">
                        <c:v>43323.541747511576</c:v>
                      </c:pt>
                      <c:pt idx="1718">
                        <c:v>43323.583414236113</c:v>
                      </c:pt>
                      <c:pt idx="1719">
                        <c:v>43323.62508096065</c:v>
                      </c:pt>
                      <c:pt idx="1720">
                        <c:v>43323.666747685187</c:v>
                      </c:pt>
                      <c:pt idx="1721">
                        <c:v>43323.708414409724</c:v>
                      </c:pt>
                      <c:pt idx="1722">
                        <c:v>43323.750081134262</c:v>
                      </c:pt>
                      <c:pt idx="1723">
                        <c:v>43323.791747858799</c:v>
                      </c:pt>
                      <c:pt idx="1724">
                        <c:v>43323.833414583336</c:v>
                      </c:pt>
                      <c:pt idx="1725">
                        <c:v>43323.875081307873</c:v>
                      </c:pt>
                      <c:pt idx="1726">
                        <c:v>43323.91674803241</c:v>
                      </c:pt>
                      <c:pt idx="1727">
                        <c:v>43323.958414756948</c:v>
                      </c:pt>
                      <c:pt idx="1728">
                        <c:v>43324.000081481485</c:v>
                      </c:pt>
                      <c:pt idx="1729">
                        <c:v>43324.041748206022</c:v>
                      </c:pt>
                      <c:pt idx="1730">
                        <c:v>43324.083414930552</c:v>
                      </c:pt>
                      <c:pt idx="1731">
                        <c:v>43324.125081655089</c:v>
                      </c:pt>
                      <c:pt idx="1732">
                        <c:v>43324.166748379626</c:v>
                      </c:pt>
                      <c:pt idx="1733">
                        <c:v>43324.208415104164</c:v>
                      </c:pt>
                      <c:pt idx="1734">
                        <c:v>43324.250081828701</c:v>
                      </c:pt>
                      <c:pt idx="1735">
                        <c:v>43324.291748553238</c:v>
                      </c:pt>
                      <c:pt idx="1736">
                        <c:v>43324.333415277775</c:v>
                      </c:pt>
                      <c:pt idx="1737">
                        <c:v>43324.375082002312</c:v>
                      </c:pt>
                      <c:pt idx="1738">
                        <c:v>43324.41674872685</c:v>
                      </c:pt>
                      <c:pt idx="1739">
                        <c:v>43324.458415451387</c:v>
                      </c:pt>
                      <c:pt idx="1740">
                        <c:v>43324.500082175924</c:v>
                      </c:pt>
                      <c:pt idx="1741">
                        <c:v>43324.541748900461</c:v>
                      </c:pt>
                      <c:pt idx="1742">
                        <c:v>43324.583415624998</c:v>
                      </c:pt>
                      <c:pt idx="1743">
                        <c:v>43324.625082349536</c:v>
                      </c:pt>
                      <c:pt idx="1744">
                        <c:v>43324.666749074073</c:v>
                      </c:pt>
                      <c:pt idx="1745">
                        <c:v>43324.70841579861</c:v>
                      </c:pt>
                      <c:pt idx="1746">
                        <c:v>43324.750082523147</c:v>
                      </c:pt>
                      <c:pt idx="1747">
                        <c:v>43324.791749247684</c:v>
                      </c:pt>
                      <c:pt idx="1748">
                        <c:v>43324.833415972222</c:v>
                      </c:pt>
                      <c:pt idx="1749">
                        <c:v>43324.875082696759</c:v>
                      </c:pt>
                      <c:pt idx="1750">
                        <c:v>43324.916749421296</c:v>
                      </c:pt>
                      <c:pt idx="1751">
                        <c:v>43324.958416145833</c:v>
                      </c:pt>
                      <c:pt idx="1752">
                        <c:v>43325.000082870371</c:v>
                      </c:pt>
                      <c:pt idx="1753">
                        <c:v>43325.041749594908</c:v>
                      </c:pt>
                      <c:pt idx="1754">
                        <c:v>43325.083416319445</c:v>
                      </c:pt>
                      <c:pt idx="1755">
                        <c:v>43325.125083043982</c:v>
                      </c:pt>
                      <c:pt idx="1756">
                        <c:v>43325.166749768519</c:v>
                      </c:pt>
                      <c:pt idx="1757">
                        <c:v>43325.208416493057</c:v>
                      </c:pt>
                      <c:pt idx="1758">
                        <c:v>43325.250083217594</c:v>
                      </c:pt>
                      <c:pt idx="1759">
                        <c:v>43325.291749942131</c:v>
                      </c:pt>
                      <c:pt idx="1760">
                        <c:v>43325.333416666668</c:v>
                      </c:pt>
                      <c:pt idx="1761">
                        <c:v>43325.375083391205</c:v>
                      </c:pt>
                      <c:pt idx="1762">
                        <c:v>43325.416750115743</c:v>
                      </c:pt>
                      <c:pt idx="1763">
                        <c:v>43325.45841684028</c:v>
                      </c:pt>
                      <c:pt idx="1764">
                        <c:v>43325.500083564817</c:v>
                      </c:pt>
                      <c:pt idx="1765">
                        <c:v>43325.541750289354</c:v>
                      </c:pt>
                      <c:pt idx="1766">
                        <c:v>43325.583417013891</c:v>
                      </c:pt>
                      <c:pt idx="1767">
                        <c:v>43325.625083738429</c:v>
                      </c:pt>
                      <c:pt idx="1768">
                        <c:v>43325.666750462966</c:v>
                      </c:pt>
                      <c:pt idx="1769">
                        <c:v>43325.708417187503</c:v>
                      </c:pt>
                      <c:pt idx="1770">
                        <c:v>43325.75008391204</c:v>
                      </c:pt>
                      <c:pt idx="1771">
                        <c:v>43325.791750636577</c:v>
                      </c:pt>
                      <c:pt idx="1772">
                        <c:v>43325.833417361115</c:v>
                      </c:pt>
                      <c:pt idx="1773">
                        <c:v>43325.875084085645</c:v>
                      </c:pt>
                      <c:pt idx="1774">
                        <c:v>43325.916750810182</c:v>
                      </c:pt>
                      <c:pt idx="1775">
                        <c:v>43325.958417534719</c:v>
                      </c:pt>
                      <c:pt idx="1776">
                        <c:v>43326.000084259256</c:v>
                      </c:pt>
                      <c:pt idx="1777">
                        <c:v>43326.041750983793</c:v>
                      </c:pt>
                      <c:pt idx="1778">
                        <c:v>43326.083417708331</c:v>
                      </c:pt>
                      <c:pt idx="1779">
                        <c:v>43326.125084432868</c:v>
                      </c:pt>
                      <c:pt idx="1780">
                        <c:v>43326.166751157405</c:v>
                      </c:pt>
                      <c:pt idx="1781">
                        <c:v>43326.208417881942</c:v>
                      </c:pt>
                      <c:pt idx="1782">
                        <c:v>43326.25008460648</c:v>
                      </c:pt>
                      <c:pt idx="1783">
                        <c:v>43326.291751331017</c:v>
                      </c:pt>
                      <c:pt idx="1784">
                        <c:v>43326.333418055554</c:v>
                      </c:pt>
                      <c:pt idx="1785">
                        <c:v>43326.375084780091</c:v>
                      </c:pt>
                      <c:pt idx="1786">
                        <c:v>43326.416751504628</c:v>
                      </c:pt>
                      <c:pt idx="1787">
                        <c:v>43326.458418229166</c:v>
                      </c:pt>
                      <c:pt idx="1788">
                        <c:v>43326.500084953703</c:v>
                      </c:pt>
                      <c:pt idx="1789">
                        <c:v>43326.54175167824</c:v>
                      </c:pt>
                      <c:pt idx="1790">
                        <c:v>43326.583418402777</c:v>
                      </c:pt>
                      <c:pt idx="1791">
                        <c:v>43326.625085127314</c:v>
                      </c:pt>
                      <c:pt idx="1792">
                        <c:v>43326.666751851852</c:v>
                      </c:pt>
                      <c:pt idx="1793">
                        <c:v>43326.708418576389</c:v>
                      </c:pt>
                      <c:pt idx="1794">
                        <c:v>43326.750085300926</c:v>
                      </c:pt>
                      <c:pt idx="1795">
                        <c:v>43326.791752025463</c:v>
                      </c:pt>
                      <c:pt idx="1796">
                        <c:v>43326.83341875</c:v>
                      </c:pt>
                      <c:pt idx="1797">
                        <c:v>43326.875085474538</c:v>
                      </c:pt>
                      <c:pt idx="1798">
                        <c:v>43326.916752199075</c:v>
                      </c:pt>
                      <c:pt idx="1799">
                        <c:v>43326.958418923612</c:v>
                      </c:pt>
                      <c:pt idx="1800">
                        <c:v>43327.000085648149</c:v>
                      </c:pt>
                      <c:pt idx="1801">
                        <c:v>43327.041752372686</c:v>
                      </c:pt>
                      <c:pt idx="1802">
                        <c:v>43327.083419097224</c:v>
                      </c:pt>
                      <c:pt idx="1803">
                        <c:v>43327.125085821761</c:v>
                      </c:pt>
                      <c:pt idx="1804">
                        <c:v>43327.166752546298</c:v>
                      </c:pt>
                      <c:pt idx="1805">
                        <c:v>43327.208419270835</c:v>
                      </c:pt>
                      <c:pt idx="1806">
                        <c:v>43327.250085995373</c:v>
                      </c:pt>
                      <c:pt idx="1807">
                        <c:v>43327.29175271991</c:v>
                      </c:pt>
                      <c:pt idx="1808">
                        <c:v>43327.333419444447</c:v>
                      </c:pt>
                      <c:pt idx="1809">
                        <c:v>43327.375086168984</c:v>
                      </c:pt>
                      <c:pt idx="1810">
                        <c:v>43327.416752893521</c:v>
                      </c:pt>
                      <c:pt idx="1811">
                        <c:v>43327.458419618059</c:v>
                      </c:pt>
                      <c:pt idx="1812">
                        <c:v>43327.500086342596</c:v>
                      </c:pt>
                      <c:pt idx="1813">
                        <c:v>43327.541753067133</c:v>
                      </c:pt>
                      <c:pt idx="1814">
                        <c:v>43327.58341979167</c:v>
                      </c:pt>
                      <c:pt idx="1815">
                        <c:v>43327.6250865162</c:v>
                      </c:pt>
                      <c:pt idx="1816">
                        <c:v>43327.666753240737</c:v>
                      </c:pt>
                      <c:pt idx="1817">
                        <c:v>43327.708419965275</c:v>
                      </c:pt>
                      <c:pt idx="1818">
                        <c:v>43327.750086689812</c:v>
                      </c:pt>
                      <c:pt idx="1819">
                        <c:v>43327.791753414349</c:v>
                      </c:pt>
                      <c:pt idx="1820">
                        <c:v>43327.833420138886</c:v>
                      </c:pt>
                      <c:pt idx="1821">
                        <c:v>43327.875086863423</c:v>
                      </c:pt>
                      <c:pt idx="1822">
                        <c:v>43327.916753587961</c:v>
                      </c:pt>
                      <c:pt idx="1823">
                        <c:v>43327.958420312498</c:v>
                      </c:pt>
                      <c:pt idx="1824">
                        <c:v>43328.000087037035</c:v>
                      </c:pt>
                      <c:pt idx="1825">
                        <c:v>43328.041753761572</c:v>
                      </c:pt>
                      <c:pt idx="1826">
                        <c:v>43328.083420486109</c:v>
                      </c:pt>
                      <c:pt idx="1827">
                        <c:v>43328.125087210647</c:v>
                      </c:pt>
                      <c:pt idx="1828">
                        <c:v>43328.166753935184</c:v>
                      </c:pt>
                      <c:pt idx="1829">
                        <c:v>43328.208420659721</c:v>
                      </c:pt>
                      <c:pt idx="1830">
                        <c:v>43328.250087384258</c:v>
                      </c:pt>
                      <c:pt idx="1831">
                        <c:v>43328.291754108795</c:v>
                      </c:pt>
                      <c:pt idx="1832">
                        <c:v>43328.333420833333</c:v>
                      </c:pt>
                      <c:pt idx="1833">
                        <c:v>43328.37508755787</c:v>
                      </c:pt>
                      <c:pt idx="1834">
                        <c:v>43328.416754282407</c:v>
                      </c:pt>
                      <c:pt idx="1835">
                        <c:v>43328.458421006944</c:v>
                      </c:pt>
                      <c:pt idx="1836">
                        <c:v>43328.500087731481</c:v>
                      </c:pt>
                      <c:pt idx="1837">
                        <c:v>43328.541754456019</c:v>
                      </c:pt>
                      <c:pt idx="1838">
                        <c:v>43328.583421180556</c:v>
                      </c:pt>
                      <c:pt idx="1839">
                        <c:v>43328.625087905093</c:v>
                      </c:pt>
                      <c:pt idx="1840">
                        <c:v>43328.66675462963</c:v>
                      </c:pt>
                      <c:pt idx="1841">
                        <c:v>43328.708421354168</c:v>
                      </c:pt>
                      <c:pt idx="1842">
                        <c:v>43328.750088078705</c:v>
                      </c:pt>
                      <c:pt idx="1843">
                        <c:v>43328.791754803242</c:v>
                      </c:pt>
                      <c:pt idx="1844">
                        <c:v>43328.833421527779</c:v>
                      </c:pt>
                      <c:pt idx="1845">
                        <c:v>43328.875088252316</c:v>
                      </c:pt>
                      <c:pt idx="1846">
                        <c:v>43328.916754976854</c:v>
                      </c:pt>
                      <c:pt idx="1847">
                        <c:v>43328.958421701391</c:v>
                      </c:pt>
                      <c:pt idx="1848">
                        <c:v>43329.000088425928</c:v>
                      </c:pt>
                      <c:pt idx="1849">
                        <c:v>43329.041755150465</c:v>
                      </c:pt>
                      <c:pt idx="1850">
                        <c:v>43329.083421875002</c:v>
                      </c:pt>
                      <c:pt idx="1851">
                        <c:v>43329.12508859954</c:v>
                      </c:pt>
                      <c:pt idx="1852">
                        <c:v>43329.166755324077</c:v>
                      </c:pt>
                      <c:pt idx="1853">
                        <c:v>43329.208422048614</c:v>
                      </c:pt>
                      <c:pt idx="1854">
                        <c:v>43329.250088773151</c:v>
                      </c:pt>
                      <c:pt idx="1855">
                        <c:v>43329.291755497688</c:v>
                      </c:pt>
                      <c:pt idx="1856">
                        <c:v>43329.333422222226</c:v>
                      </c:pt>
                      <c:pt idx="1857">
                        <c:v>43329.375088946763</c:v>
                      </c:pt>
                      <c:pt idx="1858">
                        <c:v>43329.416755671293</c:v>
                      </c:pt>
                      <c:pt idx="1859">
                        <c:v>43329.45842239583</c:v>
                      </c:pt>
                      <c:pt idx="1860">
                        <c:v>43329.500089120367</c:v>
                      </c:pt>
                      <c:pt idx="1861">
                        <c:v>43329.541755844904</c:v>
                      </c:pt>
                      <c:pt idx="1862">
                        <c:v>43329.583422569442</c:v>
                      </c:pt>
                      <c:pt idx="1863">
                        <c:v>43329.625089293979</c:v>
                      </c:pt>
                      <c:pt idx="1864">
                        <c:v>43329.666756018516</c:v>
                      </c:pt>
                      <c:pt idx="1865">
                        <c:v>43329.708422743053</c:v>
                      </c:pt>
                      <c:pt idx="1866">
                        <c:v>43329.75008946759</c:v>
                      </c:pt>
                      <c:pt idx="1867">
                        <c:v>43329.791756192128</c:v>
                      </c:pt>
                      <c:pt idx="1868">
                        <c:v>43329.833422916665</c:v>
                      </c:pt>
                      <c:pt idx="1869">
                        <c:v>43329.875089641202</c:v>
                      </c:pt>
                      <c:pt idx="1870">
                        <c:v>43329.916756365739</c:v>
                      </c:pt>
                      <c:pt idx="1871">
                        <c:v>43329.958423090276</c:v>
                      </c:pt>
                      <c:pt idx="1872">
                        <c:v>43330.000089814814</c:v>
                      </c:pt>
                      <c:pt idx="1873">
                        <c:v>43330.041756539351</c:v>
                      </c:pt>
                      <c:pt idx="1874">
                        <c:v>43330.083423263888</c:v>
                      </c:pt>
                      <c:pt idx="1875">
                        <c:v>43330.125089988425</c:v>
                      </c:pt>
                      <c:pt idx="1876">
                        <c:v>43330.166756712963</c:v>
                      </c:pt>
                      <c:pt idx="1877">
                        <c:v>43330.2084234375</c:v>
                      </c:pt>
                      <c:pt idx="1878">
                        <c:v>43330.250090162037</c:v>
                      </c:pt>
                      <c:pt idx="1879">
                        <c:v>43330.291756886574</c:v>
                      </c:pt>
                      <c:pt idx="1880">
                        <c:v>43330.333423611111</c:v>
                      </c:pt>
                      <c:pt idx="1881">
                        <c:v>43330.375090335649</c:v>
                      </c:pt>
                      <c:pt idx="1882">
                        <c:v>43330.416757060186</c:v>
                      </c:pt>
                      <c:pt idx="1883">
                        <c:v>43330.458423784723</c:v>
                      </c:pt>
                      <c:pt idx="1884">
                        <c:v>43330.50009050926</c:v>
                      </c:pt>
                      <c:pt idx="1885">
                        <c:v>43330.541757233797</c:v>
                      </c:pt>
                      <c:pt idx="1886">
                        <c:v>43330.583423958335</c:v>
                      </c:pt>
                      <c:pt idx="1887">
                        <c:v>43330.625090682872</c:v>
                      </c:pt>
                      <c:pt idx="1888">
                        <c:v>43330.666757407409</c:v>
                      </c:pt>
                      <c:pt idx="1889">
                        <c:v>43330.708424131946</c:v>
                      </c:pt>
                      <c:pt idx="1890">
                        <c:v>43330.750090856483</c:v>
                      </c:pt>
                      <c:pt idx="1891">
                        <c:v>43330.791757581021</c:v>
                      </c:pt>
                      <c:pt idx="1892">
                        <c:v>43330.833424305558</c:v>
                      </c:pt>
                      <c:pt idx="1893">
                        <c:v>43330.875091030095</c:v>
                      </c:pt>
                      <c:pt idx="1894">
                        <c:v>43330.916757754632</c:v>
                      </c:pt>
                      <c:pt idx="1895">
                        <c:v>43330.958424479169</c:v>
                      </c:pt>
                      <c:pt idx="1896">
                        <c:v>43331.000091203707</c:v>
                      </c:pt>
                      <c:pt idx="1897">
                        <c:v>43331.041757928244</c:v>
                      </c:pt>
                      <c:pt idx="1898">
                        <c:v>43331.083424652781</c:v>
                      </c:pt>
                      <c:pt idx="1899">
                        <c:v>43331.125091377318</c:v>
                      </c:pt>
                      <c:pt idx="1900">
                        <c:v>43331.166758101848</c:v>
                      </c:pt>
                      <c:pt idx="1901">
                        <c:v>43331.208424826385</c:v>
                      </c:pt>
                      <c:pt idx="1902">
                        <c:v>43331.250091550923</c:v>
                      </c:pt>
                      <c:pt idx="1903">
                        <c:v>43331.29175827546</c:v>
                      </c:pt>
                      <c:pt idx="1904">
                        <c:v>43331.333424999997</c:v>
                      </c:pt>
                      <c:pt idx="1905">
                        <c:v>43331.375091724534</c:v>
                      </c:pt>
                      <c:pt idx="1906">
                        <c:v>43331.416758449071</c:v>
                      </c:pt>
                      <c:pt idx="1907">
                        <c:v>43331.458425173609</c:v>
                      </c:pt>
                      <c:pt idx="1908">
                        <c:v>43331.500091898146</c:v>
                      </c:pt>
                      <c:pt idx="1909">
                        <c:v>43331.541758622683</c:v>
                      </c:pt>
                      <c:pt idx="1910">
                        <c:v>43331.58342534722</c:v>
                      </c:pt>
                      <c:pt idx="1911">
                        <c:v>43331.625092071758</c:v>
                      </c:pt>
                      <c:pt idx="1912">
                        <c:v>43331.666758796295</c:v>
                      </c:pt>
                      <c:pt idx="1913">
                        <c:v>43331.708425520832</c:v>
                      </c:pt>
                      <c:pt idx="1914">
                        <c:v>43331.750092245369</c:v>
                      </c:pt>
                      <c:pt idx="1915">
                        <c:v>43331.791758969906</c:v>
                      </c:pt>
                      <c:pt idx="1916">
                        <c:v>43331.833425694444</c:v>
                      </c:pt>
                      <c:pt idx="1917">
                        <c:v>43331.875092418981</c:v>
                      </c:pt>
                      <c:pt idx="1918">
                        <c:v>43331.916759143518</c:v>
                      </c:pt>
                      <c:pt idx="1919">
                        <c:v>43331.958425868055</c:v>
                      </c:pt>
                      <c:pt idx="1920">
                        <c:v>43332.000092592592</c:v>
                      </c:pt>
                      <c:pt idx="1921">
                        <c:v>43332.04175931713</c:v>
                      </c:pt>
                      <c:pt idx="1922">
                        <c:v>43332.083426041667</c:v>
                      </c:pt>
                      <c:pt idx="1923">
                        <c:v>43332.125092766204</c:v>
                      </c:pt>
                      <c:pt idx="1924">
                        <c:v>43332.166759490741</c:v>
                      </c:pt>
                      <c:pt idx="1925">
                        <c:v>43332.208426215278</c:v>
                      </c:pt>
                      <c:pt idx="1926">
                        <c:v>43332.250092939816</c:v>
                      </c:pt>
                      <c:pt idx="1927">
                        <c:v>43332.291759664353</c:v>
                      </c:pt>
                      <c:pt idx="1928">
                        <c:v>43332.33342638889</c:v>
                      </c:pt>
                      <c:pt idx="1929">
                        <c:v>43332.375093113427</c:v>
                      </c:pt>
                      <c:pt idx="1930">
                        <c:v>43332.416759837964</c:v>
                      </c:pt>
                      <c:pt idx="1931">
                        <c:v>43332.458426562502</c:v>
                      </c:pt>
                      <c:pt idx="1932">
                        <c:v>43332.500093287039</c:v>
                      </c:pt>
                      <c:pt idx="1933">
                        <c:v>43332.541760011576</c:v>
                      </c:pt>
                      <c:pt idx="1934">
                        <c:v>43332.583426736113</c:v>
                      </c:pt>
                      <c:pt idx="1935">
                        <c:v>43332.625093460651</c:v>
                      </c:pt>
                      <c:pt idx="1936">
                        <c:v>43332.666760185188</c:v>
                      </c:pt>
                      <c:pt idx="1937">
                        <c:v>43332.708426909725</c:v>
                      </c:pt>
                      <c:pt idx="1938">
                        <c:v>43332.750093634262</c:v>
                      </c:pt>
                      <c:pt idx="1939">
                        <c:v>43332.791760358799</c:v>
                      </c:pt>
                      <c:pt idx="1940">
                        <c:v>43332.833427083337</c:v>
                      </c:pt>
                      <c:pt idx="1941">
                        <c:v>43332.875093807874</c:v>
                      </c:pt>
                      <c:pt idx="1942">
                        <c:v>43332.916760532411</c:v>
                      </c:pt>
                      <c:pt idx="1943">
                        <c:v>43332.958427256941</c:v>
                      </c:pt>
                      <c:pt idx="1944">
                        <c:v>43333.000093981478</c:v>
                      </c:pt>
                      <c:pt idx="1945">
                        <c:v>43333.041760706015</c:v>
                      </c:pt>
                      <c:pt idx="1946">
                        <c:v>43333.083427430553</c:v>
                      </c:pt>
                      <c:pt idx="1947">
                        <c:v>43333.12509415509</c:v>
                      </c:pt>
                      <c:pt idx="1948">
                        <c:v>43333.166760879627</c:v>
                      </c:pt>
                      <c:pt idx="1949">
                        <c:v>43333.208427604164</c:v>
                      </c:pt>
                      <c:pt idx="1950">
                        <c:v>43333.250094328701</c:v>
                      </c:pt>
                      <c:pt idx="1951">
                        <c:v>43333.291761053239</c:v>
                      </c:pt>
                      <c:pt idx="1952">
                        <c:v>43333.333427777776</c:v>
                      </c:pt>
                      <c:pt idx="1953">
                        <c:v>43333.375094502313</c:v>
                      </c:pt>
                      <c:pt idx="1954">
                        <c:v>43333.41676122685</c:v>
                      </c:pt>
                      <c:pt idx="1955">
                        <c:v>43333.458427951387</c:v>
                      </c:pt>
                      <c:pt idx="1956">
                        <c:v>43333.500094675925</c:v>
                      </c:pt>
                      <c:pt idx="1957">
                        <c:v>43333.541761400462</c:v>
                      </c:pt>
                      <c:pt idx="1958">
                        <c:v>43333.583428124999</c:v>
                      </c:pt>
                      <c:pt idx="1959">
                        <c:v>43333.625094849536</c:v>
                      </c:pt>
                      <c:pt idx="1960">
                        <c:v>43333.666761574073</c:v>
                      </c:pt>
                      <c:pt idx="1961">
                        <c:v>43333.708428298611</c:v>
                      </c:pt>
                      <c:pt idx="1962">
                        <c:v>43333.750095023148</c:v>
                      </c:pt>
                      <c:pt idx="1963">
                        <c:v>43333.791761747685</c:v>
                      </c:pt>
                      <c:pt idx="1964">
                        <c:v>43333.833428472222</c:v>
                      </c:pt>
                      <c:pt idx="1965">
                        <c:v>43333.87509519676</c:v>
                      </c:pt>
                      <c:pt idx="1966">
                        <c:v>43333.916761921297</c:v>
                      </c:pt>
                      <c:pt idx="1967">
                        <c:v>43333.958428645834</c:v>
                      </c:pt>
                      <c:pt idx="1968">
                        <c:v>43334.000095370371</c:v>
                      </c:pt>
                      <c:pt idx="1969">
                        <c:v>43334.041762094908</c:v>
                      </c:pt>
                      <c:pt idx="1970">
                        <c:v>43334.083428819446</c:v>
                      </c:pt>
                      <c:pt idx="1971">
                        <c:v>43334.125095543983</c:v>
                      </c:pt>
                      <c:pt idx="1972">
                        <c:v>43334.16676226852</c:v>
                      </c:pt>
                      <c:pt idx="1973">
                        <c:v>43334.208428993057</c:v>
                      </c:pt>
                      <c:pt idx="1974">
                        <c:v>43334.250095717594</c:v>
                      </c:pt>
                      <c:pt idx="1975">
                        <c:v>43334.291762442132</c:v>
                      </c:pt>
                      <c:pt idx="1976">
                        <c:v>43334.333429166669</c:v>
                      </c:pt>
                      <c:pt idx="1977">
                        <c:v>43334.375095891206</c:v>
                      </c:pt>
                      <c:pt idx="1978">
                        <c:v>43334.416762615743</c:v>
                      </c:pt>
                      <c:pt idx="1979">
                        <c:v>43334.45842934028</c:v>
                      </c:pt>
                      <c:pt idx="1980">
                        <c:v>43334.500096064818</c:v>
                      </c:pt>
                      <c:pt idx="1981">
                        <c:v>43334.541762789355</c:v>
                      </c:pt>
                      <c:pt idx="1982">
                        <c:v>43334.583429513892</c:v>
                      </c:pt>
                      <c:pt idx="1983">
                        <c:v>43334.625096238429</c:v>
                      </c:pt>
                      <c:pt idx="1984">
                        <c:v>43334.666762962966</c:v>
                      </c:pt>
                      <c:pt idx="1985">
                        <c:v>43334.708429687496</c:v>
                      </c:pt>
                      <c:pt idx="1986">
                        <c:v>43334.750096412034</c:v>
                      </c:pt>
                      <c:pt idx="1987">
                        <c:v>43334.791763136571</c:v>
                      </c:pt>
                      <c:pt idx="1988">
                        <c:v>43334.833429861108</c:v>
                      </c:pt>
                      <c:pt idx="1989">
                        <c:v>43334.875096585645</c:v>
                      </c:pt>
                      <c:pt idx="1990">
                        <c:v>43334.916763310182</c:v>
                      </c:pt>
                      <c:pt idx="1991">
                        <c:v>43334.95843003472</c:v>
                      </c:pt>
                      <c:pt idx="1992">
                        <c:v>43335.000096759257</c:v>
                      </c:pt>
                      <c:pt idx="1993">
                        <c:v>43335.041763483794</c:v>
                      </c:pt>
                      <c:pt idx="1994">
                        <c:v>43335.083430208331</c:v>
                      </c:pt>
                      <c:pt idx="1995">
                        <c:v>43335.125096932868</c:v>
                      </c:pt>
                      <c:pt idx="1996">
                        <c:v>43335.166763657406</c:v>
                      </c:pt>
                      <c:pt idx="1997">
                        <c:v>43335.208430381943</c:v>
                      </c:pt>
                      <c:pt idx="1998">
                        <c:v>43335.25009710648</c:v>
                      </c:pt>
                      <c:pt idx="1999">
                        <c:v>43335.291763831017</c:v>
                      </c:pt>
                      <c:pt idx="2000">
                        <c:v>43335.333430555555</c:v>
                      </c:pt>
                      <c:pt idx="2001">
                        <c:v>43335.375097280092</c:v>
                      </c:pt>
                      <c:pt idx="2002">
                        <c:v>43335.416764004629</c:v>
                      </c:pt>
                      <c:pt idx="2003">
                        <c:v>43335.458430729166</c:v>
                      </c:pt>
                      <c:pt idx="2004">
                        <c:v>43335.500097453703</c:v>
                      </c:pt>
                      <c:pt idx="2005">
                        <c:v>43335.541764178241</c:v>
                      </c:pt>
                      <c:pt idx="2006">
                        <c:v>43335.583430902778</c:v>
                      </c:pt>
                      <c:pt idx="2007">
                        <c:v>43335.625097627315</c:v>
                      </c:pt>
                      <c:pt idx="2008">
                        <c:v>43335.666764351852</c:v>
                      </c:pt>
                      <c:pt idx="2009">
                        <c:v>43335.708431076389</c:v>
                      </c:pt>
                      <c:pt idx="2010">
                        <c:v>43335.750097800927</c:v>
                      </c:pt>
                      <c:pt idx="2011">
                        <c:v>43335.791764525464</c:v>
                      </c:pt>
                      <c:pt idx="2012">
                        <c:v>43335.833431250001</c:v>
                      </c:pt>
                      <c:pt idx="2013">
                        <c:v>43335.875097974538</c:v>
                      </c:pt>
                      <c:pt idx="2014">
                        <c:v>43335.916764699075</c:v>
                      </c:pt>
                      <c:pt idx="2015">
                        <c:v>43335.958431423613</c:v>
                      </c:pt>
                      <c:pt idx="2016">
                        <c:v>43336.00009814815</c:v>
                      </c:pt>
                      <c:pt idx="2017">
                        <c:v>43336.041764872687</c:v>
                      </c:pt>
                      <c:pt idx="2018">
                        <c:v>43336.083431597224</c:v>
                      </c:pt>
                      <c:pt idx="2019">
                        <c:v>43336.125098321761</c:v>
                      </c:pt>
                      <c:pt idx="2020">
                        <c:v>43336.166765046299</c:v>
                      </c:pt>
                      <c:pt idx="2021">
                        <c:v>43336.208431770836</c:v>
                      </c:pt>
                      <c:pt idx="2022">
                        <c:v>43336.250098495373</c:v>
                      </c:pt>
                      <c:pt idx="2023">
                        <c:v>43336.29176521991</c:v>
                      </c:pt>
                      <c:pt idx="2024">
                        <c:v>43336.333431944448</c:v>
                      </c:pt>
                      <c:pt idx="2025">
                        <c:v>43336.375098668985</c:v>
                      </c:pt>
                      <c:pt idx="2026">
                        <c:v>43336.416765393522</c:v>
                      </c:pt>
                      <c:pt idx="2027">
                        <c:v>43336.458432118059</c:v>
                      </c:pt>
                      <c:pt idx="2028">
                        <c:v>43336.500098842589</c:v>
                      </c:pt>
                      <c:pt idx="2029">
                        <c:v>43336.541765567126</c:v>
                      </c:pt>
                      <c:pt idx="2030">
                        <c:v>43336.583432291663</c:v>
                      </c:pt>
                      <c:pt idx="2031">
                        <c:v>43336.625099016201</c:v>
                      </c:pt>
                      <c:pt idx="2032">
                        <c:v>43336.666765740738</c:v>
                      </c:pt>
                      <c:pt idx="2033">
                        <c:v>43336.708432465275</c:v>
                      </c:pt>
                      <c:pt idx="2034">
                        <c:v>43336.750099189812</c:v>
                      </c:pt>
                      <c:pt idx="2035">
                        <c:v>43336.79176591435</c:v>
                      </c:pt>
                      <c:pt idx="2036">
                        <c:v>43336.833432638887</c:v>
                      </c:pt>
                      <c:pt idx="2037">
                        <c:v>43336.875099363424</c:v>
                      </c:pt>
                      <c:pt idx="2038">
                        <c:v>43336.916766087961</c:v>
                      </c:pt>
                      <c:pt idx="2039">
                        <c:v>43336.958432812498</c:v>
                      </c:pt>
                      <c:pt idx="2040">
                        <c:v>43337.000099537036</c:v>
                      </c:pt>
                      <c:pt idx="2041">
                        <c:v>43337.041766261573</c:v>
                      </c:pt>
                      <c:pt idx="2042">
                        <c:v>43337.08343298611</c:v>
                      </c:pt>
                      <c:pt idx="2043">
                        <c:v>43337.125099710647</c:v>
                      </c:pt>
                      <c:pt idx="2044">
                        <c:v>43337.166766435184</c:v>
                      </c:pt>
                      <c:pt idx="2045">
                        <c:v>43337.208433159722</c:v>
                      </c:pt>
                      <c:pt idx="2046">
                        <c:v>43337.250099884259</c:v>
                      </c:pt>
                      <c:pt idx="2047">
                        <c:v>43337.291766608796</c:v>
                      </c:pt>
                      <c:pt idx="2048">
                        <c:v>43337.333433333333</c:v>
                      </c:pt>
                      <c:pt idx="2049">
                        <c:v>43337.37510005787</c:v>
                      </c:pt>
                      <c:pt idx="2050">
                        <c:v>43337.416766782408</c:v>
                      </c:pt>
                      <c:pt idx="2051">
                        <c:v>43337.458433506945</c:v>
                      </c:pt>
                      <c:pt idx="2052">
                        <c:v>43337.500100231482</c:v>
                      </c:pt>
                      <c:pt idx="2053">
                        <c:v>43337.541766956019</c:v>
                      </c:pt>
                      <c:pt idx="2054">
                        <c:v>43337.583433680556</c:v>
                      </c:pt>
                      <c:pt idx="2055">
                        <c:v>43337.625100405094</c:v>
                      </c:pt>
                      <c:pt idx="2056">
                        <c:v>43337.666767129631</c:v>
                      </c:pt>
                      <c:pt idx="2057">
                        <c:v>43337.708433854168</c:v>
                      </c:pt>
                      <c:pt idx="2058">
                        <c:v>43337.750100578705</c:v>
                      </c:pt>
                      <c:pt idx="2059">
                        <c:v>43337.791767303243</c:v>
                      </c:pt>
                      <c:pt idx="2060">
                        <c:v>43337.83343402778</c:v>
                      </c:pt>
                      <c:pt idx="2061">
                        <c:v>43337.875100752317</c:v>
                      </c:pt>
                      <c:pt idx="2062">
                        <c:v>43337.916767476854</c:v>
                      </c:pt>
                      <c:pt idx="2063">
                        <c:v>43337.958434201391</c:v>
                      </c:pt>
                      <c:pt idx="2064">
                        <c:v>43338.000100925929</c:v>
                      </c:pt>
                      <c:pt idx="2065">
                        <c:v>43338.041767650466</c:v>
                      </c:pt>
                      <c:pt idx="2066">
                        <c:v>43338.083434375003</c:v>
                      </c:pt>
                      <c:pt idx="2067">
                        <c:v>43338.12510109954</c:v>
                      </c:pt>
                      <c:pt idx="2068">
                        <c:v>43338.166767824077</c:v>
                      </c:pt>
                      <c:pt idx="2069">
                        <c:v>43338.208434548615</c:v>
                      </c:pt>
                      <c:pt idx="2070">
                        <c:v>43338.250101273145</c:v>
                      </c:pt>
                      <c:pt idx="2071">
                        <c:v>43338.291767997682</c:v>
                      </c:pt>
                      <c:pt idx="2072">
                        <c:v>43338.333434722219</c:v>
                      </c:pt>
                      <c:pt idx="2073">
                        <c:v>43338.375101446756</c:v>
                      </c:pt>
                      <c:pt idx="2074">
                        <c:v>43338.416768171293</c:v>
                      </c:pt>
                      <c:pt idx="2075">
                        <c:v>43338.458434895831</c:v>
                      </c:pt>
                      <c:pt idx="2076">
                        <c:v>43338.500101620368</c:v>
                      </c:pt>
                      <c:pt idx="2077">
                        <c:v>43338.541768344905</c:v>
                      </c:pt>
                      <c:pt idx="2078">
                        <c:v>43338.583435069442</c:v>
                      </c:pt>
                      <c:pt idx="2079">
                        <c:v>43338.625101793979</c:v>
                      </c:pt>
                      <c:pt idx="2080">
                        <c:v>43338.666768518517</c:v>
                      </c:pt>
                      <c:pt idx="2081">
                        <c:v>43338.708435243054</c:v>
                      </c:pt>
                      <c:pt idx="2082">
                        <c:v>43338.750101967591</c:v>
                      </c:pt>
                      <c:pt idx="2083">
                        <c:v>43338.791768692128</c:v>
                      </c:pt>
                      <c:pt idx="2084">
                        <c:v>43338.833435416665</c:v>
                      </c:pt>
                      <c:pt idx="2085">
                        <c:v>43338.875102141203</c:v>
                      </c:pt>
                      <c:pt idx="2086">
                        <c:v>43338.91676886574</c:v>
                      </c:pt>
                      <c:pt idx="2087">
                        <c:v>43338.958435590277</c:v>
                      </c:pt>
                      <c:pt idx="2088">
                        <c:v>43339.000102314814</c:v>
                      </c:pt>
                      <c:pt idx="2089">
                        <c:v>43339.041769039351</c:v>
                      </c:pt>
                      <c:pt idx="2090">
                        <c:v>43339.083435763889</c:v>
                      </c:pt>
                      <c:pt idx="2091">
                        <c:v>43339.125102488426</c:v>
                      </c:pt>
                      <c:pt idx="2092">
                        <c:v>43339.166769212963</c:v>
                      </c:pt>
                      <c:pt idx="2093">
                        <c:v>43339.2084359375</c:v>
                      </c:pt>
                      <c:pt idx="2094">
                        <c:v>43339.250102662038</c:v>
                      </c:pt>
                      <c:pt idx="2095">
                        <c:v>43339.291769386575</c:v>
                      </c:pt>
                      <c:pt idx="2096">
                        <c:v>43339.333436111112</c:v>
                      </c:pt>
                      <c:pt idx="2097">
                        <c:v>43339.375102835649</c:v>
                      </c:pt>
                      <c:pt idx="2098">
                        <c:v>43339.416769560186</c:v>
                      </c:pt>
                      <c:pt idx="2099">
                        <c:v>43339.458436284724</c:v>
                      </c:pt>
                      <c:pt idx="2100">
                        <c:v>43339.500103009261</c:v>
                      </c:pt>
                      <c:pt idx="2101">
                        <c:v>43339.541769733798</c:v>
                      </c:pt>
                      <c:pt idx="2102">
                        <c:v>43339.583436458335</c:v>
                      </c:pt>
                      <c:pt idx="2103">
                        <c:v>43339.625103182872</c:v>
                      </c:pt>
                      <c:pt idx="2104">
                        <c:v>43339.66676990741</c:v>
                      </c:pt>
                      <c:pt idx="2105">
                        <c:v>43339.708436631947</c:v>
                      </c:pt>
                      <c:pt idx="2106">
                        <c:v>43339.750103356484</c:v>
                      </c:pt>
                      <c:pt idx="2107">
                        <c:v>43339.791770081021</c:v>
                      </c:pt>
                      <c:pt idx="2108">
                        <c:v>43339.833436805558</c:v>
                      </c:pt>
                      <c:pt idx="2109">
                        <c:v>43339.875103530096</c:v>
                      </c:pt>
                      <c:pt idx="2110">
                        <c:v>43339.916770254633</c:v>
                      </c:pt>
                      <c:pt idx="2111">
                        <c:v>43339.95843697917</c:v>
                      </c:pt>
                      <c:pt idx="2112">
                        <c:v>43340.000103703707</c:v>
                      </c:pt>
                      <c:pt idx="2113">
                        <c:v>43340.041770428237</c:v>
                      </c:pt>
                      <c:pt idx="2114">
                        <c:v>43340.083437152774</c:v>
                      </c:pt>
                      <c:pt idx="2115">
                        <c:v>43340.125103877312</c:v>
                      </c:pt>
                      <c:pt idx="2116">
                        <c:v>43340.166770601849</c:v>
                      </c:pt>
                      <c:pt idx="2117">
                        <c:v>43340.208437326386</c:v>
                      </c:pt>
                      <c:pt idx="2118">
                        <c:v>43340.250104050923</c:v>
                      </c:pt>
                      <c:pt idx="2119">
                        <c:v>43340.29177077546</c:v>
                      </c:pt>
                      <c:pt idx="2120">
                        <c:v>43340.333437499998</c:v>
                      </c:pt>
                      <c:pt idx="2121">
                        <c:v>43340.375104224535</c:v>
                      </c:pt>
                      <c:pt idx="2122">
                        <c:v>43340.416770949072</c:v>
                      </c:pt>
                      <c:pt idx="2123">
                        <c:v>43340.458437673609</c:v>
                      </c:pt>
                      <c:pt idx="2124">
                        <c:v>43340.500104398147</c:v>
                      </c:pt>
                      <c:pt idx="2125">
                        <c:v>43340.541771122684</c:v>
                      </c:pt>
                      <c:pt idx="2126">
                        <c:v>43340.583437847221</c:v>
                      </c:pt>
                      <c:pt idx="2127">
                        <c:v>43340.625104571758</c:v>
                      </c:pt>
                      <c:pt idx="2128">
                        <c:v>43340.666771296295</c:v>
                      </c:pt>
                      <c:pt idx="2129">
                        <c:v>43340.708438020833</c:v>
                      </c:pt>
                      <c:pt idx="2130">
                        <c:v>43340.75010474537</c:v>
                      </c:pt>
                      <c:pt idx="2131">
                        <c:v>43340.791771469907</c:v>
                      </c:pt>
                      <c:pt idx="2132">
                        <c:v>43340.833438194444</c:v>
                      </c:pt>
                      <c:pt idx="2133">
                        <c:v>43340.875104918981</c:v>
                      </c:pt>
                      <c:pt idx="2134">
                        <c:v>43340.916771643519</c:v>
                      </c:pt>
                      <c:pt idx="2135">
                        <c:v>43340.958438368056</c:v>
                      </c:pt>
                      <c:pt idx="2136">
                        <c:v>43341.000105092593</c:v>
                      </c:pt>
                      <c:pt idx="2137">
                        <c:v>43341.04177181713</c:v>
                      </c:pt>
                      <c:pt idx="2138">
                        <c:v>43341.083438541667</c:v>
                      </c:pt>
                      <c:pt idx="2139">
                        <c:v>43341.125105266205</c:v>
                      </c:pt>
                      <c:pt idx="2140">
                        <c:v>43341.166771990742</c:v>
                      </c:pt>
                      <c:pt idx="2141">
                        <c:v>43341.208438715279</c:v>
                      </c:pt>
                      <c:pt idx="2142">
                        <c:v>43341.250105439816</c:v>
                      </c:pt>
                      <c:pt idx="2143">
                        <c:v>43341.291772164353</c:v>
                      </c:pt>
                      <c:pt idx="2144">
                        <c:v>43341.333438888891</c:v>
                      </c:pt>
                      <c:pt idx="2145">
                        <c:v>43341.375105613428</c:v>
                      </c:pt>
                      <c:pt idx="2146">
                        <c:v>43341.416772337965</c:v>
                      </c:pt>
                      <c:pt idx="2147">
                        <c:v>43341.458439062502</c:v>
                      </c:pt>
                      <c:pt idx="2148">
                        <c:v>43341.50010578704</c:v>
                      </c:pt>
                      <c:pt idx="2149">
                        <c:v>43341.541772511577</c:v>
                      </c:pt>
                      <c:pt idx="2150">
                        <c:v>43341.583439236114</c:v>
                      </c:pt>
                      <c:pt idx="2151">
                        <c:v>43341.625105960651</c:v>
                      </c:pt>
                      <c:pt idx="2152">
                        <c:v>43341.666772685188</c:v>
                      </c:pt>
                      <c:pt idx="2153">
                        <c:v>43341.708439409726</c:v>
                      </c:pt>
                      <c:pt idx="2154">
                        <c:v>43341.750106134263</c:v>
                      </c:pt>
                      <c:pt idx="2155">
                        <c:v>43341.791772858793</c:v>
                      </c:pt>
                      <c:pt idx="2156">
                        <c:v>43341.83343958333</c:v>
                      </c:pt>
                      <c:pt idx="2157">
                        <c:v>43341.875106307867</c:v>
                      </c:pt>
                      <c:pt idx="2158">
                        <c:v>43341.916773032404</c:v>
                      </c:pt>
                      <c:pt idx="2159">
                        <c:v>43341.958439756942</c:v>
                      </c:pt>
                      <c:pt idx="2160">
                        <c:v>43342.000106481479</c:v>
                      </c:pt>
                      <c:pt idx="2161">
                        <c:v>43342.041773206016</c:v>
                      </c:pt>
                      <c:pt idx="2162">
                        <c:v>43342.083439930553</c:v>
                      </c:pt>
                      <c:pt idx="2163">
                        <c:v>43342.12510665509</c:v>
                      </c:pt>
                      <c:pt idx="2164">
                        <c:v>43342.166773379628</c:v>
                      </c:pt>
                      <c:pt idx="2165">
                        <c:v>43342.208440104165</c:v>
                      </c:pt>
                      <c:pt idx="2166">
                        <c:v>43342.250106828702</c:v>
                      </c:pt>
                      <c:pt idx="2167">
                        <c:v>43342.291773553239</c:v>
                      </c:pt>
                      <c:pt idx="2168">
                        <c:v>43342.333440277776</c:v>
                      </c:pt>
                      <c:pt idx="2169">
                        <c:v>43342.375107002314</c:v>
                      </c:pt>
                      <c:pt idx="2170">
                        <c:v>43342.416773726851</c:v>
                      </c:pt>
                      <c:pt idx="2171">
                        <c:v>43342.458440451388</c:v>
                      </c:pt>
                      <c:pt idx="2172">
                        <c:v>43342.500107175925</c:v>
                      </c:pt>
                      <c:pt idx="2173">
                        <c:v>43342.541773900462</c:v>
                      </c:pt>
                      <c:pt idx="2174">
                        <c:v>43342.583440625</c:v>
                      </c:pt>
                      <c:pt idx="2175">
                        <c:v>43342.625107349537</c:v>
                      </c:pt>
                      <c:pt idx="2176">
                        <c:v>43342.666774074074</c:v>
                      </c:pt>
                      <c:pt idx="2177">
                        <c:v>43342.708440798611</c:v>
                      </c:pt>
                      <c:pt idx="2178">
                        <c:v>43342.750107523148</c:v>
                      </c:pt>
                      <c:pt idx="2179">
                        <c:v>43342.791774247686</c:v>
                      </c:pt>
                      <c:pt idx="2180">
                        <c:v>43342.833440972223</c:v>
                      </c:pt>
                      <c:pt idx="2181">
                        <c:v>43342.87510769676</c:v>
                      </c:pt>
                      <c:pt idx="2182">
                        <c:v>43342.916774421297</c:v>
                      </c:pt>
                      <c:pt idx="2183">
                        <c:v>43342.958441145835</c:v>
                      </c:pt>
                      <c:pt idx="2184">
                        <c:v>43343.000107870372</c:v>
                      </c:pt>
                      <c:pt idx="2185">
                        <c:v>43343.041774594909</c:v>
                      </c:pt>
                      <c:pt idx="2186">
                        <c:v>43343.083441319446</c:v>
                      </c:pt>
                      <c:pt idx="2187">
                        <c:v>43343.125108043983</c:v>
                      </c:pt>
                      <c:pt idx="2188">
                        <c:v>43343.166774768521</c:v>
                      </c:pt>
                      <c:pt idx="2189">
                        <c:v>43343.208441493058</c:v>
                      </c:pt>
                      <c:pt idx="2190">
                        <c:v>43343.250108217595</c:v>
                      </c:pt>
                      <c:pt idx="2191">
                        <c:v>43343.291774942132</c:v>
                      </c:pt>
                      <c:pt idx="2192">
                        <c:v>43343.333441666669</c:v>
                      </c:pt>
                      <c:pt idx="2193">
                        <c:v>43343.375108391207</c:v>
                      </c:pt>
                      <c:pt idx="2194">
                        <c:v>43343.416775115744</c:v>
                      </c:pt>
                      <c:pt idx="2195">
                        <c:v>43343.458441840281</c:v>
                      </c:pt>
                      <c:pt idx="2196">
                        <c:v>43343.500108564818</c:v>
                      </c:pt>
                      <c:pt idx="2197">
                        <c:v>43343.541775289355</c:v>
                      </c:pt>
                      <c:pt idx="2198">
                        <c:v>43343.583442013885</c:v>
                      </c:pt>
                      <c:pt idx="2199">
                        <c:v>43343.625108738423</c:v>
                      </c:pt>
                      <c:pt idx="2200">
                        <c:v>43343.66677546296</c:v>
                      </c:pt>
                      <c:pt idx="2201">
                        <c:v>43343.708442187497</c:v>
                      </c:pt>
                      <c:pt idx="2202">
                        <c:v>43343.750108912034</c:v>
                      </c:pt>
                      <c:pt idx="2203">
                        <c:v>43343.791775636571</c:v>
                      </c:pt>
                      <c:pt idx="2204">
                        <c:v>43343.833442361109</c:v>
                      </c:pt>
                      <c:pt idx="2205">
                        <c:v>43343.875109085646</c:v>
                      </c:pt>
                      <c:pt idx="2206">
                        <c:v>43343.916775810183</c:v>
                      </c:pt>
                      <c:pt idx="2207">
                        <c:v>43343.95844253472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'Candor 1hr data'!$D$5:$D$2212</c15:sqref>
                        </c15:formulaRef>
                      </c:ext>
                    </c:extLst>
                    <c:numCache>
                      <c:formatCode>General</c:formatCode>
                      <c:ptCount val="2208"/>
                      <c:pt idx="0">
                        <c:v>3</c:v>
                      </c:pt>
                      <c:pt idx="1">
                        <c:v>5</c:v>
                      </c:pt>
                      <c:pt idx="2">
                        <c:v>6</c:v>
                      </c:pt>
                      <c:pt idx="3">
                        <c:v>5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7</c:v>
                      </c:pt>
                      <c:pt idx="9">
                        <c:v>5</c:v>
                      </c:pt>
                      <c:pt idx="10">
                        <c:v>6</c:v>
                      </c:pt>
                      <c:pt idx="11">
                        <c:v>5</c:v>
                      </c:pt>
                      <c:pt idx="12">
                        <c:v>3</c:v>
                      </c:pt>
                      <c:pt idx="13">
                        <c:v>6</c:v>
                      </c:pt>
                      <c:pt idx="14">
                        <c:v>7</c:v>
                      </c:pt>
                      <c:pt idx="15">
                        <c:v>8</c:v>
                      </c:pt>
                      <c:pt idx="16">
                        <c:v>6</c:v>
                      </c:pt>
                      <c:pt idx="17">
                        <c:v>7</c:v>
                      </c:pt>
                      <c:pt idx="18">
                        <c:v>7</c:v>
                      </c:pt>
                      <c:pt idx="19">
                        <c:v>7</c:v>
                      </c:pt>
                      <c:pt idx="20">
                        <c:v>7</c:v>
                      </c:pt>
                      <c:pt idx="21">
                        <c:v>8</c:v>
                      </c:pt>
                      <c:pt idx="22">
                        <c:v>4</c:v>
                      </c:pt>
                      <c:pt idx="23">
                        <c:v>1</c:v>
                      </c:pt>
                      <c:pt idx="24">
                        <c:v>2</c:v>
                      </c:pt>
                      <c:pt idx="25">
                        <c:v>2</c:v>
                      </c:pt>
                      <c:pt idx="26">
                        <c:v>2</c:v>
                      </c:pt>
                      <c:pt idx="27">
                        <c:v>3</c:v>
                      </c:pt>
                      <c:pt idx="28">
                        <c:v>3</c:v>
                      </c:pt>
                      <c:pt idx="29">
                        <c:v>2</c:v>
                      </c:pt>
                      <c:pt idx="30">
                        <c:v>5</c:v>
                      </c:pt>
                      <c:pt idx="31">
                        <c:v>6</c:v>
                      </c:pt>
                      <c:pt idx="32">
                        <c:v>7</c:v>
                      </c:pt>
                      <c:pt idx="33">
                        <c:v>8</c:v>
                      </c:pt>
                      <c:pt idx="34">
                        <c:v>8</c:v>
                      </c:pt>
                      <c:pt idx="35">
                        <c:v>7</c:v>
                      </c:pt>
                      <c:pt idx="36">
                        <c:v>8</c:v>
                      </c:pt>
                      <c:pt idx="37">
                        <c:v>6</c:v>
                      </c:pt>
                      <c:pt idx="38">
                        <c:v>5</c:v>
                      </c:pt>
                      <c:pt idx="39">
                        <c:v>9</c:v>
                      </c:pt>
                      <c:pt idx="40">
                        <c:v>9</c:v>
                      </c:pt>
                      <c:pt idx="41">
                        <c:v>6</c:v>
                      </c:pt>
                      <c:pt idx="42">
                        <c:v>3</c:v>
                      </c:pt>
                      <c:pt idx="43">
                        <c:v>5</c:v>
                      </c:pt>
                      <c:pt idx="44">
                        <c:v>5</c:v>
                      </c:pt>
                      <c:pt idx="45">
                        <c:v>6</c:v>
                      </c:pt>
                      <c:pt idx="46">
                        <c:v>4</c:v>
                      </c:pt>
                      <c:pt idx="47">
                        <c:v>1</c:v>
                      </c:pt>
                      <c:pt idx="48">
                        <c:v>1</c:v>
                      </c:pt>
                      <c:pt idx="49">
                        <c:v>2</c:v>
                      </c:pt>
                      <c:pt idx="50">
                        <c:v>2</c:v>
                      </c:pt>
                      <c:pt idx="51">
                        <c:v>3</c:v>
                      </c:pt>
                      <c:pt idx="52">
                        <c:v>2</c:v>
                      </c:pt>
                      <c:pt idx="53">
                        <c:v>6</c:v>
                      </c:pt>
                      <c:pt idx="54">
                        <c:v>4</c:v>
                      </c:pt>
                      <c:pt idx="55">
                        <c:v>4</c:v>
                      </c:pt>
                      <c:pt idx="56">
                        <c:v>6</c:v>
                      </c:pt>
                      <c:pt idx="57">
                        <c:v>4</c:v>
                      </c:pt>
                      <c:pt idx="58">
                        <c:v>5</c:v>
                      </c:pt>
                      <c:pt idx="59">
                        <c:v>12</c:v>
                      </c:pt>
                      <c:pt idx="60">
                        <c:v>8</c:v>
                      </c:pt>
                      <c:pt idx="61">
                        <c:v>6</c:v>
                      </c:pt>
                      <c:pt idx="62">
                        <c:v>8</c:v>
                      </c:pt>
                      <c:pt idx="63">
                        <c:v>6</c:v>
                      </c:pt>
                      <c:pt idx="64">
                        <c:v>9</c:v>
                      </c:pt>
                      <c:pt idx="65">
                        <c:v>6</c:v>
                      </c:pt>
                      <c:pt idx="66">
                        <c:v>4</c:v>
                      </c:pt>
                      <c:pt idx="67">
                        <c:v>5</c:v>
                      </c:pt>
                      <c:pt idx="68">
                        <c:v>9</c:v>
                      </c:pt>
                      <c:pt idx="69">
                        <c:v>9</c:v>
                      </c:pt>
                      <c:pt idx="70">
                        <c:v>9</c:v>
                      </c:pt>
                      <c:pt idx="71">
                        <c:v>8</c:v>
                      </c:pt>
                      <c:pt idx="72">
                        <c:v>5</c:v>
                      </c:pt>
                      <c:pt idx="73">
                        <c:v>2</c:v>
                      </c:pt>
                      <c:pt idx="74">
                        <c:v>6</c:v>
                      </c:pt>
                      <c:pt idx="75">
                        <c:v>8</c:v>
                      </c:pt>
                      <c:pt idx="76">
                        <c:v>6</c:v>
                      </c:pt>
                      <c:pt idx="77">
                        <c:v>4</c:v>
                      </c:pt>
                      <c:pt idx="78">
                        <c:v>6</c:v>
                      </c:pt>
                      <c:pt idx="79">
                        <c:v>9</c:v>
                      </c:pt>
                      <c:pt idx="80">
                        <c:v>8</c:v>
                      </c:pt>
                      <c:pt idx="81">
                        <c:v>5</c:v>
                      </c:pt>
                      <c:pt idx="82">
                        <c:v>2</c:v>
                      </c:pt>
                      <c:pt idx="83">
                        <c:v>1</c:v>
                      </c:pt>
                      <c:pt idx="84">
                        <c:v>2</c:v>
                      </c:pt>
                      <c:pt idx="85">
                        <c:v>0</c:v>
                      </c:pt>
                      <c:pt idx="86">
                        <c:v>2</c:v>
                      </c:pt>
                      <c:pt idx="87">
                        <c:v>7</c:v>
                      </c:pt>
                      <c:pt idx="88">
                        <c:v>5</c:v>
                      </c:pt>
                      <c:pt idx="89">
                        <c:v>4</c:v>
                      </c:pt>
                      <c:pt idx="90">
                        <c:v>5</c:v>
                      </c:pt>
                      <c:pt idx="91">
                        <c:v>5</c:v>
                      </c:pt>
                      <c:pt idx="92">
                        <c:v>5</c:v>
                      </c:pt>
                      <c:pt idx="93">
                        <c:v>4</c:v>
                      </c:pt>
                      <c:pt idx="94">
                        <c:v>6</c:v>
                      </c:pt>
                      <c:pt idx="95">
                        <c:v>5</c:v>
                      </c:pt>
                      <c:pt idx="96">
                        <c:v>6</c:v>
                      </c:pt>
                      <c:pt idx="97">
                        <c:v>8</c:v>
                      </c:pt>
                      <c:pt idx="98">
                        <c:v>10</c:v>
                      </c:pt>
                      <c:pt idx="99">
                        <c:v>6</c:v>
                      </c:pt>
                      <c:pt idx="100">
                        <c:v>7</c:v>
                      </c:pt>
                      <c:pt idx="101">
                        <c:v>6</c:v>
                      </c:pt>
                      <c:pt idx="102">
                        <c:v>6</c:v>
                      </c:pt>
                      <c:pt idx="103">
                        <c:v>8</c:v>
                      </c:pt>
                      <c:pt idx="104">
                        <c:v>9</c:v>
                      </c:pt>
                      <c:pt idx="105">
                        <c:v>9</c:v>
                      </c:pt>
                      <c:pt idx="108">
                        <c:v>9</c:v>
                      </c:pt>
                      <c:pt idx="109">
                        <c:v>4</c:v>
                      </c:pt>
                      <c:pt idx="110">
                        <c:v>3</c:v>
                      </c:pt>
                      <c:pt idx="111">
                        <c:v>6</c:v>
                      </c:pt>
                      <c:pt idx="112">
                        <c:v>4</c:v>
                      </c:pt>
                      <c:pt idx="113">
                        <c:v>1</c:v>
                      </c:pt>
                      <c:pt idx="114">
                        <c:v>7</c:v>
                      </c:pt>
                      <c:pt idx="115">
                        <c:v>7</c:v>
                      </c:pt>
                      <c:pt idx="116">
                        <c:v>7</c:v>
                      </c:pt>
                      <c:pt idx="117">
                        <c:v>7</c:v>
                      </c:pt>
                      <c:pt idx="118">
                        <c:v>7</c:v>
                      </c:pt>
                      <c:pt idx="119">
                        <c:v>8</c:v>
                      </c:pt>
                      <c:pt idx="120">
                        <c:v>6</c:v>
                      </c:pt>
                      <c:pt idx="121">
                        <c:v>5</c:v>
                      </c:pt>
                      <c:pt idx="122">
                        <c:v>6</c:v>
                      </c:pt>
                      <c:pt idx="123">
                        <c:v>10</c:v>
                      </c:pt>
                      <c:pt idx="124">
                        <c:v>16</c:v>
                      </c:pt>
                      <c:pt idx="125">
                        <c:v>17</c:v>
                      </c:pt>
                      <c:pt idx="126">
                        <c:v>10</c:v>
                      </c:pt>
                      <c:pt idx="127">
                        <c:v>11</c:v>
                      </c:pt>
                      <c:pt idx="128">
                        <c:v>10</c:v>
                      </c:pt>
                      <c:pt idx="129">
                        <c:v>10</c:v>
                      </c:pt>
                      <c:pt idx="130">
                        <c:v>12</c:v>
                      </c:pt>
                      <c:pt idx="131">
                        <c:v>11</c:v>
                      </c:pt>
                      <c:pt idx="132">
                        <c:v>6</c:v>
                      </c:pt>
                      <c:pt idx="133">
                        <c:v>6</c:v>
                      </c:pt>
                      <c:pt idx="134">
                        <c:v>9</c:v>
                      </c:pt>
                      <c:pt idx="135">
                        <c:v>10</c:v>
                      </c:pt>
                      <c:pt idx="136">
                        <c:v>6</c:v>
                      </c:pt>
                      <c:pt idx="137">
                        <c:v>10</c:v>
                      </c:pt>
                      <c:pt idx="138">
                        <c:v>6</c:v>
                      </c:pt>
                      <c:pt idx="139">
                        <c:v>5</c:v>
                      </c:pt>
                      <c:pt idx="140">
                        <c:v>9</c:v>
                      </c:pt>
                      <c:pt idx="141">
                        <c:v>11</c:v>
                      </c:pt>
                      <c:pt idx="142">
                        <c:v>15</c:v>
                      </c:pt>
                      <c:pt idx="143">
                        <c:v>12</c:v>
                      </c:pt>
                      <c:pt idx="144">
                        <c:v>10</c:v>
                      </c:pt>
                      <c:pt idx="145">
                        <c:v>13</c:v>
                      </c:pt>
                      <c:pt idx="146">
                        <c:v>11</c:v>
                      </c:pt>
                      <c:pt idx="147">
                        <c:v>10</c:v>
                      </c:pt>
                      <c:pt idx="148">
                        <c:v>6</c:v>
                      </c:pt>
                      <c:pt idx="149">
                        <c:v>7</c:v>
                      </c:pt>
                      <c:pt idx="150">
                        <c:v>9</c:v>
                      </c:pt>
                      <c:pt idx="151">
                        <c:v>8</c:v>
                      </c:pt>
                      <c:pt idx="152">
                        <c:v>8</c:v>
                      </c:pt>
                      <c:pt idx="153">
                        <c:v>12</c:v>
                      </c:pt>
                      <c:pt idx="154">
                        <c:v>12</c:v>
                      </c:pt>
                      <c:pt idx="155">
                        <c:v>11</c:v>
                      </c:pt>
                      <c:pt idx="156">
                        <c:v>9</c:v>
                      </c:pt>
                      <c:pt idx="157">
                        <c:v>13</c:v>
                      </c:pt>
                      <c:pt idx="158">
                        <c:v>13</c:v>
                      </c:pt>
                      <c:pt idx="159">
                        <c:v>16</c:v>
                      </c:pt>
                      <c:pt idx="160">
                        <c:v>12</c:v>
                      </c:pt>
                      <c:pt idx="161">
                        <c:v>9</c:v>
                      </c:pt>
                      <c:pt idx="162">
                        <c:v>12</c:v>
                      </c:pt>
                      <c:pt idx="163">
                        <c:v>12</c:v>
                      </c:pt>
                      <c:pt idx="164">
                        <c:v>12</c:v>
                      </c:pt>
                      <c:pt idx="165">
                        <c:v>13</c:v>
                      </c:pt>
                      <c:pt idx="166">
                        <c:v>14</c:v>
                      </c:pt>
                      <c:pt idx="167">
                        <c:v>18</c:v>
                      </c:pt>
                      <c:pt idx="168">
                        <c:v>12</c:v>
                      </c:pt>
                      <c:pt idx="169">
                        <c:v>12</c:v>
                      </c:pt>
                      <c:pt idx="170">
                        <c:v>15</c:v>
                      </c:pt>
                      <c:pt idx="171">
                        <c:v>10</c:v>
                      </c:pt>
                      <c:pt idx="172">
                        <c:v>17</c:v>
                      </c:pt>
                      <c:pt idx="173">
                        <c:v>14</c:v>
                      </c:pt>
                      <c:pt idx="174">
                        <c:v>14</c:v>
                      </c:pt>
                      <c:pt idx="175">
                        <c:v>12</c:v>
                      </c:pt>
                      <c:pt idx="176">
                        <c:v>11</c:v>
                      </c:pt>
                      <c:pt idx="177">
                        <c:v>7</c:v>
                      </c:pt>
                      <c:pt idx="178">
                        <c:v>6</c:v>
                      </c:pt>
                      <c:pt idx="179">
                        <c:v>15</c:v>
                      </c:pt>
                      <c:pt idx="180">
                        <c:v>14</c:v>
                      </c:pt>
                      <c:pt idx="181">
                        <c:v>12</c:v>
                      </c:pt>
                      <c:pt idx="182">
                        <c:v>10</c:v>
                      </c:pt>
                      <c:pt idx="183">
                        <c:v>11</c:v>
                      </c:pt>
                      <c:pt idx="184">
                        <c:v>10</c:v>
                      </c:pt>
                      <c:pt idx="185">
                        <c:v>13</c:v>
                      </c:pt>
                      <c:pt idx="186">
                        <c:v>15</c:v>
                      </c:pt>
                      <c:pt idx="187">
                        <c:v>11</c:v>
                      </c:pt>
                      <c:pt idx="188">
                        <c:v>11</c:v>
                      </c:pt>
                      <c:pt idx="189">
                        <c:v>12</c:v>
                      </c:pt>
                      <c:pt idx="190">
                        <c:v>10</c:v>
                      </c:pt>
                      <c:pt idx="191">
                        <c:v>6</c:v>
                      </c:pt>
                      <c:pt idx="192">
                        <c:v>6</c:v>
                      </c:pt>
                      <c:pt idx="193">
                        <c:v>9</c:v>
                      </c:pt>
                      <c:pt idx="194">
                        <c:v>13</c:v>
                      </c:pt>
                      <c:pt idx="195">
                        <c:v>10</c:v>
                      </c:pt>
                      <c:pt idx="196">
                        <c:v>8</c:v>
                      </c:pt>
                      <c:pt idx="197">
                        <c:v>7</c:v>
                      </c:pt>
                      <c:pt idx="198">
                        <c:v>5</c:v>
                      </c:pt>
                      <c:pt idx="199">
                        <c:v>7</c:v>
                      </c:pt>
                      <c:pt idx="200">
                        <c:v>9</c:v>
                      </c:pt>
                      <c:pt idx="201">
                        <c:v>6</c:v>
                      </c:pt>
                      <c:pt idx="202">
                        <c:v>6</c:v>
                      </c:pt>
                      <c:pt idx="203">
                        <c:v>8</c:v>
                      </c:pt>
                      <c:pt idx="204">
                        <c:v>9</c:v>
                      </c:pt>
                      <c:pt idx="205">
                        <c:v>6</c:v>
                      </c:pt>
                      <c:pt idx="206">
                        <c:v>6</c:v>
                      </c:pt>
                      <c:pt idx="207">
                        <c:v>11</c:v>
                      </c:pt>
                      <c:pt idx="208">
                        <c:v>14</c:v>
                      </c:pt>
                      <c:pt idx="209">
                        <c:v>10</c:v>
                      </c:pt>
                      <c:pt idx="210">
                        <c:v>9</c:v>
                      </c:pt>
                      <c:pt idx="211">
                        <c:v>6</c:v>
                      </c:pt>
                      <c:pt idx="212">
                        <c:v>4</c:v>
                      </c:pt>
                      <c:pt idx="213">
                        <c:v>4</c:v>
                      </c:pt>
                      <c:pt idx="214">
                        <c:v>3</c:v>
                      </c:pt>
                      <c:pt idx="215">
                        <c:v>1</c:v>
                      </c:pt>
                      <c:pt idx="216">
                        <c:v>2</c:v>
                      </c:pt>
                      <c:pt idx="217">
                        <c:v>5</c:v>
                      </c:pt>
                      <c:pt idx="218">
                        <c:v>4</c:v>
                      </c:pt>
                      <c:pt idx="219">
                        <c:v>4</c:v>
                      </c:pt>
                      <c:pt idx="220">
                        <c:v>3</c:v>
                      </c:pt>
                      <c:pt idx="221">
                        <c:v>3</c:v>
                      </c:pt>
                      <c:pt idx="222">
                        <c:v>1</c:v>
                      </c:pt>
                      <c:pt idx="223">
                        <c:v>1</c:v>
                      </c:pt>
                      <c:pt idx="224">
                        <c:v>9</c:v>
                      </c:pt>
                      <c:pt idx="225">
                        <c:v>6</c:v>
                      </c:pt>
                      <c:pt idx="226">
                        <c:v>3</c:v>
                      </c:pt>
                      <c:pt idx="227">
                        <c:v>6</c:v>
                      </c:pt>
                      <c:pt idx="228">
                        <c:v>7</c:v>
                      </c:pt>
                      <c:pt idx="229">
                        <c:v>7</c:v>
                      </c:pt>
                      <c:pt idx="230">
                        <c:v>7</c:v>
                      </c:pt>
                      <c:pt idx="231">
                        <c:v>11</c:v>
                      </c:pt>
                      <c:pt idx="232">
                        <c:v>8</c:v>
                      </c:pt>
                      <c:pt idx="233">
                        <c:v>10</c:v>
                      </c:pt>
                      <c:pt idx="234">
                        <c:v>12</c:v>
                      </c:pt>
                      <c:pt idx="235">
                        <c:v>13</c:v>
                      </c:pt>
                      <c:pt idx="236">
                        <c:v>11</c:v>
                      </c:pt>
                      <c:pt idx="237">
                        <c:v>9</c:v>
                      </c:pt>
                      <c:pt idx="238">
                        <c:v>9</c:v>
                      </c:pt>
                      <c:pt idx="239">
                        <c:v>15</c:v>
                      </c:pt>
                      <c:pt idx="240">
                        <c:v>13</c:v>
                      </c:pt>
                      <c:pt idx="241">
                        <c:v>11</c:v>
                      </c:pt>
                      <c:pt idx="242">
                        <c:v>15</c:v>
                      </c:pt>
                      <c:pt idx="243">
                        <c:v>17</c:v>
                      </c:pt>
                      <c:pt idx="244">
                        <c:v>15</c:v>
                      </c:pt>
                      <c:pt idx="245">
                        <c:v>13</c:v>
                      </c:pt>
                      <c:pt idx="246">
                        <c:v>16</c:v>
                      </c:pt>
                      <c:pt idx="247">
                        <c:v>16</c:v>
                      </c:pt>
                      <c:pt idx="248">
                        <c:v>17</c:v>
                      </c:pt>
                      <c:pt idx="249">
                        <c:v>14</c:v>
                      </c:pt>
                      <c:pt idx="250">
                        <c:v>20</c:v>
                      </c:pt>
                      <c:pt idx="251">
                        <c:v>21</c:v>
                      </c:pt>
                      <c:pt idx="252">
                        <c:v>13</c:v>
                      </c:pt>
                      <c:pt idx="253">
                        <c:v>11</c:v>
                      </c:pt>
                      <c:pt idx="254">
                        <c:v>9</c:v>
                      </c:pt>
                      <c:pt idx="255">
                        <c:v>12</c:v>
                      </c:pt>
                      <c:pt idx="256">
                        <c:v>11</c:v>
                      </c:pt>
                      <c:pt idx="257">
                        <c:v>12</c:v>
                      </c:pt>
                      <c:pt idx="258">
                        <c:v>15</c:v>
                      </c:pt>
                      <c:pt idx="259">
                        <c:v>7</c:v>
                      </c:pt>
                      <c:pt idx="260">
                        <c:v>7</c:v>
                      </c:pt>
                      <c:pt idx="261">
                        <c:v>5</c:v>
                      </c:pt>
                      <c:pt idx="262">
                        <c:v>6</c:v>
                      </c:pt>
                      <c:pt idx="263">
                        <c:v>3</c:v>
                      </c:pt>
                      <c:pt idx="264">
                        <c:v>3</c:v>
                      </c:pt>
                      <c:pt idx="265">
                        <c:v>3</c:v>
                      </c:pt>
                      <c:pt idx="266">
                        <c:v>2</c:v>
                      </c:pt>
                      <c:pt idx="267">
                        <c:v>2</c:v>
                      </c:pt>
                      <c:pt idx="268">
                        <c:v>2</c:v>
                      </c:pt>
                      <c:pt idx="269">
                        <c:v>0</c:v>
                      </c:pt>
                      <c:pt idx="270">
                        <c:v>0</c:v>
                      </c:pt>
                      <c:pt idx="271">
                        <c:v>0</c:v>
                      </c:pt>
                      <c:pt idx="272">
                        <c:v>1</c:v>
                      </c:pt>
                      <c:pt idx="273">
                        <c:v>5</c:v>
                      </c:pt>
                      <c:pt idx="274">
                        <c:v>6</c:v>
                      </c:pt>
                      <c:pt idx="275">
                        <c:v>4</c:v>
                      </c:pt>
                      <c:pt idx="276">
                        <c:v>3</c:v>
                      </c:pt>
                      <c:pt idx="277">
                        <c:v>2</c:v>
                      </c:pt>
                      <c:pt idx="278">
                        <c:v>6</c:v>
                      </c:pt>
                      <c:pt idx="279">
                        <c:v>6</c:v>
                      </c:pt>
                      <c:pt idx="280">
                        <c:v>6</c:v>
                      </c:pt>
                      <c:pt idx="281">
                        <c:v>7</c:v>
                      </c:pt>
                      <c:pt idx="282">
                        <c:v>5</c:v>
                      </c:pt>
                      <c:pt idx="283">
                        <c:v>3</c:v>
                      </c:pt>
                      <c:pt idx="284">
                        <c:v>7</c:v>
                      </c:pt>
                      <c:pt idx="285">
                        <c:v>6</c:v>
                      </c:pt>
                      <c:pt idx="286">
                        <c:v>6</c:v>
                      </c:pt>
                      <c:pt idx="287">
                        <c:v>6</c:v>
                      </c:pt>
                      <c:pt idx="288">
                        <c:v>5</c:v>
                      </c:pt>
                      <c:pt idx="289">
                        <c:v>6</c:v>
                      </c:pt>
                      <c:pt idx="290">
                        <c:v>6</c:v>
                      </c:pt>
                      <c:pt idx="291">
                        <c:v>8</c:v>
                      </c:pt>
                      <c:pt idx="292">
                        <c:v>10</c:v>
                      </c:pt>
                      <c:pt idx="293">
                        <c:v>6</c:v>
                      </c:pt>
                      <c:pt idx="294">
                        <c:v>5</c:v>
                      </c:pt>
                      <c:pt idx="295">
                        <c:v>6</c:v>
                      </c:pt>
                      <c:pt idx="296">
                        <c:v>7</c:v>
                      </c:pt>
                      <c:pt idx="297">
                        <c:v>8</c:v>
                      </c:pt>
                      <c:pt idx="298">
                        <c:v>6</c:v>
                      </c:pt>
                      <c:pt idx="299">
                        <c:v>4</c:v>
                      </c:pt>
                      <c:pt idx="300">
                        <c:v>8</c:v>
                      </c:pt>
                      <c:pt idx="301">
                        <c:v>5</c:v>
                      </c:pt>
                      <c:pt idx="302">
                        <c:v>5</c:v>
                      </c:pt>
                      <c:pt idx="303">
                        <c:v>7</c:v>
                      </c:pt>
                      <c:pt idx="304">
                        <c:v>11</c:v>
                      </c:pt>
                      <c:pt idx="305">
                        <c:v>10</c:v>
                      </c:pt>
                      <c:pt idx="306">
                        <c:v>9</c:v>
                      </c:pt>
                      <c:pt idx="307">
                        <c:v>10</c:v>
                      </c:pt>
                      <c:pt idx="308">
                        <c:v>10</c:v>
                      </c:pt>
                      <c:pt idx="309">
                        <c:v>5</c:v>
                      </c:pt>
                      <c:pt idx="310">
                        <c:v>9</c:v>
                      </c:pt>
                      <c:pt idx="311">
                        <c:v>8</c:v>
                      </c:pt>
                      <c:pt idx="312">
                        <c:v>5</c:v>
                      </c:pt>
                      <c:pt idx="313">
                        <c:v>15</c:v>
                      </c:pt>
                      <c:pt idx="314">
                        <c:v>9</c:v>
                      </c:pt>
                      <c:pt idx="315">
                        <c:v>11</c:v>
                      </c:pt>
                      <c:pt idx="316">
                        <c:v>9</c:v>
                      </c:pt>
                      <c:pt idx="317">
                        <c:v>10</c:v>
                      </c:pt>
                      <c:pt idx="318">
                        <c:v>16</c:v>
                      </c:pt>
                      <c:pt idx="319">
                        <c:v>10</c:v>
                      </c:pt>
                      <c:pt idx="320">
                        <c:v>10</c:v>
                      </c:pt>
                      <c:pt idx="321">
                        <c:v>14</c:v>
                      </c:pt>
                      <c:pt idx="322">
                        <c:v>10</c:v>
                      </c:pt>
                      <c:pt idx="323">
                        <c:v>7</c:v>
                      </c:pt>
                      <c:pt idx="324">
                        <c:v>6</c:v>
                      </c:pt>
                      <c:pt idx="325">
                        <c:v>7</c:v>
                      </c:pt>
                      <c:pt idx="326">
                        <c:v>9</c:v>
                      </c:pt>
                      <c:pt idx="327">
                        <c:v>12</c:v>
                      </c:pt>
                      <c:pt idx="328">
                        <c:v>9</c:v>
                      </c:pt>
                      <c:pt idx="329">
                        <c:v>10</c:v>
                      </c:pt>
                      <c:pt idx="330">
                        <c:v>11</c:v>
                      </c:pt>
                      <c:pt idx="331">
                        <c:v>8</c:v>
                      </c:pt>
                      <c:pt idx="332">
                        <c:v>6</c:v>
                      </c:pt>
                      <c:pt idx="333">
                        <c:v>7</c:v>
                      </c:pt>
                      <c:pt idx="334">
                        <c:v>6</c:v>
                      </c:pt>
                      <c:pt idx="335">
                        <c:v>8</c:v>
                      </c:pt>
                      <c:pt idx="336">
                        <c:v>7</c:v>
                      </c:pt>
                      <c:pt idx="337">
                        <c:v>5</c:v>
                      </c:pt>
                      <c:pt idx="338">
                        <c:v>8</c:v>
                      </c:pt>
                      <c:pt idx="339">
                        <c:v>8</c:v>
                      </c:pt>
                      <c:pt idx="340">
                        <c:v>9</c:v>
                      </c:pt>
                      <c:pt idx="341">
                        <c:v>8</c:v>
                      </c:pt>
                      <c:pt idx="342">
                        <c:v>10</c:v>
                      </c:pt>
                      <c:pt idx="343">
                        <c:v>9</c:v>
                      </c:pt>
                      <c:pt idx="344">
                        <c:v>9</c:v>
                      </c:pt>
                      <c:pt idx="345">
                        <c:v>12</c:v>
                      </c:pt>
                      <c:pt idx="346">
                        <c:v>8</c:v>
                      </c:pt>
                      <c:pt idx="347">
                        <c:v>9</c:v>
                      </c:pt>
                      <c:pt idx="348">
                        <c:v>14</c:v>
                      </c:pt>
                      <c:pt idx="349">
                        <c:v>13</c:v>
                      </c:pt>
                      <c:pt idx="350">
                        <c:v>13</c:v>
                      </c:pt>
                      <c:pt idx="351">
                        <c:v>16</c:v>
                      </c:pt>
                      <c:pt idx="352">
                        <c:v>14</c:v>
                      </c:pt>
                      <c:pt idx="353">
                        <c:v>13</c:v>
                      </c:pt>
                      <c:pt idx="354">
                        <c:v>11</c:v>
                      </c:pt>
                      <c:pt idx="355">
                        <c:v>14</c:v>
                      </c:pt>
                      <c:pt idx="356">
                        <c:v>12</c:v>
                      </c:pt>
                      <c:pt idx="357">
                        <c:v>13</c:v>
                      </c:pt>
                      <c:pt idx="358">
                        <c:v>16</c:v>
                      </c:pt>
                      <c:pt idx="359">
                        <c:v>7</c:v>
                      </c:pt>
                      <c:pt idx="360">
                        <c:v>13</c:v>
                      </c:pt>
                      <c:pt idx="361">
                        <c:v>15</c:v>
                      </c:pt>
                      <c:pt idx="362">
                        <c:v>19</c:v>
                      </c:pt>
                      <c:pt idx="363">
                        <c:v>12</c:v>
                      </c:pt>
                      <c:pt idx="364">
                        <c:v>16</c:v>
                      </c:pt>
                      <c:pt idx="365">
                        <c:v>15</c:v>
                      </c:pt>
                      <c:pt idx="366">
                        <c:v>11</c:v>
                      </c:pt>
                      <c:pt idx="367">
                        <c:v>16</c:v>
                      </c:pt>
                      <c:pt idx="368">
                        <c:v>9</c:v>
                      </c:pt>
                      <c:pt idx="369">
                        <c:v>7</c:v>
                      </c:pt>
                      <c:pt idx="370">
                        <c:v>11</c:v>
                      </c:pt>
                      <c:pt idx="371">
                        <c:v>9</c:v>
                      </c:pt>
                      <c:pt idx="372">
                        <c:v>11</c:v>
                      </c:pt>
                      <c:pt idx="373">
                        <c:v>10</c:v>
                      </c:pt>
                      <c:pt idx="374">
                        <c:v>9</c:v>
                      </c:pt>
                      <c:pt idx="375">
                        <c:v>8</c:v>
                      </c:pt>
                      <c:pt idx="376">
                        <c:v>10</c:v>
                      </c:pt>
                      <c:pt idx="377">
                        <c:v>13</c:v>
                      </c:pt>
                      <c:pt idx="378">
                        <c:v>10</c:v>
                      </c:pt>
                      <c:pt idx="379">
                        <c:v>7</c:v>
                      </c:pt>
                      <c:pt idx="380">
                        <c:v>9</c:v>
                      </c:pt>
                      <c:pt idx="381">
                        <c:v>16</c:v>
                      </c:pt>
                      <c:pt idx="382">
                        <c:v>10</c:v>
                      </c:pt>
                      <c:pt idx="383">
                        <c:v>8</c:v>
                      </c:pt>
                      <c:pt idx="384">
                        <c:v>7</c:v>
                      </c:pt>
                      <c:pt idx="385">
                        <c:v>6</c:v>
                      </c:pt>
                      <c:pt idx="386">
                        <c:v>4</c:v>
                      </c:pt>
                      <c:pt idx="387">
                        <c:v>6</c:v>
                      </c:pt>
                      <c:pt idx="388">
                        <c:v>6</c:v>
                      </c:pt>
                      <c:pt idx="389">
                        <c:v>4</c:v>
                      </c:pt>
                      <c:pt idx="390">
                        <c:v>7</c:v>
                      </c:pt>
                      <c:pt idx="391">
                        <c:v>8</c:v>
                      </c:pt>
                      <c:pt idx="392">
                        <c:v>5</c:v>
                      </c:pt>
                      <c:pt idx="393">
                        <c:v>5</c:v>
                      </c:pt>
                      <c:pt idx="394">
                        <c:v>11</c:v>
                      </c:pt>
                      <c:pt idx="395">
                        <c:v>9</c:v>
                      </c:pt>
                      <c:pt idx="396">
                        <c:v>7</c:v>
                      </c:pt>
                      <c:pt idx="397">
                        <c:v>7</c:v>
                      </c:pt>
                      <c:pt idx="398">
                        <c:v>11</c:v>
                      </c:pt>
                      <c:pt idx="399">
                        <c:v>9</c:v>
                      </c:pt>
                      <c:pt idx="400">
                        <c:v>9</c:v>
                      </c:pt>
                      <c:pt idx="401">
                        <c:v>10</c:v>
                      </c:pt>
                      <c:pt idx="402">
                        <c:v>8</c:v>
                      </c:pt>
                      <c:pt idx="403">
                        <c:v>7</c:v>
                      </c:pt>
                      <c:pt idx="404">
                        <c:v>10</c:v>
                      </c:pt>
                      <c:pt idx="405">
                        <c:v>11</c:v>
                      </c:pt>
                      <c:pt idx="406">
                        <c:v>9</c:v>
                      </c:pt>
                      <c:pt idx="407">
                        <c:v>12</c:v>
                      </c:pt>
                      <c:pt idx="408">
                        <c:v>12</c:v>
                      </c:pt>
                      <c:pt idx="409">
                        <c:v>12</c:v>
                      </c:pt>
                      <c:pt idx="410">
                        <c:v>11</c:v>
                      </c:pt>
                      <c:pt idx="411">
                        <c:v>13</c:v>
                      </c:pt>
                      <c:pt idx="412">
                        <c:v>13</c:v>
                      </c:pt>
                      <c:pt idx="413">
                        <c:v>13</c:v>
                      </c:pt>
                      <c:pt idx="414">
                        <c:v>12</c:v>
                      </c:pt>
                      <c:pt idx="415">
                        <c:v>11</c:v>
                      </c:pt>
                      <c:pt idx="416">
                        <c:v>12</c:v>
                      </c:pt>
                      <c:pt idx="417">
                        <c:v>13</c:v>
                      </c:pt>
                      <c:pt idx="418">
                        <c:v>9</c:v>
                      </c:pt>
                      <c:pt idx="419">
                        <c:v>7</c:v>
                      </c:pt>
                      <c:pt idx="420">
                        <c:v>16</c:v>
                      </c:pt>
                      <c:pt idx="421">
                        <c:v>14</c:v>
                      </c:pt>
                      <c:pt idx="422">
                        <c:v>12</c:v>
                      </c:pt>
                      <c:pt idx="423">
                        <c:v>13</c:v>
                      </c:pt>
                      <c:pt idx="424">
                        <c:v>9</c:v>
                      </c:pt>
                      <c:pt idx="425">
                        <c:v>10</c:v>
                      </c:pt>
                      <c:pt idx="426">
                        <c:v>8</c:v>
                      </c:pt>
                      <c:pt idx="427">
                        <c:v>9</c:v>
                      </c:pt>
                      <c:pt idx="428">
                        <c:v>11</c:v>
                      </c:pt>
                      <c:pt idx="429">
                        <c:v>8</c:v>
                      </c:pt>
                      <c:pt idx="430">
                        <c:v>7</c:v>
                      </c:pt>
                      <c:pt idx="431">
                        <c:v>8</c:v>
                      </c:pt>
                      <c:pt idx="432">
                        <c:v>9</c:v>
                      </c:pt>
                      <c:pt idx="433">
                        <c:v>9</c:v>
                      </c:pt>
                      <c:pt idx="434">
                        <c:v>9</c:v>
                      </c:pt>
                      <c:pt idx="435">
                        <c:v>9</c:v>
                      </c:pt>
                      <c:pt idx="436">
                        <c:v>9</c:v>
                      </c:pt>
                      <c:pt idx="437">
                        <c:v>11</c:v>
                      </c:pt>
                      <c:pt idx="438">
                        <c:v>11</c:v>
                      </c:pt>
                      <c:pt idx="439">
                        <c:v>9</c:v>
                      </c:pt>
                      <c:pt idx="440">
                        <c:v>14</c:v>
                      </c:pt>
                      <c:pt idx="441">
                        <c:v>16</c:v>
                      </c:pt>
                      <c:pt idx="442">
                        <c:v>14</c:v>
                      </c:pt>
                      <c:pt idx="443">
                        <c:v>15</c:v>
                      </c:pt>
                      <c:pt idx="446">
                        <c:v>6</c:v>
                      </c:pt>
                      <c:pt idx="447">
                        <c:v>8</c:v>
                      </c:pt>
                      <c:pt idx="448">
                        <c:v>9</c:v>
                      </c:pt>
                      <c:pt idx="449">
                        <c:v>12</c:v>
                      </c:pt>
                      <c:pt idx="450">
                        <c:v>12</c:v>
                      </c:pt>
                      <c:pt idx="451">
                        <c:v>12</c:v>
                      </c:pt>
                      <c:pt idx="452">
                        <c:v>14</c:v>
                      </c:pt>
                      <c:pt idx="453">
                        <c:v>9</c:v>
                      </c:pt>
                      <c:pt idx="454">
                        <c:v>15</c:v>
                      </c:pt>
                      <c:pt idx="455">
                        <c:v>13</c:v>
                      </c:pt>
                      <c:pt idx="456">
                        <c:v>12</c:v>
                      </c:pt>
                      <c:pt idx="457">
                        <c:v>13</c:v>
                      </c:pt>
                      <c:pt idx="458">
                        <c:v>11</c:v>
                      </c:pt>
                      <c:pt idx="459">
                        <c:v>13</c:v>
                      </c:pt>
                      <c:pt idx="460">
                        <c:v>15</c:v>
                      </c:pt>
                      <c:pt idx="461">
                        <c:v>15</c:v>
                      </c:pt>
                      <c:pt idx="462">
                        <c:v>11</c:v>
                      </c:pt>
                      <c:pt idx="463">
                        <c:v>13</c:v>
                      </c:pt>
                      <c:pt idx="464">
                        <c:v>12</c:v>
                      </c:pt>
                      <c:pt idx="465">
                        <c:v>11</c:v>
                      </c:pt>
                      <c:pt idx="466">
                        <c:v>16</c:v>
                      </c:pt>
                      <c:pt idx="467">
                        <c:v>13</c:v>
                      </c:pt>
                      <c:pt idx="468">
                        <c:v>13</c:v>
                      </c:pt>
                      <c:pt idx="469">
                        <c:v>14</c:v>
                      </c:pt>
                      <c:pt idx="470">
                        <c:v>18</c:v>
                      </c:pt>
                      <c:pt idx="471">
                        <c:v>14</c:v>
                      </c:pt>
                      <c:pt idx="472">
                        <c:v>16</c:v>
                      </c:pt>
                      <c:pt idx="473">
                        <c:v>14</c:v>
                      </c:pt>
                      <c:pt idx="474">
                        <c:v>12</c:v>
                      </c:pt>
                      <c:pt idx="475">
                        <c:v>10</c:v>
                      </c:pt>
                      <c:pt idx="476">
                        <c:v>7</c:v>
                      </c:pt>
                      <c:pt idx="477">
                        <c:v>5</c:v>
                      </c:pt>
                      <c:pt idx="478">
                        <c:v>7</c:v>
                      </c:pt>
                      <c:pt idx="479">
                        <c:v>9</c:v>
                      </c:pt>
                      <c:pt idx="480">
                        <c:v>8</c:v>
                      </c:pt>
                      <c:pt idx="481">
                        <c:v>14</c:v>
                      </c:pt>
                      <c:pt idx="482">
                        <c:v>12</c:v>
                      </c:pt>
                      <c:pt idx="483">
                        <c:v>14</c:v>
                      </c:pt>
                      <c:pt idx="484">
                        <c:v>13</c:v>
                      </c:pt>
                      <c:pt idx="485">
                        <c:v>18</c:v>
                      </c:pt>
                      <c:pt idx="486">
                        <c:v>35</c:v>
                      </c:pt>
                      <c:pt idx="487">
                        <c:v>25</c:v>
                      </c:pt>
                      <c:pt idx="488">
                        <c:v>25</c:v>
                      </c:pt>
                      <c:pt idx="489">
                        <c:v>23</c:v>
                      </c:pt>
                      <c:pt idx="490">
                        <c:v>16</c:v>
                      </c:pt>
                      <c:pt idx="491">
                        <c:v>13</c:v>
                      </c:pt>
                      <c:pt idx="492">
                        <c:v>12</c:v>
                      </c:pt>
                      <c:pt idx="493">
                        <c:v>10</c:v>
                      </c:pt>
                      <c:pt idx="494">
                        <c:v>12</c:v>
                      </c:pt>
                      <c:pt idx="495">
                        <c:v>11</c:v>
                      </c:pt>
                      <c:pt idx="496">
                        <c:v>10</c:v>
                      </c:pt>
                      <c:pt idx="497">
                        <c:v>11</c:v>
                      </c:pt>
                      <c:pt idx="498">
                        <c:v>12</c:v>
                      </c:pt>
                      <c:pt idx="499">
                        <c:v>10</c:v>
                      </c:pt>
                      <c:pt idx="500">
                        <c:v>8</c:v>
                      </c:pt>
                      <c:pt idx="501">
                        <c:v>7</c:v>
                      </c:pt>
                      <c:pt idx="502">
                        <c:v>12</c:v>
                      </c:pt>
                      <c:pt idx="503">
                        <c:v>18</c:v>
                      </c:pt>
                      <c:pt idx="504">
                        <c:v>13</c:v>
                      </c:pt>
                      <c:pt idx="505">
                        <c:v>15</c:v>
                      </c:pt>
                      <c:pt idx="506">
                        <c:v>16</c:v>
                      </c:pt>
                      <c:pt idx="507">
                        <c:v>14</c:v>
                      </c:pt>
                      <c:pt idx="508">
                        <c:v>15</c:v>
                      </c:pt>
                      <c:pt idx="509">
                        <c:v>14</c:v>
                      </c:pt>
                      <c:pt idx="510">
                        <c:v>11</c:v>
                      </c:pt>
                      <c:pt idx="511">
                        <c:v>12</c:v>
                      </c:pt>
                      <c:pt idx="512">
                        <c:v>14</c:v>
                      </c:pt>
                      <c:pt idx="513">
                        <c:v>13</c:v>
                      </c:pt>
                      <c:pt idx="514">
                        <c:v>12</c:v>
                      </c:pt>
                      <c:pt idx="515">
                        <c:v>9</c:v>
                      </c:pt>
                      <c:pt idx="516">
                        <c:v>6</c:v>
                      </c:pt>
                      <c:pt idx="517">
                        <c:v>11</c:v>
                      </c:pt>
                      <c:pt idx="518">
                        <c:v>10</c:v>
                      </c:pt>
                      <c:pt idx="519">
                        <c:v>9</c:v>
                      </c:pt>
                      <c:pt idx="520">
                        <c:v>5</c:v>
                      </c:pt>
                      <c:pt idx="521">
                        <c:v>4</c:v>
                      </c:pt>
                      <c:pt idx="522">
                        <c:v>7</c:v>
                      </c:pt>
                      <c:pt idx="523">
                        <c:v>7</c:v>
                      </c:pt>
                      <c:pt idx="524">
                        <c:v>5</c:v>
                      </c:pt>
                      <c:pt idx="525">
                        <c:v>6</c:v>
                      </c:pt>
                      <c:pt idx="526">
                        <c:v>6</c:v>
                      </c:pt>
                      <c:pt idx="527">
                        <c:v>8</c:v>
                      </c:pt>
                      <c:pt idx="528">
                        <c:v>7</c:v>
                      </c:pt>
                      <c:pt idx="529">
                        <c:v>5</c:v>
                      </c:pt>
                      <c:pt idx="530">
                        <c:v>4</c:v>
                      </c:pt>
                      <c:pt idx="531">
                        <c:v>4</c:v>
                      </c:pt>
                      <c:pt idx="532">
                        <c:v>5</c:v>
                      </c:pt>
                      <c:pt idx="533">
                        <c:v>8</c:v>
                      </c:pt>
                      <c:pt idx="534">
                        <c:v>8</c:v>
                      </c:pt>
                      <c:pt idx="535">
                        <c:v>10</c:v>
                      </c:pt>
                      <c:pt idx="536">
                        <c:v>5</c:v>
                      </c:pt>
                      <c:pt idx="537">
                        <c:v>7</c:v>
                      </c:pt>
                      <c:pt idx="538">
                        <c:v>6</c:v>
                      </c:pt>
                      <c:pt idx="539">
                        <c:v>7</c:v>
                      </c:pt>
                      <c:pt idx="540">
                        <c:v>11</c:v>
                      </c:pt>
                      <c:pt idx="541">
                        <c:v>8</c:v>
                      </c:pt>
                      <c:pt idx="542">
                        <c:v>7</c:v>
                      </c:pt>
                      <c:pt idx="543">
                        <c:v>11</c:v>
                      </c:pt>
                      <c:pt idx="544">
                        <c:v>7</c:v>
                      </c:pt>
                      <c:pt idx="545">
                        <c:v>6</c:v>
                      </c:pt>
                      <c:pt idx="546">
                        <c:v>4</c:v>
                      </c:pt>
                      <c:pt idx="547">
                        <c:v>11</c:v>
                      </c:pt>
                      <c:pt idx="548">
                        <c:v>9</c:v>
                      </c:pt>
                      <c:pt idx="549">
                        <c:v>7</c:v>
                      </c:pt>
                      <c:pt idx="550">
                        <c:v>6</c:v>
                      </c:pt>
                      <c:pt idx="551">
                        <c:v>6</c:v>
                      </c:pt>
                      <c:pt idx="552">
                        <c:v>6</c:v>
                      </c:pt>
                      <c:pt idx="553">
                        <c:v>5</c:v>
                      </c:pt>
                      <c:pt idx="554">
                        <c:v>7</c:v>
                      </c:pt>
                      <c:pt idx="555">
                        <c:v>8</c:v>
                      </c:pt>
                      <c:pt idx="556">
                        <c:v>8</c:v>
                      </c:pt>
                      <c:pt idx="557">
                        <c:v>11</c:v>
                      </c:pt>
                      <c:pt idx="558">
                        <c:v>9</c:v>
                      </c:pt>
                      <c:pt idx="559">
                        <c:v>8</c:v>
                      </c:pt>
                      <c:pt idx="560">
                        <c:v>5</c:v>
                      </c:pt>
                      <c:pt idx="561">
                        <c:v>1</c:v>
                      </c:pt>
                      <c:pt idx="562">
                        <c:v>4</c:v>
                      </c:pt>
                      <c:pt idx="563">
                        <c:v>4</c:v>
                      </c:pt>
                      <c:pt idx="564">
                        <c:v>6</c:v>
                      </c:pt>
                      <c:pt idx="565">
                        <c:v>11</c:v>
                      </c:pt>
                      <c:pt idx="566">
                        <c:v>10</c:v>
                      </c:pt>
                      <c:pt idx="567">
                        <c:v>8</c:v>
                      </c:pt>
                      <c:pt idx="568">
                        <c:v>8</c:v>
                      </c:pt>
                      <c:pt idx="569">
                        <c:v>7</c:v>
                      </c:pt>
                      <c:pt idx="570">
                        <c:v>4</c:v>
                      </c:pt>
                      <c:pt idx="571">
                        <c:v>5</c:v>
                      </c:pt>
                      <c:pt idx="572">
                        <c:v>10</c:v>
                      </c:pt>
                      <c:pt idx="573">
                        <c:v>7</c:v>
                      </c:pt>
                      <c:pt idx="574">
                        <c:v>16</c:v>
                      </c:pt>
                      <c:pt idx="575">
                        <c:v>8</c:v>
                      </c:pt>
                      <c:pt idx="576">
                        <c:v>11</c:v>
                      </c:pt>
                      <c:pt idx="577">
                        <c:v>11</c:v>
                      </c:pt>
                      <c:pt idx="578">
                        <c:v>5</c:v>
                      </c:pt>
                      <c:pt idx="579">
                        <c:v>5</c:v>
                      </c:pt>
                      <c:pt idx="580">
                        <c:v>5</c:v>
                      </c:pt>
                      <c:pt idx="581">
                        <c:v>4</c:v>
                      </c:pt>
                      <c:pt idx="582">
                        <c:v>4</c:v>
                      </c:pt>
                      <c:pt idx="583">
                        <c:v>7</c:v>
                      </c:pt>
                      <c:pt idx="584">
                        <c:v>7</c:v>
                      </c:pt>
                      <c:pt idx="585">
                        <c:v>10</c:v>
                      </c:pt>
                      <c:pt idx="586">
                        <c:v>9</c:v>
                      </c:pt>
                      <c:pt idx="587">
                        <c:v>10</c:v>
                      </c:pt>
                      <c:pt idx="588">
                        <c:v>7</c:v>
                      </c:pt>
                      <c:pt idx="589">
                        <c:v>6</c:v>
                      </c:pt>
                      <c:pt idx="590">
                        <c:v>7</c:v>
                      </c:pt>
                      <c:pt idx="591">
                        <c:v>9</c:v>
                      </c:pt>
                      <c:pt idx="592">
                        <c:v>8</c:v>
                      </c:pt>
                      <c:pt idx="593">
                        <c:v>11</c:v>
                      </c:pt>
                      <c:pt idx="594">
                        <c:v>15</c:v>
                      </c:pt>
                      <c:pt idx="595">
                        <c:v>13</c:v>
                      </c:pt>
                      <c:pt idx="596">
                        <c:v>7</c:v>
                      </c:pt>
                      <c:pt idx="597">
                        <c:v>4</c:v>
                      </c:pt>
                      <c:pt idx="598">
                        <c:v>1</c:v>
                      </c:pt>
                      <c:pt idx="599">
                        <c:v>1</c:v>
                      </c:pt>
                      <c:pt idx="600">
                        <c:v>2</c:v>
                      </c:pt>
                      <c:pt idx="601">
                        <c:v>0</c:v>
                      </c:pt>
                      <c:pt idx="602">
                        <c:v>0</c:v>
                      </c:pt>
                      <c:pt idx="603">
                        <c:v>5</c:v>
                      </c:pt>
                      <c:pt idx="604">
                        <c:v>3</c:v>
                      </c:pt>
                      <c:pt idx="605">
                        <c:v>4</c:v>
                      </c:pt>
                      <c:pt idx="606">
                        <c:v>3</c:v>
                      </c:pt>
                      <c:pt idx="607">
                        <c:v>2</c:v>
                      </c:pt>
                      <c:pt idx="608">
                        <c:v>4</c:v>
                      </c:pt>
                      <c:pt idx="609">
                        <c:v>4</c:v>
                      </c:pt>
                      <c:pt idx="610">
                        <c:v>10</c:v>
                      </c:pt>
                      <c:pt idx="611">
                        <c:v>7</c:v>
                      </c:pt>
                      <c:pt idx="612">
                        <c:v>5</c:v>
                      </c:pt>
                      <c:pt idx="613">
                        <c:v>5</c:v>
                      </c:pt>
                      <c:pt idx="614">
                        <c:v>4</c:v>
                      </c:pt>
                      <c:pt idx="615">
                        <c:v>3</c:v>
                      </c:pt>
                      <c:pt idx="616">
                        <c:v>4</c:v>
                      </c:pt>
                      <c:pt idx="617">
                        <c:v>4</c:v>
                      </c:pt>
                      <c:pt idx="618">
                        <c:v>7</c:v>
                      </c:pt>
                      <c:pt idx="619">
                        <c:v>6</c:v>
                      </c:pt>
                      <c:pt idx="620">
                        <c:v>5</c:v>
                      </c:pt>
                      <c:pt idx="621">
                        <c:v>4</c:v>
                      </c:pt>
                      <c:pt idx="622">
                        <c:v>4</c:v>
                      </c:pt>
                      <c:pt idx="623">
                        <c:v>6</c:v>
                      </c:pt>
                      <c:pt idx="624">
                        <c:v>4</c:v>
                      </c:pt>
                      <c:pt idx="625">
                        <c:v>0</c:v>
                      </c:pt>
                      <c:pt idx="626">
                        <c:v>4</c:v>
                      </c:pt>
                      <c:pt idx="627">
                        <c:v>7</c:v>
                      </c:pt>
                      <c:pt idx="628">
                        <c:v>8</c:v>
                      </c:pt>
                      <c:pt idx="629">
                        <c:v>8</c:v>
                      </c:pt>
                      <c:pt idx="630">
                        <c:v>9</c:v>
                      </c:pt>
                      <c:pt idx="631">
                        <c:v>8</c:v>
                      </c:pt>
                      <c:pt idx="632">
                        <c:v>7</c:v>
                      </c:pt>
                      <c:pt idx="633">
                        <c:v>10</c:v>
                      </c:pt>
                      <c:pt idx="634">
                        <c:v>10</c:v>
                      </c:pt>
                      <c:pt idx="635">
                        <c:v>6</c:v>
                      </c:pt>
                      <c:pt idx="636">
                        <c:v>10</c:v>
                      </c:pt>
                      <c:pt idx="637">
                        <c:v>7</c:v>
                      </c:pt>
                      <c:pt idx="638">
                        <c:v>8</c:v>
                      </c:pt>
                      <c:pt idx="639">
                        <c:v>7</c:v>
                      </c:pt>
                      <c:pt idx="640">
                        <c:v>5</c:v>
                      </c:pt>
                      <c:pt idx="641">
                        <c:v>7</c:v>
                      </c:pt>
                      <c:pt idx="642">
                        <c:v>5</c:v>
                      </c:pt>
                      <c:pt idx="643">
                        <c:v>1</c:v>
                      </c:pt>
                      <c:pt idx="644">
                        <c:v>2</c:v>
                      </c:pt>
                      <c:pt idx="645">
                        <c:v>1</c:v>
                      </c:pt>
                      <c:pt idx="646">
                        <c:v>1</c:v>
                      </c:pt>
                      <c:pt idx="647">
                        <c:v>4</c:v>
                      </c:pt>
                      <c:pt idx="648">
                        <c:v>5</c:v>
                      </c:pt>
                      <c:pt idx="649">
                        <c:v>4</c:v>
                      </c:pt>
                      <c:pt idx="650">
                        <c:v>1</c:v>
                      </c:pt>
                      <c:pt idx="651">
                        <c:v>3</c:v>
                      </c:pt>
                      <c:pt idx="652">
                        <c:v>3</c:v>
                      </c:pt>
                      <c:pt idx="653">
                        <c:v>3</c:v>
                      </c:pt>
                      <c:pt idx="654">
                        <c:v>2</c:v>
                      </c:pt>
                      <c:pt idx="655">
                        <c:v>1</c:v>
                      </c:pt>
                      <c:pt idx="656">
                        <c:v>3</c:v>
                      </c:pt>
                      <c:pt idx="657">
                        <c:v>9</c:v>
                      </c:pt>
                      <c:pt idx="658">
                        <c:v>10</c:v>
                      </c:pt>
                      <c:pt idx="659">
                        <c:v>7</c:v>
                      </c:pt>
                      <c:pt idx="660">
                        <c:v>6</c:v>
                      </c:pt>
                      <c:pt idx="661">
                        <c:v>4</c:v>
                      </c:pt>
                      <c:pt idx="662">
                        <c:v>6</c:v>
                      </c:pt>
                      <c:pt idx="663">
                        <c:v>9</c:v>
                      </c:pt>
                      <c:pt idx="664">
                        <c:v>6</c:v>
                      </c:pt>
                      <c:pt idx="665">
                        <c:v>9</c:v>
                      </c:pt>
                      <c:pt idx="666">
                        <c:v>8</c:v>
                      </c:pt>
                      <c:pt idx="667">
                        <c:v>6</c:v>
                      </c:pt>
                      <c:pt idx="668">
                        <c:v>8</c:v>
                      </c:pt>
                      <c:pt idx="669">
                        <c:v>9</c:v>
                      </c:pt>
                      <c:pt idx="670">
                        <c:v>7</c:v>
                      </c:pt>
                      <c:pt idx="671">
                        <c:v>7</c:v>
                      </c:pt>
                      <c:pt idx="672">
                        <c:v>7</c:v>
                      </c:pt>
                      <c:pt idx="673">
                        <c:v>7</c:v>
                      </c:pt>
                      <c:pt idx="674">
                        <c:v>8</c:v>
                      </c:pt>
                      <c:pt idx="675">
                        <c:v>6</c:v>
                      </c:pt>
                      <c:pt idx="676">
                        <c:v>6</c:v>
                      </c:pt>
                      <c:pt idx="677">
                        <c:v>8</c:v>
                      </c:pt>
                      <c:pt idx="678">
                        <c:v>8</c:v>
                      </c:pt>
                      <c:pt idx="679">
                        <c:v>10</c:v>
                      </c:pt>
                      <c:pt idx="680">
                        <c:v>8</c:v>
                      </c:pt>
                      <c:pt idx="681">
                        <c:v>11</c:v>
                      </c:pt>
                      <c:pt idx="682">
                        <c:v>11</c:v>
                      </c:pt>
                      <c:pt idx="683">
                        <c:v>8</c:v>
                      </c:pt>
                      <c:pt idx="684">
                        <c:v>6</c:v>
                      </c:pt>
                      <c:pt idx="685">
                        <c:v>8</c:v>
                      </c:pt>
                      <c:pt idx="686">
                        <c:v>6</c:v>
                      </c:pt>
                      <c:pt idx="687">
                        <c:v>4</c:v>
                      </c:pt>
                      <c:pt idx="688">
                        <c:v>5</c:v>
                      </c:pt>
                      <c:pt idx="689">
                        <c:v>7</c:v>
                      </c:pt>
                      <c:pt idx="690">
                        <c:v>7</c:v>
                      </c:pt>
                      <c:pt idx="691">
                        <c:v>7</c:v>
                      </c:pt>
                      <c:pt idx="692">
                        <c:v>6</c:v>
                      </c:pt>
                      <c:pt idx="693">
                        <c:v>9</c:v>
                      </c:pt>
                      <c:pt idx="694">
                        <c:v>8</c:v>
                      </c:pt>
                      <c:pt idx="695">
                        <c:v>9</c:v>
                      </c:pt>
                      <c:pt idx="696">
                        <c:v>2</c:v>
                      </c:pt>
                      <c:pt idx="697">
                        <c:v>8</c:v>
                      </c:pt>
                      <c:pt idx="698">
                        <c:v>9</c:v>
                      </c:pt>
                      <c:pt idx="699">
                        <c:v>11</c:v>
                      </c:pt>
                      <c:pt idx="700">
                        <c:v>6</c:v>
                      </c:pt>
                      <c:pt idx="701">
                        <c:v>9</c:v>
                      </c:pt>
                      <c:pt idx="702">
                        <c:v>9</c:v>
                      </c:pt>
                      <c:pt idx="703">
                        <c:v>16</c:v>
                      </c:pt>
                      <c:pt idx="704">
                        <c:v>9</c:v>
                      </c:pt>
                      <c:pt idx="705">
                        <c:v>12</c:v>
                      </c:pt>
                      <c:pt idx="706">
                        <c:v>12</c:v>
                      </c:pt>
                      <c:pt idx="707">
                        <c:v>8</c:v>
                      </c:pt>
                      <c:pt idx="708">
                        <c:v>11</c:v>
                      </c:pt>
                      <c:pt idx="709">
                        <c:v>10</c:v>
                      </c:pt>
                      <c:pt idx="710">
                        <c:v>9</c:v>
                      </c:pt>
                      <c:pt idx="711">
                        <c:v>9</c:v>
                      </c:pt>
                      <c:pt idx="712">
                        <c:v>7</c:v>
                      </c:pt>
                      <c:pt idx="713">
                        <c:v>8</c:v>
                      </c:pt>
                      <c:pt idx="714">
                        <c:v>12</c:v>
                      </c:pt>
                      <c:pt idx="715">
                        <c:v>9</c:v>
                      </c:pt>
                      <c:pt idx="716">
                        <c:v>10</c:v>
                      </c:pt>
                      <c:pt idx="717">
                        <c:v>10</c:v>
                      </c:pt>
                      <c:pt idx="718">
                        <c:v>6</c:v>
                      </c:pt>
                      <c:pt idx="719">
                        <c:v>7</c:v>
                      </c:pt>
                      <c:pt idx="720">
                        <c:v>9</c:v>
                      </c:pt>
                      <c:pt idx="721">
                        <c:v>7</c:v>
                      </c:pt>
                      <c:pt idx="722">
                        <c:v>9</c:v>
                      </c:pt>
                      <c:pt idx="723">
                        <c:v>8</c:v>
                      </c:pt>
                      <c:pt idx="724">
                        <c:v>5</c:v>
                      </c:pt>
                      <c:pt idx="725">
                        <c:v>6</c:v>
                      </c:pt>
                      <c:pt idx="726">
                        <c:v>5</c:v>
                      </c:pt>
                      <c:pt idx="727">
                        <c:v>5</c:v>
                      </c:pt>
                      <c:pt idx="728">
                        <c:v>6</c:v>
                      </c:pt>
                      <c:pt idx="729">
                        <c:v>6</c:v>
                      </c:pt>
                      <c:pt idx="730">
                        <c:v>4</c:v>
                      </c:pt>
                      <c:pt idx="731">
                        <c:v>3</c:v>
                      </c:pt>
                      <c:pt idx="732">
                        <c:v>3</c:v>
                      </c:pt>
                      <c:pt idx="733">
                        <c:v>2</c:v>
                      </c:pt>
                      <c:pt idx="734">
                        <c:v>1</c:v>
                      </c:pt>
                      <c:pt idx="735">
                        <c:v>1</c:v>
                      </c:pt>
                      <c:pt idx="736">
                        <c:v>1</c:v>
                      </c:pt>
                      <c:pt idx="737">
                        <c:v>1</c:v>
                      </c:pt>
                      <c:pt idx="738">
                        <c:v>3</c:v>
                      </c:pt>
                      <c:pt idx="739">
                        <c:v>6</c:v>
                      </c:pt>
                      <c:pt idx="740">
                        <c:v>5</c:v>
                      </c:pt>
                      <c:pt idx="741">
                        <c:v>5</c:v>
                      </c:pt>
                      <c:pt idx="742">
                        <c:v>2</c:v>
                      </c:pt>
                      <c:pt idx="743">
                        <c:v>2</c:v>
                      </c:pt>
                      <c:pt idx="744">
                        <c:v>3</c:v>
                      </c:pt>
                      <c:pt idx="745">
                        <c:v>6</c:v>
                      </c:pt>
                      <c:pt idx="746">
                        <c:v>5</c:v>
                      </c:pt>
                      <c:pt idx="747">
                        <c:v>4</c:v>
                      </c:pt>
                      <c:pt idx="748">
                        <c:v>5</c:v>
                      </c:pt>
                      <c:pt idx="749">
                        <c:v>6</c:v>
                      </c:pt>
                      <c:pt idx="750">
                        <c:v>4</c:v>
                      </c:pt>
                      <c:pt idx="751">
                        <c:v>4</c:v>
                      </c:pt>
                      <c:pt idx="752">
                        <c:v>8</c:v>
                      </c:pt>
                      <c:pt idx="753">
                        <c:v>8</c:v>
                      </c:pt>
                      <c:pt idx="754">
                        <c:v>6</c:v>
                      </c:pt>
                      <c:pt idx="755">
                        <c:v>3</c:v>
                      </c:pt>
                      <c:pt idx="756">
                        <c:v>4</c:v>
                      </c:pt>
                      <c:pt idx="757">
                        <c:v>5</c:v>
                      </c:pt>
                      <c:pt idx="758">
                        <c:v>7</c:v>
                      </c:pt>
                      <c:pt idx="759">
                        <c:v>7</c:v>
                      </c:pt>
                      <c:pt idx="760">
                        <c:v>6</c:v>
                      </c:pt>
                      <c:pt idx="761">
                        <c:v>5</c:v>
                      </c:pt>
                      <c:pt idx="762">
                        <c:v>7</c:v>
                      </c:pt>
                      <c:pt idx="763">
                        <c:v>7</c:v>
                      </c:pt>
                      <c:pt idx="764">
                        <c:v>7</c:v>
                      </c:pt>
                      <c:pt idx="765">
                        <c:v>4</c:v>
                      </c:pt>
                      <c:pt idx="766">
                        <c:v>3</c:v>
                      </c:pt>
                      <c:pt idx="767">
                        <c:v>5</c:v>
                      </c:pt>
                      <c:pt idx="768">
                        <c:v>4</c:v>
                      </c:pt>
                      <c:pt idx="769">
                        <c:v>5</c:v>
                      </c:pt>
                      <c:pt idx="770">
                        <c:v>13</c:v>
                      </c:pt>
                      <c:pt idx="771">
                        <c:v>9</c:v>
                      </c:pt>
                      <c:pt idx="772">
                        <c:v>9</c:v>
                      </c:pt>
                      <c:pt idx="773">
                        <c:v>7</c:v>
                      </c:pt>
                      <c:pt idx="774">
                        <c:v>6</c:v>
                      </c:pt>
                      <c:pt idx="775">
                        <c:v>5</c:v>
                      </c:pt>
                      <c:pt idx="776">
                        <c:v>7</c:v>
                      </c:pt>
                      <c:pt idx="777">
                        <c:v>8</c:v>
                      </c:pt>
                      <c:pt idx="778">
                        <c:v>8</c:v>
                      </c:pt>
                      <c:pt idx="779">
                        <c:v>12</c:v>
                      </c:pt>
                      <c:pt idx="782">
                        <c:v>7</c:v>
                      </c:pt>
                      <c:pt idx="783">
                        <c:v>14</c:v>
                      </c:pt>
                      <c:pt idx="784">
                        <c:v>13</c:v>
                      </c:pt>
                      <c:pt idx="785">
                        <c:v>10</c:v>
                      </c:pt>
                      <c:pt idx="786">
                        <c:v>8</c:v>
                      </c:pt>
                      <c:pt idx="787">
                        <c:v>8</c:v>
                      </c:pt>
                      <c:pt idx="788">
                        <c:v>7</c:v>
                      </c:pt>
                      <c:pt idx="789">
                        <c:v>7</c:v>
                      </c:pt>
                      <c:pt idx="790">
                        <c:v>9</c:v>
                      </c:pt>
                      <c:pt idx="791">
                        <c:v>12</c:v>
                      </c:pt>
                      <c:pt idx="792">
                        <c:v>10</c:v>
                      </c:pt>
                      <c:pt idx="793">
                        <c:v>10</c:v>
                      </c:pt>
                      <c:pt idx="794">
                        <c:v>11</c:v>
                      </c:pt>
                      <c:pt idx="795">
                        <c:v>10</c:v>
                      </c:pt>
                      <c:pt idx="796">
                        <c:v>11</c:v>
                      </c:pt>
                      <c:pt idx="797">
                        <c:v>13</c:v>
                      </c:pt>
                      <c:pt idx="798">
                        <c:v>12</c:v>
                      </c:pt>
                      <c:pt idx="799">
                        <c:v>12</c:v>
                      </c:pt>
                      <c:pt idx="800">
                        <c:v>9</c:v>
                      </c:pt>
                      <c:pt idx="801">
                        <c:v>5</c:v>
                      </c:pt>
                      <c:pt idx="802">
                        <c:v>5</c:v>
                      </c:pt>
                      <c:pt idx="803">
                        <c:v>3</c:v>
                      </c:pt>
                      <c:pt idx="804">
                        <c:v>3</c:v>
                      </c:pt>
                      <c:pt idx="805">
                        <c:v>3</c:v>
                      </c:pt>
                      <c:pt idx="806">
                        <c:v>2</c:v>
                      </c:pt>
                      <c:pt idx="807">
                        <c:v>2</c:v>
                      </c:pt>
                      <c:pt idx="808">
                        <c:v>3</c:v>
                      </c:pt>
                      <c:pt idx="809">
                        <c:v>2</c:v>
                      </c:pt>
                      <c:pt idx="810">
                        <c:v>3</c:v>
                      </c:pt>
                      <c:pt idx="811">
                        <c:v>7</c:v>
                      </c:pt>
                      <c:pt idx="812">
                        <c:v>6</c:v>
                      </c:pt>
                      <c:pt idx="813">
                        <c:v>1</c:v>
                      </c:pt>
                      <c:pt idx="814">
                        <c:v>0</c:v>
                      </c:pt>
                      <c:pt idx="815">
                        <c:v>0</c:v>
                      </c:pt>
                      <c:pt idx="816">
                        <c:v>0</c:v>
                      </c:pt>
                      <c:pt idx="817">
                        <c:v>1</c:v>
                      </c:pt>
                      <c:pt idx="818">
                        <c:v>0</c:v>
                      </c:pt>
                      <c:pt idx="819">
                        <c:v>0</c:v>
                      </c:pt>
                      <c:pt idx="820">
                        <c:v>1</c:v>
                      </c:pt>
                      <c:pt idx="821">
                        <c:v>5</c:v>
                      </c:pt>
                      <c:pt idx="822">
                        <c:v>5</c:v>
                      </c:pt>
                      <c:pt idx="823">
                        <c:v>9</c:v>
                      </c:pt>
                      <c:pt idx="824">
                        <c:v>7</c:v>
                      </c:pt>
                      <c:pt idx="825">
                        <c:v>5</c:v>
                      </c:pt>
                      <c:pt idx="826">
                        <c:v>4</c:v>
                      </c:pt>
                      <c:pt idx="827">
                        <c:v>3</c:v>
                      </c:pt>
                      <c:pt idx="828">
                        <c:v>4</c:v>
                      </c:pt>
                      <c:pt idx="829">
                        <c:v>7</c:v>
                      </c:pt>
                      <c:pt idx="830">
                        <c:v>6</c:v>
                      </c:pt>
                      <c:pt idx="831">
                        <c:v>6</c:v>
                      </c:pt>
                      <c:pt idx="832">
                        <c:v>7</c:v>
                      </c:pt>
                      <c:pt idx="833">
                        <c:v>10</c:v>
                      </c:pt>
                      <c:pt idx="834">
                        <c:v>6</c:v>
                      </c:pt>
                      <c:pt idx="835">
                        <c:v>4</c:v>
                      </c:pt>
                      <c:pt idx="836">
                        <c:v>6</c:v>
                      </c:pt>
                      <c:pt idx="837">
                        <c:v>7</c:v>
                      </c:pt>
                      <c:pt idx="838">
                        <c:v>8</c:v>
                      </c:pt>
                      <c:pt idx="839">
                        <c:v>6</c:v>
                      </c:pt>
                      <c:pt idx="840">
                        <c:v>3</c:v>
                      </c:pt>
                      <c:pt idx="841">
                        <c:v>4</c:v>
                      </c:pt>
                      <c:pt idx="842">
                        <c:v>7</c:v>
                      </c:pt>
                      <c:pt idx="843">
                        <c:v>4</c:v>
                      </c:pt>
                      <c:pt idx="844">
                        <c:v>5</c:v>
                      </c:pt>
                      <c:pt idx="845">
                        <c:v>4</c:v>
                      </c:pt>
                      <c:pt idx="846">
                        <c:v>3</c:v>
                      </c:pt>
                      <c:pt idx="847">
                        <c:v>5</c:v>
                      </c:pt>
                      <c:pt idx="848">
                        <c:v>4</c:v>
                      </c:pt>
                      <c:pt idx="849">
                        <c:v>6</c:v>
                      </c:pt>
                      <c:pt idx="850">
                        <c:v>9</c:v>
                      </c:pt>
                      <c:pt idx="851">
                        <c:v>6</c:v>
                      </c:pt>
                      <c:pt idx="852">
                        <c:v>9</c:v>
                      </c:pt>
                      <c:pt idx="853">
                        <c:v>10</c:v>
                      </c:pt>
                      <c:pt idx="854">
                        <c:v>7</c:v>
                      </c:pt>
                      <c:pt idx="855">
                        <c:v>7</c:v>
                      </c:pt>
                      <c:pt idx="856">
                        <c:v>6</c:v>
                      </c:pt>
                      <c:pt idx="857">
                        <c:v>5</c:v>
                      </c:pt>
                      <c:pt idx="858">
                        <c:v>4</c:v>
                      </c:pt>
                      <c:pt idx="859">
                        <c:v>5</c:v>
                      </c:pt>
                      <c:pt idx="860">
                        <c:v>5</c:v>
                      </c:pt>
                      <c:pt idx="861">
                        <c:v>4</c:v>
                      </c:pt>
                      <c:pt idx="862">
                        <c:v>2</c:v>
                      </c:pt>
                      <c:pt idx="863">
                        <c:v>2</c:v>
                      </c:pt>
                      <c:pt idx="864">
                        <c:v>7</c:v>
                      </c:pt>
                      <c:pt idx="865">
                        <c:v>8</c:v>
                      </c:pt>
                      <c:pt idx="866">
                        <c:v>5</c:v>
                      </c:pt>
                      <c:pt idx="867">
                        <c:v>6</c:v>
                      </c:pt>
                      <c:pt idx="868">
                        <c:v>4</c:v>
                      </c:pt>
                      <c:pt idx="869">
                        <c:v>3</c:v>
                      </c:pt>
                      <c:pt idx="870">
                        <c:v>2</c:v>
                      </c:pt>
                      <c:pt idx="871">
                        <c:v>2</c:v>
                      </c:pt>
                      <c:pt idx="872">
                        <c:v>6</c:v>
                      </c:pt>
                      <c:pt idx="873">
                        <c:v>6</c:v>
                      </c:pt>
                      <c:pt idx="874">
                        <c:v>3</c:v>
                      </c:pt>
                      <c:pt idx="875">
                        <c:v>2</c:v>
                      </c:pt>
                      <c:pt idx="876">
                        <c:v>4</c:v>
                      </c:pt>
                      <c:pt idx="877">
                        <c:v>6</c:v>
                      </c:pt>
                      <c:pt idx="878">
                        <c:v>4</c:v>
                      </c:pt>
                      <c:pt idx="879">
                        <c:v>5</c:v>
                      </c:pt>
                      <c:pt idx="880">
                        <c:v>4</c:v>
                      </c:pt>
                      <c:pt idx="881">
                        <c:v>9</c:v>
                      </c:pt>
                      <c:pt idx="882">
                        <c:v>9</c:v>
                      </c:pt>
                      <c:pt idx="883">
                        <c:v>6</c:v>
                      </c:pt>
                      <c:pt idx="884">
                        <c:v>2</c:v>
                      </c:pt>
                      <c:pt idx="885">
                        <c:v>4</c:v>
                      </c:pt>
                      <c:pt idx="886">
                        <c:v>9</c:v>
                      </c:pt>
                      <c:pt idx="887">
                        <c:v>7</c:v>
                      </c:pt>
                      <c:pt idx="888">
                        <c:v>6</c:v>
                      </c:pt>
                      <c:pt idx="889">
                        <c:v>5</c:v>
                      </c:pt>
                      <c:pt idx="890">
                        <c:v>4</c:v>
                      </c:pt>
                      <c:pt idx="891">
                        <c:v>8</c:v>
                      </c:pt>
                      <c:pt idx="892">
                        <c:v>6</c:v>
                      </c:pt>
                      <c:pt idx="893">
                        <c:v>6</c:v>
                      </c:pt>
                      <c:pt idx="894">
                        <c:v>7</c:v>
                      </c:pt>
                      <c:pt idx="895">
                        <c:v>7</c:v>
                      </c:pt>
                      <c:pt idx="896">
                        <c:v>6</c:v>
                      </c:pt>
                      <c:pt idx="897">
                        <c:v>2</c:v>
                      </c:pt>
                      <c:pt idx="898">
                        <c:v>3</c:v>
                      </c:pt>
                      <c:pt idx="899">
                        <c:v>2</c:v>
                      </c:pt>
                      <c:pt idx="900">
                        <c:v>3</c:v>
                      </c:pt>
                      <c:pt idx="901">
                        <c:v>3</c:v>
                      </c:pt>
                      <c:pt idx="902">
                        <c:v>2</c:v>
                      </c:pt>
                      <c:pt idx="903">
                        <c:v>3</c:v>
                      </c:pt>
                      <c:pt idx="904">
                        <c:v>4</c:v>
                      </c:pt>
                      <c:pt idx="905">
                        <c:v>4</c:v>
                      </c:pt>
                      <c:pt idx="906">
                        <c:v>2</c:v>
                      </c:pt>
                      <c:pt idx="907">
                        <c:v>10</c:v>
                      </c:pt>
                      <c:pt idx="908">
                        <c:v>7</c:v>
                      </c:pt>
                      <c:pt idx="909">
                        <c:v>5</c:v>
                      </c:pt>
                      <c:pt idx="910">
                        <c:v>3</c:v>
                      </c:pt>
                      <c:pt idx="911">
                        <c:v>3</c:v>
                      </c:pt>
                      <c:pt idx="912">
                        <c:v>5</c:v>
                      </c:pt>
                      <c:pt idx="913">
                        <c:v>5</c:v>
                      </c:pt>
                      <c:pt idx="914">
                        <c:v>4</c:v>
                      </c:pt>
                      <c:pt idx="915">
                        <c:v>6</c:v>
                      </c:pt>
                      <c:pt idx="916">
                        <c:v>5</c:v>
                      </c:pt>
                      <c:pt idx="917">
                        <c:v>8</c:v>
                      </c:pt>
                      <c:pt idx="918">
                        <c:v>5</c:v>
                      </c:pt>
                      <c:pt idx="919">
                        <c:v>1</c:v>
                      </c:pt>
                      <c:pt idx="920">
                        <c:v>3</c:v>
                      </c:pt>
                      <c:pt idx="921">
                        <c:v>4</c:v>
                      </c:pt>
                      <c:pt idx="922">
                        <c:v>3</c:v>
                      </c:pt>
                      <c:pt idx="923">
                        <c:v>3</c:v>
                      </c:pt>
                      <c:pt idx="924">
                        <c:v>2</c:v>
                      </c:pt>
                      <c:pt idx="925">
                        <c:v>1</c:v>
                      </c:pt>
                      <c:pt idx="926">
                        <c:v>2</c:v>
                      </c:pt>
                      <c:pt idx="927">
                        <c:v>2</c:v>
                      </c:pt>
                      <c:pt idx="928">
                        <c:v>3</c:v>
                      </c:pt>
                      <c:pt idx="929">
                        <c:v>3</c:v>
                      </c:pt>
                      <c:pt idx="930">
                        <c:v>1</c:v>
                      </c:pt>
                      <c:pt idx="931">
                        <c:v>0</c:v>
                      </c:pt>
                      <c:pt idx="932">
                        <c:v>3</c:v>
                      </c:pt>
                      <c:pt idx="933">
                        <c:v>4</c:v>
                      </c:pt>
                      <c:pt idx="934">
                        <c:v>3</c:v>
                      </c:pt>
                      <c:pt idx="935">
                        <c:v>4</c:v>
                      </c:pt>
                      <c:pt idx="936">
                        <c:v>7</c:v>
                      </c:pt>
                      <c:pt idx="937">
                        <c:v>8</c:v>
                      </c:pt>
                      <c:pt idx="938">
                        <c:v>6</c:v>
                      </c:pt>
                      <c:pt idx="939">
                        <c:v>3</c:v>
                      </c:pt>
                      <c:pt idx="940">
                        <c:v>7</c:v>
                      </c:pt>
                      <c:pt idx="941">
                        <c:v>6</c:v>
                      </c:pt>
                      <c:pt idx="942">
                        <c:v>4</c:v>
                      </c:pt>
                      <c:pt idx="943">
                        <c:v>7</c:v>
                      </c:pt>
                      <c:pt idx="944">
                        <c:v>11</c:v>
                      </c:pt>
                      <c:pt idx="945">
                        <c:v>16</c:v>
                      </c:pt>
                      <c:pt idx="946">
                        <c:v>12</c:v>
                      </c:pt>
                      <c:pt idx="947">
                        <c:v>10</c:v>
                      </c:pt>
                      <c:pt idx="948">
                        <c:v>8</c:v>
                      </c:pt>
                      <c:pt idx="949">
                        <c:v>7</c:v>
                      </c:pt>
                      <c:pt idx="950">
                        <c:v>9</c:v>
                      </c:pt>
                      <c:pt idx="951">
                        <c:v>7</c:v>
                      </c:pt>
                      <c:pt idx="952">
                        <c:v>7</c:v>
                      </c:pt>
                      <c:pt idx="953">
                        <c:v>10</c:v>
                      </c:pt>
                      <c:pt idx="954">
                        <c:v>13</c:v>
                      </c:pt>
                      <c:pt idx="955">
                        <c:v>8</c:v>
                      </c:pt>
                      <c:pt idx="956">
                        <c:v>14</c:v>
                      </c:pt>
                      <c:pt idx="957">
                        <c:v>17</c:v>
                      </c:pt>
                      <c:pt idx="958">
                        <c:v>12</c:v>
                      </c:pt>
                      <c:pt idx="959">
                        <c:v>12</c:v>
                      </c:pt>
                      <c:pt idx="960">
                        <c:v>11</c:v>
                      </c:pt>
                      <c:pt idx="961">
                        <c:v>13</c:v>
                      </c:pt>
                      <c:pt idx="962">
                        <c:v>13</c:v>
                      </c:pt>
                      <c:pt idx="963">
                        <c:v>12</c:v>
                      </c:pt>
                      <c:pt idx="964">
                        <c:v>12</c:v>
                      </c:pt>
                      <c:pt idx="965">
                        <c:v>10</c:v>
                      </c:pt>
                      <c:pt idx="966">
                        <c:v>14</c:v>
                      </c:pt>
                      <c:pt idx="967">
                        <c:v>15</c:v>
                      </c:pt>
                      <c:pt idx="968">
                        <c:v>18</c:v>
                      </c:pt>
                      <c:pt idx="969">
                        <c:v>17</c:v>
                      </c:pt>
                      <c:pt idx="970">
                        <c:v>17</c:v>
                      </c:pt>
                      <c:pt idx="971">
                        <c:v>11</c:v>
                      </c:pt>
                      <c:pt idx="972">
                        <c:v>11</c:v>
                      </c:pt>
                      <c:pt idx="973">
                        <c:v>13</c:v>
                      </c:pt>
                      <c:pt idx="974">
                        <c:v>10</c:v>
                      </c:pt>
                      <c:pt idx="975">
                        <c:v>9</c:v>
                      </c:pt>
                      <c:pt idx="976">
                        <c:v>8</c:v>
                      </c:pt>
                      <c:pt idx="977">
                        <c:v>8</c:v>
                      </c:pt>
                      <c:pt idx="978">
                        <c:v>12</c:v>
                      </c:pt>
                      <c:pt idx="979">
                        <c:v>13</c:v>
                      </c:pt>
                      <c:pt idx="980">
                        <c:v>13</c:v>
                      </c:pt>
                      <c:pt idx="981">
                        <c:v>12</c:v>
                      </c:pt>
                      <c:pt idx="982">
                        <c:v>15</c:v>
                      </c:pt>
                      <c:pt idx="983">
                        <c:v>20</c:v>
                      </c:pt>
                      <c:pt idx="984">
                        <c:v>13</c:v>
                      </c:pt>
                      <c:pt idx="985">
                        <c:v>15</c:v>
                      </c:pt>
                      <c:pt idx="986">
                        <c:v>13</c:v>
                      </c:pt>
                      <c:pt idx="987">
                        <c:v>14</c:v>
                      </c:pt>
                      <c:pt idx="988">
                        <c:v>15</c:v>
                      </c:pt>
                      <c:pt idx="989">
                        <c:v>14</c:v>
                      </c:pt>
                      <c:pt idx="990">
                        <c:v>11</c:v>
                      </c:pt>
                      <c:pt idx="991">
                        <c:v>22</c:v>
                      </c:pt>
                      <c:pt idx="992">
                        <c:v>14</c:v>
                      </c:pt>
                      <c:pt idx="993">
                        <c:v>13</c:v>
                      </c:pt>
                      <c:pt idx="994">
                        <c:v>12</c:v>
                      </c:pt>
                      <c:pt idx="995">
                        <c:v>16</c:v>
                      </c:pt>
                      <c:pt idx="996">
                        <c:v>12</c:v>
                      </c:pt>
                      <c:pt idx="997">
                        <c:v>12</c:v>
                      </c:pt>
                      <c:pt idx="998">
                        <c:v>19</c:v>
                      </c:pt>
                      <c:pt idx="999">
                        <c:v>10</c:v>
                      </c:pt>
                      <c:pt idx="1000">
                        <c:v>16</c:v>
                      </c:pt>
                      <c:pt idx="1001">
                        <c:v>9</c:v>
                      </c:pt>
                      <c:pt idx="1002">
                        <c:v>14</c:v>
                      </c:pt>
                      <c:pt idx="1003">
                        <c:v>10</c:v>
                      </c:pt>
                      <c:pt idx="1004">
                        <c:v>9</c:v>
                      </c:pt>
                      <c:pt idx="1005">
                        <c:v>6</c:v>
                      </c:pt>
                      <c:pt idx="1006">
                        <c:v>6</c:v>
                      </c:pt>
                      <c:pt idx="1007">
                        <c:v>8</c:v>
                      </c:pt>
                      <c:pt idx="1008">
                        <c:v>11</c:v>
                      </c:pt>
                      <c:pt idx="1009">
                        <c:v>14</c:v>
                      </c:pt>
                      <c:pt idx="1010">
                        <c:v>11</c:v>
                      </c:pt>
                      <c:pt idx="1011">
                        <c:v>12</c:v>
                      </c:pt>
                      <c:pt idx="1012">
                        <c:v>10</c:v>
                      </c:pt>
                      <c:pt idx="1013">
                        <c:v>9</c:v>
                      </c:pt>
                      <c:pt idx="1014">
                        <c:v>7</c:v>
                      </c:pt>
                      <c:pt idx="1015">
                        <c:v>13</c:v>
                      </c:pt>
                      <c:pt idx="1016">
                        <c:v>9</c:v>
                      </c:pt>
                      <c:pt idx="1017">
                        <c:v>8</c:v>
                      </c:pt>
                      <c:pt idx="1018">
                        <c:v>6</c:v>
                      </c:pt>
                      <c:pt idx="1019">
                        <c:v>11</c:v>
                      </c:pt>
                      <c:pt idx="1020">
                        <c:v>9</c:v>
                      </c:pt>
                      <c:pt idx="1021">
                        <c:v>10</c:v>
                      </c:pt>
                      <c:pt idx="1022">
                        <c:v>12</c:v>
                      </c:pt>
                      <c:pt idx="1023">
                        <c:v>10</c:v>
                      </c:pt>
                      <c:pt idx="1024">
                        <c:v>11</c:v>
                      </c:pt>
                      <c:pt idx="1025">
                        <c:v>12</c:v>
                      </c:pt>
                      <c:pt idx="1026">
                        <c:v>14</c:v>
                      </c:pt>
                      <c:pt idx="1027">
                        <c:v>14</c:v>
                      </c:pt>
                      <c:pt idx="1028">
                        <c:v>15</c:v>
                      </c:pt>
                      <c:pt idx="1029">
                        <c:v>13</c:v>
                      </c:pt>
                      <c:pt idx="1030">
                        <c:v>13</c:v>
                      </c:pt>
                      <c:pt idx="1031">
                        <c:v>13</c:v>
                      </c:pt>
                      <c:pt idx="1032">
                        <c:v>11</c:v>
                      </c:pt>
                      <c:pt idx="1033">
                        <c:v>9</c:v>
                      </c:pt>
                      <c:pt idx="1034">
                        <c:v>13</c:v>
                      </c:pt>
                      <c:pt idx="1035">
                        <c:v>12</c:v>
                      </c:pt>
                      <c:pt idx="1036">
                        <c:v>7</c:v>
                      </c:pt>
                      <c:pt idx="1037">
                        <c:v>9</c:v>
                      </c:pt>
                      <c:pt idx="1038">
                        <c:v>9</c:v>
                      </c:pt>
                      <c:pt idx="1039">
                        <c:v>6</c:v>
                      </c:pt>
                      <c:pt idx="1040">
                        <c:v>5</c:v>
                      </c:pt>
                      <c:pt idx="1041">
                        <c:v>10</c:v>
                      </c:pt>
                      <c:pt idx="1042">
                        <c:v>8</c:v>
                      </c:pt>
                      <c:pt idx="1043">
                        <c:v>10</c:v>
                      </c:pt>
                      <c:pt idx="1044">
                        <c:v>7</c:v>
                      </c:pt>
                      <c:pt idx="1045">
                        <c:v>11</c:v>
                      </c:pt>
                      <c:pt idx="1046">
                        <c:v>12</c:v>
                      </c:pt>
                      <c:pt idx="1047">
                        <c:v>9</c:v>
                      </c:pt>
                      <c:pt idx="1048">
                        <c:v>9</c:v>
                      </c:pt>
                      <c:pt idx="1049">
                        <c:v>7</c:v>
                      </c:pt>
                      <c:pt idx="1050">
                        <c:v>5</c:v>
                      </c:pt>
                      <c:pt idx="1051">
                        <c:v>6</c:v>
                      </c:pt>
                      <c:pt idx="1052">
                        <c:v>10</c:v>
                      </c:pt>
                      <c:pt idx="1053">
                        <c:v>11</c:v>
                      </c:pt>
                      <c:pt idx="1054">
                        <c:v>13</c:v>
                      </c:pt>
                      <c:pt idx="1055">
                        <c:v>14</c:v>
                      </c:pt>
                      <c:pt idx="1056">
                        <c:v>13</c:v>
                      </c:pt>
                      <c:pt idx="1057">
                        <c:v>11</c:v>
                      </c:pt>
                      <c:pt idx="1058">
                        <c:v>7</c:v>
                      </c:pt>
                      <c:pt idx="1059">
                        <c:v>7</c:v>
                      </c:pt>
                      <c:pt idx="1060">
                        <c:v>6</c:v>
                      </c:pt>
                      <c:pt idx="1061">
                        <c:v>5</c:v>
                      </c:pt>
                      <c:pt idx="1062">
                        <c:v>4</c:v>
                      </c:pt>
                      <c:pt idx="1063">
                        <c:v>5</c:v>
                      </c:pt>
                      <c:pt idx="1064">
                        <c:v>9</c:v>
                      </c:pt>
                      <c:pt idx="1065">
                        <c:v>9</c:v>
                      </c:pt>
                      <c:pt idx="1066">
                        <c:v>8</c:v>
                      </c:pt>
                      <c:pt idx="1067">
                        <c:v>11</c:v>
                      </c:pt>
                      <c:pt idx="1068">
                        <c:v>11</c:v>
                      </c:pt>
                      <c:pt idx="1069">
                        <c:v>11</c:v>
                      </c:pt>
                      <c:pt idx="1070">
                        <c:v>13</c:v>
                      </c:pt>
                      <c:pt idx="1071">
                        <c:v>9</c:v>
                      </c:pt>
                      <c:pt idx="1072">
                        <c:v>7</c:v>
                      </c:pt>
                      <c:pt idx="1073">
                        <c:v>6</c:v>
                      </c:pt>
                      <c:pt idx="1074">
                        <c:v>10</c:v>
                      </c:pt>
                      <c:pt idx="1075">
                        <c:v>10</c:v>
                      </c:pt>
                      <c:pt idx="1076">
                        <c:v>10</c:v>
                      </c:pt>
                      <c:pt idx="1077">
                        <c:v>14</c:v>
                      </c:pt>
                      <c:pt idx="1078">
                        <c:v>15</c:v>
                      </c:pt>
                      <c:pt idx="1079">
                        <c:v>11</c:v>
                      </c:pt>
                      <c:pt idx="1080">
                        <c:v>14</c:v>
                      </c:pt>
                      <c:pt idx="1081">
                        <c:v>12</c:v>
                      </c:pt>
                      <c:pt idx="1082">
                        <c:v>11</c:v>
                      </c:pt>
                      <c:pt idx="1083">
                        <c:v>11</c:v>
                      </c:pt>
                      <c:pt idx="1084">
                        <c:v>8</c:v>
                      </c:pt>
                      <c:pt idx="1085">
                        <c:v>12</c:v>
                      </c:pt>
                      <c:pt idx="1086">
                        <c:v>8</c:v>
                      </c:pt>
                      <c:pt idx="1087">
                        <c:v>8</c:v>
                      </c:pt>
                      <c:pt idx="1088">
                        <c:v>8</c:v>
                      </c:pt>
                      <c:pt idx="1089">
                        <c:v>9</c:v>
                      </c:pt>
                      <c:pt idx="1090">
                        <c:v>12</c:v>
                      </c:pt>
                      <c:pt idx="1091">
                        <c:v>19</c:v>
                      </c:pt>
                      <c:pt idx="1092">
                        <c:v>16</c:v>
                      </c:pt>
                      <c:pt idx="1093">
                        <c:v>11</c:v>
                      </c:pt>
                      <c:pt idx="1094">
                        <c:v>11</c:v>
                      </c:pt>
                      <c:pt idx="1095">
                        <c:v>13</c:v>
                      </c:pt>
                      <c:pt idx="1096">
                        <c:v>12</c:v>
                      </c:pt>
                      <c:pt idx="1097">
                        <c:v>11</c:v>
                      </c:pt>
                      <c:pt idx="1098">
                        <c:v>11</c:v>
                      </c:pt>
                      <c:pt idx="1099">
                        <c:v>11</c:v>
                      </c:pt>
                      <c:pt idx="1100">
                        <c:v>10</c:v>
                      </c:pt>
                      <c:pt idx="1101">
                        <c:v>10</c:v>
                      </c:pt>
                      <c:pt idx="1102">
                        <c:v>12</c:v>
                      </c:pt>
                      <c:pt idx="1103">
                        <c:v>10</c:v>
                      </c:pt>
                      <c:pt idx="1104">
                        <c:v>10</c:v>
                      </c:pt>
                      <c:pt idx="1105">
                        <c:v>9</c:v>
                      </c:pt>
                      <c:pt idx="1106">
                        <c:v>8</c:v>
                      </c:pt>
                      <c:pt idx="1107">
                        <c:v>10</c:v>
                      </c:pt>
                      <c:pt idx="1108">
                        <c:v>9</c:v>
                      </c:pt>
                      <c:pt idx="1109">
                        <c:v>9</c:v>
                      </c:pt>
                      <c:pt idx="1110">
                        <c:v>7</c:v>
                      </c:pt>
                      <c:pt idx="1111">
                        <c:v>6</c:v>
                      </c:pt>
                      <c:pt idx="1112">
                        <c:v>6</c:v>
                      </c:pt>
                      <c:pt idx="1115">
                        <c:v>2</c:v>
                      </c:pt>
                      <c:pt idx="1116">
                        <c:v>4</c:v>
                      </c:pt>
                      <c:pt idx="1117">
                        <c:v>4</c:v>
                      </c:pt>
                      <c:pt idx="1118">
                        <c:v>7</c:v>
                      </c:pt>
                      <c:pt idx="1119">
                        <c:v>5</c:v>
                      </c:pt>
                      <c:pt idx="1120">
                        <c:v>3</c:v>
                      </c:pt>
                      <c:pt idx="1121">
                        <c:v>3</c:v>
                      </c:pt>
                      <c:pt idx="1122">
                        <c:v>4</c:v>
                      </c:pt>
                      <c:pt idx="1123">
                        <c:v>6</c:v>
                      </c:pt>
                      <c:pt idx="1124">
                        <c:v>10</c:v>
                      </c:pt>
                      <c:pt idx="1125">
                        <c:v>6</c:v>
                      </c:pt>
                      <c:pt idx="1126">
                        <c:v>8</c:v>
                      </c:pt>
                      <c:pt idx="1127">
                        <c:v>7</c:v>
                      </c:pt>
                      <c:pt idx="1128">
                        <c:v>6</c:v>
                      </c:pt>
                      <c:pt idx="1129">
                        <c:v>5</c:v>
                      </c:pt>
                      <c:pt idx="1130">
                        <c:v>4</c:v>
                      </c:pt>
                      <c:pt idx="1131">
                        <c:v>2</c:v>
                      </c:pt>
                      <c:pt idx="1132">
                        <c:v>2</c:v>
                      </c:pt>
                      <c:pt idx="1133">
                        <c:v>4</c:v>
                      </c:pt>
                      <c:pt idx="1134">
                        <c:v>8</c:v>
                      </c:pt>
                      <c:pt idx="1135">
                        <c:v>11</c:v>
                      </c:pt>
                      <c:pt idx="1136">
                        <c:v>8</c:v>
                      </c:pt>
                      <c:pt idx="1137">
                        <c:v>5</c:v>
                      </c:pt>
                      <c:pt idx="1138">
                        <c:v>5</c:v>
                      </c:pt>
                      <c:pt idx="1139">
                        <c:v>8</c:v>
                      </c:pt>
                      <c:pt idx="1140">
                        <c:v>5</c:v>
                      </c:pt>
                      <c:pt idx="1141">
                        <c:v>3</c:v>
                      </c:pt>
                      <c:pt idx="1142">
                        <c:v>3</c:v>
                      </c:pt>
                      <c:pt idx="1143">
                        <c:v>2</c:v>
                      </c:pt>
                      <c:pt idx="1144">
                        <c:v>5</c:v>
                      </c:pt>
                      <c:pt idx="1145">
                        <c:v>8</c:v>
                      </c:pt>
                      <c:pt idx="1146">
                        <c:v>7</c:v>
                      </c:pt>
                      <c:pt idx="1147">
                        <c:v>9</c:v>
                      </c:pt>
                      <c:pt idx="1148">
                        <c:v>9</c:v>
                      </c:pt>
                      <c:pt idx="1149">
                        <c:v>7</c:v>
                      </c:pt>
                      <c:pt idx="1150">
                        <c:v>15</c:v>
                      </c:pt>
                      <c:pt idx="1151">
                        <c:v>9</c:v>
                      </c:pt>
                      <c:pt idx="1152">
                        <c:v>7</c:v>
                      </c:pt>
                      <c:pt idx="1153">
                        <c:v>10</c:v>
                      </c:pt>
                      <c:pt idx="1154">
                        <c:v>7</c:v>
                      </c:pt>
                      <c:pt idx="1155">
                        <c:v>6</c:v>
                      </c:pt>
                      <c:pt idx="1156">
                        <c:v>11</c:v>
                      </c:pt>
                      <c:pt idx="1157">
                        <c:v>7</c:v>
                      </c:pt>
                      <c:pt idx="1158">
                        <c:v>9</c:v>
                      </c:pt>
                      <c:pt idx="1159">
                        <c:v>12</c:v>
                      </c:pt>
                      <c:pt idx="1160">
                        <c:v>7</c:v>
                      </c:pt>
                      <c:pt idx="1161">
                        <c:v>9</c:v>
                      </c:pt>
                      <c:pt idx="1162">
                        <c:v>6</c:v>
                      </c:pt>
                      <c:pt idx="1163">
                        <c:v>8</c:v>
                      </c:pt>
                      <c:pt idx="1164">
                        <c:v>6</c:v>
                      </c:pt>
                      <c:pt idx="1165">
                        <c:v>8</c:v>
                      </c:pt>
                      <c:pt idx="1166">
                        <c:v>7</c:v>
                      </c:pt>
                      <c:pt idx="1167">
                        <c:v>4</c:v>
                      </c:pt>
                      <c:pt idx="1168">
                        <c:v>4</c:v>
                      </c:pt>
                      <c:pt idx="1169">
                        <c:v>6</c:v>
                      </c:pt>
                      <c:pt idx="1170">
                        <c:v>4</c:v>
                      </c:pt>
                      <c:pt idx="1171">
                        <c:v>8</c:v>
                      </c:pt>
                      <c:pt idx="1172">
                        <c:v>8</c:v>
                      </c:pt>
                      <c:pt idx="1173">
                        <c:v>9</c:v>
                      </c:pt>
                      <c:pt idx="1174">
                        <c:v>10</c:v>
                      </c:pt>
                      <c:pt idx="1175">
                        <c:v>8</c:v>
                      </c:pt>
                      <c:pt idx="1176">
                        <c:v>7</c:v>
                      </c:pt>
                      <c:pt idx="1177">
                        <c:v>11</c:v>
                      </c:pt>
                      <c:pt idx="1178">
                        <c:v>8</c:v>
                      </c:pt>
                      <c:pt idx="1179">
                        <c:v>6</c:v>
                      </c:pt>
                      <c:pt idx="1180">
                        <c:v>5</c:v>
                      </c:pt>
                      <c:pt idx="1181">
                        <c:v>6</c:v>
                      </c:pt>
                      <c:pt idx="1182">
                        <c:v>6</c:v>
                      </c:pt>
                      <c:pt idx="1183">
                        <c:v>10</c:v>
                      </c:pt>
                      <c:pt idx="1184">
                        <c:v>9</c:v>
                      </c:pt>
                      <c:pt idx="1185">
                        <c:v>9</c:v>
                      </c:pt>
                      <c:pt idx="1186">
                        <c:v>10</c:v>
                      </c:pt>
                      <c:pt idx="1187">
                        <c:v>9</c:v>
                      </c:pt>
                      <c:pt idx="1188">
                        <c:v>7</c:v>
                      </c:pt>
                      <c:pt idx="1189">
                        <c:v>7</c:v>
                      </c:pt>
                      <c:pt idx="1190">
                        <c:v>4</c:v>
                      </c:pt>
                      <c:pt idx="1191">
                        <c:v>4</c:v>
                      </c:pt>
                      <c:pt idx="1192">
                        <c:v>8</c:v>
                      </c:pt>
                      <c:pt idx="1193">
                        <c:v>6</c:v>
                      </c:pt>
                      <c:pt idx="1194">
                        <c:v>10</c:v>
                      </c:pt>
                      <c:pt idx="1195">
                        <c:v>9</c:v>
                      </c:pt>
                      <c:pt idx="1196">
                        <c:v>8</c:v>
                      </c:pt>
                      <c:pt idx="1197">
                        <c:v>7</c:v>
                      </c:pt>
                      <c:pt idx="1198">
                        <c:v>7</c:v>
                      </c:pt>
                      <c:pt idx="1199">
                        <c:v>4</c:v>
                      </c:pt>
                      <c:pt idx="1200">
                        <c:v>4</c:v>
                      </c:pt>
                      <c:pt idx="1201">
                        <c:v>7</c:v>
                      </c:pt>
                      <c:pt idx="1202">
                        <c:v>2</c:v>
                      </c:pt>
                      <c:pt idx="1203">
                        <c:v>1</c:v>
                      </c:pt>
                      <c:pt idx="1204">
                        <c:v>6</c:v>
                      </c:pt>
                      <c:pt idx="1205">
                        <c:v>4</c:v>
                      </c:pt>
                      <c:pt idx="1206">
                        <c:v>2</c:v>
                      </c:pt>
                      <c:pt idx="1207">
                        <c:v>3</c:v>
                      </c:pt>
                      <c:pt idx="1208">
                        <c:v>7</c:v>
                      </c:pt>
                      <c:pt idx="1209">
                        <c:v>4</c:v>
                      </c:pt>
                      <c:pt idx="1210">
                        <c:v>6</c:v>
                      </c:pt>
                      <c:pt idx="1211">
                        <c:v>6</c:v>
                      </c:pt>
                      <c:pt idx="1212">
                        <c:v>4</c:v>
                      </c:pt>
                      <c:pt idx="1213">
                        <c:v>5</c:v>
                      </c:pt>
                      <c:pt idx="1214">
                        <c:v>8</c:v>
                      </c:pt>
                      <c:pt idx="1215">
                        <c:v>5</c:v>
                      </c:pt>
                      <c:pt idx="1216">
                        <c:v>9</c:v>
                      </c:pt>
                      <c:pt idx="1217">
                        <c:v>9</c:v>
                      </c:pt>
                      <c:pt idx="1218">
                        <c:v>8</c:v>
                      </c:pt>
                      <c:pt idx="1219">
                        <c:v>7</c:v>
                      </c:pt>
                      <c:pt idx="1225">
                        <c:v>0</c:v>
                      </c:pt>
                      <c:pt idx="1226">
                        <c:v>0</c:v>
                      </c:pt>
                      <c:pt idx="1227">
                        <c:v>0</c:v>
                      </c:pt>
                      <c:pt idx="1228">
                        <c:v>2</c:v>
                      </c:pt>
                      <c:pt idx="1229">
                        <c:v>6</c:v>
                      </c:pt>
                      <c:pt idx="1230">
                        <c:v>4</c:v>
                      </c:pt>
                      <c:pt idx="1231">
                        <c:v>2</c:v>
                      </c:pt>
                      <c:pt idx="1232">
                        <c:v>0</c:v>
                      </c:pt>
                      <c:pt idx="1233">
                        <c:v>3</c:v>
                      </c:pt>
                      <c:pt idx="1234">
                        <c:v>4</c:v>
                      </c:pt>
                      <c:pt idx="1235">
                        <c:v>4</c:v>
                      </c:pt>
                      <c:pt idx="1236">
                        <c:v>7</c:v>
                      </c:pt>
                      <c:pt idx="1237">
                        <c:v>6</c:v>
                      </c:pt>
                      <c:pt idx="1238">
                        <c:v>3</c:v>
                      </c:pt>
                      <c:pt idx="1239">
                        <c:v>2</c:v>
                      </c:pt>
                      <c:pt idx="1240">
                        <c:v>4</c:v>
                      </c:pt>
                      <c:pt idx="1241">
                        <c:v>4</c:v>
                      </c:pt>
                      <c:pt idx="1242">
                        <c:v>5</c:v>
                      </c:pt>
                      <c:pt idx="1243">
                        <c:v>8</c:v>
                      </c:pt>
                      <c:pt idx="1244">
                        <c:v>6</c:v>
                      </c:pt>
                      <c:pt idx="1245">
                        <c:v>4</c:v>
                      </c:pt>
                      <c:pt idx="1246">
                        <c:v>4</c:v>
                      </c:pt>
                      <c:pt idx="1247">
                        <c:v>4</c:v>
                      </c:pt>
                      <c:pt idx="1248">
                        <c:v>2</c:v>
                      </c:pt>
                      <c:pt idx="1249">
                        <c:v>9</c:v>
                      </c:pt>
                      <c:pt idx="1250">
                        <c:v>6</c:v>
                      </c:pt>
                      <c:pt idx="1251">
                        <c:v>5</c:v>
                      </c:pt>
                      <c:pt idx="1252">
                        <c:v>7</c:v>
                      </c:pt>
                      <c:pt idx="1253">
                        <c:v>4</c:v>
                      </c:pt>
                      <c:pt idx="1254">
                        <c:v>3</c:v>
                      </c:pt>
                      <c:pt idx="1255">
                        <c:v>5</c:v>
                      </c:pt>
                      <c:pt idx="1256">
                        <c:v>3</c:v>
                      </c:pt>
                      <c:pt idx="1257">
                        <c:v>12</c:v>
                      </c:pt>
                      <c:pt idx="1258">
                        <c:v>12</c:v>
                      </c:pt>
                      <c:pt idx="1259">
                        <c:v>12</c:v>
                      </c:pt>
                      <c:pt idx="1260">
                        <c:v>9</c:v>
                      </c:pt>
                      <c:pt idx="1261">
                        <c:v>8</c:v>
                      </c:pt>
                      <c:pt idx="1262">
                        <c:v>7</c:v>
                      </c:pt>
                      <c:pt idx="1263">
                        <c:v>7</c:v>
                      </c:pt>
                      <c:pt idx="1264">
                        <c:v>6</c:v>
                      </c:pt>
                      <c:pt idx="1265">
                        <c:v>4</c:v>
                      </c:pt>
                      <c:pt idx="1266">
                        <c:v>2</c:v>
                      </c:pt>
                      <c:pt idx="1267">
                        <c:v>3</c:v>
                      </c:pt>
                      <c:pt idx="1268">
                        <c:v>2</c:v>
                      </c:pt>
                      <c:pt idx="1269">
                        <c:v>4</c:v>
                      </c:pt>
                      <c:pt idx="1270">
                        <c:v>5</c:v>
                      </c:pt>
                      <c:pt idx="1271">
                        <c:v>4</c:v>
                      </c:pt>
                      <c:pt idx="1272">
                        <c:v>6</c:v>
                      </c:pt>
                      <c:pt idx="1273">
                        <c:v>5</c:v>
                      </c:pt>
                      <c:pt idx="1274">
                        <c:v>2</c:v>
                      </c:pt>
                      <c:pt idx="1275">
                        <c:v>1</c:v>
                      </c:pt>
                      <c:pt idx="1276">
                        <c:v>1</c:v>
                      </c:pt>
                      <c:pt idx="1277">
                        <c:v>4</c:v>
                      </c:pt>
                      <c:pt idx="1278">
                        <c:v>3</c:v>
                      </c:pt>
                      <c:pt idx="1279">
                        <c:v>1</c:v>
                      </c:pt>
                      <c:pt idx="1280">
                        <c:v>4</c:v>
                      </c:pt>
                      <c:pt idx="1281">
                        <c:v>8</c:v>
                      </c:pt>
                      <c:pt idx="1282">
                        <c:v>12</c:v>
                      </c:pt>
                      <c:pt idx="1283">
                        <c:v>6</c:v>
                      </c:pt>
                      <c:pt idx="1284">
                        <c:v>3</c:v>
                      </c:pt>
                      <c:pt idx="1285">
                        <c:v>4</c:v>
                      </c:pt>
                      <c:pt idx="1286">
                        <c:v>5</c:v>
                      </c:pt>
                      <c:pt idx="1287">
                        <c:v>3</c:v>
                      </c:pt>
                      <c:pt idx="1288">
                        <c:v>4</c:v>
                      </c:pt>
                      <c:pt idx="1289">
                        <c:v>4</c:v>
                      </c:pt>
                      <c:pt idx="1290">
                        <c:v>4</c:v>
                      </c:pt>
                      <c:pt idx="1291">
                        <c:v>5</c:v>
                      </c:pt>
                      <c:pt idx="1292">
                        <c:v>6</c:v>
                      </c:pt>
                      <c:pt idx="1293">
                        <c:v>7</c:v>
                      </c:pt>
                      <c:pt idx="1294">
                        <c:v>8</c:v>
                      </c:pt>
                      <c:pt idx="1295">
                        <c:v>7</c:v>
                      </c:pt>
                      <c:pt idx="1296">
                        <c:v>6</c:v>
                      </c:pt>
                      <c:pt idx="1297">
                        <c:v>4</c:v>
                      </c:pt>
                      <c:pt idx="1298">
                        <c:v>3</c:v>
                      </c:pt>
                      <c:pt idx="1299">
                        <c:v>2</c:v>
                      </c:pt>
                      <c:pt idx="1300">
                        <c:v>9</c:v>
                      </c:pt>
                      <c:pt idx="1301">
                        <c:v>8</c:v>
                      </c:pt>
                      <c:pt idx="1302">
                        <c:v>6</c:v>
                      </c:pt>
                      <c:pt idx="1303">
                        <c:v>4</c:v>
                      </c:pt>
                      <c:pt idx="1304">
                        <c:v>4</c:v>
                      </c:pt>
                      <c:pt idx="1305">
                        <c:v>2</c:v>
                      </c:pt>
                      <c:pt idx="1306">
                        <c:v>4</c:v>
                      </c:pt>
                      <c:pt idx="1307">
                        <c:v>10</c:v>
                      </c:pt>
                      <c:pt idx="1308">
                        <c:v>9</c:v>
                      </c:pt>
                      <c:pt idx="1309">
                        <c:v>5</c:v>
                      </c:pt>
                      <c:pt idx="1310">
                        <c:v>4</c:v>
                      </c:pt>
                      <c:pt idx="1311">
                        <c:v>5</c:v>
                      </c:pt>
                      <c:pt idx="1312">
                        <c:v>4</c:v>
                      </c:pt>
                      <c:pt idx="1313">
                        <c:v>2</c:v>
                      </c:pt>
                      <c:pt idx="1314">
                        <c:v>0</c:v>
                      </c:pt>
                      <c:pt idx="1315">
                        <c:v>1</c:v>
                      </c:pt>
                      <c:pt idx="1316">
                        <c:v>2</c:v>
                      </c:pt>
                      <c:pt idx="1317">
                        <c:v>2</c:v>
                      </c:pt>
                      <c:pt idx="1318">
                        <c:v>2</c:v>
                      </c:pt>
                      <c:pt idx="1319">
                        <c:v>1</c:v>
                      </c:pt>
                      <c:pt idx="1320">
                        <c:v>2</c:v>
                      </c:pt>
                      <c:pt idx="1321">
                        <c:v>0</c:v>
                      </c:pt>
                      <c:pt idx="1322">
                        <c:v>0</c:v>
                      </c:pt>
                      <c:pt idx="1323">
                        <c:v>2</c:v>
                      </c:pt>
                      <c:pt idx="1324">
                        <c:v>2</c:v>
                      </c:pt>
                      <c:pt idx="1325">
                        <c:v>4</c:v>
                      </c:pt>
                      <c:pt idx="1326">
                        <c:v>4</c:v>
                      </c:pt>
                      <c:pt idx="1327">
                        <c:v>2</c:v>
                      </c:pt>
                      <c:pt idx="1328">
                        <c:v>1</c:v>
                      </c:pt>
                      <c:pt idx="1329">
                        <c:v>4</c:v>
                      </c:pt>
                      <c:pt idx="1330">
                        <c:v>8</c:v>
                      </c:pt>
                      <c:pt idx="1331">
                        <c:v>6</c:v>
                      </c:pt>
                      <c:pt idx="1332">
                        <c:v>7</c:v>
                      </c:pt>
                      <c:pt idx="1333">
                        <c:v>5</c:v>
                      </c:pt>
                      <c:pt idx="1334">
                        <c:v>6</c:v>
                      </c:pt>
                      <c:pt idx="1335">
                        <c:v>6</c:v>
                      </c:pt>
                      <c:pt idx="1336">
                        <c:v>5</c:v>
                      </c:pt>
                      <c:pt idx="1337">
                        <c:v>6</c:v>
                      </c:pt>
                      <c:pt idx="1338">
                        <c:v>7</c:v>
                      </c:pt>
                      <c:pt idx="1339">
                        <c:v>10</c:v>
                      </c:pt>
                      <c:pt idx="1340">
                        <c:v>10</c:v>
                      </c:pt>
                      <c:pt idx="1341">
                        <c:v>8</c:v>
                      </c:pt>
                      <c:pt idx="1342">
                        <c:v>7</c:v>
                      </c:pt>
                      <c:pt idx="1343">
                        <c:v>10</c:v>
                      </c:pt>
                      <c:pt idx="1344">
                        <c:v>14</c:v>
                      </c:pt>
                      <c:pt idx="1345">
                        <c:v>10</c:v>
                      </c:pt>
                      <c:pt idx="1346">
                        <c:v>8</c:v>
                      </c:pt>
                      <c:pt idx="1347">
                        <c:v>5</c:v>
                      </c:pt>
                      <c:pt idx="1348">
                        <c:v>7</c:v>
                      </c:pt>
                      <c:pt idx="1349">
                        <c:v>8</c:v>
                      </c:pt>
                      <c:pt idx="1350">
                        <c:v>6</c:v>
                      </c:pt>
                      <c:pt idx="1351">
                        <c:v>6</c:v>
                      </c:pt>
                      <c:pt idx="1352">
                        <c:v>8</c:v>
                      </c:pt>
                      <c:pt idx="1353">
                        <c:v>6</c:v>
                      </c:pt>
                      <c:pt idx="1354">
                        <c:v>4</c:v>
                      </c:pt>
                      <c:pt idx="1355">
                        <c:v>3</c:v>
                      </c:pt>
                      <c:pt idx="1356">
                        <c:v>3</c:v>
                      </c:pt>
                      <c:pt idx="1357">
                        <c:v>6</c:v>
                      </c:pt>
                      <c:pt idx="1358">
                        <c:v>8</c:v>
                      </c:pt>
                      <c:pt idx="1359">
                        <c:v>6</c:v>
                      </c:pt>
                      <c:pt idx="1360">
                        <c:v>6</c:v>
                      </c:pt>
                      <c:pt idx="1361">
                        <c:v>5</c:v>
                      </c:pt>
                      <c:pt idx="1362">
                        <c:v>6</c:v>
                      </c:pt>
                      <c:pt idx="1363">
                        <c:v>6</c:v>
                      </c:pt>
                      <c:pt idx="1364">
                        <c:v>8</c:v>
                      </c:pt>
                      <c:pt idx="1365">
                        <c:v>8</c:v>
                      </c:pt>
                      <c:pt idx="1366">
                        <c:v>8</c:v>
                      </c:pt>
                      <c:pt idx="1367">
                        <c:v>7</c:v>
                      </c:pt>
                      <c:pt idx="1368">
                        <c:v>5</c:v>
                      </c:pt>
                      <c:pt idx="1369">
                        <c:v>7</c:v>
                      </c:pt>
                      <c:pt idx="1370">
                        <c:v>6</c:v>
                      </c:pt>
                      <c:pt idx="1371">
                        <c:v>6</c:v>
                      </c:pt>
                      <c:pt idx="1372">
                        <c:v>5</c:v>
                      </c:pt>
                      <c:pt idx="1373">
                        <c:v>3</c:v>
                      </c:pt>
                      <c:pt idx="1374">
                        <c:v>8</c:v>
                      </c:pt>
                      <c:pt idx="1375">
                        <c:v>8</c:v>
                      </c:pt>
                      <c:pt idx="1376">
                        <c:v>6</c:v>
                      </c:pt>
                      <c:pt idx="1377">
                        <c:v>8</c:v>
                      </c:pt>
                      <c:pt idx="1378">
                        <c:v>10</c:v>
                      </c:pt>
                      <c:pt idx="1379">
                        <c:v>6</c:v>
                      </c:pt>
                      <c:pt idx="1380">
                        <c:v>6</c:v>
                      </c:pt>
                      <c:pt idx="1381">
                        <c:v>5</c:v>
                      </c:pt>
                      <c:pt idx="1382">
                        <c:v>6</c:v>
                      </c:pt>
                      <c:pt idx="1383">
                        <c:v>8</c:v>
                      </c:pt>
                      <c:pt idx="1384">
                        <c:v>11</c:v>
                      </c:pt>
                      <c:pt idx="1385">
                        <c:v>11</c:v>
                      </c:pt>
                      <c:pt idx="1386">
                        <c:v>7</c:v>
                      </c:pt>
                      <c:pt idx="1387">
                        <c:v>11</c:v>
                      </c:pt>
                      <c:pt idx="1388">
                        <c:v>8</c:v>
                      </c:pt>
                      <c:pt idx="1389">
                        <c:v>6</c:v>
                      </c:pt>
                      <c:pt idx="1390">
                        <c:v>5</c:v>
                      </c:pt>
                      <c:pt idx="1391">
                        <c:v>9</c:v>
                      </c:pt>
                      <c:pt idx="1392">
                        <c:v>6</c:v>
                      </c:pt>
                      <c:pt idx="1393">
                        <c:v>6</c:v>
                      </c:pt>
                      <c:pt idx="1394">
                        <c:v>5</c:v>
                      </c:pt>
                      <c:pt idx="1395">
                        <c:v>7</c:v>
                      </c:pt>
                      <c:pt idx="1396">
                        <c:v>6</c:v>
                      </c:pt>
                      <c:pt idx="1397">
                        <c:v>9</c:v>
                      </c:pt>
                      <c:pt idx="1398">
                        <c:v>10</c:v>
                      </c:pt>
                      <c:pt idx="1399">
                        <c:v>5</c:v>
                      </c:pt>
                      <c:pt idx="1400">
                        <c:v>10</c:v>
                      </c:pt>
                      <c:pt idx="1401">
                        <c:v>6</c:v>
                      </c:pt>
                      <c:pt idx="1402">
                        <c:v>4</c:v>
                      </c:pt>
                      <c:pt idx="1403">
                        <c:v>6</c:v>
                      </c:pt>
                      <c:pt idx="1404">
                        <c:v>7</c:v>
                      </c:pt>
                      <c:pt idx="1405">
                        <c:v>6</c:v>
                      </c:pt>
                      <c:pt idx="1406">
                        <c:v>6</c:v>
                      </c:pt>
                      <c:pt idx="1407">
                        <c:v>9</c:v>
                      </c:pt>
                      <c:pt idx="1408">
                        <c:v>6</c:v>
                      </c:pt>
                      <c:pt idx="1409">
                        <c:v>7</c:v>
                      </c:pt>
                      <c:pt idx="1410">
                        <c:v>5</c:v>
                      </c:pt>
                      <c:pt idx="1411">
                        <c:v>1</c:v>
                      </c:pt>
                      <c:pt idx="1412">
                        <c:v>3</c:v>
                      </c:pt>
                      <c:pt idx="1413">
                        <c:v>4</c:v>
                      </c:pt>
                      <c:pt idx="1414">
                        <c:v>1</c:v>
                      </c:pt>
                      <c:pt idx="1415">
                        <c:v>1</c:v>
                      </c:pt>
                      <c:pt idx="1416">
                        <c:v>3</c:v>
                      </c:pt>
                      <c:pt idx="1417">
                        <c:v>4</c:v>
                      </c:pt>
                      <c:pt idx="1418">
                        <c:v>5</c:v>
                      </c:pt>
                      <c:pt idx="1419">
                        <c:v>5</c:v>
                      </c:pt>
                      <c:pt idx="1420">
                        <c:v>5</c:v>
                      </c:pt>
                      <c:pt idx="1421">
                        <c:v>6</c:v>
                      </c:pt>
                      <c:pt idx="1422">
                        <c:v>7</c:v>
                      </c:pt>
                      <c:pt idx="1423">
                        <c:v>3</c:v>
                      </c:pt>
                      <c:pt idx="1424">
                        <c:v>0</c:v>
                      </c:pt>
                      <c:pt idx="1425">
                        <c:v>0</c:v>
                      </c:pt>
                      <c:pt idx="1426">
                        <c:v>0</c:v>
                      </c:pt>
                      <c:pt idx="1427">
                        <c:v>9</c:v>
                      </c:pt>
                      <c:pt idx="1428">
                        <c:v>8</c:v>
                      </c:pt>
                      <c:pt idx="1429">
                        <c:v>6</c:v>
                      </c:pt>
                      <c:pt idx="1431">
                        <c:v>0</c:v>
                      </c:pt>
                      <c:pt idx="1432">
                        <c:v>0</c:v>
                      </c:pt>
                      <c:pt idx="1433">
                        <c:v>0</c:v>
                      </c:pt>
                      <c:pt idx="1434">
                        <c:v>0</c:v>
                      </c:pt>
                      <c:pt idx="1435">
                        <c:v>4</c:v>
                      </c:pt>
                      <c:pt idx="1436">
                        <c:v>3</c:v>
                      </c:pt>
                      <c:pt idx="1437">
                        <c:v>1</c:v>
                      </c:pt>
                      <c:pt idx="1438">
                        <c:v>2</c:v>
                      </c:pt>
                      <c:pt idx="1439">
                        <c:v>3</c:v>
                      </c:pt>
                      <c:pt idx="1440">
                        <c:v>2</c:v>
                      </c:pt>
                      <c:pt idx="1441">
                        <c:v>0</c:v>
                      </c:pt>
                      <c:pt idx="1442">
                        <c:v>0</c:v>
                      </c:pt>
                      <c:pt idx="1443">
                        <c:v>1</c:v>
                      </c:pt>
                      <c:pt idx="1444">
                        <c:v>2</c:v>
                      </c:pt>
                      <c:pt idx="1445">
                        <c:v>2</c:v>
                      </c:pt>
                      <c:pt idx="1446">
                        <c:v>1</c:v>
                      </c:pt>
                      <c:pt idx="1447">
                        <c:v>3</c:v>
                      </c:pt>
                      <c:pt idx="1448">
                        <c:v>6</c:v>
                      </c:pt>
                      <c:pt idx="1449">
                        <c:v>4</c:v>
                      </c:pt>
                      <c:pt idx="1450">
                        <c:v>6</c:v>
                      </c:pt>
                      <c:pt idx="1453">
                        <c:v>1</c:v>
                      </c:pt>
                      <c:pt idx="1454">
                        <c:v>5</c:v>
                      </c:pt>
                      <c:pt idx="1455">
                        <c:v>9</c:v>
                      </c:pt>
                      <c:pt idx="1456">
                        <c:v>6</c:v>
                      </c:pt>
                      <c:pt idx="1457">
                        <c:v>0</c:v>
                      </c:pt>
                      <c:pt idx="1458">
                        <c:v>0</c:v>
                      </c:pt>
                      <c:pt idx="1459">
                        <c:v>0</c:v>
                      </c:pt>
                      <c:pt idx="1460">
                        <c:v>6</c:v>
                      </c:pt>
                      <c:pt idx="1461">
                        <c:v>4</c:v>
                      </c:pt>
                      <c:pt idx="1462">
                        <c:v>2</c:v>
                      </c:pt>
                      <c:pt idx="1463">
                        <c:v>5</c:v>
                      </c:pt>
                      <c:pt idx="1464">
                        <c:v>3</c:v>
                      </c:pt>
                      <c:pt idx="1465">
                        <c:v>4</c:v>
                      </c:pt>
                      <c:pt idx="1466">
                        <c:v>4</c:v>
                      </c:pt>
                      <c:pt idx="1467">
                        <c:v>6</c:v>
                      </c:pt>
                      <c:pt idx="1468">
                        <c:v>4</c:v>
                      </c:pt>
                      <c:pt idx="1469">
                        <c:v>8</c:v>
                      </c:pt>
                      <c:pt idx="1470">
                        <c:v>6</c:v>
                      </c:pt>
                      <c:pt idx="1471">
                        <c:v>5</c:v>
                      </c:pt>
                      <c:pt idx="1472">
                        <c:v>4</c:v>
                      </c:pt>
                      <c:pt idx="1473">
                        <c:v>2</c:v>
                      </c:pt>
                      <c:pt idx="1474">
                        <c:v>3</c:v>
                      </c:pt>
                      <c:pt idx="1475">
                        <c:v>4</c:v>
                      </c:pt>
                      <c:pt idx="1476">
                        <c:v>4</c:v>
                      </c:pt>
                      <c:pt idx="1477">
                        <c:v>8</c:v>
                      </c:pt>
                      <c:pt idx="1478">
                        <c:v>5</c:v>
                      </c:pt>
                      <c:pt idx="1479">
                        <c:v>1</c:v>
                      </c:pt>
                      <c:pt idx="1480">
                        <c:v>3</c:v>
                      </c:pt>
                      <c:pt idx="1481">
                        <c:v>5</c:v>
                      </c:pt>
                      <c:pt idx="1482">
                        <c:v>3</c:v>
                      </c:pt>
                      <c:pt idx="1483">
                        <c:v>2</c:v>
                      </c:pt>
                      <c:pt idx="1484">
                        <c:v>3</c:v>
                      </c:pt>
                      <c:pt idx="1485">
                        <c:v>3</c:v>
                      </c:pt>
                      <c:pt idx="1486">
                        <c:v>3</c:v>
                      </c:pt>
                      <c:pt idx="1487">
                        <c:v>1</c:v>
                      </c:pt>
                      <c:pt idx="1488">
                        <c:v>0</c:v>
                      </c:pt>
                      <c:pt idx="1489">
                        <c:v>1</c:v>
                      </c:pt>
                      <c:pt idx="1490">
                        <c:v>3</c:v>
                      </c:pt>
                      <c:pt idx="1491">
                        <c:v>2</c:v>
                      </c:pt>
                      <c:pt idx="1492">
                        <c:v>2</c:v>
                      </c:pt>
                      <c:pt idx="1493">
                        <c:v>7</c:v>
                      </c:pt>
                      <c:pt idx="1494">
                        <c:v>5</c:v>
                      </c:pt>
                      <c:pt idx="1495">
                        <c:v>8</c:v>
                      </c:pt>
                      <c:pt idx="1496">
                        <c:v>12</c:v>
                      </c:pt>
                      <c:pt idx="1497">
                        <c:v>11</c:v>
                      </c:pt>
                      <c:pt idx="1498">
                        <c:v>8</c:v>
                      </c:pt>
                      <c:pt idx="1499">
                        <c:v>10</c:v>
                      </c:pt>
                      <c:pt idx="1500">
                        <c:v>6</c:v>
                      </c:pt>
                      <c:pt idx="1501">
                        <c:v>6</c:v>
                      </c:pt>
                      <c:pt idx="1502">
                        <c:v>9</c:v>
                      </c:pt>
                      <c:pt idx="1503">
                        <c:v>6</c:v>
                      </c:pt>
                      <c:pt idx="1504">
                        <c:v>3</c:v>
                      </c:pt>
                      <c:pt idx="1505">
                        <c:v>2</c:v>
                      </c:pt>
                      <c:pt idx="1506">
                        <c:v>1</c:v>
                      </c:pt>
                      <c:pt idx="1507">
                        <c:v>1</c:v>
                      </c:pt>
                      <c:pt idx="1508">
                        <c:v>5</c:v>
                      </c:pt>
                      <c:pt idx="1509">
                        <c:v>4</c:v>
                      </c:pt>
                      <c:pt idx="1510">
                        <c:v>0</c:v>
                      </c:pt>
                      <c:pt idx="1511">
                        <c:v>2</c:v>
                      </c:pt>
                      <c:pt idx="1512">
                        <c:v>2</c:v>
                      </c:pt>
                      <c:pt idx="1513">
                        <c:v>1</c:v>
                      </c:pt>
                      <c:pt idx="1514">
                        <c:v>0</c:v>
                      </c:pt>
                      <c:pt idx="1515">
                        <c:v>0</c:v>
                      </c:pt>
                      <c:pt idx="1516">
                        <c:v>2</c:v>
                      </c:pt>
                      <c:pt idx="1517">
                        <c:v>2</c:v>
                      </c:pt>
                      <c:pt idx="1518">
                        <c:v>3</c:v>
                      </c:pt>
                      <c:pt idx="1519">
                        <c:v>3</c:v>
                      </c:pt>
                      <c:pt idx="1520">
                        <c:v>3</c:v>
                      </c:pt>
                      <c:pt idx="1521">
                        <c:v>4</c:v>
                      </c:pt>
                      <c:pt idx="1522">
                        <c:v>3</c:v>
                      </c:pt>
                      <c:pt idx="1523">
                        <c:v>6</c:v>
                      </c:pt>
                      <c:pt idx="1524">
                        <c:v>6</c:v>
                      </c:pt>
                      <c:pt idx="1525">
                        <c:v>4</c:v>
                      </c:pt>
                      <c:pt idx="1526">
                        <c:v>6</c:v>
                      </c:pt>
                      <c:pt idx="1527">
                        <c:v>3</c:v>
                      </c:pt>
                      <c:pt idx="1528">
                        <c:v>0</c:v>
                      </c:pt>
                      <c:pt idx="1529">
                        <c:v>2</c:v>
                      </c:pt>
                      <c:pt idx="1530">
                        <c:v>4</c:v>
                      </c:pt>
                      <c:pt idx="1531">
                        <c:v>1</c:v>
                      </c:pt>
                      <c:pt idx="1532">
                        <c:v>1</c:v>
                      </c:pt>
                      <c:pt idx="1533">
                        <c:v>1</c:v>
                      </c:pt>
                      <c:pt idx="1534">
                        <c:v>0</c:v>
                      </c:pt>
                      <c:pt idx="1535">
                        <c:v>0</c:v>
                      </c:pt>
                      <c:pt idx="1536">
                        <c:v>0</c:v>
                      </c:pt>
                      <c:pt idx="1537">
                        <c:v>0</c:v>
                      </c:pt>
                      <c:pt idx="1538">
                        <c:v>0</c:v>
                      </c:pt>
                      <c:pt idx="1539">
                        <c:v>0</c:v>
                      </c:pt>
                      <c:pt idx="1540">
                        <c:v>1</c:v>
                      </c:pt>
                      <c:pt idx="1541">
                        <c:v>4</c:v>
                      </c:pt>
                      <c:pt idx="1542">
                        <c:v>2</c:v>
                      </c:pt>
                      <c:pt idx="1543">
                        <c:v>6</c:v>
                      </c:pt>
                      <c:pt idx="1544">
                        <c:v>5</c:v>
                      </c:pt>
                      <c:pt idx="1545">
                        <c:v>3</c:v>
                      </c:pt>
                      <c:pt idx="1546">
                        <c:v>2</c:v>
                      </c:pt>
                      <c:pt idx="1547">
                        <c:v>6</c:v>
                      </c:pt>
                      <c:pt idx="1548">
                        <c:v>5</c:v>
                      </c:pt>
                      <c:pt idx="1549">
                        <c:v>4</c:v>
                      </c:pt>
                      <c:pt idx="1550">
                        <c:v>5</c:v>
                      </c:pt>
                      <c:pt idx="1551">
                        <c:v>3</c:v>
                      </c:pt>
                      <c:pt idx="1552">
                        <c:v>5</c:v>
                      </c:pt>
                      <c:pt idx="1553">
                        <c:v>6</c:v>
                      </c:pt>
                      <c:pt idx="1554">
                        <c:v>5</c:v>
                      </c:pt>
                      <c:pt idx="1555">
                        <c:v>5</c:v>
                      </c:pt>
                      <c:pt idx="1556">
                        <c:v>4</c:v>
                      </c:pt>
                      <c:pt idx="1557">
                        <c:v>6</c:v>
                      </c:pt>
                      <c:pt idx="1558">
                        <c:v>8</c:v>
                      </c:pt>
                      <c:pt idx="1559">
                        <c:v>5</c:v>
                      </c:pt>
                      <c:pt idx="1560">
                        <c:v>3</c:v>
                      </c:pt>
                      <c:pt idx="1561">
                        <c:v>3</c:v>
                      </c:pt>
                      <c:pt idx="1562">
                        <c:v>5</c:v>
                      </c:pt>
                      <c:pt idx="1563">
                        <c:v>5</c:v>
                      </c:pt>
                      <c:pt idx="1564">
                        <c:v>5</c:v>
                      </c:pt>
                      <c:pt idx="1565">
                        <c:v>3</c:v>
                      </c:pt>
                      <c:pt idx="1566">
                        <c:v>4</c:v>
                      </c:pt>
                      <c:pt idx="1567">
                        <c:v>4</c:v>
                      </c:pt>
                      <c:pt idx="1568">
                        <c:v>11</c:v>
                      </c:pt>
                      <c:pt idx="1569">
                        <c:v>15</c:v>
                      </c:pt>
                      <c:pt idx="1570">
                        <c:v>14</c:v>
                      </c:pt>
                      <c:pt idx="1571">
                        <c:v>7</c:v>
                      </c:pt>
                      <c:pt idx="1572">
                        <c:v>3</c:v>
                      </c:pt>
                      <c:pt idx="1573">
                        <c:v>4</c:v>
                      </c:pt>
                      <c:pt idx="1574">
                        <c:v>7</c:v>
                      </c:pt>
                      <c:pt idx="1575">
                        <c:v>6</c:v>
                      </c:pt>
                      <c:pt idx="1576">
                        <c:v>5</c:v>
                      </c:pt>
                      <c:pt idx="1577">
                        <c:v>2</c:v>
                      </c:pt>
                      <c:pt idx="1578">
                        <c:v>5</c:v>
                      </c:pt>
                      <c:pt idx="1579">
                        <c:v>3</c:v>
                      </c:pt>
                      <c:pt idx="1580">
                        <c:v>3</c:v>
                      </c:pt>
                      <c:pt idx="1581">
                        <c:v>6</c:v>
                      </c:pt>
                      <c:pt idx="1582">
                        <c:v>6</c:v>
                      </c:pt>
                      <c:pt idx="1583">
                        <c:v>3</c:v>
                      </c:pt>
                      <c:pt idx="1584">
                        <c:v>0</c:v>
                      </c:pt>
                      <c:pt idx="1585">
                        <c:v>3</c:v>
                      </c:pt>
                      <c:pt idx="1586">
                        <c:v>5</c:v>
                      </c:pt>
                      <c:pt idx="1587">
                        <c:v>3</c:v>
                      </c:pt>
                      <c:pt idx="1588">
                        <c:v>2</c:v>
                      </c:pt>
                      <c:pt idx="1589">
                        <c:v>6</c:v>
                      </c:pt>
                      <c:pt idx="1590">
                        <c:v>6</c:v>
                      </c:pt>
                      <c:pt idx="1591">
                        <c:v>6</c:v>
                      </c:pt>
                      <c:pt idx="1592">
                        <c:v>3</c:v>
                      </c:pt>
                      <c:pt idx="1593">
                        <c:v>1</c:v>
                      </c:pt>
                      <c:pt idx="1594">
                        <c:v>3</c:v>
                      </c:pt>
                      <c:pt idx="1595">
                        <c:v>6</c:v>
                      </c:pt>
                      <c:pt idx="1596">
                        <c:v>4</c:v>
                      </c:pt>
                      <c:pt idx="1597">
                        <c:v>6</c:v>
                      </c:pt>
                      <c:pt idx="1598">
                        <c:v>6</c:v>
                      </c:pt>
                      <c:pt idx="1599">
                        <c:v>3</c:v>
                      </c:pt>
                      <c:pt idx="1600">
                        <c:v>5</c:v>
                      </c:pt>
                      <c:pt idx="1601">
                        <c:v>4</c:v>
                      </c:pt>
                      <c:pt idx="1602">
                        <c:v>11</c:v>
                      </c:pt>
                      <c:pt idx="1603">
                        <c:v>7</c:v>
                      </c:pt>
                      <c:pt idx="1604">
                        <c:v>4</c:v>
                      </c:pt>
                      <c:pt idx="1605">
                        <c:v>7</c:v>
                      </c:pt>
                      <c:pt idx="1606">
                        <c:v>6</c:v>
                      </c:pt>
                      <c:pt idx="1607">
                        <c:v>5</c:v>
                      </c:pt>
                      <c:pt idx="1608">
                        <c:v>5</c:v>
                      </c:pt>
                      <c:pt idx="1609">
                        <c:v>5</c:v>
                      </c:pt>
                      <c:pt idx="1610">
                        <c:v>4</c:v>
                      </c:pt>
                      <c:pt idx="1611">
                        <c:v>5</c:v>
                      </c:pt>
                      <c:pt idx="1612">
                        <c:v>5</c:v>
                      </c:pt>
                      <c:pt idx="1613">
                        <c:v>3</c:v>
                      </c:pt>
                      <c:pt idx="1614">
                        <c:v>5</c:v>
                      </c:pt>
                      <c:pt idx="1615">
                        <c:v>5</c:v>
                      </c:pt>
                      <c:pt idx="1616">
                        <c:v>9</c:v>
                      </c:pt>
                      <c:pt idx="1617">
                        <c:v>5</c:v>
                      </c:pt>
                      <c:pt idx="1618">
                        <c:v>117</c:v>
                      </c:pt>
                      <c:pt idx="1619">
                        <c:v>7</c:v>
                      </c:pt>
                      <c:pt idx="1620">
                        <c:v>6</c:v>
                      </c:pt>
                      <c:pt idx="1621">
                        <c:v>2</c:v>
                      </c:pt>
                      <c:pt idx="1622">
                        <c:v>4</c:v>
                      </c:pt>
                      <c:pt idx="1623">
                        <c:v>3</c:v>
                      </c:pt>
                      <c:pt idx="1624">
                        <c:v>2</c:v>
                      </c:pt>
                      <c:pt idx="1625">
                        <c:v>2</c:v>
                      </c:pt>
                      <c:pt idx="1626">
                        <c:v>4</c:v>
                      </c:pt>
                      <c:pt idx="1627">
                        <c:v>8</c:v>
                      </c:pt>
                      <c:pt idx="1628">
                        <c:v>6</c:v>
                      </c:pt>
                      <c:pt idx="1629">
                        <c:v>5</c:v>
                      </c:pt>
                      <c:pt idx="1630">
                        <c:v>6</c:v>
                      </c:pt>
                      <c:pt idx="1631">
                        <c:v>8</c:v>
                      </c:pt>
                      <c:pt idx="1632">
                        <c:v>8</c:v>
                      </c:pt>
                      <c:pt idx="1633">
                        <c:v>3</c:v>
                      </c:pt>
                      <c:pt idx="1634">
                        <c:v>0</c:v>
                      </c:pt>
                      <c:pt idx="1635">
                        <c:v>0</c:v>
                      </c:pt>
                      <c:pt idx="1636">
                        <c:v>2</c:v>
                      </c:pt>
                      <c:pt idx="1637">
                        <c:v>6</c:v>
                      </c:pt>
                      <c:pt idx="1638">
                        <c:v>4</c:v>
                      </c:pt>
                      <c:pt idx="1639">
                        <c:v>5</c:v>
                      </c:pt>
                      <c:pt idx="1640">
                        <c:v>7</c:v>
                      </c:pt>
                      <c:pt idx="1641">
                        <c:v>8</c:v>
                      </c:pt>
                      <c:pt idx="1642">
                        <c:v>13</c:v>
                      </c:pt>
                      <c:pt idx="1643">
                        <c:v>10</c:v>
                      </c:pt>
                      <c:pt idx="1644">
                        <c:v>8</c:v>
                      </c:pt>
                      <c:pt idx="1645">
                        <c:v>5</c:v>
                      </c:pt>
                      <c:pt idx="1646">
                        <c:v>4</c:v>
                      </c:pt>
                      <c:pt idx="1647">
                        <c:v>4</c:v>
                      </c:pt>
                      <c:pt idx="1648">
                        <c:v>4</c:v>
                      </c:pt>
                      <c:pt idx="1649">
                        <c:v>5</c:v>
                      </c:pt>
                      <c:pt idx="1650">
                        <c:v>9</c:v>
                      </c:pt>
                      <c:pt idx="1651">
                        <c:v>8</c:v>
                      </c:pt>
                      <c:pt idx="1652">
                        <c:v>5</c:v>
                      </c:pt>
                      <c:pt idx="1653">
                        <c:v>2</c:v>
                      </c:pt>
                      <c:pt idx="1654">
                        <c:v>5</c:v>
                      </c:pt>
                      <c:pt idx="1655">
                        <c:v>3</c:v>
                      </c:pt>
                      <c:pt idx="1656">
                        <c:v>1</c:v>
                      </c:pt>
                      <c:pt idx="1657">
                        <c:v>2</c:v>
                      </c:pt>
                      <c:pt idx="1658">
                        <c:v>4</c:v>
                      </c:pt>
                      <c:pt idx="1659">
                        <c:v>3</c:v>
                      </c:pt>
                      <c:pt idx="1660">
                        <c:v>4</c:v>
                      </c:pt>
                      <c:pt idx="1661">
                        <c:v>6</c:v>
                      </c:pt>
                      <c:pt idx="1662">
                        <c:v>5</c:v>
                      </c:pt>
                      <c:pt idx="1663">
                        <c:v>2</c:v>
                      </c:pt>
                      <c:pt idx="1664">
                        <c:v>1</c:v>
                      </c:pt>
                      <c:pt idx="1665">
                        <c:v>5</c:v>
                      </c:pt>
                      <c:pt idx="1666">
                        <c:v>5</c:v>
                      </c:pt>
                      <c:pt idx="1667">
                        <c:v>2</c:v>
                      </c:pt>
                      <c:pt idx="1668">
                        <c:v>3</c:v>
                      </c:pt>
                      <c:pt idx="1669">
                        <c:v>4</c:v>
                      </c:pt>
                      <c:pt idx="1670">
                        <c:v>5</c:v>
                      </c:pt>
                      <c:pt idx="1671">
                        <c:v>6</c:v>
                      </c:pt>
                      <c:pt idx="1672">
                        <c:v>6</c:v>
                      </c:pt>
                      <c:pt idx="1673">
                        <c:v>5</c:v>
                      </c:pt>
                      <c:pt idx="1674">
                        <c:v>8</c:v>
                      </c:pt>
                      <c:pt idx="1675">
                        <c:v>7</c:v>
                      </c:pt>
                      <c:pt idx="1676">
                        <c:v>15</c:v>
                      </c:pt>
                      <c:pt idx="1677">
                        <c:v>10</c:v>
                      </c:pt>
                      <c:pt idx="1678">
                        <c:v>8</c:v>
                      </c:pt>
                      <c:pt idx="1679">
                        <c:v>10</c:v>
                      </c:pt>
                      <c:pt idx="1680">
                        <c:v>5</c:v>
                      </c:pt>
                      <c:pt idx="1681">
                        <c:v>8</c:v>
                      </c:pt>
                      <c:pt idx="1682">
                        <c:v>10</c:v>
                      </c:pt>
                      <c:pt idx="1683">
                        <c:v>9</c:v>
                      </c:pt>
                      <c:pt idx="1684">
                        <c:v>10</c:v>
                      </c:pt>
                      <c:pt idx="1685">
                        <c:v>8</c:v>
                      </c:pt>
                      <c:pt idx="1686">
                        <c:v>8</c:v>
                      </c:pt>
                      <c:pt idx="1687">
                        <c:v>15</c:v>
                      </c:pt>
                      <c:pt idx="1688">
                        <c:v>11</c:v>
                      </c:pt>
                      <c:pt idx="1689">
                        <c:v>14</c:v>
                      </c:pt>
                      <c:pt idx="1690">
                        <c:v>11</c:v>
                      </c:pt>
                      <c:pt idx="1691">
                        <c:v>9</c:v>
                      </c:pt>
                      <c:pt idx="1692">
                        <c:v>7</c:v>
                      </c:pt>
                      <c:pt idx="1693">
                        <c:v>11</c:v>
                      </c:pt>
                      <c:pt idx="1694">
                        <c:v>8</c:v>
                      </c:pt>
                      <c:pt idx="1695">
                        <c:v>5</c:v>
                      </c:pt>
                      <c:pt idx="1696">
                        <c:v>7</c:v>
                      </c:pt>
                      <c:pt idx="1697">
                        <c:v>10</c:v>
                      </c:pt>
                      <c:pt idx="1698">
                        <c:v>7</c:v>
                      </c:pt>
                      <c:pt idx="1699">
                        <c:v>7</c:v>
                      </c:pt>
                      <c:pt idx="1700">
                        <c:v>9</c:v>
                      </c:pt>
                      <c:pt idx="1701">
                        <c:v>11</c:v>
                      </c:pt>
                      <c:pt idx="1702">
                        <c:v>10</c:v>
                      </c:pt>
                      <c:pt idx="1703">
                        <c:v>14</c:v>
                      </c:pt>
                      <c:pt idx="1704">
                        <c:v>8</c:v>
                      </c:pt>
                      <c:pt idx="1705">
                        <c:v>7</c:v>
                      </c:pt>
                      <c:pt idx="1706">
                        <c:v>5</c:v>
                      </c:pt>
                      <c:pt idx="1707">
                        <c:v>1</c:v>
                      </c:pt>
                      <c:pt idx="1708">
                        <c:v>0</c:v>
                      </c:pt>
                      <c:pt idx="1709">
                        <c:v>1</c:v>
                      </c:pt>
                      <c:pt idx="1710">
                        <c:v>3</c:v>
                      </c:pt>
                      <c:pt idx="1711">
                        <c:v>1</c:v>
                      </c:pt>
                      <c:pt idx="1712">
                        <c:v>6</c:v>
                      </c:pt>
                      <c:pt idx="1713">
                        <c:v>6</c:v>
                      </c:pt>
                      <c:pt idx="1714">
                        <c:v>7</c:v>
                      </c:pt>
                      <c:pt idx="1715">
                        <c:v>6</c:v>
                      </c:pt>
                      <c:pt idx="1716">
                        <c:v>6</c:v>
                      </c:pt>
                      <c:pt idx="1717">
                        <c:v>6</c:v>
                      </c:pt>
                      <c:pt idx="1718">
                        <c:v>6</c:v>
                      </c:pt>
                      <c:pt idx="1719">
                        <c:v>10</c:v>
                      </c:pt>
                      <c:pt idx="1720">
                        <c:v>7</c:v>
                      </c:pt>
                      <c:pt idx="1721">
                        <c:v>5</c:v>
                      </c:pt>
                      <c:pt idx="1722">
                        <c:v>6</c:v>
                      </c:pt>
                      <c:pt idx="1723">
                        <c:v>6</c:v>
                      </c:pt>
                      <c:pt idx="1724">
                        <c:v>5</c:v>
                      </c:pt>
                      <c:pt idx="1725">
                        <c:v>7</c:v>
                      </c:pt>
                      <c:pt idx="1726">
                        <c:v>7</c:v>
                      </c:pt>
                      <c:pt idx="1727">
                        <c:v>5</c:v>
                      </c:pt>
                      <c:pt idx="1728">
                        <c:v>7</c:v>
                      </c:pt>
                      <c:pt idx="1729">
                        <c:v>9</c:v>
                      </c:pt>
                      <c:pt idx="1730">
                        <c:v>7</c:v>
                      </c:pt>
                      <c:pt idx="1731">
                        <c:v>6</c:v>
                      </c:pt>
                      <c:pt idx="1732">
                        <c:v>5</c:v>
                      </c:pt>
                      <c:pt idx="1733">
                        <c:v>5</c:v>
                      </c:pt>
                      <c:pt idx="1734">
                        <c:v>9</c:v>
                      </c:pt>
                      <c:pt idx="1735">
                        <c:v>6</c:v>
                      </c:pt>
                      <c:pt idx="1736">
                        <c:v>12</c:v>
                      </c:pt>
                      <c:pt idx="1737">
                        <c:v>8</c:v>
                      </c:pt>
                      <c:pt idx="1738">
                        <c:v>9</c:v>
                      </c:pt>
                      <c:pt idx="1739">
                        <c:v>6</c:v>
                      </c:pt>
                      <c:pt idx="1740">
                        <c:v>8</c:v>
                      </c:pt>
                      <c:pt idx="1741">
                        <c:v>6</c:v>
                      </c:pt>
                      <c:pt idx="1742">
                        <c:v>6</c:v>
                      </c:pt>
                      <c:pt idx="1743">
                        <c:v>5</c:v>
                      </c:pt>
                      <c:pt idx="1744">
                        <c:v>4</c:v>
                      </c:pt>
                      <c:pt idx="1745">
                        <c:v>3</c:v>
                      </c:pt>
                      <c:pt idx="1746">
                        <c:v>10</c:v>
                      </c:pt>
                      <c:pt idx="1747">
                        <c:v>6</c:v>
                      </c:pt>
                      <c:pt idx="1748">
                        <c:v>4</c:v>
                      </c:pt>
                      <c:pt idx="1749">
                        <c:v>5</c:v>
                      </c:pt>
                      <c:pt idx="1750">
                        <c:v>0</c:v>
                      </c:pt>
                      <c:pt idx="1751">
                        <c:v>0</c:v>
                      </c:pt>
                      <c:pt idx="1752">
                        <c:v>1</c:v>
                      </c:pt>
                      <c:pt idx="1753">
                        <c:v>1</c:v>
                      </c:pt>
                      <c:pt idx="1754">
                        <c:v>2</c:v>
                      </c:pt>
                      <c:pt idx="1755">
                        <c:v>1</c:v>
                      </c:pt>
                      <c:pt idx="1756">
                        <c:v>1</c:v>
                      </c:pt>
                      <c:pt idx="1757">
                        <c:v>3</c:v>
                      </c:pt>
                      <c:pt idx="1758">
                        <c:v>3</c:v>
                      </c:pt>
                      <c:pt idx="1759">
                        <c:v>1</c:v>
                      </c:pt>
                      <c:pt idx="1760">
                        <c:v>0</c:v>
                      </c:pt>
                      <c:pt idx="1761">
                        <c:v>5</c:v>
                      </c:pt>
                      <c:pt idx="1762">
                        <c:v>7</c:v>
                      </c:pt>
                      <c:pt idx="1763">
                        <c:v>6</c:v>
                      </c:pt>
                      <c:pt idx="1764">
                        <c:v>6</c:v>
                      </c:pt>
                      <c:pt idx="1765">
                        <c:v>5</c:v>
                      </c:pt>
                      <c:pt idx="1766">
                        <c:v>8</c:v>
                      </c:pt>
                      <c:pt idx="1767">
                        <c:v>7</c:v>
                      </c:pt>
                      <c:pt idx="1768">
                        <c:v>7</c:v>
                      </c:pt>
                      <c:pt idx="1769">
                        <c:v>7</c:v>
                      </c:pt>
                      <c:pt idx="1770">
                        <c:v>8</c:v>
                      </c:pt>
                      <c:pt idx="1771">
                        <c:v>6</c:v>
                      </c:pt>
                      <c:pt idx="1772">
                        <c:v>13</c:v>
                      </c:pt>
                      <c:pt idx="1773">
                        <c:v>10</c:v>
                      </c:pt>
                      <c:pt idx="1774">
                        <c:v>6</c:v>
                      </c:pt>
                      <c:pt idx="1775">
                        <c:v>6</c:v>
                      </c:pt>
                      <c:pt idx="1776">
                        <c:v>5</c:v>
                      </c:pt>
                      <c:pt idx="1777">
                        <c:v>5</c:v>
                      </c:pt>
                      <c:pt idx="1778">
                        <c:v>6</c:v>
                      </c:pt>
                      <c:pt idx="1779">
                        <c:v>6</c:v>
                      </c:pt>
                      <c:pt idx="1780">
                        <c:v>4</c:v>
                      </c:pt>
                      <c:pt idx="1781">
                        <c:v>4</c:v>
                      </c:pt>
                      <c:pt idx="1782">
                        <c:v>7</c:v>
                      </c:pt>
                      <c:pt idx="1783">
                        <c:v>6</c:v>
                      </c:pt>
                      <c:pt idx="1784">
                        <c:v>8</c:v>
                      </c:pt>
                      <c:pt idx="1785">
                        <c:v>14</c:v>
                      </c:pt>
                      <c:pt idx="1786">
                        <c:v>14</c:v>
                      </c:pt>
                      <c:pt idx="1790">
                        <c:v>5</c:v>
                      </c:pt>
                      <c:pt idx="1791">
                        <c:v>13</c:v>
                      </c:pt>
                      <c:pt idx="1792">
                        <c:v>10</c:v>
                      </c:pt>
                      <c:pt idx="1793">
                        <c:v>9</c:v>
                      </c:pt>
                      <c:pt idx="1794">
                        <c:v>10</c:v>
                      </c:pt>
                      <c:pt idx="1795">
                        <c:v>9</c:v>
                      </c:pt>
                      <c:pt idx="1796">
                        <c:v>10</c:v>
                      </c:pt>
                      <c:pt idx="1797">
                        <c:v>16</c:v>
                      </c:pt>
                      <c:pt idx="1798">
                        <c:v>16</c:v>
                      </c:pt>
                      <c:pt idx="1799">
                        <c:v>13</c:v>
                      </c:pt>
                      <c:pt idx="1800">
                        <c:v>13</c:v>
                      </c:pt>
                      <c:pt idx="1801">
                        <c:v>12</c:v>
                      </c:pt>
                      <c:pt idx="1802">
                        <c:v>15</c:v>
                      </c:pt>
                      <c:pt idx="1803">
                        <c:v>12</c:v>
                      </c:pt>
                      <c:pt idx="1804">
                        <c:v>9</c:v>
                      </c:pt>
                      <c:pt idx="1805">
                        <c:v>9</c:v>
                      </c:pt>
                      <c:pt idx="1806">
                        <c:v>12</c:v>
                      </c:pt>
                      <c:pt idx="1807">
                        <c:v>10</c:v>
                      </c:pt>
                      <c:pt idx="1808">
                        <c:v>13</c:v>
                      </c:pt>
                      <c:pt idx="1809">
                        <c:v>13</c:v>
                      </c:pt>
                      <c:pt idx="1810">
                        <c:v>14</c:v>
                      </c:pt>
                      <c:pt idx="1811">
                        <c:v>14</c:v>
                      </c:pt>
                      <c:pt idx="1812">
                        <c:v>17</c:v>
                      </c:pt>
                      <c:pt idx="1813">
                        <c:v>12</c:v>
                      </c:pt>
                      <c:pt idx="1814">
                        <c:v>12</c:v>
                      </c:pt>
                      <c:pt idx="1815">
                        <c:v>12</c:v>
                      </c:pt>
                      <c:pt idx="1816">
                        <c:v>17</c:v>
                      </c:pt>
                      <c:pt idx="1817">
                        <c:v>14</c:v>
                      </c:pt>
                      <c:pt idx="1818">
                        <c:v>11</c:v>
                      </c:pt>
                      <c:pt idx="1819">
                        <c:v>12</c:v>
                      </c:pt>
                      <c:pt idx="1820">
                        <c:v>11</c:v>
                      </c:pt>
                      <c:pt idx="1821">
                        <c:v>10</c:v>
                      </c:pt>
                      <c:pt idx="1822">
                        <c:v>14</c:v>
                      </c:pt>
                      <c:pt idx="1823">
                        <c:v>11</c:v>
                      </c:pt>
                      <c:pt idx="1824">
                        <c:v>13</c:v>
                      </c:pt>
                      <c:pt idx="1825">
                        <c:v>9</c:v>
                      </c:pt>
                      <c:pt idx="1826">
                        <c:v>10</c:v>
                      </c:pt>
                      <c:pt idx="1827">
                        <c:v>13</c:v>
                      </c:pt>
                      <c:pt idx="1828">
                        <c:v>13</c:v>
                      </c:pt>
                      <c:pt idx="1829">
                        <c:v>13</c:v>
                      </c:pt>
                      <c:pt idx="1830">
                        <c:v>13</c:v>
                      </c:pt>
                      <c:pt idx="1831">
                        <c:v>15</c:v>
                      </c:pt>
                      <c:pt idx="1832">
                        <c:v>16</c:v>
                      </c:pt>
                      <c:pt idx="1833">
                        <c:v>14</c:v>
                      </c:pt>
                      <c:pt idx="1834">
                        <c:v>21</c:v>
                      </c:pt>
                      <c:pt idx="1835">
                        <c:v>12</c:v>
                      </c:pt>
                      <c:pt idx="1836">
                        <c:v>16</c:v>
                      </c:pt>
                      <c:pt idx="1837">
                        <c:v>11</c:v>
                      </c:pt>
                      <c:pt idx="1838">
                        <c:v>17</c:v>
                      </c:pt>
                      <c:pt idx="1839">
                        <c:v>16</c:v>
                      </c:pt>
                      <c:pt idx="1840">
                        <c:v>17</c:v>
                      </c:pt>
                      <c:pt idx="1841">
                        <c:v>14</c:v>
                      </c:pt>
                      <c:pt idx="1842">
                        <c:v>10</c:v>
                      </c:pt>
                      <c:pt idx="1843">
                        <c:v>15</c:v>
                      </c:pt>
                      <c:pt idx="1844">
                        <c:v>13</c:v>
                      </c:pt>
                      <c:pt idx="1845">
                        <c:v>16</c:v>
                      </c:pt>
                      <c:pt idx="1846">
                        <c:v>6</c:v>
                      </c:pt>
                      <c:pt idx="1847">
                        <c:v>8</c:v>
                      </c:pt>
                      <c:pt idx="1848">
                        <c:v>14</c:v>
                      </c:pt>
                      <c:pt idx="1849">
                        <c:v>13</c:v>
                      </c:pt>
                      <c:pt idx="1850">
                        <c:v>10</c:v>
                      </c:pt>
                      <c:pt idx="1851">
                        <c:v>18</c:v>
                      </c:pt>
                      <c:pt idx="1852">
                        <c:v>12</c:v>
                      </c:pt>
                      <c:pt idx="1853">
                        <c:v>16</c:v>
                      </c:pt>
                      <c:pt idx="1854">
                        <c:v>9</c:v>
                      </c:pt>
                      <c:pt idx="1855">
                        <c:v>9</c:v>
                      </c:pt>
                      <c:pt idx="1856">
                        <c:v>9</c:v>
                      </c:pt>
                      <c:pt idx="1857">
                        <c:v>7</c:v>
                      </c:pt>
                      <c:pt idx="1858">
                        <c:v>6</c:v>
                      </c:pt>
                      <c:pt idx="1859">
                        <c:v>7</c:v>
                      </c:pt>
                      <c:pt idx="1860">
                        <c:v>11</c:v>
                      </c:pt>
                      <c:pt idx="1861">
                        <c:v>30</c:v>
                      </c:pt>
                      <c:pt idx="1862">
                        <c:v>15</c:v>
                      </c:pt>
                      <c:pt idx="1863">
                        <c:v>7</c:v>
                      </c:pt>
                      <c:pt idx="1864">
                        <c:v>7</c:v>
                      </c:pt>
                      <c:pt idx="1865">
                        <c:v>3</c:v>
                      </c:pt>
                      <c:pt idx="1866">
                        <c:v>1</c:v>
                      </c:pt>
                      <c:pt idx="1867">
                        <c:v>1</c:v>
                      </c:pt>
                      <c:pt idx="1868">
                        <c:v>5</c:v>
                      </c:pt>
                      <c:pt idx="1869">
                        <c:v>6</c:v>
                      </c:pt>
                      <c:pt idx="1870">
                        <c:v>5</c:v>
                      </c:pt>
                      <c:pt idx="1871">
                        <c:v>5</c:v>
                      </c:pt>
                      <c:pt idx="1872">
                        <c:v>5</c:v>
                      </c:pt>
                      <c:pt idx="1873">
                        <c:v>6</c:v>
                      </c:pt>
                      <c:pt idx="1874">
                        <c:v>1</c:v>
                      </c:pt>
                      <c:pt idx="1875">
                        <c:v>0</c:v>
                      </c:pt>
                      <c:pt idx="1876">
                        <c:v>0</c:v>
                      </c:pt>
                      <c:pt idx="1877">
                        <c:v>0</c:v>
                      </c:pt>
                      <c:pt idx="1878">
                        <c:v>4</c:v>
                      </c:pt>
                      <c:pt idx="1879">
                        <c:v>3</c:v>
                      </c:pt>
                      <c:pt idx="1880">
                        <c:v>5</c:v>
                      </c:pt>
                      <c:pt idx="1881">
                        <c:v>4</c:v>
                      </c:pt>
                      <c:pt idx="1882">
                        <c:v>6</c:v>
                      </c:pt>
                      <c:pt idx="1883">
                        <c:v>5</c:v>
                      </c:pt>
                      <c:pt idx="1884">
                        <c:v>5</c:v>
                      </c:pt>
                      <c:pt idx="1885">
                        <c:v>4</c:v>
                      </c:pt>
                      <c:pt idx="1886">
                        <c:v>2</c:v>
                      </c:pt>
                      <c:pt idx="1887">
                        <c:v>1</c:v>
                      </c:pt>
                      <c:pt idx="1888">
                        <c:v>0</c:v>
                      </c:pt>
                      <c:pt idx="1889">
                        <c:v>0</c:v>
                      </c:pt>
                      <c:pt idx="1890">
                        <c:v>5</c:v>
                      </c:pt>
                      <c:pt idx="1891">
                        <c:v>3</c:v>
                      </c:pt>
                      <c:pt idx="1892">
                        <c:v>5</c:v>
                      </c:pt>
                      <c:pt idx="1893">
                        <c:v>3</c:v>
                      </c:pt>
                      <c:pt idx="1894">
                        <c:v>6</c:v>
                      </c:pt>
                      <c:pt idx="1895">
                        <c:v>3</c:v>
                      </c:pt>
                      <c:pt idx="1896">
                        <c:v>0</c:v>
                      </c:pt>
                      <c:pt idx="1897">
                        <c:v>0</c:v>
                      </c:pt>
                      <c:pt idx="1898">
                        <c:v>5</c:v>
                      </c:pt>
                      <c:pt idx="1899">
                        <c:v>4</c:v>
                      </c:pt>
                      <c:pt idx="1900">
                        <c:v>5</c:v>
                      </c:pt>
                      <c:pt idx="1901">
                        <c:v>5</c:v>
                      </c:pt>
                      <c:pt idx="1902">
                        <c:v>6</c:v>
                      </c:pt>
                      <c:pt idx="1903">
                        <c:v>5</c:v>
                      </c:pt>
                      <c:pt idx="1904">
                        <c:v>11</c:v>
                      </c:pt>
                      <c:pt idx="1905">
                        <c:v>9</c:v>
                      </c:pt>
                      <c:pt idx="1906">
                        <c:v>9</c:v>
                      </c:pt>
                      <c:pt idx="1907">
                        <c:v>6</c:v>
                      </c:pt>
                      <c:pt idx="1908">
                        <c:v>6</c:v>
                      </c:pt>
                      <c:pt idx="1909">
                        <c:v>5</c:v>
                      </c:pt>
                      <c:pt idx="1910">
                        <c:v>3</c:v>
                      </c:pt>
                      <c:pt idx="1911">
                        <c:v>1</c:v>
                      </c:pt>
                      <c:pt idx="1912">
                        <c:v>6</c:v>
                      </c:pt>
                      <c:pt idx="1913">
                        <c:v>9</c:v>
                      </c:pt>
                      <c:pt idx="1914">
                        <c:v>9</c:v>
                      </c:pt>
                      <c:pt idx="1915">
                        <c:v>8</c:v>
                      </c:pt>
                      <c:pt idx="1916">
                        <c:v>7</c:v>
                      </c:pt>
                      <c:pt idx="1917">
                        <c:v>9</c:v>
                      </c:pt>
                      <c:pt idx="1918">
                        <c:v>8</c:v>
                      </c:pt>
                      <c:pt idx="1919">
                        <c:v>6</c:v>
                      </c:pt>
                      <c:pt idx="1920">
                        <c:v>9</c:v>
                      </c:pt>
                      <c:pt idx="1921">
                        <c:v>6</c:v>
                      </c:pt>
                      <c:pt idx="1922">
                        <c:v>4</c:v>
                      </c:pt>
                      <c:pt idx="1923">
                        <c:v>4</c:v>
                      </c:pt>
                      <c:pt idx="1924">
                        <c:v>10</c:v>
                      </c:pt>
                      <c:pt idx="1925">
                        <c:v>12</c:v>
                      </c:pt>
                      <c:pt idx="1926">
                        <c:v>10</c:v>
                      </c:pt>
                      <c:pt idx="1927">
                        <c:v>7</c:v>
                      </c:pt>
                      <c:pt idx="1928">
                        <c:v>5</c:v>
                      </c:pt>
                      <c:pt idx="1929">
                        <c:v>5</c:v>
                      </c:pt>
                      <c:pt idx="1931">
                        <c:v>11</c:v>
                      </c:pt>
                      <c:pt idx="1932">
                        <c:v>11</c:v>
                      </c:pt>
                      <c:pt idx="1933">
                        <c:v>7</c:v>
                      </c:pt>
                      <c:pt idx="1934">
                        <c:v>7</c:v>
                      </c:pt>
                      <c:pt idx="1935">
                        <c:v>7</c:v>
                      </c:pt>
                      <c:pt idx="1936">
                        <c:v>4</c:v>
                      </c:pt>
                      <c:pt idx="1937">
                        <c:v>9</c:v>
                      </c:pt>
                      <c:pt idx="1938">
                        <c:v>6</c:v>
                      </c:pt>
                      <c:pt idx="1939">
                        <c:v>3</c:v>
                      </c:pt>
                      <c:pt idx="1940">
                        <c:v>4</c:v>
                      </c:pt>
                      <c:pt idx="1941">
                        <c:v>8</c:v>
                      </c:pt>
                      <c:pt idx="1942">
                        <c:v>5</c:v>
                      </c:pt>
                      <c:pt idx="1943">
                        <c:v>2</c:v>
                      </c:pt>
                      <c:pt idx="1944">
                        <c:v>6</c:v>
                      </c:pt>
                      <c:pt idx="1945">
                        <c:v>6</c:v>
                      </c:pt>
                      <c:pt idx="1946">
                        <c:v>5</c:v>
                      </c:pt>
                      <c:pt idx="1947">
                        <c:v>4</c:v>
                      </c:pt>
                      <c:pt idx="1948">
                        <c:v>4</c:v>
                      </c:pt>
                      <c:pt idx="1949">
                        <c:v>7</c:v>
                      </c:pt>
                      <c:pt idx="1950">
                        <c:v>7</c:v>
                      </c:pt>
                      <c:pt idx="1951">
                        <c:v>5</c:v>
                      </c:pt>
                      <c:pt idx="1952">
                        <c:v>4</c:v>
                      </c:pt>
                      <c:pt idx="1953">
                        <c:v>6</c:v>
                      </c:pt>
                      <c:pt idx="1954">
                        <c:v>6</c:v>
                      </c:pt>
                      <c:pt idx="1955">
                        <c:v>4</c:v>
                      </c:pt>
                      <c:pt idx="1956">
                        <c:v>3</c:v>
                      </c:pt>
                      <c:pt idx="1957">
                        <c:v>10</c:v>
                      </c:pt>
                      <c:pt idx="1958">
                        <c:v>8</c:v>
                      </c:pt>
                      <c:pt idx="1959">
                        <c:v>8</c:v>
                      </c:pt>
                      <c:pt idx="1960">
                        <c:v>5</c:v>
                      </c:pt>
                      <c:pt idx="1961">
                        <c:v>2</c:v>
                      </c:pt>
                      <c:pt idx="1962">
                        <c:v>7</c:v>
                      </c:pt>
                      <c:pt idx="1963">
                        <c:v>6</c:v>
                      </c:pt>
                      <c:pt idx="1964">
                        <c:v>5</c:v>
                      </c:pt>
                      <c:pt idx="1965">
                        <c:v>6</c:v>
                      </c:pt>
                      <c:pt idx="1966">
                        <c:v>7</c:v>
                      </c:pt>
                      <c:pt idx="1967">
                        <c:v>3</c:v>
                      </c:pt>
                      <c:pt idx="1968">
                        <c:v>0</c:v>
                      </c:pt>
                      <c:pt idx="1969">
                        <c:v>3</c:v>
                      </c:pt>
                      <c:pt idx="1970">
                        <c:v>2</c:v>
                      </c:pt>
                      <c:pt idx="1971">
                        <c:v>4</c:v>
                      </c:pt>
                      <c:pt idx="1972">
                        <c:v>4</c:v>
                      </c:pt>
                      <c:pt idx="1973">
                        <c:v>5</c:v>
                      </c:pt>
                      <c:pt idx="1974">
                        <c:v>5</c:v>
                      </c:pt>
                      <c:pt idx="1975">
                        <c:v>7</c:v>
                      </c:pt>
                      <c:pt idx="1976">
                        <c:v>10</c:v>
                      </c:pt>
                      <c:pt idx="1977">
                        <c:v>8</c:v>
                      </c:pt>
                      <c:pt idx="1978">
                        <c:v>8</c:v>
                      </c:pt>
                      <c:pt idx="1979">
                        <c:v>6</c:v>
                      </c:pt>
                      <c:pt idx="1980">
                        <c:v>6</c:v>
                      </c:pt>
                      <c:pt idx="1981">
                        <c:v>8</c:v>
                      </c:pt>
                      <c:pt idx="1982">
                        <c:v>8</c:v>
                      </c:pt>
                      <c:pt idx="1983">
                        <c:v>5</c:v>
                      </c:pt>
                      <c:pt idx="1984">
                        <c:v>3</c:v>
                      </c:pt>
                      <c:pt idx="1985">
                        <c:v>3</c:v>
                      </c:pt>
                      <c:pt idx="1986">
                        <c:v>6</c:v>
                      </c:pt>
                      <c:pt idx="1987">
                        <c:v>7</c:v>
                      </c:pt>
                      <c:pt idx="1988">
                        <c:v>5</c:v>
                      </c:pt>
                      <c:pt idx="1989">
                        <c:v>3</c:v>
                      </c:pt>
                      <c:pt idx="1990">
                        <c:v>1</c:v>
                      </c:pt>
                      <c:pt idx="1991">
                        <c:v>5</c:v>
                      </c:pt>
                      <c:pt idx="1992">
                        <c:v>12</c:v>
                      </c:pt>
                      <c:pt idx="1993">
                        <c:v>12</c:v>
                      </c:pt>
                      <c:pt idx="1994">
                        <c:v>13</c:v>
                      </c:pt>
                      <c:pt idx="1995">
                        <c:v>16</c:v>
                      </c:pt>
                      <c:pt idx="1996">
                        <c:v>16</c:v>
                      </c:pt>
                      <c:pt idx="1997">
                        <c:v>10</c:v>
                      </c:pt>
                      <c:pt idx="1998">
                        <c:v>13</c:v>
                      </c:pt>
                      <c:pt idx="1999">
                        <c:v>13</c:v>
                      </c:pt>
                      <c:pt idx="2000">
                        <c:v>12</c:v>
                      </c:pt>
                      <c:pt idx="2001">
                        <c:v>10</c:v>
                      </c:pt>
                      <c:pt idx="2002">
                        <c:v>15</c:v>
                      </c:pt>
                      <c:pt idx="2003">
                        <c:v>17</c:v>
                      </c:pt>
                      <c:pt idx="2004">
                        <c:v>9</c:v>
                      </c:pt>
                      <c:pt idx="2005">
                        <c:v>13</c:v>
                      </c:pt>
                      <c:pt idx="2006">
                        <c:v>12</c:v>
                      </c:pt>
                      <c:pt idx="2007">
                        <c:v>14</c:v>
                      </c:pt>
                      <c:pt idx="2008">
                        <c:v>12</c:v>
                      </c:pt>
                      <c:pt idx="2009">
                        <c:v>10</c:v>
                      </c:pt>
                      <c:pt idx="2010">
                        <c:v>9</c:v>
                      </c:pt>
                      <c:pt idx="2011">
                        <c:v>9</c:v>
                      </c:pt>
                      <c:pt idx="2012">
                        <c:v>10</c:v>
                      </c:pt>
                      <c:pt idx="2013">
                        <c:v>7</c:v>
                      </c:pt>
                      <c:pt idx="2014">
                        <c:v>9</c:v>
                      </c:pt>
                      <c:pt idx="2015">
                        <c:v>6</c:v>
                      </c:pt>
                      <c:pt idx="2016">
                        <c:v>4</c:v>
                      </c:pt>
                      <c:pt idx="2017">
                        <c:v>6</c:v>
                      </c:pt>
                      <c:pt idx="2018">
                        <c:v>9</c:v>
                      </c:pt>
                      <c:pt idx="2019">
                        <c:v>6</c:v>
                      </c:pt>
                      <c:pt idx="2020">
                        <c:v>6</c:v>
                      </c:pt>
                      <c:pt idx="2021">
                        <c:v>6</c:v>
                      </c:pt>
                      <c:pt idx="2022">
                        <c:v>7</c:v>
                      </c:pt>
                      <c:pt idx="2023">
                        <c:v>5</c:v>
                      </c:pt>
                      <c:pt idx="2024">
                        <c:v>6</c:v>
                      </c:pt>
                      <c:pt idx="2025">
                        <c:v>6</c:v>
                      </c:pt>
                      <c:pt idx="2026">
                        <c:v>10</c:v>
                      </c:pt>
                      <c:pt idx="2027">
                        <c:v>8</c:v>
                      </c:pt>
                      <c:pt idx="2028">
                        <c:v>9</c:v>
                      </c:pt>
                      <c:pt idx="2029">
                        <c:v>11</c:v>
                      </c:pt>
                      <c:pt idx="2030">
                        <c:v>9</c:v>
                      </c:pt>
                      <c:pt idx="2031">
                        <c:v>6</c:v>
                      </c:pt>
                      <c:pt idx="2032">
                        <c:v>7</c:v>
                      </c:pt>
                      <c:pt idx="2033">
                        <c:v>10</c:v>
                      </c:pt>
                      <c:pt idx="2034">
                        <c:v>7</c:v>
                      </c:pt>
                      <c:pt idx="2035">
                        <c:v>6</c:v>
                      </c:pt>
                      <c:pt idx="2036">
                        <c:v>8</c:v>
                      </c:pt>
                      <c:pt idx="2037">
                        <c:v>11</c:v>
                      </c:pt>
                      <c:pt idx="2038">
                        <c:v>14</c:v>
                      </c:pt>
                      <c:pt idx="2039">
                        <c:v>12</c:v>
                      </c:pt>
                      <c:pt idx="2040">
                        <c:v>8</c:v>
                      </c:pt>
                      <c:pt idx="2041">
                        <c:v>6</c:v>
                      </c:pt>
                      <c:pt idx="2042">
                        <c:v>7</c:v>
                      </c:pt>
                      <c:pt idx="2043">
                        <c:v>6</c:v>
                      </c:pt>
                      <c:pt idx="2044">
                        <c:v>6</c:v>
                      </c:pt>
                      <c:pt idx="2045">
                        <c:v>14</c:v>
                      </c:pt>
                      <c:pt idx="2046">
                        <c:v>8</c:v>
                      </c:pt>
                      <c:pt idx="2047">
                        <c:v>4</c:v>
                      </c:pt>
                      <c:pt idx="2048">
                        <c:v>6</c:v>
                      </c:pt>
                      <c:pt idx="2049">
                        <c:v>6</c:v>
                      </c:pt>
                      <c:pt idx="2050">
                        <c:v>6</c:v>
                      </c:pt>
                      <c:pt idx="2051">
                        <c:v>8</c:v>
                      </c:pt>
                      <c:pt idx="2052">
                        <c:v>5</c:v>
                      </c:pt>
                      <c:pt idx="2053">
                        <c:v>6</c:v>
                      </c:pt>
                      <c:pt idx="2054">
                        <c:v>7</c:v>
                      </c:pt>
                      <c:pt idx="2055">
                        <c:v>7</c:v>
                      </c:pt>
                      <c:pt idx="2056">
                        <c:v>11</c:v>
                      </c:pt>
                      <c:pt idx="2057">
                        <c:v>8</c:v>
                      </c:pt>
                      <c:pt idx="2058">
                        <c:v>5</c:v>
                      </c:pt>
                      <c:pt idx="2059">
                        <c:v>6</c:v>
                      </c:pt>
                      <c:pt idx="2060">
                        <c:v>9</c:v>
                      </c:pt>
                      <c:pt idx="2061">
                        <c:v>8</c:v>
                      </c:pt>
                      <c:pt idx="2062">
                        <c:v>25</c:v>
                      </c:pt>
                      <c:pt idx="2063">
                        <c:v>6</c:v>
                      </c:pt>
                      <c:pt idx="2064">
                        <c:v>9</c:v>
                      </c:pt>
                      <c:pt idx="2065">
                        <c:v>7</c:v>
                      </c:pt>
                      <c:pt idx="2066">
                        <c:v>7</c:v>
                      </c:pt>
                      <c:pt idx="2067">
                        <c:v>5</c:v>
                      </c:pt>
                      <c:pt idx="2068">
                        <c:v>7</c:v>
                      </c:pt>
                      <c:pt idx="2069">
                        <c:v>9</c:v>
                      </c:pt>
                      <c:pt idx="2070">
                        <c:v>11</c:v>
                      </c:pt>
                      <c:pt idx="2071">
                        <c:v>9</c:v>
                      </c:pt>
                      <c:pt idx="2072">
                        <c:v>4</c:v>
                      </c:pt>
                      <c:pt idx="2073">
                        <c:v>3</c:v>
                      </c:pt>
                      <c:pt idx="2074">
                        <c:v>6</c:v>
                      </c:pt>
                      <c:pt idx="2075">
                        <c:v>10</c:v>
                      </c:pt>
                      <c:pt idx="2076">
                        <c:v>10</c:v>
                      </c:pt>
                      <c:pt idx="2077">
                        <c:v>9</c:v>
                      </c:pt>
                      <c:pt idx="2078">
                        <c:v>10</c:v>
                      </c:pt>
                      <c:pt idx="2079">
                        <c:v>13</c:v>
                      </c:pt>
                      <c:pt idx="2080">
                        <c:v>10</c:v>
                      </c:pt>
                      <c:pt idx="2081">
                        <c:v>8</c:v>
                      </c:pt>
                      <c:pt idx="2082">
                        <c:v>8</c:v>
                      </c:pt>
                      <c:pt idx="2083">
                        <c:v>11</c:v>
                      </c:pt>
                      <c:pt idx="2084">
                        <c:v>10</c:v>
                      </c:pt>
                      <c:pt idx="2085">
                        <c:v>8</c:v>
                      </c:pt>
                      <c:pt idx="2086">
                        <c:v>13</c:v>
                      </c:pt>
                      <c:pt idx="2087">
                        <c:v>15</c:v>
                      </c:pt>
                      <c:pt idx="2088">
                        <c:v>11</c:v>
                      </c:pt>
                      <c:pt idx="2089">
                        <c:v>7</c:v>
                      </c:pt>
                      <c:pt idx="2090">
                        <c:v>6</c:v>
                      </c:pt>
                      <c:pt idx="2091">
                        <c:v>10</c:v>
                      </c:pt>
                      <c:pt idx="2092">
                        <c:v>7</c:v>
                      </c:pt>
                      <c:pt idx="2093">
                        <c:v>7</c:v>
                      </c:pt>
                      <c:pt idx="2094">
                        <c:v>6</c:v>
                      </c:pt>
                      <c:pt idx="2095">
                        <c:v>10</c:v>
                      </c:pt>
                      <c:pt idx="2096">
                        <c:v>10</c:v>
                      </c:pt>
                      <c:pt idx="2097">
                        <c:v>12</c:v>
                      </c:pt>
                      <c:pt idx="2098">
                        <c:v>16</c:v>
                      </c:pt>
                      <c:pt idx="2099">
                        <c:v>12</c:v>
                      </c:pt>
                      <c:pt idx="2100">
                        <c:v>10</c:v>
                      </c:pt>
                      <c:pt idx="2101">
                        <c:v>16</c:v>
                      </c:pt>
                      <c:pt idx="2102">
                        <c:v>11</c:v>
                      </c:pt>
                      <c:pt idx="2103">
                        <c:v>9</c:v>
                      </c:pt>
                      <c:pt idx="2104">
                        <c:v>12</c:v>
                      </c:pt>
                      <c:pt idx="2105">
                        <c:v>15</c:v>
                      </c:pt>
                      <c:pt idx="2106">
                        <c:v>13</c:v>
                      </c:pt>
                      <c:pt idx="2107">
                        <c:v>21</c:v>
                      </c:pt>
                      <c:pt idx="2108">
                        <c:v>23</c:v>
                      </c:pt>
                      <c:pt idx="2109">
                        <c:v>18</c:v>
                      </c:pt>
                      <c:pt idx="2110">
                        <c:v>11</c:v>
                      </c:pt>
                      <c:pt idx="2111">
                        <c:v>13</c:v>
                      </c:pt>
                      <c:pt idx="2112">
                        <c:v>8</c:v>
                      </c:pt>
                      <c:pt idx="2113">
                        <c:v>7</c:v>
                      </c:pt>
                      <c:pt idx="2114">
                        <c:v>8</c:v>
                      </c:pt>
                      <c:pt idx="2115">
                        <c:v>6</c:v>
                      </c:pt>
                      <c:pt idx="2116">
                        <c:v>7</c:v>
                      </c:pt>
                      <c:pt idx="2117">
                        <c:v>4</c:v>
                      </c:pt>
                      <c:pt idx="2118">
                        <c:v>5</c:v>
                      </c:pt>
                      <c:pt idx="2119">
                        <c:v>4</c:v>
                      </c:pt>
                      <c:pt idx="2120">
                        <c:v>5</c:v>
                      </c:pt>
                      <c:pt idx="2124">
                        <c:v>11</c:v>
                      </c:pt>
                      <c:pt idx="2125">
                        <c:v>26</c:v>
                      </c:pt>
                      <c:pt idx="2126">
                        <c:v>13</c:v>
                      </c:pt>
                      <c:pt idx="2127">
                        <c:v>17</c:v>
                      </c:pt>
                      <c:pt idx="2128">
                        <c:v>16</c:v>
                      </c:pt>
                      <c:pt idx="2129">
                        <c:v>12</c:v>
                      </c:pt>
                      <c:pt idx="2130">
                        <c:v>11</c:v>
                      </c:pt>
                      <c:pt idx="2131">
                        <c:v>10</c:v>
                      </c:pt>
                      <c:pt idx="2132">
                        <c:v>13</c:v>
                      </c:pt>
                      <c:pt idx="2133">
                        <c:v>13</c:v>
                      </c:pt>
                      <c:pt idx="2134">
                        <c:v>10</c:v>
                      </c:pt>
                      <c:pt idx="2135">
                        <c:v>6</c:v>
                      </c:pt>
                      <c:pt idx="2136">
                        <c:v>5</c:v>
                      </c:pt>
                      <c:pt idx="2137">
                        <c:v>4</c:v>
                      </c:pt>
                      <c:pt idx="2138">
                        <c:v>3</c:v>
                      </c:pt>
                      <c:pt idx="2139">
                        <c:v>6</c:v>
                      </c:pt>
                      <c:pt idx="2140">
                        <c:v>4</c:v>
                      </c:pt>
                      <c:pt idx="2141">
                        <c:v>0</c:v>
                      </c:pt>
                      <c:pt idx="2142">
                        <c:v>8</c:v>
                      </c:pt>
                      <c:pt idx="2143">
                        <c:v>6</c:v>
                      </c:pt>
                      <c:pt idx="2144">
                        <c:v>5</c:v>
                      </c:pt>
                      <c:pt idx="2145">
                        <c:v>7</c:v>
                      </c:pt>
                      <c:pt idx="2146">
                        <c:v>14</c:v>
                      </c:pt>
                      <c:pt idx="2147">
                        <c:v>13</c:v>
                      </c:pt>
                      <c:pt idx="2148">
                        <c:v>12</c:v>
                      </c:pt>
                      <c:pt idx="2149">
                        <c:v>11</c:v>
                      </c:pt>
                      <c:pt idx="2150">
                        <c:v>16</c:v>
                      </c:pt>
                      <c:pt idx="2151">
                        <c:v>21</c:v>
                      </c:pt>
                      <c:pt idx="2152">
                        <c:v>19</c:v>
                      </c:pt>
                      <c:pt idx="2153">
                        <c:v>19</c:v>
                      </c:pt>
                      <c:pt idx="2154">
                        <c:v>17</c:v>
                      </c:pt>
                      <c:pt idx="2155">
                        <c:v>14</c:v>
                      </c:pt>
                      <c:pt idx="2156">
                        <c:v>12</c:v>
                      </c:pt>
                      <c:pt idx="2157">
                        <c:v>10</c:v>
                      </c:pt>
                      <c:pt idx="2158">
                        <c:v>6</c:v>
                      </c:pt>
                      <c:pt idx="2159">
                        <c:v>6</c:v>
                      </c:pt>
                      <c:pt idx="2160">
                        <c:v>7</c:v>
                      </c:pt>
                      <c:pt idx="2161">
                        <c:v>4</c:v>
                      </c:pt>
                      <c:pt idx="2162">
                        <c:v>5</c:v>
                      </c:pt>
                      <c:pt idx="2163">
                        <c:v>4</c:v>
                      </c:pt>
                      <c:pt idx="2164">
                        <c:v>3</c:v>
                      </c:pt>
                      <c:pt idx="2165">
                        <c:v>4</c:v>
                      </c:pt>
                      <c:pt idx="2166">
                        <c:v>5</c:v>
                      </c:pt>
                      <c:pt idx="2167">
                        <c:v>4</c:v>
                      </c:pt>
                      <c:pt idx="2168">
                        <c:v>4</c:v>
                      </c:pt>
                      <c:pt idx="2169">
                        <c:v>9</c:v>
                      </c:pt>
                      <c:pt idx="2170">
                        <c:v>8</c:v>
                      </c:pt>
                      <c:pt idx="2171">
                        <c:v>11</c:v>
                      </c:pt>
                      <c:pt idx="2172">
                        <c:v>6</c:v>
                      </c:pt>
                      <c:pt idx="2173">
                        <c:v>8</c:v>
                      </c:pt>
                      <c:pt idx="2174">
                        <c:v>8</c:v>
                      </c:pt>
                      <c:pt idx="2175">
                        <c:v>4</c:v>
                      </c:pt>
                      <c:pt idx="2176">
                        <c:v>3</c:v>
                      </c:pt>
                      <c:pt idx="2177">
                        <c:v>9</c:v>
                      </c:pt>
                      <c:pt idx="2178">
                        <c:v>10</c:v>
                      </c:pt>
                      <c:pt idx="2179">
                        <c:v>12</c:v>
                      </c:pt>
                      <c:pt idx="2180">
                        <c:v>10</c:v>
                      </c:pt>
                      <c:pt idx="2181">
                        <c:v>13</c:v>
                      </c:pt>
                      <c:pt idx="2182">
                        <c:v>7</c:v>
                      </c:pt>
                      <c:pt idx="2183">
                        <c:v>4</c:v>
                      </c:pt>
                      <c:pt idx="2184">
                        <c:v>3</c:v>
                      </c:pt>
                      <c:pt idx="2185">
                        <c:v>2</c:v>
                      </c:pt>
                      <c:pt idx="2186">
                        <c:v>2</c:v>
                      </c:pt>
                      <c:pt idx="2187">
                        <c:v>3</c:v>
                      </c:pt>
                      <c:pt idx="2188">
                        <c:v>3</c:v>
                      </c:pt>
                      <c:pt idx="2189">
                        <c:v>4</c:v>
                      </c:pt>
                      <c:pt idx="2190">
                        <c:v>5</c:v>
                      </c:pt>
                      <c:pt idx="2191">
                        <c:v>6</c:v>
                      </c:pt>
                      <c:pt idx="2192">
                        <c:v>7</c:v>
                      </c:pt>
                      <c:pt idx="2193">
                        <c:v>5</c:v>
                      </c:pt>
                      <c:pt idx="2194">
                        <c:v>8</c:v>
                      </c:pt>
                      <c:pt idx="2195">
                        <c:v>7</c:v>
                      </c:pt>
                      <c:pt idx="2196">
                        <c:v>6</c:v>
                      </c:pt>
                      <c:pt idx="2197">
                        <c:v>11</c:v>
                      </c:pt>
                      <c:pt idx="2198">
                        <c:v>10</c:v>
                      </c:pt>
                      <c:pt idx="2199">
                        <c:v>10</c:v>
                      </c:pt>
                      <c:pt idx="2200">
                        <c:v>9</c:v>
                      </c:pt>
                      <c:pt idx="2201">
                        <c:v>10</c:v>
                      </c:pt>
                      <c:pt idx="2202">
                        <c:v>9</c:v>
                      </c:pt>
                      <c:pt idx="2203">
                        <c:v>7</c:v>
                      </c:pt>
                      <c:pt idx="2204">
                        <c:v>8</c:v>
                      </c:pt>
                      <c:pt idx="2205">
                        <c:v>6</c:v>
                      </c:pt>
                      <c:pt idx="2206">
                        <c:v>7</c:v>
                      </c:pt>
                      <c:pt idx="2207">
                        <c:v>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9-6580-4440-8B63-692F6EB66F72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Cowan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noFill/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'Cowan 1hr data'!$B$4:$B$2211</c15:sqref>
                        </c15:formulaRef>
                      </c:ext>
                    </c:extLst>
                    <c:numCache>
                      <c:formatCode>mm/dd/yyyy\ hh:mm</c:formatCode>
                      <c:ptCount val="2208"/>
                      <c:pt idx="0">
                        <c:v>43252</c:v>
                      </c:pt>
                      <c:pt idx="1">
                        <c:v>43252.041666666664</c:v>
                      </c:pt>
                      <c:pt idx="2">
                        <c:v>43252.08333321759</c:v>
                      </c:pt>
                      <c:pt idx="3">
                        <c:v>43252.124999826388</c:v>
                      </c:pt>
                      <c:pt idx="4">
                        <c:v>43252.166666435187</c:v>
                      </c:pt>
                      <c:pt idx="5">
                        <c:v>43252.208333043978</c:v>
                      </c:pt>
                      <c:pt idx="6">
                        <c:v>43252.249999652777</c:v>
                      </c:pt>
                      <c:pt idx="7">
                        <c:v>43252.291666261575</c:v>
                      </c:pt>
                      <c:pt idx="8">
                        <c:v>43252.333332870374</c:v>
                      </c:pt>
                      <c:pt idx="9">
                        <c:v>43252.374999479165</c:v>
                      </c:pt>
                      <c:pt idx="10">
                        <c:v>43252.416666087964</c:v>
                      </c:pt>
                      <c:pt idx="11">
                        <c:v>43252.458332696762</c:v>
                      </c:pt>
                      <c:pt idx="12">
                        <c:v>43252.499999305554</c:v>
                      </c:pt>
                      <c:pt idx="13">
                        <c:v>43252.541665914352</c:v>
                      </c:pt>
                      <c:pt idx="14">
                        <c:v>43252.583332523151</c:v>
                      </c:pt>
                      <c:pt idx="15">
                        <c:v>43252.624999131942</c:v>
                      </c:pt>
                      <c:pt idx="16">
                        <c:v>43252.66666574074</c:v>
                      </c:pt>
                      <c:pt idx="17">
                        <c:v>43252.708332349539</c:v>
                      </c:pt>
                      <c:pt idx="18">
                        <c:v>43252.74999895833</c:v>
                      </c:pt>
                      <c:pt idx="19">
                        <c:v>43252.791665567129</c:v>
                      </c:pt>
                      <c:pt idx="20">
                        <c:v>43252.833332175927</c:v>
                      </c:pt>
                      <c:pt idx="21">
                        <c:v>43252.874998784719</c:v>
                      </c:pt>
                      <c:pt idx="22">
                        <c:v>43252.916665393517</c:v>
                      </c:pt>
                      <c:pt idx="23">
                        <c:v>43252.958332002316</c:v>
                      </c:pt>
                      <c:pt idx="24">
                        <c:v>43252.999998611114</c:v>
                      </c:pt>
                      <c:pt idx="25">
                        <c:v>43253.041665219906</c:v>
                      </c:pt>
                      <c:pt idx="26">
                        <c:v>43253.083331828704</c:v>
                      </c:pt>
                      <c:pt idx="27">
                        <c:v>43253.124998437503</c:v>
                      </c:pt>
                      <c:pt idx="28">
                        <c:v>43253.166665046294</c:v>
                      </c:pt>
                      <c:pt idx="29">
                        <c:v>43253.208331655092</c:v>
                      </c:pt>
                      <c:pt idx="30">
                        <c:v>43253.249998263891</c:v>
                      </c:pt>
                      <c:pt idx="31">
                        <c:v>43253.291664872682</c:v>
                      </c:pt>
                      <c:pt idx="32">
                        <c:v>43253.333331481481</c:v>
                      </c:pt>
                      <c:pt idx="33">
                        <c:v>43253.374998090279</c:v>
                      </c:pt>
                      <c:pt idx="34">
                        <c:v>43253.416664699071</c:v>
                      </c:pt>
                      <c:pt idx="35">
                        <c:v>43253.458331307869</c:v>
                      </c:pt>
                      <c:pt idx="36">
                        <c:v>43253.499997916668</c:v>
                      </c:pt>
                      <c:pt idx="37">
                        <c:v>43253.541664525466</c:v>
                      </c:pt>
                      <c:pt idx="38">
                        <c:v>43253.583331134258</c:v>
                      </c:pt>
                      <c:pt idx="39">
                        <c:v>43253.624997743056</c:v>
                      </c:pt>
                      <c:pt idx="40">
                        <c:v>43253.666664351855</c:v>
                      </c:pt>
                      <c:pt idx="41">
                        <c:v>43253.708330960646</c:v>
                      </c:pt>
                      <c:pt idx="42">
                        <c:v>43253.749997569445</c:v>
                      </c:pt>
                      <c:pt idx="43">
                        <c:v>43253.791664178243</c:v>
                      </c:pt>
                      <c:pt idx="44">
                        <c:v>43253.833330787034</c:v>
                      </c:pt>
                      <c:pt idx="45">
                        <c:v>43253.874997395833</c:v>
                      </c:pt>
                      <c:pt idx="46">
                        <c:v>43253.916664004631</c:v>
                      </c:pt>
                      <c:pt idx="47">
                        <c:v>43253.958330613423</c:v>
                      </c:pt>
                      <c:pt idx="48">
                        <c:v>43253.999997222221</c:v>
                      </c:pt>
                      <c:pt idx="49">
                        <c:v>43254.04166383102</c:v>
                      </c:pt>
                      <c:pt idx="50">
                        <c:v>43254.083330439818</c:v>
                      </c:pt>
                      <c:pt idx="51">
                        <c:v>43254.12499704861</c:v>
                      </c:pt>
                      <c:pt idx="52">
                        <c:v>43254.166663657408</c:v>
                      </c:pt>
                      <c:pt idx="53">
                        <c:v>43254.208330266207</c:v>
                      </c:pt>
                      <c:pt idx="54">
                        <c:v>43254.249996874998</c:v>
                      </c:pt>
                      <c:pt idx="55">
                        <c:v>43254.291663483797</c:v>
                      </c:pt>
                      <c:pt idx="56">
                        <c:v>43254.333330092595</c:v>
                      </c:pt>
                      <c:pt idx="57">
                        <c:v>43254.374996701386</c:v>
                      </c:pt>
                      <c:pt idx="58">
                        <c:v>43254.416663310185</c:v>
                      </c:pt>
                      <c:pt idx="59">
                        <c:v>43254.458329918984</c:v>
                      </c:pt>
                      <c:pt idx="60">
                        <c:v>43254.499996527775</c:v>
                      </c:pt>
                      <c:pt idx="61">
                        <c:v>43254.541663136573</c:v>
                      </c:pt>
                      <c:pt idx="62">
                        <c:v>43254.583329745372</c:v>
                      </c:pt>
                      <c:pt idx="63">
                        <c:v>43254.624996354163</c:v>
                      </c:pt>
                      <c:pt idx="64">
                        <c:v>43254.666662962962</c:v>
                      </c:pt>
                      <c:pt idx="65">
                        <c:v>43254.70832957176</c:v>
                      </c:pt>
                      <c:pt idx="66">
                        <c:v>43254.749996180559</c:v>
                      </c:pt>
                      <c:pt idx="67">
                        <c:v>43254.79166278935</c:v>
                      </c:pt>
                      <c:pt idx="68">
                        <c:v>43254.833329398149</c:v>
                      </c:pt>
                      <c:pt idx="69">
                        <c:v>43254.874996006947</c:v>
                      </c:pt>
                      <c:pt idx="70">
                        <c:v>43254.916662615738</c:v>
                      </c:pt>
                      <c:pt idx="71">
                        <c:v>43254.958329224537</c:v>
                      </c:pt>
                      <c:pt idx="72">
                        <c:v>43254.999995833336</c:v>
                      </c:pt>
                      <c:pt idx="73">
                        <c:v>43255.041662442127</c:v>
                      </c:pt>
                      <c:pt idx="74">
                        <c:v>43255.083329050925</c:v>
                      </c:pt>
                      <c:pt idx="75">
                        <c:v>43255.124995659724</c:v>
                      </c:pt>
                      <c:pt idx="76">
                        <c:v>43255.166662268515</c:v>
                      </c:pt>
                      <c:pt idx="77">
                        <c:v>43255.208328877314</c:v>
                      </c:pt>
                      <c:pt idx="78">
                        <c:v>43255.249995486112</c:v>
                      </c:pt>
                      <c:pt idx="79">
                        <c:v>43255.291662094911</c:v>
                      </c:pt>
                      <c:pt idx="80">
                        <c:v>43255.333328703702</c:v>
                      </c:pt>
                      <c:pt idx="81">
                        <c:v>43255.374995312501</c:v>
                      </c:pt>
                      <c:pt idx="82">
                        <c:v>43255.416661921299</c:v>
                      </c:pt>
                      <c:pt idx="83">
                        <c:v>43255.458328530091</c:v>
                      </c:pt>
                      <c:pt idx="84">
                        <c:v>43255.499995138889</c:v>
                      </c:pt>
                      <c:pt idx="85">
                        <c:v>43255.541661747688</c:v>
                      </c:pt>
                      <c:pt idx="86">
                        <c:v>43255.583328356479</c:v>
                      </c:pt>
                      <c:pt idx="87">
                        <c:v>43255.624994965277</c:v>
                      </c:pt>
                      <c:pt idx="88">
                        <c:v>43255.666661574076</c:v>
                      </c:pt>
                      <c:pt idx="89">
                        <c:v>43255.708328182867</c:v>
                      </c:pt>
                      <c:pt idx="90">
                        <c:v>43255.749994791666</c:v>
                      </c:pt>
                      <c:pt idx="91">
                        <c:v>43255.791661400464</c:v>
                      </c:pt>
                      <c:pt idx="92">
                        <c:v>43255.833328009256</c:v>
                      </c:pt>
                      <c:pt idx="93">
                        <c:v>43255.874994618054</c:v>
                      </c:pt>
                      <c:pt idx="94">
                        <c:v>43255.916661226853</c:v>
                      </c:pt>
                      <c:pt idx="95">
                        <c:v>43255.958327835651</c:v>
                      </c:pt>
                      <c:pt idx="96">
                        <c:v>43255.999994444443</c:v>
                      </c:pt>
                      <c:pt idx="97">
                        <c:v>43256.041661053241</c:v>
                      </c:pt>
                      <c:pt idx="98">
                        <c:v>43256.08332766204</c:v>
                      </c:pt>
                      <c:pt idx="99">
                        <c:v>43256.125</c:v>
                      </c:pt>
                      <c:pt idx="100">
                        <c:v>43256.166666666664</c:v>
                      </c:pt>
                      <c:pt idx="101">
                        <c:v>43256.20833321759</c:v>
                      </c:pt>
                      <c:pt idx="102">
                        <c:v>43256.249999826388</c:v>
                      </c:pt>
                      <c:pt idx="103">
                        <c:v>43256.291666435187</c:v>
                      </c:pt>
                      <c:pt idx="104">
                        <c:v>43256.333333043978</c:v>
                      </c:pt>
                      <c:pt idx="105">
                        <c:v>43256.374999652777</c:v>
                      </c:pt>
                      <c:pt idx="106">
                        <c:v>43256.416666261575</c:v>
                      </c:pt>
                      <c:pt idx="107">
                        <c:v>43256.458332870374</c:v>
                      </c:pt>
                      <c:pt idx="108">
                        <c:v>43256.499999479165</c:v>
                      </c:pt>
                      <c:pt idx="109">
                        <c:v>43256.541666087964</c:v>
                      </c:pt>
                      <c:pt idx="110">
                        <c:v>43256.583332696762</c:v>
                      </c:pt>
                      <c:pt idx="111">
                        <c:v>43256.624999305554</c:v>
                      </c:pt>
                      <c:pt idx="112">
                        <c:v>43256.666665914352</c:v>
                      </c:pt>
                      <c:pt idx="113">
                        <c:v>43256.708332523151</c:v>
                      </c:pt>
                      <c:pt idx="114">
                        <c:v>43256.749999131942</c:v>
                      </c:pt>
                      <c:pt idx="115">
                        <c:v>43256.79166574074</c:v>
                      </c:pt>
                      <c:pt idx="116">
                        <c:v>43256.833332349539</c:v>
                      </c:pt>
                      <c:pt idx="117">
                        <c:v>43256.87499895833</c:v>
                      </c:pt>
                      <c:pt idx="118">
                        <c:v>43256.916665567129</c:v>
                      </c:pt>
                      <c:pt idx="119">
                        <c:v>43256.958332175927</c:v>
                      </c:pt>
                      <c:pt idx="120">
                        <c:v>43256.999998784719</c:v>
                      </c:pt>
                      <c:pt idx="121">
                        <c:v>43257.041665393517</c:v>
                      </c:pt>
                      <c:pt idx="122">
                        <c:v>43257.083332002316</c:v>
                      </c:pt>
                      <c:pt idx="123">
                        <c:v>43257.124998611114</c:v>
                      </c:pt>
                      <c:pt idx="124">
                        <c:v>43257.166665219906</c:v>
                      </c:pt>
                      <c:pt idx="125">
                        <c:v>43257.208331828704</c:v>
                      </c:pt>
                      <c:pt idx="126">
                        <c:v>43257.249998437503</c:v>
                      </c:pt>
                      <c:pt idx="127">
                        <c:v>43257.291665046294</c:v>
                      </c:pt>
                      <c:pt idx="128">
                        <c:v>43257.333331655092</c:v>
                      </c:pt>
                      <c:pt idx="129">
                        <c:v>43257.374998263891</c:v>
                      </c:pt>
                      <c:pt idx="130">
                        <c:v>43257.416664872682</c:v>
                      </c:pt>
                      <c:pt idx="131">
                        <c:v>43257.458331481481</c:v>
                      </c:pt>
                      <c:pt idx="132">
                        <c:v>43257.499998090279</c:v>
                      </c:pt>
                      <c:pt idx="133">
                        <c:v>43257.541664699071</c:v>
                      </c:pt>
                      <c:pt idx="134">
                        <c:v>43257.583331307869</c:v>
                      </c:pt>
                      <c:pt idx="135">
                        <c:v>43257.624997916668</c:v>
                      </c:pt>
                      <c:pt idx="136">
                        <c:v>43257.666664525466</c:v>
                      </c:pt>
                      <c:pt idx="137">
                        <c:v>43257.708331134258</c:v>
                      </c:pt>
                      <c:pt idx="138">
                        <c:v>43257.749997743056</c:v>
                      </c:pt>
                      <c:pt idx="139">
                        <c:v>43257.791664351855</c:v>
                      </c:pt>
                      <c:pt idx="140">
                        <c:v>43257.833330960646</c:v>
                      </c:pt>
                      <c:pt idx="141">
                        <c:v>43257.874997569445</c:v>
                      </c:pt>
                      <c:pt idx="142">
                        <c:v>43257.916664178243</c:v>
                      </c:pt>
                      <c:pt idx="143">
                        <c:v>43257.958330787034</c:v>
                      </c:pt>
                      <c:pt idx="144">
                        <c:v>43257.999997395833</c:v>
                      </c:pt>
                      <c:pt idx="145">
                        <c:v>43258.041664004631</c:v>
                      </c:pt>
                      <c:pt idx="146">
                        <c:v>43258.083330613423</c:v>
                      </c:pt>
                      <c:pt idx="147">
                        <c:v>43258.124997222221</c:v>
                      </c:pt>
                      <c:pt idx="148">
                        <c:v>43258.16666383102</c:v>
                      </c:pt>
                      <c:pt idx="149">
                        <c:v>43258.208330439818</c:v>
                      </c:pt>
                      <c:pt idx="150">
                        <c:v>43258.24999704861</c:v>
                      </c:pt>
                      <c:pt idx="151">
                        <c:v>43258.291663657408</c:v>
                      </c:pt>
                      <c:pt idx="152">
                        <c:v>43258.333330266207</c:v>
                      </c:pt>
                      <c:pt idx="153">
                        <c:v>43258.374996874998</c:v>
                      </c:pt>
                      <c:pt idx="154">
                        <c:v>43258.416663483797</c:v>
                      </c:pt>
                      <c:pt idx="155">
                        <c:v>43258.458330092595</c:v>
                      </c:pt>
                      <c:pt idx="156">
                        <c:v>43258.499996701386</c:v>
                      </c:pt>
                      <c:pt idx="157">
                        <c:v>43258.541663310185</c:v>
                      </c:pt>
                      <c:pt idx="158">
                        <c:v>43258.583329918984</c:v>
                      </c:pt>
                      <c:pt idx="159">
                        <c:v>43258.624996527775</c:v>
                      </c:pt>
                      <c:pt idx="160">
                        <c:v>43258.666663136573</c:v>
                      </c:pt>
                      <c:pt idx="161">
                        <c:v>43258.708329745372</c:v>
                      </c:pt>
                      <c:pt idx="162">
                        <c:v>43258.749996354163</c:v>
                      </c:pt>
                      <c:pt idx="163">
                        <c:v>43258.791662962962</c:v>
                      </c:pt>
                      <c:pt idx="164">
                        <c:v>43258.83332957176</c:v>
                      </c:pt>
                      <c:pt idx="165">
                        <c:v>43258.874996180559</c:v>
                      </c:pt>
                      <c:pt idx="166">
                        <c:v>43258.91666278935</c:v>
                      </c:pt>
                      <c:pt idx="167">
                        <c:v>43258.958329398149</c:v>
                      </c:pt>
                      <c:pt idx="168">
                        <c:v>43258.999996006947</c:v>
                      </c:pt>
                      <c:pt idx="169">
                        <c:v>43259.041662615738</c:v>
                      </c:pt>
                      <c:pt idx="170">
                        <c:v>43259.083329224537</c:v>
                      </c:pt>
                      <c:pt idx="171">
                        <c:v>43259.124995833336</c:v>
                      </c:pt>
                      <c:pt idx="172">
                        <c:v>43259.166662442127</c:v>
                      </c:pt>
                      <c:pt idx="173">
                        <c:v>43259.208329050925</c:v>
                      </c:pt>
                      <c:pt idx="174">
                        <c:v>43259.249995659724</c:v>
                      </c:pt>
                      <c:pt idx="175">
                        <c:v>43259.291662268515</c:v>
                      </c:pt>
                      <c:pt idx="176">
                        <c:v>43259.333328877314</c:v>
                      </c:pt>
                      <c:pt idx="177">
                        <c:v>43259.374995486112</c:v>
                      </c:pt>
                      <c:pt idx="178">
                        <c:v>43259.416662094911</c:v>
                      </c:pt>
                      <c:pt idx="179">
                        <c:v>43259.458328703702</c:v>
                      </c:pt>
                      <c:pt idx="180">
                        <c:v>43259.499995312501</c:v>
                      </c:pt>
                      <c:pt idx="181">
                        <c:v>43259.541661921299</c:v>
                      </c:pt>
                      <c:pt idx="182">
                        <c:v>43259.583328530091</c:v>
                      </c:pt>
                      <c:pt idx="183">
                        <c:v>43259.624995138889</c:v>
                      </c:pt>
                      <c:pt idx="184">
                        <c:v>43259.666661747688</c:v>
                      </c:pt>
                      <c:pt idx="185">
                        <c:v>43259.708328356479</c:v>
                      </c:pt>
                      <c:pt idx="186">
                        <c:v>43259.749994965277</c:v>
                      </c:pt>
                      <c:pt idx="187">
                        <c:v>43259.791661574076</c:v>
                      </c:pt>
                      <c:pt idx="188">
                        <c:v>43259.833328182867</c:v>
                      </c:pt>
                      <c:pt idx="189">
                        <c:v>43259.874994791666</c:v>
                      </c:pt>
                      <c:pt idx="190">
                        <c:v>43259.916661400464</c:v>
                      </c:pt>
                      <c:pt idx="191">
                        <c:v>43259.958328009256</c:v>
                      </c:pt>
                      <c:pt idx="192">
                        <c:v>43259.999994618054</c:v>
                      </c:pt>
                      <c:pt idx="193">
                        <c:v>43260.041661226853</c:v>
                      </c:pt>
                      <c:pt idx="194">
                        <c:v>43260.083327835651</c:v>
                      </c:pt>
                      <c:pt idx="195">
                        <c:v>43260.124994444443</c:v>
                      </c:pt>
                      <c:pt idx="196">
                        <c:v>43260.166661053241</c:v>
                      </c:pt>
                      <c:pt idx="197">
                        <c:v>43260.20832766204</c:v>
                      </c:pt>
                      <c:pt idx="198">
                        <c:v>43260.249994270831</c:v>
                      </c:pt>
                      <c:pt idx="199">
                        <c:v>43260.291666666664</c:v>
                      </c:pt>
                      <c:pt idx="200">
                        <c:v>43260.333339004632</c:v>
                      </c:pt>
                      <c:pt idx="201">
                        <c:v>43260.375011400465</c:v>
                      </c:pt>
                      <c:pt idx="202">
                        <c:v>43260.416683796298</c:v>
                      </c:pt>
                      <c:pt idx="203">
                        <c:v>43260.458356192132</c:v>
                      </c:pt>
                      <c:pt idx="204">
                        <c:v>43260.500028587965</c:v>
                      </c:pt>
                      <c:pt idx="205">
                        <c:v>43260.541700983798</c:v>
                      </c:pt>
                      <c:pt idx="206">
                        <c:v>43260.583373379632</c:v>
                      </c:pt>
                      <c:pt idx="207">
                        <c:v>43260.625045775465</c:v>
                      </c:pt>
                      <c:pt idx="208">
                        <c:v>43260.666718171298</c:v>
                      </c:pt>
                      <c:pt idx="209">
                        <c:v>43260.708390567132</c:v>
                      </c:pt>
                      <c:pt idx="210">
                        <c:v>43260.750062962965</c:v>
                      </c:pt>
                      <c:pt idx="211">
                        <c:v>43260.791735358798</c:v>
                      </c:pt>
                      <c:pt idx="212">
                        <c:v>43260.833407754631</c:v>
                      </c:pt>
                      <c:pt idx="213">
                        <c:v>43260.875080150465</c:v>
                      </c:pt>
                      <c:pt idx="214">
                        <c:v>43260.916752546298</c:v>
                      </c:pt>
                      <c:pt idx="215">
                        <c:v>43260.958424942131</c:v>
                      </c:pt>
                      <c:pt idx="216">
                        <c:v>43261.000097337965</c:v>
                      </c:pt>
                      <c:pt idx="217">
                        <c:v>43261.041769733798</c:v>
                      </c:pt>
                      <c:pt idx="218">
                        <c:v>43261.083442129631</c:v>
                      </c:pt>
                      <c:pt idx="219">
                        <c:v>43261.125114525465</c:v>
                      </c:pt>
                      <c:pt idx="220">
                        <c:v>43261.166786921298</c:v>
                      </c:pt>
                      <c:pt idx="221">
                        <c:v>43261.208459317131</c:v>
                      </c:pt>
                      <c:pt idx="222">
                        <c:v>43261.250131712965</c:v>
                      </c:pt>
                      <c:pt idx="223">
                        <c:v>43261.291804108798</c:v>
                      </c:pt>
                      <c:pt idx="224">
                        <c:v>43261.333476504631</c:v>
                      </c:pt>
                      <c:pt idx="225">
                        <c:v>43261.375148900464</c:v>
                      </c:pt>
                      <c:pt idx="226">
                        <c:v>43261.416821296298</c:v>
                      </c:pt>
                      <c:pt idx="227">
                        <c:v>43261.458493692131</c:v>
                      </c:pt>
                      <c:pt idx="228">
                        <c:v>43261.500166087964</c:v>
                      </c:pt>
                      <c:pt idx="229">
                        <c:v>43261.541838483798</c:v>
                      </c:pt>
                      <c:pt idx="230">
                        <c:v>43261.583510879631</c:v>
                      </c:pt>
                      <c:pt idx="231">
                        <c:v>43261.625183275464</c:v>
                      </c:pt>
                      <c:pt idx="232">
                        <c:v>43261.666855671298</c:v>
                      </c:pt>
                      <c:pt idx="233">
                        <c:v>43261.708528067131</c:v>
                      </c:pt>
                      <c:pt idx="234">
                        <c:v>43261.750200462964</c:v>
                      </c:pt>
                      <c:pt idx="235">
                        <c:v>43261.791872858797</c:v>
                      </c:pt>
                      <c:pt idx="236">
                        <c:v>43261.833545254631</c:v>
                      </c:pt>
                      <c:pt idx="237">
                        <c:v>43261.875217650464</c:v>
                      </c:pt>
                      <c:pt idx="238">
                        <c:v>43261.916890046297</c:v>
                      </c:pt>
                      <c:pt idx="239">
                        <c:v>43261.958562442131</c:v>
                      </c:pt>
                      <c:pt idx="240">
                        <c:v>43262.000234837964</c:v>
                      </c:pt>
                      <c:pt idx="241">
                        <c:v>43262.041907233797</c:v>
                      </c:pt>
                      <c:pt idx="242">
                        <c:v>43262.083579629631</c:v>
                      </c:pt>
                      <c:pt idx="243">
                        <c:v>43262.125252025464</c:v>
                      </c:pt>
                      <c:pt idx="244">
                        <c:v>43262.166924421297</c:v>
                      </c:pt>
                      <c:pt idx="245">
                        <c:v>43262.20859681713</c:v>
                      </c:pt>
                      <c:pt idx="246">
                        <c:v>43262.250269212964</c:v>
                      </c:pt>
                      <c:pt idx="247">
                        <c:v>43262.291941608797</c:v>
                      </c:pt>
                      <c:pt idx="248">
                        <c:v>43262.33361400463</c:v>
                      </c:pt>
                      <c:pt idx="249">
                        <c:v>43262.375286400464</c:v>
                      </c:pt>
                      <c:pt idx="250">
                        <c:v>43262.416958796297</c:v>
                      </c:pt>
                      <c:pt idx="251">
                        <c:v>43262.45863119213</c:v>
                      </c:pt>
                      <c:pt idx="252">
                        <c:v>43262.500303587964</c:v>
                      </c:pt>
                      <c:pt idx="253">
                        <c:v>43262.541975983797</c:v>
                      </c:pt>
                      <c:pt idx="254">
                        <c:v>43262.58364837963</c:v>
                      </c:pt>
                      <c:pt idx="255">
                        <c:v>43262.625320775463</c:v>
                      </c:pt>
                      <c:pt idx="256">
                        <c:v>43262.666993171297</c:v>
                      </c:pt>
                      <c:pt idx="257">
                        <c:v>43262.70866556713</c:v>
                      </c:pt>
                      <c:pt idx="258">
                        <c:v>43262.750337962963</c:v>
                      </c:pt>
                      <c:pt idx="259">
                        <c:v>43262.792010358797</c:v>
                      </c:pt>
                      <c:pt idx="260">
                        <c:v>43262.83368275463</c:v>
                      </c:pt>
                      <c:pt idx="261">
                        <c:v>43262.875355150463</c:v>
                      </c:pt>
                      <c:pt idx="262">
                        <c:v>43262.917027546297</c:v>
                      </c:pt>
                      <c:pt idx="263">
                        <c:v>43262.95869994213</c:v>
                      </c:pt>
                      <c:pt idx="264">
                        <c:v>43263.000372337963</c:v>
                      </c:pt>
                      <c:pt idx="265">
                        <c:v>43263.042044733797</c:v>
                      </c:pt>
                      <c:pt idx="266">
                        <c:v>43263.08371712963</c:v>
                      </c:pt>
                      <c:pt idx="267">
                        <c:v>43263.125389525463</c:v>
                      </c:pt>
                      <c:pt idx="268">
                        <c:v>43263.167061921296</c:v>
                      </c:pt>
                      <c:pt idx="269">
                        <c:v>43263.20873431713</c:v>
                      </c:pt>
                      <c:pt idx="270">
                        <c:v>43263.250406712963</c:v>
                      </c:pt>
                      <c:pt idx="271">
                        <c:v>43263.292079108796</c:v>
                      </c:pt>
                      <c:pt idx="272">
                        <c:v>43263.33375150463</c:v>
                      </c:pt>
                      <c:pt idx="273">
                        <c:v>43263.375423900463</c:v>
                      </c:pt>
                      <c:pt idx="274">
                        <c:v>43263.417096296296</c:v>
                      </c:pt>
                      <c:pt idx="275">
                        <c:v>43263.45876869213</c:v>
                      </c:pt>
                      <c:pt idx="276">
                        <c:v>43263.500441087963</c:v>
                      </c:pt>
                      <c:pt idx="277">
                        <c:v>43263.542113483796</c:v>
                      </c:pt>
                      <c:pt idx="278">
                        <c:v>43263.583785879629</c:v>
                      </c:pt>
                      <c:pt idx="279">
                        <c:v>43263.625458275463</c:v>
                      </c:pt>
                      <c:pt idx="280">
                        <c:v>43263.667130671296</c:v>
                      </c:pt>
                      <c:pt idx="281">
                        <c:v>43263.708803067129</c:v>
                      </c:pt>
                      <c:pt idx="282">
                        <c:v>43263.750475462963</c:v>
                      </c:pt>
                      <c:pt idx="283">
                        <c:v>43263.792147858796</c:v>
                      </c:pt>
                      <c:pt idx="284">
                        <c:v>43263.833820254629</c:v>
                      </c:pt>
                      <c:pt idx="285">
                        <c:v>43263.875492650463</c:v>
                      </c:pt>
                      <c:pt idx="286">
                        <c:v>43263.917165046296</c:v>
                      </c:pt>
                      <c:pt idx="287">
                        <c:v>43263.958837442129</c:v>
                      </c:pt>
                      <c:pt idx="288">
                        <c:v>43264.000509837962</c:v>
                      </c:pt>
                      <c:pt idx="289">
                        <c:v>43264.042182233796</c:v>
                      </c:pt>
                      <c:pt idx="290">
                        <c:v>43264.083854629629</c:v>
                      </c:pt>
                      <c:pt idx="291">
                        <c:v>43264.125527025462</c:v>
                      </c:pt>
                      <c:pt idx="292">
                        <c:v>43264.167199421296</c:v>
                      </c:pt>
                      <c:pt idx="293">
                        <c:v>43264.208871817129</c:v>
                      </c:pt>
                      <c:pt idx="294">
                        <c:v>43264.250544212962</c:v>
                      </c:pt>
                      <c:pt idx="295">
                        <c:v>43264.292216608796</c:v>
                      </c:pt>
                      <c:pt idx="296">
                        <c:v>43264.333889004629</c:v>
                      </c:pt>
                      <c:pt idx="297">
                        <c:v>43264.375561400462</c:v>
                      </c:pt>
                      <c:pt idx="298">
                        <c:v>43264.417233796295</c:v>
                      </c:pt>
                      <c:pt idx="299">
                        <c:v>43264.458906192129</c:v>
                      </c:pt>
                      <c:pt idx="300">
                        <c:v>43264.500578587962</c:v>
                      </c:pt>
                      <c:pt idx="301">
                        <c:v>43264.542250983795</c:v>
                      </c:pt>
                      <c:pt idx="302">
                        <c:v>43264.583923379629</c:v>
                      </c:pt>
                      <c:pt idx="303">
                        <c:v>43264.625595775462</c:v>
                      </c:pt>
                      <c:pt idx="304">
                        <c:v>43264.667268171295</c:v>
                      </c:pt>
                      <c:pt idx="305">
                        <c:v>43264.708940567129</c:v>
                      </c:pt>
                      <c:pt idx="306">
                        <c:v>43264.750612962962</c:v>
                      </c:pt>
                      <c:pt idx="307">
                        <c:v>43264.792285358795</c:v>
                      </c:pt>
                      <c:pt idx="308">
                        <c:v>43264.833957754628</c:v>
                      </c:pt>
                      <c:pt idx="309">
                        <c:v>43264.875630150462</c:v>
                      </c:pt>
                      <c:pt idx="310">
                        <c:v>43264.917302546295</c:v>
                      </c:pt>
                      <c:pt idx="311">
                        <c:v>43264.958974942128</c:v>
                      </c:pt>
                      <c:pt idx="312">
                        <c:v>43265.000647337962</c:v>
                      </c:pt>
                      <c:pt idx="313">
                        <c:v>43265.042319733795</c:v>
                      </c:pt>
                      <c:pt idx="314">
                        <c:v>43265.083992129628</c:v>
                      </c:pt>
                      <c:pt idx="315">
                        <c:v>43265.125664525462</c:v>
                      </c:pt>
                      <c:pt idx="316">
                        <c:v>43265.167336921295</c:v>
                      </c:pt>
                      <c:pt idx="317">
                        <c:v>43265.209009317128</c:v>
                      </c:pt>
                      <c:pt idx="318">
                        <c:v>43265.250681712962</c:v>
                      </c:pt>
                      <c:pt idx="319">
                        <c:v>43265.291666666664</c:v>
                      </c:pt>
                      <c:pt idx="320">
                        <c:v>43265.333333333336</c:v>
                      </c:pt>
                      <c:pt idx="321">
                        <c:v>43265.375000057873</c:v>
                      </c:pt>
                      <c:pt idx="322">
                        <c:v>43265.41666678241</c:v>
                      </c:pt>
                      <c:pt idx="323">
                        <c:v>43265.458333506947</c:v>
                      </c:pt>
                      <c:pt idx="324">
                        <c:v>43265.500000231485</c:v>
                      </c:pt>
                      <c:pt idx="325">
                        <c:v>43265.541666956022</c:v>
                      </c:pt>
                      <c:pt idx="326">
                        <c:v>43265.583333680559</c:v>
                      </c:pt>
                      <c:pt idx="327">
                        <c:v>43265.625000405096</c:v>
                      </c:pt>
                      <c:pt idx="328">
                        <c:v>43265.666667129626</c:v>
                      </c:pt>
                      <c:pt idx="329">
                        <c:v>43265.708333854163</c:v>
                      </c:pt>
                      <c:pt idx="330">
                        <c:v>43265.750000578701</c:v>
                      </c:pt>
                      <c:pt idx="331">
                        <c:v>43265.791667303238</c:v>
                      </c:pt>
                      <c:pt idx="332">
                        <c:v>43265.833334027775</c:v>
                      </c:pt>
                      <c:pt idx="333">
                        <c:v>43265.875000752312</c:v>
                      </c:pt>
                      <c:pt idx="334">
                        <c:v>43265.916667476849</c:v>
                      </c:pt>
                      <c:pt idx="335">
                        <c:v>43265.958334201387</c:v>
                      </c:pt>
                      <c:pt idx="336">
                        <c:v>43266.000000925924</c:v>
                      </c:pt>
                      <c:pt idx="337">
                        <c:v>43266.041667650461</c:v>
                      </c:pt>
                      <c:pt idx="338">
                        <c:v>43266.083334374998</c:v>
                      </c:pt>
                      <c:pt idx="339">
                        <c:v>43266.125001099535</c:v>
                      </c:pt>
                      <c:pt idx="340">
                        <c:v>43266.166667824073</c:v>
                      </c:pt>
                      <c:pt idx="341">
                        <c:v>43266.20833454861</c:v>
                      </c:pt>
                      <c:pt idx="342">
                        <c:v>43266.250001273147</c:v>
                      </c:pt>
                      <c:pt idx="343">
                        <c:v>43266.291667997684</c:v>
                      </c:pt>
                      <c:pt idx="344">
                        <c:v>43266.333334722221</c:v>
                      </c:pt>
                      <c:pt idx="345">
                        <c:v>43266.375001446759</c:v>
                      </c:pt>
                      <c:pt idx="346">
                        <c:v>43266.416668171296</c:v>
                      </c:pt>
                      <c:pt idx="347">
                        <c:v>43266.458334895833</c:v>
                      </c:pt>
                      <c:pt idx="348">
                        <c:v>43266.50000162037</c:v>
                      </c:pt>
                      <c:pt idx="349">
                        <c:v>43266.541668344908</c:v>
                      </c:pt>
                      <c:pt idx="350">
                        <c:v>43266.583335069445</c:v>
                      </c:pt>
                      <c:pt idx="351">
                        <c:v>43266.625001793982</c:v>
                      </c:pt>
                      <c:pt idx="352">
                        <c:v>43266.666668518519</c:v>
                      </c:pt>
                      <c:pt idx="353">
                        <c:v>43266.708335243056</c:v>
                      </c:pt>
                      <c:pt idx="354">
                        <c:v>43266.750001967594</c:v>
                      </c:pt>
                      <c:pt idx="355">
                        <c:v>43266.791668692131</c:v>
                      </c:pt>
                      <c:pt idx="356">
                        <c:v>43266.833335416668</c:v>
                      </c:pt>
                      <c:pt idx="357">
                        <c:v>43266.875002141205</c:v>
                      </c:pt>
                      <c:pt idx="358">
                        <c:v>43266.916668865742</c:v>
                      </c:pt>
                      <c:pt idx="359">
                        <c:v>43266.95833559028</c:v>
                      </c:pt>
                      <c:pt idx="360">
                        <c:v>43267.000002314817</c:v>
                      </c:pt>
                      <c:pt idx="361">
                        <c:v>43267.041669039354</c:v>
                      </c:pt>
                      <c:pt idx="362">
                        <c:v>43267.083335763891</c:v>
                      </c:pt>
                      <c:pt idx="363">
                        <c:v>43267.125002488428</c:v>
                      </c:pt>
                      <c:pt idx="364">
                        <c:v>43267.166669212966</c:v>
                      </c:pt>
                      <c:pt idx="365">
                        <c:v>43267.208335937503</c:v>
                      </c:pt>
                      <c:pt idx="366">
                        <c:v>43267.25000266204</c:v>
                      </c:pt>
                      <c:pt idx="367">
                        <c:v>43267.291669386577</c:v>
                      </c:pt>
                      <c:pt idx="368">
                        <c:v>43267.333336111114</c:v>
                      </c:pt>
                      <c:pt idx="369">
                        <c:v>43267.375002835652</c:v>
                      </c:pt>
                      <c:pt idx="370">
                        <c:v>43267.416669560182</c:v>
                      </c:pt>
                      <c:pt idx="371">
                        <c:v>43267.458336284719</c:v>
                      </c:pt>
                      <c:pt idx="372">
                        <c:v>43267.500003009256</c:v>
                      </c:pt>
                      <c:pt idx="373">
                        <c:v>43267.541669733793</c:v>
                      </c:pt>
                      <c:pt idx="374">
                        <c:v>43267.58333645833</c:v>
                      </c:pt>
                      <c:pt idx="375">
                        <c:v>43267.625003182868</c:v>
                      </c:pt>
                      <c:pt idx="376">
                        <c:v>43267.666669907405</c:v>
                      </c:pt>
                      <c:pt idx="377">
                        <c:v>43267.708336631942</c:v>
                      </c:pt>
                      <c:pt idx="378">
                        <c:v>43267.750003356479</c:v>
                      </c:pt>
                      <c:pt idx="379">
                        <c:v>43267.791670081016</c:v>
                      </c:pt>
                      <c:pt idx="380">
                        <c:v>43267.833336805554</c:v>
                      </c:pt>
                      <c:pt idx="381">
                        <c:v>43267.875003530091</c:v>
                      </c:pt>
                      <c:pt idx="382">
                        <c:v>43267.916670254628</c:v>
                      </c:pt>
                      <c:pt idx="383">
                        <c:v>43267.958336979165</c:v>
                      </c:pt>
                      <c:pt idx="384">
                        <c:v>43268.000003703703</c:v>
                      </c:pt>
                      <c:pt idx="385">
                        <c:v>43268.04167042824</c:v>
                      </c:pt>
                      <c:pt idx="386">
                        <c:v>43268.083337152777</c:v>
                      </c:pt>
                      <c:pt idx="387">
                        <c:v>43268.125003877314</c:v>
                      </c:pt>
                      <c:pt idx="388">
                        <c:v>43268.166670601851</c:v>
                      </c:pt>
                      <c:pt idx="389">
                        <c:v>43268.208337326389</c:v>
                      </c:pt>
                      <c:pt idx="390">
                        <c:v>43268.250004050926</c:v>
                      </c:pt>
                      <c:pt idx="391">
                        <c:v>43268.291670775463</c:v>
                      </c:pt>
                      <c:pt idx="392">
                        <c:v>43268.3333375</c:v>
                      </c:pt>
                      <c:pt idx="393">
                        <c:v>43268.375004224537</c:v>
                      </c:pt>
                      <c:pt idx="394">
                        <c:v>43268.416670949075</c:v>
                      </c:pt>
                      <c:pt idx="395">
                        <c:v>43268.458337673612</c:v>
                      </c:pt>
                      <c:pt idx="396">
                        <c:v>43268.500004398149</c:v>
                      </c:pt>
                      <c:pt idx="397">
                        <c:v>43268.541671122686</c:v>
                      </c:pt>
                      <c:pt idx="398">
                        <c:v>43268.583337847223</c:v>
                      </c:pt>
                      <c:pt idx="399">
                        <c:v>43268.625004571761</c:v>
                      </c:pt>
                      <c:pt idx="400">
                        <c:v>43268.666671296298</c:v>
                      </c:pt>
                      <c:pt idx="401">
                        <c:v>43268.708338020835</c:v>
                      </c:pt>
                      <c:pt idx="402">
                        <c:v>43268.750004745372</c:v>
                      </c:pt>
                      <c:pt idx="403">
                        <c:v>43268.791671469909</c:v>
                      </c:pt>
                      <c:pt idx="404">
                        <c:v>43268.833338194447</c:v>
                      </c:pt>
                      <c:pt idx="405">
                        <c:v>43268.875004918984</c:v>
                      </c:pt>
                      <c:pt idx="406">
                        <c:v>43268.916671643521</c:v>
                      </c:pt>
                      <c:pt idx="407">
                        <c:v>43268.958338368058</c:v>
                      </c:pt>
                      <c:pt idx="408">
                        <c:v>43269.000005092596</c:v>
                      </c:pt>
                      <c:pt idx="409">
                        <c:v>43269.041671817133</c:v>
                      </c:pt>
                      <c:pt idx="410">
                        <c:v>43269.08333854167</c:v>
                      </c:pt>
                      <c:pt idx="411">
                        <c:v>43269.125005266207</c:v>
                      </c:pt>
                      <c:pt idx="412">
                        <c:v>43269.166671990744</c:v>
                      </c:pt>
                      <c:pt idx="413">
                        <c:v>43269.208338715274</c:v>
                      </c:pt>
                      <c:pt idx="414">
                        <c:v>43269.250005439812</c:v>
                      </c:pt>
                      <c:pt idx="415">
                        <c:v>43269.291672164349</c:v>
                      </c:pt>
                      <c:pt idx="416">
                        <c:v>43269.333338888886</c:v>
                      </c:pt>
                      <c:pt idx="417">
                        <c:v>43269.375005613423</c:v>
                      </c:pt>
                      <c:pt idx="418">
                        <c:v>43269.41667233796</c:v>
                      </c:pt>
                      <c:pt idx="419">
                        <c:v>43269.458339062498</c:v>
                      </c:pt>
                      <c:pt idx="420">
                        <c:v>43269.500005787035</c:v>
                      </c:pt>
                      <c:pt idx="421">
                        <c:v>43269.541672511572</c:v>
                      </c:pt>
                      <c:pt idx="422">
                        <c:v>43269.583339236109</c:v>
                      </c:pt>
                      <c:pt idx="423">
                        <c:v>43269.625005960646</c:v>
                      </c:pt>
                      <c:pt idx="424">
                        <c:v>43269.666672685184</c:v>
                      </c:pt>
                      <c:pt idx="425">
                        <c:v>43269.708339409721</c:v>
                      </c:pt>
                      <c:pt idx="426">
                        <c:v>43269.750006134258</c:v>
                      </c:pt>
                      <c:pt idx="427">
                        <c:v>43269.791672858795</c:v>
                      </c:pt>
                      <c:pt idx="428">
                        <c:v>43269.833339583332</c:v>
                      </c:pt>
                      <c:pt idx="429">
                        <c:v>43269.87500630787</c:v>
                      </c:pt>
                      <c:pt idx="430">
                        <c:v>43269.916673032407</c:v>
                      </c:pt>
                      <c:pt idx="431">
                        <c:v>43269.958339756944</c:v>
                      </c:pt>
                      <c:pt idx="432">
                        <c:v>43270.000006481481</c:v>
                      </c:pt>
                      <c:pt idx="433">
                        <c:v>43270.041673206018</c:v>
                      </c:pt>
                      <c:pt idx="434">
                        <c:v>43270.083339930556</c:v>
                      </c:pt>
                      <c:pt idx="435">
                        <c:v>43270.125006655093</c:v>
                      </c:pt>
                      <c:pt idx="436">
                        <c:v>43270.16667337963</c:v>
                      </c:pt>
                      <c:pt idx="437">
                        <c:v>43270.208340104167</c:v>
                      </c:pt>
                      <c:pt idx="438">
                        <c:v>43270.250006828704</c:v>
                      </c:pt>
                      <c:pt idx="439">
                        <c:v>43270.291673553242</c:v>
                      </c:pt>
                      <c:pt idx="440">
                        <c:v>43270.333340277779</c:v>
                      </c:pt>
                      <c:pt idx="441">
                        <c:v>43270.375007002316</c:v>
                      </c:pt>
                      <c:pt idx="442">
                        <c:v>43270.416673726853</c:v>
                      </c:pt>
                      <c:pt idx="443">
                        <c:v>43270.458340451391</c:v>
                      </c:pt>
                      <c:pt idx="444">
                        <c:v>43270.500007175928</c:v>
                      </c:pt>
                      <c:pt idx="445">
                        <c:v>43270.541673900465</c:v>
                      </c:pt>
                      <c:pt idx="446">
                        <c:v>43270.583340625002</c:v>
                      </c:pt>
                      <c:pt idx="447">
                        <c:v>43270.625007349539</c:v>
                      </c:pt>
                      <c:pt idx="448">
                        <c:v>43270.666674074077</c:v>
                      </c:pt>
                      <c:pt idx="449">
                        <c:v>43270.708340798614</c:v>
                      </c:pt>
                      <c:pt idx="450">
                        <c:v>43270.750007523151</c:v>
                      </c:pt>
                      <c:pt idx="451">
                        <c:v>43270.791674247688</c:v>
                      </c:pt>
                      <c:pt idx="452">
                        <c:v>43270.833340972225</c:v>
                      </c:pt>
                      <c:pt idx="453">
                        <c:v>43270.875007696763</c:v>
                      </c:pt>
                      <c:pt idx="454">
                        <c:v>43270.9166744213</c:v>
                      </c:pt>
                      <c:pt idx="455">
                        <c:v>43270.95834114583</c:v>
                      </c:pt>
                      <c:pt idx="456">
                        <c:v>43271.000007870367</c:v>
                      </c:pt>
                      <c:pt idx="457">
                        <c:v>43271.041674594904</c:v>
                      </c:pt>
                      <c:pt idx="458">
                        <c:v>43271.083341319441</c:v>
                      </c:pt>
                      <c:pt idx="459">
                        <c:v>43271.125008043979</c:v>
                      </c:pt>
                      <c:pt idx="460">
                        <c:v>43271.166674768516</c:v>
                      </c:pt>
                      <c:pt idx="461">
                        <c:v>43271.208341493053</c:v>
                      </c:pt>
                      <c:pt idx="462">
                        <c:v>43271.25000821759</c:v>
                      </c:pt>
                      <c:pt idx="463">
                        <c:v>43271.291674942127</c:v>
                      </c:pt>
                      <c:pt idx="464">
                        <c:v>43271.333341666665</c:v>
                      </c:pt>
                      <c:pt idx="465">
                        <c:v>43271.375008391202</c:v>
                      </c:pt>
                      <c:pt idx="466">
                        <c:v>43271.416675115739</c:v>
                      </c:pt>
                      <c:pt idx="467">
                        <c:v>43271.458341840276</c:v>
                      </c:pt>
                      <c:pt idx="468">
                        <c:v>43271.500008564813</c:v>
                      </c:pt>
                      <c:pt idx="469">
                        <c:v>43271.541675289351</c:v>
                      </c:pt>
                      <c:pt idx="470">
                        <c:v>43271.583342013888</c:v>
                      </c:pt>
                      <c:pt idx="471">
                        <c:v>43271.625008738425</c:v>
                      </c:pt>
                      <c:pt idx="472">
                        <c:v>43271.666675462962</c:v>
                      </c:pt>
                      <c:pt idx="473">
                        <c:v>43271.7083421875</c:v>
                      </c:pt>
                      <c:pt idx="474">
                        <c:v>43271.750008912037</c:v>
                      </c:pt>
                      <c:pt idx="475">
                        <c:v>43271.791675636574</c:v>
                      </c:pt>
                      <c:pt idx="476">
                        <c:v>43271.833342361111</c:v>
                      </c:pt>
                      <c:pt idx="477">
                        <c:v>43271.875009085648</c:v>
                      </c:pt>
                      <c:pt idx="478">
                        <c:v>43271.916675810186</c:v>
                      </c:pt>
                      <c:pt idx="479">
                        <c:v>43271.958342534723</c:v>
                      </c:pt>
                      <c:pt idx="480">
                        <c:v>43272.00000925926</c:v>
                      </c:pt>
                      <c:pt idx="481">
                        <c:v>43272.041675983797</c:v>
                      </c:pt>
                      <c:pt idx="482">
                        <c:v>43272.083342708334</c:v>
                      </c:pt>
                      <c:pt idx="483">
                        <c:v>43272.125009432872</c:v>
                      </c:pt>
                      <c:pt idx="484">
                        <c:v>43272.166676157409</c:v>
                      </c:pt>
                      <c:pt idx="485">
                        <c:v>43272.208342881946</c:v>
                      </c:pt>
                      <c:pt idx="486">
                        <c:v>43272.250009606483</c:v>
                      </c:pt>
                      <c:pt idx="487">
                        <c:v>43272.29167633102</c:v>
                      </c:pt>
                      <c:pt idx="488">
                        <c:v>43272.333343055558</c:v>
                      </c:pt>
                      <c:pt idx="489">
                        <c:v>43272.375009780095</c:v>
                      </c:pt>
                      <c:pt idx="490">
                        <c:v>43272.416676504632</c:v>
                      </c:pt>
                      <c:pt idx="491">
                        <c:v>43272.458343229169</c:v>
                      </c:pt>
                      <c:pt idx="492">
                        <c:v>43272.500009953706</c:v>
                      </c:pt>
                      <c:pt idx="493">
                        <c:v>43272.541676678244</c:v>
                      </c:pt>
                      <c:pt idx="494">
                        <c:v>43272.583343402781</c:v>
                      </c:pt>
                      <c:pt idx="495">
                        <c:v>43272.625010127318</c:v>
                      </c:pt>
                      <c:pt idx="496">
                        <c:v>43272.666676851855</c:v>
                      </c:pt>
                      <c:pt idx="497">
                        <c:v>43272.708343576393</c:v>
                      </c:pt>
                      <c:pt idx="498">
                        <c:v>43272.750010300922</c:v>
                      </c:pt>
                      <c:pt idx="499">
                        <c:v>43272.79167702546</c:v>
                      </c:pt>
                      <c:pt idx="500">
                        <c:v>43272.833343749997</c:v>
                      </c:pt>
                      <c:pt idx="501">
                        <c:v>43272.875010474534</c:v>
                      </c:pt>
                      <c:pt idx="502">
                        <c:v>43272.916677199071</c:v>
                      </c:pt>
                      <c:pt idx="503">
                        <c:v>43272.958343923608</c:v>
                      </c:pt>
                      <c:pt idx="504">
                        <c:v>43273.000010648146</c:v>
                      </c:pt>
                      <c:pt idx="505">
                        <c:v>43273.041677372683</c:v>
                      </c:pt>
                      <c:pt idx="506">
                        <c:v>43273.08334409722</c:v>
                      </c:pt>
                      <c:pt idx="507">
                        <c:v>43273.125010821757</c:v>
                      </c:pt>
                      <c:pt idx="508">
                        <c:v>43273.166677546295</c:v>
                      </c:pt>
                      <c:pt idx="509">
                        <c:v>43273.208344270832</c:v>
                      </c:pt>
                      <c:pt idx="510">
                        <c:v>43273.250010995369</c:v>
                      </c:pt>
                      <c:pt idx="511">
                        <c:v>43273.291677719906</c:v>
                      </c:pt>
                      <c:pt idx="512">
                        <c:v>43273.333344444443</c:v>
                      </c:pt>
                      <c:pt idx="513">
                        <c:v>43273.375011168981</c:v>
                      </c:pt>
                      <c:pt idx="514">
                        <c:v>43273.416677893518</c:v>
                      </c:pt>
                      <c:pt idx="515">
                        <c:v>43273.458344618055</c:v>
                      </c:pt>
                      <c:pt idx="516">
                        <c:v>43273.500011342592</c:v>
                      </c:pt>
                      <c:pt idx="517">
                        <c:v>43273.541678067129</c:v>
                      </c:pt>
                      <c:pt idx="518">
                        <c:v>43273.583344791667</c:v>
                      </c:pt>
                      <c:pt idx="519">
                        <c:v>43273.625011516204</c:v>
                      </c:pt>
                      <c:pt idx="520">
                        <c:v>43273.666678240741</c:v>
                      </c:pt>
                      <c:pt idx="521">
                        <c:v>43273.708344965278</c:v>
                      </c:pt>
                      <c:pt idx="522">
                        <c:v>43273.750011689815</c:v>
                      </c:pt>
                      <c:pt idx="523">
                        <c:v>43273.791678414353</c:v>
                      </c:pt>
                      <c:pt idx="524">
                        <c:v>43273.83334513889</c:v>
                      </c:pt>
                      <c:pt idx="525">
                        <c:v>43273.875011863427</c:v>
                      </c:pt>
                      <c:pt idx="526">
                        <c:v>43273.916678587964</c:v>
                      </c:pt>
                      <c:pt idx="527">
                        <c:v>43273.958345312501</c:v>
                      </c:pt>
                      <c:pt idx="528">
                        <c:v>43274.000012037039</c:v>
                      </c:pt>
                      <c:pt idx="529">
                        <c:v>43274.041678761576</c:v>
                      </c:pt>
                      <c:pt idx="530">
                        <c:v>43274.083345486113</c:v>
                      </c:pt>
                      <c:pt idx="531">
                        <c:v>43274.12501221065</c:v>
                      </c:pt>
                      <c:pt idx="532">
                        <c:v>43274.166678935188</c:v>
                      </c:pt>
                      <c:pt idx="533">
                        <c:v>43274.208345659725</c:v>
                      </c:pt>
                      <c:pt idx="534">
                        <c:v>43274.250012384262</c:v>
                      </c:pt>
                      <c:pt idx="535">
                        <c:v>43274.291679108799</c:v>
                      </c:pt>
                      <c:pt idx="536">
                        <c:v>43274.333345833336</c:v>
                      </c:pt>
                      <c:pt idx="537">
                        <c:v>43274.375012557874</c:v>
                      </c:pt>
                      <c:pt idx="538">
                        <c:v>43274.416679282411</c:v>
                      </c:pt>
                      <c:pt idx="539">
                        <c:v>43274.458346006948</c:v>
                      </c:pt>
                      <c:pt idx="540">
                        <c:v>43274.500012731478</c:v>
                      </c:pt>
                      <c:pt idx="541">
                        <c:v>43274.541679456015</c:v>
                      </c:pt>
                      <c:pt idx="542">
                        <c:v>43274.583346180552</c:v>
                      </c:pt>
                      <c:pt idx="543">
                        <c:v>43274.62501290509</c:v>
                      </c:pt>
                      <c:pt idx="544">
                        <c:v>43274.666679629627</c:v>
                      </c:pt>
                      <c:pt idx="545">
                        <c:v>43274.708346354164</c:v>
                      </c:pt>
                      <c:pt idx="546">
                        <c:v>43274.750013078701</c:v>
                      </c:pt>
                      <c:pt idx="547">
                        <c:v>43274.791679803238</c:v>
                      </c:pt>
                      <c:pt idx="548">
                        <c:v>43274.833346527776</c:v>
                      </c:pt>
                      <c:pt idx="549">
                        <c:v>43274.875013252313</c:v>
                      </c:pt>
                      <c:pt idx="550">
                        <c:v>43274.91667997685</c:v>
                      </c:pt>
                      <c:pt idx="551">
                        <c:v>43274.958346701387</c:v>
                      </c:pt>
                      <c:pt idx="552">
                        <c:v>43275.000013425924</c:v>
                      </c:pt>
                      <c:pt idx="553">
                        <c:v>43275.041680150462</c:v>
                      </c:pt>
                      <c:pt idx="554">
                        <c:v>43275.083346874999</c:v>
                      </c:pt>
                      <c:pt idx="555">
                        <c:v>43275.125013599536</c:v>
                      </c:pt>
                      <c:pt idx="556">
                        <c:v>43275.166680324073</c:v>
                      </c:pt>
                      <c:pt idx="557">
                        <c:v>43275.20834704861</c:v>
                      </c:pt>
                      <c:pt idx="558">
                        <c:v>43275.250013773148</c:v>
                      </c:pt>
                      <c:pt idx="559">
                        <c:v>43275.291680497685</c:v>
                      </c:pt>
                      <c:pt idx="560">
                        <c:v>43275.333347222222</c:v>
                      </c:pt>
                      <c:pt idx="561">
                        <c:v>43275.375013946759</c:v>
                      </c:pt>
                      <c:pt idx="562">
                        <c:v>43275.416680671296</c:v>
                      </c:pt>
                      <c:pt idx="563">
                        <c:v>43275.458347395834</c:v>
                      </c:pt>
                      <c:pt idx="564">
                        <c:v>43275.500014120371</c:v>
                      </c:pt>
                      <c:pt idx="565">
                        <c:v>43275.541680844908</c:v>
                      </c:pt>
                      <c:pt idx="566">
                        <c:v>43275.583347569445</c:v>
                      </c:pt>
                      <c:pt idx="567">
                        <c:v>43275.625014293983</c:v>
                      </c:pt>
                      <c:pt idx="568">
                        <c:v>43275.66668101852</c:v>
                      </c:pt>
                      <c:pt idx="569">
                        <c:v>43275.708347743057</c:v>
                      </c:pt>
                      <c:pt idx="570">
                        <c:v>43275.750014467594</c:v>
                      </c:pt>
                      <c:pt idx="571">
                        <c:v>43275.791681192131</c:v>
                      </c:pt>
                      <c:pt idx="572">
                        <c:v>43275.833347916669</c:v>
                      </c:pt>
                      <c:pt idx="573">
                        <c:v>43275.875014641206</c:v>
                      </c:pt>
                      <c:pt idx="574">
                        <c:v>43275.916681365743</c:v>
                      </c:pt>
                      <c:pt idx="575">
                        <c:v>43275.95834809028</c:v>
                      </c:pt>
                      <c:pt idx="576">
                        <c:v>43276.000014814817</c:v>
                      </c:pt>
                      <c:pt idx="577">
                        <c:v>43276.041681539355</c:v>
                      </c:pt>
                      <c:pt idx="578">
                        <c:v>43276.083348263892</c:v>
                      </c:pt>
                      <c:pt idx="579">
                        <c:v>43276.125014988429</c:v>
                      </c:pt>
                      <c:pt idx="580">
                        <c:v>43276.166681712966</c:v>
                      </c:pt>
                      <c:pt idx="581">
                        <c:v>43276.208348437503</c:v>
                      </c:pt>
                      <c:pt idx="582">
                        <c:v>43276.250015162041</c:v>
                      </c:pt>
                      <c:pt idx="583">
                        <c:v>43276.291681886571</c:v>
                      </c:pt>
                      <c:pt idx="584">
                        <c:v>43276.333348611108</c:v>
                      </c:pt>
                      <c:pt idx="585">
                        <c:v>43276.375015335645</c:v>
                      </c:pt>
                      <c:pt idx="586">
                        <c:v>43276.416682060182</c:v>
                      </c:pt>
                      <c:pt idx="587">
                        <c:v>43276.458348784719</c:v>
                      </c:pt>
                      <c:pt idx="588">
                        <c:v>43276.500015509257</c:v>
                      </c:pt>
                      <c:pt idx="589">
                        <c:v>43276.541682233794</c:v>
                      </c:pt>
                      <c:pt idx="590">
                        <c:v>43276.583348958331</c:v>
                      </c:pt>
                      <c:pt idx="591">
                        <c:v>43276.625015682868</c:v>
                      </c:pt>
                      <c:pt idx="592">
                        <c:v>43276.666682407405</c:v>
                      </c:pt>
                      <c:pt idx="593">
                        <c:v>43276.708349131943</c:v>
                      </c:pt>
                      <c:pt idx="594">
                        <c:v>43276.75001585648</c:v>
                      </c:pt>
                      <c:pt idx="595">
                        <c:v>43276.791682581017</c:v>
                      </c:pt>
                      <c:pt idx="596">
                        <c:v>43276.833349305554</c:v>
                      </c:pt>
                      <c:pt idx="597">
                        <c:v>43276.875016030092</c:v>
                      </c:pt>
                      <c:pt idx="598">
                        <c:v>43276.916682754629</c:v>
                      </c:pt>
                      <c:pt idx="599">
                        <c:v>43276.958349479166</c:v>
                      </c:pt>
                      <c:pt idx="600">
                        <c:v>43277.000016203703</c:v>
                      </c:pt>
                      <c:pt idx="601">
                        <c:v>43277.04168292824</c:v>
                      </c:pt>
                      <c:pt idx="602">
                        <c:v>43277.083349652778</c:v>
                      </c:pt>
                      <c:pt idx="603">
                        <c:v>43277.125016377315</c:v>
                      </c:pt>
                      <c:pt idx="604">
                        <c:v>43277.166683101852</c:v>
                      </c:pt>
                      <c:pt idx="605">
                        <c:v>43277.208349826389</c:v>
                      </c:pt>
                      <c:pt idx="606">
                        <c:v>43277.250016550926</c:v>
                      </c:pt>
                      <c:pt idx="607">
                        <c:v>43277.291683275464</c:v>
                      </c:pt>
                      <c:pt idx="608">
                        <c:v>43277.333350000001</c:v>
                      </c:pt>
                      <c:pt idx="609">
                        <c:v>43277.375016724538</c:v>
                      </c:pt>
                      <c:pt idx="610">
                        <c:v>43277.416683449075</c:v>
                      </c:pt>
                      <c:pt idx="611">
                        <c:v>43277.458350173612</c:v>
                      </c:pt>
                      <c:pt idx="612">
                        <c:v>43277.50001689815</c:v>
                      </c:pt>
                      <c:pt idx="613">
                        <c:v>43277.541683622687</c:v>
                      </c:pt>
                      <c:pt idx="614">
                        <c:v>43277.583350347224</c:v>
                      </c:pt>
                      <c:pt idx="615">
                        <c:v>43277.625017071761</c:v>
                      </c:pt>
                      <c:pt idx="616">
                        <c:v>43277.666683796298</c:v>
                      </c:pt>
                      <c:pt idx="617">
                        <c:v>43277.708350520836</c:v>
                      </c:pt>
                      <c:pt idx="618">
                        <c:v>43277.750017245373</c:v>
                      </c:pt>
                      <c:pt idx="619">
                        <c:v>43277.79168396991</c:v>
                      </c:pt>
                      <c:pt idx="620">
                        <c:v>43277.833350694447</c:v>
                      </c:pt>
                      <c:pt idx="621">
                        <c:v>43277.875017418984</c:v>
                      </c:pt>
                      <c:pt idx="622">
                        <c:v>43277.916684143522</c:v>
                      </c:pt>
                      <c:pt idx="623">
                        <c:v>43277.958350868059</c:v>
                      </c:pt>
                      <c:pt idx="624">
                        <c:v>43278.000017592596</c:v>
                      </c:pt>
                      <c:pt idx="625">
                        <c:v>43278.041684317126</c:v>
                      </c:pt>
                      <c:pt idx="626">
                        <c:v>43278.083351041663</c:v>
                      </c:pt>
                      <c:pt idx="627">
                        <c:v>43278.1250177662</c:v>
                      </c:pt>
                      <c:pt idx="628">
                        <c:v>43278.166684490738</c:v>
                      </c:pt>
                      <c:pt idx="629">
                        <c:v>43278.208351215275</c:v>
                      </c:pt>
                      <c:pt idx="630">
                        <c:v>43278.250017939812</c:v>
                      </c:pt>
                      <c:pt idx="631">
                        <c:v>43278.291684664349</c:v>
                      </c:pt>
                      <c:pt idx="632">
                        <c:v>43278.333351388887</c:v>
                      </c:pt>
                      <c:pt idx="633">
                        <c:v>43278.375018113424</c:v>
                      </c:pt>
                      <c:pt idx="634">
                        <c:v>43278.416684837961</c:v>
                      </c:pt>
                      <c:pt idx="635">
                        <c:v>43278.458351562498</c:v>
                      </c:pt>
                      <c:pt idx="636">
                        <c:v>43278.500018287035</c:v>
                      </c:pt>
                      <c:pt idx="637">
                        <c:v>43278.541685011573</c:v>
                      </c:pt>
                      <c:pt idx="638">
                        <c:v>43278.58335173611</c:v>
                      </c:pt>
                      <c:pt idx="639">
                        <c:v>43278.625018460647</c:v>
                      </c:pt>
                      <c:pt idx="640">
                        <c:v>43278.666685185184</c:v>
                      </c:pt>
                      <c:pt idx="641">
                        <c:v>43278.708351909721</c:v>
                      </c:pt>
                      <c:pt idx="642">
                        <c:v>43278.750018634259</c:v>
                      </c:pt>
                      <c:pt idx="643">
                        <c:v>43278.791685358796</c:v>
                      </c:pt>
                      <c:pt idx="644">
                        <c:v>43278.833352083333</c:v>
                      </c:pt>
                      <c:pt idx="645">
                        <c:v>43278.87501880787</c:v>
                      </c:pt>
                      <c:pt idx="646">
                        <c:v>43278.916685532407</c:v>
                      </c:pt>
                      <c:pt idx="647">
                        <c:v>43278.958352256945</c:v>
                      </c:pt>
                      <c:pt idx="648">
                        <c:v>43279.000018981482</c:v>
                      </c:pt>
                      <c:pt idx="649">
                        <c:v>43279.041685706019</c:v>
                      </c:pt>
                      <c:pt idx="650">
                        <c:v>43279.083352430556</c:v>
                      </c:pt>
                      <c:pt idx="651">
                        <c:v>43279.125019155093</c:v>
                      </c:pt>
                      <c:pt idx="652">
                        <c:v>43279.166685879631</c:v>
                      </c:pt>
                      <c:pt idx="653">
                        <c:v>43279.208352604168</c:v>
                      </c:pt>
                      <c:pt idx="654">
                        <c:v>43279.250019328705</c:v>
                      </c:pt>
                      <c:pt idx="655">
                        <c:v>43279.291686053242</c:v>
                      </c:pt>
                      <c:pt idx="656">
                        <c:v>43279.33335277778</c:v>
                      </c:pt>
                      <c:pt idx="657">
                        <c:v>43279.375019502317</c:v>
                      </c:pt>
                      <c:pt idx="658">
                        <c:v>43279.416686226854</c:v>
                      </c:pt>
                      <c:pt idx="659">
                        <c:v>43279.458352951391</c:v>
                      </c:pt>
                      <c:pt idx="660">
                        <c:v>43279.500019675928</c:v>
                      </c:pt>
                      <c:pt idx="661">
                        <c:v>43279.541686400466</c:v>
                      </c:pt>
                      <c:pt idx="662">
                        <c:v>43279.583353125003</c:v>
                      </c:pt>
                      <c:pt idx="663">
                        <c:v>43279.62501984954</c:v>
                      </c:pt>
                      <c:pt idx="664">
                        <c:v>43279.666686574077</c:v>
                      </c:pt>
                      <c:pt idx="665">
                        <c:v>43279.708353298614</c:v>
                      </c:pt>
                      <c:pt idx="666">
                        <c:v>43279.750020023152</c:v>
                      </c:pt>
                      <c:pt idx="667">
                        <c:v>43279.791686747689</c:v>
                      </c:pt>
                      <c:pt idx="668">
                        <c:v>43279.833353472219</c:v>
                      </c:pt>
                      <c:pt idx="669">
                        <c:v>43279.875020196756</c:v>
                      </c:pt>
                      <c:pt idx="670">
                        <c:v>43279.916686921293</c:v>
                      </c:pt>
                      <c:pt idx="671">
                        <c:v>43279.95835364583</c:v>
                      </c:pt>
                      <c:pt idx="672">
                        <c:v>43280.000020370368</c:v>
                      </c:pt>
                      <c:pt idx="673">
                        <c:v>43280.041687094905</c:v>
                      </c:pt>
                      <c:pt idx="674">
                        <c:v>43280.083353819442</c:v>
                      </c:pt>
                      <c:pt idx="675">
                        <c:v>43280.125020543979</c:v>
                      </c:pt>
                      <c:pt idx="676">
                        <c:v>43280.166687268516</c:v>
                      </c:pt>
                      <c:pt idx="677">
                        <c:v>43280.208353993054</c:v>
                      </c:pt>
                      <c:pt idx="678">
                        <c:v>43280.250020717591</c:v>
                      </c:pt>
                      <c:pt idx="679">
                        <c:v>43280.291687442128</c:v>
                      </c:pt>
                      <c:pt idx="680">
                        <c:v>43280.333354166665</c:v>
                      </c:pt>
                      <c:pt idx="681">
                        <c:v>43280.375020891202</c:v>
                      </c:pt>
                      <c:pt idx="682">
                        <c:v>43280.41668761574</c:v>
                      </c:pt>
                      <c:pt idx="683">
                        <c:v>43280.458354340277</c:v>
                      </c:pt>
                      <c:pt idx="684">
                        <c:v>43280.500021064814</c:v>
                      </c:pt>
                      <c:pt idx="685">
                        <c:v>43280.541687789351</c:v>
                      </c:pt>
                      <c:pt idx="686">
                        <c:v>43280.583354513888</c:v>
                      </c:pt>
                      <c:pt idx="687">
                        <c:v>43280.625021238426</c:v>
                      </c:pt>
                      <c:pt idx="688">
                        <c:v>43280.666687962963</c:v>
                      </c:pt>
                      <c:pt idx="689">
                        <c:v>43280.7083546875</c:v>
                      </c:pt>
                      <c:pt idx="690">
                        <c:v>43280.750021412037</c:v>
                      </c:pt>
                      <c:pt idx="691">
                        <c:v>43280.791688136575</c:v>
                      </c:pt>
                      <c:pt idx="692">
                        <c:v>43280.833354861112</c:v>
                      </c:pt>
                      <c:pt idx="693">
                        <c:v>43280.875021585649</c:v>
                      </c:pt>
                      <c:pt idx="694">
                        <c:v>43280.916688310186</c:v>
                      </c:pt>
                      <c:pt idx="695">
                        <c:v>43280.958355034723</c:v>
                      </c:pt>
                      <c:pt idx="696">
                        <c:v>43281.000021759261</c:v>
                      </c:pt>
                      <c:pt idx="697">
                        <c:v>43281.041688483798</c:v>
                      </c:pt>
                      <c:pt idx="698">
                        <c:v>43281.083355208335</c:v>
                      </c:pt>
                      <c:pt idx="699">
                        <c:v>43281.125021932872</c:v>
                      </c:pt>
                      <c:pt idx="700">
                        <c:v>43281.166688657409</c:v>
                      </c:pt>
                      <c:pt idx="701">
                        <c:v>43281.208355381947</c:v>
                      </c:pt>
                      <c:pt idx="702">
                        <c:v>43281.250022106484</c:v>
                      </c:pt>
                      <c:pt idx="703">
                        <c:v>43281.291688831021</c:v>
                      </c:pt>
                      <c:pt idx="704">
                        <c:v>43281.333355555558</c:v>
                      </c:pt>
                      <c:pt idx="705">
                        <c:v>43281.375022280095</c:v>
                      </c:pt>
                      <c:pt idx="706">
                        <c:v>43281.416689004633</c:v>
                      </c:pt>
                      <c:pt idx="707">
                        <c:v>43281.45835572917</c:v>
                      </c:pt>
                      <c:pt idx="708">
                        <c:v>43281.500022453707</c:v>
                      </c:pt>
                      <c:pt idx="709">
                        <c:v>43281.541689178244</c:v>
                      </c:pt>
                      <c:pt idx="710">
                        <c:v>43281.583355902774</c:v>
                      </c:pt>
                      <c:pt idx="711">
                        <c:v>43281.625022627311</c:v>
                      </c:pt>
                      <c:pt idx="712">
                        <c:v>43281.666689351849</c:v>
                      </c:pt>
                      <c:pt idx="713">
                        <c:v>43281.708356076386</c:v>
                      </c:pt>
                      <c:pt idx="714">
                        <c:v>43281.750022800923</c:v>
                      </c:pt>
                      <c:pt idx="715">
                        <c:v>43281.79168952546</c:v>
                      </c:pt>
                      <c:pt idx="716">
                        <c:v>43281.833356249997</c:v>
                      </c:pt>
                      <c:pt idx="717">
                        <c:v>43281.875022974535</c:v>
                      </c:pt>
                      <c:pt idx="718">
                        <c:v>43281.916689699072</c:v>
                      </c:pt>
                      <c:pt idx="719">
                        <c:v>43281.958356423609</c:v>
                      </c:pt>
                      <c:pt idx="720">
                        <c:v>43282.000023148146</c:v>
                      </c:pt>
                      <c:pt idx="721">
                        <c:v>43282.041689872683</c:v>
                      </c:pt>
                      <c:pt idx="722">
                        <c:v>43282.083356597221</c:v>
                      </c:pt>
                      <c:pt idx="723">
                        <c:v>43282.125023321758</c:v>
                      </c:pt>
                      <c:pt idx="724">
                        <c:v>43282.166690046295</c:v>
                      </c:pt>
                      <c:pt idx="725">
                        <c:v>43282.208356770832</c:v>
                      </c:pt>
                      <c:pt idx="726">
                        <c:v>43282.25002349537</c:v>
                      </c:pt>
                      <c:pt idx="727">
                        <c:v>43282.291690219907</c:v>
                      </c:pt>
                      <c:pt idx="728">
                        <c:v>43282.333356944444</c:v>
                      </c:pt>
                      <c:pt idx="729">
                        <c:v>43282.375023668981</c:v>
                      </c:pt>
                      <c:pt idx="730">
                        <c:v>43282.416690393518</c:v>
                      </c:pt>
                      <c:pt idx="731">
                        <c:v>43282.458357118056</c:v>
                      </c:pt>
                      <c:pt idx="732">
                        <c:v>43282.500023842593</c:v>
                      </c:pt>
                      <c:pt idx="733">
                        <c:v>43282.54169056713</c:v>
                      </c:pt>
                      <c:pt idx="734">
                        <c:v>43282.583357291667</c:v>
                      </c:pt>
                      <c:pt idx="735">
                        <c:v>43282.625024016204</c:v>
                      </c:pt>
                      <c:pt idx="736">
                        <c:v>43282.666690740742</c:v>
                      </c:pt>
                      <c:pt idx="737">
                        <c:v>43282.708357465279</c:v>
                      </c:pt>
                      <c:pt idx="738">
                        <c:v>43282.750024189816</c:v>
                      </c:pt>
                      <c:pt idx="739">
                        <c:v>43282.791690914353</c:v>
                      </c:pt>
                      <c:pt idx="740">
                        <c:v>43282.83335763889</c:v>
                      </c:pt>
                      <c:pt idx="741">
                        <c:v>43282.875024363428</c:v>
                      </c:pt>
                      <c:pt idx="742">
                        <c:v>43282.916691087965</c:v>
                      </c:pt>
                      <c:pt idx="743">
                        <c:v>43282.958357812502</c:v>
                      </c:pt>
                      <c:pt idx="744">
                        <c:v>43283.000024537039</c:v>
                      </c:pt>
                      <c:pt idx="745">
                        <c:v>43283.041691261576</c:v>
                      </c:pt>
                      <c:pt idx="746">
                        <c:v>43283.083357986114</c:v>
                      </c:pt>
                      <c:pt idx="747">
                        <c:v>43283.125024710651</c:v>
                      </c:pt>
                      <c:pt idx="748">
                        <c:v>43283.166691435188</c:v>
                      </c:pt>
                      <c:pt idx="749">
                        <c:v>43283.208358159725</c:v>
                      </c:pt>
                      <c:pt idx="750">
                        <c:v>43283.250024884263</c:v>
                      </c:pt>
                      <c:pt idx="751">
                        <c:v>43283.2916916088</c:v>
                      </c:pt>
                      <c:pt idx="752">
                        <c:v>43283.333358333337</c:v>
                      </c:pt>
                      <c:pt idx="753">
                        <c:v>43283.375025057867</c:v>
                      </c:pt>
                      <c:pt idx="754">
                        <c:v>43283.416691782404</c:v>
                      </c:pt>
                      <c:pt idx="755">
                        <c:v>43283.458358506941</c:v>
                      </c:pt>
                      <c:pt idx="756">
                        <c:v>43283.500025231479</c:v>
                      </c:pt>
                      <c:pt idx="757">
                        <c:v>43283.541691956016</c:v>
                      </c:pt>
                      <c:pt idx="758">
                        <c:v>43283.583358680553</c:v>
                      </c:pt>
                      <c:pt idx="759">
                        <c:v>43283.62502540509</c:v>
                      </c:pt>
                      <c:pt idx="760">
                        <c:v>43283.666692129627</c:v>
                      </c:pt>
                      <c:pt idx="761">
                        <c:v>43283.708358854165</c:v>
                      </c:pt>
                      <c:pt idx="762">
                        <c:v>43283.750025578702</c:v>
                      </c:pt>
                      <c:pt idx="763">
                        <c:v>43283.791692303239</c:v>
                      </c:pt>
                      <c:pt idx="764">
                        <c:v>43283.833359027776</c:v>
                      </c:pt>
                      <c:pt idx="765">
                        <c:v>43283.875025752313</c:v>
                      </c:pt>
                      <c:pt idx="766">
                        <c:v>43283.916692476851</c:v>
                      </c:pt>
                      <c:pt idx="767">
                        <c:v>43283.958359201388</c:v>
                      </c:pt>
                      <c:pt idx="768">
                        <c:v>43284.000025925925</c:v>
                      </c:pt>
                      <c:pt idx="769">
                        <c:v>43284.041692650462</c:v>
                      </c:pt>
                      <c:pt idx="770">
                        <c:v>43284.083359374999</c:v>
                      </c:pt>
                      <c:pt idx="771">
                        <c:v>43284.125026099537</c:v>
                      </c:pt>
                      <c:pt idx="772">
                        <c:v>43284.166692824074</c:v>
                      </c:pt>
                      <c:pt idx="773">
                        <c:v>43284.208359548611</c:v>
                      </c:pt>
                      <c:pt idx="774">
                        <c:v>43284.250026273148</c:v>
                      </c:pt>
                      <c:pt idx="775">
                        <c:v>43284.291692997685</c:v>
                      </c:pt>
                      <c:pt idx="776">
                        <c:v>43284.333359722223</c:v>
                      </c:pt>
                      <c:pt idx="777">
                        <c:v>43284.37502644676</c:v>
                      </c:pt>
                      <c:pt idx="778">
                        <c:v>43284.416693171297</c:v>
                      </c:pt>
                      <c:pt idx="779">
                        <c:v>43284.458359895834</c:v>
                      </c:pt>
                      <c:pt idx="780">
                        <c:v>43284.500026620372</c:v>
                      </c:pt>
                      <c:pt idx="781">
                        <c:v>43284.541693344909</c:v>
                      </c:pt>
                      <c:pt idx="782">
                        <c:v>43284.583360069446</c:v>
                      </c:pt>
                      <c:pt idx="783">
                        <c:v>43284.625026793983</c:v>
                      </c:pt>
                      <c:pt idx="784">
                        <c:v>43284.66669351852</c:v>
                      </c:pt>
                      <c:pt idx="785">
                        <c:v>43284.708360243058</c:v>
                      </c:pt>
                      <c:pt idx="786">
                        <c:v>43284.750026967595</c:v>
                      </c:pt>
                      <c:pt idx="787">
                        <c:v>43284.791693692132</c:v>
                      </c:pt>
                      <c:pt idx="788">
                        <c:v>43284.833360416669</c:v>
                      </c:pt>
                      <c:pt idx="789">
                        <c:v>43284.875027141206</c:v>
                      </c:pt>
                      <c:pt idx="790">
                        <c:v>43284.916693865744</c:v>
                      </c:pt>
                      <c:pt idx="791">
                        <c:v>43284.958360590281</c:v>
                      </c:pt>
                      <c:pt idx="792">
                        <c:v>43285.000027314818</c:v>
                      </c:pt>
                      <c:pt idx="793">
                        <c:v>43285.041694039355</c:v>
                      </c:pt>
                      <c:pt idx="794">
                        <c:v>43285.083360763892</c:v>
                      </c:pt>
                      <c:pt idx="795">
                        <c:v>43285.125027488422</c:v>
                      </c:pt>
                      <c:pt idx="796">
                        <c:v>43285.16669421296</c:v>
                      </c:pt>
                      <c:pt idx="797">
                        <c:v>43285.208360937497</c:v>
                      </c:pt>
                      <c:pt idx="798">
                        <c:v>43285.250027662034</c:v>
                      </c:pt>
                      <c:pt idx="799">
                        <c:v>43285.291694386571</c:v>
                      </c:pt>
                      <c:pt idx="800">
                        <c:v>43285.333361111108</c:v>
                      </c:pt>
                      <c:pt idx="801">
                        <c:v>43285.375027835646</c:v>
                      </c:pt>
                      <c:pt idx="802">
                        <c:v>43285.416694560183</c:v>
                      </c:pt>
                      <c:pt idx="803">
                        <c:v>43285.45836128472</c:v>
                      </c:pt>
                      <c:pt idx="804">
                        <c:v>43285.500028009257</c:v>
                      </c:pt>
                      <c:pt idx="805">
                        <c:v>43285.541694733794</c:v>
                      </c:pt>
                      <c:pt idx="806">
                        <c:v>43285.583361458332</c:v>
                      </c:pt>
                      <c:pt idx="807">
                        <c:v>43285.625028182869</c:v>
                      </c:pt>
                      <c:pt idx="808">
                        <c:v>43285.666694907406</c:v>
                      </c:pt>
                      <c:pt idx="809">
                        <c:v>43285.708361631943</c:v>
                      </c:pt>
                      <c:pt idx="810">
                        <c:v>43285.75002835648</c:v>
                      </c:pt>
                      <c:pt idx="811">
                        <c:v>43285.791695081018</c:v>
                      </c:pt>
                      <c:pt idx="812">
                        <c:v>43285.833361805555</c:v>
                      </c:pt>
                      <c:pt idx="813">
                        <c:v>43285.875028530092</c:v>
                      </c:pt>
                      <c:pt idx="814">
                        <c:v>43285.916695254629</c:v>
                      </c:pt>
                      <c:pt idx="815">
                        <c:v>43285.958361979167</c:v>
                      </c:pt>
                      <c:pt idx="816">
                        <c:v>43286.000028703704</c:v>
                      </c:pt>
                      <c:pt idx="817">
                        <c:v>43286.041695428241</c:v>
                      </c:pt>
                      <c:pt idx="818">
                        <c:v>43286.083362152778</c:v>
                      </c:pt>
                      <c:pt idx="819">
                        <c:v>43286.125028877315</c:v>
                      </c:pt>
                      <c:pt idx="820">
                        <c:v>43286.166695601853</c:v>
                      </c:pt>
                      <c:pt idx="821">
                        <c:v>43286.20836232639</c:v>
                      </c:pt>
                      <c:pt idx="822">
                        <c:v>43286.250029050927</c:v>
                      </c:pt>
                      <c:pt idx="823">
                        <c:v>43286.291695775464</c:v>
                      </c:pt>
                      <c:pt idx="824">
                        <c:v>43286.333362500001</c:v>
                      </c:pt>
                      <c:pt idx="825">
                        <c:v>43286.375029224539</c:v>
                      </c:pt>
                      <c:pt idx="826">
                        <c:v>43286.416695949076</c:v>
                      </c:pt>
                      <c:pt idx="827">
                        <c:v>43286.458362673613</c:v>
                      </c:pt>
                      <c:pt idx="828">
                        <c:v>43286.50002939815</c:v>
                      </c:pt>
                      <c:pt idx="829">
                        <c:v>43286.541696122687</c:v>
                      </c:pt>
                      <c:pt idx="830">
                        <c:v>43286.583362847225</c:v>
                      </c:pt>
                      <c:pt idx="831">
                        <c:v>43286.625029571762</c:v>
                      </c:pt>
                      <c:pt idx="832">
                        <c:v>43286.666696296299</c:v>
                      </c:pt>
                      <c:pt idx="833">
                        <c:v>43286.708363020836</c:v>
                      </c:pt>
                      <c:pt idx="834">
                        <c:v>43286.750029745373</c:v>
                      </c:pt>
                      <c:pt idx="835">
                        <c:v>43286.791696469911</c:v>
                      </c:pt>
                      <c:pt idx="836">
                        <c:v>43286.833363194448</c:v>
                      </c:pt>
                      <c:pt idx="837">
                        <c:v>43286.875029918985</c:v>
                      </c:pt>
                      <c:pt idx="838">
                        <c:v>43286.916696643515</c:v>
                      </c:pt>
                      <c:pt idx="839">
                        <c:v>43286.958363368052</c:v>
                      </c:pt>
                      <c:pt idx="840">
                        <c:v>43287.000030092589</c:v>
                      </c:pt>
                      <c:pt idx="841">
                        <c:v>43287.041696817127</c:v>
                      </c:pt>
                      <c:pt idx="842">
                        <c:v>43287.083363541664</c:v>
                      </c:pt>
                      <c:pt idx="843">
                        <c:v>43287.125030266201</c:v>
                      </c:pt>
                      <c:pt idx="844">
                        <c:v>43287.166696990738</c:v>
                      </c:pt>
                      <c:pt idx="845">
                        <c:v>43287.208363715275</c:v>
                      </c:pt>
                      <c:pt idx="846">
                        <c:v>43287.250030439813</c:v>
                      </c:pt>
                      <c:pt idx="847">
                        <c:v>43287.29169716435</c:v>
                      </c:pt>
                      <c:pt idx="848">
                        <c:v>43287.333363888887</c:v>
                      </c:pt>
                      <c:pt idx="849">
                        <c:v>43287.375030613424</c:v>
                      </c:pt>
                      <c:pt idx="850">
                        <c:v>43287.416697337962</c:v>
                      </c:pt>
                      <c:pt idx="851">
                        <c:v>43287.458364062499</c:v>
                      </c:pt>
                      <c:pt idx="852">
                        <c:v>43287.500030787036</c:v>
                      </c:pt>
                      <c:pt idx="853">
                        <c:v>43287.541697511573</c:v>
                      </c:pt>
                      <c:pt idx="854">
                        <c:v>43287.58336423611</c:v>
                      </c:pt>
                      <c:pt idx="855">
                        <c:v>43287.625030960648</c:v>
                      </c:pt>
                      <c:pt idx="856">
                        <c:v>43287.666697685185</c:v>
                      </c:pt>
                      <c:pt idx="857">
                        <c:v>43287.708364409722</c:v>
                      </c:pt>
                      <c:pt idx="858">
                        <c:v>43287.750031134259</c:v>
                      </c:pt>
                      <c:pt idx="859">
                        <c:v>43287.791697858796</c:v>
                      </c:pt>
                      <c:pt idx="860">
                        <c:v>43287.833364583334</c:v>
                      </c:pt>
                      <c:pt idx="861">
                        <c:v>43287.875031307871</c:v>
                      </c:pt>
                      <c:pt idx="862">
                        <c:v>43287.916698032408</c:v>
                      </c:pt>
                      <c:pt idx="863">
                        <c:v>43287.958364756945</c:v>
                      </c:pt>
                      <c:pt idx="864">
                        <c:v>43288.000031481482</c:v>
                      </c:pt>
                      <c:pt idx="865">
                        <c:v>43288.04169820602</c:v>
                      </c:pt>
                      <c:pt idx="866">
                        <c:v>43288.083364930557</c:v>
                      </c:pt>
                      <c:pt idx="867">
                        <c:v>43288.125031655094</c:v>
                      </c:pt>
                      <c:pt idx="868">
                        <c:v>43288.166698379631</c:v>
                      </c:pt>
                      <c:pt idx="869">
                        <c:v>43288.208365104168</c:v>
                      </c:pt>
                      <c:pt idx="870">
                        <c:v>43288.250031828706</c:v>
                      </c:pt>
                      <c:pt idx="871">
                        <c:v>43288.291698553243</c:v>
                      </c:pt>
                      <c:pt idx="872">
                        <c:v>43288.33336527778</c:v>
                      </c:pt>
                      <c:pt idx="873">
                        <c:v>43288.375032002317</c:v>
                      </c:pt>
                      <c:pt idx="874">
                        <c:v>43288.416698726855</c:v>
                      </c:pt>
                      <c:pt idx="875">
                        <c:v>43288.458365451392</c:v>
                      </c:pt>
                      <c:pt idx="876">
                        <c:v>43288.500032175929</c:v>
                      </c:pt>
                      <c:pt idx="877">
                        <c:v>43288.541698900466</c:v>
                      </c:pt>
                      <c:pt idx="878">
                        <c:v>43288.583365625003</c:v>
                      </c:pt>
                      <c:pt idx="879">
                        <c:v>43288.625032349541</c:v>
                      </c:pt>
                      <c:pt idx="880">
                        <c:v>43288.66669907407</c:v>
                      </c:pt>
                      <c:pt idx="881">
                        <c:v>43288.708365798608</c:v>
                      </c:pt>
                      <c:pt idx="882">
                        <c:v>43288.750032523145</c:v>
                      </c:pt>
                      <c:pt idx="883">
                        <c:v>43288.791699247682</c:v>
                      </c:pt>
                      <c:pt idx="884">
                        <c:v>43288.833365972219</c:v>
                      </c:pt>
                      <c:pt idx="885">
                        <c:v>43288.875032696757</c:v>
                      </c:pt>
                      <c:pt idx="886">
                        <c:v>43288.916699421294</c:v>
                      </c:pt>
                      <c:pt idx="887">
                        <c:v>43288.958366145831</c:v>
                      </c:pt>
                      <c:pt idx="888">
                        <c:v>43289.000032870368</c:v>
                      </c:pt>
                      <c:pt idx="889">
                        <c:v>43289.041699594905</c:v>
                      </c:pt>
                      <c:pt idx="890">
                        <c:v>43289.083366319443</c:v>
                      </c:pt>
                      <c:pt idx="891">
                        <c:v>43289.12503304398</c:v>
                      </c:pt>
                      <c:pt idx="892">
                        <c:v>43289.166699768517</c:v>
                      </c:pt>
                      <c:pt idx="893">
                        <c:v>43289.208366493054</c:v>
                      </c:pt>
                      <c:pt idx="894">
                        <c:v>43289.250033217591</c:v>
                      </c:pt>
                      <c:pt idx="895">
                        <c:v>43289.291699942129</c:v>
                      </c:pt>
                      <c:pt idx="896">
                        <c:v>43289.333366666666</c:v>
                      </c:pt>
                      <c:pt idx="897">
                        <c:v>43289.375033391203</c:v>
                      </c:pt>
                      <c:pt idx="898">
                        <c:v>43289.41670011574</c:v>
                      </c:pt>
                      <c:pt idx="899">
                        <c:v>43289.458366840277</c:v>
                      </c:pt>
                      <c:pt idx="900">
                        <c:v>43289.500033564815</c:v>
                      </c:pt>
                      <c:pt idx="901">
                        <c:v>43289.541700289352</c:v>
                      </c:pt>
                      <c:pt idx="902">
                        <c:v>43289.583367013889</c:v>
                      </c:pt>
                      <c:pt idx="903">
                        <c:v>43289.625033738426</c:v>
                      </c:pt>
                      <c:pt idx="904">
                        <c:v>43289.666700462963</c:v>
                      </c:pt>
                      <c:pt idx="905">
                        <c:v>43289.708367187501</c:v>
                      </c:pt>
                      <c:pt idx="906">
                        <c:v>43289.750033912038</c:v>
                      </c:pt>
                      <c:pt idx="907">
                        <c:v>43289.791700636575</c:v>
                      </c:pt>
                      <c:pt idx="908">
                        <c:v>43289.833367361112</c:v>
                      </c:pt>
                      <c:pt idx="909">
                        <c:v>43289.87503408565</c:v>
                      </c:pt>
                      <c:pt idx="910">
                        <c:v>43289.916700810187</c:v>
                      </c:pt>
                      <c:pt idx="911">
                        <c:v>43289.958367534724</c:v>
                      </c:pt>
                      <c:pt idx="912">
                        <c:v>43290.000034259261</c:v>
                      </c:pt>
                      <c:pt idx="913">
                        <c:v>43290.041700983798</c:v>
                      </c:pt>
                      <c:pt idx="914">
                        <c:v>43290.083367708336</c:v>
                      </c:pt>
                      <c:pt idx="915">
                        <c:v>43290.125034432873</c:v>
                      </c:pt>
                      <c:pt idx="916">
                        <c:v>43290.16670115741</c:v>
                      </c:pt>
                      <c:pt idx="917">
                        <c:v>43290.208367881947</c:v>
                      </c:pt>
                      <c:pt idx="918">
                        <c:v>43290.250034606484</c:v>
                      </c:pt>
                      <c:pt idx="919">
                        <c:v>43290.291701331022</c:v>
                      </c:pt>
                      <c:pt idx="920">
                        <c:v>43290.333368055559</c:v>
                      </c:pt>
                      <c:pt idx="921">
                        <c:v>43290.375034780096</c:v>
                      </c:pt>
                      <c:pt idx="922">
                        <c:v>43290.416701504633</c:v>
                      </c:pt>
                      <c:pt idx="923">
                        <c:v>43290.458368229163</c:v>
                      </c:pt>
                      <c:pt idx="924">
                        <c:v>43290.5000349537</c:v>
                      </c:pt>
                      <c:pt idx="925">
                        <c:v>43290.541701678238</c:v>
                      </c:pt>
                      <c:pt idx="926">
                        <c:v>43290.583368402775</c:v>
                      </c:pt>
                      <c:pt idx="927">
                        <c:v>43290.625035127312</c:v>
                      </c:pt>
                      <c:pt idx="928">
                        <c:v>43290.666701851849</c:v>
                      </c:pt>
                      <c:pt idx="929">
                        <c:v>43290.708368576386</c:v>
                      </c:pt>
                      <c:pt idx="930">
                        <c:v>43290.750035300924</c:v>
                      </c:pt>
                      <c:pt idx="931">
                        <c:v>43290.791702025461</c:v>
                      </c:pt>
                      <c:pt idx="932">
                        <c:v>43290.833368749998</c:v>
                      </c:pt>
                      <c:pt idx="933">
                        <c:v>43290.875035474535</c:v>
                      </c:pt>
                      <c:pt idx="934">
                        <c:v>43290.916702199072</c:v>
                      </c:pt>
                      <c:pt idx="935">
                        <c:v>43290.95836892361</c:v>
                      </c:pt>
                      <c:pt idx="936">
                        <c:v>43291.000035648147</c:v>
                      </c:pt>
                      <c:pt idx="937">
                        <c:v>43291.041702372684</c:v>
                      </c:pt>
                      <c:pt idx="938">
                        <c:v>43291.083369097221</c:v>
                      </c:pt>
                      <c:pt idx="939">
                        <c:v>43291.125035821759</c:v>
                      </c:pt>
                      <c:pt idx="940">
                        <c:v>43291.166702546296</c:v>
                      </c:pt>
                      <c:pt idx="941">
                        <c:v>43291.208369270833</c:v>
                      </c:pt>
                      <c:pt idx="942">
                        <c:v>43291.25003599537</c:v>
                      </c:pt>
                      <c:pt idx="943">
                        <c:v>43291.291702719907</c:v>
                      </c:pt>
                      <c:pt idx="944">
                        <c:v>43291.333369444445</c:v>
                      </c:pt>
                      <c:pt idx="945">
                        <c:v>43291.375036168982</c:v>
                      </c:pt>
                      <c:pt idx="946">
                        <c:v>43291.416702893519</c:v>
                      </c:pt>
                      <c:pt idx="947">
                        <c:v>43291.458369618056</c:v>
                      </c:pt>
                      <c:pt idx="948">
                        <c:v>43291.500036342593</c:v>
                      </c:pt>
                      <c:pt idx="949">
                        <c:v>43291.541703067131</c:v>
                      </c:pt>
                      <c:pt idx="950">
                        <c:v>43291.583369791668</c:v>
                      </c:pt>
                      <c:pt idx="951">
                        <c:v>43291.625036516205</c:v>
                      </c:pt>
                      <c:pt idx="952">
                        <c:v>43291.666703240742</c:v>
                      </c:pt>
                      <c:pt idx="953">
                        <c:v>43291.708369965279</c:v>
                      </c:pt>
                      <c:pt idx="954">
                        <c:v>43291.750036689817</c:v>
                      </c:pt>
                      <c:pt idx="955">
                        <c:v>43291.791703414354</c:v>
                      </c:pt>
                      <c:pt idx="956">
                        <c:v>43291.833370138891</c:v>
                      </c:pt>
                      <c:pt idx="957">
                        <c:v>43291.875036863428</c:v>
                      </c:pt>
                      <c:pt idx="958">
                        <c:v>43291.916703587965</c:v>
                      </c:pt>
                      <c:pt idx="959">
                        <c:v>43291.958370312503</c:v>
                      </c:pt>
                      <c:pt idx="960">
                        <c:v>43292.00003703704</c:v>
                      </c:pt>
                      <c:pt idx="961">
                        <c:v>43292.041703761577</c:v>
                      </c:pt>
                      <c:pt idx="962">
                        <c:v>43292.083370486114</c:v>
                      </c:pt>
                      <c:pt idx="963">
                        <c:v>43292.125037210651</c:v>
                      </c:pt>
                      <c:pt idx="964">
                        <c:v>43292.166703935189</c:v>
                      </c:pt>
                      <c:pt idx="965">
                        <c:v>43292.208370659719</c:v>
                      </c:pt>
                      <c:pt idx="966">
                        <c:v>43292.250037384256</c:v>
                      </c:pt>
                      <c:pt idx="967">
                        <c:v>43292.291704108793</c:v>
                      </c:pt>
                      <c:pt idx="968">
                        <c:v>43292.33337083333</c:v>
                      </c:pt>
                      <c:pt idx="969">
                        <c:v>43292.375037557867</c:v>
                      </c:pt>
                      <c:pt idx="970">
                        <c:v>43292.416704282405</c:v>
                      </c:pt>
                      <c:pt idx="971">
                        <c:v>43292.458371006942</c:v>
                      </c:pt>
                      <c:pt idx="972">
                        <c:v>43292.500037731479</c:v>
                      </c:pt>
                      <c:pt idx="973">
                        <c:v>43292.541704456016</c:v>
                      </c:pt>
                      <c:pt idx="974">
                        <c:v>43292.583371180554</c:v>
                      </c:pt>
                      <c:pt idx="975">
                        <c:v>43292.625037905091</c:v>
                      </c:pt>
                      <c:pt idx="976">
                        <c:v>43292.666704629628</c:v>
                      </c:pt>
                      <c:pt idx="977">
                        <c:v>43292.708371354165</c:v>
                      </c:pt>
                      <c:pt idx="978">
                        <c:v>43292.750038078702</c:v>
                      </c:pt>
                      <c:pt idx="979">
                        <c:v>43292.79170480324</c:v>
                      </c:pt>
                      <c:pt idx="980">
                        <c:v>43292.833371527777</c:v>
                      </c:pt>
                      <c:pt idx="981">
                        <c:v>43292.875038252314</c:v>
                      </c:pt>
                      <c:pt idx="982">
                        <c:v>43292.916704976851</c:v>
                      </c:pt>
                      <c:pt idx="983">
                        <c:v>43292.958371701388</c:v>
                      </c:pt>
                      <c:pt idx="984">
                        <c:v>43293.000038425926</c:v>
                      </c:pt>
                      <c:pt idx="985">
                        <c:v>43293.041705150463</c:v>
                      </c:pt>
                      <c:pt idx="986">
                        <c:v>43293.083371875</c:v>
                      </c:pt>
                      <c:pt idx="987">
                        <c:v>43293.125038599537</c:v>
                      </c:pt>
                      <c:pt idx="988">
                        <c:v>43293.166705324074</c:v>
                      </c:pt>
                      <c:pt idx="989">
                        <c:v>43293.208372048612</c:v>
                      </c:pt>
                      <c:pt idx="990">
                        <c:v>43293.250038773149</c:v>
                      </c:pt>
                      <c:pt idx="991">
                        <c:v>43293.291705497686</c:v>
                      </c:pt>
                      <c:pt idx="992">
                        <c:v>43293.333372222223</c:v>
                      </c:pt>
                      <c:pt idx="993">
                        <c:v>43293.37503894676</c:v>
                      </c:pt>
                      <c:pt idx="994">
                        <c:v>43293.416705671298</c:v>
                      </c:pt>
                      <c:pt idx="995">
                        <c:v>43293.458372395835</c:v>
                      </c:pt>
                      <c:pt idx="996">
                        <c:v>43293.500039120372</c:v>
                      </c:pt>
                      <c:pt idx="997">
                        <c:v>43293.541705844909</c:v>
                      </c:pt>
                      <c:pt idx="998">
                        <c:v>43293.583372569447</c:v>
                      </c:pt>
                      <c:pt idx="999">
                        <c:v>43293.625039293984</c:v>
                      </c:pt>
                      <c:pt idx="1000">
                        <c:v>43293.666706018521</c:v>
                      </c:pt>
                      <c:pt idx="1001">
                        <c:v>43293.708372743058</c:v>
                      </c:pt>
                      <c:pt idx="1002">
                        <c:v>43293.750039467595</c:v>
                      </c:pt>
                      <c:pt idx="1003">
                        <c:v>43293.791706192133</c:v>
                      </c:pt>
                      <c:pt idx="1004">
                        <c:v>43293.83337291667</c:v>
                      </c:pt>
                      <c:pt idx="1005">
                        <c:v>43293.875039641207</c:v>
                      </c:pt>
                      <c:pt idx="1006">
                        <c:v>43293.916706365744</c:v>
                      </c:pt>
                      <c:pt idx="1007">
                        <c:v>43293.958373090281</c:v>
                      </c:pt>
                      <c:pt idx="1008">
                        <c:v>43294.000039814811</c:v>
                      </c:pt>
                      <c:pt idx="1009">
                        <c:v>43294.041706539349</c:v>
                      </c:pt>
                      <c:pt idx="1010">
                        <c:v>43294.083373263886</c:v>
                      </c:pt>
                      <c:pt idx="1011">
                        <c:v>43294.125039988423</c:v>
                      </c:pt>
                      <c:pt idx="1012">
                        <c:v>43294.16670671296</c:v>
                      </c:pt>
                      <c:pt idx="1013">
                        <c:v>43294.208373437497</c:v>
                      </c:pt>
                      <c:pt idx="1014">
                        <c:v>43294.250040162035</c:v>
                      </c:pt>
                      <c:pt idx="1015">
                        <c:v>43294.291706886572</c:v>
                      </c:pt>
                      <c:pt idx="1016">
                        <c:v>43294.333373611109</c:v>
                      </c:pt>
                      <c:pt idx="1017">
                        <c:v>43294.375040335646</c:v>
                      </c:pt>
                      <c:pt idx="1018">
                        <c:v>43294.416707060183</c:v>
                      </c:pt>
                      <c:pt idx="1019">
                        <c:v>43294.458373784721</c:v>
                      </c:pt>
                      <c:pt idx="1020">
                        <c:v>43294.500040509258</c:v>
                      </c:pt>
                      <c:pt idx="1021">
                        <c:v>43294.541707233795</c:v>
                      </c:pt>
                      <c:pt idx="1022">
                        <c:v>43294.583373958332</c:v>
                      </c:pt>
                      <c:pt idx="1023">
                        <c:v>43294.625040682869</c:v>
                      </c:pt>
                      <c:pt idx="1024">
                        <c:v>43294.666707407407</c:v>
                      </c:pt>
                      <c:pt idx="1025">
                        <c:v>43294.708374131944</c:v>
                      </c:pt>
                      <c:pt idx="1026">
                        <c:v>43294.750040856481</c:v>
                      </c:pt>
                      <c:pt idx="1027">
                        <c:v>43294.791707581018</c:v>
                      </c:pt>
                      <c:pt idx="1028">
                        <c:v>43294.833374305555</c:v>
                      </c:pt>
                      <c:pt idx="1029">
                        <c:v>43294.875041030093</c:v>
                      </c:pt>
                      <c:pt idx="1030">
                        <c:v>43294.91670775463</c:v>
                      </c:pt>
                      <c:pt idx="1031">
                        <c:v>43294.958374479167</c:v>
                      </c:pt>
                      <c:pt idx="1032">
                        <c:v>43295.000041203704</c:v>
                      </c:pt>
                      <c:pt idx="1033">
                        <c:v>43295.041707928242</c:v>
                      </c:pt>
                      <c:pt idx="1034">
                        <c:v>43295.083374652779</c:v>
                      </c:pt>
                      <c:pt idx="1035">
                        <c:v>43295.125041377316</c:v>
                      </c:pt>
                      <c:pt idx="1036">
                        <c:v>43295.166708101853</c:v>
                      </c:pt>
                      <c:pt idx="1037">
                        <c:v>43295.20837482639</c:v>
                      </c:pt>
                      <c:pt idx="1038">
                        <c:v>43295.250041550928</c:v>
                      </c:pt>
                      <c:pt idx="1039">
                        <c:v>43295.291708275465</c:v>
                      </c:pt>
                      <c:pt idx="1040">
                        <c:v>43295.333375000002</c:v>
                      </c:pt>
                      <c:pt idx="1041">
                        <c:v>43295.375041724539</c:v>
                      </c:pt>
                      <c:pt idx="1042">
                        <c:v>43295.416708449076</c:v>
                      </c:pt>
                      <c:pt idx="1043">
                        <c:v>43295.458375173614</c:v>
                      </c:pt>
                      <c:pt idx="1044">
                        <c:v>43295.500041898151</c:v>
                      </c:pt>
                      <c:pt idx="1045">
                        <c:v>43295.541708622688</c:v>
                      </c:pt>
                      <c:pt idx="1046">
                        <c:v>43295.583375347225</c:v>
                      </c:pt>
                      <c:pt idx="1047">
                        <c:v>43295.625042071762</c:v>
                      </c:pt>
                      <c:pt idx="1048">
                        <c:v>43295.6667087963</c:v>
                      </c:pt>
                      <c:pt idx="1049">
                        <c:v>43295.708375520837</c:v>
                      </c:pt>
                      <c:pt idx="1050">
                        <c:v>43295.750042245367</c:v>
                      </c:pt>
                      <c:pt idx="1051">
                        <c:v>43295.791708969904</c:v>
                      </c:pt>
                      <c:pt idx="1052">
                        <c:v>43295.833375694441</c:v>
                      </c:pt>
                      <c:pt idx="1053">
                        <c:v>43295.875042418978</c:v>
                      </c:pt>
                      <c:pt idx="1054">
                        <c:v>43295.916709143516</c:v>
                      </c:pt>
                      <c:pt idx="1055">
                        <c:v>43295.958375868053</c:v>
                      </c:pt>
                      <c:pt idx="1056">
                        <c:v>43296.00004259259</c:v>
                      </c:pt>
                      <c:pt idx="1057">
                        <c:v>43296.041709317127</c:v>
                      </c:pt>
                      <c:pt idx="1058">
                        <c:v>43296.083376041664</c:v>
                      </c:pt>
                      <c:pt idx="1059">
                        <c:v>43296.125042766202</c:v>
                      </c:pt>
                      <c:pt idx="1060">
                        <c:v>43296.166709490739</c:v>
                      </c:pt>
                      <c:pt idx="1061">
                        <c:v>43296.208376215276</c:v>
                      </c:pt>
                      <c:pt idx="1062">
                        <c:v>43296.250042939813</c:v>
                      </c:pt>
                      <c:pt idx="1063">
                        <c:v>43296.29170966435</c:v>
                      </c:pt>
                      <c:pt idx="1064">
                        <c:v>43296.333376388888</c:v>
                      </c:pt>
                      <c:pt idx="1065">
                        <c:v>43296.375043113425</c:v>
                      </c:pt>
                      <c:pt idx="1066">
                        <c:v>43296.416709837962</c:v>
                      </c:pt>
                      <c:pt idx="1067">
                        <c:v>43296.458376562499</c:v>
                      </c:pt>
                      <c:pt idx="1068">
                        <c:v>43296.500043287037</c:v>
                      </c:pt>
                      <c:pt idx="1069">
                        <c:v>43296.541710011574</c:v>
                      </c:pt>
                      <c:pt idx="1070">
                        <c:v>43296.583376736111</c:v>
                      </c:pt>
                      <c:pt idx="1071">
                        <c:v>43296.625043460648</c:v>
                      </c:pt>
                      <c:pt idx="1072">
                        <c:v>43296.666710185185</c:v>
                      </c:pt>
                      <c:pt idx="1073">
                        <c:v>43296.708376909723</c:v>
                      </c:pt>
                      <c:pt idx="1074">
                        <c:v>43296.75004363426</c:v>
                      </c:pt>
                      <c:pt idx="1075">
                        <c:v>43296.791710358797</c:v>
                      </c:pt>
                      <c:pt idx="1076">
                        <c:v>43296.833377083334</c:v>
                      </c:pt>
                      <c:pt idx="1077">
                        <c:v>43296.875043807871</c:v>
                      </c:pt>
                      <c:pt idx="1078">
                        <c:v>43296.916710532409</c:v>
                      </c:pt>
                      <c:pt idx="1079">
                        <c:v>43296.958377256946</c:v>
                      </c:pt>
                      <c:pt idx="1080">
                        <c:v>43297.000043981483</c:v>
                      </c:pt>
                      <c:pt idx="1081">
                        <c:v>43297.04171070602</c:v>
                      </c:pt>
                      <c:pt idx="1082">
                        <c:v>43297.083377430557</c:v>
                      </c:pt>
                      <c:pt idx="1083">
                        <c:v>43297.125044155095</c:v>
                      </c:pt>
                      <c:pt idx="1084">
                        <c:v>43297.166710879632</c:v>
                      </c:pt>
                      <c:pt idx="1085">
                        <c:v>43297.208377604169</c:v>
                      </c:pt>
                      <c:pt idx="1086">
                        <c:v>43297.250044328706</c:v>
                      </c:pt>
                      <c:pt idx="1087">
                        <c:v>43297.291711053243</c:v>
                      </c:pt>
                      <c:pt idx="1088">
                        <c:v>43297.333377777781</c:v>
                      </c:pt>
                      <c:pt idx="1089">
                        <c:v>43297.375044502318</c:v>
                      </c:pt>
                      <c:pt idx="1090">
                        <c:v>43297.416711226855</c:v>
                      </c:pt>
                      <c:pt idx="1091">
                        <c:v>43297.458377951392</c:v>
                      </c:pt>
                      <c:pt idx="1092">
                        <c:v>43297.50004467593</c:v>
                      </c:pt>
                      <c:pt idx="1093">
                        <c:v>43297.541711400459</c:v>
                      </c:pt>
                      <c:pt idx="1094">
                        <c:v>43297.583378124997</c:v>
                      </c:pt>
                      <c:pt idx="1095">
                        <c:v>43297.625044849534</c:v>
                      </c:pt>
                      <c:pt idx="1096">
                        <c:v>43297.666711574071</c:v>
                      </c:pt>
                      <c:pt idx="1097">
                        <c:v>43297.708378298608</c:v>
                      </c:pt>
                      <c:pt idx="1098">
                        <c:v>43297.750045023146</c:v>
                      </c:pt>
                      <c:pt idx="1099">
                        <c:v>43297.791711747683</c:v>
                      </c:pt>
                      <c:pt idx="1100">
                        <c:v>43297.83337847222</c:v>
                      </c:pt>
                      <c:pt idx="1101">
                        <c:v>43297.875045196757</c:v>
                      </c:pt>
                      <c:pt idx="1102">
                        <c:v>43297.916711921294</c:v>
                      </c:pt>
                      <c:pt idx="1103">
                        <c:v>43297.958378645832</c:v>
                      </c:pt>
                      <c:pt idx="1104">
                        <c:v>43298.000045370369</c:v>
                      </c:pt>
                      <c:pt idx="1105">
                        <c:v>43298.041712094906</c:v>
                      </c:pt>
                      <c:pt idx="1106">
                        <c:v>43298.083378819443</c:v>
                      </c:pt>
                      <c:pt idx="1107">
                        <c:v>43298.12504554398</c:v>
                      </c:pt>
                      <c:pt idx="1108">
                        <c:v>43298.166712268518</c:v>
                      </c:pt>
                      <c:pt idx="1109">
                        <c:v>43298.208378993055</c:v>
                      </c:pt>
                      <c:pt idx="1110">
                        <c:v>43298.250045717592</c:v>
                      </c:pt>
                      <c:pt idx="1111">
                        <c:v>43298.291712442129</c:v>
                      </c:pt>
                      <c:pt idx="1112">
                        <c:v>43298.333379166666</c:v>
                      </c:pt>
                      <c:pt idx="1113">
                        <c:v>43298.375045891204</c:v>
                      </c:pt>
                      <c:pt idx="1114">
                        <c:v>43298.416712615741</c:v>
                      </c:pt>
                      <c:pt idx="1115">
                        <c:v>43298.458379340278</c:v>
                      </c:pt>
                      <c:pt idx="1116">
                        <c:v>43298.500046064815</c:v>
                      </c:pt>
                      <c:pt idx="1117">
                        <c:v>43298.541712789352</c:v>
                      </c:pt>
                      <c:pt idx="1118">
                        <c:v>43298.58337951389</c:v>
                      </c:pt>
                      <c:pt idx="1119">
                        <c:v>43298.625046238427</c:v>
                      </c:pt>
                      <c:pt idx="1120">
                        <c:v>43298.666712962964</c:v>
                      </c:pt>
                      <c:pt idx="1121">
                        <c:v>43298.708379687501</c:v>
                      </c:pt>
                      <c:pt idx="1122">
                        <c:v>43298.750046412039</c:v>
                      </c:pt>
                      <c:pt idx="1123">
                        <c:v>43298.791713136576</c:v>
                      </c:pt>
                      <c:pt idx="1124">
                        <c:v>43298.833379861113</c:v>
                      </c:pt>
                      <c:pt idx="1125">
                        <c:v>43298.87504658565</c:v>
                      </c:pt>
                      <c:pt idx="1126">
                        <c:v>43298.916713310187</c:v>
                      </c:pt>
                      <c:pt idx="1127">
                        <c:v>43298.958380034725</c:v>
                      </c:pt>
                      <c:pt idx="1128">
                        <c:v>43299.000046759262</c:v>
                      </c:pt>
                      <c:pt idx="1129">
                        <c:v>43299.041713483799</c:v>
                      </c:pt>
                      <c:pt idx="1130">
                        <c:v>43299.083380208336</c:v>
                      </c:pt>
                      <c:pt idx="1131">
                        <c:v>43299.125046932873</c:v>
                      </c:pt>
                      <c:pt idx="1132">
                        <c:v>43299.166713657411</c:v>
                      </c:pt>
                      <c:pt idx="1133">
                        <c:v>43299.208380381948</c:v>
                      </c:pt>
                      <c:pt idx="1134">
                        <c:v>43299.250047106485</c:v>
                      </c:pt>
                      <c:pt idx="1135">
                        <c:v>43299.291713831015</c:v>
                      </c:pt>
                      <c:pt idx="1136">
                        <c:v>43299.333380555552</c:v>
                      </c:pt>
                      <c:pt idx="1137">
                        <c:v>43299.375047280089</c:v>
                      </c:pt>
                      <c:pt idx="1138">
                        <c:v>43299.416714004627</c:v>
                      </c:pt>
                      <c:pt idx="1139">
                        <c:v>43299.458380729164</c:v>
                      </c:pt>
                      <c:pt idx="1140">
                        <c:v>43299.500047453701</c:v>
                      </c:pt>
                      <c:pt idx="1141">
                        <c:v>43299.541714178238</c:v>
                      </c:pt>
                      <c:pt idx="1142">
                        <c:v>43299.583380902775</c:v>
                      </c:pt>
                      <c:pt idx="1143">
                        <c:v>43299.625047627313</c:v>
                      </c:pt>
                      <c:pt idx="1144">
                        <c:v>43299.66671435185</c:v>
                      </c:pt>
                      <c:pt idx="1145">
                        <c:v>43299.708381076387</c:v>
                      </c:pt>
                      <c:pt idx="1146">
                        <c:v>43299.750047800924</c:v>
                      </c:pt>
                      <c:pt idx="1147">
                        <c:v>43299.791714525461</c:v>
                      </c:pt>
                      <c:pt idx="1148">
                        <c:v>43299.833381249999</c:v>
                      </c:pt>
                      <c:pt idx="1149">
                        <c:v>43299.875047974536</c:v>
                      </c:pt>
                      <c:pt idx="1150">
                        <c:v>43299.916714699073</c:v>
                      </c:pt>
                      <c:pt idx="1151">
                        <c:v>43299.95838142361</c:v>
                      </c:pt>
                      <c:pt idx="1152">
                        <c:v>43300.000048148147</c:v>
                      </c:pt>
                      <c:pt idx="1153">
                        <c:v>43300.041714872685</c:v>
                      </c:pt>
                      <c:pt idx="1154">
                        <c:v>43300.083381597222</c:v>
                      </c:pt>
                      <c:pt idx="1155">
                        <c:v>43300.125048321759</c:v>
                      </c:pt>
                      <c:pt idx="1156">
                        <c:v>43300.166715046296</c:v>
                      </c:pt>
                      <c:pt idx="1157">
                        <c:v>43300.208381770834</c:v>
                      </c:pt>
                      <c:pt idx="1158">
                        <c:v>43300.250048495371</c:v>
                      </c:pt>
                      <c:pt idx="1159">
                        <c:v>43300.291715219908</c:v>
                      </c:pt>
                      <c:pt idx="1160">
                        <c:v>43300.333381944445</c:v>
                      </c:pt>
                      <c:pt idx="1161">
                        <c:v>43300.375048668982</c:v>
                      </c:pt>
                      <c:pt idx="1162">
                        <c:v>43300.41671539352</c:v>
                      </c:pt>
                      <c:pt idx="1163">
                        <c:v>43300.458382118057</c:v>
                      </c:pt>
                      <c:pt idx="1164">
                        <c:v>43300.500048842594</c:v>
                      </c:pt>
                      <c:pt idx="1165">
                        <c:v>43300.541715567131</c:v>
                      </c:pt>
                      <c:pt idx="1166">
                        <c:v>43300.583382291668</c:v>
                      </c:pt>
                      <c:pt idx="1167">
                        <c:v>43300.625049016206</c:v>
                      </c:pt>
                      <c:pt idx="1168">
                        <c:v>43300.666715740743</c:v>
                      </c:pt>
                      <c:pt idx="1169">
                        <c:v>43300.70838246528</c:v>
                      </c:pt>
                      <c:pt idx="1170">
                        <c:v>43300.750049189817</c:v>
                      </c:pt>
                      <c:pt idx="1171">
                        <c:v>43300.791715914354</c:v>
                      </c:pt>
                      <c:pt idx="1172">
                        <c:v>43300.833382638892</c:v>
                      </c:pt>
                      <c:pt idx="1173">
                        <c:v>43300.875049363429</c:v>
                      </c:pt>
                      <c:pt idx="1174">
                        <c:v>43300.916716087966</c:v>
                      </c:pt>
                      <c:pt idx="1175">
                        <c:v>43300.958382812503</c:v>
                      </c:pt>
                      <c:pt idx="1176">
                        <c:v>43301.00004953704</c:v>
                      </c:pt>
                      <c:pt idx="1177">
                        <c:v>43301.041716261578</c:v>
                      </c:pt>
                      <c:pt idx="1178">
                        <c:v>43301.083382986108</c:v>
                      </c:pt>
                      <c:pt idx="1179">
                        <c:v>43301.125049710645</c:v>
                      </c:pt>
                      <c:pt idx="1180">
                        <c:v>43301.166716435182</c:v>
                      </c:pt>
                      <c:pt idx="1181">
                        <c:v>43301.208383159719</c:v>
                      </c:pt>
                      <c:pt idx="1182">
                        <c:v>43301.250049884256</c:v>
                      </c:pt>
                      <c:pt idx="1183">
                        <c:v>43301.291716608794</c:v>
                      </c:pt>
                      <c:pt idx="1184">
                        <c:v>43301.333383333331</c:v>
                      </c:pt>
                      <c:pt idx="1185">
                        <c:v>43301.375050057868</c:v>
                      </c:pt>
                      <c:pt idx="1186">
                        <c:v>43301.416716782405</c:v>
                      </c:pt>
                      <c:pt idx="1187">
                        <c:v>43301.458383506942</c:v>
                      </c:pt>
                      <c:pt idx="1188">
                        <c:v>43301.50005023148</c:v>
                      </c:pt>
                      <c:pt idx="1189">
                        <c:v>43301.541716956017</c:v>
                      </c:pt>
                      <c:pt idx="1190">
                        <c:v>43301.583383680554</c:v>
                      </c:pt>
                      <c:pt idx="1191">
                        <c:v>43301.625050405091</c:v>
                      </c:pt>
                      <c:pt idx="1192">
                        <c:v>43301.666717129629</c:v>
                      </c:pt>
                      <c:pt idx="1193">
                        <c:v>43301.708383854166</c:v>
                      </c:pt>
                      <c:pt idx="1194">
                        <c:v>43301.750050578703</c:v>
                      </c:pt>
                      <c:pt idx="1195">
                        <c:v>43301.79171730324</c:v>
                      </c:pt>
                      <c:pt idx="1196">
                        <c:v>43301.833384027777</c:v>
                      </c:pt>
                      <c:pt idx="1197">
                        <c:v>43301.875050752315</c:v>
                      </c:pt>
                      <c:pt idx="1198">
                        <c:v>43301.916717476852</c:v>
                      </c:pt>
                      <c:pt idx="1199">
                        <c:v>43301.958384201389</c:v>
                      </c:pt>
                      <c:pt idx="1200">
                        <c:v>43302.000050925926</c:v>
                      </c:pt>
                      <c:pt idx="1201">
                        <c:v>43302.041717650463</c:v>
                      </c:pt>
                      <c:pt idx="1202">
                        <c:v>43302.083384375001</c:v>
                      </c:pt>
                      <c:pt idx="1203">
                        <c:v>43302.125051099538</c:v>
                      </c:pt>
                      <c:pt idx="1204">
                        <c:v>43302.166717824075</c:v>
                      </c:pt>
                      <c:pt idx="1205">
                        <c:v>43302.208384548612</c:v>
                      </c:pt>
                      <c:pt idx="1206">
                        <c:v>43302.250051273149</c:v>
                      </c:pt>
                      <c:pt idx="1207">
                        <c:v>43302.291717997687</c:v>
                      </c:pt>
                      <c:pt idx="1208">
                        <c:v>43302.333384722224</c:v>
                      </c:pt>
                      <c:pt idx="1209">
                        <c:v>43302.375051446761</c:v>
                      </c:pt>
                      <c:pt idx="1210">
                        <c:v>43302.416718171298</c:v>
                      </c:pt>
                      <c:pt idx="1211">
                        <c:v>43302.458384895835</c:v>
                      </c:pt>
                      <c:pt idx="1212">
                        <c:v>43302.500051620373</c:v>
                      </c:pt>
                      <c:pt idx="1213">
                        <c:v>43302.54171834491</c:v>
                      </c:pt>
                      <c:pt idx="1214">
                        <c:v>43302.583385069447</c:v>
                      </c:pt>
                      <c:pt idx="1215">
                        <c:v>43302.625051793984</c:v>
                      </c:pt>
                      <c:pt idx="1216">
                        <c:v>43302.666718518522</c:v>
                      </c:pt>
                      <c:pt idx="1217">
                        <c:v>43302.708385243059</c:v>
                      </c:pt>
                      <c:pt idx="1218">
                        <c:v>43302.750051967596</c:v>
                      </c:pt>
                      <c:pt idx="1219">
                        <c:v>43302.791718692133</c:v>
                      </c:pt>
                      <c:pt idx="1220">
                        <c:v>43302.833385416663</c:v>
                      </c:pt>
                      <c:pt idx="1221">
                        <c:v>43302.8750521412</c:v>
                      </c:pt>
                      <c:pt idx="1222">
                        <c:v>43302.916718865737</c:v>
                      </c:pt>
                      <c:pt idx="1223">
                        <c:v>43302.958385590275</c:v>
                      </c:pt>
                      <c:pt idx="1224">
                        <c:v>43303.000052314812</c:v>
                      </c:pt>
                      <c:pt idx="1225">
                        <c:v>43303.041719039349</c:v>
                      </c:pt>
                      <c:pt idx="1226">
                        <c:v>43303.083385763886</c:v>
                      </c:pt>
                      <c:pt idx="1227">
                        <c:v>43303.125052488424</c:v>
                      </c:pt>
                      <c:pt idx="1228">
                        <c:v>43303.166719212961</c:v>
                      </c:pt>
                      <c:pt idx="1229">
                        <c:v>43303.208385937498</c:v>
                      </c:pt>
                      <c:pt idx="1230">
                        <c:v>43303.250052662035</c:v>
                      </c:pt>
                      <c:pt idx="1231">
                        <c:v>43303.291719386572</c:v>
                      </c:pt>
                      <c:pt idx="1232">
                        <c:v>43303.33338611111</c:v>
                      </c:pt>
                      <c:pt idx="1233">
                        <c:v>43303.375052835647</c:v>
                      </c:pt>
                      <c:pt idx="1234">
                        <c:v>43303.416719560184</c:v>
                      </c:pt>
                      <c:pt idx="1235">
                        <c:v>43303.458386284721</c:v>
                      </c:pt>
                      <c:pt idx="1236">
                        <c:v>43303.500053009258</c:v>
                      </c:pt>
                      <c:pt idx="1237">
                        <c:v>43303.541719733796</c:v>
                      </c:pt>
                      <c:pt idx="1238">
                        <c:v>43303.583386458333</c:v>
                      </c:pt>
                      <c:pt idx="1239">
                        <c:v>43303.62505318287</c:v>
                      </c:pt>
                      <c:pt idx="1240">
                        <c:v>43303.666719907407</c:v>
                      </c:pt>
                      <c:pt idx="1241">
                        <c:v>43303.708386631944</c:v>
                      </c:pt>
                      <c:pt idx="1242">
                        <c:v>43303.750053356482</c:v>
                      </c:pt>
                      <c:pt idx="1243">
                        <c:v>43303.791720081019</c:v>
                      </c:pt>
                      <c:pt idx="1244">
                        <c:v>43303.833386805556</c:v>
                      </c:pt>
                      <c:pt idx="1245">
                        <c:v>43303.875053530093</c:v>
                      </c:pt>
                      <c:pt idx="1246">
                        <c:v>43303.91672025463</c:v>
                      </c:pt>
                      <c:pt idx="1247">
                        <c:v>43303.958386979168</c:v>
                      </c:pt>
                      <c:pt idx="1248">
                        <c:v>43304.000053703705</c:v>
                      </c:pt>
                      <c:pt idx="1249">
                        <c:v>43304.041720428242</c:v>
                      </c:pt>
                      <c:pt idx="1250">
                        <c:v>43304.083387152779</c:v>
                      </c:pt>
                      <c:pt idx="1251">
                        <c:v>43304.125053877317</c:v>
                      </c:pt>
                      <c:pt idx="1252">
                        <c:v>43304.166720601854</c:v>
                      </c:pt>
                      <c:pt idx="1253">
                        <c:v>43304.208387326391</c:v>
                      </c:pt>
                      <c:pt idx="1254">
                        <c:v>43304.250054050928</c:v>
                      </c:pt>
                      <c:pt idx="1255">
                        <c:v>43304.291720775465</c:v>
                      </c:pt>
                      <c:pt idx="1256">
                        <c:v>43304.333387500003</c:v>
                      </c:pt>
                      <c:pt idx="1257">
                        <c:v>43304.37505422454</c:v>
                      </c:pt>
                      <c:pt idx="1258">
                        <c:v>43304.416720949077</c:v>
                      </c:pt>
                      <c:pt idx="1259">
                        <c:v>43304.458387673614</c:v>
                      </c:pt>
                      <c:pt idx="1260">
                        <c:v>43304.500054398151</c:v>
                      </c:pt>
                      <c:pt idx="1261">
                        <c:v>43304.541721122689</c:v>
                      </c:pt>
                      <c:pt idx="1262">
                        <c:v>43304.583387847226</c:v>
                      </c:pt>
                      <c:pt idx="1263">
                        <c:v>43304.625054571756</c:v>
                      </c:pt>
                      <c:pt idx="1264">
                        <c:v>43304.666721296293</c:v>
                      </c:pt>
                      <c:pt idx="1265">
                        <c:v>43304.70838802083</c:v>
                      </c:pt>
                      <c:pt idx="1266">
                        <c:v>43304.750054745367</c:v>
                      </c:pt>
                      <c:pt idx="1267">
                        <c:v>43304.791721469905</c:v>
                      </c:pt>
                      <c:pt idx="1268">
                        <c:v>43304.833388194442</c:v>
                      </c:pt>
                      <c:pt idx="1269">
                        <c:v>43304.875054918979</c:v>
                      </c:pt>
                      <c:pt idx="1270">
                        <c:v>43304.916721643516</c:v>
                      </c:pt>
                      <c:pt idx="1271">
                        <c:v>43304.958388368053</c:v>
                      </c:pt>
                      <c:pt idx="1272">
                        <c:v>43305.000055092591</c:v>
                      </c:pt>
                      <c:pt idx="1273">
                        <c:v>43305.041721817128</c:v>
                      </c:pt>
                      <c:pt idx="1274">
                        <c:v>43305.083388541665</c:v>
                      </c:pt>
                      <c:pt idx="1275">
                        <c:v>43305.125055266202</c:v>
                      </c:pt>
                      <c:pt idx="1276">
                        <c:v>43305.166721990739</c:v>
                      </c:pt>
                      <c:pt idx="1277">
                        <c:v>43305.208388715277</c:v>
                      </c:pt>
                      <c:pt idx="1278">
                        <c:v>43305.250055439814</c:v>
                      </c:pt>
                      <c:pt idx="1279">
                        <c:v>43305.291722164351</c:v>
                      </c:pt>
                      <c:pt idx="1280">
                        <c:v>43305.333388888888</c:v>
                      </c:pt>
                      <c:pt idx="1281">
                        <c:v>43305.375055613426</c:v>
                      </c:pt>
                      <c:pt idx="1282">
                        <c:v>43305.416722337963</c:v>
                      </c:pt>
                      <c:pt idx="1283">
                        <c:v>43305.4583890625</c:v>
                      </c:pt>
                      <c:pt idx="1284">
                        <c:v>43305.500055787037</c:v>
                      </c:pt>
                      <c:pt idx="1285">
                        <c:v>43305.541722511574</c:v>
                      </c:pt>
                      <c:pt idx="1286">
                        <c:v>43305.583389236112</c:v>
                      </c:pt>
                      <c:pt idx="1287">
                        <c:v>43305.625055960649</c:v>
                      </c:pt>
                      <c:pt idx="1288">
                        <c:v>43305.666722685186</c:v>
                      </c:pt>
                      <c:pt idx="1289">
                        <c:v>43305.708389409723</c:v>
                      </c:pt>
                      <c:pt idx="1290">
                        <c:v>43305.75005613426</c:v>
                      </c:pt>
                      <c:pt idx="1291">
                        <c:v>43305.791722858798</c:v>
                      </c:pt>
                      <c:pt idx="1292">
                        <c:v>43305.833389583335</c:v>
                      </c:pt>
                      <c:pt idx="1293">
                        <c:v>43305.875056307872</c:v>
                      </c:pt>
                      <c:pt idx="1294">
                        <c:v>43305.916723032409</c:v>
                      </c:pt>
                      <c:pt idx="1295">
                        <c:v>43305.958389756946</c:v>
                      </c:pt>
                      <c:pt idx="1296">
                        <c:v>43306.000056481484</c:v>
                      </c:pt>
                      <c:pt idx="1297">
                        <c:v>43306.041723206021</c:v>
                      </c:pt>
                      <c:pt idx="1298">
                        <c:v>43306.083389930558</c:v>
                      </c:pt>
                      <c:pt idx="1299">
                        <c:v>43306.125056655095</c:v>
                      </c:pt>
                      <c:pt idx="1300">
                        <c:v>43306.166723379632</c:v>
                      </c:pt>
                      <c:pt idx="1301">
                        <c:v>43306.20839010417</c:v>
                      </c:pt>
                      <c:pt idx="1302">
                        <c:v>43306.250056828707</c:v>
                      </c:pt>
                      <c:pt idx="1303">
                        <c:v>43306.291723553244</c:v>
                      </c:pt>
                      <c:pt idx="1304">
                        <c:v>43306.333390277781</c:v>
                      </c:pt>
                      <c:pt idx="1305">
                        <c:v>43306.375057002311</c:v>
                      </c:pt>
                      <c:pt idx="1306">
                        <c:v>43306.416723726848</c:v>
                      </c:pt>
                      <c:pt idx="1307">
                        <c:v>43306.458390451386</c:v>
                      </c:pt>
                      <c:pt idx="1308">
                        <c:v>43306.500057175923</c:v>
                      </c:pt>
                      <c:pt idx="1309">
                        <c:v>43306.54172390046</c:v>
                      </c:pt>
                      <c:pt idx="1310">
                        <c:v>43306.583390624997</c:v>
                      </c:pt>
                      <c:pt idx="1311">
                        <c:v>43306.625057349534</c:v>
                      </c:pt>
                      <c:pt idx="1312">
                        <c:v>43306.666724074072</c:v>
                      </c:pt>
                      <c:pt idx="1313">
                        <c:v>43306.708390798609</c:v>
                      </c:pt>
                      <c:pt idx="1314">
                        <c:v>43306.750057523146</c:v>
                      </c:pt>
                      <c:pt idx="1315">
                        <c:v>43306.791724247683</c:v>
                      </c:pt>
                      <c:pt idx="1316">
                        <c:v>43306.833390972221</c:v>
                      </c:pt>
                      <c:pt idx="1317">
                        <c:v>43306.875057696758</c:v>
                      </c:pt>
                      <c:pt idx="1318">
                        <c:v>43306.916724421295</c:v>
                      </c:pt>
                      <c:pt idx="1319">
                        <c:v>43306.958391145832</c:v>
                      </c:pt>
                      <c:pt idx="1320">
                        <c:v>43307.000057870369</c:v>
                      </c:pt>
                      <c:pt idx="1321">
                        <c:v>43307.041724594907</c:v>
                      </c:pt>
                      <c:pt idx="1322">
                        <c:v>43307.083391319444</c:v>
                      </c:pt>
                      <c:pt idx="1323">
                        <c:v>43307.125058043981</c:v>
                      </c:pt>
                      <c:pt idx="1324">
                        <c:v>43307.166724768518</c:v>
                      </c:pt>
                      <c:pt idx="1325">
                        <c:v>43307.208391493055</c:v>
                      </c:pt>
                      <c:pt idx="1326">
                        <c:v>43307.250058217593</c:v>
                      </c:pt>
                      <c:pt idx="1327">
                        <c:v>43307.29172494213</c:v>
                      </c:pt>
                      <c:pt idx="1328">
                        <c:v>43307.333391666667</c:v>
                      </c:pt>
                      <c:pt idx="1329">
                        <c:v>43307.375058391204</c:v>
                      </c:pt>
                      <c:pt idx="1330">
                        <c:v>43307.416725115741</c:v>
                      </c:pt>
                      <c:pt idx="1331">
                        <c:v>43307.458391840279</c:v>
                      </c:pt>
                      <c:pt idx="1332">
                        <c:v>43307.500058564816</c:v>
                      </c:pt>
                      <c:pt idx="1333">
                        <c:v>43307.541725289353</c:v>
                      </c:pt>
                      <c:pt idx="1334">
                        <c:v>43307.58339201389</c:v>
                      </c:pt>
                      <c:pt idx="1335">
                        <c:v>43307.625058738427</c:v>
                      </c:pt>
                      <c:pt idx="1336">
                        <c:v>43307.666725462965</c:v>
                      </c:pt>
                      <c:pt idx="1337">
                        <c:v>43307.708392187502</c:v>
                      </c:pt>
                      <c:pt idx="1338">
                        <c:v>43307.750058912039</c:v>
                      </c:pt>
                      <c:pt idx="1339">
                        <c:v>43307.791725636576</c:v>
                      </c:pt>
                      <c:pt idx="1340">
                        <c:v>43307.833392361114</c:v>
                      </c:pt>
                      <c:pt idx="1341">
                        <c:v>43307.875059085651</c:v>
                      </c:pt>
                      <c:pt idx="1342">
                        <c:v>43307.916725810188</c:v>
                      </c:pt>
                      <c:pt idx="1343">
                        <c:v>43307.958392534725</c:v>
                      </c:pt>
                      <c:pt idx="1344">
                        <c:v>43308.000059259262</c:v>
                      </c:pt>
                      <c:pt idx="1345">
                        <c:v>43308.0417259838</c:v>
                      </c:pt>
                      <c:pt idx="1346">
                        <c:v>43308.083392708337</c:v>
                      </c:pt>
                      <c:pt idx="1347">
                        <c:v>43308.125059432874</c:v>
                      </c:pt>
                      <c:pt idx="1348">
                        <c:v>43308.166726157404</c:v>
                      </c:pt>
                      <c:pt idx="1349">
                        <c:v>43308.208392881941</c:v>
                      </c:pt>
                      <c:pt idx="1350">
                        <c:v>43308.250059606478</c:v>
                      </c:pt>
                      <c:pt idx="1351">
                        <c:v>43308.291726331016</c:v>
                      </c:pt>
                      <c:pt idx="1352">
                        <c:v>43308.333393055553</c:v>
                      </c:pt>
                      <c:pt idx="1353">
                        <c:v>43308.37505978009</c:v>
                      </c:pt>
                      <c:pt idx="1354">
                        <c:v>43308.416726504627</c:v>
                      </c:pt>
                      <c:pt idx="1355">
                        <c:v>43308.458393229164</c:v>
                      </c:pt>
                      <c:pt idx="1356">
                        <c:v>43308.500059953702</c:v>
                      </c:pt>
                      <c:pt idx="1357">
                        <c:v>43308.541726678239</c:v>
                      </c:pt>
                      <c:pt idx="1358">
                        <c:v>43308.583393402776</c:v>
                      </c:pt>
                      <c:pt idx="1359">
                        <c:v>43308.625060127313</c:v>
                      </c:pt>
                      <c:pt idx="1360">
                        <c:v>43308.66672685185</c:v>
                      </c:pt>
                      <c:pt idx="1361">
                        <c:v>43308.708393576388</c:v>
                      </c:pt>
                      <c:pt idx="1362">
                        <c:v>43308.750060300925</c:v>
                      </c:pt>
                      <c:pt idx="1363">
                        <c:v>43308.791727025462</c:v>
                      </c:pt>
                      <c:pt idx="1364">
                        <c:v>43308.833393749999</c:v>
                      </c:pt>
                      <c:pt idx="1365">
                        <c:v>43308.875060474536</c:v>
                      </c:pt>
                      <c:pt idx="1366">
                        <c:v>43308.916727199074</c:v>
                      </c:pt>
                      <c:pt idx="1367">
                        <c:v>43308.958393923611</c:v>
                      </c:pt>
                      <c:pt idx="1368">
                        <c:v>43309.000060648148</c:v>
                      </c:pt>
                      <c:pt idx="1369">
                        <c:v>43309.041727372685</c:v>
                      </c:pt>
                      <c:pt idx="1370">
                        <c:v>43309.083394097222</c:v>
                      </c:pt>
                      <c:pt idx="1371">
                        <c:v>43309.12506082176</c:v>
                      </c:pt>
                      <c:pt idx="1372">
                        <c:v>43309.166727546297</c:v>
                      </c:pt>
                      <c:pt idx="1373">
                        <c:v>43309.208394270834</c:v>
                      </c:pt>
                      <c:pt idx="1374">
                        <c:v>43309.250060995371</c:v>
                      </c:pt>
                      <c:pt idx="1375">
                        <c:v>43309.291727719909</c:v>
                      </c:pt>
                      <c:pt idx="1376">
                        <c:v>43309.333394444446</c:v>
                      </c:pt>
                      <c:pt idx="1377">
                        <c:v>43309.375061168983</c:v>
                      </c:pt>
                      <c:pt idx="1378">
                        <c:v>43309.41672789352</c:v>
                      </c:pt>
                      <c:pt idx="1379">
                        <c:v>43309.458394618057</c:v>
                      </c:pt>
                      <c:pt idx="1380">
                        <c:v>43309.500061342595</c:v>
                      </c:pt>
                      <c:pt idx="1381">
                        <c:v>43309.541728067132</c:v>
                      </c:pt>
                      <c:pt idx="1382">
                        <c:v>43309.583394791669</c:v>
                      </c:pt>
                      <c:pt idx="1383">
                        <c:v>43309.625061516206</c:v>
                      </c:pt>
                      <c:pt idx="1384">
                        <c:v>43309.666728240743</c:v>
                      </c:pt>
                      <c:pt idx="1385">
                        <c:v>43309.708394965281</c:v>
                      </c:pt>
                      <c:pt idx="1386">
                        <c:v>43309.750061689818</c:v>
                      </c:pt>
                      <c:pt idx="1387">
                        <c:v>43309.791728414355</c:v>
                      </c:pt>
                      <c:pt idx="1388">
                        <c:v>43309.833395138892</c:v>
                      </c:pt>
                      <c:pt idx="1389">
                        <c:v>43309.875061863429</c:v>
                      </c:pt>
                      <c:pt idx="1390">
                        <c:v>43309.916728587959</c:v>
                      </c:pt>
                      <c:pt idx="1391">
                        <c:v>43309.958395312497</c:v>
                      </c:pt>
                      <c:pt idx="1392">
                        <c:v>43310.000062037034</c:v>
                      </c:pt>
                      <c:pt idx="1393">
                        <c:v>43310.041728761571</c:v>
                      </c:pt>
                      <c:pt idx="1394">
                        <c:v>43310.083395486108</c:v>
                      </c:pt>
                      <c:pt idx="1395">
                        <c:v>43310.125062210645</c:v>
                      </c:pt>
                      <c:pt idx="1396">
                        <c:v>43310.166728935183</c:v>
                      </c:pt>
                      <c:pt idx="1397">
                        <c:v>43310.20839565972</c:v>
                      </c:pt>
                      <c:pt idx="1398">
                        <c:v>43310.250062384257</c:v>
                      </c:pt>
                      <c:pt idx="1399">
                        <c:v>43310.291729108794</c:v>
                      </c:pt>
                      <c:pt idx="1400">
                        <c:v>43310.333395833331</c:v>
                      </c:pt>
                      <c:pt idx="1401">
                        <c:v>43310.375062557869</c:v>
                      </c:pt>
                      <c:pt idx="1402">
                        <c:v>43310.416729282406</c:v>
                      </c:pt>
                      <c:pt idx="1403">
                        <c:v>43310.458396006943</c:v>
                      </c:pt>
                      <c:pt idx="1404">
                        <c:v>43310.50006273148</c:v>
                      </c:pt>
                      <c:pt idx="1405">
                        <c:v>43310.541729456017</c:v>
                      </c:pt>
                      <c:pt idx="1406">
                        <c:v>43310.583396180555</c:v>
                      </c:pt>
                      <c:pt idx="1407">
                        <c:v>43310.625062905092</c:v>
                      </c:pt>
                      <c:pt idx="1408">
                        <c:v>43310.666729629629</c:v>
                      </c:pt>
                      <c:pt idx="1409">
                        <c:v>43310.708396354166</c:v>
                      </c:pt>
                      <c:pt idx="1410">
                        <c:v>43310.750063078704</c:v>
                      </c:pt>
                      <c:pt idx="1411">
                        <c:v>43310.791729803241</c:v>
                      </c:pt>
                      <c:pt idx="1412">
                        <c:v>43310.833396527778</c:v>
                      </c:pt>
                      <c:pt idx="1413">
                        <c:v>43310.875063252315</c:v>
                      </c:pt>
                      <c:pt idx="1414">
                        <c:v>43310.916729976852</c:v>
                      </c:pt>
                      <c:pt idx="1415">
                        <c:v>43310.95839670139</c:v>
                      </c:pt>
                      <c:pt idx="1416">
                        <c:v>43311.000063425927</c:v>
                      </c:pt>
                      <c:pt idx="1417">
                        <c:v>43311.041730150464</c:v>
                      </c:pt>
                      <c:pt idx="1418">
                        <c:v>43311.083396875001</c:v>
                      </c:pt>
                      <c:pt idx="1419">
                        <c:v>43311.125063599538</c:v>
                      </c:pt>
                      <c:pt idx="1420">
                        <c:v>43311.166730324076</c:v>
                      </c:pt>
                      <c:pt idx="1421">
                        <c:v>43311.208397048613</c:v>
                      </c:pt>
                      <c:pt idx="1422">
                        <c:v>43311.25006377315</c:v>
                      </c:pt>
                      <c:pt idx="1423">
                        <c:v>43311.291730497687</c:v>
                      </c:pt>
                      <c:pt idx="1424">
                        <c:v>43311.333397222224</c:v>
                      </c:pt>
                      <c:pt idx="1425">
                        <c:v>43311.375063946762</c:v>
                      </c:pt>
                      <c:pt idx="1426">
                        <c:v>43311.416730671299</c:v>
                      </c:pt>
                      <c:pt idx="1427">
                        <c:v>43311.458397395836</c:v>
                      </c:pt>
                      <c:pt idx="1428">
                        <c:v>43311.500064120373</c:v>
                      </c:pt>
                      <c:pt idx="1429">
                        <c:v>43311.54173084491</c:v>
                      </c:pt>
                      <c:pt idx="1430">
                        <c:v>43311.583397569448</c:v>
                      </c:pt>
                      <c:pt idx="1431">
                        <c:v>43311.625064293985</c:v>
                      </c:pt>
                      <c:pt idx="1432">
                        <c:v>43311.666731018522</c:v>
                      </c:pt>
                      <c:pt idx="1433">
                        <c:v>43311.708397743052</c:v>
                      </c:pt>
                      <c:pt idx="1434">
                        <c:v>43311.750064467589</c:v>
                      </c:pt>
                      <c:pt idx="1435">
                        <c:v>43311.791731192126</c:v>
                      </c:pt>
                      <c:pt idx="1436">
                        <c:v>43311.833397916664</c:v>
                      </c:pt>
                      <c:pt idx="1437">
                        <c:v>43311.875064641201</c:v>
                      </c:pt>
                      <c:pt idx="1438">
                        <c:v>43311.916731365738</c:v>
                      </c:pt>
                      <c:pt idx="1439">
                        <c:v>43311.958398090275</c:v>
                      </c:pt>
                      <c:pt idx="1440">
                        <c:v>43312.000064814813</c:v>
                      </c:pt>
                      <c:pt idx="1441">
                        <c:v>43312.04173153935</c:v>
                      </c:pt>
                      <c:pt idx="1442">
                        <c:v>43312.083398263887</c:v>
                      </c:pt>
                      <c:pt idx="1443">
                        <c:v>43312.125064988424</c:v>
                      </c:pt>
                      <c:pt idx="1444">
                        <c:v>43312.166731712961</c:v>
                      </c:pt>
                      <c:pt idx="1445">
                        <c:v>43312.208398437499</c:v>
                      </c:pt>
                      <c:pt idx="1446">
                        <c:v>43312.250065162036</c:v>
                      </c:pt>
                      <c:pt idx="1447">
                        <c:v>43312.291731886573</c:v>
                      </c:pt>
                      <c:pt idx="1448">
                        <c:v>43312.33339861111</c:v>
                      </c:pt>
                      <c:pt idx="1449">
                        <c:v>43312.375065335647</c:v>
                      </c:pt>
                      <c:pt idx="1450">
                        <c:v>43312.416732060185</c:v>
                      </c:pt>
                      <c:pt idx="1451">
                        <c:v>43312.458398784722</c:v>
                      </c:pt>
                      <c:pt idx="1452">
                        <c:v>43312.500065509259</c:v>
                      </c:pt>
                      <c:pt idx="1453">
                        <c:v>43312.541732233796</c:v>
                      </c:pt>
                      <c:pt idx="1454">
                        <c:v>43312.583398958333</c:v>
                      </c:pt>
                      <c:pt idx="1455">
                        <c:v>43312.625065682871</c:v>
                      </c:pt>
                      <c:pt idx="1456">
                        <c:v>43312.666732407408</c:v>
                      </c:pt>
                      <c:pt idx="1457">
                        <c:v>43312.708399131945</c:v>
                      </c:pt>
                      <c:pt idx="1458">
                        <c:v>43312.750065856482</c:v>
                      </c:pt>
                      <c:pt idx="1459">
                        <c:v>43312.791732581019</c:v>
                      </c:pt>
                      <c:pt idx="1460">
                        <c:v>43312.833399305557</c:v>
                      </c:pt>
                      <c:pt idx="1461">
                        <c:v>43312.875066030094</c:v>
                      </c:pt>
                      <c:pt idx="1462">
                        <c:v>43312.916732754631</c:v>
                      </c:pt>
                      <c:pt idx="1463">
                        <c:v>43312.958399479168</c:v>
                      </c:pt>
                      <c:pt idx="1464">
                        <c:v>43313.000066203706</c:v>
                      </c:pt>
                      <c:pt idx="1465">
                        <c:v>43313.041732928243</c:v>
                      </c:pt>
                      <c:pt idx="1466">
                        <c:v>43313.08339965278</c:v>
                      </c:pt>
                      <c:pt idx="1467">
                        <c:v>43313.125066377317</c:v>
                      </c:pt>
                      <c:pt idx="1468">
                        <c:v>43313.166733101854</c:v>
                      </c:pt>
                      <c:pt idx="1469">
                        <c:v>43313.208399826392</c:v>
                      </c:pt>
                      <c:pt idx="1470">
                        <c:v>43313.250066550929</c:v>
                      </c:pt>
                      <c:pt idx="1471">
                        <c:v>43313.291733275466</c:v>
                      </c:pt>
                      <c:pt idx="1472">
                        <c:v>43313.333400000003</c:v>
                      </c:pt>
                      <c:pt idx="1473">
                        <c:v>43313.37506672454</c:v>
                      </c:pt>
                      <c:pt idx="1474">
                        <c:v>43313.416733449078</c:v>
                      </c:pt>
                      <c:pt idx="1475">
                        <c:v>43313.458400173608</c:v>
                      </c:pt>
                      <c:pt idx="1476">
                        <c:v>43313.500066898145</c:v>
                      </c:pt>
                      <c:pt idx="1477">
                        <c:v>43313.541733622682</c:v>
                      </c:pt>
                      <c:pt idx="1478">
                        <c:v>43313.583400347219</c:v>
                      </c:pt>
                      <c:pt idx="1479">
                        <c:v>43313.625067071756</c:v>
                      </c:pt>
                      <c:pt idx="1480">
                        <c:v>43313.666733796294</c:v>
                      </c:pt>
                      <c:pt idx="1481">
                        <c:v>43313.708400520831</c:v>
                      </c:pt>
                      <c:pt idx="1482">
                        <c:v>43313.750067245368</c:v>
                      </c:pt>
                      <c:pt idx="1483">
                        <c:v>43313.791733969905</c:v>
                      </c:pt>
                      <c:pt idx="1484">
                        <c:v>43313.833400694442</c:v>
                      </c:pt>
                      <c:pt idx="1485">
                        <c:v>43313.87506741898</c:v>
                      </c:pt>
                      <c:pt idx="1486">
                        <c:v>43313.916734143517</c:v>
                      </c:pt>
                      <c:pt idx="1487">
                        <c:v>43313.958400868054</c:v>
                      </c:pt>
                      <c:pt idx="1488">
                        <c:v>43314.000067592591</c:v>
                      </c:pt>
                      <c:pt idx="1489">
                        <c:v>43314.041734317128</c:v>
                      </c:pt>
                      <c:pt idx="1490">
                        <c:v>43314.083401041666</c:v>
                      </c:pt>
                      <c:pt idx="1491">
                        <c:v>43314.125067766203</c:v>
                      </c:pt>
                      <c:pt idx="1492">
                        <c:v>43314.16673449074</c:v>
                      </c:pt>
                      <c:pt idx="1493">
                        <c:v>43314.208401215277</c:v>
                      </c:pt>
                      <c:pt idx="1494">
                        <c:v>43314.250067939814</c:v>
                      </c:pt>
                      <c:pt idx="1495">
                        <c:v>43314.291734664352</c:v>
                      </c:pt>
                      <c:pt idx="1496">
                        <c:v>43314.333401388889</c:v>
                      </c:pt>
                      <c:pt idx="1497">
                        <c:v>43314.375068113426</c:v>
                      </c:pt>
                      <c:pt idx="1498">
                        <c:v>43314.416734837963</c:v>
                      </c:pt>
                      <c:pt idx="1499">
                        <c:v>43314.458401562501</c:v>
                      </c:pt>
                      <c:pt idx="1500">
                        <c:v>43314.500068287038</c:v>
                      </c:pt>
                      <c:pt idx="1501">
                        <c:v>43314.541735011575</c:v>
                      </c:pt>
                      <c:pt idx="1502">
                        <c:v>43314.583401736112</c:v>
                      </c:pt>
                      <c:pt idx="1503">
                        <c:v>43314.625068460649</c:v>
                      </c:pt>
                      <c:pt idx="1504">
                        <c:v>43314.666735185187</c:v>
                      </c:pt>
                      <c:pt idx="1505">
                        <c:v>43314.708401909724</c:v>
                      </c:pt>
                      <c:pt idx="1506">
                        <c:v>43314.750068634261</c:v>
                      </c:pt>
                      <c:pt idx="1507">
                        <c:v>43314.791735358798</c:v>
                      </c:pt>
                      <c:pt idx="1508">
                        <c:v>43314.833402083335</c:v>
                      </c:pt>
                      <c:pt idx="1509">
                        <c:v>43314.875068807873</c:v>
                      </c:pt>
                      <c:pt idx="1510">
                        <c:v>43314.91673553241</c:v>
                      </c:pt>
                      <c:pt idx="1511">
                        <c:v>43314.958402256947</c:v>
                      </c:pt>
                      <c:pt idx="1512">
                        <c:v>43315.000068981484</c:v>
                      </c:pt>
                      <c:pt idx="1513">
                        <c:v>43315.041735706021</c:v>
                      </c:pt>
                      <c:pt idx="1514">
                        <c:v>43315.083402430559</c:v>
                      </c:pt>
                      <c:pt idx="1515">
                        <c:v>43315.125069155096</c:v>
                      </c:pt>
                      <c:pt idx="1516">
                        <c:v>43315.166735879633</c:v>
                      </c:pt>
                      <c:pt idx="1517">
                        <c:v>43315.20840260417</c:v>
                      </c:pt>
                      <c:pt idx="1518">
                        <c:v>43315.2500693287</c:v>
                      </c:pt>
                      <c:pt idx="1519">
                        <c:v>43315.291736053237</c:v>
                      </c:pt>
                      <c:pt idx="1520">
                        <c:v>43315.333402777775</c:v>
                      </c:pt>
                      <c:pt idx="1521">
                        <c:v>43315.375069502312</c:v>
                      </c:pt>
                      <c:pt idx="1522">
                        <c:v>43315.416736226849</c:v>
                      </c:pt>
                      <c:pt idx="1523">
                        <c:v>43315.458402951386</c:v>
                      </c:pt>
                      <c:pt idx="1524">
                        <c:v>43315.500069675923</c:v>
                      </c:pt>
                      <c:pt idx="1525">
                        <c:v>43315.541736400461</c:v>
                      </c:pt>
                      <c:pt idx="1526">
                        <c:v>43315.583403124998</c:v>
                      </c:pt>
                      <c:pt idx="1527">
                        <c:v>43315.625069849535</c:v>
                      </c:pt>
                      <c:pt idx="1528">
                        <c:v>43315.666736574072</c:v>
                      </c:pt>
                      <c:pt idx="1529">
                        <c:v>43315.708403298609</c:v>
                      </c:pt>
                      <c:pt idx="1530">
                        <c:v>43315.750070023147</c:v>
                      </c:pt>
                      <c:pt idx="1531">
                        <c:v>43315.791736747684</c:v>
                      </c:pt>
                      <c:pt idx="1532">
                        <c:v>43315.833403472221</c:v>
                      </c:pt>
                      <c:pt idx="1533">
                        <c:v>43315.875070196758</c:v>
                      </c:pt>
                      <c:pt idx="1534">
                        <c:v>43315.916736921296</c:v>
                      </c:pt>
                      <c:pt idx="1535">
                        <c:v>43315.958403645833</c:v>
                      </c:pt>
                      <c:pt idx="1536">
                        <c:v>43316.00007037037</c:v>
                      </c:pt>
                      <c:pt idx="1537">
                        <c:v>43316.041737094907</c:v>
                      </c:pt>
                      <c:pt idx="1538">
                        <c:v>43316.083403819444</c:v>
                      </c:pt>
                      <c:pt idx="1539">
                        <c:v>43316.125070543982</c:v>
                      </c:pt>
                      <c:pt idx="1540">
                        <c:v>43316.166737268519</c:v>
                      </c:pt>
                      <c:pt idx="1541">
                        <c:v>43316.208403993056</c:v>
                      </c:pt>
                      <c:pt idx="1542">
                        <c:v>43316.250070717593</c:v>
                      </c:pt>
                      <c:pt idx="1543">
                        <c:v>43316.29173744213</c:v>
                      </c:pt>
                      <c:pt idx="1544">
                        <c:v>43316.333404166668</c:v>
                      </c:pt>
                      <c:pt idx="1545">
                        <c:v>43316.375070891205</c:v>
                      </c:pt>
                      <c:pt idx="1546">
                        <c:v>43316.416737615742</c:v>
                      </c:pt>
                      <c:pt idx="1547">
                        <c:v>43316.458404340279</c:v>
                      </c:pt>
                      <c:pt idx="1548">
                        <c:v>43316.500071064816</c:v>
                      </c:pt>
                      <c:pt idx="1549">
                        <c:v>43316.541737789354</c:v>
                      </c:pt>
                      <c:pt idx="1550">
                        <c:v>43316.583404513891</c:v>
                      </c:pt>
                      <c:pt idx="1551">
                        <c:v>43316.625071238428</c:v>
                      </c:pt>
                      <c:pt idx="1552">
                        <c:v>43316.666737962965</c:v>
                      </c:pt>
                      <c:pt idx="1553">
                        <c:v>43316.708404687502</c:v>
                      </c:pt>
                      <c:pt idx="1554">
                        <c:v>43316.75007141204</c:v>
                      </c:pt>
                      <c:pt idx="1555">
                        <c:v>43316.791738136577</c:v>
                      </c:pt>
                      <c:pt idx="1556">
                        <c:v>43316.833404861114</c:v>
                      </c:pt>
                      <c:pt idx="1557">
                        <c:v>43316.875071585651</c:v>
                      </c:pt>
                      <c:pt idx="1558">
                        <c:v>43316.916738310189</c:v>
                      </c:pt>
                      <c:pt idx="1559">
                        <c:v>43316.958405034726</c:v>
                      </c:pt>
                      <c:pt idx="1560">
                        <c:v>43317.000071759256</c:v>
                      </c:pt>
                      <c:pt idx="1561">
                        <c:v>43317.041738483793</c:v>
                      </c:pt>
                      <c:pt idx="1562">
                        <c:v>43317.08340520833</c:v>
                      </c:pt>
                      <c:pt idx="1563">
                        <c:v>43317.125071932867</c:v>
                      </c:pt>
                      <c:pt idx="1564">
                        <c:v>43317.166738657404</c:v>
                      </c:pt>
                      <c:pt idx="1565">
                        <c:v>43317.208405381942</c:v>
                      </c:pt>
                      <c:pt idx="1566">
                        <c:v>43317.250072106479</c:v>
                      </c:pt>
                      <c:pt idx="1567">
                        <c:v>43317.291738831016</c:v>
                      </c:pt>
                      <c:pt idx="1568">
                        <c:v>43317.333405555553</c:v>
                      </c:pt>
                      <c:pt idx="1569">
                        <c:v>43317.375072280091</c:v>
                      </c:pt>
                      <c:pt idx="1570">
                        <c:v>43317.416739004628</c:v>
                      </c:pt>
                      <c:pt idx="1571">
                        <c:v>43317.458405729165</c:v>
                      </c:pt>
                      <c:pt idx="1572">
                        <c:v>43317.500072453702</c:v>
                      </c:pt>
                      <c:pt idx="1573">
                        <c:v>43317.541739178239</c:v>
                      </c:pt>
                      <c:pt idx="1574">
                        <c:v>43317.583405902777</c:v>
                      </c:pt>
                      <c:pt idx="1575">
                        <c:v>43317.625072627314</c:v>
                      </c:pt>
                      <c:pt idx="1576">
                        <c:v>43317.666739351851</c:v>
                      </c:pt>
                      <c:pt idx="1577">
                        <c:v>43317.708406076388</c:v>
                      </c:pt>
                      <c:pt idx="1578">
                        <c:v>43317.750072800925</c:v>
                      </c:pt>
                      <c:pt idx="1579">
                        <c:v>43317.791739525463</c:v>
                      </c:pt>
                      <c:pt idx="1580">
                        <c:v>43317.83340625</c:v>
                      </c:pt>
                      <c:pt idx="1581">
                        <c:v>43317.875072974537</c:v>
                      </c:pt>
                      <c:pt idx="1582">
                        <c:v>43317.916739699074</c:v>
                      </c:pt>
                      <c:pt idx="1583">
                        <c:v>43317.958406423611</c:v>
                      </c:pt>
                      <c:pt idx="1584">
                        <c:v>43318.000073148149</c:v>
                      </c:pt>
                      <c:pt idx="1585">
                        <c:v>43318.041739872686</c:v>
                      </c:pt>
                      <c:pt idx="1586">
                        <c:v>43318.083406597223</c:v>
                      </c:pt>
                      <c:pt idx="1587">
                        <c:v>43318.12507332176</c:v>
                      </c:pt>
                      <c:pt idx="1588">
                        <c:v>43318.166740046297</c:v>
                      </c:pt>
                      <c:pt idx="1589">
                        <c:v>43318.208406770835</c:v>
                      </c:pt>
                      <c:pt idx="1590">
                        <c:v>43318.250073495372</c:v>
                      </c:pt>
                      <c:pt idx="1591">
                        <c:v>43318.291740219909</c:v>
                      </c:pt>
                      <c:pt idx="1592">
                        <c:v>43318.333406944446</c:v>
                      </c:pt>
                      <c:pt idx="1593">
                        <c:v>43318.375073668984</c:v>
                      </c:pt>
                      <c:pt idx="1594">
                        <c:v>43318.416740393521</c:v>
                      </c:pt>
                      <c:pt idx="1595">
                        <c:v>43318.458407118058</c:v>
                      </c:pt>
                      <c:pt idx="1596">
                        <c:v>43318.500073842595</c:v>
                      </c:pt>
                      <c:pt idx="1597">
                        <c:v>43318.541740567132</c:v>
                      </c:pt>
                      <c:pt idx="1598">
                        <c:v>43318.58340729167</c:v>
                      </c:pt>
                      <c:pt idx="1599">
                        <c:v>43318.625074016207</c:v>
                      </c:pt>
                      <c:pt idx="1600">
                        <c:v>43318.666740740744</c:v>
                      </c:pt>
                      <c:pt idx="1601">
                        <c:v>43318.708407465281</c:v>
                      </c:pt>
                      <c:pt idx="1602">
                        <c:v>43318.750074189818</c:v>
                      </c:pt>
                      <c:pt idx="1603">
                        <c:v>43318.791740914348</c:v>
                      </c:pt>
                      <c:pt idx="1604">
                        <c:v>43318.833407638886</c:v>
                      </c:pt>
                      <c:pt idx="1605">
                        <c:v>43318.875074363423</c:v>
                      </c:pt>
                      <c:pt idx="1606">
                        <c:v>43318.91674108796</c:v>
                      </c:pt>
                      <c:pt idx="1607">
                        <c:v>43318.958407812497</c:v>
                      </c:pt>
                      <c:pt idx="1608">
                        <c:v>43319.000074537034</c:v>
                      </c:pt>
                      <c:pt idx="1609">
                        <c:v>43319.041741261572</c:v>
                      </c:pt>
                      <c:pt idx="1610">
                        <c:v>43319.083407986109</c:v>
                      </c:pt>
                      <c:pt idx="1611">
                        <c:v>43319.125074710646</c:v>
                      </c:pt>
                      <c:pt idx="1612">
                        <c:v>43319.166741435183</c:v>
                      </c:pt>
                      <c:pt idx="1613">
                        <c:v>43319.20840815972</c:v>
                      </c:pt>
                      <c:pt idx="1614">
                        <c:v>43319.250074884258</c:v>
                      </c:pt>
                      <c:pt idx="1615">
                        <c:v>43319.291741608795</c:v>
                      </c:pt>
                      <c:pt idx="1616">
                        <c:v>43319.333408333332</c:v>
                      </c:pt>
                      <c:pt idx="1617">
                        <c:v>43319.375075057869</c:v>
                      </c:pt>
                      <c:pt idx="1618">
                        <c:v>43319.416741782406</c:v>
                      </c:pt>
                      <c:pt idx="1619">
                        <c:v>43319.458408506944</c:v>
                      </c:pt>
                      <c:pt idx="1620">
                        <c:v>43319.500075231481</c:v>
                      </c:pt>
                      <c:pt idx="1621">
                        <c:v>43319.541741956018</c:v>
                      </c:pt>
                      <c:pt idx="1622">
                        <c:v>43319.583408680555</c:v>
                      </c:pt>
                      <c:pt idx="1623">
                        <c:v>43319.625075405093</c:v>
                      </c:pt>
                      <c:pt idx="1624">
                        <c:v>43319.66674212963</c:v>
                      </c:pt>
                      <c:pt idx="1625">
                        <c:v>43319.708408854167</c:v>
                      </c:pt>
                      <c:pt idx="1626">
                        <c:v>43319.750075578704</c:v>
                      </c:pt>
                      <c:pt idx="1627">
                        <c:v>43319.791742303241</c:v>
                      </c:pt>
                      <c:pt idx="1628">
                        <c:v>43319.833409027779</c:v>
                      </c:pt>
                      <c:pt idx="1629">
                        <c:v>43319.875075752316</c:v>
                      </c:pt>
                      <c:pt idx="1630">
                        <c:v>43319.916742476853</c:v>
                      </c:pt>
                      <c:pt idx="1631">
                        <c:v>43319.95840920139</c:v>
                      </c:pt>
                      <c:pt idx="1632">
                        <c:v>43320.000075925927</c:v>
                      </c:pt>
                      <c:pt idx="1633">
                        <c:v>43320.041742650465</c:v>
                      </c:pt>
                      <c:pt idx="1634">
                        <c:v>43320.083409375002</c:v>
                      </c:pt>
                      <c:pt idx="1635">
                        <c:v>43320.125076099539</c:v>
                      </c:pt>
                      <c:pt idx="1636">
                        <c:v>43320.166742824076</c:v>
                      </c:pt>
                      <c:pt idx="1637">
                        <c:v>43320.208409548613</c:v>
                      </c:pt>
                      <c:pt idx="1638">
                        <c:v>43320.250076273151</c:v>
                      </c:pt>
                      <c:pt idx="1639">
                        <c:v>43320.291742997688</c:v>
                      </c:pt>
                      <c:pt idx="1640">
                        <c:v>43320.333409722225</c:v>
                      </c:pt>
                      <c:pt idx="1641">
                        <c:v>43320.375076446762</c:v>
                      </c:pt>
                      <c:pt idx="1642">
                        <c:v>43320.416743171299</c:v>
                      </c:pt>
                      <c:pt idx="1643">
                        <c:v>43320.458409895837</c:v>
                      </c:pt>
                      <c:pt idx="1644">
                        <c:v>43320.500076620374</c:v>
                      </c:pt>
                      <c:pt idx="1645">
                        <c:v>43320.541743344904</c:v>
                      </c:pt>
                      <c:pt idx="1646">
                        <c:v>43320.583410069441</c:v>
                      </c:pt>
                      <c:pt idx="1647">
                        <c:v>43320.625076793978</c:v>
                      </c:pt>
                      <c:pt idx="1648">
                        <c:v>43320.666743518515</c:v>
                      </c:pt>
                      <c:pt idx="1649">
                        <c:v>43320.708410243053</c:v>
                      </c:pt>
                      <c:pt idx="1650">
                        <c:v>43320.75007696759</c:v>
                      </c:pt>
                      <c:pt idx="1651">
                        <c:v>43320.791743692127</c:v>
                      </c:pt>
                      <c:pt idx="1652">
                        <c:v>43320.833410416664</c:v>
                      </c:pt>
                      <c:pt idx="1653">
                        <c:v>43320.875077141201</c:v>
                      </c:pt>
                      <c:pt idx="1654">
                        <c:v>43320.916743865739</c:v>
                      </c:pt>
                      <c:pt idx="1655">
                        <c:v>43320.958410590276</c:v>
                      </c:pt>
                      <c:pt idx="1656">
                        <c:v>43321.000077314813</c:v>
                      </c:pt>
                      <c:pt idx="1657">
                        <c:v>43321.04174403935</c:v>
                      </c:pt>
                      <c:pt idx="1658">
                        <c:v>43321.083410763888</c:v>
                      </c:pt>
                      <c:pt idx="1659">
                        <c:v>43321.125077488425</c:v>
                      </c:pt>
                      <c:pt idx="1660">
                        <c:v>43321.166744212962</c:v>
                      </c:pt>
                      <c:pt idx="1661">
                        <c:v>43321.208410937499</c:v>
                      </c:pt>
                      <c:pt idx="1662">
                        <c:v>43321.250077662036</c:v>
                      </c:pt>
                      <c:pt idx="1663">
                        <c:v>43321.291744386574</c:v>
                      </c:pt>
                      <c:pt idx="1664">
                        <c:v>43321.333411111111</c:v>
                      </c:pt>
                      <c:pt idx="1665">
                        <c:v>43321.375077835648</c:v>
                      </c:pt>
                      <c:pt idx="1666">
                        <c:v>43321.416744560185</c:v>
                      </c:pt>
                      <c:pt idx="1667">
                        <c:v>43321.458411284722</c:v>
                      </c:pt>
                      <c:pt idx="1668">
                        <c:v>43321.50007800926</c:v>
                      </c:pt>
                      <c:pt idx="1669">
                        <c:v>43321.541744733797</c:v>
                      </c:pt>
                      <c:pt idx="1670">
                        <c:v>43321.583411458334</c:v>
                      </c:pt>
                      <c:pt idx="1671">
                        <c:v>43321.625078182871</c:v>
                      </c:pt>
                      <c:pt idx="1672">
                        <c:v>43321.666744907408</c:v>
                      </c:pt>
                      <c:pt idx="1673">
                        <c:v>43321.708411631946</c:v>
                      </c:pt>
                      <c:pt idx="1674">
                        <c:v>43321.750078356483</c:v>
                      </c:pt>
                      <c:pt idx="1675">
                        <c:v>43321.79174508102</c:v>
                      </c:pt>
                      <c:pt idx="1676">
                        <c:v>43321.833411805557</c:v>
                      </c:pt>
                      <c:pt idx="1677">
                        <c:v>43321.875078530094</c:v>
                      </c:pt>
                      <c:pt idx="1678">
                        <c:v>43321.916745254632</c:v>
                      </c:pt>
                      <c:pt idx="1679">
                        <c:v>43321.958411979169</c:v>
                      </c:pt>
                      <c:pt idx="1680">
                        <c:v>43322.000078703706</c:v>
                      </c:pt>
                      <c:pt idx="1681">
                        <c:v>43322.041745428243</c:v>
                      </c:pt>
                      <c:pt idx="1682">
                        <c:v>43322.083412152781</c:v>
                      </c:pt>
                      <c:pt idx="1683">
                        <c:v>43322.125078877318</c:v>
                      </c:pt>
                      <c:pt idx="1684">
                        <c:v>43322.166745601855</c:v>
                      </c:pt>
                      <c:pt idx="1685">
                        <c:v>43322.208412326392</c:v>
                      </c:pt>
                      <c:pt idx="1686">
                        <c:v>43322.250079050929</c:v>
                      </c:pt>
                      <c:pt idx="1687">
                        <c:v>43322.291745775467</c:v>
                      </c:pt>
                      <c:pt idx="1688">
                        <c:v>43322.333412499996</c:v>
                      </c:pt>
                      <c:pt idx="1689">
                        <c:v>43322.375079224534</c:v>
                      </c:pt>
                      <c:pt idx="1690">
                        <c:v>43322.416745949071</c:v>
                      </c:pt>
                      <c:pt idx="1691">
                        <c:v>43322.458412673608</c:v>
                      </c:pt>
                      <c:pt idx="1692">
                        <c:v>43322.500079398145</c:v>
                      </c:pt>
                      <c:pt idx="1693">
                        <c:v>43322.541746122683</c:v>
                      </c:pt>
                      <c:pt idx="1694">
                        <c:v>43322.58341284722</c:v>
                      </c:pt>
                      <c:pt idx="1695">
                        <c:v>43322.625079571757</c:v>
                      </c:pt>
                      <c:pt idx="1696">
                        <c:v>43322.666746296294</c:v>
                      </c:pt>
                      <c:pt idx="1697">
                        <c:v>43322.708413020831</c:v>
                      </c:pt>
                      <c:pt idx="1698">
                        <c:v>43322.750079745369</c:v>
                      </c:pt>
                      <c:pt idx="1699">
                        <c:v>43322.791746469906</c:v>
                      </c:pt>
                      <c:pt idx="1700">
                        <c:v>43322.833413194443</c:v>
                      </c:pt>
                      <c:pt idx="1701">
                        <c:v>43322.87507991898</c:v>
                      </c:pt>
                      <c:pt idx="1702">
                        <c:v>43322.916746643517</c:v>
                      </c:pt>
                      <c:pt idx="1703">
                        <c:v>43322.958413368055</c:v>
                      </c:pt>
                      <c:pt idx="1704">
                        <c:v>43323.000080092592</c:v>
                      </c:pt>
                      <c:pt idx="1705">
                        <c:v>43323.041746817129</c:v>
                      </c:pt>
                      <c:pt idx="1706">
                        <c:v>43323.083413541666</c:v>
                      </c:pt>
                      <c:pt idx="1707">
                        <c:v>43323.125080266203</c:v>
                      </c:pt>
                      <c:pt idx="1708">
                        <c:v>43323.166746990741</c:v>
                      </c:pt>
                      <c:pt idx="1709">
                        <c:v>43323.208413715278</c:v>
                      </c:pt>
                      <c:pt idx="1710">
                        <c:v>43323.250080439815</c:v>
                      </c:pt>
                      <c:pt idx="1711">
                        <c:v>43323.291747164352</c:v>
                      </c:pt>
                      <c:pt idx="1712">
                        <c:v>43323.333413888889</c:v>
                      </c:pt>
                      <c:pt idx="1713">
                        <c:v>43323.375080613427</c:v>
                      </c:pt>
                      <c:pt idx="1714">
                        <c:v>43323.416747337964</c:v>
                      </c:pt>
                      <c:pt idx="1715">
                        <c:v>43323.458414062501</c:v>
                      </c:pt>
                      <c:pt idx="1716">
                        <c:v>43323.500080787038</c:v>
                      </c:pt>
                      <c:pt idx="1717">
                        <c:v>43323.541747511576</c:v>
                      </c:pt>
                      <c:pt idx="1718">
                        <c:v>43323.583414236113</c:v>
                      </c:pt>
                      <c:pt idx="1719">
                        <c:v>43323.62508096065</c:v>
                      </c:pt>
                      <c:pt idx="1720">
                        <c:v>43323.666747685187</c:v>
                      </c:pt>
                      <c:pt idx="1721">
                        <c:v>43323.708414409724</c:v>
                      </c:pt>
                      <c:pt idx="1722">
                        <c:v>43323.750081134262</c:v>
                      </c:pt>
                      <c:pt idx="1723">
                        <c:v>43323.791747858799</c:v>
                      </c:pt>
                      <c:pt idx="1724">
                        <c:v>43323.833414583336</c:v>
                      </c:pt>
                      <c:pt idx="1725">
                        <c:v>43323.875081307873</c:v>
                      </c:pt>
                      <c:pt idx="1726">
                        <c:v>43323.91674803241</c:v>
                      </c:pt>
                      <c:pt idx="1727">
                        <c:v>43323.958414756948</c:v>
                      </c:pt>
                      <c:pt idx="1728">
                        <c:v>43324.000081481485</c:v>
                      </c:pt>
                      <c:pt idx="1729">
                        <c:v>43324.041748206022</c:v>
                      </c:pt>
                      <c:pt idx="1730">
                        <c:v>43324.083414930552</c:v>
                      </c:pt>
                      <c:pt idx="1731">
                        <c:v>43324.125081655089</c:v>
                      </c:pt>
                      <c:pt idx="1732">
                        <c:v>43324.166748379626</c:v>
                      </c:pt>
                      <c:pt idx="1733">
                        <c:v>43324.208415104164</c:v>
                      </c:pt>
                      <c:pt idx="1734">
                        <c:v>43324.250081828701</c:v>
                      </c:pt>
                      <c:pt idx="1735">
                        <c:v>43324.291748553238</c:v>
                      </c:pt>
                      <c:pt idx="1736">
                        <c:v>43324.333415277775</c:v>
                      </c:pt>
                      <c:pt idx="1737">
                        <c:v>43324.375082002312</c:v>
                      </c:pt>
                      <c:pt idx="1738">
                        <c:v>43324.41674872685</c:v>
                      </c:pt>
                      <c:pt idx="1739">
                        <c:v>43324.458415451387</c:v>
                      </c:pt>
                      <c:pt idx="1740">
                        <c:v>43324.500082175924</c:v>
                      </c:pt>
                      <c:pt idx="1741">
                        <c:v>43324.541748900461</c:v>
                      </c:pt>
                      <c:pt idx="1742">
                        <c:v>43324.583415624998</c:v>
                      </c:pt>
                      <c:pt idx="1743">
                        <c:v>43324.625082349536</c:v>
                      </c:pt>
                      <c:pt idx="1744">
                        <c:v>43324.666749074073</c:v>
                      </c:pt>
                      <c:pt idx="1745">
                        <c:v>43324.70841579861</c:v>
                      </c:pt>
                      <c:pt idx="1746">
                        <c:v>43324.750082523147</c:v>
                      </c:pt>
                      <c:pt idx="1747">
                        <c:v>43324.791749247684</c:v>
                      </c:pt>
                      <c:pt idx="1748">
                        <c:v>43324.833415972222</c:v>
                      </c:pt>
                      <c:pt idx="1749">
                        <c:v>43324.875082696759</c:v>
                      </c:pt>
                      <c:pt idx="1750">
                        <c:v>43324.916749421296</c:v>
                      </c:pt>
                      <c:pt idx="1751">
                        <c:v>43324.958416145833</c:v>
                      </c:pt>
                      <c:pt idx="1752">
                        <c:v>43325.000082870371</c:v>
                      </c:pt>
                      <c:pt idx="1753">
                        <c:v>43325.041749594908</c:v>
                      </c:pt>
                      <c:pt idx="1754">
                        <c:v>43325.083416319445</c:v>
                      </c:pt>
                      <c:pt idx="1755">
                        <c:v>43325.125083043982</c:v>
                      </c:pt>
                      <c:pt idx="1756">
                        <c:v>43325.166749768519</c:v>
                      </c:pt>
                      <c:pt idx="1757">
                        <c:v>43325.208416493057</c:v>
                      </c:pt>
                      <c:pt idx="1758">
                        <c:v>43325.250083217594</c:v>
                      </c:pt>
                      <c:pt idx="1759">
                        <c:v>43325.291749942131</c:v>
                      </c:pt>
                      <c:pt idx="1760">
                        <c:v>43325.333416666668</c:v>
                      </c:pt>
                      <c:pt idx="1761">
                        <c:v>43325.375083391205</c:v>
                      </c:pt>
                      <c:pt idx="1762">
                        <c:v>43325.416750115743</c:v>
                      </c:pt>
                      <c:pt idx="1763">
                        <c:v>43325.45841684028</c:v>
                      </c:pt>
                      <c:pt idx="1764">
                        <c:v>43325.500083564817</c:v>
                      </c:pt>
                      <c:pt idx="1765">
                        <c:v>43325.541750289354</c:v>
                      </c:pt>
                      <c:pt idx="1766">
                        <c:v>43325.583417013891</c:v>
                      </c:pt>
                      <c:pt idx="1767">
                        <c:v>43325.625083738429</c:v>
                      </c:pt>
                      <c:pt idx="1768">
                        <c:v>43325.666750462966</c:v>
                      </c:pt>
                      <c:pt idx="1769">
                        <c:v>43325.708417187503</c:v>
                      </c:pt>
                      <c:pt idx="1770">
                        <c:v>43325.75008391204</c:v>
                      </c:pt>
                      <c:pt idx="1771">
                        <c:v>43325.791750636577</c:v>
                      </c:pt>
                      <c:pt idx="1772">
                        <c:v>43325.833417361115</c:v>
                      </c:pt>
                      <c:pt idx="1773">
                        <c:v>43325.875084085645</c:v>
                      </c:pt>
                      <c:pt idx="1774">
                        <c:v>43325.916750810182</c:v>
                      </c:pt>
                      <c:pt idx="1775">
                        <c:v>43325.958417534719</c:v>
                      </c:pt>
                      <c:pt idx="1776">
                        <c:v>43326.000084259256</c:v>
                      </c:pt>
                      <c:pt idx="1777">
                        <c:v>43326.041750983793</c:v>
                      </c:pt>
                      <c:pt idx="1778">
                        <c:v>43326.083417708331</c:v>
                      </c:pt>
                      <c:pt idx="1779">
                        <c:v>43326.125084432868</c:v>
                      </c:pt>
                      <c:pt idx="1780">
                        <c:v>43326.166751157405</c:v>
                      </c:pt>
                      <c:pt idx="1781">
                        <c:v>43326.208417881942</c:v>
                      </c:pt>
                      <c:pt idx="1782">
                        <c:v>43326.25008460648</c:v>
                      </c:pt>
                      <c:pt idx="1783">
                        <c:v>43326.291751331017</c:v>
                      </c:pt>
                      <c:pt idx="1784">
                        <c:v>43326.333418055554</c:v>
                      </c:pt>
                      <c:pt idx="1785">
                        <c:v>43326.375084780091</c:v>
                      </c:pt>
                      <c:pt idx="1786">
                        <c:v>43326.416751504628</c:v>
                      </c:pt>
                      <c:pt idx="1787">
                        <c:v>43326.458418229166</c:v>
                      </c:pt>
                      <c:pt idx="1788">
                        <c:v>43326.500084953703</c:v>
                      </c:pt>
                      <c:pt idx="1789">
                        <c:v>43326.54175167824</c:v>
                      </c:pt>
                      <c:pt idx="1790">
                        <c:v>43326.583418402777</c:v>
                      </c:pt>
                      <c:pt idx="1791">
                        <c:v>43326.625085127314</c:v>
                      </c:pt>
                      <c:pt idx="1792">
                        <c:v>43326.666751851852</c:v>
                      </c:pt>
                      <c:pt idx="1793">
                        <c:v>43326.708418576389</c:v>
                      </c:pt>
                      <c:pt idx="1794">
                        <c:v>43326.750085300926</c:v>
                      </c:pt>
                      <c:pt idx="1795">
                        <c:v>43326.791752025463</c:v>
                      </c:pt>
                      <c:pt idx="1796">
                        <c:v>43326.83341875</c:v>
                      </c:pt>
                      <c:pt idx="1797">
                        <c:v>43326.875085474538</c:v>
                      </c:pt>
                      <c:pt idx="1798">
                        <c:v>43326.916752199075</c:v>
                      </c:pt>
                      <c:pt idx="1799">
                        <c:v>43326.958418923612</c:v>
                      </c:pt>
                      <c:pt idx="1800">
                        <c:v>43327.000085648149</c:v>
                      </c:pt>
                      <c:pt idx="1801">
                        <c:v>43327.041752372686</c:v>
                      </c:pt>
                      <c:pt idx="1802">
                        <c:v>43327.083419097224</c:v>
                      </c:pt>
                      <c:pt idx="1803">
                        <c:v>43327.125085821761</c:v>
                      </c:pt>
                      <c:pt idx="1804">
                        <c:v>43327.166752546298</c:v>
                      </c:pt>
                      <c:pt idx="1805">
                        <c:v>43327.208419270835</c:v>
                      </c:pt>
                      <c:pt idx="1806">
                        <c:v>43327.250085995373</c:v>
                      </c:pt>
                      <c:pt idx="1807">
                        <c:v>43327.29175271991</c:v>
                      </c:pt>
                      <c:pt idx="1808">
                        <c:v>43327.333419444447</c:v>
                      </c:pt>
                      <c:pt idx="1809">
                        <c:v>43327.375086168984</c:v>
                      </c:pt>
                      <c:pt idx="1810">
                        <c:v>43327.416752893521</c:v>
                      </c:pt>
                      <c:pt idx="1811">
                        <c:v>43327.458419618059</c:v>
                      </c:pt>
                      <c:pt idx="1812">
                        <c:v>43327.500086342596</c:v>
                      </c:pt>
                      <c:pt idx="1813">
                        <c:v>43327.541753067133</c:v>
                      </c:pt>
                      <c:pt idx="1814">
                        <c:v>43327.58341979167</c:v>
                      </c:pt>
                      <c:pt idx="1815">
                        <c:v>43327.6250865162</c:v>
                      </c:pt>
                      <c:pt idx="1816">
                        <c:v>43327.666753240737</c:v>
                      </c:pt>
                      <c:pt idx="1817">
                        <c:v>43327.708419965275</c:v>
                      </c:pt>
                      <c:pt idx="1818">
                        <c:v>43327.750086689812</c:v>
                      </c:pt>
                      <c:pt idx="1819">
                        <c:v>43327.791753414349</c:v>
                      </c:pt>
                      <c:pt idx="1820">
                        <c:v>43327.833420138886</c:v>
                      </c:pt>
                      <c:pt idx="1821">
                        <c:v>43327.875086863423</c:v>
                      </c:pt>
                      <c:pt idx="1822">
                        <c:v>43327.916753587961</c:v>
                      </c:pt>
                      <c:pt idx="1823">
                        <c:v>43327.958420312498</c:v>
                      </c:pt>
                      <c:pt idx="1824">
                        <c:v>43328.000087037035</c:v>
                      </c:pt>
                      <c:pt idx="1825">
                        <c:v>43328.041753761572</c:v>
                      </c:pt>
                      <c:pt idx="1826">
                        <c:v>43328.083420486109</c:v>
                      </c:pt>
                      <c:pt idx="1827">
                        <c:v>43328.125087210647</c:v>
                      </c:pt>
                      <c:pt idx="1828">
                        <c:v>43328.166753935184</c:v>
                      </c:pt>
                      <c:pt idx="1829">
                        <c:v>43328.208420659721</c:v>
                      </c:pt>
                      <c:pt idx="1830">
                        <c:v>43328.250087384258</c:v>
                      </c:pt>
                      <c:pt idx="1831">
                        <c:v>43328.291754108795</c:v>
                      </c:pt>
                      <c:pt idx="1832">
                        <c:v>43328.333420833333</c:v>
                      </c:pt>
                      <c:pt idx="1833">
                        <c:v>43328.37508755787</c:v>
                      </c:pt>
                      <c:pt idx="1834">
                        <c:v>43328.416754282407</c:v>
                      </c:pt>
                      <c:pt idx="1835">
                        <c:v>43328.458421006944</c:v>
                      </c:pt>
                      <c:pt idx="1836">
                        <c:v>43328.500087731481</c:v>
                      </c:pt>
                      <c:pt idx="1837">
                        <c:v>43328.541754456019</c:v>
                      </c:pt>
                      <c:pt idx="1838">
                        <c:v>43328.583421180556</c:v>
                      </c:pt>
                      <c:pt idx="1839">
                        <c:v>43328.625087905093</c:v>
                      </c:pt>
                      <c:pt idx="1840">
                        <c:v>43328.66675462963</c:v>
                      </c:pt>
                      <c:pt idx="1841">
                        <c:v>43328.708421354168</c:v>
                      </c:pt>
                      <c:pt idx="1842">
                        <c:v>43328.750088078705</c:v>
                      </c:pt>
                      <c:pt idx="1843">
                        <c:v>43328.791754803242</c:v>
                      </c:pt>
                      <c:pt idx="1844">
                        <c:v>43328.833421527779</c:v>
                      </c:pt>
                      <c:pt idx="1845">
                        <c:v>43328.875088252316</c:v>
                      </c:pt>
                      <c:pt idx="1846">
                        <c:v>43328.916754976854</c:v>
                      </c:pt>
                      <c:pt idx="1847">
                        <c:v>43328.958421701391</c:v>
                      </c:pt>
                      <c:pt idx="1848">
                        <c:v>43329.000088425928</c:v>
                      </c:pt>
                      <c:pt idx="1849">
                        <c:v>43329.041755150465</c:v>
                      </c:pt>
                      <c:pt idx="1850">
                        <c:v>43329.083421875002</c:v>
                      </c:pt>
                      <c:pt idx="1851">
                        <c:v>43329.12508859954</c:v>
                      </c:pt>
                      <c:pt idx="1852">
                        <c:v>43329.166755324077</c:v>
                      </c:pt>
                      <c:pt idx="1853">
                        <c:v>43329.208422048614</c:v>
                      </c:pt>
                      <c:pt idx="1854">
                        <c:v>43329.250088773151</c:v>
                      </c:pt>
                      <c:pt idx="1855">
                        <c:v>43329.291755497688</c:v>
                      </c:pt>
                      <c:pt idx="1856">
                        <c:v>43329.333422222226</c:v>
                      </c:pt>
                      <c:pt idx="1857">
                        <c:v>43329.375088946763</c:v>
                      </c:pt>
                      <c:pt idx="1858">
                        <c:v>43329.416755671293</c:v>
                      </c:pt>
                      <c:pt idx="1859">
                        <c:v>43329.45842239583</c:v>
                      </c:pt>
                      <c:pt idx="1860">
                        <c:v>43329.500089120367</c:v>
                      </c:pt>
                      <c:pt idx="1861">
                        <c:v>43329.541755844904</c:v>
                      </c:pt>
                      <c:pt idx="1862">
                        <c:v>43329.583422569442</c:v>
                      </c:pt>
                      <c:pt idx="1863">
                        <c:v>43329.625089293979</c:v>
                      </c:pt>
                      <c:pt idx="1864">
                        <c:v>43329.666756018516</c:v>
                      </c:pt>
                      <c:pt idx="1865">
                        <c:v>43329.708422743053</c:v>
                      </c:pt>
                      <c:pt idx="1866">
                        <c:v>43329.75008946759</c:v>
                      </c:pt>
                      <c:pt idx="1867">
                        <c:v>43329.791756192128</c:v>
                      </c:pt>
                      <c:pt idx="1868">
                        <c:v>43329.833422916665</c:v>
                      </c:pt>
                      <c:pt idx="1869">
                        <c:v>43329.875089641202</c:v>
                      </c:pt>
                      <c:pt idx="1870">
                        <c:v>43329.916756365739</c:v>
                      </c:pt>
                      <c:pt idx="1871">
                        <c:v>43329.958423090276</c:v>
                      </c:pt>
                      <c:pt idx="1872">
                        <c:v>43330.000089814814</c:v>
                      </c:pt>
                      <c:pt idx="1873">
                        <c:v>43330.041756539351</c:v>
                      </c:pt>
                      <c:pt idx="1874">
                        <c:v>43330.083423263888</c:v>
                      </c:pt>
                      <c:pt idx="1875">
                        <c:v>43330.125089988425</c:v>
                      </c:pt>
                      <c:pt idx="1876">
                        <c:v>43330.166756712963</c:v>
                      </c:pt>
                      <c:pt idx="1877">
                        <c:v>43330.2084234375</c:v>
                      </c:pt>
                      <c:pt idx="1878">
                        <c:v>43330.250090162037</c:v>
                      </c:pt>
                      <c:pt idx="1879">
                        <c:v>43330.291756886574</c:v>
                      </c:pt>
                      <c:pt idx="1880">
                        <c:v>43330.333423611111</c:v>
                      </c:pt>
                      <c:pt idx="1881">
                        <c:v>43330.375090335649</c:v>
                      </c:pt>
                      <c:pt idx="1882">
                        <c:v>43330.416757060186</c:v>
                      </c:pt>
                      <c:pt idx="1883">
                        <c:v>43330.458423784723</c:v>
                      </c:pt>
                      <c:pt idx="1884">
                        <c:v>43330.50009050926</c:v>
                      </c:pt>
                      <c:pt idx="1885">
                        <c:v>43330.541757233797</c:v>
                      </c:pt>
                      <c:pt idx="1886">
                        <c:v>43330.583423958335</c:v>
                      </c:pt>
                      <c:pt idx="1887">
                        <c:v>43330.625090682872</c:v>
                      </c:pt>
                      <c:pt idx="1888">
                        <c:v>43330.666757407409</c:v>
                      </c:pt>
                      <c:pt idx="1889">
                        <c:v>43330.708424131946</c:v>
                      </c:pt>
                      <c:pt idx="1890">
                        <c:v>43330.750090856483</c:v>
                      </c:pt>
                      <c:pt idx="1891">
                        <c:v>43330.791757581021</c:v>
                      </c:pt>
                      <c:pt idx="1892">
                        <c:v>43330.833424305558</c:v>
                      </c:pt>
                      <c:pt idx="1893">
                        <c:v>43330.875091030095</c:v>
                      </c:pt>
                      <c:pt idx="1894">
                        <c:v>43330.916757754632</c:v>
                      </c:pt>
                      <c:pt idx="1895">
                        <c:v>43330.958424479169</c:v>
                      </c:pt>
                      <c:pt idx="1896">
                        <c:v>43331.000091203707</c:v>
                      </c:pt>
                      <c:pt idx="1897">
                        <c:v>43331.041757928244</c:v>
                      </c:pt>
                      <c:pt idx="1898">
                        <c:v>43331.083424652781</c:v>
                      </c:pt>
                      <c:pt idx="1899">
                        <c:v>43331.125091377318</c:v>
                      </c:pt>
                      <c:pt idx="1900">
                        <c:v>43331.166758101848</c:v>
                      </c:pt>
                      <c:pt idx="1901">
                        <c:v>43331.208424826385</c:v>
                      </c:pt>
                      <c:pt idx="1902">
                        <c:v>43331.250091550923</c:v>
                      </c:pt>
                      <c:pt idx="1903">
                        <c:v>43331.29175827546</c:v>
                      </c:pt>
                      <c:pt idx="1904">
                        <c:v>43331.333424999997</c:v>
                      </c:pt>
                      <c:pt idx="1905">
                        <c:v>43331.375091724534</c:v>
                      </c:pt>
                      <c:pt idx="1906">
                        <c:v>43331.416758449071</c:v>
                      </c:pt>
                      <c:pt idx="1907">
                        <c:v>43331.458425173609</c:v>
                      </c:pt>
                      <c:pt idx="1908">
                        <c:v>43331.500091898146</c:v>
                      </c:pt>
                      <c:pt idx="1909">
                        <c:v>43331.541758622683</c:v>
                      </c:pt>
                      <c:pt idx="1910">
                        <c:v>43331.58342534722</c:v>
                      </c:pt>
                      <c:pt idx="1911">
                        <c:v>43331.625092071758</c:v>
                      </c:pt>
                      <c:pt idx="1912">
                        <c:v>43331.666758796295</c:v>
                      </c:pt>
                      <c:pt idx="1913">
                        <c:v>43331.708425520832</c:v>
                      </c:pt>
                      <c:pt idx="1914">
                        <c:v>43331.750092245369</c:v>
                      </c:pt>
                      <c:pt idx="1915">
                        <c:v>43331.791758969906</c:v>
                      </c:pt>
                      <c:pt idx="1916">
                        <c:v>43331.833425694444</c:v>
                      </c:pt>
                      <c:pt idx="1917">
                        <c:v>43331.875092418981</c:v>
                      </c:pt>
                      <c:pt idx="1918">
                        <c:v>43331.916759143518</c:v>
                      </c:pt>
                      <c:pt idx="1919">
                        <c:v>43331.958425868055</c:v>
                      </c:pt>
                      <c:pt idx="1920">
                        <c:v>43332.000092592592</c:v>
                      </c:pt>
                      <c:pt idx="1921">
                        <c:v>43332.04175931713</c:v>
                      </c:pt>
                      <c:pt idx="1922">
                        <c:v>43332.083426041667</c:v>
                      </c:pt>
                      <c:pt idx="1923">
                        <c:v>43332.125092766204</c:v>
                      </c:pt>
                      <c:pt idx="1924">
                        <c:v>43332.166759490741</c:v>
                      </c:pt>
                      <c:pt idx="1925">
                        <c:v>43332.208426215278</c:v>
                      </c:pt>
                      <c:pt idx="1926">
                        <c:v>43332.250092939816</c:v>
                      </c:pt>
                      <c:pt idx="1927">
                        <c:v>43332.291759664353</c:v>
                      </c:pt>
                      <c:pt idx="1928">
                        <c:v>43332.33342638889</c:v>
                      </c:pt>
                      <c:pt idx="1929">
                        <c:v>43332.375093113427</c:v>
                      </c:pt>
                      <c:pt idx="1930">
                        <c:v>43332.416759837964</c:v>
                      </c:pt>
                      <c:pt idx="1931">
                        <c:v>43332.458426562502</c:v>
                      </c:pt>
                      <c:pt idx="1932">
                        <c:v>43332.500093287039</c:v>
                      </c:pt>
                      <c:pt idx="1933">
                        <c:v>43332.541760011576</c:v>
                      </c:pt>
                      <c:pt idx="1934">
                        <c:v>43332.583426736113</c:v>
                      </c:pt>
                      <c:pt idx="1935">
                        <c:v>43332.625093460651</c:v>
                      </c:pt>
                      <c:pt idx="1936">
                        <c:v>43332.666760185188</c:v>
                      </c:pt>
                      <c:pt idx="1937">
                        <c:v>43332.708426909725</c:v>
                      </c:pt>
                      <c:pt idx="1938">
                        <c:v>43332.750093634262</c:v>
                      </c:pt>
                      <c:pt idx="1939">
                        <c:v>43332.791760358799</c:v>
                      </c:pt>
                      <c:pt idx="1940">
                        <c:v>43332.833427083337</c:v>
                      </c:pt>
                      <c:pt idx="1941">
                        <c:v>43332.875093807874</c:v>
                      </c:pt>
                      <c:pt idx="1942">
                        <c:v>43332.916760532411</c:v>
                      </c:pt>
                      <c:pt idx="1943">
                        <c:v>43332.958427256941</c:v>
                      </c:pt>
                      <c:pt idx="1944">
                        <c:v>43333.000093981478</c:v>
                      </c:pt>
                      <c:pt idx="1945">
                        <c:v>43333.041760706015</c:v>
                      </c:pt>
                      <c:pt idx="1946">
                        <c:v>43333.083427430553</c:v>
                      </c:pt>
                      <c:pt idx="1947">
                        <c:v>43333.12509415509</c:v>
                      </c:pt>
                      <c:pt idx="1948">
                        <c:v>43333.166760879627</c:v>
                      </c:pt>
                      <c:pt idx="1949">
                        <c:v>43333.208427604164</c:v>
                      </c:pt>
                      <c:pt idx="1950">
                        <c:v>43333.250094328701</c:v>
                      </c:pt>
                      <c:pt idx="1951">
                        <c:v>43333.291761053239</c:v>
                      </c:pt>
                      <c:pt idx="1952">
                        <c:v>43333.333427777776</c:v>
                      </c:pt>
                      <c:pt idx="1953">
                        <c:v>43333.375094502313</c:v>
                      </c:pt>
                      <c:pt idx="1954">
                        <c:v>43333.41676122685</c:v>
                      </c:pt>
                      <c:pt idx="1955">
                        <c:v>43333.458427951387</c:v>
                      </c:pt>
                      <c:pt idx="1956">
                        <c:v>43333.500094675925</c:v>
                      </c:pt>
                      <c:pt idx="1957">
                        <c:v>43333.541761400462</c:v>
                      </c:pt>
                      <c:pt idx="1958">
                        <c:v>43333.583428124999</c:v>
                      </c:pt>
                      <c:pt idx="1959">
                        <c:v>43333.625094849536</c:v>
                      </c:pt>
                      <c:pt idx="1960">
                        <c:v>43333.666761574073</c:v>
                      </c:pt>
                      <c:pt idx="1961">
                        <c:v>43333.708428298611</c:v>
                      </c:pt>
                      <c:pt idx="1962">
                        <c:v>43333.750095023148</c:v>
                      </c:pt>
                      <c:pt idx="1963">
                        <c:v>43333.791761747685</c:v>
                      </c:pt>
                      <c:pt idx="1964">
                        <c:v>43333.833428472222</c:v>
                      </c:pt>
                      <c:pt idx="1965">
                        <c:v>43333.87509519676</c:v>
                      </c:pt>
                      <c:pt idx="1966">
                        <c:v>43333.916761921297</c:v>
                      </c:pt>
                      <c:pt idx="1967">
                        <c:v>43333.958428645834</c:v>
                      </c:pt>
                      <c:pt idx="1968">
                        <c:v>43334.000095370371</c:v>
                      </c:pt>
                      <c:pt idx="1969">
                        <c:v>43334.041762094908</c:v>
                      </c:pt>
                      <c:pt idx="1970">
                        <c:v>43334.083428819446</c:v>
                      </c:pt>
                      <c:pt idx="1971">
                        <c:v>43334.125095543983</c:v>
                      </c:pt>
                      <c:pt idx="1972">
                        <c:v>43334.16676226852</c:v>
                      </c:pt>
                      <c:pt idx="1973">
                        <c:v>43334.208428993057</c:v>
                      </c:pt>
                      <c:pt idx="1974">
                        <c:v>43334.250095717594</c:v>
                      </c:pt>
                      <c:pt idx="1975">
                        <c:v>43334.291762442132</c:v>
                      </c:pt>
                      <c:pt idx="1976">
                        <c:v>43334.333429166669</c:v>
                      </c:pt>
                      <c:pt idx="1977">
                        <c:v>43334.375095891206</c:v>
                      </c:pt>
                      <c:pt idx="1978">
                        <c:v>43334.416762615743</c:v>
                      </c:pt>
                      <c:pt idx="1979">
                        <c:v>43334.45842934028</c:v>
                      </c:pt>
                      <c:pt idx="1980">
                        <c:v>43334.500096064818</c:v>
                      </c:pt>
                      <c:pt idx="1981">
                        <c:v>43334.541762789355</c:v>
                      </c:pt>
                      <c:pt idx="1982">
                        <c:v>43334.583429513892</c:v>
                      </c:pt>
                      <c:pt idx="1983">
                        <c:v>43334.625096238429</c:v>
                      </c:pt>
                      <c:pt idx="1984">
                        <c:v>43334.666762962966</c:v>
                      </c:pt>
                      <c:pt idx="1985">
                        <c:v>43334.708429687496</c:v>
                      </c:pt>
                      <c:pt idx="1986">
                        <c:v>43334.750096412034</c:v>
                      </c:pt>
                      <c:pt idx="1987">
                        <c:v>43334.791763136571</c:v>
                      </c:pt>
                      <c:pt idx="1988">
                        <c:v>43334.833429861108</c:v>
                      </c:pt>
                      <c:pt idx="1989">
                        <c:v>43334.875096585645</c:v>
                      </c:pt>
                      <c:pt idx="1990">
                        <c:v>43334.916763310182</c:v>
                      </c:pt>
                      <c:pt idx="1991">
                        <c:v>43334.95843003472</c:v>
                      </c:pt>
                      <c:pt idx="1992">
                        <c:v>43335.000096759257</c:v>
                      </c:pt>
                      <c:pt idx="1993">
                        <c:v>43335.041763483794</c:v>
                      </c:pt>
                      <c:pt idx="1994">
                        <c:v>43335.083430208331</c:v>
                      </c:pt>
                      <c:pt idx="1995">
                        <c:v>43335.125096932868</c:v>
                      </c:pt>
                      <c:pt idx="1996">
                        <c:v>43335.166763657406</c:v>
                      </c:pt>
                      <c:pt idx="1997">
                        <c:v>43335.208430381943</c:v>
                      </c:pt>
                      <c:pt idx="1998">
                        <c:v>43335.25009710648</c:v>
                      </c:pt>
                      <c:pt idx="1999">
                        <c:v>43335.291763831017</c:v>
                      </c:pt>
                      <c:pt idx="2000">
                        <c:v>43335.333430555555</c:v>
                      </c:pt>
                      <c:pt idx="2001">
                        <c:v>43335.375097280092</c:v>
                      </c:pt>
                      <c:pt idx="2002">
                        <c:v>43335.416764004629</c:v>
                      </c:pt>
                      <c:pt idx="2003">
                        <c:v>43335.458430729166</c:v>
                      </c:pt>
                      <c:pt idx="2004">
                        <c:v>43335.500097453703</c:v>
                      </c:pt>
                      <c:pt idx="2005">
                        <c:v>43335.541764178241</c:v>
                      </c:pt>
                      <c:pt idx="2006">
                        <c:v>43335.583430902778</c:v>
                      </c:pt>
                      <c:pt idx="2007">
                        <c:v>43335.625097627315</c:v>
                      </c:pt>
                      <c:pt idx="2008">
                        <c:v>43335.666764351852</c:v>
                      </c:pt>
                      <c:pt idx="2009">
                        <c:v>43335.708431076389</c:v>
                      </c:pt>
                      <c:pt idx="2010">
                        <c:v>43335.750097800927</c:v>
                      </c:pt>
                      <c:pt idx="2011">
                        <c:v>43335.791764525464</c:v>
                      </c:pt>
                      <c:pt idx="2012">
                        <c:v>43335.833431250001</c:v>
                      </c:pt>
                      <c:pt idx="2013">
                        <c:v>43335.875097974538</c:v>
                      </c:pt>
                      <c:pt idx="2014">
                        <c:v>43335.916764699075</c:v>
                      </c:pt>
                      <c:pt idx="2015">
                        <c:v>43335.958431423613</c:v>
                      </c:pt>
                      <c:pt idx="2016">
                        <c:v>43336.00009814815</c:v>
                      </c:pt>
                      <c:pt idx="2017">
                        <c:v>43336.041764872687</c:v>
                      </c:pt>
                      <c:pt idx="2018">
                        <c:v>43336.083431597224</c:v>
                      </c:pt>
                      <c:pt idx="2019">
                        <c:v>43336.125098321761</c:v>
                      </c:pt>
                      <c:pt idx="2020">
                        <c:v>43336.166765046299</c:v>
                      </c:pt>
                      <c:pt idx="2021">
                        <c:v>43336.208431770836</c:v>
                      </c:pt>
                      <c:pt idx="2022">
                        <c:v>43336.250098495373</c:v>
                      </c:pt>
                      <c:pt idx="2023">
                        <c:v>43336.29176521991</c:v>
                      </c:pt>
                      <c:pt idx="2024">
                        <c:v>43336.333431944448</c:v>
                      </c:pt>
                      <c:pt idx="2025">
                        <c:v>43336.375098668985</c:v>
                      </c:pt>
                      <c:pt idx="2026">
                        <c:v>43336.416765393522</c:v>
                      </c:pt>
                      <c:pt idx="2027">
                        <c:v>43336.458432118059</c:v>
                      </c:pt>
                      <c:pt idx="2028">
                        <c:v>43336.500098842589</c:v>
                      </c:pt>
                      <c:pt idx="2029">
                        <c:v>43336.541765567126</c:v>
                      </c:pt>
                      <c:pt idx="2030">
                        <c:v>43336.583432291663</c:v>
                      </c:pt>
                      <c:pt idx="2031">
                        <c:v>43336.625099016201</c:v>
                      </c:pt>
                      <c:pt idx="2032">
                        <c:v>43336.666765740738</c:v>
                      </c:pt>
                      <c:pt idx="2033">
                        <c:v>43336.708432465275</c:v>
                      </c:pt>
                      <c:pt idx="2034">
                        <c:v>43336.750099189812</c:v>
                      </c:pt>
                      <c:pt idx="2035">
                        <c:v>43336.79176591435</c:v>
                      </c:pt>
                      <c:pt idx="2036">
                        <c:v>43336.833432638887</c:v>
                      </c:pt>
                      <c:pt idx="2037">
                        <c:v>43336.875099363424</c:v>
                      </c:pt>
                      <c:pt idx="2038">
                        <c:v>43336.916766087961</c:v>
                      </c:pt>
                      <c:pt idx="2039">
                        <c:v>43336.958432812498</c:v>
                      </c:pt>
                      <c:pt idx="2040">
                        <c:v>43337.000099537036</c:v>
                      </c:pt>
                      <c:pt idx="2041">
                        <c:v>43337.041766261573</c:v>
                      </c:pt>
                      <c:pt idx="2042">
                        <c:v>43337.08343298611</c:v>
                      </c:pt>
                      <c:pt idx="2043">
                        <c:v>43337.125099710647</c:v>
                      </c:pt>
                      <c:pt idx="2044">
                        <c:v>43337.166766435184</c:v>
                      </c:pt>
                      <c:pt idx="2045">
                        <c:v>43337.208433159722</c:v>
                      </c:pt>
                      <c:pt idx="2046">
                        <c:v>43337.250099884259</c:v>
                      </c:pt>
                      <c:pt idx="2047">
                        <c:v>43337.291766608796</c:v>
                      </c:pt>
                      <c:pt idx="2048">
                        <c:v>43337.333433333333</c:v>
                      </c:pt>
                      <c:pt idx="2049">
                        <c:v>43337.37510005787</c:v>
                      </c:pt>
                      <c:pt idx="2050">
                        <c:v>43337.416766782408</c:v>
                      </c:pt>
                      <c:pt idx="2051">
                        <c:v>43337.458433506945</c:v>
                      </c:pt>
                      <c:pt idx="2052">
                        <c:v>43337.500100231482</c:v>
                      </c:pt>
                      <c:pt idx="2053">
                        <c:v>43337.541766956019</c:v>
                      </c:pt>
                      <c:pt idx="2054">
                        <c:v>43337.583433680556</c:v>
                      </c:pt>
                      <c:pt idx="2055">
                        <c:v>43337.625100405094</c:v>
                      </c:pt>
                      <c:pt idx="2056">
                        <c:v>43337.666767129631</c:v>
                      </c:pt>
                      <c:pt idx="2057">
                        <c:v>43337.708433854168</c:v>
                      </c:pt>
                      <c:pt idx="2058">
                        <c:v>43337.750100578705</c:v>
                      </c:pt>
                      <c:pt idx="2059">
                        <c:v>43337.791767303243</c:v>
                      </c:pt>
                      <c:pt idx="2060">
                        <c:v>43337.83343402778</c:v>
                      </c:pt>
                      <c:pt idx="2061">
                        <c:v>43337.875100752317</c:v>
                      </c:pt>
                      <c:pt idx="2062">
                        <c:v>43337.916767476854</c:v>
                      </c:pt>
                      <c:pt idx="2063">
                        <c:v>43337.958434201391</c:v>
                      </c:pt>
                      <c:pt idx="2064">
                        <c:v>43338.000100925929</c:v>
                      </c:pt>
                      <c:pt idx="2065">
                        <c:v>43338.041767650466</c:v>
                      </c:pt>
                      <c:pt idx="2066">
                        <c:v>43338.083434375003</c:v>
                      </c:pt>
                      <c:pt idx="2067">
                        <c:v>43338.12510109954</c:v>
                      </c:pt>
                      <c:pt idx="2068">
                        <c:v>43338.166767824077</c:v>
                      </c:pt>
                      <c:pt idx="2069">
                        <c:v>43338.208434548615</c:v>
                      </c:pt>
                      <c:pt idx="2070">
                        <c:v>43338.250101273145</c:v>
                      </c:pt>
                      <c:pt idx="2071">
                        <c:v>43338.291767997682</c:v>
                      </c:pt>
                      <c:pt idx="2072">
                        <c:v>43338.333434722219</c:v>
                      </c:pt>
                      <c:pt idx="2073">
                        <c:v>43338.375101446756</c:v>
                      </c:pt>
                      <c:pt idx="2074">
                        <c:v>43338.416768171293</c:v>
                      </c:pt>
                      <c:pt idx="2075">
                        <c:v>43338.458434895831</c:v>
                      </c:pt>
                      <c:pt idx="2076">
                        <c:v>43338.500101620368</c:v>
                      </c:pt>
                      <c:pt idx="2077">
                        <c:v>43338.541768344905</c:v>
                      </c:pt>
                      <c:pt idx="2078">
                        <c:v>43338.583435069442</c:v>
                      </c:pt>
                      <c:pt idx="2079">
                        <c:v>43338.625101793979</c:v>
                      </c:pt>
                      <c:pt idx="2080">
                        <c:v>43338.666768518517</c:v>
                      </c:pt>
                      <c:pt idx="2081">
                        <c:v>43338.708435243054</c:v>
                      </c:pt>
                      <c:pt idx="2082">
                        <c:v>43338.750101967591</c:v>
                      </c:pt>
                      <c:pt idx="2083">
                        <c:v>43338.791768692128</c:v>
                      </c:pt>
                      <c:pt idx="2084">
                        <c:v>43338.833435416665</c:v>
                      </c:pt>
                      <c:pt idx="2085">
                        <c:v>43338.875102141203</c:v>
                      </c:pt>
                      <c:pt idx="2086">
                        <c:v>43338.91676886574</c:v>
                      </c:pt>
                      <c:pt idx="2087">
                        <c:v>43338.958435590277</c:v>
                      </c:pt>
                      <c:pt idx="2088">
                        <c:v>43339.000102314814</c:v>
                      </c:pt>
                      <c:pt idx="2089">
                        <c:v>43339.041769039351</c:v>
                      </c:pt>
                      <c:pt idx="2090">
                        <c:v>43339.083435763889</c:v>
                      </c:pt>
                      <c:pt idx="2091">
                        <c:v>43339.125102488426</c:v>
                      </c:pt>
                      <c:pt idx="2092">
                        <c:v>43339.166769212963</c:v>
                      </c:pt>
                      <c:pt idx="2093">
                        <c:v>43339.2084359375</c:v>
                      </c:pt>
                      <c:pt idx="2094">
                        <c:v>43339.250102662038</c:v>
                      </c:pt>
                      <c:pt idx="2095">
                        <c:v>43339.291769386575</c:v>
                      </c:pt>
                      <c:pt idx="2096">
                        <c:v>43339.333436111112</c:v>
                      </c:pt>
                      <c:pt idx="2097">
                        <c:v>43339.375102835649</c:v>
                      </c:pt>
                      <c:pt idx="2098">
                        <c:v>43339.416769560186</c:v>
                      </c:pt>
                      <c:pt idx="2099">
                        <c:v>43339.458436284724</c:v>
                      </c:pt>
                      <c:pt idx="2100">
                        <c:v>43339.500103009261</c:v>
                      </c:pt>
                      <c:pt idx="2101">
                        <c:v>43339.541769733798</c:v>
                      </c:pt>
                      <c:pt idx="2102">
                        <c:v>43339.583436458335</c:v>
                      </c:pt>
                      <c:pt idx="2103">
                        <c:v>43339.625103182872</c:v>
                      </c:pt>
                      <c:pt idx="2104">
                        <c:v>43339.66676990741</c:v>
                      </c:pt>
                      <c:pt idx="2105">
                        <c:v>43339.708436631947</c:v>
                      </c:pt>
                      <c:pt idx="2106">
                        <c:v>43339.750103356484</c:v>
                      </c:pt>
                      <c:pt idx="2107">
                        <c:v>43339.791770081021</c:v>
                      </c:pt>
                      <c:pt idx="2108">
                        <c:v>43339.833436805558</c:v>
                      </c:pt>
                      <c:pt idx="2109">
                        <c:v>43339.875103530096</c:v>
                      </c:pt>
                      <c:pt idx="2110">
                        <c:v>43339.916770254633</c:v>
                      </c:pt>
                      <c:pt idx="2111">
                        <c:v>43339.95843697917</c:v>
                      </c:pt>
                      <c:pt idx="2112">
                        <c:v>43340.000103703707</c:v>
                      </c:pt>
                      <c:pt idx="2113">
                        <c:v>43340.041770428237</c:v>
                      </c:pt>
                      <c:pt idx="2114">
                        <c:v>43340.083437152774</c:v>
                      </c:pt>
                      <c:pt idx="2115">
                        <c:v>43340.125103877312</c:v>
                      </c:pt>
                      <c:pt idx="2116">
                        <c:v>43340.166770601849</c:v>
                      </c:pt>
                      <c:pt idx="2117">
                        <c:v>43340.208437326386</c:v>
                      </c:pt>
                      <c:pt idx="2118">
                        <c:v>43340.250104050923</c:v>
                      </c:pt>
                      <c:pt idx="2119">
                        <c:v>43340.29177077546</c:v>
                      </c:pt>
                      <c:pt idx="2120">
                        <c:v>43340.333437499998</c:v>
                      </c:pt>
                      <c:pt idx="2121">
                        <c:v>43340.375104224535</c:v>
                      </c:pt>
                      <c:pt idx="2122">
                        <c:v>43340.416770949072</c:v>
                      </c:pt>
                      <c:pt idx="2123">
                        <c:v>43340.458437673609</c:v>
                      </c:pt>
                      <c:pt idx="2124">
                        <c:v>43340.500104398147</c:v>
                      </c:pt>
                      <c:pt idx="2125">
                        <c:v>43340.541771122684</c:v>
                      </c:pt>
                      <c:pt idx="2126">
                        <c:v>43340.583437847221</c:v>
                      </c:pt>
                      <c:pt idx="2127">
                        <c:v>43340.625104571758</c:v>
                      </c:pt>
                      <c:pt idx="2128">
                        <c:v>43340.666771296295</c:v>
                      </c:pt>
                      <c:pt idx="2129">
                        <c:v>43340.708438020833</c:v>
                      </c:pt>
                      <c:pt idx="2130">
                        <c:v>43340.75010474537</c:v>
                      </c:pt>
                      <c:pt idx="2131">
                        <c:v>43340.791771469907</c:v>
                      </c:pt>
                      <c:pt idx="2132">
                        <c:v>43340.833438194444</c:v>
                      </c:pt>
                      <c:pt idx="2133">
                        <c:v>43340.875104918981</c:v>
                      </c:pt>
                      <c:pt idx="2134">
                        <c:v>43340.916771643519</c:v>
                      </c:pt>
                      <c:pt idx="2135">
                        <c:v>43340.958438368056</c:v>
                      </c:pt>
                      <c:pt idx="2136">
                        <c:v>43341.000105092593</c:v>
                      </c:pt>
                      <c:pt idx="2137">
                        <c:v>43341.04177181713</c:v>
                      </c:pt>
                      <c:pt idx="2138">
                        <c:v>43341.083438541667</c:v>
                      </c:pt>
                      <c:pt idx="2139">
                        <c:v>43341.125105266205</c:v>
                      </c:pt>
                      <c:pt idx="2140">
                        <c:v>43341.166771990742</c:v>
                      </c:pt>
                      <c:pt idx="2141">
                        <c:v>43341.208438715279</c:v>
                      </c:pt>
                      <c:pt idx="2142">
                        <c:v>43341.250105439816</c:v>
                      </c:pt>
                      <c:pt idx="2143">
                        <c:v>43341.291772164353</c:v>
                      </c:pt>
                      <c:pt idx="2144">
                        <c:v>43341.333438888891</c:v>
                      </c:pt>
                      <c:pt idx="2145">
                        <c:v>43341.375105613428</c:v>
                      </c:pt>
                      <c:pt idx="2146">
                        <c:v>43341.416772337965</c:v>
                      </c:pt>
                      <c:pt idx="2147">
                        <c:v>43341.458439062502</c:v>
                      </c:pt>
                      <c:pt idx="2148">
                        <c:v>43341.50010578704</c:v>
                      </c:pt>
                      <c:pt idx="2149">
                        <c:v>43341.541772511577</c:v>
                      </c:pt>
                      <c:pt idx="2150">
                        <c:v>43341.583439236114</c:v>
                      </c:pt>
                      <c:pt idx="2151">
                        <c:v>43341.625105960651</c:v>
                      </c:pt>
                      <c:pt idx="2152">
                        <c:v>43341.666772685188</c:v>
                      </c:pt>
                      <c:pt idx="2153">
                        <c:v>43341.708439409726</c:v>
                      </c:pt>
                      <c:pt idx="2154">
                        <c:v>43341.750106134263</c:v>
                      </c:pt>
                      <c:pt idx="2155">
                        <c:v>43341.791772858793</c:v>
                      </c:pt>
                      <c:pt idx="2156">
                        <c:v>43341.83343958333</c:v>
                      </c:pt>
                      <c:pt idx="2157">
                        <c:v>43341.875106307867</c:v>
                      </c:pt>
                      <c:pt idx="2158">
                        <c:v>43341.916773032404</c:v>
                      </c:pt>
                      <c:pt idx="2159">
                        <c:v>43341.958439756942</c:v>
                      </c:pt>
                      <c:pt idx="2160">
                        <c:v>43342.000106481479</c:v>
                      </c:pt>
                      <c:pt idx="2161">
                        <c:v>43342.041773206016</c:v>
                      </c:pt>
                      <c:pt idx="2162">
                        <c:v>43342.083439930553</c:v>
                      </c:pt>
                      <c:pt idx="2163">
                        <c:v>43342.12510665509</c:v>
                      </c:pt>
                      <c:pt idx="2164">
                        <c:v>43342.166773379628</c:v>
                      </c:pt>
                      <c:pt idx="2165">
                        <c:v>43342.208440104165</c:v>
                      </c:pt>
                      <c:pt idx="2166">
                        <c:v>43342.250106828702</c:v>
                      </c:pt>
                      <c:pt idx="2167">
                        <c:v>43342.291773553239</c:v>
                      </c:pt>
                      <c:pt idx="2168">
                        <c:v>43342.333440277776</c:v>
                      </c:pt>
                      <c:pt idx="2169">
                        <c:v>43342.375107002314</c:v>
                      </c:pt>
                      <c:pt idx="2170">
                        <c:v>43342.416773726851</c:v>
                      </c:pt>
                      <c:pt idx="2171">
                        <c:v>43342.458440451388</c:v>
                      </c:pt>
                      <c:pt idx="2172">
                        <c:v>43342.500107175925</c:v>
                      </c:pt>
                      <c:pt idx="2173">
                        <c:v>43342.541773900462</c:v>
                      </c:pt>
                      <c:pt idx="2174">
                        <c:v>43342.583440625</c:v>
                      </c:pt>
                      <c:pt idx="2175">
                        <c:v>43342.625107349537</c:v>
                      </c:pt>
                      <c:pt idx="2176">
                        <c:v>43342.666774074074</c:v>
                      </c:pt>
                      <c:pt idx="2177">
                        <c:v>43342.708440798611</c:v>
                      </c:pt>
                      <c:pt idx="2178">
                        <c:v>43342.750107523148</c:v>
                      </c:pt>
                      <c:pt idx="2179">
                        <c:v>43342.791774247686</c:v>
                      </c:pt>
                      <c:pt idx="2180">
                        <c:v>43342.833440972223</c:v>
                      </c:pt>
                      <c:pt idx="2181">
                        <c:v>43342.87510769676</c:v>
                      </c:pt>
                      <c:pt idx="2182">
                        <c:v>43342.916774421297</c:v>
                      </c:pt>
                      <c:pt idx="2183">
                        <c:v>43342.958441145835</c:v>
                      </c:pt>
                      <c:pt idx="2184">
                        <c:v>43343.000107870372</c:v>
                      </c:pt>
                      <c:pt idx="2185">
                        <c:v>43343.041774594909</c:v>
                      </c:pt>
                      <c:pt idx="2186">
                        <c:v>43343.083441319446</c:v>
                      </c:pt>
                      <c:pt idx="2187">
                        <c:v>43343.125108043983</c:v>
                      </c:pt>
                      <c:pt idx="2188">
                        <c:v>43343.166774768521</c:v>
                      </c:pt>
                      <c:pt idx="2189">
                        <c:v>43343.208441493058</c:v>
                      </c:pt>
                      <c:pt idx="2190">
                        <c:v>43343.250108217595</c:v>
                      </c:pt>
                      <c:pt idx="2191">
                        <c:v>43343.291774942132</c:v>
                      </c:pt>
                      <c:pt idx="2192">
                        <c:v>43343.333441666669</c:v>
                      </c:pt>
                      <c:pt idx="2193">
                        <c:v>43343.375108391207</c:v>
                      </c:pt>
                      <c:pt idx="2194">
                        <c:v>43343.416775115744</c:v>
                      </c:pt>
                      <c:pt idx="2195">
                        <c:v>43343.458441840281</c:v>
                      </c:pt>
                      <c:pt idx="2196">
                        <c:v>43343.500108564818</c:v>
                      </c:pt>
                      <c:pt idx="2197">
                        <c:v>43343.541775289355</c:v>
                      </c:pt>
                      <c:pt idx="2198">
                        <c:v>43343.583442013885</c:v>
                      </c:pt>
                      <c:pt idx="2199">
                        <c:v>43343.625108738423</c:v>
                      </c:pt>
                      <c:pt idx="2200">
                        <c:v>43343.66677546296</c:v>
                      </c:pt>
                      <c:pt idx="2201">
                        <c:v>43343.708442187497</c:v>
                      </c:pt>
                      <c:pt idx="2202">
                        <c:v>43343.750108912034</c:v>
                      </c:pt>
                      <c:pt idx="2203">
                        <c:v>43343.791775636571</c:v>
                      </c:pt>
                      <c:pt idx="2204">
                        <c:v>43343.833442361109</c:v>
                      </c:pt>
                      <c:pt idx="2205">
                        <c:v>43343.875109085646</c:v>
                      </c:pt>
                      <c:pt idx="2206">
                        <c:v>43343.916775810183</c:v>
                      </c:pt>
                      <c:pt idx="2207">
                        <c:v>43343.95844253472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'Cowan 1hr data'!$F$4:$F$2211</c15:sqref>
                        </c15:formulaRef>
                      </c:ext>
                    </c:extLst>
                    <c:numCache>
                      <c:formatCode>General</c:formatCode>
                      <c:ptCount val="2208"/>
                      <c:pt idx="154">
                        <c:v>58</c:v>
                      </c:pt>
                      <c:pt idx="155">
                        <c:v>18</c:v>
                      </c:pt>
                      <c:pt idx="156">
                        <c:v>27</c:v>
                      </c:pt>
                      <c:pt idx="157">
                        <c:v>16</c:v>
                      </c:pt>
                      <c:pt idx="158">
                        <c:v>28</c:v>
                      </c:pt>
                      <c:pt idx="159">
                        <c:v>27</c:v>
                      </c:pt>
                      <c:pt idx="160">
                        <c:v>18</c:v>
                      </c:pt>
                      <c:pt idx="161">
                        <c:v>14</c:v>
                      </c:pt>
                      <c:pt idx="162">
                        <c:v>70</c:v>
                      </c:pt>
                      <c:pt idx="163">
                        <c:v>0</c:v>
                      </c:pt>
                      <c:pt idx="164">
                        <c:v>8</c:v>
                      </c:pt>
                      <c:pt idx="165">
                        <c:v>9</c:v>
                      </c:pt>
                      <c:pt idx="166">
                        <c:v>11</c:v>
                      </c:pt>
                      <c:pt idx="167">
                        <c:v>11</c:v>
                      </c:pt>
                      <c:pt idx="168">
                        <c:v>17</c:v>
                      </c:pt>
                      <c:pt idx="169">
                        <c:v>17</c:v>
                      </c:pt>
                      <c:pt idx="170">
                        <c:v>1</c:v>
                      </c:pt>
                      <c:pt idx="171">
                        <c:v>5</c:v>
                      </c:pt>
                      <c:pt idx="172">
                        <c:v>13</c:v>
                      </c:pt>
                      <c:pt idx="173">
                        <c:v>0</c:v>
                      </c:pt>
                      <c:pt idx="174">
                        <c:v>9</c:v>
                      </c:pt>
                      <c:pt idx="175">
                        <c:v>1</c:v>
                      </c:pt>
                      <c:pt idx="176">
                        <c:v>5</c:v>
                      </c:pt>
                      <c:pt idx="177">
                        <c:v>4</c:v>
                      </c:pt>
                      <c:pt idx="178">
                        <c:v>18</c:v>
                      </c:pt>
                      <c:pt idx="179">
                        <c:v>13</c:v>
                      </c:pt>
                      <c:pt idx="180">
                        <c:v>11</c:v>
                      </c:pt>
                      <c:pt idx="181">
                        <c:v>12</c:v>
                      </c:pt>
                      <c:pt idx="182">
                        <c:v>21</c:v>
                      </c:pt>
                      <c:pt idx="183">
                        <c:v>8</c:v>
                      </c:pt>
                      <c:pt idx="184">
                        <c:v>12</c:v>
                      </c:pt>
                      <c:pt idx="185">
                        <c:v>9</c:v>
                      </c:pt>
                      <c:pt idx="186">
                        <c:v>12</c:v>
                      </c:pt>
                      <c:pt idx="187">
                        <c:v>0</c:v>
                      </c:pt>
                      <c:pt idx="188">
                        <c:v>12</c:v>
                      </c:pt>
                      <c:pt idx="189">
                        <c:v>10</c:v>
                      </c:pt>
                      <c:pt idx="190">
                        <c:v>7</c:v>
                      </c:pt>
                      <c:pt idx="191">
                        <c:v>12</c:v>
                      </c:pt>
                      <c:pt idx="192">
                        <c:v>8</c:v>
                      </c:pt>
                      <c:pt idx="193">
                        <c:v>6</c:v>
                      </c:pt>
                      <c:pt idx="194">
                        <c:v>15</c:v>
                      </c:pt>
                      <c:pt idx="195">
                        <c:v>9</c:v>
                      </c:pt>
                      <c:pt idx="196">
                        <c:v>6</c:v>
                      </c:pt>
                      <c:pt idx="197">
                        <c:v>11</c:v>
                      </c:pt>
                      <c:pt idx="198">
                        <c:v>8</c:v>
                      </c:pt>
                      <c:pt idx="199">
                        <c:v>21</c:v>
                      </c:pt>
                      <c:pt idx="200">
                        <c:v>11</c:v>
                      </c:pt>
                      <c:pt idx="201">
                        <c:v>3</c:v>
                      </c:pt>
                      <c:pt idx="202">
                        <c:v>0</c:v>
                      </c:pt>
                      <c:pt idx="203">
                        <c:v>5</c:v>
                      </c:pt>
                      <c:pt idx="204">
                        <c:v>11</c:v>
                      </c:pt>
                      <c:pt idx="205">
                        <c:v>1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5</c:v>
                      </c:pt>
                      <c:pt idx="209">
                        <c:v>2</c:v>
                      </c:pt>
                      <c:pt idx="210">
                        <c:v>1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15</c:v>
                      </c:pt>
                      <c:pt idx="214">
                        <c:v>3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4</c:v>
                      </c:pt>
                      <c:pt idx="218">
                        <c:v>7</c:v>
                      </c:pt>
                      <c:pt idx="219">
                        <c:v>0</c:v>
                      </c:pt>
                      <c:pt idx="220">
                        <c:v>1</c:v>
                      </c:pt>
                      <c:pt idx="221">
                        <c:v>3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11</c:v>
                      </c:pt>
                      <c:pt idx="225">
                        <c:v>17</c:v>
                      </c:pt>
                      <c:pt idx="226">
                        <c:v>5</c:v>
                      </c:pt>
                      <c:pt idx="227">
                        <c:v>7</c:v>
                      </c:pt>
                      <c:pt idx="228">
                        <c:v>8</c:v>
                      </c:pt>
                      <c:pt idx="229">
                        <c:v>20</c:v>
                      </c:pt>
                      <c:pt idx="230">
                        <c:v>7</c:v>
                      </c:pt>
                      <c:pt idx="231">
                        <c:v>3</c:v>
                      </c:pt>
                      <c:pt idx="232">
                        <c:v>13</c:v>
                      </c:pt>
                      <c:pt idx="233">
                        <c:v>10</c:v>
                      </c:pt>
                      <c:pt idx="234">
                        <c:v>16</c:v>
                      </c:pt>
                      <c:pt idx="235">
                        <c:v>8</c:v>
                      </c:pt>
                      <c:pt idx="236">
                        <c:v>1</c:v>
                      </c:pt>
                      <c:pt idx="237">
                        <c:v>5</c:v>
                      </c:pt>
                      <c:pt idx="238">
                        <c:v>0</c:v>
                      </c:pt>
                      <c:pt idx="239">
                        <c:v>5</c:v>
                      </c:pt>
                      <c:pt idx="240">
                        <c:v>5</c:v>
                      </c:pt>
                      <c:pt idx="241">
                        <c:v>12</c:v>
                      </c:pt>
                      <c:pt idx="242">
                        <c:v>10</c:v>
                      </c:pt>
                      <c:pt idx="243">
                        <c:v>17</c:v>
                      </c:pt>
                      <c:pt idx="244">
                        <c:v>12</c:v>
                      </c:pt>
                      <c:pt idx="245">
                        <c:v>6</c:v>
                      </c:pt>
                      <c:pt idx="246">
                        <c:v>15</c:v>
                      </c:pt>
                      <c:pt idx="247">
                        <c:v>22</c:v>
                      </c:pt>
                      <c:pt idx="248">
                        <c:v>20</c:v>
                      </c:pt>
                      <c:pt idx="249">
                        <c:v>16</c:v>
                      </c:pt>
                      <c:pt idx="250">
                        <c:v>33</c:v>
                      </c:pt>
                      <c:pt idx="251">
                        <c:v>20</c:v>
                      </c:pt>
                      <c:pt idx="252">
                        <c:v>20</c:v>
                      </c:pt>
                      <c:pt idx="253">
                        <c:v>20</c:v>
                      </c:pt>
                      <c:pt idx="254">
                        <c:v>12</c:v>
                      </c:pt>
                      <c:pt idx="255">
                        <c:v>0</c:v>
                      </c:pt>
                      <c:pt idx="256">
                        <c:v>7</c:v>
                      </c:pt>
                      <c:pt idx="257">
                        <c:v>4</c:v>
                      </c:pt>
                      <c:pt idx="258">
                        <c:v>6</c:v>
                      </c:pt>
                      <c:pt idx="259">
                        <c:v>2</c:v>
                      </c:pt>
                      <c:pt idx="260">
                        <c:v>7</c:v>
                      </c:pt>
                      <c:pt idx="261">
                        <c:v>6</c:v>
                      </c:pt>
                      <c:pt idx="262">
                        <c:v>10</c:v>
                      </c:pt>
                      <c:pt idx="263">
                        <c:v>1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1</c:v>
                      </c:pt>
                      <c:pt idx="268">
                        <c:v>2</c:v>
                      </c:pt>
                      <c:pt idx="269">
                        <c:v>0</c:v>
                      </c:pt>
                      <c:pt idx="270">
                        <c:v>0</c:v>
                      </c:pt>
                      <c:pt idx="271">
                        <c:v>3</c:v>
                      </c:pt>
                      <c:pt idx="272">
                        <c:v>3</c:v>
                      </c:pt>
                      <c:pt idx="273">
                        <c:v>8</c:v>
                      </c:pt>
                      <c:pt idx="274">
                        <c:v>7</c:v>
                      </c:pt>
                      <c:pt idx="275">
                        <c:v>0</c:v>
                      </c:pt>
                      <c:pt idx="276">
                        <c:v>3</c:v>
                      </c:pt>
                      <c:pt idx="277">
                        <c:v>22</c:v>
                      </c:pt>
                      <c:pt idx="278">
                        <c:v>3</c:v>
                      </c:pt>
                      <c:pt idx="279">
                        <c:v>14</c:v>
                      </c:pt>
                      <c:pt idx="280">
                        <c:v>13</c:v>
                      </c:pt>
                      <c:pt idx="281">
                        <c:v>21</c:v>
                      </c:pt>
                      <c:pt idx="282">
                        <c:v>4</c:v>
                      </c:pt>
                      <c:pt idx="283">
                        <c:v>16</c:v>
                      </c:pt>
                      <c:pt idx="284">
                        <c:v>11</c:v>
                      </c:pt>
                      <c:pt idx="285">
                        <c:v>5</c:v>
                      </c:pt>
                      <c:pt idx="286">
                        <c:v>0</c:v>
                      </c:pt>
                      <c:pt idx="287">
                        <c:v>5</c:v>
                      </c:pt>
                      <c:pt idx="288">
                        <c:v>22</c:v>
                      </c:pt>
                      <c:pt idx="289">
                        <c:v>9</c:v>
                      </c:pt>
                      <c:pt idx="290">
                        <c:v>14</c:v>
                      </c:pt>
                      <c:pt idx="291">
                        <c:v>10</c:v>
                      </c:pt>
                      <c:pt idx="292">
                        <c:v>10</c:v>
                      </c:pt>
                      <c:pt idx="293">
                        <c:v>11</c:v>
                      </c:pt>
                      <c:pt idx="294">
                        <c:v>10</c:v>
                      </c:pt>
                      <c:pt idx="295">
                        <c:v>14</c:v>
                      </c:pt>
                      <c:pt idx="296">
                        <c:v>16</c:v>
                      </c:pt>
                      <c:pt idx="297">
                        <c:v>16</c:v>
                      </c:pt>
                      <c:pt idx="298">
                        <c:v>2</c:v>
                      </c:pt>
                      <c:pt idx="299">
                        <c:v>16</c:v>
                      </c:pt>
                      <c:pt idx="300">
                        <c:v>0</c:v>
                      </c:pt>
                      <c:pt idx="301">
                        <c:v>6</c:v>
                      </c:pt>
                      <c:pt idx="302">
                        <c:v>10</c:v>
                      </c:pt>
                      <c:pt idx="303">
                        <c:v>8</c:v>
                      </c:pt>
                      <c:pt idx="304">
                        <c:v>10</c:v>
                      </c:pt>
                      <c:pt idx="305">
                        <c:v>11</c:v>
                      </c:pt>
                      <c:pt idx="306">
                        <c:v>9</c:v>
                      </c:pt>
                      <c:pt idx="307">
                        <c:v>22</c:v>
                      </c:pt>
                      <c:pt idx="308">
                        <c:v>3</c:v>
                      </c:pt>
                      <c:pt idx="309">
                        <c:v>11</c:v>
                      </c:pt>
                      <c:pt idx="310">
                        <c:v>13</c:v>
                      </c:pt>
                      <c:pt idx="311">
                        <c:v>15</c:v>
                      </c:pt>
                      <c:pt idx="312">
                        <c:v>14</c:v>
                      </c:pt>
                      <c:pt idx="313">
                        <c:v>16</c:v>
                      </c:pt>
                      <c:pt idx="314">
                        <c:v>17</c:v>
                      </c:pt>
                      <c:pt idx="315">
                        <c:v>4</c:v>
                      </c:pt>
                      <c:pt idx="316">
                        <c:v>8</c:v>
                      </c:pt>
                      <c:pt idx="317">
                        <c:v>3</c:v>
                      </c:pt>
                      <c:pt idx="318">
                        <c:v>15</c:v>
                      </c:pt>
                      <c:pt idx="319">
                        <c:v>7</c:v>
                      </c:pt>
                      <c:pt idx="320">
                        <c:v>24</c:v>
                      </c:pt>
                      <c:pt idx="321">
                        <c:v>10</c:v>
                      </c:pt>
                      <c:pt idx="322">
                        <c:v>15</c:v>
                      </c:pt>
                      <c:pt idx="323">
                        <c:v>13</c:v>
                      </c:pt>
                      <c:pt idx="324">
                        <c:v>12</c:v>
                      </c:pt>
                      <c:pt idx="325">
                        <c:v>12</c:v>
                      </c:pt>
                      <c:pt idx="326">
                        <c:v>15</c:v>
                      </c:pt>
                      <c:pt idx="327">
                        <c:v>18</c:v>
                      </c:pt>
                      <c:pt idx="328">
                        <c:v>16</c:v>
                      </c:pt>
                      <c:pt idx="329">
                        <c:v>11</c:v>
                      </c:pt>
                      <c:pt idx="330">
                        <c:v>9</c:v>
                      </c:pt>
                      <c:pt idx="331">
                        <c:v>0</c:v>
                      </c:pt>
                      <c:pt idx="332">
                        <c:v>15</c:v>
                      </c:pt>
                      <c:pt idx="333">
                        <c:v>4</c:v>
                      </c:pt>
                      <c:pt idx="334">
                        <c:v>4</c:v>
                      </c:pt>
                      <c:pt idx="335">
                        <c:v>2</c:v>
                      </c:pt>
                      <c:pt idx="336">
                        <c:v>4</c:v>
                      </c:pt>
                      <c:pt idx="337">
                        <c:v>3</c:v>
                      </c:pt>
                      <c:pt idx="338">
                        <c:v>2</c:v>
                      </c:pt>
                      <c:pt idx="339">
                        <c:v>12</c:v>
                      </c:pt>
                      <c:pt idx="340">
                        <c:v>9</c:v>
                      </c:pt>
                      <c:pt idx="341">
                        <c:v>3</c:v>
                      </c:pt>
                      <c:pt idx="342">
                        <c:v>4</c:v>
                      </c:pt>
                      <c:pt idx="343">
                        <c:v>2</c:v>
                      </c:pt>
                      <c:pt idx="344">
                        <c:v>19</c:v>
                      </c:pt>
                      <c:pt idx="345">
                        <c:v>3</c:v>
                      </c:pt>
                      <c:pt idx="346">
                        <c:v>16</c:v>
                      </c:pt>
                      <c:pt idx="347">
                        <c:v>12</c:v>
                      </c:pt>
                      <c:pt idx="348">
                        <c:v>18</c:v>
                      </c:pt>
                      <c:pt idx="349">
                        <c:v>13</c:v>
                      </c:pt>
                      <c:pt idx="350">
                        <c:v>18</c:v>
                      </c:pt>
                      <c:pt idx="351">
                        <c:v>16</c:v>
                      </c:pt>
                      <c:pt idx="352">
                        <c:v>12</c:v>
                      </c:pt>
                      <c:pt idx="353">
                        <c:v>8</c:v>
                      </c:pt>
                      <c:pt idx="354">
                        <c:v>5</c:v>
                      </c:pt>
                      <c:pt idx="355">
                        <c:v>11</c:v>
                      </c:pt>
                      <c:pt idx="356">
                        <c:v>0</c:v>
                      </c:pt>
                      <c:pt idx="357">
                        <c:v>6</c:v>
                      </c:pt>
                      <c:pt idx="358">
                        <c:v>14</c:v>
                      </c:pt>
                      <c:pt idx="359">
                        <c:v>7</c:v>
                      </c:pt>
                      <c:pt idx="360">
                        <c:v>13</c:v>
                      </c:pt>
                      <c:pt idx="361">
                        <c:v>5</c:v>
                      </c:pt>
                      <c:pt idx="362">
                        <c:v>5</c:v>
                      </c:pt>
                      <c:pt idx="363">
                        <c:v>13</c:v>
                      </c:pt>
                      <c:pt idx="364">
                        <c:v>6</c:v>
                      </c:pt>
                      <c:pt idx="365">
                        <c:v>6</c:v>
                      </c:pt>
                      <c:pt idx="366">
                        <c:v>5</c:v>
                      </c:pt>
                      <c:pt idx="367">
                        <c:v>14</c:v>
                      </c:pt>
                      <c:pt idx="368">
                        <c:v>11</c:v>
                      </c:pt>
                      <c:pt idx="369">
                        <c:v>0</c:v>
                      </c:pt>
                      <c:pt idx="370">
                        <c:v>8</c:v>
                      </c:pt>
                      <c:pt idx="371">
                        <c:v>9</c:v>
                      </c:pt>
                      <c:pt idx="372">
                        <c:v>8</c:v>
                      </c:pt>
                      <c:pt idx="373">
                        <c:v>10</c:v>
                      </c:pt>
                      <c:pt idx="374">
                        <c:v>10</c:v>
                      </c:pt>
                      <c:pt idx="375">
                        <c:v>0</c:v>
                      </c:pt>
                      <c:pt idx="376">
                        <c:v>11</c:v>
                      </c:pt>
                      <c:pt idx="377">
                        <c:v>0</c:v>
                      </c:pt>
                      <c:pt idx="378">
                        <c:v>8</c:v>
                      </c:pt>
                      <c:pt idx="379">
                        <c:v>5</c:v>
                      </c:pt>
                      <c:pt idx="380">
                        <c:v>3</c:v>
                      </c:pt>
                      <c:pt idx="381">
                        <c:v>5</c:v>
                      </c:pt>
                      <c:pt idx="382">
                        <c:v>7</c:v>
                      </c:pt>
                      <c:pt idx="383">
                        <c:v>5</c:v>
                      </c:pt>
                      <c:pt idx="384">
                        <c:v>9</c:v>
                      </c:pt>
                      <c:pt idx="385">
                        <c:v>6</c:v>
                      </c:pt>
                      <c:pt idx="386">
                        <c:v>7</c:v>
                      </c:pt>
                      <c:pt idx="387">
                        <c:v>4</c:v>
                      </c:pt>
                      <c:pt idx="388">
                        <c:v>3</c:v>
                      </c:pt>
                      <c:pt idx="389">
                        <c:v>6</c:v>
                      </c:pt>
                      <c:pt idx="390">
                        <c:v>4</c:v>
                      </c:pt>
                      <c:pt idx="391">
                        <c:v>8</c:v>
                      </c:pt>
                      <c:pt idx="392">
                        <c:v>15</c:v>
                      </c:pt>
                      <c:pt idx="393">
                        <c:v>8</c:v>
                      </c:pt>
                      <c:pt idx="394">
                        <c:v>6</c:v>
                      </c:pt>
                      <c:pt idx="395">
                        <c:v>7</c:v>
                      </c:pt>
                      <c:pt idx="396">
                        <c:v>8</c:v>
                      </c:pt>
                      <c:pt idx="397">
                        <c:v>11</c:v>
                      </c:pt>
                      <c:pt idx="398">
                        <c:v>12</c:v>
                      </c:pt>
                      <c:pt idx="399">
                        <c:v>14</c:v>
                      </c:pt>
                      <c:pt idx="400">
                        <c:v>12</c:v>
                      </c:pt>
                      <c:pt idx="401">
                        <c:v>18</c:v>
                      </c:pt>
                      <c:pt idx="402">
                        <c:v>11</c:v>
                      </c:pt>
                      <c:pt idx="403">
                        <c:v>11</c:v>
                      </c:pt>
                      <c:pt idx="404">
                        <c:v>8</c:v>
                      </c:pt>
                      <c:pt idx="405">
                        <c:v>2</c:v>
                      </c:pt>
                      <c:pt idx="406">
                        <c:v>10</c:v>
                      </c:pt>
                      <c:pt idx="407">
                        <c:v>10</c:v>
                      </c:pt>
                      <c:pt idx="408">
                        <c:v>8</c:v>
                      </c:pt>
                      <c:pt idx="409">
                        <c:v>7</c:v>
                      </c:pt>
                      <c:pt idx="410">
                        <c:v>6</c:v>
                      </c:pt>
                      <c:pt idx="411">
                        <c:v>11</c:v>
                      </c:pt>
                      <c:pt idx="412">
                        <c:v>6</c:v>
                      </c:pt>
                      <c:pt idx="413">
                        <c:v>10</c:v>
                      </c:pt>
                      <c:pt idx="414">
                        <c:v>12</c:v>
                      </c:pt>
                      <c:pt idx="415">
                        <c:v>10</c:v>
                      </c:pt>
                      <c:pt idx="416">
                        <c:v>29</c:v>
                      </c:pt>
                      <c:pt idx="417">
                        <c:v>6</c:v>
                      </c:pt>
                      <c:pt idx="418">
                        <c:v>14</c:v>
                      </c:pt>
                      <c:pt idx="419">
                        <c:v>24</c:v>
                      </c:pt>
                      <c:pt idx="420">
                        <c:v>20</c:v>
                      </c:pt>
                      <c:pt idx="421">
                        <c:v>19</c:v>
                      </c:pt>
                      <c:pt idx="422">
                        <c:v>12</c:v>
                      </c:pt>
                      <c:pt idx="423">
                        <c:v>16</c:v>
                      </c:pt>
                      <c:pt idx="424">
                        <c:v>12</c:v>
                      </c:pt>
                      <c:pt idx="425">
                        <c:v>24</c:v>
                      </c:pt>
                      <c:pt idx="426">
                        <c:v>13</c:v>
                      </c:pt>
                      <c:pt idx="427">
                        <c:v>19</c:v>
                      </c:pt>
                      <c:pt idx="428">
                        <c:v>12</c:v>
                      </c:pt>
                      <c:pt idx="429">
                        <c:v>7</c:v>
                      </c:pt>
                      <c:pt idx="430">
                        <c:v>16</c:v>
                      </c:pt>
                      <c:pt idx="431">
                        <c:v>10</c:v>
                      </c:pt>
                      <c:pt idx="432">
                        <c:v>7</c:v>
                      </c:pt>
                      <c:pt idx="433">
                        <c:v>3</c:v>
                      </c:pt>
                      <c:pt idx="434">
                        <c:v>7</c:v>
                      </c:pt>
                      <c:pt idx="435">
                        <c:v>6</c:v>
                      </c:pt>
                      <c:pt idx="436">
                        <c:v>8</c:v>
                      </c:pt>
                      <c:pt idx="437">
                        <c:v>7</c:v>
                      </c:pt>
                      <c:pt idx="438">
                        <c:v>15</c:v>
                      </c:pt>
                      <c:pt idx="439">
                        <c:v>26</c:v>
                      </c:pt>
                      <c:pt idx="440">
                        <c:v>18</c:v>
                      </c:pt>
                      <c:pt idx="441">
                        <c:v>14</c:v>
                      </c:pt>
                      <c:pt idx="442">
                        <c:v>21</c:v>
                      </c:pt>
                      <c:pt idx="443">
                        <c:v>16</c:v>
                      </c:pt>
                      <c:pt idx="444">
                        <c:v>16</c:v>
                      </c:pt>
                      <c:pt idx="445">
                        <c:v>9</c:v>
                      </c:pt>
                      <c:pt idx="446">
                        <c:v>18</c:v>
                      </c:pt>
                      <c:pt idx="447">
                        <c:v>18</c:v>
                      </c:pt>
                      <c:pt idx="448">
                        <c:v>24</c:v>
                      </c:pt>
                      <c:pt idx="449">
                        <c:v>20</c:v>
                      </c:pt>
                      <c:pt idx="450">
                        <c:v>17</c:v>
                      </c:pt>
                      <c:pt idx="451">
                        <c:v>19</c:v>
                      </c:pt>
                      <c:pt idx="452">
                        <c:v>24</c:v>
                      </c:pt>
                      <c:pt idx="453">
                        <c:v>32</c:v>
                      </c:pt>
                      <c:pt idx="454">
                        <c:v>14</c:v>
                      </c:pt>
                      <c:pt idx="455">
                        <c:v>22</c:v>
                      </c:pt>
                      <c:pt idx="456">
                        <c:v>25</c:v>
                      </c:pt>
                      <c:pt idx="457">
                        <c:v>29</c:v>
                      </c:pt>
                      <c:pt idx="458">
                        <c:v>21</c:v>
                      </c:pt>
                      <c:pt idx="459">
                        <c:v>21</c:v>
                      </c:pt>
                      <c:pt idx="460">
                        <c:v>10</c:v>
                      </c:pt>
                      <c:pt idx="461">
                        <c:v>10</c:v>
                      </c:pt>
                      <c:pt idx="462">
                        <c:v>10</c:v>
                      </c:pt>
                      <c:pt idx="463">
                        <c:v>15</c:v>
                      </c:pt>
                      <c:pt idx="464">
                        <c:v>12</c:v>
                      </c:pt>
                      <c:pt idx="465">
                        <c:v>0</c:v>
                      </c:pt>
                      <c:pt idx="466">
                        <c:v>15</c:v>
                      </c:pt>
                      <c:pt idx="467">
                        <c:v>17</c:v>
                      </c:pt>
                      <c:pt idx="468">
                        <c:v>16</c:v>
                      </c:pt>
                      <c:pt idx="469">
                        <c:v>10</c:v>
                      </c:pt>
                      <c:pt idx="470">
                        <c:v>18</c:v>
                      </c:pt>
                      <c:pt idx="471">
                        <c:v>18</c:v>
                      </c:pt>
                      <c:pt idx="472">
                        <c:v>23</c:v>
                      </c:pt>
                      <c:pt idx="473">
                        <c:v>15</c:v>
                      </c:pt>
                      <c:pt idx="474">
                        <c:v>22</c:v>
                      </c:pt>
                      <c:pt idx="475">
                        <c:v>1</c:v>
                      </c:pt>
                      <c:pt idx="476">
                        <c:v>13</c:v>
                      </c:pt>
                      <c:pt idx="477">
                        <c:v>7</c:v>
                      </c:pt>
                      <c:pt idx="478">
                        <c:v>10</c:v>
                      </c:pt>
                      <c:pt idx="479">
                        <c:v>17</c:v>
                      </c:pt>
                      <c:pt idx="480">
                        <c:v>12</c:v>
                      </c:pt>
                      <c:pt idx="481">
                        <c:v>17</c:v>
                      </c:pt>
                      <c:pt idx="482">
                        <c:v>12</c:v>
                      </c:pt>
                      <c:pt idx="483">
                        <c:v>12</c:v>
                      </c:pt>
                      <c:pt idx="484">
                        <c:v>10</c:v>
                      </c:pt>
                      <c:pt idx="485">
                        <c:v>20</c:v>
                      </c:pt>
                      <c:pt idx="486">
                        <c:v>6</c:v>
                      </c:pt>
                      <c:pt idx="487">
                        <c:v>12</c:v>
                      </c:pt>
                      <c:pt idx="488">
                        <c:v>21</c:v>
                      </c:pt>
                      <c:pt idx="489">
                        <c:v>30</c:v>
                      </c:pt>
                      <c:pt idx="490">
                        <c:v>28</c:v>
                      </c:pt>
                      <c:pt idx="491">
                        <c:v>23</c:v>
                      </c:pt>
                      <c:pt idx="492">
                        <c:v>20</c:v>
                      </c:pt>
                      <c:pt idx="493">
                        <c:v>14</c:v>
                      </c:pt>
                      <c:pt idx="494">
                        <c:v>14</c:v>
                      </c:pt>
                      <c:pt idx="495">
                        <c:v>21</c:v>
                      </c:pt>
                      <c:pt idx="496">
                        <c:v>20</c:v>
                      </c:pt>
                      <c:pt idx="497">
                        <c:v>19</c:v>
                      </c:pt>
                      <c:pt idx="498">
                        <c:v>18</c:v>
                      </c:pt>
                      <c:pt idx="499">
                        <c:v>26</c:v>
                      </c:pt>
                      <c:pt idx="500">
                        <c:v>29</c:v>
                      </c:pt>
                      <c:pt idx="501">
                        <c:v>28</c:v>
                      </c:pt>
                      <c:pt idx="502">
                        <c:v>4</c:v>
                      </c:pt>
                      <c:pt idx="503">
                        <c:v>31</c:v>
                      </c:pt>
                      <c:pt idx="504">
                        <c:v>26</c:v>
                      </c:pt>
                      <c:pt idx="505">
                        <c:v>19</c:v>
                      </c:pt>
                      <c:pt idx="506">
                        <c:v>29</c:v>
                      </c:pt>
                      <c:pt idx="507">
                        <c:v>8</c:v>
                      </c:pt>
                      <c:pt idx="508">
                        <c:v>20</c:v>
                      </c:pt>
                      <c:pt idx="509">
                        <c:v>16</c:v>
                      </c:pt>
                      <c:pt idx="510">
                        <c:v>21</c:v>
                      </c:pt>
                      <c:pt idx="511">
                        <c:v>29</c:v>
                      </c:pt>
                      <c:pt idx="512">
                        <c:v>22</c:v>
                      </c:pt>
                      <c:pt idx="513">
                        <c:v>20</c:v>
                      </c:pt>
                      <c:pt idx="514">
                        <c:v>17</c:v>
                      </c:pt>
                      <c:pt idx="515">
                        <c:v>17</c:v>
                      </c:pt>
                      <c:pt idx="516">
                        <c:v>11</c:v>
                      </c:pt>
                      <c:pt idx="517">
                        <c:v>10</c:v>
                      </c:pt>
                      <c:pt idx="518">
                        <c:v>9</c:v>
                      </c:pt>
                      <c:pt idx="519">
                        <c:v>6</c:v>
                      </c:pt>
                      <c:pt idx="520">
                        <c:v>15</c:v>
                      </c:pt>
                      <c:pt idx="521">
                        <c:v>14</c:v>
                      </c:pt>
                      <c:pt idx="522">
                        <c:v>19</c:v>
                      </c:pt>
                      <c:pt idx="523">
                        <c:v>26</c:v>
                      </c:pt>
                      <c:pt idx="524">
                        <c:v>17</c:v>
                      </c:pt>
                      <c:pt idx="525">
                        <c:v>12</c:v>
                      </c:pt>
                      <c:pt idx="526">
                        <c:v>18</c:v>
                      </c:pt>
                      <c:pt idx="527">
                        <c:v>10</c:v>
                      </c:pt>
                      <c:pt idx="528">
                        <c:v>13</c:v>
                      </c:pt>
                      <c:pt idx="529">
                        <c:v>10</c:v>
                      </c:pt>
                      <c:pt idx="530">
                        <c:v>15</c:v>
                      </c:pt>
                      <c:pt idx="531">
                        <c:v>10</c:v>
                      </c:pt>
                      <c:pt idx="532">
                        <c:v>7</c:v>
                      </c:pt>
                      <c:pt idx="533">
                        <c:v>13</c:v>
                      </c:pt>
                      <c:pt idx="534">
                        <c:v>15</c:v>
                      </c:pt>
                      <c:pt idx="535">
                        <c:v>9</c:v>
                      </c:pt>
                      <c:pt idx="536">
                        <c:v>30</c:v>
                      </c:pt>
                      <c:pt idx="537">
                        <c:v>14</c:v>
                      </c:pt>
                      <c:pt idx="538">
                        <c:v>12</c:v>
                      </c:pt>
                      <c:pt idx="539">
                        <c:v>22</c:v>
                      </c:pt>
                      <c:pt idx="540">
                        <c:v>17</c:v>
                      </c:pt>
                      <c:pt idx="541">
                        <c:v>17</c:v>
                      </c:pt>
                      <c:pt idx="542">
                        <c:v>12</c:v>
                      </c:pt>
                      <c:pt idx="543">
                        <c:v>15</c:v>
                      </c:pt>
                      <c:pt idx="544">
                        <c:v>14</c:v>
                      </c:pt>
                      <c:pt idx="545">
                        <c:v>16</c:v>
                      </c:pt>
                      <c:pt idx="546">
                        <c:v>19</c:v>
                      </c:pt>
                      <c:pt idx="547">
                        <c:v>14</c:v>
                      </c:pt>
                      <c:pt idx="548">
                        <c:v>15</c:v>
                      </c:pt>
                      <c:pt idx="549">
                        <c:v>30</c:v>
                      </c:pt>
                      <c:pt idx="550">
                        <c:v>19</c:v>
                      </c:pt>
                      <c:pt idx="551">
                        <c:v>24</c:v>
                      </c:pt>
                      <c:pt idx="552">
                        <c:v>17</c:v>
                      </c:pt>
                      <c:pt idx="553">
                        <c:v>21</c:v>
                      </c:pt>
                      <c:pt idx="554">
                        <c:v>25</c:v>
                      </c:pt>
                      <c:pt idx="555">
                        <c:v>21</c:v>
                      </c:pt>
                      <c:pt idx="556">
                        <c:v>7</c:v>
                      </c:pt>
                      <c:pt idx="557">
                        <c:v>10</c:v>
                      </c:pt>
                      <c:pt idx="558">
                        <c:v>9</c:v>
                      </c:pt>
                      <c:pt idx="559">
                        <c:v>18</c:v>
                      </c:pt>
                      <c:pt idx="560">
                        <c:v>12</c:v>
                      </c:pt>
                      <c:pt idx="561">
                        <c:v>3</c:v>
                      </c:pt>
                      <c:pt idx="562">
                        <c:v>13</c:v>
                      </c:pt>
                      <c:pt idx="563">
                        <c:v>13</c:v>
                      </c:pt>
                      <c:pt idx="564">
                        <c:v>11</c:v>
                      </c:pt>
                      <c:pt idx="565">
                        <c:v>6</c:v>
                      </c:pt>
                      <c:pt idx="566">
                        <c:v>11</c:v>
                      </c:pt>
                      <c:pt idx="567">
                        <c:v>15</c:v>
                      </c:pt>
                      <c:pt idx="568">
                        <c:v>21</c:v>
                      </c:pt>
                      <c:pt idx="569">
                        <c:v>7</c:v>
                      </c:pt>
                      <c:pt idx="570">
                        <c:v>0</c:v>
                      </c:pt>
                      <c:pt idx="571">
                        <c:v>0</c:v>
                      </c:pt>
                      <c:pt idx="572">
                        <c:v>9</c:v>
                      </c:pt>
                      <c:pt idx="573">
                        <c:v>0</c:v>
                      </c:pt>
                      <c:pt idx="574">
                        <c:v>6</c:v>
                      </c:pt>
                      <c:pt idx="575">
                        <c:v>8</c:v>
                      </c:pt>
                      <c:pt idx="576">
                        <c:v>5</c:v>
                      </c:pt>
                      <c:pt idx="577">
                        <c:v>1</c:v>
                      </c:pt>
                      <c:pt idx="578">
                        <c:v>3</c:v>
                      </c:pt>
                      <c:pt idx="579">
                        <c:v>8</c:v>
                      </c:pt>
                      <c:pt idx="580">
                        <c:v>3</c:v>
                      </c:pt>
                      <c:pt idx="581">
                        <c:v>1</c:v>
                      </c:pt>
                      <c:pt idx="582">
                        <c:v>9</c:v>
                      </c:pt>
                      <c:pt idx="583">
                        <c:v>16</c:v>
                      </c:pt>
                      <c:pt idx="584">
                        <c:v>1</c:v>
                      </c:pt>
                      <c:pt idx="585">
                        <c:v>12</c:v>
                      </c:pt>
                      <c:pt idx="586">
                        <c:v>17</c:v>
                      </c:pt>
                      <c:pt idx="587">
                        <c:v>16</c:v>
                      </c:pt>
                      <c:pt idx="588">
                        <c:v>10</c:v>
                      </c:pt>
                      <c:pt idx="589">
                        <c:v>9</c:v>
                      </c:pt>
                      <c:pt idx="590">
                        <c:v>19</c:v>
                      </c:pt>
                      <c:pt idx="591">
                        <c:v>7</c:v>
                      </c:pt>
                      <c:pt idx="592">
                        <c:v>12</c:v>
                      </c:pt>
                      <c:pt idx="593">
                        <c:v>20</c:v>
                      </c:pt>
                      <c:pt idx="594">
                        <c:v>17</c:v>
                      </c:pt>
                      <c:pt idx="595">
                        <c:v>14</c:v>
                      </c:pt>
                      <c:pt idx="596">
                        <c:v>19</c:v>
                      </c:pt>
                      <c:pt idx="597">
                        <c:v>0</c:v>
                      </c:pt>
                      <c:pt idx="598">
                        <c:v>2</c:v>
                      </c:pt>
                      <c:pt idx="599">
                        <c:v>10</c:v>
                      </c:pt>
                      <c:pt idx="600">
                        <c:v>5</c:v>
                      </c:pt>
                      <c:pt idx="601">
                        <c:v>8</c:v>
                      </c:pt>
                      <c:pt idx="602">
                        <c:v>6</c:v>
                      </c:pt>
                      <c:pt idx="603">
                        <c:v>0</c:v>
                      </c:pt>
                      <c:pt idx="604">
                        <c:v>4</c:v>
                      </c:pt>
                      <c:pt idx="605">
                        <c:v>0</c:v>
                      </c:pt>
                      <c:pt idx="606">
                        <c:v>12</c:v>
                      </c:pt>
                      <c:pt idx="607">
                        <c:v>3</c:v>
                      </c:pt>
                      <c:pt idx="608">
                        <c:v>6</c:v>
                      </c:pt>
                      <c:pt idx="609">
                        <c:v>6</c:v>
                      </c:pt>
                      <c:pt idx="610">
                        <c:v>1</c:v>
                      </c:pt>
                      <c:pt idx="611">
                        <c:v>8</c:v>
                      </c:pt>
                      <c:pt idx="612">
                        <c:v>14</c:v>
                      </c:pt>
                      <c:pt idx="613">
                        <c:v>11</c:v>
                      </c:pt>
                      <c:pt idx="614">
                        <c:v>11</c:v>
                      </c:pt>
                      <c:pt idx="615">
                        <c:v>18</c:v>
                      </c:pt>
                      <c:pt idx="616">
                        <c:v>0</c:v>
                      </c:pt>
                      <c:pt idx="617">
                        <c:v>4</c:v>
                      </c:pt>
                      <c:pt idx="618">
                        <c:v>2</c:v>
                      </c:pt>
                      <c:pt idx="619">
                        <c:v>0</c:v>
                      </c:pt>
                      <c:pt idx="620">
                        <c:v>0</c:v>
                      </c:pt>
                      <c:pt idx="621">
                        <c:v>0</c:v>
                      </c:pt>
                      <c:pt idx="622">
                        <c:v>1</c:v>
                      </c:pt>
                      <c:pt idx="623">
                        <c:v>2</c:v>
                      </c:pt>
                      <c:pt idx="624">
                        <c:v>2</c:v>
                      </c:pt>
                      <c:pt idx="625">
                        <c:v>0</c:v>
                      </c:pt>
                      <c:pt idx="626">
                        <c:v>6</c:v>
                      </c:pt>
                      <c:pt idx="627">
                        <c:v>5</c:v>
                      </c:pt>
                      <c:pt idx="628">
                        <c:v>0</c:v>
                      </c:pt>
                      <c:pt idx="629">
                        <c:v>4</c:v>
                      </c:pt>
                      <c:pt idx="630">
                        <c:v>0</c:v>
                      </c:pt>
                      <c:pt idx="631">
                        <c:v>3</c:v>
                      </c:pt>
                      <c:pt idx="632">
                        <c:v>18</c:v>
                      </c:pt>
                      <c:pt idx="633">
                        <c:v>11</c:v>
                      </c:pt>
                      <c:pt idx="634">
                        <c:v>0</c:v>
                      </c:pt>
                      <c:pt idx="635">
                        <c:v>0</c:v>
                      </c:pt>
                      <c:pt idx="636">
                        <c:v>9</c:v>
                      </c:pt>
                      <c:pt idx="637">
                        <c:v>11</c:v>
                      </c:pt>
                      <c:pt idx="638">
                        <c:v>6</c:v>
                      </c:pt>
                      <c:pt idx="639">
                        <c:v>3</c:v>
                      </c:pt>
                      <c:pt idx="640">
                        <c:v>10</c:v>
                      </c:pt>
                      <c:pt idx="641">
                        <c:v>10</c:v>
                      </c:pt>
                      <c:pt idx="642">
                        <c:v>12</c:v>
                      </c:pt>
                      <c:pt idx="643">
                        <c:v>19</c:v>
                      </c:pt>
                      <c:pt idx="644">
                        <c:v>12</c:v>
                      </c:pt>
                      <c:pt idx="645">
                        <c:v>4</c:v>
                      </c:pt>
                      <c:pt idx="646">
                        <c:v>8</c:v>
                      </c:pt>
                      <c:pt idx="647">
                        <c:v>11</c:v>
                      </c:pt>
                      <c:pt idx="648">
                        <c:v>15</c:v>
                      </c:pt>
                      <c:pt idx="649">
                        <c:v>8</c:v>
                      </c:pt>
                      <c:pt idx="650">
                        <c:v>18</c:v>
                      </c:pt>
                      <c:pt idx="651">
                        <c:v>10</c:v>
                      </c:pt>
                      <c:pt idx="652">
                        <c:v>10</c:v>
                      </c:pt>
                      <c:pt idx="653">
                        <c:v>0</c:v>
                      </c:pt>
                      <c:pt idx="654">
                        <c:v>4</c:v>
                      </c:pt>
                      <c:pt idx="655">
                        <c:v>9</c:v>
                      </c:pt>
                      <c:pt idx="656">
                        <c:v>17</c:v>
                      </c:pt>
                      <c:pt idx="657">
                        <c:v>1</c:v>
                      </c:pt>
                      <c:pt idx="658">
                        <c:v>3</c:v>
                      </c:pt>
                      <c:pt idx="659">
                        <c:v>11</c:v>
                      </c:pt>
                      <c:pt idx="660">
                        <c:v>10</c:v>
                      </c:pt>
                      <c:pt idx="661">
                        <c:v>7</c:v>
                      </c:pt>
                      <c:pt idx="662">
                        <c:v>7</c:v>
                      </c:pt>
                      <c:pt idx="663">
                        <c:v>10</c:v>
                      </c:pt>
                      <c:pt idx="664">
                        <c:v>6</c:v>
                      </c:pt>
                      <c:pt idx="665">
                        <c:v>12</c:v>
                      </c:pt>
                      <c:pt idx="666">
                        <c:v>24</c:v>
                      </c:pt>
                      <c:pt idx="667">
                        <c:v>17</c:v>
                      </c:pt>
                      <c:pt idx="668">
                        <c:v>8</c:v>
                      </c:pt>
                      <c:pt idx="669">
                        <c:v>0</c:v>
                      </c:pt>
                      <c:pt idx="670">
                        <c:v>12</c:v>
                      </c:pt>
                      <c:pt idx="671">
                        <c:v>2</c:v>
                      </c:pt>
                      <c:pt idx="672">
                        <c:v>9</c:v>
                      </c:pt>
                      <c:pt idx="673">
                        <c:v>6</c:v>
                      </c:pt>
                      <c:pt idx="674">
                        <c:v>8</c:v>
                      </c:pt>
                      <c:pt idx="675">
                        <c:v>9</c:v>
                      </c:pt>
                      <c:pt idx="676">
                        <c:v>8</c:v>
                      </c:pt>
                      <c:pt idx="677">
                        <c:v>11</c:v>
                      </c:pt>
                      <c:pt idx="678">
                        <c:v>7</c:v>
                      </c:pt>
                      <c:pt idx="679">
                        <c:v>13</c:v>
                      </c:pt>
                      <c:pt idx="680">
                        <c:v>14</c:v>
                      </c:pt>
                      <c:pt idx="681">
                        <c:v>15</c:v>
                      </c:pt>
                      <c:pt idx="682">
                        <c:v>9</c:v>
                      </c:pt>
                      <c:pt idx="683">
                        <c:v>3</c:v>
                      </c:pt>
                      <c:pt idx="684">
                        <c:v>11</c:v>
                      </c:pt>
                      <c:pt idx="685">
                        <c:v>9</c:v>
                      </c:pt>
                      <c:pt idx="686">
                        <c:v>13</c:v>
                      </c:pt>
                      <c:pt idx="687">
                        <c:v>16</c:v>
                      </c:pt>
                      <c:pt idx="688">
                        <c:v>5</c:v>
                      </c:pt>
                      <c:pt idx="689">
                        <c:v>20</c:v>
                      </c:pt>
                      <c:pt idx="690">
                        <c:v>18</c:v>
                      </c:pt>
                      <c:pt idx="691">
                        <c:v>10</c:v>
                      </c:pt>
                      <c:pt idx="692">
                        <c:v>11</c:v>
                      </c:pt>
                      <c:pt idx="693">
                        <c:v>20</c:v>
                      </c:pt>
                      <c:pt idx="694">
                        <c:v>0</c:v>
                      </c:pt>
                      <c:pt idx="695">
                        <c:v>3</c:v>
                      </c:pt>
                      <c:pt idx="696">
                        <c:v>13</c:v>
                      </c:pt>
                      <c:pt idx="697">
                        <c:v>10</c:v>
                      </c:pt>
                      <c:pt idx="698">
                        <c:v>18</c:v>
                      </c:pt>
                      <c:pt idx="699">
                        <c:v>12</c:v>
                      </c:pt>
                      <c:pt idx="700">
                        <c:v>15</c:v>
                      </c:pt>
                      <c:pt idx="701">
                        <c:v>18</c:v>
                      </c:pt>
                      <c:pt idx="702">
                        <c:v>7</c:v>
                      </c:pt>
                      <c:pt idx="703">
                        <c:v>11</c:v>
                      </c:pt>
                      <c:pt idx="704">
                        <c:v>25</c:v>
                      </c:pt>
                      <c:pt idx="705">
                        <c:v>0</c:v>
                      </c:pt>
                      <c:pt idx="706">
                        <c:v>10</c:v>
                      </c:pt>
                      <c:pt idx="707">
                        <c:v>6</c:v>
                      </c:pt>
                      <c:pt idx="708">
                        <c:v>11</c:v>
                      </c:pt>
                      <c:pt idx="709">
                        <c:v>8</c:v>
                      </c:pt>
                      <c:pt idx="710">
                        <c:v>4</c:v>
                      </c:pt>
                      <c:pt idx="711">
                        <c:v>8</c:v>
                      </c:pt>
                      <c:pt idx="712">
                        <c:v>8</c:v>
                      </c:pt>
                      <c:pt idx="713">
                        <c:v>10</c:v>
                      </c:pt>
                      <c:pt idx="714">
                        <c:v>14</c:v>
                      </c:pt>
                      <c:pt idx="715">
                        <c:v>18</c:v>
                      </c:pt>
                      <c:pt idx="716">
                        <c:v>0</c:v>
                      </c:pt>
                      <c:pt idx="717">
                        <c:v>2</c:v>
                      </c:pt>
                      <c:pt idx="718">
                        <c:v>8</c:v>
                      </c:pt>
                      <c:pt idx="719">
                        <c:v>9</c:v>
                      </c:pt>
                      <c:pt idx="720">
                        <c:v>7</c:v>
                      </c:pt>
                      <c:pt idx="721">
                        <c:v>9</c:v>
                      </c:pt>
                      <c:pt idx="722">
                        <c:v>7</c:v>
                      </c:pt>
                      <c:pt idx="723">
                        <c:v>12</c:v>
                      </c:pt>
                      <c:pt idx="724">
                        <c:v>5</c:v>
                      </c:pt>
                      <c:pt idx="725">
                        <c:v>6</c:v>
                      </c:pt>
                      <c:pt idx="726">
                        <c:v>4</c:v>
                      </c:pt>
                      <c:pt idx="727">
                        <c:v>7</c:v>
                      </c:pt>
                      <c:pt idx="728">
                        <c:v>28</c:v>
                      </c:pt>
                      <c:pt idx="729">
                        <c:v>1</c:v>
                      </c:pt>
                      <c:pt idx="730">
                        <c:v>7</c:v>
                      </c:pt>
                      <c:pt idx="731">
                        <c:v>0</c:v>
                      </c:pt>
                      <c:pt idx="732">
                        <c:v>8</c:v>
                      </c:pt>
                      <c:pt idx="733">
                        <c:v>12</c:v>
                      </c:pt>
                      <c:pt idx="734">
                        <c:v>0</c:v>
                      </c:pt>
                      <c:pt idx="735">
                        <c:v>12</c:v>
                      </c:pt>
                      <c:pt idx="736">
                        <c:v>11</c:v>
                      </c:pt>
                      <c:pt idx="737">
                        <c:v>6</c:v>
                      </c:pt>
                      <c:pt idx="738">
                        <c:v>3</c:v>
                      </c:pt>
                      <c:pt idx="739">
                        <c:v>28</c:v>
                      </c:pt>
                      <c:pt idx="740">
                        <c:v>0</c:v>
                      </c:pt>
                      <c:pt idx="741">
                        <c:v>0</c:v>
                      </c:pt>
                      <c:pt idx="742">
                        <c:v>8</c:v>
                      </c:pt>
                      <c:pt idx="743">
                        <c:v>5</c:v>
                      </c:pt>
                      <c:pt idx="744">
                        <c:v>9</c:v>
                      </c:pt>
                      <c:pt idx="745">
                        <c:v>1</c:v>
                      </c:pt>
                      <c:pt idx="746">
                        <c:v>6</c:v>
                      </c:pt>
                      <c:pt idx="747">
                        <c:v>9</c:v>
                      </c:pt>
                      <c:pt idx="748">
                        <c:v>8</c:v>
                      </c:pt>
                      <c:pt idx="749">
                        <c:v>6</c:v>
                      </c:pt>
                      <c:pt idx="750">
                        <c:v>2</c:v>
                      </c:pt>
                      <c:pt idx="751">
                        <c:v>6</c:v>
                      </c:pt>
                      <c:pt idx="752">
                        <c:v>9</c:v>
                      </c:pt>
                      <c:pt idx="753">
                        <c:v>10</c:v>
                      </c:pt>
                      <c:pt idx="754">
                        <c:v>7</c:v>
                      </c:pt>
                      <c:pt idx="755">
                        <c:v>7</c:v>
                      </c:pt>
                      <c:pt idx="756">
                        <c:v>12</c:v>
                      </c:pt>
                      <c:pt idx="757">
                        <c:v>7</c:v>
                      </c:pt>
                      <c:pt idx="758">
                        <c:v>12</c:v>
                      </c:pt>
                      <c:pt idx="759">
                        <c:v>7</c:v>
                      </c:pt>
                      <c:pt idx="760">
                        <c:v>12</c:v>
                      </c:pt>
                      <c:pt idx="761">
                        <c:v>10</c:v>
                      </c:pt>
                      <c:pt idx="762">
                        <c:v>12</c:v>
                      </c:pt>
                      <c:pt idx="763">
                        <c:v>23</c:v>
                      </c:pt>
                      <c:pt idx="764">
                        <c:v>3</c:v>
                      </c:pt>
                      <c:pt idx="765">
                        <c:v>0</c:v>
                      </c:pt>
                      <c:pt idx="766">
                        <c:v>6</c:v>
                      </c:pt>
                      <c:pt idx="767">
                        <c:v>5</c:v>
                      </c:pt>
                      <c:pt idx="768">
                        <c:v>14</c:v>
                      </c:pt>
                      <c:pt idx="769">
                        <c:v>6</c:v>
                      </c:pt>
                      <c:pt idx="770">
                        <c:v>12</c:v>
                      </c:pt>
                      <c:pt idx="771">
                        <c:v>5</c:v>
                      </c:pt>
                      <c:pt idx="772">
                        <c:v>17</c:v>
                      </c:pt>
                      <c:pt idx="773">
                        <c:v>7</c:v>
                      </c:pt>
                      <c:pt idx="774">
                        <c:v>18</c:v>
                      </c:pt>
                      <c:pt idx="775">
                        <c:v>3</c:v>
                      </c:pt>
                      <c:pt idx="776">
                        <c:v>21</c:v>
                      </c:pt>
                      <c:pt idx="777">
                        <c:v>1</c:v>
                      </c:pt>
                      <c:pt idx="778">
                        <c:v>11</c:v>
                      </c:pt>
                      <c:pt idx="779">
                        <c:v>8</c:v>
                      </c:pt>
                      <c:pt idx="780">
                        <c:v>13</c:v>
                      </c:pt>
                      <c:pt idx="781">
                        <c:v>17</c:v>
                      </c:pt>
                      <c:pt idx="782">
                        <c:v>11</c:v>
                      </c:pt>
                      <c:pt idx="783">
                        <c:v>21</c:v>
                      </c:pt>
                      <c:pt idx="784">
                        <c:v>17</c:v>
                      </c:pt>
                      <c:pt idx="785">
                        <c:v>9</c:v>
                      </c:pt>
                      <c:pt idx="786">
                        <c:v>12</c:v>
                      </c:pt>
                      <c:pt idx="787">
                        <c:v>14</c:v>
                      </c:pt>
                      <c:pt idx="788">
                        <c:v>21</c:v>
                      </c:pt>
                      <c:pt idx="789">
                        <c:v>0</c:v>
                      </c:pt>
                      <c:pt idx="790">
                        <c:v>8</c:v>
                      </c:pt>
                      <c:pt idx="791">
                        <c:v>16</c:v>
                      </c:pt>
                      <c:pt idx="792">
                        <c:v>12</c:v>
                      </c:pt>
                      <c:pt idx="793">
                        <c:v>3</c:v>
                      </c:pt>
                      <c:pt idx="794">
                        <c:v>6</c:v>
                      </c:pt>
                      <c:pt idx="795">
                        <c:v>14</c:v>
                      </c:pt>
                      <c:pt idx="796">
                        <c:v>7</c:v>
                      </c:pt>
                      <c:pt idx="797">
                        <c:v>10</c:v>
                      </c:pt>
                      <c:pt idx="798">
                        <c:v>7</c:v>
                      </c:pt>
                      <c:pt idx="799">
                        <c:v>16</c:v>
                      </c:pt>
                      <c:pt idx="800">
                        <c:v>7</c:v>
                      </c:pt>
                      <c:pt idx="801">
                        <c:v>10</c:v>
                      </c:pt>
                      <c:pt idx="802">
                        <c:v>3</c:v>
                      </c:pt>
                      <c:pt idx="803">
                        <c:v>12</c:v>
                      </c:pt>
                      <c:pt idx="804">
                        <c:v>0</c:v>
                      </c:pt>
                      <c:pt idx="805">
                        <c:v>0</c:v>
                      </c:pt>
                      <c:pt idx="806">
                        <c:v>10</c:v>
                      </c:pt>
                      <c:pt idx="807">
                        <c:v>15</c:v>
                      </c:pt>
                      <c:pt idx="808">
                        <c:v>4</c:v>
                      </c:pt>
                      <c:pt idx="809">
                        <c:v>4</c:v>
                      </c:pt>
                      <c:pt idx="810">
                        <c:v>4</c:v>
                      </c:pt>
                      <c:pt idx="811">
                        <c:v>0</c:v>
                      </c:pt>
                      <c:pt idx="812">
                        <c:v>2</c:v>
                      </c:pt>
                      <c:pt idx="813">
                        <c:v>12</c:v>
                      </c:pt>
                      <c:pt idx="814">
                        <c:v>2</c:v>
                      </c:pt>
                      <c:pt idx="815">
                        <c:v>1</c:v>
                      </c:pt>
                      <c:pt idx="816">
                        <c:v>6</c:v>
                      </c:pt>
                      <c:pt idx="817">
                        <c:v>4</c:v>
                      </c:pt>
                      <c:pt idx="818">
                        <c:v>4</c:v>
                      </c:pt>
                      <c:pt idx="819">
                        <c:v>5</c:v>
                      </c:pt>
                      <c:pt idx="820">
                        <c:v>8</c:v>
                      </c:pt>
                      <c:pt idx="821">
                        <c:v>7</c:v>
                      </c:pt>
                      <c:pt idx="822">
                        <c:v>6</c:v>
                      </c:pt>
                      <c:pt idx="823">
                        <c:v>6</c:v>
                      </c:pt>
                      <c:pt idx="824">
                        <c:v>19</c:v>
                      </c:pt>
                      <c:pt idx="825">
                        <c:v>0</c:v>
                      </c:pt>
                      <c:pt idx="826">
                        <c:v>8</c:v>
                      </c:pt>
                      <c:pt idx="827">
                        <c:v>0</c:v>
                      </c:pt>
                      <c:pt idx="828">
                        <c:v>4</c:v>
                      </c:pt>
                      <c:pt idx="829">
                        <c:v>5</c:v>
                      </c:pt>
                      <c:pt idx="830">
                        <c:v>8</c:v>
                      </c:pt>
                      <c:pt idx="831">
                        <c:v>0</c:v>
                      </c:pt>
                      <c:pt idx="832">
                        <c:v>2</c:v>
                      </c:pt>
                      <c:pt idx="833">
                        <c:v>18</c:v>
                      </c:pt>
                      <c:pt idx="834">
                        <c:v>0</c:v>
                      </c:pt>
                      <c:pt idx="835">
                        <c:v>20</c:v>
                      </c:pt>
                      <c:pt idx="836">
                        <c:v>0</c:v>
                      </c:pt>
                      <c:pt idx="837">
                        <c:v>7</c:v>
                      </c:pt>
                      <c:pt idx="838">
                        <c:v>0</c:v>
                      </c:pt>
                      <c:pt idx="839">
                        <c:v>10</c:v>
                      </c:pt>
                      <c:pt idx="840">
                        <c:v>4</c:v>
                      </c:pt>
                      <c:pt idx="841">
                        <c:v>0</c:v>
                      </c:pt>
                      <c:pt idx="842">
                        <c:v>11</c:v>
                      </c:pt>
                      <c:pt idx="843">
                        <c:v>6</c:v>
                      </c:pt>
                      <c:pt idx="844">
                        <c:v>6</c:v>
                      </c:pt>
                      <c:pt idx="845">
                        <c:v>6</c:v>
                      </c:pt>
                      <c:pt idx="846">
                        <c:v>10</c:v>
                      </c:pt>
                      <c:pt idx="847">
                        <c:v>4</c:v>
                      </c:pt>
                      <c:pt idx="848">
                        <c:v>0</c:v>
                      </c:pt>
                      <c:pt idx="849">
                        <c:v>9</c:v>
                      </c:pt>
                      <c:pt idx="850">
                        <c:v>10</c:v>
                      </c:pt>
                      <c:pt idx="851">
                        <c:v>0</c:v>
                      </c:pt>
                      <c:pt idx="852">
                        <c:v>6</c:v>
                      </c:pt>
                      <c:pt idx="853">
                        <c:v>2</c:v>
                      </c:pt>
                      <c:pt idx="854">
                        <c:v>0</c:v>
                      </c:pt>
                      <c:pt idx="855">
                        <c:v>0</c:v>
                      </c:pt>
                      <c:pt idx="856">
                        <c:v>11</c:v>
                      </c:pt>
                      <c:pt idx="857">
                        <c:v>4</c:v>
                      </c:pt>
                      <c:pt idx="858">
                        <c:v>22</c:v>
                      </c:pt>
                      <c:pt idx="859">
                        <c:v>15</c:v>
                      </c:pt>
                      <c:pt idx="860">
                        <c:v>0</c:v>
                      </c:pt>
                      <c:pt idx="861">
                        <c:v>10</c:v>
                      </c:pt>
                      <c:pt idx="862">
                        <c:v>3</c:v>
                      </c:pt>
                      <c:pt idx="863">
                        <c:v>0</c:v>
                      </c:pt>
                      <c:pt idx="864">
                        <c:v>0</c:v>
                      </c:pt>
                      <c:pt idx="865">
                        <c:v>8</c:v>
                      </c:pt>
                      <c:pt idx="866">
                        <c:v>3</c:v>
                      </c:pt>
                      <c:pt idx="867">
                        <c:v>12</c:v>
                      </c:pt>
                      <c:pt idx="868">
                        <c:v>0</c:v>
                      </c:pt>
                      <c:pt idx="869">
                        <c:v>9</c:v>
                      </c:pt>
                      <c:pt idx="870">
                        <c:v>6</c:v>
                      </c:pt>
                      <c:pt idx="871">
                        <c:v>8</c:v>
                      </c:pt>
                      <c:pt idx="872">
                        <c:v>26</c:v>
                      </c:pt>
                      <c:pt idx="873">
                        <c:v>3</c:v>
                      </c:pt>
                      <c:pt idx="874">
                        <c:v>12</c:v>
                      </c:pt>
                      <c:pt idx="875">
                        <c:v>18</c:v>
                      </c:pt>
                      <c:pt idx="876">
                        <c:v>2</c:v>
                      </c:pt>
                      <c:pt idx="877">
                        <c:v>16</c:v>
                      </c:pt>
                      <c:pt idx="878">
                        <c:v>0</c:v>
                      </c:pt>
                      <c:pt idx="879">
                        <c:v>7</c:v>
                      </c:pt>
                      <c:pt idx="880">
                        <c:v>7</c:v>
                      </c:pt>
                      <c:pt idx="881">
                        <c:v>15</c:v>
                      </c:pt>
                      <c:pt idx="882">
                        <c:v>0</c:v>
                      </c:pt>
                      <c:pt idx="883">
                        <c:v>21</c:v>
                      </c:pt>
                      <c:pt idx="884">
                        <c:v>0</c:v>
                      </c:pt>
                      <c:pt idx="885">
                        <c:v>3</c:v>
                      </c:pt>
                      <c:pt idx="886">
                        <c:v>17</c:v>
                      </c:pt>
                      <c:pt idx="887">
                        <c:v>0</c:v>
                      </c:pt>
                      <c:pt idx="888">
                        <c:v>12</c:v>
                      </c:pt>
                      <c:pt idx="889">
                        <c:v>14</c:v>
                      </c:pt>
                      <c:pt idx="890">
                        <c:v>9</c:v>
                      </c:pt>
                      <c:pt idx="891">
                        <c:v>1</c:v>
                      </c:pt>
                      <c:pt idx="892">
                        <c:v>5</c:v>
                      </c:pt>
                      <c:pt idx="893">
                        <c:v>9</c:v>
                      </c:pt>
                      <c:pt idx="894">
                        <c:v>0</c:v>
                      </c:pt>
                      <c:pt idx="895">
                        <c:v>12</c:v>
                      </c:pt>
                      <c:pt idx="896">
                        <c:v>0</c:v>
                      </c:pt>
                      <c:pt idx="897">
                        <c:v>8</c:v>
                      </c:pt>
                      <c:pt idx="898">
                        <c:v>0</c:v>
                      </c:pt>
                      <c:pt idx="899">
                        <c:v>1</c:v>
                      </c:pt>
                      <c:pt idx="900">
                        <c:v>3</c:v>
                      </c:pt>
                      <c:pt idx="901">
                        <c:v>8</c:v>
                      </c:pt>
                      <c:pt idx="902">
                        <c:v>0</c:v>
                      </c:pt>
                      <c:pt idx="903">
                        <c:v>2</c:v>
                      </c:pt>
                      <c:pt idx="904">
                        <c:v>14</c:v>
                      </c:pt>
                      <c:pt idx="905">
                        <c:v>0</c:v>
                      </c:pt>
                      <c:pt idx="906">
                        <c:v>4</c:v>
                      </c:pt>
                      <c:pt idx="907">
                        <c:v>12</c:v>
                      </c:pt>
                      <c:pt idx="908">
                        <c:v>10</c:v>
                      </c:pt>
                      <c:pt idx="909">
                        <c:v>0</c:v>
                      </c:pt>
                      <c:pt idx="910">
                        <c:v>7</c:v>
                      </c:pt>
                      <c:pt idx="911">
                        <c:v>4</c:v>
                      </c:pt>
                      <c:pt idx="912">
                        <c:v>13</c:v>
                      </c:pt>
                      <c:pt idx="913">
                        <c:v>0</c:v>
                      </c:pt>
                      <c:pt idx="914">
                        <c:v>0</c:v>
                      </c:pt>
                      <c:pt idx="915">
                        <c:v>1</c:v>
                      </c:pt>
                      <c:pt idx="916">
                        <c:v>12</c:v>
                      </c:pt>
                      <c:pt idx="917">
                        <c:v>0</c:v>
                      </c:pt>
                      <c:pt idx="918">
                        <c:v>0</c:v>
                      </c:pt>
                      <c:pt idx="919">
                        <c:v>15</c:v>
                      </c:pt>
                      <c:pt idx="920">
                        <c:v>7</c:v>
                      </c:pt>
                      <c:pt idx="921">
                        <c:v>0</c:v>
                      </c:pt>
                      <c:pt idx="922">
                        <c:v>6</c:v>
                      </c:pt>
                      <c:pt idx="923">
                        <c:v>4</c:v>
                      </c:pt>
                      <c:pt idx="924">
                        <c:v>2</c:v>
                      </c:pt>
                      <c:pt idx="925">
                        <c:v>6</c:v>
                      </c:pt>
                      <c:pt idx="926">
                        <c:v>3</c:v>
                      </c:pt>
                      <c:pt idx="927">
                        <c:v>1</c:v>
                      </c:pt>
                      <c:pt idx="928">
                        <c:v>4</c:v>
                      </c:pt>
                      <c:pt idx="929">
                        <c:v>5</c:v>
                      </c:pt>
                      <c:pt idx="930">
                        <c:v>12</c:v>
                      </c:pt>
                      <c:pt idx="931">
                        <c:v>14</c:v>
                      </c:pt>
                      <c:pt idx="932">
                        <c:v>5</c:v>
                      </c:pt>
                      <c:pt idx="933">
                        <c:v>11</c:v>
                      </c:pt>
                      <c:pt idx="934">
                        <c:v>9</c:v>
                      </c:pt>
                      <c:pt idx="935">
                        <c:v>9</c:v>
                      </c:pt>
                      <c:pt idx="936">
                        <c:v>0</c:v>
                      </c:pt>
                      <c:pt idx="937">
                        <c:v>9</c:v>
                      </c:pt>
                      <c:pt idx="938">
                        <c:v>8</c:v>
                      </c:pt>
                      <c:pt idx="939">
                        <c:v>9</c:v>
                      </c:pt>
                      <c:pt idx="940">
                        <c:v>8</c:v>
                      </c:pt>
                      <c:pt idx="941">
                        <c:v>14</c:v>
                      </c:pt>
                      <c:pt idx="942">
                        <c:v>17</c:v>
                      </c:pt>
                      <c:pt idx="943">
                        <c:v>14</c:v>
                      </c:pt>
                      <c:pt idx="944">
                        <c:v>25</c:v>
                      </c:pt>
                      <c:pt idx="945">
                        <c:v>0</c:v>
                      </c:pt>
                      <c:pt idx="946">
                        <c:v>13</c:v>
                      </c:pt>
                      <c:pt idx="947">
                        <c:v>8</c:v>
                      </c:pt>
                      <c:pt idx="948">
                        <c:v>11</c:v>
                      </c:pt>
                      <c:pt idx="949">
                        <c:v>4</c:v>
                      </c:pt>
                      <c:pt idx="950">
                        <c:v>11</c:v>
                      </c:pt>
                      <c:pt idx="951">
                        <c:v>11</c:v>
                      </c:pt>
                      <c:pt idx="952">
                        <c:v>10</c:v>
                      </c:pt>
                      <c:pt idx="953">
                        <c:v>10</c:v>
                      </c:pt>
                      <c:pt idx="954">
                        <c:v>16</c:v>
                      </c:pt>
                      <c:pt idx="955">
                        <c:v>27</c:v>
                      </c:pt>
                      <c:pt idx="956">
                        <c:v>17</c:v>
                      </c:pt>
                      <c:pt idx="957">
                        <c:v>28</c:v>
                      </c:pt>
                      <c:pt idx="958">
                        <c:v>26</c:v>
                      </c:pt>
                      <c:pt idx="959">
                        <c:v>15</c:v>
                      </c:pt>
                      <c:pt idx="960">
                        <c:v>0</c:v>
                      </c:pt>
                      <c:pt idx="961">
                        <c:v>27</c:v>
                      </c:pt>
                      <c:pt idx="962">
                        <c:v>12</c:v>
                      </c:pt>
                      <c:pt idx="963">
                        <c:v>24</c:v>
                      </c:pt>
                      <c:pt idx="964">
                        <c:v>18</c:v>
                      </c:pt>
                      <c:pt idx="965">
                        <c:v>22</c:v>
                      </c:pt>
                      <c:pt idx="966">
                        <c:v>17</c:v>
                      </c:pt>
                      <c:pt idx="967">
                        <c:v>31</c:v>
                      </c:pt>
                      <c:pt idx="968">
                        <c:v>31</c:v>
                      </c:pt>
                      <c:pt idx="969">
                        <c:v>9</c:v>
                      </c:pt>
                      <c:pt idx="970">
                        <c:v>40</c:v>
                      </c:pt>
                      <c:pt idx="971">
                        <c:v>20</c:v>
                      </c:pt>
                      <c:pt idx="972">
                        <c:v>21</c:v>
                      </c:pt>
                      <c:pt idx="973">
                        <c:v>13</c:v>
                      </c:pt>
                      <c:pt idx="974">
                        <c:v>13</c:v>
                      </c:pt>
                      <c:pt idx="975">
                        <c:v>17</c:v>
                      </c:pt>
                      <c:pt idx="976">
                        <c:v>13</c:v>
                      </c:pt>
                      <c:pt idx="977">
                        <c:v>14</c:v>
                      </c:pt>
                      <c:pt idx="978">
                        <c:v>18</c:v>
                      </c:pt>
                      <c:pt idx="979">
                        <c:v>21</c:v>
                      </c:pt>
                      <c:pt idx="980">
                        <c:v>25</c:v>
                      </c:pt>
                      <c:pt idx="981">
                        <c:v>31</c:v>
                      </c:pt>
                      <c:pt idx="982">
                        <c:v>11</c:v>
                      </c:pt>
                      <c:pt idx="983">
                        <c:v>8</c:v>
                      </c:pt>
                      <c:pt idx="984">
                        <c:v>9</c:v>
                      </c:pt>
                      <c:pt idx="985">
                        <c:v>15</c:v>
                      </c:pt>
                      <c:pt idx="986">
                        <c:v>28</c:v>
                      </c:pt>
                      <c:pt idx="987">
                        <c:v>18</c:v>
                      </c:pt>
                      <c:pt idx="988">
                        <c:v>28</c:v>
                      </c:pt>
                      <c:pt idx="989">
                        <c:v>23</c:v>
                      </c:pt>
                      <c:pt idx="990">
                        <c:v>25</c:v>
                      </c:pt>
                      <c:pt idx="991">
                        <c:v>20</c:v>
                      </c:pt>
                      <c:pt idx="992">
                        <c:v>33</c:v>
                      </c:pt>
                      <c:pt idx="993">
                        <c:v>22</c:v>
                      </c:pt>
                      <c:pt idx="994">
                        <c:v>12</c:v>
                      </c:pt>
                      <c:pt idx="995">
                        <c:v>25</c:v>
                      </c:pt>
                      <c:pt idx="996">
                        <c:v>24</c:v>
                      </c:pt>
                      <c:pt idx="997">
                        <c:v>35</c:v>
                      </c:pt>
                      <c:pt idx="998">
                        <c:v>35</c:v>
                      </c:pt>
                      <c:pt idx="999">
                        <c:v>20</c:v>
                      </c:pt>
                      <c:pt idx="1000">
                        <c:v>33</c:v>
                      </c:pt>
                      <c:pt idx="1001">
                        <c:v>23</c:v>
                      </c:pt>
                      <c:pt idx="1002">
                        <c:v>0</c:v>
                      </c:pt>
                      <c:pt idx="1003">
                        <c:v>13</c:v>
                      </c:pt>
                      <c:pt idx="1004">
                        <c:v>5</c:v>
                      </c:pt>
                      <c:pt idx="1005">
                        <c:v>9</c:v>
                      </c:pt>
                      <c:pt idx="1006">
                        <c:v>10</c:v>
                      </c:pt>
                      <c:pt idx="1007">
                        <c:v>11</c:v>
                      </c:pt>
                      <c:pt idx="1008">
                        <c:v>8</c:v>
                      </c:pt>
                      <c:pt idx="1009">
                        <c:v>1</c:v>
                      </c:pt>
                      <c:pt idx="1010">
                        <c:v>10</c:v>
                      </c:pt>
                      <c:pt idx="1011">
                        <c:v>15</c:v>
                      </c:pt>
                      <c:pt idx="1012">
                        <c:v>12</c:v>
                      </c:pt>
                      <c:pt idx="1013">
                        <c:v>10</c:v>
                      </c:pt>
                      <c:pt idx="1014">
                        <c:v>13</c:v>
                      </c:pt>
                      <c:pt idx="1015">
                        <c:v>10</c:v>
                      </c:pt>
                      <c:pt idx="1016">
                        <c:v>23</c:v>
                      </c:pt>
                      <c:pt idx="1017">
                        <c:v>9</c:v>
                      </c:pt>
                      <c:pt idx="1018">
                        <c:v>8</c:v>
                      </c:pt>
                      <c:pt idx="1019">
                        <c:v>0</c:v>
                      </c:pt>
                      <c:pt idx="1020">
                        <c:v>13</c:v>
                      </c:pt>
                      <c:pt idx="1021">
                        <c:v>6</c:v>
                      </c:pt>
                      <c:pt idx="1022">
                        <c:v>14</c:v>
                      </c:pt>
                      <c:pt idx="1023">
                        <c:v>14</c:v>
                      </c:pt>
                      <c:pt idx="1024">
                        <c:v>10</c:v>
                      </c:pt>
                      <c:pt idx="1025">
                        <c:v>8</c:v>
                      </c:pt>
                      <c:pt idx="1026">
                        <c:v>18</c:v>
                      </c:pt>
                      <c:pt idx="1027">
                        <c:v>8</c:v>
                      </c:pt>
                      <c:pt idx="1028">
                        <c:v>2</c:v>
                      </c:pt>
                      <c:pt idx="1029">
                        <c:v>3</c:v>
                      </c:pt>
                      <c:pt idx="1030">
                        <c:v>15</c:v>
                      </c:pt>
                      <c:pt idx="1031">
                        <c:v>1</c:v>
                      </c:pt>
                      <c:pt idx="1032">
                        <c:v>2</c:v>
                      </c:pt>
                      <c:pt idx="1033">
                        <c:v>12</c:v>
                      </c:pt>
                      <c:pt idx="1034">
                        <c:v>6</c:v>
                      </c:pt>
                      <c:pt idx="1035">
                        <c:v>8</c:v>
                      </c:pt>
                      <c:pt idx="1036">
                        <c:v>4</c:v>
                      </c:pt>
                      <c:pt idx="1037">
                        <c:v>14</c:v>
                      </c:pt>
                      <c:pt idx="1038">
                        <c:v>6</c:v>
                      </c:pt>
                      <c:pt idx="1039">
                        <c:v>6</c:v>
                      </c:pt>
                      <c:pt idx="1040">
                        <c:v>19</c:v>
                      </c:pt>
                      <c:pt idx="1041">
                        <c:v>0</c:v>
                      </c:pt>
                      <c:pt idx="1042">
                        <c:v>9</c:v>
                      </c:pt>
                      <c:pt idx="1043">
                        <c:v>10</c:v>
                      </c:pt>
                      <c:pt idx="1044">
                        <c:v>5</c:v>
                      </c:pt>
                      <c:pt idx="1045">
                        <c:v>9</c:v>
                      </c:pt>
                      <c:pt idx="1046">
                        <c:v>0</c:v>
                      </c:pt>
                      <c:pt idx="1047">
                        <c:v>11</c:v>
                      </c:pt>
                      <c:pt idx="1048">
                        <c:v>0</c:v>
                      </c:pt>
                      <c:pt idx="1049">
                        <c:v>7</c:v>
                      </c:pt>
                      <c:pt idx="1050">
                        <c:v>6</c:v>
                      </c:pt>
                      <c:pt idx="1051">
                        <c:v>13</c:v>
                      </c:pt>
                      <c:pt idx="1052">
                        <c:v>0</c:v>
                      </c:pt>
                      <c:pt idx="1053">
                        <c:v>12</c:v>
                      </c:pt>
                      <c:pt idx="1054">
                        <c:v>6</c:v>
                      </c:pt>
                      <c:pt idx="1055">
                        <c:v>0</c:v>
                      </c:pt>
                      <c:pt idx="1056">
                        <c:v>13</c:v>
                      </c:pt>
                      <c:pt idx="1057">
                        <c:v>0</c:v>
                      </c:pt>
                      <c:pt idx="1058">
                        <c:v>4</c:v>
                      </c:pt>
                      <c:pt idx="1059">
                        <c:v>6</c:v>
                      </c:pt>
                      <c:pt idx="1060">
                        <c:v>5</c:v>
                      </c:pt>
                      <c:pt idx="1061">
                        <c:v>1</c:v>
                      </c:pt>
                      <c:pt idx="1062">
                        <c:v>12</c:v>
                      </c:pt>
                      <c:pt idx="1063">
                        <c:v>1</c:v>
                      </c:pt>
                      <c:pt idx="1064">
                        <c:v>22</c:v>
                      </c:pt>
                      <c:pt idx="1065">
                        <c:v>0</c:v>
                      </c:pt>
                      <c:pt idx="1066">
                        <c:v>10</c:v>
                      </c:pt>
                      <c:pt idx="1067">
                        <c:v>10</c:v>
                      </c:pt>
                      <c:pt idx="1068">
                        <c:v>12</c:v>
                      </c:pt>
                      <c:pt idx="1069">
                        <c:v>8</c:v>
                      </c:pt>
                      <c:pt idx="1070">
                        <c:v>13</c:v>
                      </c:pt>
                      <c:pt idx="1071">
                        <c:v>5</c:v>
                      </c:pt>
                      <c:pt idx="1072">
                        <c:v>19</c:v>
                      </c:pt>
                      <c:pt idx="1073">
                        <c:v>11</c:v>
                      </c:pt>
                      <c:pt idx="1074">
                        <c:v>6</c:v>
                      </c:pt>
                      <c:pt idx="1075">
                        <c:v>22</c:v>
                      </c:pt>
                      <c:pt idx="1076">
                        <c:v>8</c:v>
                      </c:pt>
                      <c:pt idx="1077">
                        <c:v>9</c:v>
                      </c:pt>
                      <c:pt idx="1078">
                        <c:v>7</c:v>
                      </c:pt>
                      <c:pt idx="1079">
                        <c:v>2</c:v>
                      </c:pt>
                      <c:pt idx="1080">
                        <c:v>12</c:v>
                      </c:pt>
                      <c:pt idx="1081">
                        <c:v>7</c:v>
                      </c:pt>
                      <c:pt idx="1082">
                        <c:v>10</c:v>
                      </c:pt>
                      <c:pt idx="1083">
                        <c:v>9</c:v>
                      </c:pt>
                      <c:pt idx="1084">
                        <c:v>7</c:v>
                      </c:pt>
                      <c:pt idx="1085">
                        <c:v>14</c:v>
                      </c:pt>
                      <c:pt idx="1086">
                        <c:v>10</c:v>
                      </c:pt>
                      <c:pt idx="1087">
                        <c:v>24</c:v>
                      </c:pt>
                      <c:pt idx="1088">
                        <c:v>12</c:v>
                      </c:pt>
                      <c:pt idx="1089">
                        <c:v>13</c:v>
                      </c:pt>
                      <c:pt idx="1090">
                        <c:v>2</c:v>
                      </c:pt>
                      <c:pt idx="1091">
                        <c:v>5</c:v>
                      </c:pt>
                      <c:pt idx="1092">
                        <c:v>14</c:v>
                      </c:pt>
                      <c:pt idx="1093">
                        <c:v>7</c:v>
                      </c:pt>
                      <c:pt idx="1094">
                        <c:v>16</c:v>
                      </c:pt>
                      <c:pt idx="1095">
                        <c:v>14</c:v>
                      </c:pt>
                      <c:pt idx="1096">
                        <c:v>13</c:v>
                      </c:pt>
                      <c:pt idx="1097">
                        <c:v>18</c:v>
                      </c:pt>
                      <c:pt idx="1098">
                        <c:v>16</c:v>
                      </c:pt>
                      <c:pt idx="1099">
                        <c:v>14</c:v>
                      </c:pt>
                      <c:pt idx="1100">
                        <c:v>0</c:v>
                      </c:pt>
                      <c:pt idx="1101">
                        <c:v>8</c:v>
                      </c:pt>
                      <c:pt idx="1102">
                        <c:v>6</c:v>
                      </c:pt>
                      <c:pt idx="1103">
                        <c:v>11</c:v>
                      </c:pt>
                      <c:pt idx="1104">
                        <c:v>9</c:v>
                      </c:pt>
                      <c:pt idx="1105">
                        <c:v>5</c:v>
                      </c:pt>
                      <c:pt idx="1106">
                        <c:v>16</c:v>
                      </c:pt>
                      <c:pt idx="1107">
                        <c:v>11</c:v>
                      </c:pt>
                      <c:pt idx="1108">
                        <c:v>17</c:v>
                      </c:pt>
                      <c:pt idx="1109">
                        <c:v>12</c:v>
                      </c:pt>
                      <c:pt idx="1110">
                        <c:v>14</c:v>
                      </c:pt>
                      <c:pt idx="1111">
                        <c:v>7</c:v>
                      </c:pt>
                      <c:pt idx="1112">
                        <c:v>32</c:v>
                      </c:pt>
                      <c:pt idx="1113">
                        <c:v>2</c:v>
                      </c:pt>
                      <c:pt idx="1114">
                        <c:v>7</c:v>
                      </c:pt>
                      <c:pt idx="1115">
                        <c:v>20</c:v>
                      </c:pt>
                      <c:pt idx="1116">
                        <c:v>4</c:v>
                      </c:pt>
                      <c:pt idx="1117">
                        <c:v>11</c:v>
                      </c:pt>
                      <c:pt idx="1118">
                        <c:v>0</c:v>
                      </c:pt>
                      <c:pt idx="1119">
                        <c:v>26</c:v>
                      </c:pt>
                      <c:pt idx="1120">
                        <c:v>3</c:v>
                      </c:pt>
                      <c:pt idx="1121">
                        <c:v>12</c:v>
                      </c:pt>
                      <c:pt idx="1122">
                        <c:v>7</c:v>
                      </c:pt>
                      <c:pt idx="1123">
                        <c:v>0</c:v>
                      </c:pt>
                      <c:pt idx="1124">
                        <c:v>12</c:v>
                      </c:pt>
                      <c:pt idx="1125">
                        <c:v>16</c:v>
                      </c:pt>
                      <c:pt idx="1126">
                        <c:v>0</c:v>
                      </c:pt>
                      <c:pt idx="1127">
                        <c:v>8</c:v>
                      </c:pt>
                      <c:pt idx="1128">
                        <c:v>4</c:v>
                      </c:pt>
                      <c:pt idx="1140">
                        <c:v>17</c:v>
                      </c:pt>
                      <c:pt idx="1141">
                        <c:v>11</c:v>
                      </c:pt>
                      <c:pt idx="1142">
                        <c:v>13</c:v>
                      </c:pt>
                      <c:pt idx="1143">
                        <c:v>12</c:v>
                      </c:pt>
                      <c:pt idx="1144">
                        <c:v>7</c:v>
                      </c:pt>
                      <c:pt idx="1145">
                        <c:v>14</c:v>
                      </c:pt>
                      <c:pt idx="1146">
                        <c:v>5</c:v>
                      </c:pt>
                      <c:pt idx="1147">
                        <c:v>12</c:v>
                      </c:pt>
                      <c:pt idx="1148">
                        <c:v>20</c:v>
                      </c:pt>
                      <c:pt idx="1149">
                        <c:v>11</c:v>
                      </c:pt>
                      <c:pt idx="1150">
                        <c:v>13</c:v>
                      </c:pt>
                      <c:pt idx="1151">
                        <c:v>15</c:v>
                      </c:pt>
                      <c:pt idx="1152">
                        <c:v>0</c:v>
                      </c:pt>
                      <c:pt idx="1153">
                        <c:v>8</c:v>
                      </c:pt>
                      <c:pt idx="1154">
                        <c:v>16</c:v>
                      </c:pt>
                      <c:pt idx="1155">
                        <c:v>13</c:v>
                      </c:pt>
                      <c:pt idx="1156">
                        <c:v>19</c:v>
                      </c:pt>
                      <c:pt idx="1157">
                        <c:v>17</c:v>
                      </c:pt>
                      <c:pt idx="1158">
                        <c:v>14</c:v>
                      </c:pt>
                      <c:pt idx="1159">
                        <c:v>14</c:v>
                      </c:pt>
                      <c:pt idx="1160">
                        <c:v>28</c:v>
                      </c:pt>
                      <c:pt idx="1161">
                        <c:v>0</c:v>
                      </c:pt>
                      <c:pt idx="1162">
                        <c:v>7</c:v>
                      </c:pt>
                      <c:pt idx="1163">
                        <c:v>9</c:v>
                      </c:pt>
                      <c:pt idx="1164">
                        <c:v>6</c:v>
                      </c:pt>
                      <c:pt idx="1165">
                        <c:v>3</c:v>
                      </c:pt>
                      <c:pt idx="1166">
                        <c:v>9</c:v>
                      </c:pt>
                      <c:pt idx="1167">
                        <c:v>5</c:v>
                      </c:pt>
                      <c:pt idx="1168">
                        <c:v>12</c:v>
                      </c:pt>
                      <c:pt idx="1169">
                        <c:v>9</c:v>
                      </c:pt>
                      <c:pt idx="1170">
                        <c:v>6</c:v>
                      </c:pt>
                      <c:pt idx="1171">
                        <c:v>15</c:v>
                      </c:pt>
                      <c:pt idx="1172">
                        <c:v>21</c:v>
                      </c:pt>
                      <c:pt idx="1173">
                        <c:v>0</c:v>
                      </c:pt>
                      <c:pt idx="1174">
                        <c:v>2</c:v>
                      </c:pt>
                      <c:pt idx="1175">
                        <c:v>17</c:v>
                      </c:pt>
                      <c:pt idx="1176">
                        <c:v>0</c:v>
                      </c:pt>
                      <c:pt idx="1177">
                        <c:v>6</c:v>
                      </c:pt>
                      <c:pt idx="1178">
                        <c:v>9</c:v>
                      </c:pt>
                      <c:pt idx="1179">
                        <c:v>9</c:v>
                      </c:pt>
                      <c:pt idx="1180">
                        <c:v>9</c:v>
                      </c:pt>
                      <c:pt idx="1181">
                        <c:v>9</c:v>
                      </c:pt>
                      <c:pt idx="1182">
                        <c:v>10</c:v>
                      </c:pt>
                      <c:pt idx="1183">
                        <c:v>8</c:v>
                      </c:pt>
                      <c:pt idx="1184">
                        <c:v>19</c:v>
                      </c:pt>
                      <c:pt idx="1185">
                        <c:v>12</c:v>
                      </c:pt>
                      <c:pt idx="1186">
                        <c:v>3</c:v>
                      </c:pt>
                      <c:pt idx="1187">
                        <c:v>11</c:v>
                      </c:pt>
                      <c:pt idx="1188">
                        <c:v>1</c:v>
                      </c:pt>
                      <c:pt idx="1189">
                        <c:v>3</c:v>
                      </c:pt>
                      <c:pt idx="1190">
                        <c:v>9</c:v>
                      </c:pt>
                      <c:pt idx="1191">
                        <c:v>0</c:v>
                      </c:pt>
                      <c:pt idx="1192">
                        <c:v>3</c:v>
                      </c:pt>
                      <c:pt idx="1193">
                        <c:v>9</c:v>
                      </c:pt>
                      <c:pt idx="1194">
                        <c:v>4</c:v>
                      </c:pt>
                      <c:pt idx="1195">
                        <c:v>3</c:v>
                      </c:pt>
                      <c:pt idx="1196">
                        <c:v>10</c:v>
                      </c:pt>
                      <c:pt idx="1197">
                        <c:v>9</c:v>
                      </c:pt>
                      <c:pt idx="1198">
                        <c:v>1</c:v>
                      </c:pt>
                      <c:pt idx="1199">
                        <c:v>3</c:v>
                      </c:pt>
                      <c:pt idx="1200">
                        <c:v>5</c:v>
                      </c:pt>
                      <c:pt idx="1201">
                        <c:v>0</c:v>
                      </c:pt>
                      <c:pt idx="1202">
                        <c:v>7</c:v>
                      </c:pt>
                      <c:pt idx="1203">
                        <c:v>0</c:v>
                      </c:pt>
                      <c:pt idx="1204">
                        <c:v>5</c:v>
                      </c:pt>
                      <c:pt idx="1205">
                        <c:v>6</c:v>
                      </c:pt>
                      <c:pt idx="1206">
                        <c:v>0</c:v>
                      </c:pt>
                      <c:pt idx="1207">
                        <c:v>3</c:v>
                      </c:pt>
                      <c:pt idx="1208">
                        <c:v>11</c:v>
                      </c:pt>
                      <c:pt idx="1209">
                        <c:v>0</c:v>
                      </c:pt>
                      <c:pt idx="1210">
                        <c:v>8</c:v>
                      </c:pt>
                      <c:pt idx="1211">
                        <c:v>16</c:v>
                      </c:pt>
                      <c:pt idx="1212">
                        <c:v>0</c:v>
                      </c:pt>
                      <c:pt idx="1213">
                        <c:v>8</c:v>
                      </c:pt>
                      <c:pt idx="1214">
                        <c:v>0</c:v>
                      </c:pt>
                      <c:pt idx="1215">
                        <c:v>7</c:v>
                      </c:pt>
                      <c:pt idx="1216">
                        <c:v>1</c:v>
                      </c:pt>
                      <c:pt idx="1217">
                        <c:v>3</c:v>
                      </c:pt>
                      <c:pt idx="1218">
                        <c:v>9</c:v>
                      </c:pt>
                      <c:pt idx="1219">
                        <c:v>15</c:v>
                      </c:pt>
                      <c:pt idx="1220">
                        <c:v>0</c:v>
                      </c:pt>
                      <c:pt idx="1221">
                        <c:v>0</c:v>
                      </c:pt>
                      <c:pt idx="1222">
                        <c:v>10</c:v>
                      </c:pt>
                      <c:pt idx="1223">
                        <c:v>15</c:v>
                      </c:pt>
                      <c:pt idx="1224">
                        <c:v>1</c:v>
                      </c:pt>
                      <c:pt idx="1225">
                        <c:v>8</c:v>
                      </c:pt>
                      <c:pt idx="1226">
                        <c:v>13</c:v>
                      </c:pt>
                      <c:pt idx="1227">
                        <c:v>6</c:v>
                      </c:pt>
                      <c:pt idx="1228">
                        <c:v>10</c:v>
                      </c:pt>
                      <c:pt idx="1229">
                        <c:v>12</c:v>
                      </c:pt>
                      <c:pt idx="1230">
                        <c:v>7</c:v>
                      </c:pt>
                      <c:pt idx="1231">
                        <c:v>4</c:v>
                      </c:pt>
                      <c:pt idx="1232">
                        <c:v>8</c:v>
                      </c:pt>
                      <c:pt idx="1233">
                        <c:v>35</c:v>
                      </c:pt>
                      <c:pt idx="1234">
                        <c:v>0</c:v>
                      </c:pt>
                      <c:pt idx="1235">
                        <c:v>7</c:v>
                      </c:pt>
                      <c:pt idx="1236">
                        <c:v>1</c:v>
                      </c:pt>
                      <c:pt idx="1237">
                        <c:v>4</c:v>
                      </c:pt>
                      <c:pt idx="1238">
                        <c:v>13</c:v>
                      </c:pt>
                      <c:pt idx="1239">
                        <c:v>5</c:v>
                      </c:pt>
                      <c:pt idx="1240">
                        <c:v>21</c:v>
                      </c:pt>
                      <c:pt idx="1241">
                        <c:v>9</c:v>
                      </c:pt>
                      <c:pt idx="1242">
                        <c:v>12</c:v>
                      </c:pt>
                      <c:pt idx="1243">
                        <c:v>1</c:v>
                      </c:pt>
                      <c:pt idx="1244">
                        <c:v>20</c:v>
                      </c:pt>
                      <c:pt idx="1245">
                        <c:v>15</c:v>
                      </c:pt>
                      <c:pt idx="1246">
                        <c:v>12</c:v>
                      </c:pt>
                      <c:pt idx="1247">
                        <c:v>30</c:v>
                      </c:pt>
                      <c:pt idx="1248">
                        <c:v>0</c:v>
                      </c:pt>
                      <c:pt idx="1249">
                        <c:v>0</c:v>
                      </c:pt>
                      <c:pt idx="1250">
                        <c:v>9</c:v>
                      </c:pt>
                      <c:pt idx="1251">
                        <c:v>4</c:v>
                      </c:pt>
                      <c:pt idx="1252">
                        <c:v>6</c:v>
                      </c:pt>
                      <c:pt idx="1253">
                        <c:v>2</c:v>
                      </c:pt>
                      <c:pt idx="1254">
                        <c:v>6</c:v>
                      </c:pt>
                      <c:pt idx="1255">
                        <c:v>8</c:v>
                      </c:pt>
                      <c:pt idx="1256">
                        <c:v>0</c:v>
                      </c:pt>
                      <c:pt idx="1257">
                        <c:v>12</c:v>
                      </c:pt>
                      <c:pt idx="1258">
                        <c:v>17</c:v>
                      </c:pt>
                      <c:pt idx="1259">
                        <c:v>8</c:v>
                      </c:pt>
                      <c:pt idx="1260">
                        <c:v>7</c:v>
                      </c:pt>
                      <c:pt idx="1261">
                        <c:v>7</c:v>
                      </c:pt>
                      <c:pt idx="1262">
                        <c:v>12</c:v>
                      </c:pt>
                      <c:pt idx="1263">
                        <c:v>0</c:v>
                      </c:pt>
                      <c:pt idx="1264">
                        <c:v>9</c:v>
                      </c:pt>
                      <c:pt idx="1265">
                        <c:v>5</c:v>
                      </c:pt>
                      <c:pt idx="1266">
                        <c:v>0</c:v>
                      </c:pt>
                      <c:pt idx="1267">
                        <c:v>6</c:v>
                      </c:pt>
                      <c:pt idx="1268">
                        <c:v>4</c:v>
                      </c:pt>
                      <c:pt idx="1269">
                        <c:v>2</c:v>
                      </c:pt>
                      <c:pt idx="1270">
                        <c:v>2</c:v>
                      </c:pt>
                      <c:pt idx="1271">
                        <c:v>0</c:v>
                      </c:pt>
                      <c:pt idx="1272">
                        <c:v>5</c:v>
                      </c:pt>
                      <c:pt idx="1273">
                        <c:v>0</c:v>
                      </c:pt>
                      <c:pt idx="1274">
                        <c:v>7</c:v>
                      </c:pt>
                      <c:pt idx="1275">
                        <c:v>0</c:v>
                      </c:pt>
                      <c:pt idx="1276">
                        <c:v>2</c:v>
                      </c:pt>
                      <c:pt idx="1277">
                        <c:v>3</c:v>
                      </c:pt>
                      <c:pt idx="1278">
                        <c:v>5</c:v>
                      </c:pt>
                      <c:pt idx="1279">
                        <c:v>0</c:v>
                      </c:pt>
                      <c:pt idx="1280">
                        <c:v>2</c:v>
                      </c:pt>
                      <c:pt idx="1281">
                        <c:v>2</c:v>
                      </c:pt>
                      <c:pt idx="1282">
                        <c:v>9</c:v>
                      </c:pt>
                      <c:pt idx="1283">
                        <c:v>0</c:v>
                      </c:pt>
                      <c:pt idx="1284">
                        <c:v>10</c:v>
                      </c:pt>
                      <c:pt idx="1285">
                        <c:v>9</c:v>
                      </c:pt>
                      <c:pt idx="1286">
                        <c:v>8</c:v>
                      </c:pt>
                      <c:pt idx="1287">
                        <c:v>0</c:v>
                      </c:pt>
                      <c:pt idx="1288">
                        <c:v>9</c:v>
                      </c:pt>
                      <c:pt idx="1289">
                        <c:v>7</c:v>
                      </c:pt>
                      <c:pt idx="1290">
                        <c:v>0</c:v>
                      </c:pt>
                      <c:pt idx="1291">
                        <c:v>1</c:v>
                      </c:pt>
                      <c:pt idx="1292">
                        <c:v>5</c:v>
                      </c:pt>
                      <c:pt idx="1293">
                        <c:v>2</c:v>
                      </c:pt>
                      <c:pt idx="1294">
                        <c:v>8</c:v>
                      </c:pt>
                      <c:pt idx="1295">
                        <c:v>3</c:v>
                      </c:pt>
                      <c:pt idx="1296">
                        <c:v>3</c:v>
                      </c:pt>
                      <c:pt idx="1297">
                        <c:v>0</c:v>
                      </c:pt>
                      <c:pt idx="1298">
                        <c:v>4</c:v>
                      </c:pt>
                      <c:pt idx="1299">
                        <c:v>0</c:v>
                      </c:pt>
                      <c:pt idx="1300">
                        <c:v>6</c:v>
                      </c:pt>
                      <c:pt idx="1301">
                        <c:v>5</c:v>
                      </c:pt>
                      <c:pt idx="1302">
                        <c:v>0</c:v>
                      </c:pt>
                      <c:pt idx="1303">
                        <c:v>6</c:v>
                      </c:pt>
                      <c:pt idx="1304">
                        <c:v>0</c:v>
                      </c:pt>
                      <c:pt idx="1305">
                        <c:v>5</c:v>
                      </c:pt>
                      <c:pt idx="1306">
                        <c:v>5</c:v>
                      </c:pt>
                      <c:pt idx="1309">
                        <c:v>2</c:v>
                      </c:pt>
                      <c:pt idx="1310">
                        <c:v>0</c:v>
                      </c:pt>
                      <c:pt idx="1311">
                        <c:v>1</c:v>
                      </c:pt>
                      <c:pt idx="1312">
                        <c:v>8</c:v>
                      </c:pt>
                      <c:pt idx="1313">
                        <c:v>0</c:v>
                      </c:pt>
                      <c:pt idx="1314">
                        <c:v>12</c:v>
                      </c:pt>
                      <c:pt idx="1315">
                        <c:v>3</c:v>
                      </c:pt>
                      <c:pt idx="1316">
                        <c:v>0</c:v>
                      </c:pt>
                      <c:pt idx="1317">
                        <c:v>5</c:v>
                      </c:pt>
                      <c:pt idx="1318">
                        <c:v>0</c:v>
                      </c:pt>
                      <c:pt idx="1319">
                        <c:v>5</c:v>
                      </c:pt>
                      <c:pt idx="1320">
                        <c:v>5</c:v>
                      </c:pt>
                      <c:pt idx="1321">
                        <c:v>0</c:v>
                      </c:pt>
                      <c:pt idx="1322">
                        <c:v>8</c:v>
                      </c:pt>
                      <c:pt idx="1323">
                        <c:v>1</c:v>
                      </c:pt>
                      <c:pt idx="1324">
                        <c:v>6</c:v>
                      </c:pt>
                      <c:pt idx="1325">
                        <c:v>3</c:v>
                      </c:pt>
                      <c:pt idx="1326">
                        <c:v>0</c:v>
                      </c:pt>
                      <c:pt idx="1327">
                        <c:v>14</c:v>
                      </c:pt>
                      <c:pt idx="1328">
                        <c:v>8</c:v>
                      </c:pt>
                      <c:pt idx="1329">
                        <c:v>23</c:v>
                      </c:pt>
                      <c:pt idx="1330">
                        <c:v>0</c:v>
                      </c:pt>
                      <c:pt idx="1331">
                        <c:v>3</c:v>
                      </c:pt>
                      <c:pt idx="1332">
                        <c:v>7</c:v>
                      </c:pt>
                      <c:pt idx="1333">
                        <c:v>6</c:v>
                      </c:pt>
                      <c:pt idx="1334">
                        <c:v>6</c:v>
                      </c:pt>
                      <c:pt idx="1335">
                        <c:v>15</c:v>
                      </c:pt>
                      <c:pt idx="1336">
                        <c:v>11</c:v>
                      </c:pt>
                      <c:pt idx="1337">
                        <c:v>7</c:v>
                      </c:pt>
                      <c:pt idx="1338">
                        <c:v>0</c:v>
                      </c:pt>
                      <c:pt idx="1339">
                        <c:v>5</c:v>
                      </c:pt>
                      <c:pt idx="1340">
                        <c:v>13</c:v>
                      </c:pt>
                      <c:pt idx="1341">
                        <c:v>5</c:v>
                      </c:pt>
                      <c:pt idx="1342">
                        <c:v>10</c:v>
                      </c:pt>
                      <c:pt idx="1343">
                        <c:v>9</c:v>
                      </c:pt>
                      <c:pt idx="1344">
                        <c:v>11</c:v>
                      </c:pt>
                      <c:pt idx="1345">
                        <c:v>2</c:v>
                      </c:pt>
                      <c:pt idx="1346">
                        <c:v>13</c:v>
                      </c:pt>
                      <c:pt idx="1347">
                        <c:v>9</c:v>
                      </c:pt>
                      <c:pt idx="1348">
                        <c:v>14</c:v>
                      </c:pt>
                      <c:pt idx="1349">
                        <c:v>12</c:v>
                      </c:pt>
                      <c:pt idx="1350">
                        <c:v>7</c:v>
                      </c:pt>
                      <c:pt idx="1351">
                        <c:v>12</c:v>
                      </c:pt>
                      <c:pt idx="1352">
                        <c:v>11</c:v>
                      </c:pt>
                      <c:pt idx="1353">
                        <c:v>23</c:v>
                      </c:pt>
                      <c:pt idx="1354">
                        <c:v>9</c:v>
                      </c:pt>
                      <c:pt idx="1355">
                        <c:v>15</c:v>
                      </c:pt>
                      <c:pt idx="1464">
                        <c:v>1</c:v>
                      </c:pt>
                      <c:pt idx="1465">
                        <c:v>1</c:v>
                      </c:pt>
                      <c:pt idx="1466">
                        <c:v>1</c:v>
                      </c:pt>
                      <c:pt idx="1467">
                        <c:v>1</c:v>
                      </c:pt>
                      <c:pt idx="1468">
                        <c:v>1</c:v>
                      </c:pt>
                      <c:pt idx="1469">
                        <c:v>1</c:v>
                      </c:pt>
                      <c:pt idx="1470">
                        <c:v>1</c:v>
                      </c:pt>
                      <c:pt idx="1471">
                        <c:v>1</c:v>
                      </c:pt>
                      <c:pt idx="1472">
                        <c:v>1</c:v>
                      </c:pt>
                      <c:pt idx="1475">
                        <c:v>5</c:v>
                      </c:pt>
                      <c:pt idx="1476">
                        <c:v>17</c:v>
                      </c:pt>
                      <c:pt idx="1477">
                        <c:v>0</c:v>
                      </c:pt>
                      <c:pt idx="1478">
                        <c:v>6</c:v>
                      </c:pt>
                      <c:pt idx="1479">
                        <c:v>12</c:v>
                      </c:pt>
                      <c:pt idx="1480">
                        <c:v>7</c:v>
                      </c:pt>
                      <c:pt idx="1481">
                        <c:v>10</c:v>
                      </c:pt>
                      <c:pt idx="1482">
                        <c:v>3</c:v>
                      </c:pt>
                      <c:pt idx="1483">
                        <c:v>0</c:v>
                      </c:pt>
                      <c:pt idx="1484">
                        <c:v>5</c:v>
                      </c:pt>
                      <c:pt idx="1485">
                        <c:v>7</c:v>
                      </c:pt>
                      <c:pt idx="1486">
                        <c:v>3</c:v>
                      </c:pt>
                      <c:pt idx="1487">
                        <c:v>2</c:v>
                      </c:pt>
                      <c:pt idx="1488">
                        <c:v>2</c:v>
                      </c:pt>
                      <c:pt idx="1489">
                        <c:v>2</c:v>
                      </c:pt>
                      <c:pt idx="1490">
                        <c:v>4</c:v>
                      </c:pt>
                      <c:pt idx="1491">
                        <c:v>3</c:v>
                      </c:pt>
                      <c:pt idx="1492">
                        <c:v>3</c:v>
                      </c:pt>
                      <c:pt idx="1493">
                        <c:v>3</c:v>
                      </c:pt>
                      <c:pt idx="1494">
                        <c:v>0</c:v>
                      </c:pt>
                      <c:pt idx="1495">
                        <c:v>3</c:v>
                      </c:pt>
                      <c:pt idx="1496">
                        <c:v>4</c:v>
                      </c:pt>
                      <c:pt idx="1497">
                        <c:v>3</c:v>
                      </c:pt>
                      <c:pt idx="1498">
                        <c:v>0</c:v>
                      </c:pt>
                      <c:pt idx="1499">
                        <c:v>34</c:v>
                      </c:pt>
                      <c:pt idx="1500">
                        <c:v>3</c:v>
                      </c:pt>
                      <c:pt idx="1501">
                        <c:v>4</c:v>
                      </c:pt>
                      <c:pt idx="1502">
                        <c:v>0</c:v>
                      </c:pt>
                      <c:pt idx="1503">
                        <c:v>6</c:v>
                      </c:pt>
                      <c:pt idx="1504">
                        <c:v>0</c:v>
                      </c:pt>
                      <c:pt idx="1505">
                        <c:v>5</c:v>
                      </c:pt>
                      <c:pt idx="1506">
                        <c:v>7</c:v>
                      </c:pt>
                      <c:pt idx="1507">
                        <c:v>0</c:v>
                      </c:pt>
                      <c:pt idx="1508">
                        <c:v>5</c:v>
                      </c:pt>
                      <c:pt idx="1509">
                        <c:v>9</c:v>
                      </c:pt>
                      <c:pt idx="1510">
                        <c:v>5</c:v>
                      </c:pt>
                      <c:pt idx="1511">
                        <c:v>3</c:v>
                      </c:pt>
                      <c:pt idx="1512">
                        <c:v>7</c:v>
                      </c:pt>
                      <c:pt idx="1513">
                        <c:v>0</c:v>
                      </c:pt>
                      <c:pt idx="1514">
                        <c:v>5</c:v>
                      </c:pt>
                      <c:pt idx="1515">
                        <c:v>0</c:v>
                      </c:pt>
                      <c:pt idx="1516">
                        <c:v>6</c:v>
                      </c:pt>
                      <c:pt idx="1517">
                        <c:v>0</c:v>
                      </c:pt>
                      <c:pt idx="1518">
                        <c:v>2</c:v>
                      </c:pt>
                      <c:pt idx="1519">
                        <c:v>1</c:v>
                      </c:pt>
                      <c:pt idx="1520">
                        <c:v>4</c:v>
                      </c:pt>
                      <c:pt idx="1521">
                        <c:v>0</c:v>
                      </c:pt>
                      <c:pt idx="1522">
                        <c:v>0</c:v>
                      </c:pt>
                      <c:pt idx="1523">
                        <c:v>11</c:v>
                      </c:pt>
                      <c:pt idx="1524">
                        <c:v>6</c:v>
                      </c:pt>
                      <c:pt idx="1525">
                        <c:v>0</c:v>
                      </c:pt>
                      <c:pt idx="1526">
                        <c:v>11</c:v>
                      </c:pt>
                      <c:pt idx="1527">
                        <c:v>0</c:v>
                      </c:pt>
                      <c:pt idx="1528">
                        <c:v>5</c:v>
                      </c:pt>
                      <c:pt idx="1529">
                        <c:v>2</c:v>
                      </c:pt>
                      <c:pt idx="1530">
                        <c:v>1</c:v>
                      </c:pt>
                      <c:pt idx="1531">
                        <c:v>0</c:v>
                      </c:pt>
                      <c:pt idx="1532">
                        <c:v>0</c:v>
                      </c:pt>
                      <c:pt idx="1533">
                        <c:v>8</c:v>
                      </c:pt>
                      <c:pt idx="1534">
                        <c:v>0</c:v>
                      </c:pt>
                      <c:pt idx="1535">
                        <c:v>3</c:v>
                      </c:pt>
                      <c:pt idx="1536">
                        <c:v>3</c:v>
                      </c:pt>
                      <c:pt idx="1537">
                        <c:v>1</c:v>
                      </c:pt>
                      <c:pt idx="1538">
                        <c:v>0</c:v>
                      </c:pt>
                      <c:pt idx="1539">
                        <c:v>3</c:v>
                      </c:pt>
                      <c:pt idx="1540">
                        <c:v>0</c:v>
                      </c:pt>
                      <c:pt idx="1541">
                        <c:v>6</c:v>
                      </c:pt>
                      <c:pt idx="1542">
                        <c:v>6</c:v>
                      </c:pt>
                      <c:pt idx="1543">
                        <c:v>0</c:v>
                      </c:pt>
                      <c:pt idx="1544">
                        <c:v>6</c:v>
                      </c:pt>
                      <c:pt idx="1545">
                        <c:v>17</c:v>
                      </c:pt>
                      <c:pt idx="1546">
                        <c:v>3</c:v>
                      </c:pt>
                      <c:pt idx="1547">
                        <c:v>4</c:v>
                      </c:pt>
                      <c:pt idx="1548">
                        <c:v>12</c:v>
                      </c:pt>
                      <c:pt idx="1549">
                        <c:v>0</c:v>
                      </c:pt>
                      <c:pt idx="1550">
                        <c:v>0</c:v>
                      </c:pt>
                      <c:pt idx="1551">
                        <c:v>4</c:v>
                      </c:pt>
                      <c:pt idx="1552">
                        <c:v>18</c:v>
                      </c:pt>
                      <c:pt idx="1553">
                        <c:v>5</c:v>
                      </c:pt>
                      <c:pt idx="1554">
                        <c:v>0</c:v>
                      </c:pt>
                      <c:pt idx="1555">
                        <c:v>4</c:v>
                      </c:pt>
                      <c:pt idx="1556">
                        <c:v>12</c:v>
                      </c:pt>
                      <c:pt idx="1557">
                        <c:v>0</c:v>
                      </c:pt>
                      <c:pt idx="1558">
                        <c:v>9</c:v>
                      </c:pt>
                      <c:pt idx="1559">
                        <c:v>9</c:v>
                      </c:pt>
                      <c:pt idx="1560">
                        <c:v>7</c:v>
                      </c:pt>
                      <c:pt idx="1561">
                        <c:v>0</c:v>
                      </c:pt>
                      <c:pt idx="1562">
                        <c:v>11</c:v>
                      </c:pt>
                      <c:pt idx="1563">
                        <c:v>7</c:v>
                      </c:pt>
                      <c:pt idx="1564">
                        <c:v>0</c:v>
                      </c:pt>
                      <c:pt idx="1565">
                        <c:v>2</c:v>
                      </c:pt>
                      <c:pt idx="1566">
                        <c:v>7</c:v>
                      </c:pt>
                      <c:pt idx="1567">
                        <c:v>3</c:v>
                      </c:pt>
                      <c:pt idx="1568">
                        <c:v>16</c:v>
                      </c:pt>
                      <c:pt idx="1569">
                        <c:v>23</c:v>
                      </c:pt>
                      <c:pt idx="1570">
                        <c:v>2</c:v>
                      </c:pt>
                      <c:pt idx="1571">
                        <c:v>7</c:v>
                      </c:pt>
                      <c:pt idx="1572">
                        <c:v>11</c:v>
                      </c:pt>
                      <c:pt idx="1573">
                        <c:v>0</c:v>
                      </c:pt>
                      <c:pt idx="1574">
                        <c:v>9</c:v>
                      </c:pt>
                      <c:pt idx="1575">
                        <c:v>6</c:v>
                      </c:pt>
                      <c:pt idx="1576">
                        <c:v>9</c:v>
                      </c:pt>
                      <c:pt idx="1577">
                        <c:v>7</c:v>
                      </c:pt>
                      <c:pt idx="1578">
                        <c:v>12</c:v>
                      </c:pt>
                      <c:pt idx="1579">
                        <c:v>0</c:v>
                      </c:pt>
                      <c:pt idx="1580">
                        <c:v>6</c:v>
                      </c:pt>
                      <c:pt idx="1581">
                        <c:v>6</c:v>
                      </c:pt>
                      <c:pt idx="1582">
                        <c:v>3</c:v>
                      </c:pt>
                      <c:pt idx="1583">
                        <c:v>9</c:v>
                      </c:pt>
                      <c:pt idx="1584">
                        <c:v>7</c:v>
                      </c:pt>
                      <c:pt idx="1585">
                        <c:v>12</c:v>
                      </c:pt>
                      <c:pt idx="1586">
                        <c:v>0</c:v>
                      </c:pt>
                      <c:pt idx="1587">
                        <c:v>10</c:v>
                      </c:pt>
                      <c:pt idx="1588">
                        <c:v>1</c:v>
                      </c:pt>
                      <c:pt idx="1589">
                        <c:v>8</c:v>
                      </c:pt>
                      <c:pt idx="1590">
                        <c:v>7</c:v>
                      </c:pt>
                      <c:pt idx="1591">
                        <c:v>8</c:v>
                      </c:pt>
                      <c:pt idx="1592">
                        <c:v>8</c:v>
                      </c:pt>
                      <c:pt idx="1593">
                        <c:v>16</c:v>
                      </c:pt>
                      <c:pt idx="1594">
                        <c:v>15</c:v>
                      </c:pt>
                      <c:pt idx="1595">
                        <c:v>6</c:v>
                      </c:pt>
                      <c:pt idx="1596">
                        <c:v>12</c:v>
                      </c:pt>
                      <c:pt idx="1597">
                        <c:v>3</c:v>
                      </c:pt>
                      <c:pt idx="1598">
                        <c:v>13</c:v>
                      </c:pt>
                      <c:pt idx="1599">
                        <c:v>9</c:v>
                      </c:pt>
                      <c:pt idx="1600">
                        <c:v>14</c:v>
                      </c:pt>
                      <c:pt idx="1601">
                        <c:v>11</c:v>
                      </c:pt>
                      <c:pt idx="1602">
                        <c:v>20</c:v>
                      </c:pt>
                      <c:pt idx="1603">
                        <c:v>0</c:v>
                      </c:pt>
                      <c:pt idx="1604">
                        <c:v>12</c:v>
                      </c:pt>
                      <c:pt idx="1605">
                        <c:v>11</c:v>
                      </c:pt>
                      <c:pt idx="1606">
                        <c:v>3</c:v>
                      </c:pt>
                      <c:pt idx="1607">
                        <c:v>13</c:v>
                      </c:pt>
                      <c:pt idx="1608">
                        <c:v>8</c:v>
                      </c:pt>
                      <c:pt idx="1609">
                        <c:v>6</c:v>
                      </c:pt>
                      <c:pt idx="1610">
                        <c:v>7</c:v>
                      </c:pt>
                      <c:pt idx="1611">
                        <c:v>14</c:v>
                      </c:pt>
                      <c:pt idx="1612">
                        <c:v>6</c:v>
                      </c:pt>
                      <c:pt idx="1613">
                        <c:v>11</c:v>
                      </c:pt>
                      <c:pt idx="1614">
                        <c:v>8</c:v>
                      </c:pt>
                      <c:pt idx="1615">
                        <c:v>11</c:v>
                      </c:pt>
                      <c:pt idx="1616">
                        <c:v>10</c:v>
                      </c:pt>
                      <c:pt idx="1617">
                        <c:v>30</c:v>
                      </c:pt>
                      <c:pt idx="1618">
                        <c:v>9</c:v>
                      </c:pt>
                      <c:pt idx="1619">
                        <c:v>7</c:v>
                      </c:pt>
                      <c:pt idx="1620">
                        <c:v>9</c:v>
                      </c:pt>
                      <c:pt idx="1621">
                        <c:v>7</c:v>
                      </c:pt>
                      <c:pt idx="1622">
                        <c:v>12</c:v>
                      </c:pt>
                      <c:pt idx="1623">
                        <c:v>8</c:v>
                      </c:pt>
                      <c:pt idx="1624">
                        <c:v>11</c:v>
                      </c:pt>
                      <c:pt idx="1625">
                        <c:v>12</c:v>
                      </c:pt>
                      <c:pt idx="1626">
                        <c:v>9</c:v>
                      </c:pt>
                      <c:pt idx="1627">
                        <c:v>18</c:v>
                      </c:pt>
                      <c:pt idx="1628">
                        <c:v>0</c:v>
                      </c:pt>
                      <c:pt idx="1629">
                        <c:v>15</c:v>
                      </c:pt>
                      <c:pt idx="1630">
                        <c:v>9</c:v>
                      </c:pt>
                      <c:pt idx="1631">
                        <c:v>3</c:v>
                      </c:pt>
                      <c:pt idx="1632">
                        <c:v>13</c:v>
                      </c:pt>
                      <c:pt idx="1633">
                        <c:v>1</c:v>
                      </c:pt>
                      <c:pt idx="1634">
                        <c:v>11</c:v>
                      </c:pt>
                      <c:pt idx="1635">
                        <c:v>5</c:v>
                      </c:pt>
                      <c:pt idx="1636">
                        <c:v>5</c:v>
                      </c:pt>
                      <c:pt idx="1637">
                        <c:v>8</c:v>
                      </c:pt>
                      <c:pt idx="1638">
                        <c:v>4</c:v>
                      </c:pt>
                      <c:pt idx="1639">
                        <c:v>5</c:v>
                      </c:pt>
                      <c:pt idx="1640">
                        <c:v>4</c:v>
                      </c:pt>
                      <c:pt idx="1641">
                        <c:v>25</c:v>
                      </c:pt>
                      <c:pt idx="1644">
                        <c:v>10</c:v>
                      </c:pt>
                      <c:pt idx="1645">
                        <c:v>12</c:v>
                      </c:pt>
                      <c:pt idx="1646">
                        <c:v>9</c:v>
                      </c:pt>
                      <c:pt idx="1647">
                        <c:v>9</c:v>
                      </c:pt>
                      <c:pt idx="1648">
                        <c:v>16</c:v>
                      </c:pt>
                      <c:pt idx="1649">
                        <c:v>15</c:v>
                      </c:pt>
                      <c:pt idx="1650">
                        <c:v>9</c:v>
                      </c:pt>
                      <c:pt idx="1651">
                        <c:v>0</c:v>
                      </c:pt>
                      <c:pt idx="1652">
                        <c:v>16</c:v>
                      </c:pt>
                      <c:pt idx="1653">
                        <c:v>4</c:v>
                      </c:pt>
                      <c:pt idx="1654">
                        <c:v>3</c:v>
                      </c:pt>
                      <c:pt idx="1655">
                        <c:v>7</c:v>
                      </c:pt>
                      <c:pt idx="1656">
                        <c:v>4</c:v>
                      </c:pt>
                      <c:pt idx="1657">
                        <c:v>1</c:v>
                      </c:pt>
                      <c:pt idx="1658">
                        <c:v>5</c:v>
                      </c:pt>
                      <c:pt idx="1659">
                        <c:v>4</c:v>
                      </c:pt>
                      <c:pt idx="1660">
                        <c:v>8</c:v>
                      </c:pt>
                      <c:pt idx="1661">
                        <c:v>1</c:v>
                      </c:pt>
                      <c:pt idx="1662">
                        <c:v>11</c:v>
                      </c:pt>
                      <c:pt idx="1663">
                        <c:v>4</c:v>
                      </c:pt>
                      <c:pt idx="1664">
                        <c:v>8</c:v>
                      </c:pt>
                      <c:pt idx="1665">
                        <c:v>16</c:v>
                      </c:pt>
                      <c:pt idx="1666">
                        <c:v>8</c:v>
                      </c:pt>
                      <c:pt idx="1667">
                        <c:v>8</c:v>
                      </c:pt>
                      <c:pt idx="1668">
                        <c:v>4</c:v>
                      </c:pt>
                      <c:pt idx="1669">
                        <c:v>13</c:v>
                      </c:pt>
                      <c:pt idx="1670">
                        <c:v>5</c:v>
                      </c:pt>
                      <c:pt idx="1671">
                        <c:v>7</c:v>
                      </c:pt>
                      <c:pt idx="1672">
                        <c:v>10</c:v>
                      </c:pt>
                      <c:pt idx="1673">
                        <c:v>6</c:v>
                      </c:pt>
                      <c:pt idx="1674">
                        <c:v>11</c:v>
                      </c:pt>
                      <c:pt idx="1675">
                        <c:v>26</c:v>
                      </c:pt>
                      <c:pt idx="1676">
                        <c:v>0</c:v>
                      </c:pt>
                      <c:pt idx="1677">
                        <c:v>28</c:v>
                      </c:pt>
                      <c:pt idx="1678">
                        <c:v>4</c:v>
                      </c:pt>
                      <c:pt idx="1679">
                        <c:v>10</c:v>
                      </c:pt>
                      <c:pt idx="1680">
                        <c:v>10</c:v>
                      </c:pt>
                      <c:pt idx="1681">
                        <c:v>8</c:v>
                      </c:pt>
                      <c:pt idx="1682">
                        <c:v>17</c:v>
                      </c:pt>
                      <c:pt idx="1683">
                        <c:v>12</c:v>
                      </c:pt>
                      <c:pt idx="1684">
                        <c:v>16</c:v>
                      </c:pt>
                      <c:pt idx="1685">
                        <c:v>13</c:v>
                      </c:pt>
                      <c:pt idx="1686">
                        <c:v>19</c:v>
                      </c:pt>
                      <c:pt idx="1687">
                        <c:v>8</c:v>
                      </c:pt>
                      <c:pt idx="1688">
                        <c:v>29</c:v>
                      </c:pt>
                      <c:pt idx="1689">
                        <c:v>9</c:v>
                      </c:pt>
                      <c:pt idx="1690">
                        <c:v>15</c:v>
                      </c:pt>
                      <c:pt idx="1691">
                        <c:v>11</c:v>
                      </c:pt>
                      <c:pt idx="1692">
                        <c:v>8</c:v>
                      </c:pt>
                      <c:pt idx="1693">
                        <c:v>4</c:v>
                      </c:pt>
                      <c:pt idx="1694">
                        <c:v>15</c:v>
                      </c:pt>
                      <c:pt idx="1695">
                        <c:v>15</c:v>
                      </c:pt>
                      <c:pt idx="1696">
                        <c:v>8</c:v>
                      </c:pt>
                      <c:pt idx="1697">
                        <c:v>16</c:v>
                      </c:pt>
                      <c:pt idx="1698">
                        <c:v>11</c:v>
                      </c:pt>
                      <c:pt idx="1699">
                        <c:v>22</c:v>
                      </c:pt>
                      <c:pt idx="1700">
                        <c:v>0</c:v>
                      </c:pt>
                      <c:pt idx="1701">
                        <c:v>27</c:v>
                      </c:pt>
                      <c:pt idx="1702">
                        <c:v>7</c:v>
                      </c:pt>
                      <c:pt idx="1703">
                        <c:v>15</c:v>
                      </c:pt>
                      <c:pt idx="1704">
                        <c:v>21</c:v>
                      </c:pt>
                      <c:pt idx="1705">
                        <c:v>10</c:v>
                      </c:pt>
                      <c:pt idx="1706">
                        <c:v>23</c:v>
                      </c:pt>
                      <c:pt idx="1707">
                        <c:v>13</c:v>
                      </c:pt>
                      <c:pt idx="1708">
                        <c:v>15</c:v>
                      </c:pt>
                      <c:pt idx="1709">
                        <c:v>11</c:v>
                      </c:pt>
                      <c:pt idx="1710">
                        <c:v>9</c:v>
                      </c:pt>
                      <c:pt idx="1711">
                        <c:v>11</c:v>
                      </c:pt>
                      <c:pt idx="1712">
                        <c:v>8</c:v>
                      </c:pt>
                      <c:pt idx="1713">
                        <c:v>32</c:v>
                      </c:pt>
                      <c:pt idx="1714">
                        <c:v>3</c:v>
                      </c:pt>
                      <c:pt idx="1715">
                        <c:v>8</c:v>
                      </c:pt>
                      <c:pt idx="1716">
                        <c:v>11</c:v>
                      </c:pt>
                      <c:pt idx="1717">
                        <c:v>18</c:v>
                      </c:pt>
                      <c:pt idx="1718">
                        <c:v>0</c:v>
                      </c:pt>
                      <c:pt idx="1719">
                        <c:v>16</c:v>
                      </c:pt>
                      <c:pt idx="1720">
                        <c:v>7</c:v>
                      </c:pt>
                      <c:pt idx="1721">
                        <c:v>17</c:v>
                      </c:pt>
                      <c:pt idx="1722">
                        <c:v>0</c:v>
                      </c:pt>
                      <c:pt idx="1723">
                        <c:v>3</c:v>
                      </c:pt>
                      <c:pt idx="1724">
                        <c:v>6</c:v>
                      </c:pt>
                      <c:pt idx="1725">
                        <c:v>10</c:v>
                      </c:pt>
                      <c:pt idx="1726">
                        <c:v>1</c:v>
                      </c:pt>
                      <c:pt idx="1727">
                        <c:v>5</c:v>
                      </c:pt>
                      <c:pt idx="1728">
                        <c:v>7</c:v>
                      </c:pt>
                      <c:pt idx="1729">
                        <c:v>0</c:v>
                      </c:pt>
                      <c:pt idx="1730">
                        <c:v>6</c:v>
                      </c:pt>
                      <c:pt idx="1731">
                        <c:v>10</c:v>
                      </c:pt>
                      <c:pt idx="1732">
                        <c:v>10</c:v>
                      </c:pt>
                      <c:pt idx="1733">
                        <c:v>2</c:v>
                      </c:pt>
                      <c:pt idx="1734">
                        <c:v>5</c:v>
                      </c:pt>
                      <c:pt idx="1735">
                        <c:v>9</c:v>
                      </c:pt>
                      <c:pt idx="1736">
                        <c:v>7</c:v>
                      </c:pt>
                      <c:pt idx="1737">
                        <c:v>34</c:v>
                      </c:pt>
                      <c:pt idx="1738">
                        <c:v>6</c:v>
                      </c:pt>
                      <c:pt idx="1739">
                        <c:v>8</c:v>
                      </c:pt>
                      <c:pt idx="1740">
                        <c:v>15</c:v>
                      </c:pt>
                      <c:pt idx="1741">
                        <c:v>5</c:v>
                      </c:pt>
                      <c:pt idx="1742">
                        <c:v>16</c:v>
                      </c:pt>
                      <c:pt idx="1743">
                        <c:v>9</c:v>
                      </c:pt>
                      <c:pt idx="1744">
                        <c:v>11</c:v>
                      </c:pt>
                      <c:pt idx="1745">
                        <c:v>3</c:v>
                      </c:pt>
                      <c:pt idx="1746">
                        <c:v>12</c:v>
                      </c:pt>
                      <c:pt idx="1747">
                        <c:v>8</c:v>
                      </c:pt>
                      <c:pt idx="1748">
                        <c:v>3</c:v>
                      </c:pt>
                      <c:pt idx="1749">
                        <c:v>2</c:v>
                      </c:pt>
                      <c:pt idx="1750">
                        <c:v>7</c:v>
                      </c:pt>
                      <c:pt idx="1751">
                        <c:v>0</c:v>
                      </c:pt>
                      <c:pt idx="1752">
                        <c:v>7</c:v>
                      </c:pt>
                      <c:pt idx="1753">
                        <c:v>2</c:v>
                      </c:pt>
                      <c:pt idx="1754">
                        <c:v>0</c:v>
                      </c:pt>
                      <c:pt idx="1755">
                        <c:v>9</c:v>
                      </c:pt>
                      <c:pt idx="1756">
                        <c:v>0</c:v>
                      </c:pt>
                      <c:pt idx="1757">
                        <c:v>0</c:v>
                      </c:pt>
                      <c:pt idx="1758">
                        <c:v>1</c:v>
                      </c:pt>
                      <c:pt idx="1759">
                        <c:v>5</c:v>
                      </c:pt>
                      <c:pt idx="1760">
                        <c:v>3</c:v>
                      </c:pt>
                      <c:pt idx="1761">
                        <c:v>17</c:v>
                      </c:pt>
                      <c:pt idx="1762">
                        <c:v>0</c:v>
                      </c:pt>
                      <c:pt idx="1763">
                        <c:v>7</c:v>
                      </c:pt>
                      <c:pt idx="1764">
                        <c:v>3</c:v>
                      </c:pt>
                      <c:pt idx="1765">
                        <c:v>0</c:v>
                      </c:pt>
                      <c:pt idx="1766">
                        <c:v>9</c:v>
                      </c:pt>
                      <c:pt idx="1767">
                        <c:v>7</c:v>
                      </c:pt>
                      <c:pt idx="1768">
                        <c:v>9</c:v>
                      </c:pt>
                      <c:pt idx="1769">
                        <c:v>7</c:v>
                      </c:pt>
                      <c:pt idx="1770">
                        <c:v>10</c:v>
                      </c:pt>
                      <c:pt idx="1771">
                        <c:v>0</c:v>
                      </c:pt>
                      <c:pt idx="1772">
                        <c:v>9</c:v>
                      </c:pt>
                      <c:pt idx="1773">
                        <c:v>8</c:v>
                      </c:pt>
                      <c:pt idx="1774">
                        <c:v>10</c:v>
                      </c:pt>
                      <c:pt idx="1775">
                        <c:v>8</c:v>
                      </c:pt>
                      <c:pt idx="1776">
                        <c:v>8</c:v>
                      </c:pt>
                      <c:pt idx="1777">
                        <c:v>1</c:v>
                      </c:pt>
                      <c:pt idx="1778">
                        <c:v>10</c:v>
                      </c:pt>
                      <c:pt idx="1779">
                        <c:v>15</c:v>
                      </c:pt>
                      <c:pt idx="1780">
                        <c:v>9</c:v>
                      </c:pt>
                      <c:pt idx="1781">
                        <c:v>4</c:v>
                      </c:pt>
                      <c:pt idx="1782">
                        <c:v>16</c:v>
                      </c:pt>
                      <c:pt idx="1783">
                        <c:v>8</c:v>
                      </c:pt>
                      <c:pt idx="1784">
                        <c:v>3</c:v>
                      </c:pt>
                      <c:pt idx="1785">
                        <c:v>25</c:v>
                      </c:pt>
                      <c:pt idx="1786">
                        <c:v>10</c:v>
                      </c:pt>
                      <c:pt idx="1787">
                        <c:v>6</c:v>
                      </c:pt>
                      <c:pt idx="1788">
                        <c:v>12</c:v>
                      </c:pt>
                      <c:pt idx="1789">
                        <c:v>14</c:v>
                      </c:pt>
                      <c:pt idx="1790">
                        <c:v>12</c:v>
                      </c:pt>
                      <c:pt idx="1791">
                        <c:v>17</c:v>
                      </c:pt>
                      <c:pt idx="1792">
                        <c:v>7</c:v>
                      </c:pt>
                      <c:pt idx="1793">
                        <c:v>0</c:v>
                      </c:pt>
                      <c:pt idx="1794">
                        <c:v>24</c:v>
                      </c:pt>
                      <c:pt idx="1795">
                        <c:v>0</c:v>
                      </c:pt>
                      <c:pt idx="1796">
                        <c:v>11</c:v>
                      </c:pt>
                      <c:pt idx="1797">
                        <c:v>8</c:v>
                      </c:pt>
                      <c:pt idx="1798">
                        <c:v>15</c:v>
                      </c:pt>
                      <c:pt idx="1799">
                        <c:v>6</c:v>
                      </c:pt>
                      <c:pt idx="1800">
                        <c:v>7</c:v>
                      </c:pt>
                      <c:pt idx="1801">
                        <c:v>7</c:v>
                      </c:pt>
                      <c:pt idx="1802">
                        <c:v>17</c:v>
                      </c:pt>
                      <c:pt idx="1803">
                        <c:v>11</c:v>
                      </c:pt>
                      <c:pt idx="1804">
                        <c:v>10</c:v>
                      </c:pt>
                      <c:pt idx="1805">
                        <c:v>16</c:v>
                      </c:pt>
                      <c:pt idx="1806">
                        <c:v>11</c:v>
                      </c:pt>
                      <c:pt idx="1807">
                        <c:v>12</c:v>
                      </c:pt>
                      <c:pt idx="1808">
                        <c:v>13</c:v>
                      </c:pt>
                      <c:pt idx="1979">
                        <c:v>11</c:v>
                      </c:pt>
                      <c:pt idx="1980">
                        <c:v>13</c:v>
                      </c:pt>
                      <c:pt idx="1981">
                        <c:v>14</c:v>
                      </c:pt>
                      <c:pt idx="1982">
                        <c:v>9</c:v>
                      </c:pt>
                      <c:pt idx="1983">
                        <c:v>9</c:v>
                      </c:pt>
                      <c:pt idx="1984">
                        <c:v>10</c:v>
                      </c:pt>
                      <c:pt idx="1985">
                        <c:v>6</c:v>
                      </c:pt>
                      <c:pt idx="1986">
                        <c:v>13</c:v>
                      </c:pt>
                      <c:pt idx="1987">
                        <c:v>19</c:v>
                      </c:pt>
                      <c:pt idx="1988">
                        <c:v>23</c:v>
                      </c:pt>
                      <c:pt idx="1989">
                        <c:v>12</c:v>
                      </c:pt>
                      <c:pt idx="1990">
                        <c:v>10</c:v>
                      </c:pt>
                      <c:pt idx="1991">
                        <c:v>16</c:v>
                      </c:pt>
                      <c:pt idx="1992">
                        <c:v>15</c:v>
                      </c:pt>
                      <c:pt idx="1993">
                        <c:v>14</c:v>
                      </c:pt>
                      <c:pt idx="1994">
                        <c:v>13</c:v>
                      </c:pt>
                      <c:pt idx="1995">
                        <c:v>2</c:v>
                      </c:pt>
                      <c:pt idx="1996">
                        <c:v>17</c:v>
                      </c:pt>
                      <c:pt idx="1997">
                        <c:v>20</c:v>
                      </c:pt>
                      <c:pt idx="1998">
                        <c:v>16</c:v>
                      </c:pt>
                      <c:pt idx="1999">
                        <c:v>15</c:v>
                      </c:pt>
                      <c:pt idx="2000">
                        <c:v>13</c:v>
                      </c:pt>
                      <c:pt idx="2001">
                        <c:v>0</c:v>
                      </c:pt>
                      <c:pt idx="2002">
                        <c:v>8</c:v>
                      </c:pt>
                      <c:pt idx="2003">
                        <c:v>16</c:v>
                      </c:pt>
                      <c:pt idx="2004">
                        <c:v>8</c:v>
                      </c:pt>
                      <c:pt idx="2005">
                        <c:v>11</c:v>
                      </c:pt>
                      <c:pt idx="2006">
                        <c:v>13</c:v>
                      </c:pt>
                      <c:pt idx="2007">
                        <c:v>16</c:v>
                      </c:pt>
                      <c:pt idx="2008">
                        <c:v>12</c:v>
                      </c:pt>
                      <c:pt idx="2009">
                        <c:v>13</c:v>
                      </c:pt>
                      <c:pt idx="2010">
                        <c:v>22</c:v>
                      </c:pt>
                      <c:pt idx="2011">
                        <c:v>34</c:v>
                      </c:pt>
                      <c:pt idx="2012">
                        <c:v>27</c:v>
                      </c:pt>
                      <c:pt idx="2013">
                        <c:v>27</c:v>
                      </c:pt>
                      <c:pt idx="2014">
                        <c:v>16</c:v>
                      </c:pt>
                      <c:pt idx="2015">
                        <c:v>16</c:v>
                      </c:pt>
                      <c:pt idx="2016">
                        <c:v>26</c:v>
                      </c:pt>
                      <c:pt idx="2017">
                        <c:v>23</c:v>
                      </c:pt>
                      <c:pt idx="2018">
                        <c:v>2</c:v>
                      </c:pt>
                      <c:pt idx="2019">
                        <c:v>17</c:v>
                      </c:pt>
                      <c:pt idx="2020">
                        <c:v>22</c:v>
                      </c:pt>
                      <c:pt idx="2021">
                        <c:v>17</c:v>
                      </c:pt>
                      <c:pt idx="2022">
                        <c:v>20</c:v>
                      </c:pt>
                      <c:pt idx="2023">
                        <c:v>16</c:v>
                      </c:pt>
                      <c:pt idx="2024">
                        <c:v>0</c:v>
                      </c:pt>
                      <c:pt idx="2025">
                        <c:v>0</c:v>
                      </c:pt>
                      <c:pt idx="2026">
                        <c:v>2</c:v>
                      </c:pt>
                      <c:pt idx="2027">
                        <c:v>2</c:v>
                      </c:pt>
                      <c:pt idx="2028">
                        <c:v>7</c:v>
                      </c:pt>
                      <c:pt idx="2029">
                        <c:v>0</c:v>
                      </c:pt>
                      <c:pt idx="2030">
                        <c:v>19</c:v>
                      </c:pt>
                      <c:pt idx="2031">
                        <c:v>12</c:v>
                      </c:pt>
                      <c:pt idx="2032">
                        <c:v>8</c:v>
                      </c:pt>
                      <c:pt idx="2033">
                        <c:v>5</c:v>
                      </c:pt>
                      <c:pt idx="2034">
                        <c:v>14</c:v>
                      </c:pt>
                      <c:pt idx="2035">
                        <c:v>28</c:v>
                      </c:pt>
                      <c:pt idx="2036">
                        <c:v>18</c:v>
                      </c:pt>
                      <c:pt idx="2037">
                        <c:v>20</c:v>
                      </c:pt>
                      <c:pt idx="2038">
                        <c:v>22</c:v>
                      </c:pt>
                      <c:pt idx="2039">
                        <c:v>18</c:v>
                      </c:pt>
                      <c:pt idx="2040">
                        <c:v>0</c:v>
                      </c:pt>
                      <c:pt idx="2041">
                        <c:v>15</c:v>
                      </c:pt>
                      <c:pt idx="2042">
                        <c:v>19</c:v>
                      </c:pt>
                      <c:pt idx="2043">
                        <c:v>3</c:v>
                      </c:pt>
                      <c:pt idx="2044">
                        <c:v>14</c:v>
                      </c:pt>
                      <c:pt idx="2045">
                        <c:v>3</c:v>
                      </c:pt>
                      <c:pt idx="2046">
                        <c:v>6</c:v>
                      </c:pt>
                      <c:pt idx="2047">
                        <c:v>19</c:v>
                      </c:pt>
                      <c:pt idx="2048">
                        <c:v>9</c:v>
                      </c:pt>
                      <c:pt idx="2049">
                        <c:v>0</c:v>
                      </c:pt>
                      <c:pt idx="2050">
                        <c:v>0</c:v>
                      </c:pt>
                      <c:pt idx="2051">
                        <c:v>8</c:v>
                      </c:pt>
                      <c:pt idx="2052">
                        <c:v>5</c:v>
                      </c:pt>
                      <c:pt idx="2053">
                        <c:v>2</c:v>
                      </c:pt>
                      <c:pt idx="2054">
                        <c:v>6</c:v>
                      </c:pt>
                      <c:pt idx="2055">
                        <c:v>6</c:v>
                      </c:pt>
                      <c:pt idx="2056">
                        <c:v>13</c:v>
                      </c:pt>
                      <c:pt idx="2057">
                        <c:v>13</c:v>
                      </c:pt>
                      <c:pt idx="2058">
                        <c:v>11</c:v>
                      </c:pt>
                      <c:pt idx="2059">
                        <c:v>25</c:v>
                      </c:pt>
                      <c:pt idx="2060">
                        <c:v>19</c:v>
                      </c:pt>
                      <c:pt idx="2061">
                        <c:v>16</c:v>
                      </c:pt>
                      <c:pt idx="2062">
                        <c:v>35</c:v>
                      </c:pt>
                      <c:pt idx="2063">
                        <c:v>24</c:v>
                      </c:pt>
                      <c:pt idx="2064">
                        <c:v>28</c:v>
                      </c:pt>
                      <c:pt idx="2065">
                        <c:v>21</c:v>
                      </c:pt>
                      <c:pt idx="2066">
                        <c:v>19</c:v>
                      </c:pt>
                      <c:pt idx="2067">
                        <c:v>23</c:v>
                      </c:pt>
                      <c:pt idx="2068">
                        <c:v>14</c:v>
                      </c:pt>
                      <c:pt idx="2069">
                        <c:v>15</c:v>
                      </c:pt>
                      <c:pt idx="2070">
                        <c:v>16</c:v>
                      </c:pt>
                      <c:pt idx="2071">
                        <c:v>16</c:v>
                      </c:pt>
                      <c:pt idx="2072">
                        <c:v>0</c:v>
                      </c:pt>
                      <c:pt idx="2073">
                        <c:v>0</c:v>
                      </c:pt>
                      <c:pt idx="2074">
                        <c:v>0</c:v>
                      </c:pt>
                      <c:pt idx="2075">
                        <c:v>0</c:v>
                      </c:pt>
                      <c:pt idx="2076">
                        <c:v>10</c:v>
                      </c:pt>
                      <c:pt idx="2077">
                        <c:v>1</c:v>
                      </c:pt>
                      <c:pt idx="2078">
                        <c:v>10</c:v>
                      </c:pt>
                      <c:pt idx="2079">
                        <c:v>7</c:v>
                      </c:pt>
                      <c:pt idx="2080">
                        <c:v>8</c:v>
                      </c:pt>
                      <c:pt idx="2081">
                        <c:v>10</c:v>
                      </c:pt>
                      <c:pt idx="2082">
                        <c:v>16</c:v>
                      </c:pt>
                      <c:pt idx="2083">
                        <c:v>32</c:v>
                      </c:pt>
                      <c:pt idx="2084">
                        <c:v>35</c:v>
                      </c:pt>
                      <c:pt idx="2085">
                        <c:v>35</c:v>
                      </c:pt>
                      <c:pt idx="2086">
                        <c:v>26</c:v>
                      </c:pt>
                      <c:pt idx="2087">
                        <c:v>21</c:v>
                      </c:pt>
                      <c:pt idx="2088">
                        <c:v>23</c:v>
                      </c:pt>
                      <c:pt idx="2089">
                        <c:v>13</c:v>
                      </c:pt>
                      <c:pt idx="2090">
                        <c:v>27</c:v>
                      </c:pt>
                      <c:pt idx="2091">
                        <c:v>1</c:v>
                      </c:pt>
                      <c:pt idx="2092">
                        <c:v>22</c:v>
                      </c:pt>
                      <c:pt idx="2093">
                        <c:v>20</c:v>
                      </c:pt>
                      <c:pt idx="2094">
                        <c:v>0</c:v>
                      </c:pt>
                      <c:pt idx="2095">
                        <c:v>0</c:v>
                      </c:pt>
                      <c:pt idx="2096">
                        <c:v>35</c:v>
                      </c:pt>
                      <c:pt idx="2097">
                        <c:v>0</c:v>
                      </c:pt>
                      <c:pt idx="2098">
                        <c:v>0</c:v>
                      </c:pt>
                      <c:pt idx="2099">
                        <c:v>9</c:v>
                      </c:pt>
                      <c:pt idx="2100">
                        <c:v>17</c:v>
                      </c:pt>
                      <c:pt idx="2101">
                        <c:v>4</c:v>
                      </c:pt>
                      <c:pt idx="2102">
                        <c:v>6</c:v>
                      </c:pt>
                      <c:pt idx="2103">
                        <c:v>17</c:v>
                      </c:pt>
                      <c:pt idx="2104">
                        <c:v>11</c:v>
                      </c:pt>
                      <c:pt idx="2105">
                        <c:v>15</c:v>
                      </c:pt>
                      <c:pt idx="2106">
                        <c:v>21</c:v>
                      </c:pt>
                      <c:pt idx="2107">
                        <c:v>29</c:v>
                      </c:pt>
                      <c:pt idx="2108">
                        <c:v>25</c:v>
                      </c:pt>
                      <c:pt idx="2109">
                        <c:v>32</c:v>
                      </c:pt>
                      <c:pt idx="2110">
                        <c:v>32</c:v>
                      </c:pt>
                      <c:pt idx="2111">
                        <c:v>21</c:v>
                      </c:pt>
                      <c:pt idx="2112">
                        <c:v>0</c:v>
                      </c:pt>
                      <c:pt idx="2113">
                        <c:v>18</c:v>
                      </c:pt>
                      <c:pt idx="2114">
                        <c:v>1</c:v>
                      </c:pt>
                      <c:pt idx="2115">
                        <c:v>16</c:v>
                      </c:pt>
                      <c:pt idx="2116">
                        <c:v>0</c:v>
                      </c:pt>
                      <c:pt idx="2117">
                        <c:v>18</c:v>
                      </c:pt>
                      <c:pt idx="2118">
                        <c:v>15</c:v>
                      </c:pt>
                      <c:pt idx="2119">
                        <c:v>16</c:v>
                      </c:pt>
                      <c:pt idx="2120">
                        <c:v>0</c:v>
                      </c:pt>
                      <c:pt idx="2121">
                        <c:v>0</c:v>
                      </c:pt>
                      <c:pt idx="2122">
                        <c:v>0</c:v>
                      </c:pt>
                      <c:pt idx="2123">
                        <c:v>0</c:v>
                      </c:pt>
                      <c:pt idx="2124">
                        <c:v>7</c:v>
                      </c:pt>
                      <c:pt idx="2125">
                        <c:v>7</c:v>
                      </c:pt>
                      <c:pt idx="2126">
                        <c:v>4</c:v>
                      </c:pt>
                      <c:pt idx="2127">
                        <c:v>7</c:v>
                      </c:pt>
                      <c:pt idx="2128">
                        <c:v>1</c:v>
                      </c:pt>
                      <c:pt idx="2129">
                        <c:v>15</c:v>
                      </c:pt>
                      <c:pt idx="2130">
                        <c:v>7</c:v>
                      </c:pt>
                      <c:pt idx="2131">
                        <c:v>23</c:v>
                      </c:pt>
                      <c:pt idx="2132">
                        <c:v>24</c:v>
                      </c:pt>
                      <c:pt idx="2133">
                        <c:v>9</c:v>
                      </c:pt>
                      <c:pt idx="2134">
                        <c:v>9</c:v>
                      </c:pt>
                      <c:pt idx="2135">
                        <c:v>12</c:v>
                      </c:pt>
                      <c:pt idx="2136">
                        <c:v>8</c:v>
                      </c:pt>
                      <c:pt idx="2137">
                        <c:v>3</c:v>
                      </c:pt>
                      <c:pt idx="2138">
                        <c:v>5</c:v>
                      </c:pt>
                      <c:pt idx="2139">
                        <c:v>10</c:v>
                      </c:pt>
                      <c:pt idx="2140">
                        <c:v>3</c:v>
                      </c:pt>
                      <c:pt idx="2141">
                        <c:v>19</c:v>
                      </c:pt>
                      <c:pt idx="2142">
                        <c:v>0</c:v>
                      </c:pt>
                      <c:pt idx="2143">
                        <c:v>5</c:v>
                      </c:pt>
                      <c:pt idx="2144">
                        <c:v>19</c:v>
                      </c:pt>
                      <c:pt idx="2147">
                        <c:v>4</c:v>
                      </c:pt>
                      <c:pt idx="2148">
                        <c:v>6</c:v>
                      </c:pt>
                      <c:pt idx="2149">
                        <c:v>0</c:v>
                      </c:pt>
                      <c:pt idx="2150">
                        <c:v>4</c:v>
                      </c:pt>
                      <c:pt idx="2151">
                        <c:v>0</c:v>
                      </c:pt>
                      <c:pt idx="2152">
                        <c:v>5</c:v>
                      </c:pt>
                      <c:pt idx="2153">
                        <c:v>0</c:v>
                      </c:pt>
                      <c:pt idx="2154">
                        <c:v>1</c:v>
                      </c:pt>
                      <c:pt idx="2155">
                        <c:v>20</c:v>
                      </c:pt>
                      <c:pt idx="2156">
                        <c:v>21</c:v>
                      </c:pt>
                      <c:pt idx="2157">
                        <c:v>10</c:v>
                      </c:pt>
                      <c:pt idx="2158">
                        <c:v>6</c:v>
                      </c:pt>
                      <c:pt idx="2159">
                        <c:v>12</c:v>
                      </c:pt>
                      <c:pt idx="2160">
                        <c:v>9</c:v>
                      </c:pt>
                      <c:pt idx="2161">
                        <c:v>12</c:v>
                      </c:pt>
                      <c:pt idx="2162">
                        <c:v>3</c:v>
                      </c:pt>
                      <c:pt idx="2163">
                        <c:v>6</c:v>
                      </c:pt>
                      <c:pt idx="2164">
                        <c:v>0</c:v>
                      </c:pt>
                      <c:pt idx="2165">
                        <c:v>9</c:v>
                      </c:pt>
                      <c:pt idx="2166">
                        <c:v>2</c:v>
                      </c:pt>
                      <c:pt idx="2167">
                        <c:v>5</c:v>
                      </c:pt>
                      <c:pt idx="2168">
                        <c:v>25</c:v>
                      </c:pt>
                      <c:pt idx="2169">
                        <c:v>0</c:v>
                      </c:pt>
                      <c:pt idx="2170">
                        <c:v>2</c:v>
                      </c:pt>
                      <c:pt idx="2171">
                        <c:v>0</c:v>
                      </c:pt>
                      <c:pt idx="2172">
                        <c:v>8</c:v>
                      </c:pt>
                      <c:pt idx="2173">
                        <c:v>4</c:v>
                      </c:pt>
                      <c:pt idx="2174">
                        <c:v>7</c:v>
                      </c:pt>
                      <c:pt idx="2175">
                        <c:v>11</c:v>
                      </c:pt>
                      <c:pt idx="2176">
                        <c:v>23</c:v>
                      </c:pt>
                      <c:pt idx="2177">
                        <c:v>8</c:v>
                      </c:pt>
                      <c:pt idx="2178">
                        <c:v>12</c:v>
                      </c:pt>
                      <c:pt idx="2179">
                        <c:v>33</c:v>
                      </c:pt>
                      <c:pt idx="2180">
                        <c:v>20</c:v>
                      </c:pt>
                      <c:pt idx="2181">
                        <c:v>6</c:v>
                      </c:pt>
                      <c:pt idx="2182">
                        <c:v>25</c:v>
                      </c:pt>
                      <c:pt idx="2183">
                        <c:v>29</c:v>
                      </c:pt>
                      <c:pt idx="2184">
                        <c:v>4</c:v>
                      </c:pt>
                      <c:pt idx="2185">
                        <c:v>28</c:v>
                      </c:pt>
                      <c:pt idx="2186">
                        <c:v>9</c:v>
                      </c:pt>
                      <c:pt idx="2187">
                        <c:v>10</c:v>
                      </c:pt>
                      <c:pt idx="2188">
                        <c:v>0</c:v>
                      </c:pt>
                      <c:pt idx="2189">
                        <c:v>12</c:v>
                      </c:pt>
                      <c:pt idx="2190">
                        <c:v>3</c:v>
                      </c:pt>
                      <c:pt idx="2191">
                        <c:v>20</c:v>
                      </c:pt>
                      <c:pt idx="2192">
                        <c:v>18</c:v>
                      </c:pt>
                      <c:pt idx="2193">
                        <c:v>0</c:v>
                      </c:pt>
                      <c:pt idx="2194">
                        <c:v>4</c:v>
                      </c:pt>
                      <c:pt idx="2195">
                        <c:v>5</c:v>
                      </c:pt>
                      <c:pt idx="2196">
                        <c:v>8</c:v>
                      </c:pt>
                      <c:pt idx="2197">
                        <c:v>0</c:v>
                      </c:pt>
                      <c:pt idx="2198">
                        <c:v>12</c:v>
                      </c:pt>
                      <c:pt idx="2199">
                        <c:v>17</c:v>
                      </c:pt>
                      <c:pt idx="2200">
                        <c:v>8</c:v>
                      </c:pt>
                      <c:pt idx="2201">
                        <c:v>14</c:v>
                      </c:pt>
                      <c:pt idx="2202">
                        <c:v>12</c:v>
                      </c:pt>
                      <c:pt idx="2203">
                        <c:v>21</c:v>
                      </c:pt>
                      <c:pt idx="2204">
                        <c:v>25</c:v>
                      </c:pt>
                      <c:pt idx="2205">
                        <c:v>20</c:v>
                      </c:pt>
                      <c:pt idx="2206">
                        <c:v>25</c:v>
                      </c:pt>
                      <c:pt idx="2207">
                        <c:v>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580-4440-8B63-692F6EB66F72}"/>
                  </c:ext>
                </c:extLst>
              </c15:ser>
            </c15:filteredScatterSeries>
          </c:ext>
        </c:extLst>
      </c:scatterChart>
      <c:valAx>
        <c:axId val="318726160"/>
        <c:scaling>
          <c:orientation val="minMax"/>
          <c:max val="43686.2"/>
          <c:min val="43677.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/dd/yyyy\ hh: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724192"/>
        <c:crosses val="autoZero"/>
        <c:crossBetween val="midCat"/>
      </c:valAx>
      <c:valAx>
        <c:axId val="31872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1 hr Avg PM2.5 concentration (ug/m3)</a:t>
                </a:r>
              </a:p>
            </c:rich>
          </c:tx>
          <c:layout>
            <c:manualLayout>
              <c:xMode val="edge"/>
              <c:yMode val="edge"/>
              <c:x val="7.3274452983129916E-3"/>
              <c:y val="0.232801399058267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726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3676023838300344"/>
          <c:y val="0.10121919950750088"/>
          <c:w val="0.25077005648025297"/>
          <c:h val="0.102011329835142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74476104281514E-2"/>
          <c:y val="7.4768221902172791E-2"/>
          <c:w val="0.83158478809005509"/>
          <c:h val="0.70699142486497979"/>
        </c:manualLayout>
      </c:layout>
      <c:scatterChart>
        <c:scatterStyle val="lineMarker"/>
        <c:varyColors val="0"/>
        <c:ser>
          <c:idx val="2"/>
          <c:order val="4"/>
          <c:tx>
            <c:v>Sarecta PM2.5</c:v>
          </c:tx>
          <c:spPr>
            <a:ln w="19050" cap="rnd" cmpd="sng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'Sarecta 1 hr data'!$B$7301:$B$7492</c:f>
              <c:numCache>
                <c:formatCode>mm/dd/yyyy\ hh:mm</c:formatCode>
                <c:ptCount val="192"/>
                <c:pt idx="0">
                  <c:v>43678.0004162037</c:v>
                </c:pt>
                <c:pt idx="1">
                  <c:v>43678.042082928238</c:v>
                </c:pt>
                <c:pt idx="2">
                  <c:v>43678.083749652775</c:v>
                </c:pt>
                <c:pt idx="3">
                  <c:v>43678.125416377312</c:v>
                </c:pt>
                <c:pt idx="4">
                  <c:v>43678.167083101849</c:v>
                </c:pt>
                <c:pt idx="5">
                  <c:v>43678.208749826386</c:v>
                </c:pt>
                <c:pt idx="6">
                  <c:v>43678.250416550924</c:v>
                </c:pt>
                <c:pt idx="7">
                  <c:v>43678.292083275461</c:v>
                </c:pt>
                <c:pt idx="8">
                  <c:v>43678.333749999998</c:v>
                </c:pt>
                <c:pt idx="9">
                  <c:v>43678.375416724535</c:v>
                </c:pt>
                <c:pt idx="10">
                  <c:v>43678.417083449072</c:v>
                </c:pt>
                <c:pt idx="11">
                  <c:v>43678.45875017361</c:v>
                </c:pt>
                <c:pt idx="12">
                  <c:v>43678.500416898147</c:v>
                </c:pt>
                <c:pt idx="13">
                  <c:v>43678.542083622684</c:v>
                </c:pt>
                <c:pt idx="14">
                  <c:v>43678.583750347221</c:v>
                </c:pt>
                <c:pt idx="15">
                  <c:v>43678.625417071758</c:v>
                </c:pt>
                <c:pt idx="16">
                  <c:v>43678.667083796296</c:v>
                </c:pt>
                <c:pt idx="17">
                  <c:v>43678.708750520833</c:v>
                </c:pt>
                <c:pt idx="18">
                  <c:v>43678.75041724537</c:v>
                </c:pt>
                <c:pt idx="19">
                  <c:v>43678.792083969907</c:v>
                </c:pt>
                <c:pt idx="20">
                  <c:v>43678.833750694444</c:v>
                </c:pt>
                <c:pt idx="21">
                  <c:v>43678.875417418982</c:v>
                </c:pt>
                <c:pt idx="22">
                  <c:v>43678.917084143519</c:v>
                </c:pt>
                <c:pt idx="23">
                  <c:v>43678.958750868056</c:v>
                </c:pt>
                <c:pt idx="24">
                  <c:v>43679.000417592593</c:v>
                </c:pt>
                <c:pt idx="25">
                  <c:v>43679.042084317131</c:v>
                </c:pt>
                <c:pt idx="26">
                  <c:v>43679.083751041668</c:v>
                </c:pt>
                <c:pt idx="27">
                  <c:v>43679.125417766205</c:v>
                </c:pt>
                <c:pt idx="28">
                  <c:v>43679.167084490742</c:v>
                </c:pt>
                <c:pt idx="29">
                  <c:v>43679.208751215279</c:v>
                </c:pt>
                <c:pt idx="30">
                  <c:v>43679.250417939817</c:v>
                </c:pt>
                <c:pt idx="31">
                  <c:v>43679.292084664354</c:v>
                </c:pt>
                <c:pt idx="32">
                  <c:v>43679.333751388891</c:v>
                </c:pt>
                <c:pt idx="33">
                  <c:v>43679.375418113428</c:v>
                </c:pt>
                <c:pt idx="34">
                  <c:v>43679.417084837965</c:v>
                </c:pt>
                <c:pt idx="35">
                  <c:v>43679.458751562503</c:v>
                </c:pt>
                <c:pt idx="36">
                  <c:v>43679.50041828704</c:v>
                </c:pt>
                <c:pt idx="37">
                  <c:v>43679.542085011577</c:v>
                </c:pt>
                <c:pt idx="38">
                  <c:v>43679.583751736114</c:v>
                </c:pt>
                <c:pt idx="39">
                  <c:v>43679.625418460651</c:v>
                </c:pt>
                <c:pt idx="40">
                  <c:v>43679.667085185189</c:v>
                </c:pt>
                <c:pt idx="41">
                  <c:v>43679.708751909726</c:v>
                </c:pt>
                <c:pt idx="42">
                  <c:v>43679.750418634256</c:v>
                </c:pt>
                <c:pt idx="43">
                  <c:v>43679.792085358793</c:v>
                </c:pt>
                <c:pt idx="44">
                  <c:v>43679.83375208333</c:v>
                </c:pt>
                <c:pt idx="45">
                  <c:v>43679.875418807867</c:v>
                </c:pt>
                <c:pt idx="46">
                  <c:v>43679.917085532405</c:v>
                </c:pt>
                <c:pt idx="47">
                  <c:v>43679.958752256942</c:v>
                </c:pt>
                <c:pt idx="48">
                  <c:v>43680.000418981479</c:v>
                </c:pt>
                <c:pt idx="49">
                  <c:v>43680.042085706016</c:v>
                </c:pt>
                <c:pt idx="50">
                  <c:v>43680.083752430553</c:v>
                </c:pt>
                <c:pt idx="51">
                  <c:v>43680.125419155091</c:v>
                </c:pt>
                <c:pt idx="52">
                  <c:v>43680.167085879628</c:v>
                </c:pt>
                <c:pt idx="53">
                  <c:v>43680.208752604165</c:v>
                </c:pt>
                <c:pt idx="54">
                  <c:v>43680.250419328702</c:v>
                </c:pt>
                <c:pt idx="55">
                  <c:v>43680.292086053239</c:v>
                </c:pt>
                <c:pt idx="56">
                  <c:v>43680.333752777777</c:v>
                </c:pt>
                <c:pt idx="57">
                  <c:v>43680.375419502314</c:v>
                </c:pt>
                <c:pt idx="58">
                  <c:v>43680.417086226851</c:v>
                </c:pt>
                <c:pt idx="59">
                  <c:v>43680.458752951388</c:v>
                </c:pt>
                <c:pt idx="60">
                  <c:v>43680.500419675926</c:v>
                </c:pt>
                <c:pt idx="61">
                  <c:v>43680.542086400463</c:v>
                </c:pt>
                <c:pt idx="62">
                  <c:v>43680.583753125</c:v>
                </c:pt>
                <c:pt idx="63">
                  <c:v>43680.625419849537</c:v>
                </c:pt>
                <c:pt idx="64">
                  <c:v>43680.667086574074</c:v>
                </c:pt>
                <c:pt idx="65">
                  <c:v>43680.708753298612</c:v>
                </c:pt>
                <c:pt idx="66">
                  <c:v>43680.750420023149</c:v>
                </c:pt>
                <c:pt idx="67">
                  <c:v>43680.792086747686</c:v>
                </c:pt>
                <c:pt idx="68">
                  <c:v>43680.833753472223</c:v>
                </c:pt>
                <c:pt idx="69">
                  <c:v>43680.87542019676</c:v>
                </c:pt>
                <c:pt idx="70">
                  <c:v>43680.917086921298</c:v>
                </c:pt>
                <c:pt idx="71">
                  <c:v>43680.958753645835</c:v>
                </c:pt>
                <c:pt idx="72">
                  <c:v>43681.000420370372</c:v>
                </c:pt>
                <c:pt idx="73">
                  <c:v>43681.042087094909</c:v>
                </c:pt>
                <c:pt idx="74">
                  <c:v>43681.083753819446</c:v>
                </c:pt>
                <c:pt idx="75">
                  <c:v>43681.125420543984</c:v>
                </c:pt>
                <c:pt idx="76">
                  <c:v>43681.167087268521</c:v>
                </c:pt>
                <c:pt idx="77">
                  <c:v>43681.208753993058</c:v>
                </c:pt>
                <c:pt idx="78">
                  <c:v>43681.250420717595</c:v>
                </c:pt>
                <c:pt idx="79">
                  <c:v>43681.292087442132</c:v>
                </c:pt>
                <c:pt idx="80">
                  <c:v>43681.33375416667</c:v>
                </c:pt>
                <c:pt idx="81">
                  <c:v>43681.375420891207</c:v>
                </c:pt>
                <c:pt idx="82">
                  <c:v>43681.417087615744</c:v>
                </c:pt>
                <c:pt idx="83">
                  <c:v>43681.458754340281</c:v>
                </c:pt>
                <c:pt idx="84">
                  <c:v>43681.500421064811</c:v>
                </c:pt>
                <c:pt idx="85">
                  <c:v>43681.542087789348</c:v>
                </c:pt>
                <c:pt idx="86">
                  <c:v>43681.583754513886</c:v>
                </c:pt>
                <c:pt idx="87">
                  <c:v>43681.625421238423</c:v>
                </c:pt>
                <c:pt idx="88">
                  <c:v>43681.66708796296</c:v>
                </c:pt>
                <c:pt idx="89">
                  <c:v>43681.708754687497</c:v>
                </c:pt>
                <c:pt idx="90">
                  <c:v>43681.750421412034</c:v>
                </c:pt>
                <c:pt idx="91">
                  <c:v>43681.792088136572</c:v>
                </c:pt>
                <c:pt idx="92">
                  <c:v>43681.833754861109</c:v>
                </c:pt>
                <c:pt idx="93">
                  <c:v>43681.875421585646</c:v>
                </c:pt>
                <c:pt idx="94">
                  <c:v>43681.917088310183</c:v>
                </c:pt>
                <c:pt idx="95">
                  <c:v>43681.958755034721</c:v>
                </c:pt>
                <c:pt idx="96">
                  <c:v>43682.000421759258</c:v>
                </c:pt>
                <c:pt idx="97">
                  <c:v>43682.042088483795</c:v>
                </c:pt>
                <c:pt idx="98">
                  <c:v>43682.083755208332</c:v>
                </c:pt>
                <c:pt idx="99">
                  <c:v>43682.125421932869</c:v>
                </c:pt>
                <c:pt idx="100">
                  <c:v>43682.167088657407</c:v>
                </c:pt>
                <c:pt idx="101">
                  <c:v>43682.208755381944</c:v>
                </c:pt>
                <c:pt idx="102">
                  <c:v>43682.250422106481</c:v>
                </c:pt>
                <c:pt idx="103">
                  <c:v>43682.292088831018</c:v>
                </c:pt>
                <c:pt idx="104">
                  <c:v>43682.333755555555</c:v>
                </c:pt>
                <c:pt idx="105">
                  <c:v>43682.375422280093</c:v>
                </c:pt>
                <c:pt idx="106">
                  <c:v>43682.41708900463</c:v>
                </c:pt>
                <c:pt idx="107">
                  <c:v>43682.458755729167</c:v>
                </c:pt>
                <c:pt idx="108">
                  <c:v>43682.500422453704</c:v>
                </c:pt>
                <c:pt idx="109">
                  <c:v>43682.542089178241</c:v>
                </c:pt>
                <c:pt idx="110">
                  <c:v>43682.583755902779</c:v>
                </c:pt>
                <c:pt idx="111">
                  <c:v>43682.625422627316</c:v>
                </c:pt>
                <c:pt idx="112">
                  <c:v>43682.667089351853</c:v>
                </c:pt>
                <c:pt idx="113">
                  <c:v>43682.70875607639</c:v>
                </c:pt>
                <c:pt idx="114">
                  <c:v>43682.750422800927</c:v>
                </c:pt>
                <c:pt idx="115">
                  <c:v>43682.792089525465</c:v>
                </c:pt>
                <c:pt idx="116">
                  <c:v>43682.833756250002</c:v>
                </c:pt>
                <c:pt idx="117">
                  <c:v>43682.875422974539</c:v>
                </c:pt>
                <c:pt idx="118">
                  <c:v>43682.917089699076</c:v>
                </c:pt>
                <c:pt idx="119">
                  <c:v>43682.958756423614</c:v>
                </c:pt>
                <c:pt idx="120">
                  <c:v>43683.000423148151</c:v>
                </c:pt>
                <c:pt idx="121">
                  <c:v>43683.042089872688</c:v>
                </c:pt>
                <c:pt idx="122">
                  <c:v>43683.083756597225</c:v>
                </c:pt>
                <c:pt idx="123">
                  <c:v>43683.125423321762</c:v>
                </c:pt>
                <c:pt idx="124">
                  <c:v>43683.1670900463</c:v>
                </c:pt>
                <c:pt idx="125">
                  <c:v>43683.208756770837</c:v>
                </c:pt>
                <c:pt idx="126">
                  <c:v>43683.250423495374</c:v>
                </c:pt>
                <c:pt idx="127">
                  <c:v>43683.292090219904</c:v>
                </c:pt>
                <c:pt idx="128">
                  <c:v>43683.333756944441</c:v>
                </c:pt>
                <c:pt idx="129">
                  <c:v>43683.375423668978</c:v>
                </c:pt>
                <c:pt idx="130">
                  <c:v>43683.417090393516</c:v>
                </c:pt>
                <c:pt idx="131">
                  <c:v>43683.458757118053</c:v>
                </c:pt>
                <c:pt idx="132">
                  <c:v>43683.50042384259</c:v>
                </c:pt>
                <c:pt idx="133">
                  <c:v>43683.542090567127</c:v>
                </c:pt>
                <c:pt idx="134">
                  <c:v>43683.583757291664</c:v>
                </c:pt>
                <c:pt idx="135">
                  <c:v>43683.625424016202</c:v>
                </c:pt>
                <c:pt idx="136">
                  <c:v>43683.667090740739</c:v>
                </c:pt>
                <c:pt idx="137">
                  <c:v>43683.708757465276</c:v>
                </c:pt>
                <c:pt idx="138">
                  <c:v>43683.750424189813</c:v>
                </c:pt>
                <c:pt idx="139">
                  <c:v>43683.79209091435</c:v>
                </c:pt>
                <c:pt idx="140">
                  <c:v>43683.833757638888</c:v>
                </c:pt>
                <c:pt idx="141">
                  <c:v>43683.875424363425</c:v>
                </c:pt>
                <c:pt idx="142">
                  <c:v>43683.917091087962</c:v>
                </c:pt>
                <c:pt idx="143">
                  <c:v>43683.958757812499</c:v>
                </c:pt>
                <c:pt idx="144">
                  <c:v>43684.000424537036</c:v>
                </c:pt>
                <c:pt idx="145">
                  <c:v>43684.042091261574</c:v>
                </c:pt>
                <c:pt idx="146">
                  <c:v>43684.083757986111</c:v>
                </c:pt>
                <c:pt idx="147">
                  <c:v>43684.125424710648</c:v>
                </c:pt>
                <c:pt idx="148">
                  <c:v>43684.167091435185</c:v>
                </c:pt>
                <c:pt idx="149">
                  <c:v>43684.208758159722</c:v>
                </c:pt>
                <c:pt idx="150">
                  <c:v>43684.25042488426</c:v>
                </c:pt>
                <c:pt idx="151">
                  <c:v>43684.292091608797</c:v>
                </c:pt>
                <c:pt idx="152">
                  <c:v>43684.333758333334</c:v>
                </c:pt>
                <c:pt idx="153">
                  <c:v>43684.375425057871</c:v>
                </c:pt>
                <c:pt idx="154">
                  <c:v>43684.417091782409</c:v>
                </c:pt>
                <c:pt idx="155">
                  <c:v>43684.458758506946</c:v>
                </c:pt>
                <c:pt idx="156">
                  <c:v>43684.500425231483</c:v>
                </c:pt>
                <c:pt idx="157">
                  <c:v>43684.54209195602</c:v>
                </c:pt>
                <c:pt idx="158">
                  <c:v>43684.583758680557</c:v>
                </c:pt>
                <c:pt idx="159">
                  <c:v>43684.625425405095</c:v>
                </c:pt>
                <c:pt idx="160">
                  <c:v>43684.667092129632</c:v>
                </c:pt>
                <c:pt idx="161">
                  <c:v>43684.708758854169</c:v>
                </c:pt>
                <c:pt idx="162">
                  <c:v>43684.750425578706</c:v>
                </c:pt>
                <c:pt idx="163">
                  <c:v>43684.792092303243</c:v>
                </c:pt>
                <c:pt idx="164">
                  <c:v>43684.833759027781</c:v>
                </c:pt>
                <c:pt idx="165">
                  <c:v>43684.875425752318</c:v>
                </c:pt>
                <c:pt idx="166">
                  <c:v>43684.917092476855</c:v>
                </c:pt>
                <c:pt idx="167">
                  <c:v>43684.958759201392</c:v>
                </c:pt>
                <c:pt idx="168">
                  <c:v>43685.000425925929</c:v>
                </c:pt>
                <c:pt idx="169">
                  <c:v>43685.042092650459</c:v>
                </c:pt>
                <c:pt idx="170">
                  <c:v>43685.083759374997</c:v>
                </c:pt>
                <c:pt idx="171">
                  <c:v>43685.125426099534</c:v>
                </c:pt>
                <c:pt idx="172">
                  <c:v>43685.167092824071</c:v>
                </c:pt>
                <c:pt idx="173">
                  <c:v>43685.208759548608</c:v>
                </c:pt>
                <c:pt idx="174">
                  <c:v>43685.250426273145</c:v>
                </c:pt>
                <c:pt idx="175">
                  <c:v>43685.292092997683</c:v>
                </c:pt>
                <c:pt idx="176">
                  <c:v>43685.33375972222</c:v>
                </c:pt>
                <c:pt idx="177">
                  <c:v>43685.375426446757</c:v>
                </c:pt>
                <c:pt idx="178">
                  <c:v>43685.417093171294</c:v>
                </c:pt>
                <c:pt idx="179">
                  <c:v>43685.458759895831</c:v>
                </c:pt>
                <c:pt idx="180">
                  <c:v>43685.500426620369</c:v>
                </c:pt>
                <c:pt idx="181">
                  <c:v>43685.542093344906</c:v>
                </c:pt>
                <c:pt idx="182">
                  <c:v>43685.583760069443</c:v>
                </c:pt>
                <c:pt idx="183">
                  <c:v>43685.62542679398</c:v>
                </c:pt>
                <c:pt idx="184">
                  <c:v>43685.667093518518</c:v>
                </c:pt>
                <c:pt idx="185">
                  <c:v>43685.708760243055</c:v>
                </c:pt>
                <c:pt idx="186">
                  <c:v>43685.750426967592</c:v>
                </c:pt>
                <c:pt idx="187">
                  <c:v>43685.792093692129</c:v>
                </c:pt>
                <c:pt idx="188">
                  <c:v>43685.833760416666</c:v>
                </c:pt>
                <c:pt idx="189">
                  <c:v>43685.875427141204</c:v>
                </c:pt>
                <c:pt idx="190">
                  <c:v>43685.917093865741</c:v>
                </c:pt>
                <c:pt idx="191">
                  <c:v>43685.958760590278</c:v>
                </c:pt>
              </c:numCache>
            </c:numRef>
          </c:xVal>
          <c:yVal>
            <c:numRef>
              <c:f>'Sarecta 1 hr data'!$F$7300:$F$7492</c:f>
              <c:numCache>
                <c:formatCode>General</c:formatCode>
                <c:ptCount val="193"/>
                <c:pt idx="0">
                  <c:v>16</c:v>
                </c:pt>
                <c:pt idx="1">
                  <c:v>5</c:v>
                </c:pt>
                <c:pt idx="2">
                  <c:v>0</c:v>
                </c:pt>
                <c:pt idx="3">
                  <c:v>3</c:v>
                </c:pt>
                <c:pt idx="4">
                  <c:v>15</c:v>
                </c:pt>
                <c:pt idx="5">
                  <c:v>10</c:v>
                </c:pt>
                <c:pt idx="6">
                  <c:v>5</c:v>
                </c:pt>
                <c:pt idx="7">
                  <c:v>0</c:v>
                </c:pt>
                <c:pt idx="8">
                  <c:v>21</c:v>
                </c:pt>
                <c:pt idx="9">
                  <c:v>9</c:v>
                </c:pt>
                <c:pt idx="10">
                  <c:v>0</c:v>
                </c:pt>
                <c:pt idx="11">
                  <c:v>0</c:v>
                </c:pt>
                <c:pt idx="12">
                  <c:v>15</c:v>
                </c:pt>
                <c:pt idx="13">
                  <c:v>8</c:v>
                </c:pt>
                <c:pt idx="14">
                  <c:v>8</c:v>
                </c:pt>
                <c:pt idx="15">
                  <c:v>11</c:v>
                </c:pt>
                <c:pt idx="16">
                  <c:v>13</c:v>
                </c:pt>
                <c:pt idx="17">
                  <c:v>15</c:v>
                </c:pt>
                <c:pt idx="18">
                  <c:v>0</c:v>
                </c:pt>
                <c:pt idx="19">
                  <c:v>34</c:v>
                </c:pt>
                <c:pt idx="20">
                  <c:v>0</c:v>
                </c:pt>
                <c:pt idx="21">
                  <c:v>5</c:v>
                </c:pt>
                <c:pt idx="22">
                  <c:v>15</c:v>
                </c:pt>
                <c:pt idx="23">
                  <c:v>10</c:v>
                </c:pt>
                <c:pt idx="24">
                  <c:v>3</c:v>
                </c:pt>
                <c:pt idx="25">
                  <c:v>7</c:v>
                </c:pt>
                <c:pt idx="26">
                  <c:v>13</c:v>
                </c:pt>
                <c:pt idx="27">
                  <c:v>5</c:v>
                </c:pt>
                <c:pt idx="28">
                  <c:v>9</c:v>
                </c:pt>
                <c:pt idx="29">
                  <c:v>13</c:v>
                </c:pt>
                <c:pt idx="30">
                  <c:v>13</c:v>
                </c:pt>
                <c:pt idx="31">
                  <c:v>13</c:v>
                </c:pt>
                <c:pt idx="32">
                  <c:v>12</c:v>
                </c:pt>
                <c:pt idx="33">
                  <c:v>20</c:v>
                </c:pt>
                <c:pt idx="34">
                  <c:v>7</c:v>
                </c:pt>
                <c:pt idx="35">
                  <c:v>0</c:v>
                </c:pt>
                <c:pt idx="36">
                  <c:v>3</c:v>
                </c:pt>
                <c:pt idx="37">
                  <c:v>6</c:v>
                </c:pt>
                <c:pt idx="38">
                  <c:v>4</c:v>
                </c:pt>
                <c:pt idx="39">
                  <c:v>0</c:v>
                </c:pt>
                <c:pt idx="40">
                  <c:v>46</c:v>
                </c:pt>
                <c:pt idx="41">
                  <c:v>0</c:v>
                </c:pt>
                <c:pt idx="42">
                  <c:v>1</c:v>
                </c:pt>
                <c:pt idx="43">
                  <c:v>1</c:v>
                </c:pt>
                <c:pt idx="44">
                  <c:v>2</c:v>
                </c:pt>
                <c:pt idx="45">
                  <c:v>12</c:v>
                </c:pt>
                <c:pt idx="46">
                  <c:v>8</c:v>
                </c:pt>
                <c:pt idx="47">
                  <c:v>0</c:v>
                </c:pt>
                <c:pt idx="48">
                  <c:v>14</c:v>
                </c:pt>
                <c:pt idx="49">
                  <c:v>6</c:v>
                </c:pt>
                <c:pt idx="50">
                  <c:v>3</c:v>
                </c:pt>
                <c:pt idx="51">
                  <c:v>5</c:v>
                </c:pt>
                <c:pt idx="52">
                  <c:v>6</c:v>
                </c:pt>
                <c:pt idx="53">
                  <c:v>5</c:v>
                </c:pt>
                <c:pt idx="54">
                  <c:v>15</c:v>
                </c:pt>
                <c:pt idx="55">
                  <c:v>2</c:v>
                </c:pt>
                <c:pt idx="56">
                  <c:v>0</c:v>
                </c:pt>
                <c:pt idx="57">
                  <c:v>15</c:v>
                </c:pt>
                <c:pt idx="58">
                  <c:v>2</c:v>
                </c:pt>
                <c:pt idx="59">
                  <c:v>0</c:v>
                </c:pt>
                <c:pt idx="60">
                  <c:v>5</c:v>
                </c:pt>
                <c:pt idx="61">
                  <c:v>7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7</c:v>
                </c:pt>
                <c:pt idx="66">
                  <c:v>4</c:v>
                </c:pt>
                <c:pt idx="67">
                  <c:v>9</c:v>
                </c:pt>
                <c:pt idx="68">
                  <c:v>6</c:v>
                </c:pt>
                <c:pt idx="69">
                  <c:v>0</c:v>
                </c:pt>
                <c:pt idx="70">
                  <c:v>0</c:v>
                </c:pt>
                <c:pt idx="71">
                  <c:v>10</c:v>
                </c:pt>
                <c:pt idx="72">
                  <c:v>3</c:v>
                </c:pt>
                <c:pt idx="73">
                  <c:v>0</c:v>
                </c:pt>
                <c:pt idx="74">
                  <c:v>5</c:v>
                </c:pt>
                <c:pt idx="75">
                  <c:v>5</c:v>
                </c:pt>
                <c:pt idx="76">
                  <c:v>8</c:v>
                </c:pt>
                <c:pt idx="77">
                  <c:v>0</c:v>
                </c:pt>
                <c:pt idx="78">
                  <c:v>3</c:v>
                </c:pt>
                <c:pt idx="79">
                  <c:v>2</c:v>
                </c:pt>
                <c:pt idx="80">
                  <c:v>20</c:v>
                </c:pt>
                <c:pt idx="81">
                  <c:v>0</c:v>
                </c:pt>
                <c:pt idx="82">
                  <c:v>14</c:v>
                </c:pt>
                <c:pt idx="83">
                  <c:v>0</c:v>
                </c:pt>
                <c:pt idx="84">
                  <c:v>10</c:v>
                </c:pt>
                <c:pt idx="85">
                  <c:v>3</c:v>
                </c:pt>
                <c:pt idx="86">
                  <c:v>7</c:v>
                </c:pt>
                <c:pt idx="87">
                  <c:v>7</c:v>
                </c:pt>
                <c:pt idx="88">
                  <c:v>3</c:v>
                </c:pt>
                <c:pt idx="89">
                  <c:v>19</c:v>
                </c:pt>
                <c:pt idx="90">
                  <c:v>0</c:v>
                </c:pt>
                <c:pt idx="91">
                  <c:v>2</c:v>
                </c:pt>
                <c:pt idx="92">
                  <c:v>8</c:v>
                </c:pt>
                <c:pt idx="93">
                  <c:v>10</c:v>
                </c:pt>
                <c:pt idx="94">
                  <c:v>5</c:v>
                </c:pt>
                <c:pt idx="95">
                  <c:v>11</c:v>
                </c:pt>
                <c:pt idx="96">
                  <c:v>17</c:v>
                </c:pt>
                <c:pt idx="97">
                  <c:v>5</c:v>
                </c:pt>
                <c:pt idx="98">
                  <c:v>4</c:v>
                </c:pt>
                <c:pt idx="99">
                  <c:v>5</c:v>
                </c:pt>
                <c:pt idx="100">
                  <c:v>8</c:v>
                </c:pt>
                <c:pt idx="101">
                  <c:v>3</c:v>
                </c:pt>
                <c:pt idx="102">
                  <c:v>2</c:v>
                </c:pt>
                <c:pt idx="103">
                  <c:v>2</c:v>
                </c:pt>
                <c:pt idx="104">
                  <c:v>12</c:v>
                </c:pt>
                <c:pt idx="105">
                  <c:v>0</c:v>
                </c:pt>
                <c:pt idx="106">
                  <c:v>30</c:v>
                </c:pt>
                <c:pt idx="107">
                  <c:v>2</c:v>
                </c:pt>
                <c:pt idx="108">
                  <c:v>3</c:v>
                </c:pt>
                <c:pt idx="109">
                  <c:v>1</c:v>
                </c:pt>
                <c:pt idx="110">
                  <c:v>8</c:v>
                </c:pt>
                <c:pt idx="111">
                  <c:v>0</c:v>
                </c:pt>
                <c:pt idx="112">
                  <c:v>20</c:v>
                </c:pt>
                <c:pt idx="113">
                  <c:v>0</c:v>
                </c:pt>
                <c:pt idx="114">
                  <c:v>0</c:v>
                </c:pt>
                <c:pt idx="115">
                  <c:v>5</c:v>
                </c:pt>
                <c:pt idx="116">
                  <c:v>0</c:v>
                </c:pt>
                <c:pt idx="117">
                  <c:v>10</c:v>
                </c:pt>
                <c:pt idx="118">
                  <c:v>10</c:v>
                </c:pt>
                <c:pt idx="119">
                  <c:v>0</c:v>
                </c:pt>
                <c:pt idx="120">
                  <c:v>4</c:v>
                </c:pt>
                <c:pt idx="121">
                  <c:v>0</c:v>
                </c:pt>
                <c:pt idx="122">
                  <c:v>0</c:v>
                </c:pt>
                <c:pt idx="123">
                  <c:v>2</c:v>
                </c:pt>
                <c:pt idx="124">
                  <c:v>0</c:v>
                </c:pt>
                <c:pt idx="125">
                  <c:v>6</c:v>
                </c:pt>
                <c:pt idx="126">
                  <c:v>1</c:v>
                </c:pt>
                <c:pt idx="127">
                  <c:v>0</c:v>
                </c:pt>
                <c:pt idx="128">
                  <c:v>4</c:v>
                </c:pt>
                <c:pt idx="129">
                  <c:v>13</c:v>
                </c:pt>
                <c:pt idx="130">
                  <c:v>6</c:v>
                </c:pt>
                <c:pt idx="131">
                  <c:v>19</c:v>
                </c:pt>
                <c:pt idx="132">
                  <c:v>0</c:v>
                </c:pt>
                <c:pt idx="133">
                  <c:v>8</c:v>
                </c:pt>
                <c:pt idx="134">
                  <c:v>0</c:v>
                </c:pt>
                <c:pt idx="135">
                  <c:v>2</c:v>
                </c:pt>
                <c:pt idx="136">
                  <c:v>11</c:v>
                </c:pt>
                <c:pt idx="137">
                  <c:v>10</c:v>
                </c:pt>
                <c:pt idx="138">
                  <c:v>7</c:v>
                </c:pt>
                <c:pt idx="139">
                  <c:v>17</c:v>
                </c:pt>
                <c:pt idx="140">
                  <c:v>28</c:v>
                </c:pt>
                <c:pt idx="141">
                  <c:v>0</c:v>
                </c:pt>
                <c:pt idx="142">
                  <c:v>22</c:v>
                </c:pt>
                <c:pt idx="143">
                  <c:v>0</c:v>
                </c:pt>
                <c:pt idx="144">
                  <c:v>15</c:v>
                </c:pt>
                <c:pt idx="145">
                  <c:v>14</c:v>
                </c:pt>
                <c:pt idx="146">
                  <c:v>11</c:v>
                </c:pt>
                <c:pt idx="147">
                  <c:v>7</c:v>
                </c:pt>
                <c:pt idx="148">
                  <c:v>14</c:v>
                </c:pt>
                <c:pt idx="149">
                  <c:v>13</c:v>
                </c:pt>
                <c:pt idx="150">
                  <c:v>11</c:v>
                </c:pt>
                <c:pt idx="151">
                  <c:v>3</c:v>
                </c:pt>
                <c:pt idx="152">
                  <c:v>14</c:v>
                </c:pt>
                <c:pt idx="153">
                  <c:v>32</c:v>
                </c:pt>
                <c:pt idx="154">
                  <c:v>0</c:v>
                </c:pt>
                <c:pt idx="155">
                  <c:v>12</c:v>
                </c:pt>
                <c:pt idx="156">
                  <c:v>9</c:v>
                </c:pt>
                <c:pt idx="157">
                  <c:v>4</c:v>
                </c:pt>
                <c:pt idx="158">
                  <c:v>2</c:v>
                </c:pt>
                <c:pt idx="159">
                  <c:v>8</c:v>
                </c:pt>
                <c:pt idx="160">
                  <c:v>5</c:v>
                </c:pt>
                <c:pt idx="161">
                  <c:v>29</c:v>
                </c:pt>
                <c:pt idx="162">
                  <c:v>0</c:v>
                </c:pt>
                <c:pt idx="163">
                  <c:v>27</c:v>
                </c:pt>
                <c:pt idx="164">
                  <c:v>0</c:v>
                </c:pt>
                <c:pt idx="165">
                  <c:v>2</c:v>
                </c:pt>
                <c:pt idx="166">
                  <c:v>32</c:v>
                </c:pt>
                <c:pt idx="167">
                  <c:v>0</c:v>
                </c:pt>
                <c:pt idx="168">
                  <c:v>27</c:v>
                </c:pt>
                <c:pt idx="169">
                  <c:v>0</c:v>
                </c:pt>
                <c:pt idx="170">
                  <c:v>0</c:v>
                </c:pt>
                <c:pt idx="171">
                  <c:v>16</c:v>
                </c:pt>
                <c:pt idx="172">
                  <c:v>12</c:v>
                </c:pt>
                <c:pt idx="173">
                  <c:v>8</c:v>
                </c:pt>
                <c:pt idx="174">
                  <c:v>17</c:v>
                </c:pt>
                <c:pt idx="175">
                  <c:v>0</c:v>
                </c:pt>
                <c:pt idx="176">
                  <c:v>0</c:v>
                </c:pt>
                <c:pt idx="177">
                  <c:v>8</c:v>
                </c:pt>
                <c:pt idx="178">
                  <c:v>6</c:v>
                </c:pt>
                <c:pt idx="179">
                  <c:v>7</c:v>
                </c:pt>
                <c:pt idx="180">
                  <c:v>18</c:v>
                </c:pt>
                <c:pt idx="181">
                  <c:v>14</c:v>
                </c:pt>
                <c:pt idx="182">
                  <c:v>10</c:v>
                </c:pt>
                <c:pt idx="183">
                  <c:v>14</c:v>
                </c:pt>
                <c:pt idx="184">
                  <c:v>8</c:v>
                </c:pt>
                <c:pt idx="185">
                  <c:v>6</c:v>
                </c:pt>
                <c:pt idx="186">
                  <c:v>13</c:v>
                </c:pt>
                <c:pt idx="187">
                  <c:v>15</c:v>
                </c:pt>
                <c:pt idx="188">
                  <c:v>10</c:v>
                </c:pt>
                <c:pt idx="189">
                  <c:v>24</c:v>
                </c:pt>
                <c:pt idx="190">
                  <c:v>0</c:v>
                </c:pt>
                <c:pt idx="191">
                  <c:v>9</c:v>
                </c:pt>
                <c:pt idx="19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2B-4EA7-9797-DFDA023DFEEF}"/>
            </c:ext>
          </c:extLst>
        </c:ser>
        <c:ser>
          <c:idx val="3"/>
          <c:order val="5"/>
          <c:tx>
            <c:v>Williamsdale PM2.5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30"/>
              <c:layout>
                <c:manualLayout>
                  <c:x val="-4.2592348665615162E-2"/>
                  <c:y val="-2.370486213956040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93DCA67-9EF3-4AD9-A267-FC3522CE2F7E}" type="XVALUE">
                      <a:rPr lang="en-US" sz="800" baseline="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720551519452833E-2"/>
                      <c:h val="5.005779829786678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92B-4EA7-9797-DFDA023DFEEF}"/>
                </c:ext>
              </c:extLst>
            </c:dLbl>
            <c:dLbl>
              <c:idx val="47"/>
              <c:layout>
                <c:manualLayout>
                  <c:x val="-4.5529752021864454E-2"/>
                  <c:y val="-2.16835530857034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00369F-67BB-425B-AF93-FC643546D41C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532761588200799E-2"/>
                      <c:h val="6.21856526210091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92B-4EA7-9797-DFDA023DFEEF}"/>
                </c:ext>
              </c:extLst>
            </c:dLbl>
            <c:dLbl>
              <c:idx val="53"/>
              <c:layout>
                <c:manualLayout>
                  <c:x val="-5.2873260412487813E-2"/>
                  <c:y val="-2.75100162229947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CD5F8A-22C6-4977-B5A9-9D6EC20C220D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9.2219778369447392E-2"/>
                      <c:h val="5.36253291988278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92B-4EA7-9797-DFDA023DFEEF}"/>
                </c:ext>
              </c:extLst>
            </c:dLbl>
            <c:dLbl>
              <c:idx val="70"/>
              <c:layout>
                <c:manualLayout>
                  <c:x val="-4.9935857056238438E-2"/>
                  <c:y val="-2.1223745065499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DE77E4-D908-4975-AA0E-24170828FA23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720551519452833E-2"/>
                      <c:h val="5.20791073517238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92B-4EA7-9797-DFDA023DFEEF}"/>
                </c:ext>
              </c:extLst>
            </c:dLbl>
            <c:dLbl>
              <c:idx val="73"/>
              <c:layout>
                <c:manualLayout>
                  <c:x val="-4.7732804539051446E-2"/>
                  <c:y val="-2.22343995924276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AFC1EE-7718-409A-B2F4-E9CE48B68F8A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938866622574782E-2"/>
                      <c:h val="4.60151801901526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92B-4EA7-9797-DFDA023DFEEF}"/>
                </c:ext>
              </c:extLst>
            </c:dLbl>
            <c:dLbl>
              <c:idx val="92"/>
              <c:layout>
                <c:manualLayout>
                  <c:x val="-4.5529809844765227E-2"/>
                  <c:y val="-2.42557086462848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0E9271-C92D-425C-AB81-097F5EDA9D87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595358231951459E-2"/>
                      <c:h val="5.41004164055809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92B-4EA7-9797-DFDA023DFEEF}"/>
                </c:ext>
              </c:extLst>
            </c:dLbl>
            <c:dLbl>
              <c:idx val="100"/>
              <c:layout>
                <c:manualLayout>
                  <c:x val="-4.6264102860926838E-2"/>
                  <c:y val="-2.34824385645395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CFAF6E-769A-4BAB-B825-C07544975AA3}" type="XVALUE">
                      <a:rPr lang="en-US" sz="80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[X 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876269978824095E-2"/>
                      <c:h val="6.824957978258035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92B-4EA7-9797-DFDA023DFE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'Williamsdale 1hr data'!$B$7301:$B$7492</c:f>
              <c:numCache>
                <c:formatCode>mm/dd/yyyy\ hh:mm</c:formatCode>
                <c:ptCount val="192"/>
                <c:pt idx="0">
                  <c:v>43678.0004162037</c:v>
                </c:pt>
                <c:pt idx="1">
                  <c:v>43678.042082928238</c:v>
                </c:pt>
                <c:pt idx="2">
                  <c:v>43678.083749652775</c:v>
                </c:pt>
                <c:pt idx="3">
                  <c:v>43678.125416377312</c:v>
                </c:pt>
                <c:pt idx="4">
                  <c:v>43678.167083101849</c:v>
                </c:pt>
                <c:pt idx="5">
                  <c:v>43678.208749826386</c:v>
                </c:pt>
                <c:pt idx="6">
                  <c:v>43678.250416550924</c:v>
                </c:pt>
                <c:pt idx="7">
                  <c:v>43678.292083275461</c:v>
                </c:pt>
                <c:pt idx="8">
                  <c:v>43678.333749999998</c:v>
                </c:pt>
                <c:pt idx="9">
                  <c:v>43678.375416724535</c:v>
                </c:pt>
                <c:pt idx="10">
                  <c:v>43678.417083449072</c:v>
                </c:pt>
                <c:pt idx="11">
                  <c:v>43678.45875017361</c:v>
                </c:pt>
                <c:pt idx="12">
                  <c:v>43678.500416898147</c:v>
                </c:pt>
                <c:pt idx="13">
                  <c:v>43678.542083622684</c:v>
                </c:pt>
                <c:pt idx="14">
                  <c:v>43678.583750347221</c:v>
                </c:pt>
                <c:pt idx="15">
                  <c:v>43678.625417071758</c:v>
                </c:pt>
                <c:pt idx="16">
                  <c:v>43678.667083796296</c:v>
                </c:pt>
                <c:pt idx="17">
                  <c:v>43678.708750520833</c:v>
                </c:pt>
                <c:pt idx="18">
                  <c:v>43678.75041724537</c:v>
                </c:pt>
                <c:pt idx="19">
                  <c:v>43678.792083969907</c:v>
                </c:pt>
                <c:pt idx="20">
                  <c:v>43678.833750694444</c:v>
                </c:pt>
                <c:pt idx="21">
                  <c:v>43678.875417418982</c:v>
                </c:pt>
                <c:pt idx="22">
                  <c:v>43678.917084143519</c:v>
                </c:pt>
                <c:pt idx="23">
                  <c:v>43678.958750868056</c:v>
                </c:pt>
                <c:pt idx="24">
                  <c:v>43679.000417592593</c:v>
                </c:pt>
                <c:pt idx="25">
                  <c:v>43679.042084317131</c:v>
                </c:pt>
                <c:pt idx="26">
                  <c:v>43679.083751041668</c:v>
                </c:pt>
                <c:pt idx="27">
                  <c:v>43679.125417766205</c:v>
                </c:pt>
                <c:pt idx="28">
                  <c:v>43679.167084490742</c:v>
                </c:pt>
                <c:pt idx="29">
                  <c:v>43679.208751215279</c:v>
                </c:pt>
                <c:pt idx="30">
                  <c:v>43679.250417939817</c:v>
                </c:pt>
                <c:pt idx="31">
                  <c:v>43679.292084664354</c:v>
                </c:pt>
                <c:pt idx="32">
                  <c:v>43679.333751388891</c:v>
                </c:pt>
                <c:pt idx="33">
                  <c:v>43679.375418113428</c:v>
                </c:pt>
                <c:pt idx="34">
                  <c:v>43679.417084837965</c:v>
                </c:pt>
                <c:pt idx="35">
                  <c:v>43679.458751562503</c:v>
                </c:pt>
                <c:pt idx="36">
                  <c:v>43679.50041828704</c:v>
                </c:pt>
                <c:pt idx="37">
                  <c:v>43679.542085011577</c:v>
                </c:pt>
                <c:pt idx="38">
                  <c:v>43679.583751736114</c:v>
                </c:pt>
                <c:pt idx="39">
                  <c:v>43679.625418460651</c:v>
                </c:pt>
                <c:pt idx="40">
                  <c:v>43679.667085185189</c:v>
                </c:pt>
                <c:pt idx="41">
                  <c:v>43679.708751909726</c:v>
                </c:pt>
                <c:pt idx="42">
                  <c:v>43679.750418634256</c:v>
                </c:pt>
                <c:pt idx="43">
                  <c:v>43679.792085358793</c:v>
                </c:pt>
                <c:pt idx="44">
                  <c:v>43679.83375208333</c:v>
                </c:pt>
                <c:pt idx="45">
                  <c:v>43679.875418807867</c:v>
                </c:pt>
                <c:pt idx="46">
                  <c:v>43679.917085532405</c:v>
                </c:pt>
                <c:pt idx="47">
                  <c:v>43679.958752256942</c:v>
                </c:pt>
                <c:pt idx="48">
                  <c:v>43680.000418981479</c:v>
                </c:pt>
                <c:pt idx="49">
                  <c:v>43680.042085706016</c:v>
                </c:pt>
                <c:pt idx="50">
                  <c:v>43680.083752430553</c:v>
                </c:pt>
                <c:pt idx="51">
                  <c:v>43680.125419155091</c:v>
                </c:pt>
                <c:pt idx="52">
                  <c:v>43680.167085879628</c:v>
                </c:pt>
                <c:pt idx="53">
                  <c:v>43680.208752604165</c:v>
                </c:pt>
                <c:pt idx="54">
                  <c:v>43680.250419328702</c:v>
                </c:pt>
                <c:pt idx="55">
                  <c:v>43680.292086053239</c:v>
                </c:pt>
                <c:pt idx="56">
                  <c:v>43680.333752777777</c:v>
                </c:pt>
                <c:pt idx="57">
                  <c:v>43680.375419502314</c:v>
                </c:pt>
                <c:pt idx="58">
                  <c:v>43680.417086226851</c:v>
                </c:pt>
                <c:pt idx="59">
                  <c:v>43680.458752951388</c:v>
                </c:pt>
                <c:pt idx="60">
                  <c:v>43680.500419675926</c:v>
                </c:pt>
                <c:pt idx="61">
                  <c:v>43680.542086400463</c:v>
                </c:pt>
                <c:pt idx="62">
                  <c:v>43680.583753125</c:v>
                </c:pt>
                <c:pt idx="63">
                  <c:v>43680.625419849537</c:v>
                </c:pt>
                <c:pt idx="64">
                  <c:v>43680.667086574074</c:v>
                </c:pt>
                <c:pt idx="65">
                  <c:v>43680.708753298612</c:v>
                </c:pt>
                <c:pt idx="66">
                  <c:v>43680.750420023149</c:v>
                </c:pt>
                <c:pt idx="67">
                  <c:v>43680.792086747686</c:v>
                </c:pt>
                <c:pt idx="68">
                  <c:v>43680.833753472223</c:v>
                </c:pt>
                <c:pt idx="69">
                  <c:v>43680.87542019676</c:v>
                </c:pt>
                <c:pt idx="70">
                  <c:v>43680.917086921298</c:v>
                </c:pt>
                <c:pt idx="71">
                  <c:v>43680.958753645835</c:v>
                </c:pt>
                <c:pt idx="72">
                  <c:v>43681.000420370372</c:v>
                </c:pt>
                <c:pt idx="73">
                  <c:v>43681.042087094909</c:v>
                </c:pt>
                <c:pt idx="74">
                  <c:v>43681.083753819446</c:v>
                </c:pt>
                <c:pt idx="75">
                  <c:v>43681.125420543984</c:v>
                </c:pt>
                <c:pt idx="76">
                  <c:v>43681.167087268521</c:v>
                </c:pt>
                <c:pt idx="77">
                  <c:v>43681.208753993058</c:v>
                </c:pt>
                <c:pt idx="78">
                  <c:v>43681.250420717595</c:v>
                </c:pt>
                <c:pt idx="79">
                  <c:v>43681.292087442132</c:v>
                </c:pt>
                <c:pt idx="80">
                  <c:v>43681.33375416667</c:v>
                </c:pt>
                <c:pt idx="81">
                  <c:v>43681.375420891207</c:v>
                </c:pt>
                <c:pt idx="82">
                  <c:v>43681.417087615744</c:v>
                </c:pt>
                <c:pt idx="83">
                  <c:v>43681.458754340281</c:v>
                </c:pt>
                <c:pt idx="84">
                  <c:v>43681.500421064811</c:v>
                </c:pt>
                <c:pt idx="85">
                  <c:v>43681.542087789348</c:v>
                </c:pt>
                <c:pt idx="86">
                  <c:v>43681.583754513886</c:v>
                </c:pt>
                <c:pt idx="87">
                  <c:v>43681.625421238423</c:v>
                </c:pt>
                <c:pt idx="88">
                  <c:v>43681.66708796296</c:v>
                </c:pt>
                <c:pt idx="89">
                  <c:v>43681.708754687497</c:v>
                </c:pt>
                <c:pt idx="90">
                  <c:v>43681.750421412034</c:v>
                </c:pt>
                <c:pt idx="91">
                  <c:v>43681.792088136572</c:v>
                </c:pt>
                <c:pt idx="92">
                  <c:v>43681.833754861109</c:v>
                </c:pt>
                <c:pt idx="93">
                  <c:v>43681.875421585646</c:v>
                </c:pt>
                <c:pt idx="94">
                  <c:v>43681.917088310183</c:v>
                </c:pt>
                <c:pt idx="95">
                  <c:v>43681.958755034721</c:v>
                </c:pt>
                <c:pt idx="96">
                  <c:v>43682.000421759258</c:v>
                </c:pt>
                <c:pt idx="97">
                  <c:v>43682.042088483795</c:v>
                </c:pt>
                <c:pt idx="98">
                  <c:v>43682.083755208332</c:v>
                </c:pt>
                <c:pt idx="99">
                  <c:v>43682.125421932869</c:v>
                </c:pt>
                <c:pt idx="100">
                  <c:v>43682.167088657407</c:v>
                </c:pt>
                <c:pt idx="101">
                  <c:v>43682.208755381944</c:v>
                </c:pt>
                <c:pt idx="102">
                  <c:v>43682.250422106481</c:v>
                </c:pt>
                <c:pt idx="103">
                  <c:v>43682.292088831018</c:v>
                </c:pt>
                <c:pt idx="104">
                  <c:v>43682.333755555555</c:v>
                </c:pt>
                <c:pt idx="105">
                  <c:v>43682.375422280093</c:v>
                </c:pt>
                <c:pt idx="106">
                  <c:v>43682.41708900463</c:v>
                </c:pt>
                <c:pt idx="107">
                  <c:v>43682.458755729167</c:v>
                </c:pt>
                <c:pt idx="108">
                  <c:v>43682.500422453704</c:v>
                </c:pt>
                <c:pt idx="109">
                  <c:v>43682.542089178241</c:v>
                </c:pt>
                <c:pt idx="110">
                  <c:v>43682.583755902779</c:v>
                </c:pt>
                <c:pt idx="111">
                  <c:v>43682.625422627316</c:v>
                </c:pt>
                <c:pt idx="112">
                  <c:v>43682.667089351853</c:v>
                </c:pt>
                <c:pt idx="113">
                  <c:v>43682.70875607639</c:v>
                </c:pt>
                <c:pt idx="114">
                  <c:v>43682.750422800927</c:v>
                </c:pt>
                <c:pt idx="115">
                  <c:v>43682.792089525465</c:v>
                </c:pt>
                <c:pt idx="116">
                  <c:v>43682.833756250002</c:v>
                </c:pt>
                <c:pt idx="117">
                  <c:v>43682.875422974539</c:v>
                </c:pt>
                <c:pt idx="118">
                  <c:v>43682.917089699076</c:v>
                </c:pt>
                <c:pt idx="119">
                  <c:v>43682.958756423614</c:v>
                </c:pt>
                <c:pt idx="120">
                  <c:v>43683.000423148151</c:v>
                </c:pt>
                <c:pt idx="121">
                  <c:v>43683.042089872688</c:v>
                </c:pt>
                <c:pt idx="122">
                  <c:v>43683.083756597225</c:v>
                </c:pt>
                <c:pt idx="123">
                  <c:v>43683.125423321762</c:v>
                </c:pt>
                <c:pt idx="124">
                  <c:v>43683.1670900463</c:v>
                </c:pt>
                <c:pt idx="125">
                  <c:v>43683.208756770837</c:v>
                </c:pt>
                <c:pt idx="126">
                  <c:v>43683.250423495374</c:v>
                </c:pt>
                <c:pt idx="127">
                  <c:v>43683.292090219904</c:v>
                </c:pt>
                <c:pt idx="128">
                  <c:v>43683.333756944441</c:v>
                </c:pt>
                <c:pt idx="129">
                  <c:v>43683.375423668978</c:v>
                </c:pt>
                <c:pt idx="130">
                  <c:v>43683.417090393516</c:v>
                </c:pt>
                <c:pt idx="131">
                  <c:v>43683.458757118053</c:v>
                </c:pt>
                <c:pt idx="132">
                  <c:v>43683.50042384259</c:v>
                </c:pt>
                <c:pt idx="133">
                  <c:v>43683.542090567127</c:v>
                </c:pt>
                <c:pt idx="134">
                  <c:v>43683.583757291664</c:v>
                </c:pt>
                <c:pt idx="135">
                  <c:v>43683.625424016202</c:v>
                </c:pt>
                <c:pt idx="136">
                  <c:v>43683.667090740739</c:v>
                </c:pt>
                <c:pt idx="137">
                  <c:v>43683.708757465276</c:v>
                </c:pt>
                <c:pt idx="138">
                  <c:v>43683.750424189813</c:v>
                </c:pt>
                <c:pt idx="139">
                  <c:v>43683.79209091435</c:v>
                </c:pt>
                <c:pt idx="140">
                  <c:v>43683.833757638888</c:v>
                </c:pt>
                <c:pt idx="141">
                  <c:v>43683.875424363425</c:v>
                </c:pt>
                <c:pt idx="142">
                  <c:v>43683.917091087962</c:v>
                </c:pt>
                <c:pt idx="143">
                  <c:v>43683.958757812499</c:v>
                </c:pt>
                <c:pt idx="144">
                  <c:v>43684.000424537036</c:v>
                </c:pt>
                <c:pt idx="145">
                  <c:v>43684.042091261574</c:v>
                </c:pt>
                <c:pt idx="146">
                  <c:v>43684.083757986111</c:v>
                </c:pt>
                <c:pt idx="147">
                  <c:v>43684.125424710648</c:v>
                </c:pt>
                <c:pt idx="148">
                  <c:v>43684.167091435185</c:v>
                </c:pt>
                <c:pt idx="149">
                  <c:v>43684.208758159722</c:v>
                </c:pt>
                <c:pt idx="150">
                  <c:v>43684.25042488426</c:v>
                </c:pt>
                <c:pt idx="151">
                  <c:v>43684.292091608797</c:v>
                </c:pt>
                <c:pt idx="152">
                  <c:v>43684.333758333334</c:v>
                </c:pt>
                <c:pt idx="153">
                  <c:v>43684.375425057871</c:v>
                </c:pt>
                <c:pt idx="154">
                  <c:v>43684.417091782409</c:v>
                </c:pt>
                <c:pt idx="155">
                  <c:v>43684.458758506946</c:v>
                </c:pt>
                <c:pt idx="156">
                  <c:v>43684.500425231483</c:v>
                </c:pt>
                <c:pt idx="157">
                  <c:v>43684.54209195602</c:v>
                </c:pt>
                <c:pt idx="158">
                  <c:v>43684.583758680557</c:v>
                </c:pt>
                <c:pt idx="159">
                  <c:v>43684.625425405095</c:v>
                </c:pt>
                <c:pt idx="160">
                  <c:v>43684.667092129632</c:v>
                </c:pt>
                <c:pt idx="161">
                  <c:v>43684.708758854169</c:v>
                </c:pt>
                <c:pt idx="162">
                  <c:v>43684.750425578706</c:v>
                </c:pt>
                <c:pt idx="163">
                  <c:v>43684.792092303243</c:v>
                </c:pt>
                <c:pt idx="164">
                  <c:v>43684.833759027781</c:v>
                </c:pt>
                <c:pt idx="165">
                  <c:v>43684.875425752318</c:v>
                </c:pt>
                <c:pt idx="166">
                  <c:v>43684.917092476855</c:v>
                </c:pt>
                <c:pt idx="167">
                  <c:v>43684.958759201392</c:v>
                </c:pt>
                <c:pt idx="168">
                  <c:v>43685.000425925929</c:v>
                </c:pt>
                <c:pt idx="169">
                  <c:v>43685.042092650459</c:v>
                </c:pt>
                <c:pt idx="170">
                  <c:v>43685.083759374997</c:v>
                </c:pt>
                <c:pt idx="171">
                  <c:v>43685.125426099534</c:v>
                </c:pt>
                <c:pt idx="172">
                  <c:v>43685.167092824071</c:v>
                </c:pt>
                <c:pt idx="173">
                  <c:v>43685.208759548608</c:v>
                </c:pt>
                <c:pt idx="174">
                  <c:v>43685.250426273145</c:v>
                </c:pt>
                <c:pt idx="175">
                  <c:v>43685.292092997683</c:v>
                </c:pt>
                <c:pt idx="176">
                  <c:v>43685.33375972222</c:v>
                </c:pt>
                <c:pt idx="177">
                  <c:v>43685.375426446757</c:v>
                </c:pt>
                <c:pt idx="178">
                  <c:v>43685.417093171294</c:v>
                </c:pt>
                <c:pt idx="179">
                  <c:v>43685.458759895831</c:v>
                </c:pt>
                <c:pt idx="180">
                  <c:v>43685.500426620369</c:v>
                </c:pt>
                <c:pt idx="181">
                  <c:v>43685.542093344906</c:v>
                </c:pt>
                <c:pt idx="182">
                  <c:v>43685.583760069443</c:v>
                </c:pt>
                <c:pt idx="183">
                  <c:v>43685.62542679398</c:v>
                </c:pt>
                <c:pt idx="184">
                  <c:v>43685.667093518518</c:v>
                </c:pt>
                <c:pt idx="185">
                  <c:v>43685.708760243055</c:v>
                </c:pt>
                <c:pt idx="186">
                  <c:v>43685.750426967592</c:v>
                </c:pt>
                <c:pt idx="187">
                  <c:v>43685.792093692129</c:v>
                </c:pt>
                <c:pt idx="188">
                  <c:v>43685.833760416666</c:v>
                </c:pt>
                <c:pt idx="189">
                  <c:v>43685.875427141204</c:v>
                </c:pt>
                <c:pt idx="190">
                  <c:v>43685.917093865741</c:v>
                </c:pt>
                <c:pt idx="191">
                  <c:v>43685.958760590278</c:v>
                </c:pt>
              </c:numCache>
            </c:numRef>
          </c:xVal>
          <c:yVal>
            <c:numRef>
              <c:f>'Williamsdale 1hr data'!$F$7301:$F$7492</c:f>
              <c:numCache>
                <c:formatCode>General</c:formatCode>
                <c:ptCount val="192"/>
                <c:pt idx="0">
                  <c:v>25</c:v>
                </c:pt>
                <c:pt idx="1">
                  <c:v>0</c:v>
                </c:pt>
                <c:pt idx="2">
                  <c:v>7</c:v>
                </c:pt>
                <c:pt idx="3">
                  <c:v>22</c:v>
                </c:pt>
                <c:pt idx="4">
                  <c:v>9</c:v>
                </c:pt>
                <c:pt idx="5">
                  <c:v>11</c:v>
                </c:pt>
                <c:pt idx="6">
                  <c:v>17</c:v>
                </c:pt>
                <c:pt idx="7">
                  <c:v>17</c:v>
                </c:pt>
                <c:pt idx="8">
                  <c:v>0</c:v>
                </c:pt>
                <c:pt idx="9">
                  <c:v>5</c:v>
                </c:pt>
                <c:pt idx="10">
                  <c:v>0</c:v>
                </c:pt>
                <c:pt idx="11">
                  <c:v>8</c:v>
                </c:pt>
                <c:pt idx="12">
                  <c:v>8</c:v>
                </c:pt>
                <c:pt idx="13">
                  <c:v>18</c:v>
                </c:pt>
                <c:pt idx="14">
                  <c:v>16</c:v>
                </c:pt>
                <c:pt idx="15">
                  <c:v>7</c:v>
                </c:pt>
                <c:pt idx="16">
                  <c:v>18</c:v>
                </c:pt>
                <c:pt idx="17">
                  <c:v>7</c:v>
                </c:pt>
                <c:pt idx="18">
                  <c:v>12</c:v>
                </c:pt>
                <c:pt idx="19">
                  <c:v>10</c:v>
                </c:pt>
                <c:pt idx="20">
                  <c:v>21</c:v>
                </c:pt>
                <c:pt idx="21">
                  <c:v>0</c:v>
                </c:pt>
                <c:pt idx="22">
                  <c:v>32</c:v>
                </c:pt>
                <c:pt idx="23">
                  <c:v>24</c:v>
                </c:pt>
                <c:pt idx="24">
                  <c:v>12</c:v>
                </c:pt>
                <c:pt idx="25">
                  <c:v>0</c:v>
                </c:pt>
                <c:pt idx="26">
                  <c:v>26</c:v>
                </c:pt>
                <c:pt idx="27">
                  <c:v>7</c:v>
                </c:pt>
                <c:pt idx="28">
                  <c:v>30</c:v>
                </c:pt>
                <c:pt idx="29">
                  <c:v>9</c:v>
                </c:pt>
                <c:pt idx="30">
                  <c:v>455</c:v>
                </c:pt>
                <c:pt idx="31">
                  <c:v>0</c:v>
                </c:pt>
                <c:pt idx="32">
                  <c:v>13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9</c:v>
                </c:pt>
                <c:pt idx="37">
                  <c:v>5</c:v>
                </c:pt>
                <c:pt idx="38">
                  <c:v>1</c:v>
                </c:pt>
                <c:pt idx="39">
                  <c:v>20</c:v>
                </c:pt>
                <c:pt idx="40">
                  <c:v>17</c:v>
                </c:pt>
                <c:pt idx="41">
                  <c:v>0</c:v>
                </c:pt>
                <c:pt idx="42">
                  <c:v>1</c:v>
                </c:pt>
                <c:pt idx="43">
                  <c:v>0</c:v>
                </c:pt>
                <c:pt idx="44">
                  <c:v>89</c:v>
                </c:pt>
                <c:pt idx="45">
                  <c:v>38</c:v>
                </c:pt>
                <c:pt idx="46">
                  <c:v>0</c:v>
                </c:pt>
                <c:pt idx="47">
                  <c:v>153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85</c:v>
                </c:pt>
                <c:pt idx="52">
                  <c:v>0</c:v>
                </c:pt>
                <c:pt idx="53">
                  <c:v>255</c:v>
                </c:pt>
                <c:pt idx="54">
                  <c:v>0</c:v>
                </c:pt>
                <c:pt idx="55">
                  <c:v>83</c:v>
                </c:pt>
                <c:pt idx="56">
                  <c:v>0</c:v>
                </c:pt>
                <c:pt idx="57">
                  <c:v>6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4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10</c:v>
                </c:pt>
                <c:pt idx="68">
                  <c:v>0</c:v>
                </c:pt>
                <c:pt idx="69">
                  <c:v>12</c:v>
                </c:pt>
                <c:pt idx="70">
                  <c:v>138</c:v>
                </c:pt>
                <c:pt idx="71">
                  <c:v>57</c:v>
                </c:pt>
                <c:pt idx="72">
                  <c:v>19</c:v>
                </c:pt>
                <c:pt idx="73">
                  <c:v>328</c:v>
                </c:pt>
                <c:pt idx="74">
                  <c:v>0</c:v>
                </c:pt>
                <c:pt idx="75">
                  <c:v>0</c:v>
                </c:pt>
                <c:pt idx="76">
                  <c:v>45</c:v>
                </c:pt>
                <c:pt idx="77">
                  <c:v>62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103</c:v>
                </c:pt>
                <c:pt idx="82">
                  <c:v>52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21</c:v>
                </c:pt>
                <c:pt idx="87">
                  <c:v>15</c:v>
                </c:pt>
                <c:pt idx="88">
                  <c:v>37</c:v>
                </c:pt>
                <c:pt idx="89">
                  <c:v>27</c:v>
                </c:pt>
                <c:pt idx="90">
                  <c:v>14</c:v>
                </c:pt>
                <c:pt idx="91">
                  <c:v>36</c:v>
                </c:pt>
                <c:pt idx="92">
                  <c:v>127</c:v>
                </c:pt>
                <c:pt idx="93">
                  <c:v>0</c:v>
                </c:pt>
                <c:pt idx="94">
                  <c:v>1</c:v>
                </c:pt>
                <c:pt idx="95">
                  <c:v>32</c:v>
                </c:pt>
                <c:pt idx="96">
                  <c:v>15</c:v>
                </c:pt>
                <c:pt idx="97">
                  <c:v>11</c:v>
                </c:pt>
                <c:pt idx="98">
                  <c:v>12</c:v>
                </c:pt>
                <c:pt idx="99">
                  <c:v>6</c:v>
                </c:pt>
                <c:pt idx="100">
                  <c:v>310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9</c:v>
                </c:pt>
                <c:pt idx="106">
                  <c:v>0</c:v>
                </c:pt>
                <c:pt idx="107">
                  <c:v>0</c:v>
                </c:pt>
                <c:pt idx="108">
                  <c:v>17</c:v>
                </c:pt>
                <c:pt idx="109">
                  <c:v>67</c:v>
                </c:pt>
                <c:pt idx="110">
                  <c:v>0</c:v>
                </c:pt>
                <c:pt idx="111">
                  <c:v>43</c:v>
                </c:pt>
                <c:pt idx="112">
                  <c:v>0</c:v>
                </c:pt>
                <c:pt idx="113">
                  <c:v>0</c:v>
                </c:pt>
                <c:pt idx="114">
                  <c:v>60</c:v>
                </c:pt>
                <c:pt idx="115">
                  <c:v>0</c:v>
                </c:pt>
                <c:pt idx="116">
                  <c:v>0</c:v>
                </c:pt>
                <c:pt idx="117">
                  <c:v>7</c:v>
                </c:pt>
                <c:pt idx="118">
                  <c:v>6</c:v>
                </c:pt>
                <c:pt idx="119">
                  <c:v>0</c:v>
                </c:pt>
                <c:pt idx="120">
                  <c:v>23</c:v>
                </c:pt>
                <c:pt idx="121">
                  <c:v>19</c:v>
                </c:pt>
                <c:pt idx="122">
                  <c:v>33</c:v>
                </c:pt>
                <c:pt idx="123">
                  <c:v>33</c:v>
                </c:pt>
                <c:pt idx="124">
                  <c:v>0</c:v>
                </c:pt>
                <c:pt idx="125">
                  <c:v>0</c:v>
                </c:pt>
                <c:pt idx="126">
                  <c:v>82</c:v>
                </c:pt>
                <c:pt idx="127">
                  <c:v>0</c:v>
                </c:pt>
                <c:pt idx="128">
                  <c:v>72</c:v>
                </c:pt>
                <c:pt idx="129">
                  <c:v>0</c:v>
                </c:pt>
                <c:pt idx="130">
                  <c:v>0</c:v>
                </c:pt>
                <c:pt idx="131">
                  <c:v>47</c:v>
                </c:pt>
                <c:pt idx="132">
                  <c:v>40</c:v>
                </c:pt>
                <c:pt idx="133">
                  <c:v>9</c:v>
                </c:pt>
                <c:pt idx="134">
                  <c:v>6</c:v>
                </c:pt>
                <c:pt idx="135">
                  <c:v>13</c:v>
                </c:pt>
                <c:pt idx="136">
                  <c:v>0</c:v>
                </c:pt>
                <c:pt idx="137">
                  <c:v>21</c:v>
                </c:pt>
                <c:pt idx="138">
                  <c:v>6</c:v>
                </c:pt>
                <c:pt idx="139">
                  <c:v>30</c:v>
                </c:pt>
                <c:pt idx="140">
                  <c:v>23</c:v>
                </c:pt>
                <c:pt idx="141">
                  <c:v>42</c:v>
                </c:pt>
                <c:pt idx="142">
                  <c:v>28</c:v>
                </c:pt>
                <c:pt idx="143">
                  <c:v>0</c:v>
                </c:pt>
                <c:pt idx="144">
                  <c:v>12</c:v>
                </c:pt>
                <c:pt idx="145">
                  <c:v>16</c:v>
                </c:pt>
                <c:pt idx="146">
                  <c:v>24</c:v>
                </c:pt>
                <c:pt idx="147">
                  <c:v>12</c:v>
                </c:pt>
                <c:pt idx="148">
                  <c:v>2</c:v>
                </c:pt>
                <c:pt idx="149">
                  <c:v>22</c:v>
                </c:pt>
                <c:pt idx="150">
                  <c:v>9</c:v>
                </c:pt>
                <c:pt idx="151">
                  <c:v>23</c:v>
                </c:pt>
                <c:pt idx="152">
                  <c:v>6</c:v>
                </c:pt>
                <c:pt idx="153">
                  <c:v>0</c:v>
                </c:pt>
                <c:pt idx="154">
                  <c:v>3</c:v>
                </c:pt>
                <c:pt idx="155">
                  <c:v>8</c:v>
                </c:pt>
                <c:pt idx="156">
                  <c:v>11</c:v>
                </c:pt>
                <c:pt idx="157">
                  <c:v>5</c:v>
                </c:pt>
                <c:pt idx="158">
                  <c:v>17</c:v>
                </c:pt>
                <c:pt idx="159">
                  <c:v>2</c:v>
                </c:pt>
                <c:pt idx="160">
                  <c:v>13</c:v>
                </c:pt>
                <c:pt idx="161">
                  <c:v>9</c:v>
                </c:pt>
                <c:pt idx="162">
                  <c:v>17</c:v>
                </c:pt>
                <c:pt idx="163">
                  <c:v>15</c:v>
                </c:pt>
                <c:pt idx="164">
                  <c:v>44</c:v>
                </c:pt>
                <c:pt idx="165">
                  <c:v>0</c:v>
                </c:pt>
                <c:pt idx="166">
                  <c:v>33</c:v>
                </c:pt>
                <c:pt idx="167">
                  <c:v>4</c:v>
                </c:pt>
                <c:pt idx="168">
                  <c:v>35</c:v>
                </c:pt>
                <c:pt idx="169">
                  <c:v>13</c:v>
                </c:pt>
                <c:pt idx="170">
                  <c:v>25</c:v>
                </c:pt>
                <c:pt idx="171">
                  <c:v>0</c:v>
                </c:pt>
                <c:pt idx="172">
                  <c:v>26</c:v>
                </c:pt>
                <c:pt idx="173">
                  <c:v>12</c:v>
                </c:pt>
                <c:pt idx="174">
                  <c:v>16</c:v>
                </c:pt>
                <c:pt idx="175">
                  <c:v>20</c:v>
                </c:pt>
                <c:pt idx="176">
                  <c:v>8</c:v>
                </c:pt>
                <c:pt idx="177">
                  <c:v>0</c:v>
                </c:pt>
                <c:pt idx="178">
                  <c:v>9</c:v>
                </c:pt>
                <c:pt idx="179">
                  <c:v>9</c:v>
                </c:pt>
                <c:pt idx="180">
                  <c:v>9</c:v>
                </c:pt>
                <c:pt idx="181">
                  <c:v>10</c:v>
                </c:pt>
                <c:pt idx="182">
                  <c:v>14</c:v>
                </c:pt>
                <c:pt idx="183">
                  <c:v>14</c:v>
                </c:pt>
                <c:pt idx="184">
                  <c:v>12</c:v>
                </c:pt>
                <c:pt idx="185">
                  <c:v>9</c:v>
                </c:pt>
                <c:pt idx="186">
                  <c:v>18</c:v>
                </c:pt>
                <c:pt idx="187">
                  <c:v>13</c:v>
                </c:pt>
                <c:pt idx="188">
                  <c:v>20</c:v>
                </c:pt>
                <c:pt idx="189">
                  <c:v>28</c:v>
                </c:pt>
                <c:pt idx="190">
                  <c:v>30</c:v>
                </c:pt>
                <c:pt idx="19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F92B-4EA7-9797-DFDA023DF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726160"/>
        <c:axId val="31872419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Candor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'Candor 1hr data'!$B$5:$B$2212</c15:sqref>
                        </c15:formulaRef>
                      </c:ext>
                    </c:extLst>
                    <c:numCache>
                      <c:formatCode>mm/dd/yyyy\ hh:mm</c:formatCode>
                      <c:ptCount val="2208"/>
                      <c:pt idx="0">
                        <c:v>43252</c:v>
                      </c:pt>
                      <c:pt idx="1">
                        <c:v>43252.041666666664</c:v>
                      </c:pt>
                      <c:pt idx="2">
                        <c:v>43252.08333321759</c:v>
                      </c:pt>
                      <c:pt idx="3">
                        <c:v>43252.124999826388</c:v>
                      </c:pt>
                      <c:pt idx="4">
                        <c:v>43252.166666435187</c:v>
                      </c:pt>
                      <c:pt idx="5">
                        <c:v>43252.208333043978</c:v>
                      </c:pt>
                      <c:pt idx="6">
                        <c:v>43252.249999652777</c:v>
                      </c:pt>
                      <c:pt idx="7">
                        <c:v>43252.291666261575</c:v>
                      </c:pt>
                      <c:pt idx="8">
                        <c:v>43252.333332870374</c:v>
                      </c:pt>
                      <c:pt idx="9">
                        <c:v>43252.374999479165</c:v>
                      </c:pt>
                      <c:pt idx="10">
                        <c:v>43252.416666087964</c:v>
                      </c:pt>
                      <c:pt idx="11">
                        <c:v>43252.458332696762</c:v>
                      </c:pt>
                      <c:pt idx="12">
                        <c:v>43252.499999305554</c:v>
                      </c:pt>
                      <c:pt idx="13">
                        <c:v>43252.541665914352</c:v>
                      </c:pt>
                      <c:pt idx="14">
                        <c:v>43252.583332523151</c:v>
                      </c:pt>
                      <c:pt idx="15">
                        <c:v>43252.624999131942</c:v>
                      </c:pt>
                      <c:pt idx="16">
                        <c:v>43252.66666574074</c:v>
                      </c:pt>
                      <c:pt idx="17">
                        <c:v>43252.708332349539</c:v>
                      </c:pt>
                      <c:pt idx="18">
                        <c:v>43252.74999895833</c:v>
                      </c:pt>
                      <c:pt idx="19">
                        <c:v>43252.791665567129</c:v>
                      </c:pt>
                      <c:pt idx="20">
                        <c:v>43252.833332175927</c:v>
                      </c:pt>
                      <c:pt idx="21">
                        <c:v>43252.874998784719</c:v>
                      </c:pt>
                      <c:pt idx="22">
                        <c:v>43252.916665393517</c:v>
                      </c:pt>
                      <c:pt idx="23">
                        <c:v>43252.958332002316</c:v>
                      </c:pt>
                      <c:pt idx="24">
                        <c:v>43252.999998611114</c:v>
                      </c:pt>
                      <c:pt idx="25">
                        <c:v>43253.041665219906</c:v>
                      </c:pt>
                      <c:pt idx="26">
                        <c:v>43253.083331828704</c:v>
                      </c:pt>
                      <c:pt idx="27">
                        <c:v>43253.124998437503</c:v>
                      </c:pt>
                      <c:pt idx="28">
                        <c:v>43253.166665046294</c:v>
                      </c:pt>
                      <c:pt idx="29">
                        <c:v>43253.208331655092</c:v>
                      </c:pt>
                      <c:pt idx="30">
                        <c:v>43253.249998263891</c:v>
                      </c:pt>
                      <c:pt idx="31">
                        <c:v>43253.291664872682</c:v>
                      </c:pt>
                      <c:pt idx="32">
                        <c:v>43253.333331481481</c:v>
                      </c:pt>
                      <c:pt idx="33">
                        <c:v>43253.374998090279</c:v>
                      </c:pt>
                      <c:pt idx="34">
                        <c:v>43253.416664699071</c:v>
                      </c:pt>
                      <c:pt idx="35">
                        <c:v>43253.458331307869</c:v>
                      </c:pt>
                      <c:pt idx="36">
                        <c:v>43253.499997916668</c:v>
                      </c:pt>
                      <c:pt idx="37">
                        <c:v>43253.541664525466</c:v>
                      </c:pt>
                      <c:pt idx="38">
                        <c:v>43253.583331134258</c:v>
                      </c:pt>
                      <c:pt idx="39">
                        <c:v>43253.624997743056</c:v>
                      </c:pt>
                      <c:pt idx="40">
                        <c:v>43253.666664351855</c:v>
                      </c:pt>
                      <c:pt idx="41">
                        <c:v>43253.708330960646</c:v>
                      </c:pt>
                      <c:pt idx="42">
                        <c:v>43253.749997569445</c:v>
                      </c:pt>
                      <c:pt idx="43">
                        <c:v>43253.791664178243</c:v>
                      </c:pt>
                      <c:pt idx="44">
                        <c:v>43253.833330787034</c:v>
                      </c:pt>
                      <c:pt idx="45">
                        <c:v>43253.874997395833</c:v>
                      </c:pt>
                      <c:pt idx="46">
                        <c:v>43253.916664004631</c:v>
                      </c:pt>
                      <c:pt idx="47">
                        <c:v>43253.958330613423</c:v>
                      </c:pt>
                      <c:pt idx="48">
                        <c:v>43253.999997222221</c:v>
                      </c:pt>
                      <c:pt idx="49">
                        <c:v>43254.04166383102</c:v>
                      </c:pt>
                      <c:pt idx="50">
                        <c:v>43254.083330439818</c:v>
                      </c:pt>
                      <c:pt idx="51">
                        <c:v>43254.12499704861</c:v>
                      </c:pt>
                      <c:pt idx="52">
                        <c:v>43254.166663657408</c:v>
                      </c:pt>
                      <c:pt idx="53">
                        <c:v>43254.208330266207</c:v>
                      </c:pt>
                      <c:pt idx="54">
                        <c:v>43254.249996874998</c:v>
                      </c:pt>
                      <c:pt idx="55">
                        <c:v>43254.291663483797</c:v>
                      </c:pt>
                      <c:pt idx="56">
                        <c:v>43254.333330092595</c:v>
                      </c:pt>
                      <c:pt idx="57">
                        <c:v>43254.374996701386</c:v>
                      </c:pt>
                      <c:pt idx="58">
                        <c:v>43254.416663310185</c:v>
                      </c:pt>
                      <c:pt idx="59">
                        <c:v>43254.458329918984</c:v>
                      </c:pt>
                      <c:pt idx="60">
                        <c:v>43254.499996527775</c:v>
                      </c:pt>
                      <c:pt idx="61">
                        <c:v>43254.541663136573</c:v>
                      </c:pt>
                      <c:pt idx="62">
                        <c:v>43254.583329745372</c:v>
                      </c:pt>
                      <c:pt idx="63">
                        <c:v>43254.624996354163</c:v>
                      </c:pt>
                      <c:pt idx="64">
                        <c:v>43254.666662962962</c:v>
                      </c:pt>
                      <c:pt idx="65">
                        <c:v>43254.70832957176</c:v>
                      </c:pt>
                      <c:pt idx="66">
                        <c:v>43254.749996180559</c:v>
                      </c:pt>
                      <c:pt idx="67">
                        <c:v>43254.79166278935</c:v>
                      </c:pt>
                      <c:pt idx="68">
                        <c:v>43254.833329398149</c:v>
                      </c:pt>
                      <c:pt idx="69">
                        <c:v>43254.874996006947</c:v>
                      </c:pt>
                      <c:pt idx="70">
                        <c:v>43254.916662615738</c:v>
                      </c:pt>
                      <c:pt idx="71">
                        <c:v>43254.958329224537</c:v>
                      </c:pt>
                      <c:pt idx="72">
                        <c:v>43254.999995833336</c:v>
                      </c:pt>
                      <c:pt idx="73">
                        <c:v>43255.041662442127</c:v>
                      </c:pt>
                      <c:pt idx="74">
                        <c:v>43255.083329050925</c:v>
                      </c:pt>
                      <c:pt idx="75">
                        <c:v>43255.124995659724</c:v>
                      </c:pt>
                      <c:pt idx="76">
                        <c:v>43255.166662268515</c:v>
                      </c:pt>
                      <c:pt idx="77">
                        <c:v>43255.208328877314</c:v>
                      </c:pt>
                      <c:pt idx="78">
                        <c:v>43255.249995486112</c:v>
                      </c:pt>
                      <c:pt idx="79">
                        <c:v>43255.291662094911</c:v>
                      </c:pt>
                      <c:pt idx="80">
                        <c:v>43255.333328703702</c:v>
                      </c:pt>
                      <c:pt idx="81">
                        <c:v>43255.374995312501</c:v>
                      </c:pt>
                      <c:pt idx="82">
                        <c:v>43255.416661921299</c:v>
                      </c:pt>
                      <c:pt idx="83">
                        <c:v>43255.458328530091</c:v>
                      </c:pt>
                      <c:pt idx="84">
                        <c:v>43255.499995138889</c:v>
                      </c:pt>
                      <c:pt idx="85">
                        <c:v>43255.541661747688</c:v>
                      </c:pt>
                      <c:pt idx="86">
                        <c:v>43255.583328356479</c:v>
                      </c:pt>
                      <c:pt idx="87">
                        <c:v>43255.624994965277</c:v>
                      </c:pt>
                      <c:pt idx="88">
                        <c:v>43255.666661574076</c:v>
                      </c:pt>
                      <c:pt idx="89">
                        <c:v>43255.708328182867</c:v>
                      </c:pt>
                      <c:pt idx="90">
                        <c:v>43255.749994791666</c:v>
                      </c:pt>
                      <c:pt idx="91">
                        <c:v>43255.791661400464</c:v>
                      </c:pt>
                      <c:pt idx="92">
                        <c:v>43255.833328009256</c:v>
                      </c:pt>
                      <c:pt idx="93">
                        <c:v>43255.874994618054</c:v>
                      </c:pt>
                      <c:pt idx="94">
                        <c:v>43255.916661226853</c:v>
                      </c:pt>
                      <c:pt idx="95">
                        <c:v>43255.958327835651</c:v>
                      </c:pt>
                      <c:pt idx="96">
                        <c:v>43255.999994444443</c:v>
                      </c:pt>
                      <c:pt idx="97">
                        <c:v>43256.041661053241</c:v>
                      </c:pt>
                      <c:pt idx="98">
                        <c:v>43256.08332766204</c:v>
                      </c:pt>
                      <c:pt idx="99">
                        <c:v>43256.125</c:v>
                      </c:pt>
                      <c:pt idx="100">
                        <c:v>43256.166666666664</c:v>
                      </c:pt>
                      <c:pt idx="101">
                        <c:v>43256.20833321759</c:v>
                      </c:pt>
                      <c:pt idx="102">
                        <c:v>43256.249999826388</c:v>
                      </c:pt>
                      <c:pt idx="103">
                        <c:v>43256.291666435187</c:v>
                      </c:pt>
                      <c:pt idx="104">
                        <c:v>43256.333333043978</c:v>
                      </c:pt>
                      <c:pt idx="105">
                        <c:v>43256.374999652777</c:v>
                      </c:pt>
                      <c:pt idx="106">
                        <c:v>43256.416666261575</c:v>
                      </c:pt>
                      <c:pt idx="107">
                        <c:v>43256.458332870374</c:v>
                      </c:pt>
                      <c:pt idx="108">
                        <c:v>43256.499999479165</c:v>
                      </c:pt>
                      <c:pt idx="109">
                        <c:v>43256.541666087964</c:v>
                      </c:pt>
                      <c:pt idx="110">
                        <c:v>43256.583332696762</c:v>
                      </c:pt>
                      <c:pt idx="111">
                        <c:v>43256.624999305554</c:v>
                      </c:pt>
                      <c:pt idx="112">
                        <c:v>43256.666665914352</c:v>
                      </c:pt>
                      <c:pt idx="113">
                        <c:v>43256.708332523151</c:v>
                      </c:pt>
                      <c:pt idx="114">
                        <c:v>43256.749999131942</c:v>
                      </c:pt>
                      <c:pt idx="115">
                        <c:v>43256.79166574074</c:v>
                      </c:pt>
                      <c:pt idx="116">
                        <c:v>43256.833332349539</c:v>
                      </c:pt>
                      <c:pt idx="117">
                        <c:v>43256.87499895833</c:v>
                      </c:pt>
                      <c:pt idx="118">
                        <c:v>43256.916665567129</c:v>
                      </c:pt>
                      <c:pt idx="119">
                        <c:v>43256.958332175927</c:v>
                      </c:pt>
                      <c:pt idx="120">
                        <c:v>43256.999998784719</c:v>
                      </c:pt>
                      <c:pt idx="121">
                        <c:v>43257.041665393517</c:v>
                      </c:pt>
                      <c:pt idx="122">
                        <c:v>43257.083332002316</c:v>
                      </c:pt>
                      <c:pt idx="123">
                        <c:v>43257.124998611114</c:v>
                      </c:pt>
                      <c:pt idx="124">
                        <c:v>43257.166665219906</c:v>
                      </c:pt>
                      <c:pt idx="125">
                        <c:v>43257.208331828704</c:v>
                      </c:pt>
                      <c:pt idx="126">
                        <c:v>43257.249998437503</c:v>
                      </c:pt>
                      <c:pt idx="127">
                        <c:v>43257.291665046294</c:v>
                      </c:pt>
                      <c:pt idx="128">
                        <c:v>43257.333331655092</c:v>
                      </c:pt>
                      <c:pt idx="129">
                        <c:v>43257.374998263891</c:v>
                      </c:pt>
                      <c:pt idx="130">
                        <c:v>43257.416664872682</c:v>
                      </c:pt>
                      <c:pt idx="131">
                        <c:v>43257.458331481481</c:v>
                      </c:pt>
                      <c:pt idx="132">
                        <c:v>43257.499998090279</c:v>
                      </c:pt>
                      <c:pt idx="133">
                        <c:v>43257.541664699071</c:v>
                      </c:pt>
                      <c:pt idx="134">
                        <c:v>43257.583331307869</c:v>
                      </c:pt>
                      <c:pt idx="135">
                        <c:v>43257.624997916668</c:v>
                      </c:pt>
                      <c:pt idx="136">
                        <c:v>43257.666664525466</c:v>
                      </c:pt>
                      <c:pt idx="137">
                        <c:v>43257.708331134258</c:v>
                      </c:pt>
                      <c:pt idx="138">
                        <c:v>43257.749997743056</c:v>
                      </c:pt>
                      <c:pt idx="139">
                        <c:v>43257.791664351855</c:v>
                      </c:pt>
                      <c:pt idx="140">
                        <c:v>43257.833330960646</c:v>
                      </c:pt>
                      <c:pt idx="141">
                        <c:v>43257.874997569445</c:v>
                      </c:pt>
                      <c:pt idx="142">
                        <c:v>43257.916664178243</c:v>
                      </c:pt>
                      <c:pt idx="143">
                        <c:v>43257.958330787034</c:v>
                      </c:pt>
                      <c:pt idx="144">
                        <c:v>43257.999997395833</c:v>
                      </c:pt>
                      <c:pt idx="145">
                        <c:v>43258.041664004631</c:v>
                      </c:pt>
                      <c:pt idx="146">
                        <c:v>43258.083330613423</c:v>
                      </c:pt>
                      <c:pt idx="147">
                        <c:v>43258.124997222221</c:v>
                      </c:pt>
                      <c:pt idx="148">
                        <c:v>43258.16666383102</c:v>
                      </c:pt>
                      <c:pt idx="149">
                        <c:v>43258.208330439818</c:v>
                      </c:pt>
                      <c:pt idx="150">
                        <c:v>43258.24999704861</c:v>
                      </c:pt>
                      <c:pt idx="151">
                        <c:v>43258.291663657408</c:v>
                      </c:pt>
                      <c:pt idx="152">
                        <c:v>43258.333330266207</c:v>
                      </c:pt>
                      <c:pt idx="153">
                        <c:v>43258.374996874998</c:v>
                      </c:pt>
                      <c:pt idx="154">
                        <c:v>43258.416663483797</c:v>
                      </c:pt>
                      <c:pt idx="155">
                        <c:v>43258.458330092595</c:v>
                      </c:pt>
                      <c:pt idx="156">
                        <c:v>43258.499996701386</c:v>
                      </c:pt>
                      <c:pt idx="157">
                        <c:v>43258.541663310185</c:v>
                      </c:pt>
                      <c:pt idx="158">
                        <c:v>43258.583329918984</c:v>
                      </c:pt>
                      <c:pt idx="159">
                        <c:v>43258.624996527775</c:v>
                      </c:pt>
                      <c:pt idx="160">
                        <c:v>43258.666663136573</c:v>
                      </c:pt>
                      <c:pt idx="161">
                        <c:v>43258.708329745372</c:v>
                      </c:pt>
                      <c:pt idx="162">
                        <c:v>43258.749996354163</c:v>
                      </c:pt>
                      <c:pt idx="163">
                        <c:v>43258.791662962962</c:v>
                      </c:pt>
                      <c:pt idx="164">
                        <c:v>43258.83332957176</c:v>
                      </c:pt>
                      <c:pt idx="165">
                        <c:v>43258.874996180559</c:v>
                      </c:pt>
                      <c:pt idx="166">
                        <c:v>43258.91666278935</c:v>
                      </c:pt>
                      <c:pt idx="167">
                        <c:v>43258.958329398149</c:v>
                      </c:pt>
                      <c:pt idx="168">
                        <c:v>43258.999996006947</c:v>
                      </c:pt>
                      <c:pt idx="169">
                        <c:v>43259.041662615738</c:v>
                      </c:pt>
                      <c:pt idx="170">
                        <c:v>43259.083329224537</c:v>
                      </c:pt>
                      <c:pt idx="171">
                        <c:v>43259.124995833336</c:v>
                      </c:pt>
                      <c:pt idx="172">
                        <c:v>43259.166662442127</c:v>
                      </c:pt>
                      <c:pt idx="173">
                        <c:v>43259.208329050925</c:v>
                      </c:pt>
                      <c:pt idx="174">
                        <c:v>43259.249995659724</c:v>
                      </c:pt>
                      <c:pt idx="175">
                        <c:v>43259.291662268515</c:v>
                      </c:pt>
                      <c:pt idx="176">
                        <c:v>43259.333328877314</c:v>
                      </c:pt>
                      <c:pt idx="177">
                        <c:v>43259.374995486112</c:v>
                      </c:pt>
                      <c:pt idx="178">
                        <c:v>43259.416662094911</c:v>
                      </c:pt>
                      <c:pt idx="179">
                        <c:v>43259.458328703702</c:v>
                      </c:pt>
                      <c:pt idx="180">
                        <c:v>43259.499995312501</c:v>
                      </c:pt>
                      <c:pt idx="181">
                        <c:v>43259.541661921299</c:v>
                      </c:pt>
                      <c:pt idx="182">
                        <c:v>43259.583328530091</c:v>
                      </c:pt>
                      <c:pt idx="183">
                        <c:v>43259.624995138889</c:v>
                      </c:pt>
                      <c:pt idx="184">
                        <c:v>43259.666661747688</c:v>
                      </c:pt>
                      <c:pt idx="185">
                        <c:v>43259.708328356479</c:v>
                      </c:pt>
                      <c:pt idx="186">
                        <c:v>43259.749994965277</c:v>
                      </c:pt>
                      <c:pt idx="187">
                        <c:v>43259.791661574076</c:v>
                      </c:pt>
                      <c:pt idx="188">
                        <c:v>43259.833328182867</c:v>
                      </c:pt>
                      <c:pt idx="189">
                        <c:v>43259.874994791666</c:v>
                      </c:pt>
                      <c:pt idx="190">
                        <c:v>43259.916661400464</c:v>
                      </c:pt>
                      <c:pt idx="191">
                        <c:v>43259.958328009256</c:v>
                      </c:pt>
                      <c:pt idx="192">
                        <c:v>43259.999994618054</c:v>
                      </c:pt>
                      <c:pt idx="193">
                        <c:v>43260.041661226853</c:v>
                      </c:pt>
                      <c:pt idx="194">
                        <c:v>43260.083327835651</c:v>
                      </c:pt>
                      <c:pt idx="195">
                        <c:v>43260.124994444443</c:v>
                      </c:pt>
                      <c:pt idx="196">
                        <c:v>43260.166661053241</c:v>
                      </c:pt>
                      <c:pt idx="197">
                        <c:v>43260.20832766204</c:v>
                      </c:pt>
                      <c:pt idx="198">
                        <c:v>43260.249994270831</c:v>
                      </c:pt>
                      <c:pt idx="199">
                        <c:v>43260.291666666664</c:v>
                      </c:pt>
                      <c:pt idx="200">
                        <c:v>43260.333339004632</c:v>
                      </c:pt>
                      <c:pt idx="201">
                        <c:v>43260.375011400465</c:v>
                      </c:pt>
                      <c:pt idx="202">
                        <c:v>43260.416683796298</c:v>
                      </c:pt>
                      <c:pt idx="203">
                        <c:v>43260.458356192132</c:v>
                      </c:pt>
                      <c:pt idx="204">
                        <c:v>43260.500028587965</c:v>
                      </c:pt>
                      <c:pt idx="205">
                        <c:v>43260.541700983798</c:v>
                      </c:pt>
                      <c:pt idx="206">
                        <c:v>43260.583373379632</c:v>
                      </c:pt>
                      <c:pt idx="207">
                        <c:v>43260.625045775465</c:v>
                      </c:pt>
                      <c:pt idx="208">
                        <c:v>43260.666718171298</c:v>
                      </c:pt>
                      <c:pt idx="209">
                        <c:v>43260.708390567132</c:v>
                      </c:pt>
                      <c:pt idx="210">
                        <c:v>43260.750062962965</c:v>
                      </c:pt>
                      <c:pt idx="211">
                        <c:v>43260.791735358798</c:v>
                      </c:pt>
                      <c:pt idx="212">
                        <c:v>43260.833407754631</c:v>
                      </c:pt>
                      <c:pt idx="213">
                        <c:v>43260.875080150465</c:v>
                      </c:pt>
                      <c:pt idx="214">
                        <c:v>43260.916752546298</c:v>
                      </c:pt>
                      <c:pt idx="215">
                        <c:v>43260.958424942131</c:v>
                      </c:pt>
                      <c:pt idx="216">
                        <c:v>43261.000097337965</c:v>
                      </c:pt>
                      <c:pt idx="217">
                        <c:v>43261.041769733798</c:v>
                      </c:pt>
                      <c:pt idx="218">
                        <c:v>43261.083442129631</c:v>
                      </c:pt>
                      <c:pt idx="219">
                        <c:v>43261.125114525465</c:v>
                      </c:pt>
                      <c:pt idx="220">
                        <c:v>43261.166786921298</c:v>
                      </c:pt>
                      <c:pt idx="221">
                        <c:v>43261.208459317131</c:v>
                      </c:pt>
                      <c:pt idx="222">
                        <c:v>43261.250131712965</c:v>
                      </c:pt>
                      <c:pt idx="223">
                        <c:v>43261.291804108798</c:v>
                      </c:pt>
                      <c:pt idx="224">
                        <c:v>43261.333476504631</c:v>
                      </c:pt>
                      <c:pt idx="225">
                        <c:v>43261.375148900464</c:v>
                      </c:pt>
                      <c:pt idx="226">
                        <c:v>43261.416821296298</c:v>
                      </c:pt>
                      <c:pt idx="227">
                        <c:v>43261.458493692131</c:v>
                      </c:pt>
                      <c:pt idx="228">
                        <c:v>43261.500166087964</c:v>
                      </c:pt>
                      <c:pt idx="229">
                        <c:v>43261.541838483798</c:v>
                      </c:pt>
                      <c:pt idx="230">
                        <c:v>43261.583510879631</c:v>
                      </c:pt>
                      <c:pt idx="231">
                        <c:v>43261.625183275464</c:v>
                      </c:pt>
                      <c:pt idx="232">
                        <c:v>43261.666855671298</c:v>
                      </c:pt>
                      <c:pt idx="233">
                        <c:v>43261.708528067131</c:v>
                      </c:pt>
                      <c:pt idx="234">
                        <c:v>43261.750200462964</c:v>
                      </c:pt>
                      <c:pt idx="235">
                        <c:v>43261.791872858797</c:v>
                      </c:pt>
                      <c:pt idx="236">
                        <c:v>43261.833545254631</c:v>
                      </c:pt>
                      <c:pt idx="237">
                        <c:v>43261.875217650464</c:v>
                      </c:pt>
                      <c:pt idx="238">
                        <c:v>43261.916890046297</c:v>
                      </c:pt>
                      <c:pt idx="239">
                        <c:v>43261.958562442131</c:v>
                      </c:pt>
                      <c:pt idx="240">
                        <c:v>43262.000234837964</c:v>
                      </c:pt>
                      <c:pt idx="241">
                        <c:v>43262.041907233797</c:v>
                      </c:pt>
                      <c:pt idx="242">
                        <c:v>43262.083579629631</c:v>
                      </c:pt>
                      <c:pt idx="243">
                        <c:v>43262.125252025464</c:v>
                      </c:pt>
                      <c:pt idx="244">
                        <c:v>43262.166924421297</c:v>
                      </c:pt>
                      <c:pt idx="245">
                        <c:v>43262.20859681713</c:v>
                      </c:pt>
                      <c:pt idx="246">
                        <c:v>43262.250269212964</c:v>
                      </c:pt>
                      <c:pt idx="247">
                        <c:v>43262.291941608797</c:v>
                      </c:pt>
                      <c:pt idx="248">
                        <c:v>43262.33361400463</c:v>
                      </c:pt>
                      <c:pt idx="249">
                        <c:v>43262.375286400464</c:v>
                      </c:pt>
                      <c:pt idx="250">
                        <c:v>43262.416958796297</c:v>
                      </c:pt>
                      <c:pt idx="251">
                        <c:v>43262.45863119213</c:v>
                      </c:pt>
                      <c:pt idx="252">
                        <c:v>43262.500303587964</c:v>
                      </c:pt>
                      <c:pt idx="253">
                        <c:v>43262.541975983797</c:v>
                      </c:pt>
                      <c:pt idx="254">
                        <c:v>43262.58364837963</c:v>
                      </c:pt>
                      <c:pt idx="255">
                        <c:v>43262.625320775463</c:v>
                      </c:pt>
                      <c:pt idx="256">
                        <c:v>43262.666993171297</c:v>
                      </c:pt>
                      <c:pt idx="257">
                        <c:v>43262.70866556713</c:v>
                      </c:pt>
                      <c:pt idx="258">
                        <c:v>43262.750337962963</c:v>
                      </c:pt>
                      <c:pt idx="259">
                        <c:v>43262.792010358797</c:v>
                      </c:pt>
                      <c:pt idx="260">
                        <c:v>43262.83368275463</c:v>
                      </c:pt>
                      <c:pt idx="261">
                        <c:v>43262.875355150463</c:v>
                      </c:pt>
                      <c:pt idx="262">
                        <c:v>43262.917027546297</c:v>
                      </c:pt>
                      <c:pt idx="263">
                        <c:v>43262.95869994213</c:v>
                      </c:pt>
                      <c:pt idx="264">
                        <c:v>43263.000372337963</c:v>
                      </c:pt>
                      <c:pt idx="265">
                        <c:v>43263.042044733797</c:v>
                      </c:pt>
                      <c:pt idx="266">
                        <c:v>43263.08371712963</c:v>
                      </c:pt>
                      <c:pt idx="267">
                        <c:v>43263.125389525463</c:v>
                      </c:pt>
                      <c:pt idx="268">
                        <c:v>43263.167061921296</c:v>
                      </c:pt>
                      <c:pt idx="269">
                        <c:v>43263.20873431713</c:v>
                      </c:pt>
                      <c:pt idx="270">
                        <c:v>43263.250406712963</c:v>
                      </c:pt>
                      <c:pt idx="271">
                        <c:v>43263.292079108796</c:v>
                      </c:pt>
                      <c:pt idx="272">
                        <c:v>43263.33375150463</c:v>
                      </c:pt>
                      <c:pt idx="273">
                        <c:v>43263.375423900463</c:v>
                      </c:pt>
                      <c:pt idx="274">
                        <c:v>43263.417096296296</c:v>
                      </c:pt>
                      <c:pt idx="275">
                        <c:v>43263.45876869213</c:v>
                      </c:pt>
                      <c:pt idx="276">
                        <c:v>43263.500441087963</c:v>
                      </c:pt>
                      <c:pt idx="277">
                        <c:v>43263.542113483796</c:v>
                      </c:pt>
                      <c:pt idx="278">
                        <c:v>43263.583785879629</c:v>
                      </c:pt>
                      <c:pt idx="279">
                        <c:v>43263.625458275463</c:v>
                      </c:pt>
                      <c:pt idx="280">
                        <c:v>43263.667130671296</c:v>
                      </c:pt>
                      <c:pt idx="281">
                        <c:v>43263.708803067129</c:v>
                      </c:pt>
                      <c:pt idx="282">
                        <c:v>43263.750475462963</c:v>
                      </c:pt>
                      <c:pt idx="283">
                        <c:v>43263.792147858796</c:v>
                      </c:pt>
                      <c:pt idx="284">
                        <c:v>43263.833820254629</c:v>
                      </c:pt>
                      <c:pt idx="285">
                        <c:v>43263.875492650463</c:v>
                      </c:pt>
                      <c:pt idx="286">
                        <c:v>43263.917165046296</c:v>
                      </c:pt>
                      <c:pt idx="287">
                        <c:v>43263.958837442129</c:v>
                      </c:pt>
                      <c:pt idx="288">
                        <c:v>43264.000509837962</c:v>
                      </c:pt>
                      <c:pt idx="289">
                        <c:v>43264.042182233796</c:v>
                      </c:pt>
                      <c:pt idx="290">
                        <c:v>43264.083854629629</c:v>
                      </c:pt>
                      <c:pt idx="291">
                        <c:v>43264.125527025462</c:v>
                      </c:pt>
                      <c:pt idx="292">
                        <c:v>43264.167199421296</c:v>
                      </c:pt>
                      <c:pt idx="293">
                        <c:v>43264.208871817129</c:v>
                      </c:pt>
                      <c:pt idx="294">
                        <c:v>43264.250544212962</c:v>
                      </c:pt>
                      <c:pt idx="295">
                        <c:v>43264.292216608796</c:v>
                      </c:pt>
                      <c:pt idx="296">
                        <c:v>43264.333889004629</c:v>
                      </c:pt>
                      <c:pt idx="297">
                        <c:v>43264.375561400462</c:v>
                      </c:pt>
                      <c:pt idx="298">
                        <c:v>43264.417233796295</c:v>
                      </c:pt>
                      <c:pt idx="299">
                        <c:v>43264.458906192129</c:v>
                      </c:pt>
                      <c:pt idx="300">
                        <c:v>43264.500578587962</c:v>
                      </c:pt>
                      <c:pt idx="301">
                        <c:v>43264.542250983795</c:v>
                      </c:pt>
                      <c:pt idx="302">
                        <c:v>43264.583923379629</c:v>
                      </c:pt>
                      <c:pt idx="303">
                        <c:v>43264.625595775462</c:v>
                      </c:pt>
                      <c:pt idx="304">
                        <c:v>43264.667268171295</c:v>
                      </c:pt>
                      <c:pt idx="305">
                        <c:v>43264.708940567129</c:v>
                      </c:pt>
                      <c:pt idx="306">
                        <c:v>43264.750612962962</c:v>
                      </c:pt>
                      <c:pt idx="307">
                        <c:v>43264.792285358795</c:v>
                      </c:pt>
                      <c:pt idx="308">
                        <c:v>43264.833957754628</c:v>
                      </c:pt>
                      <c:pt idx="309">
                        <c:v>43264.875630150462</c:v>
                      </c:pt>
                      <c:pt idx="310">
                        <c:v>43264.917302546295</c:v>
                      </c:pt>
                      <c:pt idx="311">
                        <c:v>43264.958974942128</c:v>
                      </c:pt>
                      <c:pt idx="312">
                        <c:v>43265.000647337962</c:v>
                      </c:pt>
                      <c:pt idx="313">
                        <c:v>43265.042319733795</c:v>
                      </c:pt>
                      <c:pt idx="314">
                        <c:v>43265.083992129628</c:v>
                      </c:pt>
                      <c:pt idx="315">
                        <c:v>43265.125664525462</c:v>
                      </c:pt>
                      <c:pt idx="316">
                        <c:v>43265.167336921295</c:v>
                      </c:pt>
                      <c:pt idx="317">
                        <c:v>43265.209009317128</c:v>
                      </c:pt>
                      <c:pt idx="318">
                        <c:v>43265.250681712962</c:v>
                      </c:pt>
                      <c:pt idx="319">
                        <c:v>43265.291666666664</c:v>
                      </c:pt>
                      <c:pt idx="320">
                        <c:v>43265.333333333336</c:v>
                      </c:pt>
                      <c:pt idx="321">
                        <c:v>43265.375000057873</c:v>
                      </c:pt>
                      <c:pt idx="322">
                        <c:v>43265.41666678241</c:v>
                      </c:pt>
                      <c:pt idx="323">
                        <c:v>43265.458333506947</c:v>
                      </c:pt>
                      <c:pt idx="324">
                        <c:v>43265.500000231485</c:v>
                      </c:pt>
                      <c:pt idx="325">
                        <c:v>43265.541666956022</c:v>
                      </c:pt>
                      <c:pt idx="326">
                        <c:v>43265.583333680559</c:v>
                      </c:pt>
                      <c:pt idx="327">
                        <c:v>43265.625000405096</c:v>
                      </c:pt>
                      <c:pt idx="328">
                        <c:v>43265.666667129626</c:v>
                      </c:pt>
                      <c:pt idx="329">
                        <c:v>43265.708333854163</c:v>
                      </c:pt>
                      <c:pt idx="330">
                        <c:v>43265.750000578701</c:v>
                      </c:pt>
                      <c:pt idx="331">
                        <c:v>43265.791667303238</c:v>
                      </c:pt>
                      <c:pt idx="332">
                        <c:v>43265.833334027775</c:v>
                      </c:pt>
                      <c:pt idx="333">
                        <c:v>43265.875000752312</c:v>
                      </c:pt>
                      <c:pt idx="334">
                        <c:v>43265.916667476849</c:v>
                      </c:pt>
                      <c:pt idx="335">
                        <c:v>43265.958334201387</c:v>
                      </c:pt>
                      <c:pt idx="336">
                        <c:v>43266.000000925924</c:v>
                      </c:pt>
                      <c:pt idx="337">
                        <c:v>43266.041667650461</c:v>
                      </c:pt>
                      <c:pt idx="338">
                        <c:v>43266.083334374998</c:v>
                      </c:pt>
                      <c:pt idx="339">
                        <c:v>43266.125001099535</c:v>
                      </c:pt>
                      <c:pt idx="340">
                        <c:v>43266.166667824073</c:v>
                      </c:pt>
                      <c:pt idx="341">
                        <c:v>43266.20833454861</c:v>
                      </c:pt>
                      <c:pt idx="342">
                        <c:v>43266.250001273147</c:v>
                      </c:pt>
                      <c:pt idx="343">
                        <c:v>43266.291667997684</c:v>
                      </c:pt>
                      <c:pt idx="344">
                        <c:v>43266.333334722221</c:v>
                      </c:pt>
                      <c:pt idx="345">
                        <c:v>43266.375001446759</c:v>
                      </c:pt>
                      <c:pt idx="346">
                        <c:v>43266.416668171296</c:v>
                      </c:pt>
                      <c:pt idx="347">
                        <c:v>43266.458334895833</c:v>
                      </c:pt>
                      <c:pt idx="348">
                        <c:v>43266.50000162037</c:v>
                      </c:pt>
                      <c:pt idx="349">
                        <c:v>43266.541668344908</c:v>
                      </c:pt>
                      <c:pt idx="350">
                        <c:v>43266.583335069445</c:v>
                      </c:pt>
                      <c:pt idx="351">
                        <c:v>43266.625001793982</c:v>
                      </c:pt>
                      <c:pt idx="352">
                        <c:v>43266.666668518519</c:v>
                      </c:pt>
                      <c:pt idx="353">
                        <c:v>43266.708335243056</c:v>
                      </c:pt>
                      <c:pt idx="354">
                        <c:v>43266.750001967594</c:v>
                      </c:pt>
                      <c:pt idx="355">
                        <c:v>43266.791668692131</c:v>
                      </c:pt>
                      <c:pt idx="356">
                        <c:v>43266.833335416668</c:v>
                      </c:pt>
                      <c:pt idx="357">
                        <c:v>43266.875002141205</c:v>
                      </c:pt>
                      <c:pt idx="358">
                        <c:v>43266.916668865742</c:v>
                      </c:pt>
                      <c:pt idx="359">
                        <c:v>43266.95833559028</c:v>
                      </c:pt>
                      <c:pt idx="360">
                        <c:v>43267.000002314817</c:v>
                      </c:pt>
                      <c:pt idx="361">
                        <c:v>43267.041669039354</c:v>
                      </c:pt>
                      <c:pt idx="362">
                        <c:v>43267.083335763891</c:v>
                      </c:pt>
                      <c:pt idx="363">
                        <c:v>43267.125002488428</c:v>
                      </c:pt>
                      <c:pt idx="364">
                        <c:v>43267.166669212966</c:v>
                      </c:pt>
                      <c:pt idx="365">
                        <c:v>43267.208335937503</c:v>
                      </c:pt>
                      <c:pt idx="366">
                        <c:v>43267.25000266204</c:v>
                      </c:pt>
                      <c:pt idx="367">
                        <c:v>43267.291669386577</c:v>
                      </c:pt>
                      <c:pt idx="368">
                        <c:v>43267.333336111114</c:v>
                      </c:pt>
                      <c:pt idx="369">
                        <c:v>43267.375002835652</c:v>
                      </c:pt>
                      <c:pt idx="370">
                        <c:v>43267.416669560182</c:v>
                      </c:pt>
                      <c:pt idx="371">
                        <c:v>43267.458336284719</c:v>
                      </c:pt>
                      <c:pt idx="372">
                        <c:v>43267.500003009256</c:v>
                      </c:pt>
                      <c:pt idx="373">
                        <c:v>43267.541669733793</c:v>
                      </c:pt>
                      <c:pt idx="374">
                        <c:v>43267.58333645833</c:v>
                      </c:pt>
                      <c:pt idx="375">
                        <c:v>43267.625003182868</c:v>
                      </c:pt>
                      <c:pt idx="376">
                        <c:v>43267.666669907405</c:v>
                      </c:pt>
                      <c:pt idx="377">
                        <c:v>43267.708336631942</c:v>
                      </c:pt>
                      <c:pt idx="378">
                        <c:v>43267.750003356479</c:v>
                      </c:pt>
                      <c:pt idx="379">
                        <c:v>43267.791670081016</c:v>
                      </c:pt>
                      <c:pt idx="380">
                        <c:v>43267.833336805554</c:v>
                      </c:pt>
                      <c:pt idx="381">
                        <c:v>43267.875003530091</c:v>
                      </c:pt>
                      <c:pt idx="382">
                        <c:v>43267.916670254628</c:v>
                      </c:pt>
                      <c:pt idx="383">
                        <c:v>43267.958336979165</c:v>
                      </c:pt>
                      <c:pt idx="384">
                        <c:v>43268.000003703703</c:v>
                      </c:pt>
                      <c:pt idx="385">
                        <c:v>43268.04167042824</c:v>
                      </c:pt>
                      <c:pt idx="386">
                        <c:v>43268.083337152777</c:v>
                      </c:pt>
                      <c:pt idx="387">
                        <c:v>43268.125003877314</c:v>
                      </c:pt>
                      <c:pt idx="388">
                        <c:v>43268.166670601851</c:v>
                      </c:pt>
                      <c:pt idx="389">
                        <c:v>43268.208337326389</c:v>
                      </c:pt>
                      <c:pt idx="390">
                        <c:v>43268.250004050926</c:v>
                      </c:pt>
                      <c:pt idx="391">
                        <c:v>43268.291670775463</c:v>
                      </c:pt>
                      <c:pt idx="392">
                        <c:v>43268.3333375</c:v>
                      </c:pt>
                      <c:pt idx="393">
                        <c:v>43268.375004224537</c:v>
                      </c:pt>
                      <c:pt idx="394">
                        <c:v>43268.416670949075</c:v>
                      </c:pt>
                      <c:pt idx="395">
                        <c:v>43268.458337673612</c:v>
                      </c:pt>
                      <c:pt idx="396">
                        <c:v>43268.500004398149</c:v>
                      </c:pt>
                      <c:pt idx="397">
                        <c:v>43268.541671122686</c:v>
                      </c:pt>
                      <c:pt idx="398">
                        <c:v>43268.583337847223</c:v>
                      </c:pt>
                      <c:pt idx="399">
                        <c:v>43268.625004571761</c:v>
                      </c:pt>
                      <c:pt idx="400">
                        <c:v>43268.666671296298</c:v>
                      </c:pt>
                      <c:pt idx="401">
                        <c:v>43268.708338020835</c:v>
                      </c:pt>
                      <c:pt idx="402">
                        <c:v>43268.750004745372</c:v>
                      </c:pt>
                      <c:pt idx="403">
                        <c:v>43268.791671469909</c:v>
                      </c:pt>
                      <c:pt idx="404">
                        <c:v>43268.833338194447</c:v>
                      </c:pt>
                      <c:pt idx="405">
                        <c:v>43268.875004918984</c:v>
                      </c:pt>
                      <c:pt idx="406">
                        <c:v>43268.916671643521</c:v>
                      </c:pt>
                      <c:pt idx="407">
                        <c:v>43268.958338368058</c:v>
                      </c:pt>
                      <c:pt idx="408">
                        <c:v>43269.000005092596</c:v>
                      </c:pt>
                      <c:pt idx="409">
                        <c:v>43269.041671817133</c:v>
                      </c:pt>
                      <c:pt idx="410">
                        <c:v>43269.08333854167</c:v>
                      </c:pt>
                      <c:pt idx="411">
                        <c:v>43269.125005266207</c:v>
                      </c:pt>
                      <c:pt idx="412">
                        <c:v>43269.166671990744</c:v>
                      </c:pt>
                      <c:pt idx="413">
                        <c:v>43269.208338715274</c:v>
                      </c:pt>
                      <c:pt idx="414">
                        <c:v>43269.250005439812</c:v>
                      </c:pt>
                      <c:pt idx="415">
                        <c:v>43269.291672164349</c:v>
                      </c:pt>
                      <c:pt idx="416">
                        <c:v>43269.333338888886</c:v>
                      </c:pt>
                      <c:pt idx="417">
                        <c:v>43269.375005613423</c:v>
                      </c:pt>
                      <c:pt idx="418">
                        <c:v>43269.41667233796</c:v>
                      </c:pt>
                      <c:pt idx="419">
                        <c:v>43269.458339062498</c:v>
                      </c:pt>
                      <c:pt idx="420">
                        <c:v>43269.500005787035</c:v>
                      </c:pt>
                      <c:pt idx="421">
                        <c:v>43269.541672511572</c:v>
                      </c:pt>
                      <c:pt idx="422">
                        <c:v>43269.583339236109</c:v>
                      </c:pt>
                      <c:pt idx="423">
                        <c:v>43269.625005960646</c:v>
                      </c:pt>
                      <c:pt idx="424">
                        <c:v>43269.666672685184</c:v>
                      </c:pt>
                      <c:pt idx="425">
                        <c:v>43269.708339409721</c:v>
                      </c:pt>
                      <c:pt idx="426">
                        <c:v>43269.750006134258</c:v>
                      </c:pt>
                      <c:pt idx="427">
                        <c:v>43269.791672858795</c:v>
                      </c:pt>
                      <c:pt idx="428">
                        <c:v>43269.833339583332</c:v>
                      </c:pt>
                      <c:pt idx="429">
                        <c:v>43269.87500630787</c:v>
                      </c:pt>
                      <c:pt idx="430">
                        <c:v>43269.916673032407</c:v>
                      </c:pt>
                      <c:pt idx="431">
                        <c:v>43269.958339756944</c:v>
                      </c:pt>
                      <c:pt idx="432">
                        <c:v>43270.000006481481</c:v>
                      </c:pt>
                      <c:pt idx="433">
                        <c:v>43270.041673206018</c:v>
                      </c:pt>
                      <c:pt idx="434">
                        <c:v>43270.083339930556</c:v>
                      </c:pt>
                      <c:pt idx="435">
                        <c:v>43270.125006655093</c:v>
                      </c:pt>
                      <c:pt idx="436">
                        <c:v>43270.16667337963</c:v>
                      </c:pt>
                      <c:pt idx="437">
                        <c:v>43270.208340104167</c:v>
                      </c:pt>
                      <c:pt idx="438">
                        <c:v>43270.250006828704</c:v>
                      </c:pt>
                      <c:pt idx="439">
                        <c:v>43270.291673553242</c:v>
                      </c:pt>
                      <c:pt idx="440">
                        <c:v>43270.333340277779</c:v>
                      </c:pt>
                      <c:pt idx="441">
                        <c:v>43270.375007002316</c:v>
                      </c:pt>
                      <c:pt idx="442">
                        <c:v>43270.416673726853</c:v>
                      </c:pt>
                      <c:pt idx="443">
                        <c:v>43270.458340451391</c:v>
                      </c:pt>
                      <c:pt idx="444">
                        <c:v>43270.500007175928</c:v>
                      </c:pt>
                      <c:pt idx="445">
                        <c:v>43270.541673900465</c:v>
                      </c:pt>
                      <c:pt idx="446">
                        <c:v>43270.583340625002</c:v>
                      </c:pt>
                      <c:pt idx="447">
                        <c:v>43270.625007349539</c:v>
                      </c:pt>
                      <c:pt idx="448">
                        <c:v>43270.666674074077</c:v>
                      </c:pt>
                      <c:pt idx="449">
                        <c:v>43270.708340798614</c:v>
                      </c:pt>
                      <c:pt idx="450">
                        <c:v>43270.750007523151</c:v>
                      </c:pt>
                      <c:pt idx="451">
                        <c:v>43270.791674247688</c:v>
                      </c:pt>
                      <c:pt idx="452">
                        <c:v>43270.833340972225</c:v>
                      </c:pt>
                      <c:pt idx="453">
                        <c:v>43270.875007696763</c:v>
                      </c:pt>
                      <c:pt idx="454">
                        <c:v>43270.9166744213</c:v>
                      </c:pt>
                      <c:pt idx="455">
                        <c:v>43270.95834114583</c:v>
                      </c:pt>
                      <c:pt idx="456">
                        <c:v>43271.000007870367</c:v>
                      </c:pt>
                      <c:pt idx="457">
                        <c:v>43271.041674594904</c:v>
                      </c:pt>
                      <c:pt idx="458">
                        <c:v>43271.083341319441</c:v>
                      </c:pt>
                      <c:pt idx="459">
                        <c:v>43271.125008043979</c:v>
                      </c:pt>
                      <c:pt idx="460">
                        <c:v>43271.166674768516</c:v>
                      </c:pt>
                      <c:pt idx="461">
                        <c:v>43271.208341493053</c:v>
                      </c:pt>
                      <c:pt idx="462">
                        <c:v>43271.25000821759</c:v>
                      </c:pt>
                      <c:pt idx="463">
                        <c:v>43271.291674942127</c:v>
                      </c:pt>
                      <c:pt idx="464">
                        <c:v>43271.333341666665</c:v>
                      </c:pt>
                      <c:pt idx="465">
                        <c:v>43271.375008391202</c:v>
                      </c:pt>
                      <c:pt idx="466">
                        <c:v>43271.416675115739</c:v>
                      </c:pt>
                      <c:pt idx="467">
                        <c:v>43271.458341840276</c:v>
                      </c:pt>
                      <c:pt idx="468">
                        <c:v>43271.500008564813</c:v>
                      </c:pt>
                      <c:pt idx="469">
                        <c:v>43271.541675289351</c:v>
                      </c:pt>
                      <c:pt idx="470">
                        <c:v>43271.583342013888</c:v>
                      </c:pt>
                      <c:pt idx="471">
                        <c:v>43271.625008738425</c:v>
                      </c:pt>
                      <c:pt idx="472">
                        <c:v>43271.666675462962</c:v>
                      </c:pt>
                      <c:pt idx="473">
                        <c:v>43271.7083421875</c:v>
                      </c:pt>
                      <c:pt idx="474">
                        <c:v>43271.750008912037</c:v>
                      </c:pt>
                      <c:pt idx="475">
                        <c:v>43271.791675636574</c:v>
                      </c:pt>
                      <c:pt idx="476">
                        <c:v>43271.833342361111</c:v>
                      </c:pt>
                      <c:pt idx="477">
                        <c:v>43271.875009085648</c:v>
                      </c:pt>
                      <c:pt idx="478">
                        <c:v>43271.916675810186</c:v>
                      </c:pt>
                      <c:pt idx="479">
                        <c:v>43271.958342534723</c:v>
                      </c:pt>
                      <c:pt idx="480">
                        <c:v>43272.00000925926</c:v>
                      </c:pt>
                      <c:pt idx="481">
                        <c:v>43272.041675983797</c:v>
                      </c:pt>
                      <c:pt idx="482">
                        <c:v>43272.083342708334</c:v>
                      </c:pt>
                      <c:pt idx="483">
                        <c:v>43272.125009432872</c:v>
                      </c:pt>
                      <c:pt idx="484">
                        <c:v>43272.166676157409</c:v>
                      </c:pt>
                      <c:pt idx="485">
                        <c:v>43272.208342881946</c:v>
                      </c:pt>
                      <c:pt idx="486">
                        <c:v>43272.250009606483</c:v>
                      </c:pt>
                      <c:pt idx="487">
                        <c:v>43272.29167633102</c:v>
                      </c:pt>
                      <c:pt idx="488">
                        <c:v>43272.333343055558</c:v>
                      </c:pt>
                      <c:pt idx="489">
                        <c:v>43272.375009780095</c:v>
                      </c:pt>
                      <c:pt idx="490">
                        <c:v>43272.416676504632</c:v>
                      </c:pt>
                      <c:pt idx="491">
                        <c:v>43272.458343229169</c:v>
                      </c:pt>
                      <c:pt idx="492">
                        <c:v>43272.500009953706</c:v>
                      </c:pt>
                      <c:pt idx="493">
                        <c:v>43272.541676678244</c:v>
                      </c:pt>
                      <c:pt idx="494">
                        <c:v>43272.583343402781</c:v>
                      </c:pt>
                      <c:pt idx="495">
                        <c:v>43272.625010127318</c:v>
                      </c:pt>
                      <c:pt idx="496">
                        <c:v>43272.666676851855</c:v>
                      </c:pt>
                      <c:pt idx="497">
                        <c:v>43272.708343576393</c:v>
                      </c:pt>
                      <c:pt idx="498">
                        <c:v>43272.750010300922</c:v>
                      </c:pt>
                      <c:pt idx="499">
                        <c:v>43272.79167702546</c:v>
                      </c:pt>
                      <c:pt idx="500">
                        <c:v>43272.833343749997</c:v>
                      </c:pt>
                      <c:pt idx="501">
                        <c:v>43272.875010474534</c:v>
                      </c:pt>
                      <c:pt idx="502">
                        <c:v>43272.916677199071</c:v>
                      </c:pt>
                      <c:pt idx="503">
                        <c:v>43272.958343923608</c:v>
                      </c:pt>
                      <c:pt idx="504">
                        <c:v>43273.000010648146</c:v>
                      </c:pt>
                      <c:pt idx="505">
                        <c:v>43273.041677372683</c:v>
                      </c:pt>
                      <c:pt idx="506">
                        <c:v>43273.08334409722</c:v>
                      </c:pt>
                      <c:pt idx="507">
                        <c:v>43273.125010821757</c:v>
                      </c:pt>
                      <c:pt idx="508">
                        <c:v>43273.166677546295</c:v>
                      </c:pt>
                      <c:pt idx="509">
                        <c:v>43273.208344270832</c:v>
                      </c:pt>
                      <c:pt idx="510">
                        <c:v>43273.250010995369</c:v>
                      </c:pt>
                      <c:pt idx="511">
                        <c:v>43273.291677719906</c:v>
                      </c:pt>
                      <c:pt idx="512">
                        <c:v>43273.333344444443</c:v>
                      </c:pt>
                      <c:pt idx="513">
                        <c:v>43273.375011168981</c:v>
                      </c:pt>
                      <c:pt idx="514">
                        <c:v>43273.416677893518</c:v>
                      </c:pt>
                      <c:pt idx="515">
                        <c:v>43273.458344618055</c:v>
                      </c:pt>
                      <c:pt idx="516">
                        <c:v>43273.500011342592</c:v>
                      </c:pt>
                      <c:pt idx="517">
                        <c:v>43273.541678067129</c:v>
                      </c:pt>
                      <c:pt idx="518">
                        <c:v>43273.583344791667</c:v>
                      </c:pt>
                      <c:pt idx="519">
                        <c:v>43273.625011516204</c:v>
                      </c:pt>
                      <c:pt idx="520">
                        <c:v>43273.666678240741</c:v>
                      </c:pt>
                      <c:pt idx="521">
                        <c:v>43273.708344965278</c:v>
                      </c:pt>
                      <c:pt idx="522">
                        <c:v>43273.750011689815</c:v>
                      </c:pt>
                      <c:pt idx="523">
                        <c:v>43273.791678414353</c:v>
                      </c:pt>
                      <c:pt idx="524">
                        <c:v>43273.83334513889</c:v>
                      </c:pt>
                      <c:pt idx="525">
                        <c:v>43273.875011863427</c:v>
                      </c:pt>
                      <c:pt idx="526">
                        <c:v>43273.916678587964</c:v>
                      </c:pt>
                      <c:pt idx="527">
                        <c:v>43273.958345312501</c:v>
                      </c:pt>
                      <c:pt idx="528">
                        <c:v>43274.000012037039</c:v>
                      </c:pt>
                      <c:pt idx="529">
                        <c:v>43274.041678761576</c:v>
                      </c:pt>
                      <c:pt idx="530">
                        <c:v>43274.083345486113</c:v>
                      </c:pt>
                      <c:pt idx="531">
                        <c:v>43274.12501221065</c:v>
                      </c:pt>
                      <c:pt idx="532">
                        <c:v>43274.166678935188</c:v>
                      </c:pt>
                      <c:pt idx="533">
                        <c:v>43274.208345659725</c:v>
                      </c:pt>
                      <c:pt idx="534">
                        <c:v>43274.250012384262</c:v>
                      </c:pt>
                      <c:pt idx="535">
                        <c:v>43274.291679108799</c:v>
                      </c:pt>
                      <c:pt idx="536">
                        <c:v>43274.333345833336</c:v>
                      </c:pt>
                      <c:pt idx="537">
                        <c:v>43274.375012557874</c:v>
                      </c:pt>
                      <c:pt idx="538">
                        <c:v>43274.416679282411</c:v>
                      </c:pt>
                      <c:pt idx="539">
                        <c:v>43274.458346006948</c:v>
                      </c:pt>
                      <c:pt idx="540">
                        <c:v>43274.500012731478</c:v>
                      </c:pt>
                      <c:pt idx="541">
                        <c:v>43274.541679456015</c:v>
                      </c:pt>
                      <c:pt idx="542">
                        <c:v>43274.583346180552</c:v>
                      </c:pt>
                      <c:pt idx="543">
                        <c:v>43274.62501290509</c:v>
                      </c:pt>
                      <c:pt idx="544">
                        <c:v>43274.666679629627</c:v>
                      </c:pt>
                      <c:pt idx="545">
                        <c:v>43274.708346354164</c:v>
                      </c:pt>
                      <c:pt idx="546">
                        <c:v>43274.750013078701</c:v>
                      </c:pt>
                      <c:pt idx="547">
                        <c:v>43274.791679803238</c:v>
                      </c:pt>
                      <c:pt idx="548">
                        <c:v>43274.833346527776</c:v>
                      </c:pt>
                      <c:pt idx="549">
                        <c:v>43274.875013252313</c:v>
                      </c:pt>
                      <c:pt idx="550">
                        <c:v>43274.91667997685</c:v>
                      </c:pt>
                      <c:pt idx="551">
                        <c:v>43274.958346701387</c:v>
                      </c:pt>
                      <c:pt idx="552">
                        <c:v>43275.000013425924</c:v>
                      </c:pt>
                      <c:pt idx="553">
                        <c:v>43275.041680150462</c:v>
                      </c:pt>
                      <c:pt idx="554">
                        <c:v>43275.083346874999</c:v>
                      </c:pt>
                      <c:pt idx="555">
                        <c:v>43275.125013599536</c:v>
                      </c:pt>
                      <c:pt idx="556">
                        <c:v>43275.166680324073</c:v>
                      </c:pt>
                      <c:pt idx="557">
                        <c:v>43275.20834704861</c:v>
                      </c:pt>
                      <c:pt idx="558">
                        <c:v>43275.250013773148</c:v>
                      </c:pt>
                      <c:pt idx="559">
                        <c:v>43275.291680497685</c:v>
                      </c:pt>
                      <c:pt idx="560">
                        <c:v>43275.333347222222</c:v>
                      </c:pt>
                      <c:pt idx="561">
                        <c:v>43275.375013946759</c:v>
                      </c:pt>
                      <c:pt idx="562">
                        <c:v>43275.416680671296</c:v>
                      </c:pt>
                      <c:pt idx="563">
                        <c:v>43275.458347395834</c:v>
                      </c:pt>
                      <c:pt idx="564">
                        <c:v>43275.500014120371</c:v>
                      </c:pt>
                      <c:pt idx="565">
                        <c:v>43275.541680844908</c:v>
                      </c:pt>
                      <c:pt idx="566">
                        <c:v>43275.583347569445</c:v>
                      </c:pt>
                      <c:pt idx="567">
                        <c:v>43275.625014293983</c:v>
                      </c:pt>
                      <c:pt idx="568">
                        <c:v>43275.66668101852</c:v>
                      </c:pt>
                      <c:pt idx="569">
                        <c:v>43275.708347743057</c:v>
                      </c:pt>
                      <c:pt idx="570">
                        <c:v>43275.750014467594</c:v>
                      </c:pt>
                      <c:pt idx="571">
                        <c:v>43275.791681192131</c:v>
                      </c:pt>
                      <c:pt idx="572">
                        <c:v>43275.833347916669</c:v>
                      </c:pt>
                      <c:pt idx="573">
                        <c:v>43275.875014641206</c:v>
                      </c:pt>
                      <c:pt idx="574">
                        <c:v>43275.916681365743</c:v>
                      </c:pt>
                      <c:pt idx="575">
                        <c:v>43275.95834809028</c:v>
                      </c:pt>
                      <c:pt idx="576">
                        <c:v>43276.000014814817</c:v>
                      </c:pt>
                      <c:pt idx="577">
                        <c:v>43276.041681539355</c:v>
                      </c:pt>
                      <c:pt idx="578">
                        <c:v>43276.083348263892</c:v>
                      </c:pt>
                      <c:pt idx="579">
                        <c:v>43276.125014988429</c:v>
                      </c:pt>
                      <c:pt idx="580">
                        <c:v>43276.166681712966</c:v>
                      </c:pt>
                      <c:pt idx="581">
                        <c:v>43276.208348437503</c:v>
                      </c:pt>
                      <c:pt idx="582">
                        <c:v>43276.250015162041</c:v>
                      </c:pt>
                      <c:pt idx="583">
                        <c:v>43276.291681886571</c:v>
                      </c:pt>
                      <c:pt idx="584">
                        <c:v>43276.333348611108</c:v>
                      </c:pt>
                      <c:pt idx="585">
                        <c:v>43276.375015335645</c:v>
                      </c:pt>
                      <c:pt idx="586">
                        <c:v>43276.416682060182</c:v>
                      </c:pt>
                      <c:pt idx="587">
                        <c:v>43276.458348784719</c:v>
                      </c:pt>
                      <c:pt idx="588">
                        <c:v>43276.500015509257</c:v>
                      </c:pt>
                      <c:pt idx="589">
                        <c:v>43276.541682233794</c:v>
                      </c:pt>
                      <c:pt idx="590">
                        <c:v>43276.583348958331</c:v>
                      </c:pt>
                      <c:pt idx="591">
                        <c:v>43276.625015682868</c:v>
                      </c:pt>
                      <c:pt idx="592">
                        <c:v>43276.666682407405</c:v>
                      </c:pt>
                      <c:pt idx="593">
                        <c:v>43276.708349131943</c:v>
                      </c:pt>
                      <c:pt idx="594">
                        <c:v>43276.75001585648</c:v>
                      </c:pt>
                      <c:pt idx="595">
                        <c:v>43276.791682581017</c:v>
                      </c:pt>
                      <c:pt idx="596">
                        <c:v>43276.833349305554</c:v>
                      </c:pt>
                      <c:pt idx="597">
                        <c:v>43276.875016030092</c:v>
                      </c:pt>
                      <c:pt idx="598">
                        <c:v>43276.916682754629</c:v>
                      </c:pt>
                      <c:pt idx="599">
                        <c:v>43276.958349479166</c:v>
                      </c:pt>
                      <c:pt idx="600">
                        <c:v>43277.000016203703</c:v>
                      </c:pt>
                      <c:pt idx="601">
                        <c:v>43277.04168292824</c:v>
                      </c:pt>
                      <c:pt idx="602">
                        <c:v>43277.083349652778</c:v>
                      </c:pt>
                      <c:pt idx="603">
                        <c:v>43277.125016377315</c:v>
                      </c:pt>
                      <c:pt idx="604">
                        <c:v>43277.166683101852</c:v>
                      </c:pt>
                      <c:pt idx="605">
                        <c:v>43277.208349826389</c:v>
                      </c:pt>
                      <c:pt idx="606">
                        <c:v>43277.250016550926</c:v>
                      </c:pt>
                      <c:pt idx="607">
                        <c:v>43277.291683275464</c:v>
                      </c:pt>
                      <c:pt idx="608">
                        <c:v>43277.333350000001</c:v>
                      </c:pt>
                      <c:pt idx="609">
                        <c:v>43277.375016724538</c:v>
                      </c:pt>
                      <c:pt idx="610">
                        <c:v>43277.416683449075</c:v>
                      </c:pt>
                      <c:pt idx="611">
                        <c:v>43277.458350173612</c:v>
                      </c:pt>
                      <c:pt idx="612">
                        <c:v>43277.50001689815</c:v>
                      </c:pt>
                      <c:pt idx="613">
                        <c:v>43277.541683622687</c:v>
                      </c:pt>
                      <c:pt idx="614">
                        <c:v>43277.583350347224</c:v>
                      </c:pt>
                      <c:pt idx="615">
                        <c:v>43277.625017071761</c:v>
                      </c:pt>
                      <c:pt idx="616">
                        <c:v>43277.666683796298</c:v>
                      </c:pt>
                      <c:pt idx="617">
                        <c:v>43277.708350520836</c:v>
                      </c:pt>
                      <c:pt idx="618">
                        <c:v>43277.750017245373</c:v>
                      </c:pt>
                      <c:pt idx="619">
                        <c:v>43277.79168396991</c:v>
                      </c:pt>
                      <c:pt idx="620">
                        <c:v>43277.833350694447</c:v>
                      </c:pt>
                      <c:pt idx="621">
                        <c:v>43277.875017418984</c:v>
                      </c:pt>
                      <c:pt idx="622">
                        <c:v>43277.916684143522</c:v>
                      </c:pt>
                      <c:pt idx="623">
                        <c:v>43277.958350868059</c:v>
                      </c:pt>
                      <c:pt idx="624">
                        <c:v>43278.000017592596</c:v>
                      </c:pt>
                      <c:pt idx="625">
                        <c:v>43278.041684317126</c:v>
                      </c:pt>
                      <c:pt idx="626">
                        <c:v>43278.083351041663</c:v>
                      </c:pt>
                      <c:pt idx="627">
                        <c:v>43278.1250177662</c:v>
                      </c:pt>
                      <c:pt idx="628">
                        <c:v>43278.166684490738</c:v>
                      </c:pt>
                      <c:pt idx="629">
                        <c:v>43278.208351215275</c:v>
                      </c:pt>
                      <c:pt idx="630">
                        <c:v>43278.250017939812</c:v>
                      </c:pt>
                      <c:pt idx="631">
                        <c:v>43278.291684664349</c:v>
                      </c:pt>
                      <c:pt idx="632">
                        <c:v>43278.333351388887</c:v>
                      </c:pt>
                      <c:pt idx="633">
                        <c:v>43278.375018113424</c:v>
                      </c:pt>
                      <c:pt idx="634">
                        <c:v>43278.416684837961</c:v>
                      </c:pt>
                      <c:pt idx="635">
                        <c:v>43278.458351562498</c:v>
                      </c:pt>
                      <c:pt idx="636">
                        <c:v>43278.500018287035</c:v>
                      </c:pt>
                      <c:pt idx="637">
                        <c:v>43278.541685011573</c:v>
                      </c:pt>
                      <c:pt idx="638">
                        <c:v>43278.58335173611</c:v>
                      </c:pt>
                      <c:pt idx="639">
                        <c:v>43278.625018460647</c:v>
                      </c:pt>
                      <c:pt idx="640">
                        <c:v>43278.666685185184</c:v>
                      </c:pt>
                      <c:pt idx="641">
                        <c:v>43278.708351909721</c:v>
                      </c:pt>
                      <c:pt idx="642">
                        <c:v>43278.750018634259</c:v>
                      </c:pt>
                      <c:pt idx="643">
                        <c:v>43278.791685358796</c:v>
                      </c:pt>
                      <c:pt idx="644">
                        <c:v>43278.833352083333</c:v>
                      </c:pt>
                      <c:pt idx="645">
                        <c:v>43278.87501880787</c:v>
                      </c:pt>
                      <c:pt idx="646">
                        <c:v>43278.916685532407</c:v>
                      </c:pt>
                      <c:pt idx="647">
                        <c:v>43278.958352256945</c:v>
                      </c:pt>
                      <c:pt idx="648">
                        <c:v>43279.000018981482</c:v>
                      </c:pt>
                      <c:pt idx="649">
                        <c:v>43279.041685706019</c:v>
                      </c:pt>
                      <c:pt idx="650">
                        <c:v>43279.083352430556</c:v>
                      </c:pt>
                      <c:pt idx="651">
                        <c:v>43279.125019155093</c:v>
                      </c:pt>
                      <c:pt idx="652">
                        <c:v>43279.166685879631</c:v>
                      </c:pt>
                      <c:pt idx="653">
                        <c:v>43279.208352604168</c:v>
                      </c:pt>
                      <c:pt idx="654">
                        <c:v>43279.250019328705</c:v>
                      </c:pt>
                      <c:pt idx="655">
                        <c:v>43279.291686053242</c:v>
                      </c:pt>
                      <c:pt idx="656">
                        <c:v>43279.33335277778</c:v>
                      </c:pt>
                      <c:pt idx="657">
                        <c:v>43279.375019502317</c:v>
                      </c:pt>
                      <c:pt idx="658">
                        <c:v>43279.416686226854</c:v>
                      </c:pt>
                      <c:pt idx="659">
                        <c:v>43279.458352951391</c:v>
                      </c:pt>
                      <c:pt idx="660">
                        <c:v>43279.500019675928</c:v>
                      </c:pt>
                      <c:pt idx="661">
                        <c:v>43279.541686400466</c:v>
                      </c:pt>
                      <c:pt idx="662">
                        <c:v>43279.583353125003</c:v>
                      </c:pt>
                      <c:pt idx="663">
                        <c:v>43279.62501984954</c:v>
                      </c:pt>
                      <c:pt idx="664">
                        <c:v>43279.666686574077</c:v>
                      </c:pt>
                      <c:pt idx="665">
                        <c:v>43279.708353298614</c:v>
                      </c:pt>
                      <c:pt idx="666">
                        <c:v>43279.750020023152</c:v>
                      </c:pt>
                      <c:pt idx="667">
                        <c:v>43279.791686747689</c:v>
                      </c:pt>
                      <c:pt idx="668">
                        <c:v>43279.833353472219</c:v>
                      </c:pt>
                      <c:pt idx="669">
                        <c:v>43279.875020196756</c:v>
                      </c:pt>
                      <c:pt idx="670">
                        <c:v>43279.916686921293</c:v>
                      </c:pt>
                      <c:pt idx="671">
                        <c:v>43279.95835364583</c:v>
                      </c:pt>
                      <c:pt idx="672">
                        <c:v>43280.000020370368</c:v>
                      </c:pt>
                      <c:pt idx="673">
                        <c:v>43280.041687094905</c:v>
                      </c:pt>
                      <c:pt idx="674">
                        <c:v>43280.083353819442</c:v>
                      </c:pt>
                      <c:pt idx="675">
                        <c:v>43280.125020543979</c:v>
                      </c:pt>
                      <c:pt idx="676">
                        <c:v>43280.166687268516</c:v>
                      </c:pt>
                      <c:pt idx="677">
                        <c:v>43280.208353993054</c:v>
                      </c:pt>
                      <c:pt idx="678">
                        <c:v>43280.250020717591</c:v>
                      </c:pt>
                      <c:pt idx="679">
                        <c:v>43280.291687442128</c:v>
                      </c:pt>
                      <c:pt idx="680">
                        <c:v>43280.333354166665</c:v>
                      </c:pt>
                      <c:pt idx="681">
                        <c:v>43280.375020891202</c:v>
                      </c:pt>
                      <c:pt idx="682">
                        <c:v>43280.41668761574</c:v>
                      </c:pt>
                      <c:pt idx="683">
                        <c:v>43280.458354340277</c:v>
                      </c:pt>
                      <c:pt idx="684">
                        <c:v>43280.500021064814</c:v>
                      </c:pt>
                      <c:pt idx="685">
                        <c:v>43280.541687789351</c:v>
                      </c:pt>
                      <c:pt idx="686">
                        <c:v>43280.583354513888</c:v>
                      </c:pt>
                      <c:pt idx="687">
                        <c:v>43280.625021238426</c:v>
                      </c:pt>
                      <c:pt idx="688">
                        <c:v>43280.666687962963</c:v>
                      </c:pt>
                      <c:pt idx="689">
                        <c:v>43280.7083546875</c:v>
                      </c:pt>
                      <c:pt idx="690">
                        <c:v>43280.750021412037</c:v>
                      </c:pt>
                      <c:pt idx="691">
                        <c:v>43280.791688136575</c:v>
                      </c:pt>
                      <c:pt idx="692">
                        <c:v>43280.833354861112</c:v>
                      </c:pt>
                      <c:pt idx="693">
                        <c:v>43280.875021585649</c:v>
                      </c:pt>
                      <c:pt idx="694">
                        <c:v>43280.916688310186</c:v>
                      </c:pt>
                      <c:pt idx="695">
                        <c:v>43280.958355034723</c:v>
                      </c:pt>
                      <c:pt idx="696">
                        <c:v>43281.000021759261</c:v>
                      </c:pt>
                      <c:pt idx="697">
                        <c:v>43281.041688483798</c:v>
                      </c:pt>
                      <c:pt idx="698">
                        <c:v>43281.083355208335</c:v>
                      </c:pt>
                      <c:pt idx="699">
                        <c:v>43281.125021932872</c:v>
                      </c:pt>
                      <c:pt idx="700">
                        <c:v>43281.166688657409</c:v>
                      </c:pt>
                      <c:pt idx="701">
                        <c:v>43281.208355381947</c:v>
                      </c:pt>
                      <c:pt idx="702">
                        <c:v>43281.250022106484</c:v>
                      </c:pt>
                      <c:pt idx="703">
                        <c:v>43281.291688831021</c:v>
                      </c:pt>
                      <c:pt idx="704">
                        <c:v>43281.333355555558</c:v>
                      </c:pt>
                      <c:pt idx="705">
                        <c:v>43281.375022280095</c:v>
                      </c:pt>
                      <c:pt idx="706">
                        <c:v>43281.416689004633</c:v>
                      </c:pt>
                      <c:pt idx="707">
                        <c:v>43281.45835572917</c:v>
                      </c:pt>
                      <c:pt idx="708">
                        <c:v>43281.500022453707</c:v>
                      </c:pt>
                      <c:pt idx="709">
                        <c:v>43281.541689178244</c:v>
                      </c:pt>
                      <c:pt idx="710">
                        <c:v>43281.583355902774</c:v>
                      </c:pt>
                      <c:pt idx="711">
                        <c:v>43281.625022627311</c:v>
                      </c:pt>
                      <c:pt idx="712">
                        <c:v>43281.666689351849</c:v>
                      </c:pt>
                      <c:pt idx="713">
                        <c:v>43281.708356076386</c:v>
                      </c:pt>
                      <c:pt idx="714">
                        <c:v>43281.750022800923</c:v>
                      </c:pt>
                      <c:pt idx="715">
                        <c:v>43281.79168952546</c:v>
                      </c:pt>
                      <c:pt idx="716">
                        <c:v>43281.833356249997</c:v>
                      </c:pt>
                      <c:pt idx="717">
                        <c:v>43281.875022974535</c:v>
                      </c:pt>
                      <c:pt idx="718">
                        <c:v>43281.916689699072</c:v>
                      </c:pt>
                      <c:pt idx="719">
                        <c:v>43281.958356423609</c:v>
                      </c:pt>
                      <c:pt idx="720">
                        <c:v>43282.000023148146</c:v>
                      </c:pt>
                      <c:pt idx="721">
                        <c:v>43282.041689872683</c:v>
                      </c:pt>
                      <c:pt idx="722">
                        <c:v>43282.083356597221</c:v>
                      </c:pt>
                      <c:pt idx="723">
                        <c:v>43282.125023321758</c:v>
                      </c:pt>
                      <c:pt idx="724">
                        <c:v>43282.166690046295</c:v>
                      </c:pt>
                      <c:pt idx="725">
                        <c:v>43282.208356770832</c:v>
                      </c:pt>
                      <c:pt idx="726">
                        <c:v>43282.25002349537</c:v>
                      </c:pt>
                      <c:pt idx="727">
                        <c:v>43282.291690219907</c:v>
                      </c:pt>
                      <c:pt idx="728">
                        <c:v>43282.333356944444</c:v>
                      </c:pt>
                      <c:pt idx="729">
                        <c:v>43282.375023668981</c:v>
                      </c:pt>
                      <c:pt idx="730">
                        <c:v>43282.416690393518</c:v>
                      </c:pt>
                      <c:pt idx="731">
                        <c:v>43282.458357118056</c:v>
                      </c:pt>
                      <c:pt idx="732">
                        <c:v>43282.500023842593</c:v>
                      </c:pt>
                      <c:pt idx="733">
                        <c:v>43282.54169056713</c:v>
                      </c:pt>
                      <c:pt idx="734">
                        <c:v>43282.583357291667</c:v>
                      </c:pt>
                      <c:pt idx="735">
                        <c:v>43282.625024016204</c:v>
                      </c:pt>
                      <c:pt idx="736">
                        <c:v>43282.666690740742</c:v>
                      </c:pt>
                      <c:pt idx="737">
                        <c:v>43282.708357465279</c:v>
                      </c:pt>
                      <c:pt idx="738">
                        <c:v>43282.750024189816</c:v>
                      </c:pt>
                      <c:pt idx="739">
                        <c:v>43282.791690914353</c:v>
                      </c:pt>
                      <c:pt idx="740">
                        <c:v>43282.83335763889</c:v>
                      </c:pt>
                      <c:pt idx="741">
                        <c:v>43282.875024363428</c:v>
                      </c:pt>
                      <c:pt idx="742">
                        <c:v>43282.916691087965</c:v>
                      </c:pt>
                      <c:pt idx="743">
                        <c:v>43282.958357812502</c:v>
                      </c:pt>
                      <c:pt idx="744">
                        <c:v>43283.000024537039</c:v>
                      </c:pt>
                      <c:pt idx="745">
                        <c:v>43283.041691261576</c:v>
                      </c:pt>
                      <c:pt idx="746">
                        <c:v>43283.083357986114</c:v>
                      </c:pt>
                      <c:pt idx="747">
                        <c:v>43283.125024710651</c:v>
                      </c:pt>
                      <c:pt idx="748">
                        <c:v>43283.166691435188</c:v>
                      </c:pt>
                      <c:pt idx="749">
                        <c:v>43283.208358159725</c:v>
                      </c:pt>
                      <c:pt idx="750">
                        <c:v>43283.250024884263</c:v>
                      </c:pt>
                      <c:pt idx="751">
                        <c:v>43283.2916916088</c:v>
                      </c:pt>
                      <c:pt idx="752">
                        <c:v>43283.333358333337</c:v>
                      </c:pt>
                      <c:pt idx="753">
                        <c:v>43283.375025057867</c:v>
                      </c:pt>
                      <c:pt idx="754">
                        <c:v>43283.416691782404</c:v>
                      </c:pt>
                      <c:pt idx="755">
                        <c:v>43283.458358506941</c:v>
                      </c:pt>
                      <c:pt idx="756">
                        <c:v>43283.500025231479</c:v>
                      </c:pt>
                      <c:pt idx="757">
                        <c:v>43283.541691956016</c:v>
                      </c:pt>
                      <c:pt idx="758">
                        <c:v>43283.583358680553</c:v>
                      </c:pt>
                      <c:pt idx="759">
                        <c:v>43283.62502540509</c:v>
                      </c:pt>
                      <c:pt idx="760">
                        <c:v>43283.666692129627</c:v>
                      </c:pt>
                      <c:pt idx="761">
                        <c:v>43283.708358854165</c:v>
                      </c:pt>
                      <c:pt idx="762">
                        <c:v>43283.750025578702</c:v>
                      </c:pt>
                      <c:pt idx="763">
                        <c:v>43283.791692303239</c:v>
                      </c:pt>
                      <c:pt idx="764">
                        <c:v>43283.833359027776</c:v>
                      </c:pt>
                      <c:pt idx="765">
                        <c:v>43283.875025752313</c:v>
                      </c:pt>
                      <c:pt idx="766">
                        <c:v>43283.916692476851</c:v>
                      </c:pt>
                      <c:pt idx="767">
                        <c:v>43283.958359201388</c:v>
                      </c:pt>
                      <c:pt idx="768">
                        <c:v>43284.000025925925</c:v>
                      </c:pt>
                      <c:pt idx="769">
                        <c:v>43284.041692650462</c:v>
                      </c:pt>
                      <c:pt idx="770">
                        <c:v>43284.083359374999</c:v>
                      </c:pt>
                      <c:pt idx="771">
                        <c:v>43284.125026099537</c:v>
                      </c:pt>
                      <c:pt idx="772">
                        <c:v>43284.166692824074</c:v>
                      </c:pt>
                      <c:pt idx="773">
                        <c:v>43284.208359548611</c:v>
                      </c:pt>
                      <c:pt idx="774">
                        <c:v>43284.250026273148</c:v>
                      </c:pt>
                      <c:pt idx="775">
                        <c:v>43284.291692997685</c:v>
                      </c:pt>
                      <c:pt idx="776">
                        <c:v>43284.333359722223</c:v>
                      </c:pt>
                      <c:pt idx="777">
                        <c:v>43284.37502644676</c:v>
                      </c:pt>
                      <c:pt idx="778">
                        <c:v>43284.416693171297</c:v>
                      </c:pt>
                      <c:pt idx="779">
                        <c:v>43284.458359895834</c:v>
                      </c:pt>
                      <c:pt idx="780">
                        <c:v>43284.500026620372</c:v>
                      </c:pt>
                      <c:pt idx="781">
                        <c:v>43284.541693344909</c:v>
                      </c:pt>
                      <c:pt idx="782">
                        <c:v>43284.583360069446</c:v>
                      </c:pt>
                      <c:pt idx="783">
                        <c:v>43284.625026793983</c:v>
                      </c:pt>
                      <c:pt idx="784">
                        <c:v>43284.66669351852</c:v>
                      </c:pt>
                      <c:pt idx="785">
                        <c:v>43284.708360243058</c:v>
                      </c:pt>
                      <c:pt idx="786">
                        <c:v>43284.750026967595</c:v>
                      </c:pt>
                      <c:pt idx="787">
                        <c:v>43284.791693692132</c:v>
                      </c:pt>
                      <c:pt idx="788">
                        <c:v>43284.833360416669</c:v>
                      </c:pt>
                      <c:pt idx="789">
                        <c:v>43284.875027141206</c:v>
                      </c:pt>
                      <c:pt idx="790">
                        <c:v>43284.916693865744</c:v>
                      </c:pt>
                      <c:pt idx="791">
                        <c:v>43284.958360590281</c:v>
                      </c:pt>
                      <c:pt idx="792">
                        <c:v>43285.000027314818</c:v>
                      </c:pt>
                      <c:pt idx="793">
                        <c:v>43285.041694039355</c:v>
                      </c:pt>
                      <c:pt idx="794">
                        <c:v>43285.083360763892</c:v>
                      </c:pt>
                      <c:pt idx="795">
                        <c:v>43285.125027488422</c:v>
                      </c:pt>
                      <c:pt idx="796">
                        <c:v>43285.16669421296</c:v>
                      </c:pt>
                      <c:pt idx="797">
                        <c:v>43285.208360937497</c:v>
                      </c:pt>
                      <c:pt idx="798">
                        <c:v>43285.250027662034</c:v>
                      </c:pt>
                      <c:pt idx="799">
                        <c:v>43285.291694386571</c:v>
                      </c:pt>
                      <c:pt idx="800">
                        <c:v>43285.333361111108</c:v>
                      </c:pt>
                      <c:pt idx="801">
                        <c:v>43285.375027835646</c:v>
                      </c:pt>
                      <c:pt idx="802">
                        <c:v>43285.416694560183</c:v>
                      </c:pt>
                      <c:pt idx="803">
                        <c:v>43285.45836128472</c:v>
                      </c:pt>
                      <c:pt idx="804">
                        <c:v>43285.500028009257</c:v>
                      </c:pt>
                      <c:pt idx="805">
                        <c:v>43285.541694733794</c:v>
                      </c:pt>
                      <c:pt idx="806">
                        <c:v>43285.583361458332</c:v>
                      </c:pt>
                      <c:pt idx="807">
                        <c:v>43285.625028182869</c:v>
                      </c:pt>
                      <c:pt idx="808">
                        <c:v>43285.666694907406</c:v>
                      </c:pt>
                      <c:pt idx="809">
                        <c:v>43285.708361631943</c:v>
                      </c:pt>
                      <c:pt idx="810">
                        <c:v>43285.75002835648</c:v>
                      </c:pt>
                      <c:pt idx="811">
                        <c:v>43285.791695081018</c:v>
                      </c:pt>
                      <c:pt idx="812">
                        <c:v>43285.833361805555</c:v>
                      </c:pt>
                      <c:pt idx="813">
                        <c:v>43285.875028530092</c:v>
                      </c:pt>
                      <c:pt idx="814">
                        <c:v>43285.916695254629</c:v>
                      </c:pt>
                      <c:pt idx="815">
                        <c:v>43285.958361979167</c:v>
                      </c:pt>
                      <c:pt idx="816">
                        <c:v>43286.000028703704</c:v>
                      </c:pt>
                      <c:pt idx="817">
                        <c:v>43286.041695428241</c:v>
                      </c:pt>
                      <c:pt idx="818">
                        <c:v>43286.083362152778</c:v>
                      </c:pt>
                      <c:pt idx="819">
                        <c:v>43286.125028877315</c:v>
                      </c:pt>
                      <c:pt idx="820">
                        <c:v>43286.166695601853</c:v>
                      </c:pt>
                      <c:pt idx="821">
                        <c:v>43286.20836232639</c:v>
                      </c:pt>
                      <c:pt idx="822">
                        <c:v>43286.250029050927</c:v>
                      </c:pt>
                      <c:pt idx="823">
                        <c:v>43286.291695775464</c:v>
                      </c:pt>
                      <c:pt idx="824">
                        <c:v>43286.333362500001</c:v>
                      </c:pt>
                      <c:pt idx="825">
                        <c:v>43286.375029224539</c:v>
                      </c:pt>
                      <c:pt idx="826">
                        <c:v>43286.416695949076</c:v>
                      </c:pt>
                      <c:pt idx="827">
                        <c:v>43286.458362673613</c:v>
                      </c:pt>
                      <c:pt idx="828">
                        <c:v>43286.50002939815</c:v>
                      </c:pt>
                      <c:pt idx="829">
                        <c:v>43286.541696122687</c:v>
                      </c:pt>
                      <c:pt idx="830">
                        <c:v>43286.583362847225</c:v>
                      </c:pt>
                      <c:pt idx="831">
                        <c:v>43286.625029571762</c:v>
                      </c:pt>
                      <c:pt idx="832">
                        <c:v>43286.666696296299</c:v>
                      </c:pt>
                      <c:pt idx="833">
                        <c:v>43286.708363020836</c:v>
                      </c:pt>
                      <c:pt idx="834">
                        <c:v>43286.750029745373</c:v>
                      </c:pt>
                      <c:pt idx="835">
                        <c:v>43286.791696469911</c:v>
                      </c:pt>
                      <c:pt idx="836">
                        <c:v>43286.833363194448</c:v>
                      </c:pt>
                      <c:pt idx="837">
                        <c:v>43286.875029918985</c:v>
                      </c:pt>
                      <c:pt idx="838">
                        <c:v>43286.916696643515</c:v>
                      </c:pt>
                      <c:pt idx="839">
                        <c:v>43286.958363368052</c:v>
                      </c:pt>
                      <c:pt idx="840">
                        <c:v>43287.000030092589</c:v>
                      </c:pt>
                      <c:pt idx="841">
                        <c:v>43287.041696817127</c:v>
                      </c:pt>
                      <c:pt idx="842">
                        <c:v>43287.083363541664</c:v>
                      </c:pt>
                      <c:pt idx="843">
                        <c:v>43287.125030266201</c:v>
                      </c:pt>
                      <c:pt idx="844">
                        <c:v>43287.166696990738</c:v>
                      </c:pt>
                      <c:pt idx="845">
                        <c:v>43287.208363715275</c:v>
                      </c:pt>
                      <c:pt idx="846">
                        <c:v>43287.250030439813</c:v>
                      </c:pt>
                      <c:pt idx="847">
                        <c:v>43287.29169716435</c:v>
                      </c:pt>
                      <c:pt idx="848">
                        <c:v>43287.333363888887</c:v>
                      </c:pt>
                      <c:pt idx="849">
                        <c:v>43287.375030613424</c:v>
                      </c:pt>
                      <c:pt idx="850">
                        <c:v>43287.416697337962</c:v>
                      </c:pt>
                      <c:pt idx="851">
                        <c:v>43287.458364062499</c:v>
                      </c:pt>
                      <c:pt idx="852">
                        <c:v>43287.500030787036</c:v>
                      </c:pt>
                      <c:pt idx="853">
                        <c:v>43287.541697511573</c:v>
                      </c:pt>
                      <c:pt idx="854">
                        <c:v>43287.58336423611</c:v>
                      </c:pt>
                      <c:pt idx="855">
                        <c:v>43287.625030960648</c:v>
                      </c:pt>
                      <c:pt idx="856">
                        <c:v>43287.666697685185</c:v>
                      </c:pt>
                      <c:pt idx="857">
                        <c:v>43287.708364409722</c:v>
                      </c:pt>
                      <c:pt idx="858">
                        <c:v>43287.750031134259</c:v>
                      </c:pt>
                      <c:pt idx="859">
                        <c:v>43287.791697858796</c:v>
                      </c:pt>
                      <c:pt idx="860">
                        <c:v>43287.833364583334</c:v>
                      </c:pt>
                      <c:pt idx="861">
                        <c:v>43287.875031307871</c:v>
                      </c:pt>
                      <c:pt idx="862">
                        <c:v>43287.916698032408</c:v>
                      </c:pt>
                      <c:pt idx="863">
                        <c:v>43287.958364756945</c:v>
                      </c:pt>
                      <c:pt idx="864">
                        <c:v>43288.000031481482</c:v>
                      </c:pt>
                      <c:pt idx="865">
                        <c:v>43288.04169820602</c:v>
                      </c:pt>
                      <c:pt idx="866">
                        <c:v>43288.083364930557</c:v>
                      </c:pt>
                      <c:pt idx="867">
                        <c:v>43288.125031655094</c:v>
                      </c:pt>
                      <c:pt idx="868">
                        <c:v>43288.166698379631</c:v>
                      </c:pt>
                      <c:pt idx="869">
                        <c:v>43288.208365104168</c:v>
                      </c:pt>
                      <c:pt idx="870">
                        <c:v>43288.250031828706</c:v>
                      </c:pt>
                      <c:pt idx="871">
                        <c:v>43288.291698553243</c:v>
                      </c:pt>
                      <c:pt idx="872">
                        <c:v>43288.33336527778</c:v>
                      </c:pt>
                      <c:pt idx="873">
                        <c:v>43288.375032002317</c:v>
                      </c:pt>
                      <c:pt idx="874">
                        <c:v>43288.416698726855</c:v>
                      </c:pt>
                      <c:pt idx="875">
                        <c:v>43288.458365451392</c:v>
                      </c:pt>
                      <c:pt idx="876">
                        <c:v>43288.500032175929</c:v>
                      </c:pt>
                      <c:pt idx="877">
                        <c:v>43288.541698900466</c:v>
                      </c:pt>
                      <c:pt idx="878">
                        <c:v>43288.583365625003</c:v>
                      </c:pt>
                      <c:pt idx="879">
                        <c:v>43288.625032349541</c:v>
                      </c:pt>
                      <c:pt idx="880">
                        <c:v>43288.66669907407</c:v>
                      </c:pt>
                      <c:pt idx="881">
                        <c:v>43288.708365798608</c:v>
                      </c:pt>
                      <c:pt idx="882">
                        <c:v>43288.750032523145</c:v>
                      </c:pt>
                      <c:pt idx="883">
                        <c:v>43288.791699247682</c:v>
                      </c:pt>
                      <c:pt idx="884">
                        <c:v>43288.833365972219</c:v>
                      </c:pt>
                      <c:pt idx="885">
                        <c:v>43288.875032696757</c:v>
                      </c:pt>
                      <c:pt idx="886">
                        <c:v>43288.916699421294</c:v>
                      </c:pt>
                      <c:pt idx="887">
                        <c:v>43288.958366145831</c:v>
                      </c:pt>
                      <c:pt idx="888">
                        <c:v>43289.000032870368</c:v>
                      </c:pt>
                      <c:pt idx="889">
                        <c:v>43289.041699594905</c:v>
                      </c:pt>
                      <c:pt idx="890">
                        <c:v>43289.083366319443</c:v>
                      </c:pt>
                      <c:pt idx="891">
                        <c:v>43289.12503304398</c:v>
                      </c:pt>
                      <c:pt idx="892">
                        <c:v>43289.166699768517</c:v>
                      </c:pt>
                      <c:pt idx="893">
                        <c:v>43289.208366493054</c:v>
                      </c:pt>
                      <c:pt idx="894">
                        <c:v>43289.250033217591</c:v>
                      </c:pt>
                      <c:pt idx="895">
                        <c:v>43289.291699942129</c:v>
                      </c:pt>
                      <c:pt idx="896">
                        <c:v>43289.333366666666</c:v>
                      </c:pt>
                      <c:pt idx="897">
                        <c:v>43289.375033391203</c:v>
                      </c:pt>
                      <c:pt idx="898">
                        <c:v>43289.41670011574</c:v>
                      </c:pt>
                      <c:pt idx="899">
                        <c:v>43289.458366840277</c:v>
                      </c:pt>
                      <c:pt idx="900">
                        <c:v>43289.500033564815</c:v>
                      </c:pt>
                      <c:pt idx="901">
                        <c:v>43289.541700289352</c:v>
                      </c:pt>
                      <c:pt idx="902">
                        <c:v>43289.583367013889</c:v>
                      </c:pt>
                      <c:pt idx="903">
                        <c:v>43289.625033738426</c:v>
                      </c:pt>
                      <c:pt idx="904">
                        <c:v>43289.666700462963</c:v>
                      </c:pt>
                      <c:pt idx="905">
                        <c:v>43289.708367187501</c:v>
                      </c:pt>
                      <c:pt idx="906">
                        <c:v>43289.750033912038</c:v>
                      </c:pt>
                      <c:pt idx="907">
                        <c:v>43289.791700636575</c:v>
                      </c:pt>
                      <c:pt idx="908">
                        <c:v>43289.833367361112</c:v>
                      </c:pt>
                      <c:pt idx="909">
                        <c:v>43289.87503408565</c:v>
                      </c:pt>
                      <c:pt idx="910">
                        <c:v>43289.916700810187</c:v>
                      </c:pt>
                      <c:pt idx="911">
                        <c:v>43289.958367534724</c:v>
                      </c:pt>
                      <c:pt idx="912">
                        <c:v>43290.000034259261</c:v>
                      </c:pt>
                      <c:pt idx="913">
                        <c:v>43290.041700983798</c:v>
                      </c:pt>
                      <c:pt idx="914">
                        <c:v>43290.083367708336</c:v>
                      </c:pt>
                      <c:pt idx="915">
                        <c:v>43290.125034432873</c:v>
                      </c:pt>
                      <c:pt idx="916">
                        <c:v>43290.16670115741</c:v>
                      </c:pt>
                      <c:pt idx="917">
                        <c:v>43290.208367881947</c:v>
                      </c:pt>
                      <c:pt idx="918">
                        <c:v>43290.250034606484</c:v>
                      </c:pt>
                      <c:pt idx="919">
                        <c:v>43290.291701331022</c:v>
                      </c:pt>
                      <c:pt idx="920">
                        <c:v>43290.333368055559</c:v>
                      </c:pt>
                      <c:pt idx="921">
                        <c:v>43290.375034780096</c:v>
                      </c:pt>
                      <c:pt idx="922">
                        <c:v>43290.416701504633</c:v>
                      </c:pt>
                      <c:pt idx="923">
                        <c:v>43290.458368229163</c:v>
                      </c:pt>
                      <c:pt idx="924">
                        <c:v>43290.5000349537</c:v>
                      </c:pt>
                      <c:pt idx="925">
                        <c:v>43290.541701678238</c:v>
                      </c:pt>
                      <c:pt idx="926">
                        <c:v>43290.583368402775</c:v>
                      </c:pt>
                      <c:pt idx="927">
                        <c:v>43290.625035127312</c:v>
                      </c:pt>
                      <c:pt idx="928">
                        <c:v>43290.666701851849</c:v>
                      </c:pt>
                      <c:pt idx="929">
                        <c:v>43290.708368576386</c:v>
                      </c:pt>
                      <c:pt idx="930">
                        <c:v>43290.750035300924</c:v>
                      </c:pt>
                      <c:pt idx="931">
                        <c:v>43290.791702025461</c:v>
                      </c:pt>
                      <c:pt idx="932">
                        <c:v>43290.833368749998</c:v>
                      </c:pt>
                      <c:pt idx="933">
                        <c:v>43290.875035474535</c:v>
                      </c:pt>
                      <c:pt idx="934">
                        <c:v>43290.916702199072</c:v>
                      </c:pt>
                      <c:pt idx="935">
                        <c:v>43290.95836892361</c:v>
                      </c:pt>
                      <c:pt idx="936">
                        <c:v>43291.000035648147</c:v>
                      </c:pt>
                      <c:pt idx="937">
                        <c:v>43291.041702372684</c:v>
                      </c:pt>
                      <c:pt idx="938">
                        <c:v>43291.083369097221</c:v>
                      </c:pt>
                      <c:pt idx="939">
                        <c:v>43291.125035821759</c:v>
                      </c:pt>
                      <c:pt idx="940">
                        <c:v>43291.166702546296</c:v>
                      </c:pt>
                      <c:pt idx="941">
                        <c:v>43291.208369270833</c:v>
                      </c:pt>
                      <c:pt idx="942">
                        <c:v>43291.25003599537</c:v>
                      </c:pt>
                      <c:pt idx="943">
                        <c:v>43291.291702719907</c:v>
                      </c:pt>
                      <c:pt idx="944">
                        <c:v>43291.333369444445</c:v>
                      </c:pt>
                      <c:pt idx="945">
                        <c:v>43291.375036168982</c:v>
                      </c:pt>
                      <c:pt idx="946">
                        <c:v>43291.416702893519</c:v>
                      </c:pt>
                      <c:pt idx="947">
                        <c:v>43291.458369618056</c:v>
                      </c:pt>
                      <c:pt idx="948">
                        <c:v>43291.500036342593</c:v>
                      </c:pt>
                      <c:pt idx="949">
                        <c:v>43291.541703067131</c:v>
                      </c:pt>
                      <c:pt idx="950">
                        <c:v>43291.583369791668</c:v>
                      </c:pt>
                      <c:pt idx="951">
                        <c:v>43291.625036516205</c:v>
                      </c:pt>
                      <c:pt idx="952">
                        <c:v>43291.666703240742</c:v>
                      </c:pt>
                      <c:pt idx="953">
                        <c:v>43291.708369965279</c:v>
                      </c:pt>
                      <c:pt idx="954">
                        <c:v>43291.750036689817</c:v>
                      </c:pt>
                      <c:pt idx="955">
                        <c:v>43291.791703414354</c:v>
                      </c:pt>
                      <c:pt idx="956">
                        <c:v>43291.833370138891</c:v>
                      </c:pt>
                      <c:pt idx="957">
                        <c:v>43291.875036863428</c:v>
                      </c:pt>
                      <c:pt idx="958">
                        <c:v>43291.916703587965</c:v>
                      </c:pt>
                      <c:pt idx="959">
                        <c:v>43291.958370312503</c:v>
                      </c:pt>
                      <c:pt idx="960">
                        <c:v>43292.00003703704</c:v>
                      </c:pt>
                      <c:pt idx="961">
                        <c:v>43292.041703761577</c:v>
                      </c:pt>
                      <c:pt idx="962">
                        <c:v>43292.083370486114</c:v>
                      </c:pt>
                      <c:pt idx="963">
                        <c:v>43292.125037210651</c:v>
                      </c:pt>
                      <c:pt idx="964">
                        <c:v>43292.166703935189</c:v>
                      </c:pt>
                      <c:pt idx="965">
                        <c:v>43292.208370659719</c:v>
                      </c:pt>
                      <c:pt idx="966">
                        <c:v>43292.250037384256</c:v>
                      </c:pt>
                      <c:pt idx="967">
                        <c:v>43292.291704108793</c:v>
                      </c:pt>
                      <c:pt idx="968">
                        <c:v>43292.33337083333</c:v>
                      </c:pt>
                      <c:pt idx="969">
                        <c:v>43292.375037557867</c:v>
                      </c:pt>
                      <c:pt idx="970">
                        <c:v>43292.416704282405</c:v>
                      </c:pt>
                      <c:pt idx="971">
                        <c:v>43292.458371006942</c:v>
                      </c:pt>
                      <c:pt idx="972">
                        <c:v>43292.500037731479</c:v>
                      </c:pt>
                      <c:pt idx="973">
                        <c:v>43292.541704456016</c:v>
                      </c:pt>
                      <c:pt idx="974">
                        <c:v>43292.583371180554</c:v>
                      </c:pt>
                      <c:pt idx="975">
                        <c:v>43292.625037905091</c:v>
                      </c:pt>
                      <c:pt idx="976">
                        <c:v>43292.666704629628</c:v>
                      </c:pt>
                      <c:pt idx="977">
                        <c:v>43292.708371354165</c:v>
                      </c:pt>
                      <c:pt idx="978">
                        <c:v>43292.750038078702</c:v>
                      </c:pt>
                      <c:pt idx="979">
                        <c:v>43292.79170480324</c:v>
                      </c:pt>
                      <c:pt idx="980">
                        <c:v>43292.833371527777</c:v>
                      </c:pt>
                      <c:pt idx="981">
                        <c:v>43292.875038252314</c:v>
                      </c:pt>
                      <c:pt idx="982">
                        <c:v>43292.916704976851</c:v>
                      </c:pt>
                      <c:pt idx="983">
                        <c:v>43292.958371701388</c:v>
                      </c:pt>
                      <c:pt idx="984">
                        <c:v>43293.000038425926</c:v>
                      </c:pt>
                      <c:pt idx="985">
                        <c:v>43293.041705150463</c:v>
                      </c:pt>
                      <c:pt idx="986">
                        <c:v>43293.083371875</c:v>
                      </c:pt>
                      <c:pt idx="987">
                        <c:v>43293.125038599537</c:v>
                      </c:pt>
                      <c:pt idx="988">
                        <c:v>43293.166705324074</c:v>
                      </c:pt>
                      <c:pt idx="989">
                        <c:v>43293.208372048612</c:v>
                      </c:pt>
                      <c:pt idx="990">
                        <c:v>43293.250038773149</c:v>
                      </c:pt>
                      <c:pt idx="991">
                        <c:v>43293.291705497686</c:v>
                      </c:pt>
                      <c:pt idx="992">
                        <c:v>43293.333372222223</c:v>
                      </c:pt>
                      <c:pt idx="993">
                        <c:v>43293.37503894676</c:v>
                      </c:pt>
                      <c:pt idx="994">
                        <c:v>43293.416705671298</c:v>
                      </c:pt>
                      <c:pt idx="995">
                        <c:v>43293.458372395835</c:v>
                      </c:pt>
                      <c:pt idx="996">
                        <c:v>43293.500039120372</c:v>
                      </c:pt>
                      <c:pt idx="997">
                        <c:v>43293.541705844909</c:v>
                      </c:pt>
                      <c:pt idx="998">
                        <c:v>43293.583372569447</c:v>
                      </c:pt>
                      <c:pt idx="999">
                        <c:v>43293.625039293984</c:v>
                      </c:pt>
                      <c:pt idx="1000">
                        <c:v>43293.666706018521</c:v>
                      </c:pt>
                      <c:pt idx="1001">
                        <c:v>43293.708372743058</c:v>
                      </c:pt>
                      <c:pt idx="1002">
                        <c:v>43293.750039467595</c:v>
                      </c:pt>
                      <c:pt idx="1003">
                        <c:v>43293.791706192133</c:v>
                      </c:pt>
                      <c:pt idx="1004">
                        <c:v>43293.83337291667</c:v>
                      </c:pt>
                      <c:pt idx="1005">
                        <c:v>43293.875039641207</c:v>
                      </c:pt>
                      <c:pt idx="1006">
                        <c:v>43293.916706365744</c:v>
                      </c:pt>
                      <c:pt idx="1007">
                        <c:v>43293.958373090281</c:v>
                      </c:pt>
                      <c:pt idx="1008">
                        <c:v>43294.000039814811</c:v>
                      </c:pt>
                      <c:pt idx="1009">
                        <c:v>43294.041706539349</c:v>
                      </c:pt>
                      <c:pt idx="1010">
                        <c:v>43294.083373263886</c:v>
                      </c:pt>
                      <c:pt idx="1011">
                        <c:v>43294.125039988423</c:v>
                      </c:pt>
                      <c:pt idx="1012">
                        <c:v>43294.16670671296</c:v>
                      </c:pt>
                      <c:pt idx="1013">
                        <c:v>43294.208373437497</c:v>
                      </c:pt>
                      <c:pt idx="1014">
                        <c:v>43294.250040162035</c:v>
                      </c:pt>
                      <c:pt idx="1015">
                        <c:v>43294.291706886572</c:v>
                      </c:pt>
                      <c:pt idx="1016">
                        <c:v>43294.333373611109</c:v>
                      </c:pt>
                      <c:pt idx="1017">
                        <c:v>43294.375040335646</c:v>
                      </c:pt>
                      <c:pt idx="1018">
                        <c:v>43294.416707060183</c:v>
                      </c:pt>
                      <c:pt idx="1019">
                        <c:v>43294.458373784721</c:v>
                      </c:pt>
                      <c:pt idx="1020">
                        <c:v>43294.500040509258</c:v>
                      </c:pt>
                      <c:pt idx="1021">
                        <c:v>43294.541707233795</c:v>
                      </c:pt>
                      <c:pt idx="1022">
                        <c:v>43294.583373958332</c:v>
                      </c:pt>
                      <c:pt idx="1023">
                        <c:v>43294.625040682869</c:v>
                      </c:pt>
                      <c:pt idx="1024">
                        <c:v>43294.666707407407</c:v>
                      </c:pt>
                      <c:pt idx="1025">
                        <c:v>43294.708374131944</c:v>
                      </c:pt>
                      <c:pt idx="1026">
                        <c:v>43294.750040856481</c:v>
                      </c:pt>
                      <c:pt idx="1027">
                        <c:v>43294.791707581018</c:v>
                      </c:pt>
                      <c:pt idx="1028">
                        <c:v>43294.833374305555</c:v>
                      </c:pt>
                      <c:pt idx="1029">
                        <c:v>43294.875041030093</c:v>
                      </c:pt>
                      <c:pt idx="1030">
                        <c:v>43294.91670775463</c:v>
                      </c:pt>
                      <c:pt idx="1031">
                        <c:v>43294.958374479167</c:v>
                      </c:pt>
                      <c:pt idx="1032">
                        <c:v>43295.000041203704</c:v>
                      </c:pt>
                      <c:pt idx="1033">
                        <c:v>43295.041707928242</c:v>
                      </c:pt>
                      <c:pt idx="1034">
                        <c:v>43295.083374652779</c:v>
                      </c:pt>
                      <c:pt idx="1035">
                        <c:v>43295.125041377316</c:v>
                      </c:pt>
                      <c:pt idx="1036">
                        <c:v>43295.166708101853</c:v>
                      </c:pt>
                      <c:pt idx="1037">
                        <c:v>43295.20837482639</c:v>
                      </c:pt>
                      <c:pt idx="1038">
                        <c:v>43295.250041550928</c:v>
                      </c:pt>
                      <c:pt idx="1039">
                        <c:v>43295.291708275465</c:v>
                      </c:pt>
                      <c:pt idx="1040">
                        <c:v>43295.333375000002</c:v>
                      </c:pt>
                      <c:pt idx="1041">
                        <c:v>43295.375041724539</c:v>
                      </c:pt>
                      <c:pt idx="1042">
                        <c:v>43295.416708449076</c:v>
                      </c:pt>
                      <c:pt idx="1043">
                        <c:v>43295.458375173614</c:v>
                      </c:pt>
                      <c:pt idx="1044">
                        <c:v>43295.500041898151</c:v>
                      </c:pt>
                      <c:pt idx="1045">
                        <c:v>43295.541708622688</c:v>
                      </c:pt>
                      <c:pt idx="1046">
                        <c:v>43295.583375347225</c:v>
                      </c:pt>
                      <c:pt idx="1047">
                        <c:v>43295.625042071762</c:v>
                      </c:pt>
                      <c:pt idx="1048">
                        <c:v>43295.6667087963</c:v>
                      </c:pt>
                      <c:pt idx="1049">
                        <c:v>43295.708375520837</c:v>
                      </c:pt>
                      <c:pt idx="1050">
                        <c:v>43295.750042245367</c:v>
                      </c:pt>
                      <c:pt idx="1051">
                        <c:v>43295.791708969904</c:v>
                      </c:pt>
                      <c:pt idx="1052">
                        <c:v>43295.833375694441</c:v>
                      </c:pt>
                      <c:pt idx="1053">
                        <c:v>43295.875042418978</c:v>
                      </c:pt>
                      <c:pt idx="1054">
                        <c:v>43295.916709143516</c:v>
                      </c:pt>
                      <c:pt idx="1055">
                        <c:v>43295.958375868053</c:v>
                      </c:pt>
                      <c:pt idx="1056">
                        <c:v>43296.00004259259</c:v>
                      </c:pt>
                      <c:pt idx="1057">
                        <c:v>43296.041709317127</c:v>
                      </c:pt>
                      <c:pt idx="1058">
                        <c:v>43296.083376041664</c:v>
                      </c:pt>
                      <c:pt idx="1059">
                        <c:v>43296.125042766202</c:v>
                      </c:pt>
                      <c:pt idx="1060">
                        <c:v>43296.166709490739</c:v>
                      </c:pt>
                      <c:pt idx="1061">
                        <c:v>43296.208376215276</c:v>
                      </c:pt>
                      <c:pt idx="1062">
                        <c:v>43296.250042939813</c:v>
                      </c:pt>
                      <c:pt idx="1063">
                        <c:v>43296.29170966435</c:v>
                      </c:pt>
                      <c:pt idx="1064">
                        <c:v>43296.333376388888</c:v>
                      </c:pt>
                      <c:pt idx="1065">
                        <c:v>43296.375043113425</c:v>
                      </c:pt>
                      <c:pt idx="1066">
                        <c:v>43296.416709837962</c:v>
                      </c:pt>
                      <c:pt idx="1067">
                        <c:v>43296.458376562499</c:v>
                      </c:pt>
                      <c:pt idx="1068">
                        <c:v>43296.500043287037</c:v>
                      </c:pt>
                      <c:pt idx="1069">
                        <c:v>43296.541710011574</c:v>
                      </c:pt>
                      <c:pt idx="1070">
                        <c:v>43296.583376736111</c:v>
                      </c:pt>
                      <c:pt idx="1071">
                        <c:v>43296.625043460648</c:v>
                      </c:pt>
                      <c:pt idx="1072">
                        <c:v>43296.666710185185</c:v>
                      </c:pt>
                      <c:pt idx="1073">
                        <c:v>43296.708376909723</c:v>
                      </c:pt>
                      <c:pt idx="1074">
                        <c:v>43296.75004363426</c:v>
                      </c:pt>
                      <c:pt idx="1075">
                        <c:v>43296.791710358797</c:v>
                      </c:pt>
                      <c:pt idx="1076">
                        <c:v>43296.833377083334</c:v>
                      </c:pt>
                      <c:pt idx="1077">
                        <c:v>43296.875043807871</c:v>
                      </c:pt>
                      <c:pt idx="1078">
                        <c:v>43296.916710532409</c:v>
                      </c:pt>
                      <c:pt idx="1079">
                        <c:v>43296.958377256946</c:v>
                      </c:pt>
                      <c:pt idx="1080">
                        <c:v>43297.000043981483</c:v>
                      </c:pt>
                      <c:pt idx="1081">
                        <c:v>43297.04171070602</c:v>
                      </c:pt>
                      <c:pt idx="1082">
                        <c:v>43297.083377430557</c:v>
                      </c:pt>
                      <c:pt idx="1083">
                        <c:v>43297.125044155095</c:v>
                      </c:pt>
                      <c:pt idx="1084">
                        <c:v>43297.166710879632</c:v>
                      </c:pt>
                      <c:pt idx="1085">
                        <c:v>43297.208377604169</c:v>
                      </c:pt>
                      <c:pt idx="1086">
                        <c:v>43297.250044328706</c:v>
                      </c:pt>
                      <c:pt idx="1087">
                        <c:v>43297.291711053243</c:v>
                      </c:pt>
                      <c:pt idx="1088">
                        <c:v>43297.333377777781</c:v>
                      </c:pt>
                      <c:pt idx="1089">
                        <c:v>43297.375044502318</c:v>
                      </c:pt>
                      <c:pt idx="1090">
                        <c:v>43297.416711226855</c:v>
                      </c:pt>
                      <c:pt idx="1091">
                        <c:v>43297.458377951392</c:v>
                      </c:pt>
                      <c:pt idx="1092">
                        <c:v>43297.50004467593</c:v>
                      </c:pt>
                      <c:pt idx="1093">
                        <c:v>43297.541711400459</c:v>
                      </c:pt>
                      <c:pt idx="1094">
                        <c:v>43297.583378124997</c:v>
                      </c:pt>
                      <c:pt idx="1095">
                        <c:v>43297.625044849534</c:v>
                      </c:pt>
                      <c:pt idx="1096">
                        <c:v>43297.666711574071</c:v>
                      </c:pt>
                      <c:pt idx="1097">
                        <c:v>43297.708378298608</c:v>
                      </c:pt>
                      <c:pt idx="1098">
                        <c:v>43297.750045023146</c:v>
                      </c:pt>
                      <c:pt idx="1099">
                        <c:v>43297.791711747683</c:v>
                      </c:pt>
                      <c:pt idx="1100">
                        <c:v>43297.83337847222</c:v>
                      </c:pt>
                      <c:pt idx="1101">
                        <c:v>43297.875045196757</c:v>
                      </c:pt>
                      <c:pt idx="1102">
                        <c:v>43297.916711921294</c:v>
                      </c:pt>
                      <c:pt idx="1103">
                        <c:v>43297.958378645832</c:v>
                      </c:pt>
                      <c:pt idx="1104">
                        <c:v>43298.000045370369</c:v>
                      </c:pt>
                      <c:pt idx="1105">
                        <c:v>43298.041712094906</c:v>
                      </c:pt>
                      <c:pt idx="1106">
                        <c:v>43298.083378819443</c:v>
                      </c:pt>
                      <c:pt idx="1107">
                        <c:v>43298.12504554398</c:v>
                      </c:pt>
                      <c:pt idx="1108">
                        <c:v>43298.166712268518</c:v>
                      </c:pt>
                      <c:pt idx="1109">
                        <c:v>43298.208378993055</c:v>
                      </c:pt>
                      <c:pt idx="1110">
                        <c:v>43298.250045717592</c:v>
                      </c:pt>
                      <c:pt idx="1111">
                        <c:v>43298.291712442129</c:v>
                      </c:pt>
                      <c:pt idx="1112">
                        <c:v>43298.333379166666</c:v>
                      </c:pt>
                      <c:pt idx="1113">
                        <c:v>43298.375045891204</c:v>
                      </c:pt>
                      <c:pt idx="1114">
                        <c:v>43298.416712615741</c:v>
                      </c:pt>
                      <c:pt idx="1115">
                        <c:v>43298.458379340278</c:v>
                      </c:pt>
                      <c:pt idx="1116">
                        <c:v>43298.500046064815</c:v>
                      </c:pt>
                      <c:pt idx="1117">
                        <c:v>43298.541712789352</c:v>
                      </c:pt>
                      <c:pt idx="1118">
                        <c:v>43298.58337951389</c:v>
                      </c:pt>
                      <c:pt idx="1119">
                        <c:v>43298.625046238427</c:v>
                      </c:pt>
                      <c:pt idx="1120">
                        <c:v>43298.666712962964</c:v>
                      </c:pt>
                      <c:pt idx="1121">
                        <c:v>43298.708379687501</c:v>
                      </c:pt>
                      <c:pt idx="1122">
                        <c:v>43298.750046412039</c:v>
                      </c:pt>
                      <c:pt idx="1123">
                        <c:v>43298.791713136576</c:v>
                      </c:pt>
                      <c:pt idx="1124">
                        <c:v>43298.833379861113</c:v>
                      </c:pt>
                      <c:pt idx="1125">
                        <c:v>43298.87504658565</c:v>
                      </c:pt>
                      <c:pt idx="1126">
                        <c:v>43298.916713310187</c:v>
                      </c:pt>
                      <c:pt idx="1127">
                        <c:v>43298.958380034725</c:v>
                      </c:pt>
                      <c:pt idx="1128">
                        <c:v>43299.000046759262</c:v>
                      </c:pt>
                      <c:pt idx="1129">
                        <c:v>43299.041713483799</c:v>
                      </c:pt>
                      <c:pt idx="1130">
                        <c:v>43299.083380208336</c:v>
                      </c:pt>
                      <c:pt idx="1131">
                        <c:v>43299.125046932873</c:v>
                      </c:pt>
                      <c:pt idx="1132">
                        <c:v>43299.166713657411</c:v>
                      </c:pt>
                      <c:pt idx="1133">
                        <c:v>43299.208380381948</c:v>
                      </c:pt>
                      <c:pt idx="1134">
                        <c:v>43299.250047106485</c:v>
                      </c:pt>
                      <c:pt idx="1135">
                        <c:v>43299.291713831015</c:v>
                      </c:pt>
                      <c:pt idx="1136">
                        <c:v>43299.333380555552</c:v>
                      </c:pt>
                      <c:pt idx="1137">
                        <c:v>43299.375047280089</c:v>
                      </c:pt>
                      <c:pt idx="1138">
                        <c:v>43299.416714004627</c:v>
                      </c:pt>
                      <c:pt idx="1139">
                        <c:v>43299.458380729164</c:v>
                      </c:pt>
                      <c:pt idx="1140">
                        <c:v>43299.500047453701</c:v>
                      </c:pt>
                      <c:pt idx="1141">
                        <c:v>43299.541714178238</c:v>
                      </c:pt>
                      <c:pt idx="1142">
                        <c:v>43299.583380902775</c:v>
                      </c:pt>
                      <c:pt idx="1143">
                        <c:v>43299.625047627313</c:v>
                      </c:pt>
                      <c:pt idx="1144">
                        <c:v>43299.66671435185</c:v>
                      </c:pt>
                      <c:pt idx="1145">
                        <c:v>43299.708381076387</c:v>
                      </c:pt>
                      <c:pt idx="1146">
                        <c:v>43299.750047800924</c:v>
                      </c:pt>
                      <c:pt idx="1147">
                        <c:v>43299.791714525461</c:v>
                      </c:pt>
                      <c:pt idx="1148">
                        <c:v>43299.833381249999</c:v>
                      </c:pt>
                      <c:pt idx="1149">
                        <c:v>43299.875047974536</c:v>
                      </c:pt>
                      <c:pt idx="1150">
                        <c:v>43299.916714699073</c:v>
                      </c:pt>
                      <c:pt idx="1151">
                        <c:v>43299.95838142361</c:v>
                      </c:pt>
                      <c:pt idx="1152">
                        <c:v>43300.000048148147</c:v>
                      </c:pt>
                      <c:pt idx="1153">
                        <c:v>43300.041714872685</c:v>
                      </c:pt>
                      <c:pt idx="1154">
                        <c:v>43300.083381597222</c:v>
                      </c:pt>
                      <c:pt idx="1155">
                        <c:v>43300.125048321759</c:v>
                      </c:pt>
                      <c:pt idx="1156">
                        <c:v>43300.166715046296</c:v>
                      </c:pt>
                      <c:pt idx="1157">
                        <c:v>43300.208381770834</c:v>
                      </c:pt>
                      <c:pt idx="1158">
                        <c:v>43300.250048495371</c:v>
                      </c:pt>
                      <c:pt idx="1159">
                        <c:v>43300.291715219908</c:v>
                      </c:pt>
                      <c:pt idx="1160">
                        <c:v>43300.333381944445</c:v>
                      </c:pt>
                      <c:pt idx="1161">
                        <c:v>43300.375048668982</c:v>
                      </c:pt>
                      <c:pt idx="1162">
                        <c:v>43300.41671539352</c:v>
                      </c:pt>
                      <c:pt idx="1163">
                        <c:v>43300.458382118057</c:v>
                      </c:pt>
                      <c:pt idx="1164">
                        <c:v>43300.500048842594</c:v>
                      </c:pt>
                      <c:pt idx="1165">
                        <c:v>43300.541715567131</c:v>
                      </c:pt>
                      <c:pt idx="1166">
                        <c:v>43300.583382291668</c:v>
                      </c:pt>
                      <c:pt idx="1167">
                        <c:v>43300.625049016206</c:v>
                      </c:pt>
                      <c:pt idx="1168">
                        <c:v>43300.666715740743</c:v>
                      </c:pt>
                      <c:pt idx="1169">
                        <c:v>43300.70838246528</c:v>
                      </c:pt>
                      <c:pt idx="1170">
                        <c:v>43300.750049189817</c:v>
                      </c:pt>
                      <c:pt idx="1171">
                        <c:v>43300.791715914354</c:v>
                      </c:pt>
                      <c:pt idx="1172">
                        <c:v>43300.833382638892</c:v>
                      </c:pt>
                      <c:pt idx="1173">
                        <c:v>43300.875049363429</c:v>
                      </c:pt>
                      <c:pt idx="1174">
                        <c:v>43300.916716087966</c:v>
                      </c:pt>
                      <c:pt idx="1175">
                        <c:v>43300.958382812503</c:v>
                      </c:pt>
                      <c:pt idx="1176">
                        <c:v>43301.00004953704</c:v>
                      </c:pt>
                      <c:pt idx="1177">
                        <c:v>43301.041716261578</c:v>
                      </c:pt>
                      <c:pt idx="1178">
                        <c:v>43301.083382986108</c:v>
                      </c:pt>
                      <c:pt idx="1179">
                        <c:v>43301.125049710645</c:v>
                      </c:pt>
                      <c:pt idx="1180">
                        <c:v>43301.166716435182</c:v>
                      </c:pt>
                      <c:pt idx="1181">
                        <c:v>43301.208383159719</c:v>
                      </c:pt>
                      <c:pt idx="1182">
                        <c:v>43301.250049884256</c:v>
                      </c:pt>
                      <c:pt idx="1183">
                        <c:v>43301.291716608794</c:v>
                      </c:pt>
                      <c:pt idx="1184">
                        <c:v>43301.333383333331</c:v>
                      </c:pt>
                      <c:pt idx="1185">
                        <c:v>43301.375050057868</c:v>
                      </c:pt>
                      <c:pt idx="1186">
                        <c:v>43301.416716782405</c:v>
                      </c:pt>
                      <c:pt idx="1187">
                        <c:v>43301.458383506942</c:v>
                      </c:pt>
                      <c:pt idx="1188">
                        <c:v>43301.50005023148</c:v>
                      </c:pt>
                      <c:pt idx="1189">
                        <c:v>43301.541716956017</c:v>
                      </c:pt>
                      <c:pt idx="1190">
                        <c:v>43301.583383680554</c:v>
                      </c:pt>
                      <c:pt idx="1191">
                        <c:v>43301.625050405091</c:v>
                      </c:pt>
                      <c:pt idx="1192">
                        <c:v>43301.666717129629</c:v>
                      </c:pt>
                      <c:pt idx="1193">
                        <c:v>43301.708383854166</c:v>
                      </c:pt>
                      <c:pt idx="1194">
                        <c:v>43301.750050578703</c:v>
                      </c:pt>
                      <c:pt idx="1195">
                        <c:v>43301.79171730324</c:v>
                      </c:pt>
                      <c:pt idx="1196">
                        <c:v>43301.833384027777</c:v>
                      </c:pt>
                      <c:pt idx="1197">
                        <c:v>43301.875050752315</c:v>
                      </c:pt>
                      <c:pt idx="1198">
                        <c:v>43301.916717476852</c:v>
                      </c:pt>
                      <c:pt idx="1199">
                        <c:v>43301.958384201389</c:v>
                      </c:pt>
                      <c:pt idx="1200">
                        <c:v>43302.000050925926</c:v>
                      </c:pt>
                      <c:pt idx="1201">
                        <c:v>43302.041717650463</c:v>
                      </c:pt>
                      <c:pt idx="1202">
                        <c:v>43302.083384375001</c:v>
                      </c:pt>
                      <c:pt idx="1203">
                        <c:v>43302.125051099538</c:v>
                      </c:pt>
                      <c:pt idx="1204">
                        <c:v>43302.166717824075</c:v>
                      </c:pt>
                      <c:pt idx="1205">
                        <c:v>43302.208384548612</c:v>
                      </c:pt>
                      <c:pt idx="1206">
                        <c:v>43302.250051273149</c:v>
                      </c:pt>
                      <c:pt idx="1207">
                        <c:v>43302.291717997687</c:v>
                      </c:pt>
                      <c:pt idx="1208">
                        <c:v>43302.333384722224</c:v>
                      </c:pt>
                      <c:pt idx="1209">
                        <c:v>43302.375051446761</c:v>
                      </c:pt>
                      <c:pt idx="1210">
                        <c:v>43302.416718171298</c:v>
                      </c:pt>
                      <c:pt idx="1211">
                        <c:v>43302.458384895835</c:v>
                      </c:pt>
                      <c:pt idx="1212">
                        <c:v>43302.500051620373</c:v>
                      </c:pt>
                      <c:pt idx="1213">
                        <c:v>43302.54171834491</c:v>
                      </c:pt>
                      <c:pt idx="1214">
                        <c:v>43302.583385069447</c:v>
                      </c:pt>
                      <c:pt idx="1215">
                        <c:v>43302.625051793984</c:v>
                      </c:pt>
                      <c:pt idx="1216">
                        <c:v>43302.666718518522</c:v>
                      </c:pt>
                      <c:pt idx="1217">
                        <c:v>43302.708385243059</c:v>
                      </c:pt>
                      <c:pt idx="1218">
                        <c:v>43302.750051967596</c:v>
                      </c:pt>
                      <c:pt idx="1219">
                        <c:v>43302.791718692133</c:v>
                      </c:pt>
                      <c:pt idx="1220">
                        <c:v>43302.833385416663</c:v>
                      </c:pt>
                      <c:pt idx="1221">
                        <c:v>43302.8750521412</c:v>
                      </c:pt>
                      <c:pt idx="1222">
                        <c:v>43302.916718865737</c:v>
                      </c:pt>
                      <c:pt idx="1223">
                        <c:v>43302.958385590275</c:v>
                      </c:pt>
                      <c:pt idx="1224">
                        <c:v>43303.000052314812</c:v>
                      </c:pt>
                      <c:pt idx="1225">
                        <c:v>43303.041719039349</c:v>
                      </c:pt>
                      <c:pt idx="1226">
                        <c:v>43303.083385763886</c:v>
                      </c:pt>
                      <c:pt idx="1227">
                        <c:v>43303.125052488424</c:v>
                      </c:pt>
                      <c:pt idx="1228">
                        <c:v>43303.166719212961</c:v>
                      </c:pt>
                      <c:pt idx="1229">
                        <c:v>43303.208385937498</c:v>
                      </c:pt>
                      <c:pt idx="1230">
                        <c:v>43303.250052662035</c:v>
                      </c:pt>
                      <c:pt idx="1231">
                        <c:v>43303.291719386572</c:v>
                      </c:pt>
                      <c:pt idx="1232">
                        <c:v>43303.33338611111</c:v>
                      </c:pt>
                      <c:pt idx="1233">
                        <c:v>43303.375052835647</c:v>
                      </c:pt>
                      <c:pt idx="1234">
                        <c:v>43303.416719560184</c:v>
                      </c:pt>
                      <c:pt idx="1235">
                        <c:v>43303.458386284721</c:v>
                      </c:pt>
                      <c:pt idx="1236">
                        <c:v>43303.500053009258</c:v>
                      </c:pt>
                      <c:pt idx="1237">
                        <c:v>43303.541719733796</c:v>
                      </c:pt>
                      <c:pt idx="1238">
                        <c:v>43303.583386458333</c:v>
                      </c:pt>
                      <c:pt idx="1239">
                        <c:v>43303.62505318287</c:v>
                      </c:pt>
                      <c:pt idx="1240">
                        <c:v>43303.666719907407</c:v>
                      </c:pt>
                      <c:pt idx="1241">
                        <c:v>43303.708386631944</c:v>
                      </c:pt>
                      <c:pt idx="1242">
                        <c:v>43303.750053356482</c:v>
                      </c:pt>
                      <c:pt idx="1243">
                        <c:v>43303.791720081019</c:v>
                      </c:pt>
                      <c:pt idx="1244">
                        <c:v>43303.833386805556</c:v>
                      </c:pt>
                      <c:pt idx="1245">
                        <c:v>43303.875053530093</c:v>
                      </c:pt>
                      <c:pt idx="1246">
                        <c:v>43303.91672025463</c:v>
                      </c:pt>
                      <c:pt idx="1247">
                        <c:v>43303.958386979168</c:v>
                      </c:pt>
                      <c:pt idx="1248">
                        <c:v>43304.000053703705</c:v>
                      </c:pt>
                      <c:pt idx="1249">
                        <c:v>43304.041720428242</c:v>
                      </c:pt>
                      <c:pt idx="1250">
                        <c:v>43304.083387152779</c:v>
                      </c:pt>
                      <c:pt idx="1251">
                        <c:v>43304.125053877317</c:v>
                      </c:pt>
                      <c:pt idx="1252">
                        <c:v>43304.166720601854</c:v>
                      </c:pt>
                      <c:pt idx="1253">
                        <c:v>43304.208387326391</c:v>
                      </c:pt>
                      <c:pt idx="1254">
                        <c:v>43304.250054050928</c:v>
                      </c:pt>
                      <c:pt idx="1255">
                        <c:v>43304.291720775465</c:v>
                      </c:pt>
                      <c:pt idx="1256">
                        <c:v>43304.333387500003</c:v>
                      </c:pt>
                      <c:pt idx="1257">
                        <c:v>43304.37505422454</c:v>
                      </c:pt>
                      <c:pt idx="1258">
                        <c:v>43304.416720949077</c:v>
                      </c:pt>
                      <c:pt idx="1259">
                        <c:v>43304.458387673614</c:v>
                      </c:pt>
                      <c:pt idx="1260">
                        <c:v>43304.500054398151</c:v>
                      </c:pt>
                      <c:pt idx="1261">
                        <c:v>43304.541721122689</c:v>
                      </c:pt>
                      <c:pt idx="1262">
                        <c:v>43304.583387847226</c:v>
                      </c:pt>
                      <c:pt idx="1263">
                        <c:v>43304.625054571756</c:v>
                      </c:pt>
                      <c:pt idx="1264">
                        <c:v>43304.666721296293</c:v>
                      </c:pt>
                      <c:pt idx="1265">
                        <c:v>43304.70838802083</c:v>
                      </c:pt>
                      <c:pt idx="1266">
                        <c:v>43304.750054745367</c:v>
                      </c:pt>
                      <c:pt idx="1267">
                        <c:v>43304.791721469905</c:v>
                      </c:pt>
                      <c:pt idx="1268">
                        <c:v>43304.833388194442</c:v>
                      </c:pt>
                      <c:pt idx="1269">
                        <c:v>43304.875054918979</c:v>
                      </c:pt>
                      <c:pt idx="1270">
                        <c:v>43304.916721643516</c:v>
                      </c:pt>
                      <c:pt idx="1271">
                        <c:v>43304.958388368053</c:v>
                      </c:pt>
                      <c:pt idx="1272">
                        <c:v>43305.000055092591</c:v>
                      </c:pt>
                      <c:pt idx="1273">
                        <c:v>43305.041721817128</c:v>
                      </c:pt>
                      <c:pt idx="1274">
                        <c:v>43305.083388541665</c:v>
                      </c:pt>
                      <c:pt idx="1275">
                        <c:v>43305.125055266202</c:v>
                      </c:pt>
                      <c:pt idx="1276">
                        <c:v>43305.166721990739</c:v>
                      </c:pt>
                      <c:pt idx="1277">
                        <c:v>43305.208388715277</c:v>
                      </c:pt>
                      <c:pt idx="1278">
                        <c:v>43305.250055439814</c:v>
                      </c:pt>
                      <c:pt idx="1279">
                        <c:v>43305.291722164351</c:v>
                      </c:pt>
                      <c:pt idx="1280">
                        <c:v>43305.333388888888</c:v>
                      </c:pt>
                      <c:pt idx="1281">
                        <c:v>43305.375055613426</c:v>
                      </c:pt>
                      <c:pt idx="1282">
                        <c:v>43305.416722337963</c:v>
                      </c:pt>
                      <c:pt idx="1283">
                        <c:v>43305.4583890625</c:v>
                      </c:pt>
                      <c:pt idx="1284">
                        <c:v>43305.500055787037</c:v>
                      </c:pt>
                      <c:pt idx="1285">
                        <c:v>43305.541722511574</c:v>
                      </c:pt>
                      <c:pt idx="1286">
                        <c:v>43305.583389236112</c:v>
                      </c:pt>
                      <c:pt idx="1287">
                        <c:v>43305.625055960649</c:v>
                      </c:pt>
                      <c:pt idx="1288">
                        <c:v>43305.666722685186</c:v>
                      </c:pt>
                      <c:pt idx="1289">
                        <c:v>43305.708389409723</c:v>
                      </c:pt>
                      <c:pt idx="1290">
                        <c:v>43305.75005613426</c:v>
                      </c:pt>
                      <c:pt idx="1291">
                        <c:v>43305.791722858798</c:v>
                      </c:pt>
                      <c:pt idx="1292">
                        <c:v>43305.833389583335</c:v>
                      </c:pt>
                      <c:pt idx="1293">
                        <c:v>43305.875056307872</c:v>
                      </c:pt>
                      <c:pt idx="1294">
                        <c:v>43305.916723032409</c:v>
                      </c:pt>
                      <c:pt idx="1295">
                        <c:v>43305.958389756946</c:v>
                      </c:pt>
                      <c:pt idx="1296">
                        <c:v>43306.000056481484</c:v>
                      </c:pt>
                      <c:pt idx="1297">
                        <c:v>43306.041723206021</c:v>
                      </c:pt>
                      <c:pt idx="1298">
                        <c:v>43306.083389930558</c:v>
                      </c:pt>
                      <c:pt idx="1299">
                        <c:v>43306.125056655095</c:v>
                      </c:pt>
                      <c:pt idx="1300">
                        <c:v>43306.166723379632</c:v>
                      </c:pt>
                      <c:pt idx="1301">
                        <c:v>43306.20839010417</c:v>
                      </c:pt>
                      <c:pt idx="1302">
                        <c:v>43306.250056828707</c:v>
                      </c:pt>
                      <c:pt idx="1303">
                        <c:v>43306.291723553244</c:v>
                      </c:pt>
                      <c:pt idx="1304">
                        <c:v>43306.333390277781</c:v>
                      </c:pt>
                      <c:pt idx="1305">
                        <c:v>43306.375057002311</c:v>
                      </c:pt>
                      <c:pt idx="1306">
                        <c:v>43306.416723726848</c:v>
                      </c:pt>
                      <c:pt idx="1307">
                        <c:v>43306.458390451386</c:v>
                      </c:pt>
                      <c:pt idx="1308">
                        <c:v>43306.500057175923</c:v>
                      </c:pt>
                      <c:pt idx="1309">
                        <c:v>43306.54172390046</c:v>
                      </c:pt>
                      <c:pt idx="1310">
                        <c:v>43306.583390624997</c:v>
                      </c:pt>
                      <c:pt idx="1311">
                        <c:v>43306.625057349534</c:v>
                      </c:pt>
                      <c:pt idx="1312">
                        <c:v>43306.666724074072</c:v>
                      </c:pt>
                      <c:pt idx="1313">
                        <c:v>43306.708390798609</c:v>
                      </c:pt>
                      <c:pt idx="1314">
                        <c:v>43306.750057523146</c:v>
                      </c:pt>
                      <c:pt idx="1315">
                        <c:v>43306.791724247683</c:v>
                      </c:pt>
                      <c:pt idx="1316">
                        <c:v>43306.833390972221</c:v>
                      </c:pt>
                      <c:pt idx="1317">
                        <c:v>43306.875057696758</c:v>
                      </c:pt>
                      <c:pt idx="1318">
                        <c:v>43306.916724421295</c:v>
                      </c:pt>
                      <c:pt idx="1319">
                        <c:v>43306.958391145832</c:v>
                      </c:pt>
                      <c:pt idx="1320">
                        <c:v>43307.000057870369</c:v>
                      </c:pt>
                      <c:pt idx="1321">
                        <c:v>43307.041724594907</c:v>
                      </c:pt>
                      <c:pt idx="1322">
                        <c:v>43307.083391319444</c:v>
                      </c:pt>
                      <c:pt idx="1323">
                        <c:v>43307.125058043981</c:v>
                      </c:pt>
                      <c:pt idx="1324">
                        <c:v>43307.166724768518</c:v>
                      </c:pt>
                      <c:pt idx="1325">
                        <c:v>43307.208391493055</c:v>
                      </c:pt>
                      <c:pt idx="1326">
                        <c:v>43307.250058217593</c:v>
                      </c:pt>
                      <c:pt idx="1327">
                        <c:v>43307.29172494213</c:v>
                      </c:pt>
                      <c:pt idx="1328">
                        <c:v>43307.333391666667</c:v>
                      </c:pt>
                      <c:pt idx="1329">
                        <c:v>43307.375058391204</c:v>
                      </c:pt>
                      <c:pt idx="1330">
                        <c:v>43307.416725115741</c:v>
                      </c:pt>
                      <c:pt idx="1331">
                        <c:v>43307.458391840279</c:v>
                      </c:pt>
                      <c:pt idx="1332">
                        <c:v>43307.500058564816</c:v>
                      </c:pt>
                      <c:pt idx="1333">
                        <c:v>43307.541725289353</c:v>
                      </c:pt>
                      <c:pt idx="1334">
                        <c:v>43307.58339201389</c:v>
                      </c:pt>
                      <c:pt idx="1335">
                        <c:v>43307.625058738427</c:v>
                      </c:pt>
                      <c:pt idx="1336">
                        <c:v>43307.666725462965</c:v>
                      </c:pt>
                      <c:pt idx="1337">
                        <c:v>43307.708392187502</c:v>
                      </c:pt>
                      <c:pt idx="1338">
                        <c:v>43307.750058912039</c:v>
                      </c:pt>
                      <c:pt idx="1339">
                        <c:v>43307.791725636576</c:v>
                      </c:pt>
                      <c:pt idx="1340">
                        <c:v>43307.833392361114</c:v>
                      </c:pt>
                      <c:pt idx="1341">
                        <c:v>43307.875059085651</c:v>
                      </c:pt>
                      <c:pt idx="1342">
                        <c:v>43307.916725810188</c:v>
                      </c:pt>
                      <c:pt idx="1343">
                        <c:v>43307.958392534725</c:v>
                      </c:pt>
                      <c:pt idx="1344">
                        <c:v>43308.000059259262</c:v>
                      </c:pt>
                      <c:pt idx="1345">
                        <c:v>43308.0417259838</c:v>
                      </c:pt>
                      <c:pt idx="1346">
                        <c:v>43308.083392708337</c:v>
                      </c:pt>
                      <c:pt idx="1347">
                        <c:v>43308.125059432874</c:v>
                      </c:pt>
                      <c:pt idx="1348">
                        <c:v>43308.166726157404</c:v>
                      </c:pt>
                      <c:pt idx="1349">
                        <c:v>43308.208392881941</c:v>
                      </c:pt>
                      <c:pt idx="1350">
                        <c:v>43308.250059606478</c:v>
                      </c:pt>
                      <c:pt idx="1351">
                        <c:v>43308.291726331016</c:v>
                      </c:pt>
                      <c:pt idx="1352">
                        <c:v>43308.333393055553</c:v>
                      </c:pt>
                      <c:pt idx="1353">
                        <c:v>43308.37505978009</c:v>
                      </c:pt>
                      <c:pt idx="1354">
                        <c:v>43308.416726504627</c:v>
                      </c:pt>
                      <c:pt idx="1355">
                        <c:v>43308.458393229164</c:v>
                      </c:pt>
                      <c:pt idx="1356">
                        <c:v>43308.500059953702</c:v>
                      </c:pt>
                      <c:pt idx="1357">
                        <c:v>43308.541726678239</c:v>
                      </c:pt>
                      <c:pt idx="1358">
                        <c:v>43308.583393402776</c:v>
                      </c:pt>
                      <c:pt idx="1359">
                        <c:v>43308.625060127313</c:v>
                      </c:pt>
                      <c:pt idx="1360">
                        <c:v>43308.66672685185</c:v>
                      </c:pt>
                      <c:pt idx="1361">
                        <c:v>43308.708393576388</c:v>
                      </c:pt>
                      <c:pt idx="1362">
                        <c:v>43308.750060300925</c:v>
                      </c:pt>
                      <c:pt idx="1363">
                        <c:v>43308.791727025462</c:v>
                      </c:pt>
                      <c:pt idx="1364">
                        <c:v>43308.833393749999</c:v>
                      </c:pt>
                      <c:pt idx="1365">
                        <c:v>43308.875060474536</c:v>
                      </c:pt>
                      <c:pt idx="1366">
                        <c:v>43308.916727199074</c:v>
                      </c:pt>
                      <c:pt idx="1367">
                        <c:v>43308.958393923611</c:v>
                      </c:pt>
                      <c:pt idx="1368">
                        <c:v>43309.000060648148</c:v>
                      </c:pt>
                      <c:pt idx="1369">
                        <c:v>43309.041727372685</c:v>
                      </c:pt>
                      <c:pt idx="1370">
                        <c:v>43309.083394097222</c:v>
                      </c:pt>
                      <c:pt idx="1371">
                        <c:v>43309.12506082176</c:v>
                      </c:pt>
                      <c:pt idx="1372">
                        <c:v>43309.166727546297</c:v>
                      </c:pt>
                      <c:pt idx="1373">
                        <c:v>43309.208394270834</c:v>
                      </c:pt>
                      <c:pt idx="1374">
                        <c:v>43309.250060995371</c:v>
                      </c:pt>
                      <c:pt idx="1375">
                        <c:v>43309.291727719909</c:v>
                      </c:pt>
                      <c:pt idx="1376">
                        <c:v>43309.333394444446</c:v>
                      </c:pt>
                      <c:pt idx="1377">
                        <c:v>43309.375061168983</c:v>
                      </c:pt>
                      <c:pt idx="1378">
                        <c:v>43309.41672789352</c:v>
                      </c:pt>
                      <c:pt idx="1379">
                        <c:v>43309.458394618057</c:v>
                      </c:pt>
                      <c:pt idx="1380">
                        <c:v>43309.500061342595</c:v>
                      </c:pt>
                      <c:pt idx="1381">
                        <c:v>43309.541728067132</c:v>
                      </c:pt>
                      <c:pt idx="1382">
                        <c:v>43309.583394791669</c:v>
                      </c:pt>
                      <c:pt idx="1383">
                        <c:v>43309.625061516206</c:v>
                      </c:pt>
                      <c:pt idx="1384">
                        <c:v>43309.666728240743</c:v>
                      </c:pt>
                      <c:pt idx="1385">
                        <c:v>43309.708394965281</c:v>
                      </c:pt>
                      <c:pt idx="1386">
                        <c:v>43309.750061689818</c:v>
                      </c:pt>
                      <c:pt idx="1387">
                        <c:v>43309.791728414355</c:v>
                      </c:pt>
                      <c:pt idx="1388">
                        <c:v>43309.833395138892</c:v>
                      </c:pt>
                      <c:pt idx="1389">
                        <c:v>43309.875061863429</c:v>
                      </c:pt>
                      <c:pt idx="1390">
                        <c:v>43309.916728587959</c:v>
                      </c:pt>
                      <c:pt idx="1391">
                        <c:v>43309.958395312497</c:v>
                      </c:pt>
                      <c:pt idx="1392">
                        <c:v>43310.000062037034</c:v>
                      </c:pt>
                      <c:pt idx="1393">
                        <c:v>43310.041728761571</c:v>
                      </c:pt>
                      <c:pt idx="1394">
                        <c:v>43310.083395486108</c:v>
                      </c:pt>
                      <c:pt idx="1395">
                        <c:v>43310.125062210645</c:v>
                      </c:pt>
                      <c:pt idx="1396">
                        <c:v>43310.166728935183</c:v>
                      </c:pt>
                      <c:pt idx="1397">
                        <c:v>43310.20839565972</c:v>
                      </c:pt>
                      <c:pt idx="1398">
                        <c:v>43310.250062384257</c:v>
                      </c:pt>
                      <c:pt idx="1399">
                        <c:v>43310.291729108794</c:v>
                      </c:pt>
                      <c:pt idx="1400">
                        <c:v>43310.333395833331</c:v>
                      </c:pt>
                      <c:pt idx="1401">
                        <c:v>43310.375062557869</c:v>
                      </c:pt>
                      <c:pt idx="1402">
                        <c:v>43310.416729282406</c:v>
                      </c:pt>
                      <c:pt idx="1403">
                        <c:v>43310.458396006943</c:v>
                      </c:pt>
                      <c:pt idx="1404">
                        <c:v>43310.50006273148</c:v>
                      </c:pt>
                      <c:pt idx="1405">
                        <c:v>43310.541729456017</c:v>
                      </c:pt>
                      <c:pt idx="1406">
                        <c:v>43310.583396180555</c:v>
                      </c:pt>
                      <c:pt idx="1407">
                        <c:v>43310.625062905092</c:v>
                      </c:pt>
                      <c:pt idx="1408">
                        <c:v>43310.666729629629</c:v>
                      </c:pt>
                      <c:pt idx="1409">
                        <c:v>43310.708396354166</c:v>
                      </c:pt>
                      <c:pt idx="1410">
                        <c:v>43310.750063078704</c:v>
                      </c:pt>
                      <c:pt idx="1411">
                        <c:v>43310.791729803241</c:v>
                      </c:pt>
                      <c:pt idx="1412">
                        <c:v>43310.833396527778</c:v>
                      </c:pt>
                      <c:pt idx="1413">
                        <c:v>43310.875063252315</c:v>
                      </c:pt>
                      <c:pt idx="1414">
                        <c:v>43310.916729976852</c:v>
                      </c:pt>
                      <c:pt idx="1415">
                        <c:v>43310.95839670139</c:v>
                      </c:pt>
                      <c:pt idx="1416">
                        <c:v>43311.000063425927</c:v>
                      </c:pt>
                      <c:pt idx="1417">
                        <c:v>43311.041730150464</c:v>
                      </c:pt>
                      <c:pt idx="1418">
                        <c:v>43311.083396875001</c:v>
                      </c:pt>
                      <c:pt idx="1419">
                        <c:v>43311.125063599538</c:v>
                      </c:pt>
                      <c:pt idx="1420">
                        <c:v>43311.166730324076</c:v>
                      </c:pt>
                      <c:pt idx="1421">
                        <c:v>43311.208397048613</c:v>
                      </c:pt>
                      <c:pt idx="1422">
                        <c:v>43311.25006377315</c:v>
                      </c:pt>
                      <c:pt idx="1423">
                        <c:v>43311.291730497687</c:v>
                      </c:pt>
                      <c:pt idx="1424">
                        <c:v>43311.333397222224</c:v>
                      </c:pt>
                      <c:pt idx="1425">
                        <c:v>43311.375063946762</c:v>
                      </c:pt>
                      <c:pt idx="1426">
                        <c:v>43311.416730671299</c:v>
                      </c:pt>
                      <c:pt idx="1427">
                        <c:v>43311.458397395836</c:v>
                      </c:pt>
                      <c:pt idx="1428">
                        <c:v>43311.500064120373</c:v>
                      </c:pt>
                      <c:pt idx="1429">
                        <c:v>43311.54173084491</c:v>
                      </c:pt>
                      <c:pt idx="1430">
                        <c:v>43311.583397569448</c:v>
                      </c:pt>
                      <c:pt idx="1431">
                        <c:v>43311.625064293985</c:v>
                      </c:pt>
                      <c:pt idx="1432">
                        <c:v>43311.666731018522</c:v>
                      </c:pt>
                      <c:pt idx="1433">
                        <c:v>43311.708397743052</c:v>
                      </c:pt>
                      <c:pt idx="1434">
                        <c:v>43311.750064467589</c:v>
                      </c:pt>
                      <c:pt idx="1435">
                        <c:v>43311.791731192126</c:v>
                      </c:pt>
                      <c:pt idx="1436">
                        <c:v>43311.833397916664</c:v>
                      </c:pt>
                      <c:pt idx="1437">
                        <c:v>43311.875064641201</c:v>
                      </c:pt>
                      <c:pt idx="1438">
                        <c:v>43311.916731365738</c:v>
                      </c:pt>
                      <c:pt idx="1439">
                        <c:v>43311.958398090275</c:v>
                      </c:pt>
                      <c:pt idx="1440">
                        <c:v>43312.000064814813</c:v>
                      </c:pt>
                      <c:pt idx="1441">
                        <c:v>43312.04173153935</c:v>
                      </c:pt>
                      <c:pt idx="1442">
                        <c:v>43312.083398263887</c:v>
                      </c:pt>
                      <c:pt idx="1443">
                        <c:v>43312.125064988424</c:v>
                      </c:pt>
                      <c:pt idx="1444">
                        <c:v>43312.166731712961</c:v>
                      </c:pt>
                      <c:pt idx="1445">
                        <c:v>43312.208398437499</c:v>
                      </c:pt>
                      <c:pt idx="1446">
                        <c:v>43312.250065162036</c:v>
                      </c:pt>
                      <c:pt idx="1447">
                        <c:v>43312.291731886573</c:v>
                      </c:pt>
                      <c:pt idx="1448">
                        <c:v>43312.33339861111</c:v>
                      </c:pt>
                      <c:pt idx="1449">
                        <c:v>43312.375065335647</c:v>
                      </c:pt>
                      <c:pt idx="1450">
                        <c:v>43312.416732060185</c:v>
                      </c:pt>
                      <c:pt idx="1451">
                        <c:v>43312.458398784722</c:v>
                      </c:pt>
                      <c:pt idx="1452">
                        <c:v>43312.500065509259</c:v>
                      </c:pt>
                      <c:pt idx="1453">
                        <c:v>43312.541732233796</c:v>
                      </c:pt>
                      <c:pt idx="1454">
                        <c:v>43312.583398958333</c:v>
                      </c:pt>
                      <c:pt idx="1455">
                        <c:v>43312.625065682871</c:v>
                      </c:pt>
                      <c:pt idx="1456">
                        <c:v>43312.666732407408</c:v>
                      </c:pt>
                      <c:pt idx="1457">
                        <c:v>43312.708399131945</c:v>
                      </c:pt>
                      <c:pt idx="1458">
                        <c:v>43312.750065856482</c:v>
                      </c:pt>
                      <c:pt idx="1459">
                        <c:v>43312.791732581019</c:v>
                      </c:pt>
                      <c:pt idx="1460">
                        <c:v>43312.833399305557</c:v>
                      </c:pt>
                      <c:pt idx="1461">
                        <c:v>43312.875066030094</c:v>
                      </c:pt>
                      <c:pt idx="1462">
                        <c:v>43312.916732754631</c:v>
                      </c:pt>
                      <c:pt idx="1463">
                        <c:v>43312.958399479168</c:v>
                      </c:pt>
                      <c:pt idx="1464">
                        <c:v>43313.000066203706</c:v>
                      </c:pt>
                      <c:pt idx="1465">
                        <c:v>43313.041732928243</c:v>
                      </c:pt>
                      <c:pt idx="1466">
                        <c:v>43313.08339965278</c:v>
                      </c:pt>
                      <c:pt idx="1467">
                        <c:v>43313.125066377317</c:v>
                      </c:pt>
                      <c:pt idx="1468">
                        <c:v>43313.166733101854</c:v>
                      </c:pt>
                      <c:pt idx="1469">
                        <c:v>43313.208399826392</c:v>
                      </c:pt>
                      <c:pt idx="1470">
                        <c:v>43313.250066550929</c:v>
                      </c:pt>
                      <c:pt idx="1471">
                        <c:v>43313.291733275466</c:v>
                      </c:pt>
                      <c:pt idx="1472">
                        <c:v>43313.333400000003</c:v>
                      </c:pt>
                      <c:pt idx="1473">
                        <c:v>43313.37506672454</c:v>
                      </c:pt>
                      <c:pt idx="1474">
                        <c:v>43313.416733449078</c:v>
                      </c:pt>
                      <c:pt idx="1475">
                        <c:v>43313.458400173608</c:v>
                      </c:pt>
                      <c:pt idx="1476">
                        <c:v>43313.500066898145</c:v>
                      </c:pt>
                      <c:pt idx="1477">
                        <c:v>43313.541733622682</c:v>
                      </c:pt>
                      <c:pt idx="1478">
                        <c:v>43313.583400347219</c:v>
                      </c:pt>
                      <c:pt idx="1479">
                        <c:v>43313.625067071756</c:v>
                      </c:pt>
                      <c:pt idx="1480">
                        <c:v>43313.666733796294</c:v>
                      </c:pt>
                      <c:pt idx="1481">
                        <c:v>43313.708400520831</c:v>
                      </c:pt>
                      <c:pt idx="1482">
                        <c:v>43313.750067245368</c:v>
                      </c:pt>
                      <c:pt idx="1483">
                        <c:v>43313.791733969905</c:v>
                      </c:pt>
                      <c:pt idx="1484">
                        <c:v>43313.833400694442</c:v>
                      </c:pt>
                      <c:pt idx="1485">
                        <c:v>43313.87506741898</c:v>
                      </c:pt>
                      <c:pt idx="1486">
                        <c:v>43313.916734143517</c:v>
                      </c:pt>
                      <c:pt idx="1487">
                        <c:v>43313.958400868054</c:v>
                      </c:pt>
                      <c:pt idx="1488">
                        <c:v>43314.000067592591</c:v>
                      </c:pt>
                      <c:pt idx="1489">
                        <c:v>43314.041734317128</c:v>
                      </c:pt>
                      <c:pt idx="1490">
                        <c:v>43314.083401041666</c:v>
                      </c:pt>
                      <c:pt idx="1491">
                        <c:v>43314.125067766203</c:v>
                      </c:pt>
                      <c:pt idx="1492">
                        <c:v>43314.16673449074</c:v>
                      </c:pt>
                      <c:pt idx="1493">
                        <c:v>43314.208401215277</c:v>
                      </c:pt>
                      <c:pt idx="1494">
                        <c:v>43314.250067939814</c:v>
                      </c:pt>
                      <c:pt idx="1495">
                        <c:v>43314.291734664352</c:v>
                      </c:pt>
                      <c:pt idx="1496">
                        <c:v>43314.333401388889</c:v>
                      </c:pt>
                      <c:pt idx="1497">
                        <c:v>43314.375068113426</c:v>
                      </c:pt>
                      <c:pt idx="1498">
                        <c:v>43314.416734837963</c:v>
                      </c:pt>
                      <c:pt idx="1499">
                        <c:v>43314.458401562501</c:v>
                      </c:pt>
                      <c:pt idx="1500">
                        <c:v>43314.500068287038</c:v>
                      </c:pt>
                      <c:pt idx="1501">
                        <c:v>43314.541735011575</c:v>
                      </c:pt>
                      <c:pt idx="1502">
                        <c:v>43314.583401736112</c:v>
                      </c:pt>
                      <c:pt idx="1503">
                        <c:v>43314.625068460649</c:v>
                      </c:pt>
                      <c:pt idx="1504">
                        <c:v>43314.666735185187</c:v>
                      </c:pt>
                      <c:pt idx="1505">
                        <c:v>43314.708401909724</c:v>
                      </c:pt>
                      <c:pt idx="1506">
                        <c:v>43314.750068634261</c:v>
                      </c:pt>
                      <c:pt idx="1507">
                        <c:v>43314.791735358798</c:v>
                      </c:pt>
                      <c:pt idx="1508">
                        <c:v>43314.833402083335</c:v>
                      </c:pt>
                      <c:pt idx="1509">
                        <c:v>43314.875068807873</c:v>
                      </c:pt>
                      <c:pt idx="1510">
                        <c:v>43314.91673553241</c:v>
                      </c:pt>
                      <c:pt idx="1511">
                        <c:v>43314.958402256947</c:v>
                      </c:pt>
                      <c:pt idx="1512">
                        <c:v>43315.000068981484</c:v>
                      </c:pt>
                      <c:pt idx="1513">
                        <c:v>43315.041735706021</c:v>
                      </c:pt>
                      <c:pt idx="1514">
                        <c:v>43315.083402430559</c:v>
                      </c:pt>
                      <c:pt idx="1515">
                        <c:v>43315.125069155096</c:v>
                      </c:pt>
                      <c:pt idx="1516">
                        <c:v>43315.166735879633</c:v>
                      </c:pt>
                      <c:pt idx="1517">
                        <c:v>43315.20840260417</c:v>
                      </c:pt>
                      <c:pt idx="1518">
                        <c:v>43315.2500693287</c:v>
                      </c:pt>
                      <c:pt idx="1519">
                        <c:v>43315.291736053237</c:v>
                      </c:pt>
                      <c:pt idx="1520">
                        <c:v>43315.333402777775</c:v>
                      </c:pt>
                      <c:pt idx="1521">
                        <c:v>43315.375069502312</c:v>
                      </c:pt>
                      <c:pt idx="1522">
                        <c:v>43315.416736226849</c:v>
                      </c:pt>
                      <c:pt idx="1523">
                        <c:v>43315.458402951386</c:v>
                      </c:pt>
                      <c:pt idx="1524">
                        <c:v>43315.500069675923</c:v>
                      </c:pt>
                      <c:pt idx="1525">
                        <c:v>43315.541736400461</c:v>
                      </c:pt>
                      <c:pt idx="1526">
                        <c:v>43315.583403124998</c:v>
                      </c:pt>
                      <c:pt idx="1527">
                        <c:v>43315.625069849535</c:v>
                      </c:pt>
                      <c:pt idx="1528">
                        <c:v>43315.666736574072</c:v>
                      </c:pt>
                      <c:pt idx="1529">
                        <c:v>43315.708403298609</c:v>
                      </c:pt>
                      <c:pt idx="1530">
                        <c:v>43315.750070023147</c:v>
                      </c:pt>
                      <c:pt idx="1531">
                        <c:v>43315.791736747684</c:v>
                      </c:pt>
                      <c:pt idx="1532">
                        <c:v>43315.833403472221</c:v>
                      </c:pt>
                      <c:pt idx="1533">
                        <c:v>43315.875070196758</c:v>
                      </c:pt>
                      <c:pt idx="1534">
                        <c:v>43315.916736921296</c:v>
                      </c:pt>
                      <c:pt idx="1535">
                        <c:v>43315.958403645833</c:v>
                      </c:pt>
                      <c:pt idx="1536">
                        <c:v>43316.00007037037</c:v>
                      </c:pt>
                      <c:pt idx="1537">
                        <c:v>43316.041737094907</c:v>
                      </c:pt>
                      <c:pt idx="1538">
                        <c:v>43316.083403819444</c:v>
                      </c:pt>
                      <c:pt idx="1539">
                        <c:v>43316.125070543982</c:v>
                      </c:pt>
                      <c:pt idx="1540">
                        <c:v>43316.166737268519</c:v>
                      </c:pt>
                      <c:pt idx="1541">
                        <c:v>43316.208403993056</c:v>
                      </c:pt>
                      <c:pt idx="1542">
                        <c:v>43316.250070717593</c:v>
                      </c:pt>
                      <c:pt idx="1543">
                        <c:v>43316.29173744213</c:v>
                      </c:pt>
                      <c:pt idx="1544">
                        <c:v>43316.333404166668</c:v>
                      </c:pt>
                      <c:pt idx="1545">
                        <c:v>43316.375070891205</c:v>
                      </c:pt>
                      <c:pt idx="1546">
                        <c:v>43316.416737615742</c:v>
                      </c:pt>
                      <c:pt idx="1547">
                        <c:v>43316.458404340279</c:v>
                      </c:pt>
                      <c:pt idx="1548">
                        <c:v>43316.500071064816</c:v>
                      </c:pt>
                      <c:pt idx="1549">
                        <c:v>43316.541737789354</c:v>
                      </c:pt>
                      <c:pt idx="1550">
                        <c:v>43316.583404513891</c:v>
                      </c:pt>
                      <c:pt idx="1551">
                        <c:v>43316.625071238428</c:v>
                      </c:pt>
                      <c:pt idx="1552">
                        <c:v>43316.666737962965</c:v>
                      </c:pt>
                      <c:pt idx="1553">
                        <c:v>43316.708404687502</c:v>
                      </c:pt>
                      <c:pt idx="1554">
                        <c:v>43316.75007141204</c:v>
                      </c:pt>
                      <c:pt idx="1555">
                        <c:v>43316.791738136577</c:v>
                      </c:pt>
                      <c:pt idx="1556">
                        <c:v>43316.833404861114</c:v>
                      </c:pt>
                      <c:pt idx="1557">
                        <c:v>43316.875071585651</c:v>
                      </c:pt>
                      <c:pt idx="1558">
                        <c:v>43316.916738310189</c:v>
                      </c:pt>
                      <c:pt idx="1559">
                        <c:v>43316.958405034726</c:v>
                      </c:pt>
                      <c:pt idx="1560">
                        <c:v>43317.000071759256</c:v>
                      </c:pt>
                      <c:pt idx="1561">
                        <c:v>43317.041738483793</c:v>
                      </c:pt>
                      <c:pt idx="1562">
                        <c:v>43317.08340520833</c:v>
                      </c:pt>
                      <c:pt idx="1563">
                        <c:v>43317.125071932867</c:v>
                      </c:pt>
                      <c:pt idx="1564">
                        <c:v>43317.166738657404</c:v>
                      </c:pt>
                      <c:pt idx="1565">
                        <c:v>43317.208405381942</c:v>
                      </c:pt>
                      <c:pt idx="1566">
                        <c:v>43317.250072106479</c:v>
                      </c:pt>
                      <c:pt idx="1567">
                        <c:v>43317.291738831016</c:v>
                      </c:pt>
                      <c:pt idx="1568">
                        <c:v>43317.333405555553</c:v>
                      </c:pt>
                      <c:pt idx="1569">
                        <c:v>43317.375072280091</c:v>
                      </c:pt>
                      <c:pt idx="1570">
                        <c:v>43317.416739004628</c:v>
                      </c:pt>
                      <c:pt idx="1571">
                        <c:v>43317.458405729165</c:v>
                      </c:pt>
                      <c:pt idx="1572">
                        <c:v>43317.500072453702</c:v>
                      </c:pt>
                      <c:pt idx="1573">
                        <c:v>43317.541739178239</c:v>
                      </c:pt>
                      <c:pt idx="1574">
                        <c:v>43317.583405902777</c:v>
                      </c:pt>
                      <c:pt idx="1575">
                        <c:v>43317.625072627314</c:v>
                      </c:pt>
                      <c:pt idx="1576">
                        <c:v>43317.666739351851</c:v>
                      </c:pt>
                      <c:pt idx="1577">
                        <c:v>43317.708406076388</c:v>
                      </c:pt>
                      <c:pt idx="1578">
                        <c:v>43317.750072800925</c:v>
                      </c:pt>
                      <c:pt idx="1579">
                        <c:v>43317.791739525463</c:v>
                      </c:pt>
                      <c:pt idx="1580">
                        <c:v>43317.83340625</c:v>
                      </c:pt>
                      <c:pt idx="1581">
                        <c:v>43317.875072974537</c:v>
                      </c:pt>
                      <c:pt idx="1582">
                        <c:v>43317.916739699074</c:v>
                      </c:pt>
                      <c:pt idx="1583">
                        <c:v>43317.958406423611</c:v>
                      </c:pt>
                      <c:pt idx="1584">
                        <c:v>43318.000073148149</c:v>
                      </c:pt>
                      <c:pt idx="1585">
                        <c:v>43318.041739872686</c:v>
                      </c:pt>
                      <c:pt idx="1586">
                        <c:v>43318.083406597223</c:v>
                      </c:pt>
                      <c:pt idx="1587">
                        <c:v>43318.12507332176</c:v>
                      </c:pt>
                      <c:pt idx="1588">
                        <c:v>43318.166740046297</c:v>
                      </c:pt>
                      <c:pt idx="1589">
                        <c:v>43318.208406770835</c:v>
                      </c:pt>
                      <c:pt idx="1590">
                        <c:v>43318.250073495372</c:v>
                      </c:pt>
                      <c:pt idx="1591">
                        <c:v>43318.291740219909</c:v>
                      </c:pt>
                      <c:pt idx="1592">
                        <c:v>43318.333406944446</c:v>
                      </c:pt>
                      <c:pt idx="1593">
                        <c:v>43318.375073668984</c:v>
                      </c:pt>
                      <c:pt idx="1594">
                        <c:v>43318.416740393521</c:v>
                      </c:pt>
                      <c:pt idx="1595">
                        <c:v>43318.458407118058</c:v>
                      </c:pt>
                      <c:pt idx="1596">
                        <c:v>43318.500073842595</c:v>
                      </c:pt>
                      <c:pt idx="1597">
                        <c:v>43318.541740567132</c:v>
                      </c:pt>
                      <c:pt idx="1598">
                        <c:v>43318.58340729167</c:v>
                      </c:pt>
                      <c:pt idx="1599">
                        <c:v>43318.625074016207</c:v>
                      </c:pt>
                      <c:pt idx="1600">
                        <c:v>43318.666740740744</c:v>
                      </c:pt>
                      <c:pt idx="1601">
                        <c:v>43318.708407465281</c:v>
                      </c:pt>
                      <c:pt idx="1602">
                        <c:v>43318.750074189818</c:v>
                      </c:pt>
                      <c:pt idx="1603">
                        <c:v>43318.791740914348</c:v>
                      </c:pt>
                      <c:pt idx="1604">
                        <c:v>43318.833407638886</c:v>
                      </c:pt>
                      <c:pt idx="1605">
                        <c:v>43318.875074363423</c:v>
                      </c:pt>
                      <c:pt idx="1606">
                        <c:v>43318.91674108796</c:v>
                      </c:pt>
                      <c:pt idx="1607">
                        <c:v>43318.958407812497</c:v>
                      </c:pt>
                      <c:pt idx="1608">
                        <c:v>43319.000074537034</c:v>
                      </c:pt>
                      <c:pt idx="1609">
                        <c:v>43319.041741261572</c:v>
                      </c:pt>
                      <c:pt idx="1610">
                        <c:v>43319.083407986109</c:v>
                      </c:pt>
                      <c:pt idx="1611">
                        <c:v>43319.125074710646</c:v>
                      </c:pt>
                      <c:pt idx="1612">
                        <c:v>43319.166741435183</c:v>
                      </c:pt>
                      <c:pt idx="1613">
                        <c:v>43319.20840815972</c:v>
                      </c:pt>
                      <c:pt idx="1614">
                        <c:v>43319.250074884258</c:v>
                      </c:pt>
                      <c:pt idx="1615">
                        <c:v>43319.291741608795</c:v>
                      </c:pt>
                      <c:pt idx="1616">
                        <c:v>43319.333408333332</c:v>
                      </c:pt>
                      <c:pt idx="1617">
                        <c:v>43319.375075057869</c:v>
                      </c:pt>
                      <c:pt idx="1618">
                        <c:v>43319.416741782406</c:v>
                      </c:pt>
                      <c:pt idx="1619">
                        <c:v>43319.458408506944</c:v>
                      </c:pt>
                      <c:pt idx="1620">
                        <c:v>43319.500075231481</c:v>
                      </c:pt>
                      <c:pt idx="1621">
                        <c:v>43319.541741956018</c:v>
                      </c:pt>
                      <c:pt idx="1622">
                        <c:v>43319.583408680555</c:v>
                      </c:pt>
                      <c:pt idx="1623">
                        <c:v>43319.625075405093</c:v>
                      </c:pt>
                      <c:pt idx="1624">
                        <c:v>43319.66674212963</c:v>
                      </c:pt>
                      <c:pt idx="1625">
                        <c:v>43319.708408854167</c:v>
                      </c:pt>
                      <c:pt idx="1626">
                        <c:v>43319.750075578704</c:v>
                      </c:pt>
                      <c:pt idx="1627">
                        <c:v>43319.791742303241</c:v>
                      </c:pt>
                      <c:pt idx="1628">
                        <c:v>43319.833409027779</c:v>
                      </c:pt>
                      <c:pt idx="1629">
                        <c:v>43319.875075752316</c:v>
                      </c:pt>
                      <c:pt idx="1630">
                        <c:v>43319.916742476853</c:v>
                      </c:pt>
                      <c:pt idx="1631">
                        <c:v>43319.95840920139</c:v>
                      </c:pt>
                      <c:pt idx="1632">
                        <c:v>43320.000075925927</c:v>
                      </c:pt>
                      <c:pt idx="1633">
                        <c:v>43320.041742650465</c:v>
                      </c:pt>
                      <c:pt idx="1634">
                        <c:v>43320.083409375002</c:v>
                      </c:pt>
                      <c:pt idx="1635">
                        <c:v>43320.125076099539</c:v>
                      </c:pt>
                      <c:pt idx="1636">
                        <c:v>43320.166742824076</c:v>
                      </c:pt>
                      <c:pt idx="1637">
                        <c:v>43320.208409548613</c:v>
                      </c:pt>
                      <c:pt idx="1638">
                        <c:v>43320.250076273151</c:v>
                      </c:pt>
                      <c:pt idx="1639">
                        <c:v>43320.291742997688</c:v>
                      </c:pt>
                      <c:pt idx="1640">
                        <c:v>43320.333409722225</c:v>
                      </c:pt>
                      <c:pt idx="1641">
                        <c:v>43320.375076446762</c:v>
                      </c:pt>
                      <c:pt idx="1642">
                        <c:v>43320.416743171299</c:v>
                      </c:pt>
                      <c:pt idx="1643">
                        <c:v>43320.458409895837</c:v>
                      </c:pt>
                      <c:pt idx="1644">
                        <c:v>43320.500076620374</c:v>
                      </c:pt>
                      <c:pt idx="1645">
                        <c:v>43320.541743344904</c:v>
                      </c:pt>
                      <c:pt idx="1646">
                        <c:v>43320.583410069441</c:v>
                      </c:pt>
                      <c:pt idx="1647">
                        <c:v>43320.625076793978</c:v>
                      </c:pt>
                      <c:pt idx="1648">
                        <c:v>43320.666743518515</c:v>
                      </c:pt>
                      <c:pt idx="1649">
                        <c:v>43320.708410243053</c:v>
                      </c:pt>
                      <c:pt idx="1650">
                        <c:v>43320.75007696759</c:v>
                      </c:pt>
                      <c:pt idx="1651">
                        <c:v>43320.791743692127</c:v>
                      </c:pt>
                      <c:pt idx="1652">
                        <c:v>43320.833410416664</c:v>
                      </c:pt>
                      <c:pt idx="1653">
                        <c:v>43320.875077141201</c:v>
                      </c:pt>
                      <c:pt idx="1654">
                        <c:v>43320.916743865739</c:v>
                      </c:pt>
                      <c:pt idx="1655">
                        <c:v>43320.958410590276</c:v>
                      </c:pt>
                      <c:pt idx="1656">
                        <c:v>43321.000077314813</c:v>
                      </c:pt>
                      <c:pt idx="1657">
                        <c:v>43321.04174403935</c:v>
                      </c:pt>
                      <c:pt idx="1658">
                        <c:v>43321.083410763888</c:v>
                      </c:pt>
                      <c:pt idx="1659">
                        <c:v>43321.125077488425</c:v>
                      </c:pt>
                      <c:pt idx="1660">
                        <c:v>43321.166744212962</c:v>
                      </c:pt>
                      <c:pt idx="1661">
                        <c:v>43321.208410937499</c:v>
                      </c:pt>
                      <c:pt idx="1662">
                        <c:v>43321.250077662036</c:v>
                      </c:pt>
                      <c:pt idx="1663">
                        <c:v>43321.291744386574</c:v>
                      </c:pt>
                      <c:pt idx="1664">
                        <c:v>43321.333411111111</c:v>
                      </c:pt>
                      <c:pt idx="1665">
                        <c:v>43321.375077835648</c:v>
                      </c:pt>
                      <c:pt idx="1666">
                        <c:v>43321.416744560185</c:v>
                      </c:pt>
                      <c:pt idx="1667">
                        <c:v>43321.458411284722</c:v>
                      </c:pt>
                      <c:pt idx="1668">
                        <c:v>43321.50007800926</c:v>
                      </c:pt>
                      <c:pt idx="1669">
                        <c:v>43321.541744733797</c:v>
                      </c:pt>
                      <c:pt idx="1670">
                        <c:v>43321.583411458334</c:v>
                      </c:pt>
                      <c:pt idx="1671">
                        <c:v>43321.625078182871</c:v>
                      </c:pt>
                      <c:pt idx="1672">
                        <c:v>43321.666744907408</c:v>
                      </c:pt>
                      <c:pt idx="1673">
                        <c:v>43321.708411631946</c:v>
                      </c:pt>
                      <c:pt idx="1674">
                        <c:v>43321.750078356483</c:v>
                      </c:pt>
                      <c:pt idx="1675">
                        <c:v>43321.79174508102</c:v>
                      </c:pt>
                      <c:pt idx="1676">
                        <c:v>43321.833411805557</c:v>
                      </c:pt>
                      <c:pt idx="1677">
                        <c:v>43321.875078530094</c:v>
                      </c:pt>
                      <c:pt idx="1678">
                        <c:v>43321.916745254632</c:v>
                      </c:pt>
                      <c:pt idx="1679">
                        <c:v>43321.958411979169</c:v>
                      </c:pt>
                      <c:pt idx="1680">
                        <c:v>43322.000078703706</c:v>
                      </c:pt>
                      <c:pt idx="1681">
                        <c:v>43322.041745428243</c:v>
                      </c:pt>
                      <c:pt idx="1682">
                        <c:v>43322.083412152781</c:v>
                      </c:pt>
                      <c:pt idx="1683">
                        <c:v>43322.125078877318</c:v>
                      </c:pt>
                      <c:pt idx="1684">
                        <c:v>43322.166745601855</c:v>
                      </c:pt>
                      <c:pt idx="1685">
                        <c:v>43322.208412326392</c:v>
                      </c:pt>
                      <c:pt idx="1686">
                        <c:v>43322.250079050929</c:v>
                      </c:pt>
                      <c:pt idx="1687">
                        <c:v>43322.291745775467</c:v>
                      </c:pt>
                      <c:pt idx="1688">
                        <c:v>43322.333412499996</c:v>
                      </c:pt>
                      <c:pt idx="1689">
                        <c:v>43322.375079224534</c:v>
                      </c:pt>
                      <c:pt idx="1690">
                        <c:v>43322.416745949071</c:v>
                      </c:pt>
                      <c:pt idx="1691">
                        <c:v>43322.458412673608</c:v>
                      </c:pt>
                      <c:pt idx="1692">
                        <c:v>43322.500079398145</c:v>
                      </c:pt>
                      <c:pt idx="1693">
                        <c:v>43322.541746122683</c:v>
                      </c:pt>
                      <c:pt idx="1694">
                        <c:v>43322.58341284722</c:v>
                      </c:pt>
                      <c:pt idx="1695">
                        <c:v>43322.625079571757</c:v>
                      </c:pt>
                      <c:pt idx="1696">
                        <c:v>43322.666746296294</c:v>
                      </c:pt>
                      <c:pt idx="1697">
                        <c:v>43322.708413020831</c:v>
                      </c:pt>
                      <c:pt idx="1698">
                        <c:v>43322.750079745369</c:v>
                      </c:pt>
                      <c:pt idx="1699">
                        <c:v>43322.791746469906</c:v>
                      </c:pt>
                      <c:pt idx="1700">
                        <c:v>43322.833413194443</c:v>
                      </c:pt>
                      <c:pt idx="1701">
                        <c:v>43322.87507991898</c:v>
                      </c:pt>
                      <c:pt idx="1702">
                        <c:v>43322.916746643517</c:v>
                      </c:pt>
                      <c:pt idx="1703">
                        <c:v>43322.958413368055</c:v>
                      </c:pt>
                      <c:pt idx="1704">
                        <c:v>43323.000080092592</c:v>
                      </c:pt>
                      <c:pt idx="1705">
                        <c:v>43323.041746817129</c:v>
                      </c:pt>
                      <c:pt idx="1706">
                        <c:v>43323.083413541666</c:v>
                      </c:pt>
                      <c:pt idx="1707">
                        <c:v>43323.125080266203</c:v>
                      </c:pt>
                      <c:pt idx="1708">
                        <c:v>43323.166746990741</c:v>
                      </c:pt>
                      <c:pt idx="1709">
                        <c:v>43323.208413715278</c:v>
                      </c:pt>
                      <c:pt idx="1710">
                        <c:v>43323.250080439815</c:v>
                      </c:pt>
                      <c:pt idx="1711">
                        <c:v>43323.291747164352</c:v>
                      </c:pt>
                      <c:pt idx="1712">
                        <c:v>43323.333413888889</c:v>
                      </c:pt>
                      <c:pt idx="1713">
                        <c:v>43323.375080613427</c:v>
                      </c:pt>
                      <c:pt idx="1714">
                        <c:v>43323.416747337964</c:v>
                      </c:pt>
                      <c:pt idx="1715">
                        <c:v>43323.458414062501</c:v>
                      </c:pt>
                      <c:pt idx="1716">
                        <c:v>43323.500080787038</c:v>
                      </c:pt>
                      <c:pt idx="1717">
                        <c:v>43323.541747511576</c:v>
                      </c:pt>
                      <c:pt idx="1718">
                        <c:v>43323.583414236113</c:v>
                      </c:pt>
                      <c:pt idx="1719">
                        <c:v>43323.62508096065</c:v>
                      </c:pt>
                      <c:pt idx="1720">
                        <c:v>43323.666747685187</c:v>
                      </c:pt>
                      <c:pt idx="1721">
                        <c:v>43323.708414409724</c:v>
                      </c:pt>
                      <c:pt idx="1722">
                        <c:v>43323.750081134262</c:v>
                      </c:pt>
                      <c:pt idx="1723">
                        <c:v>43323.791747858799</c:v>
                      </c:pt>
                      <c:pt idx="1724">
                        <c:v>43323.833414583336</c:v>
                      </c:pt>
                      <c:pt idx="1725">
                        <c:v>43323.875081307873</c:v>
                      </c:pt>
                      <c:pt idx="1726">
                        <c:v>43323.91674803241</c:v>
                      </c:pt>
                      <c:pt idx="1727">
                        <c:v>43323.958414756948</c:v>
                      </c:pt>
                      <c:pt idx="1728">
                        <c:v>43324.000081481485</c:v>
                      </c:pt>
                      <c:pt idx="1729">
                        <c:v>43324.041748206022</c:v>
                      </c:pt>
                      <c:pt idx="1730">
                        <c:v>43324.083414930552</c:v>
                      </c:pt>
                      <c:pt idx="1731">
                        <c:v>43324.125081655089</c:v>
                      </c:pt>
                      <c:pt idx="1732">
                        <c:v>43324.166748379626</c:v>
                      </c:pt>
                      <c:pt idx="1733">
                        <c:v>43324.208415104164</c:v>
                      </c:pt>
                      <c:pt idx="1734">
                        <c:v>43324.250081828701</c:v>
                      </c:pt>
                      <c:pt idx="1735">
                        <c:v>43324.291748553238</c:v>
                      </c:pt>
                      <c:pt idx="1736">
                        <c:v>43324.333415277775</c:v>
                      </c:pt>
                      <c:pt idx="1737">
                        <c:v>43324.375082002312</c:v>
                      </c:pt>
                      <c:pt idx="1738">
                        <c:v>43324.41674872685</c:v>
                      </c:pt>
                      <c:pt idx="1739">
                        <c:v>43324.458415451387</c:v>
                      </c:pt>
                      <c:pt idx="1740">
                        <c:v>43324.500082175924</c:v>
                      </c:pt>
                      <c:pt idx="1741">
                        <c:v>43324.541748900461</c:v>
                      </c:pt>
                      <c:pt idx="1742">
                        <c:v>43324.583415624998</c:v>
                      </c:pt>
                      <c:pt idx="1743">
                        <c:v>43324.625082349536</c:v>
                      </c:pt>
                      <c:pt idx="1744">
                        <c:v>43324.666749074073</c:v>
                      </c:pt>
                      <c:pt idx="1745">
                        <c:v>43324.70841579861</c:v>
                      </c:pt>
                      <c:pt idx="1746">
                        <c:v>43324.750082523147</c:v>
                      </c:pt>
                      <c:pt idx="1747">
                        <c:v>43324.791749247684</c:v>
                      </c:pt>
                      <c:pt idx="1748">
                        <c:v>43324.833415972222</c:v>
                      </c:pt>
                      <c:pt idx="1749">
                        <c:v>43324.875082696759</c:v>
                      </c:pt>
                      <c:pt idx="1750">
                        <c:v>43324.916749421296</c:v>
                      </c:pt>
                      <c:pt idx="1751">
                        <c:v>43324.958416145833</c:v>
                      </c:pt>
                      <c:pt idx="1752">
                        <c:v>43325.000082870371</c:v>
                      </c:pt>
                      <c:pt idx="1753">
                        <c:v>43325.041749594908</c:v>
                      </c:pt>
                      <c:pt idx="1754">
                        <c:v>43325.083416319445</c:v>
                      </c:pt>
                      <c:pt idx="1755">
                        <c:v>43325.125083043982</c:v>
                      </c:pt>
                      <c:pt idx="1756">
                        <c:v>43325.166749768519</c:v>
                      </c:pt>
                      <c:pt idx="1757">
                        <c:v>43325.208416493057</c:v>
                      </c:pt>
                      <c:pt idx="1758">
                        <c:v>43325.250083217594</c:v>
                      </c:pt>
                      <c:pt idx="1759">
                        <c:v>43325.291749942131</c:v>
                      </c:pt>
                      <c:pt idx="1760">
                        <c:v>43325.333416666668</c:v>
                      </c:pt>
                      <c:pt idx="1761">
                        <c:v>43325.375083391205</c:v>
                      </c:pt>
                      <c:pt idx="1762">
                        <c:v>43325.416750115743</c:v>
                      </c:pt>
                      <c:pt idx="1763">
                        <c:v>43325.45841684028</c:v>
                      </c:pt>
                      <c:pt idx="1764">
                        <c:v>43325.500083564817</c:v>
                      </c:pt>
                      <c:pt idx="1765">
                        <c:v>43325.541750289354</c:v>
                      </c:pt>
                      <c:pt idx="1766">
                        <c:v>43325.583417013891</c:v>
                      </c:pt>
                      <c:pt idx="1767">
                        <c:v>43325.625083738429</c:v>
                      </c:pt>
                      <c:pt idx="1768">
                        <c:v>43325.666750462966</c:v>
                      </c:pt>
                      <c:pt idx="1769">
                        <c:v>43325.708417187503</c:v>
                      </c:pt>
                      <c:pt idx="1770">
                        <c:v>43325.75008391204</c:v>
                      </c:pt>
                      <c:pt idx="1771">
                        <c:v>43325.791750636577</c:v>
                      </c:pt>
                      <c:pt idx="1772">
                        <c:v>43325.833417361115</c:v>
                      </c:pt>
                      <c:pt idx="1773">
                        <c:v>43325.875084085645</c:v>
                      </c:pt>
                      <c:pt idx="1774">
                        <c:v>43325.916750810182</c:v>
                      </c:pt>
                      <c:pt idx="1775">
                        <c:v>43325.958417534719</c:v>
                      </c:pt>
                      <c:pt idx="1776">
                        <c:v>43326.000084259256</c:v>
                      </c:pt>
                      <c:pt idx="1777">
                        <c:v>43326.041750983793</c:v>
                      </c:pt>
                      <c:pt idx="1778">
                        <c:v>43326.083417708331</c:v>
                      </c:pt>
                      <c:pt idx="1779">
                        <c:v>43326.125084432868</c:v>
                      </c:pt>
                      <c:pt idx="1780">
                        <c:v>43326.166751157405</c:v>
                      </c:pt>
                      <c:pt idx="1781">
                        <c:v>43326.208417881942</c:v>
                      </c:pt>
                      <c:pt idx="1782">
                        <c:v>43326.25008460648</c:v>
                      </c:pt>
                      <c:pt idx="1783">
                        <c:v>43326.291751331017</c:v>
                      </c:pt>
                      <c:pt idx="1784">
                        <c:v>43326.333418055554</c:v>
                      </c:pt>
                      <c:pt idx="1785">
                        <c:v>43326.375084780091</c:v>
                      </c:pt>
                      <c:pt idx="1786">
                        <c:v>43326.416751504628</c:v>
                      </c:pt>
                      <c:pt idx="1787">
                        <c:v>43326.458418229166</c:v>
                      </c:pt>
                      <c:pt idx="1788">
                        <c:v>43326.500084953703</c:v>
                      </c:pt>
                      <c:pt idx="1789">
                        <c:v>43326.54175167824</c:v>
                      </c:pt>
                      <c:pt idx="1790">
                        <c:v>43326.583418402777</c:v>
                      </c:pt>
                      <c:pt idx="1791">
                        <c:v>43326.625085127314</c:v>
                      </c:pt>
                      <c:pt idx="1792">
                        <c:v>43326.666751851852</c:v>
                      </c:pt>
                      <c:pt idx="1793">
                        <c:v>43326.708418576389</c:v>
                      </c:pt>
                      <c:pt idx="1794">
                        <c:v>43326.750085300926</c:v>
                      </c:pt>
                      <c:pt idx="1795">
                        <c:v>43326.791752025463</c:v>
                      </c:pt>
                      <c:pt idx="1796">
                        <c:v>43326.83341875</c:v>
                      </c:pt>
                      <c:pt idx="1797">
                        <c:v>43326.875085474538</c:v>
                      </c:pt>
                      <c:pt idx="1798">
                        <c:v>43326.916752199075</c:v>
                      </c:pt>
                      <c:pt idx="1799">
                        <c:v>43326.958418923612</c:v>
                      </c:pt>
                      <c:pt idx="1800">
                        <c:v>43327.000085648149</c:v>
                      </c:pt>
                      <c:pt idx="1801">
                        <c:v>43327.041752372686</c:v>
                      </c:pt>
                      <c:pt idx="1802">
                        <c:v>43327.083419097224</c:v>
                      </c:pt>
                      <c:pt idx="1803">
                        <c:v>43327.125085821761</c:v>
                      </c:pt>
                      <c:pt idx="1804">
                        <c:v>43327.166752546298</c:v>
                      </c:pt>
                      <c:pt idx="1805">
                        <c:v>43327.208419270835</c:v>
                      </c:pt>
                      <c:pt idx="1806">
                        <c:v>43327.250085995373</c:v>
                      </c:pt>
                      <c:pt idx="1807">
                        <c:v>43327.29175271991</c:v>
                      </c:pt>
                      <c:pt idx="1808">
                        <c:v>43327.333419444447</c:v>
                      </c:pt>
                      <c:pt idx="1809">
                        <c:v>43327.375086168984</c:v>
                      </c:pt>
                      <c:pt idx="1810">
                        <c:v>43327.416752893521</c:v>
                      </c:pt>
                      <c:pt idx="1811">
                        <c:v>43327.458419618059</c:v>
                      </c:pt>
                      <c:pt idx="1812">
                        <c:v>43327.500086342596</c:v>
                      </c:pt>
                      <c:pt idx="1813">
                        <c:v>43327.541753067133</c:v>
                      </c:pt>
                      <c:pt idx="1814">
                        <c:v>43327.58341979167</c:v>
                      </c:pt>
                      <c:pt idx="1815">
                        <c:v>43327.6250865162</c:v>
                      </c:pt>
                      <c:pt idx="1816">
                        <c:v>43327.666753240737</c:v>
                      </c:pt>
                      <c:pt idx="1817">
                        <c:v>43327.708419965275</c:v>
                      </c:pt>
                      <c:pt idx="1818">
                        <c:v>43327.750086689812</c:v>
                      </c:pt>
                      <c:pt idx="1819">
                        <c:v>43327.791753414349</c:v>
                      </c:pt>
                      <c:pt idx="1820">
                        <c:v>43327.833420138886</c:v>
                      </c:pt>
                      <c:pt idx="1821">
                        <c:v>43327.875086863423</c:v>
                      </c:pt>
                      <c:pt idx="1822">
                        <c:v>43327.916753587961</c:v>
                      </c:pt>
                      <c:pt idx="1823">
                        <c:v>43327.958420312498</c:v>
                      </c:pt>
                      <c:pt idx="1824">
                        <c:v>43328.000087037035</c:v>
                      </c:pt>
                      <c:pt idx="1825">
                        <c:v>43328.041753761572</c:v>
                      </c:pt>
                      <c:pt idx="1826">
                        <c:v>43328.083420486109</c:v>
                      </c:pt>
                      <c:pt idx="1827">
                        <c:v>43328.125087210647</c:v>
                      </c:pt>
                      <c:pt idx="1828">
                        <c:v>43328.166753935184</c:v>
                      </c:pt>
                      <c:pt idx="1829">
                        <c:v>43328.208420659721</c:v>
                      </c:pt>
                      <c:pt idx="1830">
                        <c:v>43328.250087384258</c:v>
                      </c:pt>
                      <c:pt idx="1831">
                        <c:v>43328.291754108795</c:v>
                      </c:pt>
                      <c:pt idx="1832">
                        <c:v>43328.333420833333</c:v>
                      </c:pt>
                      <c:pt idx="1833">
                        <c:v>43328.37508755787</c:v>
                      </c:pt>
                      <c:pt idx="1834">
                        <c:v>43328.416754282407</c:v>
                      </c:pt>
                      <c:pt idx="1835">
                        <c:v>43328.458421006944</c:v>
                      </c:pt>
                      <c:pt idx="1836">
                        <c:v>43328.500087731481</c:v>
                      </c:pt>
                      <c:pt idx="1837">
                        <c:v>43328.541754456019</c:v>
                      </c:pt>
                      <c:pt idx="1838">
                        <c:v>43328.583421180556</c:v>
                      </c:pt>
                      <c:pt idx="1839">
                        <c:v>43328.625087905093</c:v>
                      </c:pt>
                      <c:pt idx="1840">
                        <c:v>43328.66675462963</c:v>
                      </c:pt>
                      <c:pt idx="1841">
                        <c:v>43328.708421354168</c:v>
                      </c:pt>
                      <c:pt idx="1842">
                        <c:v>43328.750088078705</c:v>
                      </c:pt>
                      <c:pt idx="1843">
                        <c:v>43328.791754803242</c:v>
                      </c:pt>
                      <c:pt idx="1844">
                        <c:v>43328.833421527779</c:v>
                      </c:pt>
                      <c:pt idx="1845">
                        <c:v>43328.875088252316</c:v>
                      </c:pt>
                      <c:pt idx="1846">
                        <c:v>43328.916754976854</c:v>
                      </c:pt>
                      <c:pt idx="1847">
                        <c:v>43328.958421701391</c:v>
                      </c:pt>
                      <c:pt idx="1848">
                        <c:v>43329.000088425928</c:v>
                      </c:pt>
                      <c:pt idx="1849">
                        <c:v>43329.041755150465</c:v>
                      </c:pt>
                      <c:pt idx="1850">
                        <c:v>43329.083421875002</c:v>
                      </c:pt>
                      <c:pt idx="1851">
                        <c:v>43329.12508859954</c:v>
                      </c:pt>
                      <c:pt idx="1852">
                        <c:v>43329.166755324077</c:v>
                      </c:pt>
                      <c:pt idx="1853">
                        <c:v>43329.208422048614</c:v>
                      </c:pt>
                      <c:pt idx="1854">
                        <c:v>43329.250088773151</c:v>
                      </c:pt>
                      <c:pt idx="1855">
                        <c:v>43329.291755497688</c:v>
                      </c:pt>
                      <c:pt idx="1856">
                        <c:v>43329.333422222226</c:v>
                      </c:pt>
                      <c:pt idx="1857">
                        <c:v>43329.375088946763</c:v>
                      </c:pt>
                      <c:pt idx="1858">
                        <c:v>43329.416755671293</c:v>
                      </c:pt>
                      <c:pt idx="1859">
                        <c:v>43329.45842239583</c:v>
                      </c:pt>
                      <c:pt idx="1860">
                        <c:v>43329.500089120367</c:v>
                      </c:pt>
                      <c:pt idx="1861">
                        <c:v>43329.541755844904</c:v>
                      </c:pt>
                      <c:pt idx="1862">
                        <c:v>43329.583422569442</c:v>
                      </c:pt>
                      <c:pt idx="1863">
                        <c:v>43329.625089293979</c:v>
                      </c:pt>
                      <c:pt idx="1864">
                        <c:v>43329.666756018516</c:v>
                      </c:pt>
                      <c:pt idx="1865">
                        <c:v>43329.708422743053</c:v>
                      </c:pt>
                      <c:pt idx="1866">
                        <c:v>43329.75008946759</c:v>
                      </c:pt>
                      <c:pt idx="1867">
                        <c:v>43329.791756192128</c:v>
                      </c:pt>
                      <c:pt idx="1868">
                        <c:v>43329.833422916665</c:v>
                      </c:pt>
                      <c:pt idx="1869">
                        <c:v>43329.875089641202</c:v>
                      </c:pt>
                      <c:pt idx="1870">
                        <c:v>43329.916756365739</c:v>
                      </c:pt>
                      <c:pt idx="1871">
                        <c:v>43329.958423090276</c:v>
                      </c:pt>
                      <c:pt idx="1872">
                        <c:v>43330.000089814814</c:v>
                      </c:pt>
                      <c:pt idx="1873">
                        <c:v>43330.041756539351</c:v>
                      </c:pt>
                      <c:pt idx="1874">
                        <c:v>43330.083423263888</c:v>
                      </c:pt>
                      <c:pt idx="1875">
                        <c:v>43330.125089988425</c:v>
                      </c:pt>
                      <c:pt idx="1876">
                        <c:v>43330.166756712963</c:v>
                      </c:pt>
                      <c:pt idx="1877">
                        <c:v>43330.2084234375</c:v>
                      </c:pt>
                      <c:pt idx="1878">
                        <c:v>43330.250090162037</c:v>
                      </c:pt>
                      <c:pt idx="1879">
                        <c:v>43330.291756886574</c:v>
                      </c:pt>
                      <c:pt idx="1880">
                        <c:v>43330.333423611111</c:v>
                      </c:pt>
                      <c:pt idx="1881">
                        <c:v>43330.375090335649</c:v>
                      </c:pt>
                      <c:pt idx="1882">
                        <c:v>43330.416757060186</c:v>
                      </c:pt>
                      <c:pt idx="1883">
                        <c:v>43330.458423784723</c:v>
                      </c:pt>
                      <c:pt idx="1884">
                        <c:v>43330.50009050926</c:v>
                      </c:pt>
                      <c:pt idx="1885">
                        <c:v>43330.541757233797</c:v>
                      </c:pt>
                      <c:pt idx="1886">
                        <c:v>43330.583423958335</c:v>
                      </c:pt>
                      <c:pt idx="1887">
                        <c:v>43330.625090682872</c:v>
                      </c:pt>
                      <c:pt idx="1888">
                        <c:v>43330.666757407409</c:v>
                      </c:pt>
                      <c:pt idx="1889">
                        <c:v>43330.708424131946</c:v>
                      </c:pt>
                      <c:pt idx="1890">
                        <c:v>43330.750090856483</c:v>
                      </c:pt>
                      <c:pt idx="1891">
                        <c:v>43330.791757581021</c:v>
                      </c:pt>
                      <c:pt idx="1892">
                        <c:v>43330.833424305558</c:v>
                      </c:pt>
                      <c:pt idx="1893">
                        <c:v>43330.875091030095</c:v>
                      </c:pt>
                      <c:pt idx="1894">
                        <c:v>43330.916757754632</c:v>
                      </c:pt>
                      <c:pt idx="1895">
                        <c:v>43330.958424479169</c:v>
                      </c:pt>
                      <c:pt idx="1896">
                        <c:v>43331.000091203707</c:v>
                      </c:pt>
                      <c:pt idx="1897">
                        <c:v>43331.041757928244</c:v>
                      </c:pt>
                      <c:pt idx="1898">
                        <c:v>43331.083424652781</c:v>
                      </c:pt>
                      <c:pt idx="1899">
                        <c:v>43331.125091377318</c:v>
                      </c:pt>
                      <c:pt idx="1900">
                        <c:v>43331.166758101848</c:v>
                      </c:pt>
                      <c:pt idx="1901">
                        <c:v>43331.208424826385</c:v>
                      </c:pt>
                      <c:pt idx="1902">
                        <c:v>43331.250091550923</c:v>
                      </c:pt>
                      <c:pt idx="1903">
                        <c:v>43331.29175827546</c:v>
                      </c:pt>
                      <c:pt idx="1904">
                        <c:v>43331.333424999997</c:v>
                      </c:pt>
                      <c:pt idx="1905">
                        <c:v>43331.375091724534</c:v>
                      </c:pt>
                      <c:pt idx="1906">
                        <c:v>43331.416758449071</c:v>
                      </c:pt>
                      <c:pt idx="1907">
                        <c:v>43331.458425173609</c:v>
                      </c:pt>
                      <c:pt idx="1908">
                        <c:v>43331.500091898146</c:v>
                      </c:pt>
                      <c:pt idx="1909">
                        <c:v>43331.541758622683</c:v>
                      </c:pt>
                      <c:pt idx="1910">
                        <c:v>43331.58342534722</c:v>
                      </c:pt>
                      <c:pt idx="1911">
                        <c:v>43331.625092071758</c:v>
                      </c:pt>
                      <c:pt idx="1912">
                        <c:v>43331.666758796295</c:v>
                      </c:pt>
                      <c:pt idx="1913">
                        <c:v>43331.708425520832</c:v>
                      </c:pt>
                      <c:pt idx="1914">
                        <c:v>43331.750092245369</c:v>
                      </c:pt>
                      <c:pt idx="1915">
                        <c:v>43331.791758969906</c:v>
                      </c:pt>
                      <c:pt idx="1916">
                        <c:v>43331.833425694444</c:v>
                      </c:pt>
                      <c:pt idx="1917">
                        <c:v>43331.875092418981</c:v>
                      </c:pt>
                      <c:pt idx="1918">
                        <c:v>43331.916759143518</c:v>
                      </c:pt>
                      <c:pt idx="1919">
                        <c:v>43331.958425868055</c:v>
                      </c:pt>
                      <c:pt idx="1920">
                        <c:v>43332.000092592592</c:v>
                      </c:pt>
                      <c:pt idx="1921">
                        <c:v>43332.04175931713</c:v>
                      </c:pt>
                      <c:pt idx="1922">
                        <c:v>43332.083426041667</c:v>
                      </c:pt>
                      <c:pt idx="1923">
                        <c:v>43332.125092766204</c:v>
                      </c:pt>
                      <c:pt idx="1924">
                        <c:v>43332.166759490741</c:v>
                      </c:pt>
                      <c:pt idx="1925">
                        <c:v>43332.208426215278</c:v>
                      </c:pt>
                      <c:pt idx="1926">
                        <c:v>43332.250092939816</c:v>
                      </c:pt>
                      <c:pt idx="1927">
                        <c:v>43332.291759664353</c:v>
                      </c:pt>
                      <c:pt idx="1928">
                        <c:v>43332.33342638889</c:v>
                      </c:pt>
                      <c:pt idx="1929">
                        <c:v>43332.375093113427</c:v>
                      </c:pt>
                      <c:pt idx="1930">
                        <c:v>43332.416759837964</c:v>
                      </c:pt>
                      <c:pt idx="1931">
                        <c:v>43332.458426562502</c:v>
                      </c:pt>
                      <c:pt idx="1932">
                        <c:v>43332.500093287039</c:v>
                      </c:pt>
                      <c:pt idx="1933">
                        <c:v>43332.541760011576</c:v>
                      </c:pt>
                      <c:pt idx="1934">
                        <c:v>43332.583426736113</c:v>
                      </c:pt>
                      <c:pt idx="1935">
                        <c:v>43332.625093460651</c:v>
                      </c:pt>
                      <c:pt idx="1936">
                        <c:v>43332.666760185188</c:v>
                      </c:pt>
                      <c:pt idx="1937">
                        <c:v>43332.708426909725</c:v>
                      </c:pt>
                      <c:pt idx="1938">
                        <c:v>43332.750093634262</c:v>
                      </c:pt>
                      <c:pt idx="1939">
                        <c:v>43332.791760358799</c:v>
                      </c:pt>
                      <c:pt idx="1940">
                        <c:v>43332.833427083337</c:v>
                      </c:pt>
                      <c:pt idx="1941">
                        <c:v>43332.875093807874</c:v>
                      </c:pt>
                      <c:pt idx="1942">
                        <c:v>43332.916760532411</c:v>
                      </c:pt>
                      <c:pt idx="1943">
                        <c:v>43332.958427256941</c:v>
                      </c:pt>
                      <c:pt idx="1944">
                        <c:v>43333.000093981478</c:v>
                      </c:pt>
                      <c:pt idx="1945">
                        <c:v>43333.041760706015</c:v>
                      </c:pt>
                      <c:pt idx="1946">
                        <c:v>43333.083427430553</c:v>
                      </c:pt>
                      <c:pt idx="1947">
                        <c:v>43333.12509415509</c:v>
                      </c:pt>
                      <c:pt idx="1948">
                        <c:v>43333.166760879627</c:v>
                      </c:pt>
                      <c:pt idx="1949">
                        <c:v>43333.208427604164</c:v>
                      </c:pt>
                      <c:pt idx="1950">
                        <c:v>43333.250094328701</c:v>
                      </c:pt>
                      <c:pt idx="1951">
                        <c:v>43333.291761053239</c:v>
                      </c:pt>
                      <c:pt idx="1952">
                        <c:v>43333.333427777776</c:v>
                      </c:pt>
                      <c:pt idx="1953">
                        <c:v>43333.375094502313</c:v>
                      </c:pt>
                      <c:pt idx="1954">
                        <c:v>43333.41676122685</c:v>
                      </c:pt>
                      <c:pt idx="1955">
                        <c:v>43333.458427951387</c:v>
                      </c:pt>
                      <c:pt idx="1956">
                        <c:v>43333.500094675925</c:v>
                      </c:pt>
                      <c:pt idx="1957">
                        <c:v>43333.541761400462</c:v>
                      </c:pt>
                      <c:pt idx="1958">
                        <c:v>43333.583428124999</c:v>
                      </c:pt>
                      <c:pt idx="1959">
                        <c:v>43333.625094849536</c:v>
                      </c:pt>
                      <c:pt idx="1960">
                        <c:v>43333.666761574073</c:v>
                      </c:pt>
                      <c:pt idx="1961">
                        <c:v>43333.708428298611</c:v>
                      </c:pt>
                      <c:pt idx="1962">
                        <c:v>43333.750095023148</c:v>
                      </c:pt>
                      <c:pt idx="1963">
                        <c:v>43333.791761747685</c:v>
                      </c:pt>
                      <c:pt idx="1964">
                        <c:v>43333.833428472222</c:v>
                      </c:pt>
                      <c:pt idx="1965">
                        <c:v>43333.87509519676</c:v>
                      </c:pt>
                      <c:pt idx="1966">
                        <c:v>43333.916761921297</c:v>
                      </c:pt>
                      <c:pt idx="1967">
                        <c:v>43333.958428645834</c:v>
                      </c:pt>
                      <c:pt idx="1968">
                        <c:v>43334.000095370371</c:v>
                      </c:pt>
                      <c:pt idx="1969">
                        <c:v>43334.041762094908</c:v>
                      </c:pt>
                      <c:pt idx="1970">
                        <c:v>43334.083428819446</c:v>
                      </c:pt>
                      <c:pt idx="1971">
                        <c:v>43334.125095543983</c:v>
                      </c:pt>
                      <c:pt idx="1972">
                        <c:v>43334.16676226852</c:v>
                      </c:pt>
                      <c:pt idx="1973">
                        <c:v>43334.208428993057</c:v>
                      </c:pt>
                      <c:pt idx="1974">
                        <c:v>43334.250095717594</c:v>
                      </c:pt>
                      <c:pt idx="1975">
                        <c:v>43334.291762442132</c:v>
                      </c:pt>
                      <c:pt idx="1976">
                        <c:v>43334.333429166669</c:v>
                      </c:pt>
                      <c:pt idx="1977">
                        <c:v>43334.375095891206</c:v>
                      </c:pt>
                      <c:pt idx="1978">
                        <c:v>43334.416762615743</c:v>
                      </c:pt>
                      <c:pt idx="1979">
                        <c:v>43334.45842934028</c:v>
                      </c:pt>
                      <c:pt idx="1980">
                        <c:v>43334.500096064818</c:v>
                      </c:pt>
                      <c:pt idx="1981">
                        <c:v>43334.541762789355</c:v>
                      </c:pt>
                      <c:pt idx="1982">
                        <c:v>43334.583429513892</c:v>
                      </c:pt>
                      <c:pt idx="1983">
                        <c:v>43334.625096238429</c:v>
                      </c:pt>
                      <c:pt idx="1984">
                        <c:v>43334.666762962966</c:v>
                      </c:pt>
                      <c:pt idx="1985">
                        <c:v>43334.708429687496</c:v>
                      </c:pt>
                      <c:pt idx="1986">
                        <c:v>43334.750096412034</c:v>
                      </c:pt>
                      <c:pt idx="1987">
                        <c:v>43334.791763136571</c:v>
                      </c:pt>
                      <c:pt idx="1988">
                        <c:v>43334.833429861108</c:v>
                      </c:pt>
                      <c:pt idx="1989">
                        <c:v>43334.875096585645</c:v>
                      </c:pt>
                      <c:pt idx="1990">
                        <c:v>43334.916763310182</c:v>
                      </c:pt>
                      <c:pt idx="1991">
                        <c:v>43334.95843003472</c:v>
                      </c:pt>
                      <c:pt idx="1992">
                        <c:v>43335.000096759257</c:v>
                      </c:pt>
                      <c:pt idx="1993">
                        <c:v>43335.041763483794</c:v>
                      </c:pt>
                      <c:pt idx="1994">
                        <c:v>43335.083430208331</c:v>
                      </c:pt>
                      <c:pt idx="1995">
                        <c:v>43335.125096932868</c:v>
                      </c:pt>
                      <c:pt idx="1996">
                        <c:v>43335.166763657406</c:v>
                      </c:pt>
                      <c:pt idx="1997">
                        <c:v>43335.208430381943</c:v>
                      </c:pt>
                      <c:pt idx="1998">
                        <c:v>43335.25009710648</c:v>
                      </c:pt>
                      <c:pt idx="1999">
                        <c:v>43335.291763831017</c:v>
                      </c:pt>
                      <c:pt idx="2000">
                        <c:v>43335.333430555555</c:v>
                      </c:pt>
                      <c:pt idx="2001">
                        <c:v>43335.375097280092</c:v>
                      </c:pt>
                      <c:pt idx="2002">
                        <c:v>43335.416764004629</c:v>
                      </c:pt>
                      <c:pt idx="2003">
                        <c:v>43335.458430729166</c:v>
                      </c:pt>
                      <c:pt idx="2004">
                        <c:v>43335.500097453703</c:v>
                      </c:pt>
                      <c:pt idx="2005">
                        <c:v>43335.541764178241</c:v>
                      </c:pt>
                      <c:pt idx="2006">
                        <c:v>43335.583430902778</c:v>
                      </c:pt>
                      <c:pt idx="2007">
                        <c:v>43335.625097627315</c:v>
                      </c:pt>
                      <c:pt idx="2008">
                        <c:v>43335.666764351852</c:v>
                      </c:pt>
                      <c:pt idx="2009">
                        <c:v>43335.708431076389</c:v>
                      </c:pt>
                      <c:pt idx="2010">
                        <c:v>43335.750097800927</c:v>
                      </c:pt>
                      <c:pt idx="2011">
                        <c:v>43335.791764525464</c:v>
                      </c:pt>
                      <c:pt idx="2012">
                        <c:v>43335.833431250001</c:v>
                      </c:pt>
                      <c:pt idx="2013">
                        <c:v>43335.875097974538</c:v>
                      </c:pt>
                      <c:pt idx="2014">
                        <c:v>43335.916764699075</c:v>
                      </c:pt>
                      <c:pt idx="2015">
                        <c:v>43335.958431423613</c:v>
                      </c:pt>
                      <c:pt idx="2016">
                        <c:v>43336.00009814815</c:v>
                      </c:pt>
                      <c:pt idx="2017">
                        <c:v>43336.041764872687</c:v>
                      </c:pt>
                      <c:pt idx="2018">
                        <c:v>43336.083431597224</c:v>
                      </c:pt>
                      <c:pt idx="2019">
                        <c:v>43336.125098321761</c:v>
                      </c:pt>
                      <c:pt idx="2020">
                        <c:v>43336.166765046299</c:v>
                      </c:pt>
                      <c:pt idx="2021">
                        <c:v>43336.208431770836</c:v>
                      </c:pt>
                      <c:pt idx="2022">
                        <c:v>43336.250098495373</c:v>
                      </c:pt>
                      <c:pt idx="2023">
                        <c:v>43336.29176521991</c:v>
                      </c:pt>
                      <c:pt idx="2024">
                        <c:v>43336.333431944448</c:v>
                      </c:pt>
                      <c:pt idx="2025">
                        <c:v>43336.375098668985</c:v>
                      </c:pt>
                      <c:pt idx="2026">
                        <c:v>43336.416765393522</c:v>
                      </c:pt>
                      <c:pt idx="2027">
                        <c:v>43336.458432118059</c:v>
                      </c:pt>
                      <c:pt idx="2028">
                        <c:v>43336.500098842589</c:v>
                      </c:pt>
                      <c:pt idx="2029">
                        <c:v>43336.541765567126</c:v>
                      </c:pt>
                      <c:pt idx="2030">
                        <c:v>43336.583432291663</c:v>
                      </c:pt>
                      <c:pt idx="2031">
                        <c:v>43336.625099016201</c:v>
                      </c:pt>
                      <c:pt idx="2032">
                        <c:v>43336.666765740738</c:v>
                      </c:pt>
                      <c:pt idx="2033">
                        <c:v>43336.708432465275</c:v>
                      </c:pt>
                      <c:pt idx="2034">
                        <c:v>43336.750099189812</c:v>
                      </c:pt>
                      <c:pt idx="2035">
                        <c:v>43336.79176591435</c:v>
                      </c:pt>
                      <c:pt idx="2036">
                        <c:v>43336.833432638887</c:v>
                      </c:pt>
                      <c:pt idx="2037">
                        <c:v>43336.875099363424</c:v>
                      </c:pt>
                      <c:pt idx="2038">
                        <c:v>43336.916766087961</c:v>
                      </c:pt>
                      <c:pt idx="2039">
                        <c:v>43336.958432812498</c:v>
                      </c:pt>
                      <c:pt idx="2040">
                        <c:v>43337.000099537036</c:v>
                      </c:pt>
                      <c:pt idx="2041">
                        <c:v>43337.041766261573</c:v>
                      </c:pt>
                      <c:pt idx="2042">
                        <c:v>43337.08343298611</c:v>
                      </c:pt>
                      <c:pt idx="2043">
                        <c:v>43337.125099710647</c:v>
                      </c:pt>
                      <c:pt idx="2044">
                        <c:v>43337.166766435184</c:v>
                      </c:pt>
                      <c:pt idx="2045">
                        <c:v>43337.208433159722</c:v>
                      </c:pt>
                      <c:pt idx="2046">
                        <c:v>43337.250099884259</c:v>
                      </c:pt>
                      <c:pt idx="2047">
                        <c:v>43337.291766608796</c:v>
                      </c:pt>
                      <c:pt idx="2048">
                        <c:v>43337.333433333333</c:v>
                      </c:pt>
                      <c:pt idx="2049">
                        <c:v>43337.37510005787</c:v>
                      </c:pt>
                      <c:pt idx="2050">
                        <c:v>43337.416766782408</c:v>
                      </c:pt>
                      <c:pt idx="2051">
                        <c:v>43337.458433506945</c:v>
                      </c:pt>
                      <c:pt idx="2052">
                        <c:v>43337.500100231482</c:v>
                      </c:pt>
                      <c:pt idx="2053">
                        <c:v>43337.541766956019</c:v>
                      </c:pt>
                      <c:pt idx="2054">
                        <c:v>43337.583433680556</c:v>
                      </c:pt>
                      <c:pt idx="2055">
                        <c:v>43337.625100405094</c:v>
                      </c:pt>
                      <c:pt idx="2056">
                        <c:v>43337.666767129631</c:v>
                      </c:pt>
                      <c:pt idx="2057">
                        <c:v>43337.708433854168</c:v>
                      </c:pt>
                      <c:pt idx="2058">
                        <c:v>43337.750100578705</c:v>
                      </c:pt>
                      <c:pt idx="2059">
                        <c:v>43337.791767303243</c:v>
                      </c:pt>
                      <c:pt idx="2060">
                        <c:v>43337.83343402778</c:v>
                      </c:pt>
                      <c:pt idx="2061">
                        <c:v>43337.875100752317</c:v>
                      </c:pt>
                      <c:pt idx="2062">
                        <c:v>43337.916767476854</c:v>
                      </c:pt>
                      <c:pt idx="2063">
                        <c:v>43337.958434201391</c:v>
                      </c:pt>
                      <c:pt idx="2064">
                        <c:v>43338.000100925929</c:v>
                      </c:pt>
                      <c:pt idx="2065">
                        <c:v>43338.041767650466</c:v>
                      </c:pt>
                      <c:pt idx="2066">
                        <c:v>43338.083434375003</c:v>
                      </c:pt>
                      <c:pt idx="2067">
                        <c:v>43338.12510109954</c:v>
                      </c:pt>
                      <c:pt idx="2068">
                        <c:v>43338.166767824077</c:v>
                      </c:pt>
                      <c:pt idx="2069">
                        <c:v>43338.208434548615</c:v>
                      </c:pt>
                      <c:pt idx="2070">
                        <c:v>43338.250101273145</c:v>
                      </c:pt>
                      <c:pt idx="2071">
                        <c:v>43338.291767997682</c:v>
                      </c:pt>
                      <c:pt idx="2072">
                        <c:v>43338.333434722219</c:v>
                      </c:pt>
                      <c:pt idx="2073">
                        <c:v>43338.375101446756</c:v>
                      </c:pt>
                      <c:pt idx="2074">
                        <c:v>43338.416768171293</c:v>
                      </c:pt>
                      <c:pt idx="2075">
                        <c:v>43338.458434895831</c:v>
                      </c:pt>
                      <c:pt idx="2076">
                        <c:v>43338.500101620368</c:v>
                      </c:pt>
                      <c:pt idx="2077">
                        <c:v>43338.541768344905</c:v>
                      </c:pt>
                      <c:pt idx="2078">
                        <c:v>43338.583435069442</c:v>
                      </c:pt>
                      <c:pt idx="2079">
                        <c:v>43338.625101793979</c:v>
                      </c:pt>
                      <c:pt idx="2080">
                        <c:v>43338.666768518517</c:v>
                      </c:pt>
                      <c:pt idx="2081">
                        <c:v>43338.708435243054</c:v>
                      </c:pt>
                      <c:pt idx="2082">
                        <c:v>43338.750101967591</c:v>
                      </c:pt>
                      <c:pt idx="2083">
                        <c:v>43338.791768692128</c:v>
                      </c:pt>
                      <c:pt idx="2084">
                        <c:v>43338.833435416665</c:v>
                      </c:pt>
                      <c:pt idx="2085">
                        <c:v>43338.875102141203</c:v>
                      </c:pt>
                      <c:pt idx="2086">
                        <c:v>43338.91676886574</c:v>
                      </c:pt>
                      <c:pt idx="2087">
                        <c:v>43338.958435590277</c:v>
                      </c:pt>
                      <c:pt idx="2088">
                        <c:v>43339.000102314814</c:v>
                      </c:pt>
                      <c:pt idx="2089">
                        <c:v>43339.041769039351</c:v>
                      </c:pt>
                      <c:pt idx="2090">
                        <c:v>43339.083435763889</c:v>
                      </c:pt>
                      <c:pt idx="2091">
                        <c:v>43339.125102488426</c:v>
                      </c:pt>
                      <c:pt idx="2092">
                        <c:v>43339.166769212963</c:v>
                      </c:pt>
                      <c:pt idx="2093">
                        <c:v>43339.2084359375</c:v>
                      </c:pt>
                      <c:pt idx="2094">
                        <c:v>43339.250102662038</c:v>
                      </c:pt>
                      <c:pt idx="2095">
                        <c:v>43339.291769386575</c:v>
                      </c:pt>
                      <c:pt idx="2096">
                        <c:v>43339.333436111112</c:v>
                      </c:pt>
                      <c:pt idx="2097">
                        <c:v>43339.375102835649</c:v>
                      </c:pt>
                      <c:pt idx="2098">
                        <c:v>43339.416769560186</c:v>
                      </c:pt>
                      <c:pt idx="2099">
                        <c:v>43339.458436284724</c:v>
                      </c:pt>
                      <c:pt idx="2100">
                        <c:v>43339.500103009261</c:v>
                      </c:pt>
                      <c:pt idx="2101">
                        <c:v>43339.541769733798</c:v>
                      </c:pt>
                      <c:pt idx="2102">
                        <c:v>43339.583436458335</c:v>
                      </c:pt>
                      <c:pt idx="2103">
                        <c:v>43339.625103182872</c:v>
                      </c:pt>
                      <c:pt idx="2104">
                        <c:v>43339.66676990741</c:v>
                      </c:pt>
                      <c:pt idx="2105">
                        <c:v>43339.708436631947</c:v>
                      </c:pt>
                      <c:pt idx="2106">
                        <c:v>43339.750103356484</c:v>
                      </c:pt>
                      <c:pt idx="2107">
                        <c:v>43339.791770081021</c:v>
                      </c:pt>
                      <c:pt idx="2108">
                        <c:v>43339.833436805558</c:v>
                      </c:pt>
                      <c:pt idx="2109">
                        <c:v>43339.875103530096</c:v>
                      </c:pt>
                      <c:pt idx="2110">
                        <c:v>43339.916770254633</c:v>
                      </c:pt>
                      <c:pt idx="2111">
                        <c:v>43339.95843697917</c:v>
                      </c:pt>
                      <c:pt idx="2112">
                        <c:v>43340.000103703707</c:v>
                      </c:pt>
                      <c:pt idx="2113">
                        <c:v>43340.041770428237</c:v>
                      </c:pt>
                      <c:pt idx="2114">
                        <c:v>43340.083437152774</c:v>
                      </c:pt>
                      <c:pt idx="2115">
                        <c:v>43340.125103877312</c:v>
                      </c:pt>
                      <c:pt idx="2116">
                        <c:v>43340.166770601849</c:v>
                      </c:pt>
                      <c:pt idx="2117">
                        <c:v>43340.208437326386</c:v>
                      </c:pt>
                      <c:pt idx="2118">
                        <c:v>43340.250104050923</c:v>
                      </c:pt>
                      <c:pt idx="2119">
                        <c:v>43340.29177077546</c:v>
                      </c:pt>
                      <c:pt idx="2120">
                        <c:v>43340.333437499998</c:v>
                      </c:pt>
                      <c:pt idx="2121">
                        <c:v>43340.375104224535</c:v>
                      </c:pt>
                      <c:pt idx="2122">
                        <c:v>43340.416770949072</c:v>
                      </c:pt>
                      <c:pt idx="2123">
                        <c:v>43340.458437673609</c:v>
                      </c:pt>
                      <c:pt idx="2124">
                        <c:v>43340.500104398147</c:v>
                      </c:pt>
                      <c:pt idx="2125">
                        <c:v>43340.541771122684</c:v>
                      </c:pt>
                      <c:pt idx="2126">
                        <c:v>43340.583437847221</c:v>
                      </c:pt>
                      <c:pt idx="2127">
                        <c:v>43340.625104571758</c:v>
                      </c:pt>
                      <c:pt idx="2128">
                        <c:v>43340.666771296295</c:v>
                      </c:pt>
                      <c:pt idx="2129">
                        <c:v>43340.708438020833</c:v>
                      </c:pt>
                      <c:pt idx="2130">
                        <c:v>43340.75010474537</c:v>
                      </c:pt>
                      <c:pt idx="2131">
                        <c:v>43340.791771469907</c:v>
                      </c:pt>
                      <c:pt idx="2132">
                        <c:v>43340.833438194444</c:v>
                      </c:pt>
                      <c:pt idx="2133">
                        <c:v>43340.875104918981</c:v>
                      </c:pt>
                      <c:pt idx="2134">
                        <c:v>43340.916771643519</c:v>
                      </c:pt>
                      <c:pt idx="2135">
                        <c:v>43340.958438368056</c:v>
                      </c:pt>
                      <c:pt idx="2136">
                        <c:v>43341.000105092593</c:v>
                      </c:pt>
                      <c:pt idx="2137">
                        <c:v>43341.04177181713</c:v>
                      </c:pt>
                      <c:pt idx="2138">
                        <c:v>43341.083438541667</c:v>
                      </c:pt>
                      <c:pt idx="2139">
                        <c:v>43341.125105266205</c:v>
                      </c:pt>
                      <c:pt idx="2140">
                        <c:v>43341.166771990742</c:v>
                      </c:pt>
                      <c:pt idx="2141">
                        <c:v>43341.208438715279</c:v>
                      </c:pt>
                      <c:pt idx="2142">
                        <c:v>43341.250105439816</c:v>
                      </c:pt>
                      <c:pt idx="2143">
                        <c:v>43341.291772164353</c:v>
                      </c:pt>
                      <c:pt idx="2144">
                        <c:v>43341.333438888891</c:v>
                      </c:pt>
                      <c:pt idx="2145">
                        <c:v>43341.375105613428</c:v>
                      </c:pt>
                      <c:pt idx="2146">
                        <c:v>43341.416772337965</c:v>
                      </c:pt>
                      <c:pt idx="2147">
                        <c:v>43341.458439062502</c:v>
                      </c:pt>
                      <c:pt idx="2148">
                        <c:v>43341.50010578704</c:v>
                      </c:pt>
                      <c:pt idx="2149">
                        <c:v>43341.541772511577</c:v>
                      </c:pt>
                      <c:pt idx="2150">
                        <c:v>43341.583439236114</c:v>
                      </c:pt>
                      <c:pt idx="2151">
                        <c:v>43341.625105960651</c:v>
                      </c:pt>
                      <c:pt idx="2152">
                        <c:v>43341.666772685188</c:v>
                      </c:pt>
                      <c:pt idx="2153">
                        <c:v>43341.708439409726</c:v>
                      </c:pt>
                      <c:pt idx="2154">
                        <c:v>43341.750106134263</c:v>
                      </c:pt>
                      <c:pt idx="2155">
                        <c:v>43341.791772858793</c:v>
                      </c:pt>
                      <c:pt idx="2156">
                        <c:v>43341.83343958333</c:v>
                      </c:pt>
                      <c:pt idx="2157">
                        <c:v>43341.875106307867</c:v>
                      </c:pt>
                      <c:pt idx="2158">
                        <c:v>43341.916773032404</c:v>
                      </c:pt>
                      <c:pt idx="2159">
                        <c:v>43341.958439756942</c:v>
                      </c:pt>
                      <c:pt idx="2160">
                        <c:v>43342.000106481479</c:v>
                      </c:pt>
                      <c:pt idx="2161">
                        <c:v>43342.041773206016</c:v>
                      </c:pt>
                      <c:pt idx="2162">
                        <c:v>43342.083439930553</c:v>
                      </c:pt>
                      <c:pt idx="2163">
                        <c:v>43342.12510665509</c:v>
                      </c:pt>
                      <c:pt idx="2164">
                        <c:v>43342.166773379628</c:v>
                      </c:pt>
                      <c:pt idx="2165">
                        <c:v>43342.208440104165</c:v>
                      </c:pt>
                      <c:pt idx="2166">
                        <c:v>43342.250106828702</c:v>
                      </c:pt>
                      <c:pt idx="2167">
                        <c:v>43342.291773553239</c:v>
                      </c:pt>
                      <c:pt idx="2168">
                        <c:v>43342.333440277776</c:v>
                      </c:pt>
                      <c:pt idx="2169">
                        <c:v>43342.375107002314</c:v>
                      </c:pt>
                      <c:pt idx="2170">
                        <c:v>43342.416773726851</c:v>
                      </c:pt>
                      <c:pt idx="2171">
                        <c:v>43342.458440451388</c:v>
                      </c:pt>
                      <c:pt idx="2172">
                        <c:v>43342.500107175925</c:v>
                      </c:pt>
                      <c:pt idx="2173">
                        <c:v>43342.541773900462</c:v>
                      </c:pt>
                      <c:pt idx="2174">
                        <c:v>43342.583440625</c:v>
                      </c:pt>
                      <c:pt idx="2175">
                        <c:v>43342.625107349537</c:v>
                      </c:pt>
                      <c:pt idx="2176">
                        <c:v>43342.666774074074</c:v>
                      </c:pt>
                      <c:pt idx="2177">
                        <c:v>43342.708440798611</c:v>
                      </c:pt>
                      <c:pt idx="2178">
                        <c:v>43342.750107523148</c:v>
                      </c:pt>
                      <c:pt idx="2179">
                        <c:v>43342.791774247686</c:v>
                      </c:pt>
                      <c:pt idx="2180">
                        <c:v>43342.833440972223</c:v>
                      </c:pt>
                      <c:pt idx="2181">
                        <c:v>43342.87510769676</c:v>
                      </c:pt>
                      <c:pt idx="2182">
                        <c:v>43342.916774421297</c:v>
                      </c:pt>
                      <c:pt idx="2183">
                        <c:v>43342.958441145835</c:v>
                      </c:pt>
                      <c:pt idx="2184">
                        <c:v>43343.000107870372</c:v>
                      </c:pt>
                      <c:pt idx="2185">
                        <c:v>43343.041774594909</c:v>
                      </c:pt>
                      <c:pt idx="2186">
                        <c:v>43343.083441319446</c:v>
                      </c:pt>
                      <c:pt idx="2187">
                        <c:v>43343.125108043983</c:v>
                      </c:pt>
                      <c:pt idx="2188">
                        <c:v>43343.166774768521</c:v>
                      </c:pt>
                      <c:pt idx="2189">
                        <c:v>43343.208441493058</c:v>
                      </c:pt>
                      <c:pt idx="2190">
                        <c:v>43343.250108217595</c:v>
                      </c:pt>
                      <c:pt idx="2191">
                        <c:v>43343.291774942132</c:v>
                      </c:pt>
                      <c:pt idx="2192">
                        <c:v>43343.333441666669</c:v>
                      </c:pt>
                      <c:pt idx="2193">
                        <c:v>43343.375108391207</c:v>
                      </c:pt>
                      <c:pt idx="2194">
                        <c:v>43343.416775115744</c:v>
                      </c:pt>
                      <c:pt idx="2195">
                        <c:v>43343.458441840281</c:v>
                      </c:pt>
                      <c:pt idx="2196">
                        <c:v>43343.500108564818</c:v>
                      </c:pt>
                      <c:pt idx="2197">
                        <c:v>43343.541775289355</c:v>
                      </c:pt>
                      <c:pt idx="2198">
                        <c:v>43343.583442013885</c:v>
                      </c:pt>
                      <c:pt idx="2199">
                        <c:v>43343.625108738423</c:v>
                      </c:pt>
                      <c:pt idx="2200">
                        <c:v>43343.66677546296</c:v>
                      </c:pt>
                      <c:pt idx="2201">
                        <c:v>43343.708442187497</c:v>
                      </c:pt>
                      <c:pt idx="2202">
                        <c:v>43343.750108912034</c:v>
                      </c:pt>
                      <c:pt idx="2203">
                        <c:v>43343.791775636571</c:v>
                      </c:pt>
                      <c:pt idx="2204">
                        <c:v>43343.833442361109</c:v>
                      </c:pt>
                      <c:pt idx="2205">
                        <c:v>43343.875109085646</c:v>
                      </c:pt>
                      <c:pt idx="2206">
                        <c:v>43343.916775810183</c:v>
                      </c:pt>
                      <c:pt idx="2207">
                        <c:v>43343.95844253472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'Candor 1hr data'!$D$5:$D$2212</c15:sqref>
                        </c15:formulaRef>
                      </c:ext>
                    </c:extLst>
                    <c:numCache>
                      <c:formatCode>General</c:formatCode>
                      <c:ptCount val="2208"/>
                      <c:pt idx="0">
                        <c:v>3</c:v>
                      </c:pt>
                      <c:pt idx="1">
                        <c:v>5</c:v>
                      </c:pt>
                      <c:pt idx="2">
                        <c:v>6</c:v>
                      </c:pt>
                      <c:pt idx="3">
                        <c:v>5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7</c:v>
                      </c:pt>
                      <c:pt idx="9">
                        <c:v>5</c:v>
                      </c:pt>
                      <c:pt idx="10">
                        <c:v>6</c:v>
                      </c:pt>
                      <c:pt idx="11">
                        <c:v>5</c:v>
                      </c:pt>
                      <c:pt idx="12">
                        <c:v>3</c:v>
                      </c:pt>
                      <c:pt idx="13">
                        <c:v>6</c:v>
                      </c:pt>
                      <c:pt idx="14">
                        <c:v>7</c:v>
                      </c:pt>
                      <c:pt idx="15">
                        <c:v>8</c:v>
                      </c:pt>
                      <c:pt idx="16">
                        <c:v>6</c:v>
                      </c:pt>
                      <c:pt idx="17">
                        <c:v>7</c:v>
                      </c:pt>
                      <c:pt idx="18">
                        <c:v>7</c:v>
                      </c:pt>
                      <c:pt idx="19">
                        <c:v>7</c:v>
                      </c:pt>
                      <c:pt idx="20">
                        <c:v>7</c:v>
                      </c:pt>
                      <c:pt idx="21">
                        <c:v>8</c:v>
                      </c:pt>
                      <c:pt idx="22">
                        <c:v>4</c:v>
                      </c:pt>
                      <c:pt idx="23">
                        <c:v>1</c:v>
                      </c:pt>
                      <c:pt idx="24">
                        <c:v>2</c:v>
                      </c:pt>
                      <c:pt idx="25">
                        <c:v>2</c:v>
                      </c:pt>
                      <c:pt idx="26">
                        <c:v>2</c:v>
                      </c:pt>
                      <c:pt idx="27">
                        <c:v>3</c:v>
                      </c:pt>
                      <c:pt idx="28">
                        <c:v>3</c:v>
                      </c:pt>
                      <c:pt idx="29">
                        <c:v>2</c:v>
                      </c:pt>
                      <c:pt idx="30">
                        <c:v>5</c:v>
                      </c:pt>
                      <c:pt idx="31">
                        <c:v>6</c:v>
                      </c:pt>
                      <c:pt idx="32">
                        <c:v>7</c:v>
                      </c:pt>
                      <c:pt idx="33">
                        <c:v>8</c:v>
                      </c:pt>
                      <c:pt idx="34">
                        <c:v>8</c:v>
                      </c:pt>
                      <c:pt idx="35">
                        <c:v>7</c:v>
                      </c:pt>
                      <c:pt idx="36">
                        <c:v>8</c:v>
                      </c:pt>
                      <c:pt idx="37">
                        <c:v>6</c:v>
                      </c:pt>
                      <c:pt idx="38">
                        <c:v>5</c:v>
                      </c:pt>
                      <c:pt idx="39">
                        <c:v>9</c:v>
                      </c:pt>
                      <c:pt idx="40">
                        <c:v>9</c:v>
                      </c:pt>
                      <c:pt idx="41">
                        <c:v>6</c:v>
                      </c:pt>
                      <c:pt idx="42">
                        <c:v>3</c:v>
                      </c:pt>
                      <c:pt idx="43">
                        <c:v>5</c:v>
                      </c:pt>
                      <c:pt idx="44">
                        <c:v>5</c:v>
                      </c:pt>
                      <c:pt idx="45">
                        <c:v>6</c:v>
                      </c:pt>
                      <c:pt idx="46">
                        <c:v>4</c:v>
                      </c:pt>
                      <c:pt idx="47">
                        <c:v>1</c:v>
                      </c:pt>
                      <c:pt idx="48">
                        <c:v>1</c:v>
                      </c:pt>
                      <c:pt idx="49">
                        <c:v>2</c:v>
                      </c:pt>
                      <c:pt idx="50">
                        <c:v>2</c:v>
                      </c:pt>
                      <c:pt idx="51">
                        <c:v>3</c:v>
                      </c:pt>
                      <c:pt idx="52">
                        <c:v>2</c:v>
                      </c:pt>
                      <c:pt idx="53">
                        <c:v>6</c:v>
                      </c:pt>
                      <c:pt idx="54">
                        <c:v>4</c:v>
                      </c:pt>
                      <c:pt idx="55">
                        <c:v>4</c:v>
                      </c:pt>
                      <c:pt idx="56">
                        <c:v>6</c:v>
                      </c:pt>
                      <c:pt idx="57">
                        <c:v>4</c:v>
                      </c:pt>
                      <c:pt idx="58">
                        <c:v>5</c:v>
                      </c:pt>
                      <c:pt idx="59">
                        <c:v>12</c:v>
                      </c:pt>
                      <c:pt idx="60">
                        <c:v>8</c:v>
                      </c:pt>
                      <c:pt idx="61">
                        <c:v>6</c:v>
                      </c:pt>
                      <c:pt idx="62">
                        <c:v>8</c:v>
                      </c:pt>
                      <c:pt idx="63">
                        <c:v>6</c:v>
                      </c:pt>
                      <c:pt idx="64">
                        <c:v>9</c:v>
                      </c:pt>
                      <c:pt idx="65">
                        <c:v>6</c:v>
                      </c:pt>
                      <c:pt idx="66">
                        <c:v>4</c:v>
                      </c:pt>
                      <c:pt idx="67">
                        <c:v>5</c:v>
                      </c:pt>
                      <c:pt idx="68">
                        <c:v>9</c:v>
                      </c:pt>
                      <c:pt idx="69">
                        <c:v>9</c:v>
                      </c:pt>
                      <c:pt idx="70">
                        <c:v>9</c:v>
                      </c:pt>
                      <c:pt idx="71">
                        <c:v>8</c:v>
                      </c:pt>
                      <c:pt idx="72">
                        <c:v>5</c:v>
                      </c:pt>
                      <c:pt idx="73">
                        <c:v>2</c:v>
                      </c:pt>
                      <c:pt idx="74">
                        <c:v>6</c:v>
                      </c:pt>
                      <c:pt idx="75">
                        <c:v>8</c:v>
                      </c:pt>
                      <c:pt idx="76">
                        <c:v>6</c:v>
                      </c:pt>
                      <c:pt idx="77">
                        <c:v>4</c:v>
                      </c:pt>
                      <c:pt idx="78">
                        <c:v>6</c:v>
                      </c:pt>
                      <c:pt idx="79">
                        <c:v>9</c:v>
                      </c:pt>
                      <c:pt idx="80">
                        <c:v>8</c:v>
                      </c:pt>
                      <c:pt idx="81">
                        <c:v>5</c:v>
                      </c:pt>
                      <c:pt idx="82">
                        <c:v>2</c:v>
                      </c:pt>
                      <c:pt idx="83">
                        <c:v>1</c:v>
                      </c:pt>
                      <c:pt idx="84">
                        <c:v>2</c:v>
                      </c:pt>
                      <c:pt idx="85">
                        <c:v>0</c:v>
                      </c:pt>
                      <c:pt idx="86">
                        <c:v>2</c:v>
                      </c:pt>
                      <c:pt idx="87">
                        <c:v>7</c:v>
                      </c:pt>
                      <c:pt idx="88">
                        <c:v>5</c:v>
                      </c:pt>
                      <c:pt idx="89">
                        <c:v>4</c:v>
                      </c:pt>
                      <c:pt idx="90">
                        <c:v>5</c:v>
                      </c:pt>
                      <c:pt idx="91">
                        <c:v>5</c:v>
                      </c:pt>
                      <c:pt idx="92">
                        <c:v>5</c:v>
                      </c:pt>
                      <c:pt idx="93">
                        <c:v>4</c:v>
                      </c:pt>
                      <c:pt idx="94">
                        <c:v>6</c:v>
                      </c:pt>
                      <c:pt idx="95">
                        <c:v>5</c:v>
                      </c:pt>
                      <c:pt idx="96">
                        <c:v>6</c:v>
                      </c:pt>
                      <c:pt idx="97">
                        <c:v>8</c:v>
                      </c:pt>
                      <c:pt idx="98">
                        <c:v>10</c:v>
                      </c:pt>
                      <c:pt idx="99">
                        <c:v>6</c:v>
                      </c:pt>
                      <c:pt idx="100">
                        <c:v>7</c:v>
                      </c:pt>
                      <c:pt idx="101">
                        <c:v>6</c:v>
                      </c:pt>
                      <c:pt idx="102">
                        <c:v>6</c:v>
                      </c:pt>
                      <c:pt idx="103">
                        <c:v>8</c:v>
                      </c:pt>
                      <c:pt idx="104">
                        <c:v>9</c:v>
                      </c:pt>
                      <c:pt idx="105">
                        <c:v>9</c:v>
                      </c:pt>
                      <c:pt idx="108">
                        <c:v>9</c:v>
                      </c:pt>
                      <c:pt idx="109">
                        <c:v>4</c:v>
                      </c:pt>
                      <c:pt idx="110">
                        <c:v>3</c:v>
                      </c:pt>
                      <c:pt idx="111">
                        <c:v>6</c:v>
                      </c:pt>
                      <c:pt idx="112">
                        <c:v>4</c:v>
                      </c:pt>
                      <c:pt idx="113">
                        <c:v>1</c:v>
                      </c:pt>
                      <c:pt idx="114">
                        <c:v>7</c:v>
                      </c:pt>
                      <c:pt idx="115">
                        <c:v>7</c:v>
                      </c:pt>
                      <c:pt idx="116">
                        <c:v>7</c:v>
                      </c:pt>
                      <c:pt idx="117">
                        <c:v>7</c:v>
                      </c:pt>
                      <c:pt idx="118">
                        <c:v>7</c:v>
                      </c:pt>
                      <c:pt idx="119">
                        <c:v>8</c:v>
                      </c:pt>
                      <c:pt idx="120">
                        <c:v>6</c:v>
                      </c:pt>
                      <c:pt idx="121">
                        <c:v>5</c:v>
                      </c:pt>
                      <c:pt idx="122">
                        <c:v>6</c:v>
                      </c:pt>
                      <c:pt idx="123">
                        <c:v>10</c:v>
                      </c:pt>
                      <c:pt idx="124">
                        <c:v>16</c:v>
                      </c:pt>
                      <c:pt idx="125">
                        <c:v>17</c:v>
                      </c:pt>
                      <c:pt idx="126">
                        <c:v>10</c:v>
                      </c:pt>
                      <c:pt idx="127">
                        <c:v>11</c:v>
                      </c:pt>
                      <c:pt idx="128">
                        <c:v>10</c:v>
                      </c:pt>
                      <c:pt idx="129">
                        <c:v>10</c:v>
                      </c:pt>
                      <c:pt idx="130">
                        <c:v>12</c:v>
                      </c:pt>
                      <c:pt idx="131">
                        <c:v>11</c:v>
                      </c:pt>
                      <c:pt idx="132">
                        <c:v>6</c:v>
                      </c:pt>
                      <c:pt idx="133">
                        <c:v>6</c:v>
                      </c:pt>
                      <c:pt idx="134">
                        <c:v>9</c:v>
                      </c:pt>
                      <c:pt idx="135">
                        <c:v>10</c:v>
                      </c:pt>
                      <c:pt idx="136">
                        <c:v>6</c:v>
                      </c:pt>
                      <c:pt idx="137">
                        <c:v>10</c:v>
                      </c:pt>
                      <c:pt idx="138">
                        <c:v>6</c:v>
                      </c:pt>
                      <c:pt idx="139">
                        <c:v>5</c:v>
                      </c:pt>
                      <c:pt idx="140">
                        <c:v>9</c:v>
                      </c:pt>
                      <c:pt idx="141">
                        <c:v>11</c:v>
                      </c:pt>
                      <c:pt idx="142">
                        <c:v>15</c:v>
                      </c:pt>
                      <c:pt idx="143">
                        <c:v>12</c:v>
                      </c:pt>
                      <c:pt idx="144">
                        <c:v>10</c:v>
                      </c:pt>
                      <c:pt idx="145">
                        <c:v>13</c:v>
                      </c:pt>
                      <c:pt idx="146">
                        <c:v>11</c:v>
                      </c:pt>
                      <c:pt idx="147">
                        <c:v>10</c:v>
                      </c:pt>
                      <c:pt idx="148">
                        <c:v>6</c:v>
                      </c:pt>
                      <c:pt idx="149">
                        <c:v>7</c:v>
                      </c:pt>
                      <c:pt idx="150">
                        <c:v>9</c:v>
                      </c:pt>
                      <c:pt idx="151">
                        <c:v>8</c:v>
                      </c:pt>
                      <c:pt idx="152">
                        <c:v>8</c:v>
                      </c:pt>
                      <c:pt idx="153">
                        <c:v>12</c:v>
                      </c:pt>
                      <c:pt idx="154">
                        <c:v>12</c:v>
                      </c:pt>
                      <c:pt idx="155">
                        <c:v>11</c:v>
                      </c:pt>
                      <c:pt idx="156">
                        <c:v>9</c:v>
                      </c:pt>
                      <c:pt idx="157">
                        <c:v>13</c:v>
                      </c:pt>
                      <c:pt idx="158">
                        <c:v>13</c:v>
                      </c:pt>
                      <c:pt idx="159">
                        <c:v>16</c:v>
                      </c:pt>
                      <c:pt idx="160">
                        <c:v>12</c:v>
                      </c:pt>
                      <c:pt idx="161">
                        <c:v>9</c:v>
                      </c:pt>
                      <c:pt idx="162">
                        <c:v>12</c:v>
                      </c:pt>
                      <c:pt idx="163">
                        <c:v>12</c:v>
                      </c:pt>
                      <c:pt idx="164">
                        <c:v>12</c:v>
                      </c:pt>
                      <c:pt idx="165">
                        <c:v>13</c:v>
                      </c:pt>
                      <c:pt idx="166">
                        <c:v>14</c:v>
                      </c:pt>
                      <c:pt idx="167">
                        <c:v>18</c:v>
                      </c:pt>
                      <c:pt idx="168">
                        <c:v>12</c:v>
                      </c:pt>
                      <c:pt idx="169">
                        <c:v>12</c:v>
                      </c:pt>
                      <c:pt idx="170">
                        <c:v>15</c:v>
                      </c:pt>
                      <c:pt idx="171">
                        <c:v>10</c:v>
                      </c:pt>
                      <c:pt idx="172">
                        <c:v>17</c:v>
                      </c:pt>
                      <c:pt idx="173">
                        <c:v>14</c:v>
                      </c:pt>
                      <c:pt idx="174">
                        <c:v>14</c:v>
                      </c:pt>
                      <c:pt idx="175">
                        <c:v>12</c:v>
                      </c:pt>
                      <c:pt idx="176">
                        <c:v>11</c:v>
                      </c:pt>
                      <c:pt idx="177">
                        <c:v>7</c:v>
                      </c:pt>
                      <c:pt idx="178">
                        <c:v>6</c:v>
                      </c:pt>
                      <c:pt idx="179">
                        <c:v>15</c:v>
                      </c:pt>
                      <c:pt idx="180">
                        <c:v>14</c:v>
                      </c:pt>
                      <c:pt idx="181">
                        <c:v>12</c:v>
                      </c:pt>
                      <c:pt idx="182">
                        <c:v>10</c:v>
                      </c:pt>
                      <c:pt idx="183">
                        <c:v>11</c:v>
                      </c:pt>
                      <c:pt idx="184">
                        <c:v>10</c:v>
                      </c:pt>
                      <c:pt idx="185">
                        <c:v>13</c:v>
                      </c:pt>
                      <c:pt idx="186">
                        <c:v>15</c:v>
                      </c:pt>
                      <c:pt idx="187">
                        <c:v>11</c:v>
                      </c:pt>
                      <c:pt idx="188">
                        <c:v>11</c:v>
                      </c:pt>
                      <c:pt idx="189">
                        <c:v>12</c:v>
                      </c:pt>
                      <c:pt idx="190">
                        <c:v>10</c:v>
                      </c:pt>
                      <c:pt idx="191">
                        <c:v>6</c:v>
                      </c:pt>
                      <c:pt idx="192">
                        <c:v>6</c:v>
                      </c:pt>
                      <c:pt idx="193">
                        <c:v>9</c:v>
                      </c:pt>
                      <c:pt idx="194">
                        <c:v>13</c:v>
                      </c:pt>
                      <c:pt idx="195">
                        <c:v>10</c:v>
                      </c:pt>
                      <c:pt idx="196">
                        <c:v>8</c:v>
                      </c:pt>
                      <c:pt idx="197">
                        <c:v>7</c:v>
                      </c:pt>
                      <c:pt idx="198">
                        <c:v>5</c:v>
                      </c:pt>
                      <c:pt idx="199">
                        <c:v>7</c:v>
                      </c:pt>
                      <c:pt idx="200">
                        <c:v>9</c:v>
                      </c:pt>
                      <c:pt idx="201">
                        <c:v>6</c:v>
                      </c:pt>
                      <c:pt idx="202">
                        <c:v>6</c:v>
                      </c:pt>
                      <c:pt idx="203">
                        <c:v>8</c:v>
                      </c:pt>
                      <c:pt idx="204">
                        <c:v>9</c:v>
                      </c:pt>
                      <c:pt idx="205">
                        <c:v>6</c:v>
                      </c:pt>
                      <c:pt idx="206">
                        <c:v>6</c:v>
                      </c:pt>
                      <c:pt idx="207">
                        <c:v>11</c:v>
                      </c:pt>
                      <c:pt idx="208">
                        <c:v>14</c:v>
                      </c:pt>
                      <c:pt idx="209">
                        <c:v>10</c:v>
                      </c:pt>
                      <c:pt idx="210">
                        <c:v>9</c:v>
                      </c:pt>
                      <c:pt idx="211">
                        <c:v>6</c:v>
                      </c:pt>
                      <c:pt idx="212">
                        <c:v>4</c:v>
                      </c:pt>
                      <c:pt idx="213">
                        <c:v>4</c:v>
                      </c:pt>
                      <c:pt idx="214">
                        <c:v>3</c:v>
                      </c:pt>
                      <c:pt idx="215">
                        <c:v>1</c:v>
                      </c:pt>
                      <c:pt idx="216">
                        <c:v>2</c:v>
                      </c:pt>
                      <c:pt idx="217">
                        <c:v>5</c:v>
                      </c:pt>
                      <c:pt idx="218">
                        <c:v>4</c:v>
                      </c:pt>
                      <c:pt idx="219">
                        <c:v>4</c:v>
                      </c:pt>
                      <c:pt idx="220">
                        <c:v>3</c:v>
                      </c:pt>
                      <c:pt idx="221">
                        <c:v>3</c:v>
                      </c:pt>
                      <c:pt idx="222">
                        <c:v>1</c:v>
                      </c:pt>
                      <c:pt idx="223">
                        <c:v>1</c:v>
                      </c:pt>
                      <c:pt idx="224">
                        <c:v>9</c:v>
                      </c:pt>
                      <c:pt idx="225">
                        <c:v>6</c:v>
                      </c:pt>
                      <c:pt idx="226">
                        <c:v>3</c:v>
                      </c:pt>
                      <c:pt idx="227">
                        <c:v>6</c:v>
                      </c:pt>
                      <c:pt idx="228">
                        <c:v>7</c:v>
                      </c:pt>
                      <c:pt idx="229">
                        <c:v>7</c:v>
                      </c:pt>
                      <c:pt idx="230">
                        <c:v>7</c:v>
                      </c:pt>
                      <c:pt idx="231">
                        <c:v>11</c:v>
                      </c:pt>
                      <c:pt idx="232">
                        <c:v>8</c:v>
                      </c:pt>
                      <c:pt idx="233">
                        <c:v>10</c:v>
                      </c:pt>
                      <c:pt idx="234">
                        <c:v>12</c:v>
                      </c:pt>
                      <c:pt idx="235">
                        <c:v>13</c:v>
                      </c:pt>
                      <c:pt idx="236">
                        <c:v>11</c:v>
                      </c:pt>
                      <c:pt idx="237">
                        <c:v>9</c:v>
                      </c:pt>
                      <c:pt idx="238">
                        <c:v>9</c:v>
                      </c:pt>
                      <c:pt idx="239">
                        <c:v>15</c:v>
                      </c:pt>
                      <c:pt idx="240">
                        <c:v>13</c:v>
                      </c:pt>
                      <c:pt idx="241">
                        <c:v>11</c:v>
                      </c:pt>
                      <c:pt idx="242">
                        <c:v>15</c:v>
                      </c:pt>
                      <c:pt idx="243">
                        <c:v>17</c:v>
                      </c:pt>
                      <c:pt idx="244">
                        <c:v>15</c:v>
                      </c:pt>
                      <c:pt idx="245">
                        <c:v>13</c:v>
                      </c:pt>
                      <c:pt idx="246">
                        <c:v>16</c:v>
                      </c:pt>
                      <c:pt idx="247">
                        <c:v>16</c:v>
                      </c:pt>
                      <c:pt idx="248">
                        <c:v>17</c:v>
                      </c:pt>
                      <c:pt idx="249">
                        <c:v>14</c:v>
                      </c:pt>
                      <c:pt idx="250">
                        <c:v>20</c:v>
                      </c:pt>
                      <c:pt idx="251">
                        <c:v>21</c:v>
                      </c:pt>
                      <c:pt idx="252">
                        <c:v>13</c:v>
                      </c:pt>
                      <c:pt idx="253">
                        <c:v>11</c:v>
                      </c:pt>
                      <c:pt idx="254">
                        <c:v>9</c:v>
                      </c:pt>
                      <c:pt idx="255">
                        <c:v>12</c:v>
                      </c:pt>
                      <c:pt idx="256">
                        <c:v>11</c:v>
                      </c:pt>
                      <c:pt idx="257">
                        <c:v>12</c:v>
                      </c:pt>
                      <c:pt idx="258">
                        <c:v>15</c:v>
                      </c:pt>
                      <c:pt idx="259">
                        <c:v>7</c:v>
                      </c:pt>
                      <c:pt idx="260">
                        <c:v>7</c:v>
                      </c:pt>
                      <c:pt idx="261">
                        <c:v>5</c:v>
                      </c:pt>
                      <c:pt idx="262">
                        <c:v>6</c:v>
                      </c:pt>
                      <c:pt idx="263">
                        <c:v>3</c:v>
                      </c:pt>
                      <c:pt idx="264">
                        <c:v>3</c:v>
                      </c:pt>
                      <c:pt idx="265">
                        <c:v>3</c:v>
                      </c:pt>
                      <c:pt idx="266">
                        <c:v>2</c:v>
                      </c:pt>
                      <c:pt idx="267">
                        <c:v>2</c:v>
                      </c:pt>
                      <c:pt idx="268">
                        <c:v>2</c:v>
                      </c:pt>
                      <c:pt idx="269">
                        <c:v>0</c:v>
                      </c:pt>
                      <c:pt idx="270">
                        <c:v>0</c:v>
                      </c:pt>
                      <c:pt idx="271">
                        <c:v>0</c:v>
                      </c:pt>
                      <c:pt idx="272">
                        <c:v>1</c:v>
                      </c:pt>
                      <c:pt idx="273">
                        <c:v>5</c:v>
                      </c:pt>
                      <c:pt idx="274">
                        <c:v>6</c:v>
                      </c:pt>
                      <c:pt idx="275">
                        <c:v>4</c:v>
                      </c:pt>
                      <c:pt idx="276">
                        <c:v>3</c:v>
                      </c:pt>
                      <c:pt idx="277">
                        <c:v>2</c:v>
                      </c:pt>
                      <c:pt idx="278">
                        <c:v>6</c:v>
                      </c:pt>
                      <c:pt idx="279">
                        <c:v>6</c:v>
                      </c:pt>
                      <c:pt idx="280">
                        <c:v>6</c:v>
                      </c:pt>
                      <c:pt idx="281">
                        <c:v>7</c:v>
                      </c:pt>
                      <c:pt idx="282">
                        <c:v>5</c:v>
                      </c:pt>
                      <c:pt idx="283">
                        <c:v>3</c:v>
                      </c:pt>
                      <c:pt idx="284">
                        <c:v>7</c:v>
                      </c:pt>
                      <c:pt idx="285">
                        <c:v>6</c:v>
                      </c:pt>
                      <c:pt idx="286">
                        <c:v>6</c:v>
                      </c:pt>
                      <c:pt idx="287">
                        <c:v>6</c:v>
                      </c:pt>
                      <c:pt idx="288">
                        <c:v>5</c:v>
                      </c:pt>
                      <c:pt idx="289">
                        <c:v>6</c:v>
                      </c:pt>
                      <c:pt idx="290">
                        <c:v>6</c:v>
                      </c:pt>
                      <c:pt idx="291">
                        <c:v>8</c:v>
                      </c:pt>
                      <c:pt idx="292">
                        <c:v>10</c:v>
                      </c:pt>
                      <c:pt idx="293">
                        <c:v>6</c:v>
                      </c:pt>
                      <c:pt idx="294">
                        <c:v>5</c:v>
                      </c:pt>
                      <c:pt idx="295">
                        <c:v>6</c:v>
                      </c:pt>
                      <c:pt idx="296">
                        <c:v>7</c:v>
                      </c:pt>
                      <c:pt idx="297">
                        <c:v>8</c:v>
                      </c:pt>
                      <c:pt idx="298">
                        <c:v>6</c:v>
                      </c:pt>
                      <c:pt idx="299">
                        <c:v>4</c:v>
                      </c:pt>
                      <c:pt idx="300">
                        <c:v>8</c:v>
                      </c:pt>
                      <c:pt idx="301">
                        <c:v>5</c:v>
                      </c:pt>
                      <c:pt idx="302">
                        <c:v>5</c:v>
                      </c:pt>
                      <c:pt idx="303">
                        <c:v>7</c:v>
                      </c:pt>
                      <c:pt idx="304">
                        <c:v>11</c:v>
                      </c:pt>
                      <c:pt idx="305">
                        <c:v>10</c:v>
                      </c:pt>
                      <c:pt idx="306">
                        <c:v>9</c:v>
                      </c:pt>
                      <c:pt idx="307">
                        <c:v>10</c:v>
                      </c:pt>
                      <c:pt idx="308">
                        <c:v>10</c:v>
                      </c:pt>
                      <c:pt idx="309">
                        <c:v>5</c:v>
                      </c:pt>
                      <c:pt idx="310">
                        <c:v>9</c:v>
                      </c:pt>
                      <c:pt idx="311">
                        <c:v>8</c:v>
                      </c:pt>
                      <c:pt idx="312">
                        <c:v>5</c:v>
                      </c:pt>
                      <c:pt idx="313">
                        <c:v>15</c:v>
                      </c:pt>
                      <c:pt idx="314">
                        <c:v>9</c:v>
                      </c:pt>
                      <c:pt idx="315">
                        <c:v>11</c:v>
                      </c:pt>
                      <c:pt idx="316">
                        <c:v>9</c:v>
                      </c:pt>
                      <c:pt idx="317">
                        <c:v>10</c:v>
                      </c:pt>
                      <c:pt idx="318">
                        <c:v>16</c:v>
                      </c:pt>
                      <c:pt idx="319">
                        <c:v>10</c:v>
                      </c:pt>
                      <c:pt idx="320">
                        <c:v>10</c:v>
                      </c:pt>
                      <c:pt idx="321">
                        <c:v>14</c:v>
                      </c:pt>
                      <c:pt idx="322">
                        <c:v>10</c:v>
                      </c:pt>
                      <c:pt idx="323">
                        <c:v>7</c:v>
                      </c:pt>
                      <c:pt idx="324">
                        <c:v>6</c:v>
                      </c:pt>
                      <c:pt idx="325">
                        <c:v>7</c:v>
                      </c:pt>
                      <c:pt idx="326">
                        <c:v>9</c:v>
                      </c:pt>
                      <c:pt idx="327">
                        <c:v>12</c:v>
                      </c:pt>
                      <c:pt idx="328">
                        <c:v>9</c:v>
                      </c:pt>
                      <c:pt idx="329">
                        <c:v>10</c:v>
                      </c:pt>
                      <c:pt idx="330">
                        <c:v>11</c:v>
                      </c:pt>
                      <c:pt idx="331">
                        <c:v>8</c:v>
                      </c:pt>
                      <c:pt idx="332">
                        <c:v>6</c:v>
                      </c:pt>
                      <c:pt idx="333">
                        <c:v>7</c:v>
                      </c:pt>
                      <c:pt idx="334">
                        <c:v>6</c:v>
                      </c:pt>
                      <c:pt idx="335">
                        <c:v>8</c:v>
                      </c:pt>
                      <c:pt idx="336">
                        <c:v>7</c:v>
                      </c:pt>
                      <c:pt idx="337">
                        <c:v>5</c:v>
                      </c:pt>
                      <c:pt idx="338">
                        <c:v>8</c:v>
                      </c:pt>
                      <c:pt idx="339">
                        <c:v>8</c:v>
                      </c:pt>
                      <c:pt idx="340">
                        <c:v>9</c:v>
                      </c:pt>
                      <c:pt idx="341">
                        <c:v>8</c:v>
                      </c:pt>
                      <c:pt idx="342">
                        <c:v>10</c:v>
                      </c:pt>
                      <c:pt idx="343">
                        <c:v>9</c:v>
                      </c:pt>
                      <c:pt idx="344">
                        <c:v>9</c:v>
                      </c:pt>
                      <c:pt idx="345">
                        <c:v>12</c:v>
                      </c:pt>
                      <c:pt idx="346">
                        <c:v>8</c:v>
                      </c:pt>
                      <c:pt idx="347">
                        <c:v>9</c:v>
                      </c:pt>
                      <c:pt idx="348">
                        <c:v>14</c:v>
                      </c:pt>
                      <c:pt idx="349">
                        <c:v>13</c:v>
                      </c:pt>
                      <c:pt idx="350">
                        <c:v>13</c:v>
                      </c:pt>
                      <c:pt idx="351">
                        <c:v>16</c:v>
                      </c:pt>
                      <c:pt idx="352">
                        <c:v>14</c:v>
                      </c:pt>
                      <c:pt idx="353">
                        <c:v>13</c:v>
                      </c:pt>
                      <c:pt idx="354">
                        <c:v>11</c:v>
                      </c:pt>
                      <c:pt idx="355">
                        <c:v>14</c:v>
                      </c:pt>
                      <c:pt idx="356">
                        <c:v>12</c:v>
                      </c:pt>
                      <c:pt idx="357">
                        <c:v>13</c:v>
                      </c:pt>
                      <c:pt idx="358">
                        <c:v>16</c:v>
                      </c:pt>
                      <c:pt idx="359">
                        <c:v>7</c:v>
                      </c:pt>
                      <c:pt idx="360">
                        <c:v>13</c:v>
                      </c:pt>
                      <c:pt idx="361">
                        <c:v>15</c:v>
                      </c:pt>
                      <c:pt idx="362">
                        <c:v>19</c:v>
                      </c:pt>
                      <c:pt idx="363">
                        <c:v>12</c:v>
                      </c:pt>
                      <c:pt idx="364">
                        <c:v>16</c:v>
                      </c:pt>
                      <c:pt idx="365">
                        <c:v>15</c:v>
                      </c:pt>
                      <c:pt idx="366">
                        <c:v>11</c:v>
                      </c:pt>
                      <c:pt idx="367">
                        <c:v>16</c:v>
                      </c:pt>
                      <c:pt idx="368">
                        <c:v>9</c:v>
                      </c:pt>
                      <c:pt idx="369">
                        <c:v>7</c:v>
                      </c:pt>
                      <c:pt idx="370">
                        <c:v>11</c:v>
                      </c:pt>
                      <c:pt idx="371">
                        <c:v>9</c:v>
                      </c:pt>
                      <c:pt idx="372">
                        <c:v>11</c:v>
                      </c:pt>
                      <c:pt idx="373">
                        <c:v>10</c:v>
                      </c:pt>
                      <c:pt idx="374">
                        <c:v>9</c:v>
                      </c:pt>
                      <c:pt idx="375">
                        <c:v>8</c:v>
                      </c:pt>
                      <c:pt idx="376">
                        <c:v>10</c:v>
                      </c:pt>
                      <c:pt idx="377">
                        <c:v>13</c:v>
                      </c:pt>
                      <c:pt idx="378">
                        <c:v>10</c:v>
                      </c:pt>
                      <c:pt idx="379">
                        <c:v>7</c:v>
                      </c:pt>
                      <c:pt idx="380">
                        <c:v>9</c:v>
                      </c:pt>
                      <c:pt idx="381">
                        <c:v>16</c:v>
                      </c:pt>
                      <c:pt idx="382">
                        <c:v>10</c:v>
                      </c:pt>
                      <c:pt idx="383">
                        <c:v>8</c:v>
                      </c:pt>
                      <c:pt idx="384">
                        <c:v>7</c:v>
                      </c:pt>
                      <c:pt idx="385">
                        <c:v>6</c:v>
                      </c:pt>
                      <c:pt idx="386">
                        <c:v>4</c:v>
                      </c:pt>
                      <c:pt idx="387">
                        <c:v>6</c:v>
                      </c:pt>
                      <c:pt idx="388">
                        <c:v>6</c:v>
                      </c:pt>
                      <c:pt idx="389">
                        <c:v>4</c:v>
                      </c:pt>
                      <c:pt idx="390">
                        <c:v>7</c:v>
                      </c:pt>
                      <c:pt idx="391">
                        <c:v>8</c:v>
                      </c:pt>
                      <c:pt idx="392">
                        <c:v>5</c:v>
                      </c:pt>
                      <c:pt idx="393">
                        <c:v>5</c:v>
                      </c:pt>
                      <c:pt idx="394">
                        <c:v>11</c:v>
                      </c:pt>
                      <c:pt idx="395">
                        <c:v>9</c:v>
                      </c:pt>
                      <c:pt idx="396">
                        <c:v>7</c:v>
                      </c:pt>
                      <c:pt idx="397">
                        <c:v>7</c:v>
                      </c:pt>
                      <c:pt idx="398">
                        <c:v>11</c:v>
                      </c:pt>
                      <c:pt idx="399">
                        <c:v>9</c:v>
                      </c:pt>
                      <c:pt idx="400">
                        <c:v>9</c:v>
                      </c:pt>
                      <c:pt idx="401">
                        <c:v>10</c:v>
                      </c:pt>
                      <c:pt idx="402">
                        <c:v>8</c:v>
                      </c:pt>
                      <c:pt idx="403">
                        <c:v>7</c:v>
                      </c:pt>
                      <c:pt idx="404">
                        <c:v>10</c:v>
                      </c:pt>
                      <c:pt idx="405">
                        <c:v>11</c:v>
                      </c:pt>
                      <c:pt idx="406">
                        <c:v>9</c:v>
                      </c:pt>
                      <c:pt idx="407">
                        <c:v>12</c:v>
                      </c:pt>
                      <c:pt idx="408">
                        <c:v>12</c:v>
                      </c:pt>
                      <c:pt idx="409">
                        <c:v>12</c:v>
                      </c:pt>
                      <c:pt idx="410">
                        <c:v>11</c:v>
                      </c:pt>
                      <c:pt idx="411">
                        <c:v>13</c:v>
                      </c:pt>
                      <c:pt idx="412">
                        <c:v>13</c:v>
                      </c:pt>
                      <c:pt idx="413">
                        <c:v>13</c:v>
                      </c:pt>
                      <c:pt idx="414">
                        <c:v>12</c:v>
                      </c:pt>
                      <c:pt idx="415">
                        <c:v>11</c:v>
                      </c:pt>
                      <c:pt idx="416">
                        <c:v>12</c:v>
                      </c:pt>
                      <c:pt idx="417">
                        <c:v>13</c:v>
                      </c:pt>
                      <c:pt idx="418">
                        <c:v>9</c:v>
                      </c:pt>
                      <c:pt idx="419">
                        <c:v>7</c:v>
                      </c:pt>
                      <c:pt idx="420">
                        <c:v>16</c:v>
                      </c:pt>
                      <c:pt idx="421">
                        <c:v>14</c:v>
                      </c:pt>
                      <c:pt idx="422">
                        <c:v>12</c:v>
                      </c:pt>
                      <c:pt idx="423">
                        <c:v>13</c:v>
                      </c:pt>
                      <c:pt idx="424">
                        <c:v>9</c:v>
                      </c:pt>
                      <c:pt idx="425">
                        <c:v>10</c:v>
                      </c:pt>
                      <c:pt idx="426">
                        <c:v>8</c:v>
                      </c:pt>
                      <c:pt idx="427">
                        <c:v>9</c:v>
                      </c:pt>
                      <c:pt idx="428">
                        <c:v>11</c:v>
                      </c:pt>
                      <c:pt idx="429">
                        <c:v>8</c:v>
                      </c:pt>
                      <c:pt idx="430">
                        <c:v>7</c:v>
                      </c:pt>
                      <c:pt idx="431">
                        <c:v>8</c:v>
                      </c:pt>
                      <c:pt idx="432">
                        <c:v>9</c:v>
                      </c:pt>
                      <c:pt idx="433">
                        <c:v>9</c:v>
                      </c:pt>
                      <c:pt idx="434">
                        <c:v>9</c:v>
                      </c:pt>
                      <c:pt idx="435">
                        <c:v>9</c:v>
                      </c:pt>
                      <c:pt idx="436">
                        <c:v>9</c:v>
                      </c:pt>
                      <c:pt idx="437">
                        <c:v>11</c:v>
                      </c:pt>
                      <c:pt idx="438">
                        <c:v>11</c:v>
                      </c:pt>
                      <c:pt idx="439">
                        <c:v>9</c:v>
                      </c:pt>
                      <c:pt idx="440">
                        <c:v>14</c:v>
                      </c:pt>
                      <c:pt idx="441">
                        <c:v>16</c:v>
                      </c:pt>
                      <c:pt idx="442">
                        <c:v>14</c:v>
                      </c:pt>
                      <c:pt idx="443">
                        <c:v>15</c:v>
                      </c:pt>
                      <c:pt idx="446">
                        <c:v>6</c:v>
                      </c:pt>
                      <c:pt idx="447">
                        <c:v>8</c:v>
                      </c:pt>
                      <c:pt idx="448">
                        <c:v>9</c:v>
                      </c:pt>
                      <c:pt idx="449">
                        <c:v>12</c:v>
                      </c:pt>
                      <c:pt idx="450">
                        <c:v>12</c:v>
                      </c:pt>
                      <c:pt idx="451">
                        <c:v>12</c:v>
                      </c:pt>
                      <c:pt idx="452">
                        <c:v>14</c:v>
                      </c:pt>
                      <c:pt idx="453">
                        <c:v>9</c:v>
                      </c:pt>
                      <c:pt idx="454">
                        <c:v>15</c:v>
                      </c:pt>
                      <c:pt idx="455">
                        <c:v>13</c:v>
                      </c:pt>
                      <c:pt idx="456">
                        <c:v>12</c:v>
                      </c:pt>
                      <c:pt idx="457">
                        <c:v>13</c:v>
                      </c:pt>
                      <c:pt idx="458">
                        <c:v>11</c:v>
                      </c:pt>
                      <c:pt idx="459">
                        <c:v>13</c:v>
                      </c:pt>
                      <c:pt idx="460">
                        <c:v>15</c:v>
                      </c:pt>
                      <c:pt idx="461">
                        <c:v>15</c:v>
                      </c:pt>
                      <c:pt idx="462">
                        <c:v>11</c:v>
                      </c:pt>
                      <c:pt idx="463">
                        <c:v>13</c:v>
                      </c:pt>
                      <c:pt idx="464">
                        <c:v>12</c:v>
                      </c:pt>
                      <c:pt idx="465">
                        <c:v>11</c:v>
                      </c:pt>
                      <c:pt idx="466">
                        <c:v>16</c:v>
                      </c:pt>
                      <c:pt idx="467">
                        <c:v>13</c:v>
                      </c:pt>
                      <c:pt idx="468">
                        <c:v>13</c:v>
                      </c:pt>
                      <c:pt idx="469">
                        <c:v>14</c:v>
                      </c:pt>
                      <c:pt idx="470">
                        <c:v>18</c:v>
                      </c:pt>
                      <c:pt idx="471">
                        <c:v>14</c:v>
                      </c:pt>
                      <c:pt idx="472">
                        <c:v>16</c:v>
                      </c:pt>
                      <c:pt idx="473">
                        <c:v>14</c:v>
                      </c:pt>
                      <c:pt idx="474">
                        <c:v>12</c:v>
                      </c:pt>
                      <c:pt idx="475">
                        <c:v>10</c:v>
                      </c:pt>
                      <c:pt idx="476">
                        <c:v>7</c:v>
                      </c:pt>
                      <c:pt idx="477">
                        <c:v>5</c:v>
                      </c:pt>
                      <c:pt idx="478">
                        <c:v>7</c:v>
                      </c:pt>
                      <c:pt idx="479">
                        <c:v>9</c:v>
                      </c:pt>
                      <c:pt idx="480">
                        <c:v>8</c:v>
                      </c:pt>
                      <c:pt idx="481">
                        <c:v>14</c:v>
                      </c:pt>
                      <c:pt idx="482">
                        <c:v>12</c:v>
                      </c:pt>
                      <c:pt idx="483">
                        <c:v>14</c:v>
                      </c:pt>
                      <c:pt idx="484">
                        <c:v>13</c:v>
                      </c:pt>
                      <c:pt idx="485">
                        <c:v>18</c:v>
                      </c:pt>
                      <c:pt idx="486">
                        <c:v>35</c:v>
                      </c:pt>
                      <c:pt idx="487">
                        <c:v>25</c:v>
                      </c:pt>
                      <c:pt idx="488">
                        <c:v>25</c:v>
                      </c:pt>
                      <c:pt idx="489">
                        <c:v>23</c:v>
                      </c:pt>
                      <c:pt idx="490">
                        <c:v>16</c:v>
                      </c:pt>
                      <c:pt idx="491">
                        <c:v>13</c:v>
                      </c:pt>
                      <c:pt idx="492">
                        <c:v>12</c:v>
                      </c:pt>
                      <c:pt idx="493">
                        <c:v>10</c:v>
                      </c:pt>
                      <c:pt idx="494">
                        <c:v>12</c:v>
                      </c:pt>
                      <c:pt idx="495">
                        <c:v>11</c:v>
                      </c:pt>
                      <c:pt idx="496">
                        <c:v>10</c:v>
                      </c:pt>
                      <c:pt idx="497">
                        <c:v>11</c:v>
                      </c:pt>
                      <c:pt idx="498">
                        <c:v>12</c:v>
                      </c:pt>
                      <c:pt idx="499">
                        <c:v>10</c:v>
                      </c:pt>
                      <c:pt idx="500">
                        <c:v>8</c:v>
                      </c:pt>
                      <c:pt idx="501">
                        <c:v>7</c:v>
                      </c:pt>
                      <c:pt idx="502">
                        <c:v>12</c:v>
                      </c:pt>
                      <c:pt idx="503">
                        <c:v>18</c:v>
                      </c:pt>
                      <c:pt idx="504">
                        <c:v>13</c:v>
                      </c:pt>
                      <c:pt idx="505">
                        <c:v>15</c:v>
                      </c:pt>
                      <c:pt idx="506">
                        <c:v>16</c:v>
                      </c:pt>
                      <c:pt idx="507">
                        <c:v>14</c:v>
                      </c:pt>
                      <c:pt idx="508">
                        <c:v>15</c:v>
                      </c:pt>
                      <c:pt idx="509">
                        <c:v>14</c:v>
                      </c:pt>
                      <c:pt idx="510">
                        <c:v>11</c:v>
                      </c:pt>
                      <c:pt idx="511">
                        <c:v>12</c:v>
                      </c:pt>
                      <c:pt idx="512">
                        <c:v>14</c:v>
                      </c:pt>
                      <c:pt idx="513">
                        <c:v>13</c:v>
                      </c:pt>
                      <c:pt idx="514">
                        <c:v>12</c:v>
                      </c:pt>
                      <c:pt idx="515">
                        <c:v>9</c:v>
                      </c:pt>
                      <c:pt idx="516">
                        <c:v>6</c:v>
                      </c:pt>
                      <c:pt idx="517">
                        <c:v>11</c:v>
                      </c:pt>
                      <c:pt idx="518">
                        <c:v>10</c:v>
                      </c:pt>
                      <c:pt idx="519">
                        <c:v>9</c:v>
                      </c:pt>
                      <c:pt idx="520">
                        <c:v>5</c:v>
                      </c:pt>
                      <c:pt idx="521">
                        <c:v>4</c:v>
                      </c:pt>
                      <c:pt idx="522">
                        <c:v>7</c:v>
                      </c:pt>
                      <c:pt idx="523">
                        <c:v>7</c:v>
                      </c:pt>
                      <c:pt idx="524">
                        <c:v>5</c:v>
                      </c:pt>
                      <c:pt idx="525">
                        <c:v>6</c:v>
                      </c:pt>
                      <c:pt idx="526">
                        <c:v>6</c:v>
                      </c:pt>
                      <c:pt idx="527">
                        <c:v>8</c:v>
                      </c:pt>
                      <c:pt idx="528">
                        <c:v>7</c:v>
                      </c:pt>
                      <c:pt idx="529">
                        <c:v>5</c:v>
                      </c:pt>
                      <c:pt idx="530">
                        <c:v>4</c:v>
                      </c:pt>
                      <c:pt idx="531">
                        <c:v>4</c:v>
                      </c:pt>
                      <c:pt idx="532">
                        <c:v>5</c:v>
                      </c:pt>
                      <c:pt idx="533">
                        <c:v>8</c:v>
                      </c:pt>
                      <c:pt idx="534">
                        <c:v>8</c:v>
                      </c:pt>
                      <c:pt idx="535">
                        <c:v>10</c:v>
                      </c:pt>
                      <c:pt idx="536">
                        <c:v>5</c:v>
                      </c:pt>
                      <c:pt idx="537">
                        <c:v>7</c:v>
                      </c:pt>
                      <c:pt idx="538">
                        <c:v>6</c:v>
                      </c:pt>
                      <c:pt idx="539">
                        <c:v>7</c:v>
                      </c:pt>
                      <c:pt idx="540">
                        <c:v>11</c:v>
                      </c:pt>
                      <c:pt idx="541">
                        <c:v>8</c:v>
                      </c:pt>
                      <c:pt idx="542">
                        <c:v>7</c:v>
                      </c:pt>
                      <c:pt idx="543">
                        <c:v>11</c:v>
                      </c:pt>
                      <c:pt idx="544">
                        <c:v>7</c:v>
                      </c:pt>
                      <c:pt idx="545">
                        <c:v>6</c:v>
                      </c:pt>
                      <c:pt idx="546">
                        <c:v>4</c:v>
                      </c:pt>
                      <c:pt idx="547">
                        <c:v>11</c:v>
                      </c:pt>
                      <c:pt idx="548">
                        <c:v>9</c:v>
                      </c:pt>
                      <c:pt idx="549">
                        <c:v>7</c:v>
                      </c:pt>
                      <c:pt idx="550">
                        <c:v>6</c:v>
                      </c:pt>
                      <c:pt idx="551">
                        <c:v>6</c:v>
                      </c:pt>
                      <c:pt idx="552">
                        <c:v>6</c:v>
                      </c:pt>
                      <c:pt idx="553">
                        <c:v>5</c:v>
                      </c:pt>
                      <c:pt idx="554">
                        <c:v>7</c:v>
                      </c:pt>
                      <c:pt idx="555">
                        <c:v>8</c:v>
                      </c:pt>
                      <c:pt idx="556">
                        <c:v>8</c:v>
                      </c:pt>
                      <c:pt idx="557">
                        <c:v>11</c:v>
                      </c:pt>
                      <c:pt idx="558">
                        <c:v>9</c:v>
                      </c:pt>
                      <c:pt idx="559">
                        <c:v>8</c:v>
                      </c:pt>
                      <c:pt idx="560">
                        <c:v>5</c:v>
                      </c:pt>
                      <c:pt idx="561">
                        <c:v>1</c:v>
                      </c:pt>
                      <c:pt idx="562">
                        <c:v>4</c:v>
                      </c:pt>
                      <c:pt idx="563">
                        <c:v>4</c:v>
                      </c:pt>
                      <c:pt idx="564">
                        <c:v>6</c:v>
                      </c:pt>
                      <c:pt idx="565">
                        <c:v>11</c:v>
                      </c:pt>
                      <c:pt idx="566">
                        <c:v>10</c:v>
                      </c:pt>
                      <c:pt idx="567">
                        <c:v>8</c:v>
                      </c:pt>
                      <c:pt idx="568">
                        <c:v>8</c:v>
                      </c:pt>
                      <c:pt idx="569">
                        <c:v>7</c:v>
                      </c:pt>
                      <c:pt idx="570">
                        <c:v>4</c:v>
                      </c:pt>
                      <c:pt idx="571">
                        <c:v>5</c:v>
                      </c:pt>
                      <c:pt idx="572">
                        <c:v>10</c:v>
                      </c:pt>
                      <c:pt idx="573">
                        <c:v>7</c:v>
                      </c:pt>
                      <c:pt idx="574">
                        <c:v>16</c:v>
                      </c:pt>
                      <c:pt idx="575">
                        <c:v>8</c:v>
                      </c:pt>
                      <c:pt idx="576">
                        <c:v>11</c:v>
                      </c:pt>
                      <c:pt idx="577">
                        <c:v>11</c:v>
                      </c:pt>
                      <c:pt idx="578">
                        <c:v>5</c:v>
                      </c:pt>
                      <c:pt idx="579">
                        <c:v>5</c:v>
                      </c:pt>
                      <c:pt idx="580">
                        <c:v>5</c:v>
                      </c:pt>
                      <c:pt idx="581">
                        <c:v>4</c:v>
                      </c:pt>
                      <c:pt idx="582">
                        <c:v>4</c:v>
                      </c:pt>
                      <c:pt idx="583">
                        <c:v>7</c:v>
                      </c:pt>
                      <c:pt idx="584">
                        <c:v>7</c:v>
                      </c:pt>
                      <c:pt idx="585">
                        <c:v>10</c:v>
                      </c:pt>
                      <c:pt idx="586">
                        <c:v>9</c:v>
                      </c:pt>
                      <c:pt idx="587">
                        <c:v>10</c:v>
                      </c:pt>
                      <c:pt idx="588">
                        <c:v>7</c:v>
                      </c:pt>
                      <c:pt idx="589">
                        <c:v>6</c:v>
                      </c:pt>
                      <c:pt idx="590">
                        <c:v>7</c:v>
                      </c:pt>
                      <c:pt idx="591">
                        <c:v>9</c:v>
                      </c:pt>
                      <c:pt idx="592">
                        <c:v>8</c:v>
                      </c:pt>
                      <c:pt idx="593">
                        <c:v>11</c:v>
                      </c:pt>
                      <c:pt idx="594">
                        <c:v>15</c:v>
                      </c:pt>
                      <c:pt idx="595">
                        <c:v>13</c:v>
                      </c:pt>
                      <c:pt idx="596">
                        <c:v>7</c:v>
                      </c:pt>
                      <c:pt idx="597">
                        <c:v>4</c:v>
                      </c:pt>
                      <c:pt idx="598">
                        <c:v>1</c:v>
                      </c:pt>
                      <c:pt idx="599">
                        <c:v>1</c:v>
                      </c:pt>
                      <c:pt idx="600">
                        <c:v>2</c:v>
                      </c:pt>
                      <c:pt idx="601">
                        <c:v>0</c:v>
                      </c:pt>
                      <c:pt idx="602">
                        <c:v>0</c:v>
                      </c:pt>
                      <c:pt idx="603">
                        <c:v>5</c:v>
                      </c:pt>
                      <c:pt idx="604">
                        <c:v>3</c:v>
                      </c:pt>
                      <c:pt idx="605">
                        <c:v>4</c:v>
                      </c:pt>
                      <c:pt idx="606">
                        <c:v>3</c:v>
                      </c:pt>
                      <c:pt idx="607">
                        <c:v>2</c:v>
                      </c:pt>
                      <c:pt idx="608">
                        <c:v>4</c:v>
                      </c:pt>
                      <c:pt idx="609">
                        <c:v>4</c:v>
                      </c:pt>
                      <c:pt idx="610">
                        <c:v>10</c:v>
                      </c:pt>
                      <c:pt idx="611">
                        <c:v>7</c:v>
                      </c:pt>
                      <c:pt idx="612">
                        <c:v>5</c:v>
                      </c:pt>
                      <c:pt idx="613">
                        <c:v>5</c:v>
                      </c:pt>
                      <c:pt idx="614">
                        <c:v>4</c:v>
                      </c:pt>
                      <c:pt idx="615">
                        <c:v>3</c:v>
                      </c:pt>
                      <c:pt idx="616">
                        <c:v>4</c:v>
                      </c:pt>
                      <c:pt idx="617">
                        <c:v>4</c:v>
                      </c:pt>
                      <c:pt idx="618">
                        <c:v>7</c:v>
                      </c:pt>
                      <c:pt idx="619">
                        <c:v>6</c:v>
                      </c:pt>
                      <c:pt idx="620">
                        <c:v>5</c:v>
                      </c:pt>
                      <c:pt idx="621">
                        <c:v>4</c:v>
                      </c:pt>
                      <c:pt idx="622">
                        <c:v>4</c:v>
                      </c:pt>
                      <c:pt idx="623">
                        <c:v>6</c:v>
                      </c:pt>
                      <c:pt idx="624">
                        <c:v>4</c:v>
                      </c:pt>
                      <c:pt idx="625">
                        <c:v>0</c:v>
                      </c:pt>
                      <c:pt idx="626">
                        <c:v>4</c:v>
                      </c:pt>
                      <c:pt idx="627">
                        <c:v>7</c:v>
                      </c:pt>
                      <c:pt idx="628">
                        <c:v>8</c:v>
                      </c:pt>
                      <c:pt idx="629">
                        <c:v>8</c:v>
                      </c:pt>
                      <c:pt idx="630">
                        <c:v>9</c:v>
                      </c:pt>
                      <c:pt idx="631">
                        <c:v>8</c:v>
                      </c:pt>
                      <c:pt idx="632">
                        <c:v>7</c:v>
                      </c:pt>
                      <c:pt idx="633">
                        <c:v>10</c:v>
                      </c:pt>
                      <c:pt idx="634">
                        <c:v>10</c:v>
                      </c:pt>
                      <c:pt idx="635">
                        <c:v>6</c:v>
                      </c:pt>
                      <c:pt idx="636">
                        <c:v>10</c:v>
                      </c:pt>
                      <c:pt idx="637">
                        <c:v>7</c:v>
                      </c:pt>
                      <c:pt idx="638">
                        <c:v>8</c:v>
                      </c:pt>
                      <c:pt idx="639">
                        <c:v>7</c:v>
                      </c:pt>
                      <c:pt idx="640">
                        <c:v>5</c:v>
                      </c:pt>
                      <c:pt idx="641">
                        <c:v>7</c:v>
                      </c:pt>
                      <c:pt idx="642">
                        <c:v>5</c:v>
                      </c:pt>
                      <c:pt idx="643">
                        <c:v>1</c:v>
                      </c:pt>
                      <c:pt idx="644">
                        <c:v>2</c:v>
                      </c:pt>
                      <c:pt idx="645">
                        <c:v>1</c:v>
                      </c:pt>
                      <c:pt idx="646">
                        <c:v>1</c:v>
                      </c:pt>
                      <c:pt idx="647">
                        <c:v>4</c:v>
                      </c:pt>
                      <c:pt idx="648">
                        <c:v>5</c:v>
                      </c:pt>
                      <c:pt idx="649">
                        <c:v>4</c:v>
                      </c:pt>
                      <c:pt idx="650">
                        <c:v>1</c:v>
                      </c:pt>
                      <c:pt idx="651">
                        <c:v>3</c:v>
                      </c:pt>
                      <c:pt idx="652">
                        <c:v>3</c:v>
                      </c:pt>
                      <c:pt idx="653">
                        <c:v>3</c:v>
                      </c:pt>
                      <c:pt idx="654">
                        <c:v>2</c:v>
                      </c:pt>
                      <c:pt idx="655">
                        <c:v>1</c:v>
                      </c:pt>
                      <c:pt idx="656">
                        <c:v>3</c:v>
                      </c:pt>
                      <c:pt idx="657">
                        <c:v>9</c:v>
                      </c:pt>
                      <c:pt idx="658">
                        <c:v>10</c:v>
                      </c:pt>
                      <c:pt idx="659">
                        <c:v>7</c:v>
                      </c:pt>
                      <c:pt idx="660">
                        <c:v>6</c:v>
                      </c:pt>
                      <c:pt idx="661">
                        <c:v>4</c:v>
                      </c:pt>
                      <c:pt idx="662">
                        <c:v>6</c:v>
                      </c:pt>
                      <c:pt idx="663">
                        <c:v>9</c:v>
                      </c:pt>
                      <c:pt idx="664">
                        <c:v>6</c:v>
                      </c:pt>
                      <c:pt idx="665">
                        <c:v>9</c:v>
                      </c:pt>
                      <c:pt idx="666">
                        <c:v>8</c:v>
                      </c:pt>
                      <c:pt idx="667">
                        <c:v>6</c:v>
                      </c:pt>
                      <c:pt idx="668">
                        <c:v>8</c:v>
                      </c:pt>
                      <c:pt idx="669">
                        <c:v>9</c:v>
                      </c:pt>
                      <c:pt idx="670">
                        <c:v>7</c:v>
                      </c:pt>
                      <c:pt idx="671">
                        <c:v>7</c:v>
                      </c:pt>
                      <c:pt idx="672">
                        <c:v>7</c:v>
                      </c:pt>
                      <c:pt idx="673">
                        <c:v>7</c:v>
                      </c:pt>
                      <c:pt idx="674">
                        <c:v>8</c:v>
                      </c:pt>
                      <c:pt idx="675">
                        <c:v>6</c:v>
                      </c:pt>
                      <c:pt idx="676">
                        <c:v>6</c:v>
                      </c:pt>
                      <c:pt idx="677">
                        <c:v>8</c:v>
                      </c:pt>
                      <c:pt idx="678">
                        <c:v>8</c:v>
                      </c:pt>
                      <c:pt idx="679">
                        <c:v>10</c:v>
                      </c:pt>
                      <c:pt idx="680">
                        <c:v>8</c:v>
                      </c:pt>
                      <c:pt idx="681">
                        <c:v>11</c:v>
                      </c:pt>
                      <c:pt idx="682">
                        <c:v>11</c:v>
                      </c:pt>
                      <c:pt idx="683">
                        <c:v>8</c:v>
                      </c:pt>
                      <c:pt idx="684">
                        <c:v>6</c:v>
                      </c:pt>
                      <c:pt idx="685">
                        <c:v>8</c:v>
                      </c:pt>
                      <c:pt idx="686">
                        <c:v>6</c:v>
                      </c:pt>
                      <c:pt idx="687">
                        <c:v>4</c:v>
                      </c:pt>
                      <c:pt idx="688">
                        <c:v>5</c:v>
                      </c:pt>
                      <c:pt idx="689">
                        <c:v>7</c:v>
                      </c:pt>
                      <c:pt idx="690">
                        <c:v>7</c:v>
                      </c:pt>
                      <c:pt idx="691">
                        <c:v>7</c:v>
                      </c:pt>
                      <c:pt idx="692">
                        <c:v>6</c:v>
                      </c:pt>
                      <c:pt idx="693">
                        <c:v>9</c:v>
                      </c:pt>
                      <c:pt idx="694">
                        <c:v>8</c:v>
                      </c:pt>
                      <c:pt idx="695">
                        <c:v>9</c:v>
                      </c:pt>
                      <c:pt idx="696">
                        <c:v>2</c:v>
                      </c:pt>
                      <c:pt idx="697">
                        <c:v>8</c:v>
                      </c:pt>
                      <c:pt idx="698">
                        <c:v>9</c:v>
                      </c:pt>
                      <c:pt idx="699">
                        <c:v>11</c:v>
                      </c:pt>
                      <c:pt idx="700">
                        <c:v>6</c:v>
                      </c:pt>
                      <c:pt idx="701">
                        <c:v>9</c:v>
                      </c:pt>
                      <c:pt idx="702">
                        <c:v>9</c:v>
                      </c:pt>
                      <c:pt idx="703">
                        <c:v>16</c:v>
                      </c:pt>
                      <c:pt idx="704">
                        <c:v>9</c:v>
                      </c:pt>
                      <c:pt idx="705">
                        <c:v>12</c:v>
                      </c:pt>
                      <c:pt idx="706">
                        <c:v>12</c:v>
                      </c:pt>
                      <c:pt idx="707">
                        <c:v>8</c:v>
                      </c:pt>
                      <c:pt idx="708">
                        <c:v>11</c:v>
                      </c:pt>
                      <c:pt idx="709">
                        <c:v>10</c:v>
                      </c:pt>
                      <c:pt idx="710">
                        <c:v>9</c:v>
                      </c:pt>
                      <c:pt idx="711">
                        <c:v>9</c:v>
                      </c:pt>
                      <c:pt idx="712">
                        <c:v>7</c:v>
                      </c:pt>
                      <c:pt idx="713">
                        <c:v>8</c:v>
                      </c:pt>
                      <c:pt idx="714">
                        <c:v>12</c:v>
                      </c:pt>
                      <c:pt idx="715">
                        <c:v>9</c:v>
                      </c:pt>
                      <c:pt idx="716">
                        <c:v>10</c:v>
                      </c:pt>
                      <c:pt idx="717">
                        <c:v>10</c:v>
                      </c:pt>
                      <c:pt idx="718">
                        <c:v>6</c:v>
                      </c:pt>
                      <c:pt idx="719">
                        <c:v>7</c:v>
                      </c:pt>
                      <c:pt idx="720">
                        <c:v>9</c:v>
                      </c:pt>
                      <c:pt idx="721">
                        <c:v>7</c:v>
                      </c:pt>
                      <c:pt idx="722">
                        <c:v>9</c:v>
                      </c:pt>
                      <c:pt idx="723">
                        <c:v>8</c:v>
                      </c:pt>
                      <c:pt idx="724">
                        <c:v>5</c:v>
                      </c:pt>
                      <c:pt idx="725">
                        <c:v>6</c:v>
                      </c:pt>
                      <c:pt idx="726">
                        <c:v>5</c:v>
                      </c:pt>
                      <c:pt idx="727">
                        <c:v>5</c:v>
                      </c:pt>
                      <c:pt idx="728">
                        <c:v>6</c:v>
                      </c:pt>
                      <c:pt idx="729">
                        <c:v>6</c:v>
                      </c:pt>
                      <c:pt idx="730">
                        <c:v>4</c:v>
                      </c:pt>
                      <c:pt idx="731">
                        <c:v>3</c:v>
                      </c:pt>
                      <c:pt idx="732">
                        <c:v>3</c:v>
                      </c:pt>
                      <c:pt idx="733">
                        <c:v>2</c:v>
                      </c:pt>
                      <c:pt idx="734">
                        <c:v>1</c:v>
                      </c:pt>
                      <c:pt idx="735">
                        <c:v>1</c:v>
                      </c:pt>
                      <c:pt idx="736">
                        <c:v>1</c:v>
                      </c:pt>
                      <c:pt idx="737">
                        <c:v>1</c:v>
                      </c:pt>
                      <c:pt idx="738">
                        <c:v>3</c:v>
                      </c:pt>
                      <c:pt idx="739">
                        <c:v>6</c:v>
                      </c:pt>
                      <c:pt idx="740">
                        <c:v>5</c:v>
                      </c:pt>
                      <c:pt idx="741">
                        <c:v>5</c:v>
                      </c:pt>
                      <c:pt idx="742">
                        <c:v>2</c:v>
                      </c:pt>
                      <c:pt idx="743">
                        <c:v>2</c:v>
                      </c:pt>
                      <c:pt idx="744">
                        <c:v>3</c:v>
                      </c:pt>
                      <c:pt idx="745">
                        <c:v>6</c:v>
                      </c:pt>
                      <c:pt idx="746">
                        <c:v>5</c:v>
                      </c:pt>
                      <c:pt idx="747">
                        <c:v>4</c:v>
                      </c:pt>
                      <c:pt idx="748">
                        <c:v>5</c:v>
                      </c:pt>
                      <c:pt idx="749">
                        <c:v>6</c:v>
                      </c:pt>
                      <c:pt idx="750">
                        <c:v>4</c:v>
                      </c:pt>
                      <c:pt idx="751">
                        <c:v>4</c:v>
                      </c:pt>
                      <c:pt idx="752">
                        <c:v>8</c:v>
                      </c:pt>
                      <c:pt idx="753">
                        <c:v>8</c:v>
                      </c:pt>
                      <c:pt idx="754">
                        <c:v>6</c:v>
                      </c:pt>
                      <c:pt idx="755">
                        <c:v>3</c:v>
                      </c:pt>
                      <c:pt idx="756">
                        <c:v>4</c:v>
                      </c:pt>
                      <c:pt idx="757">
                        <c:v>5</c:v>
                      </c:pt>
                      <c:pt idx="758">
                        <c:v>7</c:v>
                      </c:pt>
                      <c:pt idx="759">
                        <c:v>7</c:v>
                      </c:pt>
                      <c:pt idx="760">
                        <c:v>6</c:v>
                      </c:pt>
                      <c:pt idx="761">
                        <c:v>5</c:v>
                      </c:pt>
                      <c:pt idx="762">
                        <c:v>7</c:v>
                      </c:pt>
                      <c:pt idx="763">
                        <c:v>7</c:v>
                      </c:pt>
                      <c:pt idx="764">
                        <c:v>7</c:v>
                      </c:pt>
                      <c:pt idx="765">
                        <c:v>4</c:v>
                      </c:pt>
                      <c:pt idx="766">
                        <c:v>3</c:v>
                      </c:pt>
                      <c:pt idx="767">
                        <c:v>5</c:v>
                      </c:pt>
                      <c:pt idx="768">
                        <c:v>4</c:v>
                      </c:pt>
                      <c:pt idx="769">
                        <c:v>5</c:v>
                      </c:pt>
                      <c:pt idx="770">
                        <c:v>13</c:v>
                      </c:pt>
                      <c:pt idx="771">
                        <c:v>9</c:v>
                      </c:pt>
                      <c:pt idx="772">
                        <c:v>9</c:v>
                      </c:pt>
                      <c:pt idx="773">
                        <c:v>7</c:v>
                      </c:pt>
                      <c:pt idx="774">
                        <c:v>6</c:v>
                      </c:pt>
                      <c:pt idx="775">
                        <c:v>5</c:v>
                      </c:pt>
                      <c:pt idx="776">
                        <c:v>7</c:v>
                      </c:pt>
                      <c:pt idx="777">
                        <c:v>8</c:v>
                      </c:pt>
                      <c:pt idx="778">
                        <c:v>8</c:v>
                      </c:pt>
                      <c:pt idx="779">
                        <c:v>12</c:v>
                      </c:pt>
                      <c:pt idx="782">
                        <c:v>7</c:v>
                      </c:pt>
                      <c:pt idx="783">
                        <c:v>14</c:v>
                      </c:pt>
                      <c:pt idx="784">
                        <c:v>13</c:v>
                      </c:pt>
                      <c:pt idx="785">
                        <c:v>10</c:v>
                      </c:pt>
                      <c:pt idx="786">
                        <c:v>8</c:v>
                      </c:pt>
                      <c:pt idx="787">
                        <c:v>8</c:v>
                      </c:pt>
                      <c:pt idx="788">
                        <c:v>7</c:v>
                      </c:pt>
                      <c:pt idx="789">
                        <c:v>7</c:v>
                      </c:pt>
                      <c:pt idx="790">
                        <c:v>9</c:v>
                      </c:pt>
                      <c:pt idx="791">
                        <c:v>12</c:v>
                      </c:pt>
                      <c:pt idx="792">
                        <c:v>10</c:v>
                      </c:pt>
                      <c:pt idx="793">
                        <c:v>10</c:v>
                      </c:pt>
                      <c:pt idx="794">
                        <c:v>11</c:v>
                      </c:pt>
                      <c:pt idx="795">
                        <c:v>10</c:v>
                      </c:pt>
                      <c:pt idx="796">
                        <c:v>11</c:v>
                      </c:pt>
                      <c:pt idx="797">
                        <c:v>13</c:v>
                      </c:pt>
                      <c:pt idx="798">
                        <c:v>12</c:v>
                      </c:pt>
                      <c:pt idx="799">
                        <c:v>12</c:v>
                      </c:pt>
                      <c:pt idx="800">
                        <c:v>9</c:v>
                      </c:pt>
                      <c:pt idx="801">
                        <c:v>5</c:v>
                      </c:pt>
                      <c:pt idx="802">
                        <c:v>5</c:v>
                      </c:pt>
                      <c:pt idx="803">
                        <c:v>3</c:v>
                      </c:pt>
                      <c:pt idx="804">
                        <c:v>3</c:v>
                      </c:pt>
                      <c:pt idx="805">
                        <c:v>3</c:v>
                      </c:pt>
                      <c:pt idx="806">
                        <c:v>2</c:v>
                      </c:pt>
                      <c:pt idx="807">
                        <c:v>2</c:v>
                      </c:pt>
                      <c:pt idx="808">
                        <c:v>3</c:v>
                      </c:pt>
                      <c:pt idx="809">
                        <c:v>2</c:v>
                      </c:pt>
                      <c:pt idx="810">
                        <c:v>3</c:v>
                      </c:pt>
                      <c:pt idx="811">
                        <c:v>7</c:v>
                      </c:pt>
                      <c:pt idx="812">
                        <c:v>6</c:v>
                      </c:pt>
                      <c:pt idx="813">
                        <c:v>1</c:v>
                      </c:pt>
                      <c:pt idx="814">
                        <c:v>0</c:v>
                      </c:pt>
                      <c:pt idx="815">
                        <c:v>0</c:v>
                      </c:pt>
                      <c:pt idx="816">
                        <c:v>0</c:v>
                      </c:pt>
                      <c:pt idx="817">
                        <c:v>1</c:v>
                      </c:pt>
                      <c:pt idx="818">
                        <c:v>0</c:v>
                      </c:pt>
                      <c:pt idx="819">
                        <c:v>0</c:v>
                      </c:pt>
                      <c:pt idx="820">
                        <c:v>1</c:v>
                      </c:pt>
                      <c:pt idx="821">
                        <c:v>5</c:v>
                      </c:pt>
                      <c:pt idx="822">
                        <c:v>5</c:v>
                      </c:pt>
                      <c:pt idx="823">
                        <c:v>9</c:v>
                      </c:pt>
                      <c:pt idx="824">
                        <c:v>7</c:v>
                      </c:pt>
                      <c:pt idx="825">
                        <c:v>5</c:v>
                      </c:pt>
                      <c:pt idx="826">
                        <c:v>4</c:v>
                      </c:pt>
                      <c:pt idx="827">
                        <c:v>3</c:v>
                      </c:pt>
                      <c:pt idx="828">
                        <c:v>4</c:v>
                      </c:pt>
                      <c:pt idx="829">
                        <c:v>7</c:v>
                      </c:pt>
                      <c:pt idx="830">
                        <c:v>6</c:v>
                      </c:pt>
                      <c:pt idx="831">
                        <c:v>6</c:v>
                      </c:pt>
                      <c:pt idx="832">
                        <c:v>7</c:v>
                      </c:pt>
                      <c:pt idx="833">
                        <c:v>10</c:v>
                      </c:pt>
                      <c:pt idx="834">
                        <c:v>6</c:v>
                      </c:pt>
                      <c:pt idx="835">
                        <c:v>4</c:v>
                      </c:pt>
                      <c:pt idx="836">
                        <c:v>6</c:v>
                      </c:pt>
                      <c:pt idx="837">
                        <c:v>7</c:v>
                      </c:pt>
                      <c:pt idx="838">
                        <c:v>8</c:v>
                      </c:pt>
                      <c:pt idx="839">
                        <c:v>6</c:v>
                      </c:pt>
                      <c:pt idx="840">
                        <c:v>3</c:v>
                      </c:pt>
                      <c:pt idx="841">
                        <c:v>4</c:v>
                      </c:pt>
                      <c:pt idx="842">
                        <c:v>7</c:v>
                      </c:pt>
                      <c:pt idx="843">
                        <c:v>4</c:v>
                      </c:pt>
                      <c:pt idx="844">
                        <c:v>5</c:v>
                      </c:pt>
                      <c:pt idx="845">
                        <c:v>4</c:v>
                      </c:pt>
                      <c:pt idx="846">
                        <c:v>3</c:v>
                      </c:pt>
                      <c:pt idx="847">
                        <c:v>5</c:v>
                      </c:pt>
                      <c:pt idx="848">
                        <c:v>4</c:v>
                      </c:pt>
                      <c:pt idx="849">
                        <c:v>6</c:v>
                      </c:pt>
                      <c:pt idx="850">
                        <c:v>9</c:v>
                      </c:pt>
                      <c:pt idx="851">
                        <c:v>6</c:v>
                      </c:pt>
                      <c:pt idx="852">
                        <c:v>9</c:v>
                      </c:pt>
                      <c:pt idx="853">
                        <c:v>10</c:v>
                      </c:pt>
                      <c:pt idx="854">
                        <c:v>7</c:v>
                      </c:pt>
                      <c:pt idx="855">
                        <c:v>7</c:v>
                      </c:pt>
                      <c:pt idx="856">
                        <c:v>6</c:v>
                      </c:pt>
                      <c:pt idx="857">
                        <c:v>5</c:v>
                      </c:pt>
                      <c:pt idx="858">
                        <c:v>4</c:v>
                      </c:pt>
                      <c:pt idx="859">
                        <c:v>5</c:v>
                      </c:pt>
                      <c:pt idx="860">
                        <c:v>5</c:v>
                      </c:pt>
                      <c:pt idx="861">
                        <c:v>4</c:v>
                      </c:pt>
                      <c:pt idx="862">
                        <c:v>2</c:v>
                      </c:pt>
                      <c:pt idx="863">
                        <c:v>2</c:v>
                      </c:pt>
                      <c:pt idx="864">
                        <c:v>7</c:v>
                      </c:pt>
                      <c:pt idx="865">
                        <c:v>8</c:v>
                      </c:pt>
                      <c:pt idx="866">
                        <c:v>5</c:v>
                      </c:pt>
                      <c:pt idx="867">
                        <c:v>6</c:v>
                      </c:pt>
                      <c:pt idx="868">
                        <c:v>4</c:v>
                      </c:pt>
                      <c:pt idx="869">
                        <c:v>3</c:v>
                      </c:pt>
                      <c:pt idx="870">
                        <c:v>2</c:v>
                      </c:pt>
                      <c:pt idx="871">
                        <c:v>2</c:v>
                      </c:pt>
                      <c:pt idx="872">
                        <c:v>6</c:v>
                      </c:pt>
                      <c:pt idx="873">
                        <c:v>6</c:v>
                      </c:pt>
                      <c:pt idx="874">
                        <c:v>3</c:v>
                      </c:pt>
                      <c:pt idx="875">
                        <c:v>2</c:v>
                      </c:pt>
                      <c:pt idx="876">
                        <c:v>4</c:v>
                      </c:pt>
                      <c:pt idx="877">
                        <c:v>6</c:v>
                      </c:pt>
                      <c:pt idx="878">
                        <c:v>4</c:v>
                      </c:pt>
                      <c:pt idx="879">
                        <c:v>5</c:v>
                      </c:pt>
                      <c:pt idx="880">
                        <c:v>4</c:v>
                      </c:pt>
                      <c:pt idx="881">
                        <c:v>9</c:v>
                      </c:pt>
                      <c:pt idx="882">
                        <c:v>9</c:v>
                      </c:pt>
                      <c:pt idx="883">
                        <c:v>6</c:v>
                      </c:pt>
                      <c:pt idx="884">
                        <c:v>2</c:v>
                      </c:pt>
                      <c:pt idx="885">
                        <c:v>4</c:v>
                      </c:pt>
                      <c:pt idx="886">
                        <c:v>9</c:v>
                      </c:pt>
                      <c:pt idx="887">
                        <c:v>7</c:v>
                      </c:pt>
                      <c:pt idx="888">
                        <c:v>6</c:v>
                      </c:pt>
                      <c:pt idx="889">
                        <c:v>5</c:v>
                      </c:pt>
                      <c:pt idx="890">
                        <c:v>4</c:v>
                      </c:pt>
                      <c:pt idx="891">
                        <c:v>8</c:v>
                      </c:pt>
                      <c:pt idx="892">
                        <c:v>6</c:v>
                      </c:pt>
                      <c:pt idx="893">
                        <c:v>6</c:v>
                      </c:pt>
                      <c:pt idx="894">
                        <c:v>7</c:v>
                      </c:pt>
                      <c:pt idx="895">
                        <c:v>7</c:v>
                      </c:pt>
                      <c:pt idx="896">
                        <c:v>6</c:v>
                      </c:pt>
                      <c:pt idx="897">
                        <c:v>2</c:v>
                      </c:pt>
                      <c:pt idx="898">
                        <c:v>3</c:v>
                      </c:pt>
                      <c:pt idx="899">
                        <c:v>2</c:v>
                      </c:pt>
                      <c:pt idx="900">
                        <c:v>3</c:v>
                      </c:pt>
                      <c:pt idx="901">
                        <c:v>3</c:v>
                      </c:pt>
                      <c:pt idx="902">
                        <c:v>2</c:v>
                      </c:pt>
                      <c:pt idx="903">
                        <c:v>3</c:v>
                      </c:pt>
                      <c:pt idx="904">
                        <c:v>4</c:v>
                      </c:pt>
                      <c:pt idx="905">
                        <c:v>4</c:v>
                      </c:pt>
                      <c:pt idx="906">
                        <c:v>2</c:v>
                      </c:pt>
                      <c:pt idx="907">
                        <c:v>10</c:v>
                      </c:pt>
                      <c:pt idx="908">
                        <c:v>7</c:v>
                      </c:pt>
                      <c:pt idx="909">
                        <c:v>5</c:v>
                      </c:pt>
                      <c:pt idx="910">
                        <c:v>3</c:v>
                      </c:pt>
                      <c:pt idx="911">
                        <c:v>3</c:v>
                      </c:pt>
                      <c:pt idx="912">
                        <c:v>5</c:v>
                      </c:pt>
                      <c:pt idx="913">
                        <c:v>5</c:v>
                      </c:pt>
                      <c:pt idx="914">
                        <c:v>4</c:v>
                      </c:pt>
                      <c:pt idx="915">
                        <c:v>6</c:v>
                      </c:pt>
                      <c:pt idx="916">
                        <c:v>5</c:v>
                      </c:pt>
                      <c:pt idx="917">
                        <c:v>8</c:v>
                      </c:pt>
                      <c:pt idx="918">
                        <c:v>5</c:v>
                      </c:pt>
                      <c:pt idx="919">
                        <c:v>1</c:v>
                      </c:pt>
                      <c:pt idx="920">
                        <c:v>3</c:v>
                      </c:pt>
                      <c:pt idx="921">
                        <c:v>4</c:v>
                      </c:pt>
                      <c:pt idx="922">
                        <c:v>3</c:v>
                      </c:pt>
                      <c:pt idx="923">
                        <c:v>3</c:v>
                      </c:pt>
                      <c:pt idx="924">
                        <c:v>2</c:v>
                      </c:pt>
                      <c:pt idx="925">
                        <c:v>1</c:v>
                      </c:pt>
                      <c:pt idx="926">
                        <c:v>2</c:v>
                      </c:pt>
                      <c:pt idx="927">
                        <c:v>2</c:v>
                      </c:pt>
                      <c:pt idx="928">
                        <c:v>3</c:v>
                      </c:pt>
                      <c:pt idx="929">
                        <c:v>3</c:v>
                      </c:pt>
                      <c:pt idx="930">
                        <c:v>1</c:v>
                      </c:pt>
                      <c:pt idx="931">
                        <c:v>0</c:v>
                      </c:pt>
                      <c:pt idx="932">
                        <c:v>3</c:v>
                      </c:pt>
                      <c:pt idx="933">
                        <c:v>4</c:v>
                      </c:pt>
                      <c:pt idx="934">
                        <c:v>3</c:v>
                      </c:pt>
                      <c:pt idx="935">
                        <c:v>4</c:v>
                      </c:pt>
                      <c:pt idx="936">
                        <c:v>7</c:v>
                      </c:pt>
                      <c:pt idx="937">
                        <c:v>8</c:v>
                      </c:pt>
                      <c:pt idx="938">
                        <c:v>6</c:v>
                      </c:pt>
                      <c:pt idx="939">
                        <c:v>3</c:v>
                      </c:pt>
                      <c:pt idx="940">
                        <c:v>7</c:v>
                      </c:pt>
                      <c:pt idx="941">
                        <c:v>6</c:v>
                      </c:pt>
                      <c:pt idx="942">
                        <c:v>4</c:v>
                      </c:pt>
                      <c:pt idx="943">
                        <c:v>7</c:v>
                      </c:pt>
                      <c:pt idx="944">
                        <c:v>11</c:v>
                      </c:pt>
                      <c:pt idx="945">
                        <c:v>16</c:v>
                      </c:pt>
                      <c:pt idx="946">
                        <c:v>12</c:v>
                      </c:pt>
                      <c:pt idx="947">
                        <c:v>10</c:v>
                      </c:pt>
                      <c:pt idx="948">
                        <c:v>8</c:v>
                      </c:pt>
                      <c:pt idx="949">
                        <c:v>7</c:v>
                      </c:pt>
                      <c:pt idx="950">
                        <c:v>9</c:v>
                      </c:pt>
                      <c:pt idx="951">
                        <c:v>7</c:v>
                      </c:pt>
                      <c:pt idx="952">
                        <c:v>7</c:v>
                      </c:pt>
                      <c:pt idx="953">
                        <c:v>10</c:v>
                      </c:pt>
                      <c:pt idx="954">
                        <c:v>13</c:v>
                      </c:pt>
                      <c:pt idx="955">
                        <c:v>8</c:v>
                      </c:pt>
                      <c:pt idx="956">
                        <c:v>14</c:v>
                      </c:pt>
                      <c:pt idx="957">
                        <c:v>17</c:v>
                      </c:pt>
                      <c:pt idx="958">
                        <c:v>12</c:v>
                      </c:pt>
                      <c:pt idx="959">
                        <c:v>12</c:v>
                      </c:pt>
                      <c:pt idx="960">
                        <c:v>11</c:v>
                      </c:pt>
                      <c:pt idx="961">
                        <c:v>13</c:v>
                      </c:pt>
                      <c:pt idx="962">
                        <c:v>13</c:v>
                      </c:pt>
                      <c:pt idx="963">
                        <c:v>12</c:v>
                      </c:pt>
                      <c:pt idx="964">
                        <c:v>12</c:v>
                      </c:pt>
                      <c:pt idx="965">
                        <c:v>10</c:v>
                      </c:pt>
                      <c:pt idx="966">
                        <c:v>14</c:v>
                      </c:pt>
                      <c:pt idx="967">
                        <c:v>15</c:v>
                      </c:pt>
                      <c:pt idx="968">
                        <c:v>18</c:v>
                      </c:pt>
                      <c:pt idx="969">
                        <c:v>17</c:v>
                      </c:pt>
                      <c:pt idx="970">
                        <c:v>17</c:v>
                      </c:pt>
                      <c:pt idx="971">
                        <c:v>11</c:v>
                      </c:pt>
                      <c:pt idx="972">
                        <c:v>11</c:v>
                      </c:pt>
                      <c:pt idx="973">
                        <c:v>13</c:v>
                      </c:pt>
                      <c:pt idx="974">
                        <c:v>10</c:v>
                      </c:pt>
                      <c:pt idx="975">
                        <c:v>9</c:v>
                      </c:pt>
                      <c:pt idx="976">
                        <c:v>8</c:v>
                      </c:pt>
                      <c:pt idx="977">
                        <c:v>8</c:v>
                      </c:pt>
                      <c:pt idx="978">
                        <c:v>12</c:v>
                      </c:pt>
                      <c:pt idx="979">
                        <c:v>13</c:v>
                      </c:pt>
                      <c:pt idx="980">
                        <c:v>13</c:v>
                      </c:pt>
                      <c:pt idx="981">
                        <c:v>12</c:v>
                      </c:pt>
                      <c:pt idx="982">
                        <c:v>15</c:v>
                      </c:pt>
                      <c:pt idx="983">
                        <c:v>20</c:v>
                      </c:pt>
                      <c:pt idx="984">
                        <c:v>13</c:v>
                      </c:pt>
                      <c:pt idx="985">
                        <c:v>15</c:v>
                      </c:pt>
                      <c:pt idx="986">
                        <c:v>13</c:v>
                      </c:pt>
                      <c:pt idx="987">
                        <c:v>14</c:v>
                      </c:pt>
                      <c:pt idx="988">
                        <c:v>15</c:v>
                      </c:pt>
                      <c:pt idx="989">
                        <c:v>14</c:v>
                      </c:pt>
                      <c:pt idx="990">
                        <c:v>11</c:v>
                      </c:pt>
                      <c:pt idx="991">
                        <c:v>22</c:v>
                      </c:pt>
                      <c:pt idx="992">
                        <c:v>14</c:v>
                      </c:pt>
                      <c:pt idx="993">
                        <c:v>13</c:v>
                      </c:pt>
                      <c:pt idx="994">
                        <c:v>12</c:v>
                      </c:pt>
                      <c:pt idx="995">
                        <c:v>16</c:v>
                      </c:pt>
                      <c:pt idx="996">
                        <c:v>12</c:v>
                      </c:pt>
                      <c:pt idx="997">
                        <c:v>12</c:v>
                      </c:pt>
                      <c:pt idx="998">
                        <c:v>19</c:v>
                      </c:pt>
                      <c:pt idx="999">
                        <c:v>10</c:v>
                      </c:pt>
                      <c:pt idx="1000">
                        <c:v>16</c:v>
                      </c:pt>
                      <c:pt idx="1001">
                        <c:v>9</c:v>
                      </c:pt>
                      <c:pt idx="1002">
                        <c:v>14</c:v>
                      </c:pt>
                      <c:pt idx="1003">
                        <c:v>10</c:v>
                      </c:pt>
                      <c:pt idx="1004">
                        <c:v>9</c:v>
                      </c:pt>
                      <c:pt idx="1005">
                        <c:v>6</c:v>
                      </c:pt>
                      <c:pt idx="1006">
                        <c:v>6</c:v>
                      </c:pt>
                      <c:pt idx="1007">
                        <c:v>8</c:v>
                      </c:pt>
                      <c:pt idx="1008">
                        <c:v>11</c:v>
                      </c:pt>
                      <c:pt idx="1009">
                        <c:v>14</c:v>
                      </c:pt>
                      <c:pt idx="1010">
                        <c:v>11</c:v>
                      </c:pt>
                      <c:pt idx="1011">
                        <c:v>12</c:v>
                      </c:pt>
                      <c:pt idx="1012">
                        <c:v>10</c:v>
                      </c:pt>
                      <c:pt idx="1013">
                        <c:v>9</c:v>
                      </c:pt>
                      <c:pt idx="1014">
                        <c:v>7</c:v>
                      </c:pt>
                      <c:pt idx="1015">
                        <c:v>13</c:v>
                      </c:pt>
                      <c:pt idx="1016">
                        <c:v>9</c:v>
                      </c:pt>
                      <c:pt idx="1017">
                        <c:v>8</c:v>
                      </c:pt>
                      <c:pt idx="1018">
                        <c:v>6</c:v>
                      </c:pt>
                      <c:pt idx="1019">
                        <c:v>11</c:v>
                      </c:pt>
                      <c:pt idx="1020">
                        <c:v>9</c:v>
                      </c:pt>
                      <c:pt idx="1021">
                        <c:v>10</c:v>
                      </c:pt>
                      <c:pt idx="1022">
                        <c:v>12</c:v>
                      </c:pt>
                      <c:pt idx="1023">
                        <c:v>10</c:v>
                      </c:pt>
                      <c:pt idx="1024">
                        <c:v>11</c:v>
                      </c:pt>
                      <c:pt idx="1025">
                        <c:v>12</c:v>
                      </c:pt>
                      <c:pt idx="1026">
                        <c:v>14</c:v>
                      </c:pt>
                      <c:pt idx="1027">
                        <c:v>14</c:v>
                      </c:pt>
                      <c:pt idx="1028">
                        <c:v>15</c:v>
                      </c:pt>
                      <c:pt idx="1029">
                        <c:v>13</c:v>
                      </c:pt>
                      <c:pt idx="1030">
                        <c:v>13</c:v>
                      </c:pt>
                      <c:pt idx="1031">
                        <c:v>13</c:v>
                      </c:pt>
                      <c:pt idx="1032">
                        <c:v>11</c:v>
                      </c:pt>
                      <c:pt idx="1033">
                        <c:v>9</c:v>
                      </c:pt>
                      <c:pt idx="1034">
                        <c:v>13</c:v>
                      </c:pt>
                      <c:pt idx="1035">
                        <c:v>12</c:v>
                      </c:pt>
                      <c:pt idx="1036">
                        <c:v>7</c:v>
                      </c:pt>
                      <c:pt idx="1037">
                        <c:v>9</c:v>
                      </c:pt>
                      <c:pt idx="1038">
                        <c:v>9</c:v>
                      </c:pt>
                      <c:pt idx="1039">
                        <c:v>6</c:v>
                      </c:pt>
                      <c:pt idx="1040">
                        <c:v>5</c:v>
                      </c:pt>
                      <c:pt idx="1041">
                        <c:v>10</c:v>
                      </c:pt>
                      <c:pt idx="1042">
                        <c:v>8</c:v>
                      </c:pt>
                      <c:pt idx="1043">
                        <c:v>10</c:v>
                      </c:pt>
                      <c:pt idx="1044">
                        <c:v>7</c:v>
                      </c:pt>
                      <c:pt idx="1045">
                        <c:v>11</c:v>
                      </c:pt>
                      <c:pt idx="1046">
                        <c:v>12</c:v>
                      </c:pt>
                      <c:pt idx="1047">
                        <c:v>9</c:v>
                      </c:pt>
                      <c:pt idx="1048">
                        <c:v>9</c:v>
                      </c:pt>
                      <c:pt idx="1049">
                        <c:v>7</c:v>
                      </c:pt>
                      <c:pt idx="1050">
                        <c:v>5</c:v>
                      </c:pt>
                      <c:pt idx="1051">
                        <c:v>6</c:v>
                      </c:pt>
                      <c:pt idx="1052">
                        <c:v>10</c:v>
                      </c:pt>
                      <c:pt idx="1053">
                        <c:v>11</c:v>
                      </c:pt>
                      <c:pt idx="1054">
                        <c:v>13</c:v>
                      </c:pt>
                      <c:pt idx="1055">
                        <c:v>14</c:v>
                      </c:pt>
                      <c:pt idx="1056">
                        <c:v>13</c:v>
                      </c:pt>
                      <c:pt idx="1057">
                        <c:v>11</c:v>
                      </c:pt>
                      <c:pt idx="1058">
                        <c:v>7</c:v>
                      </c:pt>
                      <c:pt idx="1059">
                        <c:v>7</c:v>
                      </c:pt>
                      <c:pt idx="1060">
                        <c:v>6</c:v>
                      </c:pt>
                      <c:pt idx="1061">
                        <c:v>5</c:v>
                      </c:pt>
                      <c:pt idx="1062">
                        <c:v>4</c:v>
                      </c:pt>
                      <c:pt idx="1063">
                        <c:v>5</c:v>
                      </c:pt>
                      <c:pt idx="1064">
                        <c:v>9</c:v>
                      </c:pt>
                      <c:pt idx="1065">
                        <c:v>9</c:v>
                      </c:pt>
                      <c:pt idx="1066">
                        <c:v>8</c:v>
                      </c:pt>
                      <c:pt idx="1067">
                        <c:v>11</c:v>
                      </c:pt>
                      <c:pt idx="1068">
                        <c:v>11</c:v>
                      </c:pt>
                      <c:pt idx="1069">
                        <c:v>11</c:v>
                      </c:pt>
                      <c:pt idx="1070">
                        <c:v>13</c:v>
                      </c:pt>
                      <c:pt idx="1071">
                        <c:v>9</c:v>
                      </c:pt>
                      <c:pt idx="1072">
                        <c:v>7</c:v>
                      </c:pt>
                      <c:pt idx="1073">
                        <c:v>6</c:v>
                      </c:pt>
                      <c:pt idx="1074">
                        <c:v>10</c:v>
                      </c:pt>
                      <c:pt idx="1075">
                        <c:v>10</c:v>
                      </c:pt>
                      <c:pt idx="1076">
                        <c:v>10</c:v>
                      </c:pt>
                      <c:pt idx="1077">
                        <c:v>14</c:v>
                      </c:pt>
                      <c:pt idx="1078">
                        <c:v>15</c:v>
                      </c:pt>
                      <c:pt idx="1079">
                        <c:v>11</c:v>
                      </c:pt>
                      <c:pt idx="1080">
                        <c:v>14</c:v>
                      </c:pt>
                      <c:pt idx="1081">
                        <c:v>12</c:v>
                      </c:pt>
                      <c:pt idx="1082">
                        <c:v>11</c:v>
                      </c:pt>
                      <c:pt idx="1083">
                        <c:v>11</c:v>
                      </c:pt>
                      <c:pt idx="1084">
                        <c:v>8</c:v>
                      </c:pt>
                      <c:pt idx="1085">
                        <c:v>12</c:v>
                      </c:pt>
                      <c:pt idx="1086">
                        <c:v>8</c:v>
                      </c:pt>
                      <c:pt idx="1087">
                        <c:v>8</c:v>
                      </c:pt>
                      <c:pt idx="1088">
                        <c:v>8</c:v>
                      </c:pt>
                      <c:pt idx="1089">
                        <c:v>9</c:v>
                      </c:pt>
                      <c:pt idx="1090">
                        <c:v>12</c:v>
                      </c:pt>
                      <c:pt idx="1091">
                        <c:v>19</c:v>
                      </c:pt>
                      <c:pt idx="1092">
                        <c:v>16</c:v>
                      </c:pt>
                      <c:pt idx="1093">
                        <c:v>11</c:v>
                      </c:pt>
                      <c:pt idx="1094">
                        <c:v>11</c:v>
                      </c:pt>
                      <c:pt idx="1095">
                        <c:v>13</c:v>
                      </c:pt>
                      <c:pt idx="1096">
                        <c:v>12</c:v>
                      </c:pt>
                      <c:pt idx="1097">
                        <c:v>11</c:v>
                      </c:pt>
                      <c:pt idx="1098">
                        <c:v>11</c:v>
                      </c:pt>
                      <c:pt idx="1099">
                        <c:v>11</c:v>
                      </c:pt>
                      <c:pt idx="1100">
                        <c:v>10</c:v>
                      </c:pt>
                      <c:pt idx="1101">
                        <c:v>10</c:v>
                      </c:pt>
                      <c:pt idx="1102">
                        <c:v>12</c:v>
                      </c:pt>
                      <c:pt idx="1103">
                        <c:v>10</c:v>
                      </c:pt>
                      <c:pt idx="1104">
                        <c:v>10</c:v>
                      </c:pt>
                      <c:pt idx="1105">
                        <c:v>9</c:v>
                      </c:pt>
                      <c:pt idx="1106">
                        <c:v>8</c:v>
                      </c:pt>
                      <c:pt idx="1107">
                        <c:v>10</c:v>
                      </c:pt>
                      <c:pt idx="1108">
                        <c:v>9</c:v>
                      </c:pt>
                      <c:pt idx="1109">
                        <c:v>9</c:v>
                      </c:pt>
                      <c:pt idx="1110">
                        <c:v>7</c:v>
                      </c:pt>
                      <c:pt idx="1111">
                        <c:v>6</c:v>
                      </c:pt>
                      <c:pt idx="1112">
                        <c:v>6</c:v>
                      </c:pt>
                      <c:pt idx="1115">
                        <c:v>2</c:v>
                      </c:pt>
                      <c:pt idx="1116">
                        <c:v>4</c:v>
                      </c:pt>
                      <c:pt idx="1117">
                        <c:v>4</c:v>
                      </c:pt>
                      <c:pt idx="1118">
                        <c:v>7</c:v>
                      </c:pt>
                      <c:pt idx="1119">
                        <c:v>5</c:v>
                      </c:pt>
                      <c:pt idx="1120">
                        <c:v>3</c:v>
                      </c:pt>
                      <c:pt idx="1121">
                        <c:v>3</c:v>
                      </c:pt>
                      <c:pt idx="1122">
                        <c:v>4</c:v>
                      </c:pt>
                      <c:pt idx="1123">
                        <c:v>6</c:v>
                      </c:pt>
                      <c:pt idx="1124">
                        <c:v>10</c:v>
                      </c:pt>
                      <c:pt idx="1125">
                        <c:v>6</c:v>
                      </c:pt>
                      <c:pt idx="1126">
                        <c:v>8</c:v>
                      </c:pt>
                      <c:pt idx="1127">
                        <c:v>7</c:v>
                      </c:pt>
                      <c:pt idx="1128">
                        <c:v>6</c:v>
                      </c:pt>
                      <c:pt idx="1129">
                        <c:v>5</c:v>
                      </c:pt>
                      <c:pt idx="1130">
                        <c:v>4</c:v>
                      </c:pt>
                      <c:pt idx="1131">
                        <c:v>2</c:v>
                      </c:pt>
                      <c:pt idx="1132">
                        <c:v>2</c:v>
                      </c:pt>
                      <c:pt idx="1133">
                        <c:v>4</c:v>
                      </c:pt>
                      <c:pt idx="1134">
                        <c:v>8</c:v>
                      </c:pt>
                      <c:pt idx="1135">
                        <c:v>11</c:v>
                      </c:pt>
                      <c:pt idx="1136">
                        <c:v>8</c:v>
                      </c:pt>
                      <c:pt idx="1137">
                        <c:v>5</c:v>
                      </c:pt>
                      <c:pt idx="1138">
                        <c:v>5</c:v>
                      </c:pt>
                      <c:pt idx="1139">
                        <c:v>8</c:v>
                      </c:pt>
                      <c:pt idx="1140">
                        <c:v>5</c:v>
                      </c:pt>
                      <c:pt idx="1141">
                        <c:v>3</c:v>
                      </c:pt>
                      <c:pt idx="1142">
                        <c:v>3</c:v>
                      </c:pt>
                      <c:pt idx="1143">
                        <c:v>2</c:v>
                      </c:pt>
                      <c:pt idx="1144">
                        <c:v>5</c:v>
                      </c:pt>
                      <c:pt idx="1145">
                        <c:v>8</c:v>
                      </c:pt>
                      <c:pt idx="1146">
                        <c:v>7</c:v>
                      </c:pt>
                      <c:pt idx="1147">
                        <c:v>9</c:v>
                      </c:pt>
                      <c:pt idx="1148">
                        <c:v>9</c:v>
                      </c:pt>
                      <c:pt idx="1149">
                        <c:v>7</c:v>
                      </c:pt>
                      <c:pt idx="1150">
                        <c:v>15</c:v>
                      </c:pt>
                      <c:pt idx="1151">
                        <c:v>9</c:v>
                      </c:pt>
                      <c:pt idx="1152">
                        <c:v>7</c:v>
                      </c:pt>
                      <c:pt idx="1153">
                        <c:v>10</c:v>
                      </c:pt>
                      <c:pt idx="1154">
                        <c:v>7</c:v>
                      </c:pt>
                      <c:pt idx="1155">
                        <c:v>6</c:v>
                      </c:pt>
                      <c:pt idx="1156">
                        <c:v>11</c:v>
                      </c:pt>
                      <c:pt idx="1157">
                        <c:v>7</c:v>
                      </c:pt>
                      <c:pt idx="1158">
                        <c:v>9</c:v>
                      </c:pt>
                      <c:pt idx="1159">
                        <c:v>12</c:v>
                      </c:pt>
                      <c:pt idx="1160">
                        <c:v>7</c:v>
                      </c:pt>
                      <c:pt idx="1161">
                        <c:v>9</c:v>
                      </c:pt>
                      <c:pt idx="1162">
                        <c:v>6</c:v>
                      </c:pt>
                      <c:pt idx="1163">
                        <c:v>8</c:v>
                      </c:pt>
                      <c:pt idx="1164">
                        <c:v>6</c:v>
                      </c:pt>
                      <c:pt idx="1165">
                        <c:v>8</c:v>
                      </c:pt>
                      <c:pt idx="1166">
                        <c:v>7</c:v>
                      </c:pt>
                      <c:pt idx="1167">
                        <c:v>4</c:v>
                      </c:pt>
                      <c:pt idx="1168">
                        <c:v>4</c:v>
                      </c:pt>
                      <c:pt idx="1169">
                        <c:v>6</c:v>
                      </c:pt>
                      <c:pt idx="1170">
                        <c:v>4</c:v>
                      </c:pt>
                      <c:pt idx="1171">
                        <c:v>8</c:v>
                      </c:pt>
                      <c:pt idx="1172">
                        <c:v>8</c:v>
                      </c:pt>
                      <c:pt idx="1173">
                        <c:v>9</c:v>
                      </c:pt>
                      <c:pt idx="1174">
                        <c:v>10</c:v>
                      </c:pt>
                      <c:pt idx="1175">
                        <c:v>8</c:v>
                      </c:pt>
                      <c:pt idx="1176">
                        <c:v>7</c:v>
                      </c:pt>
                      <c:pt idx="1177">
                        <c:v>11</c:v>
                      </c:pt>
                      <c:pt idx="1178">
                        <c:v>8</c:v>
                      </c:pt>
                      <c:pt idx="1179">
                        <c:v>6</c:v>
                      </c:pt>
                      <c:pt idx="1180">
                        <c:v>5</c:v>
                      </c:pt>
                      <c:pt idx="1181">
                        <c:v>6</c:v>
                      </c:pt>
                      <c:pt idx="1182">
                        <c:v>6</c:v>
                      </c:pt>
                      <c:pt idx="1183">
                        <c:v>10</c:v>
                      </c:pt>
                      <c:pt idx="1184">
                        <c:v>9</c:v>
                      </c:pt>
                      <c:pt idx="1185">
                        <c:v>9</c:v>
                      </c:pt>
                      <c:pt idx="1186">
                        <c:v>10</c:v>
                      </c:pt>
                      <c:pt idx="1187">
                        <c:v>9</c:v>
                      </c:pt>
                      <c:pt idx="1188">
                        <c:v>7</c:v>
                      </c:pt>
                      <c:pt idx="1189">
                        <c:v>7</c:v>
                      </c:pt>
                      <c:pt idx="1190">
                        <c:v>4</c:v>
                      </c:pt>
                      <c:pt idx="1191">
                        <c:v>4</c:v>
                      </c:pt>
                      <c:pt idx="1192">
                        <c:v>8</c:v>
                      </c:pt>
                      <c:pt idx="1193">
                        <c:v>6</c:v>
                      </c:pt>
                      <c:pt idx="1194">
                        <c:v>10</c:v>
                      </c:pt>
                      <c:pt idx="1195">
                        <c:v>9</c:v>
                      </c:pt>
                      <c:pt idx="1196">
                        <c:v>8</c:v>
                      </c:pt>
                      <c:pt idx="1197">
                        <c:v>7</c:v>
                      </c:pt>
                      <c:pt idx="1198">
                        <c:v>7</c:v>
                      </c:pt>
                      <c:pt idx="1199">
                        <c:v>4</c:v>
                      </c:pt>
                      <c:pt idx="1200">
                        <c:v>4</c:v>
                      </c:pt>
                      <c:pt idx="1201">
                        <c:v>7</c:v>
                      </c:pt>
                      <c:pt idx="1202">
                        <c:v>2</c:v>
                      </c:pt>
                      <c:pt idx="1203">
                        <c:v>1</c:v>
                      </c:pt>
                      <c:pt idx="1204">
                        <c:v>6</c:v>
                      </c:pt>
                      <c:pt idx="1205">
                        <c:v>4</c:v>
                      </c:pt>
                      <c:pt idx="1206">
                        <c:v>2</c:v>
                      </c:pt>
                      <c:pt idx="1207">
                        <c:v>3</c:v>
                      </c:pt>
                      <c:pt idx="1208">
                        <c:v>7</c:v>
                      </c:pt>
                      <c:pt idx="1209">
                        <c:v>4</c:v>
                      </c:pt>
                      <c:pt idx="1210">
                        <c:v>6</c:v>
                      </c:pt>
                      <c:pt idx="1211">
                        <c:v>6</c:v>
                      </c:pt>
                      <c:pt idx="1212">
                        <c:v>4</c:v>
                      </c:pt>
                      <c:pt idx="1213">
                        <c:v>5</c:v>
                      </c:pt>
                      <c:pt idx="1214">
                        <c:v>8</c:v>
                      </c:pt>
                      <c:pt idx="1215">
                        <c:v>5</c:v>
                      </c:pt>
                      <c:pt idx="1216">
                        <c:v>9</c:v>
                      </c:pt>
                      <c:pt idx="1217">
                        <c:v>9</c:v>
                      </c:pt>
                      <c:pt idx="1218">
                        <c:v>8</c:v>
                      </c:pt>
                      <c:pt idx="1219">
                        <c:v>7</c:v>
                      </c:pt>
                      <c:pt idx="1225">
                        <c:v>0</c:v>
                      </c:pt>
                      <c:pt idx="1226">
                        <c:v>0</c:v>
                      </c:pt>
                      <c:pt idx="1227">
                        <c:v>0</c:v>
                      </c:pt>
                      <c:pt idx="1228">
                        <c:v>2</c:v>
                      </c:pt>
                      <c:pt idx="1229">
                        <c:v>6</c:v>
                      </c:pt>
                      <c:pt idx="1230">
                        <c:v>4</c:v>
                      </c:pt>
                      <c:pt idx="1231">
                        <c:v>2</c:v>
                      </c:pt>
                      <c:pt idx="1232">
                        <c:v>0</c:v>
                      </c:pt>
                      <c:pt idx="1233">
                        <c:v>3</c:v>
                      </c:pt>
                      <c:pt idx="1234">
                        <c:v>4</c:v>
                      </c:pt>
                      <c:pt idx="1235">
                        <c:v>4</c:v>
                      </c:pt>
                      <c:pt idx="1236">
                        <c:v>7</c:v>
                      </c:pt>
                      <c:pt idx="1237">
                        <c:v>6</c:v>
                      </c:pt>
                      <c:pt idx="1238">
                        <c:v>3</c:v>
                      </c:pt>
                      <c:pt idx="1239">
                        <c:v>2</c:v>
                      </c:pt>
                      <c:pt idx="1240">
                        <c:v>4</c:v>
                      </c:pt>
                      <c:pt idx="1241">
                        <c:v>4</c:v>
                      </c:pt>
                      <c:pt idx="1242">
                        <c:v>5</c:v>
                      </c:pt>
                      <c:pt idx="1243">
                        <c:v>8</c:v>
                      </c:pt>
                      <c:pt idx="1244">
                        <c:v>6</c:v>
                      </c:pt>
                      <c:pt idx="1245">
                        <c:v>4</c:v>
                      </c:pt>
                      <c:pt idx="1246">
                        <c:v>4</c:v>
                      </c:pt>
                      <c:pt idx="1247">
                        <c:v>4</c:v>
                      </c:pt>
                      <c:pt idx="1248">
                        <c:v>2</c:v>
                      </c:pt>
                      <c:pt idx="1249">
                        <c:v>9</c:v>
                      </c:pt>
                      <c:pt idx="1250">
                        <c:v>6</c:v>
                      </c:pt>
                      <c:pt idx="1251">
                        <c:v>5</c:v>
                      </c:pt>
                      <c:pt idx="1252">
                        <c:v>7</c:v>
                      </c:pt>
                      <c:pt idx="1253">
                        <c:v>4</c:v>
                      </c:pt>
                      <c:pt idx="1254">
                        <c:v>3</c:v>
                      </c:pt>
                      <c:pt idx="1255">
                        <c:v>5</c:v>
                      </c:pt>
                      <c:pt idx="1256">
                        <c:v>3</c:v>
                      </c:pt>
                      <c:pt idx="1257">
                        <c:v>12</c:v>
                      </c:pt>
                      <c:pt idx="1258">
                        <c:v>12</c:v>
                      </c:pt>
                      <c:pt idx="1259">
                        <c:v>12</c:v>
                      </c:pt>
                      <c:pt idx="1260">
                        <c:v>9</c:v>
                      </c:pt>
                      <c:pt idx="1261">
                        <c:v>8</c:v>
                      </c:pt>
                      <c:pt idx="1262">
                        <c:v>7</c:v>
                      </c:pt>
                      <c:pt idx="1263">
                        <c:v>7</c:v>
                      </c:pt>
                      <c:pt idx="1264">
                        <c:v>6</c:v>
                      </c:pt>
                      <c:pt idx="1265">
                        <c:v>4</c:v>
                      </c:pt>
                      <c:pt idx="1266">
                        <c:v>2</c:v>
                      </c:pt>
                      <c:pt idx="1267">
                        <c:v>3</c:v>
                      </c:pt>
                      <c:pt idx="1268">
                        <c:v>2</c:v>
                      </c:pt>
                      <c:pt idx="1269">
                        <c:v>4</c:v>
                      </c:pt>
                      <c:pt idx="1270">
                        <c:v>5</c:v>
                      </c:pt>
                      <c:pt idx="1271">
                        <c:v>4</c:v>
                      </c:pt>
                      <c:pt idx="1272">
                        <c:v>6</c:v>
                      </c:pt>
                      <c:pt idx="1273">
                        <c:v>5</c:v>
                      </c:pt>
                      <c:pt idx="1274">
                        <c:v>2</c:v>
                      </c:pt>
                      <c:pt idx="1275">
                        <c:v>1</c:v>
                      </c:pt>
                      <c:pt idx="1276">
                        <c:v>1</c:v>
                      </c:pt>
                      <c:pt idx="1277">
                        <c:v>4</c:v>
                      </c:pt>
                      <c:pt idx="1278">
                        <c:v>3</c:v>
                      </c:pt>
                      <c:pt idx="1279">
                        <c:v>1</c:v>
                      </c:pt>
                      <c:pt idx="1280">
                        <c:v>4</c:v>
                      </c:pt>
                      <c:pt idx="1281">
                        <c:v>8</c:v>
                      </c:pt>
                      <c:pt idx="1282">
                        <c:v>12</c:v>
                      </c:pt>
                      <c:pt idx="1283">
                        <c:v>6</c:v>
                      </c:pt>
                      <c:pt idx="1284">
                        <c:v>3</c:v>
                      </c:pt>
                      <c:pt idx="1285">
                        <c:v>4</c:v>
                      </c:pt>
                      <c:pt idx="1286">
                        <c:v>5</c:v>
                      </c:pt>
                      <c:pt idx="1287">
                        <c:v>3</c:v>
                      </c:pt>
                      <c:pt idx="1288">
                        <c:v>4</c:v>
                      </c:pt>
                      <c:pt idx="1289">
                        <c:v>4</c:v>
                      </c:pt>
                      <c:pt idx="1290">
                        <c:v>4</c:v>
                      </c:pt>
                      <c:pt idx="1291">
                        <c:v>5</c:v>
                      </c:pt>
                      <c:pt idx="1292">
                        <c:v>6</c:v>
                      </c:pt>
                      <c:pt idx="1293">
                        <c:v>7</c:v>
                      </c:pt>
                      <c:pt idx="1294">
                        <c:v>8</c:v>
                      </c:pt>
                      <c:pt idx="1295">
                        <c:v>7</c:v>
                      </c:pt>
                      <c:pt idx="1296">
                        <c:v>6</c:v>
                      </c:pt>
                      <c:pt idx="1297">
                        <c:v>4</c:v>
                      </c:pt>
                      <c:pt idx="1298">
                        <c:v>3</c:v>
                      </c:pt>
                      <c:pt idx="1299">
                        <c:v>2</c:v>
                      </c:pt>
                      <c:pt idx="1300">
                        <c:v>9</c:v>
                      </c:pt>
                      <c:pt idx="1301">
                        <c:v>8</c:v>
                      </c:pt>
                      <c:pt idx="1302">
                        <c:v>6</c:v>
                      </c:pt>
                      <c:pt idx="1303">
                        <c:v>4</c:v>
                      </c:pt>
                      <c:pt idx="1304">
                        <c:v>4</c:v>
                      </c:pt>
                      <c:pt idx="1305">
                        <c:v>2</c:v>
                      </c:pt>
                      <c:pt idx="1306">
                        <c:v>4</c:v>
                      </c:pt>
                      <c:pt idx="1307">
                        <c:v>10</c:v>
                      </c:pt>
                      <c:pt idx="1308">
                        <c:v>9</c:v>
                      </c:pt>
                      <c:pt idx="1309">
                        <c:v>5</c:v>
                      </c:pt>
                      <c:pt idx="1310">
                        <c:v>4</c:v>
                      </c:pt>
                      <c:pt idx="1311">
                        <c:v>5</c:v>
                      </c:pt>
                      <c:pt idx="1312">
                        <c:v>4</c:v>
                      </c:pt>
                      <c:pt idx="1313">
                        <c:v>2</c:v>
                      </c:pt>
                      <c:pt idx="1314">
                        <c:v>0</c:v>
                      </c:pt>
                      <c:pt idx="1315">
                        <c:v>1</c:v>
                      </c:pt>
                      <c:pt idx="1316">
                        <c:v>2</c:v>
                      </c:pt>
                      <c:pt idx="1317">
                        <c:v>2</c:v>
                      </c:pt>
                      <c:pt idx="1318">
                        <c:v>2</c:v>
                      </c:pt>
                      <c:pt idx="1319">
                        <c:v>1</c:v>
                      </c:pt>
                      <c:pt idx="1320">
                        <c:v>2</c:v>
                      </c:pt>
                      <c:pt idx="1321">
                        <c:v>0</c:v>
                      </c:pt>
                      <c:pt idx="1322">
                        <c:v>0</c:v>
                      </c:pt>
                      <c:pt idx="1323">
                        <c:v>2</c:v>
                      </c:pt>
                      <c:pt idx="1324">
                        <c:v>2</c:v>
                      </c:pt>
                      <c:pt idx="1325">
                        <c:v>4</c:v>
                      </c:pt>
                      <c:pt idx="1326">
                        <c:v>4</c:v>
                      </c:pt>
                      <c:pt idx="1327">
                        <c:v>2</c:v>
                      </c:pt>
                      <c:pt idx="1328">
                        <c:v>1</c:v>
                      </c:pt>
                      <c:pt idx="1329">
                        <c:v>4</c:v>
                      </c:pt>
                      <c:pt idx="1330">
                        <c:v>8</c:v>
                      </c:pt>
                      <c:pt idx="1331">
                        <c:v>6</c:v>
                      </c:pt>
                      <c:pt idx="1332">
                        <c:v>7</c:v>
                      </c:pt>
                      <c:pt idx="1333">
                        <c:v>5</c:v>
                      </c:pt>
                      <c:pt idx="1334">
                        <c:v>6</c:v>
                      </c:pt>
                      <c:pt idx="1335">
                        <c:v>6</c:v>
                      </c:pt>
                      <c:pt idx="1336">
                        <c:v>5</c:v>
                      </c:pt>
                      <c:pt idx="1337">
                        <c:v>6</c:v>
                      </c:pt>
                      <c:pt idx="1338">
                        <c:v>7</c:v>
                      </c:pt>
                      <c:pt idx="1339">
                        <c:v>10</c:v>
                      </c:pt>
                      <c:pt idx="1340">
                        <c:v>10</c:v>
                      </c:pt>
                      <c:pt idx="1341">
                        <c:v>8</c:v>
                      </c:pt>
                      <c:pt idx="1342">
                        <c:v>7</c:v>
                      </c:pt>
                      <c:pt idx="1343">
                        <c:v>10</c:v>
                      </c:pt>
                      <c:pt idx="1344">
                        <c:v>14</c:v>
                      </c:pt>
                      <c:pt idx="1345">
                        <c:v>10</c:v>
                      </c:pt>
                      <c:pt idx="1346">
                        <c:v>8</c:v>
                      </c:pt>
                      <c:pt idx="1347">
                        <c:v>5</c:v>
                      </c:pt>
                      <c:pt idx="1348">
                        <c:v>7</c:v>
                      </c:pt>
                      <c:pt idx="1349">
                        <c:v>8</c:v>
                      </c:pt>
                      <c:pt idx="1350">
                        <c:v>6</c:v>
                      </c:pt>
                      <c:pt idx="1351">
                        <c:v>6</c:v>
                      </c:pt>
                      <c:pt idx="1352">
                        <c:v>8</c:v>
                      </c:pt>
                      <c:pt idx="1353">
                        <c:v>6</c:v>
                      </c:pt>
                      <c:pt idx="1354">
                        <c:v>4</c:v>
                      </c:pt>
                      <c:pt idx="1355">
                        <c:v>3</c:v>
                      </c:pt>
                      <c:pt idx="1356">
                        <c:v>3</c:v>
                      </c:pt>
                      <c:pt idx="1357">
                        <c:v>6</c:v>
                      </c:pt>
                      <c:pt idx="1358">
                        <c:v>8</c:v>
                      </c:pt>
                      <c:pt idx="1359">
                        <c:v>6</c:v>
                      </c:pt>
                      <c:pt idx="1360">
                        <c:v>6</c:v>
                      </c:pt>
                      <c:pt idx="1361">
                        <c:v>5</c:v>
                      </c:pt>
                      <c:pt idx="1362">
                        <c:v>6</c:v>
                      </c:pt>
                      <c:pt idx="1363">
                        <c:v>6</c:v>
                      </c:pt>
                      <c:pt idx="1364">
                        <c:v>8</c:v>
                      </c:pt>
                      <c:pt idx="1365">
                        <c:v>8</c:v>
                      </c:pt>
                      <c:pt idx="1366">
                        <c:v>8</c:v>
                      </c:pt>
                      <c:pt idx="1367">
                        <c:v>7</c:v>
                      </c:pt>
                      <c:pt idx="1368">
                        <c:v>5</c:v>
                      </c:pt>
                      <c:pt idx="1369">
                        <c:v>7</c:v>
                      </c:pt>
                      <c:pt idx="1370">
                        <c:v>6</c:v>
                      </c:pt>
                      <c:pt idx="1371">
                        <c:v>6</c:v>
                      </c:pt>
                      <c:pt idx="1372">
                        <c:v>5</c:v>
                      </c:pt>
                      <c:pt idx="1373">
                        <c:v>3</c:v>
                      </c:pt>
                      <c:pt idx="1374">
                        <c:v>8</c:v>
                      </c:pt>
                      <c:pt idx="1375">
                        <c:v>8</c:v>
                      </c:pt>
                      <c:pt idx="1376">
                        <c:v>6</c:v>
                      </c:pt>
                      <c:pt idx="1377">
                        <c:v>8</c:v>
                      </c:pt>
                      <c:pt idx="1378">
                        <c:v>10</c:v>
                      </c:pt>
                      <c:pt idx="1379">
                        <c:v>6</c:v>
                      </c:pt>
                      <c:pt idx="1380">
                        <c:v>6</c:v>
                      </c:pt>
                      <c:pt idx="1381">
                        <c:v>5</c:v>
                      </c:pt>
                      <c:pt idx="1382">
                        <c:v>6</c:v>
                      </c:pt>
                      <c:pt idx="1383">
                        <c:v>8</c:v>
                      </c:pt>
                      <c:pt idx="1384">
                        <c:v>11</c:v>
                      </c:pt>
                      <c:pt idx="1385">
                        <c:v>11</c:v>
                      </c:pt>
                      <c:pt idx="1386">
                        <c:v>7</c:v>
                      </c:pt>
                      <c:pt idx="1387">
                        <c:v>11</c:v>
                      </c:pt>
                      <c:pt idx="1388">
                        <c:v>8</c:v>
                      </c:pt>
                      <c:pt idx="1389">
                        <c:v>6</c:v>
                      </c:pt>
                      <c:pt idx="1390">
                        <c:v>5</c:v>
                      </c:pt>
                      <c:pt idx="1391">
                        <c:v>9</c:v>
                      </c:pt>
                      <c:pt idx="1392">
                        <c:v>6</c:v>
                      </c:pt>
                      <c:pt idx="1393">
                        <c:v>6</c:v>
                      </c:pt>
                      <c:pt idx="1394">
                        <c:v>5</c:v>
                      </c:pt>
                      <c:pt idx="1395">
                        <c:v>7</c:v>
                      </c:pt>
                      <c:pt idx="1396">
                        <c:v>6</c:v>
                      </c:pt>
                      <c:pt idx="1397">
                        <c:v>9</c:v>
                      </c:pt>
                      <c:pt idx="1398">
                        <c:v>10</c:v>
                      </c:pt>
                      <c:pt idx="1399">
                        <c:v>5</c:v>
                      </c:pt>
                      <c:pt idx="1400">
                        <c:v>10</c:v>
                      </c:pt>
                      <c:pt idx="1401">
                        <c:v>6</c:v>
                      </c:pt>
                      <c:pt idx="1402">
                        <c:v>4</c:v>
                      </c:pt>
                      <c:pt idx="1403">
                        <c:v>6</c:v>
                      </c:pt>
                      <c:pt idx="1404">
                        <c:v>7</c:v>
                      </c:pt>
                      <c:pt idx="1405">
                        <c:v>6</c:v>
                      </c:pt>
                      <c:pt idx="1406">
                        <c:v>6</c:v>
                      </c:pt>
                      <c:pt idx="1407">
                        <c:v>9</c:v>
                      </c:pt>
                      <c:pt idx="1408">
                        <c:v>6</c:v>
                      </c:pt>
                      <c:pt idx="1409">
                        <c:v>7</c:v>
                      </c:pt>
                      <c:pt idx="1410">
                        <c:v>5</c:v>
                      </c:pt>
                      <c:pt idx="1411">
                        <c:v>1</c:v>
                      </c:pt>
                      <c:pt idx="1412">
                        <c:v>3</c:v>
                      </c:pt>
                      <c:pt idx="1413">
                        <c:v>4</c:v>
                      </c:pt>
                      <c:pt idx="1414">
                        <c:v>1</c:v>
                      </c:pt>
                      <c:pt idx="1415">
                        <c:v>1</c:v>
                      </c:pt>
                      <c:pt idx="1416">
                        <c:v>3</c:v>
                      </c:pt>
                      <c:pt idx="1417">
                        <c:v>4</c:v>
                      </c:pt>
                      <c:pt idx="1418">
                        <c:v>5</c:v>
                      </c:pt>
                      <c:pt idx="1419">
                        <c:v>5</c:v>
                      </c:pt>
                      <c:pt idx="1420">
                        <c:v>5</c:v>
                      </c:pt>
                      <c:pt idx="1421">
                        <c:v>6</c:v>
                      </c:pt>
                      <c:pt idx="1422">
                        <c:v>7</c:v>
                      </c:pt>
                      <c:pt idx="1423">
                        <c:v>3</c:v>
                      </c:pt>
                      <c:pt idx="1424">
                        <c:v>0</c:v>
                      </c:pt>
                      <c:pt idx="1425">
                        <c:v>0</c:v>
                      </c:pt>
                      <c:pt idx="1426">
                        <c:v>0</c:v>
                      </c:pt>
                      <c:pt idx="1427">
                        <c:v>9</c:v>
                      </c:pt>
                      <c:pt idx="1428">
                        <c:v>8</c:v>
                      </c:pt>
                      <c:pt idx="1429">
                        <c:v>6</c:v>
                      </c:pt>
                      <c:pt idx="1431">
                        <c:v>0</c:v>
                      </c:pt>
                      <c:pt idx="1432">
                        <c:v>0</c:v>
                      </c:pt>
                      <c:pt idx="1433">
                        <c:v>0</c:v>
                      </c:pt>
                      <c:pt idx="1434">
                        <c:v>0</c:v>
                      </c:pt>
                      <c:pt idx="1435">
                        <c:v>4</c:v>
                      </c:pt>
                      <c:pt idx="1436">
                        <c:v>3</c:v>
                      </c:pt>
                      <c:pt idx="1437">
                        <c:v>1</c:v>
                      </c:pt>
                      <c:pt idx="1438">
                        <c:v>2</c:v>
                      </c:pt>
                      <c:pt idx="1439">
                        <c:v>3</c:v>
                      </c:pt>
                      <c:pt idx="1440">
                        <c:v>2</c:v>
                      </c:pt>
                      <c:pt idx="1441">
                        <c:v>0</c:v>
                      </c:pt>
                      <c:pt idx="1442">
                        <c:v>0</c:v>
                      </c:pt>
                      <c:pt idx="1443">
                        <c:v>1</c:v>
                      </c:pt>
                      <c:pt idx="1444">
                        <c:v>2</c:v>
                      </c:pt>
                      <c:pt idx="1445">
                        <c:v>2</c:v>
                      </c:pt>
                      <c:pt idx="1446">
                        <c:v>1</c:v>
                      </c:pt>
                      <c:pt idx="1447">
                        <c:v>3</c:v>
                      </c:pt>
                      <c:pt idx="1448">
                        <c:v>6</c:v>
                      </c:pt>
                      <c:pt idx="1449">
                        <c:v>4</c:v>
                      </c:pt>
                      <c:pt idx="1450">
                        <c:v>6</c:v>
                      </c:pt>
                      <c:pt idx="1453">
                        <c:v>1</c:v>
                      </c:pt>
                      <c:pt idx="1454">
                        <c:v>5</c:v>
                      </c:pt>
                      <c:pt idx="1455">
                        <c:v>9</c:v>
                      </c:pt>
                      <c:pt idx="1456">
                        <c:v>6</c:v>
                      </c:pt>
                      <c:pt idx="1457">
                        <c:v>0</c:v>
                      </c:pt>
                      <c:pt idx="1458">
                        <c:v>0</c:v>
                      </c:pt>
                      <c:pt idx="1459">
                        <c:v>0</c:v>
                      </c:pt>
                      <c:pt idx="1460">
                        <c:v>6</c:v>
                      </c:pt>
                      <c:pt idx="1461">
                        <c:v>4</c:v>
                      </c:pt>
                      <c:pt idx="1462">
                        <c:v>2</c:v>
                      </c:pt>
                      <c:pt idx="1463">
                        <c:v>5</c:v>
                      </c:pt>
                      <c:pt idx="1464">
                        <c:v>3</c:v>
                      </c:pt>
                      <c:pt idx="1465">
                        <c:v>4</c:v>
                      </c:pt>
                      <c:pt idx="1466">
                        <c:v>4</c:v>
                      </c:pt>
                      <c:pt idx="1467">
                        <c:v>6</c:v>
                      </c:pt>
                      <c:pt idx="1468">
                        <c:v>4</c:v>
                      </c:pt>
                      <c:pt idx="1469">
                        <c:v>8</c:v>
                      </c:pt>
                      <c:pt idx="1470">
                        <c:v>6</c:v>
                      </c:pt>
                      <c:pt idx="1471">
                        <c:v>5</c:v>
                      </c:pt>
                      <c:pt idx="1472">
                        <c:v>4</c:v>
                      </c:pt>
                      <c:pt idx="1473">
                        <c:v>2</c:v>
                      </c:pt>
                      <c:pt idx="1474">
                        <c:v>3</c:v>
                      </c:pt>
                      <c:pt idx="1475">
                        <c:v>4</c:v>
                      </c:pt>
                      <c:pt idx="1476">
                        <c:v>4</c:v>
                      </c:pt>
                      <c:pt idx="1477">
                        <c:v>8</c:v>
                      </c:pt>
                      <c:pt idx="1478">
                        <c:v>5</c:v>
                      </c:pt>
                      <c:pt idx="1479">
                        <c:v>1</c:v>
                      </c:pt>
                      <c:pt idx="1480">
                        <c:v>3</c:v>
                      </c:pt>
                      <c:pt idx="1481">
                        <c:v>5</c:v>
                      </c:pt>
                      <c:pt idx="1482">
                        <c:v>3</c:v>
                      </c:pt>
                      <c:pt idx="1483">
                        <c:v>2</c:v>
                      </c:pt>
                      <c:pt idx="1484">
                        <c:v>3</c:v>
                      </c:pt>
                      <c:pt idx="1485">
                        <c:v>3</c:v>
                      </c:pt>
                      <c:pt idx="1486">
                        <c:v>3</c:v>
                      </c:pt>
                      <c:pt idx="1487">
                        <c:v>1</c:v>
                      </c:pt>
                      <c:pt idx="1488">
                        <c:v>0</c:v>
                      </c:pt>
                      <c:pt idx="1489">
                        <c:v>1</c:v>
                      </c:pt>
                      <c:pt idx="1490">
                        <c:v>3</c:v>
                      </c:pt>
                      <c:pt idx="1491">
                        <c:v>2</c:v>
                      </c:pt>
                      <c:pt idx="1492">
                        <c:v>2</c:v>
                      </c:pt>
                      <c:pt idx="1493">
                        <c:v>7</c:v>
                      </c:pt>
                      <c:pt idx="1494">
                        <c:v>5</c:v>
                      </c:pt>
                      <c:pt idx="1495">
                        <c:v>8</c:v>
                      </c:pt>
                      <c:pt idx="1496">
                        <c:v>12</c:v>
                      </c:pt>
                      <c:pt idx="1497">
                        <c:v>11</c:v>
                      </c:pt>
                      <c:pt idx="1498">
                        <c:v>8</c:v>
                      </c:pt>
                      <c:pt idx="1499">
                        <c:v>10</c:v>
                      </c:pt>
                      <c:pt idx="1500">
                        <c:v>6</c:v>
                      </c:pt>
                      <c:pt idx="1501">
                        <c:v>6</c:v>
                      </c:pt>
                      <c:pt idx="1502">
                        <c:v>9</c:v>
                      </c:pt>
                      <c:pt idx="1503">
                        <c:v>6</c:v>
                      </c:pt>
                      <c:pt idx="1504">
                        <c:v>3</c:v>
                      </c:pt>
                      <c:pt idx="1505">
                        <c:v>2</c:v>
                      </c:pt>
                      <c:pt idx="1506">
                        <c:v>1</c:v>
                      </c:pt>
                      <c:pt idx="1507">
                        <c:v>1</c:v>
                      </c:pt>
                      <c:pt idx="1508">
                        <c:v>5</c:v>
                      </c:pt>
                      <c:pt idx="1509">
                        <c:v>4</c:v>
                      </c:pt>
                      <c:pt idx="1510">
                        <c:v>0</c:v>
                      </c:pt>
                      <c:pt idx="1511">
                        <c:v>2</c:v>
                      </c:pt>
                      <c:pt idx="1512">
                        <c:v>2</c:v>
                      </c:pt>
                      <c:pt idx="1513">
                        <c:v>1</c:v>
                      </c:pt>
                      <c:pt idx="1514">
                        <c:v>0</c:v>
                      </c:pt>
                      <c:pt idx="1515">
                        <c:v>0</c:v>
                      </c:pt>
                      <c:pt idx="1516">
                        <c:v>2</c:v>
                      </c:pt>
                      <c:pt idx="1517">
                        <c:v>2</c:v>
                      </c:pt>
                      <c:pt idx="1518">
                        <c:v>3</c:v>
                      </c:pt>
                      <c:pt idx="1519">
                        <c:v>3</c:v>
                      </c:pt>
                      <c:pt idx="1520">
                        <c:v>3</c:v>
                      </c:pt>
                      <c:pt idx="1521">
                        <c:v>4</c:v>
                      </c:pt>
                      <c:pt idx="1522">
                        <c:v>3</c:v>
                      </c:pt>
                      <c:pt idx="1523">
                        <c:v>6</c:v>
                      </c:pt>
                      <c:pt idx="1524">
                        <c:v>6</c:v>
                      </c:pt>
                      <c:pt idx="1525">
                        <c:v>4</c:v>
                      </c:pt>
                      <c:pt idx="1526">
                        <c:v>6</c:v>
                      </c:pt>
                      <c:pt idx="1527">
                        <c:v>3</c:v>
                      </c:pt>
                      <c:pt idx="1528">
                        <c:v>0</c:v>
                      </c:pt>
                      <c:pt idx="1529">
                        <c:v>2</c:v>
                      </c:pt>
                      <c:pt idx="1530">
                        <c:v>4</c:v>
                      </c:pt>
                      <c:pt idx="1531">
                        <c:v>1</c:v>
                      </c:pt>
                      <c:pt idx="1532">
                        <c:v>1</c:v>
                      </c:pt>
                      <c:pt idx="1533">
                        <c:v>1</c:v>
                      </c:pt>
                      <c:pt idx="1534">
                        <c:v>0</c:v>
                      </c:pt>
                      <c:pt idx="1535">
                        <c:v>0</c:v>
                      </c:pt>
                      <c:pt idx="1536">
                        <c:v>0</c:v>
                      </c:pt>
                      <c:pt idx="1537">
                        <c:v>0</c:v>
                      </c:pt>
                      <c:pt idx="1538">
                        <c:v>0</c:v>
                      </c:pt>
                      <c:pt idx="1539">
                        <c:v>0</c:v>
                      </c:pt>
                      <c:pt idx="1540">
                        <c:v>1</c:v>
                      </c:pt>
                      <c:pt idx="1541">
                        <c:v>4</c:v>
                      </c:pt>
                      <c:pt idx="1542">
                        <c:v>2</c:v>
                      </c:pt>
                      <c:pt idx="1543">
                        <c:v>6</c:v>
                      </c:pt>
                      <c:pt idx="1544">
                        <c:v>5</c:v>
                      </c:pt>
                      <c:pt idx="1545">
                        <c:v>3</c:v>
                      </c:pt>
                      <c:pt idx="1546">
                        <c:v>2</c:v>
                      </c:pt>
                      <c:pt idx="1547">
                        <c:v>6</c:v>
                      </c:pt>
                      <c:pt idx="1548">
                        <c:v>5</c:v>
                      </c:pt>
                      <c:pt idx="1549">
                        <c:v>4</c:v>
                      </c:pt>
                      <c:pt idx="1550">
                        <c:v>5</c:v>
                      </c:pt>
                      <c:pt idx="1551">
                        <c:v>3</c:v>
                      </c:pt>
                      <c:pt idx="1552">
                        <c:v>5</c:v>
                      </c:pt>
                      <c:pt idx="1553">
                        <c:v>6</c:v>
                      </c:pt>
                      <c:pt idx="1554">
                        <c:v>5</c:v>
                      </c:pt>
                      <c:pt idx="1555">
                        <c:v>5</c:v>
                      </c:pt>
                      <c:pt idx="1556">
                        <c:v>4</c:v>
                      </c:pt>
                      <c:pt idx="1557">
                        <c:v>6</c:v>
                      </c:pt>
                      <c:pt idx="1558">
                        <c:v>8</c:v>
                      </c:pt>
                      <c:pt idx="1559">
                        <c:v>5</c:v>
                      </c:pt>
                      <c:pt idx="1560">
                        <c:v>3</c:v>
                      </c:pt>
                      <c:pt idx="1561">
                        <c:v>3</c:v>
                      </c:pt>
                      <c:pt idx="1562">
                        <c:v>5</c:v>
                      </c:pt>
                      <c:pt idx="1563">
                        <c:v>5</c:v>
                      </c:pt>
                      <c:pt idx="1564">
                        <c:v>5</c:v>
                      </c:pt>
                      <c:pt idx="1565">
                        <c:v>3</c:v>
                      </c:pt>
                      <c:pt idx="1566">
                        <c:v>4</c:v>
                      </c:pt>
                      <c:pt idx="1567">
                        <c:v>4</c:v>
                      </c:pt>
                      <c:pt idx="1568">
                        <c:v>11</c:v>
                      </c:pt>
                      <c:pt idx="1569">
                        <c:v>15</c:v>
                      </c:pt>
                      <c:pt idx="1570">
                        <c:v>14</c:v>
                      </c:pt>
                      <c:pt idx="1571">
                        <c:v>7</c:v>
                      </c:pt>
                      <c:pt idx="1572">
                        <c:v>3</c:v>
                      </c:pt>
                      <c:pt idx="1573">
                        <c:v>4</c:v>
                      </c:pt>
                      <c:pt idx="1574">
                        <c:v>7</c:v>
                      </c:pt>
                      <c:pt idx="1575">
                        <c:v>6</c:v>
                      </c:pt>
                      <c:pt idx="1576">
                        <c:v>5</c:v>
                      </c:pt>
                      <c:pt idx="1577">
                        <c:v>2</c:v>
                      </c:pt>
                      <c:pt idx="1578">
                        <c:v>5</c:v>
                      </c:pt>
                      <c:pt idx="1579">
                        <c:v>3</c:v>
                      </c:pt>
                      <c:pt idx="1580">
                        <c:v>3</c:v>
                      </c:pt>
                      <c:pt idx="1581">
                        <c:v>6</c:v>
                      </c:pt>
                      <c:pt idx="1582">
                        <c:v>6</c:v>
                      </c:pt>
                      <c:pt idx="1583">
                        <c:v>3</c:v>
                      </c:pt>
                      <c:pt idx="1584">
                        <c:v>0</c:v>
                      </c:pt>
                      <c:pt idx="1585">
                        <c:v>3</c:v>
                      </c:pt>
                      <c:pt idx="1586">
                        <c:v>5</c:v>
                      </c:pt>
                      <c:pt idx="1587">
                        <c:v>3</c:v>
                      </c:pt>
                      <c:pt idx="1588">
                        <c:v>2</c:v>
                      </c:pt>
                      <c:pt idx="1589">
                        <c:v>6</c:v>
                      </c:pt>
                      <c:pt idx="1590">
                        <c:v>6</c:v>
                      </c:pt>
                      <c:pt idx="1591">
                        <c:v>6</c:v>
                      </c:pt>
                      <c:pt idx="1592">
                        <c:v>3</c:v>
                      </c:pt>
                      <c:pt idx="1593">
                        <c:v>1</c:v>
                      </c:pt>
                      <c:pt idx="1594">
                        <c:v>3</c:v>
                      </c:pt>
                      <c:pt idx="1595">
                        <c:v>6</c:v>
                      </c:pt>
                      <c:pt idx="1596">
                        <c:v>4</c:v>
                      </c:pt>
                      <c:pt idx="1597">
                        <c:v>6</c:v>
                      </c:pt>
                      <c:pt idx="1598">
                        <c:v>6</c:v>
                      </c:pt>
                      <c:pt idx="1599">
                        <c:v>3</c:v>
                      </c:pt>
                      <c:pt idx="1600">
                        <c:v>5</c:v>
                      </c:pt>
                      <c:pt idx="1601">
                        <c:v>4</c:v>
                      </c:pt>
                      <c:pt idx="1602">
                        <c:v>11</c:v>
                      </c:pt>
                      <c:pt idx="1603">
                        <c:v>7</c:v>
                      </c:pt>
                      <c:pt idx="1604">
                        <c:v>4</c:v>
                      </c:pt>
                      <c:pt idx="1605">
                        <c:v>7</c:v>
                      </c:pt>
                      <c:pt idx="1606">
                        <c:v>6</c:v>
                      </c:pt>
                      <c:pt idx="1607">
                        <c:v>5</c:v>
                      </c:pt>
                      <c:pt idx="1608">
                        <c:v>5</c:v>
                      </c:pt>
                      <c:pt idx="1609">
                        <c:v>5</c:v>
                      </c:pt>
                      <c:pt idx="1610">
                        <c:v>4</c:v>
                      </c:pt>
                      <c:pt idx="1611">
                        <c:v>5</c:v>
                      </c:pt>
                      <c:pt idx="1612">
                        <c:v>5</c:v>
                      </c:pt>
                      <c:pt idx="1613">
                        <c:v>3</c:v>
                      </c:pt>
                      <c:pt idx="1614">
                        <c:v>5</c:v>
                      </c:pt>
                      <c:pt idx="1615">
                        <c:v>5</c:v>
                      </c:pt>
                      <c:pt idx="1616">
                        <c:v>9</c:v>
                      </c:pt>
                      <c:pt idx="1617">
                        <c:v>5</c:v>
                      </c:pt>
                      <c:pt idx="1618">
                        <c:v>117</c:v>
                      </c:pt>
                      <c:pt idx="1619">
                        <c:v>7</c:v>
                      </c:pt>
                      <c:pt idx="1620">
                        <c:v>6</c:v>
                      </c:pt>
                      <c:pt idx="1621">
                        <c:v>2</c:v>
                      </c:pt>
                      <c:pt idx="1622">
                        <c:v>4</c:v>
                      </c:pt>
                      <c:pt idx="1623">
                        <c:v>3</c:v>
                      </c:pt>
                      <c:pt idx="1624">
                        <c:v>2</c:v>
                      </c:pt>
                      <c:pt idx="1625">
                        <c:v>2</c:v>
                      </c:pt>
                      <c:pt idx="1626">
                        <c:v>4</c:v>
                      </c:pt>
                      <c:pt idx="1627">
                        <c:v>8</c:v>
                      </c:pt>
                      <c:pt idx="1628">
                        <c:v>6</c:v>
                      </c:pt>
                      <c:pt idx="1629">
                        <c:v>5</c:v>
                      </c:pt>
                      <c:pt idx="1630">
                        <c:v>6</c:v>
                      </c:pt>
                      <c:pt idx="1631">
                        <c:v>8</c:v>
                      </c:pt>
                      <c:pt idx="1632">
                        <c:v>8</c:v>
                      </c:pt>
                      <c:pt idx="1633">
                        <c:v>3</c:v>
                      </c:pt>
                      <c:pt idx="1634">
                        <c:v>0</c:v>
                      </c:pt>
                      <c:pt idx="1635">
                        <c:v>0</c:v>
                      </c:pt>
                      <c:pt idx="1636">
                        <c:v>2</c:v>
                      </c:pt>
                      <c:pt idx="1637">
                        <c:v>6</c:v>
                      </c:pt>
                      <c:pt idx="1638">
                        <c:v>4</c:v>
                      </c:pt>
                      <c:pt idx="1639">
                        <c:v>5</c:v>
                      </c:pt>
                      <c:pt idx="1640">
                        <c:v>7</c:v>
                      </c:pt>
                      <c:pt idx="1641">
                        <c:v>8</c:v>
                      </c:pt>
                      <c:pt idx="1642">
                        <c:v>13</c:v>
                      </c:pt>
                      <c:pt idx="1643">
                        <c:v>10</c:v>
                      </c:pt>
                      <c:pt idx="1644">
                        <c:v>8</c:v>
                      </c:pt>
                      <c:pt idx="1645">
                        <c:v>5</c:v>
                      </c:pt>
                      <c:pt idx="1646">
                        <c:v>4</c:v>
                      </c:pt>
                      <c:pt idx="1647">
                        <c:v>4</c:v>
                      </c:pt>
                      <c:pt idx="1648">
                        <c:v>4</c:v>
                      </c:pt>
                      <c:pt idx="1649">
                        <c:v>5</c:v>
                      </c:pt>
                      <c:pt idx="1650">
                        <c:v>9</c:v>
                      </c:pt>
                      <c:pt idx="1651">
                        <c:v>8</c:v>
                      </c:pt>
                      <c:pt idx="1652">
                        <c:v>5</c:v>
                      </c:pt>
                      <c:pt idx="1653">
                        <c:v>2</c:v>
                      </c:pt>
                      <c:pt idx="1654">
                        <c:v>5</c:v>
                      </c:pt>
                      <c:pt idx="1655">
                        <c:v>3</c:v>
                      </c:pt>
                      <c:pt idx="1656">
                        <c:v>1</c:v>
                      </c:pt>
                      <c:pt idx="1657">
                        <c:v>2</c:v>
                      </c:pt>
                      <c:pt idx="1658">
                        <c:v>4</c:v>
                      </c:pt>
                      <c:pt idx="1659">
                        <c:v>3</c:v>
                      </c:pt>
                      <c:pt idx="1660">
                        <c:v>4</c:v>
                      </c:pt>
                      <c:pt idx="1661">
                        <c:v>6</c:v>
                      </c:pt>
                      <c:pt idx="1662">
                        <c:v>5</c:v>
                      </c:pt>
                      <c:pt idx="1663">
                        <c:v>2</c:v>
                      </c:pt>
                      <c:pt idx="1664">
                        <c:v>1</c:v>
                      </c:pt>
                      <c:pt idx="1665">
                        <c:v>5</c:v>
                      </c:pt>
                      <c:pt idx="1666">
                        <c:v>5</c:v>
                      </c:pt>
                      <c:pt idx="1667">
                        <c:v>2</c:v>
                      </c:pt>
                      <c:pt idx="1668">
                        <c:v>3</c:v>
                      </c:pt>
                      <c:pt idx="1669">
                        <c:v>4</c:v>
                      </c:pt>
                      <c:pt idx="1670">
                        <c:v>5</c:v>
                      </c:pt>
                      <c:pt idx="1671">
                        <c:v>6</c:v>
                      </c:pt>
                      <c:pt idx="1672">
                        <c:v>6</c:v>
                      </c:pt>
                      <c:pt idx="1673">
                        <c:v>5</c:v>
                      </c:pt>
                      <c:pt idx="1674">
                        <c:v>8</c:v>
                      </c:pt>
                      <c:pt idx="1675">
                        <c:v>7</c:v>
                      </c:pt>
                      <c:pt idx="1676">
                        <c:v>15</c:v>
                      </c:pt>
                      <c:pt idx="1677">
                        <c:v>10</c:v>
                      </c:pt>
                      <c:pt idx="1678">
                        <c:v>8</c:v>
                      </c:pt>
                      <c:pt idx="1679">
                        <c:v>10</c:v>
                      </c:pt>
                      <c:pt idx="1680">
                        <c:v>5</c:v>
                      </c:pt>
                      <c:pt idx="1681">
                        <c:v>8</c:v>
                      </c:pt>
                      <c:pt idx="1682">
                        <c:v>10</c:v>
                      </c:pt>
                      <c:pt idx="1683">
                        <c:v>9</c:v>
                      </c:pt>
                      <c:pt idx="1684">
                        <c:v>10</c:v>
                      </c:pt>
                      <c:pt idx="1685">
                        <c:v>8</c:v>
                      </c:pt>
                      <c:pt idx="1686">
                        <c:v>8</c:v>
                      </c:pt>
                      <c:pt idx="1687">
                        <c:v>15</c:v>
                      </c:pt>
                      <c:pt idx="1688">
                        <c:v>11</c:v>
                      </c:pt>
                      <c:pt idx="1689">
                        <c:v>14</c:v>
                      </c:pt>
                      <c:pt idx="1690">
                        <c:v>11</c:v>
                      </c:pt>
                      <c:pt idx="1691">
                        <c:v>9</c:v>
                      </c:pt>
                      <c:pt idx="1692">
                        <c:v>7</c:v>
                      </c:pt>
                      <c:pt idx="1693">
                        <c:v>11</c:v>
                      </c:pt>
                      <c:pt idx="1694">
                        <c:v>8</c:v>
                      </c:pt>
                      <c:pt idx="1695">
                        <c:v>5</c:v>
                      </c:pt>
                      <c:pt idx="1696">
                        <c:v>7</c:v>
                      </c:pt>
                      <c:pt idx="1697">
                        <c:v>10</c:v>
                      </c:pt>
                      <c:pt idx="1698">
                        <c:v>7</c:v>
                      </c:pt>
                      <c:pt idx="1699">
                        <c:v>7</c:v>
                      </c:pt>
                      <c:pt idx="1700">
                        <c:v>9</c:v>
                      </c:pt>
                      <c:pt idx="1701">
                        <c:v>11</c:v>
                      </c:pt>
                      <c:pt idx="1702">
                        <c:v>10</c:v>
                      </c:pt>
                      <c:pt idx="1703">
                        <c:v>14</c:v>
                      </c:pt>
                      <c:pt idx="1704">
                        <c:v>8</c:v>
                      </c:pt>
                      <c:pt idx="1705">
                        <c:v>7</c:v>
                      </c:pt>
                      <c:pt idx="1706">
                        <c:v>5</c:v>
                      </c:pt>
                      <c:pt idx="1707">
                        <c:v>1</c:v>
                      </c:pt>
                      <c:pt idx="1708">
                        <c:v>0</c:v>
                      </c:pt>
                      <c:pt idx="1709">
                        <c:v>1</c:v>
                      </c:pt>
                      <c:pt idx="1710">
                        <c:v>3</c:v>
                      </c:pt>
                      <c:pt idx="1711">
                        <c:v>1</c:v>
                      </c:pt>
                      <c:pt idx="1712">
                        <c:v>6</c:v>
                      </c:pt>
                      <c:pt idx="1713">
                        <c:v>6</c:v>
                      </c:pt>
                      <c:pt idx="1714">
                        <c:v>7</c:v>
                      </c:pt>
                      <c:pt idx="1715">
                        <c:v>6</c:v>
                      </c:pt>
                      <c:pt idx="1716">
                        <c:v>6</c:v>
                      </c:pt>
                      <c:pt idx="1717">
                        <c:v>6</c:v>
                      </c:pt>
                      <c:pt idx="1718">
                        <c:v>6</c:v>
                      </c:pt>
                      <c:pt idx="1719">
                        <c:v>10</c:v>
                      </c:pt>
                      <c:pt idx="1720">
                        <c:v>7</c:v>
                      </c:pt>
                      <c:pt idx="1721">
                        <c:v>5</c:v>
                      </c:pt>
                      <c:pt idx="1722">
                        <c:v>6</c:v>
                      </c:pt>
                      <c:pt idx="1723">
                        <c:v>6</c:v>
                      </c:pt>
                      <c:pt idx="1724">
                        <c:v>5</c:v>
                      </c:pt>
                      <c:pt idx="1725">
                        <c:v>7</c:v>
                      </c:pt>
                      <c:pt idx="1726">
                        <c:v>7</c:v>
                      </c:pt>
                      <c:pt idx="1727">
                        <c:v>5</c:v>
                      </c:pt>
                      <c:pt idx="1728">
                        <c:v>7</c:v>
                      </c:pt>
                      <c:pt idx="1729">
                        <c:v>9</c:v>
                      </c:pt>
                      <c:pt idx="1730">
                        <c:v>7</c:v>
                      </c:pt>
                      <c:pt idx="1731">
                        <c:v>6</c:v>
                      </c:pt>
                      <c:pt idx="1732">
                        <c:v>5</c:v>
                      </c:pt>
                      <c:pt idx="1733">
                        <c:v>5</c:v>
                      </c:pt>
                      <c:pt idx="1734">
                        <c:v>9</c:v>
                      </c:pt>
                      <c:pt idx="1735">
                        <c:v>6</c:v>
                      </c:pt>
                      <c:pt idx="1736">
                        <c:v>12</c:v>
                      </c:pt>
                      <c:pt idx="1737">
                        <c:v>8</c:v>
                      </c:pt>
                      <c:pt idx="1738">
                        <c:v>9</c:v>
                      </c:pt>
                      <c:pt idx="1739">
                        <c:v>6</c:v>
                      </c:pt>
                      <c:pt idx="1740">
                        <c:v>8</c:v>
                      </c:pt>
                      <c:pt idx="1741">
                        <c:v>6</c:v>
                      </c:pt>
                      <c:pt idx="1742">
                        <c:v>6</c:v>
                      </c:pt>
                      <c:pt idx="1743">
                        <c:v>5</c:v>
                      </c:pt>
                      <c:pt idx="1744">
                        <c:v>4</c:v>
                      </c:pt>
                      <c:pt idx="1745">
                        <c:v>3</c:v>
                      </c:pt>
                      <c:pt idx="1746">
                        <c:v>10</c:v>
                      </c:pt>
                      <c:pt idx="1747">
                        <c:v>6</c:v>
                      </c:pt>
                      <c:pt idx="1748">
                        <c:v>4</c:v>
                      </c:pt>
                      <c:pt idx="1749">
                        <c:v>5</c:v>
                      </c:pt>
                      <c:pt idx="1750">
                        <c:v>0</c:v>
                      </c:pt>
                      <c:pt idx="1751">
                        <c:v>0</c:v>
                      </c:pt>
                      <c:pt idx="1752">
                        <c:v>1</c:v>
                      </c:pt>
                      <c:pt idx="1753">
                        <c:v>1</c:v>
                      </c:pt>
                      <c:pt idx="1754">
                        <c:v>2</c:v>
                      </c:pt>
                      <c:pt idx="1755">
                        <c:v>1</c:v>
                      </c:pt>
                      <c:pt idx="1756">
                        <c:v>1</c:v>
                      </c:pt>
                      <c:pt idx="1757">
                        <c:v>3</c:v>
                      </c:pt>
                      <c:pt idx="1758">
                        <c:v>3</c:v>
                      </c:pt>
                      <c:pt idx="1759">
                        <c:v>1</c:v>
                      </c:pt>
                      <c:pt idx="1760">
                        <c:v>0</c:v>
                      </c:pt>
                      <c:pt idx="1761">
                        <c:v>5</c:v>
                      </c:pt>
                      <c:pt idx="1762">
                        <c:v>7</c:v>
                      </c:pt>
                      <c:pt idx="1763">
                        <c:v>6</c:v>
                      </c:pt>
                      <c:pt idx="1764">
                        <c:v>6</c:v>
                      </c:pt>
                      <c:pt idx="1765">
                        <c:v>5</c:v>
                      </c:pt>
                      <c:pt idx="1766">
                        <c:v>8</c:v>
                      </c:pt>
                      <c:pt idx="1767">
                        <c:v>7</c:v>
                      </c:pt>
                      <c:pt idx="1768">
                        <c:v>7</c:v>
                      </c:pt>
                      <c:pt idx="1769">
                        <c:v>7</c:v>
                      </c:pt>
                      <c:pt idx="1770">
                        <c:v>8</c:v>
                      </c:pt>
                      <c:pt idx="1771">
                        <c:v>6</c:v>
                      </c:pt>
                      <c:pt idx="1772">
                        <c:v>13</c:v>
                      </c:pt>
                      <c:pt idx="1773">
                        <c:v>10</c:v>
                      </c:pt>
                      <c:pt idx="1774">
                        <c:v>6</c:v>
                      </c:pt>
                      <c:pt idx="1775">
                        <c:v>6</c:v>
                      </c:pt>
                      <c:pt idx="1776">
                        <c:v>5</c:v>
                      </c:pt>
                      <c:pt idx="1777">
                        <c:v>5</c:v>
                      </c:pt>
                      <c:pt idx="1778">
                        <c:v>6</c:v>
                      </c:pt>
                      <c:pt idx="1779">
                        <c:v>6</c:v>
                      </c:pt>
                      <c:pt idx="1780">
                        <c:v>4</c:v>
                      </c:pt>
                      <c:pt idx="1781">
                        <c:v>4</c:v>
                      </c:pt>
                      <c:pt idx="1782">
                        <c:v>7</c:v>
                      </c:pt>
                      <c:pt idx="1783">
                        <c:v>6</c:v>
                      </c:pt>
                      <c:pt idx="1784">
                        <c:v>8</c:v>
                      </c:pt>
                      <c:pt idx="1785">
                        <c:v>14</c:v>
                      </c:pt>
                      <c:pt idx="1786">
                        <c:v>14</c:v>
                      </c:pt>
                      <c:pt idx="1790">
                        <c:v>5</c:v>
                      </c:pt>
                      <c:pt idx="1791">
                        <c:v>13</c:v>
                      </c:pt>
                      <c:pt idx="1792">
                        <c:v>10</c:v>
                      </c:pt>
                      <c:pt idx="1793">
                        <c:v>9</c:v>
                      </c:pt>
                      <c:pt idx="1794">
                        <c:v>10</c:v>
                      </c:pt>
                      <c:pt idx="1795">
                        <c:v>9</c:v>
                      </c:pt>
                      <c:pt idx="1796">
                        <c:v>10</c:v>
                      </c:pt>
                      <c:pt idx="1797">
                        <c:v>16</c:v>
                      </c:pt>
                      <c:pt idx="1798">
                        <c:v>16</c:v>
                      </c:pt>
                      <c:pt idx="1799">
                        <c:v>13</c:v>
                      </c:pt>
                      <c:pt idx="1800">
                        <c:v>13</c:v>
                      </c:pt>
                      <c:pt idx="1801">
                        <c:v>12</c:v>
                      </c:pt>
                      <c:pt idx="1802">
                        <c:v>15</c:v>
                      </c:pt>
                      <c:pt idx="1803">
                        <c:v>12</c:v>
                      </c:pt>
                      <c:pt idx="1804">
                        <c:v>9</c:v>
                      </c:pt>
                      <c:pt idx="1805">
                        <c:v>9</c:v>
                      </c:pt>
                      <c:pt idx="1806">
                        <c:v>12</c:v>
                      </c:pt>
                      <c:pt idx="1807">
                        <c:v>10</c:v>
                      </c:pt>
                      <c:pt idx="1808">
                        <c:v>13</c:v>
                      </c:pt>
                      <c:pt idx="1809">
                        <c:v>13</c:v>
                      </c:pt>
                      <c:pt idx="1810">
                        <c:v>14</c:v>
                      </c:pt>
                      <c:pt idx="1811">
                        <c:v>14</c:v>
                      </c:pt>
                      <c:pt idx="1812">
                        <c:v>17</c:v>
                      </c:pt>
                      <c:pt idx="1813">
                        <c:v>12</c:v>
                      </c:pt>
                      <c:pt idx="1814">
                        <c:v>12</c:v>
                      </c:pt>
                      <c:pt idx="1815">
                        <c:v>12</c:v>
                      </c:pt>
                      <c:pt idx="1816">
                        <c:v>17</c:v>
                      </c:pt>
                      <c:pt idx="1817">
                        <c:v>14</c:v>
                      </c:pt>
                      <c:pt idx="1818">
                        <c:v>11</c:v>
                      </c:pt>
                      <c:pt idx="1819">
                        <c:v>12</c:v>
                      </c:pt>
                      <c:pt idx="1820">
                        <c:v>11</c:v>
                      </c:pt>
                      <c:pt idx="1821">
                        <c:v>10</c:v>
                      </c:pt>
                      <c:pt idx="1822">
                        <c:v>14</c:v>
                      </c:pt>
                      <c:pt idx="1823">
                        <c:v>11</c:v>
                      </c:pt>
                      <c:pt idx="1824">
                        <c:v>13</c:v>
                      </c:pt>
                      <c:pt idx="1825">
                        <c:v>9</c:v>
                      </c:pt>
                      <c:pt idx="1826">
                        <c:v>10</c:v>
                      </c:pt>
                      <c:pt idx="1827">
                        <c:v>13</c:v>
                      </c:pt>
                      <c:pt idx="1828">
                        <c:v>13</c:v>
                      </c:pt>
                      <c:pt idx="1829">
                        <c:v>13</c:v>
                      </c:pt>
                      <c:pt idx="1830">
                        <c:v>13</c:v>
                      </c:pt>
                      <c:pt idx="1831">
                        <c:v>15</c:v>
                      </c:pt>
                      <c:pt idx="1832">
                        <c:v>16</c:v>
                      </c:pt>
                      <c:pt idx="1833">
                        <c:v>14</c:v>
                      </c:pt>
                      <c:pt idx="1834">
                        <c:v>21</c:v>
                      </c:pt>
                      <c:pt idx="1835">
                        <c:v>12</c:v>
                      </c:pt>
                      <c:pt idx="1836">
                        <c:v>16</c:v>
                      </c:pt>
                      <c:pt idx="1837">
                        <c:v>11</c:v>
                      </c:pt>
                      <c:pt idx="1838">
                        <c:v>17</c:v>
                      </c:pt>
                      <c:pt idx="1839">
                        <c:v>16</c:v>
                      </c:pt>
                      <c:pt idx="1840">
                        <c:v>17</c:v>
                      </c:pt>
                      <c:pt idx="1841">
                        <c:v>14</c:v>
                      </c:pt>
                      <c:pt idx="1842">
                        <c:v>10</c:v>
                      </c:pt>
                      <c:pt idx="1843">
                        <c:v>15</c:v>
                      </c:pt>
                      <c:pt idx="1844">
                        <c:v>13</c:v>
                      </c:pt>
                      <c:pt idx="1845">
                        <c:v>16</c:v>
                      </c:pt>
                      <c:pt idx="1846">
                        <c:v>6</c:v>
                      </c:pt>
                      <c:pt idx="1847">
                        <c:v>8</c:v>
                      </c:pt>
                      <c:pt idx="1848">
                        <c:v>14</c:v>
                      </c:pt>
                      <c:pt idx="1849">
                        <c:v>13</c:v>
                      </c:pt>
                      <c:pt idx="1850">
                        <c:v>10</c:v>
                      </c:pt>
                      <c:pt idx="1851">
                        <c:v>18</c:v>
                      </c:pt>
                      <c:pt idx="1852">
                        <c:v>12</c:v>
                      </c:pt>
                      <c:pt idx="1853">
                        <c:v>16</c:v>
                      </c:pt>
                      <c:pt idx="1854">
                        <c:v>9</c:v>
                      </c:pt>
                      <c:pt idx="1855">
                        <c:v>9</c:v>
                      </c:pt>
                      <c:pt idx="1856">
                        <c:v>9</c:v>
                      </c:pt>
                      <c:pt idx="1857">
                        <c:v>7</c:v>
                      </c:pt>
                      <c:pt idx="1858">
                        <c:v>6</c:v>
                      </c:pt>
                      <c:pt idx="1859">
                        <c:v>7</c:v>
                      </c:pt>
                      <c:pt idx="1860">
                        <c:v>11</c:v>
                      </c:pt>
                      <c:pt idx="1861">
                        <c:v>30</c:v>
                      </c:pt>
                      <c:pt idx="1862">
                        <c:v>15</c:v>
                      </c:pt>
                      <c:pt idx="1863">
                        <c:v>7</c:v>
                      </c:pt>
                      <c:pt idx="1864">
                        <c:v>7</c:v>
                      </c:pt>
                      <c:pt idx="1865">
                        <c:v>3</c:v>
                      </c:pt>
                      <c:pt idx="1866">
                        <c:v>1</c:v>
                      </c:pt>
                      <c:pt idx="1867">
                        <c:v>1</c:v>
                      </c:pt>
                      <c:pt idx="1868">
                        <c:v>5</c:v>
                      </c:pt>
                      <c:pt idx="1869">
                        <c:v>6</c:v>
                      </c:pt>
                      <c:pt idx="1870">
                        <c:v>5</c:v>
                      </c:pt>
                      <c:pt idx="1871">
                        <c:v>5</c:v>
                      </c:pt>
                      <c:pt idx="1872">
                        <c:v>5</c:v>
                      </c:pt>
                      <c:pt idx="1873">
                        <c:v>6</c:v>
                      </c:pt>
                      <c:pt idx="1874">
                        <c:v>1</c:v>
                      </c:pt>
                      <c:pt idx="1875">
                        <c:v>0</c:v>
                      </c:pt>
                      <c:pt idx="1876">
                        <c:v>0</c:v>
                      </c:pt>
                      <c:pt idx="1877">
                        <c:v>0</c:v>
                      </c:pt>
                      <c:pt idx="1878">
                        <c:v>4</c:v>
                      </c:pt>
                      <c:pt idx="1879">
                        <c:v>3</c:v>
                      </c:pt>
                      <c:pt idx="1880">
                        <c:v>5</c:v>
                      </c:pt>
                      <c:pt idx="1881">
                        <c:v>4</c:v>
                      </c:pt>
                      <c:pt idx="1882">
                        <c:v>6</c:v>
                      </c:pt>
                      <c:pt idx="1883">
                        <c:v>5</c:v>
                      </c:pt>
                      <c:pt idx="1884">
                        <c:v>5</c:v>
                      </c:pt>
                      <c:pt idx="1885">
                        <c:v>4</c:v>
                      </c:pt>
                      <c:pt idx="1886">
                        <c:v>2</c:v>
                      </c:pt>
                      <c:pt idx="1887">
                        <c:v>1</c:v>
                      </c:pt>
                      <c:pt idx="1888">
                        <c:v>0</c:v>
                      </c:pt>
                      <c:pt idx="1889">
                        <c:v>0</c:v>
                      </c:pt>
                      <c:pt idx="1890">
                        <c:v>5</c:v>
                      </c:pt>
                      <c:pt idx="1891">
                        <c:v>3</c:v>
                      </c:pt>
                      <c:pt idx="1892">
                        <c:v>5</c:v>
                      </c:pt>
                      <c:pt idx="1893">
                        <c:v>3</c:v>
                      </c:pt>
                      <c:pt idx="1894">
                        <c:v>6</c:v>
                      </c:pt>
                      <c:pt idx="1895">
                        <c:v>3</c:v>
                      </c:pt>
                      <c:pt idx="1896">
                        <c:v>0</c:v>
                      </c:pt>
                      <c:pt idx="1897">
                        <c:v>0</c:v>
                      </c:pt>
                      <c:pt idx="1898">
                        <c:v>5</c:v>
                      </c:pt>
                      <c:pt idx="1899">
                        <c:v>4</c:v>
                      </c:pt>
                      <c:pt idx="1900">
                        <c:v>5</c:v>
                      </c:pt>
                      <c:pt idx="1901">
                        <c:v>5</c:v>
                      </c:pt>
                      <c:pt idx="1902">
                        <c:v>6</c:v>
                      </c:pt>
                      <c:pt idx="1903">
                        <c:v>5</c:v>
                      </c:pt>
                      <c:pt idx="1904">
                        <c:v>11</c:v>
                      </c:pt>
                      <c:pt idx="1905">
                        <c:v>9</c:v>
                      </c:pt>
                      <c:pt idx="1906">
                        <c:v>9</c:v>
                      </c:pt>
                      <c:pt idx="1907">
                        <c:v>6</c:v>
                      </c:pt>
                      <c:pt idx="1908">
                        <c:v>6</c:v>
                      </c:pt>
                      <c:pt idx="1909">
                        <c:v>5</c:v>
                      </c:pt>
                      <c:pt idx="1910">
                        <c:v>3</c:v>
                      </c:pt>
                      <c:pt idx="1911">
                        <c:v>1</c:v>
                      </c:pt>
                      <c:pt idx="1912">
                        <c:v>6</c:v>
                      </c:pt>
                      <c:pt idx="1913">
                        <c:v>9</c:v>
                      </c:pt>
                      <c:pt idx="1914">
                        <c:v>9</c:v>
                      </c:pt>
                      <c:pt idx="1915">
                        <c:v>8</c:v>
                      </c:pt>
                      <c:pt idx="1916">
                        <c:v>7</c:v>
                      </c:pt>
                      <c:pt idx="1917">
                        <c:v>9</c:v>
                      </c:pt>
                      <c:pt idx="1918">
                        <c:v>8</c:v>
                      </c:pt>
                      <c:pt idx="1919">
                        <c:v>6</c:v>
                      </c:pt>
                      <c:pt idx="1920">
                        <c:v>9</c:v>
                      </c:pt>
                      <c:pt idx="1921">
                        <c:v>6</c:v>
                      </c:pt>
                      <c:pt idx="1922">
                        <c:v>4</c:v>
                      </c:pt>
                      <c:pt idx="1923">
                        <c:v>4</c:v>
                      </c:pt>
                      <c:pt idx="1924">
                        <c:v>10</c:v>
                      </c:pt>
                      <c:pt idx="1925">
                        <c:v>12</c:v>
                      </c:pt>
                      <c:pt idx="1926">
                        <c:v>10</c:v>
                      </c:pt>
                      <c:pt idx="1927">
                        <c:v>7</c:v>
                      </c:pt>
                      <c:pt idx="1928">
                        <c:v>5</c:v>
                      </c:pt>
                      <c:pt idx="1929">
                        <c:v>5</c:v>
                      </c:pt>
                      <c:pt idx="1931">
                        <c:v>11</c:v>
                      </c:pt>
                      <c:pt idx="1932">
                        <c:v>11</c:v>
                      </c:pt>
                      <c:pt idx="1933">
                        <c:v>7</c:v>
                      </c:pt>
                      <c:pt idx="1934">
                        <c:v>7</c:v>
                      </c:pt>
                      <c:pt idx="1935">
                        <c:v>7</c:v>
                      </c:pt>
                      <c:pt idx="1936">
                        <c:v>4</c:v>
                      </c:pt>
                      <c:pt idx="1937">
                        <c:v>9</c:v>
                      </c:pt>
                      <c:pt idx="1938">
                        <c:v>6</c:v>
                      </c:pt>
                      <c:pt idx="1939">
                        <c:v>3</c:v>
                      </c:pt>
                      <c:pt idx="1940">
                        <c:v>4</c:v>
                      </c:pt>
                      <c:pt idx="1941">
                        <c:v>8</c:v>
                      </c:pt>
                      <c:pt idx="1942">
                        <c:v>5</c:v>
                      </c:pt>
                      <c:pt idx="1943">
                        <c:v>2</c:v>
                      </c:pt>
                      <c:pt idx="1944">
                        <c:v>6</c:v>
                      </c:pt>
                      <c:pt idx="1945">
                        <c:v>6</c:v>
                      </c:pt>
                      <c:pt idx="1946">
                        <c:v>5</c:v>
                      </c:pt>
                      <c:pt idx="1947">
                        <c:v>4</c:v>
                      </c:pt>
                      <c:pt idx="1948">
                        <c:v>4</c:v>
                      </c:pt>
                      <c:pt idx="1949">
                        <c:v>7</c:v>
                      </c:pt>
                      <c:pt idx="1950">
                        <c:v>7</c:v>
                      </c:pt>
                      <c:pt idx="1951">
                        <c:v>5</c:v>
                      </c:pt>
                      <c:pt idx="1952">
                        <c:v>4</c:v>
                      </c:pt>
                      <c:pt idx="1953">
                        <c:v>6</c:v>
                      </c:pt>
                      <c:pt idx="1954">
                        <c:v>6</c:v>
                      </c:pt>
                      <c:pt idx="1955">
                        <c:v>4</c:v>
                      </c:pt>
                      <c:pt idx="1956">
                        <c:v>3</c:v>
                      </c:pt>
                      <c:pt idx="1957">
                        <c:v>10</c:v>
                      </c:pt>
                      <c:pt idx="1958">
                        <c:v>8</c:v>
                      </c:pt>
                      <c:pt idx="1959">
                        <c:v>8</c:v>
                      </c:pt>
                      <c:pt idx="1960">
                        <c:v>5</c:v>
                      </c:pt>
                      <c:pt idx="1961">
                        <c:v>2</c:v>
                      </c:pt>
                      <c:pt idx="1962">
                        <c:v>7</c:v>
                      </c:pt>
                      <c:pt idx="1963">
                        <c:v>6</c:v>
                      </c:pt>
                      <c:pt idx="1964">
                        <c:v>5</c:v>
                      </c:pt>
                      <c:pt idx="1965">
                        <c:v>6</c:v>
                      </c:pt>
                      <c:pt idx="1966">
                        <c:v>7</c:v>
                      </c:pt>
                      <c:pt idx="1967">
                        <c:v>3</c:v>
                      </c:pt>
                      <c:pt idx="1968">
                        <c:v>0</c:v>
                      </c:pt>
                      <c:pt idx="1969">
                        <c:v>3</c:v>
                      </c:pt>
                      <c:pt idx="1970">
                        <c:v>2</c:v>
                      </c:pt>
                      <c:pt idx="1971">
                        <c:v>4</c:v>
                      </c:pt>
                      <c:pt idx="1972">
                        <c:v>4</c:v>
                      </c:pt>
                      <c:pt idx="1973">
                        <c:v>5</c:v>
                      </c:pt>
                      <c:pt idx="1974">
                        <c:v>5</c:v>
                      </c:pt>
                      <c:pt idx="1975">
                        <c:v>7</c:v>
                      </c:pt>
                      <c:pt idx="1976">
                        <c:v>10</c:v>
                      </c:pt>
                      <c:pt idx="1977">
                        <c:v>8</c:v>
                      </c:pt>
                      <c:pt idx="1978">
                        <c:v>8</c:v>
                      </c:pt>
                      <c:pt idx="1979">
                        <c:v>6</c:v>
                      </c:pt>
                      <c:pt idx="1980">
                        <c:v>6</c:v>
                      </c:pt>
                      <c:pt idx="1981">
                        <c:v>8</c:v>
                      </c:pt>
                      <c:pt idx="1982">
                        <c:v>8</c:v>
                      </c:pt>
                      <c:pt idx="1983">
                        <c:v>5</c:v>
                      </c:pt>
                      <c:pt idx="1984">
                        <c:v>3</c:v>
                      </c:pt>
                      <c:pt idx="1985">
                        <c:v>3</c:v>
                      </c:pt>
                      <c:pt idx="1986">
                        <c:v>6</c:v>
                      </c:pt>
                      <c:pt idx="1987">
                        <c:v>7</c:v>
                      </c:pt>
                      <c:pt idx="1988">
                        <c:v>5</c:v>
                      </c:pt>
                      <c:pt idx="1989">
                        <c:v>3</c:v>
                      </c:pt>
                      <c:pt idx="1990">
                        <c:v>1</c:v>
                      </c:pt>
                      <c:pt idx="1991">
                        <c:v>5</c:v>
                      </c:pt>
                      <c:pt idx="1992">
                        <c:v>12</c:v>
                      </c:pt>
                      <c:pt idx="1993">
                        <c:v>12</c:v>
                      </c:pt>
                      <c:pt idx="1994">
                        <c:v>13</c:v>
                      </c:pt>
                      <c:pt idx="1995">
                        <c:v>16</c:v>
                      </c:pt>
                      <c:pt idx="1996">
                        <c:v>16</c:v>
                      </c:pt>
                      <c:pt idx="1997">
                        <c:v>10</c:v>
                      </c:pt>
                      <c:pt idx="1998">
                        <c:v>13</c:v>
                      </c:pt>
                      <c:pt idx="1999">
                        <c:v>13</c:v>
                      </c:pt>
                      <c:pt idx="2000">
                        <c:v>12</c:v>
                      </c:pt>
                      <c:pt idx="2001">
                        <c:v>10</c:v>
                      </c:pt>
                      <c:pt idx="2002">
                        <c:v>15</c:v>
                      </c:pt>
                      <c:pt idx="2003">
                        <c:v>17</c:v>
                      </c:pt>
                      <c:pt idx="2004">
                        <c:v>9</c:v>
                      </c:pt>
                      <c:pt idx="2005">
                        <c:v>13</c:v>
                      </c:pt>
                      <c:pt idx="2006">
                        <c:v>12</c:v>
                      </c:pt>
                      <c:pt idx="2007">
                        <c:v>14</c:v>
                      </c:pt>
                      <c:pt idx="2008">
                        <c:v>12</c:v>
                      </c:pt>
                      <c:pt idx="2009">
                        <c:v>10</c:v>
                      </c:pt>
                      <c:pt idx="2010">
                        <c:v>9</c:v>
                      </c:pt>
                      <c:pt idx="2011">
                        <c:v>9</c:v>
                      </c:pt>
                      <c:pt idx="2012">
                        <c:v>10</c:v>
                      </c:pt>
                      <c:pt idx="2013">
                        <c:v>7</c:v>
                      </c:pt>
                      <c:pt idx="2014">
                        <c:v>9</c:v>
                      </c:pt>
                      <c:pt idx="2015">
                        <c:v>6</c:v>
                      </c:pt>
                      <c:pt idx="2016">
                        <c:v>4</c:v>
                      </c:pt>
                      <c:pt idx="2017">
                        <c:v>6</c:v>
                      </c:pt>
                      <c:pt idx="2018">
                        <c:v>9</c:v>
                      </c:pt>
                      <c:pt idx="2019">
                        <c:v>6</c:v>
                      </c:pt>
                      <c:pt idx="2020">
                        <c:v>6</c:v>
                      </c:pt>
                      <c:pt idx="2021">
                        <c:v>6</c:v>
                      </c:pt>
                      <c:pt idx="2022">
                        <c:v>7</c:v>
                      </c:pt>
                      <c:pt idx="2023">
                        <c:v>5</c:v>
                      </c:pt>
                      <c:pt idx="2024">
                        <c:v>6</c:v>
                      </c:pt>
                      <c:pt idx="2025">
                        <c:v>6</c:v>
                      </c:pt>
                      <c:pt idx="2026">
                        <c:v>10</c:v>
                      </c:pt>
                      <c:pt idx="2027">
                        <c:v>8</c:v>
                      </c:pt>
                      <c:pt idx="2028">
                        <c:v>9</c:v>
                      </c:pt>
                      <c:pt idx="2029">
                        <c:v>11</c:v>
                      </c:pt>
                      <c:pt idx="2030">
                        <c:v>9</c:v>
                      </c:pt>
                      <c:pt idx="2031">
                        <c:v>6</c:v>
                      </c:pt>
                      <c:pt idx="2032">
                        <c:v>7</c:v>
                      </c:pt>
                      <c:pt idx="2033">
                        <c:v>10</c:v>
                      </c:pt>
                      <c:pt idx="2034">
                        <c:v>7</c:v>
                      </c:pt>
                      <c:pt idx="2035">
                        <c:v>6</c:v>
                      </c:pt>
                      <c:pt idx="2036">
                        <c:v>8</c:v>
                      </c:pt>
                      <c:pt idx="2037">
                        <c:v>11</c:v>
                      </c:pt>
                      <c:pt idx="2038">
                        <c:v>14</c:v>
                      </c:pt>
                      <c:pt idx="2039">
                        <c:v>12</c:v>
                      </c:pt>
                      <c:pt idx="2040">
                        <c:v>8</c:v>
                      </c:pt>
                      <c:pt idx="2041">
                        <c:v>6</c:v>
                      </c:pt>
                      <c:pt idx="2042">
                        <c:v>7</c:v>
                      </c:pt>
                      <c:pt idx="2043">
                        <c:v>6</c:v>
                      </c:pt>
                      <c:pt idx="2044">
                        <c:v>6</c:v>
                      </c:pt>
                      <c:pt idx="2045">
                        <c:v>14</c:v>
                      </c:pt>
                      <c:pt idx="2046">
                        <c:v>8</c:v>
                      </c:pt>
                      <c:pt idx="2047">
                        <c:v>4</c:v>
                      </c:pt>
                      <c:pt idx="2048">
                        <c:v>6</c:v>
                      </c:pt>
                      <c:pt idx="2049">
                        <c:v>6</c:v>
                      </c:pt>
                      <c:pt idx="2050">
                        <c:v>6</c:v>
                      </c:pt>
                      <c:pt idx="2051">
                        <c:v>8</c:v>
                      </c:pt>
                      <c:pt idx="2052">
                        <c:v>5</c:v>
                      </c:pt>
                      <c:pt idx="2053">
                        <c:v>6</c:v>
                      </c:pt>
                      <c:pt idx="2054">
                        <c:v>7</c:v>
                      </c:pt>
                      <c:pt idx="2055">
                        <c:v>7</c:v>
                      </c:pt>
                      <c:pt idx="2056">
                        <c:v>11</c:v>
                      </c:pt>
                      <c:pt idx="2057">
                        <c:v>8</c:v>
                      </c:pt>
                      <c:pt idx="2058">
                        <c:v>5</c:v>
                      </c:pt>
                      <c:pt idx="2059">
                        <c:v>6</c:v>
                      </c:pt>
                      <c:pt idx="2060">
                        <c:v>9</c:v>
                      </c:pt>
                      <c:pt idx="2061">
                        <c:v>8</c:v>
                      </c:pt>
                      <c:pt idx="2062">
                        <c:v>25</c:v>
                      </c:pt>
                      <c:pt idx="2063">
                        <c:v>6</c:v>
                      </c:pt>
                      <c:pt idx="2064">
                        <c:v>9</c:v>
                      </c:pt>
                      <c:pt idx="2065">
                        <c:v>7</c:v>
                      </c:pt>
                      <c:pt idx="2066">
                        <c:v>7</c:v>
                      </c:pt>
                      <c:pt idx="2067">
                        <c:v>5</c:v>
                      </c:pt>
                      <c:pt idx="2068">
                        <c:v>7</c:v>
                      </c:pt>
                      <c:pt idx="2069">
                        <c:v>9</c:v>
                      </c:pt>
                      <c:pt idx="2070">
                        <c:v>11</c:v>
                      </c:pt>
                      <c:pt idx="2071">
                        <c:v>9</c:v>
                      </c:pt>
                      <c:pt idx="2072">
                        <c:v>4</c:v>
                      </c:pt>
                      <c:pt idx="2073">
                        <c:v>3</c:v>
                      </c:pt>
                      <c:pt idx="2074">
                        <c:v>6</c:v>
                      </c:pt>
                      <c:pt idx="2075">
                        <c:v>10</c:v>
                      </c:pt>
                      <c:pt idx="2076">
                        <c:v>10</c:v>
                      </c:pt>
                      <c:pt idx="2077">
                        <c:v>9</c:v>
                      </c:pt>
                      <c:pt idx="2078">
                        <c:v>10</c:v>
                      </c:pt>
                      <c:pt idx="2079">
                        <c:v>13</c:v>
                      </c:pt>
                      <c:pt idx="2080">
                        <c:v>10</c:v>
                      </c:pt>
                      <c:pt idx="2081">
                        <c:v>8</c:v>
                      </c:pt>
                      <c:pt idx="2082">
                        <c:v>8</c:v>
                      </c:pt>
                      <c:pt idx="2083">
                        <c:v>11</c:v>
                      </c:pt>
                      <c:pt idx="2084">
                        <c:v>10</c:v>
                      </c:pt>
                      <c:pt idx="2085">
                        <c:v>8</c:v>
                      </c:pt>
                      <c:pt idx="2086">
                        <c:v>13</c:v>
                      </c:pt>
                      <c:pt idx="2087">
                        <c:v>15</c:v>
                      </c:pt>
                      <c:pt idx="2088">
                        <c:v>11</c:v>
                      </c:pt>
                      <c:pt idx="2089">
                        <c:v>7</c:v>
                      </c:pt>
                      <c:pt idx="2090">
                        <c:v>6</c:v>
                      </c:pt>
                      <c:pt idx="2091">
                        <c:v>10</c:v>
                      </c:pt>
                      <c:pt idx="2092">
                        <c:v>7</c:v>
                      </c:pt>
                      <c:pt idx="2093">
                        <c:v>7</c:v>
                      </c:pt>
                      <c:pt idx="2094">
                        <c:v>6</c:v>
                      </c:pt>
                      <c:pt idx="2095">
                        <c:v>10</c:v>
                      </c:pt>
                      <c:pt idx="2096">
                        <c:v>10</c:v>
                      </c:pt>
                      <c:pt idx="2097">
                        <c:v>12</c:v>
                      </c:pt>
                      <c:pt idx="2098">
                        <c:v>16</c:v>
                      </c:pt>
                      <c:pt idx="2099">
                        <c:v>12</c:v>
                      </c:pt>
                      <c:pt idx="2100">
                        <c:v>10</c:v>
                      </c:pt>
                      <c:pt idx="2101">
                        <c:v>16</c:v>
                      </c:pt>
                      <c:pt idx="2102">
                        <c:v>11</c:v>
                      </c:pt>
                      <c:pt idx="2103">
                        <c:v>9</c:v>
                      </c:pt>
                      <c:pt idx="2104">
                        <c:v>12</c:v>
                      </c:pt>
                      <c:pt idx="2105">
                        <c:v>15</c:v>
                      </c:pt>
                      <c:pt idx="2106">
                        <c:v>13</c:v>
                      </c:pt>
                      <c:pt idx="2107">
                        <c:v>21</c:v>
                      </c:pt>
                      <c:pt idx="2108">
                        <c:v>23</c:v>
                      </c:pt>
                      <c:pt idx="2109">
                        <c:v>18</c:v>
                      </c:pt>
                      <c:pt idx="2110">
                        <c:v>11</c:v>
                      </c:pt>
                      <c:pt idx="2111">
                        <c:v>13</c:v>
                      </c:pt>
                      <c:pt idx="2112">
                        <c:v>8</c:v>
                      </c:pt>
                      <c:pt idx="2113">
                        <c:v>7</c:v>
                      </c:pt>
                      <c:pt idx="2114">
                        <c:v>8</c:v>
                      </c:pt>
                      <c:pt idx="2115">
                        <c:v>6</c:v>
                      </c:pt>
                      <c:pt idx="2116">
                        <c:v>7</c:v>
                      </c:pt>
                      <c:pt idx="2117">
                        <c:v>4</c:v>
                      </c:pt>
                      <c:pt idx="2118">
                        <c:v>5</c:v>
                      </c:pt>
                      <c:pt idx="2119">
                        <c:v>4</c:v>
                      </c:pt>
                      <c:pt idx="2120">
                        <c:v>5</c:v>
                      </c:pt>
                      <c:pt idx="2124">
                        <c:v>11</c:v>
                      </c:pt>
                      <c:pt idx="2125">
                        <c:v>26</c:v>
                      </c:pt>
                      <c:pt idx="2126">
                        <c:v>13</c:v>
                      </c:pt>
                      <c:pt idx="2127">
                        <c:v>17</c:v>
                      </c:pt>
                      <c:pt idx="2128">
                        <c:v>16</c:v>
                      </c:pt>
                      <c:pt idx="2129">
                        <c:v>12</c:v>
                      </c:pt>
                      <c:pt idx="2130">
                        <c:v>11</c:v>
                      </c:pt>
                      <c:pt idx="2131">
                        <c:v>10</c:v>
                      </c:pt>
                      <c:pt idx="2132">
                        <c:v>13</c:v>
                      </c:pt>
                      <c:pt idx="2133">
                        <c:v>13</c:v>
                      </c:pt>
                      <c:pt idx="2134">
                        <c:v>10</c:v>
                      </c:pt>
                      <c:pt idx="2135">
                        <c:v>6</c:v>
                      </c:pt>
                      <c:pt idx="2136">
                        <c:v>5</c:v>
                      </c:pt>
                      <c:pt idx="2137">
                        <c:v>4</c:v>
                      </c:pt>
                      <c:pt idx="2138">
                        <c:v>3</c:v>
                      </c:pt>
                      <c:pt idx="2139">
                        <c:v>6</c:v>
                      </c:pt>
                      <c:pt idx="2140">
                        <c:v>4</c:v>
                      </c:pt>
                      <c:pt idx="2141">
                        <c:v>0</c:v>
                      </c:pt>
                      <c:pt idx="2142">
                        <c:v>8</c:v>
                      </c:pt>
                      <c:pt idx="2143">
                        <c:v>6</c:v>
                      </c:pt>
                      <c:pt idx="2144">
                        <c:v>5</c:v>
                      </c:pt>
                      <c:pt idx="2145">
                        <c:v>7</c:v>
                      </c:pt>
                      <c:pt idx="2146">
                        <c:v>14</c:v>
                      </c:pt>
                      <c:pt idx="2147">
                        <c:v>13</c:v>
                      </c:pt>
                      <c:pt idx="2148">
                        <c:v>12</c:v>
                      </c:pt>
                      <c:pt idx="2149">
                        <c:v>11</c:v>
                      </c:pt>
                      <c:pt idx="2150">
                        <c:v>16</c:v>
                      </c:pt>
                      <c:pt idx="2151">
                        <c:v>21</c:v>
                      </c:pt>
                      <c:pt idx="2152">
                        <c:v>19</c:v>
                      </c:pt>
                      <c:pt idx="2153">
                        <c:v>19</c:v>
                      </c:pt>
                      <c:pt idx="2154">
                        <c:v>17</c:v>
                      </c:pt>
                      <c:pt idx="2155">
                        <c:v>14</c:v>
                      </c:pt>
                      <c:pt idx="2156">
                        <c:v>12</c:v>
                      </c:pt>
                      <c:pt idx="2157">
                        <c:v>10</c:v>
                      </c:pt>
                      <c:pt idx="2158">
                        <c:v>6</c:v>
                      </c:pt>
                      <c:pt idx="2159">
                        <c:v>6</c:v>
                      </c:pt>
                      <c:pt idx="2160">
                        <c:v>7</c:v>
                      </c:pt>
                      <c:pt idx="2161">
                        <c:v>4</c:v>
                      </c:pt>
                      <c:pt idx="2162">
                        <c:v>5</c:v>
                      </c:pt>
                      <c:pt idx="2163">
                        <c:v>4</c:v>
                      </c:pt>
                      <c:pt idx="2164">
                        <c:v>3</c:v>
                      </c:pt>
                      <c:pt idx="2165">
                        <c:v>4</c:v>
                      </c:pt>
                      <c:pt idx="2166">
                        <c:v>5</c:v>
                      </c:pt>
                      <c:pt idx="2167">
                        <c:v>4</c:v>
                      </c:pt>
                      <c:pt idx="2168">
                        <c:v>4</c:v>
                      </c:pt>
                      <c:pt idx="2169">
                        <c:v>9</c:v>
                      </c:pt>
                      <c:pt idx="2170">
                        <c:v>8</c:v>
                      </c:pt>
                      <c:pt idx="2171">
                        <c:v>11</c:v>
                      </c:pt>
                      <c:pt idx="2172">
                        <c:v>6</c:v>
                      </c:pt>
                      <c:pt idx="2173">
                        <c:v>8</c:v>
                      </c:pt>
                      <c:pt idx="2174">
                        <c:v>8</c:v>
                      </c:pt>
                      <c:pt idx="2175">
                        <c:v>4</c:v>
                      </c:pt>
                      <c:pt idx="2176">
                        <c:v>3</c:v>
                      </c:pt>
                      <c:pt idx="2177">
                        <c:v>9</c:v>
                      </c:pt>
                      <c:pt idx="2178">
                        <c:v>10</c:v>
                      </c:pt>
                      <c:pt idx="2179">
                        <c:v>12</c:v>
                      </c:pt>
                      <c:pt idx="2180">
                        <c:v>10</c:v>
                      </c:pt>
                      <c:pt idx="2181">
                        <c:v>13</c:v>
                      </c:pt>
                      <c:pt idx="2182">
                        <c:v>7</c:v>
                      </c:pt>
                      <c:pt idx="2183">
                        <c:v>4</c:v>
                      </c:pt>
                      <c:pt idx="2184">
                        <c:v>3</c:v>
                      </c:pt>
                      <c:pt idx="2185">
                        <c:v>2</c:v>
                      </c:pt>
                      <c:pt idx="2186">
                        <c:v>2</c:v>
                      </c:pt>
                      <c:pt idx="2187">
                        <c:v>3</c:v>
                      </c:pt>
                      <c:pt idx="2188">
                        <c:v>3</c:v>
                      </c:pt>
                      <c:pt idx="2189">
                        <c:v>4</c:v>
                      </c:pt>
                      <c:pt idx="2190">
                        <c:v>5</c:v>
                      </c:pt>
                      <c:pt idx="2191">
                        <c:v>6</c:v>
                      </c:pt>
                      <c:pt idx="2192">
                        <c:v>7</c:v>
                      </c:pt>
                      <c:pt idx="2193">
                        <c:v>5</c:v>
                      </c:pt>
                      <c:pt idx="2194">
                        <c:v>8</c:v>
                      </c:pt>
                      <c:pt idx="2195">
                        <c:v>7</c:v>
                      </c:pt>
                      <c:pt idx="2196">
                        <c:v>6</c:v>
                      </c:pt>
                      <c:pt idx="2197">
                        <c:v>11</c:v>
                      </c:pt>
                      <c:pt idx="2198">
                        <c:v>10</c:v>
                      </c:pt>
                      <c:pt idx="2199">
                        <c:v>10</c:v>
                      </c:pt>
                      <c:pt idx="2200">
                        <c:v>9</c:v>
                      </c:pt>
                      <c:pt idx="2201">
                        <c:v>10</c:v>
                      </c:pt>
                      <c:pt idx="2202">
                        <c:v>9</c:v>
                      </c:pt>
                      <c:pt idx="2203">
                        <c:v>7</c:v>
                      </c:pt>
                      <c:pt idx="2204">
                        <c:v>8</c:v>
                      </c:pt>
                      <c:pt idx="2205">
                        <c:v>6</c:v>
                      </c:pt>
                      <c:pt idx="2206">
                        <c:v>7</c:v>
                      </c:pt>
                      <c:pt idx="2207">
                        <c:v>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B-F92B-4EA7-9797-DFDA023DFEEF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Cowan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noFill/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'Cowan 1hr data'!$B$4:$B$2211</c15:sqref>
                        </c15:formulaRef>
                      </c:ext>
                    </c:extLst>
                    <c:numCache>
                      <c:formatCode>mm/dd/yyyy\ hh:mm</c:formatCode>
                      <c:ptCount val="2208"/>
                      <c:pt idx="0">
                        <c:v>43252</c:v>
                      </c:pt>
                      <c:pt idx="1">
                        <c:v>43252.041666666664</c:v>
                      </c:pt>
                      <c:pt idx="2">
                        <c:v>43252.08333321759</c:v>
                      </c:pt>
                      <c:pt idx="3">
                        <c:v>43252.124999826388</c:v>
                      </c:pt>
                      <c:pt idx="4">
                        <c:v>43252.166666435187</c:v>
                      </c:pt>
                      <c:pt idx="5">
                        <c:v>43252.208333043978</c:v>
                      </c:pt>
                      <c:pt idx="6">
                        <c:v>43252.249999652777</c:v>
                      </c:pt>
                      <c:pt idx="7">
                        <c:v>43252.291666261575</c:v>
                      </c:pt>
                      <c:pt idx="8">
                        <c:v>43252.333332870374</c:v>
                      </c:pt>
                      <c:pt idx="9">
                        <c:v>43252.374999479165</c:v>
                      </c:pt>
                      <c:pt idx="10">
                        <c:v>43252.416666087964</c:v>
                      </c:pt>
                      <c:pt idx="11">
                        <c:v>43252.458332696762</c:v>
                      </c:pt>
                      <c:pt idx="12">
                        <c:v>43252.499999305554</c:v>
                      </c:pt>
                      <c:pt idx="13">
                        <c:v>43252.541665914352</c:v>
                      </c:pt>
                      <c:pt idx="14">
                        <c:v>43252.583332523151</c:v>
                      </c:pt>
                      <c:pt idx="15">
                        <c:v>43252.624999131942</c:v>
                      </c:pt>
                      <c:pt idx="16">
                        <c:v>43252.66666574074</c:v>
                      </c:pt>
                      <c:pt idx="17">
                        <c:v>43252.708332349539</c:v>
                      </c:pt>
                      <c:pt idx="18">
                        <c:v>43252.74999895833</c:v>
                      </c:pt>
                      <c:pt idx="19">
                        <c:v>43252.791665567129</c:v>
                      </c:pt>
                      <c:pt idx="20">
                        <c:v>43252.833332175927</c:v>
                      </c:pt>
                      <c:pt idx="21">
                        <c:v>43252.874998784719</c:v>
                      </c:pt>
                      <c:pt idx="22">
                        <c:v>43252.916665393517</c:v>
                      </c:pt>
                      <c:pt idx="23">
                        <c:v>43252.958332002316</c:v>
                      </c:pt>
                      <c:pt idx="24">
                        <c:v>43252.999998611114</c:v>
                      </c:pt>
                      <c:pt idx="25">
                        <c:v>43253.041665219906</c:v>
                      </c:pt>
                      <c:pt idx="26">
                        <c:v>43253.083331828704</c:v>
                      </c:pt>
                      <c:pt idx="27">
                        <c:v>43253.124998437503</c:v>
                      </c:pt>
                      <c:pt idx="28">
                        <c:v>43253.166665046294</c:v>
                      </c:pt>
                      <c:pt idx="29">
                        <c:v>43253.208331655092</c:v>
                      </c:pt>
                      <c:pt idx="30">
                        <c:v>43253.249998263891</c:v>
                      </c:pt>
                      <c:pt idx="31">
                        <c:v>43253.291664872682</c:v>
                      </c:pt>
                      <c:pt idx="32">
                        <c:v>43253.333331481481</c:v>
                      </c:pt>
                      <c:pt idx="33">
                        <c:v>43253.374998090279</c:v>
                      </c:pt>
                      <c:pt idx="34">
                        <c:v>43253.416664699071</c:v>
                      </c:pt>
                      <c:pt idx="35">
                        <c:v>43253.458331307869</c:v>
                      </c:pt>
                      <c:pt idx="36">
                        <c:v>43253.499997916668</c:v>
                      </c:pt>
                      <c:pt idx="37">
                        <c:v>43253.541664525466</c:v>
                      </c:pt>
                      <c:pt idx="38">
                        <c:v>43253.583331134258</c:v>
                      </c:pt>
                      <c:pt idx="39">
                        <c:v>43253.624997743056</c:v>
                      </c:pt>
                      <c:pt idx="40">
                        <c:v>43253.666664351855</c:v>
                      </c:pt>
                      <c:pt idx="41">
                        <c:v>43253.708330960646</c:v>
                      </c:pt>
                      <c:pt idx="42">
                        <c:v>43253.749997569445</c:v>
                      </c:pt>
                      <c:pt idx="43">
                        <c:v>43253.791664178243</c:v>
                      </c:pt>
                      <c:pt idx="44">
                        <c:v>43253.833330787034</c:v>
                      </c:pt>
                      <c:pt idx="45">
                        <c:v>43253.874997395833</c:v>
                      </c:pt>
                      <c:pt idx="46">
                        <c:v>43253.916664004631</c:v>
                      </c:pt>
                      <c:pt idx="47">
                        <c:v>43253.958330613423</c:v>
                      </c:pt>
                      <c:pt idx="48">
                        <c:v>43253.999997222221</c:v>
                      </c:pt>
                      <c:pt idx="49">
                        <c:v>43254.04166383102</c:v>
                      </c:pt>
                      <c:pt idx="50">
                        <c:v>43254.083330439818</c:v>
                      </c:pt>
                      <c:pt idx="51">
                        <c:v>43254.12499704861</c:v>
                      </c:pt>
                      <c:pt idx="52">
                        <c:v>43254.166663657408</c:v>
                      </c:pt>
                      <c:pt idx="53">
                        <c:v>43254.208330266207</c:v>
                      </c:pt>
                      <c:pt idx="54">
                        <c:v>43254.249996874998</c:v>
                      </c:pt>
                      <c:pt idx="55">
                        <c:v>43254.291663483797</c:v>
                      </c:pt>
                      <c:pt idx="56">
                        <c:v>43254.333330092595</c:v>
                      </c:pt>
                      <c:pt idx="57">
                        <c:v>43254.374996701386</c:v>
                      </c:pt>
                      <c:pt idx="58">
                        <c:v>43254.416663310185</c:v>
                      </c:pt>
                      <c:pt idx="59">
                        <c:v>43254.458329918984</c:v>
                      </c:pt>
                      <c:pt idx="60">
                        <c:v>43254.499996527775</c:v>
                      </c:pt>
                      <c:pt idx="61">
                        <c:v>43254.541663136573</c:v>
                      </c:pt>
                      <c:pt idx="62">
                        <c:v>43254.583329745372</c:v>
                      </c:pt>
                      <c:pt idx="63">
                        <c:v>43254.624996354163</c:v>
                      </c:pt>
                      <c:pt idx="64">
                        <c:v>43254.666662962962</c:v>
                      </c:pt>
                      <c:pt idx="65">
                        <c:v>43254.70832957176</c:v>
                      </c:pt>
                      <c:pt idx="66">
                        <c:v>43254.749996180559</c:v>
                      </c:pt>
                      <c:pt idx="67">
                        <c:v>43254.79166278935</c:v>
                      </c:pt>
                      <c:pt idx="68">
                        <c:v>43254.833329398149</c:v>
                      </c:pt>
                      <c:pt idx="69">
                        <c:v>43254.874996006947</c:v>
                      </c:pt>
                      <c:pt idx="70">
                        <c:v>43254.916662615738</c:v>
                      </c:pt>
                      <c:pt idx="71">
                        <c:v>43254.958329224537</c:v>
                      </c:pt>
                      <c:pt idx="72">
                        <c:v>43254.999995833336</c:v>
                      </c:pt>
                      <c:pt idx="73">
                        <c:v>43255.041662442127</c:v>
                      </c:pt>
                      <c:pt idx="74">
                        <c:v>43255.083329050925</c:v>
                      </c:pt>
                      <c:pt idx="75">
                        <c:v>43255.124995659724</c:v>
                      </c:pt>
                      <c:pt idx="76">
                        <c:v>43255.166662268515</c:v>
                      </c:pt>
                      <c:pt idx="77">
                        <c:v>43255.208328877314</c:v>
                      </c:pt>
                      <c:pt idx="78">
                        <c:v>43255.249995486112</c:v>
                      </c:pt>
                      <c:pt idx="79">
                        <c:v>43255.291662094911</c:v>
                      </c:pt>
                      <c:pt idx="80">
                        <c:v>43255.333328703702</c:v>
                      </c:pt>
                      <c:pt idx="81">
                        <c:v>43255.374995312501</c:v>
                      </c:pt>
                      <c:pt idx="82">
                        <c:v>43255.416661921299</c:v>
                      </c:pt>
                      <c:pt idx="83">
                        <c:v>43255.458328530091</c:v>
                      </c:pt>
                      <c:pt idx="84">
                        <c:v>43255.499995138889</c:v>
                      </c:pt>
                      <c:pt idx="85">
                        <c:v>43255.541661747688</c:v>
                      </c:pt>
                      <c:pt idx="86">
                        <c:v>43255.583328356479</c:v>
                      </c:pt>
                      <c:pt idx="87">
                        <c:v>43255.624994965277</c:v>
                      </c:pt>
                      <c:pt idx="88">
                        <c:v>43255.666661574076</c:v>
                      </c:pt>
                      <c:pt idx="89">
                        <c:v>43255.708328182867</c:v>
                      </c:pt>
                      <c:pt idx="90">
                        <c:v>43255.749994791666</c:v>
                      </c:pt>
                      <c:pt idx="91">
                        <c:v>43255.791661400464</c:v>
                      </c:pt>
                      <c:pt idx="92">
                        <c:v>43255.833328009256</c:v>
                      </c:pt>
                      <c:pt idx="93">
                        <c:v>43255.874994618054</c:v>
                      </c:pt>
                      <c:pt idx="94">
                        <c:v>43255.916661226853</c:v>
                      </c:pt>
                      <c:pt idx="95">
                        <c:v>43255.958327835651</c:v>
                      </c:pt>
                      <c:pt idx="96">
                        <c:v>43255.999994444443</c:v>
                      </c:pt>
                      <c:pt idx="97">
                        <c:v>43256.041661053241</c:v>
                      </c:pt>
                      <c:pt idx="98">
                        <c:v>43256.08332766204</c:v>
                      </c:pt>
                      <c:pt idx="99">
                        <c:v>43256.125</c:v>
                      </c:pt>
                      <c:pt idx="100">
                        <c:v>43256.166666666664</c:v>
                      </c:pt>
                      <c:pt idx="101">
                        <c:v>43256.20833321759</c:v>
                      </c:pt>
                      <c:pt idx="102">
                        <c:v>43256.249999826388</c:v>
                      </c:pt>
                      <c:pt idx="103">
                        <c:v>43256.291666435187</c:v>
                      </c:pt>
                      <c:pt idx="104">
                        <c:v>43256.333333043978</c:v>
                      </c:pt>
                      <c:pt idx="105">
                        <c:v>43256.374999652777</c:v>
                      </c:pt>
                      <c:pt idx="106">
                        <c:v>43256.416666261575</c:v>
                      </c:pt>
                      <c:pt idx="107">
                        <c:v>43256.458332870374</c:v>
                      </c:pt>
                      <c:pt idx="108">
                        <c:v>43256.499999479165</c:v>
                      </c:pt>
                      <c:pt idx="109">
                        <c:v>43256.541666087964</c:v>
                      </c:pt>
                      <c:pt idx="110">
                        <c:v>43256.583332696762</c:v>
                      </c:pt>
                      <c:pt idx="111">
                        <c:v>43256.624999305554</c:v>
                      </c:pt>
                      <c:pt idx="112">
                        <c:v>43256.666665914352</c:v>
                      </c:pt>
                      <c:pt idx="113">
                        <c:v>43256.708332523151</c:v>
                      </c:pt>
                      <c:pt idx="114">
                        <c:v>43256.749999131942</c:v>
                      </c:pt>
                      <c:pt idx="115">
                        <c:v>43256.79166574074</c:v>
                      </c:pt>
                      <c:pt idx="116">
                        <c:v>43256.833332349539</c:v>
                      </c:pt>
                      <c:pt idx="117">
                        <c:v>43256.87499895833</c:v>
                      </c:pt>
                      <c:pt idx="118">
                        <c:v>43256.916665567129</c:v>
                      </c:pt>
                      <c:pt idx="119">
                        <c:v>43256.958332175927</c:v>
                      </c:pt>
                      <c:pt idx="120">
                        <c:v>43256.999998784719</c:v>
                      </c:pt>
                      <c:pt idx="121">
                        <c:v>43257.041665393517</c:v>
                      </c:pt>
                      <c:pt idx="122">
                        <c:v>43257.083332002316</c:v>
                      </c:pt>
                      <c:pt idx="123">
                        <c:v>43257.124998611114</c:v>
                      </c:pt>
                      <c:pt idx="124">
                        <c:v>43257.166665219906</c:v>
                      </c:pt>
                      <c:pt idx="125">
                        <c:v>43257.208331828704</c:v>
                      </c:pt>
                      <c:pt idx="126">
                        <c:v>43257.249998437503</c:v>
                      </c:pt>
                      <c:pt idx="127">
                        <c:v>43257.291665046294</c:v>
                      </c:pt>
                      <c:pt idx="128">
                        <c:v>43257.333331655092</c:v>
                      </c:pt>
                      <c:pt idx="129">
                        <c:v>43257.374998263891</c:v>
                      </c:pt>
                      <c:pt idx="130">
                        <c:v>43257.416664872682</c:v>
                      </c:pt>
                      <c:pt idx="131">
                        <c:v>43257.458331481481</c:v>
                      </c:pt>
                      <c:pt idx="132">
                        <c:v>43257.499998090279</c:v>
                      </c:pt>
                      <c:pt idx="133">
                        <c:v>43257.541664699071</c:v>
                      </c:pt>
                      <c:pt idx="134">
                        <c:v>43257.583331307869</c:v>
                      </c:pt>
                      <c:pt idx="135">
                        <c:v>43257.624997916668</c:v>
                      </c:pt>
                      <c:pt idx="136">
                        <c:v>43257.666664525466</c:v>
                      </c:pt>
                      <c:pt idx="137">
                        <c:v>43257.708331134258</c:v>
                      </c:pt>
                      <c:pt idx="138">
                        <c:v>43257.749997743056</c:v>
                      </c:pt>
                      <c:pt idx="139">
                        <c:v>43257.791664351855</c:v>
                      </c:pt>
                      <c:pt idx="140">
                        <c:v>43257.833330960646</c:v>
                      </c:pt>
                      <c:pt idx="141">
                        <c:v>43257.874997569445</c:v>
                      </c:pt>
                      <c:pt idx="142">
                        <c:v>43257.916664178243</c:v>
                      </c:pt>
                      <c:pt idx="143">
                        <c:v>43257.958330787034</c:v>
                      </c:pt>
                      <c:pt idx="144">
                        <c:v>43257.999997395833</c:v>
                      </c:pt>
                      <c:pt idx="145">
                        <c:v>43258.041664004631</c:v>
                      </c:pt>
                      <c:pt idx="146">
                        <c:v>43258.083330613423</c:v>
                      </c:pt>
                      <c:pt idx="147">
                        <c:v>43258.124997222221</c:v>
                      </c:pt>
                      <c:pt idx="148">
                        <c:v>43258.16666383102</c:v>
                      </c:pt>
                      <c:pt idx="149">
                        <c:v>43258.208330439818</c:v>
                      </c:pt>
                      <c:pt idx="150">
                        <c:v>43258.24999704861</c:v>
                      </c:pt>
                      <c:pt idx="151">
                        <c:v>43258.291663657408</c:v>
                      </c:pt>
                      <c:pt idx="152">
                        <c:v>43258.333330266207</c:v>
                      </c:pt>
                      <c:pt idx="153">
                        <c:v>43258.374996874998</c:v>
                      </c:pt>
                      <c:pt idx="154">
                        <c:v>43258.416663483797</c:v>
                      </c:pt>
                      <c:pt idx="155">
                        <c:v>43258.458330092595</c:v>
                      </c:pt>
                      <c:pt idx="156">
                        <c:v>43258.499996701386</c:v>
                      </c:pt>
                      <c:pt idx="157">
                        <c:v>43258.541663310185</c:v>
                      </c:pt>
                      <c:pt idx="158">
                        <c:v>43258.583329918984</c:v>
                      </c:pt>
                      <c:pt idx="159">
                        <c:v>43258.624996527775</c:v>
                      </c:pt>
                      <c:pt idx="160">
                        <c:v>43258.666663136573</c:v>
                      </c:pt>
                      <c:pt idx="161">
                        <c:v>43258.708329745372</c:v>
                      </c:pt>
                      <c:pt idx="162">
                        <c:v>43258.749996354163</c:v>
                      </c:pt>
                      <c:pt idx="163">
                        <c:v>43258.791662962962</c:v>
                      </c:pt>
                      <c:pt idx="164">
                        <c:v>43258.83332957176</c:v>
                      </c:pt>
                      <c:pt idx="165">
                        <c:v>43258.874996180559</c:v>
                      </c:pt>
                      <c:pt idx="166">
                        <c:v>43258.91666278935</c:v>
                      </c:pt>
                      <c:pt idx="167">
                        <c:v>43258.958329398149</c:v>
                      </c:pt>
                      <c:pt idx="168">
                        <c:v>43258.999996006947</c:v>
                      </c:pt>
                      <c:pt idx="169">
                        <c:v>43259.041662615738</c:v>
                      </c:pt>
                      <c:pt idx="170">
                        <c:v>43259.083329224537</c:v>
                      </c:pt>
                      <c:pt idx="171">
                        <c:v>43259.124995833336</c:v>
                      </c:pt>
                      <c:pt idx="172">
                        <c:v>43259.166662442127</c:v>
                      </c:pt>
                      <c:pt idx="173">
                        <c:v>43259.208329050925</c:v>
                      </c:pt>
                      <c:pt idx="174">
                        <c:v>43259.249995659724</c:v>
                      </c:pt>
                      <c:pt idx="175">
                        <c:v>43259.291662268515</c:v>
                      </c:pt>
                      <c:pt idx="176">
                        <c:v>43259.333328877314</c:v>
                      </c:pt>
                      <c:pt idx="177">
                        <c:v>43259.374995486112</c:v>
                      </c:pt>
                      <c:pt idx="178">
                        <c:v>43259.416662094911</c:v>
                      </c:pt>
                      <c:pt idx="179">
                        <c:v>43259.458328703702</c:v>
                      </c:pt>
                      <c:pt idx="180">
                        <c:v>43259.499995312501</c:v>
                      </c:pt>
                      <c:pt idx="181">
                        <c:v>43259.541661921299</c:v>
                      </c:pt>
                      <c:pt idx="182">
                        <c:v>43259.583328530091</c:v>
                      </c:pt>
                      <c:pt idx="183">
                        <c:v>43259.624995138889</c:v>
                      </c:pt>
                      <c:pt idx="184">
                        <c:v>43259.666661747688</c:v>
                      </c:pt>
                      <c:pt idx="185">
                        <c:v>43259.708328356479</c:v>
                      </c:pt>
                      <c:pt idx="186">
                        <c:v>43259.749994965277</c:v>
                      </c:pt>
                      <c:pt idx="187">
                        <c:v>43259.791661574076</c:v>
                      </c:pt>
                      <c:pt idx="188">
                        <c:v>43259.833328182867</c:v>
                      </c:pt>
                      <c:pt idx="189">
                        <c:v>43259.874994791666</c:v>
                      </c:pt>
                      <c:pt idx="190">
                        <c:v>43259.916661400464</c:v>
                      </c:pt>
                      <c:pt idx="191">
                        <c:v>43259.958328009256</c:v>
                      </c:pt>
                      <c:pt idx="192">
                        <c:v>43259.999994618054</c:v>
                      </c:pt>
                      <c:pt idx="193">
                        <c:v>43260.041661226853</c:v>
                      </c:pt>
                      <c:pt idx="194">
                        <c:v>43260.083327835651</c:v>
                      </c:pt>
                      <c:pt idx="195">
                        <c:v>43260.124994444443</c:v>
                      </c:pt>
                      <c:pt idx="196">
                        <c:v>43260.166661053241</c:v>
                      </c:pt>
                      <c:pt idx="197">
                        <c:v>43260.20832766204</c:v>
                      </c:pt>
                      <c:pt idx="198">
                        <c:v>43260.249994270831</c:v>
                      </c:pt>
                      <c:pt idx="199">
                        <c:v>43260.291666666664</c:v>
                      </c:pt>
                      <c:pt idx="200">
                        <c:v>43260.333339004632</c:v>
                      </c:pt>
                      <c:pt idx="201">
                        <c:v>43260.375011400465</c:v>
                      </c:pt>
                      <c:pt idx="202">
                        <c:v>43260.416683796298</c:v>
                      </c:pt>
                      <c:pt idx="203">
                        <c:v>43260.458356192132</c:v>
                      </c:pt>
                      <c:pt idx="204">
                        <c:v>43260.500028587965</c:v>
                      </c:pt>
                      <c:pt idx="205">
                        <c:v>43260.541700983798</c:v>
                      </c:pt>
                      <c:pt idx="206">
                        <c:v>43260.583373379632</c:v>
                      </c:pt>
                      <c:pt idx="207">
                        <c:v>43260.625045775465</c:v>
                      </c:pt>
                      <c:pt idx="208">
                        <c:v>43260.666718171298</c:v>
                      </c:pt>
                      <c:pt idx="209">
                        <c:v>43260.708390567132</c:v>
                      </c:pt>
                      <c:pt idx="210">
                        <c:v>43260.750062962965</c:v>
                      </c:pt>
                      <c:pt idx="211">
                        <c:v>43260.791735358798</c:v>
                      </c:pt>
                      <c:pt idx="212">
                        <c:v>43260.833407754631</c:v>
                      </c:pt>
                      <c:pt idx="213">
                        <c:v>43260.875080150465</c:v>
                      </c:pt>
                      <c:pt idx="214">
                        <c:v>43260.916752546298</c:v>
                      </c:pt>
                      <c:pt idx="215">
                        <c:v>43260.958424942131</c:v>
                      </c:pt>
                      <c:pt idx="216">
                        <c:v>43261.000097337965</c:v>
                      </c:pt>
                      <c:pt idx="217">
                        <c:v>43261.041769733798</c:v>
                      </c:pt>
                      <c:pt idx="218">
                        <c:v>43261.083442129631</c:v>
                      </c:pt>
                      <c:pt idx="219">
                        <c:v>43261.125114525465</c:v>
                      </c:pt>
                      <c:pt idx="220">
                        <c:v>43261.166786921298</c:v>
                      </c:pt>
                      <c:pt idx="221">
                        <c:v>43261.208459317131</c:v>
                      </c:pt>
                      <c:pt idx="222">
                        <c:v>43261.250131712965</c:v>
                      </c:pt>
                      <c:pt idx="223">
                        <c:v>43261.291804108798</c:v>
                      </c:pt>
                      <c:pt idx="224">
                        <c:v>43261.333476504631</c:v>
                      </c:pt>
                      <c:pt idx="225">
                        <c:v>43261.375148900464</c:v>
                      </c:pt>
                      <c:pt idx="226">
                        <c:v>43261.416821296298</c:v>
                      </c:pt>
                      <c:pt idx="227">
                        <c:v>43261.458493692131</c:v>
                      </c:pt>
                      <c:pt idx="228">
                        <c:v>43261.500166087964</c:v>
                      </c:pt>
                      <c:pt idx="229">
                        <c:v>43261.541838483798</c:v>
                      </c:pt>
                      <c:pt idx="230">
                        <c:v>43261.583510879631</c:v>
                      </c:pt>
                      <c:pt idx="231">
                        <c:v>43261.625183275464</c:v>
                      </c:pt>
                      <c:pt idx="232">
                        <c:v>43261.666855671298</c:v>
                      </c:pt>
                      <c:pt idx="233">
                        <c:v>43261.708528067131</c:v>
                      </c:pt>
                      <c:pt idx="234">
                        <c:v>43261.750200462964</c:v>
                      </c:pt>
                      <c:pt idx="235">
                        <c:v>43261.791872858797</c:v>
                      </c:pt>
                      <c:pt idx="236">
                        <c:v>43261.833545254631</c:v>
                      </c:pt>
                      <c:pt idx="237">
                        <c:v>43261.875217650464</c:v>
                      </c:pt>
                      <c:pt idx="238">
                        <c:v>43261.916890046297</c:v>
                      </c:pt>
                      <c:pt idx="239">
                        <c:v>43261.958562442131</c:v>
                      </c:pt>
                      <c:pt idx="240">
                        <c:v>43262.000234837964</c:v>
                      </c:pt>
                      <c:pt idx="241">
                        <c:v>43262.041907233797</c:v>
                      </c:pt>
                      <c:pt idx="242">
                        <c:v>43262.083579629631</c:v>
                      </c:pt>
                      <c:pt idx="243">
                        <c:v>43262.125252025464</c:v>
                      </c:pt>
                      <c:pt idx="244">
                        <c:v>43262.166924421297</c:v>
                      </c:pt>
                      <c:pt idx="245">
                        <c:v>43262.20859681713</c:v>
                      </c:pt>
                      <c:pt idx="246">
                        <c:v>43262.250269212964</c:v>
                      </c:pt>
                      <c:pt idx="247">
                        <c:v>43262.291941608797</c:v>
                      </c:pt>
                      <c:pt idx="248">
                        <c:v>43262.33361400463</c:v>
                      </c:pt>
                      <c:pt idx="249">
                        <c:v>43262.375286400464</c:v>
                      </c:pt>
                      <c:pt idx="250">
                        <c:v>43262.416958796297</c:v>
                      </c:pt>
                      <c:pt idx="251">
                        <c:v>43262.45863119213</c:v>
                      </c:pt>
                      <c:pt idx="252">
                        <c:v>43262.500303587964</c:v>
                      </c:pt>
                      <c:pt idx="253">
                        <c:v>43262.541975983797</c:v>
                      </c:pt>
                      <c:pt idx="254">
                        <c:v>43262.58364837963</c:v>
                      </c:pt>
                      <c:pt idx="255">
                        <c:v>43262.625320775463</c:v>
                      </c:pt>
                      <c:pt idx="256">
                        <c:v>43262.666993171297</c:v>
                      </c:pt>
                      <c:pt idx="257">
                        <c:v>43262.70866556713</c:v>
                      </c:pt>
                      <c:pt idx="258">
                        <c:v>43262.750337962963</c:v>
                      </c:pt>
                      <c:pt idx="259">
                        <c:v>43262.792010358797</c:v>
                      </c:pt>
                      <c:pt idx="260">
                        <c:v>43262.83368275463</c:v>
                      </c:pt>
                      <c:pt idx="261">
                        <c:v>43262.875355150463</c:v>
                      </c:pt>
                      <c:pt idx="262">
                        <c:v>43262.917027546297</c:v>
                      </c:pt>
                      <c:pt idx="263">
                        <c:v>43262.95869994213</c:v>
                      </c:pt>
                      <c:pt idx="264">
                        <c:v>43263.000372337963</c:v>
                      </c:pt>
                      <c:pt idx="265">
                        <c:v>43263.042044733797</c:v>
                      </c:pt>
                      <c:pt idx="266">
                        <c:v>43263.08371712963</c:v>
                      </c:pt>
                      <c:pt idx="267">
                        <c:v>43263.125389525463</c:v>
                      </c:pt>
                      <c:pt idx="268">
                        <c:v>43263.167061921296</c:v>
                      </c:pt>
                      <c:pt idx="269">
                        <c:v>43263.20873431713</c:v>
                      </c:pt>
                      <c:pt idx="270">
                        <c:v>43263.250406712963</c:v>
                      </c:pt>
                      <c:pt idx="271">
                        <c:v>43263.292079108796</c:v>
                      </c:pt>
                      <c:pt idx="272">
                        <c:v>43263.33375150463</c:v>
                      </c:pt>
                      <c:pt idx="273">
                        <c:v>43263.375423900463</c:v>
                      </c:pt>
                      <c:pt idx="274">
                        <c:v>43263.417096296296</c:v>
                      </c:pt>
                      <c:pt idx="275">
                        <c:v>43263.45876869213</c:v>
                      </c:pt>
                      <c:pt idx="276">
                        <c:v>43263.500441087963</c:v>
                      </c:pt>
                      <c:pt idx="277">
                        <c:v>43263.542113483796</c:v>
                      </c:pt>
                      <c:pt idx="278">
                        <c:v>43263.583785879629</c:v>
                      </c:pt>
                      <c:pt idx="279">
                        <c:v>43263.625458275463</c:v>
                      </c:pt>
                      <c:pt idx="280">
                        <c:v>43263.667130671296</c:v>
                      </c:pt>
                      <c:pt idx="281">
                        <c:v>43263.708803067129</c:v>
                      </c:pt>
                      <c:pt idx="282">
                        <c:v>43263.750475462963</c:v>
                      </c:pt>
                      <c:pt idx="283">
                        <c:v>43263.792147858796</c:v>
                      </c:pt>
                      <c:pt idx="284">
                        <c:v>43263.833820254629</c:v>
                      </c:pt>
                      <c:pt idx="285">
                        <c:v>43263.875492650463</c:v>
                      </c:pt>
                      <c:pt idx="286">
                        <c:v>43263.917165046296</c:v>
                      </c:pt>
                      <c:pt idx="287">
                        <c:v>43263.958837442129</c:v>
                      </c:pt>
                      <c:pt idx="288">
                        <c:v>43264.000509837962</c:v>
                      </c:pt>
                      <c:pt idx="289">
                        <c:v>43264.042182233796</c:v>
                      </c:pt>
                      <c:pt idx="290">
                        <c:v>43264.083854629629</c:v>
                      </c:pt>
                      <c:pt idx="291">
                        <c:v>43264.125527025462</c:v>
                      </c:pt>
                      <c:pt idx="292">
                        <c:v>43264.167199421296</c:v>
                      </c:pt>
                      <c:pt idx="293">
                        <c:v>43264.208871817129</c:v>
                      </c:pt>
                      <c:pt idx="294">
                        <c:v>43264.250544212962</c:v>
                      </c:pt>
                      <c:pt idx="295">
                        <c:v>43264.292216608796</c:v>
                      </c:pt>
                      <c:pt idx="296">
                        <c:v>43264.333889004629</c:v>
                      </c:pt>
                      <c:pt idx="297">
                        <c:v>43264.375561400462</c:v>
                      </c:pt>
                      <c:pt idx="298">
                        <c:v>43264.417233796295</c:v>
                      </c:pt>
                      <c:pt idx="299">
                        <c:v>43264.458906192129</c:v>
                      </c:pt>
                      <c:pt idx="300">
                        <c:v>43264.500578587962</c:v>
                      </c:pt>
                      <c:pt idx="301">
                        <c:v>43264.542250983795</c:v>
                      </c:pt>
                      <c:pt idx="302">
                        <c:v>43264.583923379629</c:v>
                      </c:pt>
                      <c:pt idx="303">
                        <c:v>43264.625595775462</c:v>
                      </c:pt>
                      <c:pt idx="304">
                        <c:v>43264.667268171295</c:v>
                      </c:pt>
                      <c:pt idx="305">
                        <c:v>43264.708940567129</c:v>
                      </c:pt>
                      <c:pt idx="306">
                        <c:v>43264.750612962962</c:v>
                      </c:pt>
                      <c:pt idx="307">
                        <c:v>43264.792285358795</c:v>
                      </c:pt>
                      <c:pt idx="308">
                        <c:v>43264.833957754628</c:v>
                      </c:pt>
                      <c:pt idx="309">
                        <c:v>43264.875630150462</c:v>
                      </c:pt>
                      <c:pt idx="310">
                        <c:v>43264.917302546295</c:v>
                      </c:pt>
                      <c:pt idx="311">
                        <c:v>43264.958974942128</c:v>
                      </c:pt>
                      <c:pt idx="312">
                        <c:v>43265.000647337962</c:v>
                      </c:pt>
                      <c:pt idx="313">
                        <c:v>43265.042319733795</c:v>
                      </c:pt>
                      <c:pt idx="314">
                        <c:v>43265.083992129628</c:v>
                      </c:pt>
                      <c:pt idx="315">
                        <c:v>43265.125664525462</c:v>
                      </c:pt>
                      <c:pt idx="316">
                        <c:v>43265.167336921295</c:v>
                      </c:pt>
                      <c:pt idx="317">
                        <c:v>43265.209009317128</c:v>
                      </c:pt>
                      <c:pt idx="318">
                        <c:v>43265.250681712962</c:v>
                      </c:pt>
                      <c:pt idx="319">
                        <c:v>43265.291666666664</c:v>
                      </c:pt>
                      <c:pt idx="320">
                        <c:v>43265.333333333336</c:v>
                      </c:pt>
                      <c:pt idx="321">
                        <c:v>43265.375000057873</c:v>
                      </c:pt>
                      <c:pt idx="322">
                        <c:v>43265.41666678241</c:v>
                      </c:pt>
                      <c:pt idx="323">
                        <c:v>43265.458333506947</c:v>
                      </c:pt>
                      <c:pt idx="324">
                        <c:v>43265.500000231485</c:v>
                      </c:pt>
                      <c:pt idx="325">
                        <c:v>43265.541666956022</c:v>
                      </c:pt>
                      <c:pt idx="326">
                        <c:v>43265.583333680559</c:v>
                      </c:pt>
                      <c:pt idx="327">
                        <c:v>43265.625000405096</c:v>
                      </c:pt>
                      <c:pt idx="328">
                        <c:v>43265.666667129626</c:v>
                      </c:pt>
                      <c:pt idx="329">
                        <c:v>43265.708333854163</c:v>
                      </c:pt>
                      <c:pt idx="330">
                        <c:v>43265.750000578701</c:v>
                      </c:pt>
                      <c:pt idx="331">
                        <c:v>43265.791667303238</c:v>
                      </c:pt>
                      <c:pt idx="332">
                        <c:v>43265.833334027775</c:v>
                      </c:pt>
                      <c:pt idx="333">
                        <c:v>43265.875000752312</c:v>
                      </c:pt>
                      <c:pt idx="334">
                        <c:v>43265.916667476849</c:v>
                      </c:pt>
                      <c:pt idx="335">
                        <c:v>43265.958334201387</c:v>
                      </c:pt>
                      <c:pt idx="336">
                        <c:v>43266.000000925924</c:v>
                      </c:pt>
                      <c:pt idx="337">
                        <c:v>43266.041667650461</c:v>
                      </c:pt>
                      <c:pt idx="338">
                        <c:v>43266.083334374998</c:v>
                      </c:pt>
                      <c:pt idx="339">
                        <c:v>43266.125001099535</c:v>
                      </c:pt>
                      <c:pt idx="340">
                        <c:v>43266.166667824073</c:v>
                      </c:pt>
                      <c:pt idx="341">
                        <c:v>43266.20833454861</c:v>
                      </c:pt>
                      <c:pt idx="342">
                        <c:v>43266.250001273147</c:v>
                      </c:pt>
                      <c:pt idx="343">
                        <c:v>43266.291667997684</c:v>
                      </c:pt>
                      <c:pt idx="344">
                        <c:v>43266.333334722221</c:v>
                      </c:pt>
                      <c:pt idx="345">
                        <c:v>43266.375001446759</c:v>
                      </c:pt>
                      <c:pt idx="346">
                        <c:v>43266.416668171296</c:v>
                      </c:pt>
                      <c:pt idx="347">
                        <c:v>43266.458334895833</c:v>
                      </c:pt>
                      <c:pt idx="348">
                        <c:v>43266.50000162037</c:v>
                      </c:pt>
                      <c:pt idx="349">
                        <c:v>43266.541668344908</c:v>
                      </c:pt>
                      <c:pt idx="350">
                        <c:v>43266.583335069445</c:v>
                      </c:pt>
                      <c:pt idx="351">
                        <c:v>43266.625001793982</c:v>
                      </c:pt>
                      <c:pt idx="352">
                        <c:v>43266.666668518519</c:v>
                      </c:pt>
                      <c:pt idx="353">
                        <c:v>43266.708335243056</c:v>
                      </c:pt>
                      <c:pt idx="354">
                        <c:v>43266.750001967594</c:v>
                      </c:pt>
                      <c:pt idx="355">
                        <c:v>43266.791668692131</c:v>
                      </c:pt>
                      <c:pt idx="356">
                        <c:v>43266.833335416668</c:v>
                      </c:pt>
                      <c:pt idx="357">
                        <c:v>43266.875002141205</c:v>
                      </c:pt>
                      <c:pt idx="358">
                        <c:v>43266.916668865742</c:v>
                      </c:pt>
                      <c:pt idx="359">
                        <c:v>43266.95833559028</c:v>
                      </c:pt>
                      <c:pt idx="360">
                        <c:v>43267.000002314817</c:v>
                      </c:pt>
                      <c:pt idx="361">
                        <c:v>43267.041669039354</c:v>
                      </c:pt>
                      <c:pt idx="362">
                        <c:v>43267.083335763891</c:v>
                      </c:pt>
                      <c:pt idx="363">
                        <c:v>43267.125002488428</c:v>
                      </c:pt>
                      <c:pt idx="364">
                        <c:v>43267.166669212966</c:v>
                      </c:pt>
                      <c:pt idx="365">
                        <c:v>43267.208335937503</c:v>
                      </c:pt>
                      <c:pt idx="366">
                        <c:v>43267.25000266204</c:v>
                      </c:pt>
                      <c:pt idx="367">
                        <c:v>43267.291669386577</c:v>
                      </c:pt>
                      <c:pt idx="368">
                        <c:v>43267.333336111114</c:v>
                      </c:pt>
                      <c:pt idx="369">
                        <c:v>43267.375002835652</c:v>
                      </c:pt>
                      <c:pt idx="370">
                        <c:v>43267.416669560182</c:v>
                      </c:pt>
                      <c:pt idx="371">
                        <c:v>43267.458336284719</c:v>
                      </c:pt>
                      <c:pt idx="372">
                        <c:v>43267.500003009256</c:v>
                      </c:pt>
                      <c:pt idx="373">
                        <c:v>43267.541669733793</c:v>
                      </c:pt>
                      <c:pt idx="374">
                        <c:v>43267.58333645833</c:v>
                      </c:pt>
                      <c:pt idx="375">
                        <c:v>43267.625003182868</c:v>
                      </c:pt>
                      <c:pt idx="376">
                        <c:v>43267.666669907405</c:v>
                      </c:pt>
                      <c:pt idx="377">
                        <c:v>43267.708336631942</c:v>
                      </c:pt>
                      <c:pt idx="378">
                        <c:v>43267.750003356479</c:v>
                      </c:pt>
                      <c:pt idx="379">
                        <c:v>43267.791670081016</c:v>
                      </c:pt>
                      <c:pt idx="380">
                        <c:v>43267.833336805554</c:v>
                      </c:pt>
                      <c:pt idx="381">
                        <c:v>43267.875003530091</c:v>
                      </c:pt>
                      <c:pt idx="382">
                        <c:v>43267.916670254628</c:v>
                      </c:pt>
                      <c:pt idx="383">
                        <c:v>43267.958336979165</c:v>
                      </c:pt>
                      <c:pt idx="384">
                        <c:v>43268.000003703703</c:v>
                      </c:pt>
                      <c:pt idx="385">
                        <c:v>43268.04167042824</c:v>
                      </c:pt>
                      <c:pt idx="386">
                        <c:v>43268.083337152777</c:v>
                      </c:pt>
                      <c:pt idx="387">
                        <c:v>43268.125003877314</c:v>
                      </c:pt>
                      <c:pt idx="388">
                        <c:v>43268.166670601851</c:v>
                      </c:pt>
                      <c:pt idx="389">
                        <c:v>43268.208337326389</c:v>
                      </c:pt>
                      <c:pt idx="390">
                        <c:v>43268.250004050926</c:v>
                      </c:pt>
                      <c:pt idx="391">
                        <c:v>43268.291670775463</c:v>
                      </c:pt>
                      <c:pt idx="392">
                        <c:v>43268.3333375</c:v>
                      </c:pt>
                      <c:pt idx="393">
                        <c:v>43268.375004224537</c:v>
                      </c:pt>
                      <c:pt idx="394">
                        <c:v>43268.416670949075</c:v>
                      </c:pt>
                      <c:pt idx="395">
                        <c:v>43268.458337673612</c:v>
                      </c:pt>
                      <c:pt idx="396">
                        <c:v>43268.500004398149</c:v>
                      </c:pt>
                      <c:pt idx="397">
                        <c:v>43268.541671122686</c:v>
                      </c:pt>
                      <c:pt idx="398">
                        <c:v>43268.583337847223</c:v>
                      </c:pt>
                      <c:pt idx="399">
                        <c:v>43268.625004571761</c:v>
                      </c:pt>
                      <c:pt idx="400">
                        <c:v>43268.666671296298</c:v>
                      </c:pt>
                      <c:pt idx="401">
                        <c:v>43268.708338020835</c:v>
                      </c:pt>
                      <c:pt idx="402">
                        <c:v>43268.750004745372</c:v>
                      </c:pt>
                      <c:pt idx="403">
                        <c:v>43268.791671469909</c:v>
                      </c:pt>
                      <c:pt idx="404">
                        <c:v>43268.833338194447</c:v>
                      </c:pt>
                      <c:pt idx="405">
                        <c:v>43268.875004918984</c:v>
                      </c:pt>
                      <c:pt idx="406">
                        <c:v>43268.916671643521</c:v>
                      </c:pt>
                      <c:pt idx="407">
                        <c:v>43268.958338368058</c:v>
                      </c:pt>
                      <c:pt idx="408">
                        <c:v>43269.000005092596</c:v>
                      </c:pt>
                      <c:pt idx="409">
                        <c:v>43269.041671817133</c:v>
                      </c:pt>
                      <c:pt idx="410">
                        <c:v>43269.08333854167</c:v>
                      </c:pt>
                      <c:pt idx="411">
                        <c:v>43269.125005266207</c:v>
                      </c:pt>
                      <c:pt idx="412">
                        <c:v>43269.166671990744</c:v>
                      </c:pt>
                      <c:pt idx="413">
                        <c:v>43269.208338715274</c:v>
                      </c:pt>
                      <c:pt idx="414">
                        <c:v>43269.250005439812</c:v>
                      </c:pt>
                      <c:pt idx="415">
                        <c:v>43269.291672164349</c:v>
                      </c:pt>
                      <c:pt idx="416">
                        <c:v>43269.333338888886</c:v>
                      </c:pt>
                      <c:pt idx="417">
                        <c:v>43269.375005613423</c:v>
                      </c:pt>
                      <c:pt idx="418">
                        <c:v>43269.41667233796</c:v>
                      </c:pt>
                      <c:pt idx="419">
                        <c:v>43269.458339062498</c:v>
                      </c:pt>
                      <c:pt idx="420">
                        <c:v>43269.500005787035</c:v>
                      </c:pt>
                      <c:pt idx="421">
                        <c:v>43269.541672511572</c:v>
                      </c:pt>
                      <c:pt idx="422">
                        <c:v>43269.583339236109</c:v>
                      </c:pt>
                      <c:pt idx="423">
                        <c:v>43269.625005960646</c:v>
                      </c:pt>
                      <c:pt idx="424">
                        <c:v>43269.666672685184</c:v>
                      </c:pt>
                      <c:pt idx="425">
                        <c:v>43269.708339409721</c:v>
                      </c:pt>
                      <c:pt idx="426">
                        <c:v>43269.750006134258</c:v>
                      </c:pt>
                      <c:pt idx="427">
                        <c:v>43269.791672858795</c:v>
                      </c:pt>
                      <c:pt idx="428">
                        <c:v>43269.833339583332</c:v>
                      </c:pt>
                      <c:pt idx="429">
                        <c:v>43269.87500630787</c:v>
                      </c:pt>
                      <c:pt idx="430">
                        <c:v>43269.916673032407</c:v>
                      </c:pt>
                      <c:pt idx="431">
                        <c:v>43269.958339756944</c:v>
                      </c:pt>
                      <c:pt idx="432">
                        <c:v>43270.000006481481</c:v>
                      </c:pt>
                      <c:pt idx="433">
                        <c:v>43270.041673206018</c:v>
                      </c:pt>
                      <c:pt idx="434">
                        <c:v>43270.083339930556</c:v>
                      </c:pt>
                      <c:pt idx="435">
                        <c:v>43270.125006655093</c:v>
                      </c:pt>
                      <c:pt idx="436">
                        <c:v>43270.16667337963</c:v>
                      </c:pt>
                      <c:pt idx="437">
                        <c:v>43270.208340104167</c:v>
                      </c:pt>
                      <c:pt idx="438">
                        <c:v>43270.250006828704</c:v>
                      </c:pt>
                      <c:pt idx="439">
                        <c:v>43270.291673553242</c:v>
                      </c:pt>
                      <c:pt idx="440">
                        <c:v>43270.333340277779</c:v>
                      </c:pt>
                      <c:pt idx="441">
                        <c:v>43270.375007002316</c:v>
                      </c:pt>
                      <c:pt idx="442">
                        <c:v>43270.416673726853</c:v>
                      </c:pt>
                      <c:pt idx="443">
                        <c:v>43270.458340451391</c:v>
                      </c:pt>
                      <c:pt idx="444">
                        <c:v>43270.500007175928</c:v>
                      </c:pt>
                      <c:pt idx="445">
                        <c:v>43270.541673900465</c:v>
                      </c:pt>
                      <c:pt idx="446">
                        <c:v>43270.583340625002</c:v>
                      </c:pt>
                      <c:pt idx="447">
                        <c:v>43270.625007349539</c:v>
                      </c:pt>
                      <c:pt idx="448">
                        <c:v>43270.666674074077</c:v>
                      </c:pt>
                      <c:pt idx="449">
                        <c:v>43270.708340798614</c:v>
                      </c:pt>
                      <c:pt idx="450">
                        <c:v>43270.750007523151</c:v>
                      </c:pt>
                      <c:pt idx="451">
                        <c:v>43270.791674247688</c:v>
                      </c:pt>
                      <c:pt idx="452">
                        <c:v>43270.833340972225</c:v>
                      </c:pt>
                      <c:pt idx="453">
                        <c:v>43270.875007696763</c:v>
                      </c:pt>
                      <c:pt idx="454">
                        <c:v>43270.9166744213</c:v>
                      </c:pt>
                      <c:pt idx="455">
                        <c:v>43270.95834114583</c:v>
                      </c:pt>
                      <c:pt idx="456">
                        <c:v>43271.000007870367</c:v>
                      </c:pt>
                      <c:pt idx="457">
                        <c:v>43271.041674594904</c:v>
                      </c:pt>
                      <c:pt idx="458">
                        <c:v>43271.083341319441</c:v>
                      </c:pt>
                      <c:pt idx="459">
                        <c:v>43271.125008043979</c:v>
                      </c:pt>
                      <c:pt idx="460">
                        <c:v>43271.166674768516</c:v>
                      </c:pt>
                      <c:pt idx="461">
                        <c:v>43271.208341493053</c:v>
                      </c:pt>
                      <c:pt idx="462">
                        <c:v>43271.25000821759</c:v>
                      </c:pt>
                      <c:pt idx="463">
                        <c:v>43271.291674942127</c:v>
                      </c:pt>
                      <c:pt idx="464">
                        <c:v>43271.333341666665</c:v>
                      </c:pt>
                      <c:pt idx="465">
                        <c:v>43271.375008391202</c:v>
                      </c:pt>
                      <c:pt idx="466">
                        <c:v>43271.416675115739</c:v>
                      </c:pt>
                      <c:pt idx="467">
                        <c:v>43271.458341840276</c:v>
                      </c:pt>
                      <c:pt idx="468">
                        <c:v>43271.500008564813</c:v>
                      </c:pt>
                      <c:pt idx="469">
                        <c:v>43271.541675289351</c:v>
                      </c:pt>
                      <c:pt idx="470">
                        <c:v>43271.583342013888</c:v>
                      </c:pt>
                      <c:pt idx="471">
                        <c:v>43271.625008738425</c:v>
                      </c:pt>
                      <c:pt idx="472">
                        <c:v>43271.666675462962</c:v>
                      </c:pt>
                      <c:pt idx="473">
                        <c:v>43271.7083421875</c:v>
                      </c:pt>
                      <c:pt idx="474">
                        <c:v>43271.750008912037</c:v>
                      </c:pt>
                      <c:pt idx="475">
                        <c:v>43271.791675636574</c:v>
                      </c:pt>
                      <c:pt idx="476">
                        <c:v>43271.833342361111</c:v>
                      </c:pt>
                      <c:pt idx="477">
                        <c:v>43271.875009085648</c:v>
                      </c:pt>
                      <c:pt idx="478">
                        <c:v>43271.916675810186</c:v>
                      </c:pt>
                      <c:pt idx="479">
                        <c:v>43271.958342534723</c:v>
                      </c:pt>
                      <c:pt idx="480">
                        <c:v>43272.00000925926</c:v>
                      </c:pt>
                      <c:pt idx="481">
                        <c:v>43272.041675983797</c:v>
                      </c:pt>
                      <c:pt idx="482">
                        <c:v>43272.083342708334</c:v>
                      </c:pt>
                      <c:pt idx="483">
                        <c:v>43272.125009432872</c:v>
                      </c:pt>
                      <c:pt idx="484">
                        <c:v>43272.166676157409</c:v>
                      </c:pt>
                      <c:pt idx="485">
                        <c:v>43272.208342881946</c:v>
                      </c:pt>
                      <c:pt idx="486">
                        <c:v>43272.250009606483</c:v>
                      </c:pt>
                      <c:pt idx="487">
                        <c:v>43272.29167633102</c:v>
                      </c:pt>
                      <c:pt idx="488">
                        <c:v>43272.333343055558</c:v>
                      </c:pt>
                      <c:pt idx="489">
                        <c:v>43272.375009780095</c:v>
                      </c:pt>
                      <c:pt idx="490">
                        <c:v>43272.416676504632</c:v>
                      </c:pt>
                      <c:pt idx="491">
                        <c:v>43272.458343229169</c:v>
                      </c:pt>
                      <c:pt idx="492">
                        <c:v>43272.500009953706</c:v>
                      </c:pt>
                      <c:pt idx="493">
                        <c:v>43272.541676678244</c:v>
                      </c:pt>
                      <c:pt idx="494">
                        <c:v>43272.583343402781</c:v>
                      </c:pt>
                      <c:pt idx="495">
                        <c:v>43272.625010127318</c:v>
                      </c:pt>
                      <c:pt idx="496">
                        <c:v>43272.666676851855</c:v>
                      </c:pt>
                      <c:pt idx="497">
                        <c:v>43272.708343576393</c:v>
                      </c:pt>
                      <c:pt idx="498">
                        <c:v>43272.750010300922</c:v>
                      </c:pt>
                      <c:pt idx="499">
                        <c:v>43272.79167702546</c:v>
                      </c:pt>
                      <c:pt idx="500">
                        <c:v>43272.833343749997</c:v>
                      </c:pt>
                      <c:pt idx="501">
                        <c:v>43272.875010474534</c:v>
                      </c:pt>
                      <c:pt idx="502">
                        <c:v>43272.916677199071</c:v>
                      </c:pt>
                      <c:pt idx="503">
                        <c:v>43272.958343923608</c:v>
                      </c:pt>
                      <c:pt idx="504">
                        <c:v>43273.000010648146</c:v>
                      </c:pt>
                      <c:pt idx="505">
                        <c:v>43273.041677372683</c:v>
                      </c:pt>
                      <c:pt idx="506">
                        <c:v>43273.08334409722</c:v>
                      </c:pt>
                      <c:pt idx="507">
                        <c:v>43273.125010821757</c:v>
                      </c:pt>
                      <c:pt idx="508">
                        <c:v>43273.166677546295</c:v>
                      </c:pt>
                      <c:pt idx="509">
                        <c:v>43273.208344270832</c:v>
                      </c:pt>
                      <c:pt idx="510">
                        <c:v>43273.250010995369</c:v>
                      </c:pt>
                      <c:pt idx="511">
                        <c:v>43273.291677719906</c:v>
                      </c:pt>
                      <c:pt idx="512">
                        <c:v>43273.333344444443</c:v>
                      </c:pt>
                      <c:pt idx="513">
                        <c:v>43273.375011168981</c:v>
                      </c:pt>
                      <c:pt idx="514">
                        <c:v>43273.416677893518</c:v>
                      </c:pt>
                      <c:pt idx="515">
                        <c:v>43273.458344618055</c:v>
                      </c:pt>
                      <c:pt idx="516">
                        <c:v>43273.500011342592</c:v>
                      </c:pt>
                      <c:pt idx="517">
                        <c:v>43273.541678067129</c:v>
                      </c:pt>
                      <c:pt idx="518">
                        <c:v>43273.583344791667</c:v>
                      </c:pt>
                      <c:pt idx="519">
                        <c:v>43273.625011516204</c:v>
                      </c:pt>
                      <c:pt idx="520">
                        <c:v>43273.666678240741</c:v>
                      </c:pt>
                      <c:pt idx="521">
                        <c:v>43273.708344965278</c:v>
                      </c:pt>
                      <c:pt idx="522">
                        <c:v>43273.750011689815</c:v>
                      </c:pt>
                      <c:pt idx="523">
                        <c:v>43273.791678414353</c:v>
                      </c:pt>
                      <c:pt idx="524">
                        <c:v>43273.83334513889</c:v>
                      </c:pt>
                      <c:pt idx="525">
                        <c:v>43273.875011863427</c:v>
                      </c:pt>
                      <c:pt idx="526">
                        <c:v>43273.916678587964</c:v>
                      </c:pt>
                      <c:pt idx="527">
                        <c:v>43273.958345312501</c:v>
                      </c:pt>
                      <c:pt idx="528">
                        <c:v>43274.000012037039</c:v>
                      </c:pt>
                      <c:pt idx="529">
                        <c:v>43274.041678761576</c:v>
                      </c:pt>
                      <c:pt idx="530">
                        <c:v>43274.083345486113</c:v>
                      </c:pt>
                      <c:pt idx="531">
                        <c:v>43274.12501221065</c:v>
                      </c:pt>
                      <c:pt idx="532">
                        <c:v>43274.166678935188</c:v>
                      </c:pt>
                      <c:pt idx="533">
                        <c:v>43274.208345659725</c:v>
                      </c:pt>
                      <c:pt idx="534">
                        <c:v>43274.250012384262</c:v>
                      </c:pt>
                      <c:pt idx="535">
                        <c:v>43274.291679108799</c:v>
                      </c:pt>
                      <c:pt idx="536">
                        <c:v>43274.333345833336</c:v>
                      </c:pt>
                      <c:pt idx="537">
                        <c:v>43274.375012557874</c:v>
                      </c:pt>
                      <c:pt idx="538">
                        <c:v>43274.416679282411</c:v>
                      </c:pt>
                      <c:pt idx="539">
                        <c:v>43274.458346006948</c:v>
                      </c:pt>
                      <c:pt idx="540">
                        <c:v>43274.500012731478</c:v>
                      </c:pt>
                      <c:pt idx="541">
                        <c:v>43274.541679456015</c:v>
                      </c:pt>
                      <c:pt idx="542">
                        <c:v>43274.583346180552</c:v>
                      </c:pt>
                      <c:pt idx="543">
                        <c:v>43274.62501290509</c:v>
                      </c:pt>
                      <c:pt idx="544">
                        <c:v>43274.666679629627</c:v>
                      </c:pt>
                      <c:pt idx="545">
                        <c:v>43274.708346354164</c:v>
                      </c:pt>
                      <c:pt idx="546">
                        <c:v>43274.750013078701</c:v>
                      </c:pt>
                      <c:pt idx="547">
                        <c:v>43274.791679803238</c:v>
                      </c:pt>
                      <c:pt idx="548">
                        <c:v>43274.833346527776</c:v>
                      </c:pt>
                      <c:pt idx="549">
                        <c:v>43274.875013252313</c:v>
                      </c:pt>
                      <c:pt idx="550">
                        <c:v>43274.91667997685</c:v>
                      </c:pt>
                      <c:pt idx="551">
                        <c:v>43274.958346701387</c:v>
                      </c:pt>
                      <c:pt idx="552">
                        <c:v>43275.000013425924</c:v>
                      </c:pt>
                      <c:pt idx="553">
                        <c:v>43275.041680150462</c:v>
                      </c:pt>
                      <c:pt idx="554">
                        <c:v>43275.083346874999</c:v>
                      </c:pt>
                      <c:pt idx="555">
                        <c:v>43275.125013599536</c:v>
                      </c:pt>
                      <c:pt idx="556">
                        <c:v>43275.166680324073</c:v>
                      </c:pt>
                      <c:pt idx="557">
                        <c:v>43275.20834704861</c:v>
                      </c:pt>
                      <c:pt idx="558">
                        <c:v>43275.250013773148</c:v>
                      </c:pt>
                      <c:pt idx="559">
                        <c:v>43275.291680497685</c:v>
                      </c:pt>
                      <c:pt idx="560">
                        <c:v>43275.333347222222</c:v>
                      </c:pt>
                      <c:pt idx="561">
                        <c:v>43275.375013946759</c:v>
                      </c:pt>
                      <c:pt idx="562">
                        <c:v>43275.416680671296</c:v>
                      </c:pt>
                      <c:pt idx="563">
                        <c:v>43275.458347395834</c:v>
                      </c:pt>
                      <c:pt idx="564">
                        <c:v>43275.500014120371</c:v>
                      </c:pt>
                      <c:pt idx="565">
                        <c:v>43275.541680844908</c:v>
                      </c:pt>
                      <c:pt idx="566">
                        <c:v>43275.583347569445</c:v>
                      </c:pt>
                      <c:pt idx="567">
                        <c:v>43275.625014293983</c:v>
                      </c:pt>
                      <c:pt idx="568">
                        <c:v>43275.66668101852</c:v>
                      </c:pt>
                      <c:pt idx="569">
                        <c:v>43275.708347743057</c:v>
                      </c:pt>
                      <c:pt idx="570">
                        <c:v>43275.750014467594</c:v>
                      </c:pt>
                      <c:pt idx="571">
                        <c:v>43275.791681192131</c:v>
                      </c:pt>
                      <c:pt idx="572">
                        <c:v>43275.833347916669</c:v>
                      </c:pt>
                      <c:pt idx="573">
                        <c:v>43275.875014641206</c:v>
                      </c:pt>
                      <c:pt idx="574">
                        <c:v>43275.916681365743</c:v>
                      </c:pt>
                      <c:pt idx="575">
                        <c:v>43275.95834809028</c:v>
                      </c:pt>
                      <c:pt idx="576">
                        <c:v>43276.000014814817</c:v>
                      </c:pt>
                      <c:pt idx="577">
                        <c:v>43276.041681539355</c:v>
                      </c:pt>
                      <c:pt idx="578">
                        <c:v>43276.083348263892</c:v>
                      </c:pt>
                      <c:pt idx="579">
                        <c:v>43276.125014988429</c:v>
                      </c:pt>
                      <c:pt idx="580">
                        <c:v>43276.166681712966</c:v>
                      </c:pt>
                      <c:pt idx="581">
                        <c:v>43276.208348437503</c:v>
                      </c:pt>
                      <c:pt idx="582">
                        <c:v>43276.250015162041</c:v>
                      </c:pt>
                      <c:pt idx="583">
                        <c:v>43276.291681886571</c:v>
                      </c:pt>
                      <c:pt idx="584">
                        <c:v>43276.333348611108</c:v>
                      </c:pt>
                      <c:pt idx="585">
                        <c:v>43276.375015335645</c:v>
                      </c:pt>
                      <c:pt idx="586">
                        <c:v>43276.416682060182</c:v>
                      </c:pt>
                      <c:pt idx="587">
                        <c:v>43276.458348784719</c:v>
                      </c:pt>
                      <c:pt idx="588">
                        <c:v>43276.500015509257</c:v>
                      </c:pt>
                      <c:pt idx="589">
                        <c:v>43276.541682233794</c:v>
                      </c:pt>
                      <c:pt idx="590">
                        <c:v>43276.583348958331</c:v>
                      </c:pt>
                      <c:pt idx="591">
                        <c:v>43276.625015682868</c:v>
                      </c:pt>
                      <c:pt idx="592">
                        <c:v>43276.666682407405</c:v>
                      </c:pt>
                      <c:pt idx="593">
                        <c:v>43276.708349131943</c:v>
                      </c:pt>
                      <c:pt idx="594">
                        <c:v>43276.75001585648</c:v>
                      </c:pt>
                      <c:pt idx="595">
                        <c:v>43276.791682581017</c:v>
                      </c:pt>
                      <c:pt idx="596">
                        <c:v>43276.833349305554</c:v>
                      </c:pt>
                      <c:pt idx="597">
                        <c:v>43276.875016030092</c:v>
                      </c:pt>
                      <c:pt idx="598">
                        <c:v>43276.916682754629</c:v>
                      </c:pt>
                      <c:pt idx="599">
                        <c:v>43276.958349479166</c:v>
                      </c:pt>
                      <c:pt idx="600">
                        <c:v>43277.000016203703</c:v>
                      </c:pt>
                      <c:pt idx="601">
                        <c:v>43277.04168292824</c:v>
                      </c:pt>
                      <c:pt idx="602">
                        <c:v>43277.083349652778</c:v>
                      </c:pt>
                      <c:pt idx="603">
                        <c:v>43277.125016377315</c:v>
                      </c:pt>
                      <c:pt idx="604">
                        <c:v>43277.166683101852</c:v>
                      </c:pt>
                      <c:pt idx="605">
                        <c:v>43277.208349826389</c:v>
                      </c:pt>
                      <c:pt idx="606">
                        <c:v>43277.250016550926</c:v>
                      </c:pt>
                      <c:pt idx="607">
                        <c:v>43277.291683275464</c:v>
                      </c:pt>
                      <c:pt idx="608">
                        <c:v>43277.333350000001</c:v>
                      </c:pt>
                      <c:pt idx="609">
                        <c:v>43277.375016724538</c:v>
                      </c:pt>
                      <c:pt idx="610">
                        <c:v>43277.416683449075</c:v>
                      </c:pt>
                      <c:pt idx="611">
                        <c:v>43277.458350173612</c:v>
                      </c:pt>
                      <c:pt idx="612">
                        <c:v>43277.50001689815</c:v>
                      </c:pt>
                      <c:pt idx="613">
                        <c:v>43277.541683622687</c:v>
                      </c:pt>
                      <c:pt idx="614">
                        <c:v>43277.583350347224</c:v>
                      </c:pt>
                      <c:pt idx="615">
                        <c:v>43277.625017071761</c:v>
                      </c:pt>
                      <c:pt idx="616">
                        <c:v>43277.666683796298</c:v>
                      </c:pt>
                      <c:pt idx="617">
                        <c:v>43277.708350520836</c:v>
                      </c:pt>
                      <c:pt idx="618">
                        <c:v>43277.750017245373</c:v>
                      </c:pt>
                      <c:pt idx="619">
                        <c:v>43277.79168396991</c:v>
                      </c:pt>
                      <c:pt idx="620">
                        <c:v>43277.833350694447</c:v>
                      </c:pt>
                      <c:pt idx="621">
                        <c:v>43277.875017418984</c:v>
                      </c:pt>
                      <c:pt idx="622">
                        <c:v>43277.916684143522</c:v>
                      </c:pt>
                      <c:pt idx="623">
                        <c:v>43277.958350868059</c:v>
                      </c:pt>
                      <c:pt idx="624">
                        <c:v>43278.000017592596</c:v>
                      </c:pt>
                      <c:pt idx="625">
                        <c:v>43278.041684317126</c:v>
                      </c:pt>
                      <c:pt idx="626">
                        <c:v>43278.083351041663</c:v>
                      </c:pt>
                      <c:pt idx="627">
                        <c:v>43278.1250177662</c:v>
                      </c:pt>
                      <c:pt idx="628">
                        <c:v>43278.166684490738</c:v>
                      </c:pt>
                      <c:pt idx="629">
                        <c:v>43278.208351215275</c:v>
                      </c:pt>
                      <c:pt idx="630">
                        <c:v>43278.250017939812</c:v>
                      </c:pt>
                      <c:pt idx="631">
                        <c:v>43278.291684664349</c:v>
                      </c:pt>
                      <c:pt idx="632">
                        <c:v>43278.333351388887</c:v>
                      </c:pt>
                      <c:pt idx="633">
                        <c:v>43278.375018113424</c:v>
                      </c:pt>
                      <c:pt idx="634">
                        <c:v>43278.416684837961</c:v>
                      </c:pt>
                      <c:pt idx="635">
                        <c:v>43278.458351562498</c:v>
                      </c:pt>
                      <c:pt idx="636">
                        <c:v>43278.500018287035</c:v>
                      </c:pt>
                      <c:pt idx="637">
                        <c:v>43278.541685011573</c:v>
                      </c:pt>
                      <c:pt idx="638">
                        <c:v>43278.58335173611</c:v>
                      </c:pt>
                      <c:pt idx="639">
                        <c:v>43278.625018460647</c:v>
                      </c:pt>
                      <c:pt idx="640">
                        <c:v>43278.666685185184</c:v>
                      </c:pt>
                      <c:pt idx="641">
                        <c:v>43278.708351909721</c:v>
                      </c:pt>
                      <c:pt idx="642">
                        <c:v>43278.750018634259</c:v>
                      </c:pt>
                      <c:pt idx="643">
                        <c:v>43278.791685358796</c:v>
                      </c:pt>
                      <c:pt idx="644">
                        <c:v>43278.833352083333</c:v>
                      </c:pt>
                      <c:pt idx="645">
                        <c:v>43278.87501880787</c:v>
                      </c:pt>
                      <c:pt idx="646">
                        <c:v>43278.916685532407</c:v>
                      </c:pt>
                      <c:pt idx="647">
                        <c:v>43278.958352256945</c:v>
                      </c:pt>
                      <c:pt idx="648">
                        <c:v>43279.000018981482</c:v>
                      </c:pt>
                      <c:pt idx="649">
                        <c:v>43279.041685706019</c:v>
                      </c:pt>
                      <c:pt idx="650">
                        <c:v>43279.083352430556</c:v>
                      </c:pt>
                      <c:pt idx="651">
                        <c:v>43279.125019155093</c:v>
                      </c:pt>
                      <c:pt idx="652">
                        <c:v>43279.166685879631</c:v>
                      </c:pt>
                      <c:pt idx="653">
                        <c:v>43279.208352604168</c:v>
                      </c:pt>
                      <c:pt idx="654">
                        <c:v>43279.250019328705</c:v>
                      </c:pt>
                      <c:pt idx="655">
                        <c:v>43279.291686053242</c:v>
                      </c:pt>
                      <c:pt idx="656">
                        <c:v>43279.33335277778</c:v>
                      </c:pt>
                      <c:pt idx="657">
                        <c:v>43279.375019502317</c:v>
                      </c:pt>
                      <c:pt idx="658">
                        <c:v>43279.416686226854</c:v>
                      </c:pt>
                      <c:pt idx="659">
                        <c:v>43279.458352951391</c:v>
                      </c:pt>
                      <c:pt idx="660">
                        <c:v>43279.500019675928</c:v>
                      </c:pt>
                      <c:pt idx="661">
                        <c:v>43279.541686400466</c:v>
                      </c:pt>
                      <c:pt idx="662">
                        <c:v>43279.583353125003</c:v>
                      </c:pt>
                      <c:pt idx="663">
                        <c:v>43279.62501984954</c:v>
                      </c:pt>
                      <c:pt idx="664">
                        <c:v>43279.666686574077</c:v>
                      </c:pt>
                      <c:pt idx="665">
                        <c:v>43279.708353298614</c:v>
                      </c:pt>
                      <c:pt idx="666">
                        <c:v>43279.750020023152</c:v>
                      </c:pt>
                      <c:pt idx="667">
                        <c:v>43279.791686747689</c:v>
                      </c:pt>
                      <c:pt idx="668">
                        <c:v>43279.833353472219</c:v>
                      </c:pt>
                      <c:pt idx="669">
                        <c:v>43279.875020196756</c:v>
                      </c:pt>
                      <c:pt idx="670">
                        <c:v>43279.916686921293</c:v>
                      </c:pt>
                      <c:pt idx="671">
                        <c:v>43279.95835364583</c:v>
                      </c:pt>
                      <c:pt idx="672">
                        <c:v>43280.000020370368</c:v>
                      </c:pt>
                      <c:pt idx="673">
                        <c:v>43280.041687094905</c:v>
                      </c:pt>
                      <c:pt idx="674">
                        <c:v>43280.083353819442</c:v>
                      </c:pt>
                      <c:pt idx="675">
                        <c:v>43280.125020543979</c:v>
                      </c:pt>
                      <c:pt idx="676">
                        <c:v>43280.166687268516</c:v>
                      </c:pt>
                      <c:pt idx="677">
                        <c:v>43280.208353993054</c:v>
                      </c:pt>
                      <c:pt idx="678">
                        <c:v>43280.250020717591</c:v>
                      </c:pt>
                      <c:pt idx="679">
                        <c:v>43280.291687442128</c:v>
                      </c:pt>
                      <c:pt idx="680">
                        <c:v>43280.333354166665</c:v>
                      </c:pt>
                      <c:pt idx="681">
                        <c:v>43280.375020891202</c:v>
                      </c:pt>
                      <c:pt idx="682">
                        <c:v>43280.41668761574</c:v>
                      </c:pt>
                      <c:pt idx="683">
                        <c:v>43280.458354340277</c:v>
                      </c:pt>
                      <c:pt idx="684">
                        <c:v>43280.500021064814</c:v>
                      </c:pt>
                      <c:pt idx="685">
                        <c:v>43280.541687789351</c:v>
                      </c:pt>
                      <c:pt idx="686">
                        <c:v>43280.583354513888</c:v>
                      </c:pt>
                      <c:pt idx="687">
                        <c:v>43280.625021238426</c:v>
                      </c:pt>
                      <c:pt idx="688">
                        <c:v>43280.666687962963</c:v>
                      </c:pt>
                      <c:pt idx="689">
                        <c:v>43280.7083546875</c:v>
                      </c:pt>
                      <c:pt idx="690">
                        <c:v>43280.750021412037</c:v>
                      </c:pt>
                      <c:pt idx="691">
                        <c:v>43280.791688136575</c:v>
                      </c:pt>
                      <c:pt idx="692">
                        <c:v>43280.833354861112</c:v>
                      </c:pt>
                      <c:pt idx="693">
                        <c:v>43280.875021585649</c:v>
                      </c:pt>
                      <c:pt idx="694">
                        <c:v>43280.916688310186</c:v>
                      </c:pt>
                      <c:pt idx="695">
                        <c:v>43280.958355034723</c:v>
                      </c:pt>
                      <c:pt idx="696">
                        <c:v>43281.000021759261</c:v>
                      </c:pt>
                      <c:pt idx="697">
                        <c:v>43281.041688483798</c:v>
                      </c:pt>
                      <c:pt idx="698">
                        <c:v>43281.083355208335</c:v>
                      </c:pt>
                      <c:pt idx="699">
                        <c:v>43281.125021932872</c:v>
                      </c:pt>
                      <c:pt idx="700">
                        <c:v>43281.166688657409</c:v>
                      </c:pt>
                      <c:pt idx="701">
                        <c:v>43281.208355381947</c:v>
                      </c:pt>
                      <c:pt idx="702">
                        <c:v>43281.250022106484</c:v>
                      </c:pt>
                      <c:pt idx="703">
                        <c:v>43281.291688831021</c:v>
                      </c:pt>
                      <c:pt idx="704">
                        <c:v>43281.333355555558</c:v>
                      </c:pt>
                      <c:pt idx="705">
                        <c:v>43281.375022280095</c:v>
                      </c:pt>
                      <c:pt idx="706">
                        <c:v>43281.416689004633</c:v>
                      </c:pt>
                      <c:pt idx="707">
                        <c:v>43281.45835572917</c:v>
                      </c:pt>
                      <c:pt idx="708">
                        <c:v>43281.500022453707</c:v>
                      </c:pt>
                      <c:pt idx="709">
                        <c:v>43281.541689178244</c:v>
                      </c:pt>
                      <c:pt idx="710">
                        <c:v>43281.583355902774</c:v>
                      </c:pt>
                      <c:pt idx="711">
                        <c:v>43281.625022627311</c:v>
                      </c:pt>
                      <c:pt idx="712">
                        <c:v>43281.666689351849</c:v>
                      </c:pt>
                      <c:pt idx="713">
                        <c:v>43281.708356076386</c:v>
                      </c:pt>
                      <c:pt idx="714">
                        <c:v>43281.750022800923</c:v>
                      </c:pt>
                      <c:pt idx="715">
                        <c:v>43281.79168952546</c:v>
                      </c:pt>
                      <c:pt idx="716">
                        <c:v>43281.833356249997</c:v>
                      </c:pt>
                      <c:pt idx="717">
                        <c:v>43281.875022974535</c:v>
                      </c:pt>
                      <c:pt idx="718">
                        <c:v>43281.916689699072</c:v>
                      </c:pt>
                      <c:pt idx="719">
                        <c:v>43281.958356423609</c:v>
                      </c:pt>
                      <c:pt idx="720">
                        <c:v>43282.000023148146</c:v>
                      </c:pt>
                      <c:pt idx="721">
                        <c:v>43282.041689872683</c:v>
                      </c:pt>
                      <c:pt idx="722">
                        <c:v>43282.083356597221</c:v>
                      </c:pt>
                      <c:pt idx="723">
                        <c:v>43282.125023321758</c:v>
                      </c:pt>
                      <c:pt idx="724">
                        <c:v>43282.166690046295</c:v>
                      </c:pt>
                      <c:pt idx="725">
                        <c:v>43282.208356770832</c:v>
                      </c:pt>
                      <c:pt idx="726">
                        <c:v>43282.25002349537</c:v>
                      </c:pt>
                      <c:pt idx="727">
                        <c:v>43282.291690219907</c:v>
                      </c:pt>
                      <c:pt idx="728">
                        <c:v>43282.333356944444</c:v>
                      </c:pt>
                      <c:pt idx="729">
                        <c:v>43282.375023668981</c:v>
                      </c:pt>
                      <c:pt idx="730">
                        <c:v>43282.416690393518</c:v>
                      </c:pt>
                      <c:pt idx="731">
                        <c:v>43282.458357118056</c:v>
                      </c:pt>
                      <c:pt idx="732">
                        <c:v>43282.500023842593</c:v>
                      </c:pt>
                      <c:pt idx="733">
                        <c:v>43282.54169056713</c:v>
                      </c:pt>
                      <c:pt idx="734">
                        <c:v>43282.583357291667</c:v>
                      </c:pt>
                      <c:pt idx="735">
                        <c:v>43282.625024016204</c:v>
                      </c:pt>
                      <c:pt idx="736">
                        <c:v>43282.666690740742</c:v>
                      </c:pt>
                      <c:pt idx="737">
                        <c:v>43282.708357465279</c:v>
                      </c:pt>
                      <c:pt idx="738">
                        <c:v>43282.750024189816</c:v>
                      </c:pt>
                      <c:pt idx="739">
                        <c:v>43282.791690914353</c:v>
                      </c:pt>
                      <c:pt idx="740">
                        <c:v>43282.83335763889</c:v>
                      </c:pt>
                      <c:pt idx="741">
                        <c:v>43282.875024363428</c:v>
                      </c:pt>
                      <c:pt idx="742">
                        <c:v>43282.916691087965</c:v>
                      </c:pt>
                      <c:pt idx="743">
                        <c:v>43282.958357812502</c:v>
                      </c:pt>
                      <c:pt idx="744">
                        <c:v>43283.000024537039</c:v>
                      </c:pt>
                      <c:pt idx="745">
                        <c:v>43283.041691261576</c:v>
                      </c:pt>
                      <c:pt idx="746">
                        <c:v>43283.083357986114</c:v>
                      </c:pt>
                      <c:pt idx="747">
                        <c:v>43283.125024710651</c:v>
                      </c:pt>
                      <c:pt idx="748">
                        <c:v>43283.166691435188</c:v>
                      </c:pt>
                      <c:pt idx="749">
                        <c:v>43283.208358159725</c:v>
                      </c:pt>
                      <c:pt idx="750">
                        <c:v>43283.250024884263</c:v>
                      </c:pt>
                      <c:pt idx="751">
                        <c:v>43283.2916916088</c:v>
                      </c:pt>
                      <c:pt idx="752">
                        <c:v>43283.333358333337</c:v>
                      </c:pt>
                      <c:pt idx="753">
                        <c:v>43283.375025057867</c:v>
                      </c:pt>
                      <c:pt idx="754">
                        <c:v>43283.416691782404</c:v>
                      </c:pt>
                      <c:pt idx="755">
                        <c:v>43283.458358506941</c:v>
                      </c:pt>
                      <c:pt idx="756">
                        <c:v>43283.500025231479</c:v>
                      </c:pt>
                      <c:pt idx="757">
                        <c:v>43283.541691956016</c:v>
                      </c:pt>
                      <c:pt idx="758">
                        <c:v>43283.583358680553</c:v>
                      </c:pt>
                      <c:pt idx="759">
                        <c:v>43283.62502540509</c:v>
                      </c:pt>
                      <c:pt idx="760">
                        <c:v>43283.666692129627</c:v>
                      </c:pt>
                      <c:pt idx="761">
                        <c:v>43283.708358854165</c:v>
                      </c:pt>
                      <c:pt idx="762">
                        <c:v>43283.750025578702</c:v>
                      </c:pt>
                      <c:pt idx="763">
                        <c:v>43283.791692303239</c:v>
                      </c:pt>
                      <c:pt idx="764">
                        <c:v>43283.833359027776</c:v>
                      </c:pt>
                      <c:pt idx="765">
                        <c:v>43283.875025752313</c:v>
                      </c:pt>
                      <c:pt idx="766">
                        <c:v>43283.916692476851</c:v>
                      </c:pt>
                      <c:pt idx="767">
                        <c:v>43283.958359201388</c:v>
                      </c:pt>
                      <c:pt idx="768">
                        <c:v>43284.000025925925</c:v>
                      </c:pt>
                      <c:pt idx="769">
                        <c:v>43284.041692650462</c:v>
                      </c:pt>
                      <c:pt idx="770">
                        <c:v>43284.083359374999</c:v>
                      </c:pt>
                      <c:pt idx="771">
                        <c:v>43284.125026099537</c:v>
                      </c:pt>
                      <c:pt idx="772">
                        <c:v>43284.166692824074</c:v>
                      </c:pt>
                      <c:pt idx="773">
                        <c:v>43284.208359548611</c:v>
                      </c:pt>
                      <c:pt idx="774">
                        <c:v>43284.250026273148</c:v>
                      </c:pt>
                      <c:pt idx="775">
                        <c:v>43284.291692997685</c:v>
                      </c:pt>
                      <c:pt idx="776">
                        <c:v>43284.333359722223</c:v>
                      </c:pt>
                      <c:pt idx="777">
                        <c:v>43284.37502644676</c:v>
                      </c:pt>
                      <c:pt idx="778">
                        <c:v>43284.416693171297</c:v>
                      </c:pt>
                      <c:pt idx="779">
                        <c:v>43284.458359895834</c:v>
                      </c:pt>
                      <c:pt idx="780">
                        <c:v>43284.500026620372</c:v>
                      </c:pt>
                      <c:pt idx="781">
                        <c:v>43284.541693344909</c:v>
                      </c:pt>
                      <c:pt idx="782">
                        <c:v>43284.583360069446</c:v>
                      </c:pt>
                      <c:pt idx="783">
                        <c:v>43284.625026793983</c:v>
                      </c:pt>
                      <c:pt idx="784">
                        <c:v>43284.66669351852</c:v>
                      </c:pt>
                      <c:pt idx="785">
                        <c:v>43284.708360243058</c:v>
                      </c:pt>
                      <c:pt idx="786">
                        <c:v>43284.750026967595</c:v>
                      </c:pt>
                      <c:pt idx="787">
                        <c:v>43284.791693692132</c:v>
                      </c:pt>
                      <c:pt idx="788">
                        <c:v>43284.833360416669</c:v>
                      </c:pt>
                      <c:pt idx="789">
                        <c:v>43284.875027141206</c:v>
                      </c:pt>
                      <c:pt idx="790">
                        <c:v>43284.916693865744</c:v>
                      </c:pt>
                      <c:pt idx="791">
                        <c:v>43284.958360590281</c:v>
                      </c:pt>
                      <c:pt idx="792">
                        <c:v>43285.000027314818</c:v>
                      </c:pt>
                      <c:pt idx="793">
                        <c:v>43285.041694039355</c:v>
                      </c:pt>
                      <c:pt idx="794">
                        <c:v>43285.083360763892</c:v>
                      </c:pt>
                      <c:pt idx="795">
                        <c:v>43285.125027488422</c:v>
                      </c:pt>
                      <c:pt idx="796">
                        <c:v>43285.16669421296</c:v>
                      </c:pt>
                      <c:pt idx="797">
                        <c:v>43285.208360937497</c:v>
                      </c:pt>
                      <c:pt idx="798">
                        <c:v>43285.250027662034</c:v>
                      </c:pt>
                      <c:pt idx="799">
                        <c:v>43285.291694386571</c:v>
                      </c:pt>
                      <c:pt idx="800">
                        <c:v>43285.333361111108</c:v>
                      </c:pt>
                      <c:pt idx="801">
                        <c:v>43285.375027835646</c:v>
                      </c:pt>
                      <c:pt idx="802">
                        <c:v>43285.416694560183</c:v>
                      </c:pt>
                      <c:pt idx="803">
                        <c:v>43285.45836128472</c:v>
                      </c:pt>
                      <c:pt idx="804">
                        <c:v>43285.500028009257</c:v>
                      </c:pt>
                      <c:pt idx="805">
                        <c:v>43285.541694733794</c:v>
                      </c:pt>
                      <c:pt idx="806">
                        <c:v>43285.583361458332</c:v>
                      </c:pt>
                      <c:pt idx="807">
                        <c:v>43285.625028182869</c:v>
                      </c:pt>
                      <c:pt idx="808">
                        <c:v>43285.666694907406</c:v>
                      </c:pt>
                      <c:pt idx="809">
                        <c:v>43285.708361631943</c:v>
                      </c:pt>
                      <c:pt idx="810">
                        <c:v>43285.75002835648</c:v>
                      </c:pt>
                      <c:pt idx="811">
                        <c:v>43285.791695081018</c:v>
                      </c:pt>
                      <c:pt idx="812">
                        <c:v>43285.833361805555</c:v>
                      </c:pt>
                      <c:pt idx="813">
                        <c:v>43285.875028530092</c:v>
                      </c:pt>
                      <c:pt idx="814">
                        <c:v>43285.916695254629</c:v>
                      </c:pt>
                      <c:pt idx="815">
                        <c:v>43285.958361979167</c:v>
                      </c:pt>
                      <c:pt idx="816">
                        <c:v>43286.000028703704</c:v>
                      </c:pt>
                      <c:pt idx="817">
                        <c:v>43286.041695428241</c:v>
                      </c:pt>
                      <c:pt idx="818">
                        <c:v>43286.083362152778</c:v>
                      </c:pt>
                      <c:pt idx="819">
                        <c:v>43286.125028877315</c:v>
                      </c:pt>
                      <c:pt idx="820">
                        <c:v>43286.166695601853</c:v>
                      </c:pt>
                      <c:pt idx="821">
                        <c:v>43286.20836232639</c:v>
                      </c:pt>
                      <c:pt idx="822">
                        <c:v>43286.250029050927</c:v>
                      </c:pt>
                      <c:pt idx="823">
                        <c:v>43286.291695775464</c:v>
                      </c:pt>
                      <c:pt idx="824">
                        <c:v>43286.333362500001</c:v>
                      </c:pt>
                      <c:pt idx="825">
                        <c:v>43286.375029224539</c:v>
                      </c:pt>
                      <c:pt idx="826">
                        <c:v>43286.416695949076</c:v>
                      </c:pt>
                      <c:pt idx="827">
                        <c:v>43286.458362673613</c:v>
                      </c:pt>
                      <c:pt idx="828">
                        <c:v>43286.50002939815</c:v>
                      </c:pt>
                      <c:pt idx="829">
                        <c:v>43286.541696122687</c:v>
                      </c:pt>
                      <c:pt idx="830">
                        <c:v>43286.583362847225</c:v>
                      </c:pt>
                      <c:pt idx="831">
                        <c:v>43286.625029571762</c:v>
                      </c:pt>
                      <c:pt idx="832">
                        <c:v>43286.666696296299</c:v>
                      </c:pt>
                      <c:pt idx="833">
                        <c:v>43286.708363020836</c:v>
                      </c:pt>
                      <c:pt idx="834">
                        <c:v>43286.750029745373</c:v>
                      </c:pt>
                      <c:pt idx="835">
                        <c:v>43286.791696469911</c:v>
                      </c:pt>
                      <c:pt idx="836">
                        <c:v>43286.833363194448</c:v>
                      </c:pt>
                      <c:pt idx="837">
                        <c:v>43286.875029918985</c:v>
                      </c:pt>
                      <c:pt idx="838">
                        <c:v>43286.916696643515</c:v>
                      </c:pt>
                      <c:pt idx="839">
                        <c:v>43286.958363368052</c:v>
                      </c:pt>
                      <c:pt idx="840">
                        <c:v>43287.000030092589</c:v>
                      </c:pt>
                      <c:pt idx="841">
                        <c:v>43287.041696817127</c:v>
                      </c:pt>
                      <c:pt idx="842">
                        <c:v>43287.083363541664</c:v>
                      </c:pt>
                      <c:pt idx="843">
                        <c:v>43287.125030266201</c:v>
                      </c:pt>
                      <c:pt idx="844">
                        <c:v>43287.166696990738</c:v>
                      </c:pt>
                      <c:pt idx="845">
                        <c:v>43287.208363715275</c:v>
                      </c:pt>
                      <c:pt idx="846">
                        <c:v>43287.250030439813</c:v>
                      </c:pt>
                      <c:pt idx="847">
                        <c:v>43287.29169716435</c:v>
                      </c:pt>
                      <c:pt idx="848">
                        <c:v>43287.333363888887</c:v>
                      </c:pt>
                      <c:pt idx="849">
                        <c:v>43287.375030613424</c:v>
                      </c:pt>
                      <c:pt idx="850">
                        <c:v>43287.416697337962</c:v>
                      </c:pt>
                      <c:pt idx="851">
                        <c:v>43287.458364062499</c:v>
                      </c:pt>
                      <c:pt idx="852">
                        <c:v>43287.500030787036</c:v>
                      </c:pt>
                      <c:pt idx="853">
                        <c:v>43287.541697511573</c:v>
                      </c:pt>
                      <c:pt idx="854">
                        <c:v>43287.58336423611</c:v>
                      </c:pt>
                      <c:pt idx="855">
                        <c:v>43287.625030960648</c:v>
                      </c:pt>
                      <c:pt idx="856">
                        <c:v>43287.666697685185</c:v>
                      </c:pt>
                      <c:pt idx="857">
                        <c:v>43287.708364409722</c:v>
                      </c:pt>
                      <c:pt idx="858">
                        <c:v>43287.750031134259</c:v>
                      </c:pt>
                      <c:pt idx="859">
                        <c:v>43287.791697858796</c:v>
                      </c:pt>
                      <c:pt idx="860">
                        <c:v>43287.833364583334</c:v>
                      </c:pt>
                      <c:pt idx="861">
                        <c:v>43287.875031307871</c:v>
                      </c:pt>
                      <c:pt idx="862">
                        <c:v>43287.916698032408</c:v>
                      </c:pt>
                      <c:pt idx="863">
                        <c:v>43287.958364756945</c:v>
                      </c:pt>
                      <c:pt idx="864">
                        <c:v>43288.000031481482</c:v>
                      </c:pt>
                      <c:pt idx="865">
                        <c:v>43288.04169820602</c:v>
                      </c:pt>
                      <c:pt idx="866">
                        <c:v>43288.083364930557</c:v>
                      </c:pt>
                      <c:pt idx="867">
                        <c:v>43288.125031655094</c:v>
                      </c:pt>
                      <c:pt idx="868">
                        <c:v>43288.166698379631</c:v>
                      </c:pt>
                      <c:pt idx="869">
                        <c:v>43288.208365104168</c:v>
                      </c:pt>
                      <c:pt idx="870">
                        <c:v>43288.250031828706</c:v>
                      </c:pt>
                      <c:pt idx="871">
                        <c:v>43288.291698553243</c:v>
                      </c:pt>
                      <c:pt idx="872">
                        <c:v>43288.33336527778</c:v>
                      </c:pt>
                      <c:pt idx="873">
                        <c:v>43288.375032002317</c:v>
                      </c:pt>
                      <c:pt idx="874">
                        <c:v>43288.416698726855</c:v>
                      </c:pt>
                      <c:pt idx="875">
                        <c:v>43288.458365451392</c:v>
                      </c:pt>
                      <c:pt idx="876">
                        <c:v>43288.500032175929</c:v>
                      </c:pt>
                      <c:pt idx="877">
                        <c:v>43288.541698900466</c:v>
                      </c:pt>
                      <c:pt idx="878">
                        <c:v>43288.583365625003</c:v>
                      </c:pt>
                      <c:pt idx="879">
                        <c:v>43288.625032349541</c:v>
                      </c:pt>
                      <c:pt idx="880">
                        <c:v>43288.66669907407</c:v>
                      </c:pt>
                      <c:pt idx="881">
                        <c:v>43288.708365798608</c:v>
                      </c:pt>
                      <c:pt idx="882">
                        <c:v>43288.750032523145</c:v>
                      </c:pt>
                      <c:pt idx="883">
                        <c:v>43288.791699247682</c:v>
                      </c:pt>
                      <c:pt idx="884">
                        <c:v>43288.833365972219</c:v>
                      </c:pt>
                      <c:pt idx="885">
                        <c:v>43288.875032696757</c:v>
                      </c:pt>
                      <c:pt idx="886">
                        <c:v>43288.916699421294</c:v>
                      </c:pt>
                      <c:pt idx="887">
                        <c:v>43288.958366145831</c:v>
                      </c:pt>
                      <c:pt idx="888">
                        <c:v>43289.000032870368</c:v>
                      </c:pt>
                      <c:pt idx="889">
                        <c:v>43289.041699594905</c:v>
                      </c:pt>
                      <c:pt idx="890">
                        <c:v>43289.083366319443</c:v>
                      </c:pt>
                      <c:pt idx="891">
                        <c:v>43289.12503304398</c:v>
                      </c:pt>
                      <c:pt idx="892">
                        <c:v>43289.166699768517</c:v>
                      </c:pt>
                      <c:pt idx="893">
                        <c:v>43289.208366493054</c:v>
                      </c:pt>
                      <c:pt idx="894">
                        <c:v>43289.250033217591</c:v>
                      </c:pt>
                      <c:pt idx="895">
                        <c:v>43289.291699942129</c:v>
                      </c:pt>
                      <c:pt idx="896">
                        <c:v>43289.333366666666</c:v>
                      </c:pt>
                      <c:pt idx="897">
                        <c:v>43289.375033391203</c:v>
                      </c:pt>
                      <c:pt idx="898">
                        <c:v>43289.41670011574</c:v>
                      </c:pt>
                      <c:pt idx="899">
                        <c:v>43289.458366840277</c:v>
                      </c:pt>
                      <c:pt idx="900">
                        <c:v>43289.500033564815</c:v>
                      </c:pt>
                      <c:pt idx="901">
                        <c:v>43289.541700289352</c:v>
                      </c:pt>
                      <c:pt idx="902">
                        <c:v>43289.583367013889</c:v>
                      </c:pt>
                      <c:pt idx="903">
                        <c:v>43289.625033738426</c:v>
                      </c:pt>
                      <c:pt idx="904">
                        <c:v>43289.666700462963</c:v>
                      </c:pt>
                      <c:pt idx="905">
                        <c:v>43289.708367187501</c:v>
                      </c:pt>
                      <c:pt idx="906">
                        <c:v>43289.750033912038</c:v>
                      </c:pt>
                      <c:pt idx="907">
                        <c:v>43289.791700636575</c:v>
                      </c:pt>
                      <c:pt idx="908">
                        <c:v>43289.833367361112</c:v>
                      </c:pt>
                      <c:pt idx="909">
                        <c:v>43289.87503408565</c:v>
                      </c:pt>
                      <c:pt idx="910">
                        <c:v>43289.916700810187</c:v>
                      </c:pt>
                      <c:pt idx="911">
                        <c:v>43289.958367534724</c:v>
                      </c:pt>
                      <c:pt idx="912">
                        <c:v>43290.000034259261</c:v>
                      </c:pt>
                      <c:pt idx="913">
                        <c:v>43290.041700983798</c:v>
                      </c:pt>
                      <c:pt idx="914">
                        <c:v>43290.083367708336</c:v>
                      </c:pt>
                      <c:pt idx="915">
                        <c:v>43290.125034432873</c:v>
                      </c:pt>
                      <c:pt idx="916">
                        <c:v>43290.16670115741</c:v>
                      </c:pt>
                      <c:pt idx="917">
                        <c:v>43290.208367881947</c:v>
                      </c:pt>
                      <c:pt idx="918">
                        <c:v>43290.250034606484</c:v>
                      </c:pt>
                      <c:pt idx="919">
                        <c:v>43290.291701331022</c:v>
                      </c:pt>
                      <c:pt idx="920">
                        <c:v>43290.333368055559</c:v>
                      </c:pt>
                      <c:pt idx="921">
                        <c:v>43290.375034780096</c:v>
                      </c:pt>
                      <c:pt idx="922">
                        <c:v>43290.416701504633</c:v>
                      </c:pt>
                      <c:pt idx="923">
                        <c:v>43290.458368229163</c:v>
                      </c:pt>
                      <c:pt idx="924">
                        <c:v>43290.5000349537</c:v>
                      </c:pt>
                      <c:pt idx="925">
                        <c:v>43290.541701678238</c:v>
                      </c:pt>
                      <c:pt idx="926">
                        <c:v>43290.583368402775</c:v>
                      </c:pt>
                      <c:pt idx="927">
                        <c:v>43290.625035127312</c:v>
                      </c:pt>
                      <c:pt idx="928">
                        <c:v>43290.666701851849</c:v>
                      </c:pt>
                      <c:pt idx="929">
                        <c:v>43290.708368576386</c:v>
                      </c:pt>
                      <c:pt idx="930">
                        <c:v>43290.750035300924</c:v>
                      </c:pt>
                      <c:pt idx="931">
                        <c:v>43290.791702025461</c:v>
                      </c:pt>
                      <c:pt idx="932">
                        <c:v>43290.833368749998</c:v>
                      </c:pt>
                      <c:pt idx="933">
                        <c:v>43290.875035474535</c:v>
                      </c:pt>
                      <c:pt idx="934">
                        <c:v>43290.916702199072</c:v>
                      </c:pt>
                      <c:pt idx="935">
                        <c:v>43290.95836892361</c:v>
                      </c:pt>
                      <c:pt idx="936">
                        <c:v>43291.000035648147</c:v>
                      </c:pt>
                      <c:pt idx="937">
                        <c:v>43291.041702372684</c:v>
                      </c:pt>
                      <c:pt idx="938">
                        <c:v>43291.083369097221</c:v>
                      </c:pt>
                      <c:pt idx="939">
                        <c:v>43291.125035821759</c:v>
                      </c:pt>
                      <c:pt idx="940">
                        <c:v>43291.166702546296</c:v>
                      </c:pt>
                      <c:pt idx="941">
                        <c:v>43291.208369270833</c:v>
                      </c:pt>
                      <c:pt idx="942">
                        <c:v>43291.25003599537</c:v>
                      </c:pt>
                      <c:pt idx="943">
                        <c:v>43291.291702719907</c:v>
                      </c:pt>
                      <c:pt idx="944">
                        <c:v>43291.333369444445</c:v>
                      </c:pt>
                      <c:pt idx="945">
                        <c:v>43291.375036168982</c:v>
                      </c:pt>
                      <c:pt idx="946">
                        <c:v>43291.416702893519</c:v>
                      </c:pt>
                      <c:pt idx="947">
                        <c:v>43291.458369618056</c:v>
                      </c:pt>
                      <c:pt idx="948">
                        <c:v>43291.500036342593</c:v>
                      </c:pt>
                      <c:pt idx="949">
                        <c:v>43291.541703067131</c:v>
                      </c:pt>
                      <c:pt idx="950">
                        <c:v>43291.583369791668</c:v>
                      </c:pt>
                      <c:pt idx="951">
                        <c:v>43291.625036516205</c:v>
                      </c:pt>
                      <c:pt idx="952">
                        <c:v>43291.666703240742</c:v>
                      </c:pt>
                      <c:pt idx="953">
                        <c:v>43291.708369965279</c:v>
                      </c:pt>
                      <c:pt idx="954">
                        <c:v>43291.750036689817</c:v>
                      </c:pt>
                      <c:pt idx="955">
                        <c:v>43291.791703414354</c:v>
                      </c:pt>
                      <c:pt idx="956">
                        <c:v>43291.833370138891</c:v>
                      </c:pt>
                      <c:pt idx="957">
                        <c:v>43291.875036863428</c:v>
                      </c:pt>
                      <c:pt idx="958">
                        <c:v>43291.916703587965</c:v>
                      </c:pt>
                      <c:pt idx="959">
                        <c:v>43291.958370312503</c:v>
                      </c:pt>
                      <c:pt idx="960">
                        <c:v>43292.00003703704</c:v>
                      </c:pt>
                      <c:pt idx="961">
                        <c:v>43292.041703761577</c:v>
                      </c:pt>
                      <c:pt idx="962">
                        <c:v>43292.083370486114</c:v>
                      </c:pt>
                      <c:pt idx="963">
                        <c:v>43292.125037210651</c:v>
                      </c:pt>
                      <c:pt idx="964">
                        <c:v>43292.166703935189</c:v>
                      </c:pt>
                      <c:pt idx="965">
                        <c:v>43292.208370659719</c:v>
                      </c:pt>
                      <c:pt idx="966">
                        <c:v>43292.250037384256</c:v>
                      </c:pt>
                      <c:pt idx="967">
                        <c:v>43292.291704108793</c:v>
                      </c:pt>
                      <c:pt idx="968">
                        <c:v>43292.33337083333</c:v>
                      </c:pt>
                      <c:pt idx="969">
                        <c:v>43292.375037557867</c:v>
                      </c:pt>
                      <c:pt idx="970">
                        <c:v>43292.416704282405</c:v>
                      </c:pt>
                      <c:pt idx="971">
                        <c:v>43292.458371006942</c:v>
                      </c:pt>
                      <c:pt idx="972">
                        <c:v>43292.500037731479</c:v>
                      </c:pt>
                      <c:pt idx="973">
                        <c:v>43292.541704456016</c:v>
                      </c:pt>
                      <c:pt idx="974">
                        <c:v>43292.583371180554</c:v>
                      </c:pt>
                      <c:pt idx="975">
                        <c:v>43292.625037905091</c:v>
                      </c:pt>
                      <c:pt idx="976">
                        <c:v>43292.666704629628</c:v>
                      </c:pt>
                      <c:pt idx="977">
                        <c:v>43292.708371354165</c:v>
                      </c:pt>
                      <c:pt idx="978">
                        <c:v>43292.750038078702</c:v>
                      </c:pt>
                      <c:pt idx="979">
                        <c:v>43292.79170480324</c:v>
                      </c:pt>
                      <c:pt idx="980">
                        <c:v>43292.833371527777</c:v>
                      </c:pt>
                      <c:pt idx="981">
                        <c:v>43292.875038252314</c:v>
                      </c:pt>
                      <c:pt idx="982">
                        <c:v>43292.916704976851</c:v>
                      </c:pt>
                      <c:pt idx="983">
                        <c:v>43292.958371701388</c:v>
                      </c:pt>
                      <c:pt idx="984">
                        <c:v>43293.000038425926</c:v>
                      </c:pt>
                      <c:pt idx="985">
                        <c:v>43293.041705150463</c:v>
                      </c:pt>
                      <c:pt idx="986">
                        <c:v>43293.083371875</c:v>
                      </c:pt>
                      <c:pt idx="987">
                        <c:v>43293.125038599537</c:v>
                      </c:pt>
                      <c:pt idx="988">
                        <c:v>43293.166705324074</c:v>
                      </c:pt>
                      <c:pt idx="989">
                        <c:v>43293.208372048612</c:v>
                      </c:pt>
                      <c:pt idx="990">
                        <c:v>43293.250038773149</c:v>
                      </c:pt>
                      <c:pt idx="991">
                        <c:v>43293.291705497686</c:v>
                      </c:pt>
                      <c:pt idx="992">
                        <c:v>43293.333372222223</c:v>
                      </c:pt>
                      <c:pt idx="993">
                        <c:v>43293.37503894676</c:v>
                      </c:pt>
                      <c:pt idx="994">
                        <c:v>43293.416705671298</c:v>
                      </c:pt>
                      <c:pt idx="995">
                        <c:v>43293.458372395835</c:v>
                      </c:pt>
                      <c:pt idx="996">
                        <c:v>43293.500039120372</c:v>
                      </c:pt>
                      <c:pt idx="997">
                        <c:v>43293.541705844909</c:v>
                      </c:pt>
                      <c:pt idx="998">
                        <c:v>43293.583372569447</c:v>
                      </c:pt>
                      <c:pt idx="999">
                        <c:v>43293.625039293984</c:v>
                      </c:pt>
                      <c:pt idx="1000">
                        <c:v>43293.666706018521</c:v>
                      </c:pt>
                      <c:pt idx="1001">
                        <c:v>43293.708372743058</c:v>
                      </c:pt>
                      <c:pt idx="1002">
                        <c:v>43293.750039467595</c:v>
                      </c:pt>
                      <c:pt idx="1003">
                        <c:v>43293.791706192133</c:v>
                      </c:pt>
                      <c:pt idx="1004">
                        <c:v>43293.83337291667</c:v>
                      </c:pt>
                      <c:pt idx="1005">
                        <c:v>43293.875039641207</c:v>
                      </c:pt>
                      <c:pt idx="1006">
                        <c:v>43293.916706365744</c:v>
                      </c:pt>
                      <c:pt idx="1007">
                        <c:v>43293.958373090281</c:v>
                      </c:pt>
                      <c:pt idx="1008">
                        <c:v>43294.000039814811</c:v>
                      </c:pt>
                      <c:pt idx="1009">
                        <c:v>43294.041706539349</c:v>
                      </c:pt>
                      <c:pt idx="1010">
                        <c:v>43294.083373263886</c:v>
                      </c:pt>
                      <c:pt idx="1011">
                        <c:v>43294.125039988423</c:v>
                      </c:pt>
                      <c:pt idx="1012">
                        <c:v>43294.16670671296</c:v>
                      </c:pt>
                      <c:pt idx="1013">
                        <c:v>43294.208373437497</c:v>
                      </c:pt>
                      <c:pt idx="1014">
                        <c:v>43294.250040162035</c:v>
                      </c:pt>
                      <c:pt idx="1015">
                        <c:v>43294.291706886572</c:v>
                      </c:pt>
                      <c:pt idx="1016">
                        <c:v>43294.333373611109</c:v>
                      </c:pt>
                      <c:pt idx="1017">
                        <c:v>43294.375040335646</c:v>
                      </c:pt>
                      <c:pt idx="1018">
                        <c:v>43294.416707060183</c:v>
                      </c:pt>
                      <c:pt idx="1019">
                        <c:v>43294.458373784721</c:v>
                      </c:pt>
                      <c:pt idx="1020">
                        <c:v>43294.500040509258</c:v>
                      </c:pt>
                      <c:pt idx="1021">
                        <c:v>43294.541707233795</c:v>
                      </c:pt>
                      <c:pt idx="1022">
                        <c:v>43294.583373958332</c:v>
                      </c:pt>
                      <c:pt idx="1023">
                        <c:v>43294.625040682869</c:v>
                      </c:pt>
                      <c:pt idx="1024">
                        <c:v>43294.666707407407</c:v>
                      </c:pt>
                      <c:pt idx="1025">
                        <c:v>43294.708374131944</c:v>
                      </c:pt>
                      <c:pt idx="1026">
                        <c:v>43294.750040856481</c:v>
                      </c:pt>
                      <c:pt idx="1027">
                        <c:v>43294.791707581018</c:v>
                      </c:pt>
                      <c:pt idx="1028">
                        <c:v>43294.833374305555</c:v>
                      </c:pt>
                      <c:pt idx="1029">
                        <c:v>43294.875041030093</c:v>
                      </c:pt>
                      <c:pt idx="1030">
                        <c:v>43294.91670775463</c:v>
                      </c:pt>
                      <c:pt idx="1031">
                        <c:v>43294.958374479167</c:v>
                      </c:pt>
                      <c:pt idx="1032">
                        <c:v>43295.000041203704</c:v>
                      </c:pt>
                      <c:pt idx="1033">
                        <c:v>43295.041707928242</c:v>
                      </c:pt>
                      <c:pt idx="1034">
                        <c:v>43295.083374652779</c:v>
                      </c:pt>
                      <c:pt idx="1035">
                        <c:v>43295.125041377316</c:v>
                      </c:pt>
                      <c:pt idx="1036">
                        <c:v>43295.166708101853</c:v>
                      </c:pt>
                      <c:pt idx="1037">
                        <c:v>43295.20837482639</c:v>
                      </c:pt>
                      <c:pt idx="1038">
                        <c:v>43295.250041550928</c:v>
                      </c:pt>
                      <c:pt idx="1039">
                        <c:v>43295.291708275465</c:v>
                      </c:pt>
                      <c:pt idx="1040">
                        <c:v>43295.333375000002</c:v>
                      </c:pt>
                      <c:pt idx="1041">
                        <c:v>43295.375041724539</c:v>
                      </c:pt>
                      <c:pt idx="1042">
                        <c:v>43295.416708449076</c:v>
                      </c:pt>
                      <c:pt idx="1043">
                        <c:v>43295.458375173614</c:v>
                      </c:pt>
                      <c:pt idx="1044">
                        <c:v>43295.500041898151</c:v>
                      </c:pt>
                      <c:pt idx="1045">
                        <c:v>43295.541708622688</c:v>
                      </c:pt>
                      <c:pt idx="1046">
                        <c:v>43295.583375347225</c:v>
                      </c:pt>
                      <c:pt idx="1047">
                        <c:v>43295.625042071762</c:v>
                      </c:pt>
                      <c:pt idx="1048">
                        <c:v>43295.6667087963</c:v>
                      </c:pt>
                      <c:pt idx="1049">
                        <c:v>43295.708375520837</c:v>
                      </c:pt>
                      <c:pt idx="1050">
                        <c:v>43295.750042245367</c:v>
                      </c:pt>
                      <c:pt idx="1051">
                        <c:v>43295.791708969904</c:v>
                      </c:pt>
                      <c:pt idx="1052">
                        <c:v>43295.833375694441</c:v>
                      </c:pt>
                      <c:pt idx="1053">
                        <c:v>43295.875042418978</c:v>
                      </c:pt>
                      <c:pt idx="1054">
                        <c:v>43295.916709143516</c:v>
                      </c:pt>
                      <c:pt idx="1055">
                        <c:v>43295.958375868053</c:v>
                      </c:pt>
                      <c:pt idx="1056">
                        <c:v>43296.00004259259</c:v>
                      </c:pt>
                      <c:pt idx="1057">
                        <c:v>43296.041709317127</c:v>
                      </c:pt>
                      <c:pt idx="1058">
                        <c:v>43296.083376041664</c:v>
                      </c:pt>
                      <c:pt idx="1059">
                        <c:v>43296.125042766202</c:v>
                      </c:pt>
                      <c:pt idx="1060">
                        <c:v>43296.166709490739</c:v>
                      </c:pt>
                      <c:pt idx="1061">
                        <c:v>43296.208376215276</c:v>
                      </c:pt>
                      <c:pt idx="1062">
                        <c:v>43296.250042939813</c:v>
                      </c:pt>
                      <c:pt idx="1063">
                        <c:v>43296.29170966435</c:v>
                      </c:pt>
                      <c:pt idx="1064">
                        <c:v>43296.333376388888</c:v>
                      </c:pt>
                      <c:pt idx="1065">
                        <c:v>43296.375043113425</c:v>
                      </c:pt>
                      <c:pt idx="1066">
                        <c:v>43296.416709837962</c:v>
                      </c:pt>
                      <c:pt idx="1067">
                        <c:v>43296.458376562499</c:v>
                      </c:pt>
                      <c:pt idx="1068">
                        <c:v>43296.500043287037</c:v>
                      </c:pt>
                      <c:pt idx="1069">
                        <c:v>43296.541710011574</c:v>
                      </c:pt>
                      <c:pt idx="1070">
                        <c:v>43296.583376736111</c:v>
                      </c:pt>
                      <c:pt idx="1071">
                        <c:v>43296.625043460648</c:v>
                      </c:pt>
                      <c:pt idx="1072">
                        <c:v>43296.666710185185</c:v>
                      </c:pt>
                      <c:pt idx="1073">
                        <c:v>43296.708376909723</c:v>
                      </c:pt>
                      <c:pt idx="1074">
                        <c:v>43296.75004363426</c:v>
                      </c:pt>
                      <c:pt idx="1075">
                        <c:v>43296.791710358797</c:v>
                      </c:pt>
                      <c:pt idx="1076">
                        <c:v>43296.833377083334</c:v>
                      </c:pt>
                      <c:pt idx="1077">
                        <c:v>43296.875043807871</c:v>
                      </c:pt>
                      <c:pt idx="1078">
                        <c:v>43296.916710532409</c:v>
                      </c:pt>
                      <c:pt idx="1079">
                        <c:v>43296.958377256946</c:v>
                      </c:pt>
                      <c:pt idx="1080">
                        <c:v>43297.000043981483</c:v>
                      </c:pt>
                      <c:pt idx="1081">
                        <c:v>43297.04171070602</c:v>
                      </c:pt>
                      <c:pt idx="1082">
                        <c:v>43297.083377430557</c:v>
                      </c:pt>
                      <c:pt idx="1083">
                        <c:v>43297.125044155095</c:v>
                      </c:pt>
                      <c:pt idx="1084">
                        <c:v>43297.166710879632</c:v>
                      </c:pt>
                      <c:pt idx="1085">
                        <c:v>43297.208377604169</c:v>
                      </c:pt>
                      <c:pt idx="1086">
                        <c:v>43297.250044328706</c:v>
                      </c:pt>
                      <c:pt idx="1087">
                        <c:v>43297.291711053243</c:v>
                      </c:pt>
                      <c:pt idx="1088">
                        <c:v>43297.333377777781</c:v>
                      </c:pt>
                      <c:pt idx="1089">
                        <c:v>43297.375044502318</c:v>
                      </c:pt>
                      <c:pt idx="1090">
                        <c:v>43297.416711226855</c:v>
                      </c:pt>
                      <c:pt idx="1091">
                        <c:v>43297.458377951392</c:v>
                      </c:pt>
                      <c:pt idx="1092">
                        <c:v>43297.50004467593</c:v>
                      </c:pt>
                      <c:pt idx="1093">
                        <c:v>43297.541711400459</c:v>
                      </c:pt>
                      <c:pt idx="1094">
                        <c:v>43297.583378124997</c:v>
                      </c:pt>
                      <c:pt idx="1095">
                        <c:v>43297.625044849534</c:v>
                      </c:pt>
                      <c:pt idx="1096">
                        <c:v>43297.666711574071</c:v>
                      </c:pt>
                      <c:pt idx="1097">
                        <c:v>43297.708378298608</c:v>
                      </c:pt>
                      <c:pt idx="1098">
                        <c:v>43297.750045023146</c:v>
                      </c:pt>
                      <c:pt idx="1099">
                        <c:v>43297.791711747683</c:v>
                      </c:pt>
                      <c:pt idx="1100">
                        <c:v>43297.83337847222</c:v>
                      </c:pt>
                      <c:pt idx="1101">
                        <c:v>43297.875045196757</c:v>
                      </c:pt>
                      <c:pt idx="1102">
                        <c:v>43297.916711921294</c:v>
                      </c:pt>
                      <c:pt idx="1103">
                        <c:v>43297.958378645832</c:v>
                      </c:pt>
                      <c:pt idx="1104">
                        <c:v>43298.000045370369</c:v>
                      </c:pt>
                      <c:pt idx="1105">
                        <c:v>43298.041712094906</c:v>
                      </c:pt>
                      <c:pt idx="1106">
                        <c:v>43298.083378819443</c:v>
                      </c:pt>
                      <c:pt idx="1107">
                        <c:v>43298.12504554398</c:v>
                      </c:pt>
                      <c:pt idx="1108">
                        <c:v>43298.166712268518</c:v>
                      </c:pt>
                      <c:pt idx="1109">
                        <c:v>43298.208378993055</c:v>
                      </c:pt>
                      <c:pt idx="1110">
                        <c:v>43298.250045717592</c:v>
                      </c:pt>
                      <c:pt idx="1111">
                        <c:v>43298.291712442129</c:v>
                      </c:pt>
                      <c:pt idx="1112">
                        <c:v>43298.333379166666</c:v>
                      </c:pt>
                      <c:pt idx="1113">
                        <c:v>43298.375045891204</c:v>
                      </c:pt>
                      <c:pt idx="1114">
                        <c:v>43298.416712615741</c:v>
                      </c:pt>
                      <c:pt idx="1115">
                        <c:v>43298.458379340278</c:v>
                      </c:pt>
                      <c:pt idx="1116">
                        <c:v>43298.500046064815</c:v>
                      </c:pt>
                      <c:pt idx="1117">
                        <c:v>43298.541712789352</c:v>
                      </c:pt>
                      <c:pt idx="1118">
                        <c:v>43298.58337951389</c:v>
                      </c:pt>
                      <c:pt idx="1119">
                        <c:v>43298.625046238427</c:v>
                      </c:pt>
                      <c:pt idx="1120">
                        <c:v>43298.666712962964</c:v>
                      </c:pt>
                      <c:pt idx="1121">
                        <c:v>43298.708379687501</c:v>
                      </c:pt>
                      <c:pt idx="1122">
                        <c:v>43298.750046412039</c:v>
                      </c:pt>
                      <c:pt idx="1123">
                        <c:v>43298.791713136576</c:v>
                      </c:pt>
                      <c:pt idx="1124">
                        <c:v>43298.833379861113</c:v>
                      </c:pt>
                      <c:pt idx="1125">
                        <c:v>43298.87504658565</c:v>
                      </c:pt>
                      <c:pt idx="1126">
                        <c:v>43298.916713310187</c:v>
                      </c:pt>
                      <c:pt idx="1127">
                        <c:v>43298.958380034725</c:v>
                      </c:pt>
                      <c:pt idx="1128">
                        <c:v>43299.000046759262</c:v>
                      </c:pt>
                      <c:pt idx="1129">
                        <c:v>43299.041713483799</c:v>
                      </c:pt>
                      <c:pt idx="1130">
                        <c:v>43299.083380208336</c:v>
                      </c:pt>
                      <c:pt idx="1131">
                        <c:v>43299.125046932873</c:v>
                      </c:pt>
                      <c:pt idx="1132">
                        <c:v>43299.166713657411</c:v>
                      </c:pt>
                      <c:pt idx="1133">
                        <c:v>43299.208380381948</c:v>
                      </c:pt>
                      <c:pt idx="1134">
                        <c:v>43299.250047106485</c:v>
                      </c:pt>
                      <c:pt idx="1135">
                        <c:v>43299.291713831015</c:v>
                      </c:pt>
                      <c:pt idx="1136">
                        <c:v>43299.333380555552</c:v>
                      </c:pt>
                      <c:pt idx="1137">
                        <c:v>43299.375047280089</c:v>
                      </c:pt>
                      <c:pt idx="1138">
                        <c:v>43299.416714004627</c:v>
                      </c:pt>
                      <c:pt idx="1139">
                        <c:v>43299.458380729164</c:v>
                      </c:pt>
                      <c:pt idx="1140">
                        <c:v>43299.500047453701</c:v>
                      </c:pt>
                      <c:pt idx="1141">
                        <c:v>43299.541714178238</c:v>
                      </c:pt>
                      <c:pt idx="1142">
                        <c:v>43299.583380902775</c:v>
                      </c:pt>
                      <c:pt idx="1143">
                        <c:v>43299.625047627313</c:v>
                      </c:pt>
                      <c:pt idx="1144">
                        <c:v>43299.66671435185</c:v>
                      </c:pt>
                      <c:pt idx="1145">
                        <c:v>43299.708381076387</c:v>
                      </c:pt>
                      <c:pt idx="1146">
                        <c:v>43299.750047800924</c:v>
                      </c:pt>
                      <c:pt idx="1147">
                        <c:v>43299.791714525461</c:v>
                      </c:pt>
                      <c:pt idx="1148">
                        <c:v>43299.833381249999</c:v>
                      </c:pt>
                      <c:pt idx="1149">
                        <c:v>43299.875047974536</c:v>
                      </c:pt>
                      <c:pt idx="1150">
                        <c:v>43299.916714699073</c:v>
                      </c:pt>
                      <c:pt idx="1151">
                        <c:v>43299.95838142361</c:v>
                      </c:pt>
                      <c:pt idx="1152">
                        <c:v>43300.000048148147</c:v>
                      </c:pt>
                      <c:pt idx="1153">
                        <c:v>43300.041714872685</c:v>
                      </c:pt>
                      <c:pt idx="1154">
                        <c:v>43300.083381597222</c:v>
                      </c:pt>
                      <c:pt idx="1155">
                        <c:v>43300.125048321759</c:v>
                      </c:pt>
                      <c:pt idx="1156">
                        <c:v>43300.166715046296</c:v>
                      </c:pt>
                      <c:pt idx="1157">
                        <c:v>43300.208381770834</c:v>
                      </c:pt>
                      <c:pt idx="1158">
                        <c:v>43300.250048495371</c:v>
                      </c:pt>
                      <c:pt idx="1159">
                        <c:v>43300.291715219908</c:v>
                      </c:pt>
                      <c:pt idx="1160">
                        <c:v>43300.333381944445</c:v>
                      </c:pt>
                      <c:pt idx="1161">
                        <c:v>43300.375048668982</c:v>
                      </c:pt>
                      <c:pt idx="1162">
                        <c:v>43300.41671539352</c:v>
                      </c:pt>
                      <c:pt idx="1163">
                        <c:v>43300.458382118057</c:v>
                      </c:pt>
                      <c:pt idx="1164">
                        <c:v>43300.500048842594</c:v>
                      </c:pt>
                      <c:pt idx="1165">
                        <c:v>43300.541715567131</c:v>
                      </c:pt>
                      <c:pt idx="1166">
                        <c:v>43300.583382291668</c:v>
                      </c:pt>
                      <c:pt idx="1167">
                        <c:v>43300.625049016206</c:v>
                      </c:pt>
                      <c:pt idx="1168">
                        <c:v>43300.666715740743</c:v>
                      </c:pt>
                      <c:pt idx="1169">
                        <c:v>43300.70838246528</c:v>
                      </c:pt>
                      <c:pt idx="1170">
                        <c:v>43300.750049189817</c:v>
                      </c:pt>
                      <c:pt idx="1171">
                        <c:v>43300.791715914354</c:v>
                      </c:pt>
                      <c:pt idx="1172">
                        <c:v>43300.833382638892</c:v>
                      </c:pt>
                      <c:pt idx="1173">
                        <c:v>43300.875049363429</c:v>
                      </c:pt>
                      <c:pt idx="1174">
                        <c:v>43300.916716087966</c:v>
                      </c:pt>
                      <c:pt idx="1175">
                        <c:v>43300.958382812503</c:v>
                      </c:pt>
                      <c:pt idx="1176">
                        <c:v>43301.00004953704</c:v>
                      </c:pt>
                      <c:pt idx="1177">
                        <c:v>43301.041716261578</c:v>
                      </c:pt>
                      <c:pt idx="1178">
                        <c:v>43301.083382986108</c:v>
                      </c:pt>
                      <c:pt idx="1179">
                        <c:v>43301.125049710645</c:v>
                      </c:pt>
                      <c:pt idx="1180">
                        <c:v>43301.166716435182</c:v>
                      </c:pt>
                      <c:pt idx="1181">
                        <c:v>43301.208383159719</c:v>
                      </c:pt>
                      <c:pt idx="1182">
                        <c:v>43301.250049884256</c:v>
                      </c:pt>
                      <c:pt idx="1183">
                        <c:v>43301.291716608794</c:v>
                      </c:pt>
                      <c:pt idx="1184">
                        <c:v>43301.333383333331</c:v>
                      </c:pt>
                      <c:pt idx="1185">
                        <c:v>43301.375050057868</c:v>
                      </c:pt>
                      <c:pt idx="1186">
                        <c:v>43301.416716782405</c:v>
                      </c:pt>
                      <c:pt idx="1187">
                        <c:v>43301.458383506942</c:v>
                      </c:pt>
                      <c:pt idx="1188">
                        <c:v>43301.50005023148</c:v>
                      </c:pt>
                      <c:pt idx="1189">
                        <c:v>43301.541716956017</c:v>
                      </c:pt>
                      <c:pt idx="1190">
                        <c:v>43301.583383680554</c:v>
                      </c:pt>
                      <c:pt idx="1191">
                        <c:v>43301.625050405091</c:v>
                      </c:pt>
                      <c:pt idx="1192">
                        <c:v>43301.666717129629</c:v>
                      </c:pt>
                      <c:pt idx="1193">
                        <c:v>43301.708383854166</c:v>
                      </c:pt>
                      <c:pt idx="1194">
                        <c:v>43301.750050578703</c:v>
                      </c:pt>
                      <c:pt idx="1195">
                        <c:v>43301.79171730324</c:v>
                      </c:pt>
                      <c:pt idx="1196">
                        <c:v>43301.833384027777</c:v>
                      </c:pt>
                      <c:pt idx="1197">
                        <c:v>43301.875050752315</c:v>
                      </c:pt>
                      <c:pt idx="1198">
                        <c:v>43301.916717476852</c:v>
                      </c:pt>
                      <c:pt idx="1199">
                        <c:v>43301.958384201389</c:v>
                      </c:pt>
                      <c:pt idx="1200">
                        <c:v>43302.000050925926</c:v>
                      </c:pt>
                      <c:pt idx="1201">
                        <c:v>43302.041717650463</c:v>
                      </c:pt>
                      <c:pt idx="1202">
                        <c:v>43302.083384375001</c:v>
                      </c:pt>
                      <c:pt idx="1203">
                        <c:v>43302.125051099538</c:v>
                      </c:pt>
                      <c:pt idx="1204">
                        <c:v>43302.166717824075</c:v>
                      </c:pt>
                      <c:pt idx="1205">
                        <c:v>43302.208384548612</c:v>
                      </c:pt>
                      <c:pt idx="1206">
                        <c:v>43302.250051273149</c:v>
                      </c:pt>
                      <c:pt idx="1207">
                        <c:v>43302.291717997687</c:v>
                      </c:pt>
                      <c:pt idx="1208">
                        <c:v>43302.333384722224</c:v>
                      </c:pt>
                      <c:pt idx="1209">
                        <c:v>43302.375051446761</c:v>
                      </c:pt>
                      <c:pt idx="1210">
                        <c:v>43302.416718171298</c:v>
                      </c:pt>
                      <c:pt idx="1211">
                        <c:v>43302.458384895835</c:v>
                      </c:pt>
                      <c:pt idx="1212">
                        <c:v>43302.500051620373</c:v>
                      </c:pt>
                      <c:pt idx="1213">
                        <c:v>43302.54171834491</c:v>
                      </c:pt>
                      <c:pt idx="1214">
                        <c:v>43302.583385069447</c:v>
                      </c:pt>
                      <c:pt idx="1215">
                        <c:v>43302.625051793984</c:v>
                      </c:pt>
                      <c:pt idx="1216">
                        <c:v>43302.666718518522</c:v>
                      </c:pt>
                      <c:pt idx="1217">
                        <c:v>43302.708385243059</c:v>
                      </c:pt>
                      <c:pt idx="1218">
                        <c:v>43302.750051967596</c:v>
                      </c:pt>
                      <c:pt idx="1219">
                        <c:v>43302.791718692133</c:v>
                      </c:pt>
                      <c:pt idx="1220">
                        <c:v>43302.833385416663</c:v>
                      </c:pt>
                      <c:pt idx="1221">
                        <c:v>43302.8750521412</c:v>
                      </c:pt>
                      <c:pt idx="1222">
                        <c:v>43302.916718865737</c:v>
                      </c:pt>
                      <c:pt idx="1223">
                        <c:v>43302.958385590275</c:v>
                      </c:pt>
                      <c:pt idx="1224">
                        <c:v>43303.000052314812</c:v>
                      </c:pt>
                      <c:pt idx="1225">
                        <c:v>43303.041719039349</c:v>
                      </c:pt>
                      <c:pt idx="1226">
                        <c:v>43303.083385763886</c:v>
                      </c:pt>
                      <c:pt idx="1227">
                        <c:v>43303.125052488424</c:v>
                      </c:pt>
                      <c:pt idx="1228">
                        <c:v>43303.166719212961</c:v>
                      </c:pt>
                      <c:pt idx="1229">
                        <c:v>43303.208385937498</c:v>
                      </c:pt>
                      <c:pt idx="1230">
                        <c:v>43303.250052662035</c:v>
                      </c:pt>
                      <c:pt idx="1231">
                        <c:v>43303.291719386572</c:v>
                      </c:pt>
                      <c:pt idx="1232">
                        <c:v>43303.33338611111</c:v>
                      </c:pt>
                      <c:pt idx="1233">
                        <c:v>43303.375052835647</c:v>
                      </c:pt>
                      <c:pt idx="1234">
                        <c:v>43303.416719560184</c:v>
                      </c:pt>
                      <c:pt idx="1235">
                        <c:v>43303.458386284721</c:v>
                      </c:pt>
                      <c:pt idx="1236">
                        <c:v>43303.500053009258</c:v>
                      </c:pt>
                      <c:pt idx="1237">
                        <c:v>43303.541719733796</c:v>
                      </c:pt>
                      <c:pt idx="1238">
                        <c:v>43303.583386458333</c:v>
                      </c:pt>
                      <c:pt idx="1239">
                        <c:v>43303.62505318287</c:v>
                      </c:pt>
                      <c:pt idx="1240">
                        <c:v>43303.666719907407</c:v>
                      </c:pt>
                      <c:pt idx="1241">
                        <c:v>43303.708386631944</c:v>
                      </c:pt>
                      <c:pt idx="1242">
                        <c:v>43303.750053356482</c:v>
                      </c:pt>
                      <c:pt idx="1243">
                        <c:v>43303.791720081019</c:v>
                      </c:pt>
                      <c:pt idx="1244">
                        <c:v>43303.833386805556</c:v>
                      </c:pt>
                      <c:pt idx="1245">
                        <c:v>43303.875053530093</c:v>
                      </c:pt>
                      <c:pt idx="1246">
                        <c:v>43303.91672025463</c:v>
                      </c:pt>
                      <c:pt idx="1247">
                        <c:v>43303.958386979168</c:v>
                      </c:pt>
                      <c:pt idx="1248">
                        <c:v>43304.000053703705</c:v>
                      </c:pt>
                      <c:pt idx="1249">
                        <c:v>43304.041720428242</c:v>
                      </c:pt>
                      <c:pt idx="1250">
                        <c:v>43304.083387152779</c:v>
                      </c:pt>
                      <c:pt idx="1251">
                        <c:v>43304.125053877317</c:v>
                      </c:pt>
                      <c:pt idx="1252">
                        <c:v>43304.166720601854</c:v>
                      </c:pt>
                      <c:pt idx="1253">
                        <c:v>43304.208387326391</c:v>
                      </c:pt>
                      <c:pt idx="1254">
                        <c:v>43304.250054050928</c:v>
                      </c:pt>
                      <c:pt idx="1255">
                        <c:v>43304.291720775465</c:v>
                      </c:pt>
                      <c:pt idx="1256">
                        <c:v>43304.333387500003</c:v>
                      </c:pt>
                      <c:pt idx="1257">
                        <c:v>43304.37505422454</c:v>
                      </c:pt>
                      <c:pt idx="1258">
                        <c:v>43304.416720949077</c:v>
                      </c:pt>
                      <c:pt idx="1259">
                        <c:v>43304.458387673614</c:v>
                      </c:pt>
                      <c:pt idx="1260">
                        <c:v>43304.500054398151</c:v>
                      </c:pt>
                      <c:pt idx="1261">
                        <c:v>43304.541721122689</c:v>
                      </c:pt>
                      <c:pt idx="1262">
                        <c:v>43304.583387847226</c:v>
                      </c:pt>
                      <c:pt idx="1263">
                        <c:v>43304.625054571756</c:v>
                      </c:pt>
                      <c:pt idx="1264">
                        <c:v>43304.666721296293</c:v>
                      </c:pt>
                      <c:pt idx="1265">
                        <c:v>43304.70838802083</c:v>
                      </c:pt>
                      <c:pt idx="1266">
                        <c:v>43304.750054745367</c:v>
                      </c:pt>
                      <c:pt idx="1267">
                        <c:v>43304.791721469905</c:v>
                      </c:pt>
                      <c:pt idx="1268">
                        <c:v>43304.833388194442</c:v>
                      </c:pt>
                      <c:pt idx="1269">
                        <c:v>43304.875054918979</c:v>
                      </c:pt>
                      <c:pt idx="1270">
                        <c:v>43304.916721643516</c:v>
                      </c:pt>
                      <c:pt idx="1271">
                        <c:v>43304.958388368053</c:v>
                      </c:pt>
                      <c:pt idx="1272">
                        <c:v>43305.000055092591</c:v>
                      </c:pt>
                      <c:pt idx="1273">
                        <c:v>43305.041721817128</c:v>
                      </c:pt>
                      <c:pt idx="1274">
                        <c:v>43305.083388541665</c:v>
                      </c:pt>
                      <c:pt idx="1275">
                        <c:v>43305.125055266202</c:v>
                      </c:pt>
                      <c:pt idx="1276">
                        <c:v>43305.166721990739</c:v>
                      </c:pt>
                      <c:pt idx="1277">
                        <c:v>43305.208388715277</c:v>
                      </c:pt>
                      <c:pt idx="1278">
                        <c:v>43305.250055439814</c:v>
                      </c:pt>
                      <c:pt idx="1279">
                        <c:v>43305.291722164351</c:v>
                      </c:pt>
                      <c:pt idx="1280">
                        <c:v>43305.333388888888</c:v>
                      </c:pt>
                      <c:pt idx="1281">
                        <c:v>43305.375055613426</c:v>
                      </c:pt>
                      <c:pt idx="1282">
                        <c:v>43305.416722337963</c:v>
                      </c:pt>
                      <c:pt idx="1283">
                        <c:v>43305.4583890625</c:v>
                      </c:pt>
                      <c:pt idx="1284">
                        <c:v>43305.500055787037</c:v>
                      </c:pt>
                      <c:pt idx="1285">
                        <c:v>43305.541722511574</c:v>
                      </c:pt>
                      <c:pt idx="1286">
                        <c:v>43305.583389236112</c:v>
                      </c:pt>
                      <c:pt idx="1287">
                        <c:v>43305.625055960649</c:v>
                      </c:pt>
                      <c:pt idx="1288">
                        <c:v>43305.666722685186</c:v>
                      </c:pt>
                      <c:pt idx="1289">
                        <c:v>43305.708389409723</c:v>
                      </c:pt>
                      <c:pt idx="1290">
                        <c:v>43305.75005613426</c:v>
                      </c:pt>
                      <c:pt idx="1291">
                        <c:v>43305.791722858798</c:v>
                      </c:pt>
                      <c:pt idx="1292">
                        <c:v>43305.833389583335</c:v>
                      </c:pt>
                      <c:pt idx="1293">
                        <c:v>43305.875056307872</c:v>
                      </c:pt>
                      <c:pt idx="1294">
                        <c:v>43305.916723032409</c:v>
                      </c:pt>
                      <c:pt idx="1295">
                        <c:v>43305.958389756946</c:v>
                      </c:pt>
                      <c:pt idx="1296">
                        <c:v>43306.000056481484</c:v>
                      </c:pt>
                      <c:pt idx="1297">
                        <c:v>43306.041723206021</c:v>
                      </c:pt>
                      <c:pt idx="1298">
                        <c:v>43306.083389930558</c:v>
                      </c:pt>
                      <c:pt idx="1299">
                        <c:v>43306.125056655095</c:v>
                      </c:pt>
                      <c:pt idx="1300">
                        <c:v>43306.166723379632</c:v>
                      </c:pt>
                      <c:pt idx="1301">
                        <c:v>43306.20839010417</c:v>
                      </c:pt>
                      <c:pt idx="1302">
                        <c:v>43306.250056828707</c:v>
                      </c:pt>
                      <c:pt idx="1303">
                        <c:v>43306.291723553244</c:v>
                      </c:pt>
                      <c:pt idx="1304">
                        <c:v>43306.333390277781</c:v>
                      </c:pt>
                      <c:pt idx="1305">
                        <c:v>43306.375057002311</c:v>
                      </c:pt>
                      <c:pt idx="1306">
                        <c:v>43306.416723726848</c:v>
                      </c:pt>
                      <c:pt idx="1307">
                        <c:v>43306.458390451386</c:v>
                      </c:pt>
                      <c:pt idx="1308">
                        <c:v>43306.500057175923</c:v>
                      </c:pt>
                      <c:pt idx="1309">
                        <c:v>43306.54172390046</c:v>
                      </c:pt>
                      <c:pt idx="1310">
                        <c:v>43306.583390624997</c:v>
                      </c:pt>
                      <c:pt idx="1311">
                        <c:v>43306.625057349534</c:v>
                      </c:pt>
                      <c:pt idx="1312">
                        <c:v>43306.666724074072</c:v>
                      </c:pt>
                      <c:pt idx="1313">
                        <c:v>43306.708390798609</c:v>
                      </c:pt>
                      <c:pt idx="1314">
                        <c:v>43306.750057523146</c:v>
                      </c:pt>
                      <c:pt idx="1315">
                        <c:v>43306.791724247683</c:v>
                      </c:pt>
                      <c:pt idx="1316">
                        <c:v>43306.833390972221</c:v>
                      </c:pt>
                      <c:pt idx="1317">
                        <c:v>43306.875057696758</c:v>
                      </c:pt>
                      <c:pt idx="1318">
                        <c:v>43306.916724421295</c:v>
                      </c:pt>
                      <c:pt idx="1319">
                        <c:v>43306.958391145832</c:v>
                      </c:pt>
                      <c:pt idx="1320">
                        <c:v>43307.000057870369</c:v>
                      </c:pt>
                      <c:pt idx="1321">
                        <c:v>43307.041724594907</c:v>
                      </c:pt>
                      <c:pt idx="1322">
                        <c:v>43307.083391319444</c:v>
                      </c:pt>
                      <c:pt idx="1323">
                        <c:v>43307.125058043981</c:v>
                      </c:pt>
                      <c:pt idx="1324">
                        <c:v>43307.166724768518</c:v>
                      </c:pt>
                      <c:pt idx="1325">
                        <c:v>43307.208391493055</c:v>
                      </c:pt>
                      <c:pt idx="1326">
                        <c:v>43307.250058217593</c:v>
                      </c:pt>
                      <c:pt idx="1327">
                        <c:v>43307.29172494213</c:v>
                      </c:pt>
                      <c:pt idx="1328">
                        <c:v>43307.333391666667</c:v>
                      </c:pt>
                      <c:pt idx="1329">
                        <c:v>43307.375058391204</c:v>
                      </c:pt>
                      <c:pt idx="1330">
                        <c:v>43307.416725115741</c:v>
                      </c:pt>
                      <c:pt idx="1331">
                        <c:v>43307.458391840279</c:v>
                      </c:pt>
                      <c:pt idx="1332">
                        <c:v>43307.500058564816</c:v>
                      </c:pt>
                      <c:pt idx="1333">
                        <c:v>43307.541725289353</c:v>
                      </c:pt>
                      <c:pt idx="1334">
                        <c:v>43307.58339201389</c:v>
                      </c:pt>
                      <c:pt idx="1335">
                        <c:v>43307.625058738427</c:v>
                      </c:pt>
                      <c:pt idx="1336">
                        <c:v>43307.666725462965</c:v>
                      </c:pt>
                      <c:pt idx="1337">
                        <c:v>43307.708392187502</c:v>
                      </c:pt>
                      <c:pt idx="1338">
                        <c:v>43307.750058912039</c:v>
                      </c:pt>
                      <c:pt idx="1339">
                        <c:v>43307.791725636576</c:v>
                      </c:pt>
                      <c:pt idx="1340">
                        <c:v>43307.833392361114</c:v>
                      </c:pt>
                      <c:pt idx="1341">
                        <c:v>43307.875059085651</c:v>
                      </c:pt>
                      <c:pt idx="1342">
                        <c:v>43307.916725810188</c:v>
                      </c:pt>
                      <c:pt idx="1343">
                        <c:v>43307.958392534725</c:v>
                      </c:pt>
                      <c:pt idx="1344">
                        <c:v>43308.000059259262</c:v>
                      </c:pt>
                      <c:pt idx="1345">
                        <c:v>43308.0417259838</c:v>
                      </c:pt>
                      <c:pt idx="1346">
                        <c:v>43308.083392708337</c:v>
                      </c:pt>
                      <c:pt idx="1347">
                        <c:v>43308.125059432874</c:v>
                      </c:pt>
                      <c:pt idx="1348">
                        <c:v>43308.166726157404</c:v>
                      </c:pt>
                      <c:pt idx="1349">
                        <c:v>43308.208392881941</c:v>
                      </c:pt>
                      <c:pt idx="1350">
                        <c:v>43308.250059606478</c:v>
                      </c:pt>
                      <c:pt idx="1351">
                        <c:v>43308.291726331016</c:v>
                      </c:pt>
                      <c:pt idx="1352">
                        <c:v>43308.333393055553</c:v>
                      </c:pt>
                      <c:pt idx="1353">
                        <c:v>43308.37505978009</c:v>
                      </c:pt>
                      <c:pt idx="1354">
                        <c:v>43308.416726504627</c:v>
                      </c:pt>
                      <c:pt idx="1355">
                        <c:v>43308.458393229164</c:v>
                      </c:pt>
                      <c:pt idx="1356">
                        <c:v>43308.500059953702</c:v>
                      </c:pt>
                      <c:pt idx="1357">
                        <c:v>43308.541726678239</c:v>
                      </c:pt>
                      <c:pt idx="1358">
                        <c:v>43308.583393402776</c:v>
                      </c:pt>
                      <c:pt idx="1359">
                        <c:v>43308.625060127313</c:v>
                      </c:pt>
                      <c:pt idx="1360">
                        <c:v>43308.66672685185</c:v>
                      </c:pt>
                      <c:pt idx="1361">
                        <c:v>43308.708393576388</c:v>
                      </c:pt>
                      <c:pt idx="1362">
                        <c:v>43308.750060300925</c:v>
                      </c:pt>
                      <c:pt idx="1363">
                        <c:v>43308.791727025462</c:v>
                      </c:pt>
                      <c:pt idx="1364">
                        <c:v>43308.833393749999</c:v>
                      </c:pt>
                      <c:pt idx="1365">
                        <c:v>43308.875060474536</c:v>
                      </c:pt>
                      <c:pt idx="1366">
                        <c:v>43308.916727199074</c:v>
                      </c:pt>
                      <c:pt idx="1367">
                        <c:v>43308.958393923611</c:v>
                      </c:pt>
                      <c:pt idx="1368">
                        <c:v>43309.000060648148</c:v>
                      </c:pt>
                      <c:pt idx="1369">
                        <c:v>43309.041727372685</c:v>
                      </c:pt>
                      <c:pt idx="1370">
                        <c:v>43309.083394097222</c:v>
                      </c:pt>
                      <c:pt idx="1371">
                        <c:v>43309.12506082176</c:v>
                      </c:pt>
                      <c:pt idx="1372">
                        <c:v>43309.166727546297</c:v>
                      </c:pt>
                      <c:pt idx="1373">
                        <c:v>43309.208394270834</c:v>
                      </c:pt>
                      <c:pt idx="1374">
                        <c:v>43309.250060995371</c:v>
                      </c:pt>
                      <c:pt idx="1375">
                        <c:v>43309.291727719909</c:v>
                      </c:pt>
                      <c:pt idx="1376">
                        <c:v>43309.333394444446</c:v>
                      </c:pt>
                      <c:pt idx="1377">
                        <c:v>43309.375061168983</c:v>
                      </c:pt>
                      <c:pt idx="1378">
                        <c:v>43309.41672789352</c:v>
                      </c:pt>
                      <c:pt idx="1379">
                        <c:v>43309.458394618057</c:v>
                      </c:pt>
                      <c:pt idx="1380">
                        <c:v>43309.500061342595</c:v>
                      </c:pt>
                      <c:pt idx="1381">
                        <c:v>43309.541728067132</c:v>
                      </c:pt>
                      <c:pt idx="1382">
                        <c:v>43309.583394791669</c:v>
                      </c:pt>
                      <c:pt idx="1383">
                        <c:v>43309.625061516206</c:v>
                      </c:pt>
                      <c:pt idx="1384">
                        <c:v>43309.666728240743</c:v>
                      </c:pt>
                      <c:pt idx="1385">
                        <c:v>43309.708394965281</c:v>
                      </c:pt>
                      <c:pt idx="1386">
                        <c:v>43309.750061689818</c:v>
                      </c:pt>
                      <c:pt idx="1387">
                        <c:v>43309.791728414355</c:v>
                      </c:pt>
                      <c:pt idx="1388">
                        <c:v>43309.833395138892</c:v>
                      </c:pt>
                      <c:pt idx="1389">
                        <c:v>43309.875061863429</c:v>
                      </c:pt>
                      <c:pt idx="1390">
                        <c:v>43309.916728587959</c:v>
                      </c:pt>
                      <c:pt idx="1391">
                        <c:v>43309.958395312497</c:v>
                      </c:pt>
                      <c:pt idx="1392">
                        <c:v>43310.000062037034</c:v>
                      </c:pt>
                      <c:pt idx="1393">
                        <c:v>43310.041728761571</c:v>
                      </c:pt>
                      <c:pt idx="1394">
                        <c:v>43310.083395486108</c:v>
                      </c:pt>
                      <c:pt idx="1395">
                        <c:v>43310.125062210645</c:v>
                      </c:pt>
                      <c:pt idx="1396">
                        <c:v>43310.166728935183</c:v>
                      </c:pt>
                      <c:pt idx="1397">
                        <c:v>43310.20839565972</c:v>
                      </c:pt>
                      <c:pt idx="1398">
                        <c:v>43310.250062384257</c:v>
                      </c:pt>
                      <c:pt idx="1399">
                        <c:v>43310.291729108794</c:v>
                      </c:pt>
                      <c:pt idx="1400">
                        <c:v>43310.333395833331</c:v>
                      </c:pt>
                      <c:pt idx="1401">
                        <c:v>43310.375062557869</c:v>
                      </c:pt>
                      <c:pt idx="1402">
                        <c:v>43310.416729282406</c:v>
                      </c:pt>
                      <c:pt idx="1403">
                        <c:v>43310.458396006943</c:v>
                      </c:pt>
                      <c:pt idx="1404">
                        <c:v>43310.50006273148</c:v>
                      </c:pt>
                      <c:pt idx="1405">
                        <c:v>43310.541729456017</c:v>
                      </c:pt>
                      <c:pt idx="1406">
                        <c:v>43310.583396180555</c:v>
                      </c:pt>
                      <c:pt idx="1407">
                        <c:v>43310.625062905092</c:v>
                      </c:pt>
                      <c:pt idx="1408">
                        <c:v>43310.666729629629</c:v>
                      </c:pt>
                      <c:pt idx="1409">
                        <c:v>43310.708396354166</c:v>
                      </c:pt>
                      <c:pt idx="1410">
                        <c:v>43310.750063078704</c:v>
                      </c:pt>
                      <c:pt idx="1411">
                        <c:v>43310.791729803241</c:v>
                      </c:pt>
                      <c:pt idx="1412">
                        <c:v>43310.833396527778</c:v>
                      </c:pt>
                      <c:pt idx="1413">
                        <c:v>43310.875063252315</c:v>
                      </c:pt>
                      <c:pt idx="1414">
                        <c:v>43310.916729976852</c:v>
                      </c:pt>
                      <c:pt idx="1415">
                        <c:v>43310.95839670139</c:v>
                      </c:pt>
                      <c:pt idx="1416">
                        <c:v>43311.000063425927</c:v>
                      </c:pt>
                      <c:pt idx="1417">
                        <c:v>43311.041730150464</c:v>
                      </c:pt>
                      <c:pt idx="1418">
                        <c:v>43311.083396875001</c:v>
                      </c:pt>
                      <c:pt idx="1419">
                        <c:v>43311.125063599538</c:v>
                      </c:pt>
                      <c:pt idx="1420">
                        <c:v>43311.166730324076</c:v>
                      </c:pt>
                      <c:pt idx="1421">
                        <c:v>43311.208397048613</c:v>
                      </c:pt>
                      <c:pt idx="1422">
                        <c:v>43311.25006377315</c:v>
                      </c:pt>
                      <c:pt idx="1423">
                        <c:v>43311.291730497687</c:v>
                      </c:pt>
                      <c:pt idx="1424">
                        <c:v>43311.333397222224</c:v>
                      </c:pt>
                      <c:pt idx="1425">
                        <c:v>43311.375063946762</c:v>
                      </c:pt>
                      <c:pt idx="1426">
                        <c:v>43311.416730671299</c:v>
                      </c:pt>
                      <c:pt idx="1427">
                        <c:v>43311.458397395836</c:v>
                      </c:pt>
                      <c:pt idx="1428">
                        <c:v>43311.500064120373</c:v>
                      </c:pt>
                      <c:pt idx="1429">
                        <c:v>43311.54173084491</c:v>
                      </c:pt>
                      <c:pt idx="1430">
                        <c:v>43311.583397569448</c:v>
                      </c:pt>
                      <c:pt idx="1431">
                        <c:v>43311.625064293985</c:v>
                      </c:pt>
                      <c:pt idx="1432">
                        <c:v>43311.666731018522</c:v>
                      </c:pt>
                      <c:pt idx="1433">
                        <c:v>43311.708397743052</c:v>
                      </c:pt>
                      <c:pt idx="1434">
                        <c:v>43311.750064467589</c:v>
                      </c:pt>
                      <c:pt idx="1435">
                        <c:v>43311.791731192126</c:v>
                      </c:pt>
                      <c:pt idx="1436">
                        <c:v>43311.833397916664</c:v>
                      </c:pt>
                      <c:pt idx="1437">
                        <c:v>43311.875064641201</c:v>
                      </c:pt>
                      <c:pt idx="1438">
                        <c:v>43311.916731365738</c:v>
                      </c:pt>
                      <c:pt idx="1439">
                        <c:v>43311.958398090275</c:v>
                      </c:pt>
                      <c:pt idx="1440">
                        <c:v>43312.000064814813</c:v>
                      </c:pt>
                      <c:pt idx="1441">
                        <c:v>43312.04173153935</c:v>
                      </c:pt>
                      <c:pt idx="1442">
                        <c:v>43312.083398263887</c:v>
                      </c:pt>
                      <c:pt idx="1443">
                        <c:v>43312.125064988424</c:v>
                      </c:pt>
                      <c:pt idx="1444">
                        <c:v>43312.166731712961</c:v>
                      </c:pt>
                      <c:pt idx="1445">
                        <c:v>43312.208398437499</c:v>
                      </c:pt>
                      <c:pt idx="1446">
                        <c:v>43312.250065162036</c:v>
                      </c:pt>
                      <c:pt idx="1447">
                        <c:v>43312.291731886573</c:v>
                      </c:pt>
                      <c:pt idx="1448">
                        <c:v>43312.33339861111</c:v>
                      </c:pt>
                      <c:pt idx="1449">
                        <c:v>43312.375065335647</c:v>
                      </c:pt>
                      <c:pt idx="1450">
                        <c:v>43312.416732060185</c:v>
                      </c:pt>
                      <c:pt idx="1451">
                        <c:v>43312.458398784722</c:v>
                      </c:pt>
                      <c:pt idx="1452">
                        <c:v>43312.500065509259</c:v>
                      </c:pt>
                      <c:pt idx="1453">
                        <c:v>43312.541732233796</c:v>
                      </c:pt>
                      <c:pt idx="1454">
                        <c:v>43312.583398958333</c:v>
                      </c:pt>
                      <c:pt idx="1455">
                        <c:v>43312.625065682871</c:v>
                      </c:pt>
                      <c:pt idx="1456">
                        <c:v>43312.666732407408</c:v>
                      </c:pt>
                      <c:pt idx="1457">
                        <c:v>43312.708399131945</c:v>
                      </c:pt>
                      <c:pt idx="1458">
                        <c:v>43312.750065856482</c:v>
                      </c:pt>
                      <c:pt idx="1459">
                        <c:v>43312.791732581019</c:v>
                      </c:pt>
                      <c:pt idx="1460">
                        <c:v>43312.833399305557</c:v>
                      </c:pt>
                      <c:pt idx="1461">
                        <c:v>43312.875066030094</c:v>
                      </c:pt>
                      <c:pt idx="1462">
                        <c:v>43312.916732754631</c:v>
                      </c:pt>
                      <c:pt idx="1463">
                        <c:v>43312.958399479168</c:v>
                      </c:pt>
                      <c:pt idx="1464">
                        <c:v>43313.000066203706</c:v>
                      </c:pt>
                      <c:pt idx="1465">
                        <c:v>43313.041732928243</c:v>
                      </c:pt>
                      <c:pt idx="1466">
                        <c:v>43313.08339965278</c:v>
                      </c:pt>
                      <c:pt idx="1467">
                        <c:v>43313.125066377317</c:v>
                      </c:pt>
                      <c:pt idx="1468">
                        <c:v>43313.166733101854</c:v>
                      </c:pt>
                      <c:pt idx="1469">
                        <c:v>43313.208399826392</c:v>
                      </c:pt>
                      <c:pt idx="1470">
                        <c:v>43313.250066550929</c:v>
                      </c:pt>
                      <c:pt idx="1471">
                        <c:v>43313.291733275466</c:v>
                      </c:pt>
                      <c:pt idx="1472">
                        <c:v>43313.333400000003</c:v>
                      </c:pt>
                      <c:pt idx="1473">
                        <c:v>43313.37506672454</c:v>
                      </c:pt>
                      <c:pt idx="1474">
                        <c:v>43313.416733449078</c:v>
                      </c:pt>
                      <c:pt idx="1475">
                        <c:v>43313.458400173608</c:v>
                      </c:pt>
                      <c:pt idx="1476">
                        <c:v>43313.500066898145</c:v>
                      </c:pt>
                      <c:pt idx="1477">
                        <c:v>43313.541733622682</c:v>
                      </c:pt>
                      <c:pt idx="1478">
                        <c:v>43313.583400347219</c:v>
                      </c:pt>
                      <c:pt idx="1479">
                        <c:v>43313.625067071756</c:v>
                      </c:pt>
                      <c:pt idx="1480">
                        <c:v>43313.666733796294</c:v>
                      </c:pt>
                      <c:pt idx="1481">
                        <c:v>43313.708400520831</c:v>
                      </c:pt>
                      <c:pt idx="1482">
                        <c:v>43313.750067245368</c:v>
                      </c:pt>
                      <c:pt idx="1483">
                        <c:v>43313.791733969905</c:v>
                      </c:pt>
                      <c:pt idx="1484">
                        <c:v>43313.833400694442</c:v>
                      </c:pt>
                      <c:pt idx="1485">
                        <c:v>43313.87506741898</c:v>
                      </c:pt>
                      <c:pt idx="1486">
                        <c:v>43313.916734143517</c:v>
                      </c:pt>
                      <c:pt idx="1487">
                        <c:v>43313.958400868054</c:v>
                      </c:pt>
                      <c:pt idx="1488">
                        <c:v>43314.000067592591</c:v>
                      </c:pt>
                      <c:pt idx="1489">
                        <c:v>43314.041734317128</c:v>
                      </c:pt>
                      <c:pt idx="1490">
                        <c:v>43314.083401041666</c:v>
                      </c:pt>
                      <c:pt idx="1491">
                        <c:v>43314.125067766203</c:v>
                      </c:pt>
                      <c:pt idx="1492">
                        <c:v>43314.16673449074</c:v>
                      </c:pt>
                      <c:pt idx="1493">
                        <c:v>43314.208401215277</c:v>
                      </c:pt>
                      <c:pt idx="1494">
                        <c:v>43314.250067939814</c:v>
                      </c:pt>
                      <c:pt idx="1495">
                        <c:v>43314.291734664352</c:v>
                      </c:pt>
                      <c:pt idx="1496">
                        <c:v>43314.333401388889</c:v>
                      </c:pt>
                      <c:pt idx="1497">
                        <c:v>43314.375068113426</c:v>
                      </c:pt>
                      <c:pt idx="1498">
                        <c:v>43314.416734837963</c:v>
                      </c:pt>
                      <c:pt idx="1499">
                        <c:v>43314.458401562501</c:v>
                      </c:pt>
                      <c:pt idx="1500">
                        <c:v>43314.500068287038</c:v>
                      </c:pt>
                      <c:pt idx="1501">
                        <c:v>43314.541735011575</c:v>
                      </c:pt>
                      <c:pt idx="1502">
                        <c:v>43314.583401736112</c:v>
                      </c:pt>
                      <c:pt idx="1503">
                        <c:v>43314.625068460649</c:v>
                      </c:pt>
                      <c:pt idx="1504">
                        <c:v>43314.666735185187</c:v>
                      </c:pt>
                      <c:pt idx="1505">
                        <c:v>43314.708401909724</c:v>
                      </c:pt>
                      <c:pt idx="1506">
                        <c:v>43314.750068634261</c:v>
                      </c:pt>
                      <c:pt idx="1507">
                        <c:v>43314.791735358798</c:v>
                      </c:pt>
                      <c:pt idx="1508">
                        <c:v>43314.833402083335</c:v>
                      </c:pt>
                      <c:pt idx="1509">
                        <c:v>43314.875068807873</c:v>
                      </c:pt>
                      <c:pt idx="1510">
                        <c:v>43314.91673553241</c:v>
                      </c:pt>
                      <c:pt idx="1511">
                        <c:v>43314.958402256947</c:v>
                      </c:pt>
                      <c:pt idx="1512">
                        <c:v>43315.000068981484</c:v>
                      </c:pt>
                      <c:pt idx="1513">
                        <c:v>43315.041735706021</c:v>
                      </c:pt>
                      <c:pt idx="1514">
                        <c:v>43315.083402430559</c:v>
                      </c:pt>
                      <c:pt idx="1515">
                        <c:v>43315.125069155096</c:v>
                      </c:pt>
                      <c:pt idx="1516">
                        <c:v>43315.166735879633</c:v>
                      </c:pt>
                      <c:pt idx="1517">
                        <c:v>43315.20840260417</c:v>
                      </c:pt>
                      <c:pt idx="1518">
                        <c:v>43315.2500693287</c:v>
                      </c:pt>
                      <c:pt idx="1519">
                        <c:v>43315.291736053237</c:v>
                      </c:pt>
                      <c:pt idx="1520">
                        <c:v>43315.333402777775</c:v>
                      </c:pt>
                      <c:pt idx="1521">
                        <c:v>43315.375069502312</c:v>
                      </c:pt>
                      <c:pt idx="1522">
                        <c:v>43315.416736226849</c:v>
                      </c:pt>
                      <c:pt idx="1523">
                        <c:v>43315.458402951386</c:v>
                      </c:pt>
                      <c:pt idx="1524">
                        <c:v>43315.500069675923</c:v>
                      </c:pt>
                      <c:pt idx="1525">
                        <c:v>43315.541736400461</c:v>
                      </c:pt>
                      <c:pt idx="1526">
                        <c:v>43315.583403124998</c:v>
                      </c:pt>
                      <c:pt idx="1527">
                        <c:v>43315.625069849535</c:v>
                      </c:pt>
                      <c:pt idx="1528">
                        <c:v>43315.666736574072</c:v>
                      </c:pt>
                      <c:pt idx="1529">
                        <c:v>43315.708403298609</c:v>
                      </c:pt>
                      <c:pt idx="1530">
                        <c:v>43315.750070023147</c:v>
                      </c:pt>
                      <c:pt idx="1531">
                        <c:v>43315.791736747684</c:v>
                      </c:pt>
                      <c:pt idx="1532">
                        <c:v>43315.833403472221</c:v>
                      </c:pt>
                      <c:pt idx="1533">
                        <c:v>43315.875070196758</c:v>
                      </c:pt>
                      <c:pt idx="1534">
                        <c:v>43315.916736921296</c:v>
                      </c:pt>
                      <c:pt idx="1535">
                        <c:v>43315.958403645833</c:v>
                      </c:pt>
                      <c:pt idx="1536">
                        <c:v>43316.00007037037</c:v>
                      </c:pt>
                      <c:pt idx="1537">
                        <c:v>43316.041737094907</c:v>
                      </c:pt>
                      <c:pt idx="1538">
                        <c:v>43316.083403819444</c:v>
                      </c:pt>
                      <c:pt idx="1539">
                        <c:v>43316.125070543982</c:v>
                      </c:pt>
                      <c:pt idx="1540">
                        <c:v>43316.166737268519</c:v>
                      </c:pt>
                      <c:pt idx="1541">
                        <c:v>43316.208403993056</c:v>
                      </c:pt>
                      <c:pt idx="1542">
                        <c:v>43316.250070717593</c:v>
                      </c:pt>
                      <c:pt idx="1543">
                        <c:v>43316.29173744213</c:v>
                      </c:pt>
                      <c:pt idx="1544">
                        <c:v>43316.333404166668</c:v>
                      </c:pt>
                      <c:pt idx="1545">
                        <c:v>43316.375070891205</c:v>
                      </c:pt>
                      <c:pt idx="1546">
                        <c:v>43316.416737615742</c:v>
                      </c:pt>
                      <c:pt idx="1547">
                        <c:v>43316.458404340279</c:v>
                      </c:pt>
                      <c:pt idx="1548">
                        <c:v>43316.500071064816</c:v>
                      </c:pt>
                      <c:pt idx="1549">
                        <c:v>43316.541737789354</c:v>
                      </c:pt>
                      <c:pt idx="1550">
                        <c:v>43316.583404513891</c:v>
                      </c:pt>
                      <c:pt idx="1551">
                        <c:v>43316.625071238428</c:v>
                      </c:pt>
                      <c:pt idx="1552">
                        <c:v>43316.666737962965</c:v>
                      </c:pt>
                      <c:pt idx="1553">
                        <c:v>43316.708404687502</c:v>
                      </c:pt>
                      <c:pt idx="1554">
                        <c:v>43316.75007141204</c:v>
                      </c:pt>
                      <c:pt idx="1555">
                        <c:v>43316.791738136577</c:v>
                      </c:pt>
                      <c:pt idx="1556">
                        <c:v>43316.833404861114</c:v>
                      </c:pt>
                      <c:pt idx="1557">
                        <c:v>43316.875071585651</c:v>
                      </c:pt>
                      <c:pt idx="1558">
                        <c:v>43316.916738310189</c:v>
                      </c:pt>
                      <c:pt idx="1559">
                        <c:v>43316.958405034726</c:v>
                      </c:pt>
                      <c:pt idx="1560">
                        <c:v>43317.000071759256</c:v>
                      </c:pt>
                      <c:pt idx="1561">
                        <c:v>43317.041738483793</c:v>
                      </c:pt>
                      <c:pt idx="1562">
                        <c:v>43317.08340520833</c:v>
                      </c:pt>
                      <c:pt idx="1563">
                        <c:v>43317.125071932867</c:v>
                      </c:pt>
                      <c:pt idx="1564">
                        <c:v>43317.166738657404</c:v>
                      </c:pt>
                      <c:pt idx="1565">
                        <c:v>43317.208405381942</c:v>
                      </c:pt>
                      <c:pt idx="1566">
                        <c:v>43317.250072106479</c:v>
                      </c:pt>
                      <c:pt idx="1567">
                        <c:v>43317.291738831016</c:v>
                      </c:pt>
                      <c:pt idx="1568">
                        <c:v>43317.333405555553</c:v>
                      </c:pt>
                      <c:pt idx="1569">
                        <c:v>43317.375072280091</c:v>
                      </c:pt>
                      <c:pt idx="1570">
                        <c:v>43317.416739004628</c:v>
                      </c:pt>
                      <c:pt idx="1571">
                        <c:v>43317.458405729165</c:v>
                      </c:pt>
                      <c:pt idx="1572">
                        <c:v>43317.500072453702</c:v>
                      </c:pt>
                      <c:pt idx="1573">
                        <c:v>43317.541739178239</c:v>
                      </c:pt>
                      <c:pt idx="1574">
                        <c:v>43317.583405902777</c:v>
                      </c:pt>
                      <c:pt idx="1575">
                        <c:v>43317.625072627314</c:v>
                      </c:pt>
                      <c:pt idx="1576">
                        <c:v>43317.666739351851</c:v>
                      </c:pt>
                      <c:pt idx="1577">
                        <c:v>43317.708406076388</c:v>
                      </c:pt>
                      <c:pt idx="1578">
                        <c:v>43317.750072800925</c:v>
                      </c:pt>
                      <c:pt idx="1579">
                        <c:v>43317.791739525463</c:v>
                      </c:pt>
                      <c:pt idx="1580">
                        <c:v>43317.83340625</c:v>
                      </c:pt>
                      <c:pt idx="1581">
                        <c:v>43317.875072974537</c:v>
                      </c:pt>
                      <c:pt idx="1582">
                        <c:v>43317.916739699074</c:v>
                      </c:pt>
                      <c:pt idx="1583">
                        <c:v>43317.958406423611</c:v>
                      </c:pt>
                      <c:pt idx="1584">
                        <c:v>43318.000073148149</c:v>
                      </c:pt>
                      <c:pt idx="1585">
                        <c:v>43318.041739872686</c:v>
                      </c:pt>
                      <c:pt idx="1586">
                        <c:v>43318.083406597223</c:v>
                      </c:pt>
                      <c:pt idx="1587">
                        <c:v>43318.12507332176</c:v>
                      </c:pt>
                      <c:pt idx="1588">
                        <c:v>43318.166740046297</c:v>
                      </c:pt>
                      <c:pt idx="1589">
                        <c:v>43318.208406770835</c:v>
                      </c:pt>
                      <c:pt idx="1590">
                        <c:v>43318.250073495372</c:v>
                      </c:pt>
                      <c:pt idx="1591">
                        <c:v>43318.291740219909</c:v>
                      </c:pt>
                      <c:pt idx="1592">
                        <c:v>43318.333406944446</c:v>
                      </c:pt>
                      <c:pt idx="1593">
                        <c:v>43318.375073668984</c:v>
                      </c:pt>
                      <c:pt idx="1594">
                        <c:v>43318.416740393521</c:v>
                      </c:pt>
                      <c:pt idx="1595">
                        <c:v>43318.458407118058</c:v>
                      </c:pt>
                      <c:pt idx="1596">
                        <c:v>43318.500073842595</c:v>
                      </c:pt>
                      <c:pt idx="1597">
                        <c:v>43318.541740567132</c:v>
                      </c:pt>
                      <c:pt idx="1598">
                        <c:v>43318.58340729167</c:v>
                      </c:pt>
                      <c:pt idx="1599">
                        <c:v>43318.625074016207</c:v>
                      </c:pt>
                      <c:pt idx="1600">
                        <c:v>43318.666740740744</c:v>
                      </c:pt>
                      <c:pt idx="1601">
                        <c:v>43318.708407465281</c:v>
                      </c:pt>
                      <c:pt idx="1602">
                        <c:v>43318.750074189818</c:v>
                      </c:pt>
                      <c:pt idx="1603">
                        <c:v>43318.791740914348</c:v>
                      </c:pt>
                      <c:pt idx="1604">
                        <c:v>43318.833407638886</c:v>
                      </c:pt>
                      <c:pt idx="1605">
                        <c:v>43318.875074363423</c:v>
                      </c:pt>
                      <c:pt idx="1606">
                        <c:v>43318.91674108796</c:v>
                      </c:pt>
                      <c:pt idx="1607">
                        <c:v>43318.958407812497</c:v>
                      </c:pt>
                      <c:pt idx="1608">
                        <c:v>43319.000074537034</c:v>
                      </c:pt>
                      <c:pt idx="1609">
                        <c:v>43319.041741261572</c:v>
                      </c:pt>
                      <c:pt idx="1610">
                        <c:v>43319.083407986109</c:v>
                      </c:pt>
                      <c:pt idx="1611">
                        <c:v>43319.125074710646</c:v>
                      </c:pt>
                      <c:pt idx="1612">
                        <c:v>43319.166741435183</c:v>
                      </c:pt>
                      <c:pt idx="1613">
                        <c:v>43319.20840815972</c:v>
                      </c:pt>
                      <c:pt idx="1614">
                        <c:v>43319.250074884258</c:v>
                      </c:pt>
                      <c:pt idx="1615">
                        <c:v>43319.291741608795</c:v>
                      </c:pt>
                      <c:pt idx="1616">
                        <c:v>43319.333408333332</c:v>
                      </c:pt>
                      <c:pt idx="1617">
                        <c:v>43319.375075057869</c:v>
                      </c:pt>
                      <c:pt idx="1618">
                        <c:v>43319.416741782406</c:v>
                      </c:pt>
                      <c:pt idx="1619">
                        <c:v>43319.458408506944</c:v>
                      </c:pt>
                      <c:pt idx="1620">
                        <c:v>43319.500075231481</c:v>
                      </c:pt>
                      <c:pt idx="1621">
                        <c:v>43319.541741956018</c:v>
                      </c:pt>
                      <c:pt idx="1622">
                        <c:v>43319.583408680555</c:v>
                      </c:pt>
                      <c:pt idx="1623">
                        <c:v>43319.625075405093</c:v>
                      </c:pt>
                      <c:pt idx="1624">
                        <c:v>43319.66674212963</c:v>
                      </c:pt>
                      <c:pt idx="1625">
                        <c:v>43319.708408854167</c:v>
                      </c:pt>
                      <c:pt idx="1626">
                        <c:v>43319.750075578704</c:v>
                      </c:pt>
                      <c:pt idx="1627">
                        <c:v>43319.791742303241</c:v>
                      </c:pt>
                      <c:pt idx="1628">
                        <c:v>43319.833409027779</c:v>
                      </c:pt>
                      <c:pt idx="1629">
                        <c:v>43319.875075752316</c:v>
                      </c:pt>
                      <c:pt idx="1630">
                        <c:v>43319.916742476853</c:v>
                      </c:pt>
                      <c:pt idx="1631">
                        <c:v>43319.95840920139</c:v>
                      </c:pt>
                      <c:pt idx="1632">
                        <c:v>43320.000075925927</c:v>
                      </c:pt>
                      <c:pt idx="1633">
                        <c:v>43320.041742650465</c:v>
                      </c:pt>
                      <c:pt idx="1634">
                        <c:v>43320.083409375002</c:v>
                      </c:pt>
                      <c:pt idx="1635">
                        <c:v>43320.125076099539</c:v>
                      </c:pt>
                      <c:pt idx="1636">
                        <c:v>43320.166742824076</c:v>
                      </c:pt>
                      <c:pt idx="1637">
                        <c:v>43320.208409548613</c:v>
                      </c:pt>
                      <c:pt idx="1638">
                        <c:v>43320.250076273151</c:v>
                      </c:pt>
                      <c:pt idx="1639">
                        <c:v>43320.291742997688</c:v>
                      </c:pt>
                      <c:pt idx="1640">
                        <c:v>43320.333409722225</c:v>
                      </c:pt>
                      <c:pt idx="1641">
                        <c:v>43320.375076446762</c:v>
                      </c:pt>
                      <c:pt idx="1642">
                        <c:v>43320.416743171299</c:v>
                      </c:pt>
                      <c:pt idx="1643">
                        <c:v>43320.458409895837</c:v>
                      </c:pt>
                      <c:pt idx="1644">
                        <c:v>43320.500076620374</c:v>
                      </c:pt>
                      <c:pt idx="1645">
                        <c:v>43320.541743344904</c:v>
                      </c:pt>
                      <c:pt idx="1646">
                        <c:v>43320.583410069441</c:v>
                      </c:pt>
                      <c:pt idx="1647">
                        <c:v>43320.625076793978</c:v>
                      </c:pt>
                      <c:pt idx="1648">
                        <c:v>43320.666743518515</c:v>
                      </c:pt>
                      <c:pt idx="1649">
                        <c:v>43320.708410243053</c:v>
                      </c:pt>
                      <c:pt idx="1650">
                        <c:v>43320.75007696759</c:v>
                      </c:pt>
                      <c:pt idx="1651">
                        <c:v>43320.791743692127</c:v>
                      </c:pt>
                      <c:pt idx="1652">
                        <c:v>43320.833410416664</c:v>
                      </c:pt>
                      <c:pt idx="1653">
                        <c:v>43320.875077141201</c:v>
                      </c:pt>
                      <c:pt idx="1654">
                        <c:v>43320.916743865739</c:v>
                      </c:pt>
                      <c:pt idx="1655">
                        <c:v>43320.958410590276</c:v>
                      </c:pt>
                      <c:pt idx="1656">
                        <c:v>43321.000077314813</c:v>
                      </c:pt>
                      <c:pt idx="1657">
                        <c:v>43321.04174403935</c:v>
                      </c:pt>
                      <c:pt idx="1658">
                        <c:v>43321.083410763888</c:v>
                      </c:pt>
                      <c:pt idx="1659">
                        <c:v>43321.125077488425</c:v>
                      </c:pt>
                      <c:pt idx="1660">
                        <c:v>43321.166744212962</c:v>
                      </c:pt>
                      <c:pt idx="1661">
                        <c:v>43321.208410937499</c:v>
                      </c:pt>
                      <c:pt idx="1662">
                        <c:v>43321.250077662036</c:v>
                      </c:pt>
                      <c:pt idx="1663">
                        <c:v>43321.291744386574</c:v>
                      </c:pt>
                      <c:pt idx="1664">
                        <c:v>43321.333411111111</c:v>
                      </c:pt>
                      <c:pt idx="1665">
                        <c:v>43321.375077835648</c:v>
                      </c:pt>
                      <c:pt idx="1666">
                        <c:v>43321.416744560185</c:v>
                      </c:pt>
                      <c:pt idx="1667">
                        <c:v>43321.458411284722</c:v>
                      </c:pt>
                      <c:pt idx="1668">
                        <c:v>43321.50007800926</c:v>
                      </c:pt>
                      <c:pt idx="1669">
                        <c:v>43321.541744733797</c:v>
                      </c:pt>
                      <c:pt idx="1670">
                        <c:v>43321.583411458334</c:v>
                      </c:pt>
                      <c:pt idx="1671">
                        <c:v>43321.625078182871</c:v>
                      </c:pt>
                      <c:pt idx="1672">
                        <c:v>43321.666744907408</c:v>
                      </c:pt>
                      <c:pt idx="1673">
                        <c:v>43321.708411631946</c:v>
                      </c:pt>
                      <c:pt idx="1674">
                        <c:v>43321.750078356483</c:v>
                      </c:pt>
                      <c:pt idx="1675">
                        <c:v>43321.79174508102</c:v>
                      </c:pt>
                      <c:pt idx="1676">
                        <c:v>43321.833411805557</c:v>
                      </c:pt>
                      <c:pt idx="1677">
                        <c:v>43321.875078530094</c:v>
                      </c:pt>
                      <c:pt idx="1678">
                        <c:v>43321.916745254632</c:v>
                      </c:pt>
                      <c:pt idx="1679">
                        <c:v>43321.958411979169</c:v>
                      </c:pt>
                      <c:pt idx="1680">
                        <c:v>43322.000078703706</c:v>
                      </c:pt>
                      <c:pt idx="1681">
                        <c:v>43322.041745428243</c:v>
                      </c:pt>
                      <c:pt idx="1682">
                        <c:v>43322.083412152781</c:v>
                      </c:pt>
                      <c:pt idx="1683">
                        <c:v>43322.125078877318</c:v>
                      </c:pt>
                      <c:pt idx="1684">
                        <c:v>43322.166745601855</c:v>
                      </c:pt>
                      <c:pt idx="1685">
                        <c:v>43322.208412326392</c:v>
                      </c:pt>
                      <c:pt idx="1686">
                        <c:v>43322.250079050929</c:v>
                      </c:pt>
                      <c:pt idx="1687">
                        <c:v>43322.291745775467</c:v>
                      </c:pt>
                      <c:pt idx="1688">
                        <c:v>43322.333412499996</c:v>
                      </c:pt>
                      <c:pt idx="1689">
                        <c:v>43322.375079224534</c:v>
                      </c:pt>
                      <c:pt idx="1690">
                        <c:v>43322.416745949071</c:v>
                      </c:pt>
                      <c:pt idx="1691">
                        <c:v>43322.458412673608</c:v>
                      </c:pt>
                      <c:pt idx="1692">
                        <c:v>43322.500079398145</c:v>
                      </c:pt>
                      <c:pt idx="1693">
                        <c:v>43322.541746122683</c:v>
                      </c:pt>
                      <c:pt idx="1694">
                        <c:v>43322.58341284722</c:v>
                      </c:pt>
                      <c:pt idx="1695">
                        <c:v>43322.625079571757</c:v>
                      </c:pt>
                      <c:pt idx="1696">
                        <c:v>43322.666746296294</c:v>
                      </c:pt>
                      <c:pt idx="1697">
                        <c:v>43322.708413020831</c:v>
                      </c:pt>
                      <c:pt idx="1698">
                        <c:v>43322.750079745369</c:v>
                      </c:pt>
                      <c:pt idx="1699">
                        <c:v>43322.791746469906</c:v>
                      </c:pt>
                      <c:pt idx="1700">
                        <c:v>43322.833413194443</c:v>
                      </c:pt>
                      <c:pt idx="1701">
                        <c:v>43322.87507991898</c:v>
                      </c:pt>
                      <c:pt idx="1702">
                        <c:v>43322.916746643517</c:v>
                      </c:pt>
                      <c:pt idx="1703">
                        <c:v>43322.958413368055</c:v>
                      </c:pt>
                      <c:pt idx="1704">
                        <c:v>43323.000080092592</c:v>
                      </c:pt>
                      <c:pt idx="1705">
                        <c:v>43323.041746817129</c:v>
                      </c:pt>
                      <c:pt idx="1706">
                        <c:v>43323.083413541666</c:v>
                      </c:pt>
                      <c:pt idx="1707">
                        <c:v>43323.125080266203</c:v>
                      </c:pt>
                      <c:pt idx="1708">
                        <c:v>43323.166746990741</c:v>
                      </c:pt>
                      <c:pt idx="1709">
                        <c:v>43323.208413715278</c:v>
                      </c:pt>
                      <c:pt idx="1710">
                        <c:v>43323.250080439815</c:v>
                      </c:pt>
                      <c:pt idx="1711">
                        <c:v>43323.291747164352</c:v>
                      </c:pt>
                      <c:pt idx="1712">
                        <c:v>43323.333413888889</c:v>
                      </c:pt>
                      <c:pt idx="1713">
                        <c:v>43323.375080613427</c:v>
                      </c:pt>
                      <c:pt idx="1714">
                        <c:v>43323.416747337964</c:v>
                      </c:pt>
                      <c:pt idx="1715">
                        <c:v>43323.458414062501</c:v>
                      </c:pt>
                      <c:pt idx="1716">
                        <c:v>43323.500080787038</c:v>
                      </c:pt>
                      <c:pt idx="1717">
                        <c:v>43323.541747511576</c:v>
                      </c:pt>
                      <c:pt idx="1718">
                        <c:v>43323.583414236113</c:v>
                      </c:pt>
                      <c:pt idx="1719">
                        <c:v>43323.62508096065</c:v>
                      </c:pt>
                      <c:pt idx="1720">
                        <c:v>43323.666747685187</c:v>
                      </c:pt>
                      <c:pt idx="1721">
                        <c:v>43323.708414409724</c:v>
                      </c:pt>
                      <c:pt idx="1722">
                        <c:v>43323.750081134262</c:v>
                      </c:pt>
                      <c:pt idx="1723">
                        <c:v>43323.791747858799</c:v>
                      </c:pt>
                      <c:pt idx="1724">
                        <c:v>43323.833414583336</c:v>
                      </c:pt>
                      <c:pt idx="1725">
                        <c:v>43323.875081307873</c:v>
                      </c:pt>
                      <c:pt idx="1726">
                        <c:v>43323.91674803241</c:v>
                      </c:pt>
                      <c:pt idx="1727">
                        <c:v>43323.958414756948</c:v>
                      </c:pt>
                      <c:pt idx="1728">
                        <c:v>43324.000081481485</c:v>
                      </c:pt>
                      <c:pt idx="1729">
                        <c:v>43324.041748206022</c:v>
                      </c:pt>
                      <c:pt idx="1730">
                        <c:v>43324.083414930552</c:v>
                      </c:pt>
                      <c:pt idx="1731">
                        <c:v>43324.125081655089</c:v>
                      </c:pt>
                      <c:pt idx="1732">
                        <c:v>43324.166748379626</c:v>
                      </c:pt>
                      <c:pt idx="1733">
                        <c:v>43324.208415104164</c:v>
                      </c:pt>
                      <c:pt idx="1734">
                        <c:v>43324.250081828701</c:v>
                      </c:pt>
                      <c:pt idx="1735">
                        <c:v>43324.291748553238</c:v>
                      </c:pt>
                      <c:pt idx="1736">
                        <c:v>43324.333415277775</c:v>
                      </c:pt>
                      <c:pt idx="1737">
                        <c:v>43324.375082002312</c:v>
                      </c:pt>
                      <c:pt idx="1738">
                        <c:v>43324.41674872685</c:v>
                      </c:pt>
                      <c:pt idx="1739">
                        <c:v>43324.458415451387</c:v>
                      </c:pt>
                      <c:pt idx="1740">
                        <c:v>43324.500082175924</c:v>
                      </c:pt>
                      <c:pt idx="1741">
                        <c:v>43324.541748900461</c:v>
                      </c:pt>
                      <c:pt idx="1742">
                        <c:v>43324.583415624998</c:v>
                      </c:pt>
                      <c:pt idx="1743">
                        <c:v>43324.625082349536</c:v>
                      </c:pt>
                      <c:pt idx="1744">
                        <c:v>43324.666749074073</c:v>
                      </c:pt>
                      <c:pt idx="1745">
                        <c:v>43324.70841579861</c:v>
                      </c:pt>
                      <c:pt idx="1746">
                        <c:v>43324.750082523147</c:v>
                      </c:pt>
                      <c:pt idx="1747">
                        <c:v>43324.791749247684</c:v>
                      </c:pt>
                      <c:pt idx="1748">
                        <c:v>43324.833415972222</c:v>
                      </c:pt>
                      <c:pt idx="1749">
                        <c:v>43324.875082696759</c:v>
                      </c:pt>
                      <c:pt idx="1750">
                        <c:v>43324.916749421296</c:v>
                      </c:pt>
                      <c:pt idx="1751">
                        <c:v>43324.958416145833</c:v>
                      </c:pt>
                      <c:pt idx="1752">
                        <c:v>43325.000082870371</c:v>
                      </c:pt>
                      <c:pt idx="1753">
                        <c:v>43325.041749594908</c:v>
                      </c:pt>
                      <c:pt idx="1754">
                        <c:v>43325.083416319445</c:v>
                      </c:pt>
                      <c:pt idx="1755">
                        <c:v>43325.125083043982</c:v>
                      </c:pt>
                      <c:pt idx="1756">
                        <c:v>43325.166749768519</c:v>
                      </c:pt>
                      <c:pt idx="1757">
                        <c:v>43325.208416493057</c:v>
                      </c:pt>
                      <c:pt idx="1758">
                        <c:v>43325.250083217594</c:v>
                      </c:pt>
                      <c:pt idx="1759">
                        <c:v>43325.291749942131</c:v>
                      </c:pt>
                      <c:pt idx="1760">
                        <c:v>43325.333416666668</c:v>
                      </c:pt>
                      <c:pt idx="1761">
                        <c:v>43325.375083391205</c:v>
                      </c:pt>
                      <c:pt idx="1762">
                        <c:v>43325.416750115743</c:v>
                      </c:pt>
                      <c:pt idx="1763">
                        <c:v>43325.45841684028</c:v>
                      </c:pt>
                      <c:pt idx="1764">
                        <c:v>43325.500083564817</c:v>
                      </c:pt>
                      <c:pt idx="1765">
                        <c:v>43325.541750289354</c:v>
                      </c:pt>
                      <c:pt idx="1766">
                        <c:v>43325.583417013891</c:v>
                      </c:pt>
                      <c:pt idx="1767">
                        <c:v>43325.625083738429</c:v>
                      </c:pt>
                      <c:pt idx="1768">
                        <c:v>43325.666750462966</c:v>
                      </c:pt>
                      <c:pt idx="1769">
                        <c:v>43325.708417187503</c:v>
                      </c:pt>
                      <c:pt idx="1770">
                        <c:v>43325.75008391204</c:v>
                      </c:pt>
                      <c:pt idx="1771">
                        <c:v>43325.791750636577</c:v>
                      </c:pt>
                      <c:pt idx="1772">
                        <c:v>43325.833417361115</c:v>
                      </c:pt>
                      <c:pt idx="1773">
                        <c:v>43325.875084085645</c:v>
                      </c:pt>
                      <c:pt idx="1774">
                        <c:v>43325.916750810182</c:v>
                      </c:pt>
                      <c:pt idx="1775">
                        <c:v>43325.958417534719</c:v>
                      </c:pt>
                      <c:pt idx="1776">
                        <c:v>43326.000084259256</c:v>
                      </c:pt>
                      <c:pt idx="1777">
                        <c:v>43326.041750983793</c:v>
                      </c:pt>
                      <c:pt idx="1778">
                        <c:v>43326.083417708331</c:v>
                      </c:pt>
                      <c:pt idx="1779">
                        <c:v>43326.125084432868</c:v>
                      </c:pt>
                      <c:pt idx="1780">
                        <c:v>43326.166751157405</c:v>
                      </c:pt>
                      <c:pt idx="1781">
                        <c:v>43326.208417881942</c:v>
                      </c:pt>
                      <c:pt idx="1782">
                        <c:v>43326.25008460648</c:v>
                      </c:pt>
                      <c:pt idx="1783">
                        <c:v>43326.291751331017</c:v>
                      </c:pt>
                      <c:pt idx="1784">
                        <c:v>43326.333418055554</c:v>
                      </c:pt>
                      <c:pt idx="1785">
                        <c:v>43326.375084780091</c:v>
                      </c:pt>
                      <c:pt idx="1786">
                        <c:v>43326.416751504628</c:v>
                      </c:pt>
                      <c:pt idx="1787">
                        <c:v>43326.458418229166</c:v>
                      </c:pt>
                      <c:pt idx="1788">
                        <c:v>43326.500084953703</c:v>
                      </c:pt>
                      <c:pt idx="1789">
                        <c:v>43326.54175167824</c:v>
                      </c:pt>
                      <c:pt idx="1790">
                        <c:v>43326.583418402777</c:v>
                      </c:pt>
                      <c:pt idx="1791">
                        <c:v>43326.625085127314</c:v>
                      </c:pt>
                      <c:pt idx="1792">
                        <c:v>43326.666751851852</c:v>
                      </c:pt>
                      <c:pt idx="1793">
                        <c:v>43326.708418576389</c:v>
                      </c:pt>
                      <c:pt idx="1794">
                        <c:v>43326.750085300926</c:v>
                      </c:pt>
                      <c:pt idx="1795">
                        <c:v>43326.791752025463</c:v>
                      </c:pt>
                      <c:pt idx="1796">
                        <c:v>43326.83341875</c:v>
                      </c:pt>
                      <c:pt idx="1797">
                        <c:v>43326.875085474538</c:v>
                      </c:pt>
                      <c:pt idx="1798">
                        <c:v>43326.916752199075</c:v>
                      </c:pt>
                      <c:pt idx="1799">
                        <c:v>43326.958418923612</c:v>
                      </c:pt>
                      <c:pt idx="1800">
                        <c:v>43327.000085648149</c:v>
                      </c:pt>
                      <c:pt idx="1801">
                        <c:v>43327.041752372686</c:v>
                      </c:pt>
                      <c:pt idx="1802">
                        <c:v>43327.083419097224</c:v>
                      </c:pt>
                      <c:pt idx="1803">
                        <c:v>43327.125085821761</c:v>
                      </c:pt>
                      <c:pt idx="1804">
                        <c:v>43327.166752546298</c:v>
                      </c:pt>
                      <c:pt idx="1805">
                        <c:v>43327.208419270835</c:v>
                      </c:pt>
                      <c:pt idx="1806">
                        <c:v>43327.250085995373</c:v>
                      </c:pt>
                      <c:pt idx="1807">
                        <c:v>43327.29175271991</c:v>
                      </c:pt>
                      <c:pt idx="1808">
                        <c:v>43327.333419444447</c:v>
                      </c:pt>
                      <c:pt idx="1809">
                        <c:v>43327.375086168984</c:v>
                      </c:pt>
                      <c:pt idx="1810">
                        <c:v>43327.416752893521</c:v>
                      </c:pt>
                      <c:pt idx="1811">
                        <c:v>43327.458419618059</c:v>
                      </c:pt>
                      <c:pt idx="1812">
                        <c:v>43327.500086342596</c:v>
                      </c:pt>
                      <c:pt idx="1813">
                        <c:v>43327.541753067133</c:v>
                      </c:pt>
                      <c:pt idx="1814">
                        <c:v>43327.58341979167</c:v>
                      </c:pt>
                      <c:pt idx="1815">
                        <c:v>43327.6250865162</c:v>
                      </c:pt>
                      <c:pt idx="1816">
                        <c:v>43327.666753240737</c:v>
                      </c:pt>
                      <c:pt idx="1817">
                        <c:v>43327.708419965275</c:v>
                      </c:pt>
                      <c:pt idx="1818">
                        <c:v>43327.750086689812</c:v>
                      </c:pt>
                      <c:pt idx="1819">
                        <c:v>43327.791753414349</c:v>
                      </c:pt>
                      <c:pt idx="1820">
                        <c:v>43327.833420138886</c:v>
                      </c:pt>
                      <c:pt idx="1821">
                        <c:v>43327.875086863423</c:v>
                      </c:pt>
                      <c:pt idx="1822">
                        <c:v>43327.916753587961</c:v>
                      </c:pt>
                      <c:pt idx="1823">
                        <c:v>43327.958420312498</c:v>
                      </c:pt>
                      <c:pt idx="1824">
                        <c:v>43328.000087037035</c:v>
                      </c:pt>
                      <c:pt idx="1825">
                        <c:v>43328.041753761572</c:v>
                      </c:pt>
                      <c:pt idx="1826">
                        <c:v>43328.083420486109</c:v>
                      </c:pt>
                      <c:pt idx="1827">
                        <c:v>43328.125087210647</c:v>
                      </c:pt>
                      <c:pt idx="1828">
                        <c:v>43328.166753935184</c:v>
                      </c:pt>
                      <c:pt idx="1829">
                        <c:v>43328.208420659721</c:v>
                      </c:pt>
                      <c:pt idx="1830">
                        <c:v>43328.250087384258</c:v>
                      </c:pt>
                      <c:pt idx="1831">
                        <c:v>43328.291754108795</c:v>
                      </c:pt>
                      <c:pt idx="1832">
                        <c:v>43328.333420833333</c:v>
                      </c:pt>
                      <c:pt idx="1833">
                        <c:v>43328.37508755787</c:v>
                      </c:pt>
                      <c:pt idx="1834">
                        <c:v>43328.416754282407</c:v>
                      </c:pt>
                      <c:pt idx="1835">
                        <c:v>43328.458421006944</c:v>
                      </c:pt>
                      <c:pt idx="1836">
                        <c:v>43328.500087731481</c:v>
                      </c:pt>
                      <c:pt idx="1837">
                        <c:v>43328.541754456019</c:v>
                      </c:pt>
                      <c:pt idx="1838">
                        <c:v>43328.583421180556</c:v>
                      </c:pt>
                      <c:pt idx="1839">
                        <c:v>43328.625087905093</c:v>
                      </c:pt>
                      <c:pt idx="1840">
                        <c:v>43328.66675462963</c:v>
                      </c:pt>
                      <c:pt idx="1841">
                        <c:v>43328.708421354168</c:v>
                      </c:pt>
                      <c:pt idx="1842">
                        <c:v>43328.750088078705</c:v>
                      </c:pt>
                      <c:pt idx="1843">
                        <c:v>43328.791754803242</c:v>
                      </c:pt>
                      <c:pt idx="1844">
                        <c:v>43328.833421527779</c:v>
                      </c:pt>
                      <c:pt idx="1845">
                        <c:v>43328.875088252316</c:v>
                      </c:pt>
                      <c:pt idx="1846">
                        <c:v>43328.916754976854</c:v>
                      </c:pt>
                      <c:pt idx="1847">
                        <c:v>43328.958421701391</c:v>
                      </c:pt>
                      <c:pt idx="1848">
                        <c:v>43329.000088425928</c:v>
                      </c:pt>
                      <c:pt idx="1849">
                        <c:v>43329.041755150465</c:v>
                      </c:pt>
                      <c:pt idx="1850">
                        <c:v>43329.083421875002</c:v>
                      </c:pt>
                      <c:pt idx="1851">
                        <c:v>43329.12508859954</c:v>
                      </c:pt>
                      <c:pt idx="1852">
                        <c:v>43329.166755324077</c:v>
                      </c:pt>
                      <c:pt idx="1853">
                        <c:v>43329.208422048614</c:v>
                      </c:pt>
                      <c:pt idx="1854">
                        <c:v>43329.250088773151</c:v>
                      </c:pt>
                      <c:pt idx="1855">
                        <c:v>43329.291755497688</c:v>
                      </c:pt>
                      <c:pt idx="1856">
                        <c:v>43329.333422222226</c:v>
                      </c:pt>
                      <c:pt idx="1857">
                        <c:v>43329.375088946763</c:v>
                      </c:pt>
                      <c:pt idx="1858">
                        <c:v>43329.416755671293</c:v>
                      </c:pt>
                      <c:pt idx="1859">
                        <c:v>43329.45842239583</c:v>
                      </c:pt>
                      <c:pt idx="1860">
                        <c:v>43329.500089120367</c:v>
                      </c:pt>
                      <c:pt idx="1861">
                        <c:v>43329.541755844904</c:v>
                      </c:pt>
                      <c:pt idx="1862">
                        <c:v>43329.583422569442</c:v>
                      </c:pt>
                      <c:pt idx="1863">
                        <c:v>43329.625089293979</c:v>
                      </c:pt>
                      <c:pt idx="1864">
                        <c:v>43329.666756018516</c:v>
                      </c:pt>
                      <c:pt idx="1865">
                        <c:v>43329.708422743053</c:v>
                      </c:pt>
                      <c:pt idx="1866">
                        <c:v>43329.75008946759</c:v>
                      </c:pt>
                      <c:pt idx="1867">
                        <c:v>43329.791756192128</c:v>
                      </c:pt>
                      <c:pt idx="1868">
                        <c:v>43329.833422916665</c:v>
                      </c:pt>
                      <c:pt idx="1869">
                        <c:v>43329.875089641202</c:v>
                      </c:pt>
                      <c:pt idx="1870">
                        <c:v>43329.916756365739</c:v>
                      </c:pt>
                      <c:pt idx="1871">
                        <c:v>43329.958423090276</c:v>
                      </c:pt>
                      <c:pt idx="1872">
                        <c:v>43330.000089814814</c:v>
                      </c:pt>
                      <c:pt idx="1873">
                        <c:v>43330.041756539351</c:v>
                      </c:pt>
                      <c:pt idx="1874">
                        <c:v>43330.083423263888</c:v>
                      </c:pt>
                      <c:pt idx="1875">
                        <c:v>43330.125089988425</c:v>
                      </c:pt>
                      <c:pt idx="1876">
                        <c:v>43330.166756712963</c:v>
                      </c:pt>
                      <c:pt idx="1877">
                        <c:v>43330.2084234375</c:v>
                      </c:pt>
                      <c:pt idx="1878">
                        <c:v>43330.250090162037</c:v>
                      </c:pt>
                      <c:pt idx="1879">
                        <c:v>43330.291756886574</c:v>
                      </c:pt>
                      <c:pt idx="1880">
                        <c:v>43330.333423611111</c:v>
                      </c:pt>
                      <c:pt idx="1881">
                        <c:v>43330.375090335649</c:v>
                      </c:pt>
                      <c:pt idx="1882">
                        <c:v>43330.416757060186</c:v>
                      </c:pt>
                      <c:pt idx="1883">
                        <c:v>43330.458423784723</c:v>
                      </c:pt>
                      <c:pt idx="1884">
                        <c:v>43330.50009050926</c:v>
                      </c:pt>
                      <c:pt idx="1885">
                        <c:v>43330.541757233797</c:v>
                      </c:pt>
                      <c:pt idx="1886">
                        <c:v>43330.583423958335</c:v>
                      </c:pt>
                      <c:pt idx="1887">
                        <c:v>43330.625090682872</c:v>
                      </c:pt>
                      <c:pt idx="1888">
                        <c:v>43330.666757407409</c:v>
                      </c:pt>
                      <c:pt idx="1889">
                        <c:v>43330.708424131946</c:v>
                      </c:pt>
                      <c:pt idx="1890">
                        <c:v>43330.750090856483</c:v>
                      </c:pt>
                      <c:pt idx="1891">
                        <c:v>43330.791757581021</c:v>
                      </c:pt>
                      <c:pt idx="1892">
                        <c:v>43330.833424305558</c:v>
                      </c:pt>
                      <c:pt idx="1893">
                        <c:v>43330.875091030095</c:v>
                      </c:pt>
                      <c:pt idx="1894">
                        <c:v>43330.916757754632</c:v>
                      </c:pt>
                      <c:pt idx="1895">
                        <c:v>43330.958424479169</c:v>
                      </c:pt>
                      <c:pt idx="1896">
                        <c:v>43331.000091203707</c:v>
                      </c:pt>
                      <c:pt idx="1897">
                        <c:v>43331.041757928244</c:v>
                      </c:pt>
                      <c:pt idx="1898">
                        <c:v>43331.083424652781</c:v>
                      </c:pt>
                      <c:pt idx="1899">
                        <c:v>43331.125091377318</c:v>
                      </c:pt>
                      <c:pt idx="1900">
                        <c:v>43331.166758101848</c:v>
                      </c:pt>
                      <c:pt idx="1901">
                        <c:v>43331.208424826385</c:v>
                      </c:pt>
                      <c:pt idx="1902">
                        <c:v>43331.250091550923</c:v>
                      </c:pt>
                      <c:pt idx="1903">
                        <c:v>43331.29175827546</c:v>
                      </c:pt>
                      <c:pt idx="1904">
                        <c:v>43331.333424999997</c:v>
                      </c:pt>
                      <c:pt idx="1905">
                        <c:v>43331.375091724534</c:v>
                      </c:pt>
                      <c:pt idx="1906">
                        <c:v>43331.416758449071</c:v>
                      </c:pt>
                      <c:pt idx="1907">
                        <c:v>43331.458425173609</c:v>
                      </c:pt>
                      <c:pt idx="1908">
                        <c:v>43331.500091898146</c:v>
                      </c:pt>
                      <c:pt idx="1909">
                        <c:v>43331.541758622683</c:v>
                      </c:pt>
                      <c:pt idx="1910">
                        <c:v>43331.58342534722</c:v>
                      </c:pt>
                      <c:pt idx="1911">
                        <c:v>43331.625092071758</c:v>
                      </c:pt>
                      <c:pt idx="1912">
                        <c:v>43331.666758796295</c:v>
                      </c:pt>
                      <c:pt idx="1913">
                        <c:v>43331.708425520832</c:v>
                      </c:pt>
                      <c:pt idx="1914">
                        <c:v>43331.750092245369</c:v>
                      </c:pt>
                      <c:pt idx="1915">
                        <c:v>43331.791758969906</c:v>
                      </c:pt>
                      <c:pt idx="1916">
                        <c:v>43331.833425694444</c:v>
                      </c:pt>
                      <c:pt idx="1917">
                        <c:v>43331.875092418981</c:v>
                      </c:pt>
                      <c:pt idx="1918">
                        <c:v>43331.916759143518</c:v>
                      </c:pt>
                      <c:pt idx="1919">
                        <c:v>43331.958425868055</c:v>
                      </c:pt>
                      <c:pt idx="1920">
                        <c:v>43332.000092592592</c:v>
                      </c:pt>
                      <c:pt idx="1921">
                        <c:v>43332.04175931713</c:v>
                      </c:pt>
                      <c:pt idx="1922">
                        <c:v>43332.083426041667</c:v>
                      </c:pt>
                      <c:pt idx="1923">
                        <c:v>43332.125092766204</c:v>
                      </c:pt>
                      <c:pt idx="1924">
                        <c:v>43332.166759490741</c:v>
                      </c:pt>
                      <c:pt idx="1925">
                        <c:v>43332.208426215278</c:v>
                      </c:pt>
                      <c:pt idx="1926">
                        <c:v>43332.250092939816</c:v>
                      </c:pt>
                      <c:pt idx="1927">
                        <c:v>43332.291759664353</c:v>
                      </c:pt>
                      <c:pt idx="1928">
                        <c:v>43332.33342638889</c:v>
                      </c:pt>
                      <c:pt idx="1929">
                        <c:v>43332.375093113427</c:v>
                      </c:pt>
                      <c:pt idx="1930">
                        <c:v>43332.416759837964</c:v>
                      </c:pt>
                      <c:pt idx="1931">
                        <c:v>43332.458426562502</c:v>
                      </c:pt>
                      <c:pt idx="1932">
                        <c:v>43332.500093287039</c:v>
                      </c:pt>
                      <c:pt idx="1933">
                        <c:v>43332.541760011576</c:v>
                      </c:pt>
                      <c:pt idx="1934">
                        <c:v>43332.583426736113</c:v>
                      </c:pt>
                      <c:pt idx="1935">
                        <c:v>43332.625093460651</c:v>
                      </c:pt>
                      <c:pt idx="1936">
                        <c:v>43332.666760185188</c:v>
                      </c:pt>
                      <c:pt idx="1937">
                        <c:v>43332.708426909725</c:v>
                      </c:pt>
                      <c:pt idx="1938">
                        <c:v>43332.750093634262</c:v>
                      </c:pt>
                      <c:pt idx="1939">
                        <c:v>43332.791760358799</c:v>
                      </c:pt>
                      <c:pt idx="1940">
                        <c:v>43332.833427083337</c:v>
                      </c:pt>
                      <c:pt idx="1941">
                        <c:v>43332.875093807874</c:v>
                      </c:pt>
                      <c:pt idx="1942">
                        <c:v>43332.916760532411</c:v>
                      </c:pt>
                      <c:pt idx="1943">
                        <c:v>43332.958427256941</c:v>
                      </c:pt>
                      <c:pt idx="1944">
                        <c:v>43333.000093981478</c:v>
                      </c:pt>
                      <c:pt idx="1945">
                        <c:v>43333.041760706015</c:v>
                      </c:pt>
                      <c:pt idx="1946">
                        <c:v>43333.083427430553</c:v>
                      </c:pt>
                      <c:pt idx="1947">
                        <c:v>43333.12509415509</c:v>
                      </c:pt>
                      <c:pt idx="1948">
                        <c:v>43333.166760879627</c:v>
                      </c:pt>
                      <c:pt idx="1949">
                        <c:v>43333.208427604164</c:v>
                      </c:pt>
                      <c:pt idx="1950">
                        <c:v>43333.250094328701</c:v>
                      </c:pt>
                      <c:pt idx="1951">
                        <c:v>43333.291761053239</c:v>
                      </c:pt>
                      <c:pt idx="1952">
                        <c:v>43333.333427777776</c:v>
                      </c:pt>
                      <c:pt idx="1953">
                        <c:v>43333.375094502313</c:v>
                      </c:pt>
                      <c:pt idx="1954">
                        <c:v>43333.41676122685</c:v>
                      </c:pt>
                      <c:pt idx="1955">
                        <c:v>43333.458427951387</c:v>
                      </c:pt>
                      <c:pt idx="1956">
                        <c:v>43333.500094675925</c:v>
                      </c:pt>
                      <c:pt idx="1957">
                        <c:v>43333.541761400462</c:v>
                      </c:pt>
                      <c:pt idx="1958">
                        <c:v>43333.583428124999</c:v>
                      </c:pt>
                      <c:pt idx="1959">
                        <c:v>43333.625094849536</c:v>
                      </c:pt>
                      <c:pt idx="1960">
                        <c:v>43333.666761574073</c:v>
                      </c:pt>
                      <c:pt idx="1961">
                        <c:v>43333.708428298611</c:v>
                      </c:pt>
                      <c:pt idx="1962">
                        <c:v>43333.750095023148</c:v>
                      </c:pt>
                      <c:pt idx="1963">
                        <c:v>43333.791761747685</c:v>
                      </c:pt>
                      <c:pt idx="1964">
                        <c:v>43333.833428472222</c:v>
                      </c:pt>
                      <c:pt idx="1965">
                        <c:v>43333.87509519676</c:v>
                      </c:pt>
                      <c:pt idx="1966">
                        <c:v>43333.916761921297</c:v>
                      </c:pt>
                      <c:pt idx="1967">
                        <c:v>43333.958428645834</c:v>
                      </c:pt>
                      <c:pt idx="1968">
                        <c:v>43334.000095370371</c:v>
                      </c:pt>
                      <c:pt idx="1969">
                        <c:v>43334.041762094908</c:v>
                      </c:pt>
                      <c:pt idx="1970">
                        <c:v>43334.083428819446</c:v>
                      </c:pt>
                      <c:pt idx="1971">
                        <c:v>43334.125095543983</c:v>
                      </c:pt>
                      <c:pt idx="1972">
                        <c:v>43334.16676226852</c:v>
                      </c:pt>
                      <c:pt idx="1973">
                        <c:v>43334.208428993057</c:v>
                      </c:pt>
                      <c:pt idx="1974">
                        <c:v>43334.250095717594</c:v>
                      </c:pt>
                      <c:pt idx="1975">
                        <c:v>43334.291762442132</c:v>
                      </c:pt>
                      <c:pt idx="1976">
                        <c:v>43334.333429166669</c:v>
                      </c:pt>
                      <c:pt idx="1977">
                        <c:v>43334.375095891206</c:v>
                      </c:pt>
                      <c:pt idx="1978">
                        <c:v>43334.416762615743</c:v>
                      </c:pt>
                      <c:pt idx="1979">
                        <c:v>43334.45842934028</c:v>
                      </c:pt>
                      <c:pt idx="1980">
                        <c:v>43334.500096064818</c:v>
                      </c:pt>
                      <c:pt idx="1981">
                        <c:v>43334.541762789355</c:v>
                      </c:pt>
                      <c:pt idx="1982">
                        <c:v>43334.583429513892</c:v>
                      </c:pt>
                      <c:pt idx="1983">
                        <c:v>43334.625096238429</c:v>
                      </c:pt>
                      <c:pt idx="1984">
                        <c:v>43334.666762962966</c:v>
                      </c:pt>
                      <c:pt idx="1985">
                        <c:v>43334.708429687496</c:v>
                      </c:pt>
                      <c:pt idx="1986">
                        <c:v>43334.750096412034</c:v>
                      </c:pt>
                      <c:pt idx="1987">
                        <c:v>43334.791763136571</c:v>
                      </c:pt>
                      <c:pt idx="1988">
                        <c:v>43334.833429861108</c:v>
                      </c:pt>
                      <c:pt idx="1989">
                        <c:v>43334.875096585645</c:v>
                      </c:pt>
                      <c:pt idx="1990">
                        <c:v>43334.916763310182</c:v>
                      </c:pt>
                      <c:pt idx="1991">
                        <c:v>43334.95843003472</c:v>
                      </c:pt>
                      <c:pt idx="1992">
                        <c:v>43335.000096759257</c:v>
                      </c:pt>
                      <c:pt idx="1993">
                        <c:v>43335.041763483794</c:v>
                      </c:pt>
                      <c:pt idx="1994">
                        <c:v>43335.083430208331</c:v>
                      </c:pt>
                      <c:pt idx="1995">
                        <c:v>43335.125096932868</c:v>
                      </c:pt>
                      <c:pt idx="1996">
                        <c:v>43335.166763657406</c:v>
                      </c:pt>
                      <c:pt idx="1997">
                        <c:v>43335.208430381943</c:v>
                      </c:pt>
                      <c:pt idx="1998">
                        <c:v>43335.25009710648</c:v>
                      </c:pt>
                      <c:pt idx="1999">
                        <c:v>43335.291763831017</c:v>
                      </c:pt>
                      <c:pt idx="2000">
                        <c:v>43335.333430555555</c:v>
                      </c:pt>
                      <c:pt idx="2001">
                        <c:v>43335.375097280092</c:v>
                      </c:pt>
                      <c:pt idx="2002">
                        <c:v>43335.416764004629</c:v>
                      </c:pt>
                      <c:pt idx="2003">
                        <c:v>43335.458430729166</c:v>
                      </c:pt>
                      <c:pt idx="2004">
                        <c:v>43335.500097453703</c:v>
                      </c:pt>
                      <c:pt idx="2005">
                        <c:v>43335.541764178241</c:v>
                      </c:pt>
                      <c:pt idx="2006">
                        <c:v>43335.583430902778</c:v>
                      </c:pt>
                      <c:pt idx="2007">
                        <c:v>43335.625097627315</c:v>
                      </c:pt>
                      <c:pt idx="2008">
                        <c:v>43335.666764351852</c:v>
                      </c:pt>
                      <c:pt idx="2009">
                        <c:v>43335.708431076389</c:v>
                      </c:pt>
                      <c:pt idx="2010">
                        <c:v>43335.750097800927</c:v>
                      </c:pt>
                      <c:pt idx="2011">
                        <c:v>43335.791764525464</c:v>
                      </c:pt>
                      <c:pt idx="2012">
                        <c:v>43335.833431250001</c:v>
                      </c:pt>
                      <c:pt idx="2013">
                        <c:v>43335.875097974538</c:v>
                      </c:pt>
                      <c:pt idx="2014">
                        <c:v>43335.916764699075</c:v>
                      </c:pt>
                      <c:pt idx="2015">
                        <c:v>43335.958431423613</c:v>
                      </c:pt>
                      <c:pt idx="2016">
                        <c:v>43336.00009814815</c:v>
                      </c:pt>
                      <c:pt idx="2017">
                        <c:v>43336.041764872687</c:v>
                      </c:pt>
                      <c:pt idx="2018">
                        <c:v>43336.083431597224</c:v>
                      </c:pt>
                      <c:pt idx="2019">
                        <c:v>43336.125098321761</c:v>
                      </c:pt>
                      <c:pt idx="2020">
                        <c:v>43336.166765046299</c:v>
                      </c:pt>
                      <c:pt idx="2021">
                        <c:v>43336.208431770836</c:v>
                      </c:pt>
                      <c:pt idx="2022">
                        <c:v>43336.250098495373</c:v>
                      </c:pt>
                      <c:pt idx="2023">
                        <c:v>43336.29176521991</c:v>
                      </c:pt>
                      <c:pt idx="2024">
                        <c:v>43336.333431944448</c:v>
                      </c:pt>
                      <c:pt idx="2025">
                        <c:v>43336.375098668985</c:v>
                      </c:pt>
                      <c:pt idx="2026">
                        <c:v>43336.416765393522</c:v>
                      </c:pt>
                      <c:pt idx="2027">
                        <c:v>43336.458432118059</c:v>
                      </c:pt>
                      <c:pt idx="2028">
                        <c:v>43336.500098842589</c:v>
                      </c:pt>
                      <c:pt idx="2029">
                        <c:v>43336.541765567126</c:v>
                      </c:pt>
                      <c:pt idx="2030">
                        <c:v>43336.583432291663</c:v>
                      </c:pt>
                      <c:pt idx="2031">
                        <c:v>43336.625099016201</c:v>
                      </c:pt>
                      <c:pt idx="2032">
                        <c:v>43336.666765740738</c:v>
                      </c:pt>
                      <c:pt idx="2033">
                        <c:v>43336.708432465275</c:v>
                      </c:pt>
                      <c:pt idx="2034">
                        <c:v>43336.750099189812</c:v>
                      </c:pt>
                      <c:pt idx="2035">
                        <c:v>43336.79176591435</c:v>
                      </c:pt>
                      <c:pt idx="2036">
                        <c:v>43336.833432638887</c:v>
                      </c:pt>
                      <c:pt idx="2037">
                        <c:v>43336.875099363424</c:v>
                      </c:pt>
                      <c:pt idx="2038">
                        <c:v>43336.916766087961</c:v>
                      </c:pt>
                      <c:pt idx="2039">
                        <c:v>43336.958432812498</c:v>
                      </c:pt>
                      <c:pt idx="2040">
                        <c:v>43337.000099537036</c:v>
                      </c:pt>
                      <c:pt idx="2041">
                        <c:v>43337.041766261573</c:v>
                      </c:pt>
                      <c:pt idx="2042">
                        <c:v>43337.08343298611</c:v>
                      </c:pt>
                      <c:pt idx="2043">
                        <c:v>43337.125099710647</c:v>
                      </c:pt>
                      <c:pt idx="2044">
                        <c:v>43337.166766435184</c:v>
                      </c:pt>
                      <c:pt idx="2045">
                        <c:v>43337.208433159722</c:v>
                      </c:pt>
                      <c:pt idx="2046">
                        <c:v>43337.250099884259</c:v>
                      </c:pt>
                      <c:pt idx="2047">
                        <c:v>43337.291766608796</c:v>
                      </c:pt>
                      <c:pt idx="2048">
                        <c:v>43337.333433333333</c:v>
                      </c:pt>
                      <c:pt idx="2049">
                        <c:v>43337.37510005787</c:v>
                      </c:pt>
                      <c:pt idx="2050">
                        <c:v>43337.416766782408</c:v>
                      </c:pt>
                      <c:pt idx="2051">
                        <c:v>43337.458433506945</c:v>
                      </c:pt>
                      <c:pt idx="2052">
                        <c:v>43337.500100231482</c:v>
                      </c:pt>
                      <c:pt idx="2053">
                        <c:v>43337.541766956019</c:v>
                      </c:pt>
                      <c:pt idx="2054">
                        <c:v>43337.583433680556</c:v>
                      </c:pt>
                      <c:pt idx="2055">
                        <c:v>43337.625100405094</c:v>
                      </c:pt>
                      <c:pt idx="2056">
                        <c:v>43337.666767129631</c:v>
                      </c:pt>
                      <c:pt idx="2057">
                        <c:v>43337.708433854168</c:v>
                      </c:pt>
                      <c:pt idx="2058">
                        <c:v>43337.750100578705</c:v>
                      </c:pt>
                      <c:pt idx="2059">
                        <c:v>43337.791767303243</c:v>
                      </c:pt>
                      <c:pt idx="2060">
                        <c:v>43337.83343402778</c:v>
                      </c:pt>
                      <c:pt idx="2061">
                        <c:v>43337.875100752317</c:v>
                      </c:pt>
                      <c:pt idx="2062">
                        <c:v>43337.916767476854</c:v>
                      </c:pt>
                      <c:pt idx="2063">
                        <c:v>43337.958434201391</c:v>
                      </c:pt>
                      <c:pt idx="2064">
                        <c:v>43338.000100925929</c:v>
                      </c:pt>
                      <c:pt idx="2065">
                        <c:v>43338.041767650466</c:v>
                      </c:pt>
                      <c:pt idx="2066">
                        <c:v>43338.083434375003</c:v>
                      </c:pt>
                      <c:pt idx="2067">
                        <c:v>43338.12510109954</c:v>
                      </c:pt>
                      <c:pt idx="2068">
                        <c:v>43338.166767824077</c:v>
                      </c:pt>
                      <c:pt idx="2069">
                        <c:v>43338.208434548615</c:v>
                      </c:pt>
                      <c:pt idx="2070">
                        <c:v>43338.250101273145</c:v>
                      </c:pt>
                      <c:pt idx="2071">
                        <c:v>43338.291767997682</c:v>
                      </c:pt>
                      <c:pt idx="2072">
                        <c:v>43338.333434722219</c:v>
                      </c:pt>
                      <c:pt idx="2073">
                        <c:v>43338.375101446756</c:v>
                      </c:pt>
                      <c:pt idx="2074">
                        <c:v>43338.416768171293</c:v>
                      </c:pt>
                      <c:pt idx="2075">
                        <c:v>43338.458434895831</c:v>
                      </c:pt>
                      <c:pt idx="2076">
                        <c:v>43338.500101620368</c:v>
                      </c:pt>
                      <c:pt idx="2077">
                        <c:v>43338.541768344905</c:v>
                      </c:pt>
                      <c:pt idx="2078">
                        <c:v>43338.583435069442</c:v>
                      </c:pt>
                      <c:pt idx="2079">
                        <c:v>43338.625101793979</c:v>
                      </c:pt>
                      <c:pt idx="2080">
                        <c:v>43338.666768518517</c:v>
                      </c:pt>
                      <c:pt idx="2081">
                        <c:v>43338.708435243054</c:v>
                      </c:pt>
                      <c:pt idx="2082">
                        <c:v>43338.750101967591</c:v>
                      </c:pt>
                      <c:pt idx="2083">
                        <c:v>43338.791768692128</c:v>
                      </c:pt>
                      <c:pt idx="2084">
                        <c:v>43338.833435416665</c:v>
                      </c:pt>
                      <c:pt idx="2085">
                        <c:v>43338.875102141203</c:v>
                      </c:pt>
                      <c:pt idx="2086">
                        <c:v>43338.91676886574</c:v>
                      </c:pt>
                      <c:pt idx="2087">
                        <c:v>43338.958435590277</c:v>
                      </c:pt>
                      <c:pt idx="2088">
                        <c:v>43339.000102314814</c:v>
                      </c:pt>
                      <c:pt idx="2089">
                        <c:v>43339.041769039351</c:v>
                      </c:pt>
                      <c:pt idx="2090">
                        <c:v>43339.083435763889</c:v>
                      </c:pt>
                      <c:pt idx="2091">
                        <c:v>43339.125102488426</c:v>
                      </c:pt>
                      <c:pt idx="2092">
                        <c:v>43339.166769212963</c:v>
                      </c:pt>
                      <c:pt idx="2093">
                        <c:v>43339.2084359375</c:v>
                      </c:pt>
                      <c:pt idx="2094">
                        <c:v>43339.250102662038</c:v>
                      </c:pt>
                      <c:pt idx="2095">
                        <c:v>43339.291769386575</c:v>
                      </c:pt>
                      <c:pt idx="2096">
                        <c:v>43339.333436111112</c:v>
                      </c:pt>
                      <c:pt idx="2097">
                        <c:v>43339.375102835649</c:v>
                      </c:pt>
                      <c:pt idx="2098">
                        <c:v>43339.416769560186</c:v>
                      </c:pt>
                      <c:pt idx="2099">
                        <c:v>43339.458436284724</c:v>
                      </c:pt>
                      <c:pt idx="2100">
                        <c:v>43339.500103009261</c:v>
                      </c:pt>
                      <c:pt idx="2101">
                        <c:v>43339.541769733798</c:v>
                      </c:pt>
                      <c:pt idx="2102">
                        <c:v>43339.583436458335</c:v>
                      </c:pt>
                      <c:pt idx="2103">
                        <c:v>43339.625103182872</c:v>
                      </c:pt>
                      <c:pt idx="2104">
                        <c:v>43339.66676990741</c:v>
                      </c:pt>
                      <c:pt idx="2105">
                        <c:v>43339.708436631947</c:v>
                      </c:pt>
                      <c:pt idx="2106">
                        <c:v>43339.750103356484</c:v>
                      </c:pt>
                      <c:pt idx="2107">
                        <c:v>43339.791770081021</c:v>
                      </c:pt>
                      <c:pt idx="2108">
                        <c:v>43339.833436805558</c:v>
                      </c:pt>
                      <c:pt idx="2109">
                        <c:v>43339.875103530096</c:v>
                      </c:pt>
                      <c:pt idx="2110">
                        <c:v>43339.916770254633</c:v>
                      </c:pt>
                      <c:pt idx="2111">
                        <c:v>43339.95843697917</c:v>
                      </c:pt>
                      <c:pt idx="2112">
                        <c:v>43340.000103703707</c:v>
                      </c:pt>
                      <c:pt idx="2113">
                        <c:v>43340.041770428237</c:v>
                      </c:pt>
                      <c:pt idx="2114">
                        <c:v>43340.083437152774</c:v>
                      </c:pt>
                      <c:pt idx="2115">
                        <c:v>43340.125103877312</c:v>
                      </c:pt>
                      <c:pt idx="2116">
                        <c:v>43340.166770601849</c:v>
                      </c:pt>
                      <c:pt idx="2117">
                        <c:v>43340.208437326386</c:v>
                      </c:pt>
                      <c:pt idx="2118">
                        <c:v>43340.250104050923</c:v>
                      </c:pt>
                      <c:pt idx="2119">
                        <c:v>43340.29177077546</c:v>
                      </c:pt>
                      <c:pt idx="2120">
                        <c:v>43340.333437499998</c:v>
                      </c:pt>
                      <c:pt idx="2121">
                        <c:v>43340.375104224535</c:v>
                      </c:pt>
                      <c:pt idx="2122">
                        <c:v>43340.416770949072</c:v>
                      </c:pt>
                      <c:pt idx="2123">
                        <c:v>43340.458437673609</c:v>
                      </c:pt>
                      <c:pt idx="2124">
                        <c:v>43340.500104398147</c:v>
                      </c:pt>
                      <c:pt idx="2125">
                        <c:v>43340.541771122684</c:v>
                      </c:pt>
                      <c:pt idx="2126">
                        <c:v>43340.583437847221</c:v>
                      </c:pt>
                      <c:pt idx="2127">
                        <c:v>43340.625104571758</c:v>
                      </c:pt>
                      <c:pt idx="2128">
                        <c:v>43340.666771296295</c:v>
                      </c:pt>
                      <c:pt idx="2129">
                        <c:v>43340.708438020833</c:v>
                      </c:pt>
                      <c:pt idx="2130">
                        <c:v>43340.75010474537</c:v>
                      </c:pt>
                      <c:pt idx="2131">
                        <c:v>43340.791771469907</c:v>
                      </c:pt>
                      <c:pt idx="2132">
                        <c:v>43340.833438194444</c:v>
                      </c:pt>
                      <c:pt idx="2133">
                        <c:v>43340.875104918981</c:v>
                      </c:pt>
                      <c:pt idx="2134">
                        <c:v>43340.916771643519</c:v>
                      </c:pt>
                      <c:pt idx="2135">
                        <c:v>43340.958438368056</c:v>
                      </c:pt>
                      <c:pt idx="2136">
                        <c:v>43341.000105092593</c:v>
                      </c:pt>
                      <c:pt idx="2137">
                        <c:v>43341.04177181713</c:v>
                      </c:pt>
                      <c:pt idx="2138">
                        <c:v>43341.083438541667</c:v>
                      </c:pt>
                      <c:pt idx="2139">
                        <c:v>43341.125105266205</c:v>
                      </c:pt>
                      <c:pt idx="2140">
                        <c:v>43341.166771990742</c:v>
                      </c:pt>
                      <c:pt idx="2141">
                        <c:v>43341.208438715279</c:v>
                      </c:pt>
                      <c:pt idx="2142">
                        <c:v>43341.250105439816</c:v>
                      </c:pt>
                      <c:pt idx="2143">
                        <c:v>43341.291772164353</c:v>
                      </c:pt>
                      <c:pt idx="2144">
                        <c:v>43341.333438888891</c:v>
                      </c:pt>
                      <c:pt idx="2145">
                        <c:v>43341.375105613428</c:v>
                      </c:pt>
                      <c:pt idx="2146">
                        <c:v>43341.416772337965</c:v>
                      </c:pt>
                      <c:pt idx="2147">
                        <c:v>43341.458439062502</c:v>
                      </c:pt>
                      <c:pt idx="2148">
                        <c:v>43341.50010578704</c:v>
                      </c:pt>
                      <c:pt idx="2149">
                        <c:v>43341.541772511577</c:v>
                      </c:pt>
                      <c:pt idx="2150">
                        <c:v>43341.583439236114</c:v>
                      </c:pt>
                      <c:pt idx="2151">
                        <c:v>43341.625105960651</c:v>
                      </c:pt>
                      <c:pt idx="2152">
                        <c:v>43341.666772685188</c:v>
                      </c:pt>
                      <c:pt idx="2153">
                        <c:v>43341.708439409726</c:v>
                      </c:pt>
                      <c:pt idx="2154">
                        <c:v>43341.750106134263</c:v>
                      </c:pt>
                      <c:pt idx="2155">
                        <c:v>43341.791772858793</c:v>
                      </c:pt>
                      <c:pt idx="2156">
                        <c:v>43341.83343958333</c:v>
                      </c:pt>
                      <c:pt idx="2157">
                        <c:v>43341.875106307867</c:v>
                      </c:pt>
                      <c:pt idx="2158">
                        <c:v>43341.916773032404</c:v>
                      </c:pt>
                      <c:pt idx="2159">
                        <c:v>43341.958439756942</c:v>
                      </c:pt>
                      <c:pt idx="2160">
                        <c:v>43342.000106481479</c:v>
                      </c:pt>
                      <c:pt idx="2161">
                        <c:v>43342.041773206016</c:v>
                      </c:pt>
                      <c:pt idx="2162">
                        <c:v>43342.083439930553</c:v>
                      </c:pt>
                      <c:pt idx="2163">
                        <c:v>43342.12510665509</c:v>
                      </c:pt>
                      <c:pt idx="2164">
                        <c:v>43342.166773379628</c:v>
                      </c:pt>
                      <c:pt idx="2165">
                        <c:v>43342.208440104165</c:v>
                      </c:pt>
                      <c:pt idx="2166">
                        <c:v>43342.250106828702</c:v>
                      </c:pt>
                      <c:pt idx="2167">
                        <c:v>43342.291773553239</c:v>
                      </c:pt>
                      <c:pt idx="2168">
                        <c:v>43342.333440277776</c:v>
                      </c:pt>
                      <c:pt idx="2169">
                        <c:v>43342.375107002314</c:v>
                      </c:pt>
                      <c:pt idx="2170">
                        <c:v>43342.416773726851</c:v>
                      </c:pt>
                      <c:pt idx="2171">
                        <c:v>43342.458440451388</c:v>
                      </c:pt>
                      <c:pt idx="2172">
                        <c:v>43342.500107175925</c:v>
                      </c:pt>
                      <c:pt idx="2173">
                        <c:v>43342.541773900462</c:v>
                      </c:pt>
                      <c:pt idx="2174">
                        <c:v>43342.583440625</c:v>
                      </c:pt>
                      <c:pt idx="2175">
                        <c:v>43342.625107349537</c:v>
                      </c:pt>
                      <c:pt idx="2176">
                        <c:v>43342.666774074074</c:v>
                      </c:pt>
                      <c:pt idx="2177">
                        <c:v>43342.708440798611</c:v>
                      </c:pt>
                      <c:pt idx="2178">
                        <c:v>43342.750107523148</c:v>
                      </c:pt>
                      <c:pt idx="2179">
                        <c:v>43342.791774247686</c:v>
                      </c:pt>
                      <c:pt idx="2180">
                        <c:v>43342.833440972223</c:v>
                      </c:pt>
                      <c:pt idx="2181">
                        <c:v>43342.87510769676</c:v>
                      </c:pt>
                      <c:pt idx="2182">
                        <c:v>43342.916774421297</c:v>
                      </c:pt>
                      <c:pt idx="2183">
                        <c:v>43342.958441145835</c:v>
                      </c:pt>
                      <c:pt idx="2184">
                        <c:v>43343.000107870372</c:v>
                      </c:pt>
                      <c:pt idx="2185">
                        <c:v>43343.041774594909</c:v>
                      </c:pt>
                      <c:pt idx="2186">
                        <c:v>43343.083441319446</c:v>
                      </c:pt>
                      <c:pt idx="2187">
                        <c:v>43343.125108043983</c:v>
                      </c:pt>
                      <c:pt idx="2188">
                        <c:v>43343.166774768521</c:v>
                      </c:pt>
                      <c:pt idx="2189">
                        <c:v>43343.208441493058</c:v>
                      </c:pt>
                      <c:pt idx="2190">
                        <c:v>43343.250108217595</c:v>
                      </c:pt>
                      <c:pt idx="2191">
                        <c:v>43343.291774942132</c:v>
                      </c:pt>
                      <c:pt idx="2192">
                        <c:v>43343.333441666669</c:v>
                      </c:pt>
                      <c:pt idx="2193">
                        <c:v>43343.375108391207</c:v>
                      </c:pt>
                      <c:pt idx="2194">
                        <c:v>43343.416775115744</c:v>
                      </c:pt>
                      <c:pt idx="2195">
                        <c:v>43343.458441840281</c:v>
                      </c:pt>
                      <c:pt idx="2196">
                        <c:v>43343.500108564818</c:v>
                      </c:pt>
                      <c:pt idx="2197">
                        <c:v>43343.541775289355</c:v>
                      </c:pt>
                      <c:pt idx="2198">
                        <c:v>43343.583442013885</c:v>
                      </c:pt>
                      <c:pt idx="2199">
                        <c:v>43343.625108738423</c:v>
                      </c:pt>
                      <c:pt idx="2200">
                        <c:v>43343.66677546296</c:v>
                      </c:pt>
                      <c:pt idx="2201">
                        <c:v>43343.708442187497</c:v>
                      </c:pt>
                      <c:pt idx="2202">
                        <c:v>43343.750108912034</c:v>
                      </c:pt>
                      <c:pt idx="2203">
                        <c:v>43343.791775636571</c:v>
                      </c:pt>
                      <c:pt idx="2204">
                        <c:v>43343.833442361109</c:v>
                      </c:pt>
                      <c:pt idx="2205">
                        <c:v>43343.875109085646</c:v>
                      </c:pt>
                      <c:pt idx="2206">
                        <c:v>43343.916775810183</c:v>
                      </c:pt>
                      <c:pt idx="2207">
                        <c:v>43343.95844253472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'Cowan 1hr data'!$F$4:$F$2211</c15:sqref>
                        </c15:formulaRef>
                      </c:ext>
                    </c:extLst>
                    <c:numCache>
                      <c:formatCode>General</c:formatCode>
                      <c:ptCount val="2208"/>
                      <c:pt idx="154">
                        <c:v>58</c:v>
                      </c:pt>
                      <c:pt idx="155">
                        <c:v>18</c:v>
                      </c:pt>
                      <c:pt idx="156">
                        <c:v>27</c:v>
                      </c:pt>
                      <c:pt idx="157">
                        <c:v>16</c:v>
                      </c:pt>
                      <c:pt idx="158">
                        <c:v>28</c:v>
                      </c:pt>
                      <c:pt idx="159">
                        <c:v>27</c:v>
                      </c:pt>
                      <c:pt idx="160">
                        <c:v>18</c:v>
                      </c:pt>
                      <c:pt idx="161">
                        <c:v>14</c:v>
                      </c:pt>
                      <c:pt idx="162">
                        <c:v>70</c:v>
                      </c:pt>
                      <c:pt idx="163">
                        <c:v>0</c:v>
                      </c:pt>
                      <c:pt idx="164">
                        <c:v>8</c:v>
                      </c:pt>
                      <c:pt idx="165">
                        <c:v>9</c:v>
                      </c:pt>
                      <c:pt idx="166">
                        <c:v>11</c:v>
                      </c:pt>
                      <c:pt idx="167">
                        <c:v>11</c:v>
                      </c:pt>
                      <c:pt idx="168">
                        <c:v>17</c:v>
                      </c:pt>
                      <c:pt idx="169">
                        <c:v>17</c:v>
                      </c:pt>
                      <c:pt idx="170">
                        <c:v>1</c:v>
                      </c:pt>
                      <c:pt idx="171">
                        <c:v>5</c:v>
                      </c:pt>
                      <c:pt idx="172">
                        <c:v>13</c:v>
                      </c:pt>
                      <c:pt idx="173">
                        <c:v>0</c:v>
                      </c:pt>
                      <c:pt idx="174">
                        <c:v>9</c:v>
                      </c:pt>
                      <c:pt idx="175">
                        <c:v>1</c:v>
                      </c:pt>
                      <c:pt idx="176">
                        <c:v>5</c:v>
                      </c:pt>
                      <c:pt idx="177">
                        <c:v>4</c:v>
                      </c:pt>
                      <c:pt idx="178">
                        <c:v>18</c:v>
                      </c:pt>
                      <c:pt idx="179">
                        <c:v>13</c:v>
                      </c:pt>
                      <c:pt idx="180">
                        <c:v>11</c:v>
                      </c:pt>
                      <c:pt idx="181">
                        <c:v>12</c:v>
                      </c:pt>
                      <c:pt idx="182">
                        <c:v>21</c:v>
                      </c:pt>
                      <c:pt idx="183">
                        <c:v>8</c:v>
                      </c:pt>
                      <c:pt idx="184">
                        <c:v>12</c:v>
                      </c:pt>
                      <c:pt idx="185">
                        <c:v>9</c:v>
                      </c:pt>
                      <c:pt idx="186">
                        <c:v>12</c:v>
                      </c:pt>
                      <c:pt idx="187">
                        <c:v>0</c:v>
                      </c:pt>
                      <c:pt idx="188">
                        <c:v>12</c:v>
                      </c:pt>
                      <c:pt idx="189">
                        <c:v>10</c:v>
                      </c:pt>
                      <c:pt idx="190">
                        <c:v>7</c:v>
                      </c:pt>
                      <c:pt idx="191">
                        <c:v>12</c:v>
                      </c:pt>
                      <c:pt idx="192">
                        <c:v>8</c:v>
                      </c:pt>
                      <c:pt idx="193">
                        <c:v>6</c:v>
                      </c:pt>
                      <c:pt idx="194">
                        <c:v>15</c:v>
                      </c:pt>
                      <c:pt idx="195">
                        <c:v>9</c:v>
                      </c:pt>
                      <c:pt idx="196">
                        <c:v>6</c:v>
                      </c:pt>
                      <c:pt idx="197">
                        <c:v>11</c:v>
                      </c:pt>
                      <c:pt idx="198">
                        <c:v>8</c:v>
                      </c:pt>
                      <c:pt idx="199">
                        <c:v>21</c:v>
                      </c:pt>
                      <c:pt idx="200">
                        <c:v>11</c:v>
                      </c:pt>
                      <c:pt idx="201">
                        <c:v>3</c:v>
                      </c:pt>
                      <c:pt idx="202">
                        <c:v>0</c:v>
                      </c:pt>
                      <c:pt idx="203">
                        <c:v>5</c:v>
                      </c:pt>
                      <c:pt idx="204">
                        <c:v>11</c:v>
                      </c:pt>
                      <c:pt idx="205">
                        <c:v>1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5</c:v>
                      </c:pt>
                      <c:pt idx="209">
                        <c:v>2</c:v>
                      </c:pt>
                      <c:pt idx="210">
                        <c:v>1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15</c:v>
                      </c:pt>
                      <c:pt idx="214">
                        <c:v>3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4</c:v>
                      </c:pt>
                      <c:pt idx="218">
                        <c:v>7</c:v>
                      </c:pt>
                      <c:pt idx="219">
                        <c:v>0</c:v>
                      </c:pt>
                      <c:pt idx="220">
                        <c:v>1</c:v>
                      </c:pt>
                      <c:pt idx="221">
                        <c:v>3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11</c:v>
                      </c:pt>
                      <c:pt idx="225">
                        <c:v>17</c:v>
                      </c:pt>
                      <c:pt idx="226">
                        <c:v>5</c:v>
                      </c:pt>
                      <c:pt idx="227">
                        <c:v>7</c:v>
                      </c:pt>
                      <c:pt idx="228">
                        <c:v>8</c:v>
                      </c:pt>
                      <c:pt idx="229">
                        <c:v>20</c:v>
                      </c:pt>
                      <c:pt idx="230">
                        <c:v>7</c:v>
                      </c:pt>
                      <c:pt idx="231">
                        <c:v>3</c:v>
                      </c:pt>
                      <c:pt idx="232">
                        <c:v>13</c:v>
                      </c:pt>
                      <c:pt idx="233">
                        <c:v>10</c:v>
                      </c:pt>
                      <c:pt idx="234">
                        <c:v>16</c:v>
                      </c:pt>
                      <c:pt idx="235">
                        <c:v>8</c:v>
                      </c:pt>
                      <c:pt idx="236">
                        <c:v>1</c:v>
                      </c:pt>
                      <c:pt idx="237">
                        <c:v>5</c:v>
                      </c:pt>
                      <c:pt idx="238">
                        <c:v>0</c:v>
                      </c:pt>
                      <c:pt idx="239">
                        <c:v>5</c:v>
                      </c:pt>
                      <c:pt idx="240">
                        <c:v>5</c:v>
                      </c:pt>
                      <c:pt idx="241">
                        <c:v>12</c:v>
                      </c:pt>
                      <c:pt idx="242">
                        <c:v>10</c:v>
                      </c:pt>
                      <c:pt idx="243">
                        <c:v>17</c:v>
                      </c:pt>
                      <c:pt idx="244">
                        <c:v>12</c:v>
                      </c:pt>
                      <c:pt idx="245">
                        <c:v>6</c:v>
                      </c:pt>
                      <c:pt idx="246">
                        <c:v>15</c:v>
                      </c:pt>
                      <c:pt idx="247">
                        <c:v>22</c:v>
                      </c:pt>
                      <c:pt idx="248">
                        <c:v>20</c:v>
                      </c:pt>
                      <c:pt idx="249">
                        <c:v>16</c:v>
                      </c:pt>
                      <c:pt idx="250">
                        <c:v>33</c:v>
                      </c:pt>
                      <c:pt idx="251">
                        <c:v>20</c:v>
                      </c:pt>
                      <c:pt idx="252">
                        <c:v>20</c:v>
                      </c:pt>
                      <c:pt idx="253">
                        <c:v>20</c:v>
                      </c:pt>
                      <c:pt idx="254">
                        <c:v>12</c:v>
                      </c:pt>
                      <c:pt idx="255">
                        <c:v>0</c:v>
                      </c:pt>
                      <c:pt idx="256">
                        <c:v>7</c:v>
                      </c:pt>
                      <c:pt idx="257">
                        <c:v>4</c:v>
                      </c:pt>
                      <c:pt idx="258">
                        <c:v>6</c:v>
                      </c:pt>
                      <c:pt idx="259">
                        <c:v>2</c:v>
                      </c:pt>
                      <c:pt idx="260">
                        <c:v>7</c:v>
                      </c:pt>
                      <c:pt idx="261">
                        <c:v>6</c:v>
                      </c:pt>
                      <c:pt idx="262">
                        <c:v>10</c:v>
                      </c:pt>
                      <c:pt idx="263">
                        <c:v>1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1</c:v>
                      </c:pt>
                      <c:pt idx="268">
                        <c:v>2</c:v>
                      </c:pt>
                      <c:pt idx="269">
                        <c:v>0</c:v>
                      </c:pt>
                      <c:pt idx="270">
                        <c:v>0</c:v>
                      </c:pt>
                      <c:pt idx="271">
                        <c:v>3</c:v>
                      </c:pt>
                      <c:pt idx="272">
                        <c:v>3</c:v>
                      </c:pt>
                      <c:pt idx="273">
                        <c:v>8</c:v>
                      </c:pt>
                      <c:pt idx="274">
                        <c:v>7</c:v>
                      </c:pt>
                      <c:pt idx="275">
                        <c:v>0</c:v>
                      </c:pt>
                      <c:pt idx="276">
                        <c:v>3</c:v>
                      </c:pt>
                      <c:pt idx="277">
                        <c:v>22</c:v>
                      </c:pt>
                      <c:pt idx="278">
                        <c:v>3</c:v>
                      </c:pt>
                      <c:pt idx="279">
                        <c:v>14</c:v>
                      </c:pt>
                      <c:pt idx="280">
                        <c:v>13</c:v>
                      </c:pt>
                      <c:pt idx="281">
                        <c:v>21</c:v>
                      </c:pt>
                      <c:pt idx="282">
                        <c:v>4</c:v>
                      </c:pt>
                      <c:pt idx="283">
                        <c:v>16</c:v>
                      </c:pt>
                      <c:pt idx="284">
                        <c:v>11</c:v>
                      </c:pt>
                      <c:pt idx="285">
                        <c:v>5</c:v>
                      </c:pt>
                      <c:pt idx="286">
                        <c:v>0</c:v>
                      </c:pt>
                      <c:pt idx="287">
                        <c:v>5</c:v>
                      </c:pt>
                      <c:pt idx="288">
                        <c:v>22</c:v>
                      </c:pt>
                      <c:pt idx="289">
                        <c:v>9</c:v>
                      </c:pt>
                      <c:pt idx="290">
                        <c:v>14</c:v>
                      </c:pt>
                      <c:pt idx="291">
                        <c:v>10</c:v>
                      </c:pt>
                      <c:pt idx="292">
                        <c:v>10</c:v>
                      </c:pt>
                      <c:pt idx="293">
                        <c:v>11</c:v>
                      </c:pt>
                      <c:pt idx="294">
                        <c:v>10</c:v>
                      </c:pt>
                      <c:pt idx="295">
                        <c:v>14</c:v>
                      </c:pt>
                      <c:pt idx="296">
                        <c:v>16</c:v>
                      </c:pt>
                      <c:pt idx="297">
                        <c:v>16</c:v>
                      </c:pt>
                      <c:pt idx="298">
                        <c:v>2</c:v>
                      </c:pt>
                      <c:pt idx="299">
                        <c:v>16</c:v>
                      </c:pt>
                      <c:pt idx="300">
                        <c:v>0</c:v>
                      </c:pt>
                      <c:pt idx="301">
                        <c:v>6</c:v>
                      </c:pt>
                      <c:pt idx="302">
                        <c:v>10</c:v>
                      </c:pt>
                      <c:pt idx="303">
                        <c:v>8</c:v>
                      </c:pt>
                      <c:pt idx="304">
                        <c:v>10</c:v>
                      </c:pt>
                      <c:pt idx="305">
                        <c:v>11</c:v>
                      </c:pt>
                      <c:pt idx="306">
                        <c:v>9</c:v>
                      </c:pt>
                      <c:pt idx="307">
                        <c:v>22</c:v>
                      </c:pt>
                      <c:pt idx="308">
                        <c:v>3</c:v>
                      </c:pt>
                      <c:pt idx="309">
                        <c:v>11</c:v>
                      </c:pt>
                      <c:pt idx="310">
                        <c:v>13</c:v>
                      </c:pt>
                      <c:pt idx="311">
                        <c:v>15</c:v>
                      </c:pt>
                      <c:pt idx="312">
                        <c:v>14</c:v>
                      </c:pt>
                      <c:pt idx="313">
                        <c:v>16</c:v>
                      </c:pt>
                      <c:pt idx="314">
                        <c:v>17</c:v>
                      </c:pt>
                      <c:pt idx="315">
                        <c:v>4</c:v>
                      </c:pt>
                      <c:pt idx="316">
                        <c:v>8</c:v>
                      </c:pt>
                      <c:pt idx="317">
                        <c:v>3</c:v>
                      </c:pt>
                      <c:pt idx="318">
                        <c:v>15</c:v>
                      </c:pt>
                      <c:pt idx="319">
                        <c:v>7</c:v>
                      </c:pt>
                      <c:pt idx="320">
                        <c:v>24</c:v>
                      </c:pt>
                      <c:pt idx="321">
                        <c:v>10</c:v>
                      </c:pt>
                      <c:pt idx="322">
                        <c:v>15</c:v>
                      </c:pt>
                      <c:pt idx="323">
                        <c:v>13</c:v>
                      </c:pt>
                      <c:pt idx="324">
                        <c:v>12</c:v>
                      </c:pt>
                      <c:pt idx="325">
                        <c:v>12</c:v>
                      </c:pt>
                      <c:pt idx="326">
                        <c:v>15</c:v>
                      </c:pt>
                      <c:pt idx="327">
                        <c:v>18</c:v>
                      </c:pt>
                      <c:pt idx="328">
                        <c:v>16</c:v>
                      </c:pt>
                      <c:pt idx="329">
                        <c:v>11</c:v>
                      </c:pt>
                      <c:pt idx="330">
                        <c:v>9</c:v>
                      </c:pt>
                      <c:pt idx="331">
                        <c:v>0</c:v>
                      </c:pt>
                      <c:pt idx="332">
                        <c:v>15</c:v>
                      </c:pt>
                      <c:pt idx="333">
                        <c:v>4</c:v>
                      </c:pt>
                      <c:pt idx="334">
                        <c:v>4</c:v>
                      </c:pt>
                      <c:pt idx="335">
                        <c:v>2</c:v>
                      </c:pt>
                      <c:pt idx="336">
                        <c:v>4</c:v>
                      </c:pt>
                      <c:pt idx="337">
                        <c:v>3</c:v>
                      </c:pt>
                      <c:pt idx="338">
                        <c:v>2</c:v>
                      </c:pt>
                      <c:pt idx="339">
                        <c:v>12</c:v>
                      </c:pt>
                      <c:pt idx="340">
                        <c:v>9</c:v>
                      </c:pt>
                      <c:pt idx="341">
                        <c:v>3</c:v>
                      </c:pt>
                      <c:pt idx="342">
                        <c:v>4</c:v>
                      </c:pt>
                      <c:pt idx="343">
                        <c:v>2</c:v>
                      </c:pt>
                      <c:pt idx="344">
                        <c:v>19</c:v>
                      </c:pt>
                      <c:pt idx="345">
                        <c:v>3</c:v>
                      </c:pt>
                      <c:pt idx="346">
                        <c:v>16</c:v>
                      </c:pt>
                      <c:pt idx="347">
                        <c:v>12</c:v>
                      </c:pt>
                      <c:pt idx="348">
                        <c:v>18</c:v>
                      </c:pt>
                      <c:pt idx="349">
                        <c:v>13</c:v>
                      </c:pt>
                      <c:pt idx="350">
                        <c:v>18</c:v>
                      </c:pt>
                      <c:pt idx="351">
                        <c:v>16</c:v>
                      </c:pt>
                      <c:pt idx="352">
                        <c:v>12</c:v>
                      </c:pt>
                      <c:pt idx="353">
                        <c:v>8</c:v>
                      </c:pt>
                      <c:pt idx="354">
                        <c:v>5</c:v>
                      </c:pt>
                      <c:pt idx="355">
                        <c:v>11</c:v>
                      </c:pt>
                      <c:pt idx="356">
                        <c:v>0</c:v>
                      </c:pt>
                      <c:pt idx="357">
                        <c:v>6</c:v>
                      </c:pt>
                      <c:pt idx="358">
                        <c:v>14</c:v>
                      </c:pt>
                      <c:pt idx="359">
                        <c:v>7</c:v>
                      </c:pt>
                      <c:pt idx="360">
                        <c:v>13</c:v>
                      </c:pt>
                      <c:pt idx="361">
                        <c:v>5</c:v>
                      </c:pt>
                      <c:pt idx="362">
                        <c:v>5</c:v>
                      </c:pt>
                      <c:pt idx="363">
                        <c:v>13</c:v>
                      </c:pt>
                      <c:pt idx="364">
                        <c:v>6</c:v>
                      </c:pt>
                      <c:pt idx="365">
                        <c:v>6</c:v>
                      </c:pt>
                      <c:pt idx="366">
                        <c:v>5</c:v>
                      </c:pt>
                      <c:pt idx="367">
                        <c:v>14</c:v>
                      </c:pt>
                      <c:pt idx="368">
                        <c:v>11</c:v>
                      </c:pt>
                      <c:pt idx="369">
                        <c:v>0</c:v>
                      </c:pt>
                      <c:pt idx="370">
                        <c:v>8</c:v>
                      </c:pt>
                      <c:pt idx="371">
                        <c:v>9</c:v>
                      </c:pt>
                      <c:pt idx="372">
                        <c:v>8</c:v>
                      </c:pt>
                      <c:pt idx="373">
                        <c:v>10</c:v>
                      </c:pt>
                      <c:pt idx="374">
                        <c:v>10</c:v>
                      </c:pt>
                      <c:pt idx="375">
                        <c:v>0</c:v>
                      </c:pt>
                      <c:pt idx="376">
                        <c:v>11</c:v>
                      </c:pt>
                      <c:pt idx="377">
                        <c:v>0</c:v>
                      </c:pt>
                      <c:pt idx="378">
                        <c:v>8</c:v>
                      </c:pt>
                      <c:pt idx="379">
                        <c:v>5</c:v>
                      </c:pt>
                      <c:pt idx="380">
                        <c:v>3</c:v>
                      </c:pt>
                      <c:pt idx="381">
                        <c:v>5</c:v>
                      </c:pt>
                      <c:pt idx="382">
                        <c:v>7</c:v>
                      </c:pt>
                      <c:pt idx="383">
                        <c:v>5</c:v>
                      </c:pt>
                      <c:pt idx="384">
                        <c:v>9</c:v>
                      </c:pt>
                      <c:pt idx="385">
                        <c:v>6</c:v>
                      </c:pt>
                      <c:pt idx="386">
                        <c:v>7</c:v>
                      </c:pt>
                      <c:pt idx="387">
                        <c:v>4</c:v>
                      </c:pt>
                      <c:pt idx="388">
                        <c:v>3</c:v>
                      </c:pt>
                      <c:pt idx="389">
                        <c:v>6</c:v>
                      </c:pt>
                      <c:pt idx="390">
                        <c:v>4</c:v>
                      </c:pt>
                      <c:pt idx="391">
                        <c:v>8</c:v>
                      </c:pt>
                      <c:pt idx="392">
                        <c:v>15</c:v>
                      </c:pt>
                      <c:pt idx="393">
                        <c:v>8</c:v>
                      </c:pt>
                      <c:pt idx="394">
                        <c:v>6</c:v>
                      </c:pt>
                      <c:pt idx="395">
                        <c:v>7</c:v>
                      </c:pt>
                      <c:pt idx="396">
                        <c:v>8</c:v>
                      </c:pt>
                      <c:pt idx="397">
                        <c:v>11</c:v>
                      </c:pt>
                      <c:pt idx="398">
                        <c:v>12</c:v>
                      </c:pt>
                      <c:pt idx="399">
                        <c:v>14</c:v>
                      </c:pt>
                      <c:pt idx="400">
                        <c:v>12</c:v>
                      </c:pt>
                      <c:pt idx="401">
                        <c:v>18</c:v>
                      </c:pt>
                      <c:pt idx="402">
                        <c:v>11</c:v>
                      </c:pt>
                      <c:pt idx="403">
                        <c:v>11</c:v>
                      </c:pt>
                      <c:pt idx="404">
                        <c:v>8</c:v>
                      </c:pt>
                      <c:pt idx="405">
                        <c:v>2</c:v>
                      </c:pt>
                      <c:pt idx="406">
                        <c:v>10</c:v>
                      </c:pt>
                      <c:pt idx="407">
                        <c:v>10</c:v>
                      </c:pt>
                      <c:pt idx="408">
                        <c:v>8</c:v>
                      </c:pt>
                      <c:pt idx="409">
                        <c:v>7</c:v>
                      </c:pt>
                      <c:pt idx="410">
                        <c:v>6</c:v>
                      </c:pt>
                      <c:pt idx="411">
                        <c:v>11</c:v>
                      </c:pt>
                      <c:pt idx="412">
                        <c:v>6</c:v>
                      </c:pt>
                      <c:pt idx="413">
                        <c:v>10</c:v>
                      </c:pt>
                      <c:pt idx="414">
                        <c:v>12</c:v>
                      </c:pt>
                      <c:pt idx="415">
                        <c:v>10</c:v>
                      </c:pt>
                      <c:pt idx="416">
                        <c:v>29</c:v>
                      </c:pt>
                      <c:pt idx="417">
                        <c:v>6</c:v>
                      </c:pt>
                      <c:pt idx="418">
                        <c:v>14</c:v>
                      </c:pt>
                      <c:pt idx="419">
                        <c:v>24</c:v>
                      </c:pt>
                      <c:pt idx="420">
                        <c:v>20</c:v>
                      </c:pt>
                      <c:pt idx="421">
                        <c:v>19</c:v>
                      </c:pt>
                      <c:pt idx="422">
                        <c:v>12</c:v>
                      </c:pt>
                      <c:pt idx="423">
                        <c:v>16</c:v>
                      </c:pt>
                      <c:pt idx="424">
                        <c:v>12</c:v>
                      </c:pt>
                      <c:pt idx="425">
                        <c:v>24</c:v>
                      </c:pt>
                      <c:pt idx="426">
                        <c:v>13</c:v>
                      </c:pt>
                      <c:pt idx="427">
                        <c:v>19</c:v>
                      </c:pt>
                      <c:pt idx="428">
                        <c:v>12</c:v>
                      </c:pt>
                      <c:pt idx="429">
                        <c:v>7</c:v>
                      </c:pt>
                      <c:pt idx="430">
                        <c:v>16</c:v>
                      </c:pt>
                      <c:pt idx="431">
                        <c:v>10</c:v>
                      </c:pt>
                      <c:pt idx="432">
                        <c:v>7</c:v>
                      </c:pt>
                      <c:pt idx="433">
                        <c:v>3</c:v>
                      </c:pt>
                      <c:pt idx="434">
                        <c:v>7</c:v>
                      </c:pt>
                      <c:pt idx="435">
                        <c:v>6</c:v>
                      </c:pt>
                      <c:pt idx="436">
                        <c:v>8</c:v>
                      </c:pt>
                      <c:pt idx="437">
                        <c:v>7</c:v>
                      </c:pt>
                      <c:pt idx="438">
                        <c:v>15</c:v>
                      </c:pt>
                      <c:pt idx="439">
                        <c:v>26</c:v>
                      </c:pt>
                      <c:pt idx="440">
                        <c:v>18</c:v>
                      </c:pt>
                      <c:pt idx="441">
                        <c:v>14</c:v>
                      </c:pt>
                      <c:pt idx="442">
                        <c:v>21</c:v>
                      </c:pt>
                      <c:pt idx="443">
                        <c:v>16</c:v>
                      </c:pt>
                      <c:pt idx="444">
                        <c:v>16</c:v>
                      </c:pt>
                      <c:pt idx="445">
                        <c:v>9</c:v>
                      </c:pt>
                      <c:pt idx="446">
                        <c:v>18</c:v>
                      </c:pt>
                      <c:pt idx="447">
                        <c:v>18</c:v>
                      </c:pt>
                      <c:pt idx="448">
                        <c:v>24</c:v>
                      </c:pt>
                      <c:pt idx="449">
                        <c:v>20</c:v>
                      </c:pt>
                      <c:pt idx="450">
                        <c:v>17</c:v>
                      </c:pt>
                      <c:pt idx="451">
                        <c:v>19</c:v>
                      </c:pt>
                      <c:pt idx="452">
                        <c:v>24</c:v>
                      </c:pt>
                      <c:pt idx="453">
                        <c:v>32</c:v>
                      </c:pt>
                      <c:pt idx="454">
                        <c:v>14</c:v>
                      </c:pt>
                      <c:pt idx="455">
                        <c:v>22</c:v>
                      </c:pt>
                      <c:pt idx="456">
                        <c:v>25</c:v>
                      </c:pt>
                      <c:pt idx="457">
                        <c:v>29</c:v>
                      </c:pt>
                      <c:pt idx="458">
                        <c:v>21</c:v>
                      </c:pt>
                      <c:pt idx="459">
                        <c:v>21</c:v>
                      </c:pt>
                      <c:pt idx="460">
                        <c:v>10</c:v>
                      </c:pt>
                      <c:pt idx="461">
                        <c:v>10</c:v>
                      </c:pt>
                      <c:pt idx="462">
                        <c:v>10</c:v>
                      </c:pt>
                      <c:pt idx="463">
                        <c:v>15</c:v>
                      </c:pt>
                      <c:pt idx="464">
                        <c:v>12</c:v>
                      </c:pt>
                      <c:pt idx="465">
                        <c:v>0</c:v>
                      </c:pt>
                      <c:pt idx="466">
                        <c:v>15</c:v>
                      </c:pt>
                      <c:pt idx="467">
                        <c:v>17</c:v>
                      </c:pt>
                      <c:pt idx="468">
                        <c:v>16</c:v>
                      </c:pt>
                      <c:pt idx="469">
                        <c:v>10</c:v>
                      </c:pt>
                      <c:pt idx="470">
                        <c:v>18</c:v>
                      </c:pt>
                      <c:pt idx="471">
                        <c:v>18</c:v>
                      </c:pt>
                      <c:pt idx="472">
                        <c:v>23</c:v>
                      </c:pt>
                      <c:pt idx="473">
                        <c:v>15</c:v>
                      </c:pt>
                      <c:pt idx="474">
                        <c:v>22</c:v>
                      </c:pt>
                      <c:pt idx="475">
                        <c:v>1</c:v>
                      </c:pt>
                      <c:pt idx="476">
                        <c:v>13</c:v>
                      </c:pt>
                      <c:pt idx="477">
                        <c:v>7</c:v>
                      </c:pt>
                      <c:pt idx="478">
                        <c:v>10</c:v>
                      </c:pt>
                      <c:pt idx="479">
                        <c:v>17</c:v>
                      </c:pt>
                      <c:pt idx="480">
                        <c:v>12</c:v>
                      </c:pt>
                      <c:pt idx="481">
                        <c:v>17</c:v>
                      </c:pt>
                      <c:pt idx="482">
                        <c:v>12</c:v>
                      </c:pt>
                      <c:pt idx="483">
                        <c:v>12</c:v>
                      </c:pt>
                      <c:pt idx="484">
                        <c:v>10</c:v>
                      </c:pt>
                      <c:pt idx="485">
                        <c:v>20</c:v>
                      </c:pt>
                      <c:pt idx="486">
                        <c:v>6</c:v>
                      </c:pt>
                      <c:pt idx="487">
                        <c:v>12</c:v>
                      </c:pt>
                      <c:pt idx="488">
                        <c:v>21</c:v>
                      </c:pt>
                      <c:pt idx="489">
                        <c:v>30</c:v>
                      </c:pt>
                      <c:pt idx="490">
                        <c:v>28</c:v>
                      </c:pt>
                      <c:pt idx="491">
                        <c:v>23</c:v>
                      </c:pt>
                      <c:pt idx="492">
                        <c:v>20</c:v>
                      </c:pt>
                      <c:pt idx="493">
                        <c:v>14</c:v>
                      </c:pt>
                      <c:pt idx="494">
                        <c:v>14</c:v>
                      </c:pt>
                      <c:pt idx="495">
                        <c:v>21</c:v>
                      </c:pt>
                      <c:pt idx="496">
                        <c:v>20</c:v>
                      </c:pt>
                      <c:pt idx="497">
                        <c:v>19</c:v>
                      </c:pt>
                      <c:pt idx="498">
                        <c:v>18</c:v>
                      </c:pt>
                      <c:pt idx="499">
                        <c:v>26</c:v>
                      </c:pt>
                      <c:pt idx="500">
                        <c:v>29</c:v>
                      </c:pt>
                      <c:pt idx="501">
                        <c:v>28</c:v>
                      </c:pt>
                      <c:pt idx="502">
                        <c:v>4</c:v>
                      </c:pt>
                      <c:pt idx="503">
                        <c:v>31</c:v>
                      </c:pt>
                      <c:pt idx="504">
                        <c:v>26</c:v>
                      </c:pt>
                      <c:pt idx="505">
                        <c:v>19</c:v>
                      </c:pt>
                      <c:pt idx="506">
                        <c:v>29</c:v>
                      </c:pt>
                      <c:pt idx="507">
                        <c:v>8</c:v>
                      </c:pt>
                      <c:pt idx="508">
                        <c:v>20</c:v>
                      </c:pt>
                      <c:pt idx="509">
                        <c:v>16</c:v>
                      </c:pt>
                      <c:pt idx="510">
                        <c:v>21</c:v>
                      </c:pt>
                      <c:pt idx="511">
                        <c:v>29</c:v>
                      </c:pt>
                      <c:pt idx="512">
                        <c:v>22</c:v>
                      </c:pt>
                      <c:pt idx="513">
                        <c:v>20</c:v>
                      </c:pt>
                      <c:pt idx="514">
                        <c:v>17</c:v>
                      </c:pt>
                      <c:pt idx="515">
                        <c:v>17</c:v>
                      </c:pt>
                      <c:pt idx="516">
                        <c:v>11</c:v>
                      </c:pt>
                      <c:pt idx="517">
                        <c:v>10</c:v>
                      </c:pt>
                      <c:pt idx="518">
                        <c:v>9</c:v>
                      </c:pt>
                      <c:pt idx="519">
                        <c:v>6</c:v>
                      </c:pt>
                      <c:pt idx="520">
                        <c:v>15</c:v>
                      </c:pt>
                      <c:pt idx="521">
                        <c:v>14</c:v>
                      </c:pt>
                      <c:pt idx="522">
                        <c:v>19</c:v>
                      </c:pt>
                      <c:pt idx="523">
                        <c:v>26</c:v>
                      </c:pt>
                      <c:pt idx="524">
                        <c:v>17</c:v>
                      </c:pt>
                      <c:pt idx="525">
                        <c:v>12</c:v>
                      </c:pt>
                      <c:pt idx="526">
                        <c:v>18</c:v>
                      </c:pt>
                      <c:pt idx="527">
                        <c:v>10</c:v>
                      </c:pt>
                      <c:pt idx="528">
                        <c:v>13</c:v>
                      </c:pt>
                      <c:pt idx="529">
                        <c:v>10</c:v>
                      </c:pt>
                      <c:pt idx="530">
                        <c:v>15</c:v>
                      </c:pt>
                      <c:pt idx="531">
                        <c:v>10</c:v>
                      </c:pt>
                      <c:pt idx="532">
                        <c:v>7</c:v>
                      </c:pt>
                      <c:pt idx="533">
                        <c:v>13</c:v>
                      </c:pt>
                      <c:pt idx="534">
                        <c:v>15</c:v>
                      </c:pt>
                      <c:pt idx="535">
                        <c:v>9</c:v>
                      </c:pt>
                      <c:pt idx="536">
                        <c:v>30</c:v>
                      </c:pt>
                      <c:pt idx="537">
                        <c:v>14</c:v>
                      </c:pt>
                      <c:pt idx="538">
                        <c:v>12</c:v>
                      </c:pt>
                      <c:pt idx="539">
                        <c:v>22</c:v>
                      </c:pt>
                      <c:pt idx="540">
                        <c:v>17</c:v>
                      </c:pt>
                      <c:pt idx="541">
                        <c:v>17</c:v>
                      </c:pt>
                      <c:pt idx="542">
                        <c:v>12</c:v>
                      </c:pt>
                      <c:pt idx="543">
                        <c:v>15</c:v>
                      </c:pt>
                      <c:pt idx="544">
                        <c:v>14</c:v>
                      </c:pt>
                      <c:pt idx="545">
                        <c:v>16</c:v>
                      </c:pt>
                      <c:pt idx="546">
                        <c:v>19</c:v>
                      </c:pt>
                      <c:pt idx="547">
                        <c:v>14</c:v>
                      </c:pt>
                      <c:pt idx="548">
                        <c:v>15</c:v>
                      </c:pt>
                      <c:pt idx="549">
                        <c:v>30</c:v>
                      </c:pt>
                      <c:pt idx="550">
                        <c:v>19</c:v>
                      </c:pt>
                      <c:pt idx="551">
                        <c:v>24</c:v>
                      </c:pt>
                      <c:pt idx="552">
                        <c:v>17</c:v>
                      </c:pt>
                      <c:pt idx="553">
                        <c:v>21</c:v>
                      </c:pt>
                      <c:pt idx="554">
                        <c:v>25</c:v>
                      </c:pt>
                      <c:pt idx="555">
                        <c:v>21</c:v>
                      </c:pt>
                      <c:pt idx="556">
                        <c:v>7</c:v>
                      </c:pt>
                      <c:pt idx="557">
                        <c:v>10</c:v>
                      </c:pt>
                      <c:pt idx="558">
                        <c:v>9</c:v>
                      </c:pt>
                      <c:pt idx="559">
                        <c:v>18</c:v>
                      </c:pt>
                      <c:pt idx="560">
                        <c:v>12</c:v>
                      </c:pt>
                      <c:pt idx="561">
                        <c:v>3</c:v>
                      </c:pt>
                      <c:pt idx="562">
                        <c:v>13</c:v>
                      </c:pt>
                      <c:pt idx="563">
                        <c:v>13</c:v>
                      </c:pt>
                      <c:pt idx="564">
                        <c:v>11</c:v>
                      </c:pt>
                      <c:pt idx="565">
                        <c:v>6</c:v>
                      </c:pt>
                      <c:pt idx="566">
                        <c:v>11</c:v>
                      </c:pt>
                      <c:pt idx="567">
                        <c:v>15</c:v>
                      </c:pt>
                      <c:pt idx="568">
                        <c:v>21</c:v>
                      </c:pt>
                      <c:pt idx="569">
                        <c:v>7</c:v>
                      </c:pt>
                      <c:pt idx="570">
                        <c:v>0</c:v>
                      </c:pt>
                      <c:pt idx="571">
                        <c:v>0</c:v>
                      </c:pt>
                      <c:pt idx="572">
                        <c:v>9</c:v>
                      </c:pt>
                      <c:pt idx="573">
                        <c:v>0</c:v>
                      </c:pt>
                      <c:pt idx="574">
                        <c:v>6</c:v>
                      </c:pt>
                      <c:pt idx="575">
                        <c:v>8</c:v>
                      </c:pt>
                      <c:pt idx="576">
                        <c:v>5</c:v>
                      </c:pt>
                      <c:pt idx="577">
                        <c:v>1</c:v>
                      </c:pt>
                      <c:pt idx="578">
                        <c:v>3</c:v>
                      </c:pt>
                      <c:pt idx="579">
                        <c:v>8</c:v>
                      </c:pt>
                      <c:pt idx="580">
                        <c:v>3</c:v>
                      </c:pt>
                      <c:pt idx="581">
                        <c:v>1</c:v>
                      </c:pt>
                      <c:pt idx="582">
                        <c:v>9</c:v>
                      </c:pt>
                      <c:pt idx="583">
                        <c:v>16</c:v>
                      </c:pt>
                      <c:pt idx="584">
                        <c:v>1</c:v>
                      </c:pt>
                      <c:pt idx="585">
                        <c:v>12</c:v>
                      </c:pt>
                      <c:pt idx="586">
                        <c:v>17</c:v>
                      </c:pt>
                      <c:pt idx="587">
                        <c:v>16</c:v>
                      </c:pt>
                      <c:pt idx="588">
                        <c:v>10</c:v>
                      </c:pt>
                      <c:pt idx="589">
                        <c:v>9</c:v>
                      </c:pt>
                      <c:pt idx="590">
                        <c:v>19</c:v>
                      </c:pt>
                      <c:pt idx="591">
                        <c:v>7</c:v>
                      </c:pt>
                      <c:pt idx="592">
                        <c:v>12</c:v>
                      </c:pt>
                      <c:pt idx="593">
                        <c:v>20</c:v>
                      </c:pt>
                      <c:pt idx="594">
                        <c:v>17</c:v>
                      </c:pt>
                      <c:pt idx="595">
                        <c:v>14</c:v>
                      </c:pt>
                      <c:pt idx="596">
                        <c:v>19</c:v>
                      </c:pt>
                      <c:pt idx="597">
                        <c:v>0</c:v>
                      </c:pt>
                      <c:pt idx="598">
                        <c:v>2</c:v>
                      </c:pt>
                      <c:pt idx="599">
                        <c:v>10</c:v>
                      </c:pt>
                      <c:pt idx="600">
                        <c:v>5</c:v>
                      </c:pt>
                      <c:pt idx="601">
                        <c:v>8</c:v>
                      </c:pt>
                      <c:pt idx="602">
                        <c:v>6</c:v>
                      </c:pt>
                      <c:pt idx="603">
                        <c:v>0</c:v>
                      </c:pt>
                      <c:pt idx="604">
                        <c:v>4</c:v>
                      </c:pt>
                      <c:pt idx="605">
                        <c:v>0</c:v>
                      </c:pt>
                      <c:pt idx="606">
                        <c:v>12</c:v>
                      </c:pt>
                      <c:pt idx="607">
                        <c:v>3</c:v>
                      </c:pt>
                      <c:pt idx="608">
                        <c:v>6</c:v>
                      </c:pt>
                      <c:pt idx="609">
                        <c:v>6</c:v>
                      </c:pt>
                      <c:pt idx="610">
                        <c:v>1</c:v>
                      </c:pt>
                      <c:pt idx="611">
                        <c:v>8</c:v>
                      </c:pt>
                      <c:pt idx="612">
                        <c:v>14</c:v>
                      </c:pt>
                      <c:pt idx="613">
                        <c:v>11</c:v>
                      </c:pt>
                      <c:pt idx="614">
                        <c:v>11</c:v>
                      </c:pt>
                      <c:pt idx="615">
                        <c:v>18</c:v>
                      </c:pt>
                      <c:pt idx="616">
                        <c:v>0</c:v>
                      </c:pt>
                      <c:pt idx="617">
                        <c:v>4</c:v>
                      </c:pt>
                      <c:pt idx="618">
                        <c:v>2</c:v>
                      </c:pt>
                      <c:pt idx="619">
                        <c:v>0</c:v>
                      </c:pt>
                      <c:pt idx="620">
                        <c:v>0</c:v>
                      </c:pt>
                      <c:pt idx="621">
                        <c:v>0</c:v>
                      </c:pt>
                      <c:pt idx="622">
                        <c:v>1</c:v>
                      </c:pt>
                      <c:pt idx="623">
                        <c:v>2</c:v>
                      </c:pt>
                      <c:pt idx="624">
                        <c:v>2</c:v>
                      </c:pt>
                      <c:pt idx="625">
                        <c:v>0</c:v>
                      </c:pt>
                      <c:pt idx="626">
                        <c:v>6</c:v>
                      </c:pt>
                      <c:pt idx="627">
                        <c:v>5</c:v>
                      </c:pt>
                      <c:pt idx="628">
                        <c:v>0</c:v>
                      </c:pt>
                      <c:pt idx="629">
                        <c:v>4</c:v>
                      </c:pt>
                      <c:pt idx="630">
                        <c:v>0</c:v>
                      </c:pt>
                      <c:pt idx="631">
                        <c:v>3</c:v>
                      </c:pt>
                      <c:pt idx="632">
                        <c:v>18</c:v>
                      </c:pt>
                      <c:pt idx="633">
                        <c:v>11</c:v>
                      </c:pt>
                      <c:pt idx="634">
                        <c:v>0</c:v>
                      </c:pt>
                      <c:pt idx="635">
                        <c:v>0</c:v>
                      </c:pt>
                      <c:pt idx="636">
                        <c:v>9</c:v>
                      </c:pt>
                      <c:pt idx="637">
                        <c:v>11</c:v>
                      </c:pt>
                      <c:pt idx="638">
                        <c:v>6</c:v>
                      </c:pt>
                      <c:pt idx="639">
                        <c:v>3</c:v>
                      </c:pt>
                      <c:pt idx="640">
                        <c:v>10</c:v>
                      </c:pt>
                      <c:pt idx="641">
                        <c:v>10</c:v>
                      </c:pt>
                      <c:pt idx="642">
                        <c:v>12</c:v>
                      </c:pt>
                      <c:pt idx="643">
                        <c:v>19</c:v>
                      </c:pt>
                      <c:pt idx="644">
                        <c:v>12</c:v>
                      </c:pt>
                      <c:pt idx="645">
                        <c:v>4</c:v>
                      </c:pt>
                      <c:pt idx="646">
                        <c:v>8</c:v>
                      </c:pt>
                      <c:pt idx="647">
                        <c:v>11</c:v>
                      </c:pt>
                      <c:pt idx="648">
                        <c:v>15</c:v>
                      </c:pt>
                      <c:pt idx="649">
                        <c:v>8</c:v>
                      </c:pt>
                      <c:pt idx="650">
                        <c:v>18</c:v>
                      </c:pt>
                      <c:pt idx="651">
                        <c:v>10</c:v>
                      </c:pt>
                      <c:pt idx="652">
                        <c:v>10</c:v>
                      </c:pt>
                      <c:pt idx="653">
                        <c:v>0</c:v>
                      </c:pt>
                      <c:pt idx="654">
                        <c:v>4</c:v>
                      </c:pt>
                      <c:pt idx="655">
                        <c:v>9</c:v>
                      </c:pt>
                      <c:pt idx="656">
                        <c:v>17</c:v>
                      </c:pt>
                      <c:pt idx="657">
                        <c:v>1</c:v>
                      </c:pt>
                      <c:pt idx="658">
                        <c:v>3</c:v>
                      </c:pt>
                      <c:pt idx="659">
                        <c:v>11</c:v>
                      </c:pt>
                      <c:pt idx="660">
                        <c:v>10</c:v>
                      </c:pt>
                      <c:pt idx="661">
                        <c:v>7</c:v>
                      </c:pt>
                      <c:pt idx="662">
                        <c:v>7</c:v>
                      </c:pt>
                      <c:pt idx="663">
                        <c:v>10</c:v>
                      </c:pt>
                      <c:pt idx="664">
                        <c:v>6</c:v>
                      </c:pt>
                      <c:pt idx="665">
                        <c:v>12</c:v>
                      </c:pt>
                      <c:pt idx="666">
                        <c:v>24</c:v>
                      </c:pt>
                      <c:pt idx="667">
                        <c:v>17</c:v>
                      </c:pt>
                      <c:pt idx="668">
                        <c:v>8</c:v>
                      </c:pt>
                      <c:pt idx="669">
                        <c:v>0</c:v>
                      </c:pt>
                      <c:pt idx="670">
                        <c:v>12</c:v>
                      </c:pt>
                      <c:pt idx="671">
                        <c:v>2</c:v>
                      </c:pt>
                      <c:pt idx="672">
                        <c:v>9</c:v>
                      </c:pt>
                      <c:pt idx="673">
                        <c:v>6</c:v>
                      </c:pt>
                      <c:pt idx="674">
                        <c:v>8</c:v>
                      </c:pt>
                      <c:pt idx="675">
                        <c:v>9</c:v>
                      </c:pt>
                      <c:pt idx="676">
                        <c:v>8</c:v>
                      </c:pt>
                      <c:pt idx="677">
                        <c:v>11</c:v>
                      </c:pt>
                      <c:pt idx="678">
                        <c:v>7</c:v>
                      </c:pt>
                      <c:pt idx="679">
                        <c:v>13</c:v>
                      </c:pt>
                      <c:pt idx="680">
                        <c:v>14</c:v>
                      </c:pt>
                      <c:pt idx="681">
                        <c:v>15</c:v>
                      </c:pt>
                      <c:pt idx="682">
                        <c:v>9</c:v>
                      </c:pt>
                      <c:pt idx="683">
                        <c:v>3</c:v>
                      </c:pt>
                      <c:pt idx="684">
                        <c:v>11</c:v>
                      </c:pt>
                      <c:pt idx="685">
                        <c:v>9</c:v>
                      </c:pt>
                      <c:pt idx="686">
                        <c:v>13</c:v>
                      </c:pt>
                      <c:pt idx="687">
                        <c:v>16</c:v>
                      </c:pt>
                      <c:pt idx="688">
                        <c:v>5</c:v>
                      </c:pt>
                      <c:pt idx="689">
                        <c:v>20</c:v>
                      </c:pt>
                      <c:pt idx="690">
                        <c:v>18</c:v>
                      </c:pt>
                      <c:pt idx="691">
                        <c:v>10</c:v>
                      </c:pt>
                      <c:pt idx="692">
                        <c:v>11</c:v>
                      </c:pt>
                      <c:pt idx="693">
                        <c:v>20</c:v>
                      </c:pt>
                      <c:pt idx="694">
                        <c:v>0</c:v>
                      </c:pt>
                      <c:pt idx="695">
                        <c:v>3</c:v>
                      </c:pt>
                      <c:pt idx="696">
                        <c:v>13</c:v>
                      </c:pt>
                      <c:pt idx="697">
                        <c:v>10</c:v>
                      </c:pt>
                      <c:pt idx="698">
                        <c:v>18</c:v>
                      </c:pt>
                      <c:pt idx="699">
                        <c:v>12</c:v>
                      </c:pt>
                      <c:pt idx="700">
                        <c:v>15</c:v>
                      </c:pt>
                      <c:pt idx="701">
                        <c:v>18</c:v>
                      </c:pt>
                      <c:pt idx="702">
                        <c:v>7</c:v>
                      </c:pt>
                      <c:pt idx="703">
                        <c:v>11</c:v>
                      </c:pt>
                      <c:pt idx="704">
                        <c:v>25</c:v>
                      </c:pt>
                      <c:pt idx="705">
                        <c:v>0</c:v>
                      </c:pt>
                      <c:pt idx="706">
                        <c:v>10</c:v>
                      </c:pt>
                      <c:pt idx="707">
                        <c:v>6</c:v>
                      </c:pt>
                      <c:pt idx="708">
                        <c:v>11</c:v>
                      </c:pt>
                      <c:pt idx="709">
                        <c:v>8</c:v>
                      </c:pt>
                      <c:pt idx="710">
                        <c:v>4</c:v>
                      </c:pt>
                      <c:pt idx="711">
                        <c:v>8</c:v>
                      </c:pt>
                      <c:pt idx="712">
                        <c:v>8</c:v>
                      </c:pt>
                      <c:pt idx="713">
                        <c:v>10</c:v>
                      </c:pt>
                      <c:pt idx="714">
                        <c:v>14</c:v>
                      </c:pt>
                      <c:pt idx="715">
                        <c:v>18</c:v>
                      </c:pt>
                      <c:pt idx="716">
                        <c:v>0</c:v>
                      </c:pt>
                      <c:pt idx="717">
                        <c:v>2</c:v>
                      </c:pt>
                      <c:pt idx="718">
                        <c:v>8</c:v>
                      </c:pt>
                      <c:pt idx="719">
                        <c:v>9</c:v>
                      </c:pt>
                      <c:pt idx="720">
                        <c:v>7</c:v>
                      </c:pt>
                      <c:pt idx="721">
                        <c:v>9</c:v>
                      </c:pt>
                      <c:pt idx="722">
                        <c:v>7</c:v>
                      </c:pt>
                      <c:pt idx="723">
                        <c:v>12</c:v>
                      </c:pt>
                      <c:pt idx="724">
                        <c:v>5</c:v>
                      </c:pt>
                      <c:pt idx="725">
                        <c:v>6</c:v>
                      </c:pt>
                      <c:pt idx="726">
                        <c:v>4</c:v>
                      </c:pt>
                      <c:pt idx="727">
                        <c:v>7</c:v>
                      </c:pt>
                      <c:pt idx="728">
                        <c:v>28</c:v>
                      </c:pt>
                      <c:pt idx="729">
                        <c:v>1</c:v>
                      </c:pt>
                      <c:pt idx="730">
                        <c:v>7</c:v>
                      </c:pt>
                      <c:pt idx="731">
                        <c:v>0</c:v>
                      </c:pt>
                      <c:pt idx="732">
                        <c:v>8</c:v>
                      </c:pt>
                      <c:pt idx="733">
                        <c:v>12</c:v>
                      </c:pt>
                      <c:pt idx="734">
                        <c:v>0</c:v>
                      </c:pt>
                      <c:pt idx="735">
                        <c:v>12</c:v>
                      </c:pt>
                      <c:pt idx="736">
                        <c:v>11</c:v>
                      </c:pt>
                      <c:pt idx="737">
                        <c:v>6</c:v>
                      </c:pt>
                      <c:pt idx="738">
                        <c:v>3</c:v>
                      </c:pt>
                      <c:pt idx="739">
                        <c:v>28</c:v>
                      </c:pt>
                      <c:pt idx="740">
                        <c:v>0</c:v>
                      </c:pt>
                      <c:pt idx="741">
                        <c:v>0</c:v>
                      </c:pt>
                      <c:pt idx="742">
                        <c:v>8</c:v>
                      </c:pt>
                      <c:pt idx="743">
                        <c:v>5</c:v>
                      </c:pt>
                      <c:pt idx="744">
                        <c:v>9</c:v>
                      </c:pt>
                      <c:pt idx="745">
                        <c:v>1</c:v>
                      </c:pt>
                      <c:pt idx="746">
                        <c:v>6</c:v>
                      </c:pt>
                      <c:pt idx="747">
                        <c:v>9</c:v>
                      </c:pt>
                      <c:pt idx="748">
                        <c:v>8</c:v>
                      </c:pt>
                      <c:pt idx="749">
                        <c:v>6</c:v>
                      </c:pt>
                      <c:pt idx="750">
                        <c:v>2</c:v>
                      </c:pt>
                      <c:pt idx="751">
                        <c:v>6</c:v>
                      </c:pt>
                      <c:pt idx="752">
                        <c:v>9</c:v>
                      </c:pt>
                      <c:pt idx="753">
                        <c:v>10</c:v>
                      </c:pt>
                      <c:pt idx="754">
                        <c:v>7</c:v>
                      </c:pt>
                      <c:pt idx="755">
                        <c:v>7</c:v>
                      </c:pt>
                      <c:pt idx="756">
                        <c:v>12</c:v>
                      </c:pt>
                      <c:pt idx="757">
                        <c:v>7</c:v>
                      </c:pt>
                      <c:pt idx="758">
                        <c:v>12</c:v>
                      </c:pt>
                      <c:pt idx="759">
                        <c:v>7</c:v>
                      </c:pt>
                      <c:pt idx="760">
                        <c:v>12</c:v>
                      </c:pt>
                      <c:pt idx="761">
                        <c:v>10</c:v>
                      </c:pt>
                      <c:pt idx="762">
                        <c:v>12</c:v>
                      </c:pt>
                      <c:pt idx="763">
                        <c:v>23</c:v>
                      </c:pt>
                      <c:pt idx="764">
                        <c:v>3</c:v>
                      </c:pt>
                      <c:pt idx="765">
                        <c:v>0</c:v>
                      </c:pt>
                      <c:pt idx="766">
                        <c:v>6</c:v>
                      </c:pt>
                      <c:pt idx="767">
                        <c:v>5</c:v>
                      </c:pt>
                      <c:pt idx="768">
                        <c:v>14</c:v>
                      </c:pt>
                      <c:pt idx="769">
                        <c:v>6</c:v>
                      </c:pt>
                      <c:pt idx="770">
                        <c:v>12</c:v>
                      </c:pt>
                      <c:pt idx="771">
                        <c:v>5</c:v>
                      </c:pt>
                      <c:pt idx="772">
                        <c:v>17</c:v>
                      </c:pt>
                      <c:pt idx="773">
                        <c:v>7</c:v>
                      </c:pt>
                      <c:pt idx="774">
                        <c:v>18</c:v>
                      </c:pt>
                      <c:pt idx="775">
                        <c:v>3</c:v>
                      </c:pt>
                      <c:pt idx="776">
                        <c:v>21</c:v>
                      </c:pt>
                      <c:pt idx="777">
                        <c:v>1</c:v>
                      </c:pt>
                      <c:pt idx="778">
                        <c:v>11</c:v>
                      </c:pt>
                      <c:pt idx="779">
                        <c:v>8</c:v>
                      </c:pt>
                      <c:pt idx="780">
                        <c:v>13</c:v>
                      </c:pt>
                      <c:pt idx="781">
                        <c:v>17</c:v>
                      </c:pt>
                      <c:pt idx="782">
                        <c:v>11</c:v>
                      </c:pt>
                      <c:pt idx="783">
                        <c:v>21</c:v>
                      </c:pt>
                      <c:pt idx="784">
                        <c:v>17</c:v>
                      </c:pt>
                      <c:pt idx="785">
                        <c:v>9</c:v>
                      </c:pt>
                      <c:pt idx="786">
                        <c:v>12</c:v>
                      </c:pt>
                      <c:pt idx="787">
                        <c:v>14</c:v>
                      </c:pt>
                      <c:pt idx="788">
                        <c:v>21</c:v>
                      </c:pt>
                      <c:pt idx="789">
                        <c:v>0</c:v>
                      </c:pt>
                      <c:pt idx="790">
                        <c:v>8</c:v>
                      </c:pt>
                      <c:pt idx="791">
                        <c:v>16</c:v>
                      </c:pt>
                      <c:pt idx="792">
                        <c:v>12</c:v>
                      </c:pt>
                      <c:pt idx="793">
                        <c:v>3</c:v>
                      </c:pt>
                      <c:pt idx="794">
                        <c:v>6</c:v>
                      </c:pt>
                      <c:pt idx="795">
                        <c:v>14</c:v>
                      </c:pt>
                      <c:pt idx="796">
                        <c:v>7</c:v>
                      </c:pt>
                      <c:pt idx="797">
                        <c:v>10</c:v>
                      </c:pt>
                      <c:pt idx="798">
                        <c:v>7</c:v>
                      </c:pt>
                      <c:pt idx="799">
                        <c:v>16</c:v>
                      </c:pt>
                      <c:pt idx="800">
                        <c:v>7</c:v>
                      </c:pt>
                      <c:pt idx="801">
                        <c:v>10</c:v>
                      </c:pt>
                      <c:pt idx="802">
                        <c:v>3</c:v>
                      </c:pt>
                      <c:pt idx="803">
                        <c:v>12</c:v>
                      </c:pt>
                      <c:pt idx="804">
                        <c:v>0</c:v>
                      </c:pt>
                      <c:pt idx="805">
                        <c:v>0</c:v>
                      </c:pt>
                      <c:pt idx="806">
                        <c:v>10</c:v>
                      </c:pt>
                      <c:pt idx="807">
                        <c:v>15</c:v>
                      </c:pt>
                      <c:pt idx="808">
                        <c:v>4</c:v>
                      </c:pt>
                      <c:pt idx="809">
                        <c:v>4</c:v>
                      </c:pt>
                      <c:pt idx="810">
                        <c:v>4</c:v>
                      </c:pt>
                      <c:pt idx="811">
                        <c:v>0</c:v>
                      </c:pt>
                      <c:pt idx="812">
                        <c:v>2</c:v>
                      </c:pt>
                      <c:pt idx="813">
                        <c:v>12</c:v>
                      </c:pt>
                      <c:pt idx="814">
                        <c:v>2</c:v>
                      </c:pt>
                      <c:pt idx="815">
                        <c:v>1</c:v>
                      </c:pt>
                      <c:pt idx="816">
                        <c:v>6</c:v>
                      </c:pt>
                      <c:pt idx="817">
                        <c:v>4</c:v>
                      </c:pt>
                      <c:pt idx="818">
                        <c:v>4</c:v>
                      </c:pt>
                      <c:pt idx="819">
                        <c:v>5</c:v>
                      </c:pt>
                      <c:pt idx="820">
                        <c:v>8</c:v>
                      </c:pt>
                      <c:pt idx="821">
                        <c:v>7</c:v>
                      </c:pt>
                      <c:pt idx="822">
                        <c:v>6</c:v>
                      </c:pt>
                      <c:pt idx="823">
                        <c:v>6</c:v>
                      </c:pt>
                      <c:pt idx="824">
                        <c:v>19</c:v>
                      </c:pt>
                      <c:pt idx="825">
                        <c:v>0</c:v>
                      </c:pt>
                      <c:pt idx="826">
                        <c:v>8</c:v>
                      </c:pt>
                      <c:pt idx="827">
                        <c:v>0</c:v>
                      </c:pt>
                      <c:pt idx="828">
                        <c:v>4</c:v>
                      </c:pt>
                      <c:pt idx="829">
                        <c:v>5</c:v>
                      </c:pt>
                      <c:pt idx="830">
                        <c:v>8</c:v>
                      </c:pt>
                      <c:pt idx="831">
                        <c:v>0</c:v>
                      </c:pt>
                      <c:pt idx="832">
                        <c:v>2</c:v>
                      </c:pt>
                      <c:pt idx="833">
                        <c:v>18</c:v>
                      </c:pt>
                      <c:pt idx="834">
                        <c:v>0</c:v>
                      </c:pt>
                      <c:pt idx="835">
                        <c:v>20</c:v>
                      </c:pt>
                      <c:pt idx="836">
                        <c:v>0</c:v>
                      </c:pt>
                      <c:pt idx="837">
                        <c:v>7</c:v>
                      </c:pt>
                      <c:pt idx="838">
                        <c:v>0</c:v>
                      </c:pt>
                      <c:pt idx="839">
                        <c:v>10</c:v>
                      </c:pt>
                      <c:pt idx="840">
                        <c:v>4</c:v>
                      </c:pt>
                      <c:pt idx="841">
                        <c:v>0</c:v>
                      </c:pt>
                      <c:pt idx="842">
                        <c:v>11</c:v>
                      </c:pt>
                      <c:pt idx="843">
                        <c:v>6</c:v>
                      </c:pt>
                      <c:pt idx="844">
                        <c:v>6</c:v>
                      </c:pt>
                      <c:pt idx="845">
                        <c:v>6</c:v>
                      </c:pt>
                      <c:pt idx="846">
                        <c:v>10</c:v>
                      </c:pt>
                      <c:pt idx="847">
                        <c:v>4</c:v>
                      </c:pt>
                      <c:pt idx="848">
                        <c:v>0</c:v>
                      </c:pt>
                      <c:pt idx="849">
                        <c:v>9</c:v>
                      </c:pt>
                      <c:pt idx="850">
                        <c:v>10</c:v>
                      </c:pt>
                      <c:pt idx="851">
                        <c:v>0</c:v>
                      </c:pt>
                      <c:pt idx="852">
                        <c:v>6</c:v>
                      </c:pt>
                      <c:pt idx="853">
                        <c:v>2</c:v>
                      </c:pt>
                      <c:pt idx="854">
                        <c:v>0</c:v>
                      </c:pt>
                      <c:pt idx="855">
                        <c:v>0</c:v>
                      </c:pt>
                      <c:pt idx="856">
                        <c:v>11</c:v>
                      </c:pt>
                      <c:pt idx="857">
                        <c:v>4</c:v>
                      </c:pt>
                      <c:pt idx="858">
                        <c:v>22</c:v>
                      </c:pt>
                      <c:pt idx="859">
                        <c:v>15</c:v>
                      </c:pt>
                      <c:pt idx="860">
                        <c:v>0</c:v>
                      </c:pt>
                      <c:pt idx="861">
                        <c:v>10</c:v>
                      </c:pt>
                      <c:pt idx="862">
                        <c:v>3</c:v>
                      </c:pt>
                      <c:pt idx="863">
                        <c:v>0</c:v>
                      </c:pt>
                      <c:pt idx="864">
                        <c:v>0</c:v>
                      </c:pt>
                      <c:pt idx="865">
                        <c:v>8</c:v>
                      </c:pt>
                      <c:pt idx="866">
                        <c:v>3</c:v>
                      </c:pt>
                      <c:pt idx="867">
                        <c:v>12</c:v>
                      </c:pt>
                      <c:pt idx="868">
                        <c:v>0</c:v>
                      </c:pt>
                      <c:pt idx="869">
                        <c:v>9</c:v>
                      </c:pt>
                      <c:pt idx="870">
                        <c:v>6</c:v>
                      </c:pt>
                      <c:pt idx="871">
                        <c:v>8</c:v>
                      </c:pt>
                      <c:pt idx="872">
                        <c:v>26</c:v>
                      </c:pt>
                      <c:pt idx="873">
                        <c:v>3</c:v>
                      </c:pt>
                      <c:pt idx="874">
                        <c:v>12</c:v>
                      </c:pt>
                      <c:pt idx="875">
                        <c:v>18</c:v>
                      </c:pt>
                      <c:pt idx="876">
                        <c:v>2</c:v>
                      </c:pt>
                      <c:pt idx="877">
                        <c:v>16</c:v>
                      </c:pt>
                      <c:pt idx="878">
                        <c:v>0</c:v>
                      </c:pt>
                      <c:pt idx="879">
                        <c:v>7</c:v>
                      </c:pt>
                      <c:pt idx="880">
                        <c:v>7</c:v>
                      </c:pt>
                      <c:pt idx="881">
                        <c:v>15</c:v>
                      </c:pt>
                      <c:pt idx="882">
                        <c:v>0</c:v>
                      </c:pt>
                      <c:pt idx="883">
                        <c:v>21</c:v>
                      </c:pt>
                      <c:pt idx="884">
                        <c:v>0</c:v>
                      </c:pt>
                      <c:pt idx="885">
                        <c:v>3</c:v>
                      </c:pt>
                      <c:pt idx="886">
                        <c:v>17</c:v>
                      </c:pt>
                      <c:pt idx="887">
                        <c:v>0</c:v>
                      </c:pt>
                      <c:pt idx="888">
                        <c:v>12</c:v>
                      </c:pt>
                      <c:pt idx="889">
                        <c:v>14</c:v>
                      </c:pt>
                      <c:pt idx="890">
                        <c:v>9</c:v>
                      </c:pt>
                      <c:pt idx="891">
                        <c:v>1</c:v>
                      </c:pt>
                      <c:pt idx="892">
                        <c:v>5</c:v>
                      </c:pt>
                      <c:pt idx="893">
                        <c:v>9</c:v>
                      </c:pt>
                      <c:pt idx="894">
                        <c:v>0</c:v>
                      </c:pt>
                      <c:pt idx="895">
                        <c:v>12</c:v>
                      </c:pt>
                      <c:pt idx="896">
                        <c:v>0</c:v>
                      </c:pt>
                      <c:pt idx="897">
                        <c:v>8</c:v>
                      </c:pt>
                      <c:pt idx="898">
                        <c:v>0</c:v>
                      </c:pt>
                      <c:pt idx="899">
                        <c:v>1</c:v>
                      </c:pt>
                      <c:pt idx="900">
                        <c:v>3</c:v>
                      </c:pt>
                      <c:pt idx="901">
                        <c:v>8</c:v>
                      </c:pt>
                      <c:pt idx="902">
                        <c:v>0</c:v>
                      </c:pt>
                      <c:pt idx="903">
                        <c:v>2</c:v>
                      </c:pt>
                      <c:pt idx="904">
                        <c:v>14</c:v>
                      </c:pt>
                      <c:pt idx="905">
                        <c:v>0</c:v>
                      </c:pt>
                      <c:pt idx="906">
                        <c:v>4</c:v>
                      </c:pt>
                      <c:pt idx="907">
                        <c:v>12</c:v>
                      </c:pt>
                      <c:pt idx="908">
                        <c:v>10</c:v>
                      </c:pt>
                      <c:pt idx="909">
                        <c:v>0</c:v>
                      </c:pt>
                      <c:pt idx="910">
                        <c:v>7</c:v>
                      </c:pt>
                      <c:pt idx="911">
                        <c:v>4</c:v>
                      </c:pt>
                      <c:pt idx="912">
                        <c:v>13</c:v>
                      </c:pt>
                      <c:pt idx="913">
                        <c:v>0</c:v>
                      </c:pt>
                      <c:pt idx="914">
                        <c:v>0</c:v>
                      </c:pt>
                      <c:pt idx="915">
                        <c:v>1</c:v>
                      </c:pt>
                      <c:pt idx="916">
                        <c:v>12</c:v>
                      </c:pt>
                      <c:pt idx="917">
                        <c:v>0</c:v>
                      </c:pt>
                      <c:pt idx="918">
                        <c:v>0</c:v>
                      </c:pt>
                      <c:pt idx="919">
                        <c:v>15</c:v>
                      </c:pt>
                      <c:pt idx="920">
                        <c:v>7</c:v>
                      </c:pt>
                      <c:pt idx="921">
                        <c:v>0</c:v>
                      </c:pt>
                      <c:pt idx="922">
                        <c:v>6</c:v>
                      </c:pt>
                      <c:pt idx="923">
                        <c:v>4</c:v>
                      </c:pt>
                      <c:pt idx="924">
                        <c:v>2</c:v>
                      </c:pt>
                      <c:pt idx="925">
                        <c:v>6</c:v>
                      </c:pt>
                      <c:pt idx="926">
                        <c:v>3</c:v>
                      </c:pt>
                      <c:pt idx="927">
                        <c:v>1</c:v>
                      </c:pt>
                      <c:pt idx="928">
                        <c:v>4</c:v>
                      </c:pt>
                      <c:pt idx="929">
                        <c:v>5</c:v>
                      </c:pt>
                      <c:pt idx="930">
                        <c:v>12</c:v>
                      </c:pt>
                      <c:pt idx="931">
                        <c:v>14</c:v>
                      </c:pt>
                      <c:pt idx="932">
                        <c:v>5</c:v>
                      </c:pt>
                      <c:pt idx="933">
                        <c:v>11</c:v>
                      </c:pt>
                      <c:pt idx="934">
                        <c:v>9</c:v>
                      </c:pt>
                      <c:pt idx="935">
                        <c:v>9</c:v>
                      </c:pt>
                      <c:pt idx="936">
                        <c:v>0</c:v>
                      </c:pt>
                      <c:pt idx="937">
                        <c:v>9</c:v>
                      </c:pt>
                      <c:pt idx="938">
                        <c:v>8</c:v>
                      </c:pt>
                      <c:pt idx="939">
                        <c:v>9</c:v>
                      </c:pt>
                      <c:pt idx="940">
                        <c:v>8</c:v>
                      </c:pt>
                      <c:pt idx="941">
                        <c:v>14</c:v>
                      </c:pt>
                      <c:pt idx="942">
                        <c:v>17</c:v>
                      </c:pt>
                      <c:pt idx="943">
                        <c:v>14</c:v>
                      </c:pt>
                      <c:pt idx="944">
                        <c:v>25</c:v>
                      </c:pt>
                      <c:pt idx="945">
                        <c:v>0</c:v>
                      </c:pt>
                      <c:pt idx="946">
                        <c:v>13</c:v>
                      </c:pt>
                      <c:pt idx="947">
                        <c:v>8</c:v>
                      </c:pt>
                      <c:pt idx="948">
                        <c:v>11</c:v>
                      </c:pt>
                      <c:pt idx="949">
                        <c:v>4</c:v>
                      </c:pt>
                      <c:pt idx="950">
                        <c:v>11</c:v>
                      </c:pt>
                      <c:pt idx="951">
                        <c:v>11</c:v>
                      </c:pt>
                      <c:pt idx="952">
                        <c:v>10</c:v>
                      </c:pt>
                      <c:pt idx="953">
                        <c:v>10</c:v>
                      </c:pt>
                      <c:pt idx="954">
                        <c:v>16</c:v>
                      </c:pt>
                      <c:pt idx="955">
                        <c:v>27</c:v>
                      </c:pt>
                      <c:pt idx="956">
                        <c:v>17</c:v>
                      </c:pt>
                      <c:pt idx="957">
                        <c:v>28</c:v>
                      </c:pt>
                      <c:pt idx="958">
                        <c:v>26</c:v>
                      </c:pt>
                      <c:pt idx="959">
                        <c:v>15</c:v>
                      </c:pt>
                      <c:pt idx="960">
                        <c:v>0</c:v>
                      </c:pt>
                      <c:pt idx="961">
                        <c:v>27</c:v>
                      </c:pt>
                      <c:pt idx="962">
                        <c:v>12</c:v>
                      </c:pt>
                      <c:pt idx="963">
                        <c:v>24</c:v>
                      </c:pt>
                      <c:pt idx="964">
                        <c:v>18</c:v>
                      </c:pt>
                      <c:pt idx="965">
                        <c:v>22</c:v>
                      </c:pt>
                      <c:pt idx="966">
                        <c:v>17</c:v>
                      </c:pt>
                      <c:pt idx="967">
                        <c:v>31</c:v>
                      </c:pt>
                      <c:pt idx="968">
                        <c:v>31</c:v>
                      </c:pt>
                      <c:pt idx="969">
                        <c:v>9</c:v>
                      </c:pt>
                      <c:pt idx="970">
                        <c:v>40</c:v>
                      </c:pt>
                      <c:pt idx="971">
                        <c:v>20</c:v>
                      </c:pt>
                      <c:pt idx="972">
                        <c:v>21</c:v>
                      </c:pt>
                      <c:pt idx="973">
                        <c:v>13</c:v>
                      </c:pt>
                      <c:pt idx="974">
                        <c:v>13</c:v>
                      </c:pt>
                      <c:pt idx="975">
                        <c:v>17</c:v>
                      </c:pt>
                      <c:pt idx="976">
                        <c:v>13</c:v>
                      </c:pt>
                      <c:pt idx="977">
                        <c:v>14</c:v>
                      </c:pt>
                      <c:pt idx="978">
                        <c:v>18</c:v>
                      </c:pt>
                      <c:pt idx="979">
                        <c:v>21</c:v>
                      </c:pt>
                      <c:pt idx="980">
                        <c:v>25</c:v>
                      </c:pt>
                      <c:pt idx="981">
                        <c:v>31</c:v>
                      </c:pt>
                      <c:pt idx="982">
                        <c:v>11</c:v>
                      </c:pt>
                      <c:pt idx="983">
                        <c:v>8</c:v>
                      </c:pt>
                      <c:pt idx="984">
                        <c:v>9</c:v>
                      </c:pt>
                      <c:pt idx="985">
                        <c:v>15</c:v>
                      </c:pt>
                      <c:pt idx="986">
                        <c:v>28</c:v>
                      </c:pt>
                      <c:pt idx="987">
                        <c:v>18</c:v>
                      </c:pt>
                      <c:pt idx="988">
                        <c:v>28</c:v>
                      </c:pt>
                      <c:pt idx="989">
                        <c:v>23</c:v>
                      </c:pt>
                      <c:pt idx="990">
                        <c:v>25</c:v>
                      </c:pt>
                      <c:pt idx="991">
                        <c:v>20</c:v>
                      </c:pt>
                      <c:pt idx="992">
                        <c:v>33</c:v>
                      </c:pt>
                      <c:pt idx="993">
                        <c:v>22</c:v>
                      </c:pt>
                      <c:pt idx="994">
                        <c:v>12</c:v>
                      </c:pt>
                      <c:pt idx="995">
                        <c:v>25</c:v>
                      </c:pt>
                      <c:pt idx="996">
                        <c:v>24</c:v>
                      </c:pt>
                      <c:pt idx="997">
                        <c:v>35</c:v>
                      </c:pt>
                      <c:pt idx="998">
                        <c:v>35</c:v>
                      </c:pt>
                      <c:pt idx="999">
                        <c:v>20</c:v>
                      </c:pt>
                      <c:pt idx="1000">
                        <c:v>33</c:v>
                      </c:pt>
                      <c:pt idx="1001">
                        <c:v>23</c:v>
                      </c:pt>
                      <c:pt idx="1002">
                        <c:v>0</c:v>
                      </c:pt>
                      <c:pt idx="1003">
                        <c:v>13</c:v>
                      </c:pt>
                      <c:pt idx="1004">
                        <c:v>5</c:v>
                      </c:pt>
                      <c:pt idx="1005">
                        <c:v>9</c:v>
                      </c:pt>
                      <c:pt idx="1006">
                        <c:v>10</c:v>
                      </c:pt>
                      <c:pt idx="1007">
                        <c:v>11</c:v>
                      </c:pt>
                      <c:pt idx="1008">
                        <c:v>8</c:v>
                      </c:pt>
                      <c:pt idx="1009">
                        <c:v>1</c:v>
                      </c:pt>
                      <c:pt idx="1010">
                        <c:v>10</c:v>
                      </c:pt>
                      <c:pt idx="1011">
                        <c:v>15</c:v>
                      </c:pt>
                      <c:pt idx="1012">
                        <c:v>12</c:v>
                      </c:pt>
                      <c:pt idx="1013">
                        <c:v>10</c:v>
                      </c:pt>
                      <c:pt idx="1014">
                        <c:v>13</c:v>
                      </c:pt>
                      <c:pt idx="1015">
                        <c:v>10</c:v>
                      </c:pt>
                      <c:pt idx="1016">
                        <c:v>23</c:v>
                      </c:pt>
                      <c:pt idx="1017">
                        <c:v>9</c:v>
                      </c:pt>
                      <c:pt idx="1018">
                        <c:v>8</c:v>
                      </c:pt>
                      <c:pt idx="1019">
                        <c:v>0</c:v>
                      </c:pt>
                      <c:pt idx="1020">
                        <c:v>13</c:v>
                      </c:pt>
                      <c:pt idx="1021">
                        <c:v>6</c:v>
                      </c:pt>
                      <c:pt idx="1022">
                        <c:v>14</c:v>
                      </c:pt>
                      <c:pt idx="1023">
                        <c:v>14</c:v>
                      </c:pt>
                      <c:pt idx="1024">
                        <c:v>10</c:v>
                      </c:pt>
                      <c:pt idx="1025">
                        <c:v>8</c:v>
                      </c:pt>
                      <c:pt idx="1026">
                        <c:v>18</c:v>
                      </c:pt>
                      <c:pt idx="1027">
                        <c:v>8</c:v>
                      </c:pt>
                      <c:pt idx="1028">
                        <c:v>2</c:v>
                      </c:pt>
                      <c:pt idx="1029">
                        <c:v>3</c:v>
                      </c:pt>
                      <c:pt idx="1030">
                        <c:v>15</c:v>
                      </c:pt>
                      <c:pt idx="1031">
                        <c:v>1</c:v>
                      </c:pt>
                      <c:pt idx="1032">
                        <c:v>2</c:v>
                      </c:pt>
                      <c:pt idx="1033">
                        <c:v>12</c:v>
                      </c:pt>
                      <c:pt idx="1034">
                        <c:v>6</c:v>
                      </c:pt>
                      <c:pt idx="1035">
                        <c:v>8</c:v>
                      </c:pt>
                      <c:pt idx="1036">
                        <c:v>4</c:v>
                      </c:pt>
                      <c:pt idx="1037">
                        <c:v>14</c:v>
                      </c:pt>
                      <c:pt idx="1038">
                        <c:v>6</c:v>
                      </c:pt>
                      <c:pt idx="1039">
                        <c:v>6</c:v>
                      </c:pt>
                      <c:pt idx="1040">
                        <c:v>19</c:v>
                      </c:pt>
                      <c:pt idx="1041">
                        <c:v>0</c:v>
                      </c:pt>
                      <c:pt idx="1042">
                        <c:v>9</c:v>
                      </c:pt>
                      <c:pt idx="1043">
                        <c:v>10</c:v>
                      </c:pt>
                      <c:pt idx="1044">
                        <c:v>5</c:v>
                      </c:pt>
                      <c:pt idx="1045">
                        <c:v>9</c:v>
                      </c:pt>
                      <c:pt idx="1046">
                        <c:v>0</c:v>
                      </c:pt>
                      <c:pt idx="1047">
                        <c:v>11</c:v>
                      </c:pt>
                      <c:pt idx="1048">
                        <c:v>0</c:v>
                      </c:pt>
                      <c:pt idx="1049">
                        <c:v>7</c:v>
                      </c:pt>
                      <c:pt idx="1050">
                        <c:v>6</c:v>
                      </c:pt>
                      <c:pt idx="1051">
                        <c:v>13</c:v>
                      </c:pt>
                      <c:pt idx="1052">
                        <c:v>0</c:v>
                      </c:pt>
                      <c:pt idx="1053">
                        <c:v>12</c:v>
                      </c:pt>
                      <c:pt idx="1054">
                        <c:v>6</c:v>
                      </c:pt>
                      <c:pt idx="1055">
                        <c:v>0</c:v>
                      </c:pt>
                      <c:pt idx="1056">
                        <c:v>13</c:v>
                      </c:pt>
                      <c:pt idx="1057">
                        <c:v>0</c:v>
                      </c:pt>
                      <c:pt idx="1058">
                        <c:v>4</c:v>
                      </c:pt>
                      <c:pt idx="1059">
                        <c:v>6</c:v>
                      </c:pt>
                      <c:pt idx="1060">
                        <c:v>5</c:v>
                      </c:pt>
                      <c:pt idx="1061">
                        <c:v>1</c:v>
                      </c:pt>
                      <c:pt idx="1062">
                        <c:v>12</c:v>
                      </c:pt>
                      <c:pt idx="1063">
                        <c:v>1</c:v>
                      </c:pt>
                      <c:pt idx="1064">
                        <c:v>22</c:v>
                      </c:pt>
                      <c:pt idx="1065">
                        <c:v>0</c:v>
                      </c:pt>
                      <c:pt idx="1066">
                        <c:v>10</c:v>
                      </c:pt>
                      <c:pt idx="1067">
                        <c:v>10</c:v>
                      </c:pt>
                      <c:pt idx="1068">
                        <c:v>12</c:v>
                      </c:pt>
                      <c:pt idx="1069">
                        <c:v>8</c:v>
                      </c:pt>
                      <c:pt idx="1070">
                        <c:v>13</c:v>
                      </c:pt>
                      <c:pt idx="1071">
                        <c:v>5</c:v>
                      </c:pt>
                      <c:pt idx="1072">
                        <c:v>19</c:v>
                      </c:pt>
                      <c:pt idx="1073">
                        <c:v>11</c:v>
                      </c:pt>
                      <c:pt idx="1074">
                        <c:v>6</c:v>
                      </c:pt>
                      <c:pt idx="1075">
                        <c:v>22</c:v>
                      </c:pt>
                      <c:pt idx="1076">
                        <c:v>8</c:v>
                      </c:pt>
                      <c:pt idx="1077">
                        <c:v>9</c:v>
                      </c:pt>
                      <c:pt idx="1078">
                        <c:v>7</c:v>
                      </c:pt>
                      <c:pt idx="1079">
                        <c:v>2</c:v>
                      </c:pt>
                      <c:pt idx="1080">
                        <c:v>12</c:v>
                      </c:pt>
                      <c:pt idx="1081">
                        <c:v>7</c:v>
                      </c:pt>
                      <c:pt idx="1082">
                        <c:v>10</c:v>
                      </c:pt>
                      <c:pt idx="1083">
                        <c:v>9</c:v>
                      </c:pt>
                      <c:pt idx="1084">
                        <c:v>7</c:v>
                      </c:pt>
                      <c:pt idx="1085">
                        <c:v>14</c:v>
                      </c:pt>
                      <c:pt idx="1086">
                        <c:v>10</c:v>
                      </c:pt>
                      <c:pt idx="1087">
                        <c:v>24</c:v>
                      </c:pt>
                      <c:pt idx="1088">
                        <c:v>12</c:v>
                      </c:pt>
                      <c:pt idx="1089">
                        <c:v>13</c:v>
                      </c:pt>
                      <c:pt idx="1090">
                        <c:v>2</c:v>
                      </c:pt>
                      <c:pt idx="1091">
                        <c:v>5</c:v>
                      </c:pt>
                      <c:pt idx="1092">
                        <c:v>14</c:v>
                      </c:pt>
                      <c:pt idx="1093">
                        <c:v>7</c:v>
                      </c:pt>
                      <c:pt idx="1094">
                        <c:v>16</c:v>
                      </c:pt>
                      <c:pt idx="1095">
                        <c:v>14</c:v>
                      </c:pt>
                      <c:pt idx="1096">
                        <c:v>13</c:v>
                      </c:pt>
                      <c:pt idx="1097">
                        <c:v>18</c:v>
                      </c:pt>
                      <c:pt idx="1098">
                        <c:v>16</c:v>
                      </c:pt>
                      <c:pt idx="1099">
                        <c:v>14</c:v>
                      </c:pt>
                      <c:pt idx="1100">
                        <c:v>0</c:v>
                      </c:pt>
                      <c:pt idx="1101">
                        <c:v>8</c:v>
                      </c:pt>
                      <c:pt idx="1102">
                        <c:v>6</c:v>
                      </c:pt>
                      <c:pt idx="1103">
                        <c:v>11</c:v>
                      </c:pt>
                      <c:pt idx="1104">
                        <c:v>9</c:v>
                      </c:pt>
                      <c:pt idx="1105">
                        <c:v>5</c:v>
                      </c:pt>
                      <c:pt idx="1106">
                        <c:v>16</c:v>
                      </c:pt>
                      <c:pt idx="1107">
                        <c:v>11</c:v>
                      </c:pt>
                      <c:pt idx="1108">
                        <c:v>17</c:v>
                      </c:pt>
                      <c:pt idx="1109">
                        <c:v>12</c:v>
                      </c:pt>
                      <c:pt idx="1110">
                        <c:v>14</c:v>
                      </c:pt>
                      <c:pt idx="1111">
                        <c:v>7</c:v>
                      </c:pt>
                      <c:pt idx="1112">
                        <c:v>32</c:v>
                      </c:pt>
                      <c:pt idx="1113">
                        <c:v>2</c:v>
                      </c:pt>
                      <c:pt idx="1114">
                        <c:v>7</c:v>
                      </c:pt>
                      <c:pt idx="1115">
                        <c:v>20</c:v>
                      </c:pt>
                      <c:pt idx="1116">
                        <c:v>4</c:v>
                      </c:pt>
                      <c:pt idx="1117">
                        <c:v>11</c:v>
                      </c:pt>
                      <c:pt idx="1118">
                        <c:v>0</c:v>
                      </c:pt>
                      <c:pt idx="1119">
                        <c:v>26</c:v>
                      </c:pt>
                      <c:pt idx="1120">
                        <c:v>3</c:v>
                      </c:pt>
                      <c:pt idx="1121">
                        <c:v>12</c:v>
                      </c:pt>
                      <c:pt idx="1122">
                        <c:v>7</c:v>
                      </c:pt>
                      <c:pt idx="1123">
                        <c:v>0</c:v>
                      </c:pt>
                      <c:pt idx="1124">
                        <c:v>12</c:v>
                      </c:pt>
                      <c:pt idx="1125">
                        <c:v>16</c:v>
                      </c:pt>
                      <c:pt idx="1126">
                        <c:v>0</c:v>
                      </c:pt>
                      <c:pt idx="1127">
                        <c:v>8</c:v>
                      </c:pt>
                      <c:pt idx="1128">
                        <c:v>4</c:v>
                      </c:pt>
                      <c:pt idx="1140">
                        <c:v>17</c:v>
                      </c:pt>
                      <c:pt idx="1141">
                        <c:v>11</c:v>
                      </c:pt>
                      <c:pt idx="1142">
                        <c:v>13</c:v>
                      </c:pt>
                      <c:pt idx="1143">
                        <c:v>12</c:v>
                      </c:pt>
                      <c:pt idx="1144">
                        <c:v>7</c:v>
                      </c:pt>
                      <c:pt idx="1145">
                        <c:v>14</c:v>
                      </c:pt>
                      <c:pt idx="1146">
                        <c:v>5</c:v>
                      </c:pt>
                      <c:pt idx="1147">
                        <c:v>12</c:v>
                      </c:pt>
                      <c:pt idx="1148">
                        <c:v>20</c:v>
                      </c:pt>
                      <c:pt idx="1149">
                        <c:v>11</c:v>
                      </c:pt>
                      <c:pt idx="1150">
                        <c:v>13</c:v>
                      </c:pt>
                      <c:pt idx="1151">
                        <c:v>15</c:v>
                      </c:pt>
                      <c:pt idx="1152">
                        <c:v>0</c:v>
                      </c:pt>
                      <c:pt idx="1153">
                        <c:v>8</c:v>
                      </c:pt>
                      <c:pt idx="1154">
                        <c:v>16</c:v>
                      </c:pt>
                      <c:pt idx="1155">
                        <c:v>13</c:v>
                      </c:pt>
                      <c:pt idx="1156">
                        <c:v>19</c:v>
                      </c:pt>
                      <c:pt idx="1157">
                        <c:v>17</c:v>
                      </c:pt>
                      <c:pt idx="1158">
                        <c:v>14</c:v>
                      </c:pt>
                      <c:pt idx="1159">
                        <c:v>14</c:v>
                      </c:pt>
                      <c:pt idx="1160">
                        <c:v>28</c:v>
                      </c:pt>
                      <c:pt idx="1161">
                        <c:v>0</c:v>
                      </c:pt>
                      <c:pt idx="1162">
                        <c:v>7</c:v>
                      </c:pt>
                      <c:pt idx="1163">
                        <c:v>9</c:v>
                      </c:pt>
                      <c:pt idx="1164">
                        <c:v>6</c:v>
                      </c:pt>
                      <c:pt idx="1165">
                        <c:v>3</c:v>
                      </c:pt>
                      <c:pt idx="1166">
                        <c:v>9</c:v>
                      </c:pt>
                      <c:pt idx="1167">
                        <c:v>5</c:v>
                      </c:pt>
                      <c:pt idx="1168">
                        <c:v>12</c:v>
                      </c:pt>
                      <c:pt idx="1169">
                        <c:v>9</c:v>
                      </c:pt>
                      <c:pt idx="1170">
                        <c:v>6</c:v>
                      </c:pt>
                      <c:pt idx="1171">
                        <c:v>15</c:v>
                      </c:pt>
                      <c:pt idx="1172">
                        <c:v>21</c:v>
                      </c:pt>
                      <c:pt idx="1173">
                        <c:v>0</c:v>
                      </c:pt>
                      <c:pt idx="1174">
                        <c:v>2</c:v>
                      </c:pt>
                      <c:pt idx="1175">
                        <c:v>17</c:v>
                      </c:pt>
                      <c:pt idx="1176">
                        <c:v>0</c:v>
                      </c:pt>
                      <c:pt idx="1177">
                        <c:v>6</c:v>
                      </c:pt>
                      <c:pt idx="1178">
                        <c:v>9</c:v>
                      </c:pt>
                      <c:pt idx="1179">
                        <c:v>9</c:v>
                      </c:pt>
                      <c:pt idx="1180">
                        <c:v>9</c:v>
                      </c:pt>
                      <c:pt idx="1181">
                        <c:v>9</c:v>
                      </c:pt>
                      <c:pt idx="1182">
                        <c:v>10</c:v>
                      </c:pt>
                      <c:pt idx="1183">
                        <c:v>8</c:v>
                      </c:pt>
                      <c:pt idx="1184">
                        <c:v>19</c:v>
                      </c:pt>
                      <c:pt idx="1185">
                        <c:v>12</c:v>
                      </c:pt>
                      <c:pt idx="1186">
                        <c:v>3</c:v>
                      </c:pt>
                      <c:pt idx="1187">
                        <c:v>11</c:v>
                      </c:pt>
                      <c:pt idx="1188">
                        <c:v>1</c:v>
                      </c:pt>
                      <c:pt idx="1189">
                        <c:v>3</c:v>
                      </c:pt>
                      <c:pt idx="1190">
                        <c:v>9</c:v>
                      </c:pt>
                      <c:pt idx="1191">
                        <c:v>0</c:v>
                      </c:pt>
                      <c:pt idx="1192">
                        <c:v>3</c:v>
                      </c:pt>
                      <c:pt idx="1193">
                        <c:v>9</c:v>
                      </c:pt>
                      <c:pt idx="1194">
                        <c:v>4</c:v>
                      </c:pt>
                      <c:pt idx="1195">
                        <c:v>3</c:v>
                      </c:pt>
                      <c:pt idx="1196">
                        <c:v>10</c:v>
                      </c:pt>
                      <c:pt idx="1197">
                        <c:v>9</c:v>
                      </c:pt>
                      <c:pt idx="1198">
                        <c:v>1</c:v>
                      </c:pt>
                      <c:pt idx="1199">
                        <c:v>3</c:v>
                      </c:pt>
                      <c:pt idx="1200">
                        <c:v>5</c:v>
                      </c:pt>
                      <c:pt idx="1201">
                        <c:v>0</c:v>
                      </c:pt>
                      <c:pt idx="1202">
                        <c:v>7</c:v>
                      </c:pt>
                      <c:pt idx="1203">
                        <c:v>0</c:v>
                      </c:pt>
                      <c:pt idx="1204">
                        <c:v>5</c:v>
                      </c:pt>
                      <c:pt idx="1205">
                        <c:v>6</c:v>
                      </c:pt>
                      <c:pt idx="1206">
                        <c:v>0</c:v>
                      </c:pt>
                      <c:pt idx="1207">
                        <c:v>3</c:v>
                      </c:pt>
                      <c:pt idx="1208">
                        <c:v>11</c:v>
                      </c:pt>
                      <c:pt idx="1209">
                        <c:v>0</c:v>
                      </c:pt>
                      <c:pt idx="1210">
                        <c:v>8</c:v>
                      </c:pt>
                      <c:pt idx="1211">
                        <c:v>16</c:v>
                      </c:pt>
                      <c:pt idx="1212">
                        <c:v>0</c:v>
                      </c:pt>
                      <c:pt idx="1213">
                        <c:v>8</c:v>
                      </c:pt>
                      <c:pt idx="1214">
                        <c:v>0</c:v>
                      </c:pt>
                      <c:pt idx="1215">
                        <c:v>7</c:v>
                      </c:pt>
                      <c:pt idx="1216">
                        <c:v>1</c:v>
                      </c:pt>
                      <c:pt idx="1217">
                        <c:v>3</c:v>
                      </c:pt>
                      <c:pt idx="1218">
                        <c:v>9</c:v>
                      </c:pt>
                      <c:pt idx="1219">
                        <c:v>15</c:v>
                      </c:pt>
                      <c:pt idx="1220">
                        <c:v>0</c:v>
                      </c:pt>
                      <c:pt idx="1221">
                        <c:v>0</c:v>
                      </c:pt>
                      <c:pt idx="1222">
                        <c:v>10</c:v>
                      </c:pt>
                      <c:pt idx="1223">
                        <c:v>15</c:v>
                      </c:pt>
                      <c:pt idx="1224">
                        <c:v>1</c:v>
                      </c:pt>
                      <c:pt idx="1225">
                        <c:v>8</c:v>
                      </c:pt>
                      <c:pt idx="1226">
                        <c:v>13</c:v>
                      </c:pt>
                      <c:pt idx="1227">
                        <c:v>6</c:v>
                      </c:pt>
                      <c:pt idx="1228">
                        <c:v>10</c:v>
                      </c:pt>
                      <c:pt idx="1229">
                        <c:v>12</c:v>
                      </c:pt>
                      <c:pt idx="1230">
                        <c:v>7</c:v>
                      </c:pt>
                      <c:pt idx="1231">
                        <c:v>4</c:v>
                      </c:pt>
                      <c:pt idx="1232">
                        <c:v>8</c:v>
                      </c:pt>
                      <c:pt idx="1233">
                        <c:v>35</c:v>
                      </c:pt>
                      <c:pt idx="1234">
                        <c:v>0</c:v>
                      </c:pt>
                      <c:pt idx="1235">
                        <c:v>7</c:v>
                      </c:pt>
                      <c:pt idx="1236">
                        <c:v>1</c:v>
                      </c:pt>
                      <c:pt idx="1237">
                        <c:v>4</c:v>
                      </c:pt>
                      <c:pt idx="1238">
                        <c:v>13</c:v>
                      </c:pt>
                      <c:pt idx="1239">
                        <c:v>5</c:v>
                      </c:pt>
                      <c:pt idx="1240">
                        <c:v>21</c:v>
                      </c:pt>
                      <c:pt idx="1241">
                        <c:v>9</c:v>
                      </c:pt>
                      <c:pt idx="1242">
                        <c:v>12</c:v>
                      </c:pt>
                      <c:pt idx="1243">
                        <c:v>1</c:v>
                      </c:pt>
                      <c:pt idx="1244">
                        <c:v>20</c:v>
                      </c:pt>
                      <c:pt idx="1245">
                        <c:v>15</c:v>
                      </c:pt>
                      <c:pt idx="1246">
                        <c:v>12</c:v>
                      </c:pt>
                      <c:pt idx="1247">
                        <c:v>30</c:v>
                      </c:pt>
                      <c:pt idx="1248">
                        <c:v>0</c:v>
                      </c:pt>
                      <c:pt idx="1249">
                        <c:v>0</c:v>
                      </c:pt>
                      <c:pt idx="1250">
                        <c:v>9</c:v>
                      </c:pt>
                      <c:pt idx="1251">
                        <c:v>4</c:v>
                      </c:pt>
                      <c:pt idx="1252">
                        <c:v>6</c:v>
                      </c:pt>
                      <c:pt idx="1253">
                        <c:v>2</c:v>
                      </c:pt>
                      <c:pt idx="1254">
                        <c:v>6</c:v>
                      </c:pt>
                      <c:pt idx="1255">
                        <c:v>8</c:v>
                      </c:pt>
                      <c:pt idx="1256">
                        <c:v>0</c:v>
                      </c:pt>
                      <c:pt idx="1257">
                        <c:v>12</c:v>
                      </c:pt>
                      <c:pt idx="1258">
                        <c:v>17</c:v>
                      </c:pt>
                      <c:pt idx="1259">
                        <c:v>8</c:v>
                      </c:pt>
                      <c:pt idx="1260">
                        <c:v>7</c:v>
                      </c:pt>
                      <c:pt idx="1261">
                        <c:v>7</c:v>
                      </c:pt>
                      <c:pt idx="1262">
                        <c:v>12</c:v>
                      </c:pt>
                      <c:pt idx="1263">
                        <c:v>0</c:v>
                      </c:pt>
                      <c:pt idx="1264">
                        <c:v>9</c:v>
                      </c:pt>
                      <c:pt idx="1265">
                        <c:v>5</c:v>
                      </c:pt>
                      <c:pt idx="1266">
                        <c:v>0</c:v>
                      </c:pt>
                      <c:pt idx="1267">
                        <c:v>6</c:v>
                      </c:pt>
                      <c:pt idx="1268">
                        <c:v>4</c:v>
                      </c:pt>
                      <c:pt idx="1269">
                        <c:v>2</c:v>
                      </c:pt>
                      <c:pt idx="1270">
                        <c:v>2</c:v>
                      </c:pt>
                      <c:pt idx="1271">
                        <c:v>0</c:v>
                      </c:pt>
                      <c:pt idx="1272">
                        <c:v>5</c:v>
                      </c:pt>
                      <c:pt idx="1273">
                        <c:v>0</c:v>
                      </c:pt>
                      <c:pt idx="1274">
                        <c:v>7</c:v>
                      </c:pt>
                      <c:pt idx="1275">
                        <c:v>0</c:v>
                      </c:pt>
                      <c:pt idx="1276">
                        <c:v>2</c:v>
                      </c:pt>
                      <c:pt idx="1277">
                        <c:v>3</c:v>
                      </c:pt>
                      <c:pt idx="1278">
                        <c:v>5</c:v>
                      </c:pt>
                      <c:pt idx="1279">
                        <c:v>0</c:v>
                      </c:pt>
                      <c:pt idx="1280">
                        <c:v>2</c:v>
                      </c:pt>
                      <c:pt idx="1281">
                        <c:v>2</c:v>
                      </c:pt>
                      <c:pt idx="1282">
                        <c:v>9</c:v>
                      </c:pt>
                      <c:pt idx="1283">
                        <c:v>0</c:v>
                      </c:pt>
                      <c:pt idx="1284">
                        <c:v>10</c:v>
                      </c:pt>
                      <c:pt idx="1285">
                        <c:v>9</c:v>
                      </c:pt>
                      <c:pt idx="1286">
                        <c:v>8</c:v>
                      </c:pt>
                      <c:pt idx="1287">
                        <c:v>0</c:v>
                      </c:pt>
                      <c:pt idx="1288">
                        <c:v>9</c:v>
                      </c:pt>
                      <c:pt idx="1289">
                        <c:v>7</c:v>
                      </c:pt>
                      <c:pt idx="1290">
                        <c:v>0</c:v>
                      </c:pt>
                      <c:pt idx="1291">
                        <c:v>1</c:v>
                      </c:pt>
                      <c:pt idx="1292">
                        <c:v>5</c:v>
                      </c:pt>
                      <c:pt idx="1293">
                        <c:v>2</c:v>
                      </c:pt>
                      <c:pt idx="1294">
                        <c:v>8</c:v>
                      </c:pt>
                      <c:pt idx="1295">
                        <c:v>3</c:v>
                      </c:pt>
                      <c:pt idx="1296">
                        <c:v>3</c:v>
                      </c:pt>
                      <c:pt idx="1297">
                        <c:v>0</c:v>
                      </c:pt>
                      <c:pt idx="1298">
                        <c:v>4</c:v>
                      </c:pt>
                      <c:pt idx="1299">
                        <c:v>0</c:v>
                      </c:pt>
                      <c:pt idx="1300">
                        <c:v>6</c:v>
                      </c:pt>
                      <c:pt idx="1301">
                        <c:v>5</c:v>
                      </c:pt>
                      <c:pt idx="1302">
                        <c:v>0</c:v>
                      </c:pt>
                      <c:pt idx="1303">
                        <c:v>6</c:v>
                      </c:pt>
                      <c:pt idx="1304">
                        <c:v>0</c:v>
                      </c:pt>
                      <c:pt idx="1305">
                        <c:v>5</c:v>
                      </c:pt>
                      <c:pt idx="1306">
                        <c:v>5</c:v>
                      </c:pt>
                      <c:pt idx="1309">
                        <c:v>2</c:v>
                      </c:pt>
                      <c:pt idx="1310">
                        <c:v>0</c:v>
                      </c:pt>
                      <c:pt idx="1311">
                        <c:v>1</c:v>
                      </c:pt>
                      <c:pt idx="1312">
                        <c:v>8</c:v>
                      </c:pt>
                      <c:pt idx="1313">
                        <c:v>0</c:v>
                      </c:pt>
                      <c:pt idx="1314">
                        <c:v>12</c:v>
                      </c:pt>
                      <c:pt idx="1315">
                        <c:v>3</c:v>
                      </c:pt>
                      <c:pt idx="1316">
                        <c:v>0</c:v>
                      </c:pt>
                      <c:pt idx="1317">
                        <c:v>5</c:v>
                      </c:pt>
                      <c:pt idx="1318">
                        <c:v>0</c:v>
                      </c:pt>
                      <c:pt idx="1319">
                        <c:v>5</c:v>
                      </c:pt>
                      <c:pt idx="1320">
                        <c:v>5</c:v>
                      </c:pt>
                      <c:pt idx="1321">
                        <c:v>0</c:v>
                      </c:pt>
                      <c:pt idx="1322">
                        <c:v>8</c:v>
                      </c:pt>
                      <c:pt idx="1323">
                        <c:v>1</c:v>
                      </c:pt>
                      <c:pt idx="1324">
                        <c:v>6</c:v>
                      </c:pt>
                      <c:pt idx="1325">
                        <c:v>3</c:v>
                      </c:pt>
                      <c:pt idx="1326">
                        <c:v>0</c:v>
                      </c:pt>
                      <c:pt idx="1327">
                        <c:v>14</c:v>
                      </c:pt>
                      <c:pt idx="1328">
                        <c:v>8</c:v>
                      </c:pt>
                      <c:pt idx="1329">
                        <c:v>23</c:v>
                      </c:pt>
                      <c:pt idx="1330">
                        <c:v>0</c:v>
                      </c:pt>
                      <c:pt idx="1331">
                        <c:v>3</c:v>
                      </c:pt>
                      <c:pt idx="1332">
                        <c:v>7</c:v>
                      </c:pt>
                      <c:pt idx="1333">
                        <c:v>6</c:v>
                      </c:pt>
                      <c:pt idx="1334">
                        <c:v>6</c:v>
                      </c:pt>
                      <c:pt idx="1335">
                        <c:v>15</c:v>
                      </c:pt>
                      <c:pt idx="1336">
                        <c:v>11</c:v>
                      </c:pt>
                      <c:pt idx="1337">
                        <c:v>7</c:v>
                      </c:pt>
                      <c:pt idx="1338">
                        <c:v>0</c:v>
                      </c:pt>
                      <c:pt idx="1339">
                        <c:v>5</c:v>
                      </c:pt>
                      <c:pt idx="1340">
                        <c:v>13</c:v>
                      </c:pt>
                      <c:pt idx="1341">
                        <c:v>5</c:v>
                      </c:pt>
                      <c:pt idx="1342">
                        <c:v>10</c:v>
                      </c:pt>
                      <c:pt idx="1343">
                        <c:v>9</c:v>
                      </c:pt>
                      <c:pt idx="1344">
                        <c:v>11</c:v>
                      </c:pt>
                      <c:pt idx="1345">
                        <c:v>2</c:v>
                      </c:pt>
                      <c:pt idx="1346">
                        <c:v>13</c:v>
                      </c:pt>
                      <c:pt idx="1347">
                        <c:v>9</c:v>
                      </c:pt>
                      <c:pt idx="1348">
                        <c:v>14</c:v>
                      </c:pt>
                      <c:pt idx="1349">
                        <c:v>12</c:v>
                      </c:pt>
                      <c:pt idx="1350">
                        <c:v>7</c:v>
                      </c:pt>
                      <c:pt idx="1351">
                        <c:v>12</c:v>
                      </c:pt>
                      <c:pt idx="1352">
                        <c:v>11</c:v>
                      </c:pt>
                      <c:pt idx="1353">
                        <c:v>23</c:v>
                      </c:pt>
                      <c:pt idx="1354">
                        <c:v>9</c:v>
                      </c:pt>
                      <c:pt idx="1355">
                        <c:v>15</c:v>
                      </c:pt>
                      <c:pt idx="1464">
                        <c:v>1</c:v>
                      </c:pt>
                      <c:pt idx="1465">
                        <c:v>1</c:v>
                      </c:pt>
                      <c:pt idx="1466">
                        <c:v>1</c:v>
                      </c:pt>
                      <c:pt idx="1467">
                        <c:v>1</c:v>
                      </c:pt>
                      <c:pt idx="1468">
                        <c:v>1</c:v>
                      </c:pt>
                      <c:pt idx="1469">
                        <c:v>1</c:v>
                      </c:pt>
                      <c:pt idx="1470">
                        <c:v>1</c:v>
                      </c:pt>
                      <c:pt idx="1471">
                        <c:v>1</c:v>
                      </c:pt>
                      <c:pt idx="1472">
                        <c:v>1</c:v>
                      </c:pt>
                      <c:pt idx="1475">
                        <c:v>5</c:v>
                      </c:pt>
                      <c:pt idx="1476">
                        <c:v>17</c:v>
                      </c:pt>
                      <c:pt idx="1477">
                        <c:v>0</c:v>
                      </c:pt>
                      <c:pt idx="1478">
                        <c:v>6</c:v>
                      </c:pt>
                      <c:pt idx="1479">
                        <c:v>12</c:v>
                      </c:pt>
                      <c:pt idx="1480">
                        <c:v>7</c:v>
                      </c:pt>
                      <c:pt idx="1481">
                        <c:v>10</c:v>
                      </c:pt>
                      <c:pt idx="1482">
                        <c:v>3</c:v>
                      </c:pt>
                      <c:pt idx="1483">
                        <c:v>0</c:v>
                      </c:pt>
                      <c:pt idx="1484">
                        <c:v>5</c:v>
                      </c:pt>
                      <c:pt idx="1485">
                        <c:v>7</c:v>
                      </c:pt>
                      <c:pt idx="1486">
                        <c:v>3</c:v>
                      </c:pt>
                      <c:pt idx="1487">
                        <c:v>2</c:v>
                      </c:pt>
                      <c:pt idx="1488">
                        <c:v>2</c:v>
                      </c:pt>
                      <c:pt idx="1489">
                        <c:v>2</c:v>
                      </c:pt>
                      <c:pt idx="1490">
                        <c:v>4</c:v>
                      </c:pt>
                      <c:pt idx="1491">
                        <c:v>3</c:v>
                      </c:pt>
                      <c:pt idx="1492">
                        <c:v>3</c:v>
                      </c:pt>
                      <c:pt idx="1493">
                        <c:v>3</c:v>
                      </c:pt>
                      <c:pt idx="1494">
                        <c:v>0</c:v>
                      </c:pt>
                      <c:pt idx="1495">
                        <c:v>3</c:v>
                      </c:pt>
                      <c:pt idx="1496">
                        <c:v>4</c:v>
                      </c:pt>
                      <c:pt idx="1497">
                        <c:v>3</c:v>
                      </c:pt>
                      <c:pt idx="1498">
                        <c:v>0</c:v>
                      </c:pt>
                      <c:pt idx="1499">
                        <c:v>34</c:v>
                      </c:pt>
                      <c:pt idx="1500">
                        <c:v>3</c:v>
                      </c:pt>
                      <c:pt idx="1501">
                        <c:v>4</c:v>
                      </c:pt>
                      <c:pt idx="1502">
                        <c:v>0</c:v>
                      </c:pt>
                      <c:pt idx="1503">
                        <c:v>6</c:v>
                      </c:pt>
                      <c:pt idx="1504">
                        <c:v>0</c:v>
                      </c:pt>
                      <c:pt idx="1505">
                        <c:v>5</c:v>
                      </c:pt>
                      <c:pt idx="1506">
                        <c:v>7</c:v>
                      </c:pt>
                      <c:pt idx="1507">
                        <c:v>0</c:v>
                      </c:pt>
                      <c:pt idx="1508">
                        <c:v>5</c:v>
                      </c:pt>
                      <c:pt idx="1509">
                        <c:v>9</c:v>
                      </c:pt>
                      <c:pt idx="1510">
                        <c:v>5</c:v>
                      </c:pt>
                      <c:pt idx="1511">
                        <c:v>3</c:v>
                      </c:pt>
                      <c:pt idx="1512">
                        <c:v>7</c:v>
                      </c:pt>
                      <c:pt idx="1513">
                        <c:v>0</c:v>
                      </c:pt>
                      <c:pt idx="1514">
                        <c:v>5</c:v>
                      </c:pt>
                      <c:pt idx="1515">
                        <c:v>0</c:v>
                      </c:pt>
                      <c:pt idx="1516">
                        <c:v>6</c:v>
                      </c:pt>
                      <c:pt idx="1517">
                        <c:v>0</c:v>
                      </c:pt>
                      <c:pt idx="1518">
                        <c:v>2</c:v>
                      </c:pt>
                      <c:pt idx="1519">
                        <c:v>1</c:v>
                      </c:pt>
                      <c:pt idx="1520">
                        <c:v>4</c:v>
                      </c:pt>
                      <c:pt idx="1521">
                        <c:v>0</c:v>
                      </c:pt>
                      <c:pt idx="1522">
                        <c:v>0</c:v>
                      </c:pt>
                      <c:pt idx="1523">
                        <c:v>11</c:v>
                      </c:pt>
                      <c:pt idx="1524">
                        <c:v>6</c:v>
                      </c:pt>
                      <c:pt idx="1525">
                        <c:v>0</c:v>
                      </c:pt>
                      <c:pt idx="1526">
                        <c:v>11</c:v>
                      </c:pt>
                      <c:pt idx="1527">
                        <c:v>0</c:v>
                      </c:pt>
                      <c:pt idx="1528">
                        <c:v>5</c:v>
                      </c:pt>
                      <c:pt idx="1529">
                        <c:v>2</c:v>
                      </c:pt>
                      <c:pt idx="1530">
                        <c:v>1</c:v>
                      </c:pt>
                      <c:pt idx="1531">
                        <c:v>0</c:v>
                      </c:pt>
                      <c:pt idx="1532">
                        <c:v>0</c:v>
                      </c:pt>
                      <c:pt idx="1533">
                        <c:v>8</c:v>
                      </c:pt>
                      <c:pt idx="1534">
                        <c:v>0</c:v>
                      </c:pt>
                      <c:pt idx="1535">
                        <c:v>3</c:v>
                      </c:pt>
                      <c:pt idx="1536">
                        <c:v>3</c:v>
                      </c:pt>
                      <c:pt idx="1537">
                        <c:v>1</c:v>
                      </c:pt>
                      <c:pt idx="1538">
                        <c:v>0</c:v>
                      </c:pt>
                      <c:pt idx="1539">
                        <c:v>3</c:v>
                      </c:pt>
                      <c:pt idx="1540">
                        <c:v>0</c:v>
                      </c:pt>
                      <c:pt idx="1541">
                        <c:v>6</c:v>
                      </c:pt>
                      <c:pt idx="1542">
                        <c:v>6</c:v>
                      </c:pt>
                      <c:pt idx="1543">
                        <c:v>0</c:v>
                      </c:pt>
                      <c:pt idx="1544">
                        <c:v>6</c:v>
                      </c:pt>
                      <c:pt idx="1545">
                        <c:v>17</c:v>
                      </c:pt>
                      <c:pt idx="1546">
                        <c:v>3</c:v>
                      </c:pt>
                      <c:pt idx="1547">
                        <c:v>4</c:v>
                      </c:pt>
                      <c:pt idx="1548">
                        <c:v>12</c:v>
                      </c:pt>
                      <c:pt idx="1549">
                        <c:v>0</c:v>
                      </c:pt>
                      <c:pt idx="1550">
                        <c:v>0</c:v>
                      </c:pt>
                      <c:pt idx="1551">
                        <c:v>4</c:v>
                      </c:pt>
                      <c:pt idx="1552">
                        <c:v>18</c:v>
                      </c:pt>
                      <c:pt idx="1553">
                        <c:v>5</c:v>
                      </c:pt>
                      <c:pt idx="1554">
                        <c:v>0</c:v>
                      </c:pt>
                      <c:pt idx="1555">
                        <c:v>4</c:v>
                      </c:pt>
                      <c:pt idx="1556">
                        <c:v>12</c:v>
                      </c:pt>
                      <c:pt idx="1557">
                        <c:v>0</c:v>
                      </c:pt>
                      <c:pt idx="1558">
                        <c:v>9</c:v>
                      </c:pt>
                      <c:pt idx="1559">
                        <c:v>9</c:v>
                      </c:pt>
                      <c:pt idx="1560">
                        <c:v>7</c:v>
                      </c:pt>
                      <c:pt idx="1561">
                        <c:v>0</c:v>
                      </c:pt>
                      <c:pt idx="1562">
                        <c:v>11</c:v>
                      </c:pt>
                      <c:pt idx="1563">
                        <c:v>7</c:v>
                      </c:pt>
                      <c:pt idx="1564">
                        <c:v>0</c:v>
                      </c:pt>
                      <c:pt idx="1565">
                        <c:v>2</c:v>
                      </c:pt>
                      <c:pt idx="1566">
                        <c:v>7</c:v>
                      </c:pt>
                      <c:pt idx="1567">
                        <c:v>3</c:v>
                      </c:pt>
                      <c:pt idx="1568">
                        <c:v>16</c:v>
                      </c:pt>
                      <c:pt idx="1569">
                        <c:v>23</c:v>
                      </c:pt>
                      <c:pt idx="1570">
                        <c:v>2</c:v>
                      </c:pt>
                      <c:pt idx="1571">
                        <c:v>7</c:v>
                      </c:pt>
                      <c:pt idx="1572">
                        <c:v>11</c:v>
                      </c:pt>
                      <c:pt idx="1573">
                        <c:v>0</c:v>
                      </c:pt>
                      <c:pt idx="1574">
                        <c:v>9</c:v>
                      </c:pt>
                      <c:pt idx="1575">
                        <c:v>6</c:v>
                      </c:pt>
                      <c:pt idx="1576">
                        <c:v>9</c:v>
                      </c:pt>
                      <c:pt idx="1577">
                        <c:v>7</c:v>
                      </c:pt>
                      <c:pt idx="1578">
                        <c:v>12</c:v>
                      </c:pt>
                      <c:pt idx="1579">
                        <c:v>0</c:v>
                      </c:pt>
                      <c:pt idx="1580">
                        <c:v>6</c:v>
                      </c:pt>
                      <c:pt idx="1581">
                        <c:v>6</c:v>
                      </c:pt>
                      <c:pt idx="1582">
                        <c:v>3</c:v>
                      </c:pt>
                      <c:pt idx="1583">
                        <c:v>9</c:v>
                      </c:pt>
                      <c:pt idx="1584">
                        <c:v>7</c:v>
                      </c:pt>
                      <c:pt idx="1585">
                        <c:v>12</c:v>
                      </c:pt>
                      <c:pt idx="1586">
                        <c:v>0</c:v>
                      </c:pt>
                      <c:pt idx="1587">
                        <c:v>10</c:v>
                      </c:pt>
                      <c:pt idx="1588">
                        <c:v>1</c:v>
                      </c:pt>
                      <c:pt idx="1589">
                        <c:v>8</c:v>
                      </c:pt>
                      <c:pt idx="1590">
                        <c:v>7</c:v>
                      </c:pt>
                      <c:pt idx="1591">
                        <c:v>8</c:v>
                      </c:pt>
                      <c:pt idx="1592">
                        <c:v>8</c:v>
                      </c:pt>
                      <c:pt idx="1593">
                        <c:v>16</c:v>
                      </c:pt>
                      <c:pt idx="1594">
                        <c:v>15</c:v>
                      </c:pt>
                      <c:pt idx="1595">
                        <c:v>6</c:v>
                      </c:pt>
                      <c:pt idx="1596">
                        <c:v>12</c:v>
                      </c:pt>
                      <c:pt idx="1597">
                        <c:v>3</c:v>
                      </c:pt>
                      <c:pt idx="1598">
                        <c:v>13</c:v>
                      </c:pt>
                      <c:pt idx="1599">
                        <c:v>9</c:v>
                      </c:pt>
                      <c:pt idx="1600">
                        <c:v>14</c:v>
                      </c:pt>
                      <c:pt idx="1601">
                        <c:v>11</c:v>
                      </c:pt>
                      <c:pt idx="1602">
                        <c:v>20</c:v>
                      </c:pt>
                      <c:pt idx="1603">
                        <c:v>0</c:v>
                      </c:pt>
                      <c:pt idx="1604">
                        <c:v>12</c:v>
                      </c:pt>
                      <c:pt idx="1605">
                        <c:v>11</c:v>
                      </c:pt>
                      <c:pt idx="1606">
                        <c:v>3</c:v>
                      </c:pt>
                      <c:pt idx="1607">
                        <c:v>13</c:v>
                      </c:pt>
                      <c:pt idx="1608">
                        <c:v>8</c:v>
                      </c:pt>
                      <c:pt idx="1609">
                        <c:v>6</c:v>
                      </c:pt>
                      <c:pt idx="1610">
                        <c:v>7</c:v>
                      </c:pt>
                      <c:pt idx="1611">
                        <c:v>14</c:v>
                      </c:pt>
                      <c:pt idx="1612">
                        <c:v>6</c:v>
                      </c:pt>
                      <c:pt idx="1613">
                        <c:v>11</c:v>
                      </c:pt>
                      <c:pt idx="1614">
                        <c:v>8</c:v>
                      </c:pt>
                      <c:pt idx="1615">
                        <c:v>11</c:v>
                      </c:pt>
                      <c:pt idx="1616">
                        <c:v>10</c:v>
                      </c:pt>
                      <c:pt idx="1617">
                        <c:v>30</c:v>
                      </c:pt>
                      <c:pt idx="1618">
                        <c:v>9</c:v>
                      </c:pt>
                      <c:pt idx="1619">
                        <c:v>7</c:v>
                      </c:pt>
                      <c:pt idx="1620">
                        <c:v>9</c:v>
                      </c:pt>
                      <c:pt idx="1621">
                        <c:v>7</c:v>
                      </c:pt>
                      <c:pt idx="1622">
                        <c:v>12</c:v>
                      </c:pt>
                      <c:pt idx="1623">
                        <c:v>8</c:v>
                      </c:pt>
                      <c:pt idx="1624">
                        <c:v>11</c:v>
                      </c:pt>
                      <c:pt idx="1625">
                        <c:v>12</c:v>
                      </c:pt>
                      <c:pt idx="1626">
                        <c:v>9</c:v>
                      </c:pt>
                      <c:pt idx="1627">
                        <c:v>18</c:v>
                      </c:pt>
                      <c:pt idx="1628">
                        <c:v>0</c:v>
                      </c:pt>
                      <c:pt idx="1629">
                        <c:v>15</c:v>
                      </c:pt>
                      <c:pt idx="1630">
                        <c:v>9</c:v>
                      </c:pt>
                      <c:pt idx="1631">
                        <c:v>3</c:v>
                      </c:pt>
                      <c:pt idx="1632">
                        <c:v>13</c:v>
                      </c:pt>
                      <c:pt idx="1633">
                        <c:v>1</c:v>
                      </c:pt>
                      <c:pt idx="1634">
                        <c:v>11</c:v>
                      </c:pt>
                      <c:pt idx="1635">
                        <c:v>5</c:v>
                      </c:pt>
                      <c:pt idx="1636">
                        <c:v>5</c:v>
                      </c:pt>
                      <c:pt idx="1637">
                        <c:v>8</c:v>
                      </c:pt>
                      <c:pt idx="1638">
                        <c:v>4</c:v>
                      </c:pt>
                      <c:pt idx="1639">
                        <c:v>5</c:v>
                      </c:pt>
                      <c:pt idx="1640">
                        <c:v>4</c:v>
                      </c:pt>
                      <c:pt idx="1641">
                        <c:v>25</c:v>
                      </c:pt>
                      <c:pt idx="1644">
                        <c:v>10</c:v>
                      </c:pt>
                      <c:pt idx="1645">
                        <c:v>12</c:v>
                      </c:pt>
                      <c:pt idx="1646">
                        <c:v>9</c:v>
                      </c:pt>
                      <c:pt idx="1647">
                        <c:v>9</c:v>
                      </c:pt>
                      <c:pt idx="1648">
                        <c:v>16</c:v>
                      </c:pt>
                      <c:pt idx="1649">
                        <c:v>15</c:v>
                      </c:pt>
                      <c:pt idx="1650">
                        <c:v>9</c:v>
                      </c:pt>
                      <c:pt idx="1651">
                        <c:v>0</c:v>
                      </c:pt>
                      <c:pt idx="1652">
                        <c:v>16</c:v>
                      </c:pt>
                      <c:pt idx="1653">
                        <c:v>4</c:v>
                      </c:pt>
                      <c:pt idx="1654">
                        <c:v>3</c:v>
                      </c:pt>
                      <c:pt idx="1655">
                        <c:v>7</c:v>
                      </c:pt>
                      <c:pt idx="1656">
                        <c:v>4</c:v>
                      </c:pt>
                      <c:pt idx="1657">
                        <c:v>1</c:v>
                      </c:pt>
                      <c:pt idx="1658">
                        <c:v>5</c:v>
                      </c:pt>
                      <c:pt idx="1659">
                        <c:v>4</c:v>
                      </c:pt>
                      <c:pt idx="1660">
                        <c:v>8</c:v>
                      </c:pt>
                      <c:pt idx="1661">
                        <c:v>1</c:v>
                      </c:pt>
                      <c:pt idx="1662">
                        <c:v>11</c:v>
                      </c:pt>
                      <c:pt idx="1663">
                        <c:v>4</c:v>
                      </c:pt>
                      <c:pt idx="1664">
                        <c:v>8</c:v>
                      </c:pt>
                      <c:pt idx="1665">
                        <c:v>16</c:v>
                      </c:pt>
                      <c:pt idx="1666">
                        <c:v>8</c:v>
                      </c:pt>
                      <c:pt idx="1667">
                        <c:v>8</c:v>
                      </c:pt>
                      <c:pt idx="1668">
                        <c:v>4</c:v>
                      </c:pt>
                      <c:pt idx="1669">
                        <c:v>13</c:v>
                      </c:pt>
                      <c:pt idx="1670">
                        <c:v>5</c:v>
                      </c:pt>
                      <c:pt idx="1671">
                        <c:v>7</c:v>
                      </c:pt>
                      <c:pt idx="1672">
                        <c:v>10</c:v>
                      </c:pt>
                      <c:pt idx="1673">
                        <c:v>6</c:v>
                      </c:pt>
                      <c:pt idx="1674">
                        <c:v>11</c:v>
                      </c:pt>
                      <c:pt idx="1675">
                        <c:v>26</c:v>
                      </c:pt>
                      <c:pt idx="1676">
                        <c:v>0</c:v>
                      </c:pt>
                      <c:pt idx="1677">
                        <c:v>28</c:v>
                      </c:pt>
                      <c:pt idx="1678">
                        <c:v>4</c:v>
                      </c:pt>
                      <c:pt idx="1679">
                        <c:v>10</c:v>
                      </c:pt>
                      <c:pt idx="1680">
                        <c:v>10</c:v>
                      </c:pt>
                      <c:pt idx="1681">
                        <c:v>8</c:v>
                      </c:pt>
                      <c:pt idx="1682">
                        <c:v>17</c:v>
                      </c:pt>
                      <c:pt idx="1683">
                        <c:v>12</c:v>
                      </c:pt>
                      <c:pt idx="1684">
                        <c:v>16</c:v>
                      </c:pt>
                      <c:pt idx="1685">
                        <c:v>13</c:v>
                      </c:pt>
                      <c:pt idx="1686">
                        <c:v>19</c:v>
                      </c:pt>
                      <c:pt idx="1687">
                        <c:v>8</c:v>
                      </c:pt>
                      <c:pt idx="1688">
                        <c:v>29</c:v>
                      </c:pt>
                      <c:pt idx="1689">
                        <c:v>9</c:v>
                      </c:pt>
                      <c:pt idx="1690">
                        <c:v>15</c:v>
                      </c:pt>
                      <c:pt idx="1691">
                        <c:v>11</c:v>
                      </c:pt>
                      <c:pt idx="1692">
                        <c:v>8</c:v>
                      </c:pt>
                      <c:pt idx="1693">
                        <c:v>4</c:v>
                      </c:pt>
                      <c:pt idx="1694">
                        <c:v>15</c:v>
                      </c:pt>
                      <c:pt idx="1695">
                        <c:v>15</c:v>
                      </c:pt>
                      <c:pt idx="1696">
                        <c:v>8</c:v>
                      </c:pt>
                      <c:pt idx="1697">
                        <c:v>16</c:v>
                      </c:pt>
                      <c:pt idx="1698">
                        <c:v>11</c:v>
                      </c:pt>
                      <c:pt idx="1699">
                        <c:v>22</c:v>
                      </c:pt>
                      <c:pt idx="1700">
                        <c:v>0</c:v>
                      </c:pt>
                      <c:pt idx="1701">
                        <c:v>27</c:v>
                      </c:pt>
                      <c:pt idx="1702">
                        <c:v>7</c:v>
                      </c:pt>
                      <c:pt idx="1703">
                        <c:v>15</c:v>
                      </c:pt>
                      <c:pt idx="1704">
                        <c:v>21</c:v>
                      </c:pt>
                      <c:pt idx="1705">
                        <c:v>10</c:v>
                      </c:pt>
                      <c:pt idx="1706">
                        <c:v>23</c:v>
                      </c:pt>
                      <c:pt idx="1707">
                        <c:v>13</c:v>
                      </c:pt>
                      <c:pt idx="1708">
                        <c:v>15</c:v>
                      </c:pt>
                      <c:pt idx="1709">
                        <c:v>11</c:v>
                      </c:pt>
                      <c:pt idx="1710">
                        <c:v>9</c:v>
                      </c:pt>
                      <c:pt idx="1711">
                        <c:v>11</c:v>
                      </c:pt>
                      <c:pt idx="1712">
                        <c:v>8</c:v>
                      </c:pt>
                      <c:pt idx="1713">
                        <c:v>32</c:v>
                      </c:pt>
                      <c:pt idx="1714">
                        <c:v>3</c:v>
                      </c:pt>
                      <c:pt idx="1715">
                        <c:v>8</c:v>
                      </c:pt>
                      <c:pt idx="1716">
                        <c:v>11</c:v>
                      </c:pt>
                      <c:pt idx="1717">
                        <c:v>18</c:v>
                      </c:pt>
                      <c:pt idx="1718">
                        <c:v>0</c:v>
                      </c:pt>
                      <c:pt idx="1719">
                        <c:v>16</c:v>
                      </c:pt>
                      <c:pt idx="1720">
                        <c:v>7</c:v>
                      </c:pt>
                      <c:pt idx="1721">
                        <c:v>17</c:v>
                      </c:pt>
                      <c:pt idx="1722">
                        <c:v>0</c:v>
                      </c:pt>
                      <c:pt idx="1723">
                        <c:v>3</c:v>
                      </c:pt>
                      <c:pt idx="1724">
                        <c:v>6</c:v>
                      </c:pt>
                      <c:pt idx="1725">
                        <c:v>10</c:v>
                      </c:pt>
                      <c:pt idx="1726">
                        <c:v>1</c:v>
                      </c:pt>
                      <c:pt idx="1727">
                        <c:v>5</c:v>
                      </c:pt>
                      <c:pt idx="1728">
                        <c:v>7</c:v>
                      </c:pt>
                      <c:pt idx="1729">
                        <c:v>0</c:v>
                      </c:pt>
                      <c:pt idx="1730">
                        <c:v>6</c:v>
                      </c:pt>
                      <c:pt idx="1731">
                        <c:v>10</c:v>
                      </c:pt>
                      <c:pt idx="1732">
                        <c:v>10</c:v>
                      </c:pt>
                      <c:pt idx="1733">
                        <c:v>2</c:v>
                      </c:pt>
                      <c:pt idx="1734">
                        <c:v>5</c:v>
                      </c:pt>
                      <c:pt idx="1735">
                        <c:v>9</c:v>
                      </c:pt>
                      <c:pt idx="1736">
                        <c:v>7</c:v>
                      </c:pt>
                      <c:pt idx="1737">
                        <c:v>34</c:v>
                      </c:pt>
                      <c:pt idx="1738">
                        <c:v>6</c:v>
                      </c:pt>
                      <c:pt idx="1739">
                        <c:v>8</c:v>
                      </c:pt>
                      <c:pt idx="1740">
                        <c:v>15</c:v>
                      </c:pt>
                      <c:pt idx="1741">
                        <c:v>5</c:v>
                      </c:pt>
                      <c:pt idx="1742">
                        <c:v>16</c:v>
                      </c:pt>
                      <c:pt idx="1743">
                        <c:v>9</c:v>
                      </c:pt>
                      <c:pt idx="1744">
                        <c:v>11</c:v>
                      </c:pt>
                      <c:pt idx="1745">
                        <c:v>3</c:v>
                      </c:pt>
                      <c:pt idx="1746">
                        <c:v>12</c:v>
                      </c:pt>
                      <c:pt idx="1747">
                        <c:v>8</c:v>
                      </c:pt>
                      <c:pt idx="1748">
                        <c:v>3</c:v>
                      </c:pt>
                      <c:pt idx="1749">
                        <c:v>2</c:v>
                      </c:pt>
                      <c:pt idx="1750">
                        <c:v>7</c:v>
                      </c:pt>
                      <c:pt idx="1751">
                        <c:v>0</c:v>
                      </c:pt>
                      <c:pt idx="1752">
                        <c:v>7</c:v>
                      </c:pt>
                      <c:pt idx="1753">
                        <c:v>2</c:v>
                      </c:pt>
                      <c:pt idx="1754">
                        <c:v>0</c:v>
                      </c:pt>
                      <c:pt idx="1755">
                        <c:v>9</c:v>
                      </c:pt>
                      <c:pt idx="1756">
                        <c:v>0</c:v>
                      </c:pt>
                      <c:pt idx="1757">
                        <c:v>0</c:v>
                      </c:pt>
                      <c:pt idx="1758">
                        <c:v>1</c:v>
                      </c:pt>
                      <c:pt idx="1759">
                        <c:v>5</c:v>
                      </c:pt>
                      <c:pt idx="1760">
                        <c:v>3</c:v>
                      </c:pt>
                      <c:pt idx="1761">
                        <c:v>17</c:v>
                      </c:pt>
                      <c:pt idx="1762">
                        <c:v>0</c:v>
                      </c:pt>
                      <c:pt idx="1763">
                        <c:v>7</c:v>
                      </c:pt>
                      <c:pt idx="1764">
                        <c:v>3</c:v>
                      </c:pt>
                      <c:pt idx="1765">
                        <c:v>0</c:v>
                      </c:pt>
                      <c:pt idx="1766">
                        <c:v>9</c:v>
                      </c:pt>
                      <c:pt idx="1767">
                        <c:v>7</c:v>
                      </c:pt>
                      <c:pt idx="1768">
                        <c:v>9</c:v>
                      </c:pt>
                      <c:pt idx="1769">
                        <c:v>7</c:v>
                      </c:pt>
                      <c:pt idx="1770">
                        <c:v>10</c:v>
                      </c:pt>
                      <c:pt idx="1771">
                        <c:v>0</c:v>
                      </c:pt>
                      <c:pt idx="1772">
                        <c:v>9</c:v>
                      </c:pt>
                      <c:pt idx="1773">
                        <c:v>8</c:v>
                      </c:pt>
                      <c:pt idx="1774">
                        <c:v>10</c:v>
                      </c:pt>
                      <c:pt idx="1775">
                        <c:v>8</c:v>
                      </c:pt>
                      <c:pt idx="1776">
                        <c:v>8</c:v>
                      </c:pt>
                      <c:pt idx="1777">
                        <c:v>1</c:v>
                      </c:pt>
                      <c:pt idx="1778">
                        <c:v>10</c:v>
                      </c:pt>
                      <c:pt idx="1779">
                        <c:v>15</c:v>
                      </c:pt>
                      <c:pt idx="1780">
                        <c:v>9</c:v>
                      </c:pt>
                      <c:pt idx="1781">
                        <c:v>4</c:v>
                      </c:pt>
                      <c:pt idx="1782">
                        <c:v>16</c:v>
                      </c:pt>
                      <c:pt idx="1783">
                        <c:v>8</c:v>
                      </c:pt>
                      <c:pt idx="1784">
                        <c:v>3</c:v>
                      </c:pt>
                      <c:pt idx="1785">
                        <c:v>25</c:v>
                      </c:pt>
                      <c:pt idx="1786">
                        <c:v>10</c:v>
                      </c:pt>
                      <c:pt idx="1787">
                        <c:v>6</c:v>
                      </c:pt>
                      <c:pt idx="1788">
                        <c:v>12</c:v>
                      </c:pt>
                      <c:pt idx="1789">
                        <c:v>14</c:v>
                      </c:pt>
                      <c:pt idx="1790">
                        <c:v>12</c:v>
                      </c:pt>
                      <c:pt idx="1791">
                        <c:v>17</c:v>
                      </c:pt>
                      <c:pt idx="1792">
                        <c:v>7</c:v>
                      </c:pt>
                      <c:pt idx="1793">
                        <c:v>0</c:v>
                      </c:pt>
                      <c:pt idx="1794">
                        <c:v>24</c:v>
                      </c:pt>
                      <c:pt idx="1795">
                        <c:v>0</c:v>
                      </c:pt>
                      <c:pt idx="1796">
                        <c:v>11</c:v>
                      </c:pt>
                      <c:pt idx="1797">
                        <c:v>8</c:v>
                      </c:pt>
                      <c:pt idx="1798">
                        <c:v>15</c:v>
                      </c:pt>
                      <c:pt idx="1799">
                        <c:v>6</c:v>
                      </c:pt>
                      <c:pt idx="1800">
                        <c:v>7</c:v>
                      </c:pt>
                      <c:pt idx="1801">
                        <c:v>7</c:v>
                      </c:pt>
                      <c:pt idx="1802">
                        <c:v>17</c:v>
                      </c:pt>
                      <c:pt idx="1803">
                        <c:v>11</c:v>
                      </c:pt>
                      <c:pt idx="1804">
                        <c:v>10</c:v>
                      </c:pt>
                      <c:pt idx="1805">
                        <c:v>16</c:v>
                      </c:pt>
                      <c:pt idx="1806">
                        <c:v>11</c:v>
                      </c:pt>
                      <c:pt idx="1807">
                        <c:v>12</c:v>
                      </c:pt>
                      <c:pt idx="1808">
                        <c:v>13</c:v>
                      </c:pt>
                      <c:pt idx="1979">
                        <c:v>11</c:v>
                      </c:pt>
                      <c:pt idx="1980">
                        <c:v>13</c:v>
                      </c:pt>
                      <c:pt idx="1981">
                        <c:v>14</c:v>
                      </c:pt>
                      <c:pt idx="1982">
                        <c:v>9</c:v>
                      </c:pt>
                      <c:pt idx="1983">
                        <c:v>9</c:v>
                      </c:pt>
                      <c:pt idx="1984">
                        <c:v>10</c:v>
                      </c:pt>
                      <c:pt idx="1985">
                        <c:v>6</c:v>
                      </c:pt>
                      <c:pt idx="1986">
                        <c:v>13</c:v>
                      </c:pt>
                      <c:pt idx="1987">
                        <c:v>19</c:v>
                      </c:pt>
                      <c:pt idx="1988">
                        <c:v>23</c:v>
                      </c:pt>
                      <c:pt idx="1989">
                        <c:v>12</c:v>
                      </c:pt>
                      <c:pt idx="1990">
                        <c:v>10</c:v>
                      </c:pt>
                      <c:pt idx="1991">
                        <c:v>16</c:v>
                      </c:pt>
                      <c:pt idx="1992">
                        <c:v>15</c:v>
                      </c:pt>
                      <c:pt idx="1993">
                        <c:v>14</c:v>
                      </c:pt>
                      <c:pt idx="1994">
                        <c:v>13</c:v>
                      </c:pt>
                      <c:pt idx="1995">
                        <c:v>2</c:v>
                      </c:pt>
                      <c:pt idx="1996">
                        <c:v>17</c:v>
                      </c:pt>
                      <c:pt idx="1997">
                        <c:v>20</c:v>
                      </c:pt>
                      <c:pt idx="1998">
                        <c:v>16</c:v>
                      </c:pt>
                      <c:pt idx="1999">
                        <c:v>15</c:v>
                      </c:pt>
                      <c:pt idx="2000">
                        <c:v>13</c:v>
                      </c:pt>
                      <c:pt idx="2001">
                        <c:v>0</c:v>
                      </c:pt>
                      <c:pt idx="2002">
                        <c:v>8</c:v>
                      </c:pt>
                      <c:pt idx="2003">
                        <c:v>16</c:v>
                      </c:pt>
                      <c:pt idx="2004">
                        <c:v>8</c:v>
                      </c:pt>
                      <c:pt idx="2005">
                        <c:v>11</c:v>
                      </c:pt>
                      <c:pt idx="2006">
                        <c:v>13</c:v>
                      </c:pt>
                      <c:pt idx="2007">
                        <c:v>16</c:v>
                      </c:pt>
                      <c:pt idx="2008">
                        <c:v>12</c:v>
                      </c:pt>
                      <c:pt idx="2009">
                        <c:v>13</c:v>
                      </c:pt>
                      <c:pt idx="2010">
                        <c:v>22</c:v>
                      </c:pt>
                      <c:pt idx="2011">
                        <c:v>34</c:v>
                      </c:pt>
                      <c:pt idx="2012">
                        <c:v>27</c:v>
                      </c:pt>
                      <c:pt idx="2013">
                        <c:v>27</c:v>
                      </c:pt>
                      <c:pt idx="2014">
                        <c:v>16</c:v>
                      </c:pt>
                      <c:pt idx="2015">
                        <c:v>16</c:v>
                      </c:pt>
                      <c:pt idx="2016">
                        <c:v>26</c:v>
                      </c:pt>
                      <c:pt idx="2017">
                        <c:v>23</c:v>
                      </c:pt>
                      <c:pt idx="2018">
                        <c:v>2</c:v>
                      </c:pt>
                      <c:pt idx="2019">
                        <c:v>17</c:v>
                      </c:pt>
                      <c:pt idx="2020">
                        <c:v>22</c:v>
                      </c:pt>
                      <c:pt idx="2021">
                        <c:v>17</c:v>
                      </c:pt>
                      <c:pt idx="2022">
                        <c:v>20</c:v>
                      </c:pt>
                      <c:pt idx="2023">
                        <c:v>16</c:v>
                      </c:pt>
                      <c:pt idx="2024">
                        <c:v>0</c:v>
                      </c:pt>
                      <c:pt idx="2025">
                        <c:v>0</c:v>
                      </c:pt>
                      <c:pt idx="2026">
                        <c:v>2</c:v>
                      </c:pt>
                      <c:pt idx="2027">
                        <c:v>2</c:v>
                      </c:pt>
                      <c:pt idx="2028">
                        <c:v>7</c:v>
                      </c:pt>
                      <c:pt idx="2029">
                        <c:v>0</c:v>
                      </c:pt>
                      <c:pt idx="2030">
                        <c:v>19</c:v>
                      </c:pt>
                      <c:pt idx="2031">
                        <c:v>12</c:v>
                      </c:pt>
                      <c:pt idx="2032">
                        <c:v>8</c:v>
                      </c:pt>
                      <c:pt idx="2033">
                        <c:v>5</c:v>
                      </c:pt>
                      <c:pt idx="2034">
                        <c:v>14</c:v>
                      </c:pt>
                      <c:pt idx="2035">
                        <c:v>28</c:v>
                      </c:pt>
                      <c:pt idx="2036">
                        <c:v>18</c:v>
                      </c:pt>
                      <c:pt idx="2037">
                        <c:v>20</c:v>
                      </c:pt>
                      <c:pt idx="2038">
                        <c:v>22</c:v>
                      </c:pt>
                      <c:pt idx="2039">
                        <c:v>18</c:v>
                      </c:pt>
                      <c:pt idx="2040">
                        <c:v>0</c:v>
                      </c:pt>
                      <c:pt idx="2041">
                        <c:v>15</c:v>
                      </c:pt>
                      <c:pt idx="2042">
                        <c:v>19</c:v>
                      </c:pt>
                      <c:pt idx="2043">
                        <c:v>3</c:v>
                      </c:pt>
                      <c:pt idx="2044">
                        <c:v>14</c:v>
                      </c:pt>
                      <c:pt idx="2045">
                        <c:v>3</c:v>
                      </c:pt>
                      <c:pt idx="2046">
                        <c:v>6</c:v>
                      </c:pt>
                      <c:pt idx="2047">
                        <c:v>19</c:v>
                      </c:pt>
                      <c:pt idx="2048">
                        <c:v>9</c:v>
                      </c:pt>
                      <c:pt idx="2049">
                        <c:v>0</c:v>
                      </c:pt>
                      <c:pt idx="2050">
                        <c:v>0</c:v>
                      </c:pt>
                      <c:pt idx="2051">
                        <c:v>8</c:v>
                      </c:pt>
                      <c:pt idx="2052">
                        <c:v>5</c:v>
                      </c:pt>
                      <c:pt idx="2053">
                        <c:v>2</c:v>
                      </c:pt>
                      <c:pt idx="2054">
                        <c:v>6</c:v>
                      </c:pt>
                      <c:pt idx="2055">
                        <c:v>6</c:v>
                      </c:pt>
                      <c:pt idx="2056">
                        <c:v>13</c:v>
                      </c:pt>
                      <c:pt idx="2057">
                        <c:v>13</c:v>
                      </c:pt>
                      <c:pt idx="2058">
                        <c:v>11</c:v>
                      </c:pt>
                      <c:pt idx="2059">
                        <c:v>25</c:v>
                      </c:pt>
                      <c:pt idx="2060">
                        <c:v>19</c:v>
                      </c:pt>
                      <c:pt idx="2061">
                        <c:v>16</c:v>
                      </c:pt>
                      <c:pt idx="2062">
                        <c:v>35</c:v>
                      </c:pt>
                      <c:pt idx="2063">
                        <c:v>24</c:v>
                      </c:pt>
                      <c:pt idx="2064">
                        <c:v>28</c:v>
                      </c:pt>
                      <c:pt idx="2065">
                        <c:v>21</c:v>
                      </c:pt>
                      <c:pt idx="2066">
                        <c:v>19</c:v>
                      </c:pt>
                      <c:pt idx="2067">
                        <c:v>23</c:v>
                      </c:pt>
                      <c:pt idx="2068">
                        <c:v>14</c:v>
                      </c:pt>
                      <c:pt idx="2069">
                        <c:v>15</c:v>
                      </c:pt>
                      <c:pt idx="2070">
                        <c:v>16</c:v>
                      </c:pt>
                      <c:pt idx="2071">
                        <c:v>16</c:v>
                      </c:pt>
                      <c:pt idx="2072">
                        <c:v>0</c:v>
                      </c:pt>
                      <c:pt idx="2073">
                        <c:v>0</c:v>
                      </c:pt>
                      <c:pt idx="2074">
                        <c:v>0</c:v>
                      </c:pt>
                      <c:pt idx="2075">
                        <c:v>0</c:v>
                      </c:pt>
                      <c:pt idx="2076">
                        <c:v>10</c:v>
                      </c:pt>
                      <c:pt idx="2077">
                        <c:v>1</c:v>
                      </c:pt>
                      <c:pt idx="2078">
                        <c:v>10</c:v>
                      </c:pt>
                      <c:pt idx="2079">
                        <c:v>7</c:v>
                      </c:pt>
                      <c:pt idx="2080">
                        <c:v>8</c:v>
                      </c:pt>
                      <c:pt idx="2081">
                        <c:v>10</c:v>
                      </c:pt>
                      <c:pt idx="2082">
                        <c:v>16</c:v>
                      </c:pt>
                      <c:pt idx="2083">
                        <c:v>32</c:v>
                      </c:pt>
                      <c:pt idx="2084">
                        <c:v>35</c:v>
                      </c:pt>
                      <c:pt idx="2085">
                        <c:v>35</c:v>
                      </c:pt>
                      <c:pt idx="2086">
                        <c:v>26</c:v>
                      </c:pt>
                      <c:pt idx="2087">
                        <c:v>21</c:v>
                      </c:pt>
                      <c:pt idx="2088">
                        <c:v>23</c:v>
                      </c:pt>
                      <c:pt idx="2089">
                        <c:v>13</c:v>
                      </c:pt>
                      <c:pt idx="2090">
                        <c:v>27</c:v>
                      </c:pt>
                      <c:pt idx="2091">
                        <c:v>1</c:v>
                      </c:pt>
                      <c:pt idx="2092">
                        <c:v>22</c:v>
                      </c:pt>
                      <c:pt idx="2093">
                        <c:v>20</c:v>
                      </c:pt>
                      <c:pt idx="2094">
                        <c:v>0</c:v>
                      </c:pt>
                      <c:pt idx="2095">
                        <c:v>0</c:v>
                      </c:pt>
                      <c:pt idx="2096">
                        <c:v>35</c:v>
                      </c:pt>
                      <c:pt idx="2097">
                        <c:v>0</c:v>
                      </c:pt>
                      <c:pt idx="2098">
                        <c:v>0</c:v>
                      </c:pt>
                      <c:pt idx="2099">
                        <c:v>9</c:v>
                      </c:pt>
                      <c:pt idx="2100">
                        <c:v>17</c:v>
                      </c:pt>
                      <c:pt idx="2101">
                        <c:v>4</c:v>
                      </c:pt>
                      <c:pt idx="2102">
                        <c:v>6</c:v>
                      </c:pt>
                      <c:pt idx="2103">
                        <c:v>17</c:v>
                      </c:pt>
                      <c:pt idx="2104">
                        <c:v>11</c:v>
                      </c:pt>
                      <c:pt idx="2105">
                        <c:v>15</c:v>
                      </c:pt>
                      <c:pt idx="2106">
                        <c:v>21</c:v>
                      </c:pt>
                      <c:pt idx="2107">
                        <c:v>29</c:v>
                      </c:pt>
                      <c:pt idx="2108">
                        <c:v>25</c:v>
                      </c:pt>
                      <c:pt idx="2109">
                        <c:v>32</c:v>
                      </c:pt>
                      <c:pt idx="2110">
                        <c:v>32</c:v>
                      </c:pt>
                      <c:pt idx="2111">
                        <c:v>21</c:v>
                      </c:pt>
                      <c:pt idx="2112">
                        <c:v>0</c:v>
                      </c:pt>
                      <c:pt idx="2113">
                        <c:v>18</c:v>
                      </c:pt>
                      <c:pt idx="2114">
                        <c:v>1</c:v>
                      </c:pt>
                      <c:pt idx="2115">
                        <c:v>16</c:v>
                      </c:pt>
                      <c:pt idx="2116">
                        <c:v>0</c:v>
                      </c:pt>
                      <c:pt idx="2117">
                        <c:v>18</c:v>
                      </c:pt>
                      <c:pt idx="2118">
                        <c:v>15</c:v>
                      </c:pt>
                      <c:pt idx="2119">
                        <c:v>16</c:v>
                      </c:pt>
                      <c:pt idx="2120">
                        <c:v>0</c:v>
                      </c:pt>
                      <c:pt idx="2121">
                        <c:v>0</c:v>
                      </c:pt>
                      <c:pt idx="2122">
                        <c:v>0</c:v>
                      </c:pt>
                      <c:pt idx="2123">
                        <c:v>0</c:v>
                      </c:pt>
                      <c:pt idx="2124">
                        <c:v>7</c:v>
                      </c:pt>
                      <c:pt idx="2125">
                        <c:v>7</c:v>
                      </c:pt>
                      <c:pt idx="2126">
                        <c:v>4</c:v>
                      </c:pt>
                      <c:pt idx="2127">
                        <c:v>7</c:v>
                      </c:pt>
                      <c:pt idx="2128">
                        <c:v>1</c:v>
                      </c:pt>
                      <c:pt idx="2129">
                        <c:v>15</c:v>
                      </c:pt>
                      <c:pt idx="2130">
                        <c:v>7</c:v>
                      </c:pt>
                      <c:pt idx="2131">
                        <c:v>23</c:v>
                      </c:pt>
                      <c:pt idx="2132">
                        <c:v>24</c:v>
                      </c:pt>
                      <c:pt idx="2133">
                        <c:v>9</c:v>
                      </c:pt>
                      <c:pt idx="2134">
                        <c:v>9</c:v>
                      </c:pt>
                      <c:pt idx="2135">
                        <c:v>12</c:v>
                      </c:pt>
                      <c:pt idx="2136">
                        <c:v>8</c:v>
                      </c:pt>
                      <c:pt idx="2137">
                        <c:v>3</c:v>
                      </c:pt>
                      <c:pt idx="2138">
                        <c:v>5</c:v>
                      </c:pt>
                      <c:pt idx="2139">
                        <c:v>10</c:v>
                      </c:pt>
                      <c:pt idx="2140">
                        <c:v>3</c:v>
                      </c:pt>
                      <c:pt idx="2141">
                        <c:v>19</c:v>
                      </c:pt>
                      <c:pt idx="2142">
                        <c:v>0</c:v>
                      </c:pt>
                      <c:pt idx="2143">
                        <c:v>5</c:v>
                      </c:pt>
                      <c:pt idx="2144">
                        <c:v>19</c:v>
                      </c:pt>
                      <c:pt idx="2147">
                        <c:v>4</c:v>
                      </c:pt>
                      <c:pt idx="2148">
                        <c:v>6</c:v>
                      </c:pt>
                      <c:pt idx="2149">
                        <c:v>0</c:v>
                      </c:pt>
                      <c:pt idx="2150">
                        <c:v>4</c:v>
                      </c:pt>
                      <c:pt idx="2151">
                        <c:v>0</c:v>
                      </c:pt>
                      <c:pt idx="2152">
                        <c:v>5</c:v>
                      </c:pt>
                      <c:pt idx="2153">
                        <c:v>0</c:v>
                      </c:pt>
                      <c:pt idx="2154">
                        <c:v>1</c:v>
                      </c:pt>
                      <c:pt idx="2155">
                        <c:v>20</c:v>
                      </c:pt>
                      <c:pt idx="2156">
                        <c:v>21</c:v>
                      </c:pt>
                      <c:pt idx="2157">
                        <c:v>10</c:v>
                      </c:pt>
                      <c:pt idx="2158">
                        <c:v>6</c:v>
                      </c:pt>
                      <c:pt idx="2159">
                        <c:v>12</c:v>
                      </c:pt>
                      <c:pt idx="2160">
                        <c:v>9</c:v>
                      </c:pt>
                      <c:pt idx="2161">
                        <c:v>12</c:v>
                      </c:pt>
                      <c:pt idx="2162">
                        <c:v>3</c:v>
                      </c:pt>
                      <c:pt idx="2163">
                        <c:v>6</c:v>
                      </c:pt>
                      <c:pt idx="2164">
                        <c:v>0</c:v>
                      </c:pt>
                      <c:pt idx="2165">
                        <c:v>9</c:v>
                      </c:pt>
                      <c:pt idx="2166">
                        <c:v>2</c:v>
                      </c:pt>
                      <c:pt idx="2167">
                        <c:v>5</c:v>
                      </c:pt>
                      <c:pt idx="2168">
                        <c:v>25</c:v>
                      </c:pt>
                      <c:pt idx="2169">
                        <c:v>0</c:v>
                      </c:pt>
                      <c:pt idx="2170">
                        <c:v>2</c:v>
                      </c:pt>
                      <c:pt idx="2171">
                        <c:v>0</c:v>
                      </c:pt>
                      <c:pt idx="2172">
                        <c:v>8</c:v>
                      </c:pt>
                      <c:pt idx="2173">
                        <c:v>4</c:v>
                      </c:pt>
                      <c:pt idx="2174">
                        <c:v>7</c:v>
                      </c:pt>
                      <c:pt idx="2175">
                        <c:v>11</c:v>
                      </c:pt>
                      <c:pt idx="2176">
                        <c:v>23</c:v>
                      </c:pt>
                      <c:pt idx="2177">
                        <c:v>8</c:v>
                      </c:pt>
                      <c:pt idx="2178">
                        <c:v>12</c:v>
                      </c:pt>
                      <c:pt idx="2179">
                        <c:v>33</c:v>
                      </c:pt>
                      <c:pt idx="2180">
                        <c:v>20</c:v>
                      </c:pt>
                      <c:pt idx="2181">
                        <c:v>6</c:v>
                      </c:pt>
                      <c:pt idx="2182">
                        <c:v>25</c:v>
                      </c:pt>
                      <c:pt idx="2183">
                        <c:v>29</c:v>
                      </c:pt>
                      <c:pt idx="2184">
                        <c:v>4</c:v>
                      </c:pt>
                      <c:pt idx="2185">
                        <c:v>28</c:v>
                      </c:pt>
                      <c:pt idx="2186">
                        <c:v>9</c:v>
                      </c:pt>
                      <c:pt idx="2187">
                        <c:v>10</c:v>
                      </c:pt>
                      <c:pt idx="2188">
                        <c:v>0</c:v>
                      </c:pt>
                      <c:pt idx="2189">
                        <c:v>12</c:v>
                      </c:pt>
                      <c:pt idx="2190">
                        <c:v>3</c:v>
                      </c:pt>
                      <c:pt idx="2191">
                        <c:v>20</c:v>
                      </c:pt>
                      <c:pt idx="2192">
                        <c:v>18</c:v>
                      </c:pt>
                      <c:pt idx="2193">
                        <c:v>0</c:v>
                      </c:pt>
                      <c:pt idx="2194">
                        <c:v>4</c:v>
                      </c:pt>
                      <c:pt idx="2195">
                        <c:v>5</c:v>
                      </c:pt>
                      <c:pt idx="2196">
                        <c:v>8</c:v>
                      </c:pt>
                      <c:pt idx="2197">
                        <c:v>0</c:v>
                      </c:pt>
                      <c:pt idx="2198">
                        <c:v>12</c:v>
                      </c:pt>
                      <c:pt idx="2199">
                        <c:v>17</c:v>
                      </c:pt>
                      <c:pt idx="2200">
                        <c:v>8</c:v>
                      </c:pt>
                      <c:pt idx="2201">
                        <c:v>14</c:v>
                      </c:pt>
                      <c:pt idx="2202">
                        <c:v>12</c:v>
                      </c:pt>
                      <c:pt idx="2203">
                        <c:v>21</c:v>
                      </c:pt>
                      <c:pt idx="2204">
                        <c:v>25</c:v>
                      </c:pt>
                      <c:pt idx="2205">
                        <c:v>20</c:v>
                      </c:pt>
                      <c:pt idx="2206">
                        <c:v>25</c:v>
                      </c:pt>
                      <c:pt idx="2207">
                        <c:v>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92B-4EA7-9797-DFDA023DFEEF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4"/>
          <c:order val="2"/>
          <c:tx>
            <c:v>Williamsdale H2S</c:v>
          </c:tx>
          <c:spPr>
            <a:ln w="63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3175">
                <a:solidFill>
                  <a:srgbClr val="C00000"/>
                </a:solidFill>
              </a:ln>
              <a:effectLst/>
            </c:spPr>
          </c:marker>
          <c:xVal>
            <c:numRef>
              <c:f>'H2S-NH3Aug1-8 Williamsdale data'!$I$3:$I$771</c:f>
              <c:numCache>
                <c:formatCode>mm/dd/yy\ hh:mm</c:formatCode>
                <c:ptCount val="769"/>
                <c:pt idx="0">
                  <c:v>43678</c:v>
                </c:pt>
                <c:pt idx="1">
                  <c:v>43678.010416666664</c:v>
                </c:pt>
                <c:pt idx="2">
                  <c:v>43678.020833333336</c:v>
                </c:pt>
                <c:pt idx="3">
                  <c:v>43678.031249826388</c:v>
                </c:pt>
                <c:pt idx="4">
                  <c:v>43678.041666435187</c:v>
                </c:pt>
                <c:pt idx="5">
                  <c:v>43678.052083043978</c:v>
                </c:pt>
                <c:pt idx="6">
                  <c:v>43678.062499652777</c:v>
                </c:pt>
                <c:pt idx="7">
                  <c:v>43678.072916261575</c:v>
                </c:pt>
                <c:pt idx="8">
                  <c:v>43678.083332870374</c:v>
                </c:pt>
                <c:pt idx="9">
                  <c:v>43678.093749479165</c:v>
                </c:pt>
                <c:pt idx="10">
                  <c:v>43678.104166087964</c:v>
                </c:pt>
                <c:pt idx="11">
                  <c:v>43678.114582696762</c:v>
                </c:pt>
                <c:pt idx="12">
                  <c:v>43678.124999305554</c:v>
                </c:pt>
                <c:pt idx="13">
                  <c:v>43678.135415914352</c:v>
                </c:pt>
                <c:pt idx="14">
                  <c:v>43678.145832523151</c:v>
                </c:pt>
                <c:pt idx="15">
                  <c:v>43678.156249131942</c:v>
                </c:pt>
                <c:pt idx="16">
                  <c:v>43678.16666574074</c:v>
                </c:pt>
                <c:pt idx="17">
                  <c:v>43678.177082349539</c:v>
                </c:pt>
                <c:pt idx="18">
                  <c:v>43678.18749895833</c:v>
                </c:pt>
                <c:pt idx="19">
                  <c:v>43678.197915567129</c:v>
                </c:pt>
                <c:pt idx="20">
                  <c:v>43678.208332175927</c:v>
                </c:pt>
                <c:pt idx="21">
                  <c:v>43678.218748784719</c:v>
                </c:pt>
                <c:pt idx="22">
                  <c:v>43678.229165393517</c:v>
                </c:pt>
                <c:pt idx="23">
                  <c:v>43678.239582002316</c:v>
                </c:pt>
                <c:pt idx="24">
                  <c:v>43678.249998611114</c:v>
                </c:pt>
                <c:pt idx="25">
                  <c:v>43678.260415219906</c:v>
                </c:pt>
                <c:pt idx="26">
                  <c:v>43678.270831828704</c:v>
                </c:pt>
                <c:pt idx="27">
                  <c:v>43678.281248437503</c:v>
                </c:pt>
                <c:pt idx="28">
                  <c:v>43678.291665046294</c:v>
                </c:pt>
                <c:pt idx="29">
                  <c:v>43678.302081655092</c:v>
                </c:pt>
                <c:pt idx="30">
                  <c:v>43678.312498263891</c:v>
                </c:pt>
                <c:pt idx="31">
                  <c:v>43678.322914872682</c:v>
                </c:pt>
                <c:pt idx="32">
                  <c:v>43678.333331481481</c:v>
                </c:pt>
                <c:pt idx="33">
                  <c:v>43678.343748090279</c:v>
                </c:pt>
                <c:pt idx="34">
                  <c:v>43678.354164699071</c:v>
                </c:pt>
                <c:pt idx="35">
                  <c:v>43678.364581307869</c:v>
                </c:pt>
                <c:pt idx="36">
                  <c:v>43678.374997916668</c:v>
                </c:pt>
                <c:pt idx="37">
                  <c:v>43678.385414525466</c:v>
                </c:pt>
                <c:pt idx="38">
                  <c:v>43678.395831134258</c:v>
                </c:pt>
                <c:pt idx="39">
                  <c:v>43678.406247743056</c:v>
                </c:pt>
                <c:pt idx="40">
                  <c:v>43678.416664351855</c:v>
                </c:pt>
                <c:pt idx="41">
                  <c:v>43678.427080960646</c:v>
                </c:pt>
                <c:pt idx="42">
                  <c:v>43678.437497569445</c:v>
                </c:pt>
                <c:pt idx="43">
                  <c:v>43678.447914178243</c:v>
                </c:pt>
                <c:pt idx="44">
                  <c:v>43678.458330787034</c:v>
                </c:pt>
                <c:pt idx="45">
                  <c:v>43678.468747395833</c:v>
                </c:pt>
                <c:pt idx="46">
                  <c:v>43678.479164004631</c:v>
                </c:pt>
                <c:pt idx="47">
                  <c:v>43678.489580613423</c:v>
                </c:pt>
                <c:pt idx="48">
                  <c:v>43678.499997222221</c:v>
                </c:pt>
                <c:pt idx="49">
                  <c:v>43678.51041383102</c:v>
                </c:pt>
                <c:pt idx="50">
                  <c:v>43678.520830439818</c:v>
                </c:pt>
                <c:pt idx="51">
                  <c:v>43678.53124704861</c:v>
                </c:pt>
                <c:pt idx="52">
                  <c:v>43678.541663657408</c:v>
                </c:pt>
                <c:pt idx="53">
                  <c:v>43678.552080266207</c:v>
                </c:pt>
                <c:pt idx="54">
                  <c:v>43678.562496874998</c:v>
                </c:pt>
                <c:pt idx="55">
                  <c:v>43678.572913483797</c:v>
                </c:pt>
                <c:pt idx="56">
                  <c:v>43678.583330092595</c:v>
                </c:pt>
                <c:pt idx="57">
                  <c:v>43678.593746701386</c:v>
                </c:pt>
                <c:pt idx="58">
                  <c:v>43678.604163310185</c:v>
                </c:pt>
                <c:pt idx="59">
                  <c:v>43678.614579918984</c:v>
                </c:pt>
                <c:pt idx="60">
                  <c:v>43678.624996527775</c:v>
                </c:pt>
                <c:pt idx="61">
                  <c:v>43678.635413136573</c:v>
                </c:pt>
                <c:pt idx="62">
                  <c:v>43678.645829745372</c:v>
                </c:pt>
                <c:pt idx="63">
                  <c:v>43678.656246354163</c:v>
                </c:pt>
                <c:pt idx="64">
                  <c:v>43678.666662962962</c:v>
                </c:pt>
                <c:pt idx="65">
                  <c:v>43678.67707957176</c:v>
                </c:pt>
                <c:pt idx="66">
                  <c:v>43678.687496180559</c:v>
                </c:pt>
                <c:pt idx="67">
                  <c:v>43678.69791278935</c:v>
                </c:pt>
                <c:pt idx="68">
                  <c:v>43678.708329398149</c:v>
                </c:pt>
                <c:pt idx="69">
                  <c:v>43678.718746006947</c:v>
                </c:pt>
                <c:pt idx="70">
                  <c:v>43678.729162615738</c:v>
                </c:pt>
                <c:pt idx="71">
                  <c:v>43678.739579224537</c:v>
                </c:pt>
                <c:pt idx="72">
                  <c:v>43678.749995833336</c:v>
                </c:pt>
                <c:pt idx="73">
                  <c:v>43678.760412442127</c:v>
                </c:pt>
                <c:pt idx="74">
                  <c:v>43678.770829050925</c:v>
                </c:pt>
                <c:pt idx="75">
                  <c:v>43678.781245659724</c:v>
                </c:pt>
                <c:pt idx="76">
                  <c:v>43678.791662268515</c:v>
                </c:pt>
                <c:pt idx="77">
                  <c:v>43678.802078877314</c:v>
                </c:pt>
                <c:pt idx="78">
                  <c:v>43678.812495486112</c:v>
                </c:pt>
                <c:pt idx="79">
                  <c:v>43678.822912094911</c:v>
                </c:pt>
                <c:pt idx="80">
                  <c:v>43678.833328703702</c:v>
                </c:pt>
                <c:pt idx="81">
                  <c:v>43678.843745312501</c:v>
                </c:pt>
                <c:pt idx="82">
                  <c:v>43678.854161921299</c:v>
                </c:pt>
                <c:pt idx="83">
                  <c:v>43678.864578530091</c:v>
                </c:pt>
                <c:pt idx="84">
                  <c:v>43678.874995138889</c:v>
                </c:pt>
                <c:pt idx="85">
                  <c:v>43678.885411747688</c:v>
                </c:pt>
                <c:pt idx="86">
                  <c:v>43678.895828356479</c:v>
                </c:pt>
                <c:pt idx="87">
                  <c:v>43678.906244965277</c:v>
                </c:pt>
                <c:pt idx="88">
                  <c:v>43678.916661574076</c:v>
                </c:pt>
                <c:pt idx="89">
                  <c:v>43678.927078182867</c:v>
                </c:pt>
                <c:pt idx="90">
                  <c:v>43678.937494791666</c:v>
                </c:pt>
                <c:pt idx="91">
                  <c:v>43678.947911400464</c:v>
                </c:pt>
                <c:pt idx="92">
                  <c:v>43678.958328009256</c:v>
                </c:pt>
                <c:pt idx="93">
                  <c:v>43678.968744733793</c:v>
                </c:pt>
                <c:pt idx="94">
                  <c:v>43678.979161400464</c:v>
                </c:pt>
                <c:pt idx="95">
                  <c:v>43678.989578067129</c:v>
                </c:pt>
                <c:pt idx="96">
                  <c:v>43678.999994733793</c:v>
                </c:pt>
                <c:pt idx="97">
                  <c:v>43679.010411400464</c:v>
                </c:pt>
                <c:pt idx="98">
                  <c:v>43679.020828067129</c:v>
                </c:pt>
                <c:pt idx="99">
                  <c:v>43679.031244733793</c:v>
                </c:pt>
                <c:pt idx="100">
                  <c:v>43679.041661400464</c:v>
                </c:pt>
                <c:pt idx="101">
                  <c:v>43679.052078067129</c:v>
                </c:pt>
                <c:pt idx="102">
                  <c:v>43679.062494733793</c:v>
                </c:pt>
                <c:pt idx="103">
                  <c:v>43679.072911400464</c:v>
                </c:pt>
                <c:pt idx="104">
                  <c:v>43679.083328067129</c:v>
                </c:pt>
                <c:pt idx="105">
                  <c:v>43679.093744733793</c:v>
                </c:pt>
                <c:pt idx="106">
                  <c:v>43679.104161400464</c:v>
                </c:pt>
                <c:pt idx="107">
                  <c:v>43679.114578067129</c:v>
                </c:pt>
                <c:pt idx="108">
                  <c:v>43679.124994733793</c:v>
                </c:pt>
                <c:pt idx="109">
                  <c:v>43679.135411400464</c:v>
                </c:pt>
                <c:pt idx="110">
                  <c:v>43679.145828067129</c:v>
                </c:pt>
                <c:pt idx="111">
                  <c:v>43679.156244733793</c:v>
                </c:pt>
                <c:pt idx="112">
                  <c:v>43679.166661400464</c:v>
                </c:pt>
                <c:pt idx="113">
                  <c:v>43679.177078067129</c:v>
                </c:pt>
                <c:pt idx="114">
                  <c:v>43679.187494733793</c:v>
                </c:pt>
                <c:pt idx="115">
                  <c:v>43679.197911400464</c:v>
                </c:pt>
                <c:pt idx="116">
                  <c:v>43679.208328067129</c:v>
                </c:pt>
                <c:pt idx="117">
                  <c:v>43679.218744733793</c:v>
                </c:pt>
                <c:pt idx="118">
                  <c:v>43679.229161400464</c:v>
                </c:pt>
                <c:pt idx="119">
                  <c:v>43679.239578067129</c:v>
                </c:pt>
                <c:pt idx="120">
                  <c:v>43679.249994733793</c:v>
                </c:pt>
                <c:pt idx="121">
                  <c:v>43679.260411400464</c:v>
                </c:pt>
                <c:pt idx="122">
                  <c:v>43679.270828067129</c:v>
                </c:pt>
                <c:pt idx="123">
                  <c:v>43679.281244733793</c:v>
                </c:pt>
                <c:pt idx="124">
                  <c:v>43679.291661400464</c:v>
                </c:pt>
                <c:pt idx="125">
                  <c:v>43679.302078067129</c:v>
                </c:pt>
                <c:pt idx="126">
                  <c:v>43679.312494733793</c:v>
                </c:pt>
                <c:pt idx="127">
                  <c:v>43679.322911400464</c:v>
                </c:pt>
                <c:pt idx="128">
                  <c:v>43679.333328067129</c:v>
                </c:pt>
                <c:pt idx="129">
                  <c:v>43679.343744733793</c:v>
                </c:pt>
                <c:pt idx="130">
                  <c:v>43679.354161400464</c:v>
                </c:pt>
                <c:pt idx="131">
                  <c:v>43679.364578067129</c:v>
                </c:pt>
                <c:pt idx="132">
                  <c:v>43679.374994733793</c:v>
                </c:pt>
                <c:pt idx="133">
                  <c:v>43679.385411400464</c:v>
                </c:pt>
                <c:pt idx="134">
                  <c:v>43679.395828067129</c:v>
                </c:pt>
                <c:pt idx="135">
                  <c:v>43679.406244733793</c:v>
                </c:pt>
                <c:pt idx="136">
                  <c:v>43679.416661400464</c:v>
                </c:pt>
                <c:pt idx="137">
                  <c:v>43679.427078067129</c:v>
                </c:pt>
                <c:pt idx="138">
                  <c:v>43679.437494733793</c:v>
                </c:pt>
                <c:pt idx="139">
                  <c:v>43679.447911400464</c:v>
                </c:pt>
                <c:pt idx="140">
                  <c:v>43679.458328067129</c:v>
                </c:pt>
                <c:pt idx="141">
                  <c:v>43679.468744733793</c:v>
                </c:pt>
                <c:pt idx="142">
                  <c:v>43679.479161400464</c:v>
                </c:pt>
                <c:pt idx="143">
                  <c:v>43679.489578067129</c:v>
                </c:pt>
                <c:pt idx="144">
                  <c:v>43679.499994733793</c:v>
                </c:pt>
                <c:pt idx="145">
                  <c:v>43679.510411400464</c:v>
                </c:pt>
                <c:pt idx="146">
                  <c:v>43679.520828067129</c:v>
                </c:pt>
                <c:pt idx="147">
                  <c:v>43679.531244733793</c:v>
                </c:pt>
                <c:pt idx="148">
                  <c:v>43679.541661400464</c:v>
                </c:pt>
                <c:pt idx="149">
                  <c:v>43679.552078067129</c:v>
                </c:pt>
                <c:pt idx="150">
                  <c:v>43679.562494733793</c:v>
                </c:pt>
                <c:pt idx="151">
                  <c:v>43679.572911400464</c:v>
                </c:pt>
                <c:pt idx="152">
                  <c:v>43679.583328067129</c:v>
                </c:pt>
                <c:pt idx="153">
                  <c:v>43679.593744733793</c:v>
                </c:pt>
                <c:pt idx="154">
                  <c:v>43679.604161400464</c:v>
                </c:pt>
                <c:pt idx="155">
                  <c:v>43679.614578067129</c:v>
                </c:pt>
                <c:pt idx="156">
                  <c:v>43679.624994733793</c:v>
                </c:pt>
                <c:pt idx="157">
                  <c:v>43679.635411400464</c:v>
                </c:pt>
                <c:pt idx="158">
                  <c:v>43679.645828067129</c:v>
                </c:pt>
                <c:pt idx="159">
                  <c:v>43679.656244733793</c:v>
                </c:pt>
                <c:pt idx="160">
                  <c:v>43679.666661400464</c:v>
                </c:pt>
                <c:pt idx="161">
                  <c:v>43679.677078067129</c:v>
                </c:pt>
                <c:pt idx="162">
                  <c:v>43679.687494733793</c:v>
                </c:pt>
                <c:pt idx="163">
                  <c:v>43679.697911400464</c:v>
                </c:pt>
                <c:pt idx="164">
                  <c:v>43679.708328067129</c:v>
                </c:pt>
                <c:pt idx="165">
                  <c:v>43679.718744733793</c:v>
                </c:pt>
                <c:pt idx="166">
                  <c:v>43679.729161400464</c:v>
                </c:pt>
                <c:pt idx="167">
                  <c:v>43679.739578067129</c:v>
                </c:pt>
                <c:pt idx="168">
                  <c:v>43679.749994733793</c:v>
                </c:pt>
                <c:pt idx="169">
                  <c:v>43679.760411400464</c:v>
                </c:pt>
                <c:pt idx="170">
                  <c:v>43679.770828067129</c:v>
                </c:pt>
                <c:pt idx="171">
                  <c:v>43679.781244733793</c:v>
                </c:pt>
                <c:pt idx="172">
                  <c:v>43679.791661400464</c:v>
                </c:pt>
                <c:pt idx="173">
                  <c:v>43679.802078067129</c:v>
                </c:pt>
                <c:pt idx="174">
                  <c:v>43679.812494733793</c:v>
                </c:pt>
                <c:pt idx="175">
                  <c:v>43679.822911400464</c:v>
                </c:pt>
                <c:pt idx="176">
                  <c:v>43679.833328067129</c:v>
                </c:pt>
                <c:pt idx="177">
                  <c:v>43679.843744733793</c:v>
                </c:pt>
                <c:pt idx="178">
                  <c:v>43679.854161400464</c:v>
                </c:pt>
                <c:pt idx="179">
                  <c:v>43679.864578067129</c:v>
                </c:pt>
                <c:pt idx="180">
                  <c:v>43679.874994733793</c:v>
                </c:pt>
                <c:pt idx="181">
                  <c:v>43679.885411400464</c:v>
                </c:pt>
                <c:pt idx="182">
                  <c:v>43679.895828067129</c:v>
                </c:pt>
                <c:pt idx="183">
                  <c:v>43679.906244733793</c:v>
                </c:pt>
                <c:pt idx="184">
                  <c:v>43679.916661400464</c:v>
                </c:pt>
                <c:pt idx="185">
                  <c:v>43679.927078067129</c:v>
                </c:pt>
                <c:pt idx="186">
                  <c:v>43679.937494733793</c:v>
                </c:pt>
                <c:pt idx="187">
                  <c:v>43679.947911400464</c:v>
                </c:pt>
                <c:pt idx="188">
                  <c:v>43679.958328067129</c:v>
                </c:pt>
                <c:pt idx="189">
                  <c:v>43679.968744733793</c:v>
                </c:pt>
                <c:pt idx="190">
                  <c:v>43679.979161400464</c:v>
                </c:pt>
                <c:pt idx="191">
                  <c:v>43679.989578067129</c:v>
                </c:pt>
                <c:pt idx="192">
                  <c:v>43679.999994733793</c:v>
                </c:pt>
                <c:pt idx="193">
                  <c:v>43680.010411400464</c:v>
                </c:pt>
                <c:pt idx="194">
                  <c:v>43680.020828067129</c:v>
                </c:pt>
                <c:pt idx="195">
                  <c:v>43680.031244733793</c:v>
                </c:pt>
                <c:pt idx="196">
                  <c:v>43680.041661400464</c:v>
                </c:pt>
                <c:pt idx="197">
                  <c:v>43680.052078067129</c:v>
                </c:pt>
                <c:pt idx="198">
                  <c:v>43680.062494733793</c:v>
                </c:pt>
                <c:pt idx="199">
                  <c:v>43680.072911400464</c:v>
                </c:pt>
                <c:pt idx="200">
                  <c:v>43680.083328067129</c:v>
                </c:pt>
                <c:pt idx="201">
                  <c:v>43680.093744733793</c:v>
                </c:pt>
                <c:pt idx="202">
                  <c:v>43680.104161400464</c:v>
                </c:pt>
                <c:pt idx="203">
                  <c:v>43680.114578067129</c:v>
                </c:pt>
                <c:pt idx="204">
                  <c:v>43680.124994733793</c:v>
                </c:pt>
                <c:pt idx="205">
                  <c:v>43680.135411400464</c:v>
                </c:pt>
                <c:pt idx="206">
                  <c:v>43680.145828067129</c:v>
                </c:pt>
                <c:pt idx="207">
                  <c:v>43680.156244733793</c:v>
                </c:pt>
                <c:pt idx="208">
                  <c:v>43680.166661400464</c:v>
                </c:pt>
                <c:pt idx="209">
                  <c:v>43680.177078067129</c:v>
                </c:pt>
                <c:pt idx="210">
                  <c:v>43680.187494733793</c:v>
                </c:pt>
                <c:pt idx="211">
                  <c:v>43680.197911400464</c:v>
                </c:pt>
                <c:pt idx="212">
                  <c:v>43680.208328067129</c:v>
                </c:pt>
                <c:pt idx="213">
                  <c:v>43680.218744733793</c:v>
                </c:pt>
                <c:pt idx="214">
                  <c:v>43680.229161400464</c:v>
                </c:pt>
                <c:pt idx="215">
                  <c:v>43680.239578067129</c:v>
                </c:pt>
                <c:pt idx="216">
                  <c:v>43680.249994733793</c:v>
                </c:pt>
                <c:pt idx="217">
                  <c:v>43680.260411400464</c:v>
                </c:pt>
                <c:pt idx="218">
                  <c:v>43680.270828067129</c:v>
                </c:pt>
                <c:pt idx="219">
                  <c:v>43680.281244733793</c:v>
                </c:pt>
                <c:pt idx="220">
                  <c:v>43680.291661400464</c:v>
                </c:pt>
                <c:pt idx="221">
                  <c:v>43680.302078067129</c:v>
                </c:pt>
                <c:pt idx="222">
                  <c:v>43680.312494733793</c:v>
                </c:pt>
                <c:pt idx="223">
                  <c:v>43680.322911400464</c:v>
                </c:pt>
                <c:pt idx="224">
                  <c:v>43680.333328067129</c:v>
                </c:pt>
                <c:pt idx="225">
                  <c:v>43680.343744733793</c:v>
                </c:pt>
                <c:pt idx="226">
                  <c:v>43680.354161400464</c:v>
                </c:pt>
                <c:pt idx="227">
                  <c:v>43680.364578067129</c:v>
                </c:pt>
                <c:pt idx="228">
                  <c:v>43680.374994733793</c:v>
                </c:pt>
                <c:pt idx="229">
                  <c:v>43680.385411400464</c:v>
                </c:pt>
                <c:pt idx="230">
                  <c:v>43680.395828067129</c:v>
                </c:pt>
                <c:pt idx="231">
                  <c:v>43680.406244733793</c:v>
                </c:pt>
                <c:pt idx="232">
                  <c:v>43680.416661400464</c:v>
                </c:pt>
                <c:pt idx="233">
                  <c:v>43680.427078067129</c:v>
                </c:pt>
                <c:pt idx="234">
                  <c:v>43680.437494733793</c:v>
                </c:pt>
                <c:pt idx="235">
                  <c:v>43680.447911400464</c:v>
                </c:pt>
                <c:pt idx="236">
                  <c:v>43680.458328067129</c:v>
                </c:pt>
                <c:pt idx="237">
                  <c:v>43680.468744733793</c:v>
                </c:pt>
                <c:pt idx="238">
                  <c:v>43680.479161400464</c:v>
                </c:pt>
                <c:pt idx="239">
                  <c:v>43680.489578067129</c:v>
                </c:pt>
                <c:pt idx="240">
                  <c:v>43680.499994733793</c:v>
                </c:pt>
                <c:pt idx="241">
                  <c:v>43680.510411400464</c:v>
                </c:pt>
                <c:pt idx="242">
                  <c:v>43680.520828067129</c:v>
                </c:pt>
                <c:pt idx="243">
                  <c:v>43680.531244733793</c:v>
                </c:pt>
                <c:pt idx="244">
                  <c:v>43680.541661400464</c:v>
                </c:pt>
                <c:pt idx="245">
                  <c:v>43680.552078067129</c:v>
                </c:pt>
                <c:pt idx="246">
                  <c:v>43680.562494733793</c:v>
                </c:pt>
                <c:pt idx="247">
                  <c:v>43680.572911400464</c:v>
                </c:pt>
                <c:pt idx="248">
                  <c:v>43680.583328067129</c:v>
                </c:pt>
                <c:pt idx="249">
                  <c:v>43680.593744733793</c:v>
                </c:pt>
                <c:pt idx="250">
                  <c:v>43680.604161400464</c:v>
                </c:pt>
                <c:pt idx="251">
                  <c:v>43680.614578067129</c:v>
                </c:pt>
                <c:pt idx="252">
                  <c:v>43680.624994733793</c:v>
                </c:pt>
                <c:pt idx="253">
                  <c:v>43680.635411400464</c:v>
                </c:pt>
                <c:pt idx="254">
                  <c:v>43680.645828067129</c:v>
                </c:pt>
                <c:pt idx="255">
                  <c:v>43680.656244733793</c:v>
                </c:pt>
                <c:pt idx="256">
                  <c:v>43680.666661400464</c:v>
                </c:pt>
                <c:pt idx="257">
                  <c:v>43680.677078067129</c:v>
                </c:pt>
                <c:pt idx="258">
                  <c:v>43680.687494733793</c:v>
                </c:pt>
                <c:pt idx="259">
                  <c:v>43680.697911400464</c:v>
                </c:pt>
                <c:pt idx="260">
                  <c:v>43680.708328067129</c:v>
                </c:pt>
                <c:pt idx="261">
                  <c:v>43680.718744733793</c:v>
                </c:pt>
                <c:pt idx="262">
                  <c:v>43680.729161400464</c:v>
                </c:pt>
                <c:pt idx="263">
                  <c:v>43680.739578067129</c:v>
                </c:pt>
                <c:pt idx="264">
                  <c:v>43680.749994733793</c:v>
                </c:pt>
                <c:pt idx="265">
                  <c:v>43680.760411400464</c:v>
                </c:pt>
                <c:pt idx="266">
                  <c:v>43680.770828067129</c:v>
                </c:pt>
                <c:pt idx="267">
                  <c:v>43680.781244733793</c:v>
                </c:pt>
                <c:pt idx="268">
                  <c:v>43680.791661400464</c:v>
                </c:pt>
                <c:pt idx="269">
                  <c:v>43680.802078067129</c:v>
                </c:pt>
                <c:pt idx="270">
                  <c:v>43680.812494733793</c:v>
                </c:pt>
                <c:pt idx="271">
                  <c:v>43680.822911400464</c:v>
                </c:pt>
                <c:pt idx="272">
                  <c:v>43680.833328067129</c:v>
                </c:pt>
                <c:pt idx="273">
                  <c:v>43680.843744733793</c:v>
                </c:pt>
                <c:pt idx="274">
                  <c:v>43680.854161400464</c:v>
                </c:pt>
                <c:pt idx="275">
                  <c:v>43680.864578067129</c:v>
                </c:pt>
                <c:pt idx="276">
                  <c:v>43680.874994733793</c:v>
                </c:pt>
                <c:pt idx="277">
                  <c:v>43680.885411400464</c:v>
                </c:pt>
                <c:pt idx="278">
                  <c:v>43680.895828067129</c:v>
                </c:pt>
                <c:pt idx="279">
                  <c:v>43680.906244733793</c:v>
                </c:pt>
                <c:pt idx="280">
                  <c:v>43680.916661400464</c:v>
                </c:pt>
                <c:pt idx="281">
                  <c:v>43680.927078067129</c:v>
                </c:pt>
                <c:pt idx="282">
                  <c:v>43680.937494733793</c:v>
                </c:pt>
                <c:pt idx="283">
                  <c:v>43680.947911400464</c:v>
                </c:pt>
                <c:pt idx="284">
                  <c:v>43680.958328067129</c:v>
                </c:pt>
                <c:pt idx="285">
                  <c:v>43680.968744733793</c:v>
                </c:pt>
                <c:pt idx="286">
                  <c:v>43680.979161400464</c:v>
                </c:pt>
                <c:pt idx="287">
                  <c:v>43680.989578067129</c:v>
                </c:pt>
                <c:pt idx="288">
                  <c:v>43680.999994733793</c:v>
                </c:pt>
                <c:pt idx="289">
                  <c:v>43681.010411400464</c:v>
                </c:pt>
                <c:pt idx="290">
                  <c:v>43681.020828067129</c:v>
                </c:pt>
                <c:pt idx="291">
                  <c:v>43681.031244733793</c:v>
                </c:pt>
                <c:pt idx="292">
                  <c:v>43681.041661400464</c:v>
                </c:pt>
                <c:pt idx="293">
                  <c:v>43681.052078067129</c:v>
                </c:pt>
                <c:pt idx="294">
                  <c:v>43681.062494733793</c:v>
                </c:pt>
                <c:pt idx="295">
                  <c:v>43681.072911400464</c:v>
                </c:pt>
                <c:pt idx="296">
                  <c:v>43681.083328067129</c:v>
                </c:pt>
                <c:pt idx="297">
                  <c:v>43681.093744733793</c:v>
                </c:pt>
                <c:pt idx="298">
                  <c:v>43681.104161400464</c:v>
                </c:pt>
                <c:pt idx="299">
                  <c:v>43681.114578067129</c:v>
                </c:pt>
                <c:pt idx="300">
                  <c:v>43681.124994733793</c:v>
                </c:pt>
                <c:pt idx="301">
                  <c:v>43681.135411400464</c:v>
                </c:pt>
                <c:pt idx="302">
                  <c:v>43681.145828067129</c:v>
                </c:pt>
                <c:pt idx="303">
                  <c:v>43681.156244733793</c:v>
                </c:pt>
                <c:pt idx="304">
                  <c:v>43681.166661400464</c:v>
                </c:pt>
                <c:pt idx="305">
                  <c:v>43681.177078067129</c:v>
                </c:pt>
                <c:pt idx="306">
                  <c:v>43681.187494733793</c:v>
                </c:pt>
                <c:pt idx="307">
                  <c:v>43681.197911400464</c:v>
                </c:pt>
                <c:pt idx="308">
                  <c:v>43681.208328067129</c:v>
                </c:pt>
                <c:pt idx="309">
                  <c:v>43681.218744733793</c:v>
                </c:pt>
                <c:pt idx="310">
                  <c:v>43681.229161400464</c:v>
                </c:pt>
                <c:pt idx="311">
                  <c:v>43681.239578067129</c:v>
                </c:pt>
                <c:pt idx="312">
                  <c:v>43681.249994733793</c:v>
                </c:pt>
                <c:pt idx="313">
                  <c:v>43681.260411400464</c:v>
                </c:pt>
                <c:pt idx="314">
                  <c:v>43681.270828067129</c:v>
                </c:pt>
                <c:pt idx="315">
                  <c:v>43681.281244733793</c:v>
                </c:pt>
                <c:pt idx="316">
                  <c:v>43681.291661400464</c:v>
                </c:pt>
                <c:pt idx="317">
                  <c:v>43681.302078067129</c:v>
                </c:pt>
                <c:pt idx="318">
                  <c:v>43681.312494733793</c:v>
                </c:pt>
                <c:pt idx="319">
                  <c:v>43681.322911400464</c:v>
                </c:pt>
                <c:pt idx="320">
                  <c:v>43681.333328067129</c:v>
                </c:pt>
                <c:pt idx="321">
                  <c:v>43681.343744733793</c:v>
                </c:pt>
                <c:pt idx="322">
                  <c:v>43681.354161400464</c:v>
                </c:pt>
                <c:pt idx="323">
                  <c:v>43681.364578067129</c:v>
                </c:pt>
                <c:pt idx="324">
                  <c:v>43681.374994733793</c:v>
                </c:pt>
                <c:pt idx="325">
                  <c:v>43681.385411400464</c:v>
                </c:pt>
                <c:pt idx="326">
                  <c:v>43681.395828067129</c:v>
                </c:pt>
                <c:pt idx="327">
                  <c:v>43681.406244733793</c:v>
                </c:pt>
                <c:pt idx="328">
                  <c:v>43681.416661400464</c:v>
                </c:pt>
                <c:pt idx="329">
                  <c:v>43681.427078067129</c:v>
                </c:pt>
                <c:pt idx="330">
                  <c:v>43681.437494733793</c:v>
                </c:pt>
                <c:pt idx="331">
                  <c:v>43681.447911400464</c:v>
                </c:pt>
                <c:pt idx="332">
                  <c:v>43681.458328067129</c:v>
                </c:pt>
                <c:pt idx="333">
                  <c:v>43681.468744733793</c:v>
                </c:pt>
                <c:pt idx="334">
                  <c:v>43681.479161400464</c:v>
                </c:pt>
                <c:pt idx="335">
                  <c:v>43681.489578067129</c:v>
                </c:pt>
                <c:pt idx="336">
                  <c:v>43681.499994733793</c:v>
                </c:pt>
                <c:pt idx="337">
                  <c:v>43681.510411400464</c:v>
                </c:pt>
                <c:pt idx="338">
                  <c:v>43681.520828067129</c:v>
                </c:pt>
                <c:pt idx="339">
                  <c:v>43681.531244733793</c:v>
                </c:pt>
                <c:pt idx="340">
                  <c:v>43681.541661400464</c:v>
                </c:pt>
                <c:pt idx="341">
                  <c:v>43681.552078067129</c:v>
                </c:pt>
                <c:pt idx="342">
                  <c:v>43681.562494733793</c:v>
                </c:pt>
                <c:pt idx="343">
                  <c:v>43681.572911400464</c:v>
                </c:pt>
                <c:pt idx="344">
                  <c:v>43681.583328067129</c:v>
                </c:pt>
                <c:pt idx="345">
                  <c:v>43681.593744733793</c:v>
                </c:pt>
                <c:pt idx="346">
                  <c:v>43681.604161400464</c:v>
                </c:pt>
                <c:pt idx="347">
                  <c:v>43681.614578067129</c:v>
                </c:pt>
                <c:pt idx="348">
                  <c:v>43681.624994733793</c:v>
                </c:pt>
                <c:pt idx="349">
                  <c:v>43681.635411400464</c:v>
                </c:pt>
                <c:pt idx="350">
                  <c:v>43681.645828067129</c:v>
                </c:pt>
                <c:pt idx="351">
                  <c:v>43681.656244733793</c:v>
                </c:pt>
                <c:pt idx="352">
                  <c:v>43681.666661400464</c:v>
                </c:pt>
                <c:pt idx="353">
                  <c:v>43681.677078067129</c:v>
                </c:pt>
                <c:pt idx="354">
                  <c:v>43681.687494733793</c:v>
                </c:pt>
                <c:pt idx="355">
                  <c:v>43681.697911400464</c:v>
                </c:pt>
                <c:pt idx="356">
                  <c:v>43681.708328067129</c:v>
                </c:pt>
                <c:pt idx="357">
                  <c:v>43681.718744733793</c:v>
                </c:pt>
                <c:pt idx="358">
                  <c:v>43681.729161400464</c:v>
                </c:pt>
                <c:pt idx="359">
                  <c:v>43681.739578067129</c:v>
                </c:pt>
                <c:pt idx="360">
                  <c:v>43681.749994733793</c:v>
                </c:pt>
                <c:pt idx="361">
                  <c:v>43681.760411400464</c:v>
                </c:pt>
                <c:pt idx="362">
                  <c:v>43681.770828067129</c:v>
                </c:pt>
                <c:pt idx="363">
                  <c:v>43681.781244733793</c:v>
                </c:pt>
                <c:pt idx="364">
                  <c:v>43681.791661400464</c:v>
                </c:pt>
                <c:pt idx="365">
                  <c:v>43681.802078067129</c:v>
                </c:pt>
                <c:pt idx="366">
                  <c:v>43681.812494733793</c:v>
                </c:pt>
                <c:pt idx="367">
                  <c:v>43681.822911400464</c:v>
                </c:pt>
                <c:pt idx="368">
                  <c:v>43681.833328067129</c:v>
                </c:pt>
                <c:pt idx="369">
                  <c:v>43681.843744733793</c:v>
                </c:pt>
                <c:pt idx="370">
                  <c:v>43681.854161400464</c:v>
                </c:pt>
                <c:pt idx="371">
                  <c:v>43681.864578067129</c:v>
                </c:pt>
                <c:pt idx="372">
                  <c:v>43681.874994733793</c:v>
                </c:pt>
                <c:pt idx="373">
                  <c:v>43681.885411400464</c:v>
                </c:pt>
                <c:pt idx="374">
                  <c:v>43681.895828067129</c:v>
                </c:pt>
                <c:pt idx="375">
                  <c:v>43681.906244733793</c:v>
                </c:pt>
                <c:pt idx="376">
                  <c:v>43681.916661400464</c:v>
                </c:pt>
                <c:pt idx="377">
                  <c:v>43681.927078067129</c:v>
                </c:pt>
                <c:pt idx="378">
                  <c:v>43681.937494733793</c:v>
                </c:pt>
                <c:pt idx="379">
                  <c:v>43681.947911400464</c:v>
                </c:pt>
                <c:pt idx="380">
                  <c:v>43681.958328067129</c:v>
                </c:pt>
                <c:pt idx="381">
                  <c:v>43681.968744733793</c:v>
                </c:pt>
                <c:pt idx="382">
                  <c:v>43681.979161400464</c:v>
                </c:pt>
                <c:pt idx="383">
                  <c:v>43681.989578067129</c:v>
                </c:pt>
                <c:pt idx="384">
                  <c:v>43681.999994733793</c:v>
                </c:pt>
                <c:pt idx="385">
                  <c:v>43682.010411400464</c:v>
                </c:pt>
                <c:pt idx="386">
                  <c:v>43682.020828067129</c:v>
                </c:pt>
                <c:pt idx="387">
                  <c:v>43682.031244733793</c:v>
                </c:pt>
                <c:pt idx="388">
                  <c:v>43682.041661400464</c:v>
                </c:pt>
                <c:pt idx="389">
                  <c:v>43682.052078067129</c:v>
                </c:pt>
                <c:pt idx="390">
                  <c:v>43682.062494733793</c:v>
                </c:pt>
                <c:pt idx="391">
                  <c:v>43682.072911400464</c:v>
                </c:pt>
                <c:pt idx="392">
                  <c:v>43682.083328067129</c:v>
                </c:pt>
                <c:pt idx="393">
                  <c:v>43682.093744733793</c:v>
                </c:pt>
                <c:pt idx="394">
                  <c:v>43682.104161400464</c:v>
                </c:pt>
                <c:pt idx="395">
                  <c:v>43682.114578067129</c:v>
                </c:pt>
                <c:pt idx="396">
                  <c:v>43682.124994733793</c:v>
                </c:pt>
                <c:pt idx="397">
                  <c:v>43682.135411400464</c:v>
                </c:pt>
                <c:pt idx="398">
                  <c:v>43682.145828067129</c:v>
                </c:pt>
                <c:pt idx="399">
                  <c:v>43682.156244733793</c:v>
                </c:pt>
                <c:pt idx="400">
                  <c:v>43682.166661400464</c:v>
                </c:pt>
                <c:pt idx="401">
                  <c:v>43682.177078067129</c:v>
                </c:pt>
                <c:pt idx="402">
                  <c:v>43682.187494733793</c:v>
                </c:pt>
                <c:pt idx="403">
                  <c:v>43682.197911400464</c:v>
                </c:pt>
                <c:pt idx="404">
                  <c:v>43682.208328067129</c:v>
                </c:pt>
                <c:pt idx="405">
                  <c:v>43682.218744733793</c:v>
                </c:pt>
                <c:pt idx="406">
                  <c:v>43682.229161400464</c:v>
                </c:pt>
                <c:pt idx="407">
                  <c:v>43682.239578067129</c:v>
                </c:pt>
                <c:pt idx="408">
                  <c:v>43682.249994733793</c:v>
                </c:pt>
                <c:pt idx="409">
                  <c:v>43682.260411400464</c:v>
                </c:pt>
                <c:pt idx="410">
                  <c:v>43682.270828067129</c:v>
                </c:pt>
                <c:pt idx="411">
                  <c:v>43682.281244733793</c:v>
                </c:pt>
                <c:pt idx="412">
                  <c:v>43682.291661400464</c:v>
                </c:pt>
                <c:pt idx="413">
                  <c:v>43682.302078067129</c:v>
                </c:pt>
                <c:pt idx="414">
                  <c:v>43682.312494733793</c:v>
                </c:pt>
                <c:pt idx="415">
                  <c:v>43682.322911400464</c:v>
                </c:pt>
                <c:pt idx="416">
                  <c:v>43682.333328067129</c:v>
                </c:pt>
                <c:pt idx="417">
                  <c:v>43682.343744733793</c:v>
                </c:pt>
                <c:pt idx="418">
                  <c:v>43682.354161400464</c:v>
                </c:pt>
                <c:pt idx="419">
                  <c:v>43682.364578067129</c:v>
                </c:pt>
                <c:pt idx="420">
                  <c:v>43682.374994733793</c:v>
                </c:pt>
                <c:pt idx="421">
                  <c:v>43682.385411400464</c:v>
                </c:pt>
                <c:pt idx="422">
                  <c:v>43682.395828067129</c:v>
                </c:pt>
                <c:pt idx="423">
                  <c:v>43682.406244733793</c:v>
                </c:pt>
                <c:pt idx="424">
                  <c:v>43682.416661400464</c:v>
                </c:pt>
                <c:pt idx="425">
                  <c:v>43682.427078067129</c:v>
                </c:pt>
                <c:pt idx="426">
                  <c:v>43682.437494733793</c:v>
                </c:pt>
                <c:pt idx="427">
                  <c:v>43682.447911400464</c:v>
                </c:pt>
                <c:pt idx="428">
                  <c:v>43682.458328067129</c:v>
                </c:pt>
                <c:pt idx="429">
                  <c:v>43682.468744733793</c:v>
                </c:pt>
                <c:pt idx="430">
                  <c:v>43682.479161400464</c:v>
                </c:pt>
                <c:pt idx="431">
                  <c:v>43682.489578067129</c:v>
                </c:pt>
                <c:pt idx="432">
                  <c:v>43682.499994733793</c:v>
                </c:pt>
                <c:pt idx="433">
                  <c:v>43682.510411400464</c:v>
                </c:pt>
                <c:pt idx="434">
                  <c:v>43682.520828067129</c:v>
                </c:pt>
                <c:pt idx="435">
                  <c:v>43682.531244733793</c:v>
                </c:pt>
                <c:pt idx="436">
                  <c:v>43682.541661400464</c:v>
                </c:pt>
                <c:pt idx="437">
                  <c:v>43682.552078067129</c:v>
                </c:pt>
                <c:pt idx="438">
                  <c:v>43682.562494733793</c:v>
                </c:pt>
                <c:pt idx="439">
                  <c:v>43682.572911400464</c:v>
                </c:pt>
                <c:pt idx="440">
                  <c:v>43682.583328067129</c:v>
                </c:pt>
                <c:pt idx="441">
                  <c:v>43682.593744733793</c:v>
                </c:pt>
                <c:pt idx="442">
                  <c:v>43682.604161400464</c:v>
                </c:pt>
                <c:pt idx="443">
                  <c:v>43682.614578067129</c:v>
                </c:pt>
                <c:pt idx="444">
                  <c:v>43682.624994733793</c:v>
                </c:pt>
                <c:pt idx="445">
                  <c:v>43682.635411400464</c:v>
                </c:pt>
                <c:pt idx="446">
                  <c:v>43682.645828067129</c:v>
                </c:pt>
                <c:pt idx="447">
                  <c:v>43682.656244733793</c:v>
                </c:pt>
                <c:pt idx="448">
                  <c:v>43682.666661400464</c:v>
                </c:pt>
                <c:pt idx="449">
                  <c:v>43682.677078067129</c:v>
                </c:pt>
                <c:pt idx="450">
                  <c:v>43682.687494733793</c:v>
                </c:pt>
                <c:pt idx="451">
                  <c:v>43682.697911400464</c:v>
                </c:pt>
                <c:pt idx="452">
                  <c:v>43682.708328067129</c:v>
                </c:pt>
                <c:pt idx="453">
                  <c:v>43682.718744733793</c:v>
                </c:pt>
                <c:pt idx="454">
                  <c:v>43682.729161400464</c:v>
                </c:pt>
                <c:pt idx="455">
                  <c:v>43682.739578067129</c:v>
                </c:pt>
                <c:pt idx="456">
                  <c:v>43682.749994733793</c:v>
                </c:pt>
                <c:pt idx="457">
                  <c:v>43682.760411400464</c:v>
                </c:pt>
                <c:pt idx="458">
                  <c:v>43682.770828067129</c:v>
                </c:pt>
                <c:pt idx="459">
                  <c:v>43682.781244733793</c:v>
                </c:pt>
                <c:pt idx="460">
                  <c:v>43682.791661400464</c:v>
                </c:pt>
                <c:pt idx="461">
                  <c:v>43682.802078067129</c:v>
                </c:pt>
                <c:pt idx="462">
                  <c:v>43682.812494733793</c:v>
                </c:pt>
                <c:pt idx="463">
                  <c:v>43682.822911400464</c:v>
                </c:pt>
                <c:pt idx="464">
                  <c:v>43682.833328067129</c:v>
                </c:pt>
                <c:pt idx="465">
                  <c:v>43682.843744733793</c:v>
                </c:pt>
                <c:pt idx="466">
                  <c:v>43682.854161400464</c:v>
                </c:pt>
                <c:pt idx="467">
                  <c:v>43682.864578067129</c:v>
                </c:pt>
                <c:pt idx="468">
                  <c:v>43682.874994733793</c:v>
                </c:pt>
                <c:pt idx="469">
                  <c:v>43682.885411400464</c:v>
                </c:pt>
                <c:pt idx="470">
                  <c:v>43682.895828067129</c:v>
                </c:pt>
                <c:pt idx="471">
                  <c:v>43682.906244733793</c:v>
                </c:pt>
                <c:pt idx="472">
                  <c:v>43682.916661400464</c:v>
                </c:pt>
                <c:pt idx="473">
                  <c:v>43682.927078067129</c:v>
                </c:pt>
                <c:pt idx="474">
                  <c:v>43682.937494733793</c:v>
                </c:pt>
                <c:pt idx="475">
                  <c:v>43682.947911400464</c:v>
                </c:pt>
                <c:pt idx="476">
                  <c:v>43682.958328067129</c:v>
                </c:pt>
                <c:pt idx="477">
                  <c:v>43682.968744733793</c:v>
                </c:pt>
                <c:pt idx="478">
                  <c:v>43682.979161400464</c:v>
                </c:pt>
                <c:pt idx="479">
                  <c:v>43682.989578067129</c:v>
                </c:pt>
                <c:pt idx="480">
                  <c:v>43682.999994733793</c:v>
                </c:pt>
                <c:pt idx="481">
                  <c:v>43683.010411400464</c:v>
                </c:pt>
                <c:pt idx="482">
                  <c:v>43683.020828067129</c:v>
                </c:pt>
                <c:pt idx="483">
                  <c:v>43683.031244733793</c:v>
                </c:pt>
                <c:pt idx="484">
                  <c:v>43683.041661400464</c:v>
                </c:pt>
                <c:pt idx="485">
                  <c:v>43683.052078067129</c:v>
                </c:pt>
                <c:pt idx="486">
                  <c:v>43683.062494733793</c:v>
                </c:pt>
                <c:pt idx="487">
                  <c:v>43683.072911400464</c:v>
                </c:pt>
                <c:pt idx="488">
                  <c:v>43683.083328067129</c:v>
                </c:pt>
                <c:pt idx="489">
                  <c:v>43683.093744733793</c:v>
                </c:pt>
                <c:pt idx="490">
                  <c:v>43683.104161400464</c:v>
                </c:pt>
                <c:pt idx="491">
                  <c:v>43683.114578067129</c:v>
                </c:pt>
                <c:pt idx="492">
                  <c:v>43683.124994733793</c:v>
                </c:pt>
                <c:pt idx="493">
                  <c:v>43683.135411400464</c:v>
                </c:pt>
                <c:pt idx="494">
                  <c:v>43683.145828067129</c:v>
                </c:pt>
                <c:pt idx="495">
                  <c:v>43683.156244733793</c:v>
                </c:pt>
                <c:pt idx="496">
                  <c:v>43683.166661400464</c:v>
                </c:pt>
                <c:pt idx="497">
                  <c:v>43683.177078067129</c:v>
                </c:pt>
                <c:pt idx="498">
                  <c:v>43683.187494733793</c:v>
                </c:pt>
                <c:pt idx="499">
                  <c:v>43683.197911400464</c:v>
                </c:pt>
                <c:pt idx="500">
                  <c:v>43683.208328067129</c:v>
                </c:pt>
                <c:pt idx="501">
                  <c:v>43683.218744733793</c:v>
                </c:pt>
                <c:pt idx="502">
                  <c:v>43683.229161400464</c:v>
                </c:pt>
                <c:pt idx="503">
                  <c:v>43683.239578067129</c:v>
                </c:pt>
                <c:pt idx="504">
                  <c:v>43683.249994733793</c:v>
                </c:pt>
                <c:pt idx="505">
                  <c:v>43683.260411400464</c:v>
                </c:pt>
                <c:pt idx="506">
                  <c:v>43683.270828067129</c:v>
                </c:pt>
                <c:pt idx="507">
                  <c:v>43683.281244733793</c:v>
                </c:pt>
                <c:pt idx="508">
                  <c:v>43683.291661400464</c:v>
                </c:pt>
                <c:pt idx="509">
                  <c:v>43683.302078067129</c:v>
                </c:pt>
                <c:pt idx="510">
                  <c:v>43683.312494733793</c:v>
                </c:pt>
                <c:pt idx="511">
                  <c:v>43683.322911400464</c:v>
                </c:pt>
                <c:pt idx="512">
                  <c:v>43683.333328067129</c:v>
                </c:pt>
                <c:pt idx="513">
                  <c:v>43683.343744733793</c:v>
                </c:pt>
                <c:pt idx="514">
                  <c:v>43683.354161400464</c:v>
                </c:pt>
                <c:pt idx="515">
                  <c:v>43683.364578067129</c:v>
                </c:pt>
                <c:pt idx="516">
                  <c:v>43683.374994733793</c:v>
                </c:pt>
                <c:pt idx="517">
                  <c:v>43683.385411400464</c:v>
                </c:pt>
                <c:pt idx="518">
                  <c:v>43683.395828067129</c:v>
                </c:pt>
                <c:pt idx="519">
                  <c:v>43683.406244733793</c:v>
                </c:pt>
                <c:pt idx="520">
                  <c:v>43683.416661400464</c:v>
                </c:pt>
                <c:pt idx="521">
                  <c:v>43683.427078067129</c:v>
                </c:pt>
                <c:pt idx="522">
                  <c:v>43683.437494733793</c:v>
                </c:pt>
                <c:pt idx="523">
                  <c:v>43683.447911400464</c:v>
                </c:pt>
                <c:pt idx="524">
                  <c:v>43683.458328067129</c:v>
                </c:pt>
                <c:pt idx="525">
                  <c:v>43683.468744733793</c:v>
                </c:pt>
                <c:pt idx="526">
                  <c:v>43683.479161400464</c:v>
                </c:pt>
                <c:pt idx="527">
                  <c:v>43683.489578067129</c:v>
                </c:pt>
                <c:pt idx="528">
                  <c:v>43683.499994733793</c:v>
                </c:pt>
                <c:pt idx="529">
                  <c:v>43683.510411400464</c:v>
                </c:pt>
                <c:pt idx="530">
                  <c:v>43683.520828067129</c:v>
                </c:pt>
                <c:pt idx="531">
                  <c:v>43683.531244733793</c:v>
                </c:pt>
                <c:pt idx="532">
                  <c:v>43683.541661400464</c:v>
                </c:pt>
                <c:pt idx="533">
                  <c:v>43683.552078067129</c:v>
                </c:pt>
                <c:pt idx="534">
                  <c:v>43683.562494733793</c:v>
                </c:pt>
                <c:pt idx="535">
                  <c:v>43683.572911400464</c:v>
                </c:pt>
                <c:pt idx="536">
                  <c:v>43683.583328067129</c:v>
                </c:pt>
                <c:pt idx="537">
                  <c:v>43683.593744733793</c:v>
                </c:pt>
                <c:pt idx="538">
                  <c:v>43683.604161400464</c:v>
                </c:pt>
                <c:pt idx="539">
                  <c:v>43683.614578067129</c:v>
                </c:pt>
                <c:pt idx="540">
                  <c:v>43683.624994733793</c:v>
                </c:pt>
                <c:pt idx="541">
                  <c:v>43683.635411400464</c:v>
                </c:pt>
                <c:pt idx="542">
                  <c:v>43683.645828067129</c:v>
                </c:pt>
                <c:pt idx="543">
                  <c:v>43683.656244733793</c:v>
                </c:pt>
                <c:pt idx="544">
                  <c:v>43683.666661400464</c:v>
                </c:pt>
                <c:pt idx="545">
                  <c:v>43683.677078067129</c:v>
                </c:pt>
                <c:pt idx="546">
                  <c:v>43683.687494733793</c:v>
                </c:pt>
                <c:pt idx="547">
                  <c:v>43683.697911400464</c:v>
                </c:pt>
                <c:pt idx="548">
                  <c:v>43683.708328067129</c:v>
                </c:pt>
                <c:pt idx="549">
                  <c:v>43683.718744733793</c:v>
                </c:pt>
                <c:pt idx="550">
                  <c:v>43683.729161400464</c:v>
                </c:pt>
                <c:pt idx="551">
                  <c:v>43683.739578067129</c:v>
                </c:pt>
                <c:pt idx="552">
                  <c:v>43683.749994733793</c:v>
                </c:pt>
                <c:pt idx="553">
                  <c:v>43683.760411400464</c:v>
                </c:pt>
                <c:pt idx="554">
                  <c:v>43683.770828067129</c:v>
                </c:pt>
                <c:pt idx="555">
                  <c:v>43683.781244733793</c:v>
                </c:pt>
                <c:pt idx="556">
                  <c:v>43683.791661400464</c:v>
                </c:pt>
                <c:pt idx="557">
                  <c:v>43683.802078067129</c:v>
                </c:pt>
                <c:pt idx="558">
                  <c:v>43683.812494733793</c:v>
                </c:pt>
                <c:pt idx="559">
                  <c:v>43683.822911400464</c:v>
                </c:pt>
                <c:pt idx="560">
                  <c:v>43683.833328067129</c:v>
                </c:pt>
                <c:pt idx="561">
                  <c:v>43683.843744733793</c:v>
                </c:pt>
                <c:pt idx="562">
                  <c:v>43683.854161400464</c:v>
                </c:pt>
                <c:pt idx="563">
                  <c:v>43683.864578067129</c:v>
                </c:pt>
                <c:pt idx="564">
                  <c:v>43683.874994733793</c:v>
                </c:pt>
                <c:pt idx="565">
                  <c:v>43683.885411400464</c:v>
                </c:pt>
                <c:pt idx="566">
                  <c:v>43683.895828067129</c:v>
                </c:pt>
                <c:pt idx="567">
                  <c:v>43683.906244733793</c:v>
                </c:pt>
                <c:pt idx="568">
                  <c:v>43683.916661400464</c:v>
                </c:pt>
                <c:pt idx="569">
                  <c:v>43683.927078067129</c:v>
                </c:pt>
                <c:pt idx="570">
                  <c:v>43683.937494733793</c:v>
                </c:pt>
                <c:pt idx="571">
                  <c:v>43683.947911400464</c:v>
                </c:pt>
                <c:pt idx="572">
                  <c:v>43683.958328067129</c:v>
                </c:pt>
                <c:pt idx="573">
                  <c:v>43683.968744733793</c:v>
                </c:pt>
                <c:pt idx="574">
                  <c:v>43683.979161400464</c:v>
                </c:pt>
                <c:pt idx="575">
                  <c:v>43683.989578067129</c:v>
                </c:pt>
                <c:pt idx="576">
                  <c:v>43683.999994733793</c:v>
                </c:pt>
                <c:pt idx="577">
                  <c:v>43684.010411400464</c:v>
                </c:pt>
                <c:pt idx="578">
                  <c:v>43684.020828067129</c:v>
                </c:pt>
                <c:pt idx="579">
                  <c:v>43684.031244733793</c:v>
                </c:pt>
                <c:pt idx="580">
                  <c:v>43684.041661400464</c:v>
                </c:pt>
                <c:pt idx="581">
                  <c:v>43684.052078067129</c:v>
                </c:pt>
                <c:pt idx="582">
                  <c:v>43684.062494733793</c:v>
                </c:pt>
                <c:pt idx="583">
                  <c:v>43684.072911400464</c:v>
                </c:pt>
                <c:pt idx="584">
                  <c:v>43684.083328067129</c:v>
                </c:pt>
                <c:pt idx="585">
                  <c:v>43684.093744733793</c:v>
                </c:pt>
                <c:pt idx="586">
                  <c:v>43684.104161400464</c:v>
                </c:pt>
                <c:pt idx="587">
                  <c:v>43684.114578067129</c:v>
                </c:pt>
                <c:pt idx="588">
                  <c:v>43684.124994733793</c:v>
                </c:pt>
                <c:pt idx="589">
                  <c:v>43684.135411400464</c:v>
                </c:pt>
                <c:pt idx="590">
                  <c:v>43684.145828067129</c:v>
                </c:pt>
                <c:pt idx="591">
                  <c:v>43684.156244733793</c:v>
                </c:pt>
                <c:pt idx="592">
                  <c:v>43684.166661400464</c:v>
                </c:pt>
                <c:pt idx="593">
                  <c:v>43684.177078067129</c:v>
                </c:pt>
                <c:pt idx="594">
                  <c:v>43684.187494733793</c:v>
                </c:pt>
                <c:pt idx="595">
                  <c:v>43684.197911400464</c:v>
                </c:pt>
                <c:pt idx="596">
                  <c:v>43684.208328067129</c:v>
                </c:pt>
                <c:pt idx="597">
                  <c:v>43684.218744733793</c:v>
                </c:pt>
                <c:pt idx="598">
                  <c:v>43684.229161400464</c:v>
                </c:pt>
                <c:pt idx="599">
                  <c:v>43684.239578067129</c:v>
                </c:pt>
                <c:pt idx="600">
                  <c:v>43684.249994733793</c:v>
                </c:pt>
                <c:pt idx="601">
                  <c:v>43684.260411400464</c:v>
                </c:pt>
                <c:pt idx="602">
                  <c:v>43684.270828067129</c:v>
                </c:pt>
                <c:pt idx="603">
                  <c:v>43684.281244733793</c:v>
                </c:pt>
                <c:pt idx="604">
                  <c:v>43684.291661400464</c:v>
                </c:pt>
                <c:pt idx="605">
                  <c:v>43684.302078067129</c:v>
                </c:pt>
                <c:pt idx="606">
                  <c:v>43684.312494733793</c:v>
                </c:pt>
                <c:pt idx="607">
                  <c:v>43684.322911400464</c:v>
                </c:pt>
                <c:pt idx="608">
                  <c:v>43684.333328067129</c:v>
                </c:pt>
                <c:pt idx="609">
                  <c:v>43684.343744733793</c:v>
                </c:pt>
                <c:pt idx="610">
                  <c:v>43684.354161400464</c:v>
                </c:pt>
                <c:pt idx="611">
                  <c:v>43684.364578067129</c:v>
                </c:pt>
                <c:pt idx="612">
                  <c:v>43684.374994733793</c:v>
                </c:pt>
                <c:pt idx="613">
                  <c:v>43684.385411400464</c:v>
                </c:pt>
                <c:pt idx="614">
                  <c:v>43684.395828067129</c:v>
                </c:pt>
                <c:pt idx="615">
                  <c:v>43684.406244733793</c:v>
                </c:pt>
                <c:pt idx="616">
                  <c:v>43684.416661400464</c:v>
                </c:pt>
                <c:pt idx="617">
                  <c:v>43684.427078067129</c:v>
                </c:pt>
                <c:pt idx="618">
                  <c:v>43684.437494733793</c:v>
                </c:pt>
                <c:pt idx="619">
                  <c:v>43684.447911400464</c:v>
                </c:pt>
                <c:pt idx="620">
                  <c:v>43684.458328067129</c:v>
                </c:pt>
                <c:pt idx="621">
                  <c:v>43684.468744733793</c:v>
                </c:pt>
                <c:pt idx="622">
                  <c:v>43684.479161400464</c:v>
                </c:pt>
                <c:pt idx="623">
                  <c:v>43684.489578067129</c:v>
                </c:pt>
                <c:pt idx="624">
                  <c:v>43684.499994733793</c:v>
                </c:pt>
                <c:pt idx="625">
                  <c:v>43684.510411400464</c:v>
                </c:pt>
                <c:pt idx="626">
                  <c:v>43684.520828067129</c:v>
                </c:pt>
                <c:pt idx="627">
                  <c:v>43684.531244733793</c:v>
                </c:pt>
                <c:pt idx="628">
                  <c:v>43684.541661400464</c:v>
                </c:pt>
                <c:pt idx="629">
                  <c:v>43684.552078067129</c:v>
                </c:pt>
                <c:pt idx="630">
                  <c:v>43684.562494733793</c:v>
                </c:pt>
                <c:pt idx="631">
                  <c:v>43684.572911400464</c:v>
                </c:pt>
                <c:pt idx="632">
                  <c:v>43684.583328067129</c:v>
                </c:pt>
                <c:pt idx="633">
                  <c:v>43684.593744733793</c:v>
                </c:pt>
                <c:pt idx="634">
                  <c:v>43684.604161400464</c:v>
                </c:pt>
                <c:pt idx="635">
                  <c:v>43684.614578067129</c:v>
                </c:pt>
                <c:pt idx="636">
                  <c:v>43684.624994733793</c:v>
                </c:pt>
                <c:pt idx="637">
                  <c:v>43684.635411400464</c:v>
                </c:pt>
                <c:pt idx="638">
                  <c:v>43684.645828067129</c:v>
                </c:pt>
                <c:pt idx="639">
                  <c:v>43684.656244733793</c:v>
                </c:pt>
                <c:pt idx="640">
                  <c:v>43684.666661400464</c:v>
                </c:pt>
                <c:pt idx="641">
                  <c:v>43684.677078067129</c:v>
                </c:pt>
                <c:pt idx="642">
                  <c:v>43684.687494733793</c:v>
                </c:pt>
                <c:pt idx="643">
                  <c:v>43684.697911400464</c:v>
                </c:pt>
                <c:pt idx="644">
                  <c:v>43684.708328067129</c:v>
                </c:pt>
                <c:pt idx="645">
                  <c:v>43684.718744733793</c:v>
                </c:pt>
                <c:pt idx="646">
                  <c:v>43684.729161400464</c:v>
                </c:pt>
                <c:pt idx="647">
                  <c:v>43684.739578067129</c:v>
                </c:pt>
                <c:pt idx="648">
                  <c:v>43684.749994733793</c:v>
                </c:pt>
                <c:pt idx="649">
                  <c:v>43684.760411400464</c:v>
                </c:pt>
                <c:pt idx="650">
                  <c:v>43684.770828067129</c:v>
                </c:pt>
                <c:pt idx="651">
                  <c:v>43684.781244733793</c:v>
                </c:pt>
                <c:pt idx="652">
                  <c:v>43684.791661400464</c:v>
                </c:pt>
                <c:pt idx="653">
                  <c:v>43684.802078067129</c:v>
                </c:pt>
                <c:pt idx="654">
                  <c:v>43684.812494733793</c:v>
                </c:pt>
                <c:pt idx="655">
                  <c:v>43684.822911400464</c:v>
                </c:pt>
                <c:pt idx="656">
                  <c:v>43684.833328067129</c:v>
                </c:pt>
                <c:pt idx="657">
                  <c:v>43684.843744733793</c:v>
                </c:pt>
                <c:pt idx="658">
                  <c:v>43684.854161400464</c:v>
                </c:pt>
                <c:pt idx="659">
                  <c:v>43684.864578067129</c:v>
                </c:pt>
                <c:pt idx="660">
                  <c:v>43684.874994733793</c:v>
                </c:pt>
                <c:pt idx="661">
                  <c:v>43684.885411400464</c:v>
                </c:pt>
                <c:pt idx="662">
                  <c:v>43684.895828067129</c:v>
                </c:pt>
                <c:pt idx="663">
                  <c:v>43684.906244733793</c:v>
                </c:pt>
                <c:pt idx="664">
                  <c:v>43684.916661400464</c:v>
                </c:pt>
                <c:pt idx="665">
                  <c:v>43684.927078067129</c:v>
                </c:pt>
                <c:pt idx="666">
                  <c:v>43684.937494733793</c:v>
                </c:pt>
                <c:pt idx="667">
                  <c:v>43684.947911400464</c:v>
                </c:pt>
                <c:pt idx="668">
                  <c:v>43684.958328067129</c:v>
                </c:pt>
                <c:pt idx="669">
                  <c:v>43684.968744733793</c:v>
                </c:pt>
                <c:pt idx="670">
                  <c:v>43684.979161400464</c:v>
                </c:pt>
                <c:pt idx="671">
                  <c:v>43684.989578067129</c:v>
                </c:pt>
                <c:pt idx="672">
                  <c:v>43684.999994733793</c:v>
                </c:pt>
                <c:pt idx="673">
                  <c:v>43685.010411400464</c:v>
                </c:pt>
                <c:pt idx="674">
                  <c:v>43685.020828067129</c:v>
                </c:pt>
                <c:pt idx="675">
                  <c:v>43685.031244733793</c:v>
                </c:pt>
                <c:pt idx="676">
                  <c:v>43685.041661400464</c:v>
                </c:pt>
                <c:pt idx="677">
                  <c:v>43685.052078067129</c:v>
                </c:pt>
                <c:pt idx="678">
                  <c:v>43685.062494733793</c:v>
                </c:pt>
                <c:pt idx="679">
                  <c:v>43685.072911400464</c:v>
                </c:pt>
                <c:pt idx="680">
                  <c:v>43685.083328067129</c:v>
                </c:pt>
                <c:pt idx="681">
                  <c:v>43685.093744733793</c:v>
                </c:pt>
                <c:pt idx="682">
                  <c:v>43685.104161400464</c:v>
                </c:pt>
                <c:pt idx="683">
                  <c:v>43685.114578067129</c:v>
                </c:pt>
                <c:pt idx="684">
                  <c:v>43685.124994733793</c:v>
                </c:pt>
                <c:pt idx="685">
                  <c:v>43685.135411400464</c:v>
                </c:pt>
                <c:pt idx="686">
                  <c:v>43685.145828067129</c:v>
                </c:pt>
                <c:pt idx="687">
                  <c:v>43685.156244733793</c:v>
                </c:pt>
                <c:pt idx="688">
                  <c:v>43685.166661400464</c:v>
                </c:pt>
                <c:pt idx="689">
                  <c:v>43685.177078067129</c:v>
                </c:pt>
                <c:pt idx="690">
                  <c:v>43685.187494733793</c:v>
                </c:pt>
                <c:pt idx="691">
                  <c:v>43685.197911400464</c:v>
                </c:pt>
                <c:pt idx="692">
                  <c:v>43685.208328067129</c:v>
                </c:pt>
                <c:pt idx="693">
                  <c:v>43685.218744733793</c:v>
                </c:pt>
                <c:pt idx="694">
                  <c:v>43685.229161400464</c:v>
                </c:pt>
                <c:pt idx="695">
                  <c:v>43685.239578067129</c:v>
                </c:pt>
                <c:pt idx="696">
                  <c:v>43685.249994733793</c:v>
                </c:pt>
                <c:pt idx="697">
                  <c:v>43685.260411400464</c:v>
                </c:pt>
                <c:pt idx="698">
                  <c:v>43685.270828067129</c:v>
                </c:pt>
                <c:pt idx="699">
                  <c:v>43685.281244733793</c:v>
                </c:pt>
                <c:pt idx="700">
                  <c:v>43685.291661400464</c:v>
                </c:pt>
                <c:pt idx="701">
                  <c:v>43685.302078067129</c:v>
                </c:pt>
                <c:pt idx="702">
                  <c:v>43685.312494733793</c:v>
                </c:pt>
                <c:pt idx="703">
                  <c:v>43685.322911400464</c:v>
                </c:pt>
                <c:pt idx="704">
                  <c:v>43685.333328067129</c:v>
                </c:pt>
                <c:pt idx="705">
                  <c:v>43685.343744733793</c:v>
                </c:pt>
                <c:pt idx="706">
                  <c:v>43685.354161400464</c:v>
                </c:pt>
                <c:pt idx="707">
                  <c:v>43685.364578067129</c:v>
                </c:pt>
                <c:pt idx="708">
                  <c:v>43685.374994733793</c:v>
                </c:pt>
                <c:pt idx="709">
                  <c:v>43685.385411400464</c:v>
                </c:pt>
                <c:pt idx="710">
                  <c:v>43685.395828067129</c:v>
                </c:pt>
                <c:pt idx="711">
                  <c:v>43685.406244733793</c:v>
                </c:pt>
                <c:pt idx="712">
                  <c:v>43685.416661400464</c:v>
                </c:pt>
                <c:pt idx="713">
                  <c:v>43685.427078067129</c:v>
                </c:pt>
                <c:pt idx="714">
                  <c:v>43685.437494733793</c:v>
                </c:pt>
                <c:pt idx="715">
                  <c:v>43685.447911400464</c:v>
                </c:pt>
                <c:pt idx="716">
                  <c:v>43685.458328067129</c:v>
                </c:pt>
                <c:pt idx="717">
                  <c:v>43685.468744733793</c:v>
                </c:pt>
                <c:pt idx="718">
                  <c:v>43685.479161400464</c:v>
                </c:pt>
                <c:pt idx="719">
                  <c:v>43685.489578067129</c:v>
                </c:pt>
                <c:pt idx="720">
                  <c:v>43685.499994733793</c:v>
                </c:pt>
                <c:pt idx="721">
                  <c:v>43685.510411400464</c:v>
                </c:pt>
                <c:pt idx="722">
                  <c:v>43685.520828067129</c:v>
                </c:pt>
                <c:pt idx="723">
                  <c:v>43685.531244733793</c:v>
                </c:pt>
                <c:pt idx="724">
                  <c:v>43685.541661400464</c:v>
                </c:pt>
                <c:pt idx="725">
                  <c:v>43685.552078067129</c:v>
                </c:pt>
                <c:pt idx="726">
                  <c:v>43685.562494733793</c:v>
                </c:pt>
                <c:pt idx="727">
                  <c:v>43685.572911400464</c:v>
                </c:pt>
                <c:pt idx="728">
                  <c:v>43685.583328067129</c:v>
                </c:pt>
                <c:pt idx="729">
                  <c:v>43685.593744733793</c:v>
                </c:pt>
                <c:pt idx="730">
                  <c:v>43685.604161400464</c:v>
                </c:pt>
                <c:pt idx="731">
                  <c:v>43685.614578067129</c:v>
                </c:pt>
                <c:pt idx="732">
                  <c:v>43685.624994733793</c:v>
                </c:pt>
                <c:pt idx="733">
                  <c:v>43685.635411400464</c:v>
                </c:pt>
                <c:pt idx="734">
                  <c:v>43685.645828067129</c:v>
                </c:pt>
                <c:pt idx="735">
                  <c:v>43685.656244733793</c:v>
                </c:pt>
                <c:pt idx="736">
                  <c:v>43685.666661400464</c:v>
                </c:pt>
                <c:pt idx="737">
                  <c:v>43685.677078067129</c:v>
                </c:pt>
                <c:pt idx="738">
                  <c:v>43685.687494733793</c:v>
                </c:pt>
                <c:pt idx="739">
                  <c:v>43685.697911400464</c:v>
                </c:pt>
                <c:pt idx="740">
                  <c:v>43685.708328067129</c:v>
                </c:pt>
                <c:pt idx="741">
                  <c:v>43685.718744733793</c:v>
                </c:pt>
                <c:pt idx="742">
                  <c:v>43685.729161400464</c:v>
                </c:pt>
                <c:pt idx="743">
                  <c:v>43685.739578067129</c:v>
                </c:pt>
                <c:pt idx="744">
                  <c:v>43685.749994733793</c:v>
                </c:pt>
                <c:pt idx="745">
                  <c:v>43685.760411400464</c:v>
                </c:pt>
                <c:pt idx="746">
                  <c:v>43685.770828067129</c:v>
                </c:pt>
                <c:pt idx="747">
                  <c:v>43685.781244733793</c:v>
                </c:pt>
                <c:pt idx="748">
                  <c:v>43685.791661400464</c:v>
                </c:pt>
                <c:pt idx="749">
                  <c:v>43685.802078067129</c:v>
                </c:pt>
                <c:pt idx="750">
                  <c:v>43685.812494733793</c:v>
                </c:pt>
                <c:pt idx="751">
                  <c:v>43685.822911400464</c:v>
                </c:pt>
                <c:pt idx="752">
                  <c:v>43685.833328067129</c:v>
                </c:pt>
                <c:pt idx="753">
                  <c:v>43685.843744733793</c:v>
                </c:pt>
                <c:pt idx="754">
                  <c:v>43685.854161400464</c:v>
                </c:pt>
                <c:pt idx="755">
                  <c:v>43685.864578067129</c:v>
                </c:pt>
                <c:pt idx="756">
                  <c:v>43685.874994733793</c:v>
                </c:pt>
                <c:pt idx="757">
                  <c:v>43685.885411400464</c:v>
                </c:pt>
                <c:pt idx="758">
                  <c:v>43685.895828067129</c:v>
                </c:pt>
                <c:pt idx="759">
                  <c:v>43685.906244733793</c:v>
                </c:pt>
                <c:pt idx="760">
                  <c:v>43685.916661400464</c:v>
                </c:pt>
                <c:pt idx="761">
                  <c:v>43685.927078067129</c:v>
                </c:pt>
                <c:pt idx="762">
                  <c:v>43685.937494733793</c:v>
                </c:pt>
                <c:pt idx="763">
                  <c:v>43685.947911400464</c:v>
                </c:pt>
                <c:pt idx="764">
                  <c:v>43685.958328067129</c:v>
                </c:pt>
                <c:pt idx="765">
                  <c:v>43685.968744733793</c:v>
                </c:pt>
                <c:pt idx="766">
                  <c:v>43685.979161400464</c:v>
                </c:pt>
                <c:pt idx="767">
                  <c:v>43685.989578067129</c:v>
                </c:pt>
                <c:pt idx="768">
                  <c:v>43685.999994733793</c:v>
                </c:pt>
              </c:numCache>
            </c:numRef>
          </c:xVal>
          <c:yVal>
            <c:numRef>
              <c:f>'H2S-NH3Aug1-8 Williamsdale data'!$K$3:$K$771</c:f>
              <c:numCache>
                <c:formatCode>0.0000</c:formatCode>
                <c:ptCount val="76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1E-3</c:v>
                </c:pt>
                <c:pt idx="5">
                  <c:v>1E-3</c:v>
                </c:pt>
                <c:pt idx="6">
                  <c:v>0</c:v>
                </c:pt>
                <c:pt idx="7">
                  <c:v>1E-3</c:v>
                </c:pt>
                <c:pt idx="8">
                  <c:v>1E-3</c:v>
                </c:pt>
                <c:pt idx="9">
                  <c:v>1E-3</c:v>
                </c:pt>
                <c:pt idx="10">
                  <c:v>1E-3</c:v>
                </c:pt>
                <c:pt idx="11">
                  <c:v>1E-3</c:v>
                </c:pt>
                <c:pt idx="12">
                  <c:v>1E-3</c:v>
                </c:pt>
                <c:pt idx="13">
                  <c:v>1E-3</c:v>
                </c:pt>
                <c:pt idx="14">
                  <c:v>1E-3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1E-3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1E-3</c:v>
                </c:pt>
                <c:pt idx="26">
                  <c:v>1E-3</c:v>
                </c:pt>
                <c:pt idx="27">
                  <c:v>0</c:v>
                </c:pt>
                <c:pt idx="28">
                  <c:v>1E-3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1E-3</c:v>
                </c:pt>
                <c:pt idx="36">
                  <c:v>1E-3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1E-3</c:v>
                </c:pt>
                <c:pt idx="46">
                  <c:v>1E-3</c:v>
                </c:pt>
                <c:pt idx="47">
                  <c:v>1E-3</c:v>
                </c:pt>
                <c:pt idx="50">
                  <c:v>0</c:v>
                </c:pt>
                <c:pt idx="51">
                  <c:v>0</c:v>
                </c:pt>
                <c:pt idx="53">
                  <c:v>1E-3</c:v>
                </c:pt>
                <c:pt idx="54">
                  <c:v>0</c:v>
                </c:pt>
                <c:pt idx="55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1E-3</c:v>
                </c:pt>
                <c:pt idx="84">
                  <c:v>0</c:v>
                </c:pt>
                <c:pt idx="88">
                  <c:v>1E-3</c:v>
                </c:pt>
                <c:pt idx="89">
                  <c:v>2E-3</c:v>
                </c:pt>
                <c:pt idx="90">
                  <c:v>2E-3</c:v>
                </c:pt>
                <c:pt idx="91">
                  <c:v>1E-3</c:v>
                </c:pt>
                <c:pt idx="92">
                  <c:v>0</c:v>
                </c:pt>
                <c:pt idx="93">
                  <c:v>0</c:v>
                </c:pt>
                <c:pt idx="94">
                  <c:v>1E-3</c:v>
                </c:pt>
                <c:pt idx="95">
                  <c:v>1E-3</c:v>
                </c:pt>
                <c:pt idx="96">
                  <c:v>1E-3</c:v>
                </c:pt>
                <c:pt idx="97">
                  <c:v>1E-3</c:v>
                </c:pt>
                <c:pt idx="98">
                  <c:v>1E-3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1E-3</c:v>
                </c:pt>
                <c:pt idx="103">
                  <c:v>1E-3</c:v>
                </c:pt>
                <c:pt idx="104">
                  <c:v>1E-3</c:v>
                </c:pt>
                <c:pt idx="105">
                  <c:v>1E-3</c:v>
                </c:pt>
                <c:pt idx="106">
                  <c:v>1E-3</c:v>
                </c:pt>
                <c:pt idx="107">
                  <c:v>0</c:v>
                </c:pt>
                <c:pt idx="108">
                  <c:v>1E-3</c:v>
                </c:pt>
                <c:pt idx="109">
                  <c:v>1E-3</c:v>
                </c:pt>
                <c:pt idx="110">
                  <c:v>0</c:v>
                </c:pt>
                <c:pt idx="111">
                  <c:v>1E-3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1E-3</c:v>
                </c:pt>
                <c:pt idx="116">
                  <c:v>1E-3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1E-3</c:v>
                </c:pt>
                <c:pt idx="124">
                  <c:v>1E-3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1E-3</c:v>
                </c:pt>
                <c:pt idx="137">
                  <c:v>0</c:v>
                </c:pt>
                <c:pt idx="138">
                  <c:v>0</c:v>
                </c:pt>
                <c:pt idx="139">
                  <c:v>1E-3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1E-3</c:v>
                </c:pt>
                <c:pt idx="165">
                  <c:v>1E-3</c:v>
                </c:pt>
                <c:pt idx="166">
                  <c:v>0</c:v>
                </c:pt>
                <c:pt idx="167">
                  <c:v>4.0000000000000001E-3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2E-3</c:v>
                </c:pt>
                <c:pt idx="172">
                  <c:v>1E-3</c:v>
                </c:pt>
                <c:pt idx="173">
                  <c:v>0</c:v>
                </c:pt>
                <c:pt idx="174">
                  <c:v>0</c:v>
                </c:pt>
                <c:pt idx="175">
                  <c:v>1E-3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1E-3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1E-3</c:v>
                </c:pt>
                <c:pt idx="186">
                  <c:v>1E-3</c:v>
                </c:pt>
                <c:pt idx="187">
                  <c:v>1E-3</c:v>
                </c:pt>
                <c:pt idx="188">
                  <c:v>2E-3</c:v>
                </c:pt>
                <c:pt idx="189">
                  <c:v>2E-3</c:v>
                </c:pt>
                <c:pt idx="190">
                  <c:v>2E-3</c:v>
                </c:pt>
                <c:pt idx="191">
                  <c:v>1E-3</c:v>
                </c:pt>
                <c:pt idx="192">
                  <c:v>2E-3</c:v>
                </c:pt>
                <c:pt idx="193">
                  <c:v>1E-3</c:v>
                </c:pt>
                <c:pt idx="194">
                  <c:v>1E-3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1E-3</c:v>
                </c:pt>
                <c:pt idx="200">
                  <c:v>1E-3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2E-3</c:v>
                </c:pt>
                <c:pt idx="205">
                  <c:v>1E-3</c:v>
                </c:pt>
                <c:pt idx="206">
                  <c:v>0</c:v>
                </c:pt>
                <c:pt idx="207">
                  <c:v>1E-3</c:v>
                </c:pt>
                <c:pt idx="208">
                  <c:v>1E-3</c:v>
                </c:pt>
                <c:pt idx="209">
                  <c:v>2E-3</c:v>
                </c:pt>
                <c:pt idx="210">
                  <c:v>2E-3</c:v>
                </c:pt>
                <c:pt idx="211">
                  <c:v>2E-3</c:v>
                </c:pt>
                <c:pt idx="212">
                  <c:v>1E-3</c:v>
                </c:pt>
                <c:pt idx="213">
                  <c:v>0</c:v>
                </c:pt>
                <c:pt idx="214">
                  <c:v>0</c:v>
                </c:pt>
                <c:pt idx="215">
                  <c:v>1E-3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1E-3</c:v>
                </c:pt>
                <c:pt idx="224">
                  <c:v>1E-3</c:v>
                </c:pt>
                <c:pt idx="225">
                  <c:v>1E-3</c:v>
                </c:pt>
                <c:pt idx="226">
                  <c:v>2E-3</c:v>
                </c:pt>
                <c:pt idx="227">
                  <c:v>0</c:v>
                </c:pt>
                <c:pt idx="228">
                  <c:v>1E-3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1E-3</c:v>
                </c:pt>
                <c:pt idx="233">
                  <c:v>0</c:v>
                </c:pt>
                <c:pt idx="234">
                  <c:v>1E-3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1E-3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1E-3</c:v>
                </c:pt>
                <c:pt idx="317">
                  <c:v>1E-3</c:v>
                </c:pt>
                <c:pt idx="318">
                  <c:v>0</c:v>
                </c:pt>
                <c:pt idx="319">
                  <c:v>1E-3</c:v>
                </c:pt>
                <c:pt idx="320">
                  <c:v>1E-3</c:v>
                </c:pt>
                <c:pt idx="321">
                  <c:v>1E-3</c:v>
                </c:pt>
                <c:pt idx="322">
                  <c:v>1E-3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1E-3</c:v>
                </c:pt>
                <c:pt idx="359">
                  <c:v>0</c:v>
                </c:pt>
                <c:pt idx="360">
                  <c:v>1E-3</c:v>
                </c:pt>
                <c:pt idx="361">
                  <c:v>0</c:v>
                </c:pt>
                <c:pt idx="362">
                  <c:v>0</c:v>
                </c:pt>
                <c:pt idx="363">
                  <c:v>1E-3</c:v>
                </c:pt>
                <c:pt idx="364">
                  <c:v>1E-3</c:v>
                </c:pt>
                <c:pt idx="365">
                  <c:v>2E-3</c:v>
                </c:pt>
                <c:pt idx="366">
                  <c:v>2E-3</c:v>
                </c:pt>
                <c:pt idx="367">
                  <c:v>2E-3</c:v>
                </c:pt>
                <c:pt idx="368">
                  <c:v>2E-3</c:v>
                </c:pt>
                <c:pt idx="369">
                  <c:v>1E-3</c:v>
                </c:pt>
                <c:pt idx="370">
                  <c:v>1E-3</c:v>
                </c:pt>
                <c:pt idx="371">
                  <c:v>2E-3</c:v>
                </c:pt>
                <c:pt idx="372">
                  <c:v>2E-3</c:v>
                </c:pt>
                <c:pt idx="373">
                  <c:v>1E-3</c:v>
                </c:pt>
                <c:pt idx="374">
                  <c:v>1E-3</c:v>
                </c:pt>
                <c:pt idx="375">
                  <c:v>1E-3</c:v>
                </c:pt>
                <c:pt idx="376">
                  <c:v>1E-3</c:v>
                </c:pt>
                <c:pt idx="377">
                  <c:v>1E-3</c:v>
                </c:pt>
                <c:pt idx="378">
                  <c:v>1E-3</c:v>
                </c:pt>
                <c:pt idx="379">
                  <c:v>1E-3</c:v>
                </c:pt>
                <c:pt idx="380">
                  <c:v>1E-3</c:v>
                </c:pt>
                <c:pt idx="381">
                  <c:v>2E-3</c:v>
                </c:pt>
                <c:pt idx="382">
                  <c:v>1E-3</c:v>
                </c:pt>
                <c:pt idx="383">
                  <c:v>0</c:v>
                </c:pt>
                <c:pt idx="384">
                  <c:v>1E-3</c:v>
                </c:pt>
                <c:pt idx="385">
                  <c:v>1E-3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1E-3</c:v>
                </c:pt>
                <c:pt idx="391">
                  <c:v>1E-3</c:v>
                </c:pt>
                <c:pt idx="392">
                  <c:v>1E-3</c:v>
                </c:pt>
                <c:pt idx="393">
                  <c:v>1E-3</c:v>
                </c:pt>
                <c:pt idx="394">
                  <c:v>0</c:v>
                </c:pt>
                <c:pt idx="395">
                  <c:v>1E-3</c:v>
                </c:pt>
                <c:pt idx="396">
                  <c:v>1E-3</c:v>
                </c:pt>
                <c:pt idx="397">
                  <c:v>1E-3</c:v>
                </c:pt>
                <c:pt idx="398">
                  <c:v>1E-3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1E-3</c:v>
                </c:pt>
                <c:pt idx="403">
                  <c:v>1E-3</c:v>
                </c:pt>
                <c:pt idx="404">
                  <c:v>0</c:v>
                </c:pt>
                <c:pt idx="405">
                  <c:v>1E-3</c:v>
                </c:pt>
                <c:pt idx="406">
                  <c:v>0</c:v>
                </c:pt>
                <c:pt idx="407">
                  <c:v>1E-3</c:v>
                </c:pt>
                <c:pt idx="408">
                  <c:v>0</c:v>
                </c:pt>
                <c:pt idx="409">
                  <c:v>1E-3</c:v>
                </c:pt>
                <c:pt idx="410">
                  <c:v>1E-3</c:v>
                </c:pt>
                <c:pt idx="411">
                  <c:v>1E-3</c:v>
                </c:pt>
                <c:pt idx="412">
                  <c:v>1E-3</c:v>
                </c:pt>
                <c:pt idx="413">
                  <c:v>1E-3</c:v>
                </c:pt>
                <c:pt idx="414">
                  <c:v>1E-3</c:v>
                </c:pt>
                <c:pt idx="415">
                  <c:v>1E-3</c:v>
                </c:pt>
                <c:pt idx="416">
                  <c:v>2E-3</c:v>
                </c:pt>
                <c:pt idx="417">
                  <c:v>1E-3</c:v>
                </c:pt>
                <c:pt idx="418">
                  <c:v>1E-3</c:v>
                </c:pt>
                <c:pt idx="419">
                  <c:v>1E-3</c:v>
                </c:pt>
                <c:pt idx="420">
                  <c:v>1E-3</c:v>
                </c:pt>
                <c:pt idx="421">
                  <c:v>1E-3</c:v>
                </c:pt>
                <c:pt idx="422">
                  <c:v>1E-3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1E-3</c:v>
                </c:pt>
                <c:pt idx="428">
                  <c:v>0</c:v>
                </c:pt>
                <c:pt idx="429">
                  <c:v>1E-3</c:v>
                </c:pt>
                <c:pt idx="430">
                  <c:v>0</c:v>
                </c:pt>
                <c:pt idx="431">
                  <c:v>1E-3</c:v>
                </c:pt>
                <c:pt idx="432">
                  <c:v>1E-3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1E-3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1E-3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1E-3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1E-3</c:v>
                </c:pt>
                <c:pt idx="488">
                  <c:v>2E-3</c:v>
                </c:pt>
                <c:pt idx="489">
                  <c:v>1E-3</c:v>
                </c:pt>
                <c:pt idx="490">
                  <c:v>1E-3</c:v>
                </c:pt>
                <c:pt idx="491">
                  <c:v>1E-3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1E-3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1E-3</c:v>
                </c:pt>
                <c:pt idx="504">
                  <c:v>0</c:v>
                </c:pt>
                <c:pt idx="505">
                  <c:v>1E-3</c:v>
                </c:pt>
                <c:pt idx="506">
                  <c:v>1E-3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1E-3</c:v>
                </c:pt>
                <c:pt idx="515">
                  <c:v>0</c:v>
                </c:pt>
                <c:pt idx="516">
                  <c:v>1E-3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1E-3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1E-3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1E-3</c:v>
                </c:pt>
                <c:pt idx="606">
                  <c:v>0</c:v>
                </c:pt>
                <c:pt idx="607">
                  <c:v>1E-3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1E-3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1E-3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1E-3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1E-3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1E-3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1E-3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1E-3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1E-3</c:v>
                </c:pt>
                <c:pt idx="743">
                  <c:v>0</c:v>
                </c:pt>
                <c:pt idx="744">
                  <c:v>1E-3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92B-4EA7-9797-DFDA023DFEEF}"/>
            </c:ext>
          </c:extLst>
        </c:ser>
        <c:ser>
          <c:idx val="5"/>
          <c:order val="3"/>
          <c:tx>
            <c:v>Williamsdale NH3</c:v>
          </c:tx>
          <c:spPr>
            <a:ln w="31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3175">
                <a:solidFill>
                  <a:srgbClr val="00B0F0"/>
                </a:solidFill>
              </a:ln>
              <a:effectLst/>
            </c:spPr>
          </c:marker>
          <c:xVal>
            <c:numRef>
              <c:f>'H2S-NH3Aug1-8 Williamsdale data'!$B$3:$B$193</c:f>
              <c:numCache>
                <c:formatCode>mm/dd/yyyy\ hh:mm</c:formatCode>
                <c:ptCount val="191"/>
                <c:pt idx="0">
                  <c:v>43678.04208298611</c:v>
                </c:pt>
                <c:pt idx="1">
                  <c:v>43678.083749710648</c:v>
                </c:pt>
                <c:pt idx="2">
                  <c:v>43678.125416435185</c:v>
                </c:pt>
                <c:pt idx="3">
                  <c:v>43678.167083159722</c:v>
                </c:pt>
                <c:pt idx="4">
                  <c:v>43678.208749884259</c:v>
                </c:pt>
                <c:pt idx="5">
                  <c:v>43678.250416608797</c:v>
                </c:pt>
                <c:pt idx="6">
                  <c:v>43678.292083333334</c:v>
                </c:pt>
                <c:pt idx="7">
                  <c:v>43678.333750057871</c:v>
                </c:pt>
                <c:pt idx="8">
                  <c:v>43678.375416782408</c:v>
                </c:pt>
                <c:pt idx="9">
                  <c:v>43678.417083506945</c:v>
                </c:pt>
                <c:pt idx="10">
                  <c:v>43678.458750231483</c:v>
                </c:pt>
                <c:pt idx="11">
                  <c:v>43678.50041695602</c:v>
                </c:pt>
                <c:pt idx="12">
                  <c:v>43678.542083680557</c:v>
                </c:pt>
                <c:pt idx="13">
                  <c:v>43678.583750405094</c:v>
                </c:pt>
                <c:pt idx="14">
                  <c:v>43678.625417129631</c:v>
                </c:pt>
                <c:pt idx="15">
                  <c:v>43678.667083854169</c:v>
                </c:pt>
                <c:pt idx="16">
                  <c:v>43678.708750578706</c:v>
                </c:pt>
                <c:pt idx="17">
                  <c:v>43678.750417303243</c:v>
                </c:pt>
                <c:pt idx="18">
                  <c:v>43678.79208402778</c:v>
                </c:pt>
                <c:pt idx="19">
                  <c:v>43678.833750752317</c:v>
                </c:pt>
                <c:pt idx="20">
                  <c:v>43678.875417476855</c:v>
                </c:pt>
                <c:pt idx="21">
                  <c:v>43678.917084201392</c:v>
                </c:pt>
                <c:pt idx="22">
                  <c:v>43678.958750925929</c:v>
                </c:pt>
                <c:pt idx="23">
                  <c:v>43679.000417650466</c:v>
                </c:pt>
                <c:pt idx="24">
                  <c:v>43679.042084375003</c:v>
                </c:pt>
                <c:pt idx="25">
                  <c:v>43679.083751099533</c:v>
                </c:pt>
                <c:pt idx="26">
                  <c:v>43679.125417824071</c:v>
                </c:pt>
                <c:pt idx="27">
                  <c:v>43679.167084548608</c:v>
                </c:pt>
                <c:pt idx="28">
                  <c:v>43679.208751273145</c:v>
                </c:pt>
                <c:pt idx="29">
                  <c:v>43679.250417997682</c:v>
                </c:pt>
                <c:pt idx="30">
                  <c:v>43679.292084722219</c:v>
                </c:pt>
                <c:pt idx="31">
                  <c:v>43679.333751446757</c:v>
                </c:pt>
                <c:pt idx="32">
                  <c:v>43679.375418171294</c:v>
                </c:pt>
                <c:pt idx="33">
                  <c:v>43679.417084895831</c:v>
                </c:pt>
                <c:pt idx="34">
                  <c:v>43679.458751620368</c:v>
                </c:pt>
                <c:pt idx="35">
                  <c:v>43679.500418344905</c:v>
                </c:pt>
                <c:pt idx="36">
                  <c:v>43679.542085069443</c:v>
                </c:pt>
                <c:pt idx="37">
                  <c:v>43679.58375179398</c:v>
                </c:pt>
                <c:pt idx="38">
                  <c:v>43679.625418518517</c:v>
                </c:pt>
                <c:pt idx="39">
                  <c:v>43679.667085243054</c:v>
                </c:pt>
                <c:pt idx="40">
                  <c:v>43679.708751967592</c:v>
                </c:pt>
                <c:pt idx="41">
                  <c:v>43679.750418692129</c:v>
                </c:pt>
                <c:pt idx="42">
                  <c:v>43679.792085416666</c:v>
                </c:pt>
                <c:pt idx="43">
                  <c:v>43679.833752141203</c:v>
                </c:pt>
                <c:pt idx="44">
                  <c:v>43679.87541886574</c:v>
                </c:pt>
                <c:pt idx="45">
                  <c:v>43679.917085590278</c:v>
                </c:pt>
                <c:pt idx="46">
                  <c:v>43679.958752314815</c:v>
                </c:pt>
                <c:pt idx="47">
                  <c:v>43680.000419039352</c:v>
                </c:pt>
                <c:pt idx="48">
                  <c:v>43680.042085763889</c:v>
                </c:pt>
                <c:pt idx="49">
                  <c:v>43680.083752488426</c:v>
                </c:pt>
                <c:pt idx="50">
                  <c:v>43680.125419212964</c:v>
                </c:pt>
                <c:pt idx="51">
                  <c:v>43680.167085937501</c:v>
                </c:pt>
                <c:pt idx="52">
                  <c:v>43680.208752662038</c:v>
                </c:pt>
                <c:pt idx="53">
                  <c:v>43680.250419386575</c:v>
                </c:pt>
                <c:pt idx="54">
                  <c:v>43680.292086111112</c:v>
                </c:pt>
                <c:pt idx="55">
                  <c:v>43680.33375283565</c:v>
                </c:pt>
                <c:pt idx="56">
                  <c:v>43680.375419560187</c:v>
                </c:pt>
                <c:pt idx="57">
                  <c:v>43680.417086284724</c:v>
                </c:pt>
                <c:pt idx="58">
                  <c:v>43680.458753009261</c:v>
                </c:pt>
                <c:pt idx="59">
                  <c:v>43680.500419733798</c:v>
                </c:pt>
                <c:pt idx="60">
                  <c:v>43680.542086458336</c:v>
                </c:pt>
                <c:pt idx="61">
                  <c:v>43680.583753182873</c:v>
                </c:pt>
                <c:pt idx="62">
                  <c:v>43680.62541990741</c:v>
                </c:pt>
                <c:pt idx="63">
                  <c:v>43680.667086631947</c:v>
                </c:pt>
                <c:pt idx="64">
                  <c:v>43680.708753356485</c:v>
                </c:pt>
                <c:pt idx="65">
                  <c:v>43680.750420081022</c:v>
                </c:pt>
                <c:pt idx="66">
                  <c:v>43680.792086805559</c:v>
                </c:pt>
                <c:pt idx="67">
                  <c:v>43680.833753530096</c:v>
                </c:pt>
                <c:pt idx="68">
                  <c:v>43680.875420254626</c:v>
                </c:pt>
                <c:pt idx="69">
                  <c:v>43680.917086979163</c:v>
                </c:pt>
                <c:pt idx="70">
                  <c:v>43680.9587537037</c:v>
                </c:pt>
                <c:pt idx="71">
                  <c:v>43681.000420428238</c:v>
                </c:pt>
                <c:pt idx="72">
                  <c:v>43681.042087152775</c:v>
                </c:pt>
                <c:pt idx="73">
                  <c:v>43681.083753877312</c:v>
                </c:pt>
                <c:pt idx="74">
                  <c:v>43681.125420601849</c:v>
                </c:pt>
                <c:pt idx="75">
                  <c:v>43681.167087326387</c:v>
                </c:pt>
                <c:pt idx="76">
                  <c:v>43681.208754050924</c:v>
                </c:pt>
                <c:pt idx="77">
                  <c:v>43681.250420775461</c:v>
                </c:pt>
                <c:pt idx="78">
                  <c:v>43681.292087499998</c:v>
                </c:pt>
                <c:pt idx="79">
                  <c:v>43681.333754224535</c:v>
                </c:pt>
                <c:pt idx="80">
                  <c:v>43681.375420949073</c:v>
                </c:pt>
                <c:pt idx="81">
                  <c:v>43681.41708767361</c:v>
                </c:pt>
                <c:pt idx="82">
                  <c:v>43681.458754398147</c:v>
                </c:pt>
                <c:pt idx="83">
                  <c:v>43681.500421122684</c:v>
                </c:pt>
                <c:pt idx="84">
                  <c:v>43681.542087847221</c:v>
                </c:pt>
                <c:pt idx="85">
                  <c:v>43681.583754571759</c:v>
                </c:pt>
                <c:pt idx="86">
                  <c:v>43681.625421296296</c:v>
                </c:pt>
                <c:pt idx="87">
                  <c:v>43681.667088020833</c:v>
                </c:pt>
                <c:pt idx="88">
                  <c:v>43681.70875474537</c:v>
                </c:pt>
                <c:pt idx="89">
                  <c:v>43681.750421469907</c:v>
                </c:pt>
                <c:pt idx="90">
                  <c:v>43681.792088194445</c:v>
                </c:pt>
                <c:pt idx="91">
                  <c:v>43681.833754918982</c:v>
                </c:pt>
                <c:pt idx="92">
                  <c:v>43681.875421643519</c:v>
                </c:pt>
                <c:pt idx="93">
                  <c:v>43681.917088368056</c:v>
                </c:pt>
                <c:pt idx="94">
                  <c:v>43681.958755092593</c:v>
                </c:pt>
                <c:pt idx="95">
                  <c:v>43682.000421817131</c:v>
                </c:pt>
                <c:pt idx="96">
                  <c:v>43682.042088541668</c:v>
                </c:pt>
                <c:pt idx="97">
                  <c:v>43682.083755266205</c:v>
                </c:pt>
                <c:pt idx="98">
                  <c:v>43682.125421990742</c:v>
                </c:pt>
                <c:pt idx="99">
                  <c:v>43682.16708871528</c:v>
                </c:pt>
                <c:pt idx="100">
                  <c:v>43682.208755439817</c:v>
                </c:pt>
                <c:pt idx="101">
                  <c:v>43682.250422164354</c:v>
                </c:pt>
                <c:pt idx="102">
                  <c:v>43682.292088888891</c:v>
                </c:pt>
                <c:pt idx="103">
                  <c:v>43682.333755613428</c:v>
                </c:pt>
                <c:pt idx="104">
                  <c:v>43682.375422337966</c:v>
                </c:pt>
                <c:pt idx="105">
                  <c:v>43682.417089062503</c:v>
                </c:pt>
                <c:pt idx="106">
                  <c:v>43682.45875578704</c:v>
                </c:pt>
                <c:pt idx="107">
                  <c:v>43682.500422511577</c:v>
                </c:pt>
                <c:pt idx="108">
                  <c:v>43682.542089236114</c:v>
                </c:pt>
                <c:pt idx="109">
                  <c:v>43682.583755960652</c:v>
                </c:pt>
                <c:pt idx="110">
                  <c:v>43682.625422685189</c:v>
                </c:pt>
                <c:pt idx="111">
                  <c:v>43682.667089409719</c:v>
                </c:pt>
                <c:pt idx="112">
                  <c:v>43682.708756134256</c:v>
                </c:pt>
                <c:pt idx="113">
                  <c:v>43682.750422858793</c:v>
                </c:pt>
                <c:pt idx="114">
                  <c:v>43682.79208958333</c:v>
                </c:pt>
                <c:pt idx="115">
                  <c:v>43682.833756307868</c:v>
                </c:pt>
                <c:pt idx="116">
                  <c:v>43682.875423032405</c:v>
                </c:pt>
                <c:pt idx="117">
                  <c:v>43682.917089756942</c:v>
                </c:pt>
                <c:pt idx="118">
                  <c:v>43682.958756481479</c:v>
                </c:pt>
                <c:pt idx="119">
                  <c:v>43683.000423206016</c:v>
                </c:pt>
                <c:pt idx="120">
                  <c:v>43683.042089930554</c:v>
                </c:pt>
                <c:pt idx="121">
                  <c:v>43683.083756655091</c:v>
                </c:pt>
                <c:pt idx="122">
                  <c:v>43683.125423379628</c:v>
                </c:pt>
                <c:pt idx="123">
                  <c:v>43683.167090104165</c:v>
                </c:pt>
                <c:pt idx="124">
                  <c:v>43683.208756828702</c:v>
                </c:pt>
                <c:pt idx="125">
                  <c:v>43683.25042355324</c:v>
                </c:pt>
                <c:pt idx="126">
                  <c:v>43683.292090277777</c:v>
                </c:pt>
                <c:pt idx="127">
                  <c:v>43683.333757002314</c:v>
                </c:pt>
                <c:pt idx="128">
                  <c:v>43683.375423726851</c:v>
                </c:pt>
                <c:pt idx="129">
                  <c:v>43683.417090451389</c:v>
                </c:pt>
                <c:pt idx="130">
                  <c:v>43683.458757175926</c:v>
                </c:pt>
                <c:pt idx="131">
                  <c:v>43683.500423900463</c:v>
                </c:pt>
                <c:pt idx="132">
                  <c:v>43683.542090625</c:v>
                </c:pt>
                <c:pt idx="133">
                  <c:v>43683.583757349537</c:v>
                </c:pt>
                <c:pt idx="134">
                  <c:v>43683.625424074075</c:v>
                </c:pt>
                <c:pt idx="135">
                  <c:v>43683.667090798612</c:v>
                </c:pt>
                <c:pt idx="136">
                  <c:v>43683.708757523149</c:v>
                </c:pt>
                <c:pt idx="137">
                  <c:v>43683.750424247686</c:v>
                </c:pt>
                <c:pt idx="138">
                  <c:v>43683.792090972223</c:v>
                </c:pt>
                <c:pt idx="139">
                  <c:v>43683.833757696761</c:v>
                </c:pt>
                <c:pt idx="140">
                  <c:v>43683.875424421298</c:v>
                </c:pt>
                <c:pt idx="141">
                  <c:v>43683.917091145835</c:v>
                </c:pt>
                <c:pt idx="142">
                  <c:v>43683.958757870372</c:v>
                </c:pt>
                <c:pt idx="143">
                  <c:v>43684.000424594909</c:v>
                </c:pt>
                <c:pt idx="144">
                  <c:v>43684.042091319447</c:v>
                </c:pt>
                <c:pt idx="145">
                  <c:v>43684.083758043984</c:v>
                </c:pt>
                <c:pt idx="146">
                  <c:v>43684.125424768521</c:v>
                </c:pt>
                <c:pt idx="147">
                  <c:v>43684.167091493058</c:v>
                </c:pt>
                <c:pt idx="148">
                  <c:v>43684.208758217595</c:v>
                </c:pt>
                <c:pt idx="149">
                  <c:v>43684.250424942133</c:v>
                </c:pt>
                <c:pt idx="150">
                  <c:v>43684.29209166667</c:v>
                </c:pt>
                <c:pt idx="151">
                  <c:v>43684.333758391207</c:v>
                </c:pt>
                <c:pt idx="152">
                  <c:v>43684.375425115744</c:v>
                </c:pt>
                <c:pt idx="153">
                  <c:v>43684.417091840274</c:v>
                </c:pt>
                <c:pt idx="154">
                  <c:v>43684.458758564811</c:v>
                </c:pt>
                <c:pt idx="155">
                  <c:v>43684.500425289349</c:v>
                </c:pt>
                <c:pt idx="156">
                  <c:v>43684.542092013886</c:v>
                </c:pt>
                <c:pt idx="157">
                  <c:v>43684.583758738423</c:v>
                </c:pt>
                <c:pt idx="158">
                  <c:v>43684.62542546296</c:v>
                </c:pt>
                <c:pt idx="159">
                  <c:v>43684.667092187497</c:v>
                </c:pt>
                <c:pt idx="160">
                  <c:v>43684.708758912035</c:v>
                </c:pt>
                <c:pt idx="161">
                  <c:v>43684.750425636572</c:v>
                </c:pt>
                <c:pt idx="162">
                  <c:v>43684.792092361109</c:v>
                </c:pt>
                <c:pt idx="163">
                  <c:v>43684.833759085646</c:v>
                </c:pt>
                <c:pt idx="164">
                  <c:v>43684.875425810184</c:v>
                </c:pt>
                <c:pt idx="165">
                  <c:v>43684.917092534721</c:v>
                </c:pt>
                <c:pt idx="166">
                  <c:v>43684.958759259258</c:v>
                </c:pt>
                <c:pt idx="167">
                  <c:v>43685.000425983795</c:v>
                </c:pt>
                <c:pt idx="168">
                  <c:v>43685.042092708332</c:v>
                </c:pt>
                <c:pt idx="169">
                  <c:v>43685.08375943287</c:v>
                </c:pt>
                <c:pt idx="170">
                  <c:v>43685.125426157407</c:v>
                </c:pt>
                <c:pt idx="171">
                  <c:v>43685.167092881944</c:v>
                </c:pt>
                <c:pt idx="172">
                  <c:v>43685.208759606481</c:v>
                </c:pt>
                <c:pt idx="173">
                  <c:v>43685.250426331018</c:v>
                </c:pt>
                <c:pt idx="174">
                  <c:v>43685.292093055556</c:v>
                </c:pt>
                <c:pt idx="175">
                  <c:v>43685.333759780093</c:v>
                </c:pt>
                <c:pt idx="176">
                  <c:v>43685.37542650463</c:v>
                </c:pt>
                <c:pt idx="177">
                  <c:v>43685.417093229167</c:v>
                </c:pt>
                <c:pt idx="178">
                  <c:v>43685.458759953704</c:v>
                </c:pt>
                <c:pt idx="179">
                  <c:v>43685.500426678242</c:v>
                </c:pt>
                <c:pt idx="180">
                  <c:v>43685.542093402779</c:v>
                </c:pt>
                <c:pt idx="181">
                  <c:v>43685.583760127316</c:v>
                </c:pt>
                <c:pt idx="182">
                  <c:v>43685.625426851853</c:v>
                </c:pt>
                <c:pt idx="183">
                  <c:v>43685.66709357639</c:v>
                </c:pt>
                <c:pt idx="184">
                  <c:v>43685.708760300928</c:v>
                </c:pt>
                <c:pt idx="185">
                  <c:v>43685.750427025465</c:v>
                </c:pt>
                <c:pt idx="186">
                  <c:v>43685.792093750002</c:v>
                </c:pt>
                <c:pt idx="187">
                  <c:v>43685.833760474539</c:v>
                </c:pt>
                <c:pt idx="188">
                  <c:v>43685.875427199077</c:v>
                </c:pt>
                <c:pt idx="189">
                  <c:v>43685.917093923614</c:v>
                </c:pt>
                <c:pt idx="190">
                  <c:v>43685.958760648151</c:v>
                </c:pt>
              </c:numCache>
            </c:numRef>
          </c:xVal>
          <c:yVal>
            <c:numRef>
              <c:f>'H2S-NH3Aug1-8 Williamsdale data'!$C$3:$C$193</c:f>
              <c:numCache>
                <c:formatCode>General</c:formatCode>
                <c:ptCount val="19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92B-4EA7-9797-DFDA023DF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5546288"/>
        <c:axId val="595540056"/>
      </c:scatterChart>
      <c:valAx>
        <c:axId val="318726160"/>
        <c:scaling>
          <c:orientation val="minMax"/>
          <c:max val="43686"/>
          <c:min val="4367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/dd/yyyy\ hh: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724192"/>
        <c:crosses val="autoZero"/>
        <c:crossBetween val="midCat"/>
      </c:valAx>
      <c:valAx>
        <c:axId val="31872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1 hr Avg PM2.5 concentration (ug/m3)</a:t>
                </a:r>
              </a:p>
            </c:rich>
          </c:tx>
          <c:layout>
            <c:manualLayout>
              <c:xMode val="edge"/>
              <c:yMode val="edge"/>
              <c:x val="7.3274452983129916E-3"/>
              <c:y val="0.232801399058267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726160"/>
        <c:crosses val="autoZero"/>
        <c:crossBetween val="midCat"/>
      </c:valAx>
      <c:valAx>
        <c:axId val="595540056"/>
        <c:scaling>
          <c:orientation val="minMax"/>
          <c:max val="1.0000000000000002E-2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15 min H2S concentrations (ppm) &amp; 1 hr NH3 concentrations (ppm)</a:t>
                </a:r>
              </a:p>
            </c:rich>
          </c:tx>
          <c:layout>
            <c:manualLayout>
              <c:xMode val="edge"/>
              <c:yMode val="edge"/>
              <c:x val="0.95887635301250951"/>
              <c:y val="9.925534656139518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546288"/>
        <c:crosses val="max"/>
        <c:crossBetween val="midCat"/>
      </c:valAx>
      <c:valAx>
        <c:axId val="595546288"/>
        <c:scaling>
          <c:orientation val="minMax"/>
        </c:scaling>
        <c:delete val="1"/>
        <c:axPos val="b"/>
        <c:numFmt formatCode="mm/dd/yy\ hh:mm" sourceLinked="1"/>
        <c:majorTickMark val="out"/>
        <c:minorTickMark val="none"/>
        <c:tickLblPos val="nextTo"/>
        <c:crossAx val="5955400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3676023838300344"/>
          <c:y val="0.10121919950750088"/>
          <c:w val="0.25077005648025297"/>
          <c:h val="0.16467191050471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7066808800236"/>
          <c:y val="9.7074017567941831E-2"/>
          <c:w val="0.80267012544532468"/>
          <c:h val="0.74140025619131666"/>
        </c:manualLayout>
      </c:layout>
      <c:scatterChart>
        <c:scatterStyle val="lineMarker"/>
        <c:varyColors val="0"/>
        <c:ser>
          <c:idx val="3"/>
          <c:order val="0"/>
          <c:tx>
            <c:v>Candor</c:v>
          </c:tx>
          <c:spPr>
            <a:ln w="19050">
              <a:noFill/>
            </a:ln>
          </c:spPr>
          <c:marker>
            <c:symbol val="circle"/>
            <c:size val="6"/>
            <c:spPr>
              <a:noFill/>
              <a:ln w="9525">
                <a:solidFill>
                  <a:srgbClr val="00B0F0"/>
                </a:solidFill>
              </a:ln>
            </c:spPr>
          </c:marker>
          <c:xVal>
            <c:numRef>
              <c:f>'Candor Raw data'!$B$4:$B$5955</c:f>
              <c:numCache>
                <c:formatCode>mm/dd/yy\ hh:mm</c:formatCode>
                <c:ptCount val="5952"/>
                <c:pt idx="0">
                  <c:v>43282</c:v>
                </c:pt>
                <c:pt idx="1">
                  <c:v>43282.010416666664</c:v>
                </c:pt>
                <c:pt idx="2">
                  <c:v>43282.02083321759</c:v>
                </c:pt>
                <c:pt idx="3">
                  <c:v>43282.031249826388</c:v>
                </c:pt>
                <c:pt idx="4">
                  <c:v>43282.041666435187</c:v>
                </c:pt>
                <c:pt idx="5">
                  <c:v>43282.052083043978</c:v>
                </c:pt>
                <c:pt idx="6">
                  <c:v>43282.062499652777</c:v>
                </c:pt>
                <c:pt idx="7">
                  <c:v>43282.072916261575</c:v>
                </c:pt>
                <c:pt idx="8">
                  <c:v>43282.083332870374</c:v>
                </c:pt>
                <c:pt idx="9">
                  <c:v>43282.093749479165</c:v>
                </c:pt>
                <c:pt idx="10">
                  <c:v>43282.104166087964</c:v>
                </c:pt>
                <c:pt idx="11">
                  <c:v>43282.114582696762</c:v>
                </c:pt>
                <c:pt idx="12">
                  <c:v>43282.124999305554</c:v>
                </c:pt>
                <c:pt idx="13">
                  <c:v>43282.135415914352</c:v>
                </c:pt>
                <c:pt idx="14">
                  <c:v>43282.145832523151</c:v>
                </c:pt>
                <c:pt idx="15">
                  <c:v>43282.156249131942</c:v>
                </c:pt>
                <c:pt idx="16">
                  <c:v>43282.16666574074</c:v>
                </c:pt>
                <c:pt idx="17">
                  <c:v>43282.177082349539</c:v>
                </c:pt>
                <c:pt idx="18">
                  <c:v>43282.18749895833</c:v>
                </c:pt>
                <c:pt idx="19">
                  <c:v>43282.197915567129</c:v>
                </c:pt>
                <c:pt idx="20">
                  <c:v>43282.208332175927</c:v>
                </c:pt>
                <c:pt idx="21">
                  <c:v>43282.218748784719</c:v>
                </c:pt>
                <c:pt idx="22">
                  <c:v>43282.229165393517</c:v>
                </c:pt>
                <c:pt idx="23">
                  <c:v>43282.239582002316</c:v>
                </c:pt>
                <c:pt idx="24">
                  <c:v>43282.249998611114</c:v>
                </c:pt>
                <c:pt idx="25">
                  <c:v>43282.260415219906</c:v>
                </c:pt>
                <c:pt idx="26">
                  <c:v>43282.270831828704</c:v>
                </c:pt>
                <c:pt idx="27">
                  <c:v>43282.281248437503</c:v>
                </c:pt>
                <c:pt idx="28">
                  <c:v>43282.291665046294</c:v>
                </c:pt>
                <c:pt idx="29">
                  <c:v>43282.302081655092</c:v>
                </c:pt>
                <c:pt idx="30">
                  <c:v>43282.312498263891</c:v>
                </c:pt>
                <c:pt idx="31">
                  <c:v>43282.322914872682</c:v>
                </c:pt>
                <c:pt idx="32">
                  <c:v>43282.333331481481</c:v>
                </c:pt>
                <c:pt idx="33">
                  <c:v>43282.343748090279</c:v>
                </c:pt>
                <c:pt idx="34">
                  <c:v>43282.354164699071</c:v>
                </c:pt>
                <c:pt idx="35">
                  <c:v>43282.364581307869</c:v>
                </c:pt>
                <c:pt idx="36">
                  <c:v>43282.374997916668</c:v>
                </c:pt>
                <c:pt idx="37">
                  <c:v>43282.385414525466</c:v>
                </c:pt>
                <c:pt idx="38">
                  <c:v>43282.395831134258</c:v>
                </c:pt>
                <c:pt idx="39">
                  <c:v>43282.406247743056</c:v>
                </c:pt>
                <c:pt idx="40">
                  <c:v>43282.416664351855</c:v>
                </c:pt>
                <c:pt idx="41">
                  <c:v>43282.427080960646</c:v>
                </c:pt>
                <c:pt idx="42">
                  <c:v>43282.437497569445</c:v>
                </c:pt>
                <c:pt idx="43">
                  <c:v>43282.447914178243</c:v>
                </c:pt>
                <c:pt idx="44">
                  <c:v>43282.458330787034</c:v>
                </c:pt>
                <c:pt idx="45">
                  <c:v>43282.468747395833</c:v>
                </c:pt>
                <c:pt idx="46">
                  <c:v>43282.479164004631</c:v>
                </c:pt>
                <c:pt idx="47">
                  <c:v>43282.489580613423</c:v>
                </c:pt>
                <c:pt idx="48">
                  <c:v>43282.499997222221</c:v>
                </c:pt>
                <c:pt idx="49">
                  <c:v>43282.51041383102</c:v>
                </c:pt>
                <c:pt idx="50">
                  <c:v>43282.520830439818</c:v>
                </c:pt>
                <c:pt idx="51">
                  <c:v>43282.53124704861</c:v>
                </c:pt>
                <c:pt idx="52">
                  <c:v>43282.541663657408</c:v>
                </c:pt>
                <c:pt idx="53">
                  <c:v>43282.552080266207</c:v>
                </c:pt>
                <c:pt idx="54">
                  <c:v>43282.562496874998</c:v>
                </c:pt>
                <c:pt idx="55">
                  <c:v>43282.572913483797</c:v>
                </c:pt>
                <c:pt idx="56">
                  <c:v>43282.583330092595</c:v>
                </c:pt>
                <c:pt idx="57">
                  <c:v>43282.593746701386</c:v>
                </c:pt>
                <c:pt idx="58">
                  <c:v>43282.604163310185</c:v>
                </c:pt>
                <c:pt idx="59">
                  <c:v>43282.614579918984</c:v>
                </c:pt>
                <c:pt idx="60">
                  <c:v>43282.624996527775</c:v>
                </c:pt>
                <c:pt idx="61">
                  <c:v>43282.635413136573</c:v>
                </c:pt>
                <c:pt idx="62">
                  <c:v>43282.645829745372</c:v>
                </c:pt>
                <c:pt idx="63">
                  <c:v>43282.656246354163</c:v>
                </c:pt>
                <c:pt idx="64">
                  <c:v>43282.666662962962</c:v>
                </c:pt>
                <c:pt idx="65">
                  <c:v>43282.67707957176</c:v>
                </c:pt>
                <c:pt idx="66">
                  <c:v>43282.687496180559</c:v>
                </c:pt>
                <c:pt idx="67">
                  <c:v>43282.69791278935</c:v>
                </c:pt>
                <c:pt idx="68">
                  <c:v>43282.708329398149</c:v>
                </c:pt>
                <c:pt idx="69">
                  <c:v>43282.718746006947</c:v>
                </c:pt>
                <c:pt idx="70">
                  <c:v>43282.729162615738</c:v>
                </c:pt>
                <c:pt idx="71">
                  <c:v>43282.739579224537</c:v>
                </c:pt>
                <c:pt idx="72">
                  <c:v>43282.749995833336</c:v>
                </c:pt>
                <c:pt idx="73">
                  <c:v>43282.760412442127</c:v>
                </c:pt>
                <c:pt idx="74">
                  <c:v>43282.770829050925</c:v>
                </c:pt>
                <c:pt idx="75">
                  <c:v>43282.781245659724</c:v>
                </c:pt>
                <c:pt idx="76">
                  <c:v>43282.791662268515</c:v>
                </c:pt>
                <c:pt idx="77">
                  <c:v>43282.802078877314</c:v>
                </c:pt>
                <c:pt idx="78">
                  <c:v>43282.812495486112</c:v>
                </c:pt>
                <c:pt idx="79">
                  <c:v>43282.822912094911</c:v>
                </c:pt>
                <c:pt idx="80">
                  <c:v>43282.833328703702</c:v>
                </c:pt>
                <c:pt idx="81">
                  <c:v>43282.843745312501</c:v>
                </c:pt>
                <c:pt idx="82">
                  <c:v>43282.854161921299</c:v>
                </c:pt>
                <c:pt idx="83">
                  <c:v>43282.864578530091</c:v>
                </c:pt>
                <c:pt idx="84">
                  <c:v>43282.874995138889</c:v>
                </c:pt>
                <c:pt idx="85">
                  <c:v>43282.885411747688</c:v>
                </c:pt>
                <c:pt idx="86">
                  <c:v>43282.895828356479</c:v>
                </c:pt>
                <c:pt idx="87">
                  <c:v>43282.906244965277</c:v>
                </c:pt>
                <c:pt idx="88">
                  <c:v>43282.916661574076</c:v>
                </c:pt>
                <c:pt idx="89">
                  <c:v>43282.927078182867</c:v>
                </c:pt>
                <c:pt idx="90">
                  <c:v>43282.937494791666</c:v>
                </c:pt>
                <c:pt idx="91">
                  <c:v>43282.947911400464</c:v>
                </c:pt>
                <c:pt idx="92">
                  <c:v>43282.958328009256</c:v>
                </c:pt>
                <c:pt idx="93">
                  <c:v>43282.968744618054</c:v>
                </c:pt>
                <c:pt idx="94">
                  <c:v>43282.979161226853</c:v>
                </c:pt>
                <c:pt idx="95">
                  <c:v>43282.989577835651</c:v>
                </c:pt>
                <c:pt idx="96">
                  <c:v>43282.999994444443</c:v>
                </c:pt>
                <c:pt idx="97">
                  <c:v>43283.010411053241</c:v>
                </c:pt>
                <c:pt idx="98">
                  <c:v>43283.02082766204</c:v>
                </c:pt>
                <c:pt idx="99">
                  <c:v>43283.031244270831</c:v>
                </c:pt>
                <c:pt idx="100">
                  <c:v>43283.041666666664</c:v>
                </c:pt>
                <c:pt idx="101">
                  <c:v>43283.052083333336</c:v>
                </c:pt>
                <c:pt idx="102">
                  <c:v>43283.062500057873</c:v>
                </c:pt>
                <c:pt idx="103">
                  <c:v>43283.07291678241</c:v>
                </c:pt>
                <c:pt idx="104">
                  <c:v>43283.083333506947</c:v>
                </c:pt>
                <c:pt idx="105">
                  <c:v>43283.093750231485</c:v>
                </c:pt>
                <c:pt idx="106">
                  <c:v>43283.104166956022</c:v>
                </c:pt>
                <c:pt idx="107">
                  <c:v>43283.114583680559</c:v>
                </c:pt>
                <c:pt idx="108">
                  <c:v>43283.125000405096</c:v>
                </c:pt>
                <c:pt idx="109">
                  <c:v>43283.135417129626</c:v>
                </c:pt>
                <c:pt idx="110">
                  <c:v>43283.145833854163</c:v>
                </c:pt>
                <c:pt idx="111">
                  <c:v>43283.156250578701</c:v>
                </c:pt>
                <c:pt idx="112">
                  <c:v>43283.166667303238</c:v>
                </c:pt>
                <c:pt idx="113">
                  <c:v>43283.177084027775</c:v>
                </c:pt>
                <c:pt idx="114">
                  <c:v>43283.187500752312</c:v>
                </c:pt>
                <c:pt idx="115">
                  <c:v>43283.197917476849</c:v>
                </c:pt>
                <c:pt idx="116">
                  <c:v>43283.208334201387</c:v>
                </c:pt>
                <c:pt idx="117">
                  <c:v>43283.218750925924</c:v>
                </c:pt>
                <c:pt idx="118">
                  <c:v>43283.229167650461</c:v>
                </c:pt>
                <c:pt idx="119">
                  <c:v>43283.239584374998</c:v>
                </c:pt>
                <c:pt idx="120">
                  <c:v>43283.250001099535</c:v>
                </c:pt>
                <c:pt idx="121">
                  <c:v>43283.260417824073</c:v>
                </c:pt>
                <c:pt idx="122">
                  <c:v>43283.27083454861</c:v>
                </c:pt>
                <c:pt idx="123">
                  <c:v>43283.281251273147</c:v>
                </c:pt>
                <c:pt idx="124">
                  <c:v>43283.291667997684</c:v>
                </c:pt>
                <c:pt idx="125">
                  <c:v>43283.302084722221</c:v>
                </c:pt>
                <c:pt idx="126">
                  <c:v>43283.312501446759</c:v>
                </c:pt>
                <c:pt idx="127">
                  <c:v>43283.322918171296</c:v>
                </c:pt>
                <c:pt idx="128">
                  <c:v>43283.333334895833</c:v>
                </c:pt>
                <c:pt idx="129">
                  <c:v>43283.34375162037</c:v>
                </c:pt>
                <c:pt idx="130">
                  <c:v>43283.354168344908</c:v>
                </c:pt>
                <c:pt idx="131">
                  <c:v>43283.364585069445</c:v>
                </c:pt>
                <c:pt idx="132">
                  <c:v>43283.375001793982</c:v>
                </c:pt>
                <c:pt idx="133">
                  <c:v>43283.385418518519</c:v>
                </c:pt>
                <c:pt idx="134">
                  <c:v>43283.395835243056</c:v>
                </c:pt>
                <c:pt idx="135">
                  <c:v>43283.406251967594</c:v>
                </c:pt>
                <c:pt idx="136">
                  <c:v>43283.416668692131</c:v>
                </c:pt>
                <c:pt idx="137">
                  <c:v>43283.427085416668</c:v>
                </c:pt>
                <c:pt idx="138">
                  <c:v>43283.437502141205</c:v>
                </c:pt>
                <c:pt idx="139">
                  <c:v>43283.447918865742</c:v>
                </c:pt>
                <c:pt idx="140">
                  <c:v>43283.45833559028</c:v>
                </c:pt>
                <c:pt idx="141">
                  <c:v>43283.468752314817</c:v>
                </c:pt>
                <c:pt idx="142">
                  <c:v>43283.479169039354</c:v>
                </c:pt>
                <c:pt idx="143">
                  <c:v>43283.489585763891</c:v>
                </c:pt>
                <c:pt idx="144">
                  <c:v>43283.500002488428</c:v>
                </c:pt>
                <c:pt idx="145">
                  <c:v>43283.510419212966</c:v>
                </c:pt>
                <c:pt idx="146">
                  <c:v>43283.520835937503</c:v>
                </c:pt>
                <c:pt idx="147">
                  <c:v>43283.53125266204</c:v>
                </c:pt>
                <c:pt idx="148">
                  <c:v>43283.541669386577</c:v>
                </c:pt>
                <c:pt idx="149">
                  <c:v>43283.552086111114</c:v>
                </c:pt>
                <c:pt idx="150">
                  <c:v>43283.562502835652</c:v>
                </c:pt>
                <c:pt idx="151">
                  <c:v>43283.572919560182</c:v>
                </c:pt>
                <c:pt idx="152">
                  <c:v>43283.583336284719</c:v>
                </c:pt>
                <c:pt idx="153">
                  <c:v>43283.593753009256</c:v>
                </c:pt>
                <c:pt idx="154">
                  <c:v>43283.604169733793</c:v>
                </c:pt>
                <c:pt idx="155">
                  <c:v>43283.61458645833</c:v>
                </c:pt>
                <c:pt idx="156">
                  <c:v>43283.625003182868</c:v>
                </c:pt>
                <c:pt idx="157">
                  <c:v>43283.635419907405</c:v>
                </c:pt>
                <c:pt idx="158">
                  <c:v>43283.645836631942</c:v>
                </c:pt>
                <c:pt idx="159">
                  <c:v>43283.656253356479</c:v>
                </c:pt>
                <c:pt idx="160">
                  <c:v>43283.666670081016</c:v>
                </c:pt>
                <c:pt idx="161">
                  <c:v>43283.677086805554</c:v>
                </c:pt>
                <c:pt idx="162">
                  <c:v>43283.687503530091</c:v>
                </c:pt>
                <c:pt idx="163">
                  <c:v>43283.697920254628</c:v>
                </c:pt>
                <c:pt idx="164">
                  <c:v>43283.708336979165</c:v>
                </c:pt>
                <c:pt idx="165">
                  <c:v>43283.718753703703</c:v>
                </c:pt>
                <c:pt idx="166">
                  <c:v>43283.72917042824</c:v>
                </c:pt>
                <c:pt idx="167">
                  <c:v>43283.739587152777</c:v>
                </c:pt>
                <c:pt idx="168">
                  <c:v>43283.750003877314</c:v>
                </c:pt>
                <c:pt idx="169">
                  <c:v>43283.760420601851</c:v>
                </c:pt>
                <c:pt idx="170">
                  <c:v>43283.770837326389</c:v>
                </c:pt>
                <c:pt idx="171">
                  <c:v>43283.781254050926</c:v>
                </c:pt>
                <c:pt idx="172">
                  <c:v>43283.791670775463</c:v>
                </c:pt>
                <c:pt idx="173">
                  <c:v>43283.8020875</c:v>
                </c:pt>
                <c:pt idx="174">
                  <c:v>43283.812504224537</c:v>
                </c:pt>
                <c:pt idx="175">
                  <c:v>43283.822920949075</c:v>
                </c:pt>
                <c:pt idx="176">
                  <c:v>43283.833337673612</c:v>
                </c:pt>
                <c:pt idx="177">
                  <c:v>43283.843754398149</c:v>
                </c:pt>
                <c:pt idx="178">
                  <c:v>43283.854171122686</c:v>
                </c:pt>
                <c:pt idx="179">
                  <c:v>43283.864587847223</c:v>
                </c:pt>
                <c:pt idx="180">
                  <c:v>43283.875004571761</c:v>
                </c:pt>
                <c:pt idx="181">
                  <c:v>43283.885421296298</c:v>
                </c:pt>
                <c:pt idx="182">
                  <c:v>43283.895838020835</c:v>
                </c:pt>
                <c:pt idx="183">
                  <c:v>43283.906254745372</c:v>
                </c:pt>
                <c:pt idx="184">
                  <c:v>43283.916671469909</c:v>
                </c:pt>
                <c:pt idx="185">
                  <c:v>43283.927088194447</c:v>
                </c:pt>
                <c:pt idx="186">
                  <c:v>43283.937504918984</c:v>
                </c:pt>
                <c:pt idx="187">
                  <c:v>43283.947921643521</c:v>
                </c:pt>
                <c:pt idx="188">
                  <c:v>43283.958338368058</c:v>
                </c:pt>
                <c:pt idx="189">
                  <c:v>43283.968755092596</c:v>
                </c:pt>
                <c:pt idx="190">
                  <c:v>43283.979171817133</c:v>
                </c:pt>
                <c:pt idx="191">
                  <c:v>43283.98958854167</c:v>
                </c:pt>
                <c:pt idx="192">
                  <c:v>43284.000005266207</c:v>
                </c:pt>
                <c:pt idx="193">
                  <c:v>43284.010421990744</c:v>
                </c:pt>
                <c:pt idx="194">
                  <c:v>43284.020838715274</c:v>
                </c:pt>
                <c:pt idx="195">
                  <c:v>43284.031255439812</c:v>
                </c:pt>
                <c:pt idx="196">
                  <c:v>43284.041672164349</c:v>
                </c:pt>
                <c:pt idx="197">
                  <c:v>43284.052088888886</c:v>
                </c:pt>
                <c:pt idx="198">
                  <c:v>43284.062505613423</c:v>
                </c:pt>
                <c:pt idx="199">
                  <c:v>43284.07292233796</c:v>
                </c:pt>
                <c:pt idx="200">
                  <c:v>43284.083339062498</c:v>
                </c:pt>
                <c:pt idx="201">
                  <c:v>43284.093755787035</c:v>
                </c:pt>
                <c:pt idx="202">
                  <c:v>43284.104172511572</c:v>
                </c:pt>
                <c:pt idx="203">
                  <c:v>43284.114589236109</c:v>
                </c:pt>
                <c:pt idx="204">
                  <c:v>43284.125005960646</c:v>
                </c:pt>
                <c:pt idx="205">
                  <c:v>43284.135422685184</c:v>
                </c:pt>
                <c:pt idx="206">
                  <c:v>43284.145839409721</c:v>
                </c:pt>
                <c:pt idx="207">
                  <c:v>43284.156256134258</c:v>
                </c:pt>
                <c:pt idx="208">
                  <c:v>43284.166672858795</c:v>
                </c:pt>
                <c:pt idx="209">
                  <c:v>43284.177089583332</c:v>
                </c:pt>
                <c:pt idx="210">
                  <c:v>43284.18750630787</c:v>
                </c:pt>
                <c:pt idx="211">
                  <c:v>43284.197923032407</c:v>
                </c:pt>
                <c:pt idx="212">
                  <c:v>43284.208339756944</c:v>
                </c:pt>
                <c:pt idx="213">
                  <c:v>43284.218756481481</c:v>
                </c:pt>
                <c:pt idx="214">
                  <c:v>43284.229173206018</c:v>
                </c:pt>
                <c:pt idx="215">
                  <c:v>43284.239589930556</c:v>
                </c:pt>
                <c:pt idx="216">
                  <c:v>43284.250006655093</c:v>
                </c:pt>
                <c:pt idx="217">
                  <c:v>43284.26042337963</c:v>
                </c:pt>
                <c:pt idx="218">
                  <c:v>43284.270840104167</c:v>
                </c:pt>
                <c:pt idx="219">
                  <c:v>43284.281256828704</c:v>
                </c:pt>
                <c:pt idx="220">
                  <c:v>43284.291673553242</c:v>
                </c:pt>
                <c:pt idx="221">
                  <c:v>43284.302090277779</c:v>
                </c:pt>
                <c:pt idx="222">
                  <c:v>43284.312507002316</c:v>
                </c:pt>
                <c:pt idx="223">
                  <c:v>43284.322923726853</c:v>
                </c:pt>
                <c:pt idx="224">
                  <c:v>43284.333340451391</c:v>
                </c:pt>
                <c:pt idx="225">
                  <c:v>43284.343757175928</c:v>
                </c:pt>
                <c:pt idx="226">
                  <c:v>43284.354173900465</c:v>
                </c:pt>
                <c:pt idx="227">
                  <c:v>43284.364590625002</c:v>
                </c:pt>
                <c:pt idx="228">
                  <c:v>43284.375007349539</c:v>
                </c:pt>
                <c:pt idx="229">
                  <c:v>43284.385424074077</c:v>
                </c:pt>
                <c:pt idx="230">
                  <c:v>43284.395840798614</c:v>
                </c:pt>
                <c:pt idx="231">
                  <c:v>43284.406257523151</c:v>
                </c:pt>
                <c:pt idx="232">
                  <c:v>43284.416674247688</c:v>
                </c:pt>
                <c:pt idx="233">
                  <c:v>43284.427090972225</c:v>
                </c:pt>
                <c:pt idx="234">
                  <c:v>43284.437507696763</c:v>
                </c:pt>
                <c:pt idx="235">
                  <c:v>43284.4479244213</c:v>
                </c:pt>
                <c:pt idx="236">
                  <c:v>43284.45834114583</c:v>
                </c:pt>
                <c:pt idx="237">
                  <c:v>43284.468757870367</c:v>
                </c:pt>
                <c:pt idx="238">
                  <c:v>43284.479174594904</c:v>
                </c:pt>
                <c:pt idx="239">
                  <c:v>43284.489591319441</c:v>
                </c:pt>
                <c:pt idx="240">
                  <c:v>43284.500008043979</c:v>
                </c:pt>
                <c:pt idx="241">
                  <c:v>43284.510424768516</c:v>
                </c:pt>
                <c:pt idx="242">
                  <c:v>43284.520841493053</c:v>
                </c:pt>
                <c:pt idx="243">
                  <c:v>43284.53125821759</c:v>
                </c:pt>
                <c:pt idx="244">
                  <c:v>43284.541674942127</c:v>
                </c:pt>
                <c:pt idx="245">
                  <c:v>43284.552091666665</c:v>
                </c:pt>
                <c:pt idx="246">
                  <c:v>43284.562508391202</c:v>
                </c:pt>
                <c:pt idx="247">
                  <c:v>43284.572925115739</c:v>
                </c:pt>
                <c:pt idx="248">
                  <c:v>43284.583341840276</c:v>
                </c:pt>
                <c:pt idx="249">
                  <c:v>43284.593758564813</c:v>
                </c:pt>
                <c:pt idx="250">
                  <c:v>43284.604175289351</c:v>
                </c:pt>
                <c:pt idx="251">
                  <c:v>43284.614592013888</c:v>
                </c:pt>
                <c:pt idx="252">
                  <c:v>43284.625008738425</c:v>
                </c:pt>
                <c:pt idx="253">
                  <c:v>43284.635425462962</c:v>
                </c:pt>
                <c:pt idx="254">
                  <c:v>43284.6458421875</c:v>
                </c:pt>
                <c:pt idx="255">
                  <c:v>43284.656258912037</c:v>
                </c:pt>
                <c:pt idx="256">
                  <c:v>43284.666675636574</c:v>
                </c:pt>
                <c:pt idx="257">
                  <c:v>43284.677092361111</c:v>
                </c:pt>
                <c:pt idx="258">
                  <c:v>43284.687509085648</c:v>
                </c:pt>
                <c:pt idx="259">
                  <c:v>43284.697925810186</c:v>
                </c:pt>
                <c:pt idx="260">
                  <c:v>43284.708342534723</c:v>
                </c:pt>
                <c:pt idx="261">
                  <c:v>43284.71875925926</c:v>
                </c:pt>
                <c:pt idx="262">
                  <c:v>43284.729175983797</c:v>
                </c:pt>
                <c:pt idx="263">
                  <c:v>43284.739592708334</c:v>
                </c:pt>
                <c:pt idx="264">
                  <c:v>43284.750009432872</c:v>
                </c:pt>
                <c:pt idx="265">
                  <c:v>43284.760426157409</c:v>
                </c:pt>
                <c:pt idx="266">
                  <c:v>43284.770842881946</c:v>
                </c:pt>
                <c:pt idx="267">
                  <c:v>43284.781259606483</c:v>
                </c:pt>
                <c:pt idx="268">
                  <c:v>43284.79167633102</c:v>
                </c:pt>
                <c:pt idx="269">
                  <c:v>43284.802093055558</c:v>
                </c:pt>
                <c:pt idx="270">
                  <c:v>43284.812509780095</c:v>
                </c:pt>
                <c:pt idx="271">
                  <c:v>43284.822926504632</c:v>
                </c:pt>
                <c:pt idx="272">
                  <c:v>43284.833343229169</c:v>
                </c:pt>
                <c:pt idx="273">
                  <c:v>43284.843759953706</c:v>
                </c:pt>
                <c:pt idx="274">
                  <c:v>43284.854176678244</c:v>
                </c:pt>
                <c:pt idx="275">
                  <c:v>43284.864593402781</c:v>
                </c:pt>
                <c:pt idx="276">
                  <c:v>43284.875010127318</c:v>
                </c:pt>
                <c:pt idx="277">
                  <c:v>43284.885426851855</c:v>
                </c:pt>
                <c:pt idx="278">
                  <c:v>43284.895843576393</c:v>
                </c:pt>
                <c:pt idx="279">
                  <c:v>43284.906260300922</c:v>
                </c:pt>
                <c:pt idx="280">
                  <c:v>43284.91667702546</c:v>
                </c:pt>
                <c:pt idx="281">
                  <c:v>43284.927093749997</c:v>
                </c:pt>
                <c:pt idx="282">
                  <c:v>43284.937510474534</c:v>
                </c:pt>
                <c:pt idx="283">
                  <c:v>43284.947927199071</c:v>
                </c:pt>
                <c:pt idx="284">
                  <c:v>43284.958343923608</c:v>
                </c:pt>
                <c:pt idx="285">
                  <c:v>43284.968760648146</c:v>
                </c:pt>
                <c:pt idx="286">
                  <c:v>43284.979177372683</c:v>
                </c:pt>
                <c:pt idx="287">
                  <c:v>43284.98959409722</c:v>
                </c:pt>
                <c:pt idx="288">
                  <c:v>43285.000010821757</c:v>
                </c:pt>
                <c:pt idx="289">
                  <c:v>43285.010427546295</c:v>
                </c:pt>
                <c:pt idx="290">
                  <c:v>43285.020844270832</c:v>
                </c:pt>
                <c:pt idx="291">
                  <c:v>43285.031260995369</c:v>
                </c:pt>
                <c:pt idx="292">
                  <c:v>43285.041677719906</c:v>
                </c:pt>
                <c:pt idx="293">
                  <c:v>43285.052094444443</c:v>
                </c:pt>
                <c:pt idx="294">
                  <c:v>43285.062511168981</c:v>
                </c:pt>
                <c:pt idx="295">
                  <c:v>43285.072927893518</c:v>
                </c:pt>
                <c:pt idx="296">
                  <c:v>43285.083344618055</c:v>
                </c:pt>
                <c:pt idx="297">
                  <c:v>43285.093761342592</c:v>
                </c:pt>
                <c:pt idx="298">
                  <c:v>43285.104178067129</c:v>
                </c:pt>
                <c:pt idx="299">
                  <c:v>43285.114594791667</c:v>
                </c:pt>
                <c:pt idx="300">
                  <c:v>43285.125011516204</c:v>
                </c:pt>
                <c:pt idx="301">
                  <c:v>43285.135428240741</c:v>
                </c:pt>
                <c:pt idx="302">
                  <c:v>43285.145844965278</c:v>
                </c:pt>
                <c:pt idx="303">
                  <c:v>43285.156261689815</c:v>
                </c:pt>
                <c:pt idx="304">
                  <c:v>43285.166678414353</c:v>
                </c:pt>
                <c:pt idx="305">
                  <c:v>43285.17709513889</c:v>
                </c:pt>
                <c:pt idx="306">
                  <c:v>43285.187511863427</c:v>
                </c:pt>
                <c:pt idx="307">
                  <c:v>43285.197928587964</c:v>
                </c:pt>
                <c:pt idx="308">
                  <c:v>43285.208345312501</c:v>
                </c:pt>
                <c:pt idx="309">
                  <c:v>43285.218762037039</c:v>
                </c:pt>
                <c:pt idx="310">
                  <c:v>43285.229178761576</c:v>
                </c:pt>
                <c:pt idx="311">
                  <c:v>43285.239595486113</c:v>
                </c:pt>
                <c:pt idx="312">
                  <c:v>43285.25001221065</c:v>
                </c:pt>
                <c:pt idx="313">
                  <c:v>43285.260428935188</c:v>
                </c:pt>
                <c:pt idx="314">
                  <c:v>43285.270845659725</c:v>
                </c:pt>
                <c:pt idx="315">
                  <c:v>43285.281262384262</c:v>
                </c:pt>
                <c:pt idx="316">
                  <c:v>43285.291679108799</c:v>
                </c:pt>
                <c:pt idx="317">
                  <c:v>43285.302095833336</c:v>
                </c:pt>
                <c:pt idx="318">
                  <c:v>43285.312512557874</c:v>
                </c:pt>
                <c:pt idx="319">
                  <c:v>43285.322929282411</c:v>
                </c:pt>
                <c:pt idx="320">
                  <c:v>43285.333346006948</c:v>
                </c:pt>
                <c:pt idx="321">
                  <c:v>43285.343762731478</c:v>
                </c:pt>
                <c:pt idx="322">
                  <c:v>43285.354179456015</c:v>
                </c:pt>
                <c:pt idx="323">
                  <c:v>43285.364596180552</c:v>
                </c:pt>
                <c:pt idx="324">
                  <c:v>43285.37501290509</c:v>
                </c:pt>
                <c:pt idx="325">
                  <c:v>43285.385429629627</c:v>
                </c:pt>
                <c:pt idx="326">
                  <c:v>43285.395846354164</c:v>
                </c:pt>
                <c:pt idx="327">
                  <c:v>43285.406263078701</c:v>
                </c:pt>
                <c:pt idx="328">
                  <c:v>43285.416679803238</c:v>
                </c:pt>
                <c:pt idx="329">
                  <c:v>43285.427096527776</c:v>
                </c:pt>
                <c:pt idx="330">
                  <c:v>43285.437513252313</c:v>
                </c:pt>
                <c:pt idx="331">
                  <c:v>43285.44792997685</c:v>
                </c:pt>
                <c:pt idx="332">
                  <c:v>43285.458346701387</c:v>
                </c:pt>
                <c:pt idx="333">
                  <c:v>43285.468763425924</c:v>
                </c:pt>
                <c:pt idx="334">
                  <c:v>43285.479180150462</c:v>
                </c:pt>
                <c:pt idx="335">
                  <c:v>43285.489596874999</c:v>
                </c:pt>
                <c:pt idx="336">
                  <c:v>43285.500013599536</c:v>
                </c:pt>
                <c:pt idx="337">
                  <c:v>43285.510430324073</c:v>
                </c:pt>
                <c:pt idx="338">
                  <c:v>43285.52084704861</c:v>
                </c:pt>
                <c:pt idx="339">
                  <c:v>43285.531263773148</c:v>
                </c:pt>
                <c:pt idx="340">
                  <c:v>43285.541680497685</c:v>
                </c:pt>
                <c:pt idx="341">
                  <c:v>43285.552097222222</c:v>
                </c:pt>
                <c:pt idx="342">
                  <c:v>43285.562513946759</c:v>
                </c:pt>
                <c:pt idx="343">
                  <c:v>43285.572930671296</c:v>
                </c:pt>
                <c:pt idx="344">
                  <c:v>43285.583347395834</c:v>
                </c:pt>
                <c:pt idx="345">
                  <c:v>43285.593764120371</c:v>
                </c:pt>
                <c:pt idx="346">
                  <c:v>43285.604180844908</c:v>
                </c:pt>
                <c:pt idx="347">
                  <c:v>43285.614597569445</c:v>
                </c:pt>
                <c:pt idx="348">
                  <c:v>43285.625014293983</c:v>
                </c:pt>
                <c:pt idx="349">
                  <c:v>43285.63543101852</c:v>
                </c:pt>
                <c:pt idx="350">
                  <c:v>43285.645847743057</c:v>
                </c:pt>
                <c:pt idx="351">
                  <c:v>43285.656264467594</c:v>
                </c:pt>
                <c:pt idx="352">
                  <c:v>43285.666681192131</c:v>
                </c:pt>
                <c:pt idx="353">
                  <c:v>43285.677097916669</c:v>
                </c:pt>
                <c:pt idx="354">
                  <c:v>43285.687514641206</c:v>
                </c:pt>
                <c:pt idx="355">
                  <c:v>43285.697931365743</c:v>
                </c:pt>
                <c:pt idx="356">
                  <c:v>43285.70834809028</c:v>
                </c:pt>
                <c:pt idx="357">
                  <c:v>43285.718764814817</c:v>
                </c:pt>
                <c:pt idx="358">
                  <c:v>43285.729181539355</c:v>
                </c:pt>
                <c:pt idx="359">
                  <c:v>43285.739598263892</c:v>
                </c:pt>
                <c:pt idx="360">
                  <c:v>43285.750014988429</c:v>
                </c:pt>
                <c:pt idx="361">
                  <c:v>43285.760431712966</c:v>
                </c:pt>
                <c:pt idx="362">
                  <c:v>43285.770848437503</c:v>
                </c:pt>
                <c:pt idx="363">
                  <c:v>43285.781265162041</c:v>
                </c:pt>
                <c:pt idx="364">
                  <c:v>43285.791681886571</c:v>
                </c:pt>
                <c:pt idx="365">
                  <c:v>43285.802098611108</c:v>
                </c:pt>
                <c:pt idx="366">
                  <c:v>43285.812515335645</c:v>
                </c:pt>
                <c:pt idx="367">
                  <c:v>43285.822932060182</c:v>
                </c:pt>
                <c:pt idx="368">
                  <c:v>43285.833348784719</c:v>
                </c:pt>
                <c:pt idx="369">
                  <c:v>43285.843765509257</c:v>
                </c:pt>
                <c:pt idx="370">
                  <c:v>43285.854182233794</c:v>
                </c:pt>
                <c:pt idx="371">
                  <c:v>43285.864598958331</c:v>
                </c:pt>
                <c:pt idx="372">
                  <c:v>43285.875015682868</c:v>
                </c:pt>
                <c:pt idx="373">
                  <c:v>43285.885432407405</c:v>
                </c:pt>
                <c:pt idx="374">
                  <c:v>43285.895849131943</c:v>
                </c:pt>
                <c:pt idx="375">
                  <c:v>43285.90626585648</c:v>
                </c:pt>
                <c:pt idx="376">
                  <c:v>43285.916682581017</c:v>
                </c:pt>
                <c:pt idx="377">
                  <c:v>43285.927099305554</c:v>
                </c:pt>
                <c:pt idx="378">
                  <c:v>43285.937516030092</c:v>
                </c:pt>
                <c:pt idx="379">
                  <c:v>43285.947932754629</c:v>
                </c:pt>
                <c:pt idx="380">
                  <c:v>43285.958349479166</c:v>
                </c:pt>
                <c:pt idx="381">
                  <c:v>43285.968766203703</c:v>
                </c:pt>
                <c:pt idx="382">
                  <c:v>43285.97918292824</c:v>
                </c:pt>
                <c:pt idx="383">
                  <c:v>43285.989599652778</c:v>
                </c:pt>
                <c:pt idx="384">
                  <c:v>43286.000016377315</c:v>
                </c:pt>
                <c:pt idx="385">
                  <c:v>43286.010433101852</c:v>
                </c:pt>
                <c:pt idx="386">
                  <c:v>43286.020849826389</c:v>
                </c:pt>
                <c:pt idx="387">
                  <c:v>43286.031266550926</c:v>
                </c:pt>
                <c:pt idx="388">
                  <c:v>43286.041683275464</c:v>
                </c:pt>
                <c:pt idx="389">
                  <c:v>43286.052100000001</c:v>
                </c:pt>
                <c:pt idx="390">
                  <c:v>43286.062516724538</c:v>
                </c:pt>
                <c:pt idx="391">
                  <c:v>43286.072933449075</c:v>
                </c:pt>
                <c:pt idx="392">
                  <c:v>43286.083350173612</c:v>
                </c:pt>
                <c:pt idx="393">
                  <c:v>43286.09376689815</c:v>
                </c:pt>
                <c:pt idx="394">
                  <c:v>43286.104183622687</c:v>
                </c:pt>
                <c:pt idx="395">
                  <c:v>43286.114600347224</c:v>
                </c:pt>
                <c:pt idx="396">
                  <c:v>43286.125017071761</c:v>
                </c:pt>
                <c:pt idx="397">
                  <c:v>43286.135433796298</c:v>
                </c:pt>
                <c:pt idx="398">
                  <c:v>43286.145850520836</c:v>
                </c:pt>
                <c:pt idx="399">
                  <c:v>43286.156267245373</c:v>
                </c:pt>
                <c:pt idx="400">
                  <c:v>43286.16668396991</c:v>
                </c:pt>
                <c:pt idx="401">
                  <c:v>43286.177100694447</c:v>
                </c:pt>
                <c:pt idx="402">
                  <c:v>43286.187517418984</c:v>
                </c:pt>
                <c:pt idx="403">
                  <c:v>43286.197934143522</c:v>
                </c:pt>
                <c:pt idx="404">
                  <c:v>43286.208350868059</c:v>
                </c:pt>
                <c:pt idx="405">
                  <c:v>43286.218767592596</c:v>
                </c:pt>
                <c:pt idx="406">
                  <c:v>43286.229184317126</c:v>
                </c:pt>
                <c:pt idx="407">
                  <c:v>43286.239601041663</c:v>
                </c:pt>
                <c:pt idx="408">
                  <c:v>43286.2500177662</c:v>
                </c:pt>
                <c:pt idx="409">
                  <c:v>43286.260434490738</c:v>
                </c:pt>
                <c:pt idx="410">
                  <c:v>43286.270851215275</c:v>
                </c:pt>
                <c:pt idx="411">
                  <c:v>43286.281267939812</c:v>
                </c:pt>
                <c:pt idx="412">
                  <c:v>43286.291684664349</c:v>
                </c:pt>
                <c:pt idx="413">
                  <c:v>43286.302101388887</c:v>
                </c:pt>
                <c:pt idx="414">
                  <c:v>43286.312518113424</c:v>
                </c:pt>
                <c:pt idx="415">
                  <c:v>43286.322934837961</c:v>
                </c:pt>
                <c:pt idx="416">
                  <c:v>43286.333351562498</c:v>
                </c:pt>
                <c:pt idx="417">
                  <c:v>43286.343768287035</c:v>
                </c:pt>
                <c:pt idx="418">
                  <c:v>43286.354185011573</c:v>
                </c:pt>
                <c:pt idx="419">
                  <c:v>43286.36460173611</c:v>
                </c:pt>
                <c:pt idx="420">
                  <c:v>43286.375018460647</c:v>
                </c:pt>
                <c:pt idx="421">
                  <c:v>43286.385435185184</c:v>
                </c:pt>
                <c:pt idx="422">
                  <c:v>43286.395851909721</c:v>
                </c:pt>
                <c:pt idx="423">
                  <c:v>43286.406268634259</c:v>
                </c:pt>
                <c:pt idx="424">
                  <c:v>43286.416685358796</c:v>
                </c:pt>
                <c:pt idx="425">
                  <c:v>43286.427102083333</c:v>
                </c:pt>
                <c:pt idx="426">
                  <c:v>43286.43751880787</c:v>
                </c:pt>
                <c:pt idx="427">
                  <c:v>43286.447935532407</c:v>
                </c:pt>
                <c:pt idx="428">
                  <c:v>43286.458352256945</c:v>
                </c:pt>
                <c:pt idx="429">
                  <c:v>43286.468768981482</c:v>
                </c:pt>
                <c:pt idx="430">
                  <c:v>43286.479185706019</c:v>
                </c:pt>
                <c:pt idx="431">
                  <c:v>43286.489602430556</c:v>
                </c:pt>
                <c:pt idx="432">
                  <c:v>43286.500019155093</c:v>
                </c:pt>
                <c:pt idx="433">
                  <c:v>43286.510435879631</c:v>
                </c:pt>
                <c:pt idx="434">
                  <c:v>43286.520852604168</c:v>
                </c:pt>
                <c:pt idx="435">
                  <c:v>43286.531269328705</c:v>
                </c:pt>
                <c:pt idx="436">
                  <c:v>43286.541686053242</c:v>
                </c:pt>
                <c:pt idx="437">
                  <c:v>43286.55210277778</c:v>
                </c:pt>
                <c:pt idx="438">
                  <c:v>43286.562519502317</c:v>
                </c:pt>
                <c:pt idx="439">
                  <c:v>43286.572936226854</c:v>
                </c:pt>
                <c:pt idx="440">
                  <c:v>43286.583352951391</c:v>
                </c:pt>
                <c:pt idx="441">
                  <c:v>43286.593769675928</c:v>
                </c:pt>
                <c:pt idx="442">
                  <c:v>43286.604186400466</c:v>
                </c:pt>
                <c:pt idx="443">
                  <c:v>43286.614603125003</c:v>
                </c:pt>
                <c:pt idx="444">
                  <c:v>43286.62501984954</c:v>
                </c:pt>
                <c:pt idx="445">
                  <c:v>43286.635436574077</c:v>
                </c:pt>
                <c:pt idx="446">
                  <c:v>43286.645853298614</c:v>
                </c:pt>
                <c:pt idx="447">
                  <c:v>43286.656270023152</c:v>
                </c:pt>
                <c:pt idx="448">
                  <c:v>43286.666686747689</c:v>
                </c:pt>
                <c:pt idx="449">
                  <c:v>43286.677103472219</c:v>
                </c:pt>
                <c:pt idx="450">
                  <c:v>43286.687520196756</c:v>
                </c:pt>
                <c:pt idx="451">
                  <c:v>43286.697936921293</c:v>
                </c:pt>
                <c:pt idx="452">
                  <c:v>43286.70835364583</c:v>
                </c:pt>
                <c:pt idx="453">
                  <c:v>43286.718770370368</c:v>
                </c:pt>
                <c:pt idx="454">
                  <c:v>43286.729187094905</c:v>
                </c:pt>
                <c:pt idx="455">
                  <c:v>43286.739603819442</c:v>
                </c:pt>
                <c:pt idx="456">
                  <c:v>43286.750020543979</c:v>
                </c:pt>
                <c:pt idx="457">
                  <c:v>43286.760437268516</c:v>
                </c:pt>
                <c:pt idx="458">
                  <c:v>43286.770853993054</c:v>
                </c:pt>
                <c:pt idx="459">
                  <c:v>43286.781270717591</c:v>
                </c:pt>
                <c:pt idx="460">
                  <c:v>43286.791687442128</c:v>
                </c:pt>
                <c:pt idx="461">
                  <c:v>43286.802104166665</c:v>
                </c:pt>
                <c:pt idx="462">
                  <c:v>43286.812520891202</c:v>
                </c:pt>
                <c:pt idx="463">
                  <c:v>43286.82293761574</c:v>
                </c:pt>
                <c:pt idx="464">
                  <c:v>43286.833354340277</c:v>
                </c:pt>
                <c:pt idx="465">
                  <c:v>43286.843771064814</c:v>
                </c:pt>
                <c:pt idx="466">
                  <c:v>43286.854187789351</c:v>
                </c:pt>
                <c:pt idx="467">
                  <c:v>43286.864604513888</c:v>
                </c:pt>
                <c:pt idx="468">
                  <c:v>43286.875021238426</c:v>
                </c:pt>
                <c:pt idx="469">
                  <c:v>43286.885437962963</c:v>
                </c:pt>
                <c:pt idx="470">
                  <c:v>43286.8958546875</c:v>
                </c:pt>
                <c:pt idx="471">
                  <c:v>43286.906271412037</c:v>
                </c:pt>
                <c:pt idx="472">
                  <c:v>43286.916688136575</c:v>
                </c:pt>
                <c:pt idx="473">
                  <c:v>43286.927104861112</c:v>
                </c:pt>
                <c:pt idx="474">
                  <c:v>43286.937521585649</c:v>
                </c:pt>
                <c:pt idx="475">
                  <c:v>43286.947938310186</c:v>
                </c:pt>
                <c:pt idx="476">
                  <c:v>43286.958355034723</c:v>
                </c:pt>
                <c:pt idx="477">
                  <c:v>43286.968771759261</c:v>
                </c:pt>
                <c:pt idx="478">
                  <c:v>43286.979188483798</c:v>
                </c:pt>
                <c:pt idx="479">
                  <c:v>43286.989605208335</c:v>
                </c:pt>
                <c:pt idx="480">
                  <c:v>43287.000021932872</c:v>
                </c:pt>
                <c:pt idx="481">
                  <c:v>43287.010438657409</c:v>
                </c:pt>
                <c:pt idx="482">
                  <c:v>43287.020855381947</c:v>
                </c:pt>
                <c:pt idx="483">
                  <c:v>43287.031272106484</c:v>
                </c:pt>
                <c:pt idx="484">
                  <c:v>43287.041688831021</c:v>
                </c:pt>
                <c:pt idx="485">
                  <c:v>43287.052105555558</c:v>
                </c:pt>
                <c:pt idx="486">
                  <c:v>43287.062522280095</c:v>
                </c:pt>
                <c:pt idx="487">
                  <c:v>43287.072939004633</c:v>
                </c:pt>
                <c:pt idx="488">
                  <c:v>43287.08335572917</c:v>
                </c:pt>
                <c:pt idx="489">
                  <c:v>43287.093772453707</c:v>
                </c:pt>
                <c:pt idx="490">
                  <c:v>43287.104189178244</c:v>
                </c:pt>
                <c:pt idx="491">
                  <c:v>43287.114605902774</c:v>
                </c:pt>
                <c:pt idx="492">
                  <c:v>43287.125022627311</c:v>
                </c:pt>
                <c:pt idx="493">
                  <c:v>43287.135439351849</c:v>
                </c:pt>
                <c:pt idx="494">
                  <c:v>43287.145856076386</c:v>
                </c:pt>
                <c:pt idx="495">
                  <c:v>43287.156272800923</c:v>
                </c:pt>
                <c:pt idx="496">
                  <c:v>43287.16668952546</c:v>
                </c:pt>
                <c:pt idx="497">
                  <c:v>43287.177106249997</c:v>
                </c:pt>
                <c:pt idx="498">
                  <c:v>43287.187522974535</c:v>
                </c:pt>
                <c:pt idx="499">
                  <c:v>43287.197939699072</c:v>
                </c:pt>
                <c:pt idx="500">
                  <c:v>43287.208356423609</c:v>
                </c:pt>
                <c:pt idx="501">
                  <c:v>43287.218773148146</c:v>
                </c:pt>
                <c:pt idx="502">
                  <c:v>43287.229189872683</c:v>
                </c:pt>
                <c:pt idx="503">
                  <c:v>43287.239606597221</c:v>
                </c:pt>
                <c:pt idx="504">
                  <c:v>43287.250023321758</c:v>
                </c:pt>
                <c:pt idx="505">
                  <c:v>43287.260440046295</c:v>
                </c:pt>
                <c:pt idx="506">
                  <c:v>43287.270856770832</c:v>
                </c:pt>
                <c:pt idx="507">
                  <c:v>43287.28127349537</c:v>
                </c:pt>
                <c:pt idx="508">
                  <c:v>43287.291690219907</c:v>
                </c:pt>
                <c:pt idx="509">
                  <c:v>43287.302106944444</c:v>
                </c:pt>
                <c:pt idx="510">
                  <c:v>43287.312523668981</c:v>
                </c:pt>
                <c:pt idx="511">
                  <c:v>43287.322940393518</c:v>
                </c:pt>
                <c:pt idx="512">
                  <c:v>43287.333357118056</c:v>
                </c:pt>
                <c:pt idx="513">
                  <c:v>43287.343773842593</c:v>
                </c:pt>
                <c:pt idx="514">
                  <c:v>43287.35419056713</c:v>
                </c:pt>
                <c:pt idx="515">
                  <c:v>43287.364607291667</c:v>
                </c:pt>
                <c:pt idx="516">
                  <c:v>43287.375024016204</c:v>
                </c:pt>
                <c:pt idx="517">
                  <c:v>43287.385440740742</c:v>
                </c:pt>
                <c:pt idx="518">
                  <c:v>43287.395857465279</c:v>
                </c:pt>
                <c:pt idx="519">
                  <c:v>43287.406274189816</c:v>
                </c:pt>
                <c:pt idx="520">
                  <c:v>43287.416690914353</c:v>
                </c:pt>
                <c:pt idx="521">
                  <c:v>43287.42710763889</c:v>
                </c:pt>
                <c:pt idx="522">
                  <c:v>43287.437524363428</c:v>
                </c:pt>
                <c:pt idx="523">
                  <c:v>43287.447941087965</c:v>
                </c:pt>
                <c:pt idx="524">
                  <c:v>43287.458357812502</c:v>
                </c:pt>
                <c:pt idx="525">
                  <c:v>43287.468774537039</c:v>
                </c:pt>
                <c:pt idx="526">
                  <c:v>43287.479191261576</c:v>
                </c:pt>
                <c:pt idx="527">
                  <c:v>43287.489607986114</c:v>
                </c:pt>
                <c:pt idx="528">
                  <c:v>43287.500024710651</c:v>
                </c:pt>
                <c:pt idx="529">
                  <c:v>43287.510441435188</c:v>
                </c:pt>
                <c:pt idx="530">
                  <c:v>43287.520858159725</c:v>
                </c:pt>
                <c:pt idx="531">
                  <c:v>43287.531274884263</c:v>
                </c:pt>
                <c:pt idx="532">
                  <c:v>43287.5416916088</c:v>
                </c:pt>
                <c:pt idx="533">
                  <c:v>43287.552108333337</c:v>
                </c:pt>
                <c:pt idx="534">
                  <c:v>43287.562525057867</c:v>
                </c:pt>
                <c:pt idx="535">
                  <c:v>43287.572941782404</c:v>
                </c:pt>
                <c:pt idx="536">
                  <c:v>43287.583358506941</c:v>
                </c:pt>
                <c:pt idx="537">
                  <c:v>43287.593775231479</c:v>
                </c:pt>
                <c:pt idx="538">
                  <c:v>43287.604191956016</c:v>
                </c:pt>
                <c:pt idx="539">
                  <c:v>43287.614608680553</c:v>
                </c:pt>
                <c:pt idx="540">
                  <c:v>43287.62502540509</c:v>
                </c:pt>
                <c:pt idx="541">
                  <c:v>43287.635442129627</c:v>
                </c:pt>
                <c:pt idx="542">
                  <c:v>43287.645858854165</c:v>
                </c:pt>
                <c:pt idx="543">
                  <c:v>43287.656275578702</c:v>
                </c:pt>
                <c:pt idx="544">
                  <c:v>43287.666692303239</c:v>
                </c:pt>
                <c:pt idx="545">
                  <c:v>43287.677109027776</c:v>
                </c:pt>
                <c:pt idx="546">
                  <c:v>43287.687525752313</c:v>
                </c:pt>
                <c:pt idx="547">
                  <c:v>43287.697942476851</c:v>
                </c:pt>
                <c:pt idx="548">
                  <c:v>43287.708359201388</c:v>
                </c:pt>
                <c:pt idx="549">
                  <c:v>43287.718775925925</c:v>
                </c:pt>
                <c:pt idx="550">
                  <c:v>43287.729192650462</c:v>
                </c:pt>
                <c:pt idx="551">
                  <c:v>43287.739609374999</c:v>
                </c:pt>
                <c:pt idx="552">
                  <c:v>43287.750026099537</c:v>
                </c:pt>
                <c:pt idx="553">
                  <c:v>43287.760442824074</c:v>
                </c:pt>
                <c:pt idx="554">
                  <c:v>43287.770859548611</c:v>
                </c:pt>
                <c:pt idx="555">
                  <c:v>43287.781276273148</c:v>
                </c:pt>
                <c:pt idx="556">
                  <c:v>43287.791692997685</c:v>
                </c:pt>
                <c:pt idx="557">
                  <c:v>43287.802109722223</c:v>
                </c:pt>
                <c:pt idx="558">
                  <c:v>43287.81252644676</c:v>
                </c:pt>
                <c:pt idx="559">
                  <c:v>43287.822943171297</c:v>
                </c:pt>
                <c:pt idx="560">
                  <c:v>43287.833359895834</c:v>
                </c:pt>
                <c:pt idx="561">
                  <c:v>43287.843776620372</c:v>
                </c:pt>
                <c:pt idx="562">
                  <c:v>43287.854193344909</c:v>
                </c:pt>
                <c:pt idx="563">
                  <c:v>43287.864610069446</c:v>
                </c:pt>
                <c:pt idx="564">
                  <c:v>43287.875026793983</c:v>
                </c:pt>
                <c:pt idx="565">
                  <c:v>43287.88544351852</c:v>
                </c:pt>
                <c:pt idx="566">
                  <c:v>43287.895860243058</c:v>
                </c:pt>
                <c:pt idx="567">
                  <c:v>43287.906276967595</c:v>
                </c:pt>
                <c:pt idx="568">
                  <c:v>43287.916693692132</c:v>
                </c:pt>
                <c:pt idx="569">
                  <c:v>43287.927110416669</c:v>
                </c:pt>
                <c:pt idx="570">
                  <c:v>43287.937527141206</c:v>
                </c:pt>
                <c:pt idx="571">
                  <c:v>43287.947943865744</c:v>
                </c:pt>
                <c:pt idx="572">
                  <c:v>43287.958360590281</c:v>
                </c:pt>
                <c:pt idx="573">
                  <c:v>43287.968777314818</c:v>
                </c:pt>
                <c:pt idx="574">
                  <c:v>43287.979194039355</c:v>
                </c:pt>
                <c:pt idx="575">
                  <c:v>43287.989610763892</c:v>
                </c:pt>
                <c:pt idx="576">
                  <c:v>43288.000027488422</c:v>
                </c:pt>
                <c:pt idx="577">
                  <c:v>43288.01044421296</c:v>
                </c:pt>
                <c:pt idx="578">
                  <c:v>43288.020860937497</c:v>
                </c:pt>
                <c:pt idx="579">
                  <c:v>43288.031277662034</c:v>
                </c:pt>
                <c:pt idx="580">
                  <c:v>43288.041694386571</c:v>
                </c:pt>
                <c:pt idx="581">
                  <c:v>43288.052111111108</c:v>
                </c:pt>
                <c:pt idx="582">
                  <c:v>43288.062527835646</c:v>
                </c:pt>
                <c:pt idx="583">
                  <c:v>43288.072944560183</c:v>
                </c:pt>
                <c:pt idx="584">
                  <c:v>43288.08336128472</c:v>
                </c:pt>
                <c:pt idx="585">
                  <c:v>43288.093778009257</c:v>
                </c:pt>
                <c:pt idx="586">
                  <c:v>43288.104194733794</c:v>
                </c:pt>
                <c:pt idx="587">
                  <c:v>43288.114611458332</c:v>
                </c:pt>
                <c:pt idx="588">
                  <c:v>43288.125028182869</c:v>
                </c:pt>
                <c:pt idx="589">
                  <c:v>43288.135444907406</c:v>
                </c:pt>
                <c:pt idx="590">
                  <c:v>43288.145861631943</c:v>
                </c:pt>
                <c:pt idx="591">
                  <c:v>43288.15627835648</c:v>
                </c:pt>
                <c:pt idx="592">
                  <c:v>43288.166695081018</c:v>
                </c:pt>
                <c:pt idx="593">
                  <c:v>43288.177111805555</c:v>
                </c:pt>
                <c:pt idx="594">
                  <c:v>43288.187528530092</c:v>
                </c:pt>
                <c:pt idx="595">
                  <c:v>43288.197945254629</c:v>
                </c:pt>
                <c:pt idx="596">
                  <c:v>43288.208361979167</c:v>
                </c:pt>
                <c:pt idx="597">
                  <c:v>43288.218778703704</c:v>
                </c:pt>
                <c:pt idx="598">
                  <c:v>43288.229195428241</c:v>
                </c:pt>
                <c:pt idx="599">
                  <c:v>43288.239612152778</c:v>
                </c:pt>
                <c:pt idx="600">
                  <c:v>43288.250028877315</c:v>
                </c:pt>
                <c:pt idx="601">
                  <c:v>43288.260445601853</c:v>
                </c:pt>
                <c:pt idx="602">
                  <c:v>43288.27086232639</c:v>
                </c:pt>
                <c:pt idx="603">
                  <c:v>43288.281279050927</c:v>
                </c:pt>
                <c:pt idx="604">
                  <c:v>43288.291695775464</c:v>
                </c:pt>
                <c:pt idx="605">
                  <c:v>43288.302112500001</c:v>
                </c:pt>
                <c:pt idx="606">
                  <c:v>43288.312529224539</c:v>
                </c:pt>
                <c:pt idx="607">
                  <c:v>43288.322945949076</c:v>
                </c:pt>
                <c:pt idx="608">
                  <c:v>43288.333362673613</c:v>
                </c:pt>
                <c:pt idx="609">
                  <c:v>43288.34377939815</c:v>
                </c:pt>
                <c:pt idx="610">
                  <c:v>43288.354196122687</c:v>
                </c:pt>
                <c:pt idx="611">
                  <c:v>43288.364612847225</c:v>
                </c:pt>
                <c:pt idx="612">
                  <c:v>43288.375029571762</c:v>
                </c:pt>
                <c:pt idx="613">
                  <c:v>43288.385446296299</c:v>
                </c:pt>
                <c:pt idx="614">
                  <c:v>43288.395863020836</c:v>
                </c:pt>
                <c:pt idx="615">
                  <c:v>43288.406279745373</c:v>
                </c:pt>
                <c:pt idx="616">
                  <c:v>43288.416696469911</c:v>
                </c:pt>
                <c:pt idx="617">
                  <c:v>43288.427113194448</c:v>
                </c:pt>
                <c:pt idx="618">
                  <c:v>43288.437529918985</c:v>
                </c:pt>
                <c:pt idx="619">
                  <c:v>43288.447946643515</c:v>
                </c:pt>
                <c:pt idx="620">
                  <c:v>43288.458363368052</c:v>
                </c:pt>
                <c:pt idx="621">
                  <c:v>43288.468780092589</c:v>
                </c:pt>
                <c:pt idx="622">
                  <c:v>43288.479196817127</c:v>
                </c:pt>
                <c:pt idx="623">
                  <c:v>43288.489613541664</c:v>
                </c:pt>
                <c:pt idx="624">
                  <c:v>43288.500030266201</c:v>
                </c:pt>
                <c:pt idx="625">
                  <c:v>43288.510446990738</c:v>
                </c:pt>
                <c:pt idx="626">
                  <c:v>43288.520863715275</c:v>
                </c:pt>
                <c:pt idx="627">
                  <c:v>43288.531280439813</c:v>
                </c:pt>
                <c:pt idx="628">
                  <c:v>43288.54169716435</c:v>
                </c:pt>
                <c:pt idx="629">
                  <c:v>43288.552113888887</c:v>
                </c:pt>
                <c:pt idx="630">
                  <c:v>43288.562530613424</c:v>
                </c:pt>
                <c:pt idx="631">
                  <c:v>43288.572947337962</c:v>
                </c:pt>
                <c:pt idx="632">
                  <c:v>43288.583364062499</c:v>
                </c:pt>
                <c:pt idx="633">
                  <c:v>43288.593780787036</c:v>
                </c:pt>
                <c:pt idx="634">
                  <c:v>43288.604197511573</c:v>
                </c:pt>
                <c:pt idx="635">
                  <c:v>43288.61461423611</c:v>
                </c:pt>
                <c:pt idx="636">
                  <c:v>43288.625030960648</c:v>
                </c:pt>
                <c:pt idx="637">
                  <c:v>43288.635447685185</c:v>
                </c:pt>
                <c:pt idx="638">
                  <c:v>43288.645864409722</c:v>
                </c:pt>
                <c:pt idx="639">
                  <c:v>43288.656281134259</c:v>
                </c:pt>
                <c:pt idx="640">
                  <c:v>43288.666697858796</c:v>
                </c:pt>
                <c:pt idx="641">
                  <c:v>43288.677114583334</c:v>
                </c:pt>
                <c:pt idx="642">
                  <c:v>43288.687531307871</c:v>
                </c:pt>
                <c:pt idx="643">
                  <c:v>43288.697948032408</c:v>
                </c:pt>
                <c:pt idx="644">
                  <c:v>43288.708364756945</c:v>
                </c:pt>
                <c:pt idx="645">
                  <c:v>43288.718781481482</c:v>
                </c:pt>
                <c:pt idx="646">
                  <c:v>43288.72919820602</c:v>
                </c:pt>
                <c:pt idx="647">
                  <c:v>43288.739614930557</c:v>
                </c:pt>
                <c:pt idx="648">
                  <c:v>43288.750031655094</c:v>
                </c:pt>
                <c:pt idx="649">
                  <c:v>43288.760448379631</c:v>
                </c:pt>
                <c:pt idx="650">
                  <c:v>43288.770865104168</c:v>
                </c:pt>
                <c:pt idx="651">
                  <c:v>43288.781281828706</c:v>
                </c:pt>
                <c:pt idx="652">
                  <c:v>43288.791698553243</c:v>
                </c:pt>
                <c:pt idx="653">
                  <c:v>43288.80211527778</c:v>
                </c:pt>
                <c:pt idx="654">
                  <c:v>43288.812532002317</c:v>
                </c:pt>
                <c:pt idx="655">
                  <c:v>43288.822948726855</c:v>
                </c:pt>
                <c:pt idx="656">
                  <c:v>43288.833365451392</c:v>
                </c:pt>
                <c:pt idx="657">
                  <c:v>43288.843782175929</c:v>
                </c:pt>
                <c:pt idx="658">
                  <c:v>43288.854198900466</c:v>
                </c:pt>
                <c:pt idx="659">
                  <c:v>43288.864615625003</c:v>
                </c:pt>
                <c:pt idx="660">
                  <c:v>43288.875032349541</c:v>
                </c:pt>
                <c:pt idx="661">
                  <c:v>43288.88544907407</c:v>
                </c:pt>
                <c:pt idx="662">
                  <c:v>43288.895865798608</c:v>
                </c:pt>
                <c:pt idx="663">
                  <c:v>43288.906282523145</c:v>
                </c:pt>
                <c:pt idx="664">
                  <c:v>43288.916699247682</c:v>
                </c:pt>
                <c:pt idx="665">
                  <c:v>43288.927115972219</c:v>
                </c:pt>
                <c:pt idx="666">
                  <c:v>43288.937532696757</c:v>
                </c:pt>
                <c:pt idx="667">
                  <c:v>43288.947949421294</c:v>
                </c:pt>
                <c:pt idx="668">
                  <c:v>43288.958366145831</c:v>
                </c:pt>
                <c:pt idx="669">
                  <c:v>43288.968782870368</c:v>
                </c:pt>
                <c:pt idx="670">
                  <c:v>43288.979199594905</c:v>
                </c:pt>
                <c:pt idx="671">
                  <c:v>43288.989616319443</c:v>
                </c:pt>
                <c:pt idx="672">
                  <c:v>43289.00003304398</c:v>
                </c:pt>
                <c:pt idx="673">
                  <c:v>43289.010449768517</c:v>
                </c:pt>
                <c:pt idx="674">
                  <c:v>43289.020866493054</c:v>
                </c:pt>
                <c:pt idx="675">
                  <c:v>43289.031283217591</c:v>
                </c:pt>
                <c:pt idx="676">
                  <c:v>43289.041699942129</c:v>
                </c:pt>
                <c:pt idx="677">
                  <c:v>43289.052116666666</c:v>
                </c:pt>
                <c:pt idx="678">
                  <c:v>43289.062533391203</c:v>
                </c:pt>
                <c:pt idx="679">
                  <c:v>43289.07295011574</c:v>
                </c:pt>
                <c:pt idx="680">
                  <c:v>43289.083366840277</c:v>
                </c:pt>
                <c:pt idx="681">
                  <c:v>43289.093783564815</c:v>
                </c:pt>
                <c:pt idx="682">
                  <c:v>43289.104200289352</c:v>
                </c:pt>
                <c:pt idx="683">
                  <c:v>43289.114617013889</c:v>
                </c:pt>
                <c:pt idx="684">
                  <c:v>43289.125033738426</c:v>
                </c:pt>
                <c:pt idx="685">
                  <c:v>43289.135450462963</c:v>
                </c:pt>
                <c:pt idx="686">
                  <c:v>43289.145867187501</c:v>
                </c:pt>
                <c:pt idx="687">
                  <c:v>43289.156283912038</c:v>
                </c:pt>
                <c:pt idx="688">
                  <c:v>43289.166700636575</c:v>
                </c:pt>
                <c:pt idx="689">
                  <c:v>43289.177117361112</c:v>
                </c:pt>
                <c:pt idx="690">
                  <c:v>43289.18753408565</c:v>
                </c:pt>
                <c:pt idx="691">
                  <c:v>43289.197950810187</c:v>
                </c:pt>
                <c:pt idx="692">
                  <c:v>43289.208367534724</c:v>
                </c:pt>
                <c:pt idx="693">
                  <c:v>43289.218784259261</c:v>
                </c:pt>
                <c:pt idx="694">
                  <c:v>43289.229200983798</c:v>
                </c:pt>
                <c:pt idx="695">
                  <c:v>43289.239617708336</c:v>
                </c:pt>
                <c:pt idx="696">
                  <c:v>43289.250034432873</c:v>
                </c:pt>
                <c:pt idx="697">
                  <c:v>43289.26045115741</c:v>
                </c:pt>
                <c:pt idx="698">
                  <c:v>43289.270867881947</c:v>
                </c:pt>
                <c:pt idx="699">
                  <c:v>43289.281284606484</c:v>
                </c:pt>
                <c:pt idx="700">
                  <c:v>43289.291701331022</c:v>
                </c:pt>
                <c:pt idx="701">
                  <c:v>43289.302118055559</c:v>
                </c:pt>
                <c:pt idx="702">
                  <c:v>43289.312534780096</c:v>
                </c:pt>
                <c:pt idx="703">
                  <c:v>43289.322951504633</c:v>
                </c:pt>
                <c:pt idx="704">
                  <c:v>43289.333368229163</c:v>
                </c:pt>
                <c:pt idx="705">
                  <c:v>43289.3437849537</c:v>
                </c:pt>
                <c:pt idx="706">
                  <c:v>43289.354201678238</c:v>
                </c:pt>
                <c:pt idx="707">
                  <c:v>43289.364618402775</c:v>
                </c:pt>
                <c:pt idx="708">
                  <c:v>43289.375035127312</c:v>
                </c:pt>
                <c:pt idx="709">
                  <c:v>43289.385451851849</c:v>
                </c:pt>
                <c:pt idx="710">
                  <c:v>43289.395868576386</c:v>
                </c:pt>
                <c:pt idx="711">
                  <c:v>43289.406285300924</c:v>
                </c:pt>
                <c:pt idx="712">
                  <c:v>43289.416702025461</c:v>
                </c:pt>
                <c:pt idx="713">
                  <c:v>43289.427118749998</c:v>
                </c:pt>
                <c:pt idx="714">
                  <c:v>43289.437535474535</c:v>
                </c:pt>
                <c:pt idx="715">
                  <c:v>43289.447952199072</c:v>
                </c:pt>
                <c:pt idx="716">
                  <c:v>43289.45836892361</c:v>
                </c:pt>
                <c:pt idx="717">
                  <c:v>43289.468785648147</c:v>
                </c:pt>
                <c:pt idx="718">
                  <c:v>43289.479202372684</c:v>
                </c:pt>
                <c:pt idx="719">
                  <c:v>43289.489619097221</c:v>
                </c:pt>
                <c:pt idx="720">
                  <c:v>43289.500035821759</c:v>
                </c:pt>
                <c:pt idx="721">
                  <c:v>43289.510452546296</c:v>
                </c:pt>
                <c:pt idx="722">
                  <c:v>43289.520869270833</c:v>
                </c:pt>
                <c:pt idx="723">
                  <c:v>43289.53128599537</c:v>
                </c:pt>
                <c:pt idx="724">
                  <c:v>43289.541702719907</c:v>
                </c:pt>
                <c:pt idx="725">
                  <c:v>43289.552119444445</c:v>
                </c:pt>
                <c:pt idx="726">
                  <c:v>43289.562536168982</c:v>
                </c:pt>
                <c:pt idx="727">
                  <c:v>43289.572952893519</c:v>
                </c:pt>
                <c:pt idx="728">
                  <c:v>43289.583369618056</c:v>
                </c:pt>
                <c:pt idx="729">
                  <c:v>43289.593786342593</c:v>
                </c:pt>
                <c:pt idx="730">
                  <c:v>43289.604203067131</c:v>
                </c:pt>
                <c:pt idx="731">
                  <c:v>43289.614619791668</c:v>
                </c:pt>
                <c:pt idx="732">
                  <c:v>43289.625036516205</c:v>
                </c:pt>
                <c:pt idx="733">
                  <c:v>43289.635453240742</c:v>
                </c:pt>
                <c:pt idx="734">
                  <c:v>43289.645869965279</c:v>
                </c:pt>
                <c:pt idx="735">
                  <c:v>43289.656286689817</c:v>
                </c:pt>
                <c:pt idx="736">
                  <c:v>43289.666703414354</c:v>
                </c:pt>
                <c:pt idx="737">
                  <c:v>43289.677120138891</c:v>
                </c:pt>
                <c:pt idx="738">
                  <c:v>43289.687536863428</c:v>
                </c:pt>
                <c:pt idx="739">
                  <c:v>43289.697953587965</c:v>
                </c:pt>
                <c:pt idx="740">
                  <c:v>43289.708370312503</c:v>
                </c:pt>
                <c:pt idx="741">
                  <c:v>43289.71878703704</c:v>
                </c:pt>
                <c:pt idx="742">
                  <c:v>43289.729203761577</c:v>
                </c:pt>
                <c:pt idx="743">
                  <c:v>43289.739620486114</c:v>
                </c:pt>
                <c:pt idx="744">
                  <c:v>43289.750037210651</c:v>
                </c:pt>
                <c:pt idx="745">
                  <c:v>43289.760453935189</c:v>
                </c:pt>
                <c:pt idx="746">
                  <c:v>43289.770870659719</c:v>
                </c:pt>
                <c:pt idx="747">
                  <c:v>43289.781287384256</c:v>
                </c:pt>
                <c:pt idx="748">
                  <c:v>43289.791704108793</c:v>
                </c:pt>
                <c:pt idx="749">
                  <c:v>43289.80212083333</c:v>
                </c:pt>
                <c:pt idx="750">
                  <c:v>43289.812537557867</c:v>
                </c:pt>
                <c:pt idx="751">
                  <c:v>43289.822954282405</c:v>
                </c:pt>
                <c:pt idx="752">
                  <c:v>43289.833371006942</c:v>
                </c:pt>
                <c:pt idx="753">
                  <c:v>43289.843787731479</c:v>
                </c:pt>
                <c:pt idx="754">
                  <c:v>43289.854204456016</c:v>
                </c:pt>
                <c:pt idx="755">
                  <c:v>43289.864621180554</c:v>
                </c:pt>
                <c:pt idx="756">
                  <c:v>43289.875037905091</c:v>
                </c:pt>
                <c:pt idx="757">
                  <c:v>43289.885454629628</c:v>
                </c:pt>
                <c:pt idx="758">
                  <c:v>43289.895871354165</c:v>
                </c:pt>
                <c:pt idx="759">
                  <c:v>43289.906288078702</c:v>
                </c:pt>
                <c:pt idx="760">
                  <c:v>43289.91670480324</c:v>
                </c:pt>
                <c:pt idx="761">
                  <c:v>43289.927121527777</c:v>
                </c:pt>
                <c:pt idx="762">
                  <c:v>43289.937538252314</c:v>
                </c:pt>
                <c:pt idx="763">
                  <c:v>43289.947954976851</c:v>
                </c:pt>
                <c:pt idx="764">
                  <c:v>43289.958371701388</c:v>
                </c:pt>
                <c:pt idx="765">
                  <c:v>43289.968788425926</c:v>
                </c:pt>
                <c:pt idx="766">
                  <c:v>43289.979205150463</c:v>
                </c:pt>
                <c:pt idx="767">
                  <c:v>43289.989621875</c:v>
                </c:pt>
                <c:pt idx="768">
                  <c:v>43290.000038599537</c:v>
                </c:pt>
                <c:pt idx="769">
                  <c:v>43290.010455324074</c:v>
                </c:pt>
                <c:pt idx="770">
                  <c:v>43290.020872048612</c:v>
                </c:pt>
                <c:pt idx="771">
                  <c:v>43290.031288773149</c:v>
                </c:pt>
                <c:pt idx="772">
                  <c:v>43290.041705497686</c:v>
                </c:pt>
                <c:pt idx="773">
                  <c:v>43290.052122222223</c:v>
                </c:pt>
                <c:pt idx="774">
                  <c:v>43290.06253894676</c:v>
                </c:pt>
                <c:pt idx="775">
                  <c:v>43290.072955671298</c:v>
                </c:pt>
                <c:pt idx="776">
                  <c:v>43290.083372395835</c:v>
                </c:pt>
                <c:pt idx="777">
                  <c:v>43290.093789120372</c:v>
                </c:pt>
                <c:pt idx="778">
                  <c:v>43290.104205844909</c:v>
                </c:pt>
                <c:pt idx="779">
                  <c:v>43290.114622569447</c:v>
                </c:pt>
                <c:pt idx="780">
                  <c:v>43290.125039293984</c:v>
                </c:pt>
                <c:pt idx="781">
                  <c:v>43290.135456018521</c:v>
                </c:pt>
                <c:pt idx="782">
                  <c:v>43290.145872743058</c:v>
                </c:pt>
                <c:pt idx="783">
                  <c:v>43290.156289467595</c:v>
                </c:pt>
                <c:pt idx="784">
                  <c:v>43290.166706192133</c:v>
                </c:pt>
                <c:pt idx="785">
                  <c:v>43290.17712291667</c:v>
                </c:pt>
                <c:pt idx="786">
                  <c:v>43290.187539641207</c:v>
                </c:pt>
                <c:pt idx="787">
                  <c:v>43290.197956365744</c:v>
                </c:pt>
                <c:pt idx="788">
                  <c:v>43290.208373090281</c:v>
                </c:pt>
                <c:pt idx="789">
                  <c:v>43290.218789814811</c:v>
                </c:pt>
                <c:pt idx="790">
                  <c:v>43290.229206539349</c:v>
                </c:pt>
                <c:pt idx="791">
                  <c:v>43290.239623263886</c:v>
                </c:pt>
                <c:pt idx="792">
                  <c:v>43290.250039988423</c:v>
                </c:pt>
                <c:pt idx="793">
                  <c:v>43290.26045671296</c:v>
                </c:pt>
                <c:pt idx="794">
                  <c:v>43290.270873437497</c:v>
                </c:pt>
                <c:pt idx="795">
                  <c:v>43290.281290162035</c:v>
                </c:pt>
                <c:pt idx="796">
                  <c:v>43290.291706886572</c:v>
                </c:pt>
                <c:pt idx="797">
                  <c:v>43290.302123611109</c:v>
                </c:pt>
                <c:pt idx="798">
                  <c:v>43290.312540335646</c:v>
                </c:pt>
                <c:pt idx="799">
                  <c:v>43290.322957060183</c:v>
                </c:pt>
                <c:pt idx="800">
                  <c:v>43290.333373784721</c:v>
                </c:pt>
                <c:pt idx="801">
                  <c:v>43290.343790509258</c:v>
                </c:pt>
                <c:pt idx="802">
                  <c:v>43290.354207233795</c:v>
                </c:pt>
                <c:pt idx="803">
                  <c:v>43290.364623958332</c:v>
                </c:pt>
                <c:pt idx="804">
                  <c:v>43290.375040682869</c:v>
                </c:pt>
                <c:pt idx="805">
                  <c:v>43290.385457407407</c:v>
                </c:pt>
                <c:pt idx="806">
                  <c:v>43290.395874131944</c:v>
                </c:pt>
                <c:pt idx="807">
                  <c:v>43290.406290856481</c:v>
                </c:pt>
                <c:pt idx="808">
                  <c:v>43290.416707581018</c:v>
                </c:pt>
                <c:pt idx="809">
                  <c:v>43290.427124305555</c:v>
                </c:pt>
                <c:pt idx="810">
                  <c:v>43290.437541030093</c:v>
                </c:pt>
                <c:pt idx="811">
                  <c:v>43290.44795775463</c:v>
                </c:pt>
                <c:pt idx="812">
                  <c:v>43290.458374479167</c:v>
                </c:pt>
                <c:pt idx="813">
                  <c:v>43290.468791203704</c:v>
                </c:pt>
                <c:pt idx="814">
                  <c:v>43290.479207928242</c:v>
                </c:pt>
                <c:pt idx="815">
                  <c:v>43290.489624652779</c:v>
                </c:pt>
                <c:pt idx="816">
                  <c:v>43290.500041377316</c:v>
                </c:pt>
                <c:pt idx="817">
                  <c:v>43290.510458101853</c:v>
                </c:pt>
                <c:pt idx="818">
                  <c:v>43290.52087482639</c:v>
                </c:pt>
                <c:pt idx="819">
                  <c:v>43290.531291550928</c:v>
                </c:pt>
                <c:pt idx="820">
                  <c:v>43290.541708275465</c:v>
                </c:pt>
                <c:pt idx="821">
                  <c:v>43290.552125000002</c:v>
                </c:pt>
                <c:pt idx="822">
                  <c:v>43290.562541724539</c:v>
                </c:pt>
                <c:pt idx="823">
                  <c:v>43290.572958449076</c:v>
                </c:pt>
                <c:pt idx="824">
                  <c:v>43290.583375173614</c:v>
                </c:pt>
                <c:pt idx="825">
                  <c:v>43290.593791898151</c:v>
                </c:pt>
                <c:pt idx="826">
                  <c:v>43290.604208622688</c:v>
                </c:pt>
                <c:pt idx="827">
                  <c:v>43290.614625347225</c:v>
                </c:pt>
                <c:pt idx="828">
                  <c:v>43290.625042071762</c:v>
                </c:pt>
                <c:pt idx="829">
                  <c:v>43290.6354587963</c:v>
                </c:pt>
                <c:pt idx="830">
                  <c:v>43290.645875520837</c:v>
                </c:pt>
                <c:pt idx="831">
                  <c:v>43290.656292245367</c:v>
                </c:pt>
                <c:pt idx="832">
                  <c:v>43290.666708969904</c:v>
                </c:pt>
                <c:pt idx="833">
                  <c:v>43290.677125694441</c:v>
                </c:pt>
                <c:pt idx="834">
                  <c:v>43290.687542418978</c:v>
                </c:pt>
                <c:pt idx="835">
                  <c:v>43290.697959143516</c:v>
                </c:pt>
                <c:pt idx="836">
                  <c:v>43290.708375868053</c:v>
                </c:pt>
                <c:pt idx="837">
                  <c:v>43290.71879259259</c:v>
                </c:pt>
                <c:pt idx="838">
                  <c:v>43290.729209317127</c:v>
                </c:pt>
                <c:pt idx="839">
                  <c:v>43290.739626041664</c:v>
                </c:pt>
                <c:pt idx="840">
                  <c:v>43290.750042766202</c:v>
                </c:pt>
                <c:pt idx="841">
                  <c:v>43290.760459490739</c:v>
                </c:pt>
                <c:pt idx="842">
                  <c:v>43290.770876215276</c:v>
                </c:pt>
                <c:pt idx="843">
                  <c:v>43290.781292939813</c:v>
                </c:pt>
                <c:pt idx="844">
                  <c:v>43290.79170966435</c:v>
                </c:pt>
                <c:pt idx="845">
                  <c:v>43290.802126388888</c:v>
                </c:pt>
                <c:pt idx="846">
                  <c:v>43290.812543113425</c:v>
                </c:pt>
                <c:pt idx="847">
                  <c:v>43290.822959837962</c:v>
                </c:pt>
                <c:pt idx="848">
                  <c:v>43290.833376562499</c:v>
                </c:pt>
                <c:pt idx="849">
                  <c:v>43290.843793287037</c:v>
                </c:pt>
                <c:pt idx="850">
                  <c:v>43290.854210011574</c:v>
                </c:pt>
                <c:pt idx="851">
                  <c:v>43290.864626736111</c:v>
                </c:pt>
                <c:pt idx="852">
                  <c:v>43290.875043460648</c:v>
                </c:pt>
                <c:pt idx="853">
                  <c:v>43290.885460185185</c:v>
                </c:pt>
                <c:pt idx="854">
                  <c:v>43290.895876909723</c:v>
                </c:pt>
                <c:pt idx="855">
                  <c:v>43290.90629363426</c:v>
                </c:pt>
                <c:pt idx="856">
                  <c:v>43290.916710358797</c:v>
                </c:pt>
                <c:pt idx="857">
                  <c:v>43290.927127083334</c:v>
                </c:pt>
                <c:pt idx="858">
                  <c:v>43290.937543807871</c:v>
                </c:pt>
                <c:pt idx="859">
                  <c:v>43290.947960532409</c:v>
                </c:pt>
                <c:pt idx="860">
                  <c:v>43290.958377256946</c:v>
                </c:pt>
                <c:pt idx="861">
                  <c:v>43290.968793981483</c:v>
                </c:pt>
                <c:pt idx="862">
                  <c:v>43290.97921070602</c:v>
                </c:pt>
                <c:pt idx="863">
                  <c:v>43290.989627430557</c:v>
                </c:pt>
                <c:pt idx="864">
                  <c:v>43291.000044155095</c:v>
                </c:pt>
                <c:pt idx="865">
                  <c:v>43291.010460879632</c:v>
                </c:pt>
                <c:pt idx="866">
                  <c:v>43291.020877604169</c:v>
                </c:pt>
                <c:pt idx="867">
                  <c:v>43291.031294328706</c:v>
                </c:pt>
                <c:pt idx="868">
                  <c:v>43291.041711053243</c:v>
                </c:pt>
                <c:pt idx="869">
                  <c:v>43291.052127777781</c:v>
                </c:pt>
                <c:pt idx="870">
                  <c:v>43291.062544502318</c:v>
                </c:pt>
                <c:pt idx="871">
                  <c:v>43291.072961226855</c:v>
                </c:pt>
                <c:pt idx="872">
                  <c:v>43291.083377951392</c:v>
                </c:pt>
                <c:pt idx="873">
                  <c:v>43291.09379467593</c:v>
                </c:pt>
                <c:pt idx="874">
                  <c:v>43291.104211400459</c:v>
                </c:pt>
                <c:pt idx="875">
                  <c:v>43291.114628124997</c:v>
                </c:pt>
                <c:pt idx="876">
                  <c:v>43291.125044849534</c:v>
                </c:pt>
                <c:pt idx="877">
                  <c:v>43291.135461574071</c:v>
                </c:pt>
                <c:pt idx="878">
                  <c:v>43291.145878298608</c:v>
                </c:pt>
                <c:pt idx="879">
                  <c:v>43291.156295023146</c:v>
                </c:pt>
                <c:pt idx="880">
                  <c:v>43291.166711747683</c:v>
                </c:pt>
                <c:pt idx="881">
                  <c:v>43291.17712847222</c:v>
                </c:pt>
                <c:pt idx="882">
                  <c:v>43291.187545196757</c:v>
                </c:pt>
                <c:pt idx="883">
                  <c:v>43291.197961921294</c:v>
                </c:pt>
                <c:pt idx="884">
                  <c:v>43291.208378645832</c:v>
                </c:pt>
                <c:pt idx="885">
                  <c:v>43291.218795370369</c:v>
                </c:pt>
                <c:pt idx="886">
                  <c:v>43291.229212094906</c:v>
                </c:pt>
                <c:pt idx="887">
                  <c:v>43291.239628819443</c:v>
                </c:pt>
                <c:pt idx="888">
                  <c:v>43291.25004554398</c:v>
                </c:pt>
                <c:pt idx="889">
                  <c:v>43291.260462268518</c:v>
                </c:pt>
                <c:pt idx="890">
                  <c:v>43291.270878993055</c:v>
                </c:pt>
                <c:pt idx="891">
                  <c:v>43291.281295717592</c:v>
                </c:pt>
                <c:pt idx="892">
                  <c:v>43291.291712442129</c:v>
                </c:pt>
                <c:pt idx="893">
                  <c:v>43291.302129166666</c:v>
                </c:pt>
                <c:pt idx="894">
                  <c:v>43291.312545891204</c:v>
                </c:pt>
                <c:pt idx="895">
                  <c:v>43291.322962615741</c:v>
                </c:pt>
                <c:pt idx="896">
                  <c:v>43291.333379340278</c:v>
                </c:pt>
                <c:pt idx="897">
                  <c:v>43291.343796064815</c:v>
                </c:pt>
                <c:pt idx="898">
                  <c:v>43291.354212789352</c:v>
                </c:pt>
                <c:pt idx="899">
                  <c:v>43291.36462951389</c:v>
                </c:pt>
                <c:pt idx="900">
                  <c:v>43291.375046238427</c:v>
                </c:pt>
                <c:pt idx="901">
                  <c:v>43291.385462962964</c:v>
                </c:pt>
                <c:pt idx="902">
                  <c:v>43291.395879687501</c:v>
                </c:pt>
                <c:pt idx="903">
                  <c:v>43291.406296412039</c:v>
                </c:pt>
                <c:pt idx="904">
                  <c:v>43291.416713136576</c:v>
                </c:pt>
                <c:pt idx="905">
                  <c:v>43291.427129861113</c:v>
                </c:pt>
                <c:pt idx="906">
                  <c:v>43291.43754658565</c:v>
                </c:pt>
                <c:pt idx="907">
                  <c:v>43291.447963310187</c:v>
                </c:pt>
                <c:pt idx="908">
                  <c:v>43291.458380034725</c:v>
                </c:pt>
                <c:pt idx="909">
                  <c:v>43291.468796759262</c:v>
                </c:pt>
                <c:pt idx="910">
                  <c:v>43291.479213483799</c:v>
                </c:pt>
                <c:pt idx="911">
                  <c:v>43291.489630208336</c:v>
                </c:pt>
                <c:pt idx="912">
                  <c:v>43291.500046932873</c:v>
                </c:pt>
                <c:pt idx="913">
                  <c:v>43291.510463657411</c:v>
                </c:pt>
                <c:pt idx="914">
                  <c:v>43291.520880381948</c:v>
                </c:pt>
                <c:pt idx="915">
                  <c:v>43291.531297106485</c:v>
                </c:pt>
                <c:pt idx="916">
                  <c:v>43291.541713831015</c:v>
                </c:pt>
                <c:pt idx="917">
                  <c:v>43291.552130555552</c:v>
                </c:pt>
                <c:pt idx="918">
                  <c:v>43291.562547280089</c:v>
                </c:pt>
                <c:pt idx="919">
                  <c:v>43291.572964004627</c:v>
                </c:pt>
                <c:pt idx="920">
                  <c:v>43291.583380729164</c:v>
                </c:pt>
                <c:pt idx="921">
                  <c:v>43291.593797453701</c:v>
                </c:pt>
                <c:pt idx="922">
                  <c:v>43291.604214178238</c:v>
                </c:pt>
                <c:pt idx="923">
                  <c:v>43291.614630902775</c:v>
                </c:pt>
                <c:pt idx="924">
                  <c:v>43291.625047627313</c:v>
                </c:pt>
                <c:pt idx="925">
                  <c:v>43291.63546435185</c:v>
                </c:pt>
                <c:pt idx="926">
                  <c:v>43291.645881076387</c:v>
                </c:pt>
                <c:pt idx="927">
                  <c:v>43291.656297800924</c:v>
                </c:pt>
                <c:pt idx="928">
                  <c:v>43291.666714525461</c:v>
                </c:pt>
                <c:pt idx="929">
                  <c:v>43291.677131249999</c:v>
                </c:pt>
                <c:pt idx="930">
                  <c:v>43291.687547974536</c:v>
                </c:pt>
                <c:pt idx="931">
                  <c:v>43291.697964699073</c:v>
                </c:pt>
                <c:pt idx="932">
                  <c:v>43291.70838142361</c:v>
                </c:pt>
                <c:pt idx="933">
                  <c:v>43291.718798148147</c:v>
                </c:pt>
                <c:pt idx="934">
                  <c:v>43291.729214872685</c:v>
                </c:pt>
                <c:pt idx="935">
                  <c:v>43291.739631597222</c:v>
                </c:pt>
                <c:pt idx="936">
                  <c:v>43291.750048321759</c:v>
                </c:pt>
                <c:pt idx="937">
                  <c:v>43291.760465046296</c:v>
                </c:pt>
                <c:pt idx="938">
                  <c:v>43291.770881770834</c:v>
                </c:pt>
                <c:pt idx="939">
                  <c:v>43291.781298495371</c:v>
                </c:pt>
                <c:pt idx="940">
                  <c:v>43291.791715219908</c:v>
                </c:pt>
                <c:pt idx="941">
                  <c:v>43291.802131944445</c:v>
                </c:pt>
                <c:pt idx="942">
                  <c:v>43291.812548668982</c:v>
                </c:pt>
                <c:pt idx="943">
                  <c:v>43291.82296539352</c:v>
                </c:pt>
                <c:pt idx="944">
                  <c:v>43291.833382118057</c:v>
                </c:pt>
                <c:pt idx="945">
                  <c:v>43291.843798842594</c:v>
                </c:pt>
                <c:pt idx="946">
                  <c:v>43291.854215567131</c:v>
                </c:pt>
                <c:pt idx="947">
                  <c:v>43291.864632291668</c:v>
                </c:pt>
                <c:pt idx="948">
                  <c:v>43291.875049016206</c:v>
                </c:pt>
                <c:pt idx="949">
                  <c:v>43291.885465740743</c:v>
                </c:pt>
                <c:pt idx="950">
                  <c:v>43291.89588246528</c:v>
                </c:pt>
                <c:pt idx="951">
                  <c:v>43291.906299189817</c:v>
                </c:pt>
                <c:pt idx="952">
                  <c:v>43291.916715914354</c:v>
                </c:pt>
                <c:pt idx="953">
                  <c:v>43291.927132638892</c:v>
                </c:pt>
                <c:pt idx="954">
                  <c:v>43291.937549363429</c:v>
                </c:pt>
                <c:pt idx="955">
                  <c:v>43291.947966087966</c:v>
                </c:pt>
                <c:pt idx="956">
                  <c:v>43291.958382812503</c:v>
                </c:pt>
                <c:pt idx="957">
                  <c:v>43291.96879953704</c:v>
                </c:pt>
                <c:pt idx="958">
                  <c:v>43291.979216261578</c:v>
                </c:pt>
                <c:pt idx="959">
                  <c:v>43291.989632986108</c:v>
                </c:pt>
                <c:pt idx="960">
                  <c:v>43292.000049710645</c:v>
                </c:pt>
                <c:pt idx="961">
                  <c:v>43292.010466435182</c:v>
                </c:pt>
                <c:pt idx="962">
                  <c:v>43292.020883159719</c:v>
                </c:pt>
                <c:pt idx="963">
                  <c:v>43292.031299884256</c:v>
                </c:pt>
                <c:pt idx="964">
                  <c:v>43292.041716608794</c:v>
                </c:pt>
                <c:pt idx="965">
                  <c:v>43292.052133333331</c:v>
                </c:pt>
                <c:pt idx="966">
                  <c:v>43292.062550057868</c:v>
                </c:pt>
                <c:pt idx="967">
                  <c:v>43292.072966782405</c:v>
                </c:pt>
                <c:pt idx="968">
                  <c:v>43292.083383506942</c:v>
                </c:pt>
                <c:pt idx="969">
                  <c:v>43292.09380023148</c:v>
                </c:pt>
                <c:pt idx="970">
                  <c:v>43292.104216956017</c:v>
                </c:pt>
                <c:pt idx="971">
                  <c:v>43292.114633680554</c:v>
                </c:pt>
                <c:pt idx="972">
                  <c:v>43292.125050405091</c:v>
                </c:pt>
                <c:pt idx="973">
                  <c:v>43292.135467129629</c:v>
                </c:pt>
                <c:pt idx="974">
                  <c:v>43292.145883854166</c:v>
                </c:pt>
                <c:pt idx="975">
                  <c:v>43292.156300578703</c:v>
                </c:pt>
                <c:pt idx="976">
                  <c:v>43292.16671730324</c:v>
                </c:pt>
                <c:pt idx="977">
                  <c:v>43292.177134027777</c:v>
                </c:pt>
                <c:pt idx="978">
                  <c:v>43292.187550752315</c:v>
                </c:pt>
                <c:pt idx="979">
                  <c:v>43292.197967476852</c:v>
                </c:pt>
                <c:pt idx="980">
                  <c:v>43292.208384201389</c:v>
                </c:pt>
                <c:pt idx="981">
                  <c:v>43292.218800925926</c:v>
                </c:pt>
                <c:pt idx="982">
                  <c:v>43292.229217650463</c:v>
                </c:pt>
                <c:pt idx="983">
                  <c:v>43292.239634375001</c:v>
                </c:pt>
                <c:pt idx="984">
                  <c:v>43292.250051099538</c:v>
                </c:pt>
                <c:pt idx="985">
                  <c:v>43292.260467824075</c:v>
                </c:pt>
                <c:pt idx="986">
                  <c:v>43292.270884548612</c:v>
                </c:pt>
                <c:pt idx="987">
                  <c:v>43292.281301273149</c:v>
                </c:pt>
                <c:pt idx="988">
                  <c:v>43292.291717997687</c:v>
                </c:pt>
                <c:pt idx="989">
                  <c:v>43292.302134722224</c:v>
                </c:pt>
                <c:pt idx="990">
                  <c:v>43292.312551446761</c:v>
                </c:pt>
                <c:pt idx="991">
                  <c:v>43292.322968171298</c:v>
                </c:pt>
                <c:pt idx="992">
                  <c:v>43292.333384895835</c:v>
                </c:pt>
                <c:pt idx="993">
                  <c:v>43292.343801620373</c:v>
                </c:pt>
                <c:pt idx="994">
                  <c:v>43292.35421834491</c:v>
                </c:pt>
                <c:pt idx="995">
                  <c:v>43292.364635069447</c:v>
                </c:pt>
                <c:pt idx="996">
                  <c:v>43292.375051793984</c:v>
                </c:pt>
                <c:pt idx="997">
                  <c:v>43292.385468518522</c:v>
                </c:pt>
                <c:pt idx="998">
                  <c:v>43292.395885243059</c:v>
                </c:pt>
                <c:pt idx="999">
                  <c:v>43292.406301967596</c:v>
                </c:pt>
                <c:pt idx="1000">
                  <c:v>43292.416718692133</c:v>
                </c:pt>
                <c:pt idx="1001">
                  <c:v>43292.427135416663</c:v>
                </c:pt>
                <c:pt idx="1002">
                  <c:v>43292.4375521412</c:v>
                </c:pt>
                <c:pt idx="1003">
                  <c:v>43292.447968865737</c:v>
                </c:pt>
                <c:pt idx="1004">
                  <c:v>43292.458385590275</c:v>
                </c:pt>
                <c:pt idx="1005">
                  <c:v>43292.468802314812</c:v>
                </c:pt>
                <c:pt idx="1006">
                  <c:v>43292.479219039349</c:v>
                </c:pt>
                <c:pt idx="1007">
                  <c:v>43292.489635763886</c:v>
                </c:pt>
                <c:pt idx="1008">
                  <c:v>43292.500052488424</c:v>
                </c:pt>
                <c:pt idx="1009">
                  <c:v>43292.510469212961</c:v>
                </c:pt>
                <c:pt idx="1010">
                  <c:v>43292.520885937498</c:v>
                </c:pt>
                <c:pt idx="1011">
                  <c:v>43292.531302662035</c:v>
                </c:pt>
                <c:pt idx="1012">
                  <c:v>43292.541719386572</c:v>
                </c:pt>
                <c:pt idx="1013">
                  <c:v>43292.55213611111</c:v>
                </c:pt>
                <c:pt idx="1014">
                  <c:v>43292.562552835647</c:v>
                </c:pt>
                <c:pt idx="1015">
                  <c:v>43292.572969560184</c:v>
                </c:pt>
                <c:pt idx="1016">
                  <c:v>43292.583386284721</c:v>
                </c:pt>
                <c:pt idx="1017">
                  <c:v>43292.593803009258</c:v>
                </c:pt>
                <c:pt idx="1018">
                  <c:v>43292.604219733796</c:v>
                </c:pt>
                <c:pt idx="1019">
                  <c:v>43292.614636458333</c:v>
                </c:pt>
                <c:pt idx="1020">
                  <c:v>43292.62505318287</c:v>
                </c:pt>
                <c:pt idx="1021">
                  <c:v>43292.635469907407</c:v>
                </c:pt>
                <c:pt idx="1022">
                  <c:v>43292.645886631944</c:v>
                </c:pt>
                <c:pt idx="1023">
                  <c:v>43292.656303356482</c:v>
                </c:pt>
                <c:pt idx="1024">
                  <c:v>43292.666720081019</c:v>
                </c:pt>
                <c:pt idx="1025">
                  <c:v>43292.677136805556</c:v>
                </c:pt>
                <c:pt idx="1026">
                  <c:v>43292.687553530093</c:v>
                </c:pt>
                <c:pt idx="1027">
                  <c:v>43292.69797025463</c:v>
                </c:pt>
                <c:pt idx="1028">
                  <c:v>43292.708386979168</c:v>
                </c:pt>
                <c:pt idx="1029">
                  <c:v>43292.718803703705</c:v>
                </c:pt>
                <c:pt idx="1030">
                  <c:v>43292.729220428242</c:v>
                </c:pt>
                <c:pt idx="1031">
                  <c:v>43292.739637152779</c:v>
                </c:pt>
                <c:pt idx="1032">
                  <c:v>43292.750053877317</c:v>
                </c:pt>
                <c:pt idx="1033">
                  <c:v>43292.760470601854</c:v>
                </c:pt>
                <c:pt idx="1034">
                  <c:v>43292.770887326391</c:v>
                </c:pt>
                <c:pt idx="1035">
                  <c:v>43292.781304050928</c:v>
                </c:pt>
                <c:pt idx="1036">
                  <c:v>43292.791720775465</c:v>
                </c:pt>
                <c:pt idx="1037">
                  <c:v>43292.802137500003</c:v>
                </c:pt>
                <c:pt idx="1038">
                  <c:v>43292.81255422454</c:v>
                </c:pt>
                <c:pt idx="1039">
                  <c:v>43292.822970949077</c:v>
                </c:pt>
                <c:pt idx="1040">
                  <c:v>43292.833387673614</c:v>
                </c:pt>
                <c:pt idx="1041">
                  <c:v>43292.843804398151</c:v>
                </c:pt>
                <c:pt idx="1042">
                  <c:v>43292.854221122689</c:v>
                </c:pt>
                <c:pt idx="1043">
                  <c:v>43292.864637847226</c:v>
                </c:pt>
                <c:pt idx="1044">
                  <c:v>43292.875054571756</c:v>
                </c:pt>
                <c:pt idx="1045">
                  <c:v>43292.885471296293</c:v>
                </c:pt>
                <c:pt idx="1046">
                  <c:v>43292.89588802083</c:v>
                </c:pt>
                <c:pt idx="1047">
                  <c:v>43292.906304745367</c:v>
                </c:pt>
                <c:pt idx="1048">
                  <c:v>43292.916721469905</c:v>
                </c:pt>
                <c:pt idx="1049">
                  <c:v>43292.927138194442</c:v>
                </c:pt>
                <c:pt idx="1050">
                  <c:v>43292.937554918979</c:v>
                </c:pt>
                <c:pt idx="1051">
                  <c:v>43292.947971643516</c:v>
                </c:pt>
                <c:pt idx="1052">
                  <c:v>43292.958388368053</c:v>
                </c:pt>
                <c:pt idx="1053">
                  <c:v>43292.968805092591</c:v>
                </c:pt>
                <c:pt idx="1054">
                  <c:v>43292.979221817128</c:v>
                </c:pt>
                <c:pt idx="1055">
                  <c:v>43292.989638541665</c:v>
                </c:pt>
                <c:pt idx="1056">
                  <c:v>43293.000055266202</c:v>
                </c:pt>
                <c:pt idx="1057">
                  <c:v>43293.010471990739</c:v>
                </c:pt>
                <c:pt idx="1058">
                  <c:v>43293.020888715277</c:v>
                </c:pt>
                <c:pt idx="1059">
                  <c:v>43293.031305439814</c:v>
                </c:pt>
                <c:pt idx="1060">
                  <c:v>43293.041722164351</c:v>
                </c:pt>
                <c:pt idx="1061">
                  <c:v>43293.052138888888</c:v>
                </c:pt>
                <c:pt idx="1062">
                  <c:v>43293.062555613426</c:v>
                </c:pt>
                <c:pt idx="1063">
                  <c:v>43293.072972337963</c:v>
                </c:pt>
                <c:pt idx="1064">
                  <c:v>43293.0833890625</c:v>
                </c:pt>
                <c:pt idx="1065">
                  <c:v>43293.093805787037</c:v>
                </c:pt>
                <c:pt idx="1066">
                  <c:v>43293.104222511574</c:v>
                </c:pt>
                <c:pt idx="1067">
                  <c:v>43293.114639236112</c:v>
                </c:pt>
                <c:pt idx="1068">
                  <c:v>43293.125055960649</c:v>
                </c:pt>
                <c:pt idx="1069">
                  <c:v>43293.135472685186</c:v>
                </c:pt>
                <c:pt idx="1070">
                  <c:v>43293.145889409723</c:v>
                </c:pt>
                <c:pt idx="1071">
                  <c:v>43293.15630613426</c:v>
                </c:pt>
                <c:pt idx="1072">
                  <c:v>43293.166722858798</c:v>
                </c:pt>
                <c:pt idx="1073">
                  <c:v>43293.177139583335</c:v>
                </c:pt>
                <c:pt idx="1074">
                  <c:v>43293.187556307872</c:v>
                </c:pt>
                <c:pt idx="1075">
                  <c:v>43293.197973032409</c:v>
                </c:pt>
                <c:pt idx="1076">
                  <c:v>43293.208389756946</c:v>
                </c:pt>
                <c:pt idx="1077">
                  <c:v>43293.218806481484</c:v>
                </c:pt>
                <c:pt idx="1078">
                  <c:v>43293.229223206021</c:v>
                </c:pt>
                <c:pt idx="1079">
                  <c:v>43293.239639930558</c:v>
                </c:pt>
                <c:pt idx="1080">
                  <c:v>43293.250056655095</c:v>
                </c:pt>
                <c:pt idx="1081">
                  <c:v>43293.260473379632</c:v>
                </c:pt>
                <c:pt idx="1082">
                  <c:v>43293.27089010417</c:v>
                </c:pt>
                <c:pt idx="1083">
                  <c:v>43293.281306828707</c:v>
                </c:pt>
                <c:pt idx="1084">
                  <c:v>43293.291723553244</c:v>
                </c:pt>
                <c:pt idx="1085">
                  <c:v>43293.302140277781</c:v>
                </c:pt>
                <c:pt idx="1086">
                  <c:v>43293.312557002311</c:v>
                </c:pt>
                <c:pt idx="1087">
                  <c:v>43293.322973726848</c:v>
                </c:pt>
                <c:pt idx="1088">
                  <c:v>43293.333390451386</c:v>
                </c:pt>
                <c:pt idx="1089">
                  <c:v>43293.343807175923</c:v>
                </c:pt>
                <c:pt idx="1090">
                  <c:v>43293.35422390046</c:v>
                </c:pt>
                <c:pt idx="1091">
                  <c:v>43293.364640624997</c:v>
                </c:pt>
                <c:pt idx="1092">
                  <c:v>43293.375057349534</c:v>
                </c:pt>
                <c:pt idx="1093">
                  <c:v>43293.385474074072</c:v>
                </c:pt>
                <c:pt idx="1094">
                  <c:v>43293.395890798609</c:v>
                </c:pt>
                <c:pt idx="1095">
                  <c:v>43293.406307523146</c:v>
                </c:pt>
                <c:pt idx="1096">
                  <c:v>43293.416724247683</c:v>
                </c:pt>
                <c:pt idx="1097">
                  <c:v>43293.427140972221</c:v>
                </c:pt>
                <c:pt idx="1098">
                  <c:v>43293.437557696758</c:v>
                </c:pt>
                <c:pt idx="1099">
                  <c:v>43293.447974421295</c:v>
                </c:pt>
                <c:pt idx="1100">
                  <c:v>43293.458391145832</c:v>
                </c:pt>
                <c:pt idx="1101">
                  <c:v>43293.468807870369</c:v>
                </c:pt>
                <c:pt idx="1102">
                  <c:v>43293.479224594907</c:v>
                </c:pt>
                <c:pt idx="1103">
                  <c:v>43293.489641319444</c:v>
                </c:pt>
                <c:pt idx="1104">
                  <c:v>43293.500058043981</c:v>
                </c:pt>
                <c:pt idx="1105">
                  <c:v>43293.510474768518</c:v>
                </c:pt>
                <c:pt idx="1106">
                  <c:v>43293.520891493055</c:v>
                </c:pt>
                <c:pt idx="1107">
                  <c:v>43293.531308217593</c:v>
                </c:pt>
                <c:pt idx="1108">
                  <c:v>43293.54172494213</c:v>
                </c:pt>
                <c:pt idx="1109">
                  <c:v>43293.552141666667</c:v>
                </c:pt>
                <c:pt idx="1110">
                  <c:v>43293.562558391204</c:v>
                </c:pt>
                <c:pt idx="1111">
                  <c:v>43293.572975115741</c:v>
                </c:pt>
                <c:pt idx="1112">
                  <c:v>43293.583391840279</c:v>
                </c:pt>
                <c:pt idx="1113">
                  <c:v>43293.593808564816</c:v>
                </c:pt>
                <c:pt idx="1114">
                  <c:v>43293.604225289353</c:v>
                </c:pt>
                <c:pt idx="1115">
                  <c:v>43293.61464201389</c:v>
                </c:pt>
                <c:pt idx="1116">
                  <c:v>43293.625058738427</c:v>
                </c:pt>
                <c:pt idx="1117">
                  <c:v>43293.635475462965</c:v>
                </c:pt>
                <c:pt idx="1118">
                  <c:v>43293.645892187502</c:v>
                </c:pt>
                <c:pt idx="1119">
                  <c:v>43293.656308912039</c:v>
                </c:pt>
                <c:pt idx="1120">
                  <c:v>43293.666725636576</c:v>
                </c:pt>
                <c:pt idx="1121">
                  <c:v>43293.677142361114</c:v>
                </c:pt>
                <c:pt idx="1122">
                  <c:v>43293.687559085651</c:v>
                </c:pt>
                <c:pt idx="1123">
                  <c:v>43293.697975810188</c:v>
                </c:pt>
                <c:pt idx="1124">
                  <c:v>43293.708392534725</c:v>
                </c:pt>
                <c:pt idx="1125">
                  <c:v>43293.718809259262</c:v>
                </c:pt>
                <c:pt idx="1126">
                  <c:v>43293.7292259838</c:v>
                </c:pt>
                <c:pt idx="1127">
                  <c:v>43293.739642708337</c:v>
                </c:pt>
                <c:pt idx="1128">
                  <c:v>43293.750059432874</c:v>
                </c:pt>
                <c:pt idx="1129">
                  <c:v>43293.760476157404</c:v>
                </c:pt>
                <c:pt idx="1130">
                  <c:v>43293.770892881941</c:v>
                </c:pt>
                <c:pt idx="1131">
                  <c:v>43293.781309606478</c:v>
                </c:pt>
                <c:pt idx="1132">
                  <c:v>43293.791726331016</c:v>
                </c:pt>
                <c:pt idx="1133">
                  <c:v>43293.802143055553</c:v>
                </c:pt>
                <c:pt idx="1134">
                  <c:v>43293.81255978009</c:v>
                </c:pt>
                <c:pt idx="1135">
                  <c:v>43293.822976504627</c:v>
                </c:pt>
                <c:pt idx="1136">
                  <c:v>43293.833393229164</c:v>
                </c:pt>
                <c:pt idx="1137">
                  <c:v>43293.843809953702</c:v>
                </c:pt>
                <c:pt idx="1138">
                  <c:v>43293.854226678239</c:v>
                </c:pt>
                <c:pt idx="1139">
                  <c:v>43293.864643402776</c:v>
                </c:pt>
                <c:pt idx="1140">
                  <c:v>43293.875060127313</c:v>
                </c:pt>
                <c:pt idx="1141">
                  <c:v>43293.88547685185</c:v>
                </c:pt>
                <c:pt idx="1142">
                  <c:v>43293.895893576388</c:v>
                </c:pt>
                <c:pt idx="1143">
                  <c:v>43293.906310300925</c:v>
                </c:pt>
                <c:pt idx="1144">
                  <c:v>43293.916727025462</c:v>
                </c:pt>
                <c:pt idx="1145">
                  <c:v>43293.927143749999</c:v>
                </c:pt>
                <c:pt idx="1146">
                  <c:v>43293.937560474536</c:v>
                </c:pt>
                <c:pt idx="1147">
                  <c:v>43293.947977199074</c:v>
                </c:pt>
                <c:pt idx="1148">
                  <c:v>43293.958393923611</c:v>
                </c:pt>
                <c:pt idx="1149">
                  <c:v>43293.968810648148</c:v>
                </c:pt>
                <c:pt idx="1150">
                  <c:v>43293.979227372685</c:v>
                </c:pt>
                <c:pt idx="1151">
                  <c:v>43293.989644097222</c:v>
                </c:pt>
                <c:pt idx="1152">
                  <c:v>43294.00006082176</c:v>
                </c:pt>
                <c:pt idx="1153">
                  <c:v>43294.010477546297</c:v>
                </c:pt>
                <c:pt idx="1154">
                  <c:v>43294.020894270834</c:v>
                </c:pt>
                <c:pt idx="1155">
                  <c:v>43294.031310995371</c:v>
                </c:pt>
                <c:pt idx="1156">
                  <c:v>43294.041727719909</c:v>
                </c:pt>
                <c:pt idx="1157">
                  <c:v>43294.052144444446</c:v>
                </c:pt>
                <c:pt idx="1158">
                  <c:v>43294.062561168983</c:v>
                </c:pt>
                <c:pt idx="1159">
                  <c:v>43294.07297789352</c:v>
                </c:pt>
                <c:pt idx="1160">
                  <c:v>43294.083394618057</c:v>
                </c:pt>
                <c:pt idx="1161">
                  <c:v>43294.093811342595</c:v>
                </c:pt>
                <c:pt idx="1162">
                  <c:v>43294.104228067132</c:v>
                </c:pt>
                <c:pt idx="1163">
                  <c:v>43294.114644791669</c:v>
                </c:pt>
                <c:pt idx="1164">
                  <c:v>43294.125061516206</c:v>
                </c:pt>
                <c:pt idx="1165">
                  <c:v>43294.135478240743</c:v>
                </c:pt>
                <c:pt idx="1166">
                  <c:v>43294.145894965281</c:v>
                </c:pt>
                <c:pt idx="1167">
                  <c:v>43294.156311689818</c:v>
                </c:pt>
                <c:pt idx="1168">
                  <c:v>43294.166728414355</c:v>
                </c:pt>
                <c:pt idx="1169">
                  <c:v>43294.177145138892</c:v>
                </c:pt>
                <c:pt idx="1170">
                  <c:v>43294.187561863429</c:v>
                </c:pt>
                <c:pt idx="1171">
                  <c:v>43294.197978587959</c:v>
                </c:pt>
                <c:pt idx="1172">
                  <c:v>43294.208395312497</c:v>
                </c:pt>
                <c:pt idx="1173">
                  <c:v>43294.218812037034</c:v>
                </c:pt>
                <c:pt idx="1174">
                  <c:v>43294.229228761571</c:v>
                </c:pt>
                <c:pt idx="1175">
                  <c:v>43294.239645486108</c:v>
                </c:pt>
                <c:pt idx="1176">
                  <c:v>43294.250062210645</c:v>
                </c:pt>
                <c:pt idx="1177">
                  <c:v>43294.260478935183</c:v>
                </c:pt>
                <c:pt idx="1178">
                  <c:v>43294.27089565972</c:v>
                </c:pt>
                <c:pt idx="1179">
                  <c:v>43294.281312384257</c:v>
                </c:pt>
                <c:pt idx="1180">
                  <c:v>43294.291729108794</c:v>
                </c:pt>
                <c:pt idx="1181">
                  <c:v>43294.302145833331</c:v>
                </c:pt>
                <c:pt idx="1182">
                  <c:v>43294.312562557869</c:v>
                </c:pt>
                <c:pt idx="1183">
                  <c:v>43294.322979282406</c:v>
                </c:pt>
                <c:pt idx="1184">
                  <c:v>43294.333396006943</c:v>
                </c:pt>
                <c:pt idx="1185">
                  <c:v>43294.34381273148</c:v>
                </c:pt>
                <c:pt idx="1186">
                  <c:v>43294.354229456017</c:v>
                </c:pt>
                <c:pt idx="1187">
                  <c:v>43294.364646180555</c:v>
                </c:pt>
                <c:pt idx="1188">
                  <c:v>43294.375062905092</c:v>
                </c:pt>
                <c:pt idx="1189">
                  <c:v>43294.385479629629</c:v>
                </c:pt>
                <c:pt idx="1190">
                  <c:v>43294.395896354166</c:v>
                </c:pt>
                <c:pt idx="1191">
                  <c:v>43294.406313078704</c:v>
                </c:pt>
                <c:pt idx="1192">
                  <c:v>43294.416729803241</c:v>
                </c:pt>
                <c:pt idx="1193">
                  <c:v>43294.427146527778</c:v>
                </c:pt>
                <c:pt idx="1194">
                  <c:v>43294.437563252315</c:v>
                </c:pt>
                <c:pt idx="1195">
                  <c:v>43294.447979976852</c:v>
                </c:pt>
                <c:pt idx="1196">
                  <c:v>43294.45839670139</c:v>
                </c:pt>
                <c:pt idx="1197">
                  <c:v>43294.468813425927</c:v>
                </c:pt>
                <c:pt idx="1198">
                  <c:v>43294.479230150464</c:v>
                </c:pt>
                <c:pt idx="1199">
                  <c:v>43294.489646875001</c:v>
                </c:pt>
                <c:pt idx="1200">
                  <c:v>43294.500063599538</c:v>
                </c:pt>
                <c:pt idx="1201">
                  <c:v>43294.510480324076</c:v>
                </c:pt>
                <c:pt idx="1202">
                  <c:v>43294.520897048613</c:v>
                </c:pt>
                <c:pt idx="1203">
                  <c:v>43294.53131377315</c:v>
                </c:pt>
                <c:pt idx="1204">
                  <c:v>43294.541730497687</c:v>
                </c:pt>
                <c:pt idx="1205">
                  <c:v>43294.552147222224</c:v>
                </c:pt>
                <c:pt idx="1206">
                  <c:v>43294.562563946762</c:v>
                </c:pt>
                <c:pt idx="1207">
                  <c:v>43294.572980671299</c:v>
                </c:pt>
                <c:pt idx="1208">
                  <c:v>43294.583397395836</c:v>
                </c:pt>
                <c:pt idx="1209">
                  <c:v>43294.593814120373</c:v>
                </c:pt>
                <c:pt idx="1210">
                  <c:v>43294.60423084491</c:v>
                </c:pt>
                <c:pt idx="1211">
                  <c:v>43294.614647569448</c:v>
                </c:pt>
                <c:pt idx="1212">
                  <c:v>43294.625064293985</c:v>
                </c:pt>
                <c:pt idx="1213">
                  <c:v>43294.635481018522</c:v>
                </c:pt>
                <c:pt idx="1214">
                  <c:v>43294.645897743052</c:v>
                </c:pt>
                <c:pt idx="1215">
                  <c:v>43294.656314467589</c:v>
                </c:pt>
                <c:pt idx="1216">
                  <c:v>43294.666731192126</c:v>
                </c:pt>
                <c:pt idx="1217">
                  <c:v>43294.677147916664</c:v>
                </c:pt>
                <c:pt idx="1218">
                  <c:v>43294.687564641201</c:v>
                </c:pt>
                <c:pt idx="1219">
                  <c:v>43294.697981365738</c:v>
                </c:pt>
                <c:pt idx="1220">
                  <c:v>43294.708398090275</c:v>
                </c:pt>
                <c:pt idx="1221">
                  <c:v>43294.718814814813</c:v>
                </c:pt>
                <c:pt idx="1222">
                  <c:v>43294.72923153935</c:v>
                </c:pt>
                <c:pt idx="1223">
                  <c:v>43294.739648263887</c:v>
                </c:pt>
                <c:pt idx="1224">
                  <c:v>43294.750064988424</c:v>
                </c:pt>
                <c:pt idx="1225">
                  <c:v>43294.760481712961</c:v>
                </c:pt>
                <c:pt idx="1226">
                  <c:v>43294.770898437499</c:v>
                </c:pt>
                <c:pt idx="1227">
                  <c:v>43294.781315162036</c:v>
                </c:pt>
                <c:pt idx="1228">
                  <c:v>43294.791731886573</c:v>
                </c:pt>
                <c:pt idx="1229">
                  <c:v>43294.80214861111</c:v>
                </c:pt>
                <c:pt idx="1230">
                  <c:v>43294.812565335647</c:v>
                </c:pt>
                <c:pt idx="1231">
                  <c:v>43294.822982060185</c:v>
                </c:pt>
                <c:pt idx="1232">
                  <c:v>43294.833398784722</c:v>
                </c:pt>
                <c:pt idx="1233">
                  <c:v>43294.843815509259</c:v>
                </c:pt>
                <c:pt idx="1234">
                  <c:v>43294.854232233796</c:v>
                </c:pt>
                <c:pt idx="1235">
                  <c:v>43294.864648958333</c:v>
                </c:pt>
                <c:pt idx="1236">
                  <c:v>43294.875065682871</c:v>
                </c:pt>
                <c:pt idx="1237">
                  <c:v>43294.885482407408</c:v>
                </c:pt>
                <c:pt idx="1238">
                  <c:v>43294.895899131945</c:v>
                </c:pt>
                <c:pt idx="1239">
                  <c:v>43294.906315856482</c:v>
                </c:pt>
                <c:pt idx="1240">
                  <c:v>43294.916732581019</c:v>
                </c:pt>
                <c:pt idx="1241">
                  <c:v>43294.927149305557</c:v>
                </c:pt>
                <c:pt idx="1242">
                  <c:v>43294.937566030094</c:v>
                </c:pt>
                <c:pt idx="1243">
                  <c:v>43294.947982754631</c:v>
                </c:pt>
                <c:pt idx="1244">
                  <c:v>43294.958399479168</c:v>
                </c:pt>
                <c:pt idx="1245">
                  <c:v>43294.968816203706</c:v>
                </c:pt>
                <c:pt idx="1246">
                  <c:v>43294.979232928243</c:v>
                </c:pt>
                <c:pt idx="1247">
                  <c:v>43294.98964965278</c:v>
                </c:pt>
                <c:pt idx="1248">
                  <c:v>43295.000066377317</c:v>
                </c:pt>
                <c:pt idx="1249">
                  <c:v>43295.010483101854</c:v>
                </c:pt>
                <c:pt idx="1250">
                  <c:v>43295.020899826392</c:v>
                </c:pt>
                <c:pt idx="1251">
                  <c:v>43295.031316550929</c:v>
                </c:pt>
                <c:pt idx="1252">
                  <c:v>43295.041733275466</c:v>
                </c:pt>
                <c:pt idx="1253">
                  <c:v>43295.052150000003</c:v>
                </c:pt>
                <c:pt idx="1254">
                  <c:v>43295.06256672454</c:v>
                </c:pt>
                <c:pt idx="1255">
                  <c:v>43295.072983449078</c:v>
                </c:pt>
                <c:pt idx="1256">
                  <c:v>43295.083400173608</c:v>
                </c:pt>
                <c:pt idx="1257">
                  <c:v>43295.093816898145</c:v>
                </c:pt>
                <c:pt idx="1258">
                  <c:v>43295.104233622682</c:v>
                </c:pt>
                <c:pt idx="1259">
                  <c:v>43295.114650347219</c:v>
                </c:pt>
                <c:pt idx="1260">
                  <c:v>43295.125067071756</c:v>
                </c:pt>
                <c:pt idx="1261">
                  <c:v>43295.135483796294</c:v>
                </c:pt>
                <c:pt idx="1262">
                  <c:v>43295.145900520831</c:v>
                </c:pt>
                <c:pt idx="1263">
                  <c:v>43295.156317245368</c:v>
                </c:pt>
                <c:pt idx="1264">
                  <c:v>43295.166733969905</c:v>
                </c:pt>
                <c:pt idx="1265">
                  <c:v>43295.177150694442</c:v>
                </c:pt>
                <c:pt idx="1266">
                  <c:v>43295.18756741898</c:v>
                </c:pt>
                <c:pt idx="1267">
                  <c:v>43295.197984143517</c:v>
                </c:pt>
                <c:pt idx="1268">
                  <c:v>43295.208400868054</c:v>
                </c:pt>
                <c:pt idx="1269">
                  <c:v>43295.218817592591</c:v>
                </c:pt>
                <c:pt idx="1270">
                  <c:v>43295.229234317128</c:v>
                </c:pt>
                <c:pt idx="1271">
                  <c:v>43295.239651041666</c:v>
                </c:pt>
                <c:pt idx="1272">
                  <c:v>43295.250067766203</c:v>
                </c:pt>
                <c:pt idx="1273">
                  <c:v>43295.26048449074</c:v>
                </c:pt>
                <c:pt idx="1274">
                  <c:v>43295.270901215277</c:v>
                </c:pt>
                <c:pt idx="1275">
                  <c:v>43295.281317939814</c:v>
                </c:pt>
                <c:pt idx="1276">
                  <c:v>43295.291734664352</c:v>
                </c:pt>
                <c:pt idx="1277">
                  <c:v>43295.302151388889</c:v>
                </c:pt>
                <c:pt idx="1278">
                  <c:v>43295.312568113426</c:v>
                </c:pt>
                <c:pt idx="1279">
                  <c:v>43295.322984837963</c:v>
                </c:pt>
                <c:pt idx="1280">
                  <c:v>43295.333401562501</c:v>
                </c:pt>
                <c:pt idx="1281">
                  <c:v>43295.343818287038</c:v>
                </c:pt>
                <c:pt idx="1282">
                  <c:v>43295.354235011575</c:v>
                </c:pt>
                <c:pt idx="1283">
                  <c:v>43295.364651736112</c:v>
                </c:pt>
                <c:pt idx="1284">
                  <c:v>43295.375068460649</c:v>
                </c:pt>
                <c:pt idx="1285">
                  <c:v>43295.385485185187</c:v>
                </c:pt>
                <c:pt idx="1286">
                  <c:v>43295.395901909724</c:v>
                </c:pt>
                <c:pt idx="1287">
                  <c:v>43295.406318634261</c:v>
                </c:pt>
                <c:pt idx="1288">
                  <c:v>43295.416735358798</c:v>
                </c:pt>
                <c:pt idx="1289">
                  <c:v>43295.427152083335</c:v>
                </c:pt>
                <c:pt idx="1290">
                  <c:v>43295.437568807873</c:v>
                </c:pt>
                <c:pt idx="1291">
                  <c:v>43295.44798553241</c:v>
                </c:pt>
                <c:pt idx="1292">
                  <c:v>43295.458402256947</c:v>
                </c:pt>
                <c:pt idx="1293">
                  <c:v>43295.468818981484</c:v>
                </c:pt>
                <c:pt idx="1294">
                  <c:v>43295.479235706021</c:v>
                </c:pt>
                <c:pt idx="1295">
                  <c:v>43295.489652430559</c:v>
                </c:pt>
                <c:pt idx="1296">
                  <c:v>43295.500069155096</c:v>
                </c:pt>
                <c:pt idx="1297">
                  <c:v>43295.510485879633</c:v>
                </c:pt>
                <c:pt idx="1298">
                  <c:v>43295.52090260417</c:v>
                </c:pt>
                <c:pt idx="1299">
                  <c:v>43295.5313193287</c:v>
                </c:pt>
                <c:pt idx="1300">
                  <c:v>43295.541736053237</c:v>
                </c:pt>
                <c:pt idx="1301">
                  <c:v>43295.552152777775</c:v>
                </c:pt>
                <c:pt idx="1302">
                  <c:v>43295.562569502312</c:v>
                </c:pt>
                <c:pt idx="1303">
                  <c:v>43295.572986226849</c:v>
                </c:pt>
                <c:pt idx="1304">
                  <c:v>43295.583402951386</c:v>
                </c:pt>
                <c:pt idx="1305">
                  <c:v>43295.593819675923</c:v>
                </c:pt>
                <c:pt idx="1306">
                  <c:v>43295.604236400461</c:v>
                </c:pt>
                <c:pt idx="1307">
                  <c:v>43295.614653124998</c:v>
                </c:pt>
                <c:pt idx="1308">
                  <c:v>43295.625069849535</c:v>
                </c:pt>
                <c:pt idx="1309">
                  <c:v>43295.635486574072</c:v>
                </c:pt>
                <c:pt idx="1310">
                  <c:v>43295.645903298609</c:v>
                </c:pt>
                <c:pt idx="1311">
                  <c:v>43295.656320023147</c:v>
                </c:pt>
                <c:pt idx="1312">
                  <c:v>43295.666736747684</c:v>
                </c:pt>
                <c:pt idx="1313">
                  <c:v>43295.677153472221</c:v>
                </c:pt>
                <c:pt idx="1314">
                  <c:v>43295.687570196758</c:v>
                </c:pt>
                <c:pt idx="1315">
                  <c:v>43295.697986921296</c:v>
                </c:pt>
                <c:pt idx="1316">
                  <c:v>43295.708403645833</c:v>
                </c:pt>
                <c:pt idx="1317">
                  <c:v>43295.71882037037</c:v>
                </c:pt>
                <c:pt idx="1318">
                  <c:v>43295.729237094907</c:v>
                </c:pt>
                <c:pt idx="1319">
                  <c:v>43295.739653819444</c:v>
                </c:pt>
                <c:pt idx="1320">
                  <c:v>43295.750070543982</c:v>
                </c:pt>
                <c:pt idx="1321">
                  <c:v>43295.760487268519</c:v>
                </c:pt>
                <c:pt idx="1322">
                  <c:v>43295.770903993056</c:v>
                </c:pt>
                <c:pt idx="1323">
                  <c:v>43295.781320717593</c:v>
                </c:pt>
                <c:pt idx="1324">
                  <c:v>43295.79173744213</c:v>
                </c:pt>
                <c:pt idx="1325">
                  <c:v>43295.802154166668</c:v>
                </c:pt>
                <c:pt idx="1326">
                  <c:v>43295.812570891205</c:v>
                </c:pt>
                <c:pt idx="1327">
                  <c:v>43295.822987615742</c:v>
                </c:pt>
                <c:pt idx="1328">
                  <c:v>43295.833404340279</c:v>
                </c:pt>
                <c:pt idx="1329">
                  <c:v>43295.843821064816</c:v>
                </c:pt>
                <c:pt idx="1330">
                  <c:v>43295.854237789354</c:v>
                </c:pt>
                <c:pt idx="1331">
                  <c:v>43295.864654513891</c:v>
                </c:pt>
                <c:pt idx="1332">
                  <c:v>43295.875071238428</c:v>
                </c:pt>
                <c:pt idx="1333">
                  <c:v>43295.885487962965</c:v>
                </c:pt>
                <c:pt idx="1334">
                  <c:v>43295.895904687502</c:v>
                </c:pt>
                <c:pt idx="1335">
                  <c:v>43295.90632141204</c:v>
                </c:pt>
                <c:pt idx="1336">
                  <c:v>43295.916738136577</c:v>
                </c:pt>
                <c:pt idx="1337">
                  <c:v>43295.927154861114</c:v>
                </c:pt>
                <c:pt idx="1338">
                  <c:v>43295.937571585651</c:v>
                </c:pt>
                <c:pt idx="1339">
                  <c:v>43295.947988310189</c:v>
                </c:pt>
                <c:pt idx="1340">
                  <c:v>43295.958405034726</c:v>
                </c:pt>
                <c:pt idx="1341">
                  <c:v>43295.968821759256</c:v>
                </c:pt>
                <c:pt idx="1342">
                  <c:v>43295.979238483793</c:v>
                </c:pt>
                <c:pt idx="1343">
                  <c:v>43295.98965520833</c:v>
                </c:pt>
                <c:pt idx="1344">
                  <c:v>43296.000071932867</c:v>
                </c:pt>
                <c:pt idx="1345">
                  <c:v>43296.010488657404</c:v>
                </c:pt>
                <c:pt idx="1346">
                  <c:v>43296.020905381942</c:v>
                </c:pt>
                <c:pt idx="1347">
                  <c:v>43296.031322106479</c:v>
                </c:pt>
                <c:pt idx="1348">
                  <c:v>43296.041738831016</c:v>
                </c:pt>
                <c:pt idx="1349">
                  <c:v>43296.052155555553</c:v>
                </c:pt>
                <c:pt idx="1350">
                  <c:v>43296.062572280091</c:v>
                </c:pt>
                <c:pt idx="1351">
                  <c:v>43296.072989004628</c:v>
                </c:pt>
                <c:pt idx="1352">
                  <c:v>43296.083405729165</c:v>
                </c:pt>
                <c:pt idx="1353">
                  <c:v>43296.093822453702</c:v>
                </c:pt>
                <c:pt idx="1354">
                  <c:v>43296.104239178239</c:v>
                </c:pt>
                <c:pt idx="1355">
                  <c:v>43296.114655902777</c:v>
                </c:pt>
                <c:pt idx="1356">
                  <c:v>43296.125072627314</c:v>
                </c:pt>
                <c:pt idx="1357">
                  <c:v>43296.135489351851</c:v>
                </c:pt>
                <c:pt idx="1358">
                  <c:v>43296.145906076388</c:v>
                </c:pt>
                <c:pt idx="1359">
                  <c:v>43296.156322800925</c:v>
                </c:pt>
                <c:pt idx="1360">
                  <c:v>43296.166739525463</c:v>
                </c:pt>
                <c:pt idx="1361">
                  <c:v>43296.17715625</c:v>
                </c:pt>
                <c:pt idx="1362">
                  <c:v>43296.187572974537</c:v>
                </c:pt>
                <c:pt idx="1363">
                  <c:v>43296.197989699074</c:v>
                </c:pt>
                <c:pt idx="1364">
                  <c:v>43296.208406423611</c:v>
                </c:pt>
                <c:pt idx="1365">
                  <c:v>43296.218823148149</c:v>
                </c:pt>
                <c:pt idx="1366">
                  <c:v>43296.229239872686</c:v>
                </c:pt>
                <c:pt idx="1367">
                  <c:v>43296.239656597223</c:v>
                </c:pt>
                <c:pt idx="1368">
                  <c:v>43296.25007332176</c:v>
                </c:pt>
                <c:pt idx="1369">
                  <c:v>43296.260490046297</c:v>
                </c:pt>
                <c:pt idx="1370">
                  <c:v>43296.270906770835</c:v>
                </c:pt>
                <c:pt idx="1371">
                  <c:v>43296.281323495372</c:v>
                </c:pt>
                <c:pt idx="1372">
                  <c:v>43296.291740219909</c:v>
                </c:pt>
                <c:pt idx="1373">
                  <c:v>43296.302156944446</c:v>
                </c:pt>
                <c:pt idx="1374">
                  <c:v>43296.312573668984</c:v>
                </c:pt>
                <c:pt idx="1375">
                  <c:v>43296.322990393521</c:v>
                </c:pt>
                <c:pt idx="1376">
                  <c:v>43296.333407118058</c:v>
                </c:pt>
                <c:pt idx="1377">
                  <c:v>43296.343823842595</c:v>
                </c:pt>
                <c:pt idx="1378">
                  <c:v>43296.354240567132</c:v>
                </c:pt>
                <c:pt idx="1379">
                  <c:v>43296.36465729167</c:v>
                </c:pt>
                <c:pt idx="1380">
                  <c:v>43296.375074016207</c:v>
                </c:pt>
                <c:pt idx="1381">
                  <c:v>43296.385490740744</c:v>
                </c:pt>
                <c:pt idx="1382">
                  <c:v>43296.395907465281</c:v>
                </c:pt>
                <c:pt idx="1383">
                  <c:v>43296.406324189818</c:v>
                </c:pt>
                <c:pt idx="1384">
                  <c:v>43296.416740914348</c:v>
                </c:pt>
                <c:pt idx="1385">
                  <c:v>43296.427157638886</c:v>
                </c:pt>
                <c:pt idx="1386">
                  <c:v>43296.437574363423</c:v>
                </c:pt>
                <c:pt idx="1387">
                  <c:v>43296.44799108796</c:v>
                </c:pt>
                <c:pt idx="1388">
                  <c:v>43296.458407812497</c:v>
                </c:pt>
                <c:pt idx="1389">
                  <c:v>43296.468824537034</c:v>
                </c:pt>
                <c:pt idx="1390">
                  <c:v>43296.479241261572</c:v>
                </c:pt>
                <c:pt idx="1391">
                  <c:v>43296.489657986109</c:v>
                </c:pt>
                <c:pt idx="1392">
                  <c:v>43296.500074710646</c:v>
                </c:pt>
                <c:pt idx="1393">
                  <c:v>43296.510491435183</c:v>
                </c:pt>
                <c:pt idx="1394">
                  <c:v>43296.52090815972</c:v>
                </c:pt>
                <c:pt idx="1395">
                  <c:v>43296.531324884258</c:v>
                </c:pt>
                <c:pt idx="1396">
                  <c:v>43296.541741608795</c:v>
                </c:pt>
                <c:pt idx="1397">
                  <c:v>43296.552158333332</c:v>
                </c:pt>
                <c:pt idx="1398">
                  <c:v>43296.562575057869</c:v>
                </c:pt>
                <c:pt idx="1399">
                  <c:v>43296.572991782406</c:v>
                </c:pt>
                <c:pt idx="1400">
                  <c:v>43296.583408506944</c:v>
                </c:pt>
                <c:pt idx="1401">
                  <c:v>43296.593825231481</c:v>
                </c:pt>
                <c:pt idx="1402">
                  <c:v>43296.604241956018</c:v>
                </c:pt>
                <c:pt idx="1403">
                  <c:v>43296.614658680555</c:v>
                </c:pt>
                <c:pt idx="1404">
                  <c:v>43296.625075405093</c:v>
                </c:pt>
                <c:pt idx="1405">
                  <c:v>43296.63549212963</c:v>
                </c:pt>
                <c:pt idx="1406">
                  <c:v>43296.645908854167</c:v>
                </c:pt>
                <c:pt idx="1407">
                  <c:v>43296.656325578704</c:v>
                </c:pt>
                <c:pt idx="1408">
                  <c:v>43296.666742303241</c:v>
                </c:pt>
                <c:pt idx="1409">
                  <c:v>43296.677159027779</c:v>
                </c:pt>
                <c:pt idx="1410">
                  <c:v>43296.687575752316</c:v>
                </c:pt>
                <c:pt idx="1411">
                  <c:v>43296.697992476853</c:v>
                </c:pt>
                <c:pt idx="1412">
                  <c:v>43296.70840920139</c:v>
                </c:pt>
                <c:pt idx="1413">
                  <c:v>43296.718825925927</c:v>
                </c:pt>
                <c:pt idx="1414">
                  <c:v>43296.729242650465</c:v>
                </c:pt>
                <c:pt idx="1415">
                  <c:v>43296.739659375002</c:v>
                </c:pt>
                <c:pt idx="1416">
                  <c:v>43296.750076099539</c:v>
                </c:pt>
                <c:pt idx="1417">
                  <c:v>43296.760492824076</c:v>
                </c:pt>
                <c:pt idx="1418">
                  <c:v>43296.770909548613</c:v>
                </c:pt>
                <c:pt idx="1419">
                  <c:v>43296.781326273151</c:v>
                </c:pt>
                <c:pt idx="1420">
                  <c:v>43296.791742997688</c:v>
                </c:pt>
                <c:pt idx="1421">
                  <c:v>43296.802159722225</c:v>
                </c:pt>
                <c:pt idx="1422">
                  <c:v>43296.812576446762</c:v>
                </c:pt>
                <c:pt idx="1423">
                  <c:v>43296.822993171299</c:v>
                </c:pt>
                <c:pt idx="1424">
                  <c:v>43296.833409895837</c:v>
                </c:pt>
                <c:pt idx="1425">
                  <c:v>43296.843826620374</c:v>
                </c:pt>
                <c:pt idx="1426">
                  <c:v>43296.854243344904</c:v>
                </c:pt>
                <c:pt idx="1427">
                  <c:v>43296.864660069441</c:v>
                </c:pt>
                <c:pt idx="1428">
                  <c:v>43296.875076793978</c:v>
                </c:pt>
                <c:pt idx="1429">
                  <c:v>43296.885493518515</c:v>
                </c:pt>
                <c:pt idx="1430">
                  <c:v>43296.895910243053</c:v>
                </c:pt>
                <c:pt idx="1431">
                  <c:v>43296.90632696759</c:v>
                </c:pt>
                <c:pt idx="1432">
                  <c:v>43296.916743692127</c:v>
                </c:pt>
                <c:pt idx="1433">
                  <c:v>43296.927160416664</c:v>
                </c:pt>
                <c:pt idx="1434">
                  <c:v>43296.937577141201</c:v>
                </c:pt>
                <c:pt idx="1435">
                  <c:v>43296.947993865739</c:v>
                </c:pt>
                <c:pt idx="1436">
                  <c:v>43296.958410590276</c:v>
                </c:pt>
                <c:pt idx="1437">
                  <c:v>43296.968827314813</c:v>
                </c:pt>
                <c:pt idx="1438">
                  <c:v>43296.97924403935</c:v>
                </c:pt>
                <c:pt idx="1439">
                  <c:v>43296.989660763888</c:v>
                </c:pt>
                <c:pt idx="1440">
                  <c:v>43297.000077488425</c:v>
                </c:pt>
                <c:pt idx="1441">
                  <c:v>43297.010494212962</c:v>
                </c:pt>
                <c:pt idx="1442">
                  <c:v>43297.020910937499</c:v>
                </c:pt>
                <c:pt idx="1443">
                  <c:v>43297.031327662036</c:v>
                </c:pt>
                <c:pt idx="1444">
                  <c:v>43297.041744386574</c:v>
                </c:pt>
                <c:pt idx="1445">
                  <c:v>43297.052161111111</c:v>
                </c:pt>
                <c:pt idx="1446">
                  <c:v>43297.062577835648</c:v>
                </c:pt>
                <c:pt idx="1447">
                  <c:v>43297.072994560185</c:v>
                </c:pt>
                <c:pt idx="1448">
                  <c:v>43297.083411284722</c:v>
                </c:pt>
                <c:pt idx="1449">
                  <c:v>43297.09382800926</c:v>
                </c:pt>
                <c:pt idx="1450">
                  <c:v>43297.104244733797</c:v>
                </c:pt>
                <c:pt idx="1451">
                  <c:v>43297.114661458334</c:v>
                </c:pt>
                <c:pt idx="1452">
                  <c:v>43297.125078182871</c:v>
                </c:pt>
                <c:pt idx="1453">
                  <c:v>43297.135494907408</c:v>
                </c:pt>
                <c:pt idx="1454">
                  <c:v>43297.145911631946</c:v>
                </c:pt>
                <c:pt idx="1455">
                  <c:v>43297.156328356483</c:v>
                </c:pt>
                <c:pt idx="1456">
                  <c:v>43297.16674508102</c:v>
                </c:pt>
                <c:pt idx="1457">
                  <c:v>43297.177161805557</c:v>
                </c:pt>
                <c:pt idx="1458">
                  <c:v>43297.187578530094</c:v>
                </c:pt>
                <c:pt idx="1459">
                  <c:v>43297.197995254632</c:v>
                </c:pt>
                <c:pt idx="1460">
                  <c:v>43297.208411979169</c:v>
                </c:pt>
                <c:pt idx="1461">
                  <c:v>43297.218828703706</c:v>
                </c:pt>
                <c:pt idx="1462">
                  <c:v>43297.229245428243</c:v>
                </c:pt>
                <c:pt idx="1463">
                  <c:v>43297.239662152781</c:v>
                </c:pt>
                <c:pt idx="1464">
                  <c:v>43297.250078877318</c:v>
                </c:pt>
                <c:pt idx="1465">
                  <c:v>43297.260495601855</c:v>
                </c:pt>
                <c:pt idx="1466">
                  <c:v>43297.270912326392</c:v>
                </c:pt>
                <c:pt idx="1467">
                  <c:v>43297.281329050929</c:v>
                </c:pt>
                <c:pt idx="1468">
                  <c:v>43297.291745775467</c:v>
                </c:pt>
                <c:pt idx="1469">
                  <c:v>43297.302162499996</c:v>
                </c:pt>
                <c:pt idx="1470">
                  <c:v>43297.312579224534</c:v>
                </c:pt>
                <c:pt idx="1471">
                  <c:v>43297.322995949071</c:v>
                </c:pt>
                <c:pt idx="1472">
                  <c:v>43297.333412673608</c:v>
                </c:pt>
                <c:pt idx="1473">
                  <c:v>43297.343829398145</c:v>
                </c:pt>
                <c:pt idx="1474">
                  <c:v>43297.354246122683</c:v>
                </c:pt>
                <c:pt idx="1475">
                  <c:v>43297.36466284722</c:v>
                </c:pt>
                <c:pt idx="1476">
                  <c:v>43297.375079571757</c:v>
                </c:pt>
                <c:pt idx="1477">
                  <c:v>43297.385496296294</c:v>
                </c:pt>
                <c:pt idx="1478">
                  <c:v>43297.395913020831</c:v>
                </c:pt>
                <c:pt idx="1479">
                  <c:v>43297.406329745369</c:v>
                </c:pt>
                <c:pt idx="1480">
                  <c:v>43297.416746469906</c:v>
                </c:pt>
                <c:pt idx="1481">
                  <c:v>43297.427163194443</c:v>
                </c:pt>
                <c:pt idx="1482">
                  <c:v>43297.43757991898</c:v>
                </c:pt>
                <c:pt idx="1483">
                  <c:v>43297.447996643517</c:v>
                </c:pt>
                <c:pt idx="1484">
                  <c:v>43297.458413368055</c:v>
                </c:pt>
                <c:pt idx="1485">
                  <c:v>43297.468830092592</c:v>
                </c:pt>
                <c:pt idx="1486">
                  <c:v>43297.479246817129</c:v>
                </c:pt>
                <c:pt idx="1487">
                  <c:v>43297.489663541666</c:v>
                </c:pt>
                <c:pt idx="1488">
                  <c:v>43297.500080266203</c:v>
                </c:pt>
                <c:pt idx="1489">
                  <c:v>43297.510496990741</c:v>
                </c:pt>
                <c:pt idx="1490">
                  <c:v>43297.520913715278</c:v>
                </c:pt>
                <c:pt idx="1491">
                  <c:v>43297.531330439815</c:v>
                </c:pt>
                <c:pt idx="1492">
                  <c:v>43297.541747164352</c:v>
                </c:pt>
                <c:pt idx="1493">
                  <c:v>43297.552163888889</c:v>
                </c:pt>
                <c:pt idx="1494">
                  <c:v>43297.562580613427</c:v>
                </c:pt>
                <c:pt idx="1495">
                  <c:v>43297.572997337964</c:v>
                </c:pt>
                <c:pt idx="1496">
                  <c:v>43297.583414062501</c:v>
                </c:pt>
                <c:pt idx="1497">
                  <c:v>43297.593830787038</c:v>
                </c:pt>
                <c:pt idx="1498">
                  <c:v>43297.604247511576</c:v>
                </c:pt>
                <c:pt idx="1499">
                  <c:v>43297.614664236113</c:v>
                </c:pt>
                <c:pt idx="1500">
                  <c:v>43297.62508096065</c:v>
                </c:pt>
                <c:pt idx="1501">
                  <c:v>43297.635497685187</c:v>
                </c:pt>
                <c:pt idx="1502">
                  <c:v>43297.645914409724</c:v>
                </c:pt>
                <c:pt idx="1503">
                  <c:v>43297.656331134262</c:v>
                </c:pt>
                <c:pt idx="1504">
                  <c:v>43297.666747858799</c:v>
                </c:pt>
                <c:pt idx="1505">
                  <c:v>43297.677164583336</c:v>
                </c:pt>
                <c:pt idx="1506">
                  <c:v>43297.687581307873</c:v>
                </c:pt>
                <c:pt idx="1507">
                  <c:v>43297.69799803241</c:v>
                </c:pt>
                <c:pt idx="1508">
                  <c:v>43297.708414756948</c:v>
                </c:pt>
                <c:pt idx="1509">
                  <c:v>43297.718831481485</c:v>
                </c:pt>
                <c:pt idx="1510">
                  <c:v>43297.729248206022</c:v>
                </c:pt>
                <c:pt idx="1511">
                  <c:v>43297.739664930552</c:v>
                </c:pt>
                <c:pt idx="1512">
                  <c:v>43297.750081655089</c:v>
                </c:pt>
                <c:pt idx="1513">
                  <c:v>43297.760498379626</c:v>
                </c:pt>
                <c:pt idx="1514">
                  <c:v>43297.770915104164</c:v>
                </c:pt>
                <c:pt idx="1515">
                  <c:v>43297.781331828701</c:v>
                </c:pt>
                <c:pt idx="1516">
                  <c:v>43297.791748553238</c:v>
                </c:pt>
                <c:pt idx="1517">
                  <c:v>43297.802165277775</c:v>
                </c:pt>
                <c:pt idx="1518">
                  <c:v>43297.812582002312</c:v>
                </c:pt>
                <c:pt idx="1519">
                  <c:v>43297.82299872685</c:v>
                </c:pt>
                <c:pt idx="1520">
                  <c:v>43297.833415451387</c:v>
                </c:pt>
                <c:pt idx="1521">
                  <c:v>43297.843832175924</c:v>
                </c:pt>
                <c:pt idx="1522">
                  <c:v>43297.854248900461</c:v>
                </c:pt>
                <c:pt idx="1523">
                  <c:v>43297.864665624998</c:v>
                </c:pt>
                <c:pt idx="1524">
                  <c:v>43297.875082349536</c:v>
                </c:pt>
                <c:pt idx="1525">
                  <c:v>43297.885499074073</c:v>
                </c:pt>
                <c:pt idx="1526">
                  <c:v>43297.89591579861</c:v>
                </c:pt>
                <c:pt idx="1527">
                  <c:v>43297.906332523147</c:v>
                </c:pt>
                <c:pt idx="1528">
                  <c:v>43297.916749247684</c:v>
                </c:pt>
                <c:pt idx="1529">
                  <c:v>43297.927165972222</c:v>
                </c:pt>
                <c:pt idx="1530">
                  <c:v>43297.937582696759</c:v>
                </c:pt>
                <c:pt idx="1531">
                  <c:v>43297.947999421296</c:v>
                </c:pt>
                <c:pt idx="1532">
                  <c:v>43297.958416145833</c:v>
                </c:pt>
                <c:pt idx="1533">
                  <c:v>43297.968832870371</c:v>
                </c:pt>
                <c:pt idx="1534">
                  <c:v>43297.979249594908</c:v>
                </c:pt>
                <c:pt idx="1535">
                  <c:v>43297.989666319445</c:v>
                </c:pt>
                <c:pt idx="1536">
                  <c:v>43298.000083043982</c:v>
                </c:pt>
                <c:pt idx="1537">
                  <c:v>43298.010499768519</c:v>
                </c:pt>
                <c:pt idx="1538">
                  <c:v>43298.020916493057</c:v>
                </c:pt>
                <c:pt idx="1539">
                  <c:v>43298.031333217594</c:v>
                </c:pt>
                <c:pt idx="1540">
                  <c:v>43298.041749942131</c:v>
                </c:pt>
                <c:pt idx="1541">
                  <c:v>43298.052166666668</c:v>
                </c:pt>
                <c:pt idx="1542">
                  <c:v>43298.062583391205</c:v>
                </c:pt>
                <c:pt idx="1543">
                  <c:v>43298.073000115743</c:v>
                </c:pt>
                <c:pt idx="1544">
                  <c:v>43298.08341684028</c:v>
                </c:pt>
                <c:pt idx="1545">
                  <c:v>43298.093833564817</c:v>
                </c:pt>
                <c:pt idx="1546">
                  <c:v>43298.104250289354</c:v>
                </c:pt>
                <c:pt idx="1547">
                  <c:v>43298.114667013891</c:v>
                </c:pt>
                <c:pt idx="1548">
                  <c:v>43298.125083738429</c:v>
                </c:pt>
                <c:pt idx="1549">
                  <c:v>43298.135500462966</c:v>
                </c:pt>
                <c:pt idx="1550">
                  <c:v>43298.145917187503</c:v>
                </c:pt>
                <c:pt idx="1551">
                  <c:v>43298.15633391204</c:v>
                </c:pt>
                <c:pt idx="1552">
                  <c:v>43298.166750636577</c:v>
                </c:pt>
                <c:pt idx="1553">
                  <c:v>43298.177167361115</c:v>
                </c:pt>
                <c:pt idx="1554">
                  <c:v>43298.187584085645</c:v>
                </c:pt>
                <c:pt idx="1555">
                  <c:v>43298.198000810182</c:v>
                </c:pt>
                <c:pt idx="1556">
                  <c:v>43298.208417534719</c:v>
                </c:pt>
                <c:pt idx="1557">
                  <c:v>43298.218834259256</c:v>
                </c:pt>
                <c:pt idx="1558">
                  <c:v>43298.229250983793</c:v>
                </c:pt>
                <c:pt idx="1559">
                  <c:v>43298.239667708331</c:v>
                </c:pt>
                <c:pt idx="1560">
                  <c:v>43298.250084432868</c:v>
                </c:pt>
                <c:pt idx="1561">
                  <c:v>43298.260501157405</c:v>
                </c:pt>
                <c:pt idx="1562">
                  <c:v>43298.270917881942</c:v>
                </c:pt>
                <c:pt idx="1563">
                  <c:v>43298.28133460648</c:v>
                </c:pt>
                <c:pt idx="1564">
                  <c:v>43298.291751331017</c:v>
                </c:pt>
                <c:pt idx="1565">
                  <c:v>43298.302168055554</c:v>
                </c:pt>
                <c:pt idx="1566">
                  <c:v>43298.312584780091</c:v>
                </c:pt>
                <c:pt idx="1567">
                  <c:v>43298.323001504628</c:v>
                </c:pt>
                <c:pt idx="1568">
                  <c:v>43298.333418229166</c:v>
                </c:pt>
                <c:pt idx="1569">
                  <c:v>43298.343834953703</c:v>
                </c:pt>
                <c:pt idx="1570">
                  <c:v>43298.35425167824</c:v>
                </c:pt>
                <c:pt idx="1571">
                  <c:v>43298.364668402777</c:v>
                </c:pt>
                <c:pt idx="1572">
                  <c:v>43298.375085127314</c:v>
                </c:pt>
                <c:pt idx="1573">
                  <c:v>43298.385501851852</c:v>
                </c:pt>
                <c:pt idx="1574">
                  <c:v>43298.395918576389</c:v>
                </c:pt>
                <c:pt idx="1575">
                  <c:v>43298.406335300926</c:v>
                </c:pt>
                <c:pt idx="1576">
                  <c:v>43298.416752025463</c:v>
                </c:pt>
                <c:pt idx="1577">
                  <c:v>43298.42716875</c:v>
                </c:pt>
                <c:pt idx="1578">
                  <c:v>43298.437585474538</c:v>
                </c:pt>
                <c:pt idx="1579">
                  <c:v>43298.448002199075</c:v>
                </c:pt>
                <c:pt idx="1580">
                  <c:v>43298.458418923612</c:v>
                </c:pt>
                <c:pt idx="1581">
                  <c:v>43298.468835648149</c:v>
                </c:pt>
                <c:pt idx="1582">
                  <c:v>43298.479252372686</c:v>
                </c:pt>
                <c:pt idx="1583">
                  <c:v>43298.489669097224</c:v>
                </c:pt>
                <c:pt idx="1584">
                  <c:v>43298.500085821761</c:v>
                </c:pt>
                <c:pt idx="1585">
                  <c:v>43298.510502546298</c:v>
                </c:pt>
                <c:pt idx="1586">
                  <c:v>43298.520919270835</c:v>
                </c:pt>
                <c:pt idx="1587">
                  <c:v>43298.531335995373</c:v>
                </c:pt>
                <c:pt idx="1588">
                  <c:v>43298.54175271991</c:v>
                </c:pt>
                <c:pt idx="1589">
                  <c:v>43298.552169444447</c:v>
                </c:pt>
                <c:pt idx="1590">
                  <c:v>43298.562586168984</c:v>
                </c:pt>
                <c:pt idx="1591">
                  <c:v>43298.573002893521</c:v>
                </c:pt>
                <c:pt idx="1592">
                  <c:v>43298.583419618059</c:v>
                </c:pt>
                <c:pt idx="1593">
                  <c:v>43298.593836342596</c:v>
                </c:pt>
                <c:pt idx="1594">
                  <c:v>43298.604253067133</c:v>
                </c:pt>
                <c:pt idx="1595">
                  <c:v>43298.61466979167</c:v>
                </c:pt>
                <c:pt idx="1596">
                  <c:v>43298.6250865162</c:v>
                </c:pt>
                <c:pt idx="1597">
                  <c:v>43298.635503240737</c:v>
                </c:pt>
                <c:pt idx="1598">
                  <c:v>43298.645919965275</c:v>
                </c:pt>
                <c:pt idx="1599">
                  <c:v>43298.656336689812</c:v>
                </c:pt>
                <c:pt idx="1600">
                  <c:v>43298.666753414349</c:v>
                </c:pt>
                <c:pt idx="1601">
                  <c:v>43298.677170138886</c:v>
                </c:pt>
                <c:pt idx="1602">
                  <c:v>43298.687586863423</c:v>
                </c:pt>
                <c:pt idx="1603">
                  <c:v>43298.698003587961</c:v>
                </c:pt>
                <c:pt idx="1604">
                  <c:v>43298.708420312498</c:v>
                </c:pt>
                <c:pt idx="1605">
                  <c:v>43298.718837037035</c:v>
                </c:pt>
                <c:pt idx="1606">
                  <c:v>43298.729253761572</c:v>
                </c:pt>
                <c:pt idx="1607">
                  <c:v>43298.739670486109</c:v>
                </c:pt>
                <c:pt idx="1608">
                  <c:v>43298.750087210647</c:v>
                </c:pt>
                <c:pt idx="1609">
                  <c:v>43298.760503935184</c:v>
                </c:pt>
                <c:pt idx="1610">
                  <c:v>43298.770920659721</c:v>
                </c:pt>
                <c:pt idx="1611">
                  <c:v>43298.781337384258</c:v>
                </c:pt>
                <c:pt idx="1612">
                  <c:v>43298.791754108795</c:v>
                </c:pt>
                <c:pt idx="1613">
                  <c:v>43298.802170833333</c:v>
                </c:pt>
                <c:pt idx="1614">
                  <c:v>43298.81258755787</c:v>
                </c:pt>
                <c:pt idx="1615">
                  <c:v>43298.823004282407</c:v>
                </c:pt>
                <c:pt idx="1616">
                  <c:v>43298.833421006944</c:v>
                </c:pt>
                <c:pt idx="1617">
                  <c:v>43298.843837731481</c:v>
                </c:pt>
                <c:pt idx="1618">
                  <c:v>43298.854254456019</c:v>
                </c:pt>
                <c:pt idx="1619">
                  <c:v>43298.864671180556</c:v>
                </c:pt>
                <c:pt idx="1620">
                  <c:v>43298.875087905093</c:v>
                </c:pt>
                <c:pt idx="1621">
                  <c:v>43298.88550462963</c:v>
                </c:pt>
                <c:pt idx="1622">
                  <c:v>43298.895921354168</c:v>
                </c:pt>
                <c:pt idx="1623">
                  <c:v>43298.906338078705</c:v>
                </c:pt>
                <c:pt idx="1624">
                  <c:v>43298.916754803242</c:v>
                </c:pt>
                <c:pt idx="1625">
                  <c:v>43298.927171527779</c:v>
                </c:pt>
                <c:pt idx="1626">
                  <c:v>43298.937588252316</c:v>
                </c:pt>
                <c:pt idx="1627">
                  <c:v>43298.948004976854</c:v>
                </c:pt>
                <c:pt idx="1628">
                  <c:v>43298.958421701391</c:v>
                </c:pt>
                <c:pt idx="1629">
                  <c:v>43298.968838425928</c:v>
                </c:pt>
                <c:pt idx="1630">
                  <c:v>43298.979255150465</c:v>
                </c:pt>
                <c:pt idx="1631">
                  <c:v>43298.989671875002</c:v>
                </c:pt>
                <c:pt idx="1632">
                  <c:v>43299.00008859954</c:v>
                </c:pt>
                <c:pt idx="1633">
                  <c:v>43299.010505324077</c:v>
                </c:pt>
                <c:pt idx="1634">
                  <c:v>43299.020922048614</c:v>
                </c:pt>
                <c:pt idx="1635">
                  <c:v>43299.031338773151</c:v>
                </c:pt>
                <c:pt idx="1636">
                  <c:v>43299.041755497688</c:v>
                </c:pt>
                <c:pt idx="1637">
                  <c:v>43299.052172222226</c:v>
                </c:pt>
                <c:pt idx="1638">
                  <c:v>43299.062588946763</c:v>
                </c:pt>
                <c:pt idx="1639">
                  <c:v>43299.073005671293</c:v>
                </c:pt>
                <c:pt idx="1640">
                  <c:v>43299.08342239583</c:v>
                </c:pt>
                <c:pt idx="1641">
                  <c:v>43299.093839120367</c:v>
                </c:pt>
                <c:pt idx="1642">
                  <c:v>43299.104255844904</c:v>
                </c:pt>
                <c:pt idx="1643">
                  <c:v>43299.114672569442</c:v>
                </c:pt>
                <c:pt idx="1644">
                  <c:v>43299.125089293979</c:v>
                </c:pt>
                <c:pt idx="1645">
                  <c:v>43299.135506018516</c:v>
                </c:pt>
                <c:pt idx="1646">
                  <c:v>43299.145922743053</c:v>
                </c:pt>
                <c:pt idx="1647">
                  <c:v>43299.15633946759</c:v>
                </c:pt>
                <c:pt idx="1648">
                  <c:v>43299.166756192128</c:v>
                </c:pt>
                <c:pt idx="1649">
                  <c:v>43299.177172916665</c:v>
                </c:pt>
                <c:pt idx="1650">
                  <c:v>43299.187589641202</c:v>
                </c:pt>
                <c:pt idx="1651">
                  <c:v>43299.198006365739</c:v>
                </c:pt>
                <c:pt idx="1652">
                  <c:v>43299.208423090276</c:v>
                </c:pt>
                <c:pt idx="1653">
                  <c:v>43299.218839814814</c:v>
                </c:pt>
                <c:pt idx="1654">
                  <c:v>43299.229256539351</c:v>
                </c:pt>
                <c:pt idx="1655">
                  <c:v>43299.239673263888</c:v>
                </c:pt>
                <c:pt idx="1656">
                  <c:v>43299.250089988425</c:v>
                </c:pt>
                <c:pt idx="1657">
                  <c:v>43299.260506712963</c:v>
                </c:pt>
                <c:pt idx="1658">
                  <c:v>43299.2709234375</c:v>
                </c:pt>
                <c:pt idx="1659">
                  <c:v>43299.281340162037</c:v>
                </c:pt>
                <c:pt idx="1660">
                  <c:v>43299.291756886574</c:v>
                </c:pt>
                <c:pt idx="1661">
                  <c:v>43299.302173611111</c:v>
                </c:pt>
                <c:pt idx="1662">
                  <c:v>43299.312590335649</c:v>
                </c:pt>
                <c:pt idx="1663">
                  <c:v>43299.323007060186</c:v>
                </c:pt>
                <c:pt idx="1664">
                  <c:v>43299.333423784723</c:v>
                </c:pt>
                <c:pt idx="1665">
                  <c:v>43299.34384050926</c:v>
                </c:pt>
                <c:pt idx="1666">
                  <c:v>43299.354257233797</c:v>
                </c:pt>
                <c:pt idx="1667">
                  <c:v>43299.364673958335</c:v>
                </c:pt>
                <c:pt idx="1668">
                  <c:v>43299.375090682872</c:v>
                </c:pt>
                <c:pt idx="1669">
                  <c:v>43299.385507407409</c:v>
                </c:pt>
                <c:pt idx="1670">
                  <c:v>43299.395924131946</c:v>
                </c:pt>
                <c:pt idx="1671">
                  <c:v>43299.406340856483</c:v>
                </c:pt>
                <c:pt idx="1672">
                  <c:v>43299.416757581021</c:v>
                </c:pt>
                <c:pt idx="1673">
                  <c:v>43299.427174305558</c:v>
                </c:pt>
                <c:pt idx="1674">
                  <c:v>43299.437591030095</c:v>
                </c:pt>
                <c:pt idx="1675">
                  <c:v>43299.448007754632</c:v>
                </c:pt>
                <c:pt idx="1676">
                  <c:v>43299.458424479169</c:v>
                </c:pt>
                <c:pt idx="1677">
                  <c:v>43299.468841203707</c:v>
                </c:pt>
                <c:pt idx="1678">
                  <c:v>43299.479257928244</c:v>
                </c:pt>
                <c:pt idx="1679">
                  <c:v>43299.489674652781</c:v>
                </c:pt>
                <c:pt idx="1680">
                  <c:v>43299.500091377318</c:v>
                </c:pt>
                <c:pt idx="1681">
                  <c:v>43299.510508101848</c:v>
                </c:pt>
                <c:pt idx="1682">
                  <c:v>43299.520924826385</c:v>
                </c:pt>
                <c:pt idx="1683">
                  <c:v>43299.531341550923</c:v>
                </c:pt>
                <c:pt idx="1684">
                  <c:v>43299.54175827546</c:v>
                </c:pt>
                <c:pt idx="1685">
                  <c:v>43299.552174999997</c:v>
                </c:pt>
                <c:pt idx="1686">
                  <c:v>43299.562591724534</c:v>
                </c:pt>
                <c:pt idx="1687">
                  <c:v>43299.573008449071</c:v>
                </c:pt>
                <c:pt idx="1688">
                  <c:v>43299.583425173609</c:v>
                </c:pt>
                <c:pt idx="1689">
                  <c:v>43299.593841898146</c:v>
                </c:pt>
                <c:pt idx="1690">
                  <c:v>43299.604258622683</c:v>
                </c:pt>
                <c:pt idx="1691">
                  <c:v>43299.61467534722</c:v>
                </c:pt>
                <c:pt idx="1692">
                  <c:v>43299.625092071758</c:v>
                </c:pt>
                <c:pt idx="1693">
                  <c:v>43299.635508796295</c:v>
                </c:pt>
                <c:pt idx="1694">
                  <c:v>43299.645925520832</c:v>
                </c:pt>
                <c:pt idx="1695">
                  <c:v>43299.656342245369</c:v>
                </c:pt>
                <c:pt idx="1696">
                  <c:v>43299.666758969906</c:v>
                </c:pt>
                <c:pt idx="1697">
                  <c:v>43299.677175694444</c:v>
                </c:pt>
                <c:pt idx="1698">
                  <c:v>43299.687592418981</c:v>
                </c:pt>
                <c:pt idx="1699">
                  <c:v>43299.698009143518</c:v>
                </c:pt>
                <c:pt idx="1700">
                  <c:v>43299.708425868055</c:v>
                </c:pt>
                <c:pt idx="1701">
                  <c:v>43299.718842592592</c:v>
                </c:pt>
                <c:pt idx="1702">
                  <c:v>43299.72925931713</c:v>
                </c:pt>
                <c:pt idx="1703">
                  <c:v>43299.739676041667</c:v>
                </c:pt>
                <c:pt idx="1704">
                  <c:v>43299.750092766204</c:v>
                </c:pt>
                <c:pt idx="1705">
                  <c:v>43299.760509490741</c:v>
                </c:pt>
                <c:pt idx="1706">
                  <c:v>43299.770926215278</c:v>
                </c:pt>
                <c:pt idx="1707">
                  <c:v>43299.781342939816</c:v>
                </c:pt>
                <c:pt idx="1708">
                  <c:v>43299.791759664353</c:v>
                </c:pt>
                <c:pt idx="1709">
                  <c:v>43299.80217638889</c:v>
                </c:pt>
                <c:pt idx="1710">
                  <c:v>43299.812593113427</c:v>
                </c:pt>
                <c:pt idx="1711">
                  <c:v>43299.823009837964</c:v>
                </c:pt>
                <c:pt idx="1712">
                  <c:v>43299.833426562502</c:v>
                </c:pt>
                <c:pt idx="1713">
                  <c:v>43299.843843287039</c:v>
                </c:pt>
                <c:pt idx="1714">
                  <c:v>43299.854260011576</c:v>
                </c:pt>
                <c:pt idx="1715">
                  <c:v>43299.864676736113</c:v>
                </c:pt>
                <c:pt idx="1716">
                  <c:v>43299.875093460651</c:v>
                </c:pt>
                <c:pt idx="1717">
                  <c:v>43299.885510185188</c:v>
                </c:pt>
                <c:pt idx="1718">
                  <c:v>43299.895926909725</c:v>
                </c:pt>
                <c:pt idx="1719">
                  <c:v>43299.906343634262</c:v>
                </c:pt>
                <c:pt idx="1720">
                  <c:v>43299.916760358799</c:v>
                </c:pt>
                <c:pt idx="1721">
                  <c:v>43299.927177083337</c:v>
                </c:pt>
                <c:pt idx="1722">
                  <c:v>43299.937593807874</c:v>
                </c:pt>
                <c:pt idx="1723">
                  <c:v>43299.948010532411</c:v>
                </c:pt>
                <c:pt idx="1724">
                  <c:v>43299.958427256941</c:v>
                </c:pt>
                <c:pt idx="1725">
                  <c:v>43299.968843981478</c:v>
                </c:pt>
                <c:pt idx="1726">
                  <c:v>43299.979260706015</c:v>
                </c:pt>
                <c:pt idx="1727">
                  <c:v>43299.989677430553</c:v>
                </c:pt>
                <c:pt idx="1728">
                  <c:v>43300.00009415509</c:v>
                </c:pt>
                <c:pt idx="1729">
                  <c:v>43300.010510879627</c:v>
                </c:pt>
                <c:pt idx="1730">
                  <c:v>43300.020927604164</c:v>
                </c:pt>
                <c:pt idx="1731">
                  <c:v>43300.031344328701</c:v>
                </c:pt>
                <c:pt idx="1732">
                  <c:v>43300.041761053239</c:v>
                </c:pt>
                <c:pt idx="1733">
                  <c:v>43300.052177777776</c:v>
                </c:pt>
                <c:pt idx="1734">
                  <c:v>43300.062594502313</c:v>
                </c:pt>
                <c:pt idx="1735">
                  <c:v>43300.07301122685</c:v>
                </c:pt>
                <c:pt idx="1736">
                  <c:v>43300.083427951387</c:v>
                </c:pt>
                <c:pt idx="1737">
                  <c:v>43300.093844675925</c:v>
                </c:pt>
                <c:pt idx="1738">
                  <c:v>43300.104261400462</c:v>
                </c:pt>
                <c:pt idx="1739">
                  <c:v>43300.114678124999</c:v>
                </c:pt>
                <c:pt idx="1740">
                  <c:v>43300.125094849536</c:v>
                </c:pt>
                <c:pt idx="1741">
                  <c:v>43300.135511574073</c:v>
                </c:pt>
                <c:pt idx="1742">
                  <c:v>43300.145928298611</c:v>
                </c:pt>
                <c:pt idx="1743">
                  <c:v>43300.156345023148</c:v>
                </c:pt>
                <c:pt idx="1744">
                  <c:v>43300.166761747685</c:v>
                </c:pt>
                <c:pt idx="1745">
                  <c:v>43300.177178472222</c:v>
                </c:pt>
                <c:pt idx="1746">
                  <c:v>43300.18759519676</c:v>
                </c:pt>
                <c:pt idx="1747">
                  <c:v>43300.198011921297</c:v>
                </c:pt>
                <c:pt idx="1748">
                  <c:v>43300.208428645834</c:v>
                </c:pt>
                <c:pt idx="1749">
                  <c:v>43300.218845370371</c:v>
                </c:pt>
                <c:pt idx="1750">
                  <c:v>43300.229262094908</c:v>
                </c:pt>
                <c:pt idx="1751">
                  <c:v>43300.239678819446</c:v>
                </c:pt>
                <c:pt idx="1752">
                  <c:v>43300.250095543983</c:v>
                </c:pt>
                <c:pt idx="1753">
                  <c:v>43300.26051226852</c:v>
                </c:pt>
                <c:pt idx="1754">
                  <c:v>43300.270928993057</c:v>
                </c:pt>
                <c:pt idx="1755">
                  <c:v>43300.281345717594</c:v>
                </c:pt>
                <c:pt idx="1756">
                  <c:v>43300.291762442132</c:v>
                </c:pt>
                <c:pt idx="1757">
                  <c:v>43300.302179166669</c:v>
                </c:pt>
                <c:pt idx="1758">
                  <c:v>43300.312595891206</c:v>
                </c:pt>
                <c:pt idx="1759">
                  <c:v>43300.323012615743</c:v>
                </c:pt>
                <c:pt idx="1760">
                  <c:v>43300.33342934028</c:v>
                </c:pt>
                <c:pt idx="1761">
                  <c:v>43300.343846064818</c:v>
                </c:pt>
                <c:pt idx="1762">
                  <c:v>43300.354262789355</c:v>
                </c:pt>
                <c:pt idx="1763">
                  <c:v>43300.364679513892</c:v>
                </c:pt>
                <c:pt idx="1764">
                  <c:v>43300.375096238429</c:v>
                </c:pt>
                <c:pt idx="1765">
                  <c:v>43300.385512962966</c:v>
                </c:pt>
                <c:pt idx="1766">
                  <c:v>43300.395929687496</c:v>
                </c:pt>
                <c:pt idx="1767">
                  <c:v>43300.406346412034</c:v>
                </c:pt>
                <c:pt idx="1768">
                  <c:v>43300.416763136571</c:v>
                </c:pt>
                <c:pt idx="1769">
                  <c:v>43300.427179861108</c:v>
                </c:pt>
                <c:pt idx="1770">
                  <c:v>43300.437596585645</c:v>
                </c:pt>
                <c:pt idx="1771">
                  <c:v>43300.448013310182</c:v>
                </c:pt>
                <c:pt idx="1772">
                  <c:v>43300.45843003472</c:v>
                </c:pt>
                <c:pt idx="1773">
                  <c:v>43300.468846759257</c:v>
                </c:pt>
                <c:pt idx="1774">
                  <c:v>43300.479263483794</c:v>
                </c:pt>
                <c:pt idx="1775">
                  <c:v>43300.489680208331</c:v>
                </c:pt>
                <c:pt idx="1776">
                  <c:v>43300.500096932868</c:v>
                </c:pt>
                <c:pt idx="1777">
                  <c:v>43300.510513657406</c:v>
                </c:pt>
                <c:pt idx="1778">
                  <c:v>43300.520930381943</c:v>
                </c:pt>
                <c:pt idx="1779">
                  <c:v>43300.53134710648</c:v>
                </c:pt>
                <c:pt idx="1780">
                  <c:v>43300.541763831017</c:v>
                </c:pt>
                <c:pt idx="1781">
                  <c:v>43300.552180555555</c:v>
                </c:pt>
                <c:pt idx="1782">
                  <c:v>43300.562597280092</c:v>
                </c:pt>
                <c:pt idx="1783">
                  <c:v>43300.573014004629</c:v>
                </c:pt>
                <c:pt idx="1784">
                  <c:v>43300.583430729166</c:v>
                </c:pt>
                <c:pt idx="1785">
                  <c:v>43300.593847453703</c:v>
                </c:pt>
                <c:pt idx="1786">
                  <c:v>43300.604264178241</c:v>
                </c:pt>
                <c:pt idx="1787">
                  <c:v>43300.614680902778</c:v>
                </c:pt>
                <c:pt idx="1788">
                  <c:v>43300.625097627315</c:v>
                </c:pt>
                <c:pt idx="1789">
                  <c:v>43300.635514351852</c:v>
                </c:pt>
                <c:pt idx="1790">
                  <c:v>43300.645931076389</c:v>
                </c:pt>
                <c:pt idx="1791">
                  <c:v>43300.656347800927</c:v>
                </c:pt>
                <c:pt idx="1792">
                  <c:v>43300.666764525464</c:v>
                </c:pt>
                <c:pt idx="1793">
                  <c:v>43300.677181250001</c:v>
                </c:pt>
                <c:pt idx="1794">
                  <c:v>43300.687597974538</c:v>
                </c:pt>
                <c:pt idx="1795">
                  <c:v>43300.698014699075</c:v>
                </c:pt>
                <c:pt idx="1796">
                  <c:v>43300.708431423613</c:v>
                </c:pt>
                <c:pt idx="1797">
                  <c:v>43300.71884814815</c:v>
                </c:pt>
                <c:pt idx="1798">
                  <c:v>43300.729264872687</c:v>
                </c:pt>
                <c:pt idx="1799">
                  <c:v>43300.739681597224</c:v>
                </c:pt>
                <c:pt idx="1800">
                  <c:v>43300.750098321761</c:v>
                </c:pt>
                <c:pt idx="1801">
                  <c:v>43300.760515046299</c:v>
                </c:pt>
                <c:pt idx="1802">
                  <c:v>43300.770931770836</c:v>
                </c:pt>
                <c:pt idx="1803">
                  <c:v>43300.781348495373</c:v>
                </c:pt>
                <c:pt idx="1804">
                  <c:v>43300.79176521991</c:v>
                </c:pt>
                <c:pt idx="1805">
                  <c:v>43300.802181944448</c:v>
                </c:pt>
                <c:pt idx="1806">
                  <c:v>43300.812598668985</c:v>
                </c:pt>
                <c:pt idx="1807">
                  <c:v>43300.823015393522</c:v>
                </c:pt>
                <c:pt idx="1808">
                  <c:v>43300.833432118059</c:v>
                </c:pt>
                <c:pt idx="1809">
                  <c:v>43300.843848842589</c:v>
                </c:pt>
                <c:pt idx="1810">
                  <c:v>43300.854265567126</c:v>
                </c:pt>
                <c:pt idx="1811">
                  <c:v>43300.864682291663</c:v>
                </c:pt>
                <c:pt idx="1812">
                  <c:v>43300.875099016201</c:v>
                </c:pt>
                <c:pt idx="1813">
                  <c:v>43300.885515740738</c:v>
                </c:pt>
                <c:pt idx="1814">
                  <c:v>43300.895932465275</c:v>
                </c:pt>
                <c:pt idx="1815">
                  <c:v>43300.906349189812</c:v>
                </c:pt>
                <c:pt idx="1816">
                  <c:v>43300.91676591435</c:v>
                </c:pt>
                <c:pt idx="1817">
                  <c:v>43300.927182638887</c:v>
                </c:pt>
                <c:pt idx="1818">
                  <c:v>43300.937599363424</c:v>
                </c:pt>
                <c:pt idx="1819">
                  <c:v>43300.948016087961</c:v>
                </c:pt>
                <c:pt idx="1820">
                  <c:v>43300.958432812498</c:v>
                </c:pt>
                <c:pt idx="1821">
                  <c:v>43300.968849537036</c:v>
                </c:pt>
                <c:pt idx="1822">
                  <c:v>43300.979266261573</c:v>
                </c:pt>
                <c:pt idx="1823">
                  <c:v>43300.98968298611</c:v>
                </c:pt>
                <c:pt idx="1824">
                  <c:v>43301.000099710647</c:v>
                </c:pt>
                <c:pt idx="1825">
                  <c:v>43301.010516435184</c:v>
                </c:pt>
                <c:pt idx="1826">
                  <c:v>43301.020933159722</c:v>
                </c:pt>
                <c:pt idx="1827">
                  <c:v>43301.031349884259</c:v>
                </c:pt>
                <c:pt idx="1828">
                  <c:v>43301.041766608796</c:v>
                </c:pt>
                <c:pt idx="1829">
                  <c:v>43301.052183333333</c:v>
                </c:pt>
                <c:pt idx="1830">
                  <c:v>43301.06260005787</c:v>
                </c:pt>
                <c:pt idx="1831">
                  <c:v>43301.073016782408</c:v>
                </c:pt>
                <c:pt idx="1832">
                  <c:v>43301.083433506945</c:v>
                </c:pt>
                <c:pt idx="1833">
                  <c:v>43301.093850231482</c:v>
                </c:pt>
                <c:pt idx="1834">
                  <c:v>43301.104266956019</c:v>
                </c:pt>
                <c:pt idx="1835">
                  <c:v>43301.114683680556</c:v>
                </c:pt>
                <c:pt idx="1836">
                  <c:v>43301.125100405094</c:v>
                </c:pt>
                <c:pt idx="1837">
                  <c:v>43301.135517129631</c:v>
                </c:pt>
                <c:pt idx="1838">
                  <c:v>43301.145933854168</c:v>
                </c:pt>
                <c:pt idx="1839">
                  <c:v>43301.156350578705</c:v>
                </c:pt>
                <c:pt idx="1840">
                  <c:v>43301.166767303243</c:v>
                </c:pt>
                <c:pt idx="1841">
                  <c:v>43301.17718402778</c:v>
                </c:pt>
                <c:pt idx="1842">
                  <c:v>43301.187600752317</c:v>
                </c:pt>
                <c:pt idx="1843">
                  <c:v>43301.198017476854</c:v>
                </c:pt>
                <c:pt idx="1844">
                  <c:v>43301.208434201391</c:v>
                </c:pt>
                <c:pt idx="1845">
                  <c:v>43301.218850925929</c:v>
                </c:pt>
                <c:pt idx="1846">
                  <c:v>43301.229267650466</c:v>
                </c:pt>
                <c:pt idx="1847">
                  <c:v>43301.239684375003</c:v>
                </c:pt>
                <c:pt idx="1848">
                  <c:v>43301.25010109954</c:v>
                </c:pt>
                <c:pt idx="1849">
                  <c:v>43301.260517824077</c:v>
                </c:pt>
                <c:pt idx="1850">
                  <c:v>43301.270934548615</c:v>
                </c:pt>
                <c:pt idx="1851">
                  <c:v>43301.281351273145</c:v>
                </c:pt>
                <c:pt idx="1852">
                  <c:v>43301.291767997682</c:v>
                </c:pt>
                <c:pt idx="1853">
                  <c:v>43301.302184722219</c:v>
                </c:pt>
                <c:pt idx="1854">
                  <c:v>43301.312601446756</c:v>
                </c:pt>
                <c:pt idx="1855">
                  <c:v>43301.323018171293</c:v>
                </c:pt>
                <c:pt idx="1856">
                  <c:v>43301.333434895831</c:v>
                </c:pt>
                <c:pt idx="1857">
                  <c:v>43301.343851620368</c:v>
                </c:pt>
                <c:pt idx="1858">
                  <c:v>43301.354268344905</c:v>
                </c:pt>
                <c:pt idx="1859">
                  <c:v>43301.364685069442</c:v>
                </c:pt>
                <c:pt idx="1860">
                  <c:v>43301.375101793979</c:v>
                </c:pt>
                <c:pt idx="1861">
                  <c:v>43301.385518518517</c:v>
                </c:pt>
                <c:pt idx="1862">
                  <c:v>43301.395935243054</c:v>
                </c:pt>
                <c:pt idx="1863">
                  <c:v>43301.406351967591</c:v>
                </c:pt>
                <c:pt idx="1864">
                  <c:v>43301.416768692128</c:v>
                </c:pt>
                <c:pt idx="1865">
                  <c:v>43301.427185416665</c:v>
                </c:pt>
                <c:pt idx="1866">
                  <c:v>43301.437602141203</c:v>
                </c:pt>
                <c:pt idx="1867">
                  <c:v>43301.44801886574</c:v>
                </c:pt>
                <c:pt idx="1868">
                  <c:v>43301.458435590277</c:v>
                </c:pt>
                <c:pt idx="1869">
                  <c:v>43301.468852314814</c:v>
                </c:pt>
                <c:pt idx="1870">
                  <c:v>43301.479269039351</c:v>
                </c:pt>
                <c:pt idx="1871">
                  <c:v>43301.489685763889</c:v>
                </c:pt>
                <c:pt idx="1872">
                  <c:v>43301.500102488426</c:v>
                </c:pt>
                <c:pt idx="1873">
                  <c:v>43301.510519212963</c:v>
                </c:pt>
                <c:pt idx="1874">
                  <c:v>43301.5209359375</c:v>
                </c:pt>
                <c:pt idx="1875">
                  <c:v>43301.531352662038</c:v>
                </c:pt>
                <c:pt idx="1876">
                  <c:v>43301.541769386575</c:v>
                </c:pt>
                <c:pt idx="1877">
                  <c:v>43301.552186111112</c:v>
                </c:pt>
                <c:pt idx="1878">
                  <c:v>43301.562602835649</c:v>
                </c:pt>
                <c:pt idx="1879">
                  <c:v>43301.573019560186</c:v>
                </c:pt>
                <c:pt idx="1880">
                  <c:v>43301.583436284724</c:v>
                </c:pt>
                <c:pt idx="1881">
                  <c:v>43301.593853009261</c:v>
                </c:pt>
                <c:pt idx="1882">
                  <c:v>43301.604269733798</c:v>
                </c:pt>
                <c:pt idx="1883">
                  <c:v>43301.614686458335</c:v>
                </c:pt>
                <c:pt idx="1884">
                  <c:v>43301.625103182872</c:v>
                </c:pt>
                <c:pt idx="1885">
                  <c:v>43301.63551990741</c:v>
                </c:pt>
                <c:pt idx="1886">
                  <c:v>43301.645936631947</c:v>
                </c:pt>
                <c:pt idx="1887">
                  <c:v>43301.656353356484</c:v>
                </c:pt>
                <c:pt idx="1888">
                  <c:v>43301.666770081021</c:v>
                </c:pt>
                <c:pt idx="1889">
                  <c:v>43301.677186805558</c:v>
                </c:pt>
                <c:pt idx="1890">
                  <c:v>43301.687603530096</c:v>
                </c:pt>
                <c:pt idx="1891">
                  <c:v>43301.698020254633</c:v>
                </c:pt>
                <c:pt idx="1892">
                  <c:v>43301.70843697917</c:v>
                </c:pt>
                <c:pt idx="1893">
                  <c:v>43301.718853703707</c:v>
                </c:pt>
                <c:pt idx="1894">
                  <c:v>43301.729270428237</c:v>
                </c:pt>
                <c:pt idx="1895">
                  <c:v>43301.739687152774</c:v>
                </c:pt>
                <c:pt idx="1896">
                  <c:v>43301.750103877312</c:v>
                </c:pt>
                <c:pt idx="1897">
                  <c:v>43301.760520601849</c:v>
                </c:pt>
                <c:pt idx="1898">
                  <c:v>43301.770937326386</c:v>
                </c:pt>
                <c:pt idx="1899">
                  <c:v>43301.781354050923</c:v>
                </c:pt>
                <c:pt idx="1900">
                  <c:v>43301.79177077546</c:v>
                </c:pt>
                <c:pt idx="1901">
                  <c:v>43301.802187499998</c:v>
                </c:pt>
                <c:pt idx="1902">
                  <c:v>43301.812604224535</c:v>
                </c:pt>
                <c:pt idx="1903">
                  <c:v>43301.823020949072</c:v>
                </c:pt>
                <c:pt idx="1904">
                  <c:v>43301.833437673609</c:v>
                </c:pt>
                <c:pt idx="1905">
                  <c:v>43301.843854398147</c:v>
                </c:pt>
                <c:pt idx="1906">
                  <c:v>43301.854271122684</c:v>
                </c:pt>
                <c:pt idx="1907">
                  <c:v>43301.864687847221</c:v>
                </c:pt>
                <c:pt idx="1908">
                  <c:v>43301.875104571758</c:v>
                </c:pt>
                <c:pt idx="1909">
                  <c:v>43301.885521296295</c:v>
                </c:pt>
                <c:pt idx="1910">
                  <c:v>43301.895938020833</c:v>
                </c:pt>
                <c:pt idx="1911">
                  <c:v>43301.90635474537</c:v>
                </c:pt>
                <c:pt idx="1912">
                  <c:v>43301.916771469907</c:v>
                </c:pt>
                <c:pt idx="1913">
                  <c:v>43301.927188194444</c:v>
                </c:pt>
                <c:pt idx="1914">
                  <c:v>43301.937604918981</c:v>
                </c:pt>
                <c:pt idx="1915">
                  <c:v>43301.948021643519</c:v>
                </c:pt>
                <c:pt idx="1916">
                  <c:v>43301.958438368056</c:v>
                </c:pt>
                <c:pt idx="1917">
                  <c:v>43301.968855092593</c:v>
                </c:pt>
                <c:pt idx="1918">
                  <c:v>43301.97927181713</c:v>
                </c:pt>
                <c:pt idx="1919">
                  <c:v>43301.989688541667</c:v>
                </c:pt>
                <c:pt idx="1920">
                  <c:v>43302.000105266205</c:v>
                </c:pt>
                <c:pt idx="1921">
                  <c:v>43302.010521990742</c:v>
                </c:pt>
                <c:pt idx="1922">
                  <c:v>43302.020938715279</c:v>
                </c:pt>
                <c:pt idx="1923">
                  <c:v>43302.031355439816</c:v>
                </c:pt>
                <c:pt idx="1924">
                  <c:v>43302.041772164353</c:v>
                </c:pt>
                <c:pt idx="1925">
                  <c:v>43302.052188888891</c:v>
                </c:pt>
                <c:pt idx="1926">
                  <c:v>43302.062605613428</c:v>
                </c:pt>
                <c:pt idx="1927">
                  <c:v>43302.073022337965</c:v>
                </c:pt>
                <c:pt idx="1928">
                  <c:v>43302.083439062502</c:v>
                </c:pt>
                <c:pt idx="1929">
                  <c:v>43302.09385578704</c:v>
                </c:pt>
                <c:pt idx="1930">
                  <c:v>43302.104272511577</c:v>
                </c:pt>
                <c:pt idx="1931">
                  <c:v>43302.114689236114</c:v>
                </c:pt>
                <c:pt idx="1932">
                  <c:v>43302.125105960651</c:v>
                </c:pt>
                <c:pt idx="1933">
                  <c:v>43302.135522685188</c:v>
                </c:pt>
                <c:pt idx="1934">
                  <c:v>43302.145939409726</c:v>
                </c:pt>
                <c:pt idx="1935">
                  <c:v>43302.156356134263</c:v>
                </c:pt>
                <c:pt idx="1936">
                  <c:v>43302.166772858793</c:v>
                </c:pt>
                <c:pt idx="1937">
                  <c:v>43302.17718958333</c:v>
                </c:pt>
                <c:pt idx="1938">
                  <c:v>43302.187606307867</c:v>
                </c:pt>
                <c:pt idx="1939">
                  <c:v>43302.198023032404</c:v>
                </c:pt>
                <c:pt idx="1940">
                  <c:v>43302.208439756942</c:v>
                </c:pt>
                <c:pt idx="1941">
                  <c:v>43302.218856481479</c:v>
                </c:pt>
                <c:pt idx="1942">
                  <c:v>43302.229273206016</c:v>
                </c:pt>
                <c:pt idx="1943">
                  <c:v>43302.239689930553</c:v>
                </c:pt>
                <c:pt idx="1944">
                  <c:v>43302.25010665509</c:v>
                </c:pt>
                <c:pt idx="1945">
                  <c:v>43302.260523379628</c:v>
                </c:pt>
                <c:pt idx="1946">
                  <c:v>43302.270940104165</c:v>
                </c:pt>
                <c:pt idx="1947">
                  <c:v>43302.281356828702</c:v>
                </c:pt>
                <c:pt idx="1948">
                  <c:v>43302.291773553239</c:v>
                </c:pt>
                <c:pt idx="1949">
                  <c:v>43302.302190277776</c:v>
                </c:pt>
                <c:pt idx="1950">
                  <c:v>43302.312607002314</c:v>
                </c:pt>
                <c:pt idx="1951">
                  <c:v>43302.323023726851</c:v>
                </c:pt>
                <c:pt idx="1952">
                  <c:v>43302.333440451388</c:v>
                </c:pt>
                <c:pt idx="1953">
                  <c:v>43302.343857175925</c:v>
                </c:pt>
                <c:pt idx="1954">
                  <c:v>43302.354273900462</c:v>
                </c:pt>
                <c:pt idx="1955">
                  <c:v>43302.364690625</c:v>
                </c:pt>
                <c:pt idx="1956">
                  <c:v>43302.375107349537</c:v>
                </c:pt>
                <c:pt idx="1957">
                  <c:v>43302.385524074074</c:v>
                </c:pt>
                <c:pt idx="1958">
                  <c:v>43302.395940798611</c:v>
                </c:pt>
                <c:pt idx="1959">
                  <c:v>43302.406357523148</c:v>
                </c:pt>
                <c:pt idx="1960">
                  <c:v>43302.416774247686</c:v>
                </c:pt>
                <c:pt idx="1961">
                  <c:v>43302.427190972223</c:v>
                </c:pt>
                <c:pt idx="1962">
                  <c:v>43302.43760769676</c:v>
                </c:pt>
                <c:pt idx="1963">
                  <c:v>43302.448024421297</c:v>
                </c:pt>
                <c:pt idx="1964">
                  <c:v>43302.458441145835</c:v>
                </c:pt>
                <c:pt idx="1965">
                  <c:v>43302.468857870372</c:v>
                </c:pt>
                <c:pt idx="1966">
                  <c:v>43302.479274594909</c:v>
                </c:pt>
                <c:pt idx="1967">
                  <c:v>43302.489691319446</c:v>
                </c:pt>
                <c:pt idx="1968">
                  <c:v>43302.500108043983</c:v>
                </c:pt>
                <c:pt idx="1969">
                  <c:v>43302.510524768521</c:v>
                </c:pt>
                <c:pt idx="1970">
                  <c:v>43302.520941493058</c:v>
                </c:pt>
                <c:pt idx="1971">
                  <c:v>43302.531358217595</c:v>
                </c:pt>
                <c:pt idx="1972">
                  <c:v>43302.541774942132</c:v>
                </c:pt>
                <c:pt idx="1973">
                  <c:v>43302.552191666669</c:v>
                </c:pt>
                <c:pt idx="1974">
                  <c:v>43302.562608391207</c:v>
                </c:pt>
                <c:pt idx="1975">
                  <c:v>43302.573025115744</c:v>
                </c:pt>
                <c:pt idx="1976">
                  <c:v>43302.583441840281</c:v>
                </c:pt>
                <c:pt idx="1977">
                  <c:v>43302.593858564818</c:v>
                </c:pt>
                <c:pt idx="1978">
                  <c:v>43302.604275289355</c:v>
                </c:pt>
                <c:pt idx="1979">
                  <c:v>43302.614692013885</c:v>
                </c:pt>
                <c:pt idx="1980">
                  <c:v>43302.625108738423</c:v>
                </c:pt>
                <c:pt idx="1981">
                  <c:v>43302.63552546296</c:v>
                </c:pt>
                <c:pt idx="1982">
                  <c:v>43302.645942187497</c:v>
                </c:pt>
                <c:pt idx="1983">
                  <c:v>43302.656358912034</c:v>
                </c:pt>
                <c:pt idx="1984">
                  <c:v>43302.666775636571</c:v>
                </c:pt>
                <c:pt idx="1985">
                  <c:v>43302.677192361109</c:v>
                </c:pt>
                <c:pt idx="1986">
                  <c:v>43302.687609085646</c:v>
                </c:pt>
                <c:pt idx="1987">
                  <c:v>43302.698025810183</c:v>
                </c:pt>
                <c:pt idx="1988">
                  <c:v>43302.70844253472</c:v>
                </c:pt>
                <c:pt idx="1989">
                  <c:v>43302.718859259257</c:v>
                </c:pt>
                <c:pt idx="1990">
                  <c:v>43302.729275983795</c:v>
                </c:pt>
                <c:pt idx="1991">
                  <c:v>43302.739692708332</c:v>
                </c:pt>
                <c:pt idx="1992">
                  <c:v>43302.750109432869</c:v>
                </c:pt>
                <c:pt idx="1993">
                  <c:v>43302.760526157406</c:v>
                </c:pt>
                <c:pt idx="1994">
                  <c:v>43302.770942881943</c:v>
                </c:pt>
                <c:pt idx="1995">
                  <c:v>43302.781359606481</c:v>
                </c:pt>
                <c:pt idx="1996">
                  <c:v>43302.791776331018</c:v>
                </c:pt>
                <c:pt idx="1997">
                  <c:v>43302.802193055555</c:v>
                </c:pt>
                <c:pt idx="1998">
                  <c:v>43302.812609780092</c:v>
                </c:pt>
                <c:pt idx="1999">
                  <c:v>43302.82302650463</c:v>
                </c:pt>
                <c:pt idx="2000">
                  <c:v>43302.833443229167</c:v>
                </c:pt>
                <c:pt idx="2001">
                  <c:v>43302.843859953704</c:v>
                </c:pt>
                <c:pt idx="2002">
                  <c:v>43302.854276678241</c:v>
                </c:pt>
                <c:pt idx="2003">
                  <c:v>43302.864693402778</c:v>
                </c:pt>
                <c:pt idx="2004">
                  <c:v>43302.875110127316</c:v>
                </c:pt>
                <c:pt idx="2005">
                  <c:v>43302.885526851853</c:v>
                </c:pt>
                <c:pt idx="2006">
                  <c:v>43302.89594357639</c:v>
                </c:pt>
                <c:pt idx="2007">
                  <c:v>43302.906360300927</c:v>
                </c:pt>
                <c:pt idx="2008">
                  <c:v>43302.916777025464</c:v>
                </c:pt>
                <c:pt idx="2009">
                  <c:v>43302.927193750002</c:v>
                </c:pt>
                <c:pt idx="2010">
                  <c:v>43302.937610474539</c:v>
                </c:pt>
                <c:pt idx="2011">
                  <c:v>43302.948027199076</c:v>
                </c:pt>
                <c:pt idx="2012">
                  <c:v>43302.958443923613</c:v>
                </c:pt>
                <c:pt idx="2013">
                  <c:v>43302.96886064815</c:v>
                </c:pt>
                <c:pt idx="2014">
                  <c:v>43302.979277372688</c:v>
                </c:pt>
                <c:pt idx="2015">
                  <c:v>43302.989694097225</c:v>
                </c:pt>
                <c:pt idx="2016">
                  <c:v>43303.000110821762</c:v>
                </c:pt>
                <c:pt idx="2017">
                  <c:v>43303.010527546299</c:v>
                </c:pt>
                <c:pt idx="2018">
                  <c:v>43303.020944270836</c:v>
                </c:pt>
                <c:pt idx="2019">
                  <c:v>43303.031360995374</c:v>
                </c:pt>
                <c:pt idx="2020">
                  <c:v>43303.041777719911</c:v>
                </c:pt>
                <c:pt idx="2021">
                  <c:v>43303.052194444441</c:v>
                </c:pt>
                <c:pt idx="2022">
                  <c:v>43303.062611168978</c:v>
                </c:pt>
                <c:pt idx="2023">
                  <c:v>43303.073027893515</c:v>
                </c:pt>
                <c:pt idx="2024">
                  <c:v>43303.083444618052</c:v>
                </c:pt>
                <c:pt idx="2025">
                  <c:v>43303.09386134259</c:v>
                </c:pt>
                <c:pt idx="2026">
                  <c:v>43303.104278067127</c:v>
                </c:pt>
                <c:pt idx="2027">
                  <c:v>43303.114694791664</c:v>
                </c:pt>
                <c:pt idx="2028">
                  <c:v>43303.125111516201</c:v>
                </c:pt>
                <c:pt idx="2029">
                  <c:v>43303.135528240738</c:v>
                </c:pt>
                <c:pt idx="2030">
                  <c:v>43303.145944965276</c:v>
                </c:pt>
                <c:pt idx="2031">
                  <c:v>43303.156361689813</c:v>
                </c:pt>
                <c:pt idx="2032">
                  <c:v>43303.16677841435</c:v>
                </c:pt>
                <c:pt idx="2033">
                  <c:v>43303.177195138887</c:v>
                </c:pt>
                <c:pt idx="2034">
                  <c:v>43303.187611863425</c:v>
                </c:pt>
                <c:pt idx="2035">
                  <c:v>43303.198028587962</c:v>
                </c:pt>
                <c:pt idx="2036">
                  <c:v>43303.208445312499</c:v>
                </c:pt>
                <c:pt idx="2037">
                  <c:v>43303.218862037036</c:v>
                </c:pt>
                <c:pt idx="2038">
                  <c:v>43303.229278761573</c:v>
                </c:pt>
                <c:pt idx="2039">
                  <c:v>43303.239695486111</c:v>
                </c:pt>
                <c:pt idx="2040">
                  <c:v>43303.250112210648</c:v>
                </c:pt>
                <c:pt idx="2041">
                  <c:v>43303.260528935185</c:v>
                </c:pt>
                <c:pt idx="2042">
                  <c:v>43303.270945659722</c:v>
                </c:pt>
                <c:pt idx="2043">
                  <c:v>43303.281362384259</c:v>
                </c:pt>
                <c:pt idx="2044">
                  <c:v>43303.291779108797</c:v>
                </c:pt>
                <c:pt idx="2045">
                  <c:v>43303.302195833334</c:v>
                </c:pt>
                <c:pt idx="2046">
                  <c:v>43303.312612557871</c:v>
                </c:pt>
                <c:pt idx="2047">
                  <c:v>43303.323029282408</c:v>
                </c:pt>
                <c:pt idx="2048">
                  <c:v>43303.333446006945</c:v>
                </c:pt>
                <c:pt idx="2049">
                  <c:v>43303.343862731483</c:v>
                </c:pt>
                <c:pt idx="2050">
                  <c:v>43303.35427945602</c:v>
                </c:pt>
                <c:pt idx="2051">
                  <c:v>43303.364696180557</c:v>
                </c:pt>
                <c:pt idx="2052">
                  <c:v>43303.375112905094</c:v>
                </c:pt>
                <c:pt idx="2053">
                  <c:v>43303.385529629631</c:v>
                </c:pt>
                <c:pt idx="2054">
                  <c:v>43303.395946354169</c:v>
                </c:pt>
                <c:pt idx="2055">
                  <c:v>43303.406363078706</c:v>
                </c:pt>
                <c:pt idx="2056">
                  <c:v>43303.416779803243</c:v>
                </c:pt>
                <c:pt idx="2057">
                  <c:v>43303.42719652778</c:v>
                </c:pt>
                <c:pt idx="2058">
                  <c:v>43303.437613252318</c:v>
                </c:pt>
                <c:pt idx="2059">
                  <c:v>43303.448029976855</c:v>
                </c:pt>
                <c:pt idx="2060">
                  <c:v>43303.458446701392</c:v>
                </c:pt>
                <c:pt idx="2061">
                  <c:v>43303.468863425929</c:v>
                </c:pt>
                <c:pt idx="2062">
                  <c:v>43303.479280150466</c:v>
                </c:pt>
                <c:pt idx="2063">
                  <c:v>43303.489696875004</c:v>
                </c:pt>
                <c:pt idx="2064">
                  <c:v>43303.500113599534</c:v>
                </c:pt>
                <c:pt idx="2065">
                  <c:v>43303.510530324071</c:v>
                </c:pt>
                <c:pt idx="2066">
                  <c:v>43303.520947048608</c:v>
                </c:pt>
                <c:pt idx="2067">
                  <c:v>43303.531363773145</c:v>
                </c:pt>
                <c:pt idx="2068">
                  <c:v>43303.541780497682</c:v>
                </c:pt>
                <c:pt idx="2069">
                  <c:v>43303.55219722222</c:v>
                </c:pt>
                <c:pt idx="2070">
                  <c:v>43303.562613946757</c:v>
                </c:pt>
                <c:pt idx="2071">
                  <c:v>43303.573030671294</c:v>
                </c:pt>
                <c:pt idx="2072">
                  <c:v>43303.583447395831</c:v>
                </c:pt>
                <c:pt idx="2073">
                  <c:v>43303.593864120368</c:v>
                </c:pt>
                <c:pt idx="2074">
                  <c:v>43303.604280844906</c:v>
                </c:pt>
                <c:pt idx="2075">
                  <c:v>43303.614697569443</c:v>
                </c:pt>
                <c:pt idx="2076">
                  <c:v>43303.62511429398</c:v>
                </c:pt>
                <c:pt idx="2077">
                  <c:v>43303.635531018517</c:v>
                </c:pt>
                <c:pt idx="2078">
                  <c:v>43303.645947743054</c:v>
                </c:pt>
                <c:pt idx="2079">
                  <c:v>43303.656364467592</c:v>
                </c:pt>
                <c:pt idx="2080">
                  <c:v>43303.666781192129</c:v>
                </c:pt>
                <c:pt idx="2081">
                  <c:v>43303.677197916666</c:v>
                </c:pt>
                <c:pt idx="2082">
                  <c:v>43303.687614641203</c:v>
                </c:pt>
                <c:pt idx="2083">
                  <c:v>43303.69803136574</c:v>
                </c:pt>
                <c:pt idx="2084">
                  <c:v>43303.708448090278</c:v>
                </c:pt>
                <c:pt idx="2085">
                  <c:v>43303.718864814815</c:v>
                </c:pt>
                <c:pt idx="2086">
                  <c:v>43303.729281539352</c:v>
                </c:pt>
                <c:pt idx="2087">
                  <c:v>43303.739698263889</c:v>
                </c:pt>
                <c:pt idx="2088">
                  <c:v>43303.750114988427</c:v>
                </c:pt>
                <c:pt idx="2089">
                  <c:v>43303.760531712964</c:v>
                </c:pt>
                <c:pt idx="2090">
                  <c:v>43303.770948437501</c:v>
                </c:pt>
                <c:pt idx="2091">
                  <c:v>43303.781365162038</c:v>
                </c:pt>
                <c:pt idx="2092">
                  <c:v>43303.791781886575</c:v>
                </c:pt>
                <c:pt idx="2093">
                  <c:v>43303.802198611113</c:v>
                </c:pt>
                <c:pt idx="2094">
                  <c:v>43303.81261533565</c:v>
                </c:pt>
                <c:pt idx="2095">
                  <c:v>43303.823032060187</c:v>
                </c:pt>
                <c:pt idx="2096">
                  <c:v>43303.833448784724</c:v>
                </c:pt>
                <c:pt idx="2097">
                  <c:v>43303.843865509261</c:v>
                </c:pt>
                <c:pt idx="2098">
                  <c:v>43303.854282233799</c:v>
                </c:pt>
                <c:pt idx="2099">
                  <c:v>43303.864698958336</c:v>
                </c:pt>
                <c:pt idx="2100">
                  <c:v>43303.875115682873</c:v>
                </c:pt>
                <c:pt idx="2101">
                  <c:v>43303.88553240741</c:v>
                </c:pt>
                <c:pt idx="2102">
                  <c:v>43303.895949131947</c:v>
                </c:pt>
                <c:pt idx="2103">
                  <c:v>43303.906365856485</c:v>
                </c:pt>
                <c:pt idx="2104">
                  <c:v>43303.916782581022</c:v>
                </c:pt>
                <c:pt idx="2105">
                  <c:v>43303.927199305559</c:v>
                </c:pt>
                <c:pt idx="2106">
                  <c:v>43303.937616030089</c:v>
                </c:pt>
                <c:pt idx="2107">
                  <c:v>43303.948032754626</c:v>
                </c:pt>
                <c:pt idx="2108">
                  <c:v>43303.958449479163</c:v>
                </c:pt>
                <c:pt idx="2109">
                  <c:v>43303.968866203701</c:v>
                </c:pt>
                <c:pt idx="2110">
                  <c:v>43303.979282928238</c:v>
                </c:pt>
                <c:pt idx="2111">
                  <c:v>43303.989699652775</c:v>
                </c:pt>
                <c:pt idx="2112">
                  <c:v>43304.000116377312</c:v>
                </c:pt>
                <c:pt idx="2113">
                  <c:v>43304.010533101849</c:v>
                </c:pt>
                <c:pt idx="2114">
                  <c:v>43304.020949826387</c:v>
                </c:pt>
                <c:pt idx="2115">
                  <c:v>43304.031366550924</c:v>
                </c:pt>
                <c:pt idx="2116">
                  <c:v>43304.041783275461</c:v>
                </c:pt>
                <c:pt idx="2117">
                  <c:v>43304.052199999998</c:v>
                </c:pt>
                <c:pt idx="2118">
                  <c:v>43304.062616724535</c:v>
                </c:pt>
                <c:pt idx="2119">
                  <c:v>43304.073033449073</c:v>
                </c:pt>
                <c:pt idx="2120">
                  <c:v>43304.08345017361</c:v>
                </c:pt>
                <c:pt idx="2121">
                  <c:v>43304.093866898147</c:v>
                </c:pt>
                <c:pt idx="2122">
                  <c:v>43304.104283622684</c:v>
                </c:pt>
                <c:pt idx="2123">
                  <c:v>43304.114700347222</c:v>
                </c:pt>
                <c:pt idx="2124">
                  <c:v>43304.125117071759</c:v>
                </c:pt>
                <c:pt idx="2125">
                  <c:v>43304.135533796296</c:v>
                </c:pt>
                <c:pt idx="2126">
                  <c:v>43304.145950520833</c:v>
                </c:pt>
                <c:pt idx="2127">
                  <c:v>43304.15636724537</c:v>
                </c:pt>
                <c:pt idx="2128">
                  <c:v>43304.166783969908</c:v>
                </c:pt>
                <c:pt idx="2129">
                  <c:v>43304.177200694445</c:v>
                </c:pt>
                <c:pt idx="2130">
                  <c:v>43304.187617418982</c:v>
                </c:pt>
                <c:pt idx="2131">
                  <c:v>43304.198034143519</c:v>
                </c:pt>
                <c:pt idx="2132">
                  <c:v>43304.208450868056</c:v>
                </c:pt>
                <c:pt idx="2133">
                  <c:v>43304.218867592594</c:v>
                </c:pt>
                <c:pt idx="2134">
                  <c:v>43304.229284317131</c:v>
                </c:pt>
                <c:pt idx="2135">
                  <c:v>43304.239701041668</c:v>
                </c:pt>
                <c:pt idx="2136">
                  <c:v>43304.250117766205</c:v>
                </c:pt>
                <c:pt idx="2137">
                  <c:v>43304.260534490742</c:v>
                </c:pt>
                <c:pt idx="2138">
                  <c:v>43304.27095121528</c:v>
                </c:pt>
                <c:pt idx="2139">
                  <c:v>43304.281367939817</c:v>
                </c:pt>
                <c:pt idx="2140">
                  <c:v>43304.291784664354</c:v>
                </c:pt>
                <c:pt idx="2141">
                  <c:v>43304.302201388891</c:v>
                </c:pt>
                <c:pt idx="2142">
                  <c:v>43304.312618113428</c:v>
                </c:pt>
                <c:pt idx="2143">
                  <c:v>43304.323034837966</c:v>
                </c:pt>
                <c:pt idx="2144">
                  <c:v>43304.333451562503</c:v>
                </c:pt>
                <c:pt idx="2145">
                  <c:v>43304.34386828704</c:v>
                </c:pt>
                <c:pt idx="2146">
                  <c:v>43304.354285011577</c:v>
                </c:pt>
                <c:pt idx="2147">
                  <c:v>43304.364701736115</c:v>
                </c:pt>
                <c:pt idx="2148">
                  <c:v>43304.375118460652</c:v>
                </c:pt>
                <c:pt idx="2149">
                  <c:v>43304.385535185182</c:v>
                </c:pt>
                <c:pt idx="2150">
                  <c:v>43304.395951909719</c:v>
                </c:pt>
                <c:pt idx="2151">
                  <c:v>43304.406368634256</c:v>
                </c:pt>
                <c:pt idx="2152">
                  <c:v>43304.416785358793</c:v>
                </c:pt>
                <c:pt idx="2153">
                  <c:v>43304.42720208333</c:v>
                </c:pt>
                <c:pt idx="2154">
                  <c:v>43304.437618807868</c:v>
                </c:pt>
                <c:pt idx="2155">
                  <c:v>43304.448035532405</c:v>
                </c:pt>
                <c:pt idx="2156">
                  <c:v>43304.458452256942</c:v>
                </c:pt>
                <c:pt idx="2157">
                  <c:v>43304.468868981479</c:v>
                </c:pt>
                <c:pt idx="2158">
                  <c:v>43304.479285706017</c:v>
                </c:pt>
                <c:pt idx="2159">
                  <c:v>43304.489702430554</c:v>
                </c:pt>
                <c:pt idx="2160">
                  <c:v>43304.500119155091</c:v>
                </c:pt>
                <c:pt idx="2161">
                  <c:v>43304.510535879628</c:v>
                </c:pt>
                <c:pt idx="2162">
                  <c:v>43304.520952604165</c:v>
                </c:pt>
                <c:pt idx="2163">
                  <c:v>43304.531369328703</c:v>
                </c:pt>
                <c:pt idx="2164">
                  <c:v>43304.54178605324</c:v>
                </c:pt>
                <c:pt idx="2165">
                  <c:v>43304.552202777777</c:v>
                </c:pt>
                <c:pt idx="2166">
                  <c:v>43304.562619502314</c:v>
                </c:pt>
                <c:pt idx="2167">
                  <c:v>43304.573036226851</c:v>
                </c:pt>
                <c:pt idx="2168">
                  <c:v>43304.583452951389</c:v>
                </c:pt>
                <c:pt idx="2169">
                  <c:v>43304.593869675926</c:v>
                </c:pt>
                <c:pt idx="2170">
                  <c:v>43304.604286400463</c:v>
                </c:pt>
                <c:pt idx="2171">
                  <c:v>43304.614703125</c:v>
                </c:pt>
                <c:pt idx="2172">
                  <c:v>43304.625119849537</c:v>
                </c:pt>
                <c:pt idx="2173">
                  <c:v>43304.635536574075</c:v>
                </c:pt>
                <c:pt idx="2174">
                  <c:v>43304.645953298612</c:v>
                </c:pt>
                <c:pt idx="2175">
                  <c:v>43304.656370023149</c:v>
                </c:pt>
                <c:pt idx="2176">
                  <c:v>43304.666786747686</c:v>
                </c:pt>
                <c:pt idx="2177">
                  <c:v>43304.677203472223</c:v>
                </c:pt>
                <c:pt idx="2178">
                  <c:v>43304.687620196761</c:v>
                </c:pt>
                <c:pt idx="2179">
                  <c:v>43304.698036921298</c:v>
                </c:pt>
                <c:pt idx="2180">
                  <c:v>43304.708453645835</c:v>
                </c:pt>
                <c:pt idx="2181">
                  <c:v>43304.718870370372</c:v>
                </c:pt>
                <c:pt idx="2182">
                  <c:v>43304.72928709491</c:v>
                </c:pt>
                <c:pt idx="2183">
                  <c:v>43304.739703819447</c:v>
                </c:pt>
                <c:pt idx="2184">
                  <c:v>43304.750120543984</c:v>
                </c:pt>
                <c:pt idx="2185">
                  <c:v>43304.760537268521</c:v>
                </c:pt>
                <c:pt idx="2186">
                  <c:v>43304.770953993058</c:v>
                </c:pt>
                <c:pt idx="2187">
                  <c:v>43304.781370717596</c:v>
                </c:pt>
                <c:pt idx="2188">
                  <c:v>43304.791787442133</c:v>
                </c:pt>
                <c:pt idx="2189">
                  <c:v>43304.80220416667</c:v>
                </c:pt>
                <c:pt idx="2190">
                  <c:v>43304.812620891207</c:v>
                </c:pt>
                <c:pt idx="2191">
                  <c:v>43304.823037615737</c:v>
                </c:pt>
                <c:pt idx="2192">
                  <c:v>43304.833454340274</c:v>
                </c:pt>
                <c:pt idx="2193">
                  <c:v>43304.843871064812</c:v>
                </c:pt>
                <c:pt idx="2194">
                  <c:v>43304.854287789349</c:v>
                </c:pt>
                <c:pt idx="2195">
                  <c:v>43304.864704513886</c:v>
                </c:pt>
                <c:pt idx="2196">
                  <c:v>43304.875121238423</c:v>
                </c:pt>
                <c:pt idx="2197">
                  <c:v>43304.88553796296</c:v>
                </c:pt>
                <c:pt idx="2198">
                  <c:v>43304.895954687498</c:v>
                </c:pt>
                <c:pt idx="2199">
                  <c:v>43304.906371412035</c:v>
                </c:pt>
                <c:pt idx="2200">
                  <c:v>43304.916788136572</c:v>
                </c:pt>
                <c:pt idx="2201">
                  <c:v>43304.927204861109</c:v>
                </c:pt>
                <c:pt idx="2202">
                  <c:v>43304.937621585646</c:v>
                </c:pt>
                <c:pt idx="2203">
                  <c:v>43304.948038310184</c:v>
                </c:pt>
                <c:pt idx="2204">
                  <c:v>43304.958455034721</c:v>
                </c:pt>
                <c:pt idx="2205">
                  <c:v>43304.968871759258</c:v>
                </c:pt>
                <c:pt idx="2206">
                  <c:v>43304.979288483795</c:v>
                </c:pt>
                <c:pt idx="2207">
                  <c:v>43304.989705208332</c:v>
                </c:pt>
                <c:pt idx="2208">
                  <c:v>43305.00012193287</c:v>
                </c:pt>
                <c:pt idx="2209">
                  <c:v>43305.010538657407</c:v>
                </c:pt>
                <c:pt idx="2210">
                  <c:v>43305.020955381944</c:v>
                </c:pt>
                <c:pt idx="2211">
                  <c:v>43305.031372106481</c:v>
                </c:pt>
                <c:pt idx="2212">
                  <c:v>43305.041788831018</c:v>
                </c:pt>
                <c:pt idx="2213">
                  <c:v>43305.052205555556</c:v>
                </c:pt>
                <c:pt idx="2214">
                  <c:v>43305.062622280093</c:v>
                </c:pt>
                <c:pt idx="2215">
                  <c:v>43305.07303900463</c:v>
                </c:pt>
                <c:pt idx="2216">
                  <c:v>43305.083455729167</c:v>
                </c:pt>
                <c:pt idx="2217">
                  <c:v>43305.093872453705</c:v>
                </c:pt>
                <c:pt idx="2218">
                  <c:v>43305.104289178242</c:v>
                </c:pt>
                <c:pt idx="2219">
                  <c:v>43305.114705902779</c:v>
                </c:pt>
                <c:pt idx="2220">
                  <c:v>43305.125122627316</c:v>
                </c:pt>
                <c:pt idx="2221">
                  <c:v>43305.135539351853</c:v>
                </c:pt>
                <c:pt idx="2222">
                  <c:v>43305.145956076391</c:v>
                </c:pt>
                <c:pt idx="2223">
                  <c:v>43305.156372800928</c:v>
                </c:pt>
                <c:pt idx="2224">
                  <c:v>43305.166789525465</c:v>
                </c:pt>
                <c:pt idx="2225">
                  <c:v>43305.177206250002</c:v>
                </c:pt>
                <c:pt idx="2226">
                  <c:v>43305.187622974539</c:v>
                </c:pt>
                <c:pt idx="2227">
                  <c:v>43305.198039699077</c:v>
                </c:pt>
                <c:pt idx="2228">
                  <c:v>43305.208456423614</c:v>
                </c:pt>
                <c:pt idx="2229">
                  <c:v>43305.218873148151</c:v>
                </c:pt>
                <c:pt idx="2230">
                  <c:v>43305.229289872688</c:v>
                </c:pt>
                <c:pt idx="2231">
                  <c:v>43305.239706597225</c:v>
                </c:pt>
                <c:pt idx="2232">
                  <c:v>43305.250123321763</c:v>
                </c:pt>
                <c:pt idx="2233">
                  <c:v>43305.2605400463</c:v>
                </c:pt>
                <c:pt idx="2234">
                  <c:v>43305.27095677083</c:v>
                </c:pt>
                <c:pt idx="2235">
                  <c:v>43305.281373495367</c:v>
                </c:pt>
                <c:pt idx="2236">
                  <c:v>43305.291790219904</c:v>
                </c:pt>
                <c:pt idx="2237">
                  <c:v>43305.302206944441</c:v>
                </c:pt>
                <c:pt idx="2238">
                  <c:v>43305.312623668979</c:v>
                </c:pt>
                <c:pt idx="2239">
                  <c:v>43305.323040393516</c:v>
                </c:pt>
                <c:pt idx="2240">
                  <c:v>43305.333457118053</c:v>
                </c:pt>
                <c:pt idx="2241">
                  <c:v>43305.34387384259</c:v>
                </c:pt>
                <c:pt idx="2242">
                  <c:v>43305.354290567127</c:v>
                </c:pt>
                <c:pt idx="2243">
                  <c:v>43305.364707291665</c:v>
                </c:pt>
                <c:pt idx="2244">
                  <c:v>43305.375124016202</c:v>
                </c:pt>
                <c:pt idx="2245">
                  <c:v>43305.385540740739</c:v>
                </c:pt>
                <c:pt idx="2246">
                  <c:v>43305.395957465276</c:v>
                </c:pt>
                <c:pt idx="2247">
                  <c:v>43305.406374189814</c:v>
                </c:pt>
                <c:pt idx="2248">
                  <c:v>43305.416790914351</c:v>
                </c:pt>
                <c:pt idx="2249">
                  <c:v>43305.427207638888</c:v>
                </c:pt>
                <c:pt idx="2250">
                  <c:v>43305.437624363425</c:v>
                </c:pt>
                <c:pt idx="2251">
                  <c:v>43305.448041087962</c:v>
                </c:pt>
                <c:pt idx="2252">
                  <c:v>43305.4584578125</c:v>
                </c:pt>
                <c:pt idx="2253">
                  <c:v>43305.468874537037</c:v>
                </c:pt>
                <c:pt idx="2254">
                  <c:v>43305.479291261574</c:v>
                </c:pt>
                <c:pt idx="2255">
                  <c:v>43305.489707986111</c:v>
                </c:pt>
                <c:pt idx="2256">
                  <c:v>43305.500124710648</c:v>
                </c:pt>
                <c:pt idx="2257">
                  <c:v>43305.510541435186</c:v>
                </c:pt>
                <c:pt idx="2258">
                  <c:v>43305.520958159723</c:v>
                </c:pt>
                <c:pt idx="2259">
                  <c:v>43305.53137488426</c:v>
                </c:pt>
                <c:pt idx="2260">
                  <c:v>43305.541791608797</c:v>
                </c:pt>
                <c:pt idx="2261">
                  <c:v>43305.552208333334</c:v>
                </c:pt>
                <c:pt idx="2262">
                  <c:v>43305.562625057872</c:v>
                </c:pt>
                <c:pt idx="2263">
                  <c:v>43305.573041782409</c:v>
                </c:pt>
                <c:pt idx="2264">
                  <c:v>43305.583458506946</c:v>
                </c:pt>
                <c:pt idx="2265">
                  <c:v>43305.593875231483</c:v>
                </c:pt>
                <c:pt idx="2266">
                  <c:v>43305.60429195602</c:v>
                </c:pt>
                <c:pt idx="2267">
                  <c:v>43305.614708680558</c:v>
                </c:pt>
                <c:pt idx="2268">
                  <c:v>43305.625125405095</c:v>
                </c:pt>
                <c:pt idx="2269">
                  <c:v>43305.635542129632</c:v>
                </c:pt>
                <c:pt idx="2270">
                  <c:v>43305.645958854169</c:v>
                </c:pt>
                <c:pt idx="2271">
                  <c:v>43305.656375578707</c:v>
                </c:pt>
                <c:pt idx="2272">
                  <c:v>43305.666792303244</c:v>
                </c:pt>
                <c:pt idx="2273">
                  <c:v>43305.677209027781</c:v>
                </c:pt>
                <c:pt idx="2274">
                  <c:v>43305.687625752318</c:v>
                </c:pt>
                <c:pt idx="2275">
                  <c:v>43305.698042476855</c:v>
                </c:pt>
                <c:pt idx="2276">
                  <c:v>43305.708459201385</c:v>
                </c:pt>
                <c:pt idx="2277">
                  <c:v>43305.718875925922</c:v>
                </c:pt>
                <c:pt idx="2278">
                  <c:v>43305.72929265046</c:v>
                </c:pt>
                <c:pt idx="2279">
                  <c:v>43305.739709374997</c:v>
                </c:pt>
                <c:pt idx="2280">
                  <c:v>43305.750126099534</c:v>
                </c:pt>
                <c:pt idx="2281">
                  <c:v>43305.760542824071</c:v>
                </c:pt>
                <c:pt idx="2282">
                  <c:v>43305.770959548609</c:v>
                </c:pt>
                <c:pt idx="2283">
                  <c:v>43305.781376273146</c:v>
                </c:pt>
                <c:pt idx="2284">
                  <c:v>43305.791792997683</c:v>
                </c:pt>
                <c:pt idx="2285">
                  <c:v>43305.80220972222</c:v>
                </c:pt>
                <c:pt idx="2286">
                  <c:v>43305.812626446757</c:v>
                </c:pt>
                <c:pt idx="2287">
                  <c:v>43305.823043171295</c:v>
                </c:pt>
                <c:pt idx="2288">
                  <c:v>43305.833459895832</c:v>
                </c:pt>
                <c:pt idx="2289">
                  <c:v>43305.843876620369</c:v>
                </c:pt>
                <c:pt idx="2290">
                  <c:v>43305.854293344906</c:v>
                </c:pt>
                <c:pt idx="2291">
                  <c:v>43305.864710069443</c:v>
                </c:pt>
                <c:pt idx="2292">
                  <c:v>43305.875126793981</c:v>
                </c:pt>
                <c:pt idx="2293">
                  <c:v>43305.885543518518</c:v>
                </c:pt>
                <c:pt idx="2294">
                  <c:v>43305.895960243055</c:v>
                </c:pt>
                <c:pt idx="2295">
                  <c:v>43305.906376967592</c:v>
                </c:pt>
                <c:pt idx="2296">
                  <c:v>43305.916793692129</c:v>
                </c:pt>
                <c:pt idx="2297">
                  <c:v>43305.927210416667</c:v>
                </c:pt>
                <c:pt idx="2298">
                  <c:v>43305.937627141204</c:v>
                </c:pt>
                <c:pt idx="2299">
                  <c:v>43305.948043865741</c:v>
                </c:pt>
                <c:pt idx="2300">
                  <c:v>43305.958460590278</c:v>
                </c:pt>
                <c:pt idx="2301">
                  <c:v>43305.968877314815</c:v>
                </c:pt>
                <c:pt idx="2302">
                  <c:v>43305.979294039353</c:v>
                </c:pt>
                <c:pt idx="2303">
                  <c:v>43305.98971076389</c:v>
                </c:pt>
                <c:pt idx="2304">
                  <c:v>43306.000127488427</c:v>
                </c:pt>
                <c:pt idx="2305">
                  <c:v>43306.010544212964</c:v>
                </c:pt>
                <c:pt idx="2306">
                  <c:v>43306.020960937502</c:v>
                </c:pt>
                <c:pt idx="2307">
                  <c:v>43306.031377662039</c:v>
                </c:pt>
                <c:pt idx="2308">
                  <c:v>43306.041794386576</c:v>
                </c:pt>
                <c:pt idx="2309">
                  <c:v>43306.052211111113</c:v>
                </c:pt>
                <c:pt idx="2310">
                  <c:v>43306.06262783565</c:v>
                </c:pt>
                <c:pt idx="2311">
                  <c:v>43306.073044560188</c:v>
                </c:pt>
                <c:pt idx="2312">
                  <c:v>43306.083461284725</c:v>
                </c:pt>
                <c:pt idx="2313">
                  <c:v>43306.093878009262</c:v>
                </c:pt>
                <c:pt idx="2314">
                  <c:v>43306.104294733799</c:v>
                </c:pt>
                <c:pt idx="2315">
                  <c:v>43306.114711458336</c:v>
                </c:pt>
                <c:pt idx="2316">
                  <c:v>43306.125128182874</c:v>
                </c:pt>
                <c:pt idx="2317">
                  <c:v>43306.135544907411</c:v>
                </c:pt>
                <c:pt idx="2318">
                  <c:v>43306.145961631948</c:v>
                </c:pt>
                <c:pt idx="2319">
                  <c:v>43306.156378356478</c:v>
                </c:pt>
                <c:pt idx="2320">
                  <c:v>43306.166795081015</c:v>
                </c:pt>
                <c:pt idx="2321">
                  <c:v>43306.177211805552</c:v>
                </c:pt>
                <c:pt idx="2322">
                  <c:v>43306.18762853009</c:v>
                </c:pt>
                <c:pt idx="2323">
                  <c:v>43306.198045254627</c:v>
                </c:pt>
                <c:pt idx="2324">
                  <c:v>43306.208461979164</c:v>
                </c:pt>
                <c:pt idx="2325">
                  <c:v>43306.218878703701</c:v>
                </c:pt>
                <c:pt idx="2326">
                  <c:v>43306.229295428238</c:v>
                </c:pt>
                <c:pt idx="2327">
                  <c:v>43306.239712152776</c:v>
                </c:pt>
                <c:pt idx="2328">
                  <c:v>43306.250128877313</c:v>
                </c:pt>
                <c:pt idx="2329">
                  <c:v>43306.26054560185</c:v>
                </c:pt>
                <c:pt idx="2330">
                  <c:v>43306.270962326387</c:v>
                </c:pt>
                <c:pt idx="2331">
                  <c:v>43306.281379050924</c:v>
                </c:pt>
                <c:pt idx="2332">
                  <c:v>43306.291795775462</c:v>
                </c:pt>
                <c:pt idx="2333">
                  <c:v>43306.302212499999</c:v>
                </c:pt>
                <c:pt idx="2334">
                  <c:v>43306.312629224536</c:v>
                </c:pt>
                <c:pt idx="2335">
                  <c:v>43306.323045949073</c:v>
                </c:pt>
                <c:pt idx="2336">
                  <c:v>43306.33346267361</c:v>
                </c:pt>
                <c:pt idx="2337">
                  <c:v>43306.343879398148</c:v>
                </c:pt>
                <c:pt idx="2338">
                  <c:v>43306.354296122685</c:v>
                </c:pt>
                <c:pt idx="2339">
                  <c:v>43306.364712847222</c:v>
                </c:pt>
                <c:pt idx="2340">
                  <c:v>43306.375129571759</c:v>
                </c:pt>
                <c:pt idx="2341">
                  <c:v>43306.385546296297</c:v>
                </c:pt>
                <c:pt idx="2342">
                  <c:v>43306.395963020834</c:v>
                </c:pt>
                <c:pt idx="2343">
                  <c:v>43306.406379745371</c:v>
                </c:pt>
                <c:pt idx="2344">
                  <c:v>43306.416796469908</c:v>
                </c:pt>
                <c:pt idx="2345">
                  <c:v>43306.427213194445</c:v>
                </c:pt>
                <c:pt idx="2346">
                  <c:v>43306.437629918983</c:v>
                </c:pt>
                <c:pt idx="2347">
                  <c:v>43306.44804664352</c:v>
                </c:pt>
                <c:pt idx="2348">
                  <c:v>43306.458463368057</c:v>
                </c:pt>
                <c:pt idx="2349">
                  <c:v>43306.468880092594</c:v>
                </c:pt>
                <c:pt idx="2350">
                  <c:v>43306.479296817131</c:v>
                </c:pt>
                <c:pt idx="2351">
                  <c:v>43306.489713541669</c:v>
                </c:pt>
                <c:pt idx="2352">
                  <c:v>43306.500130266206</c:v>
                </c:pt>
                <c:pt idx="2353">
                  <c:v>43306.510546990743</c:v>
                </c:pt>
                <c:pt idx="2354">
                  <c:v>43306.52096371528</c:v>
                </c:pt>
                <c:pt idx="2355">
                  <c:v>43306.531380439817</c:v>
                </c:pt>
                <c:pt idx="2356">
                  <c:v>43306.541797164355</c:v>
                </c:pt>
                <c:pt idx="2357">
                  <c:v>43306.552213888892</c:v>
                </c:pt>
                <c:pt idx="2358">
                  <c:v>43306.562630613429</c:v>
                </c:pt>
                <c:pt idx="2359">
                  <c:v>43306.573047337966</c:v>
                </c:pt>
                <c:pt idx="2360">
                  <c:v>43306.583464062503</c:v>
                </c:pt>
                <c:pt idx="2361">
                  <c:v>43306.593880787033</c:v>
                </c:pt>
                <c:pt idx="2362">
                  <c:v>43306.604297511571</c:v>
                </c:pt>
                <c:pt idx="2363">
                  <c:v>43306.614714236108</c:v>
                </c:pt>
                <c:pt idx="2364">
                  <c:v>43306.625130960645</c:v>
                </c:pt>
                <c:pt idx="2365">
                  <c:v>43306.635547685182</c:v>
                </c:pt>
                <c:pt idx="2366">
                  <c:v>43306.645964409719</c:v>
                </c:pt>
                <c:pt idx="2367">
                  <c:v>43306.656381134257</c:v>
                </c:pt>
                <c:pt idx="2368">
                  <c:v>43306.666797858794</c:v>
                </c:pt>
                <c:pt idx="2369">
                  <c:v>43306.677214583331</c:v>
                </c:pt>
                <c:pt idx="2370">
                  <c:v>43306.687631307868</c:v>
                </c:pt>
                <c:pt idx="2371">
                  <c:v>43306.698048032405</c:v>
                </c:pt>
                <c:pt idx="2372">
                  <c:v>43306.708464756943</c:v>
                </c:pt>
                <c:pt idx="2373">
                  <c:v>43306.71888148148</c:v>
                </c:pt>
                <c:pt idx="2374">
                  <c:v>43306.729298206017</c:v>
                </c:pt>
                <c:pt idx="2375">
                  <c:v>43306.739714930554</c:v>
                </c:pt>
                <c:pt idx="2376">
                  <c:v>43306.750131655092</c:v>
                </c:pt>
                <c:pt idx="2377">
                  <c:v>43306.760548379629</c:v>
                </c:pt>
                <c:pt idx="2378">
                  <c:v>43306.770965104166</c:v>
                </c:pt>
                <c:pt idx="2379">
                  <c:v>43306.781381828703</c:v>
                </c:pt>
                <c:pt idx="2380">
                  <c:v>43306.79179855324</c:v>
                </c:pt>
                <c:pt idx="2381">
                  <c:v>43306.802215277778</c:v>
                </c:pt>
                <c:pt idx="2382">
                  <c:v>43306.812632002315</c:v>
                </c:pt>
                <c:pt idx="2383">
                  <c:v>43306.823048726852</c:v>
                </c:pt>
                <c:pt idx="2384">
                  <c:v>43306.833465451389</c:v>
                </c:pt>
                <c:pt idx="2385">
                  <c:v>43306.843882175926</c:v>
                </c:pt>
                <c:pt idx="2386">
                  <c:v>43306.854298900464</c:v>
                </c:pt>
                <c:pt idx="2387">
                  <c:v>43306.864715625001</c:v>
                </c:pt>
                <c:pt idx="2388">
                  <c:v>43306.875132349538</c:v>
                </c:pt>
                <c:pt idx="2389">
                  <c:v>43306.885549074075</c:v>
                </c:pt>
                <c:pt idx="2390">
                  <c:v>43306.895965798612</c:v>
                </c:pt>
                <c:pt idx="2391">
                  <c:v>43306.90638252315</c:v>
                </c:pt>
                <c:pt idx="2392">
                  <c:v>43306.916799247687</c:v>
                </c:pt>
                <c:pt idx="2393">
                  <c:v>43306.927215972224</c:v>
                </c:pt>
                <c:pt idx="2394">
                  <c:v>43306.937632696761</c:v>
                </c:pt>
                <c:pt idx="2395">
                  <c:v>43306.948049421298</c:v>
                </c:pt>
                <c:pt idx="2396">
                  <c:v>43306.958466145836</c:v>
                </c:pt>
                <c:pt idx="2397">
                  <c:v>43306.968882870373</c:v>
                </c:pt>
                <c:pt idx="2398">
                  <c:v>43306.97929959491</c:v>
                </c:pt>
                <c:pt idx="2399">
                  <c:v>43306.989716319447</c:v>
                </c:pt>
                <c:pt idx="2400">
                  <c:v>43307.000133043985</c:v>
                </c:pt>
                <c:pt idx="2401">
                  <c:v>43307.010549768522</c:v>
                </c:pt>
                <c:pt idx="2402">
                  <c:v>43307.020966493059</c:v>
                </c:pt>
                <c:pt idx="2403">
                  <c:v>43307.031383217596</c:v>
                </c:pt>
                <c:pt idx="2404">
                  <c:v>43307.041799942126</c:v>
                </c:pt>
                <c:pt idx="2405">
                  <c:v>43307.052216666663</c:v>
                </c:pt>
                <c:pt idx="2406">
                  <c:v>43307.062633391201</c:v>
                </c:pt>
                <c:pt idx="2407">
                  <c:v>43307.073050115738</c:v>
                </c:pt>
                <c:pt idx="2408">
                  <c:v>43307.083466840275</c:v>
                </c:pt>
                <c:pt idx="2409">
                  <c:v>43307.093883564812</c:v>
                </c:pt>
                <c:pt idx="2410">
                  <c:v>43307.104300289349</c:v>
                </c:pt>
                <c:pt idx="2411">
                  <c:v>43307.114717013887</c:v>
                </c:pt>
                <c:pt idx="2412">
                  <c:v>43307.125133738424</c:v>
                </c:pt>
                <c:pt idx="2413">
                  <c:v>43307.135550462961</c:v>
                </c:pt>
                <c:pt idx="2414">
                  <c:v>43307.145967187498</c:v>
                </c:pt>
                <c:pt idx="2415">
                  <c:v>43307.156383912035</c:v>
                </c:pt>
                <c:pt idx="2416">
                  <c:v>43307.166800636573</c:v>
                </c:pt>
                <c:pt idx="2417">
                  <c:v>43307.17721736111</c:v>
                </c:pt>
                <c:pt idx="2418">
                  <c:v>43307.187634085647</c:v>
                </c:pt>
                <c:pt idx="2419">
                  <c:v>43307.198050810184</c:v>
                </c:pt>
                <c:pt idx="2420">
                  <c:v>43307.208467534721</c:v>
                </c:pt>
                <c:pt idx="2421">
                  <c:v>43307.218884259259</c:v>
                </c:pt>
                <c:pt idx="2422">
                  <c:v>43307.229300983796</c:v>
                </c:pt>
                <c:pt idx="2423">
                  <c:v>43307.239717708333</c:v>
                </c:pt>
                <c:pt idx="2424">
                  <c:v>43307.25013443287</c:v>
                </c:pt>
                <c:pt idx="2425">
                  <c:v>43307.260551157407</c:v>
                </c:pt>
                <c:pt idx="2426">
                  <c:v>43307.270967881945</c:v>
                </c:pt>
                <c:pt idx="2427">
                  <c:v>43307.281384606482</c:v>
                </c:pt>
                <c:pt idx="2428">
                  <c:v>43307.291801331019</c:v>
                </c:pt>
                <c:pt idx="2429">
                  <c:v>43307.302218055556</c:v>
                </c:pt>
                <c:pt idx="2430">
                  <c:v>43307.312634780094</c:v>
                </c:pt>
                <c:pt idx="2431">
                  <c:v>43307.323051504631</c:v>
                </c:pt>
                <c:pt idx="2432">
                  <c:v>43307.333468229168</c:v>
                </c:pt>
                <c:pt idx="2433">
                  <c:v>43307.343884953705</c:v>
                </c:pt>
                <c:pt idx="2434">
                  <c:v>43307.354301678242</c:v>
                </c:pt>
                <c:pt idx="2435">
                  <c:v>43307.36471840278</c:v>
                </c:pt>
                <c:pt idx="2436">
                  <c:v>43307.375135127317</c:v>
                </c:pt>
                <c:pt idx="2437">
                  <c:v>43307.385551851854</c:v>
                </c:pt>
                <c:pt idx="2438">
                  <c:v>43307.395968576391</c:v>
                </c:pt>
                <c:pt idx="2439">
                  <c:v>43307.406385300928</c:v>
                </c:pt>
                <c:pt idx="2440">
                  <c:v>43307.416802025466</c:v>
                </c:pt>
                <c:pt idx="2441">
                  <c:v>43307.427218750003</c:v>
                </c:pt>
                <c:pt idx="2442">
                  <c:v>43307.43763547454</c:v>
                </c:pt>
                <c:pt idx="2443">
                  <c:v>43307.448052199077</c:v>
                </c:pt>
                <c:pt idx="2444">
                  <c:v>43307.458468923614</c:v>
                </c:pt>
                <c:pt idx="2445">
                  <c:v>43307.468885648152</c:v>
                </c:pt>
                <c:pt idx="2446">
                  <c:v>43307.479302372682</c:v>
                </c:pt>
                <c:pt idx="2447">
                  <c:v>43307.489719097219</c:v>
                </c:pt>
                <c:pt idx="2448">
                  <c:v>43307.500135821756</c:v>
                </c:pt>
                <c:pt idx="2449">
                  <c:v>43307.510552546293</c:v>
                </c:pt>
                <c:pt idx="2450">
                  <c:v>43307.52096927083</c:v>
                </c:pt>
                <c:pt idx="2451">
                  <c:v>43307.531385995368</c:v>
                </c:pt>
                <c:pt idx="2452">
                  <c:v>43307.541802719905</c:v>
                </c:pt>
                <c:pt idx="2453">
                  <c:v>43307.552219444442</c:v>
                </c:pt>
                <c:pt idx="2454">
                  <c:v>43307.562636168979</c:v>
                </c:pt>
                <c:pt idx="2455">
                  <c:v>43307.573052893516</c:v>
                </c:pt>
                <c:pt idx="2456">
                  <c:v>43307.583469618054</c:v>
                </c:pt>
                <c:pt idx="2457">
                  <c:v>43307.593886342591</c:v>
                </c:pt>
                <c:pt idx="2458">
                  <c:v>43307.604303067128</c:v>
                </c:pt>
                <c:pt idx="2459">
                  <c:v>43307.614719791665</c:v>
                </c:pt>
                <c:pt idx="2460">
                  <c:v>43307.625136516202</c:v>
                </c:pt>
                <c:pt idx="2461">
                  <c:v>43307.63555324074</c:v>
                </c:pt>
                <c:pt idx="2462">
                  <c:v>43307.645969965277</c:v>
                </c:pt>
                <c:pt idx="2463">
                  <c:v>43307.656386689814</c:v>
                </c:pt>
                <c:pt idx="2464">
                  <c:v>43307.666803414351</c:v>
                </c:pt>
                <c:pt idx="2465">
                  <c:v>43307.677220138889</c:v>
                </c:pt>
                <c:pt idx="2466">
                  <c:v>43307.687636863426</c:v>
                </c:pt>
                <c:pt idx="2467">
                  <c:v>43307.698053587963</c:v>
                </c:pt>
                <c:pt idx="2468">
                  <c:v>43307.7084703125</c:v>
                </c:pt>
                <c:pt idx="2469">
                  <c:v>43307.718887037037</c:v>
                </c:pt>
                <c:pt idx="2470">
                  <c:v>43307.729303761575</c:v>
                </c:pt>
                <c:pt idx="2471">
                  <c:v>43307.739720486112</c:v>
                </c:pt>
                <c:pt idx="2472">
                  <c:v>43307.750137210649</c:v>
                </c:pt>
                <c:pt idx="2473">
                  <c:v>43307.760553935186</c:v>
                </c:pt>
                <c:pt idx="2474">
                  <c:v>43307.770970659723</c:v>
                </c:pt>
                <c:pt idx="2475">
                  <c:v>43307.781387384261</c:v>
                </c:pt>
                <c:pt idx="2476">
                  <c:v>43307.791804108798</c:v>
                </c:pt>
                <c:pt idx="2477">
                  <c:v>43307.802220833335</c:v>
                </c:pt>
                <c:pt idx="2478">
                  <c:v>43307.812637557872</c:v>
                </c:pt>
                <c:pt idx="2479">
                  <c:v>43307.823054282409</c:v>
                </c:pt>
                <c:pt idx="2480">
                  <c:v>43307.833471006947</c:v>
                </c:pt>
                <c:pt idx="2481">
                  <c:v>43307.843887731484</c:v>
                </c:pt>
                <c:pt idx="2482">
                  <c:v>43307.854304456021</c:v>
                </c:pt>
                <c:pt idx="2483">
                  <c:v>43307.864721180558</c:v>
                </c:pt>
                <c:pt idx="2484">
                  <c:v>43307.875137905095</c:v>
                </c:pt>
                <c:pt idx="2485">
                  <c:v>43307.885554629633</c:v>
                </c:pt>
                <c:pt idx="2486">
                  <c:v>43307.89597135417</c:v>
                </c:pt>
                <c:pt idx="2487">
                  <c:v>43307.906388078707</c:v>
                </c:pt>
                <c:pt idx="2488">
                  <c:v>43307.916804803244</c:v>
                </c:pt>
                <c:pt idx="2489">
                  <c:v>43307.927221527774</c:v>
                </c:pt>
                <c:pt idx="2490">
                  <c:v>43307.937638252311</c:v>
                </c:pt>
                <c:pt idx="2491">
                  <c:v>43307.948054976849</c:v>
                </c:pt>
                <c:pt idx="2492">
                  <c:v>43307.958471701386</c:v>
                </c:pt>
                <c:pt idx="2493">
                  <c:v>43307.968888425923</c:v>
                </c:pt>
                <c:pt idx="2494">
                  <c:v>43307.97930515046</c:v>
                </c:pt>
                <c:pt idx="2495">
                  <c:v>43307.989721874997</c:v>
                </c:pt>
                <c:pt idx="2496">
                  <c:v>43308.000138599535</c:v>
                </c:pt>
                <c:pt idx="2497">
                  <c:v>43308.010555324072</c:v>
                </c:pt>
                <c:pt idx="2498">
                  <c:v>43308.020972048609</c:v>
                </c:pt>
                <c:pt idx="2499">
                  <c:v>43308.031388773146</c:v>
                </c:pt>
                <c:pt idx="2500">
                  <c:v>43308.041805497684</c:v>
                </c:pt>
                <c:pt idx="2501">
                  <c:v>43308.052222222221</c:v>
                </c:pt>
                <c:pt idx="2502">
                  <c:v>43308.062638946758</c:v>
                </c:pt>
                <c:pt idx="2503">
                  <c:v>43308.073055671295</c:v>
                </c:pt>
                <c:pt idx="2504">
                  <c:v>43308.083472395832</c:v>
                </c:pt>
                <c:pt idx="2505">
                  <c:v>43308.09388912037</c:v>
                </c:pt>
                <c:pt idx="2506">
                  <c:v>43308.104305844907</c:v>
                </c:pt>
                <c:pt idx="2507">
                  <c:v>43308.114722569444</c:v>
                </c:pt>
                <c:pt idx="2508">
                  <c:v>43308.125139293981</c:v>
                </c:pt>
                <c:pt idx="2509">
                  <c:v>43308.135556018518</c:v>
                </c:pt>
                <c:pt idx="2510">
                  <c:v>43308.145972743056</c:v>
                </c:pt>
                <c:pt idx="2511">
                  <c:v>43308.156389467593</c:v>
                </c:pt>
                <c:pt idx="2512">
                  <c:v>43308.16680619213</c:v>
                </c:pt>
                <c:pt idx="2513">
                  <c:v>43308.177222916667</c:v>
                </c:pt>
                <c:pt idx="2514">
                  <c:v>43308.187639641204</c:v>
                </c:pt>
                <c:pt idx="2515">
                  <c:v>43308.198056365742</c:v>
                </c:pt>
                <c:pt idx="2516">
                  <c:v>43308.208473090279</c:v>
                </c:pt>
                <c:pt idx="2517">
                  <c:v>43308.218889814816</c:v>
                </c:pt>
                <c:pt idx="2518">
                  <c:v>43308.229306539353</c:v>
                </c:pt>
                <c:pt idx="2519">
                  <c:v>43308.23972326389</c:v>
                </c:pt>
                <c:pt idx="2520">
                  <c:v>43308.250139988428</c:v>
                </c:pt>
                <c:pt idx="2521">
                  <c:v>43308.260556712965</c:v>
                </c:pt>
                <c:pt idx="2522">
                  <c:v>43308.270973437502</c:v>
                </c:pt>
                <c:pt idx="2523">
                  <c:v>43308.281390162039</c:v>
                </c:pt>
                <c:pt idx="2524">
                  <c:v>43308.291806886577</c:v>
                </c:pt>
                <c:pt idx="2525">
                  <c:v>43308.302223611114</c:v>
                </c:pt>
                <c:pt idx="2526">
                  <c:v>43308.312640335651</c:v>
                </c:pt>
                <c:pt idx="2527">
                  <c:v>43308.323057060188</c:v>
                </c:pt>
                <c:pt idx="2528">
                  <c:v>43308.333473784725</c:v>
                </c:pt>
                <c:pt idx="2529">
                  <c:v>43308.343890509263</c:v>
                </c:pt>
                <c:pt idx="2530">
                  <c:v>43308.3543072338</c:v>
                </c:pt>
                <c:pt idx="2531">
                  <c:v>43308.36472395833</c:v>
                </c:pt>
                <c:pt idx="2532">
                  <c:v>43308.375140682867</c:v>
                </c:pt>
                <c:pt idx="2533">
                  <c:v>43308.385557407404</c:v>
                </c:pt>
                <c:pt idx="2534">
                  <c:v>43308.395974131941</c:v>
                </c:pt>
                <c:pt idx="2535">
                  <c:v>43308.406390856479</c:v>
                </c:pt>
                <c:pt idx="2536">
                  <c:v>43308.416807581016</c:v>
                </c:pt>
                <c:pt idx="2537">
                  <c:v>43308.427224305553</c:v>
                </c:pt>
                <c:pt idx="2538">
                  <c:v>43308.43764103009</c:v>
                </c:pt>
                <c:pt idx="2539">
                  <c:v>43308.448057754627</c:v>
                </c:pt>
                <c:pt idx="2540">
                  <c:v>43308.458474479165</c:v>
                </c:pt>
                <c:pt idx="2541">
                  <c:v>43308.468891203702</c:v>
                </c:pt>
                <c:pt idx="2542">
                  <c:v>43308.479307928239</c:v>
                </c:pt>
                <c:pt idx="2543">
                  <c:v>43308.489724652776</c:v>
                </c:pt>
                <c:pt idx="2544">
                  <c:v>43308.500141377313</c:v>
                </c:pt>
                <c:pt idx="2545">
                  <c:v>43308.510558101851</c:v>
                </c:pt>
                <c:pt idx="2546">
                  <c:v>43308.520974826388</c:v>
                </c:pt>
                <c:pt idx="2547">
                  <c:v>43308.531391550925</c:v>
                </c:pt>
                <c:pt idx="2548">
                  <c:v>43308.541808275462</c:v>
                </c:pt>
                <c:pt idx="2549">
                  <c:v>43308.552224999999</c:v>
                </c:pt>
                <c:pt idx="2550">
                  <c:v>43308.562641724537</c:v>
                </c:pt>
                <c:pt idx="2551">
                  <c:v>43308.573058449074</c:v>
                </c:pt>
                <c:pt idx="2552">
                  <c:v>43308.583475173611</c:v>
                </c:pt>
                <c:pt idx="2553">
                  <c:v>43308.593891898148</c:v>
                </c:pt>
                <c:pt idx="2554">
                  <c:v>43308.604308622685</c:v>
                </c:pt>
                <c:pt idx="2555">
                  <c:v>43308.614725347223</c:v>
                </c:pt>
                <c:pt idx="2556">
                  <c:v>43308.62514207176</c:v>
                </c:pt>
                <c:pt idx="2557">
                  <c:v>43308.635558796297</c:v>
                </c:pt>
                <c:pt idx="2558">
                  <c:v>43308.645975520834</c:v>
                </c:pt>
                <c:pt idx="2559">
                  <c:v>43308.656392245372</c:v>
                </c:pt>
                <c:pt idx="2560">
                  <c:v>43308.666808969909</c:v>
                </c:pt>
                <c:pt idx="2561">
                  <c:v>43308.677225694446</c:v>
                </c:pt>
                <c:pt idx="2562">
                  <c:v>43308.687642418983</c:v>
                </c:pt>
                <c:pt idx="2563">
                  <c:v>43308.69805914352</c:v>
                </c:pt>
                <c:pt idx="2564">
                  <c:v>43308.708475868058</c:v>
                </c:pt>
                <c:pt idx="2565">
                  <c:v>43308.718892592595</c:v>
                </c:pt>
                <c:pt idx="2566">
                  <c:v>43308.729309317132</c:v>
                </c:pt>
                <c:pt idx="2567">
                  <c:v>43308.739726041669</c:v>
                </c:pt>
                <c:pt idx="2568">
                  <c:v>43308.750142766206</c:v>
                </c:pt>
                <c:pt idx="2569">
                  <c:v>43308.760559490744</c:v>
                </c:pt>
                <c:pt idx="2570">
                  <c:v>43308.770976215281</c:v>
                </c:pt>
                <c:pt idx="2571">
                  <c:v>43308.781392939818</c:v>
                </c:pt>
                <c:pt idx="2572">
                  <c:v>43308.791809664355</c:v>
                </c:pt>
                <c:pt idx="2573">
                  <c:v>43308.802226388892</c:v>
                </c:pt>
                <c:pt idx="2574">
                  <c:v>43308.812643113422</c:v>
                </c:pt>
                <c:pt idx="2575">
                  <c:v>43308.82305983796</c:v>
                </c:pt>
                <c:pt idx="2576">
                  <c:v>43308.833476562497</c:v>
                </c:pt>
                <c:pt idx="2577">
                  <c:v>43308.843893287034</c:v>
                </c:pt>
                <c:pt idx="2578">
                  <c:v>43308.854310011571</c:v>
                </c:pt>
                <c:pt idx="2579">
                  <c:v>43308.864726736108</c:v>
                </c:pt>
                <c:pt idx="2580">
                  <c:v>43308.875143460646</c:v>
                </c:pt>
                <c:pt idx="2581">
                  <c:v>43308.885560185183</c:v>
                </c:pt>
                <c:pt idx="2582">
                  <c:v>43308.89597690972</c:v>
                </c:pt>
                <c:pt idx="2583">
                  <c:v>43308.906393634257</c:v>
                </c:pt>
                <c:pt idx="2584">
                  <c:v>43308.916810358794</c:v>
                </c:pt>
                <c:pt idx="2585">
                  <c:v>43308.927227083332</c:v>
                </c:pt>
                <c:pt idx="2586">
                  <c:v>43308.937643807869</c:v>
                </c:pt>
                <c:pt idx="2587">
                  <c:v>43308.948060532406</c:v>
                </c:pt>
                <c:pt idx="2588">
                  <c:v>43308.958477256943</c:v>
                </c:pt>
                <c:pt idx="2589">
                  <c:v>43308.968893981481</c:v>
                </c:pt>
                <c:pt idx="2590">
                  <c:v>43308.979310706018</c:v>
                </c:pt>
                <c:pt idx="2591">
                  <c:v>43308.989727430555</c:v>
                </c:pt>
                <c:pt idx="2592">
                  <c:v>43309.000144155092</c:v>
                </c:pt>
                <c:pt idx="2593">
                  <c:v>43309.010560879629</c:v>
                </c:pt>
                <c:pt idx="2594">
                  <c:v>43309.020977604167</c:v>
                </c:pt>
                <c:pt idx="2595">
                  <c:v>43309.031394328704</c:v>
                </c:pt>
                <c:pt idx="2596">
                  <c:v>43309.041811053241</c:v>
                </c:pt>
                <c:pt idx="2597">
                  <c:v>43309.052227777778</c:v>
                </c:pt>
                <c:pt idx="2598">
                  <c:v>43309.062644502315</c:v>
                </c:pt>
                <c:pt idx="2599">
                  <c:v>43309.073061226853</c:v>
                </c:pt>
                <c:pt idx="2600">
                  <c:v>43309.08347795139</c:v>
                </c:pt>
                <c:pt idx="2601">
                  <c:v>43309.093894675927</c:v>
                </c:pt>
                <c:pt idx="2602">
                  <c:v>43309.104311400464</c:v>
                </c:pt>
                <c:pt idx="2603">
                  <c:v>43309.114728125001</c:v>
                </c:pt>
                <c:pt idx="2604">
                  <c:v>43309.125144849539</c:v>
                </c:pt>
                <c:pt idx="2605">
                  <c:v>43309.135561574076</c:v>
                </c:pt>
                <c:pt idx="2606">
                  <c:v>43309.145978298613</c:v>
                </c:pt>
                <c:pt idx="2607">
                  <c:v>43309.15639502315</c:v>
                </c:pt>
                <c:pt idx="2608">
                  <c:v>43309.166811747687</c:v>
                </c:pt>
                <c:pt idx="2609">
                  <c:v>43309.177228472225</c:v>
                </c:pt>
                <c:pt idx="2610">
                  <c:v>43309.187645196762</c:v>
                </c:pt>
                <c:pt idx="2611">
                  <c:v>43309.198061921299</c:v>
                </c:pt>
                <c:pt idx="2612">
                  <c:v>43309.208478645836</c:v>
                </c:pt>
                <c:pt idx="2613">
                  <c:v>43309.218895370374</c:v>
                </c:pt>
                <c:pt idx="2614">
                  <c:v>43309.229312094911</c:v>
                </c:pt>
                <c:pt idx="2615">
                  <c:v>43309.239728819448</c:v>
                </c:pt>
                <c:pt idx="2616">
                  <c:v>43309.250145543978</c:v>
                </c:pt>
                <c:pt idx="2617">
                  <c:v>43309.260562268515</c:v>
                </c:pt>
                <c:pt idx="2618">
                  <c:v>43309.270978993052</c:v>
                </c:pt>
                <c:pt idx="2619">
                  <c:v>43309.281395717589</c:v>
                </c:pt>
                <c:pt idx="2620">
                  <c:v>43309.291812442127</c:v>
                </c:pt>
                <c:pt idx="2621">
                  <c:v>43309.302229166664</c:v>
                </c:pt>
                <c:pt idx="2622">
                  <c:v>43309.312645891201</c:v>
                </c:pt>
                <c:pt idx="2623">
                  <c:v>43309.323062615738</c:v>
                </c:pt>
                <c:pt idx="2624">
                  <c:v>43309.333479340276</c:v>
                </c:pt>
                <c:pt idx="2625">
                  <c:v>43309.343896064813</c:v>
                </c:pt>
                <c:pt idx="2626">
                  <c:v>43309.35431278935</c:v>
                </c:pt>
                <c:pt idx="2627">
                  <c:v>43309.364729513887</c:v>
                </c:pt>
                <c:pt idx="2628">
                  <c:v>43309.375146238424</c:v>
                </c:pt>
                <c:pt idx="2629">
                  <c:v>43309.385562962962</c:v>
                </c:pt>
                <c:pt idx="2630">
                  <c:v>43309.395979687499</c:v>
                </c:pt>
                <c:pt idx="2631">
                  <c:v>43309.406396412036</c:v>
                </c:pt>
                <c:pt idx="2632">
                  <c:v>43309.416813136573</c:v>
                </c:pt>
                <c:pt idx="2633">
                  <c:v>43309.42722986111</c:v>
                </c:pt>
                <c:pt idx="2634">
                  <c:v>43309.437646585648</c:v>
                </c:pt>
                <c:pt idx="2635">
                  <c:v>43309.448063310185</c:v>
                </c:pt>
                <c:pt idx="2636">
                  <c:v>43309.458480034722</c:v>
                </c:pt>
                <c:pt idx="2637">
                  <c:v>43309.468896759259</c:v>
                </c:pt>
                <c:pt idx="2638">
                  <c:v>43309.479313483796</c:v>
                </c:pt>
                <c:pt idx="2639">
                  <c:v>43309.489730208334</c:v>
                </c:pt>
                <c:pt idx="2640">
                  <c:v>43309.500146932871</c:v>
                </c:pt>
                <c:pt idx="2641">
                  <c:v>43309.510563657408</c:v>
                </c:pt>
                <c:pt idx="2642">
                  <c:v>43309.520980381945</c:v>
                </c:pt>
                <c:pt idx="2643">
                  <c:v>43309.531397106482</c:v>
                </c:pt>
                <c:pt idx="2644">
                  <c:v>43309.54181383102</c:v>
                </c:pt>
                <c:pt idx="2645">
                  <c:v>43309.552230555557</c:v>
                </c:pt>
                <c:pt idx="2646">
                  <c:v>43309.562647280094</c:v>
                </c:pt>
                <c:pt idx="2647">
                  <c:v>43309.573064004631</c:v>
                </c:pt>
                <c:pt idx="2648">
                  <c:v>43309.583480729169</c:v>
                </c:pt>
                <c:pt idx="2649">
                  <c:v>43309.593897453706</c:v>
                </c:pt>
                <c:pt idx="2650">
                  <c:v>43309.604314178243</c:v>
                </c:pt>
                <c:pt idx="2651">
                  <c:v>43309.61473090278</c:v>
                </c:pt>
                <c:pt idx="2652">
                  <c:v>43309.625147627317</c:v>
                </c:pt>
                <c:pt idx="2653">
                  <c:v>43309.635564351855</c:v>
                </c:pt>
                <c:pt idx="2654">
                  <c:v>43309.645981076392</c:v>
                </c:pt>
                <c:pt idx="2655">
                  <c:v>43309.656397800929</c:v>
                </c:pt>
                <c:pt idx="2656">
                  <c:v>43309.666814525466</c:v>
                </c:pt>
                <c:pt idx="2657">
                  <c:v>43309.677231250003</c:v>
                </c:pt>
                <c:pt idx="2658">
                  <c:v>43309.687647974541</c:v>
                </c:pt>
                <c:pt idx="2659">
                  <c:v>43309.698064699071</c:v>
                </c:pt>
                <c:pt idx="2660">
                  <c:v>43309.708481423608</c:v>
                </c:pt>
                <c:pt idx="2661">
                  <c:v>43309.718898148145</c:v>
                </c:pt>
                <c:pt idx="2662">
                  <c:v>43309.729314872682</c:v>
                </c:pt>
                <c:pt idx="2663">
                  <c:v>43309.739731597219</c:v>
                </c:pt>
                <c:pt idx="2664">
                  <c:v>43309.750148321757</c:v>
                </c:pt>
                <c:pt idx="2665">
                  <c:v>43309.760565046294</c:v>
                </c:pt>
                <c:pt idx="2666">
                  <c:v>43309.770981770831</c:v>
                </c:pt>
                <c:pt idx="2667">
                  <c:v>43309.781398495368</c:v>
                </c:pt>
                <c:pt idx="2668">
                  <c:v>43309.791815219905</c:v>
                </c:pt>
                <c:pt idx="2669">
                  <c:v>43309.802231944443</c:v>
                </c:pt>
                <c:pt idx="2670">
                  <c:v>43309.81264866898</c:v>
                </c:pt>
                <c:pt idx="2671">
                  <c:v>43309.823065393517</c:v>
                </c:pt>
                <c:pt idx="2672">
                  <c:v>43309.833482118054</c:v>
                </c:pt>
                <c:pt idx="2673">
                  <c:v>43309.843898842591</c:v>
                </c:pt>
                <c:pt idx="2674">
                  <c:v>43309.854315567129</c:v>
                </c:pt>
                <c:pt idx="2675">
                  <c:v>43309.864732291666</c:v>
                </c:pt>
                <c:pt idx="2676">
                  <c:v>43309.875149016203</c:v>
                </c:pt>
                <c:pt idx="2677">
                  <c:v>43309.88556574074</c:v>
                </c:pt>
                <c:pt idx="2678">
                  <c:v>43309.895982465277</c:v>
                </c:pt>
                <c:pt idx="2679">
                  <c:v>43309.906399189815</c:v>
                </c:pt>
                <c:pt idx="2680">
                  <c:v>43309.916815914352</c:v>
                </c:pt>
                <c:pt idx="2681">
                  <c:v>43309.927232638889</c:v>
                </c:pt>
                <c:pt idx="2682">
                  <c:v>43309.937649363426</c:v>
                </c:pt>
                <c:pt idx="2683">
                  <c:v>43309.948066087964</c:v>
                </c:pt>
                <c:pt idx="2684">
                  <c:v>43309.958482812501</c:v>
                </c:pt>
                <c:pt idx="2685">
                  <c:v>43309.968899537038</c:v>
                </c:pt>
                <c:pt idx="2686">
                  <c:v>43309.979316261575</c:v>
                </c:pt>
                <c:pt idx="2687">
                  <c:v>43309.989732986112</c:v>
                </c:pt>
                <c:pt idx="2688">
                  <c:v>43310.00014971065</c:v>
                </c:pt>
                <c:pt idx="2689">
                  <c:v>43310.010566435187</c:v>
                </c:pt>
                <c:pt idx="2690">
                  <c:v>43310.020983159724</c:v>
                </c:pt>
                <c:pt idx="2691">
                  <c:v>43310.031399884261</c:v>
                </c:pt>
                <c:pt idx="2692">
                  <c:v>43310.041816608798</c:v>
                </c:pt>
                <c:pt idx="2693">
                  <c:v>43310.052233333336</c:v>
                </c:pt>
                <c:pt idx="2694">
                  <c:v>43310.062650057873</c:v>
                </c:pt>
                <c:pt idx="2695">
                  <c:v>43310.07306678241</c:v>
                </c:pt>
                <c:pt idx="2696">
                  <c:v>43310.083483506947</c:v>
                </c:pt>
                <c:pt idx="2697">
                  <c:v>43310.093900231484</c:v>
                </c:pt>
                <c:pt idx="2698">
                  <c:v>43310.104316956022</c:v>
                </c:pt>
                <c:pt idx="2699">
                  <c:v>43310.114733680559</c:v>
                </c:pt>
                <c:pt idx="2700">
                  <c:v>43310.125150405096</c:v>
                </c:pt>
                <c:pt idx="2701">
                  <c:v>43310.135567129626</c:v>
                </c:pt>
                <c:pt idx="2702">
                  <c:v>43310.145983854163</c:v>
                </c:pt>
                <c:pt idx="2703">
                  <c:v>43310.1564005787</c:v>
                </c:pt>
                <c:pt idx="2704">
                  <c:v>43310.166817303238</c:v>
                </c:pt>
                <c:pt idx="2705">
                  <c:v>43310.177234027775</c:v>
                </c:pt>
                <c:pt idx="2706">
                  <c:v>43310.187650752312</c:v>
                </c:pt>
                <c:pt idx="2707">
                  <c:v>43310.198067476849</c:v>
                </c:pt>
                <c:pt idx="2708">
                  <c:v>43310.208484201386</c:v>
                </c:pt>
                <c:pt idx="2709">
                  <c:v>43310.218900925924</c:v>
                </c:pt>
                <c:pt idx="2710">
                  <c:v>43310.229317650461</c:v>
                </c:pt>
                <c:pt idx="2711">
                  <c:v>43310.239734374998</c:v>
                </c:pt>
                <c:pt idx="2712">
                  <c:v>43310.250151099535</c:v>
                </c:pt>
                <c:pt idx="2713">
                  <c:v>43310.260567824072</c:v>
                </c:pt>
                <c:pt idx="2714">
                  <c:v>43310.27098454861</c:v>
                </c:pt>
                <c:pt idx="2715">
                  <c:v>43310.281401273147</c:v>
                </c:pt>
                <c:pt idx="2716">
                  <c:v>43310.291817997684</c:v>
                </c:pt>
                <c:pt idx="2717">
                  <c:v>43310.302234722221</c:v>
                </c:pt>
                <c:pt idx="2718">
                  <c:v>43310.312651446759</c:v>
                </c:pt>
                <c:pt idx="2719">
                  <c:v>43310.323068171296</c:v>
                </c:pt>
                <c:pt idx="2720">
                  <c:v>43310.333484895833</c:v>
                </c:pt>
                <c:pt idx="2721">
                  <c:v>43310.34390162037</c:v>
                </c:pt>
                <c:pt idx="2722">
                  <c:v>43310.354318344907</c:v>
                </c:pt>
                <c:pt idx="2723">
                  <c:v>43310.364735069445</c:v>
                </c:pt>
                <c:pt idx="2724">
                  <c:v>43310.375151793982</c:v>
                </c:pt>
                <c:pt idx="2725">
                  <c:v>43310.385568518519</c:v>
                </c:pt>
                <c:pt idx="2726">
                  <c:v>43310.395985243056</c:v>
                </c:pt>
                <c:pt idx="2727">
                  <c:v>43310.406401967593</c:v>
                </c:pt>
                <c:pt idx="2728">
                  <c:v>43310.416818692131</c:v>
                </c:pt>
                <c:pt idx="2729">
                  <c:v>43310.427235416668</c:v>
                </c:pt>
                <c:pt idx="2730">
                  <c:v>43310.437652141205</c:v>
                </c:pt>
                <c:pt idx="2731">
                  <c:v>43310.448068865742</c:v>
                </c:pt>
                <c:pt idx="2732">
                  <c:v>43310.458485590279</c:v>
                </c:pt>
                <c:pt idx="2733">
                  <c:v>43310.468902314817</c:v>
                </c:pt>
                <c:pt idx="2734">
                  <c:v>43310.479319039354</c:v>
                </c:pt>
                <c:pt idx="2735">
                  <c:v>43310.489735763891</c:v>
                </c:pt>
                <c:pt idx="2736">
                  <c:v>43310.500152488428</c:v>
                </c:pt>
                <c:pt idx="2737">
                  <c:v>43310.510569212965</c:v>
                </c:pt>
                <c:pt idx="2738">
                  <c:v>43310.520985937503</c:v>
                </c:pt>
                <c:pt idx="2739">
                  <c:v>43310.53140266204</c:v>
                </c:pt>
                <c:pt idx="2740">
                  <c:v>43310.541819386577</c:v>
                </c:pt>
                <c:pt idx="2741">
                  <c:v>43310.552236111114</c:v>
                </c:pt>
                <c:pt idx="2742">
                  <c:v>43310.562652835652</c:v>
                </c:pt>
                <c:pt idx="2743">
                  <c:v>43310.573069560189</c:v>
                </c:pt>
                <c:pt idx="2744">
                  <c:v>43310.583486284719</c:v>
                </c:pt>
                <c:pt idx="2745">
                  <c:v>43310.593903009256</c:v>
                </c:pt>
                <c:pt idx="2746">
                  <c:v>43310.604319733793</c:v>
                </c:pt>
                <c:pt idx="2747">
                  <c:v>43310.61473645833</c:v>
                </c:pt>
                <c:pt idx="2748">
                  <c:v>43310.625153182868</c:v>
                </c:pt>
                <c:pt idx="2749">
                  <c:v>43310.635569907405</c:v>
                </c:pt>
                <c:pt idx="2750">
                  <c:v>43310.645986631942</c:v>
                </c:pt>
                <c:pt idx="2751">
                  <c:v>43310.656403356479</c:v>
                </c:pt>
                <c:pt idx="2752">
                  <c:v>43310.666820081016</c:v>
                </c:pt>
                <c:pt idx="2753">
                  <c:v>43310.677236805554</c:v>
                </c:pt>
                <c:pt idx="2754">
                  <c:v>43310.687653530091</c:v>
                </c:pt>
                <c:pt idx="2755">
                  <c:v>43310.698070254628</c:v>
                </c:pt>
                <c:pt idx="2756">
                  <c:v>43310.708486979165</c:v>
                </c:pt>
                <c:pt idx="2757">
                  <c:v>43310.718903703702</c:v>
                </c:pt>
                <c:pt idx="2758">
                  <c:v>43310.72932042824</c:v>
                </c:pt>
                <c:pt idx="2759">
                  <c:v>43310.739737152777</c:v>
                </c:pt>
                <c:pt idx="2760">
                  <c:v>43310.750153877314</c:v>
                </c:pt>
                <c:pt idx="2761">
                  <c:v>43310.760570601851</c:v>
                </c:pt>
                <c:pt idx="2762">
                  <c:v>43310.770987326388</c:v>
                </c:pt>
                <c:pt idx="2763">
                  <c:v>43310.781404050926</c:v>
                </c:pt>
                <c:pt idx="2764">
                  <c:v>43310.791820775463</c:v>
                </c:pt>
                <c:pt idx="2765">
                  <c:v>43310.8022375</c:v>
                </c:pt>
                <c:pt idx="2766">
                  <c:v>43310.812654224537</c:v>
                </c:pt>
                <c:pt idx="2767">
                  <c:v>43310.823070949074</c:v>
                </c:pt>
                <c:pt idx="2768">
                  <c:v>43310.833487673612</c:v>
                </c:pt>
                <c:pt idx="2769">
                  <c:v>43310.843904398149</c:v>
                </c:pt>
                <c:pt idx="2770">
                  <c:v>43310.854321122686</c:v>
                </c:pt>
                <c:pt idx="2771">
                  <c:v>43310.864737847223</c:v>
                </c:pt>
                <c:pt idx="2772">
                  <c:v>43310.875154571761</c:v>
                </c:pt>
                <c:pt idx="2773">
                  <c:v>43310.885571296298</c:v>
                </c:pt>
                <c:pt idx="2774">
                  <c:v>43310.895988020835</c:v>
                </c:pt>
                <c:pt idx="2775">
                  <c:v>43310.906404745372</c:v>
                </c:pt>
                <c:pt idx="2776">
                  <c:v>43310.916821469909</c:v>
                </c:pt>
                <c:pt idx="2777">
                  <c:v>43310.927238194447</c:v>
                </c:pt>
                <c:pt idx="2778">
                  <c:v>43310.937654918984</c:v>
                </c:pt>
                <c:pt idx="2779">
                  <c:v>43310.948071643521</c:v>
                </c:pt>
                <c:pt idx="2780">
                  <c:v>43310.958488368058</c:v>
                </c:pt>
                <c:pt idx="2781">
                  <c:v>43310.968905092595</c:v>
                </c:pt>
                <c:pt idx="2782">
                  <c:v>43310.979321817133</c:v>
                </c:pt>
                <c:pt idx="2783">
                  <c:v>43310.98973854167</c:v>
                </c:pt>
                <c:pt idx="2784">
                  <c:v>43311.000155266207</c:v>
                </c:pt>
                <c:pt idx="2785">
                  <c:v>43311.010571990744</c:v>
                </c:pt>
                <c:pt idx="2786">
                  <c:v>43311.020988715274</c:v>
                </c:pt>
                <c:pt idx="2787">
                  <c:v>43311.031405439811</c:v>
                </c:pt>
                <c:pt idx="2788">
                  <c:v>43311.041822164349</c:v>
                </c:pt>
                <c:pt idx="2789">
                  <c:v>43311.052238888886</c:v>
                </c:pt>
                <c:pt idx="2790">
                  <c:v>43311.062655613423</c:v>
                </c:pt>
                <c:pt idx="2791">
                  <c:v>43311.07307233796</c:v>
                </c:pt>
                <c:pt idx="2792">
                  <c:v>43311.083489062497</c:v>
                </c:pt>
                <c:pt idx="2793">
                  <c:v>43311.093905787035</c:v>
                </c:pt>
                <c:pt idx="2794">
                  <c:v>43311.104322511572</c:v>
                </c:pt>
                <c:pt idx="2795">
                  <c:v>43311.114739236109</c:v>
                </c:pt>
                <c:pt idx="2796">
                  <c:v>43311.125155960646</c:v>
                </c:pt>
                <c:pt idx="2797">
                  <c:v>43311.135572685183</c:v>
                </c:pt>
                <c:pt idx="2798">
                  <c:v>43311.145989409721</c:v>
                </c:pt>
                <c:pt idx="2799">
                  <c:v>43311.156406134258</c:v>
                </c:pt>
                <c:pt idx="2800">
                  <c:v>43311.166822858795</c:v>
                </c:pt>
                <c:pt idx="2801">
                  <c:v>43311.177239583332</c:v>
                </c:pt>
                <c:pt idx="2802">
                  <c:v>43311.187656307869</c:v>
                </c:pt>
                <c:pt idx="2803">
                  <c:v>43311.198073032407</c:v>
                </c:pt>
                <c:pt idx="2804">
                  <c:v>43311.208489756944</c:v>
                </c:pt>
                <c:pt idx="2805">
                  <c:v>43311.218906481481</c:v>
                </c:pt>
                <c:pt idx="2806">
                  <c:v>43311.229323206018</c:v>
                </c:pt>
                <c:pt idx="2807">
                  <c:v>43311.239739930556</c:v>
                </c:pt>
                <c:pt idx="2808">
                  <c:v>43311.250156655093</c:v>
                </c:pt>
                <c:pt idx="2809">
                  <c:v>43311.26057337963</c:v>
                </c:pt>
                <c:pt idx="2810">
                  <c:v>43311.270990104167</c:v>
                </c:pt>
                <c:pt idx="2811">
                  <c:v>43311.281406828704</c:v>
                </c:pt>
                <c:pt idx="2812">
                  <c:v>43311.291823553242</c:v>
                </c:pt>
                <c:pt idx="2813">
                  <c:v>43311.302240277779</c:v>
                </c:pt>
                <c:pt idx="2814">
                  <c:v>43311.312657002316</c:v>
                </c:pt>
                <c:pt idx="2815">
                  <c:v>43311.323073726853</c:v>
                </c:pt>
                <c:pt idx="2816">
                  <c:v>43311.33349045139</c:v>
                </c:pt>
                <c:pt idx="2817">
                  <c:v>43311.343907175928</c:v>
                </c:pt>
                <c:pt idx="2818">
                  <c:v>43311.354323900465</c:v>
                </c:pt>
                <c:pt idx="2819">
                  <c:v>43311.364740625002</c:v>
                </c:pt>
                <c:pt idx="2820">
                  <c:v>43311.375157349539</c:v>
                </c:pt>
                <c:pt idx="2821">
                  <c:v>43311.385574074076</c:v>
                </c:pt>
                <c:pt idx="2822">
                  <c:v>43311.395990798614</c:v>
                </c:pt>
                <c:pt idx="2823">
                  <c:v>43311.406407523151</c:v>
                </c:pt>
                <c:pt idx="2824">
                  <c:v>43311.416824247688</c:v>
                </c:pt>
                <c:pt idx="2825">
                  <c:v>43311.427240972225</c:v>
                </c:pt>
                <c:pt idx="2826">
                  <c:v>43311.437657696762</c:v>
                </c:pt>
                <c:pt idx="2827">
                  <c:v>43311.4480744213</c:v>
                </c:pt>
                <c:pt idx="2828">
                  <c:v>43311.458491145837</c:v>
                </c:pt>
                <c:pt idx="2829">
                  <c:v>43311.468907870367</c:v>
                </c:pt>
                <c:pt idx="2830">
                  <c:v>43311.479324594904</c:v>
                </c:pt>
                <c:pt idx="2831">
                  <c:v>43311.489741319441</c:v>
                </c:pt>
                <c:pt idx="2832">
                  <c:v>43311.500158043978</c:v>
                </c:pt>
                <c:pt idx="2833">
                  <c:v>43311.510574768516</c:v>
                </c:pt>
                <c:pt idx="2834">
                  <c:v>43311.520991493053</c:v>
                </c:pt>
                <c:pt idx="2835">
                  <c:v>43311.53140821759</c:v>
                </c:pt>
                <c:pt idx="2836">
                  <c:v>43311.541824942127</c:v>
                </c:pt>
                <c:pt idx="2837">
                  <c:v>43311.552241666664</c:v>
                </c:pt>
                <c:pt idx="2838">
                  <c:v>43311.562658391202</c:v>
                </c:pt>
                <c:pt idx="2839">
                  <c:v>43311.573075115739</c:v>
                </c:pt>
                <c:pt idx="2840">
                  <c:v>43311.583491840276</c:v>
                </c:pt>
                <c:pt idx="2841">
                  <c:v>43311.593908564813</c:v>
                </c:pt>
                <c:pt idx="2842">
                  <c:v>43311.604325289351</c:v>
                </c:pt>
                <c:pt idx="2843">
                  <c:v>43311.614742013888</c:v>
                </c:pt>
                <c:pt idx="2844">
                  <c:v>43311.625158738425</c:v>
                </c:pt>
                <c:pt idx="2845">
                  <c:v>43311.635575462962</c:v>
                </c:pt>
                <c:pt idx="2846">
                  <c:v>43311.645992187499</c:v>
                </c:pt>
                <c:pt idx="2847">
                  <c:v>43311.656408912037</c:v>
                </c:pt>
                <c:pt idx="2848">
                  <c:v>43311.666825636574</c:v>
                </c:pt>
                <c:pt idx="2849">
                  <c:v>43311.677242361111</c:v>
                </c:pt>
                <c:pt idx="2850">
                  <c:v>43311.687659085648</c:v>
                </c:pt>
                <c:pt idx="2851">
                  <c:v>43311.698075810185</c:v>
                </c:pt>
                <c:pt idx="2852">
                  <c:v>43311.708492534723</c:v>
                </c:pt>
                <c:pt idx="2853">
                  <c:v>43311.71890925926</c:v>
                </c:pt>
                <c:pt idx="2854">
                  <c:v>43311.729325983797</c:v>
                </c:pt>
                <c:pt idx="2855">
                  <c:v>43311.739742708334</c:v>
                </c:pt>
                <c:pt idx="2856">
                  <c:v>43311.750159432871</c:v>
                </c:pt>
                <c:pt idx="2857">
                  <c:v>43311.760576157409</c:v>
                </c:pt>
                <c:pt idx="2858">
                  <c:v>43311.770992881946</c:v>
                </c:pt>
                <c:pt idx="2859">
                  <c:v>43311.781409606483</c:v>
                </c:pt>
                <c:pt idx="2860">
                  <c:v>43311.79182633102</c:v>
                </c:pt>
                <c:pt idx="2861">
                  <c:v>43311.802243055557</c:v>
                </c:pt>
                <c:pt idx="2862">
                  <c:v>43311.812659780095</c:v>
                </c:pt>
                <c:pt idx="2863">
                  <c:v>43311.823076504632</c:v>
                </c:pt>
                <c:pt idx="2864">
                  <c:v>43311.833493229169</c:v>
                </c:pt>
                <c:pt idx="2865">
                  <c:v>43311.843909953706</c:v>
                </c:pt>
                <c:pt idx="2866">
                  <c:v>43311.854326678244</c:v>
                </c:pt>
                <c:pt idx="2867">
                  <c:v>43311.864743402781</c:v>
                </c:pt>
                <c:pt idx="2868">
                  <c:v>43311.875160127318</c:v>
                </c:pt>
                <c:pt idx="2869">
                  <c:v>43311.885576851855</c:v>
                </c:pt>
                <c:pt idx="2870">
                  <c:v>43311.895993576392</c:v>
                </c:pt>
                <c:pt idx="2871">
                  <c:v>43311.90641030093</c:v>
                </c:pt>
                <c:pt idx="2872">
                  <c:v>43311.916827025459</c:v>
                </c:pt>
                <c:pt idx="2873">
                  <c:v>43311.927243749997</c:v>
                </c:pt>
                <c:pt idx="2874">
                  <c:v>43311.937660474534</c:v>
                </c:pt>
                <c:pt idx="2875">
                  <c:v>43311.948077199071</c:v>
                </c:pt>
                <c:pt idx="2876">
                  <c:v>43311.958493923608</c:v>
                </c:pt>
                <c:pt idx="2877">
                  <c:v>43311.968910648146</c:v>
                </c:pt>
                <c:pt idx="2878">
                  <c:v>43311.979327372683</c:v>
                </c:pt>
                <c:pt idx="2879">
                  <c:v>43311.98974409722</c:v>
                </c:pt>
                <c:pt idx="2880">
                  <c:v>43312.000160821757</c:v>
                </c:pt>
                <c:pt idx="2881">
                  <c:v>43312.010577546294</c:v>
                </c:pt>
                <c:pt idx="2882">
                  <c:v>43312.020994270832</c:v>
                </c:pt>
                <c:pt idx="2883">
                  <c:v>43312.031410995369</c:v>
                </c:pt>
                <c:pt idx="2884">
                  <c:v>43312.041827719906</c:v>
                </c:pt>
                <c:pt idx="2885">
                  <c:v>43312.052244444443</c:v>
                </c:pt>
                <c:pt idx="2886">
                  <c:v>43312.06266116898</c:v>
                </c:pt>
                <c:pt idx="2887">
                  <c:v>43312.073077893518</c:v>
                </c:pt>
                <c:pt idx="2888">
                  <c:v>43312.083494618055</c:v>
                </c:pt>
                <c:pt idx="2889">
                  <c:v>43312.093911342592</c:v>
                </c:pt>
                <c:pt idx="2890">
                  <c:v>43312.104328067129</c:v>
                </c:pt>
                <c:pt idx="2891">
                  <c:v>43312.114744791666</c:v>
                </c:pt>
                <c:pt idx="2892">
                  <c:v>43312.125161516204</c:v>
                </c:pt>
                <c:pt idx="2893">
                  <c:v>43312.135578240741</c:v>
                </c:pt>
                <c:pt idx="2894">
                  <c:v>43312.145994965278</c:v>
                </c:pt>
                <c:pt idx="2895">
                  <c:v>43312.156411689815</c:v>
                </c:pt>
                <c:pt idx="2896">
                  <c:v>43312.166828414352</c:v>
                </c:pt>
                <c:pt idx="2897">
                  <c:v>43312.17724513889</c:v>
                </c:pt>
                <c:pt idx="2898">
                  <c:v>43312.187661863427</c:v>
                </c:pt>
                <c:pt idx="2899">
                  <c:v>43312.198078587964</c:v>
                </c:pt>
                <c:pt idx="2900">
                  <c:v>43312.208495312501</c:v>
                </c:pt>
                <c:pt idx="2901">
                  <c:v>43312.218912037039</c:v>
                </c:pt>
                <c:pt idx="2902">
                  <c:v>43312.229328761576</c:v>
                </c:pt>
                <c:pt idx="2903">
                  <c:v>43312.239745486113</c:v>
                </c:pt>
                <c:pt idx="2904">
                  <c:v>43312.25016221065</c:v>
                </c:pt>
                <c:pt idx="2905">
                  <c:v>43312.260578935187</c:v>
                </c:pt>
                <c:pt idx="2906">
                  <c:v>43312.270995659725</c:v>
                </c:pt>
                <c:pt idx="2907">
                  <c:v>43312.281412384262</c:v>
                </c:pt>
                <c:pt idx="2908">
                  <c:v>43312.291829108799</c:v>
                </c:pt>
                <c:pt idx="2909">
                  <c:v>43312.302245833336</c:v>
                </c:pt>
                <c:pt idx="2910">
                  <c:v>43312.312662557873</c:v>
                </c:pt>
                <c:pt idx="2911">
                  <c:v>43312.323079282411</c:v>
                </c:pt>
                <c:pt idx="2912">
                  <c:v>43312.333496006948</c:v>
                </c:pt>
                <c:pt idx="2913">
                  <c:v>43312.343912731485</c:v>
                </c:pt>
                <c:pt idx="2914">
                  <c:v>43312.354329456015</c:v>
                </c:pt>
                <c:pt idx="2915">
                  <c:v>43312.364746180552</c:v>
                </c:pt>
                <c:pt idx="2916">
                  <c:v>43312.375162905089</c:v>
                </c:pt>
                <c:pt idx="2917">
                  <c:v>43312.385579629627</c:v>
                </c:pt>
                <c:pt idx="2918">
                  <c:v>43312.395996354164</c:v>
                </c:pt>
                <c:pt idx="2919">
                  <c:v>43312.406413078701</c:v>
                </c:pt>
                <c:pt idx="2920">
                  <c:v>43312.416829803238</c:v>
                </c:pt>
                <c:pt idx="2921">
                  <c:v>43312.427246527775</c:v>
                </c:pt>
                <c:pt idx="2922">
                  <c:v>43312.437663252313</c:v>
                </c:pt>
                <c:pt idx="2923">
                  <c:v>43312.44807997685</c:v>
                </c:pt>
                <c:pt idx="2924">
                  <c:v>43312.458496701387</c:v>
                </c:pt>
                <c:pt idx="2925">
                  <c:v>43312.468913425924</c:v>
                </c:pt>
                <c:pt idx="2926">
                  <c:v>43312.479330150461</c:v>
                </c:pt>
                <c:pt idx="2927">
                  <c:v>43312.489746874999</c:v>
                </c:pt>
                <c:pt idx="2928">
                  <c:v>43312.500163599536</c:v>
                </c:pt>
                <c:pt idx="2929">
                  <c:v>43312.510580324073</c:v>
                </c:pt>
                <c:pt idx="2930">
                  <c:v>43312.52099704861</c:v>
                </c:pt>
                <c:pt idx="2931">
                  <c:v>43312.531413773148</c:v>
                </c:pt>
                <c:pt idx="2932">
                  <c:v>43312.541830497685</c:v>
                </c:pt>
                <c:pt idx="2933">
                  <c:v>43312.552247222222</c:v>
                </c:pt>
                <c:pt idx="2934">
                  <c:v>43312.562663946759</c:v>
                </c:pt>
                <c:pt idx="2935">
                  <c:v>43312.573080671296</c:v>
                </c:pt>
                <c:pt idx="2936">
                  <c:v>43312.583497395834</c:v>
                </c:pt>
                <c:pt idx="2937">
                  <c:v>43312.593914120371</c:v>
                </c:pt>
                <c:pt idx="2938">
                  <c:v>43312.604330844908</c:v>
                </c:pt>
                <c:pt idx="2939">
                  <c:v>43312.614747569445</c:v>
                </c:pt>
                <c:pt idx="2940">
                  <c:v>43312.625164293982</c:v>
                </c:pt>
                <c:pt idx="2941">
                  <c:v>43312.63558101852</c:v>
                </c:pt>
                <c:pt idx="2942">
                  <c:v>43312.645997743057</c:v>
                </c:pt>
                <c:pt idx="2943">
                  <c:v>43312.656414467594</c:v>
                </c:pt>
                <c:pt idx="2944">
                  <c:v>43312.666831192131</c:v>
                </c:pt>
                <c:pt idx="2945">
                  <c:v>43312.677247916668</c:v>
                </c:pt>
                <c:pt idx="2946">
                  <c:v>43312.687664641206</c:v>
                </c:pt>
                <c:pt idx="2947">
                  <c:v>43312.698081365743</c:v>
                </c:pt>
                <c:pt idx="2948">
                  <c:v>43312.70849809028</c:v>
                </c:pt>
                <c:pt idx="2949">
                  <c:v>43312.718914814817</c:v>
                </c:pt>
                <c:pt idx="2950">
                  <c:v>43312.729331539354</c:v>
                </c:pt>
                <c:pt idx="2951">
                  <c:v>43312.739748263892</c:v>
                </c:pt>
                <c:pt idx="2952">
                  <c:v>43312.750164988429</c:v>
                </c:pt>
                <c:pt idx="2953">
                  <c:v>43312.760581712966</c:v>
                </c:pt>
                <c:pt idx="2954">
                  <c:v>43312.770998437503</c:v>
                </c:pt>
                <c:pt idx="2955">
                  <c:v>43312.781415162041</c:v>
                </c:pt>
                <c:pt idx="2956">
                  <c:v>43312.791831886578</c:v>
                </c:pt>
                <c:pt idx="2957">
                  <c:v>43312.802248611108</c:v>
                </c:pt>
                <c:pt idx="2958">
                  <c:v>43312.812665335645</c:v>
                </c:pt>
                <c:pt idx="2959">
                  <c:v>43312.823082060182</c:v>
                </c:pt>
                <c:pt idx="2960">
                  <c:v>43312.833498784719</c:v>
                </c:pt>
                <c:pt idx="2961">
                  <c:v>43312.843915509256</c:v>
                </c:pt>
                <c:pt idx="2962">
                  <c:v>43312.854332233794</c:v>
                </c:pt>
                <c:pt idx="2963">
                  <c:v>43312.864748958331</c:v>
                </c:pt>
                <c:pt idx="2964">
                  <c:v>43312.875165682868</c:v>
                </c:pt>
                <c:pt idx="2965">
                  <c:v>43312.885582407405</c:v>
                </c:pt>
                <c:pt idx="2966">
                  <c:v>43312.895999131943</c:v>
                </c:pt>
                <c:pt idx="2967">
                  <c:v>43312.90641585648</c:v>
                </c:pt>
                <c:pt idx="2968">
                  <c:v>43312.916832581017</c:v>
                </c:pt>
                <c:pt idx="2969">
                  <c:v>43312.927249305554</c:v>
                </c:pt>
                <c:pt idx="2970">
                  <c:v>43312.937666030091</c:v>
                </c:pt>
                <c:pt idx="2971">
                  <c:v>43312.948082754629</c:v>
                </c:pt>
                <c:pt idx="2972">
                  <c:v>43312.958499479166</c:v>
                </c:pt>
                <c:pt idx="2973">
                  <c:v>43312.968916203703</c:v>
                </c:pt>
                <c:pt idx="2974">
                  <c:v>43312.97933292824</c:v>
                </c:pt>
                <c:pt idx="2975">
                  <c:v>43312.989749652777</c:v>
                </c:pt>
                <c:pt idx="2976">
                  <c:v>43313.000166377315</c:v>
                </c:pt>
                <c:pt idx="2977">
                  <c:v>43313.010583101852</c:v>
                </c:pt>
                <c:pt idx="2978">
                  <c:v>43313.020999826389</c:v>
                </c:pt>
                <c:pt idx="2979">
                  <c:v>43313.031416550926</c:v>
                </c:pt>
                <c:pt idx="2980">
                  <c:v>43313.041833275463</c:v>
                </c:pt>
                <c:pt idx="2981">
                  <c:v>43313.052250000001</c:v>
                </c:pt>
                <c:pt idx="2982">
                  <c:v>43313.062666724538</c:v>
                </c:pt>
                <c:pt idx="2983">
                  <c:v>43313.073083449075</c:v>
                </c:pt>
                <c:pt idx="2984">
                  <c:v>43313.083500173612</c:v>
                </c:pt>
                <c:pt idx="2985">
                  <c:v>43313.093916898149</c:v>
                </c:pt>
                <c:pt idx="2986">
                  <c:v>43313.104333622687</c:v>
                </c:pt>
                <c:pt idx="2987">
                  <c:v>43313.114750347224</c:v>
                </c:pt>
                <c:pt idx="2988">
                  <c:v>43313.125167071761</c:v>
                </c:pt>
                <c:pt idx="2989">
                  <c:v>43313.135583796298</c:v>
                </c:pt>
                <c:pt idx="2990">
                  <c:v>43313.146000520836</c:v>
                </c:pt>
                <c:pt idx="2991">
                  <c:v>43313.156417245373</c:v>
                </c:pt>
                <c:pt idx="2992">
                  <c:v>43313.16683396991</c:v>
                </c:pt>
                <c:pt idx="2993">
                  <c:v>43313.177250694447</c:v>
                </c:pt>
                <c:pt idx="2994">
                  <c:v>43313.187667418984</c:v>
                </c:pt>
                <c:pt idx="2995">
                  <c:v>43313.198084143522</c:v>
                </c:pt>
                <c:pt idx="2996">
                  <c:v>43313.208500868059</c:v>
                </c:pt>
                <c:pt idx="2997">
                  <c:v>43313.218917592596</c:v>
                </c:pt>
                <c:pt idx="2998">
                  <c:v>43313.229334317133</c:v>
                </c:pt>
                <c:pt idx="2999">
                  <c:v>43313.239751041663</c:v>
                </c:pt>
                <c:pt idx="3000">
                  <c:v>43313.2501677662</c:v>
                </c:pt>
                <c:pt idx="3001">
                  <c:v>43313.260584490738</c:v>
                </c:pt>
                <c:pt idx="3002">
                  <c:v>43313.271001215275</c:v>
                </c:pt>
                <c:pt idx="3003">
                  <c:v>43313.281417939812</c:v>
                </c:pt>
                <c:pt idx="3004">
                  <c:v>43313.291834664349</c:v>
                </c:pt>
                <c:pt idx="3005">
                  <c:v>43313.302251388886</c:v>
                </c:pt>
                <c:pt idx="3006">
                  <c:v>43313.312668113424</c:v>
                </c:pt>
                <c:pt idx="3007">
                  <c:v>43313.323084837961</c:v>
                </c:pt>
                <c:pt idx="3008">
                  <c:v>43313.333501562498</c:v>
                </c:pt>
                <c:pt idx="3009">
                  <c:v>43313.343918287035</c:v>
                </c:pt>
                <c:pt idx="3010">
                  <c:v>43313.354335011572</c:v>
                </c:pt>
                <c:pt idx="3011">
                  <c:v>43313.36475173611</c:v>
                </c:pt>
                <c:pt idx="3012">
                  <c:v>43313.375168460647</c:v>
                </c:pt>
                <c:pt idx="3013">
                  <c:v>43313.385585185184</c:v>
                </c:pt>
                <c:pt idx="3014">
                  <c:v>43313.396001909721</c:v>
                </c:pt>
                <c:pt idx="3015">
                  <c:v>43313.406418634258</c:v>
                </c:pt>
                <c:pt idx="3016">
                  <c:v>43313.416835358796</c:v>
                </c:pt>
                <c:pt idx="3017">
                  <c:v>43313.427252083333</c:v>
                </c:pt>
                <c:pt idx="3018">
                  <c:v>43313.43766880787</c:v>
                </c:pt>
                <c:pt idx="3019">
                  <c:v>43313.448085532407</c:v>
                </c:pt>
                <c:pt idx="3020">
                  <c:v>43313.458502256944</c:v>
                </c:pt>
                <c:pt idx="3021">
                  <c:v>43313.468918981482</c:v>
                </c:pt>
                <c:pt idx="3022">
                  <c:v>43313.479335706019</c:v>
                </c:pt>
                <c:pt idx="3023">
                  <c:v>43313.489752430556</c:v>
                </c:pt>
                <c:pt idx="3024">
                  <c:v>43313.500169155093</c:v>
                </c:pt>
                <c:pt idx="3025">
                  <c:v>43313.510585879631</c:v>
                </c:pt>
                <c:pt idx="3026">
                  <c:v>43313.521002604168</c:v>
                </c:pt>
                <c:pt idx="3027">
                  <c:v>43313.531419328705</c:v>
                </c:pt>
                <c:pt idx="3028">
                  <c:v>43313.541836053242</c:v>
                </c:pt>
                <c:pt idx="3029">
                  <c:v>43313.552252777779</c:v>
                </c:pt>
                <c:pt idx="3030">
                  <c:v>43313.562669502317</c:v>
                </c:pt>
                <c:pt idx="3031">
                  <c:v>43313.573086226854</c:v>
                </c:pt>
                <c:pt idx="3032">
                  <c:v>43313.583502951391</c:v>
                </c:pt>
                <c:pt idx="3033">
                  <c:v>43313.593919675928</c:v>
                </c:pt>
                <c:pt idx="3034">
                  <c:v>43313.604336400465</c:v>
                </c:pt>
                <c:pt idx="3035">
                  <c:v>43313.614753125003</c:v>
                </c:pt>
                <c:pt idx="3036">
                  <c:v>43313.62516984954</c:v>
                </c:pt>
                <c:pt idx="3037">
                  <c:v>43313.635586574077</c:v>
                </c:pt>
                <c:pt idx="3038">
                  <c:v>43313.646003298614</c:v>
                </c:pt>
                <c:pt idx="3039">
                  <c:v>43313.656420023151</c:v>
                </c:pt>
                <c:pt idx="3040">
                  <c:v>43313.666836747689</c:v>
                </c:pt>
                <c:pt idx="3041">
                  <c:v>43313.677253472226</c:v>
                </c:pt>
                <c:pt idx="3042">
                  <c:v>43313.687670196756</c:v>
                </c:pt>
                <c:pt idx="3043">
                  <c:v>43313.698086921293</c:v>
                </c:pt>
                <c:pt idx="3044">
                  <c:v>43313.70850364583</c:v>
                </c:pt>
                <c:pt idx="3045">
                  <c:v>43313.718920370367</c:v>
                </c:pt>
                <c:pt idx="3046">
                  <c:v>43313.729337094905</c:v>
                </c:pt>
                <c:pt idx="3047">
                  <c:v>43313.739753819442</c:v>
                </c:pt>
                <c:pt idx="3048">
                  <c:v>43313.750170543979</c:v>
                </c:pt>
                <c:pt idx="3049">
                  <c:v>43313.760587268516</c:v>
                </c:pt>
                <c:pt idx="3050">
                  <c:v>43313.771003993053</c:v>
                </c:pt>
                <c:pt idx="3051">
                  <c:v>43313.781420717591</c:v>
                </c:pt>
                <c:pt idx="3052">
                  <c:v>43313.791837442128</c:v>
                </c:pt>
                <c:pt idx="3053">
                  <c:v>43313.802254166665</c:v>
                </c:pt>
                <c:pt idx="3054">
                  <c:v>43313.812670891202</c:v>
                </c:pt>
                <c:pt idx="3055">
                  <c:v>43313.823087615739</c:v>
                </c:pt>
                <c:pt idx="3056">
                  <c:v>43313.833504340277</c:v>
                </c:pt>
                <c:pt idx="3057">
                  <c:v>43313.843921064814</c:v>
                </c:pt>
                <c:pt idx="3058">
                  <c:v>43313.854337789351</c:v>
                </c:pt>
                <c:pt idx="3059">
                  <c:v>43313.864754513888</c:v>
                </c:pt>
                <c:pt idx="3060">
                  <c:v>43313.875171238426</c:v>
                </c:pt>
                <c:pt idx="3061">
                  <c:v>43313.885587962963</c:v>
                </c:pt>
                <c:pt idx="3062">
                  <c:v>43313.8960046875</c:v>
                </c:pt>
                <c:pt idx="3063">
                  <c:v>43313.906421412037</c:v>
                </c:pt>
                <c:pt idx="3064">
                  <c:v>43313.916838136574</c:v>
                </c:pt>
                <c:pt idx="3065">
                  <c:v>43313.927254861112</c:v>
                </c:pt>
                <c:pt idx="3066">
                  <c:v>43313.937671585649</c:v>
                </c:pt>
                <c:pt idx="3067">
                  <c:v>43313.948088310186</c:v>
                </c:pt>
                <c:pt idx="3068">
                  <c:v>43313.958505034723</c:v>
                </c:pt>
                <c:pt idx="3069">
                  <c:v>43313.96892175926</c:v>
                </c:pt>
                <c:pt idx="3070">
                  <c:v>43313.979338483798</c:v>
                </c:pt>
                <c:pt idx="3071">
                  <c:v>43313.989755208335</c:v>
                </c:pt>
                <c:pt idx="3072">
                  <c:v>43314.000171932872</c:v>
                </c:pt>
                <c:pt idx="3073">
                  <c:v>43314.010588657409</c:v>
                </c:pt>
                <c:pt idx="3074">
                  <c:v>43314.021005381946</c:v>
                </c:pt>
                <c:pt idx="3075">
                  <c:v>43314.031422106484</c:v>
                </c:pt>
                <c:pt idx="3076">
                  <c:v>43314.041838831021</c:v>
                </c:pt>
                <c:pt idx="3077">
                  <c:v>43314.052255555558</c:v>
                </c:pt>
                <c:pt idx="3078">
                  <c:v>43314.062672280095</c:v>
                </c:pt>
                <c:pt idx="3079">
                  <c:v>43314.073089004632</c:v>
                </c:pt>
                <c:pt idx="3080">
                  <c:v>43314.08350572917</c:v>
                </c:pt>
                <c:pt idx="3081">
                  <c:v>43314.093922453707</c:v>
                </c:pt>
                <c:pt idx="3082">
                  <c:v>43314.104339178244</c:v>
                </c:pt>
                <c:pt idx="3083">
                  <c:v>43314.114755902781</c:v>
                </c:pt>
                <c:pt idx="3084">
                  <c:v>43314.125172627311</c:v>
                </c:pt>
                <c:pt idx="3085">
                  <c:v>43314.135589351848</c:v>
                </c:pt>
                <c:pt idx="3086">
                  <c:v>43314.146006076386</c:v>
                </c:pt>
                <c:pt idx="3087">
                  <c:v>43314.156422800923</c:v>
                </c:pt>
                <c:pt idx="3088">
                  <c:v>43314.16683952546</c:v>
                </c:pt>
                <c:pt idx="3089">
                  <c:v>43314.177256249997</c:v>
                </c:pt>
                <c:pt idx="3090">
                  <c:v>43314.187672974535</c:v>
                </c:pt>
                <c:pt idx="3091">
                  <c:v>43314.198089699072</c:v>
                </c:pt>
                <c:pt idx="3092">
                  <c:v>43314.208506423609</c:v>
                </c:pt>
                <c:pt idx="3093">
                  <c:v>43314.218923148146</c:v>
                </c:pt>
                <c:pt idx="3094">
                  <c:v>43314.229339872683</c:v>
                </c:pt>
                <c:pt idx="3095">
                  <c:v>43314.239756597221</c:v>
                </c:pt>
                <c:pt idx="3096">
                  <c:v>43314.250173321758</c:v>
                </c:pt>
                <c:pt idx="3097">
                  <c:v>43314.260590046295</c:v>
                </c:pt>
                <c:pt idx="3098">
                  <c:v>43314.271006770832</c:v>
                </c:pt>
                <c:pt idx="3099">
                  <c:v>43314.281423495369</c:v>
                </c:pt>
                <c:pt idx="3100">
                  <c:v>43314.291840219907</c:v>
                </c:pt>
                <c:pt idx="3101">
                  <c:v>43314.302256944444</c:v>
                </c:pt>
                <c:pt idx="3102">
                  <c:v>43314.312673668981</c:v>
                </c:pt>
                <c:pt idx="3103">
                  <c:v>43314.323090393518</c:v>
                </c:pt>
                <c:pt idx="3104">
                  <c:v>43314.333507118055</c:v>
                </c:pt>
                <c:pt idx="3105">
                  <c:v>43314.343923842593</c:v>
                </c:pt>
                <c:pt idx="3106">
                  <c:v>43314.35434056713</c:v>
                </c:pt>
                <c:pt idx="3107">
                  <c:v>43314.364757291667</c:v>
                </c:pt>
                <c:pt idx="3108">
                  <c:v>43314.375174016204</c:v>
                </c:pt>
                <c:pt idx="3109">
                  <c:v>43314.385590740741</c:v>
                </c:pt>
                <c:pt idx="3110">
                  <c:v>43314.396007465279</c:v>
                </c:pt>
                <c:pt idx="3111">
                  <c:v>43314.406424189816</c:v>
                </c:pt>
                <c:pt idx="3112">
                  <c:v>43314.416840914353</c:v>
                </c:pt>
                <c:pt idx="3113">
                  <c:v>43314.42725763889</c:v>
                </c:pt>
                <c:pt idx="3114">
                  <c:v>43314.437674363428</c:v>
                </c:pt>
                <c:pt idx="3115">
                  <c:v>43314.448091087965</c:v>
                </c:pt>
                <c:pt idx="3116">
                  <c:v>43314.458507812502</c:v>
                </c:pt>
                <c:pt idx="3117">
                  <c:v>43314.468924537039</c:v>
                </c:pt>
                <c:pt idx="3118">
                  <c:v>43314.479341261576</c:v>
                </c:pt>
                <c:pt idx="3119">
                  <c:v>43314.489757986114</c:v>
                </c:pt>
                <c:pt idx="3120">
                  <c:v>43314.500174710651</c:v>
                </c:pt>
                <c:pt idx="3121">
                  <c:v>43314.510591435188</c:v>
                </c:pt>
                <c:pt idx="3122">
                  <c:v>43314.521008159725</c:v>
                </c:pt>
                <c:pt idx="3123">
                  <c:v>43314.531424884262</c:v>
                </c:pt>
                <c:pt idx="3124">
                  <c:v>43314.5418416088</c:v>
                </c:pt>
                <c:pt idx="3125">
                  <c:v>43314.552258333337</c:v>
                </c:pt>
                <c:pt idx="3126">
                  <c:v>43314.562675057874</c:v>
                </c:pt>
                <c:pt idx="3127">
                  <c:v>43314.573091782404</c:v>
                </c:pt>
                <c:pt idx="3128">
                  <c:v>43314.583508506941</c:v>
                </c:pt>
                <c:pt idx="3129">
                  <c:v>43314.593925231478</c:v>
                </c:pt>
                <c:pt idx="3130">
                  <c:v>43314.604341956016</c:v>
                </c:pt>
                <c:pt idx="3131">
                  <c:v>43314.614758680553</c:v>
                </c:pt>
                <c:pt idx="3132">
                  <c:v>43314.62517540509</c:v>
                </c:pt>
                <c:pt idx="3133">
                  <c:v>43314.635592129627</c:v>
                </c:pt>
                <c:pt idx="3134">
                  <c:v>43314.646008854164</c:v>
                </c:pt>
                <c:pt idx="3135">
                  <c:v>43314.656425578702</c:v>
                </c:pt>
                <c:pt idx="3136">
                  <c:v>43314.666842303239</c:v>
                </c:pt>
                <c:pt idx="3137">
                  <c:v>43314.677259027776</c:v>
                </c:pt>
                <c:pt idx="3138">
                  <c:v>43314.687675752313</c:v>
                </c:pt>
                <c:pt idx="3139">
                  <c:v>43314.69809247685</c:v>
                </c:pt>
                <c:pt idx="3140">
                  <c:v>43314.708509201388</c:v>
                </c:pt>
                <c:pt idx="3141">
                  <c:v>43314.718925925925</c:v>
                </c:pt>
                <c:pt idx="3142">
                  <c:v>43314.729342650462</c:v>
                </c:pt>
                <c:pt idx="3143">
                  <c:v>43314.739759374999</c:v>
                </c:pt>
                <c:pt idx="3144">
                  <c:v>43314.750176099536</c:v>
                </c:pt>
                <c:pt idx="3145">
                  <c:v>43314.760592824074</c:v>
                </c:pt>
                <c:pt idx="3146">
                  <c:v>43314.771009548611</c:v>
                </c:pt>
                <c:pt idx="3147">
                  <c:v>43314.781426273148</c:v>
                </c:pt>
                <c:pt idx="3148">
                  <c:v>43314.791842997685</c:v>
                </c:pt>
                <c:pt idx="3149">
                  <c:v>43314.802259722223</c:v>
                </c:pt>
                <c:pt idx="3150">
                  <c:v>43314.81267644676</c:v>
                </c:pt>
                <c:pt idx="3151">
                  <c:v>43314.823093171297</c:v>
                </c:pt>
                <c:pt idx="3152">
                  <c:v>43314.833509895834</c:v>
                </c:pt>
                <c:pt idx="3153">
                  <c:v>43314.843926620371</c:v>
                </c:pt>
                <c:pt idx="3154">
                  <c:v>43314.854343344909</c:v>
                </c:pt>
                <c:pt idx="3155">
                  <c:v>43314.864760069446</c:v>
                </c:pt>
                <c:pt idx="3156">
                  <c:v>43314.875176793983</c:v>
                </c:pt>
                <c:pt idx="3157">
                  <c:v>43314.88559351852</c:v>
                </c:pt>
                <c:pt idx="3158">
                  <c:v>43314.896010243057</c:v>
                </c:pt>
                <c:pt idx="3159">
                  <c:v>43314.906426967595</c:v>
                </c:pt>
                <c:pt idx="3160">
                  <c:v>43314.916843692132</c:v>
                </c:pt>
                <c:pt idx="3161">
                  <c:v>43314.927260416669</c:v>
                </c:pt>
                <c:pt idx="3162">
                  <c:v>43314.937677141206</c:v>
                </c:pt>
                <c:pt idx="3163">
                  <c:v>43314.948093865743</c:v>
                </c:pt>
                <c:pt idx="3164">
                  <c:v>43314.958510590281</c:v>
                </c:pt>
                <c:pt idx="3165">
                  <c:v>43314.968927314818</c:v>
                </c:pt>
                <c:pt idx="3166">
                  <c:v>43314.979344039355</c:v>
                </c:pt>
                <c:pt idx="3167">
                  <c:v>43314.989760763892</c:v>
                </c:pt>
                <c:pt idx="3168">
                  <c:v>43315.000177488429</c:v>
                </c:pt>
                <c:pt idx="3169">
                  <c:v>43315.010594212959</c:v>
                </c:pt>
                <c:pt idx="3170">
                  <c:v>43315.021010937497</c:v>
                </c:pt>
                <c:pt idx="3171">
                  <c:v>43315.031427662034</c:v>
                </c:pt>
                <c:pt idx="3172">
                  <c:v>43315.041844386571</c:v>
                </c:pt>
                <c:pt idx="3173">
                  <c:v>43315.052261111108</c:v>
                </c:pt>
                <c:pt idx="3174">
                  <c:v>43315.062677835645</c:v>
                </c:pt>
                <c:pt idx="3175">
                  <c:v>43315.073094560183</c:v>
                </c:pt>
                <c:pt idx="3176">
                  <c:v>43315.08351128472</c:v>
                </c:pt>
                <c:pt idx="3177">
                  <c:v>43315.093928009257</c:v>
                </c:pt>
                <c:pt idx="3178">
                  <c:v>43315.104344733794</c:v>
                </c:pt>
                <c:pt idx="3179">
                  <c:v>43315.114761458331</c:v>
                </c:pt>
                <c:pt idx="3180">
                  <c:v>43315.125178182869</c:v>
                </c:pt>
                <c:pt idx="3181">
                  <c:v>43315.135594907406</c:v>
                </c:pt>
                <c:pt idx="3182">
                  <c:v>43315.146011631943</c:v>
                </c:pt>
                <c:pt idx="3183">
                  <c:v>43315.15642835648</c:v>
                </c:pt>
                <c:pt idx="3184">
                  <c:v>43315.166845081018</c:v>
                </c:pt>
                <c:pt idx="3185">
                  <c:v>43315.177261805555</c:v>
                </c:pt>
                <c:pt idx="3186">
                  <c:v>43315.187678530092</c:v>
                </c:pt>
                <c:pt idx="3187">
                  <c:v>43315.198095254629</c:v>
                </c:pt>
                <c:pt idx="3188">
                  <c:v>43315.208511979166</c:v>
                </c:pt>
                <c:pt idx="3189">
                  <c:v>43315.218928703704</c:v>
                </c:pt>
                <c:pt idx="3190">
                  <c:v>43315.229345428241</c:v>
                </c:pt>
                <c:pt idx="3191">
                  <c:v>43315.239762152778</c:v>
                </c:pt>
                <c:pt idx="3192">
                  <c:v>43315.250178877315</c:v>
                </c:pt>
                <c:pt idx="3193">
                  <c:v>43315.260595601852</c:v>
                </c:pt>
                <c:pt idx="3194">
                  <c:v>43315.27101232639</c:v>
                </c:pt>
                <c:pt idx="3195">
                  <c:v>43315.281429050927</c:v>
                </c:pt>
                <c:pt idx="3196">
                  <c:v>43315.291845775464</c:v>
                </c:pt>
                <c:pt idx="3197">
                  <c:v>43315.302262500001</c:v>
                </c:pt>
                <c:pt idx="3198">
                  <c:v>43315.312679224538</c:v>
                </c:pt>
                <c:pt idx="3199">
                  <c:v>43315.323095949076</c:v>
                </c:pt>
                <c:pt idx="3200">
                  <c:v>43315.333512673613</c:v>
                </c:pt>
                <c:pt idx="3201">
                  <c:v>43315.34392939815</c:v>
                </c:pt>
                <c:pt idx="3202">
                  <c:v>43315.354346122687</c:v>
                </c:pt>
                <c:pt idx="3203">
                  <c:v>43315.364762847224</c:v>
                </c:pt>
                <c:pt idx="3204">
                  <c:v>43315.375179571762</c:v>
                </c:pt>
                <c:pt idx="3205">
                  <c:v>43315.385596296299</c:v>
                </c:pt>
                <c:pt idx="3206">
                  <c:v>43315.396013020836</c:v>
                </c:pt>
                <c:pt idx="3207">
                  <c:v>43315.406429745373</c:v>
                </c:pt>
                <c:pt idx="3208">
                  <c:v>43315.416846469911</c:v>
                </c:pt>
                <c:pt idx="3209">
                  <c:v>43315.427263194448</c:v>
                </c:pt>
                <c:pt idx="3210">
                  <c:v>43315.437679918985</c:v>
                </c:pt>
                <c:pt idx="3211">
                  <c:v>43315.448096643522</c:v>
                </c:pt>
                <c:pt idx="3212">
                  <c:v>43315.458513368052</c:v>
                </c:pt>
                <c:pt idx="3213">
                  <c:v>43315.468930092589</c:v>
                </c:pt>
                <c:pt idx="3214">
                  <c:v>43315.479346817126</c:v>
                </c:pt>
                <c:pt idx="3215">
                  <c:v>43315.489763541664</c:v>
                </c:pt>
                <c:pt idx="3216">
                  <c:v>43315.500180266201</c:v>
                </c:pt>
                <c:pt idx="3217">
                  <c:v>43315.510596990738</c:v>
                </c:pt>
                <c:pt idx="3218">
                  <c:v>43315.521013715275</c:v>
                </c:pt>
                <c:pt idx="3219">
                  <c:v>43315.531430439813</c:v>
                </c:pt>
                <c:pt idx="3220">
                  <c:v>43315.54184716435</c:v>
                </c:pt>
                <c:pt idx="3221">
                  <c:v>43315.552263888887</c:v>
                </c:pt>
                <c:pt idx="3222">
                  <c:v>43315.562680613424</c:v>
                </c:pt>
                <c:pt idx="3223">
                  <c:v>43315.573097337961</c:v>
                </c:pt>
                <c:pt idx="3224">
                  <c:v>43315.583514062499</c:v>
                </c:pt>
                <c:pt idx="3225">
                  <c:v>43315.593930787036</c:v>
                </c:pt>
                <c:pt idx="3226">
                  <c:v>43315.604347511573</c:v>
                </c:pt>
                <c:pt idx="3227">
                  <c:v>43315.61476423611</c:v>
                </c:pt>
                <c:pt idx="3228">
                  <c:v>43315.625180960647</c:v>
                </c:pt>
                <c:pt idx="3229">
                  <c:v>43315.635597685185</c:v>
                </c:pt>
                <c:pt idx="3230">
                  <c:v>43315.646014409722</c:v>
                </c:pt>
                <c:pt idx="3231">
                  <c:v>43315.656431134259</c:v>
                </c:pt>
                <c:pt idx="3232">
                  <c:v>43315.666847858796</c:v>
                </c:pt>
                <c:pt idx="3233">
                  <c:v>43315.677264583333</c:v>
                </c:pt>
                <c:pt idx="3234">
                  <c:v>43315.687681307871</c:v>
                </c:pt>
                <c:pt idx="3235">
                  <c:v>43315.698098032408</c:v>
                </c:pt>
                <c:pt idx="3236">
                  <c:v>43315.708514756945</c:v>
                </c:pt>
                <c:pt idx="3237">
                  <c:v>43315.718931481482</c:v>
                </c:pt>
                <c:pt idx="3238">
                  <c:v>43315.729348206019</c:v>
                </c:pt>
                <c:pt idx="3239">
                  <c:v>43315.739764930557</c:v>
                </c:pt>
                <c:pt idx="3240">
                  <c:v>43315.750181655094</c:v>
                </c:pt>
                <c:pt idx="3241">
                  <c:v>43315.760598379631</c:v>
                </c:pt>
                <c:pt idx="3242">
                  <c:v>43315.771015104168</c:v>
                </c:pt>
                <c:pt idx="3243">
                  <c:v>43315.781431828706</c:v>
                </c:pt>
                <c:pt idx="3244">
                  <c:v>43315.791848553243</c:v>
                </c:pt>
                <c:pt idx="3245">
                  <c:v>43315.80226527778</c:v>
                </c:pt>
                <c:pt idx="3246">
                  <c:v>43315.812682002317</c:v>
                </c:pt>
                <c:pt idx="3247">
                  <c:v>43315.823098726854</c:v>
                </c:pt>
                <c:pt idx="3248">
                  <c:v>43315.833515451392</c:v>
                </c:pt>
                <c:pt idx="3249">
                  <c:v>43315.843932175929</c:v>
                </c:pt>
                <c:pt idx="3250">
                  <c:v>43315.854348900466</c:v>
                </c:pt>
                <c:pt idx="3251">
                  <c:v>43315.864765625003</c:v>
                </c:pt>
                <c:pt idx="3252">
                  <c:v>43315.87518234954</c:v>
                </c:pt>
                <c:pt idx="3253">
                  <c:v>43315.885599074078</c:v>
                </c:pt>
                <c:pt idx="3254">
                  <c:v>43315.896015798608</c:v>
                </c:pt>
                <c:pt idx="3255">
                  <c:v>43315.906432523145</c:v>
                </c:pt>
                <c:pt idx="3256">
                  <c:v>43315.916849247682</c:v>
                </c:pt>
                <c:pt idx="3257">
                  <c:v>43315.927265972219</c:v>
                </c:pt>
                <c:pt idx="3258">
                  <c:v>43315.937682696756</c:v>
                </c:pt>
                <c:pt idx="3259">
                  <c:v>43315.948099421294</c:v>
                </c:pt>
                <c:pt idx="3260">
                  <c:v>43315.958516145831</c:v>
                </c:pt>
                <c:pt idx="3261">
                  <c:v>43315.968932870368</c:v>
                </c:pt>
                <c:pt idx="3262">
                  <c:v>43315.979349594905</c:v>
                </c:pt>
                <c:pt idx="3263">
                  <c:v>43315.989766319442</c:v>
                </c:pt>
                <c:pt idx="3264">
                  <c:v>43316.00018304398</c:v>
                </c:pt>
                <c:pt idx="3265">
                  <c:v>43316.010599768517</c:v>
                </c:pt>
                <c:pt idx="3266">
                  <c:v>43316.021016493054</c:v>
                </c:pt>
                <c:pt idx="3267">
                  <c:v>43316.031433217591</c:v>
                </c:pt>
                <c:pt idx="3268">
                  <c:v>43316.041849942128</c:v>
                </c:pt>
                <c:pt idx="3269">
                  <c:v>43316.052266666666</c:v>
                </c:pt>
                <c:pt idx="3270">
                  <c:v>43316.062683391203</c:v>
                </c:pt>
                <c:pt idx="3271">
                  <c:v>43316.07310011574</c:v>
                </c:pt>
                <c:pt idx="3272">
                  <c:v>43316.083516840277</c:v>
                </c:pt>
                <c:pt idx="3273">
                  <c:v>43316.093933564815</c:v>
                </c:pt>
                <c:pt idx="3274">
                  <c:v>43316.104350289352</c:v>
                </c:pt>
                <c:pt idx="3275">
                  <c:v>43316.114767013889</c:v>
                </c:pt>
                <c:pt idx="3276">
                  <c:v>43316.125183738426</c:v>
                </c:pt>
                <c:pt idx="3277">
                  <c:v>43316.135600462963</c:v>
                </c:pt>
                <c:pt idx="3278">
                  <c:v>43316.146017187501</c:v>
                </c:pt>
                <c:pt idx="3279">
                  <c:v>43316.156433912038</c:v>
                </c:pt>
                <c:pt idx="3280">
                  <c:v>43316.166850636575</c:v>
                </c:pt>
                <c:pt idx="3281">
                  <c:v>43316.177267361112</c:v>
                </c:pt>
                <c:pt idx="3282">
                  <c:v>43316.187684085649</c:v>
                </c:pt>
                <c:pt idx="3283">
                  <c:v>43316.198100810187</c:v>
                </c:pt>
                <c:pt idx="3284">
                  <c:v>43316.208517534724</c:v>
                </c:pt>
                <c:pt idx="3285">
                  <c:v>43316.218934259261</c:v>
                </c:pt>
                <c:pt idx="3286">
                  <c:v>43316.229350983798</c:v>
                </c:pt>
                <c:pt idx="3287">
                  <c:v>43316.239767708335</c:v>
                </c:pt>
                <c:pt idx="3288">
                  <c:v>43316.250184432873</c:v>
                </c:pt>
                <c:pt idx="3289">
                  <c:v>43316.26060115741</c:v>
                </c:pt>
                <c:pt idx="3290">
                  <c:v>43316.271017881947</c:v>
                </c:pt>
                <c:pt idx="3291">
                  <c:v>43316.281434606484</c:v>
                </c:pt>
                <c:pt idx="3292">
                  <c:v>43316.291851331021</c:v>
                </c:pt>
                <c:pt idx="3293">
                  <c:v>43316.302268055559</c:v>
                </c:pt>
                <c:pt idx="3294">
                  <c:v>43316.312684780096</c:v>
                </c:pt>
                <c:pt idx="3295">
                  <c:v>43316.323101504633</c:v>
                </c:pt>
                <c:pt idx="3296">
                  <c:v>43316.33351822917</c:v>
                </c:pt>
                <c:pt idx="3297">
                  <c:v>43316.3439349537</c:v>
                </c:pt>
                <c:pt idx="3298">
                  <c:v>43316.354351678237</c:v>
                </c:pt>
                <c:pt idx="3299">
                  <c:v>43316.364768402775</c:v>
                </c:pt>
                <c:pt idx="3300">
                  <c:v>43316.375185127312</c:v>
                </c:pt>
                <c:pt idx="3301">
                  <c:v>43316.385601851849</c:v>
                </c:pt>
                <c:pt idx="3302">
                  <c:v>43316.396018576386</c:v>
                </c:pt>
                <c:pt idx="3303">
                  <c:v>43316.406435300923</c:v>
                </c:pt>
                <c:pt idx="3304">
                  <c:v>43316.416852025461</c:v>
                </c:pt>
                <c:pt idx="3305">
                  <c:v>43316.427268749998</c:v>
                </c:pt>
                <c:pt idx="3306">
                  <c:v>43316.437685474535</c:v>
                </c:pt>
                <c:pt idx="3307">
                  <c:v>43316.448102199072</c:v>
                </c:pt>
                <c:pt idx="3308">
                  <c:v>43316.45851892361</c:v>
                </c:pt>
                <c:pt idx="3309">
                  <c:v>43316.468935648147</c:v>
                </c:pt>
                <c:pt idx="3310">
                  <c:v>43316.479352372684</c:v>
                </c:pt>
                <c:pt idx="3311">
                  <c:v>43316.489769097221</c:v>
                </c:pt>
                <c:pt idx="3312">
                  <c:v>43316.500185821758</c:v>
                </c:pt>
                <c:pt idx="3313">
                  <c:v>43316.510602546296</c:v>
                </c:pt>
                <c:pt idx="3314">
                  <c:v>43316.521019270833</c:v>
                </c:pt>
                <c:pt idx="3315">
                  <c:v>43316.53143599537</c:v>
                </c:pt>
                <c:pt idx="3316">
                  <c:v>43316.541852719907</c:v>
                </c:pt>
                <c:pt idx="3317">
                  <c:v>43316.552269444444</c:v>
                </c:pt>
                <c:pt idx="3318">
                  <c:v>43316.562686168982</c:v>
                </c:pt>
                <c:pt idx="3319">
                  <c:v>43316.573102893519</c:v>
                </c:pt>
                <c:pt idx="3320">
                  <c:v>43316.583519618056</c:v>
                </c:pt>
                <c:pt idx="3321">
                  <c:v>43316.593936342593</c:v>
                </c:pt>
                <c:pt idx="3322">
                  <c:v>43316.60435306713</c:v>
                </c:pt>
                <c:pt idx="3323">
                  <c:v>43316.614769791668</c:v>
                </c:pt>
                <c:pt idx="3324">
                  <c:v>43316.625186516205</c:v>
                </c:pt>
                <c:pt idx="3325">
                  <c:v>43316.635603240742</c:v>
                </c:pt>
                <c:pt idx="3326">
                  <c:v>43316.646019965279</c:v>
                </c:pt>
                <c:pt idx="3327">
                  <c:v>43316.656436689816</c:v>
                </c:pt>
                <c:pt idx="3328">
                  <c:v>43316.666853414354</c:v>
                </c:pt>
                <c:pt idx="3329">
                  <c:v>43316.677270138891</c:v>
                </c:pt>
                <c:pt idx="3330">
                  <c:v>43316.687686863428</c:v>
                </c:pt>
                <c:pt idx="3331">
                  <c:v>43316.698103587965</c:v>
                </c:pt>
                <c:pt idx="3332">
                  <c:v>43316.708520312503</c:v>
                </c:pt>
                <c:pt idx="3333">
                  <c:v>43316.71893703704</c:v>
                </c:pt>
                <c:pt idx="3334">
                  <c:v>43316.729353761577</c:v>
                </c:pt>
                <c:pt idx="3335">
                  <c:v>43316.739770486114</c:v>
                </c:pt>
                <c:pt idx="3336">
                  <c:v>43316.750187210651</c:v>
                </c:pt>
                <c:pt idx="3337">
                  <c:v>43316.760603935189</c:v>
                </c:pt>
                <c:pt idx="3338">
                  <c:v>43316.771020659726</c:v>
                </c:pt>
                <c:pt idx="3339">
                  <c:v>43316.781437384256</c:v>
                </c:pt>
                <c:pt idx="3340">
                  <c:v>43316.791854108793</c:v>
                </c:pt>
                <c:pt idx="3341">
                  <c:v>43316.80227083333</c:v>
                </c:pt>
                <c:pt idx="3342">
                  <c:v>43316.812687557867</c:v>
                </c:pt>
                <c:pt idx="3343">
                  <c:v>43316.823104282405</c:v>
                </c:pt>
                <c:pt idx="3344">
                  <c:v>43316.833521006942</c:v>
                </c:pt>
                <c:pt idx="3345">
                  <c:v>43316.843937731479</c:v>
                </c:pt>
                <c:pt idx="3346">
                  <c:v>43316.854354456016</c:v>
                </c:pt>
                <c:pt idx="3347">
                  <c:v>43316.864771180553</c:v>
                </c:pt>
                <c:pt idx="3348">
                  <c:v>43316.875187905091</c:v>
                </c:pt>
                <c:pt idx="3349">
                  <c:v>43316.885604629628</c:v>
                </c:pt>
                <c:pt idx="3350">
                  <c:v>43316.896021354165</c:v>
                </c:pt>
                <c:pt idx="3351">
                  <c:v>43316.906438078702</c:v>
                </c:pt>
                <c:pt idx="3352">
                  <c:v>43316.916854803239</c:v>
                </c:pt>
                <c:pt idx="3353">
                  <c:v>43316.927271527777</c:v>
                </c:pt>
                <c:pt idx="3354">
                  <c:v>43316.937688252314</c:v>
                </c:pt>
                <c:pt idx="3355">
                  <c:v>43316.948104976851</c:v>
                </c:pt>
                <c:pt idx="3356">
                  <c:v>43316.958521701388</c:v>
                </c:pt>
                <c:pt idx="3357">
                  <c:v>43316.968938425925</c:v>
                </c:pt>
                <c:pt idx="3358">
                  <c:v>43316.979355150463</c:v>
                </c:pt>
                <c:pt idx="3359">
                  <c:v>43316.989771875</c:v>
                </c:pt>
                <c:pt idx="3360">
                  <c:v>43317.000188599537</c:v>
                </c:pt>
                <c:pt idx="3361">
                  <c:v>43317.010605324074</c:v>
                </c:pt>
                <c:pt idx="3362">
                  <c:v>43317.021022048611</c:v>
                </c:pt>
                <c:pt idx="3363">
                  <c:v>43317.031438773149</c:v>
                </c:pt>
                <c:pt idx="3364">
                  <c:v>43317.041855497686</c:v>
                </c:pt>
                <c:pt idx="3365">
                  <c:v>43317.052272222223</c:v>
                </c:pt>
                <c:pt idx="3366">
                  <c:v>43317.06268894676</c:v>
                </c:pt>
                <c:pt idx="3367">
                  <c:v>43317.073105671298</c:v>
                </c:pt>
                <c:pt idx="3368">
                  <c:v>43317.083522395835</c:v>
                </c:pt>
                <c:pt idx="3369">
                  <c:v>43317.093939120372</c:v>
                </c:pt>
                <c:pt idx="3370">
                  <c:v>43317.104355844909</c:v>
                </c:pt>
                <c:pt idx="3371">
                  <c:v>43317.114772569446</c:v>
                </c:pt>
                <c:pt idx="3372">
                  <c:v>43317.125189293984</c:v>
                </c:pt>
                <c:pt idx="3373">
                  <c:v>43317.135606018521</c:v>
                </c:pt>
                <c:pt idx="3374">
                  <c:v>43317.146022743058</c:v>
                </c:pt>
                <c:pt idx="3375">
                  <c:v>43317.156439467595</c:v>
                </c:pt>
                <c:pt idx="3376">
                  <c:v>43317.166856192132</c:v>
                </c:pt>
                <c:pt idx="3377">
                  <c:v>43317.17727291667</c:v>
                </c:pt>
                <c:pt idx="3378">
                  <c:v>43317.187689641207</c:v>
                </c:pt>
                <c:pt idx="3379">
                  <c:v>43317.198106365744</c:v>
                </c:pt>
                <c:pt idx="3380">
                  <c:v>43317.208523090281</c:v>
                </c:pt>
                <c:pt idx="3381">
                  <c:v>43317.218939814818</c:v>
                </c:pt>
                <c:pt idx="3382">
                  <c:v>43317.229356539348</c:v>
                </c:pt>
                <c:pt idx="3383">
                  <c:v>43317.239773263886</c:v>
                </c:pt>
                <c:pt idx="3384">
                  <c:v>43317.250189988423</c:v>
                </c:pt>
                <c:pt idx="3385">
                  <c:v>43317.26060671296</c:v>
                </c:pt>
                <c:pt idx="3386">
                  <c:v>43317.271023437497</c:v>
                </c:pt>
                <c:pt idx="3387">
                  <c:v>43317.281440162034</c:v>
                </c:pt>
                <c:pt idx="3388">
                  <c:v>43317.291856886572</c:v>
                </c:pt>
                <c:pt idx="3389">
                  <c:v>43317.302273611109</c:v>
                </c:pt>
                <c:pt idx="3390">
                  <c:v>43317.312690335646</c:v>
                </c:pt>
                <c:pt idx="3391">
                  <c:v>43317.323107060183</c:v>
                </c:pt>
                <c:pt idx="3392">
                  <c:v>43317.33352378472</c:v>
                </c:pt>
                <c:pt idx="3393">
                  <c:v>43317.343940509258</c:v>
                </c:pt>
                <c:pt idx="3394">
                  <c:v>43317.354357233795</c:v>
                </c:pt>
                <c:pt idx="3395">
                  <c:v>43317.364773958332</c:v>
                </c:pt>
                <c:pt idx="3396">
                  <c:v>43317.375190682869</c:v>
                </c:pt>
                <c:pt idx="3397">
                  <c:v>43317.385607407406</c:v>
                </c:pt>
                <c:pt idx="3398">
                  <c:v>43317.396024131944</c:v>
                </c:pt>
                <c:pt idx="3399">
                  <c:v>43317.406440856481</c:v>
                </c:pt>
                <c:pt idx="3400">
                  <c:v>43317.416857581018</c:v>
                </c:pt>
                <c:pt idx="3401">
                  <c:v>43317.427274305555</c:v>
                </c:pt>
                <c:pt idx="3402">
                  <c:v>43317.437691030093</c:v>
                </c:pt>
                <c:pt idx="3403">
                  <c:v>43317.44810775463</c:v>
                </c:pt>
                <c:pt idx="3404">
                  <c:v>43317.458524479167</c:v>
                </c:pt>
                <c:pt idx="3405">
                  <c:v>43317.468941203704</c:v>
                </c:pt>
                <c:pt idx="3406">
                  <c:v>43317.479357928241</c:v>
                </c:pt>
                <c:pt idx="3407">
                  <c:v>43317.489774652779</c:v>
                </c:pt>
                <c:pt idx="3408">
                  <c:v>43317.500191377316</c:v>
                </c:pt>
                <c:pt idx="3409">
                  <c:v>43317.510608101853</c:v>
                </c:pt>
                <c:pt idx="3410">
                  <c:v>43317.52102482639</c:v>
                </c:pt>
                <c:pt idx="3411">
                  <c:v>43317.531441550927</c:v>
                </c:pt>
                <c:pt idx="3412">
                  <c:v>43317.541858275465</c:v>
                </c:pt>
                <c:pt idx="3413">
                  <c:v>43317.552275000002</c:v>
                </c:pt>
                <c:pt idx="3414">
                  <c:v>43317.562691724539</c:v>
                </c:pt>
                <c:pt idx="3415">
                  <c:v>43317.573108449076</c:v>
                </c:pt>
                <c:pt idx="3416">
                  <c:v>43317.583525173613</c:v>
                </c:pt>
                <c:pt idx="3417">
                  <c:v>43317.593941898151</c:v>
                </c:pt>
                <c:pt idx="3418">
                  <c:v>43317.604358622688</c:v>
                </c:pt>
                <c:pt idx="3419">
                  <c:v>43317.614775347225</c:v>
                </c:pt>
                <c:pt idx="3420">
                  <c:v>43317.625192071762</c:v>
                </c:pt>
                <c:pt idx="3421">
                  <c:v>43317.635608796299</c:v>
                </c:pt>
                <c:pt idx="3422">
                  <c:v>43317.646025520837</c:v>
                </c:pt>
                <c:pt idx="3423">
                  <c:v>43317.656442245374</c:v>
                </c:pt>
                <c:pt idx="3424">
                  <c:v>43317.666858969904</c:v>
                </c:pt>
                <c:pt idx="3425">
                  <c:v>43317.677275694441</c:v>
                </c:pt>
                <c:pt idx="3426">
                  <c:v>43317.687692418978</c:v>
                </c:pt>
                <c:pt idx="3427">
                  <c:v>43317.698109143515</c:v>
                </c:pt>
                <c:pt idx="3428">
                  <c:v>43317.708525868053</c:v>
                </c:pt>
                <c:pt idx="3429">
                  <c:v>43317.71894259259</c:v>
                </c:pt>
                <c:pt idx="3430">
                  <c:v>43317.729359317127</c:v>
                </c:pt>
                <c:pt idx="3431">
                  <c:v>43317.739776041664</c:v>
                </c:pt>
                <c:pt idx="3432">
                  <c:v>43317.750192766202</c:v>
                </c:pt>
                <c:pt idx="3433">
                  <c:v>43317.760609490739</c:v>
                </c:pt>
                <c:pt idx="3434">
                  <c:v>43317.771026215276</c:v>
                </c:pt>
                <c:pt idx="3435">
                  <c:v>43317.781442939813</c:v>
                </c:pt>
                <c:pt idx="3436">
                  <c:v>43317.79185966435</c:v>
                </c:pt>
                <c:pt idx="3437">
                  <c:v>43317.802276388888</c:v>
                </c:pt>
                <c:pt idx="3438">
                  <c:v>43317.812693113425</c:v>
                </c:pt>
                <c:pt idx="3439">
                  <c:v>43317.823109837962</c:v>
                </c:pt>
                <c:pt idx="3440">
                  <c:v>43317.833526562499</c:v>
                </c:pt>
                <c:pt idx="3441">
                  <c:v>43317.843943287036</c:v>
                </c:pt>
                <c:pt idx="3442">
                  <c:v>43317.854360011574</c:v>
                </c:pt>
                <c:pt idx="3443">
                  <c:v>43317.864776736111</c:v>
                </c:pt>
                <c:pt idx="3444">
                  <c:v>43317.875193460648</c:v>
                </c:pt>
                <c:pt idx="3445">
                  <c:v>43317.885610185185</c:v>
                </c:pt>
                <c:pt idx="3446">
                  <c:v>43317.896026909722</c:v>
                </c:pt>
                <c:pt idx="3447">
                  <c:v>43317.90644363426</c:v>
                </c:pt>
                <c:pt idx="3448">
                  <c:v>43317.916860358797</c:v>
                </c:pt>
                <c:pt idx="3449">
                  <c:v>43317.927277083334</c:v>
                </c:pt>
                <c:pt idx="3450">
                  <c:v>43317.937693807871</c:v>
                </c:pt>
                <c:pt idx="3451">
                  <c:v>43317.948110532408</c:v>
                </c:pt>
                <c:pt idx="3452">
                  <c:v>43317.958527256946</c:v>
                </c:pt>
                <c:pt idx="3453">
                  <c:v>43317.968943981483</c:v>
                </c:pt>
                <c:pt idx="3454">
                  <c:v>43317.97936070602</c:v>
                </c:pt>
                <c:pt idx="3455">
                  <c:v>43317.989777430557</c:v>
                </c:pt>
                <c:pt idx="3456">
                  <c:v>43318.000194155095</c:v>
                </c:pt>
                <c:pt idx="3457">
                  <c:v>43318.010610879632</c:v>
                </c:pt>
                <c:pt idx="3458">
                  <c:v>43318.021027604169</c:v>
                </c:pt>
                <c:pt idx="3459">
                  <c:v>43318.031444328706</c:v>
                </c:pt>
                <c:pt idx="3460">
                  <c:v>43318.041861053243</c:v>
                </c:pt>
                <c:pt idx="3461">
                  <c:v>43318.052277777781</c:v>
                </c:pt>
                <c:pt idx="3462">
                  <c:v>43318.062694502318</c:v>
                </c:pt>
                <c:pt idx="3463">
                  <c:v>43318.073111226855</c:v>
                </c:pt>
                <c:pt idx="3464">
                  <c:v>43318.083527951392</c:v>
                </c:pt>
                <c:pt idx="3465">
                  <c:v>43318.093944675929</c:v>
                </c:pt>
                <c:pt idx="3466">
                  <c:v>43318.104361400467</c:v>
                </c:pt>
                <c:pt idx="3467">
                  <c:v>43318.114778124997</c:v>
                </c:pt>
                <c:pt idx="3468">
                  <c:v>43318.125194849534</c:v>
                </c:pt>
                <c:pt idx="3469">
                  <c:v>43318.135611574071</c:v>
                </c:pt>
                <c:pt idx="3470">
                  <c:v>43318.146028298608</c:v>
                </c:pt>
                <c:pt idx="3471">
                  <c:v>43318.156445023145</c:v>
                </c:pt>
                <c:pt idx="3472">
                  <c:v>43318.166861747683</c:v>
                </c:pt>
                <c:pt idx="3473">
                  <c:v>43318.17727847222</c:v>
                </c:pt>
                <c:pt idx="3474">
                  <c:v>43318.187695196757</c:v>
                </c:pt>
                <c:pt idx="3475">
                  <c:v>43318.198111921294</c:v>
                </c:pt>
                <c:pt idx="3476">
                  <c:v>43318.208528645831</c:v>
                </c:pt>
                <c:pt idx="3477">
                  <c:v>43318.218945370369</c:v>
                </c:pt>
                <c:pt idx="3478">
                  <c:v>43318.229362094906</c:v>
                </c:pt>
                <c:pt idx="3479">
                  <c:v>43318.239778819443</c:v>
                </c:pt>
                <c:pt idx="3480">
                  <c:v>43318.25019554398</c:v>
                </c:pt>
                <c:pt idx="3481">
                  <c:v>43318.260612268517</c:v>
                </c:pt>
                <c:pt idx="3482">
                  <c:v>43318.271028993055</c:v>
                </c:pt>
                <c:pt idx="3483">
                  <c:v>43318.281445717592</c:v>
                </c:pt>
                <c:pt idx="3484">
                  <c:v>43318.291862442129</c:v>
                </c:pt>
                <c:pt idx="3485">
                  <c:v>43318.302279166666</c:v>
                </c:pt>
                <c:pt idx="3486">
                  <c:v>43318.312695891203</c:v>
                </c:pt>
                <c:pt idx="3487">
                  <c:v>43318.323112615741</c:v>
                </c:pt>
                <c:pt idx="3488">
                  <c:v>43318.333529340278</c:v>
                </c:pt>
                <c:pt idx="3489">
                  <c:v>43318.343946064815</c:v>
                </c:pt>
                <c:pt idx="3490">
                  <c:v>43318.354362789352</c:v>
                </c:pt>
                <c:pt idx="3491">
                  <c:v>43318.36477951389</c:v>
                </c:pt>
                <c:pt idx="3492">
                  <c:v>43318.375196238427</c:v>
                </c:pt>
                <c:pt idx="3493">
                  <c:v>43318.385612962964</c:v>
                </c:pt>
                <c:pt idx="3494">
                  <c:v>43318.396029687501</c:v>
                </c:pt>
                <c:pt idx="3495">
                  <c:v>43318.406446412038</c:v>
                </c:pt>
                <c:pt idx="3496">
                  <c:v>43318.416863136576</c:v>
                </c:pt>
                <c:pt idx="3497">
                  <c:v>43318.427279861113</c:v>
                </c:pt>
                <c:pt idx="3498">
                  <c:v>43318.43769658565</c:v>
                </c:pt>
                <c:pt idx="3499">
                  <c:v>43318.448113310187</c:v>
                </c:pt>
                <c:pt idx="3500">
                  <c:v>43318.458530034724</c:v>
                </c:pt>
                <c:pt idx="3501">
                  <c:v>43318.468946759262</c:v>
                </c:pt>
                <c:pt idx="3502">
                  <c:v>43318.479363483799</c:v>
                </c:pt>
                <c:pt idx="3503">
                  <c:v>43318.489780208336</c:v>
                </c:pt>
                <c:pt idx="3504">
                  <c:v>43318.500196932873</c:v>
                </c:pt>
                <c:pt idx="3505">
                  <c:v>43318.51061365741</c:v>
                </c:pt>
                <c:pt idx="3506">
                  <c:v>43318.521030381948</c:v>
                </c:pt>
                <c:pt idx="3507">
                  <c:v>43318.531447106485</c:v>
                </c:pt>
                <c:pt idx="3508">
                  <c:v>43318.541863831022</c:v>
                </c:pt>
                <c:pt idx="3509">
                  <c:v>43318.552280555552</c:v>
                </c:pt>
                <c:pt idx="3510">
                  <c:v>43318.562697280089</c:v>
                </c:pt>
                <c:pt idx="3511">
                  <c:v>43318.573114004626</c:v>
                </c:pt>
                <c:pt idx="3512">
                  <c:v>43318.583530729164</c:v>
                </c:pt>
                <c:pt idx="3513">
                  <c:v>43318.593947453701</c:v>
                </c:pt>
                <c:pt idx="3514">
                  <c:v>43318.604364178238</c:v>
                </c:pt>
                <c:pt idx="3515">
                  <c:v>43318.614780902775</c:v>
                </c:pt>
                <c:pt idx="3516">
                  <c:v>43318.625197627312</c:v>
                </c:pt>
                <c:pt idx="3517">
                  <c:v>43318.63561435185</c:v>
                </c:pt>
                <c:pt idx="3518">
                  <c:v>43318.646031076387</c:v>
                </c:pt>
                <c:pt idx="3519">
                  <c:v>43318.656447800924</c:v>
                </c:pt>
                <c:pt idx="3520">
                  <c:v>43318.666864525461</c:v>
                </c:pt>
                <c:pt idx="3521">
                  <c:v>43318.677281249998</c:v>
                </c:pt>
                <c:pt idx="3522">
                  <c:v>43318.687697974536</c:v>
                </c:pt>
                <c:pt idx="3523">
                  <c:v>43318.698114699073</c:v>
                </c:pt>
                <c:pt idx="3524">
                  <c:v>43318.70853142361</c:v>
                </c:pt>
                <c:pt idx="3525">
                  <c:v>43318.718948148147</c:v>
                </c:pt>
                <c:pt idx="3526">
                  <c:v>43318.729364872685</c:v>
                </c:pt>
                <c:pt idx="3527">
                  <c:v>43318.739781597222</c:v>
                </c:pt>
                <c:pt idx="3528">
                  <c:v>43318.750198321759</c:v>
                </c:pt>
                <c:pt idx="3529">
                  <c:v>43318.760615046296</c:v>
                </c:pt>
                <c:pt idx="3530">
                  <c:v>43318.771031770833</c:v>
                </c:pt>
                <c:pt idx="3531">
                  <c:v>43318.781448495371</c:v>
                </c:pt>
                <c:pt idx="3532">
                  <c:v>43318.791865219908</c:v>
                </c:pt>
                <c:pt idx="3533">
                  <c:v>43318.802281944445</c:v>
                </c:pt>
                <c:pt idx="3534">
                  <c:v>43318.812698668982</c:v>
                </c:pt>
                <c:pt idx="3535">
                  <c:v>43318.823115393519</c:v>
                </c:pt>
                <c:pt idx="3536">
                  <c:v>43318.833532118057</c:v>
                </c:pt>
                <c:pt idx="3537">
                  <c:v>43318.843948842594</c:v>
                </c:pt>
                <c:pt idx="3538">
                  <c:v>43318.854365567131</c:v>
                </c:pt>
                <c:pt idx="3539">
                  <c:v>43318.864782291668</c:v>
                </c:pt>
                <c:pt idx="3540">
                  <c:v>43318.875199016205</c:v>
                </c:pt>
                <c:pt idx="3541">
                  <c:v>43318.885615740743</c:v>
                </c:pt>
                <c:pt idx="3542">
                  <c:v>43318.89603246528</c:v>
                </c:pt>
                <c:pt idx="3543">
                  <c:v>43318.906449189817</c:v>
                </c:pt>
                <c:pt idx="3544">
                  <c:v>43318.916865914354</c:v>
                </c:pt>
                <c:pt idx="3545">
                  <c:v>43318.927282638891</c:v>
                </c:pt>
                <c:pt idx="3546">
                  <c:v>43318.937699363429</c:v>
                </c:pt>
                <c:pt idx="3547">
                  <c:v>43318.948116087966</c:v>
                </c:pt>
                <c:pt idx="3548">
                  <c:v>43318.958532812503</c:v>
                </c:pt>
                <c:pt idx="3549">
                  <c:v>43318.96894953704</c:v>
                </c:pt>
                <c:pt idx="3550">
                  <c:v>43318.979366261578</c:v>
                </c:pt>
                <c:pt idx="3551">
                  <c:v>43318.989782986115</c:v>
                </c:pt>
                <c:pt idx="3552">
                  <c:v>43319.000199710645</c:v>
                </c:pt>
                <c:pt idx="3553">
                  <c:v>43319.010616435182</c:v>
                </c:pt>
                <c:pt idx="3554">
                  <c:v>43319.021033159719</c:v>
                </c:pt>
                <c:pt idx="3555">
                  <c:v>43319.031449884256</c:v>
                </c:pt>
                <c:pt idx="3556">
                  <c:v>43319.041866608793</c:v>
                </c:pt>
                <c:pt idx="3557">
                  <c:v>43319.052283333331</c:v>
                </c:pt>
                <c:pt idx="3558">
                  <c:v>43319.062700057868</c:v>
                </c:pt>
                <c:pt idx="3559">
                  <c:v>43319.073116782405</c:v>
                </c:pt>
                <c:pt idx="3560">
                  <c:v>43319.083533506942</c:v>
                </c:pt>
                <c:pt idx="3561">
                  <c:v>43319.09395023148</c:v>
                </c:pt>
                <c:pt idx="3562">
                  <c:v>43319.104366956017</c:v>
                </c:pt>
                <c:pt idx="3563">
                  <c:v>43319.114783680554</c:v>
                </c:pt>
                <c:pt idx="3564">
                  <c:v>43319.125200405091</c:v>
                </c:pt>
                <c:pt idx="3565">
                  <c:v>43319.135617129628</c:v>
                </c:pt>
                <c:pt idx="3566">
                  <c:v>43319.146033854166</c:v>
                </c:pt>
                <c:pt idx="3567">
                  <c:v>43319.156450578703</c:v>
                </c:pt>
                <c:pt idx="3568">
                  <c:v>43319.16686730324</c:v>
                </c:pt>
                <c:pt idx="3569">
                  <c:v>43319.177284027777</c:v>
                </c:pt>
                <c:pt idx="3570">
                  <c:v>43319.187700752314</c:v>
                </c:pt>
                <c:pt idx="3571">
                  <c:v>43319.198117476852</c:v>
                </c:pt>
                <c:pt idx="3572">
                  <c:v>43319.208534201389</c:v>
                </c:pt>
                <c:pt idx="3573">
                  <c:v>43319.218950925926</c:v>
                </c:pt>
                <c:pt idx="3574">
                  <c:v>43319.229367650463</c:v>
                </c:pt>
                <c:pt idx="3575">
                  <c:v>43319.239784375</c:v>
                </c:pt>
                <c:pt idx="3576">
                  <c:v>43319.250201099538</c:v>
                </c:pt>
                <c:pt idx="3577">
                  <c:v>43319.260617824075</c:v>
                </c:pt>
                <c:pt idx="3578">
                  <c:v>43319.271034548612</c:v>
                </c:pt>
                <c:pt idx="3579">
                  <c:v>43319.281451273149</c:v>
                </c:pt>
                <c:pt idx="3580">
                  <c:v>43319.291867997686</c:v>
                </c:pt>
                <c:pt idx="3581">
                  <c:v>43319.302284722224</c:v>
                </c:pt>
                <c:pt idx="3582">
                  <c:v>43319.312701446761</c:v>
                </c:pt>
                <c:pt idx="3583">
                  <c:v>43319.323118171298</c:v>
                </c:pt>
                <c:pt idx="3584">
                  <c:v>43319.333534895835</c:v>
                </c:pt>
                <c:pt idx="3585">
                  <c:v>43319.343951620373</c:v>
                </c:pt>
                <c:pt idx="3586">
                  <c:v>43319.35436834491</c:v>
                </c:pt>
                <c:pt idx="3587">
                  <c:v>43319.364785069447</c:v>
                </c:pt>
                <c:pt idx="3588">
                  <c:v>43319.375201793984</c:v>
                </c:pt>
                <c:pt idx="3589">
                  <c:v>43319.385618518521</c:v>
                </c:pt>
                <c:pt idx="3590">
                  <c:v>43319.396035243059</c:v>
                </c:pt>
                <c:pt idx="3591">
                  <c:v>43319.406451967596</c:v>
                </c:pt>
                <c:pt idx="3592">
                  <c:v>43319.416868692133</c:v>
                </c:pt>
                <c:pt idx="3593">
                  <c:v>43319.42728541667</c:v>
                </c:pt>
                <c:pt idx="3594">
                  <c:v>43319.4377021412</c:v>
                </c:pt>
                <c:pt idx="3595">
                  <c:v>43319.448118865737</c:v>
                </c:pt>
                <c:pt idx="3596">
                  <c:v>43319.458535590275</c:v>
                </c:pt>
                <c:pt idx="3597">
                  <c:v>43319.468952314812</c:v>
                </c:pt>
                <c:pt idx="3598">
                  <c:v>43319.479369039349</c:v>
                </c:pt>
                <c:pt idx="3599">
                  <c:v>43319.489785763886</c:v>
                </c:pt>
                <c:pt idx="3600">
                  <c:v>43319.500202488423</c:v>
                </c:pt>
                <c:pt idx="3601">
                  <c:v>43319.510619212961</c:v>
                </c:pt>
                <c:pt idx="3602">
                  <c:v>43319.521035937498</c:v>
                </c:pt>
                <c:pt idx="3603">
                  <c:v>43319.531452662035</c:v>
                </c:pt>
                <c:pt idx="3604">
                  <c:v>43319.541869386572</c:v>
                </c:pt>
                <c:pt idx="3605">
                  <c:v>43319.552286111109</c:v>
                </c:pt>
                <c:pt idx="3606">
                  <c:v>43319.562702835647</c:v>
                </c:pt>
                <c:pt idx="3607">
                  <c:v>43319.573119560184</c:v>
                </c:pt>
                <c:pt idx="3608">
                  <c:v>43319.583536284721</c:v>
                </c:pt>
                <c:pt idx="3609">
                  <c:v>43319.593953009258</c:v>
                </c:pt>
                <c:pt idx="3610">
                  <c:v>43319.604369733795</c:v>
                </c:pt>
                <c:pt idx="3611">
                  <c:v>43319.614786458333</c:v>
                </c:pt>
                <c:pt idx="3612">
                  <c:v>43319.62520318287</c:v>
                </c:pt>
                <c:pt idx="3613">
                  <c:v>43319.635619907407</c:v>
                </c:pt>
                <c:pt idx="3614">
                  <c:v>43319.646036631944</c:v>
                </c:pt>
                <c:pt idx="3615">
                  <c:v>43319.656453356482</c:v>
                </c:pt>
                <c:pt idx="3616">
                  <c:v>43319.666870081019</c:v>
                </c:pt>
                <c:pt idx="3617">
                  <c:v>43319.677286805556</c:v>
                </c:pt>
                <c:pt idx="3618">
                  <c:v>43319.687703530093</c:v>
                </c:pt>
                <c:pt idx="3619">
                  <c:v>43319.69812025463</c:v>
                </c:pt>
                <c:pt idx="3620">
                  <c:v>43319.708536979168</c:v>
                </c:pt>
                <c:pt idx="3621">
                  <c:v>43319.718953703705</c:v>
                </c:pt>
                <c:pt idx="3622">
                  <c:v>43319.729370428242</c:v>
                </c:pt>
                <c:pt idx="3623">
                  <c:v>43319.739787152779</c:v>
                </c:pt>
                <c:pt idx="3624">
                  <c:v>43319.750203877316</c:v>
                </c:pt>
                <c:pt idx="3625">
                  <c:v>43319.760620601854</c:v>
                </c:pt>
                <c:pt idx="3626">
                  <c:v>43319.771037326391</c:v>
                </c:pt>
                <c:pt idx="3627">
                  <c:v>43319.781454050928</c:v>
                </c:pt>
                <c:pt idx="3628">
                  <c:v>43319.791870775465</c:v>
                </c:pt>
                <c:pt idx="3629">
                  <c:v>43319.802287500002</c:v>
                </c:pt>
                <c:pt idx="3630">
                  <c:v>43319.81270422454</c:v>
                </c:pt>
                <c:pt idx="3631">
                  <c:v>43319.823120949077</c:v>
                </c:pt>
                <c:pt idx="3632">
                  <c:v>43319.833537673614</c:v>
                </c:pt>
                <c:pt idx="3633">
                  <c:v>43319.843954398151</c:v>
                </c:pt>
                <c:pt idx="3634">
                  <c:v>43319.854371122688</c:v>
                </c:pt>
                <c:pt idx="3635">
                  <c:v>43319.864787847226</c:v>
                </c:pt>
                <c:pt idx="3636">
                  <c:v>43319.875204571763</c:v>
                </c:pt>
                <c:pt idx="3637">
                  <c:v>43319.885621296293</c:v>
                </c:pt>
                <c:pt idx="3638">
                  <c:v>43319.89603802083</c:v>
                </c:pt>
                <c:pt idx="3639">
                  <c:v>43319.906454745367</c:v>
                </c:pt>
                <c:pt idx="3640">
                  <c:v>43319.916871469904</c:v>
                </c:pt>
                <c:pt idx="3641">
                  <c:v>43319.927288194442</c:v>
                </c:pt>
                <c:pt idx="3642">
                  <c:v>43319.937704918979</c:v>
                </c:pt>
                <c:pt idx="3643">
                  <c:v>43319.948121643516</c:v>
                </c:pt>
                <c:pt idx="3644">
                  <c:v>43319.958538368053</c:v>
                </c:pt>
                <c:pt idx="3645">
                  <c:v>43319.96895509259</c:v>
                </c:pt>
                <c:pt idx="3646">
                  <c:v>43319.979371817128</c:v>
                </c:pt>
                <c:pt idx="3647">
                  <c:v>43319.989788541665</c:v>
                </c:pt>
                <c:pt idx="3648">
                  <c:v>43320.000205266202</c:v>
                </c:pt>
                <c:pt idx="3649">
                  <c:v>43320.010621990739</c:v>
                </c:pt>
                <c:pt idx="3650">
                  <c:v>43320.021038715277</c:v>
                </c:pt>
                <c:pt idx="3651">
                  <c:v>43320.031455439814</c:v>
                </c:pt>
                <c:pt idx="3652">
                  <c:v>43320.041872164351</c:v>
                </c:pt>
                <c:pt idx="3653">
                  <c:v>43320.052288888888</c:v>
                </c:pt>
                <c:pt idx="3654">
                  <c:v>43320.062705613425</c:v>
                </c:pt>
                <c:pt idx="3655">
                  <c:v>43320.073122337963</c:v>
                </c:pt>
                <c:pt idx="3656">
                  <c:v>43320.0835390625</c:v>
                </c:pt>
                <c:pt idx="3657">
                  <c:v>43320.093955787037</c:v>
                </c:pt>
                <c:pt idx="3658">
                  <c:v>43320.104372511574</c:v>
                </c:pt>
                <c:pt idx="3659">
                  <c:v>43320.114789236111</c:v>
                </c:pt>
                <c:pt idx="3660">
                  <c:v>43320.125205960649</c:v>
                </c:pt>
                <c:pt idx="3661">
                  <c:v>43320.135622685186</c:v>
                </c:pt>
                <c:pt idx="3662">
                  <c:v>43320.146039409723</c:v>
                </c:pt>
                <c:pt idx="3663">
                  <c:v>43320.15645613426</c:v>
                </c:pt>
                <c:pt idx="3664">
                  <c:v>43320.166872858797</c:v>
                </c:pt>
                <c:pt idx="3665">
                  <c:v>43320.177289583335</c:v>
                </c:pt>
                <c:pt idx="3666">
                  <c:v>43320.187706307872</c:v>
                </c:pt>
                <c:pt idx="3667">
                  <c:v>43320.198123032409</c:v>
                </c:pt>
                <c:pt idx="3668">
                  <c:v>43320.208539756946</c:v>
                </c:pt>
                <c:pt idx="3669">
                  <c:v>43320.218956481483</c:v>
                </c:pt>
                <c:pt idx="3670">
                  <c:v>43320.229373206021</c:v>
                </c:pt>
                <c:pt idx="3671">
                  <c:v>43320.239789930558</c:v>
                </c:pt>
                <c:pt idx="3672">
                  <c:v>43320.250206655095</c:v>
                </c:pt>
                <c:pt idx="3673">
                  <c:v>43320.260623379632</c:v>
                </c:pt>
                <c:pt idx="3674">
                  <c:v>43320.27104010417</c:v>
                </c:pt>
                <c:pt idx="3675">
                  <c:v>43320.281456828707</c:v>
                </c:pt>
                <c:pt idx="3676">
                  <c:v>43320.291873553244</c:v>
                </c:pt>
                <c:pt idx="3677">
                  <c:v>43320.302290277781</c:v>
                </c:pt>
                <c:pt idx="3678">
                  <c:v>43320.312707002318</c:v>
                </c:pt>
                <c:pt idx="3679">
                  <c:v>43320.323123726848</c:v>
                </c:pt>
                <c:pt idx="3680">
                  <c:v>43320.333540451385</c:v>
                </c:pt>
                <c:pt idx="3681">
                  <c:v>43320.343957175923</c:v>
                </c:pt>
                <c:pt idx="3682">
                  <c:v>43320.35437390046</c:v>
                </c:pt>
                <c:pt idx="3683">
                  <c:v>43320.364790624997</c:v>
                </c:pt>
                <c:pt idx="3684">
                  <c:v>43320.375207349534</c:v>
                </c:pt>
                <c:pt idx="3685">
                  <c:v>43320.385624074072</c:v>
                </c:pt>
                <c:pt idx="3686">
                  <c:v>43320.396040798609</c:v>
                </c:pt>
                <c:pt idx="3687">
                  <c:v>43320.406457523146</c:v>
                </c:pt>
                <c:pt idx="3688">
                  <c:v>43320.416874247683</c:v>
                </c:pt>
                <c:pt idx="3689">
                  <c:v>43320.42729097222</c:v>
                </c:pt>
                <c:pt idx="3690">
                  <c:v>43320.437707696758</c:v>
                </c:pt>
                <c:pt idx="3691">
                  <c:v>43320.448124421295</c:v>
                </c:pt>
                <c:pt idx="3692">
                  <c:v>43320.458541145832</c:v>
                </c:pt>
                <c:pt idx="3693">
                  <c:v>43320.468957870369</c:v>
                </c:pt>
                <c:pt idx="3694">
                  <c:v>43320.479374594906</c:v>
                </c:pt>
                <c:pt idx="3695">
                  <c:v>43320.489791319444</c:v>
                </c:pt>
                <c:pt idx="3696">
                  <c:v>43320.500208043981</c:v>
                </c:pt>
                <c:pt idx="3697">
                  <c:v>43320.510624768518</c:v>
                </c:pt>
                <c:pt idx="3698">
                  <c:v>43320.521041493055</c:v>
                </c:pt>
                <c:pt idx="3699">
                  <c:v>43320.531458217592</c:v>
                </c:pt>
                <c:pt idx="3700">
                  <c:v>43320.54187494213</c:v>
                </c:pt>
                <c:pt idx="3701">
                  <c:v>43320.552291666667</c:v>
                </c:pt>
                <c:pt idx="3702">
                  <c:v>43320.562708391204</c:v>
                </c:pt>
                <c:pt idx="3703">
                  <c:v>43320.573125115741</c:v>
                </c:pt>
                <c:pt idx="3704">
                  <c:v>43320.583541840278</c:v>
                </c:pt>
                <c:pt idx="3705">
                  <c:v>43320.593958564816</c:v>
                </c:pt>
                <c:pt idx="3706">
                  <c:v>43320.604375289353</c:v>
                </c:pt>
                <c:pt idx="3707">
                  <c:v>43320.61479201389</c:v>
                </c:pt>
                <c:pt idx="3708">
                  <c:v>43320.625208738427</c:v>
                </c:pt>
                <c:pt idx="3709">
                  <c:v>43320.635625462965</c:v>
                </c:pt>
                <c:pt idx="3710">
                  <c:v>43320.646042187502</c:v>
                </c:pt>
                <c:pt idx="3711">
                  <c:v>43320.656458912039</c:v>
                </c:pt>
                <c:pt idx="3712">
                  <c:v>43320.666875636576</c:v>
                </c:pt>
                <c:pt idx="3713">
                  <c:v>43320.677292361113</c:v>
                </c:pt>
                <c:pt idx="3714">
                  <c:v>43320.687709085651</c:v>
                </c:pt>
                <c:pt idx="3715">
                  <c:v>43320.698125810188</c:v>
                </c:pt>
                <c:pt idx="3716">
                  <c:v>43320.708542534725</c:v>
                </c:pt>
                <c:pt idx="3717">
                  <c:v>43320.718959259262</c:v>
                </c:pt>
                <c:pt idx="3718">
                  <c:v>43320.729375983799</c:v>
                </c:pt>
                <c:pt idx="3719">
                  <c:v>43320.739792708337</c:v>
                </c:pt>
                <c:pt idx="3720">
                  <c:v>43320.750209432874</c:v>
                </c:pt>
                <c:pt idx="3721">
                  <c:v>43320.760626157411</c:v>
                </c:pt>
                <c:pt idx="3722">
                  <c:v>43320.771042881941</c:v>
                </c:pt>
                <c:pt idx="3723">
                  <c:v>43320.781459606478</c:v>
                </c:pt>
                <c:pt idx="3724">
                  <c:v>43320.791876331015</c:v>
                </c:pt>
                <c:pt idx="3725">
                  <c:v>43320.802293055553</c:v>
                </c:pt>
                <c:pt idx="3726">
                  <c:v>43320.81270978009</c:v>
                </c:pt>
                <c:pt idx="3727">
                  <c:v>43320.823126504627</c:v>
                </c:pt>
                <c:pt idx="3728">
                  <c:v>43320.833543229164</c:v>
                </c:pt>
                <c:pt idx="3729">
                  <c:v>43320.843959953701</c:v>
                </c:pt>
                <c:pt idx="3730">
                  <c:v>43320.854376678239</c:v>
                </c:pt>
                <c:pt idx="3731">
                  <c:v>43320.864793402776</c:v>
                </c:pt>
                <c:pt idx="3732">
                  <c:v>43320.875210127313</c:v>
                </c:pt>
                <c:pt idx="3733">
                  <c:v>43320.88562685185</c:v>
                </c:pt>
                <c:pt idx="3734">
                  <c:v>43320.896043576387</c:v>
                </c:pt>
                <c:pt idx="3735">
                  <c:v>43320.906460300925</c:v>
                </c:pt>
                <c:pt idx="3736">
                  <c:v>43320.916877025462</c:v>
                </c:pt>
                <c:pt idx="3737">
                  <c:v>43320.927293749999</c:v>
                </c:pt>
                <c:pt idx="3738">
                  <c:v>43320.937710474536</c:v>
                </c:pt>
                <c:pt idx="3739">
                  <c:v>43320.948127199073</c:v>
                </c:pt>
                <c:pt idx="3740">
                  <c:v>43320.958543923611</c:v>
                </c:pt>
                <c:pt idx="3741">
                  <c:v>43320.968960648148</c:v>
                </c:pt>
                <c:pt idx="3742">
                  <c:v>43320.979377372685</c:v>
                </c:pt>
                <c:pt idx="3743">
                  <c:v>43320.989794097222</c:v>
                </c:pt>
                <c:pt idx="3744">
                  <c:v>43321.00021082176</c:v>
                </c:pt>
                <c:pt idx="3745">
                  <c:v>43321.010627546297</c:v>
                </c:pt>
                <c:pt idx="3746">
                  <c:v>43321.021044270834</c:v>
                </c:pt>
                <c:pt idx="3747">
                  <c:v>43321.031460995371</c:v>
                </c:pt>
                <c:pt idx="3748">
                  <c:v>43321.041877719908</c:v>
                </c:pt>
                <c:pt idx="3749">
                  <c:v>43321.052294444446</c:v>
                </c:pt>
                <c:pt idx="3750">
                  <c:v>43321.062711168983</c:v>
                </c:pt>
                <c:pt idx="3751">
                  <c:v>43321.07312789352</c:v>
                </c:pt>
                <c:pt idx="3752">
                  <c:v>43321.083544618057</c:v>
                </c:pt>
                <c:pt idx="3753">
                  <c:v>43321.093961342594</c:v>
                </c:pt>
                <c:pt idx="3754">
                  <c:v>43321.104378067132</c:v>
                </c:pt>
                <c:pt idx="3755">
                  <c:v>43321.114794791669</c:v>
                </c:pt>
                <c:pt idx="3756">
                  <c:v>43321.125211516206</c:v>
                </c:pt>
                <c:pt idx="3757">
                  <c:v>43321.135628240743</c:v>
                </c:pt>
                <c:pt idx="3758">
                  <c:v>43321.14604496528</c:v>
                </c:pt>
                <c:pt idx="3759">
                  <c:v>43321.156461689818</c:v>
                </c:pt>
                <c:pt idx="3760">
                  <c:v>43321.166878414355</c:v>
                </c:pt>
                <c:pt idx="3761">
                  <c:v>43321.177295138892</c:v>
                </c:pt>
                <c:pt idx="3762">
                  <c:v>43321.187711863429</c:v>
                </c:pt>
                <c:pt idx="3763">
                  <c:v>43321.198128587966</c:v>
                </c:pt>
                <c:pt idx="3764">
                  <c:v>43321.208545312496</c:v>
                </c:pt>
                <c:pt idx="3765">
                  <c:v>43321.218962037034</c:v>
                </c:pt>
                <c:pt idx="3766">
                  <c:v>43321.229378761571</c:v>
                </c:pt>
                <c:pt idx="3767">
                  <c:v>43321.239795486108</c:v>
                </c:pt>
                <c:pt idx="3768">
                  <c:v>43321.250212210645</c:v>
                </c:pt>
                <c:pt idx="3769">
                  <c:v>43321.260628935182</c:v>
                </c:pt>
                <c:pt idx="3770">
                  <c:v>43321.27104565972</c:v>
                </c:pt>
                <c:pt idx="3771">
                  <c:v>43321.281462384257</c:v>
                </c:pt>
                <c:pt idx="3772">
                  <c:v>43321.291879108794</c:v>
                </c:pt>
                <c:pt idx="3773">
                  <c:v>43321.302295833331</c:v>
                </c:pt>
                <c:pt idx="3774">
                  <c:v>43321.312712557869</c:v>
                </c:pt>
                <c:pt idx="3775">
                  <c:v>43321.323129282406</c:v>
                </c:pt>
                <c:pt idx="3776">
                  <c:v>43321.333546006943</c:v>
                </c:pt>
                <c:pt idx="3777">
                  <c:v>43321.34396273148</c:v>
                </c:pt>
                <c:pt idx="3778">
                  <c:v>43321.354379456017</c:v>
                </c:pt>
                <c:pt idx="3779">
                  <c:v>43321.364796180555</c:v>
                </c:pt>
                <c:pt idx="3780">
                  <c:v>43321.375212905092</c:v>
                </c:pt>
                <c:pt idx="3781">
                  <c:v>43321.385629629629</c:v>
                </c:pt>
                <c:pt idx="3782">
                  <c:v>43321.396046354166</c:v>
                </c:pt>
                <c:pt idx="3783">
                  <c:v>43321.406463078703</c:v>
                </c:pt>
                <c:pt idx="3784">
                  <c:v>43321.416879803241</c:v>
                </c:pt>
                <c:pt idx="3785">
                  <c:v>43321.427296527778</c:v>
                </c:pt>
                <c:pt idx="3786">
                  <c:v>43321.437713252315</c:v>
                </c:pt>
                <c:pt idx="3787">
                  <c:v>43321.448129976852</c:v>
                </c:pt>
                <c:pt idx="3788">
                  <c:v>43321.458546701389</c:v>
                </c:pt>
                <c:pt idx="3789">
                  <c:v>43321.468963425927</c:v>
                </c:pt>
                <c:pt idx="3790">
                  <c:v>43321.479380150464</c:v>
                </c:pt>
                <c:pt idx="3791">
                  <c:v>43321.489796875001</c:v>
                </c:pt>
                <c:pt idx="3792">
                  <c:v>43321.500213599538</c:v>
                </c:pt>
                <c:pt idx="3793">
                  <c:v>43321.510630324075</c:v>
                </c:pt>
                <c:pt idx="3794">
                  <c:v>43321.521047048613</c:v>
                </c:pt>
                <c:pt idx="3795">
                  <c:v>43321.53146377315</c:v>
                </c:pt>
                <c:pt idx="3796">
                  <c:v>43321.541880497687</c:v>
                </c:pt>
                <c:pt idx="3797">
                  <c:v>43321.552297222224</c:v>
                </c:pt>
                <c:pt idx="3798">
                  <c:v>43321.562713946762</c:v>
                </c:pt>
                <c:pt idx="3799">
                  <c:v>43321.573130671299</c:v>
                </c:pt>
                <c:pt idx="3800">
                  <c:v>43321.583547395836</c:v>
                </c:pt>
                <c:pt idx="3801">
                  <c:v>43321.593964120373</c:v>
                </c:pt>
                <c:pt idx="3802">
                  <c:v>43321.60438084491</c:v>
                </c:pt>
                <c:pt idx="3803">
                  <c:v>43321.614797569448</c:v>
                </c:pt>
                <c:pt idx="3804">
                  <c:v>43321.625214293985</c:v>
                </c:pt>
                <c:pt idx="3805">
                  <c:v>43321.635631018522</c:v>
                </c:pt>
                <c:pt idx="3806">
                  <c:v>43321.646047743059</c:v>
                </c:pt>
                <c:pt idx="3807">
                  <c:v>43321.656464467589</c:v>
                </c:pt>
                <c:pt idx="3808">
                  <c:v>43321.666881192126</c:v>
                </c:pt>
                <c:pt idx="3809">
                  <c:v>43321.677297916664</c:v>
                </c:pt>
                <c:pt idx="3810">
                  <c:v>43321.687714641201</c:v>
                </c:pt>
                <c:pt idx="3811">
                  <c:v>43321.698131365738</c:v>
                </c:pt>
                <c:pt idx="3812">
                  <c:v>43321.708548090275</c:v>
                </c:pt>
                <c:pt idx="3813">
                  <c:v>43321.718964814812</c:v>
                </c:pt>
                <c:pt idx="3814">
                  <c:v>43321.72938153935</c:v>
                </c:pt>
                <c:pt idx="3815">
                  <c:v>43321.739798263887</c:v>
                </c:pt>
                <c:pt idx="3816">
                  <c:v>43321.750214988424</c:v>
                </c:pt>
                <c:pt idx="3817">
                  <c:v>43321.760631712961</c:v>
                </c:pt>
                <c:pt idx="3818">
                  <c:v>43321.771048437498</c:v>
                </c:pt>
                <c:pt idx="3819">
                  <c:v>43321.781465162036</c:v>
                </c:pt>
                <c:pt idx="3820">
                  <c:v>43321.791881886573</c:v>
                </c:pt>
                <c:pt idx="3821">
                  <c:v>43321.80229861111</c:v>
                </c:pt>
                <c:pt idx="3822">
                  <c:v>43321.812715335647</c:v>
                </c:pt>
                <c:pt idx="3823">
                  <c:v>43321.823132060184</c:v>
                </c:pt>
                <c:pt idx="3824">
                  <c:v>43321.833548784722</c:v>
                </c:pt>
                <c:pt idx="3825">
                  <c:v>43321.843965509259</c:v>
                </c:pt>
                <c:pt idx="3826">
                  <c:v>43321.854382233796</c:v>
                </c:pt>
                <c:pt idx="3827">
                  <c:v>43321.864798958333</c:v>
                </c:pt>
                <c:pt idx="3828">
                  <c:v>43321.87521568287</c:v>
                </c:pt>
                <c:pt idx="3829">
                  <c:v>43321.885632407408</c:v>
                </c:pt>
                <c:pt idx="3830">
                  <c:v>43321.896049131945</c:v>
                </c:pt>
                <c:pt idx="3831">
                  <c:v>43321.906465856482</c:v>
                </c:pt>
                <c:pt idx="3832">
                  <c:v>43321.916882581019</c:v>
                </c:pt>
                <c:pt idx="3833">
                  <c:v>43321.927299305557</c:v>
                </c:pt>
                <c:pt idx="3834">
                  <c:v>43321.937716030094</c:v>
                </c:pt>
                <c:pt idx="3835">
                  <c:v>43321.948132754631</c:v>
                </c:pt>
                <c:pt idx="3836">
                  <c:v>43321.958549479168</c:v>
                </c:pt>
                <c:pt idx="3837">
                  <c:v>43321.968966203705</c:v>
                </c:pt>
                <c:pt idx="3838">
                  <c:v>43321.979382928243</c:v>
                </c:pt>
                <c:pt idx="3839">
                  <c:v>43321.98979965278</c:v>
                </c:pt>
                <c:pt idx="3840">
                  <c:v>43322.000216377317</c:v>
                </c:pt>
                <c:pt idx="3841">
                  <c:v>43322.010633101854</c:v>
                </c:pt>
                <c:pt idx="3842">
                  <c:v>43322.021049826391</c:v>
                </c:pt>
                <c:pt idx="3843">
                  <c:v>43322.031466550929</c:v>
                </c:pt>
                <c:pt idx="3844">
                  <c:v>43322.041883275466</c:v>
                </c:pt>
                <c:pt idx="3845">
                  <c:v>43322.052300000003</c:v>
                </c:pt>
                <c:pt idx="3846">
                  <c:v>43322.06271672454</c:v>
                </c:pt>
                <c:pt idx="3847">
                  <c:v>43322.073133449077</c:v>
                </c:pt>
                <c:pt idx="3848">
                  <c:v>43322.083550173615</c:v>
                </c:pt>
                <c:pt idx="3849">
                  <c:v>43322.093966898145</c:v>
                </c:pt>
                <c:pt idx="3850">
                  <c:v>43322.104383622682</c:v>
                </c:pt>
                <c:pt idx="3851">
                  <c:v>43322.114800347219</c:v>
                </c:pt>
                <c:pt idx="3852">
                  <c:v>43322.125217071756</c:v>
                </c:pt>
                <c:pt idx="3853">
                  <c:v>43322.135633796293</c:v>
                </c:pt>
                <c:pt idx="3854">
                  <c:v>43322.146050520831</c:v>
                </c:pt>
                <c:pt idx="3855">
                  <c:v>43322.156467245368</c:v>
                </c:pt>
                <c:pt idx="3856">
                  <c:v>43322.166883969905</c:v>
                </c:pt>
                <c:pt idx="3857">
                  <c:v>43322.177300694442</c:v>
                </c:pt>
                <c:pt idx="3858">
                  <c:v>43322.187717418979</c:v>
                </c:pt>
                <c:pt idx="3859">
                  <c:v>43322.198134143517</c:v>
                </c:pt>
                <c:pt idx="3860">
                  <c:v>43322.208550868054</c:v>
                </c:pt>
                <c:pt idx="3861">
                  <c:v>43322.218967592591</c:v>
                </c:pt>
                <c:pt idx="3862">
                  <c:v>43322.229384317128</c:v>
                </c:pt>
                <c:pt idx="3863">
                  <c:v>43322.239801041665</c:v>
                </c:pt>
                <c:pt idx="3864">
                  <c:v>43322.250217766203</c:v>
                </c:pt>
                <c:pt idx="3865">
                  <c:v>43322.26063449074</c:v>
                </c:pt>
                <c:pt idx="3866">
                  <c:v>43322.271051215277</c:v>
                </c:pt>
                <c:pt idx="3867">
                  <c:v>43322.281467939814</c:v>
                </c:pt>
                <c:pt idx="3868">
                  <c:v>43322.291884664352</c:v>
                </c:pt>
                <c:pt idx="3869">
                  <c:v>43322.302301388889</c:v>
                </c:pt>
                <c:pt idx="3870">
                  <c:v>43322.312718113426</c:v>
                </c:pt>
                <c:pt idx="3871">
                  <c:v>43322.323134837963</c:v>
                </c:pt>
                <c:pt idx="3872">
                  <c:v>43322.3335515625</c:v>
                </c:pt>
                <c:pt idx="3873">
                  <c:v>43322.343968287038</c:v>
                </c:pt>
                <c:pt idx="3874">
                  <c:v>43322.354385011575</c:v>
                </c:pt>
                <c:pt idx="3875">
                  <c:v>43322.364801736112</c:v>
                </c:pt>
                <c:pt idx="3876">
                  <c:v>43322.375218460649</c:v>
                </c:pt>
                <c:pt idx="3877">
                  <c:v>43322.385635185186</c:v>
                </c:pt>
                <c:pt idx="3878">
                  <c:v>43322.396051909724</c:v>
                </c:pt>
                <c:pt idx="3879">
                  <c:v>43322.406468634261</c:v>
                </c:pt>
                <c:pt idx="3880">
                  <c:v>43322.416885358798</c:v>
                </c:pt>
                <c:pt idx="3881">
                  <c:v>43322.427302083335</c:v>
                </c:pt>
                <c:pt idx="3882">
                  <c:v>43322.437718807872</c:v>
                </c:pt>
                <c:pt idx="3883">
                  <c:v>43322.44813553241</c:v>
                </c:pt>
                <c:pt idx="3884">
                  <c:v>43322.458552256947</c:v>
                </c:pt>
                <c:pt idx="3885">
                  <c:v>43322.468968981484</c:v>
                </c:pt>
                <c:pt idx="3886">
                  <c:v>43322.479385706021</c:v>
                </c:pt>
                <c:pt idx="3887">
                  <c:v>43322.489802430558</c:v>
                </c:pt>
                <c:pt idx="3888">
                  <c:v>43322.500219155096</c:v>
                </c:pt>
                <c:pt idx="3889">
                  <c:v>43322.510635879633</c:v>
                </c:pt>
                <c:pt idx="3890">
                  <c:v>43322.52105260417</c:v>
                </c:pt>
                <c:pt idx="3891">
                  <c:v>43322.531469328707</c:v>
                </c:pt>
                <c:pt idx="3892">
                  <c:v>43322.541886053237</c:v>
                </c:pt>
                <c:pt idx="3893">
                  <c:v>43322.552302777774</c:v>
                </c:pt>
                <c:pt idx="3894">
                  <c:v>43322.562719502312</c:v>
                </c:pt>
                <c:pt idx="3895">
                  <c:v>43322.573136226849</c:v>
                </c:pt>
                <c:pt idx="3896">
                  <c:v>43322.583552951386</c:v>
                </c:pt>
                <c:pt idx="3897">
                  <c:v>43322.593969675923</c:v>
                </c:pt>
                <c:pt idx="3898">
                  <c:v>43322.60438640046</c:v>
                </c:pt>
                <c:pt idx="3899">
                  <c:v>43322.614803124998</c:v>
                </c:pt>
                <c:pt idx="3900">
                  <c:v>43322.625219849535</c:v>
                </c:pt>
                <c:pt idx="3901">
                  <c:v>43322.635636574072</c:v>
                </c:pt>
                <c:pt idx="3902">
                  <c:v>43322.646053298609</c:v>
                </c:pt>
                <c:pt idx="3903">
                  <c:v>43322.656470023147</c:v>
                </c:pt>
                <c:pt idx="3904">
                  <c:v>43322.666886747684</c:v>
                </c:pt>
                <c:pt idx="3905">
                  <c:v>43322.677303472221</c:v>
                </c:pt>
                <c:pt idx="3906">
                  <c:v>43322.687720196758</c:v>
                </c:pt>
                <c:pt idx="3907">
                  <c:v>43322.698136921295</c:v>
                </c:pt>
                <c:pt idx="3908">
                  <c:v>43322.708553645833</c:v>
                </c:pt>
                <c:pt idx="3909">
                  <c:v>43322.71897037037</c:v>
                </c:pt>
                <c:pt idx="3910">
                  <c:v>43322.729387094907</c:v>
                </c:pt>
                <c:pt idx="3911">
                  <c:v>43322.739803819444</c:v>
                </c:pt>
                <c:pt idx="3912">
                  <c:v>43322.750220543981</c:v>
                </c:pt>
                <c:pt idx="3913">
                  <c:v>43322.760637268519</c:v>
                </c:pt>
                <c:pt idx="3914">
                  <c:v>43322.771053993056</c:v>
                </c:pt>
                <c:pt idx="3915">
                  <c:v>43322.781470717593</c:v>
                </c:pt>
                <c:pt idx="3916">
                  <c:v>43322.79188744213</c:v>
                </c:pt>
                <c:pt idx="3917">
                  <c:v>43322.802304166667</c:v>
                </c:pt>
                <c:pt idx="3918">
                  <c:v>43322.812720891205</c:v>
                </c:pt>
                <c:pt idx="3919">
                  <c:v>43322.823137615742</c:v>
                </c:pt>
                <c:pt idx="3920">
                  <c:v>43322.833554340279</c:v>
                </c:pt>
                <c:pt idx="3921">
                  <c:v>43322.843971064816</c:v>
                </c:pt>
                <c:pt idx="3922">
                  <c:v>43322.854387789353</c:v>
                </c:pt>
                <c:pt idx="3923">
                  <c:v>43322.864804513891</c:v>
                </c:pt>
                <c:pt idx="3924">
                  <c:v>43322.875221238428</c:v>
                </c:pt>
                <c:pt idx="3925">
                  <c:v>43322.885637962965</c:v>
                </c:pt>
                <c:pt idx="3926">
                  <c:v>43322.896054687502</c:v>
                </c:pt>
                <c:pt idx="3927">
                  <c:v>43322.90647141204</c:v>
                </c:pt>
                <c:pt idx="3928">
                  <c:v>43322.916888136577</c:v>
                </c:pt>
                <c:pt idx="3929">
                  <c:v>43322.927304861114</c:v>
                </c:pt>
                <c:pt idx="3930">
                  <c:v>43322.937721585651</c:v>
                </c:pt>
                <c:pt idx="3931">
                  <c:v>43322.948138310188</c:v>
                </c:pt>
                <c:pt idx="3932">
                  <c:v>43322.958555034726</c:v>
                </c:pt>
                <c:pt idx="3933">
                  <c:v>43322.968971759263</c:v>
                </c:pt>
                <c:pt idx="3934">
                  <c:v>43322.979388483793</c:v>
                </c:pt>
                <c:pt idx="3935">
                  <c:v>43322.98980520833</c:v>
                </c:pt>
                <c:pt idx="3936">
                  <c:v>43323.000221932867</c:v>
                </c:pt>
                <c:pt idx="3937">
                  <c:v>43323.010638657404</c:v>
                </c:pt>
                <c:pt idx="3938">
                  <c:v>43323.021055381942</c:v>
                </c:pt>
                <c:pt idx="3939">
                  <c:v>43323.031472106479</c:v>
                </c:pt>
                <c:pt idx="3940">
                  <c:v>43323.041888831016</c:v>
                </c:pt>
                <c:pt idx="3941">
                  <c:v>43323.052305555553</c:v>
                </c:pt>
                <c:pt idx="3942">
                  <c:v>43323.06272228009</c:v>
                </c:pt>
                <c:pt idx="3943">
                  <c:v>43323.073139004628</c:v>
                </c:pt>
                <c:pt idx="3944">
                  <c:v>43323.083555729165</c:v>
                </c:pt>
                <c:pt idx="3945">
                  <c:v>43323.093972453702</c:v>
                </c:pt>
                <c:pt idx="3946">
                  <c:v>43323.104389178239</c:v>
                </c:pt>
                <c:pt idx="3947">
                  <c:v>43323.114805902776</c:v>
                </c:pt>
                <c:pt idx="3948">
                  <c:v>43323.125222627314</c:v>
                </c:pt>
                <c:pt idx="3949">
                  <c:v>43323.135639351851</c:v>
                </c:pt>
                <c:pt idx="3950">
                  <c:v>43323.146056076388</c:v>
                </c:pt>
                <c:pt idx="3951">
                  <c:v>43323.156472800925</c:v>
                </c:pt>
                <c:pt idx="3952">
                  <c:v>43323.166889525462</c:v>
                </c:pt>
                <c:pt idx="3953">
                  <c:v>43323.17730625</c:v>
                </c:pt>
                <c:pt idx="3954">
                  <c:v>43323.187722974537</c:v>
                </c:pt>
                <c:pt idx="3955">
                  <c:v>43323.198139699074</c:v>
                </c:pt>
                <c:pt idx="3956">
                  <c:v>43323.208556423611</c:v>
                </c:pt>
                <c:pt idx="3957">
                  <c:v>43323.218973148149</c:v>
                </c:pt>
                <c:pt idx="3958">
                  <c:v>43323.229389872686</c:v>
                </c:pt>
                <c:pt idx="3959">
                  <c:v>43323.239806597223</c:v>
                </c:pt>
                <c:pt idx="3960">
                  <c:v>43323.25022332176</c:v>
                </c:pt>
                <c:pt idx="3961">
                  <c:v>43323.260640046297</c:v>
                </c:pt>
                <c:pt idx="3962">
                  <c:v>43323.271056770835</c:v>
                </c:pt>
                <c:pt idx="3963">
                  <c:v>43323.281473495372</c:v>
                </c:pt>
                <c:pt idx="3964">
                  <c:v>43323.291890219909</c:v>
                </c:pt>
                <c:pt idx="3965">
                  <c:v>43323.302306944446</c:v>
                </c:pt>
                <c:pt idx="3966">
                  <c:v>43323.312723668983</c:v>
                </c:pt>
                <c:pt idx="3967">
                  <c:v>43323.323140393521</c:v>
                </c:pt>
                <c:pt idx="3968">
                  <c:v>43323.333557118058</c:v>
                </c:pt>
                <c:pt idx="3969">
                  <c:v>43323.343973842595</c:v>
                </c:pt>
                <c:pt idx="3970">
                  <c:v>43323.354390567132</c:v>
                </c:pt>
                <c:pt idx="3971">
                  <c:v>43323.364807291669</c:v>
                </c:pt>
                <c:pt idx="3972">
                  <c:v>43323.375224016207</c:v>
                </c:pt>
                <c:pt idx="3973">
                  <c:v>43323.385640740744</c:v>
                </c:pt>
                <c:pt idx="3974">
                  <c:v>43323.396057465281</c:v>
                </c:pt>
                <c:pt idx="3975">
                  <c:v>43323.406474189818</c:v>
                </c:pt>
                <c:pt idx="3976">
                  <c:v>43323.416890914355</c:v>
                </c:pt>
                <c:pt idx="3977">
                  <c:v>43323.427307638885</c:v>
                </c:pt>
                <c:pt idx="3978">
                  <c:v>43323.437724363423</c:v>
                </c:pt>
                <c:pt idx="3979">
                  <c:v>43323.44814108796</c:v>
                </c:pt>
                <c:pt idx="3980">
                  <c:v>43323.458557812497</c:v>
                </c:pt>
                <c:pt idx="3981">
                  <c:v>43323.468974537034</c:v>
                </c:pt>
                <c:pt idx="3982">
                  <c:v>43323.479391261571</c:v>
                </c:pt>
                <c:pt idx="3983">
                  <c:v>43323.489807986109</c:v>
                </c:pt>
                <c:pt idx="3984">
                  <c:v>43323.500224710646</c:v>
                </c:pt>
                <c:pt idx="3985">
                  <c:v>43323.510641435183</c:v>
                </c:pt>
                <c:pt idx="3986">
                  <c:v>43323.52105815972</c:v>
                </c:pt>
                <c:pt idx="3987">
                  <c:v>43323.531474884257</c:v>
                </c:pt>
                <c:pt idx="3988">
                  <c:v>43323.541891608795</c:v>
                </c:pt>
                <c:pt idx="3989">
                  <c:v>43323.552308333332</c:v>
                </c:pt>
                <c:pt idx="3990">
                  <c:v>43323.562725057869</c:v>
                </c:pt>
                <c:pt idx="3991">
                  <c:v>43323.573141782406</c:v>
                </c:pt>
                <c:pt idx="3992">
                  <c:v>43323.583558506944</c:v>
                </c:pt>
                <c:pt idx="3993">
                  <c:v>43323.593975231481</c:v>
                </c:pt>
                <c:pt idx="3994">
                  <c:v>43323.604391956018</c:v>
                </c:pt>
                <c:pt idx="3995">
                  <c:v>43323.614808680555</c:v>
                </c:pt>
                <c:pt idx="3996">
                  <c:v>43323.625225405092</c:v>
                </c:pt>
                <c:pt idx="3997">
                  <c:v>43323.63564212963</c:v>
                </c:pt>
                <c:pt idx="3998">
                  <c:v>43323.646058854167</c:v>
                </c:pt>
                <c:pt idx="3999">
                  <c:v>43323.656475578704</c:v>
                </c:pt>
                <c:pt idx="4000">
                  <c:v>43323.666892303241</c:v>
                </c:pt>
                <c:pt idx="4001">
                  <c:v>43323.677309027778</c:v>
                </c:pt>
                <c:pt idx="4002">
                  <c:v>43323.687725752316</c:v>
                </c:pt>
                <c:pt idx="4003">
                  <c:v>43323.698142476853</c:v>
                </c:pt>
                <c:pt idx="4004">
                  <c:v>43323.70855920139</c:v>
                </c:pt>
                <c:pt idx="4005">
                  <c:v>43323.718975925927</c:v>
                </c:pt>
                <c:pt idx="4006">
                  <c:v>43323.729392650464</c:v>
                </c:pt>
                <c:pt idx="4007">
                  <c:v>43323.739809375002</c:v>
                </c:pt>
                <c:pt idx="4008">
                  <c:v>43323.750226099539</c:v>
                </c:pt>
                <c:pt idx="4009">
                  <c:v>43323.760642824076</c:v>
                </c:pt>
                <c:pt idx="4010">
                  <c:v>43323.771059548613</c:v>
                </c:pt>
                <c:pt idx="4011">
                  <c:v>43323.78147627315</c:v>
                </c:pt>
                <c:pt idx="4012">
                  <c:v>43323.791892997688</c:v>
                </c:pt>
                <c:pt idx="4013">
                  <c:v>43323.802309722225</c:v>
                </c:pt>
                <c:pt idx="4014">
                  <c:v>43323.812726446762</c:v>
                </c:pt>
                <c:pt idx="4015">
                  <c:v>43323.823143171299</c:v>
                </c:pt>
                <c:pt idx="4016">
                  <c:v>43323.833559895837</c:v>
                </c:pt>
                <c:pt idx="4017">
                  <c:v>43323.843976620374</c:v>
                </c:pt>
                <c:pt idx="4018">
                  <c:v>43323.854393344911</c:v>
                </c:pt>
                <c:pt idx="4019">
                  <c:v>43323.864810069441</c:v>
                </c:pt>
                <c:pt idx="4020">
                  <c:v>43323.875226793978</c:v>
                </c:pt>
                <c:pt idx="4021">
                  <c:v>43323.885643518515</c:v>
                </c:pt>
                <c:pt idx="4022">
                  <c:v>43323.896060243052</c:v>
                </c:pt>
                <c:pt idx="4023">
                  <c:v>43323.90647696759</c:v>
                </c:pt>
                <c:pt idx="4024">
                  <c:v>43323.916893692127</c:v>
                </c:pt>
                <c:pt idx="4025">
                  <c:v>43323.927310416664</c:v>
                </c:pt>
                <c:pt idx="4026">
                  <c:v>43323.937727141201</c:v>
                </c:pt>
                <c:pt idx="4027">
                  <c:v>43323.948143865739</c:v>
                </c:pt>
                <c:pt idx="4028">
                  <c:v>43323.958560590276</c:v>
                </c:pt>
                <c:pt idx="4029">
                  <c:v>43323.968977314813</c:v>
                </c:pt>
                <c:pt idx="4030">
                  <c:v>43323.97939403935</c:v>
                </c:pt>
                <c:pt idx="4031">
                  <c:v>43323.989810763887</c:v>
                </c:pt>
                <c:pt idx="4032">
                  <c:v>43324.000227488425</c:v>
                </c:pt>
                <c:pt idx="4033">
                  <c:v>43324.010644212962</c:v>
                </c:pt>
                <c:pt idx="4034">
                  <c:v>43324.021060937499</c:v>
                </c:pt>
                <c:pt idx="4035">
                  <c:v>43324.031477662036</c:v>
                </c:pt>
                <c:pt idx="4036">
                  <c:v>43324.041894386573</c:v>
                </c:pt>
                <c:pt idx="4037">
                  <c:v>43324.052311111111</c:v>
                </c:pt>
                <c:pt idx="4038">
                  <c:v>43324.062727835648</c:v>
                </c:pt>
                <c:pt idx="4039">
                  <c:v>43324.073144560185</c:v>
                </c:pt>
                <c:pt idx="4040">
                  <c:v>43324.083561284722</c:v>
                </c:pt>
                <c:pt idx="4041">
                  <c:v>43324.093978009259</c:v>
                </c:pt>
                <c:pt idx="4042">
                  <c:v>43324.104394733797</c:v>
                </c:pt>
                <c:pt idx="4043">
                  <c:v>43324.114811458334</c:v>
                </c:pt>
                <c:pt idx="4044">
                  <c:v>43324.125228182871</c:v>
                </c:pt>
                <c:pt idx="4045">
                  <c:v>43324.135644907408</c:v>
                </c:pt>
                <c:pt idx="4046">
                  <c:v>43324.146061631945</c:v>
                </c:pt>
                <c:pt idx="4047">
                  <c:v>43324.156478356483</c:v>
                </c:pt>
                <c:pt idx="4048">
                  <c:v>43324.16689508102</c:v>
                </c:pt>
                <c:pt idx="4049">
                  <c:v>43324.177311805557</c:v>
                </c:pt>
                <c:pt idx="4050">
                  <c:v>43324.187728530094</c:v>
                </c:pt>
                <c:pt idx="4051">
                  <c:v>43324.198145254632</c:v>
                </c:pt>
                <c:pt idx="4052">
                  <c:v>43324.208561979169</c:v>
                </c:pt>
                <c:pt idx="4053">
                  <c:v>43324.218978703706</c:v>
                </c:pt>
                <c:pt idx="4054">
                  <c:v>43324.229395428243</c:v>
                </c:pt>
                <c:pt idx="4055">
                  <c:v>43324.23981215278</c:v>
                </c:pt>
                <c:pt idx="4056">
                  <c:v>43324.250228877318</c:v>
                </c:pt>
                <c:pt idx="4057">
                  <c:v>43324.260645601855</c:v>
                </c:pt>
                <c:pt idx="4058">
                  <c:v>43324.271062326392</c:v>
                </c:pt>
                <c:pt idx="4059">
                  <c:v>43324.281479050929</c:v>
                </c:pt>
                <c:pt idx="4060">
                  <c:v>43324.291895775466</c:v>
                </c:pt>
                <c:pt idx="4061">
                  <c:v>43324.302312500004</c:v>
                </c:pt>
                <c:pt idx="4062">
                  <c:v>43324.312729224534</c:v>
                </c:pt>
                <c:pt idx="4063">
                  <c:v>43324.323145949071</c:v>
                </c:pt>
                <c:pt idx="4064">
                  <c:v>43324.333562673608</c:v>
                </c:pt>
                <c:pt idx="4065">
                  <c:v>43324.343979398145</c:v>
                </c:pt>
                <c:pt idx="4066">
                  <c:v>43324.354396122682</c:v>
                </c:pt>
                <c:pt idx="4067">
                  <c:v>43324.36481284722</c:v>
                </c:pt>
                <c:pt idx="4068">
                  <c:v>43324.375229571757</c:v>
                </c:pt>
                <c:pt idx="4069">
                  <c:v>43324.385646296294</c:v>
                </c:pt>
                <c:pt idx="4070">
                  <c:v>43324.396063020831</c:v>
                </c:pt>
                <c:pt idx="4071">
                  <c:v>43324.406479745368</c:v>
                </c:pt>
                <c:pt idx="4072">
                  <c:v>43324.416896469906</c:v>
                </c:pt>
                <c:pt idx="4073">
                  <c:v>43324.427313194443</c:v>
                </c:pt>
                <c:pt idx="4074">
                  <c:v>43324.43772991898</c:v>
                </c:pt>
                <c:pt idx="4075">
                  <c:v>43324.448146643517</c:v>
                </c:pt>
                <c:pt idx="4076">
                  <c:v>43324.458563368054</c:v>
                </c:pt>
                <c:pt idx="4077">
                  <c:v>43324.468980092592</c:v>
                </c:pt>
                <c:pt idx="4078">
                  <c:v>43324.479396817129</c:v>
                </c:pt>
                <c:pt idx="4079">
                  <c:v>43324.489813541666</c:v>
                </c:pt>
                <c:pt idx="4080">
                  <c:v>43324.500230266203</c:v>
                </c:pt>
                <c:pt idx="4081">
                  <c:v>43324.51064699074</c:v>
                </c:pt>
                <c:pt idx="4082">
                  <c:v>43324.521063715278</c:v>
                </c:pt>
                <c:pt idx="4083">
                  <c:v>43324.531480439815</c:v>
                </c:pt>
                <c:pt idx="4084">
                  <c:v>43324.541897164352</c:v>
                </c:pt>
                <c:pt idx="4085">
                  <c:v>43324.552313888889</c:v>
                </c:pt>
                <c:pt idx="4086">
                  <c:v>43324.562730613427</c:v>
                </c:pt>
                <c:pt idx="4087">
                  <c:v>43324.573147337964</c:v>
                </c:pt>
                <c:pt idx="4088">
                  <c:v>43324.583564062501</c:v>
                </c:pt>
                <c:pt idx="4089">
                  <c:v>43324.593980787038</c:v>
                </c:pt>
                <c:pt idx="4090">
                  <c:v>43324.604397511575</c:v>
                </c:pt>
                <c:pt idx="4091">
                  <c:v>43324.614814236113</c:v>
                </c:pt>
                <c:pt idx="4092">
                  <c:v>43324.62523096065</c:v>
                </c:pt>
                <c:pt idx="4093">
                  <c:v>43324.635647685187</c:v>
                </c:pt>
                <c:pt idx="4094">
                  <c:v>43324.646064409724</c:v>
                </c:pt>
                <c:pt idx="4095">
                  <c:v>43324.656481134261</c:v>
                </c:pt>
                <c:pt idx="4096">
                  <c:v>43324.666897858799</c:v>
                </c:pt>
                <c:pt idx="4097">
                  <c:v>43324.677314583336</c:v>
                </c:pt>
                <c:pt idx="4098">
                  <c:v>43324.687731307873</c:v>
                </c:pt>
                <c:pt idx="4099">
                  <c:v>43324.69814803241</c:v>
                </c:pt>
                <c:pt idx="4100">
                  <c:v>43324.708564756947</c:v>
                </c:pt>
                <c:pt idx="4101">
                  <c:v>43324.718981481485</c:v>
                </c:pt>
                <c:pt idx="4102">
                  <c:v>43324.729398206022</c:v>
                </c:pt>
                <c:pt idx="4103">
                  <c:v>43324.739814930559</c:v>
                </c:pt>
                <c:pt idx="4104">
                  <c:v>43324.750231655089</c:v>
                </c:pt>
                <c:pt idx="4105">
                  <c:v>43324.760648379626</c:v>
                </c:pt>
                <c:pt idx="4106">
                  <c:v>43324.771065104163</c:v>
                </c:pt>
                <c:pt idx="4107">
                  <c:v>43324.781481828701</c:v>
                </c:pt>
                <c:pt idx="4108">
                  <c:v>43324.791898553238</c:v>
                </c:pt>
                <c:pt idx="4109">
                  <c:v>43324.802315277775</c:v>
                </c:pt>
                <c:pt idx="4110">
                  <c:v>43324.812732002312</c:v>
                </c:pt>
                <c:pt idx="4111">
                  <c:v>43324.823148726849</c:v>
                </c:pt>
                <c:pt idx="4112">
                  <c:v>43324.833565451387</c:v>
                </c:pt>
                <c:pt idx="4113">
                  <c:v>43324.843982175924</c:v>
                </c:pt>
                <c:pt idx="4114">
                  <c:v>43324.854398900461</c:v>
                </c:pt>
                <c:pt idx="4115">
                  <c:v>43324.864815624998</c:v>
                </c:pt>
                <c:pt idx="4116">
                  <c:v>43324.875232349536</c:v>
                </c:pt>
                <c:pt idx="4117">
                  <c:v>43324.885649074073</c:v>
                </c:pt>
                <c:pt idx="4118">
                  <c:v>43324.89606579861</c:v>
                </c:pt>
                <c:pt idx="4119">
                  <c:v>43324.906482523147</c:v>
                </c:pt>
                <c:pt idx="4120">
                  <c:v>43324.916899247684</c:v>
                </c:pt>
                <c:pt idx="4121">
                  <c:v>43324.927315972222</c:v>
                </c:pt>
                <c:pt idx="4122">
                  <c:v>43324.937732696759</c:v>
                </c:pt>
                <c:pt idx="4123">
                  <c:v>43324.948149421296</c:v>
                </c:pt>
                <c:pt idx="4124">
                  <c:v>43324.958566145833</c:v>
                </c:pt>
                <c:pt idx="4125">
                  <c:v>43324.96898287037</c:v>
                </c:pt>
                <c:pt idx="4126">
                  <c:v>43324.979399594908</c:v>
                </c:pt>
                <c:pt idx="4127">
                  <c:v>43324.989816319445</c:v>
                </c:pt>
                <c:pt idx="4128">
                  <c:v>43325.000233043982</c:v>
                </c:pt>
                <c:pt idx="4129">
                  <c:v>43325.010649768519</c:v>
                </c:pt>
                <c:pt idx="4130">
                  <c:v>43325.021066493056</c:v>
                </c:pt>
                <c:pt idx="4131">
                  <c:v>43325.031483217594</c:v>
                </c:pt>
                <c:pt idx="4132">
                  <c:v>43325.041899942131</c:v>
                </c:pt>
                <c:pt idx="4133">
                  <c:v>43325.052316666668</c:v>
                </c:pt>
                <c:pt idx="4134">
                  <c:v>43325.062733391205</c:v>
                </c:pt>
                <c:pt idx="4135">
                  <c:v>43325.073150115742</c:v>
                </c:pt>
                <c:pt idx="4136">
                  <c:v>43325.08356684028</c:v>
                </c:pt>
                <c:pt idx="4137">
                  <c:v>43325.093983564817</c:v>
                </c:pt>
                <c:pt idx="4138">
                  <c:v>43325.104400289354</c:v>
                </c:pt>
                <c:pt idx="4139">
                  <c:v>43325.114817013891</c:v>
                </c:pt>
                <c:pt idx="4140">
                  <c:v>43325.125233738429</c:v>
                </c:pt>
                <c:pt idx="4141">
                  <c:v>43325.135650462966</c:v>
                </c:pt>
                <c:pt idx="4142">
                  <c:v>43325.146067187503</c:v>
                </c:pt>
                <c:pt idx="4143">
                  <c:v>43325.15648391204</c:v>
                </c:pt>
                <c:pt idx="4144">
                  <c:v>43325.166900636577</c:v>
                </c:pt>
                <c:pt idx="4145">
                  <c:v>43325.177317361115</c:v>
                </c:pt>
                <c:pt idx="4146">
                  <c:v>43325.187734085652</c:v>
                </c:pt>
                <c:pt idx="4147">
                  <c:v>43325.198150810182</c:v>
                </c:pt>
                <c:pt idx="4148">
                  <c:v>43325.208567534719</c:v>
                </c:pt>
                <c:pt idx="4149">
                  <c:v>43325.218984259256</c:v>
                </c:pt>
                <c:pt idx="4150">
                  <c:v>43325.229400983793</c:v>
                </c:pt>
                <c:pt idx="4151">
                  <c:v>43325.239817708331</c:v>
                </c:pt>
                <c:pt idx="4152">
                  <c:v>43325.250234432868</c:v>
                </c:pt>
                <c:pt idx="4153">
                  <c:v>43325.260651157405</c:v>
                </c:pt>
                <c:pt idx="4154">
                  <c:v>43325.271067881942</c:v>
                </c:pt>
                <c:pt idx="4155">
                  <c:v>43325.281484606479</c:v>
                </c:pt>
                <c:pt idx="4156">
                  <c:v>43325.291901331017</c:v>
                </c:pt>
                <c:pt idx="4157">
                  <c:v>43325.302318055554</c:v>
                </c:pt>
                <c:pt idx="4158">
                  <c:v>43325.312734780091</c:v>
                </c:pt>
                <c:pt idx="4159">
                  <c:v>43325.323151504628</c:v>
                </c:pt>
                <c:pt idx="4160">
                  <c:v>43325.333568229165</c:v>
                </c:pt>
                <c:pt idx="4161">
                  <c:v>43325.343984953703</c:v>
                </c:pt>
                <c:pt idx="4162">
                  <c:v>43325.35440167824</c:v>
                </c:pt>
                <c:pt idx="4163">
                  <c:v>43325.364818402777</c:v>
                </c:pt>
                <c:pt idx="4164">
                  <c:v>43325.375235127314</c:v>
                </c:pt>
                <c:pt idx="4165">
                  <c:v>43325.385651851851</c:v>
                </c:pt>
                <c:pt idx="4166">
                  <c:v>43325.396068576389</c:v>
                </c:pt>
                <c:pt idx="4167">
                  <c:v>43325.406485300926</c:v>
                </c:pt>
                <c:pt idx="4168">
                  <c:v>43325.416902025463</c:v>
                </c:pt>
                <c:pt idx="4169">
                  <c:v>43325.42731875</c:v>
                </c:pt>
                <c:pt idx="4170">
                  <c:v>43325.437735474537</c:v>
                </c:pt>
                <c:pt idx="4171">
                  <c:v>43325.448152199075</c:v>
                </c:pt>
                <c:pt idx="4172">
                  <c:v>43325.458568923612</c:v>
                </c:pt>
                <c:pt idx="4173">
                  <c:v>43325.468985648149</c:v>
                </c:pt>
                <c:pt idx="4174">
                  <c:v>43325.479402372686</c:v>
                </c:pt>
                <c:pt idx="4175">
                  <c:v>43325.489819097224</c:v>
                </c:pt>
                <c:pt idx="4176">
                  <c:v>43325.500235821761</c:v>
                </c:pt>
                <c:pt idx="4177">
                  <c:v>43325.510652546298</c:v>
                </c:pt>
                <c:pt idx="4178">
                  <c:v>43325.521069270835</c:v>
                </c:pt>
                <c:pt idx="4179">
                  <c:v>43325.531485995372</c:v>
                </c:pt>
                <c:pt idx="4180">
                  <c:v>43325.54190271991</c:v>
                </c:pt>
                <c:pt idx="4181">
                  <c:v>43325.552319444447</c:v>
                </c:pt>
                <c:pt idx="4182">
                  <c:v>43325.562736168984</c:v>
                </c:pt>
                <c:pt idx="4183">
                  <c:v>43325.573152893521</c:v>
                </c:pt>
                <c:pt idx="4184">
                  <c:v>43325.583569618058</c:v>
                </c:pt>
                <c:pt idx="4185">
                  <c:v>43325.593986342596</c:v>
                </c:pt>
                <c:pt idx="4186">
                  <c:v>43325.604403067133</c:v>
                </c:pt>
                <c:pt idx="4187">
                  <c:v>43325.61481979167</c:v>
                </c:pt>
                <c:pt idx="4188">
                  <c:v>43325.625236516207</c:v>
                </c:pt>
                <c:pt idx="4189">
                  <c:v>43325.635653240737</c:v>
                </c:pt>
                <c:pt idx="4190">
                  <c:v>43325.646069965274</c:v>
                </c:pt>
                <c:pt idx="4191">
                  <c:v>43325.656486689812</c:v>
                </c:pt>
                <c:pt idx="4192">
                  <c:v>43325.666903414349</c:v>
                </c:pt>
                <c:pt idx="4193">
                  <c:v>43325.677320138886</c:v>
                </c:pt>
                <c:pt idx="4194">
                  <c:v>43325.687736863423</c:v>
                </c:pt>
                <c:pt idx="4195">
                  <c:v>43325.69815358796</c:v>
                </c:pt>
                <c:pt idx="4196">
                  <c:v>43325.708570312498</c:v>
                </c:pt>
                <c:pt idx="4197">
                  <c:v>43325.718987037035</c:v>
                </c:pt>
                <c:pt idx="4198">
                  <c:v>43325.729403761572</c:v>
                </c:pt>
                <c:pt idx="4199">
                  <c:v>43325.739820486109</c:v>
                </c:pt>
                <c:pt idx="4200">
                  <c:v>43325.750237210646</c:v>
                </c:pt>
                <c:pt idx="4201">
                  <c:v>43325.760653935184</c:v>
                </c:pt>
                <c:pt idx="4202">
                  <c:v>43325.771070659721</c:v>
                </c:pt>
                <c:pt idx="4203">
                  <c:v>43325.781487384258</c:v>
                </c:pt>
                <c:pt idx="4204">
                  <c:v>43325.791904108795</c:v>
                </c:pt>
                <c:pt idx="4205">
                  <c:v>43325.802320833332</c:v>
                </c:pt>
                <c:pt idx="4206">
                  <c:v>43325.81273755787</c:v>
                </c:pt>
                <c:pt idx="4207">
                  <c:v>43325.823154282407</c:v>
                </c:pt>
                <c:pt idx="4208">
                  <c:v>43325.833571006944</c:v>
                </c:pt>
                <c:pt idx="4209">
                  <c:v>43325.843987731481</c:v>
                </c:pt>
                <c:pt idx="4210">
                  <c:v>43325.854404456019</c:v>
                </c:pt>
                <c:pt idx="4211">
                  <c:v>43325.864821180556</c:v>
                </c:pt>
                <c:pt idx="4212">
                  <c:v>43325.875237905093</c:v>
                </c:pt>
                <c:pt idx="4213">
                  <c:v>43325.88565462963</c:v>
                </c:pt>
                <c:pt idx="4214">
                  <c:v>43325.896071354167</c:v>
                </c:pt>
                <c:pt idx="4215">
                  <c:v>43325.906488078705</c:v>
                </c:pt>
                <c:pt idx="4216">
                  <c:v>43325.916904803242</c:v>
                </c:pt>
                <c:pt idx="4217">
                  <c:v>43325.927321527779</c:v>
                </c:pt>
                <c:pt idx="4218">
                  <c:v>43325.937738252316</c:v>
                </c:pt>
                <c:pt idx="4219">
                  <c:v>43325.948154976853</c:v>
                </c:pt>
                <c:pt idx="4220">
                  <c:v>43325.958571701391</c:v>
                </c:pt>
                <c:pt idx="4221">
                  <c:v>43325.968988425928</c:v>
                </c:pt>
                <c:pt idx="4222">
                  <c:v>43325.979405150465</c:v>
                </c:pt>
                <c:pt idx="4223">
                  <c:v>43325.989821875002</c:v>
                </c:pt>
                <c:pt idx="4224">
                  <c:v>43326.000238599539</c:v>
                </c:pt>
                <c:pt idx="4225">
                  <c:v>43326.010655324077</c:v>
                </c:pt>
                <c:pt idx="4226">
                  <c:v>43326.021072048614</c:v>
                </c:pt>
                <c:pt idx="4227">
                  <c:v>43326.031488773151</c:v>
                </c:pt>
                <c:pt idx="4228">
                  <c:v>43326.041905497688</c:v>
                </c:pt>
                <c:pt idx="4229">
                  <c:v>43326.052322222225</c:v>
                </c:pt>
                <c:pt idx="4230">
                  <c:v>43326.062738946763</c:v>
                </c:pt>
                <c:pt idx="4231">
                  <c:v>43326.0731556713</c:v>
                </c:pt>
                <c:pt idx="4232">
                  <c:v>43326.08357239583</c:v>
                </c:pt>
                <c:pt idx="4233">
                  <c:v>43326.093989120367</c:v>
                </c:pt>
                <c:pt idx="4234">
                  <c:v>43326.104405844904</c:v>
                </c:pt>
                <c:pt idx="4235">
                  <c:v>43326.114822569441</c:v>
                </c:pt>
                <c:pt idx="4236">
                  <c:v>43326.125239293979</c:v>
                </c:pt>
                <c:pt idx="4237">
                  <c:v>43326.135656018516</c:v>
                </c:pt>
                <c:pt idx="4238">
                  <c:v>43326.146072743053</c:v>
                </c:pt>
                <c:pt idx="4239">
                  <c:v>43326.15648946759</c:v>
                </c:pt>
                <c:pt idx="4240">
                  <c:v>43326.166906192127</c:v>
                </c:pt>
                <c:pt idx="4241">
                  <c:v>43326.177322916665</c:v>
                </c:pt>
                <c:pt idx="4242">
                  <c:v>43326.187739641202</c:v>
                </c:pt>
                <c:pt idx="4243">
                  <c:v>43326.198156365739</c:v>
                </c:pt>
                <c:pt idx="4244">
                  <c:v>43326.208573090276</c:v>
                </c:pt>
                <c:pt idx="4245">
                  <c:v>43326.218989814814</c:v>
                </c:pt>
                <c:pt idx="4246">
                  <c:v>43326.229406539351</c:v>
                </c:pt>
                <c:pt idx="4247">
                  <c:v>43326.239823263888</c:v>
                </c:pt>
                <c:pt idx="4248">
                  <c:v>43326.250239988425</c:v>
                </c:pt>
                <c:pt idx="4249">
                  <c:v>43326.260656712962</c:v>
                </c:pt>
                <c:pt idx="4250">
                  <c:v>43326.2710734375</c:v>
                </c:pt>
                <c:pt idx="4251">
                  <c:v>43326.281490162037</c:v>
                </c:pt>
                <c:pt idx="4252">
                  <c:v>43326.291906886574</c:v>
                </c:pt>
                <c:pt idx="4253">
                  <c:v>43326.302323611111</c:v>
                </c:pt>
                <c:pt idx="4254">
                  <c:v>43326.312740335648</c:v>
                </c:pt>
                <c:pt idx="4255">
                  <c:v>43326.323157060186</c:v>
                </c:pt>
                <c:pt idx="4256">
                  <c:v>43326.333573784723</c:v>
                </c:pt>
                <c:pt idx="4257">
                  <c:v>43326.34399050926</c:v>
                </c:pt>
                <c:pt idx="4258">
                  <c:v>43326.354407233797</c:v>
                </c:pt>
                <c:pt idx="4259">
                  <c:v>43326.364823958334</c:v>
                </c:pt>
                <c:pt idx="4260">
                  <c:v>43326.375240682872</c:v>
                </c:pt>
                <c:pt idx="4261">
                  <c:v>43326.385657407409</c:v>
                </c:pt>
                <c:pt idx="4262">
                  <c:v>43326.396074131946</c:v>
                </c:pt>
                <c:pt idx="4263">
                  <c:v>43326.406490856483</c:v>
                </c:pt>
                <c:pt idx="4264">
                  <c:v>43326.41690758102</c:v>
                </c:pt>
                <c:pt idx="4265">
                  <c:v>43326.427324305558</c:v>
                </c:pt>
                <c:pt idx="4266">
                  <c:v>43326.437741030095</c:v>
                </c:pt>
                <c:pt idx="4267">
                  <c:v>43326.448157754632</c:v>
                </c:pt>
                <c:pt idx="4268">
                  <c:v>43326.458574479169</c:v>
                </c:pt>
                <c:pt idx="4269">
                  <c:v>43326.468991203707</c:v>
                </c:pt>
                <c:pt idx="4270">
                  <c:v>43326.479407928244</c:v>
                </c:pt>
                <c:pt idx="4271">
                  <c:v>43326.489824652781</c:v>
                </c:pt>
                <c:pt idx="4272">
                  <c:v>43326.500241377318</c:v>
                </c:pt>
                <c:pt idx="4273">
                  <c:v>43326.510658101855</c:v>
                </c:pt>
                <c:pt idx="4274">
                  <c:v>43326.521074826385</c:v>
                </c:pt>
                <c:pt idx="4275">
                  <c:v>43326.531491550923</c:v>
                </c:pt>
                <c:pt idx="4276">
                  <c:v>43326.54190827546</c:v>
                </c:pt>
                <c:pt idx="4277">
                  <c:v>43326.552324999997</c:v>
                </c:pt>
                <c:pt idx="4278">
                  <c:v>43326.562741724534</c:v>
                </c:pt>
                <c:pt idx="4279">
                  <c:v>43326.573158449071</c:v>
                </c:pt>
                <c:pt idx="4280">
                  <c:v>43326.583575173609</c:v>
                </c:pt>
                <c:pt idx="4281">
                  <c:v>43326.593991898146</c:v>
                </c:pt>
                <c:pt idx="4282">
                  <c:v>43326.604408622683</c:v>
                </c:pt>
                <c:pt idx="4283">
                  <c:v>43326.61482534722</c:v>
                </c:pt>
                <c:pt idx="4284">
                  <c:v>43326.625242071757</c:v>
                </c:pt>
                <c:pt idx="4285">
                  <c:v>43326.635658796295</c:v>
                </c:pt>
                <c:pt idx="4286">
                  <c:v>43326.646075520832</c:v>
                </c:pt>
                <c:pt idx="4287">
                  <c:v>43326.656492245369</c:v>
                </c:pt>
                <c:pt idx="4288">
                  <c:v>43326.666908969906</c:v>
                </c:pt>
                <c:pt idx="4289">
                  <c:v>43326.677325694443</c:v>
                </c:pt>
                <c:pt idx="4290">
                  <c:v>43326.687742418981</c:v>
                </c:pt>
                <c:pt idx="4291">
                  <c:v>43326.698159143518</c:v>
                </c:pt>
                <c:pt idx="4292">
                  <c:v>43326.708575868055</c:v>
                </c:pt>
                <c:pt idx="4293">
                  <c:v>43326.718992592592</c:v>
                </c:pt>
                <c:pt idx="4294">
                  <c:v>43326.729409317129</c:v>
                </c:pt>
                <c:pt idx="4295">
                  <c:v>43326.739826041667</c:v>
                </c:pt>
                <c:pt idx="4296">
                  <c:v>43326.750242766204</c:v>
                </c:pt>
                <c:pt idx="4297">
                  <c:v>43326.760659490741</c:v>
                </c:pt>
                <c:pt idx="4298">
                  <c:v>43326.771076215278</c:v>
                </c:pt>
                <c:pt idx="4299">
                  <c:v>43326.781492939816</c:v>
                </c:pt>
                <c:pt idx="4300">
                  <c:v>43326.791909664353</c:v>
                </c:pt>
                <c:pt idx="4301">
                  <c:v>43326.80232638889</c:v>
                </c:pt>
                <c:pt idx="4302">
                  <c:v>43326.812743113427</c:v>
                </c:pt>
                <c:pt idx="4303">
                  <c:v>43326.823159837964</c:v>
                </c:pt>
                <c:pt idx="4304">
                  <c:v>43326.833576562502</c:v>
                </c:pt>
                <c:pt idx="4305">
                  <c:v>43326.843993287039</c:v>
                </c:pt>
                <c:pt idx="4306">
                  <c:v>43326.854410011576</c:v>
                </c:pt>
                <c:pt idx="4307">
                  <c:v>43326.864826736113</c:v>
                </c:pt>
                <c:pt idx="4308">
                  <c:v>43326.87524346065</c:v>
                </c:pt>
                <c:pt idx="4309">
                  <c:v>43326.885660185188</c:v>
                </c:pt>
                <c:pt idx="4310">
                  <c:v>43326.896076909725</c:v>
                </c:pt>
                <c:pt idx="4311">
                  <c:v>43326.906493634262</c:v>
                </c:pt>
                <c:pt idx="4312">
                  <c:v>43326.916910358799</c:v>
                </c:pt>
                <c:pt idx="4313">
                  <c:v>43326.927327083336</c:v>
                </c:pt>
                <c:pt idx="4314">
                  <c:v>43326.937743807874</c:v>
                </c:pt>
                <c:pt idx="4315">
                  <c:v>43326.948160532411</c:v>
                </c:pt>
                <c:pt idx="4316">
                  <c:v>43326.958577256948</c:v>
                </c:pt>
                <c:pt idx="4317">
                  <c:v>43326.968993981478</c:v>
                </c:pt>
                <c:pt idx="4318">
                  <c:v>43326.979410706015</c:v>
                </c:pt>
                <c:pt idx="4319">
                  <c:v>43326.989827430552</c:v>
                </c:pt>
                <c:pt idx="4320">
                  <c:v>43327.00024415509</c:v>
                </c:pt>
                <c:pt idx="4321">
                  <c:v>43327.010660879627</c:v>
                </c:pt>
                <c:pt idx="4322">
                  <c:v>43327.021077604164</c:v>
                </c:pt>
                <c:pt idx="4323">
                  <c:v>43327.031494328701</c:v>
                </c:pt>
                <c:pt idx="4324">
                  <c:v>43327.041911053238</c:v>
                </c:pt>
                <c:pt idx="4325">
                  <c:v>43327.052327777776</c:v>
                </c:pt>
                <c:pt idx="4326">
                  <c:v>43327.062744502313</c:v>
                </c:pt>
                <c:pt idx="4327">
                  <c:v>43327.07316122685</c:v>
                </c:pt>
                <c:pt idx="4328">
                  <c:v>43327.083577951387</c:v>
                </c:pt>
                <c:pt idx="4329">
                  <c:v>43327.093994675924</c:v>
                </c:pt>
                <c:pt idx="4330">
                  <c:v>43327.104411400462</c:v>
                </c:pt>
                <c:pt idx="4331">
                  <c:v>43327.114828124999</c:v>
                </c:pt>
                <c:pt idx="4332">
                  <c:v>43327.125244849536</c:v>
                </c:pt>
                <c:pt idx="4333">
                  <c:v>43327.135661574073</c:v>
                </c:pt>
                <c:pt idx="4334">
                  <c:v>43327.146078298611</c:v>
                </c:pt>
                <c:pt idx="4335">
                  <c:v>43327.156495023148</c:v>
                </c:pt>
                <c:pt idx="4336">
                  <c:v>43327.166911747685</c:v>
                </c:pt>
                <c:pt idx="4337">
                  <c:v>43327.177328472222</c:v>
                </c:pt>
                <c:pt idx="4338">
                  <c:v>43327.187745196759</c:v>
                </c:pt>
                <c:pt idx="4339">
                  <c:v>43327.198161921297</c:v>
                </c:pt>
                <c:pt idx="4340">
                  <c:v>43327.208578645834</c:v>
                </c:pt>
                <c:pt idx="4341">
                  <c:v>43327.218995370371</c:v>
                </c:pt>
                <c:pt idx="4342">
                  <c:v>43327.229412094908</c:v>
                </c:pt>
                <c:pt idx="4343">
                  <c:v>43327.239828819445</c:v>
                </c:pt>
                <c:pt idx="4344">
                  <c:v>43327.250245543983</c:v>
                </c:pt>
                <c:pt idx="4345">
                  <c:v>43327.26066226852</c:v>
                </c:pt>
                <c:pt idx="4346">
                  <c:v>43327.271078993057</c:v>
                </c:pt>
                <c:pt idx="4347">
                  <c:v>43327.281495717594</c:v>
                </c:pt>
                <c:pt idx="4348">
                  <c:v>43327.291912442131</c:v>
                </c:pt>
                <c:pt idx="4349">
                  <c:v>43327.302329166669</c:v>
                </c:pt>
                <c:pt idx="4350">
                  <c:v>43327.312745891206</c:v>
                </c:pt>
                <c:pt idx="4351">
                  <c:v>43327.323162615743</c:v>
                </c:pt>
                <c:pt idx="4352">
                  <c:v>43327.33357934028</c:v>
                </c:pt>
                <c:pt idx="4353">
                  <c:v>43327.343996064817</c:v>
                </c:pt>
                <c:pt idx="4354">
                  <c:v>43327.354412789355</c:v>
                </c:pt>
                <c:pt idx="4355">
                  <c:v>43327.364829513892</c:v>
                </c:pt>
                <c:pt idx="4356">
                  <c:v>43327.375246238429</c:v>
                </c:pt>
                <c:pt idx="4357">
                  <c:v>43327.385662962966</c:v>
                </c:pt>
                <c:pt idx="4358">
                  <c:v>43327.396079687504</c:v>
                </c:pt>
                <c:pt idx="4359">
                  <c:v>43327.406496412033</c:v>
                </c:pt>
                <c:pt idx="4360">
                  <c:v>43327.416913136571</c:v>
                </c:pt>
                <c:pt idx="4361">
                  <c:v>43327.427329861108</c:v>
                </c:pt>
                <c:pt idx="4362">
                  <c:v>43327.437746585645</c:v>
                </c:pt>
                <c:pt idx="4363">
                  <c:v>43327.448163310182</c:v>
                </c:pt>
                <c:pt idx="4364">
                  <c:v>43327.458580034719</c:v>
                </c:pt>
                <c:pt idx="4365">
                  <c:v>43327.468996759257</c:v>
                </c:pt>
                <c:pt idx="4366">
                  <c:v>43327.479413483794</c:v>
                </c:pt>
                <c:pt idx="4367">
                  <c:v>43327.489830208331</c:v>
                </c:pt>
                <c:pt idx="4368">
                  <c:v>43327.500246932868</c:v>
                </c:pt>
                <c:pt idx="4369">
                  <c:v>43327.510663657406</c:v>
                </c:pt>
                <c:pt idx="4370">
                  <c:v>43327.521080381943</c:v>
                </c:pt>
                <c:pt idx="4371">
                  <c:v>43327.53149710648</c:v>
                </c:pt>
                <c:pt idx="4372">
                  <c:v>43327.541913831017</c:v>
                </c:pt>
                <c:pt idx="4373">
                  <c:v>43327.552330555554</c:v>
                </c:pt>
                <c:pt idx="4374">
                  <c:v>43327.562747280092</c:v>
                </c:pt>
                <c:pt idx="4375">
                  <c:v>43327.573164004629</c:v>
                </c:pt>
                <c:pt idx="4376">
                  <c:v>43327.583580729166</c:v>
                </c:pt>
                <c:pt idx="4377">
                  <c:v>43327.593997453703</c:v>
                </c:pt>
                <c:pt idx="4378">
                  <c:v>43327.60441417824</c:v>
                </c:pt>
                <c:pt idx="4379">
                  <c:v>43327.614830902778</c:v>
                </c:pt>
                <c:pt idx="4380">
                  <c:v>43327.625247627315</c:v>
                </c:pt>
                <c:pt idx="4381">
                  <c:v>43327.635664351852</c:v>
                </c:pt>
                <c:pt idx="4382">
                  <c:v>43327.646081076389</c:v>
                </c:pt>
                <c:pt idx="4383">
                  <c:v>43327.656497800926</c:v>
                </c:pt>
                <c:pt idx="4384">
                  <c:v>43327.666914525464</c:v>
                </c:pt>
                <c:pt idx="4385">
                  <c:v>43327.677331250001</c:v>
                </c:pt>
                <c:pt idx="4386">
                  <c:v>43327.687747974538</c:v>
                </c:pt>
                <c:pt idx="4387">
                  <c:v>43327.698164699075</c:v>
                </c:pt>
                <c:pt idx="4388">
                  <c:v>43327.708581423612</c:v>
                </c:pt>
                <c:pt idx="4389">
                  <c:v>43327.71899814815</c:v>
                </c:pt>
                <c:pt idx="4390">
                  <c:v>43327.729414872687</c:v>
                </c:pt>
                <c:pt idx="4391">
                  <c:v>43327.739831597224</c:v>
                </c:pt>
                <c:pt idx="4392">
                  <c:v>43327.750248321761</c:v>
                </c:pt>
                <c:pt idx="4393">
                  <c:v>43327.760665046299</c:v>
                </c:pt>
                <c:pt idx="4394">
                  <c:v>43327.771081770836</c:v>
                </c:pt>
                <c:pt idx="4395">
                  <c:v>43327.781498495373</c:v>
                </c:pt>
                <c:pt idx="4396">
                  <c:v>43327.79191521991</c:v>
                </c:pt>
                <c:pt idx="4397">
                  <c:v>43327.802331944447</c:v>
                </c:pt>
                <c:pt idx="4398">
                  <c:v>43327.812748668985</c:v>
                </c:pt>
                <c:pt idx="4399">
                  <c:v>43327.823165393522</c:v>
                </c:pt>
                <c:pt idx="4400">
                  <c:v>43327.833582118059</c:v>
                </c:pt>
                <c:pt idx="4401">
                  <c:v>43327.843998842596</c:v>
                </c:pt>
                <c:pt idx="4402">
                  <c:v>43327.854415567126</c:v>
                </c:pt>
                <c:pt idx="4403">
                  <c:v>43327.864832291663</c:v>
                </c:pt>
                <c:pt idx="4404">
                  <c:v>43327.875249016201</c:v>
                </c:pt>
                <c:pt idx="4405">
                  <c:v>43327.885665740738</c:v>
                </c:pt>
                <c:pt idx="4406">
                  <c:v>43327.896082465275</c:v>
                </c:pt>
                <c:pt idx="4407">
                  <c:v>43327.906499189812</c:v>
                </c:pt>
                <c:pt idx="4408">
                  <c:v>43327.916915914349</c:v>
                </c:pt>
                <c:pt idx="4409">
                  <c:v>43327.927332638887</c:v>
                </c:pt>
                <c:pt idx="4410">
                  <c:v>43327.937749363424</c:v>
                </c:pt>
                <c:pt idx="4411">
                  <c:v>43327.948166087961</c:v>
                </c:pt>
                <c:pt idx="4412">
                  <c:v>43327.958582812498</c:v>
                </c:pt>
                <c:pt idx="4413">
                  <c:v>43327.968999537035</c:v>
                </c:pt>
                <c:pt idx="4414">
                  <c:v>43327.979416261573</c:v>
                </c:pt>
                <c:pt idx="4415">
                  <c:v>43327.98983298611</c:v>
                </c:pt>
                <c:pt idx="4416">
                  <c:v>43328.000249710647</c:v>
                </c:pt>
                <c:pt idx="4417">
                  <c:v>43328.010666435184</c:v>
                </c:pt>
                <c:pt idx="4418">
                  <c:v>43328.021083159721</c:v>
                </c:pt>
                <c:pt idx="4419">
                  <c:v>43328.031499884259</c:v>
                </c:pt>
                <c:pt idx="4420">
                  <c:v>43328.041916608796</c:v>
                </c:pt>
                <c:pt idx="4421">
                  <c:v>43328.052333333333</c:v>
                </c:pt>
                <c:pt idx="4422">
                  <c:v>43328.06275005787</c:v>
                </c:pt>
                <c:pt idx="4423">
                  <c:v>43328.073166782407</c:v>
                </c:pt>
                <c:pt idx="4424">
                  <c:v>43328.083583506945</c:v>
                </c:pt>
                <c:pt idx="4425">
                  <c:v>43328.094000231482</c:v>
                </c:pt>
                <c:pt idx="4426">
                  <c:v>43328.104416956019</c:v>
                </c:pt>
                <c:pt idx="4427">
                  <c:v>43328.114833680556</c:v>
                </c:pt>
                <c:pt idx="4428">
                  <c:v>43328.125250405094</c:v>
                </c:pt>
                <c:pt idx="4429">
                  <c:v>43328.135667129631</c:v>
                </c:pt>
                <c:pt idx="4430">
                  <c:v>43328.146083854168</c:v>
                </c:pt>
                <c:pt idx="4431">
                  <c:v>43328.156500578705</c:v>
                </c:pt>
                <c:pt idx="4432">
                  <c:v>43328.166917303242</c:v>
                </c:pt>
                <c:pt idx="4433">
                  <c:v>43328.17733402778</c:v>
                </c:pt>
                <c:pt idx="4434">
                  <c:v>43328.187750752317</c:v>
                </c:pt>
                <c:pt idx="4435">
                  <c:v>43328.198167476854</c:v>
                </c:pt>
                <c:pt idx="4436">
                  <c:v>43328.208584201391</c:v>
                </c:pt>
                <c:pt idx="4437">
                  <c:v>43328.219000925928</c:v>
                </c:pt>
                <c:pt idx="4438">
                  <c:v>43328.229417650466</c:v>
                </c:pt>
                <c:pt idx="4439">
                  <c:v>43328.239834375003</c:v>
                </c:pt>
                <c:pt idx="4440">
                  <c:v>43328.25025109954</c:v>
                </c:pt>
                <c:pt idx="4441">
                  <c:v>43328.260667824077</c:v>
                </c:pt>
                <c:pt idx="4442">
                  <c:v>43328.271084548614</c:v>
                </c:pt>
                <c:pt idx="4443">
                  <c:v>43328.281501273152</c:v>
                </c:pt>
                <c:pt idx="4444">
                  <c:v>43328.291917997682</c:v>
                </c:pt>
                <c:pt idx="4445">
                  <c:v>43328.302334722219</c:v>
                </c:pt>
                <c:pt idx="4446">
                  <c:v>43328.312751446756</c:v>
                </c:pt>
                <c:pt idx="4447">
                  <c:v>43328.323168171293</c:v>
                </c:pt>
                <c:pt idx="4448">
                  <c:v>43328.33358489583</c:v>
                </c:pt>
                <c:pt idx="4449">
                  <c:v>43328.344001620368</c:v>
                </c:pt>
                <c:pt idx="4450">
                  <c:v>43328.354418344905</c:v>
                </c:pt>
                <c:pt idx="4451">
                  <c:v>43328.364835069442</c:v>
                </c:pt>
                <c:pt idx="4452">
                  <c:v>43328.375251793979</c:v>
                </c:pt>
                <c:pt idx="4453">
                  <c:v>43328.385668518516</c:v>
                </c:pt>
                <c:pt idx="4454">
                  <c:v>43328.396085243054</c:v>
                </c:pt>
                <c:pt idx="4455">
                  <c:v>43328.406501967591</c:v>
                </c:pt>
                <c:pt idx="4456">
                  <c:v>43328.416918692128</c:v>
                </c:pt>
                <c:pt idx="4457">
                  <c:v>43328.427335416665</c:v>
                </c:pt>
                <c:pt idx="4458">
                  <c:v>43328.437752141203</c:v>
                </c:pt>
                <c:pt idx="4459">
                  <c:v>43328.44816886574</c:v>
                </c:pt>
                <c:pt idx="4460">
                  <c:v>43328.458585590277</c:v>
                </c:pt>
                <c:pt idx="4461">
                  <c:v>43328.469002314814</c:v>
                </c:pt>
                <c:pt idx="4462">
                  <c:v>43328.479419039351</c:v>
                </c:pt>
                <c:pt idx="4463">
                  <c:v>43328.489835763889</c:v>
                </c:pt>
                <c:pt idx="4464">
                  <c:v>43328.500252488426</c:v>
                </c:pt>
                <c:pt idx="4465">
                  <c:v>43328.510669212963</c:v>
                </c:pt>
                <c:pt idx="4466">
                  <c:v>43328.5210859375</c:v>
                </c:pt>
                <c:pt idx="4467">
                  <c:v>43328.531502662037</c:v>
                </c:pt>
                <c:pt idx="4468">
                  <c:v>43328.541919386575</c:v>
                </c:pt>
                <c:pt idx="4469">
                  <c:v>43328.552336111112</c:v>
                </c:pt>
                <c:pt idx="4470">
                  <c:v>43328.562752835649</c:v>
                </c:pt>
                <c:pt idx="4471">
                  <c:v>43328.573169560186</c:v>
                </c:pt>
                <c:pt idx="4472">
                  <c:v>43328.583586284723</c:v>
                </c:pt>
                <c:pt idx="4473">
                  <c:v>43328.594003009261</c:v>
                </c:pt>
                <c:pt idx="4474">
                  <c:v>43328.604419733798</c:v>
                </c:pt>
                <c:pt idx="4475">
                  <c:v>43328.614836458335</c:v>
                </c:pt>
                <c:pt idx="4476">
                  <c:v>43328.625253182872</c:v>
                </c:pt>
                <c:pt idx="4477">
                  <c:v>43328.635669907409</c:v>
                </c:pt>
                <c:pt idx="4478">
                  <c:v>43328.646086631947</c:v>
                </c:pt>
                <c:pt idx="4479">
                  <c:v>43328.656503356484</c:v>
                </c:pt>
                <c:pt idx="4480">
                  <c:v>43328.666920081021</c:v>
                </c:pt>
                <c:pt idx="4481">
                  <c:v>43328.677336805558</c:v>
                </c:pt>
                <c:pt idx="4482">
                  <c:v>43328.687753530096</c:v>
                </c:pt>
                <c:pt idx="4483">
                  <c:v>43328.698170254633</c:v>
                </c:pt>
                <c:pt idx="4484">
                  <c:v>43328.70858697917</c:v>
                </c:pt>
                <c:pt idx="4485">
                  <c:v>43328.719003703707</c:v>
                </c:pt>
                <c:pt idx="4486">
                  <c:v>43328.729420428244</c:v>
                </c:pt>
                <c:pt idx="4487">
                  <c:v>43328.739837152774</c:v>
                </c:pt>
                <c:pt idx="4488">
                  <c:v>43328.750253877311</c:v>
                </c:pt>
                <c:pt idx="4489">
                  <c:v>43328.760670601849</c:v>
                </c:pt>
                <c:pt idx="4490">
                  <c:v>43328.771087326386</c:v>
                </c:pt>
                <c:pt idx="4491">
                  <c:v>43328.781504050923</c:v>
                </c:pt>
                <c:pt idx="4492">
                  <c:v>43328.79192077546</c:v>
                </c:pt>
                <c:pt idx="4493">
                  <c:v>43328.802337499998</c:v>
                </c:pt>
                <c:pt idx="4494">
                  <c:v>43328.812754224535</c:v>
                </c:pt>
                <c:pt idx="4495">
                  <c:v>43328.823170949072</c:v>
                </c:pt>
                <c:pt idx="4496">
                  <c:v>43328.833587673609</c:v>
                </c:pt>
                <c:pt idx="4497">
                  <c:v>43328.844004398146</c:v>
                </c:pt>
                <c:pt idx="4498">
                  <c:v>43328.854421122684</c:v>
                </c:pt>
                <c:pt idx="4499">
                  <c:v>43328.864837847221</c:v>
                </c:pt>
                <c:pt idx="4500">
                  <c:v>43328.875254571758</c:v>
                </c:pt>
                <c:pt idx="4501">
                  <c:v>43328.885671296295</c:v>
                </c:pt>
                <c:pt idx="4502">
                  <c:v>43328.896088020832</c:v>
                </c:pt>
                <c:pt idx="4503">
                  <c:v>43328.90650474537</c:v>
                </c:pt>
                <c:pt idx="4504">
                  <c:v>43328.916921469907</c:v>
                </c:pt>
                <c:pt idx="4505">
                  <c:v>43328.927338194444</c:v>
                </c:pt>
                <c:pt idx="4506">
                  <c:v>43328.937754918981</c:v>
                </c:pt>
                <c:pt idx="4507">
                  <c:v>43328.948171643518</c:v>
                </c:pt>
                <c:pt idx="4508">
                  <c:v>43328.958588368056</c:v>
                </c:pt>
                <c:pt idx="4509">
                  <c:v>43328.969005092593</c:v>
                </c:pt>
                <c:pt idx="4510">
                  <c:v>43328.97942181713</c:v>
                </c:pt>
                <c:pt idx="4511">
                  <c:v>43328.989838541667</c:v>
                </c:pt>
                <c:pt idx="4512">
                  <c:v>43329.000255266204</c:v>
                </c:pt>
                <c:pt idx="4513">
                  <c:v>43329.010671990742</c:v>
                </c:pt>
                <c:pt idx="4514">
                  <c:v>43329.021088715279</c:v>
                </c:pt>
                <c:pt idx="4515">
                  <c:v>43329.031505439816</c:v>
                </c:pt>
                <c:pt idx="4516">
                  <c:v>43329.041922164353</c:v>
                </c:pt>
                <c:pt idx="4517">
                  <c:v>43329.052338888891</c:v>
                </c:pt>
                <c:pt idx="4518">
                  <c:v>43329.062755613428</c:v>
                </c:pt>
                <c:pt idx="4519">
                  <c:v>43329.073172337965</c:v>
                </c:pt>
                <c:pt idx="4520">
                  <c:v>43329.083589062502</c:v>
                </c:pt>
                <c:pt idx="4521">
                  <c:v>43329.094005787039</c:v>
                </c:pt>
                <c:pt idx="4522">
                  <c:v>43329.104422511577</c:v>
                </c:pt>
                <c:pt idx="4523">
                  <c:v>43329.114839236114</c:v>
                </c:pt>
                <c:pt idx="4524">
                  <c:v>43329.125255960651</c:v>
                </c:pt>
                <c:pt idx="4525">
                  <c:v>43329.135672685188</c:v>
                </c:pt>
                <c:pt idx="4526">
                  <c:v>43329.146089409725</c:v>
                </c:pt>
                <c:pt idx="4527">
                  <c:v>43329.156506134263</c:v>
                </c:pt>
                <c:pt idx="4528">
                  <c:v>43329.1669228588</c:v>
                </c:pt>
                <c:pt idx="4529">
                  <c:v>43329.17733958333</c:v>
                </c:pt>
                <c:pt idx="4530">
                  <c:v>43329.187756307867</c:v>
                </c:pt>
                <c:pt idx="4531">
                  <c:v>43329.198173032404</c:v>
                </c:pt>
                <c:pt idx="4532">
                  <c:v>43329.208589756941</c:v>
                </c:pt>
                <c:pt idx="4533">
                  <c:v>43329.219006481479</c:v>
                </c:pt>
                <c:pt idx="4534">
                  <c:v>43329.229423206016</c:v>
                </c:pt>
                <c:pt idx="4535">
                  <c:v>43329.239839930553</c:v>
                </c:pt>
                <c:pt idx="4536">
                  <c:v>43329.25025665509</c:v>
                </c:pt>
                <c:pt idx="4537">
                  <c:v>43329.260673379627</c:v>
                </c:pt>
                <c:pt idx="4538">
                  <c:v>43329.271090104165</c:v>
                </c:pt>
                <c:pt idx="4539">
                  <c:v>43329.281506828702</c:v>
                </c:pt>
                <c:pt idx="4540">
                  <c:v>43329.291923553239</c:v>
                </c:pt>
                <c:pt idx="4541">
                  <c:v>43329.302340277776</c:v>
                </c:pt>
                <c:pt idx="4542">
                  <c:v>43329.312757002313</c:v>
                </c:pt>
                <c:pt idx="4543">
                  <c:v>43329.323173726851</c:v>
                </c:pt>
                <c:pt idx="4544">
                  <c:v>43329.333590451388</c:v>
                </c:pt>
                <c:pt idx="4545">
                  <c:v>43329.344007175925</c:v>
                </c:pt>
                <c:pt idx="4546">
                  <c:v>43329.354423900462</c:v>
                </c:pt>
                <c:pt idx="4547">
                  <c:v>43329.364840624999</c:v>
                </c:pt>
                <c:pt idx="4548">
                  <c:v>43329.375257349537</c:v>
                </c:pt>
                <c:pt idx="4549">
                  <c:v>43329.385674074074</c:v>
                </c:pt>
                <c:pt idx="4550">
                  <c:v>43329.396090798611</c:v>
                </c:pt>
                <c:pt idx="4551">
                  <c:v>43329.406507523148</c:v>
                </c:pt>
                <c:pt idx="4552">
                  <c:v>43329.416924247686</c:v>
                </c:pt>
                <c:pt idx="4553">
                  <c:v>43329.427340972223</c:v>
                </c:pt>
                <c:pt idx="4554">
                  <c:v>43329.43775769676</c:v>
                </c:pt>
                <c:pt idx="4555">
                  <c:v>43329.448174421297</c:v>
                </c:pt>
                <c:pt idx="4556">
                  <c:v>43329.458591145834</c:v>
                </c:pt>
                <c:pt idx="4557">
                  <c:v>43329.469007870372</c:v>
                </c:pt>
                <c:pt idx="4558">
                  <c:v>43329.479424594909</c:v>
                </c:pt>
                <c:pt idx="4559">
                  <c:v>43329.489841319446</c:v>
                </c:pt>
                <c:pt idx="4560">
                  <c:v>43329.500258043983</c:v>
                </c:pt>
                <c:pt idx="4561">
                  <c:v>43329.51067476852</c:v>
                </c:pt>
                <c:pt idx="4562">
                  <c:v>43329.521091493058</c:v>
                </c:pt>
                <c:pt idx="4563">
                  <c:v>43329.531508217595</c:v>
                </c:pt>
                <c:pt idx="4564">
                  <c:v>43329.541924942132</c:v>
                </c:pt>
                <c:pt idx="4565">
                  <c:v>43329.552341666669</c:v>
                </c:pt>
                <c:pt idx="4566">
                  <c:v>43329.562758391206</c:v>
                </c:pt>
                <c:pt idx="4567">
                  <c:v>43329.573175115744</c:v>
                </c:pt>
                <c:pt idx="4568">
                  <c:v>43329.583591840281</c:v>
                </c:pt>
                <c:pt idx="4569">
                  <c:v>43329.594008564818</c:v>
                </c:pt>
                <c:pt idx="4570">
                  <c:v>43329.604425289355</c:v>
                </c:pt>
                <c:pt idx="4571">
                  <c:v>43329.614842013892</c:v>
                </c:pt>
                <c:pt idx="4572">
                  <c:v>43329.625258738422</c:v>
                </c:pt>
                <c:pt idx="4573">
                  <c:v>43329.63567546296</c:v>
                </c:pt>
                <c:pt idx="4574">
                  <c:v>43329.646092187497</c:v>
                </c:pt>
                <c:pt idx="4575">
                  <c:v>43329.656508912034</c:v>
                </c:pt>
                <c:pt idx="4576">
                  <c:v>43329.666925636571</c:v>
                </c:pt>
                <c:pt idx="4577">
                  <c:v>43329.677342361108</c:v>
                </c:pt>
                <c:pt idx="4578">
                  <c:v>43329.687759085646</c:v>
                </c:pt>
                <c:pt idx="4579">
                  <c:v>43329.698175810183</c:v>
                </c:pt>
                <c:pt idx="4580">
                  <c:v>43329.70859253472</c:v>
                </c:pt>
                <c:pt idx="4581">
                  <c:v>43329.719009259257</c:v>
                </c:pt>
                <c:pt idx="4582">
                  <c:v>43329.729425983794</c:v>
                </c:pt>
                <c:pt idx="4583">
                  <c:v>43329.739842708332</c:v>
                </c:pt>
                <c:pt idx="4584">
                  <c:v>43329.750259432869</c:v>
                </c:pt>
                <c:pt idx="4585">
                  <c:v>43329.760676157406</c:v>
                </c:pt>
                <c:pt idx="4586">
                  <c:v>43329.771092881943</c:v>
                </c:pt>
                <c:pt idx="4587">
                  <c:v>43329.781509606481</c:v>
                </c:pt>
                <c:pt idx="4588">
                  <c:v>43329.791926331018</c:v>
                </c:pt>
                <c:pt idx="4589">
                  <c:v>43329.802343055555</c:v>
                </c:pt>
                <c:pt idx="4590">
                  <c:v>43329.812759780092</c:v>
                </c:pt>
                <c:pt idx="4591">
                  <c:v>43329.823176504629</c:v>
                </c:pt>
                <c:pt idx="4592">
                  <c:v>43329.833593229167</c:v>
                </c:pt>
                <c:pt idx="4593">
                  <c:v>43329.844009953704</c:v>
                </c:pt>
                <c:pt idx="4594">
                  <c:v>43329.854426678241</c:v>
                </c:pt>
                <c:pt idx="4595">
                  <c:v>43329.864843402778</c:v>
                </c:pt>
                <c:pt idx="4596">
                  <c:v>43329.875260127315</c:v>
                </c:pt>
                <c:pt idx="4597">
                  <c:v>43329.885676851853</c:v>
                </c:pt>
                <c:pt idx="4598">
                  <c:v>43329.89609357639</c:v>
                </c:pt>
                <c:pt idx="4599">
                  <c:v>43329.906510300927</c:v>
                </c:pt>
                <c:pt idx="4600">
                  <c:v>43329.916927025464</c:v>
                </c:pt>
                <c:pt idx="4601">
                  <c:v>43329.927343750001</c:v>
                </c:pt>
                <c:pt idx="4602">
                  <c:v>43329.937760474539</c:v>
                </c:pt>
                <c:pt idx="4603">
                  <c:v>43329.948177199076</c:v>
                </c:pt>
                <c:pt idx="4604">
                  <c:v>43329.958593923613</c:v>
                </c:pt>
                <c:pt idx="4605">
                  <c:v>43329.96901064815</c:v>
                </c:pt>
                <c:pt idx="4606">
                  <c:v>43329.979427372687</c:v>
                </c:pt>
                <c:pt idx="4607">
                  <c:v>43329.989844097225</c:v>
                </c:pt>
                <c:pt idx="4608">
                  <c:v>43330.000260821762</c:v>
                </c:pt>
                <c:pt idx="4609">
                  <c:v>43330.010677546299</c:v>
                </c:pt>
                <c:pt idx="4610">
                  <c:v>43330.021094270836</c:v>
                </c:pt>
                <c:pt idx="4611">
                  <c:v>43330.031510995374</c:v>
                </c:pt>
                <c:pt idx="4612">
                  <c:v>43330.041927719911</c:v>
                </c:pt>
                <c:pt idx="4613">
                  <c:v>43330.052344444448</c:v>
                </c:pt>
                <c:pt idx="4614">
                  <c:v>43330.062761168978</c:v>
                </c:pt>
                <c:pt idx="4615">
                  <c:v>43330.073177893515</c:v>
                </c:pt>
                <c:pt idx="4616">
                  <c:v>43330.083594618052</c:v>
                </c:pt>
                <c:pt idx="4617">
                  <c:v>43330.09401134259</c:v>
                </c:pt>
                <c:pt idx="4618">
                  <c:v>43330.104428067127</c:v>
                </c:pt>
                <c:pt idx="4619">
                  <c:v>43330.114844791664</c:v>
                </c:pt>
                <c:pt idx="4620">
                  <c:v>43330.125261516201</c:v>
                </c:pt>
                <c:pt idx="4621">
                  <c:v>43330.135678240738</c:v>
                </c:pt>
                <c:pt idx="4622">
                  <c:v>43330.146094965276</c:v>
                </c:pt>
                <c:pt idx="4623">
                  <c:v>43330.156511689813</c:v>
                </c:pt>
                <c:pt idx="4624">
                  <c:v>43330.16692841435</c:v>
                </c:pt>
                <c:pt idx="4625">
                  <c:v>43330.177345138887</c:v>
                </c:pt>
                <c:pt idx="4626">
                  <c:v>43330.187761863424</c:v>
                </c:pt>
                <c:pt idx="4627">
                  <c:v>43330.198178587962</c:v>
                </c:pt>
                <c:pt idx="4628">
                  <c:v>43330.208595312499</c:v>
                </c:pt>
                <c:pt idx="4629">
                  <c:v>43330.219012037036</c:v>
                </c:pt>
                <c:pt idx="4630">
                  <c:v>43330.229428761573</c:v>
                </c:pt>
                <c:pt idx="4631">
                  <c:v>43330.23984548611</c:v>
                </c:pt>
                <c:pt idx="4632">
                  <c:v>43330.250262210648</c:v>
                </c:pt>
                <c:pt idx="4633">
                  <c:v>43330.260678935185</c:v>
                </c:pt>
                <c:pt idx="4634">
                  <c:v>43330.271095659722</c:v>
                </c:pt>
                <c:pt idx="4635">
                  <c:v>43330.281512384259</c:v>
                </c:pt>
                <c:pt idx="4636">
                  <c:v>43330.291929108796</c:v>
                </c:pt>
                <c:pt idx="4637">
                  <c:v>43330.302345833334</c:v>
                </c:pt>
                <c:pt idx="4638">
                  <c:v>43330.312762557871</c:v>
                </c:pt>
                <c:pt idx="4639">
                  <c:v>43330.323179282408</c:v>
                </c:pt>
                <c:pt idx="4640">
                  <c:v>43330.333596006945</c:v>
                </c:pt>
                <c:pt idx="4641">
                  <c:v>43330.344012731483</c:v>
                </c:pt>
                <c:pt idx="4642">
                  <c:v>43330.35442945602</c:v>
                </c:pt>
                <c:pt idx="4643">
                  <c:v>43330.364846180557</c:v>
                </c:pt>
                <c:pt idx="4644">
                  <c:v>43330.375262905094</c:v>
                </c:pt>
                <c:pt idx="4645">
                  <c:v>43330.385679629631</c:v>
                </c:pt>
                <c:pt idx="4646">
                  <c:v>43330.396096354169</c:v>
                </c:pt>
                <c:pt idx="4647">
                  <c:v>43330.406513078706</c:v>
                </c:pt>
                <c:pt idx="4648">
                  <c:v>43330.416929803243</c:v>
                </c:pt>
                <c:pt idx="4649">
                  <c:v>43330.42734652778</c:v>
                </c:pt>
                <c:pt idx="4650">
                  <c:v>43330.437763252317</c:v>
                </c:pt>
                <c:pt idx="4651">
                  <c:v>43330.448179976855</c:v>
                </c:pt>
                <c:pt idx="4652">
                  <c:v>43330.458596701392</c:v>
                </c:pt>
                <c:pt idx="4653">
                  <c:v>43330.469013425929</c:v>
                </c:pt>
                <c:pt idx="4654">
                  <c:v>43330.479430150466</c:v>
                </c:pt>
                <c:pt idx="4655">
                  <c:v>43330.489846875003</c:v>
                </c:pt>
                <c:pt idx="4656">
                  <c:v>43330.500263599541</c:v>
                </c:pt>
                <c:pt idx="4657">
                  <c:v>43330.510680324071</c:v>
                </c:pt>
                <c:pt idx="4658">
                  <c:v>43330.521097048608</c:v>
                </c:pt>
                <c:pt idx="4659">
                  <c:v>43330.531513773145</c:v>
                </c:pt>
                <c:pt idx="4660">
                  <c:v>43330.541930497682</c:v>
                </c:pt>
                <c:pt idx="4661">
                  <c:v>43330.552347222219</c:v>
                </c:pt>
                <c:pt idx="4662">
                  <c:v>43330.562763946757</c:v>
                </c:pt>
                <c:pt idx="4663">
                  <c:v>43330.573180671294</c:v>
                </c:pt>
                <c:pt idx="4664">
                  <c:v>43330.583597395831</c:v>
                </c:pt>
                <c:pt idx="4665">
                  <c:v>43330.594014120368</c:v>
                </c:pt>
                <c:pt idx="4666">
                  <c:v>43330.604430844905</c:v>
                </c:pt>
                <c:pt idx="4667">
                  <c:v>43330.614847569443</c:v>
                </c:pt>
                <c:pt idx="4668">
                  <c:v>43330.62526429398</c:v>
                </c:pt>
                <c:pt idx="4669">
                  <c:v>43330.635681018517</c:v>
                </c:pt>
                <c:pt idx="4670">
                  <c:v>43330.646097743054</c:v>
                </c:pt>
                <c:pt idx="4671">
                  <c:v>43330.656514467591</c:v>
                </c:pt>
                <c:pt idx="4672">
                  <c:v>43330.666931192129</c:v>
                </c:pt>
                <c:pt idx="4673">
                  <c:v>43330.677347916666</c:v>
                </c:pt>
                <c:pt idx="4674">
                  <c:v>43330.687764641203</c:v>
                </c:pt>
                <c:pt idx="4675">
                  <c:v>43330.69818136574</c:v>
                </c:pt>
                <c:pt idx="4676">
                  <c:v>43330.708598090278</c:v>
                </c:pt>
                <c:pt idx="4677">
                  <c:v>43330.719014814815</c:v>
                </c:pt>
                <c:pt idx="4678">
                  <c:v>43330.729431539352</c:v>
                </c:pt>
                <c:pt idx="4679">
                  <c:v>43330.739848263889</c:v>
                </c:pt>
                <c:pt idx="4680">
                  <c:v>43330.750264988426</c:v>
                </c:pt>
                <c:pt idx="4681">
                  <c:v>43330.760681712964</c:v>
                </c:pt>
                <c:pt idx="4682">
                  <c:v>43330.771098437501</c:v>
                </c:pt>
                <c:pt idx="4683">
                  <c:v>43330.781515162038</c:v>
                </c:pt>
                <c:pt idx="4684">
                  <c:v>43330.791931886575</c:v>
                </c:pt>
                <c:pt idx="4685">
                  <c:v>43330.802348611112</c:v>
                </c:pt>
                <c:pt idx="4686">
                  <c:v>43330.81276533565</c:v>
                </c:pt>
                <c:pt idx="4687">
                  <c:v>43330.823182060187</c:v>
                </c:pt>
                <c:pt idx="4688">
                  <c:v>43330.833598784724</c:v>
                </c:pt>
                <c:pt idx="4689">
                  <c:v>43330.844015509261</c:v>
                </c:pt>
                <c:pt idx="4690">
                  <c:v>43330.854432233798</c:v>
                </c:pt>
                <c:pt idx="4691">
                  <c:v>43330.864848958336</c:v>
                </c:pt>
                <c:pt idx="4692">
                  <c:v>43330.875265682873</c:v>
                </c:pt>
                <c:pt idx="4693">
                  <c:v>43330.88568240741</c:v>
                </c:pt>
                <c:pt idx="4694">
                  <c:v>43330.896099131947</c:v>
                </c:pt>
                <c:pt idx="4695">
                  <c:v>43330.906515856484</c:v>
                </c:pt>
                <c:pt idx="4696">
                  <c:v>43330.916932581022</c:v>
                </c:pt>
                <c:pt idx="4697">
                  <c:v>43330.927349305559</c:v>
                </c:pt>
                <c:pt idx="4698">
                  <c:v>43330.937766030096</c:v>
                </c:pt>
                <c:pt idx="4699">
                  <c:v>43330.948182754626</c:v>
                </c:pt>
                <c:pt idx="4700">
                  <c:v>43330.958599479163</c:v>
                </c:pt>
                <c:pt idx="4701">
                  <c:v>43330.9690162037</c:v>
                </c:pt>
                <c:pt idx="4702">
                  <c:v>43330.979432928238</c:v>
                </c:pt>
                <c:pt idx="4703">
                  <c:v>43330.989849652775</c:v>
                </c:pt>
                <c:pt idx="4704">
                  <c:v>43331.000266377312</c:v>
                </c:pt>
                <c:pt idx="4705">
                  <c:v>43331.010683101849</c:v>
                </c:pt>
                <c:pt idx="4706">
                  <c:v>43331.021099826386</c:v>
                </c:pt>
                <c:pt idx="4707">
                  <c:v>43331.031516550924</c:v>
                </c:pt>
                <c:pt idx="4708">
                  <c:v>43331.041933275461</c:v>
                </c:pt>
                <c:pt idx="4709">
                  <c:v>43331.052349999998</c:v>
                </c:pt>
                <c:pt idx="4710">
                  <c:v>43331.062766724535</c:v>
                </c:pt>
                <c:pt idx="4711">
                  <c:v>43331.073183449073</c:v>
                </c:pt>
                <c:pt idx="4712">
                  <c:v>43331.08360017361</c:v>
                </c:pt>
                <c:pt idx="4713">
                  <c:v>43331.094016898147</c:v>
                </c:pt>
                <c:pt idx="4714">
                  <c:v>43331.104433622684</c:v>
                </c:pt>
                <c:pt idx="4715">
                  <c:v>43331.114850347221</c:v>
                </c:pt>
                <c:pt idx="4716">
                  <c:v>43331.125267071759</c:v>
                </c:pt>
                <c:pt idx="4717">
                  <c:v>43331.135683796296</c:v>
                </c:pt>
                <c:pt idx="4718">
                  <c:v>43331.146100520833</c:v>
                </c:pt>
                <c:pt idx="4719">
                  <c:v>43331.15651724537</c:v>
                </c:pt>
                <c:pt idx="4720">
                  <c:v>43331.166933969907</c:v>
                </c:pt>
                <c:pt idx="4721">
                  <c:v>43331.177350694445</c:v>
                </c:pt>
                <c:pt idx="4722">
                  <c:v>43331.187767418982</c:v>
                </c:pt>
                <c:pt idx="4723">
                  <c:v>43331.198184143519</c:v>
                </c:pt>
                <c:pt idx="4724">
                  <c:v>43331.208600868056</c:v>
                </c:pt>
                <c:pt idx="4725">
                  <c:v>43331.219017592593</c:v>
                </c:pt>
                <c:pt idx="4726">
                  <c:v>43331.229434317131</c:v>
                </c:pt>
                <c:pt idx="4727">
                  <c:v>43331.239851041668</c:v>
                </c:pt>
                <c:pt idx="4728">
                  <c:v>43331.250267766205</c:v>
                </c:pt>
                <c:pt idx="4729">
                  <c:v>43331.260684490742</c:v>
                </c:pt>
                <c:pt idx="4730">
                  <c:v>43331.271101215279</c:v>
                </c:pt>
                <c:pt idx="4731">
                  <c:v>43331.281517939817</c:v>
                </c:pt>
                <c:pt idx="4732">
                  <c:v>43331.291934664354</c:v>
                </c:pt>
                <c:pt idx="4733">
                  <c:v>43331.302351388891</c:v>
                </c:pt>
                <c:pt idx="4734">
                  <c:v>43331.312768113428</c:v>
                </c:pt>
                <c:pt idx="4735">
                  <c:v>43331.323184837966</c:v>
                </c:pt>
                <c:pt idx="4736">
                  <c:v>43331.333601562503</c:v>
                </c:pt>
                <c:pt idx="4737">
                  <c:v>43331.34401828704</c:v>
                </c:pt>
                <c:pt idx="4738">
                  <c:v>43331.354435011577</c:v>
                </c:pt>
                <c:pt idx="4739">
                  <c:v>43331.364851736114</c:v>
                </c:pt>
                <c:pt idx="4740">
                  <c:v>43331.375268460652</c:v>
                </c:pt>
                <c:pt idx="4741">
                  <c:v>43331.385685185189</c:v>
                </c:pt>
                <c:pt idx="4742">
                  <c:v>43331.396101909719</c:v>
                </c:pt>
                <c:pt idx="4743">
                  <c:v>43331.406518634256</c:v>
                </c:pt>
                <c:pt idx="4744">
                  <c:v>43331.416935358793</c:v>
                </c:pt>
                <c:pt idx="4745">
                  <c:v>43331.42735208333</c:v>
                </c:pt>
                <c:pt idx="4746">
                  <c:v>43331.437768807868</c:v>
                </c:pt>
                <c:pt idx="4747">
                  <c:v>43331.448185532405</c:v>
                </c:pt>
                <c:pt idx="4748">
                  <c:v>43331.458602256942</c:v>
                </c:pt>
                <c:pt idx="4749">
                  <c:v>43331.469018981479</c:v>
                </c:pt>
                <c:pt idx="4750">
                  <c:v>43331.479435706016</c:v>
                </c:pt>
                <c:pt idx="4751">
                  <c:v>43331.489852430554</c:v>
                </c:pt>
                <c:pt idx="4752">
                  <c:v>43331.500269155091</c:v>
                </c:pt>
                <c:pt idx="4753">
                  <c:v>43331.510685879628</c:v>
                </c:pt>
                <c:pt idx="4754">
                  <c:v>43331.521102604165</c:v>
                </c:pt>
                <c:pt idx="4755">
                  <c:v>43331.531519328702</c:v>
                </c:pt>
                <c:pt idx="4756">
                  <c:v>43331.54193605324</c:v>
                </c:pt>
                <c:pt idx="4757">
                  <c:v>43331.552352777777</c:v>
                </c:pt>
                <c:pt idx="4758">
                  <c:v>43331.562769502314</c:v>
                </c:pt>
                <c:pt idx="4759">
                  <c:v>43331.573186226851</c:v>
                </c:pt>
                <c:pt idx="4760">
                  <c:v>43331.583602951388</c:v>
                </c:pt>
                <c:pt idx="4761">
                  <c:v>43331.594019675926</c:v>
                </c:pt>
                <c:pt idx="4762">
                  <c:v>43331.604436400463</c:v>
                </c:pt>
                <c:pt idx="4763">
                  <c:v>43331.614853125</c:v>
                </c:pt>
                <c:pt idx="4764">
                  <c:v>43331.625269849537</c:v>
                </c:pt>
                <c:pt idx="4765">
                  <c:v>43331.635686574074</c:v>
                </c:pt>
                <c:pt idx="4766">
                  <c:v>43331.646103298612</c:v>
                </c:pt>
                <c:pt idx="4767">
                  <c:v>43331.656520023149</c:v>
                </c:pt>
                <c:pt idx="4768">
                  <c:v>43331.666936747686</c:v>
                </c:pt>
                <c:pt idx="4769">
                  <c:v>43331.677353472223</c:v>
                </c:pt>
                <c:pt idx="4770">
                  <c:v>43331.687770196761</c:v>
                </c:pt>
                <c:pt idx="4771">
                  <c:v>43331.698186921298</c:v>
                </c:pt>
                <c:pt idx="4772">
                  <c:v>43331.708603645835</c:v>
                </c:pt>
                <c:pt idx="4773">
                  <c:v>43331.719020370372</c:v>
                </c:pt>
                <c:pt idx="4774">
                  <c:v>43331.729437094909</c:v>
                </c:pt>
                <c:pt idx="4775">
                  <c:v>43331.739853819447</c:v>
                </c:pt>
                <c:pt idx="4776">
                  <c:v>43331.750270543984</c:v>
                </c:pt>
                <c:pt idx="4777">
                  <c:v>43331.760687268521</c:v>
                </c:pt>
                <c:pt idx="4778">
                  <c:v>43331.771103993058</c:v>
                </c:pt>
                <c:pt idx="4779">
                  <c:v>43331.781520717595</c:v>
                </c:pt>
                <c:pt idx="4780">
                  <c:v>43331.791937442133</c:v>
                </c:pt>
                <c:pt idx="4781">
                  <c:v>43331.80235416667</c:v>
                </c:pt>
                <c:pt idx="4782">
                  <c:v>43331.812770891207</c:v>
                </c:pt>
                <c:pt idx="4783">
                  <c:v>43331.823187615744</c:v>
                </c:pt>
                <c:pt idx="4784">
                  <c:v>43331.833604340274</c:v>
                </c:pt>
                <c:pt idx="4785">
                  <c:v>43331.844021064811</c:v>
                </c:pt>
                <c:pt idx="4786">
                  <c:v>43331.854437789349</c:v>
                </c:pt>
                <c:pt idx="4787">
                  <c:v>43331.864854513886</c:v>
                </c:pt>
                <c:pt idx="4788">
                  <c:v>43331.875271238423</c:v>
                </c:pt>
                <c:pt idx="4789">
                  <c:v>43331.88568796296</c:v>
                </c:pt>
                <c:pt idx="4790">
                  <c:v>43331.896104687497</c:v>
                </c:pt>
                <c:pt idx="4791">
                  <c:v>43331.906521412035</c:v>
                </c:pt>
                <c:pt idx="4792">
                  <c:v>43331.916938136572</c:v>
                </c:pt>
                <c:pt idx="4793">
                  <c:v>43331.927354861109</c:v>
                </c:pt>
                <c:pt idx="4794">
                  <c:v>43331.937771585646</c:v>
                </c:pt>
                <c:pt idx="4795">
                  <c:v>43331.948188310183</c:v>
                </c:pt>
                <c:pt idx="4796">
                  <c:v>43331.958605034721</c:v>
                </c:pt>
                <c:pt idx="4797">
                  <c:v>43331.969021759258</c:v>
                </c:pt>
                <c:pt idx="4798">
                  <c:v>43331.979438483795</c:v>
                </c:pt>
                <c:pt idx="4799">
                  <c:v>43331.989855208332</c:v>
                </c:pt>
                <c:pt idx="4800">
                  <c:v>43332.00027193287</c:v>
                </c:pt>
                <c:pt idx="4801">
                  <c:v>43332.010688657407</c:v>
                </c:pt>
                <c:pt idx="4802">
                  <c:v>43332.021105381944</c:v>
                </c:pt>
                <c:pt idx="4803">
                  <c:v>43332.031522106481</c:v>
                </c:pt>
                <c:pt idx="4804">
                  <c:v>43332.041938831018</c:v>
                </c:pt>
                <c:pt idx="4805">
                  <c:v>43332.052355555556</c:v>
                </c:pt>
                <c:pt idx="4806">
                  <c:v>43332.062772280093</c:v>
                </c:pt>
                <c:pt idx="4807">
                  <c:v>43332.07318900463</c:v>
                </c:pt>
                <c:pt idx="4808">
                  <c:v>43332.083605729167</c:v>
                </c:pt>
                <c:pt idx="4809">
                  <c:v>43332.094022453704</c:v>
                </c:pt>
                <c:pt idx="4810">
                  <c:v>43332.104439178242</c:v>
                </c:pt>
                <c:pt idx="4811">
                  <c:v>43332.114855902779</c:v>
                </c:pt>
                <c:pt idx="4812">
                  <c:v>43332.125272627316</c:v>
                </c:pt>
                <c:pt idx="4813">
                  <c:v>43332.135689351853</c:v>
                </c:pt>
                <c:pt idx="4814">
                  <c:v>43332.14610607639</c:v>
                </c:pt>
                <c:pt idx="4815">
                  <c:v>43332.156522800928</c:v>
                </c:pt>
                <c:pt idx="4816">
                  <c:v>43332.166939525465</c:v>
                </c:pt>
                <c:pt idx="4817">
                  <c:v>43332.177356250002</c:v>
                </c:pt>
                <c:pt idx="4818">
                  <c:v>43332.187772974539</c:v>
                </c:pt>
                <c:pt idx="4819">
                  <c:v>43332.198189699076</c:v>
                </c:pt>
                <c:pt idx="4820">
                  <c:v>43332.208606423614</c:v>
                </c:pt>
                <c:pt idx="4821">
                  <c:v>43332.219023148151</c:v>
                </c:pt>
                <c:pt idx="4822">
                  <c:v>43332.229439872688</c:v>
                </c:pt>
                <c:pt idx="4823">
                  <c:v>43332.239856597225</c:v>
                </c:pt>
                <c:pt idx="4824">
                  <c:v>43332.250273321763</c:v>
                </c:pt>
                <c:pt idx="4825">
                  <c:v>43332.2606900463</c:v>
                </c:pt>
                <c:pt idx="4826">
                  <c:v>43332.271106770837</c:v>
                </c:pt>
                <c:pt idx="4827">
                  <c:v>43332.281523495367</c:v>
                </c:pt>
                <c:pt idx="4828">
                  <c:v>43332.291940219904</c:v>
                </c:pt>
                <c:pt idx="4829">
                  <c:v>43332.302356944441</c:v>
                </c:pt>
                <c:pt idx="4830">
                  <c:v>43332.312773668978</c:v>
                </c:pt>
                <c:pt idx="4831">
                  <c:v>43332.323190393516</c:v>
                </c:pt>
                <c:pt idx="4832">
                  <c:v>43332.333607118053</c:v>
                </c:pt>
                <c:pt idx="4833">
                  <c:v>43332.34402384259</c:v>
                </c:pt>
                <c:pt idx="4834">
                  <c:v>43332.354440567127</c:v>
                </c:pt>
                <c:pt idx="4835">
                  <c:v>43332.364857291665</c:v>
                </c:pt>
                <c:pt idx="4836">
                  <c:v>43332.375274016202</c:v>
                </c:pt>
                <c:pt idx="4837">
                  <c:v>43332.385690740739</c:v>
                </c:pt>
                <c:pt idx="4838">
                  <c:v>43332.396107465276</c:v>
                </c:pt>
                <c:pt idx="4839">
                  <c:v>43332.406524189813</c:v>
                </c:pt>
                <c:pt idx="4840">
                  <c:v>43332.416940914351</c:v>
                </c:pt>
                <c:pt idx="4841">
                  <c:v>43332.427357638888</c:v>
                </c:pt>
                <c:pt idx="4842">
                  <c:v>43332.437774363425</c:v>
                </c:pt>
                <c:pt idx="4843">
                  <c:v>43332.448191087962</c:v>
                </c:pt>
                <c:pt idx="4844">
                  <c:v>43332.458607812499</c:v>
                </c:pt>
                <c:pt idx="4845">
                  <c:v>43332.469024537037</c:v>
                </c:pt>
                <c:pt idx="4846">
                  <c:v>43332.479441261574</c:v>
                </c:pt>
                <c:pt idx="4847">
                  <c:v>43332.489857986111</c:v>
                </c:pt>
                <c:pt idx="4848">
                  <c:v>43332.500274710648</c:v>
                </c:pt>
                <c:pt idx="4849">
                  <c:v>43332.510691435185</c:v>
                </c:pt>
                <c:pt idx="4850">
                  <c:v>43332.521108159723</c:v>
                </c:pt>
                <c:pt idx="4851">
                  <c:v>43332.53152488426</c:v>
                </c:pt>
                <c:pt idx="4852">
                  <c:v>43332.541941608797</c:v>
                </c:pt>
                <c:pt idx="4853">
                  <c:v>43332.552358333334</c:v>
                </c:pt>
                <c:pt idx="4854">
                  <c:v>43332.562775057871</c:v>
                </c:pt>
                <c:pt idx="4855">
                  <c:v>43332.573191782409</c:v>
                </c:pt>
                <c:pt idx="4856">
                  <c:v>43332.583608506946</c:v>
                </c:pt>
                <c:pt idx="4857">
                  <c:v>43332.594025231483</c:v>
                </c:pt>
                <c:pt idx="4858">
                  <c:v>43332.60444195602</c:v>
                </c:pt>
                <c:pt idx="4859">
                  <c:v>43332.614858680558</c:v>
                </c:pt>
                <c:pt idx="4860">
                  <c:v>43332.625275405095</c:v>
                </c:pt>
                <c:pt idx="4861">
                  <c:v>43332.635692129632</c:v>
                </c:pt>
                <c:pt idx="4862">
                  <c:v>43332.646108854169</c:v>
                </c:pt>
                <c:pt idx="4863">
                  <c:v>43332.656525578706</c:v>
                </c:pt>
                <c:pt idx="4864">
                  <c:v>43332.666942303244</c:v>
                </c:pt>
                <c:pt idx="4865">
                  <c:v>43332.677359027781</c:v>
                </c:pt>
                <c:pt idx="4866">
                  <c:v>43332.687775752318</c:v>
                </c:pt>
                <c:pt idx="4867">
                  <c:v>43332.698192476855</c:v>
                </c:pt>
                <c:pt idx="4868">
                  <c:v>43332.708609201392</c:v>
                </c:pt>
                <c:pt idx="4869">
                  <c:v>43332.719025925922</c:v>
                </c:pt>
                <c:pt idx="4870">
                  <c:v>43332.72944265046</c:v>
                </c:pt>
                <c:pt idx="4871">
                  <c:v>43332.739859374997</c:v>
                </c:pt>
                <c:pt idx="4872">
                  <c:v>43332.750276099534</c:v>
                </c:pt>
                <c:pt idx="4873">
                  <c:v>43332.760692824071</c:v>
                </c:pt>
                <c:pt idx="4874">
                  <c:v>43332.771109548608</c:v>
                </c:pt>
                <c:pt idx="4875">
                  <c:v>43332.781526273146</c:v>
                </c:pt>
                <c:pt idx="4876">
                  <c:v>43332.791942997683</c:v>
                </c:pt>
                <c:pt idx="4877">
                  <c:v>43332.80235972222</c:v>
                </c:pt>
                <c:pt idx="4878">
                  <c:v>43332.812776446757</c:v>
                </c:pt>
                <c:pt idx="4879">
                  <c:v>43332.823193171294</c:v>
                </c:pt>
                <c:pt idx="4880">
                  <c:v>43332.833609895832</c:v>
                </c:pt>
                <c:pt idx="4881">
                  <c:v>43332.844026620369</c:v>
                </c:pt>
                <c:pt idx="4882">
                  <c:v>43332.854443344906</c:v>
                </c:pt>
                <c:pt idx="4883">
                  <c:v>43332.864860069443</c:v>
                </c:pt>
                <c:pt idx="4884">
                  <c:v>43332.87527679398</c:v>
                </c:pt>
                <c:pt idx="4885">
                  <c:v>43332.885693518518</c:v>
                </c:pt>
                <c:pt idx="4886">
                  <c:v>43332.896110243055</c:v>
                </c:pt>
                <c:pt idx="4887">
                  <c:v>43332.906526967592</c:v>
                </c:pt>
                <c:pt idx="4888">
                  <c:v>43332.916943692129</c:v>
                </c:pt>
                <c:pt idx="4889">
                  <c:v>43332.927360416666</c:v>
                </c:pt>
                <c:pt idx="4890">
                  <c:v>43332.937777141204</c:v>
                </c:pt>
                <c:pt idx="4891">
                  <c:v>43332.948193865741</c:v>
                </c:pt>
                <c:pt idx="4892">
                  <c:v>43332.958610590278</c:v>
                </c:pt>
                <c:pt idx="4893">
                  <c:v>43332.969027314815</c:v>
                </c:pt>
                <c:pt idx="4894">
                  <c:v>43332.979444039353</c:v>
                </c:pt>
                <c:pt idx="4895">
                  <c:v>43332.98986076389</c:v>
                </c:pt>
                <c:pt idx="4896">
                  <c:v>43333.000277488427</c:v>
                </c:pt>
                <c:pt idx="4897">
                  <c:v>43333.010694212964</c:v>
                </c:pt>
                <c:pt idx="4898">
                  <c:v>43333.021110937501</c:v>
                </c:pt>
                <c:pt idx="4899">
                  <c:v>43333.031527662039</c:v>
                </c:pt>
                <c:pt idx="4900">
                  <c:v>43333.041944386576</c:v>
                </c:pt>
                <c:pt idx="4901">
                  <c:v>43333.052361111113</c:v>
                </c:pt>
                <c:pt idx="4902">
                  <c:v>43333.06277783565</c:v>
                </c:pt>
                <c:pt idx="4903">
                  <c:v>43333.073194560187</c:v>
                </c:pt>
                <c:pt idx="4904">
                  <c:v>43333.083611284725</c:v>
                </c:pt>
                <c:pt idx="4905">
                  <c:v>43333.094028009262</c:v>
                </c:pt>
                <c:pt idx="4906">
                  <c:v>43333.104444733799</c:v>
                </c:pt>
                <c:pt idx="4907">
                  <c:v>43333.114861458336</c:v>
                </c:pt>
                <c:pt idx="4908">
                  <c:v>43333.125278182873</c:v>
                </c:pt>
                <c:pt idx="4909">
                  <c:v>43333.135694907411</c:v>
                </c:pt>
                <c:pt idx="4910">
                  <c:v>43333.146111631948</c:v>
                </c:pt>
                <c:pt idx="4911">
                  <c:v>43333.156528356485</c:v>
                </c:pt>
                <c:pt idx="4912">
                  <c:v>43333.166945081015</c:v>
                </c:pt>
                <c:pt idx="4913">
                  <c:v>43333.177361805552</c:v>
                </c:pt>
                <c:pt idx="4914">
                  <c:v>43333.187778530089</c:v>
                </c:pt>
                <c:pt idx="4915">
                  <c:v>43333.198195254627</c:v>
                </c:pt>
                <c:pt idx="4916">
                  <c:v>43333.208611979164</c:v>
                </c:pt>
                <c:pt idx="4917">
                  <c:v>43333.219028703701</c:v>
                </c:pt>
                <c:pt idx="4918">
                  <c:v>43333.229445428238</c:v>
                </c:pt>
                <c:pt idx="4919">
                  <c:v>43333.239862152775</c:v>
                </c:pt>
                <c:pt idx="4920">
                  <c:v>43333.250278877313</c:v>
                </c:pt>
                <c:pt idx="4921">
                  <c:v>43333.26069560185</c:v>
                </c:pt>
                <c:pt idx="4922">
                  <c:v>43333.271112326387</c:v>
                </c:pt>
                <c:pt idx="4923">
                  <c:v>43333.281529050924</c:v>
                </c:pt>
                <c:pt idx="4924">
                  <c:v>43333.291945775461</c:v>
                </c:pt>
                <c:pt idx="4925">
                  <c:v>43333.302362499999</c:v>
                </c:pt>
                <c:pt idx="4926">
                  <c:v>43333.312779224536</c:v>
                </c:pt>
                <c:pt idx="4927">
                  <c:v>43333.323195949073</c:v>
                </c:pt>
                <c:pt idx="4928">
                  <c:v>43333.33361267361</c:v>
                </c:pt>
                <c:pt idx="4929">
                  <c:v>43333.344029398148</c:v>
                </c:pt>
                <c:pt idx="4930">
                  <c:v>43333.354446122685</c:v>
                </c:pt>
                <c:pt idx="4931">
                  <c:v>43333.364862847222</c:v>
                </c:pt>
                <c:pt idx="4932">
                  <c:v>43333.375279571759</c:v>
                </c:pt>
                <c:pt idx="4933">
                  <c:v>43333.385696296296</c:v>
                </c:pt>
                <c:pt idx="4934">
                  <c:v>43333.396113020834</c:v>
                </c:pt>
                <c:pt idx="4935">
                  <c:v>43333.406529745371</c:v>
                </c:pt>
                <c:pt idx="4936">
                  <c:v>43333.416946469908</c:v>
                </c:pt>
                <c:pt idx="4937">
                  <c:v>43333.427363194445</c:v>
                </c:pt>
                <c:pt idx="4938">
                  <c:v>43333.437779918982</c:v>
                </c:pt>
                <c:pt idx="4939">
                  <c:v>43333.44819664352</c:v>
                </c:pt>
                <c:pt idx="4940">
                  <c:v>43333.458613368057</c:v>
                </c:pt>
                <c:pt idx="4941">
                  <c:v>43333.469030092594</c:v>
                </c:pt>
                <c:pt idx="4942">
                  <c:v>43333.479446817131</c:v>
                </c:pt>
                <c:pt idx="4943">
                  <c:v>43333.489863541668</c:v>
                </c:pt>
                <c:pt idx="4944">
                  <c:v>43333.500280266206</c:v>
                </c:pt>
                <c:pt idx="4945">
                  <c:v>43333.510696990743</c:v>
                </c:pt>
                <c:pt idx="4946">
                  <c:v>43333.52111371528</c:v>
                </c:pt>
                <c:pt idx="4947">
                  <c:v>43333.531530439817</c:v>
                </c:pt>
                <c:pt idx="4948">
                  <c:v>43333.541947164354</c:v>
                </c:pt>
                <c:pt idx="4949">
                  <c:v>43333.552363888892</c:v>
                </c:pt>
                <c:pt idx="4950">
                  <c:v>43333.562780613429</c:v>
                </c:pt>
                <c:pt idx="4951">
                  <c:v>43333.573197337966</c:v>
                </c:pt>
                <c:pt idx="4952">
                  <c:v>43333.583614062503</c:v>
                </c:pt>
                <c:pt idx="4953">
                  <c:v>43333.594030787041</c:v>
                </c:pt>
                <c:pt idx="4954">
                  <c:v>43333.60444751157</c:v>
                </c:pt>
                <c:pt idx="4955">
                  <c:v>43333.614864236108</c:v>
                </c:pt>
                <c:pt idx="4956">
                  <c:v>43333.625280960645</c:v>
                </c:pt>
                <c:pt idx="4957">
                  <c:v>43333.635697685182</c:v>
                </c:pt>
                <c:pt idx="4958">
                  <c:v>43333.646114409719</c:v>
                </c:pt>
                <c:pt idx="4959">
                  <c:v>43333.656531134257</c:v>
                </c:pt>
                <c:pt idx="4960">
                  <c:v>43333.666947858794</c:v>
                </c:pt>
                <c:pt idx="4961">
                  <c:v>43333.677364583331</c:v>
                </c:pt>
                <c:pt idx="4962">
                  <c:v>43333.687781307868</c:v>
                </c:pt>
                <c:pt idx="4963">
                  <c:v>43333.698198032405</c:v>
                </c:pt>
                <c:pt idx="4964">
                  <c:v>43333.708614756943</c:v>
                </c:pt>
                <c:pt idx="4965">
                  <c:v>43333.71903148148</c:v>
                </c:pt>
                <c:pt idx="4966">
                  <c:v>43333.729448206017</c:v>
                </c:pt>
                <c:pt idx="4967">
                  <c:v>43333.739864930554</c:v>
                </c:pt>
                <c:pt idx="4968">
                  <c:v>43333.750281655091</c:v>
                </c:pt>
                <c:pt idx="4969">
                  <c:v>43333.760698379629</c:v>
                </c:pt>
                <c:pt idx="4970">
                  <c:v>43333.771115104166</c:v>
                </c:pt>
                <c:pt idx="4971">
                  <c:v>43333.781531828703</c:v>
                </c:pt>
                <c:pt idx="4972">
                  <c:v>43333.79194855324</c:v>
                </c:pt>
                <c:pt idx="4973">
                  <c:v>43333.802365277777</c:v>
                </c:pt>
                <c:pt idx="4974">
                  <c:v>43333.812782002315</c:v>
                </c:pt>
                <c:pt idx="4975">
                  <c:v>43333.823198726852</c:v>
                </c:pt>
                <c:pt idx="4976">
                  <c:v>43333.833615451389</c:v>
                </c:pt>
                <c:pt idx="4977">
                  <c:v>43333.844032175926</c:v>
                </c:pt>
                <c:pt idx="4978">
                  <c:v>43333.854448900463</c:v>
                </c:pt>
                <c:pt idx="4979">
                  <c:v>43333.864865625001</c:v>
                </c:pt>
                <c:pt idx="4980">
                  <c:v>43333.875282349538</c:v>
                </c:pt>
                <c:pt idx="4981">
                  <c:v>43333.885699074075</c:v>
                </c:pt>
                <c:pt idx="4982">
                  <c:v>43333.896115798612</c:v>
                </c:pt>
                <c:pt idx="4983">
                  <c:v>43333.90653252315</c:v>
                </c:pt>
                <c:pt idx="4984">
                  <c:v>43333.916949247687</c:v>
                </c:pt>
                <c:pt idx="4985">
                  <c:v>43333.927365972224</c:v>
                </c:pt>
                <c:pt idx="4986">
                  <c:v>43333.937782696761</c:v>
                </c:pt>
                <c:pt idx="4987">
                  <c:v>43333.948199421298</c:v>
                </c:pt>
                <c:pt idx="4988">
                  <c:v>43333.958616145836</c:v>
                </c:pt>
                <c:pt idx="4989">
                  <c:v>43333.969032870373</c:v>
                </c:pt>
                <c:pt idx="4990">
                  <c:v>43333.97944959491</c:v>
                </c:pt>
                <c:pt idx="4991">
                  <c:v>43333.989866319447</c:v>
                </c:pt>
                <c:pt idx="4992">
                  <c:v>43334.000283043984</c:v>
                </c:pt>
                <c:pt idx="4993">
                  <c:v>43334.010699768522</c:v>
                </c:pt>
                <c:pt idx="4994">
                  <c:v>43334.021116493059</c:v>
                </c:pt>
                <c:pt idx="4995">
                  <c:v>43334.031533217596</c:v>
                </c:pt>
                <c:pt idx="4996">
                  <c:v>43334.041949942133</c:v>
                </c:pt>
                <c:pt idx="4997">
                  <c:v>43334.052366666663</c:v>
                </c:pt>
                <c:pt idx="4998">
                  <c:v>43334.0627833912</c:v>
                </c:pt>
                <c:pt idx="4999">
                  <c:v>43334.073200115738</c:v>
                </c:pt>
                <c:pt idx="5000">
                  <c:v>43334.083616840275</c:v>
                </c:pt>
                <c:pt idx="5001">
                  <c:v>43334.094033564812</c:v>
                </c:pt>
                <c:pt idx="5002">
                  <c:v>43334.104450289349</c:v>
                </c:pt>
                <c:pt idx="5003">
                  <c:v>43334.114867013886</c:v>
                </c:pt>
                <c:pt idx="5004">
                  <c:v>43334.125283738424</c:v>
                </c:pt>
                <c:pt idx="5005">
                  <c:v>43334.135700462961</c:v>
                </c:pt>
                <c:pt idx="5006">
                  <c:v>43334.146117187498</c:v>
                </c:pt>
                <c:pt idx="5007">
                  <c:v>43334.156533912035</c:v>
                </c:pt>
                <c:pt idx="5008">
                  <c:v>43334.166950636572</c:v>
                </c:pt>
                <c:pt idx="5009">
                  <c:v>43334.17736736111</c:v>
                </c:pt>
                <c:pt idx="5010">
                  <c:v>43334.187784085647</c:v>
                </c:pt>
                <c:pt idx="5011">
                  <c:v>43334.198200810184</c:v>
                </c:pt>
                <c:pt idx="5012">
                  <c:v>43334.208617534721</c:v>
                </c:pt>
                <c:pt idx="5013">
                  <c:v>43334.219034259258</c:v>
                </c:pt>
                <c:pt idx="5014">
                  <c:v>43334.229450983796</c:v>
                </c:pt>
                <c:pt idx="5015">
                  <c:v>43334.239867708333</c:v>
                </c:pt>
                <c:pt idx="5016">
                  <c:v>43334.25028443287</c:v>
                </c:pt>
                <c:pt idx="5017">
                  <c:v>43334.260701157407</c:v>
                </c:pt>
                <c:pt idx="5018">
                  <c:v>43334.271117881945</c:v>
                </c:pt>
                <c:pt idx="5019">
                  <c:v>43334.281534606482</c:v>
                </c:pt>
                <c:pt idx="5020">
                  <c:v>43334.291951331019</c:v>
                </c:pt>
                <c:pt idx="5021">
                  <c:v>43334.302368055556</c:v>
                </c:pt>
                <c:pt idx="5022">
                  <c:v>43334.312784780093</c:v>
                </c:pt>
                <c:pt idx="5023">
                  <c:v>43334.323201504631</c:v>
                </c:pt>
                <c:pt idx="5024">
                  <c:v>43334.333618229168</c:v>
                </c:pt>
                <c:pt idx="5025">
                  <c:v>43334.344034953705</c:v>
                </c:pt>
                <c:pt idx="5026">
                  <c:v>43334.354451678242</c:v>
                </c:pt>
                <c:pt idx="5027">
                  <c:v>43334.364868402779</c:v>
                </c:pt>
                <c:pt idx="5028">
                  <c:v>43334.375285127317</c:v>
                </c:pt>
                <c:pt idx="5029">
                  <c:v>43334.385701851854</c:v>
                </c:pt>
                <c:pt idx="5030">
                  <c:v>43334.396118576391</c:v>
                </c:pt>
                <c:pt idx="5031">
                  <c:v>43334.406535300928</c:v>
                </c:pt>
                <c:pt idx="5032">
                  <c:v>43334.416952025465</c:v>
                </c:pt>
                <c:pt idx="5033">
                  <c:v>43334.427368750003</c:v>
                </c:pt>
                <c:pt idx="5034">
                  <c:v>43334.43778547454</c:v>
                </c:pt>
                <c:pt idx="5035">
                  <c:v>43334.448202199077</c:v>
                </c:pt>
                <c:pt idx="5036">
                  <c:v>43334.458618923614</c:v>
                </c:pt>
                <c:pt idx="5037">
                  <c:v>43334.469035648151</c:v>
                </c:pt>
                <c:pt idx="5038">
                  <c:v>43334.479452372689</c:v>
                </c:pt>
                <c:pt idx="5039">
                  <c:v>43334.489869097219</c:v>
                </c:pt>
                <c:pt idx="5040">
                  <c:v>43334.500285821756</c:v>
                </c:pt>
                <c:pt idx="5041">
                  <c:v>43334.510702546293</c:v>
                </c:pt>
                <c:pt idx="5042">
                  <c:v>43334.52111927083</c:v>
                </c:pt>
                <c:pt idx="5043">
                  <c:v>43334.531535995367</c:v>
                </c:pt>
                <c:pt idx="5044">
                  <c:v>43334.541952719905</c:v>
                </c:pt>
                <c:pt idx="5045">
                  <c:v>43334.552369444442</c:v>
                </c:pt>
                <c:pt idx="5046">
                  <c:v>43334.562786168979</c:v>
                </c:pt>
                <c:pt idx="5047">
                  <c:v>43334.573202893516</c:v>
                </c:pt>
                <c:pt idx="5048">
                  <c:v>43334.583619618053</c:v>
                </c:pt>
                <c:pt idx="5049">
                  <c:v>43334.594036342591</c:v>
                </c:pt>
                <c:pt idx="5050">
                  <c:v>43334.604453067128</c:v>
                </c:pt>
                <c:pt idx="5051">
                  <c:v>43334.614869791665</c:v>
                </c:pt>
                <c:pt idx="5052">
                  <c:v>43334.625286516202</c:v>
                </c:pt>
                <c:pt idx="5053">
                  <c:v>43334.63570324074</c:v>
                </c:pt>
                <c:pt idx="5054">
                  <c:v>43334.646119965277</c:v>
                </c:pt>
                <c:pt idx="5055">
                  <c:v>43334.656536689814</c:v>
                </c:pt>
                <c:pt idx="5056">
                  <c:v>43334.666953414351</c:v>
                </c:pt>
                <c:pt idx="5057">
                  <c:v>43334.677370138888</c:v>
                </c:pt>
                <c:pt idx="5058">
                  <c:v>43334.687786863426</c:v>
                </c:pt>
                <c:pt idx="5059">
                  <c:v>43334.698203587963</c:v>
                </c:pt>
                <c:pt idx="5060">
                  <c:v>43334.7086203125</c:v>
                </c:pt>
                <c:pt idx="5061">
                  <c:v>43334.719037037037</c:v>
                </c:pt>
                <c:pt idx="5062">
                  <c:v>43334.729453761574</c:v>
                </c:pt>
                <c:pt idx="5063">
                  <c:v>43334.739870486112</c:v>
                </c:pt>
                <c:pt idx="5064">
                  <c:v>43334.750287210649</c:v>
                </c:pt>
                <c:pt idx="5065">
                  <c:v>43334.760703935186</c:v>
                </c:pt>
                <c:pt idx="5066">
                  <c:v>43334.771120659723</c:v>
                </c:pt>
                <c:pt idx="5067">
                  <c:v>43334.78153738426</c:v>
                </c:pt>
                <c:pt idx="5068">
                  <c:v>43334.791954108798</c:v>
                </c:pt>
                <c:pt idx="5069">
                  <c:v>43334.802370833335</c:v>
                </c:pt>
                <c:pt idx="5070">
                  <c:v>43334.812787557872</c:v>
                </c:pt>
                <c:pt idx="5071">
                  <c:v>43334.823204282409</c:v>
                </c:pt>
                <c:pt idx="5072">
                  <c:v>43334.833621006946</c:v>
                </c:pt>
                <c:pt idx="5073">
                  <c:v>43334.844037731484</c:v>
                </c:pt>
                <c:pt idx="5074">
                  <c:v>43334.854454456021</c:v>
                </c:pt>
                <c:pt idx="5075">
                  <c:v>43334.864871180558</c:v>
                </c:pt>
                <c:pt idx="5076">
                  <c:v>43334.875287905095</c:v>
                </c:pt>
                <c:pt idx="5077">
                  <c:v>43334.885704629633</c:v>
                </c:pt>
                <c:pt idx="5078">
                  <c:v>43334.89612135417</c:v>
                </c:pt>
                <c:pt idx="5079">
                  <c:v>43334.906538078707</c:v>
                </c:pt>
                <c:pt idx="5080">
                  <c:v>43334.916954803244</c:v>
                </c:pt>
                <c:pt idx="5081">
                  <c:v>43334.927371527781</c:v>
                </c:pt>
                <c:pt idx="5082">
                  <c:v>43334.937788252311</c:v>
                </c:pt>
                <c:pt idx="5083">
                  <c:v>43334.948204976849</c:v>
                </c:pt>
                <c:pt idx="5084">
                  <c:v>43334.958621701386</c:v>
                </c:pt>
                <c:pt idx="5085">
                  <c:v>43334.969038425923</c:v>
                </c:pt>
                <c:pt idx="5086">
                  <c:v>43334.97945515046</c:v>
                </c:pt>
                <c:pt idx="5087">
                  <c:v>43334.989871874997</c:v>
                </c:pt>
                <c:pt idx="5088">
                  <c:v>43335.000288599535</c:v>
                </c:pt>
                <c:pt idx="5089">
                  <c:v>43335.010705324072</c:v>
                </c:pt>
                <c:pt idx="5090">
                  <c:v>43335.021122048609</c:v>
                </c:pt>
                <c:pt idx="5091">
                  <c:v>43335.031538773146</c:v>
                </c:pt>
                <c:pt idx="5092">
                  <c:v>43335.041955497683</c:v>
                </c:pt>
                <c:pt idx="5093">
                  <c:v>43335.052372222221</c:v>
                </c:pt>
                <c:pt idx="5094">
                  <c:v>43335.062788946758</c:v>
                </c:pt>
                <c:pt idx="5095">
                  <c:v>43335.073205671295</c:v>
                </c:pt>
                <c:pt idx="5096">
                  <c:v>43335.083622395832</c:v>
                </c:pt>
                <c:pt idx="5097">
                  <c:v>43335.094039120369</c:v>
                </c:pt>
                <c:pt idx="5098">
                  <c:v>43335.104455844907</c:v>
                </c:pt>
                <c:pt idx="5099">
                  <c:v>43335.114872569444</c:v>
                </c:pt>
                <c:pt idx="5100">
                  <c:v>43335.125289293981</c:v>
                </c:pt>
                <c:pt idx="5101">
                  <c:v>43335.135706018518</c:v>
                </c:pt>
                <c:pt idx="5102">
                  <c:v>43335.146122743055</c:v>
                </c:pt>
                <c:pt idx="5103">
                  <c:v>43335.156539467593</c:v>
                </c:pt>
                <c:pt idx="5104">
                  <c:v>43335.16695619213</c:v>
                </c:pt>
                <c:pt idx="5105">
                  <c:v>43335.177372916667</c:v>
                </c:pt>
                <c:pt idx="5106">
                  <c:v>43335.187789641204</c:v>
                </c:pt>
                <c:pt idx="5107">
                  <c:v>43335.198206365741</c:v>
                </c:pt>
                <c:pt idx="5108">
                  <c:v>43335.208623090279</c:v>
                </c:pt>
                <c:pt idx="5109">
                  <c:v>43335.219039814816</c:v>
                </c:pt>
                <c:pt idx="5110">
                  <c:v>43335.229456539353</c:v>
                </c:pt>
                <c:pt idx="5111">
                  <c:v>43335.23987326389</c:v>
                </c:pt>
                <c:pt idx="5112">
                  <c:v>43335.250289988428</c:v>
                </c:pt>
                <c:pt idx="5113">
                  <c:v>43335.260706712965</c:v>
                </c:pt>
                <c:pt idx="5114">
                  <c:v>43335.271123437502</c:v>
                </c:pt>
                <c:pt idx="5115">
                  <c:v>43335.281540162039</c:v>
                </c:pt>
                <c:pt idx="5116">
                  <c:v>43335.291956886576</c:v>
                </c:pt>
                <c:pt idx="5117">
                  <c:v>43335.302373611114</c:v>
                </c:pt>
                <c:pt idx="5118">
                  <c:v>43335.312790335651</c:v>
                </c:pt>
                <c:pt idx="5119">
                  <c:v>43335.323207060188</c:v>
                </c:pt>
                <c:pt idx="5120">
                  <c:v>43335.333623784725</c:v>
                </c:pt>
                <c:pt idx="5121">
                  <c:v>43335.344040509262</c:v>
                </c:pt>
                <c:pt idx="5122">
                  <c:v>43335.3544572338</c:v>
                </c:pt>
                <c:pt idx="5123">
                  <c:v>43335.364873958337</c:v>
                </c:pt>
                <c:pt idx="5124">
                  <c:v>43335.375290682867</c:v>
                </c:pt>
                <c:pt idx="5125">
                  <c:v>43335.385707407404</c:v>
                </c:pt>
                <c:pt idx="5126">
                  <c:v>43335.396124131941</c:v>
                </c:pt>
                <c:pt idx="5127">
                  <c:v>43335.406540856478</c:v>
                </c:pt>
                <c:pt idx="5128">
                  <c:v>43335.416957581016</c:v>
                </c:pt>
                <c:pt idx="5129">
                  <c:v>43335.427374305553</c:v>
                </c:pt>
                <c:pt idx="5130">
                  <c:v>43335.43779103009</c:v>
                </c:pt>
                <c:pt idx="5131">
                  <c:v>43335.448207754627</c:v>
                </c:pt>
                <c:pt idx="5132">
                  <c:v>43335.458624479164</c:v>
                </c:pt>
                <c:pt idx="5133">
                  <c:v>43335.469041203702</c:v>
                </c:pt>
                <c:pt idx="5134">
                  <c:v>43335.479457928239</c:v>
                </c:pt>
                <c:pt idx="5135">
                  <c:v>43335.489874652776</c:v>
                </c:pt>
                <c:pt idx="5136">
                  <c:v>43335.500291377313</c:v>
                </c:pt>
                <c:pt idx="5137">
                  <c:v>43335.51070810185</c:v>
                </c:pt>
                <c:pt idx="5138">
                  <c:v>43335.521124826388</c:v>
                </c:pt>
                <c:pt idx="5139">
                  <c:v>43335.531541550925</c:v>
                </c:pt>
                <c:pt idx="5140">
                  <c:v>43335.541958275462</c:v>
                </c:pt>
                <c:pt idx="5141">
                  <c:v>43335.552374999999</c:v>
                </c:pt>
                <c:pt idx="5142">
                  <c:v>43335.562791724537</c:v>
                </c:pt>
                <c:pt idx="5143">
                  <c:v>43335.573208449074</c:v>
                </c:pt>
                <c:pt idx="5144">
                  <c:v>43335.583625173611</c:v>
                </c:pt>
                <c:pt idx="5145">
                  <c:v>43335.594041898148</c:v>
                </c:pt>
                <c:pt idx="5146">
                  <c:v>43335.604458622685</c:v>
                </c:pt>
                <c:pt idx="5147">
                  <c:v>43335.614875347223</c:v>
                </c:pt>
                <c:pt idx="5148">
                  <c:v>43335.62529207176</c:v>
                </c:pt>
                <c:pt idx="5149">
                  <c:v>43335.635708796297</c:v>
                </c:pt>
                <c:pt idx="5150">
                  <c:v>43335.646125520834</c:v>
                </c:pt>
                <c:pt idx="5151">
                  <c:v>43335.656542245371</c:v>
                </c:pt>
                <c:pt idx="5152">
                  <c:v>43335.666958969909</c:v>
                </c:pt>
                <c:pt idx="5153">
                  <c:v>43335.677375694446</c:v>
                </c:pt>
                <c:pt idx="5154">
                  <c:v>43335.687792418983</c:v>
                </c:pt>
                <c:pt idx="5155">
                  <c:v>43335.69820914352</c:v>
                </c:pt>
                <c:pt idx="5156">
                  <c:v>43335.708625868057</c:v>
                </c:pt>
                <c:pt idx="5157">
                  <c:v>43335.719042592595</c:v>
                </c:pt>
                <c:pt idx="5158">
                  <c:v>43335.729459317132</c:v>
                </c:pt>
                <c:pt idx="5159">
                  <c:v>43335.739876041669</c:v>
                </c:pt>
                <c:pt idx="5160">
                  <c:v>43335.750292766206</c:v>
                </c:pt>
                <c:pt idx="5161">
                  <c:v>43335.760709490743</c:v>
                </c:pt>
                <c:pt idx="5162">
                  <c:v>43335.771126215281</c:v>
                </c:pt>
                <c:pt idx="5163">
                  <c:v>43335.781542939818</c:v>
                </c:pt>
                <c:pt idx="5164">
                  <c:v>43335.791959664355</c:v>
                </c:pt>
                <c:pt idx="5165">
                  <c:v>43335.802376388892</c:v>
                </c:pt>
                <c:pt idx="5166">
                  <c:v>43335.81279311343</c:v>
                </c:pt>
                <c:pt idx="5167">
                  <c:v>43335.823209837959</c:v>
                </c:pt>
                <c:pt idx="5168">
                  <c:v>43335.833626562497</c:v>
                </c:pt>
                <c:pt idx="5169">
                  <c:v>43335.844043287034</c:v>
                </c:pt>
                <c:pt idx="5170">
                  <c:v>43335.854460011571</c:v>
                </c:pt>
                <c:pt idx="5171">
                  <c:v>43335.864876736108</c:v>
                </c:pt>
                <c:pt idx="5172">
                  <c:v>43335.875293460645</c:v>
                </c:pt>
                <c:pt idx="5173">
                  <c:v>43335.885710185183</c:v>
                </c:pt>
                <c:pt idx="5174">
                  <c:v>43335.89612690972</c:v>
                </c:pt>
                <c:pt idx="5175">
                  <c:v>43335.906543634257</c:v>
                </c:pt>
                <c:pt idx="5176">
                  <c:v>43335.916960358794</c:v>
                </c:pt>
                <c:pt idx="5177">
                  <c:v>43335.927377083332</c:v>
                </c:pt>
                <c:pt idx="5178">
                  <c:v>43335.937793807869</c:v>
                </c:pt>
                <c:pt idx="5179">
                  <c:v>43335.948210532406</c:v>
                </c:pt>
                <c:pt idx="5180">
                  <c:v>43335.958627256943</c:v>
                </c:pt>
                <c:pt idx="5181">
                  <c:v>43335.96904398148</c:v>
                </c:pt>
                <c:pt idx="5182">
                  <c:v>43335.979460706018</c:v>
                </c:pt>
                <c:pt idx="5183">
                  <c:v>43335.989877430555</c:v>
                </c:pt>
                <c:pt idx="5184">
                  <c:v>43336.000294155092</c:v>
                </c:pt>
                <c:pt idx="5185">
                  <c:v>43336.010710879629</c:v>
                </c:pt>
                <c:pt idx="5186">
                  <c:v>43336.021127604166</c:v>
                </c:pt>
                <c:pt idx="5187">
                  <c:v>43336.031544328704</c:v>
                </c:pt>
                <c:pt idx="5188">
                  <c:v>43336.041961053241</c:v>
                </c:pt>
                <c:pt idx="5189">
                  <c:v>43336.052377777778</c:v>
                </c:pt>
                <c:pt idx="5190">
                  <c:v>43336.062794502315</c:v>
                </c:pt>
                <c:pt idx="5191">
                  <c:v>43336.073211226852</c:v>
                </c:pt>
                <c:pt idx="5192">
                  <c:v>43336.08362795139</c:v>
                </c:pt>
                <c:pt idx="5193">
                  <c:v>43336.094044675927</c:v>
                </c:pt>
                <c:pt idx="5194">
                  <c:v>43336.104461400464</c:v>
                </c:pt>
                <c:pt idx="5195">
                  <c:v>43336.114878125001</c:v>
                </c:pt>
                <c:pt idx="5196">
                  <c:v>43336.125294849538</c:v>
                </c:pt>
                <c:pt idx="5197">
                  <c:v>43336.135711574076</c:v>
                </c:pt>
                <c:pt idx="5198">
                  <c:v>43336.146128298613</c:v>
                </c:pt>
                <c:pt idx="5199">
                  <c:v>43336.15654502315</c:v>
                </c:pt>
                <c:pt idx="5200">
                  <c:v>43336.166961747687</c:v>
                </c:pt>
                <c:pt idx="5201">
                  <c:v>43336.177378472225</c:v>
                </c:pt>
                <c:pt idx="5202">
                  <c:v>43336.187795196762</c:v>
                </c:pt>
                <c:pt idx="5203">
                  <c:v>43336.198211921299</c:v>
                </c:pt>
                <c:pt idx="5204">
                  <c:v>43336.208628645836</c:v>
                </c:pt>
                <c:pt idx="5205">
                  <c:v>43336.219045370373</c:v>
                </c:pt>
                <c:pt idx="5206">
                  <c:v>43336.229462094911</c:v>
                </c:pt>
                <c:pt idx="5207">
                  <c:v>43336.239878819448</c:v>
                </c:pt>
                <c:pt idx="5208">
                  <c:v>43336.250295543985</c:v>
                </c:pt>
                <c:pt idx="5209">
                  <c:v>43336.260712268515</c:v>
                </c:pt>
                <c:pt idx="5210">
                  <c:v>43336.271128993052</c:v>
                </c:pt>
                <c:pt idx="5211">
                  <c:v>43336.281545717589</c:v>
                </c:pt>
                <c:pt idx="5212">
                  <c:v>43336.291962442127</c:v>
                </c:pt>
                <c:pt idx="5213">
                  <c:v>43336.302379166664</c:v>
                </c:pt>
                <c:pt idx="5214">
                  <c:v>43336.312795891201</c:v>
                </c:pt>
                <c:pt idx="5215">
                  <c:v>43336.323212615738</c:v>
                </c:pt>
                <c:pt idx="5216">
                  <c:v>43336.333629340275</c:v>
                </c:pt>
                <c:pt idx="5217">
                  <c:v>43336.344046064813</c:v>
                </c:pt>
                <c:pt idx="5218">
                  <c:v>43336.35446278935</c:v>
                </c:pt>
                <c:pt idx="5219">
                  <c:v>43336.364879513887</c:v>
                </c:pt>
                <c:pt idx="5220">
                  <c:v>43336.375296238424</c:v>
                </c:pt>
                <c:pt idx="5221">
                  <c:v>43336.385712962961</c:v>
                </c:pt>
                <c:pt idx="5222">
                  <c:v>43336.396129687499</c:v>
                </c:pt>
                <c:pt idx="5223">
                  <c:v>43336.406546412036</c:v>
                </c:pt>
                <c:pt idx="5224">
                  <c:v>43336.416963136573</c:v>
                </c:pt>
                <c:pt idx="5225">
                  <c:v>43336.42737986111</c:v>
                </c:pt>
                <c:pt idx="5226">
                  <c:v>43336.437796585647</c:v>
                </c:pt>
                <c:pt idx="5227">
                  <c:v>43336.448213310185</c:v>
                </c:pt>
                <c:pt idx="5228">
                  <c:v>43336.458630034722</c:v>
                </c:pt>
                <c:pt idx="5229">
                  <c:v>43336.469046759259</c:v>
                </c:pt>
                <c:pt idx="5230">
                  <c:v>43336.479463483796</c:v>
                </c:pt>
                <c:pt idx="5231">
                  <c:v>43336.489880208333</c:v>
                </c:pt>
                <c:pt idx="5232">
                  <c:v>43336.500296932871</c:v>
                </c:pt>
                <c:pt idx="5233">
                  <c:v>43336.510713657408</c:v>
                </c:pt>
                <c:pt idx="5234">
                  <c:v>43336.521130381945</c:v>
                </c:pt>
                <c:pt idx="5235">
                  <c:v>43336.531547106482</c:v>
                </c:pt>
                <c:pt idx="5236">
                  <c:v>43336.54196383102</c:v>
                </c:pt>
                <c:pt idx="5237">
                  <c:v>43336.552380555557</c:v>
                </c:pt>
                <c:pt idx="5238">
                  <c:v>43336.562797280094</c:v>
                </c:pt>
                <c:pt idx="5239">
                  <c:v>43336.573214004631</c:v>
                </c:pt>
                <c:pt idx="5240">
                  <c:v>43336.583630729168</c:v>
                </c:pt>
                <c:pt idx="5241">
                  <c:v>43336.594047453706</c:v>
                </c:pt>
                <c:pt idx="5242">
                  <c:v>43336.604464178243</c:v>
                </c:pt>
                <c:pt idx="5243">
                  <c:v>43336.61488090278</c:v>
                </c:pt>
                <c:pt idx="5244">
                  <c:v>43336.625297627317</c:v>
                </c:pt>
                <c:pt idx="5245">
                  <c:v>43336.635714351854</c:v>
                </c:pt>
                <c:pt idx="5246">
                  <c:v>43336.646131076392</c:v>
                </c:pt>
                <c:pt idx="5247">
                  <c:v>43336.656547800929</c:v>
                </c:pt>
                <c:pt idx="5248">
                  <c:v>43336.666964525466</c:v>
                </c:pt>
                <c:pt idx="5249">
                  <c:v>43336.677381250003</c:v>
                </c:pt>
                <c:pt idx="5250">
                  <c:v>43336.68779797454</c:v>
                </c:pt>
                <c:pt idx="5251">
                  <c:v>43336.698214699078</c:v>
                </c:pt>
                <c:pt idx="5252">
                  <c:v>43336.708631423608</c:v>
                </c:pt>
                <c:pt idx="5253">
                  <c:v>43336.719048148145</c:v>
                </c:pt>
                <c:pt idx="5254">
                  <c:v>43336.729464872682</c:v>
                </c:pt>
                <c:pt idx="5255">
                  <c:v>43336.739881597219</c:v>
                </c:pt>
                <c:pt idx="5256">
                  <c:v>43336.750298321756</c:v>
                </c:pt>
                <c:pt idx="5257">
                  <c:v>43336.760715046294</c:v>
                </c:pt>
                <c:pt idx="5258">
                  <c:v>43336.771131770831</c:v>
                </c:pt>
                <c:pt idx="5259">
                  <c:v>43336.781548495368</c:v>
                </c:pt>
                <c:pt idx="5260">
                  <c:v>43336.791965219905</c:v>
                </c:pt>
                <c:pt idx="5261">
                  <c:v>43336.802381944442</c:v>
                </c:pt>
                <c:pt idx="5262">
                  <c:v>43336.81279866898</c:v>
                </c:pt>
                <c:pt idx="5263">
                  <c:v>43336.823215393517</c:v>
                </c:pt>
                <c:pt idx="5264">
                  <c:v>43336.833632118054</c:v>
                </c:pt>
                <c:pt idx="5265">
                  <c:v>43336.844048842591</c:v>
                </c:pt>
                <c:pt idx="5266">
                  <c:v>43336.854465567128</c:v>
                </c:pt>
                <c:pt idx="5267">
                  <c:v>43336.864882291666</c:v>
                </c:pt>
                <c:pt idx="5268">
                  <c:v>43336.875299016203</c:v>
                </c:pt>
                <c:pt idx="5269">
                  <c:v>43336.88571574074</c:v>
                </c:pt>
                <c:pt idx="5270">
                  <c:v>43336.896132465277</c:v>
                </c:pt>
                <c:pt idx="5271">
                  <c:v>43336.906549189815</c:v>
                </c:pt>
                <c:pt idx="5272">
                  <c:v>43336.916965914352</c:v>
                </c:pt>
                <c:pt idx="5273">
                  <c:v>43336.927382638889</c:v>
                </c:pt>
                <c:pt idx="5274">
                  <c:v>43336.937799363426</c:v>
                </c:pt>
                <c:pt idx="5275">
                  <c:v>43336.948216087963</c:v>
                </c:pt>
                <c:pt idx="5276">
                  <c:v>43336.958632812501</c:v>
                </c:pt>
                <c:pt idx="5277">
                  <c:v>43336.969049537038</c:v>
                </c:pt>
                <c:pt idx="5278">
                  <c:v>43336.979466261575</c:v>
                </c:pt>
                <c:pt idx="5279">
                  <c:v>43336.989882986112</c:v>
                </c:pt>
                <c:pt idx="5280">
                  <c:v>43337.000299710649</c:v>
                </c:pt>
                <c:pt idx="5281">
                  <c:v>43337.010716435187</c:v>
                </c:pt>
                <c:pt idx="5282">
                  <c:v>43337.021133159724</c:v>
                </c:pt>
                <c:pt idx="5283">
                  <c:v>43337.031549884261</c:v>
                </c:pt>
                <c:pt idx="5284">
                  <c:v>43337.041966608798</c:v>
                </c:pt>
                <c:pt idx="5285">
                  <c:v>43337.052383333335</c:v>
                </c:pt>
                <c:pt idx="5286">
                  <c:v>43337.062800057873</c:v>
                </c:pt>
                <c:pt idx="5287">
                  <c:v>43337.07321678241</c:v>
                </c:pt>
                <c:pt idx="5288">
                  <c:v>43337.083633506947</c:v>
                </c:pt>
                <c:pt idx="5289">
                  <c:v>43337.094050231484</c:v>
                </c:pt>
                <c:pt idx="5290">
                  <c:v>43337.104466956021</c:v>
                </c:pt>
                <c:pt idx="5291">
                  <c:v>43337.114883680559</c:v>
                </c:pt>
                <c:pt idx="5292">
                  <c:v>43337.125300405096</c:v>
                </c:pt>
                <c:pt idx="5293">
                  <c:v>43337.135717129633</c:v>
                </c:pt>
                <c:pt idx="5294">
                  <c:v>43337.146133854163</c:v>
                </c:pt>
                <c:pt idx="5295">
                  <c:v>43337.1565505787</c:v>
                </c:pt>
                <c:pt idx="5296">
                  <c:v>43337.166967303237</c:v>
                </c:pt>
                <c:pt idx="5297">
                  <c:v>43337.177384027775</c:v>
                </c:pt>
                <c:pt idx="5298">
                  <c:v>43337.187800752312</c:v>
                </c:pt>
                <c:pt idx="5299">
                  <c:v>43337.198217476849</c:v>
                </c:pt>
                <c:pt idx="5300">
                  <c:v>43337.208634201386</c:v>
                </c:pt>
                <c:pt idx="5301">
                  <c:v>43337.219050925924</c:v>
                </c:pt>
                <c:pt idx="5302">
                  <c:v>43337.229467650461</c:v>
                </c:pt>
                <c:pt idx="5303">
                  <c:v>43337.239884374998</c:v>
                </c:pt>
                <c:pt idx="5304">
                  <c:v>43337.250301099535</c:v>
                </c:pt>
                <c:pt idx="5305">
                  <c:v>43337.260717824072</c:v>
                </c:pt>
                <c:pt idx="5306">
                  <c:v>43337.27113454861</c:v>
                </c:pt>
                <c:pt idx="5307">
                  <c:v>43337.281551273147</c:v>
                </c:pt>
                <c:pt idx="5308">
                  <c:v>43337.291967997684</c:v>
                </c:pt>
                <c:pt idx="5309">
                  <c:v>43337.302384722221</c:v>
                </c:pt>
                <c:pt idx="5310">
                  <c:v>43337.312801446758</c:v>
                </c:pt>
                <c:pt idx="5311">
                  <c:v>43337.323218171296</c:v>
                </c:pt>
                <c:pt idx="5312">
                  <c:v>43337.333634895833</c:v>
                </c:pt>
                <c:pt idx="5313">
                  <c:v>43337.34405162037</c:v>
                </c:pt>
                <c:pt idx="5314">
                  <c:v>43337.354468344907</c:v>
                </c:pt>
                <c:pt idx="5315">
                  <c:v>43337.364885069444</c:v>
                </c:pt>
                <c:pt idx="5316">
                  <c:v>43337.375301793982</c:v>
                </c:pt>
                <c:pt idx="5317">
                  <c:v>43337.385718518519</c:v>
                </c:pt>
                <c:pt idx="5318">
                  <c:v>43337.396135243056</c:v>
                </c:pt>
                <c:pt idx="5319">
                  <c:v>43337.406551967593</c:v>
                </c:pt>
                <c:pt idx="5320">
                  <c:v>43337.41696869213</c:v>
                </c:pt>
                <c:pt idx="5321">
                  <c:v>43337.427385416668</c:v>
                </c:pt>
                <c:pt idx="5322">
                  <c:v>43337.437802141205</c:v>
                </c:pt>
                <c:pt idx="5323">
                  <c:v>43337.448218865742</c:v>
                </c:pt>
                <c:pt idx="5324">
                  <c:v>43337.458635590279</c:v>
                </c:pt>
                <c:pt idx="5325">
                  <c:v>43337.469052314817</c:v>
                </c:pt>
                <c:pt idx="5326">
                  <c:v>43337.479469039354</c:v>
                </c:pt>
                <c:pt idx="5327">
                  <c:v>43337.489885763891</c:v>
                </c:pt>
                <c:pt idx="5328">
                  <c:v>43337.500302488428</c:v>
                </c:pt>
                <c:pt idx="5329">
                  <c:v>43337.510719212965</c:v>
                </c:pt>
                <c:pt idx="5330">
                  <c:v>43337.521135937503</c:v>
                </c:pt>
                <c:pt idx="5331">
                  <c:v>43337.53155266204</c:v>
                </c:pt>
                <c:pt idx="5332">
                  <c:v>43337.541969386577</c:v>
                </c:pt>
                <c:pt idx="5333">
                  <c:v>43337.552386111114</c:v>
                </c:pt>
                <c:pt idx="5334">
                  <c:v>43337.562802835651</c:v>
                </c:pt>
                <c:pt idx="5335">
                  <c:v>43337.573219560189</c:v>
                </c:pt>
                <c:pt idx="5336">
                  <c:v>43337.583636284726</c:v>
                </c:pt>
                <c:pt idx="5337">
                  <c:v>43337.594053009256</c:v>
                </c:pt>
                <c:pt idx="5338">
                  <c:v>43337.604469733793</c:v>
                </c:pt>
                <c:pt idx="5339">
                  <c:v>43337.61488645833</c:v>
                </c:pt>
                <c:pt idx="5340">
                  <c:v>43337.625303182867</c:v>
                </c:pt>
                <c:pt idx="5341">
                  <c:v>43337.635719907405</c:v>
                </c:pt>
                <c:pt idx="5342">
                  <c:v>43337.646136631942</c:v>
                </c:pt>
                <c:pt idx="5343">
                  <c:v>43337.656553356479</c:v>
                </c:pt>
                <c:pt idx="5344">
                  <c:v>43337.666970081016</c:v>
                </c:pt>
                <c:pt idx="5345">
                  <c:v>43337.677386805553</c:v>
                </c:pt>
                <c:pt idx="5346">
                  <c:v>43337.687803530091</c:v>
                </c:pt>
                <c:pt idx="5347">
                  <c:v>43337.698220254628</c:v>
                </c:pt>
                <c:pt idx="5348">
                  <c:v>43337.708636979165</c:v>
                </c:pt>
                <c:pt idx="5349">
                  <c:v>43337.719053703702</c:v>
                </c:pt>
                <c:pt idx="5350">
                  <c:v>43337.729470428239</c:v>
                </c:pt>
                <c:pt idx="5351">
                  <c:v>43337.739887152777</c:v>
                </c:pt>
                <c:pt idx="5352">
                  <c:v>43337.750303877314</c:v>
                </c:pt>
                <c:pt idx="5353">
                  <c:v>43337.760720601851</c:v>
                </c:pt>
                <c:pt idx="5354">
                  <c:v>43337.771137326388</c:v>
                </c:pt>
                <c:pt idx="5355">
                  <c:v>43337.781554050925</c:v>
                </c:pt>
                <c:pt idx="5356">
                  <c:v>43337.791970775463</c:v>
                </c:pt>
                <c:pt idx="5357">
                  <c:v>43337.8023875</c:v>
                </c:pt>
                <c:pt idx="5358">
                  <c:v>43337.812804224537</c:v>
                </c:pt>
                <c:pt idx="5359">
                  <c:v>43337.823220949074</c:v>
                </c:pt>
                <c:pt idx="5360">
                  <c:v>43337.833637673612</c:v>
                </c:pt>
                <c:pt idx="5361">
                  <c:v>43337.844054398149</c:v>
                </c:pt>
                <c:pt idx="5362">
                  <c:v>43337.854471122686</c:v>
                </c:pt>
                <c:pt idx="5363">
                  <c:v>43337.864887847223</c:v>
                </c:pt>
                <c:pt idx="5364">
                  <c:v>43337.87530457176</c:v>
                </c:pt>
                <c:pt idx="5365">
                  <c:v>43337.885721296298</c:v>
                </c:pt>
                <c:pt idx="5366">
                  <c:v>43337.896138020835</c:v>
                </c:pt>
                <c:pt idx="5367">
                  <c:v>43337.906554745372</c:v>
                </c:pt>
                <c:pt idx="5368">
                  <c:v>43337.916971469909</c:v>
                </c:pt>
                <c:pt idx="5369">
                  <c:v>43337.927388194446</c:v>
                </c:pt>
                <c:pt idx="5370">
                  <c:v>43337.937804918984</c:v>
                </c:pt>
                <c:pt idx="5371">
                  <c:v>43337.948221643521</c:v>
                </c:pt>
                <c:pt idx="5372">
                  <c:v>43337.958638368058</c:v>
                </c:pt>
                <c:pt idx="5373">
                  <c:v>43337.969055092595</c:v>
                </c:pt>
                <c:pt idx="5374">
                  <c:v>43337.979471817132</c:v>
                </c:pt>
                <c:pt idx="5375">
                  <c:v>43337.98988854167</c:v>
                </c:pt>
                <c:pt idx="5376">
                  <c:v>43338.000305266207</c:v>
                </c:pt>
                <c:pt idx="5377">
                  <c:v>43338.010721990744</c:v>
                </c:pt>
                <c:pt idx="5378">
                  <c:v>43338.021138715281</c:v>
                </c:pt>
                <c:pt idx="5379">
                  <c:v>43338.031555439811</c:v>
                </c:pt>
                <c:pt idx="5380">
                  <c:v>43338.041972164348</c:v>
                </c:pt>
                <c:pt idx="5381">
                  <c:v>43338.052388888886</c:v>
                </c:pt>
                <c:pt idx="5382">
                  <c:v>43338.062805613423</c:v>
                </c:pt>
                <c:pt idx="5383">
                  <c:v>43338.07322233796</c:v>
                </c:pt>
                <c:pt idx="5384">
                  <c:v>43338.083639062497</c:v>
                </c:pt>
                <c:pt idx="5385">
                  <c:v>43338.094055787034</c:v>
                </c:pt>
                <c:pt idx="5386">
                  <c:v>43338.104472511572</c:v>
                </c:pt>
                <c:pt idx="5387">
                  <c:v>43338.114889236109</c:v>
                </c:pt>
                <c:pt idx="5388">
                  <c:v>43338.125305960646</c:v>
                </c:pt>
                <c:pt idx="5389">
                  <c:v>43338.135722685183</c:v>
                </c:pt>
                <c:pt idx="5390">
                  <c:v>43338.14613940972</c:v>
                </c:pt>
                <c:pt idx="5391">
                  <c:v>43338.156556134258</c:v>
                </c:pt>
                <c:pt idx="5392">
                  <c:v>43338.166972858795</c:v>
                </c:pt>
                <c:pt idx="5393">
                  <c:v>43338.177389583332</c:v>
                </c:pt>
                <c:pt idx="5394">
                  <c:v>43338.187806307869</c:v>
                </c:pt>
                <c:pt idx="5395">
                  <c:v>43338.198223032407</c:v>
                </c:pt>
                <c:pt idx="5396">
                  <c:v>43338.208639756944</c:v>
                </c:pt>
                <c:pt idx="5397">
                  <c:v>43338.219056481481</c:v>
                </c:pt>
                <c:pt idx="5398">
                  <c:v>43338.229473206018</c:v>
                </c:pt>
                <c:pt idx="5399">
                  <c:v>43338.239889930555</c:v>
                </c:pt>
                <c:pt idx="5400">
                  <c:v>43338.250306655093</c:v>
                </c:pt>
                <c:pt idx="5401">
                  <c:v>43338.26072337963</c:v>
                </c:pt>
                <c:pt idx="5402">
                  <c:v>43338.271140104167</c:v>
                </c:pt>
                <c:pt idx="5403">
                  <c:v>43338.281556828704</c:v>
                </c:pt>
                <c:pt idx="5404">
                  <c:v>43338.291973553241</c:v>
                </c:pt>
                <c:pt idx="5405">
                  <c:v>43338.302390277779</c:v>
                </c:pt>
                <c:pt idx="5406">
                  <c:v>43338.312807002316</c:v>
                </c:pt>
                <c:pt idx="5407">
                  <c:v>43338.323223726853</c:v>
                </c:pt>
                <c:pt idx="5408">
                  <c:v>43338.33364045139</c:v>
                </c:pt>
                <c:pt idx="5409">
                  <c:v>43338.344057175927</c:v>
                </c:pt>
                <c:pt idx="5410">
                  <c:v>43338.354473900465</c:v>
                </c:pt>
                <c:pt idx="5411">
                  <c:v>43338.364890625002</c:v>
                </c:pt>
                <c:pt idx="5412">
                  <c:v>43338.375307349539</c:v>
                </c:pt>
                <c:pt idx="5413">
                  <c:v>43338.385724074076</c:v>
                </c:pt>
                <c:pt idx="5414">
                  <c:v>43338.396140798613</c:v>
                </c:pt>
                <c:pt idx="5415">
                  <c:v>43338.406557523151</c:v>
                </c:pt>
                <c:pt idx="5416">
                  <c:v>43338.416974247688</c:v>
                </c:pt>
                <c:pt idx="5417">
                  <c:v>43338.427390972225</c:v>
                </c:pt>
                <c:pt idx="5418">
                  <c:v>43338.437807696762</c:v>
                </c:pt>
                <c:pt idx="5419">
                  <c:v>43338.4482244213</c:v>
                </c:pt>
                <c:pt idx="5420">
                  <c:v>43338.458641145837</c:v>
                </c:pt>
                <c:pt idx="5421">
                  <c:v>43338.469057870374</c:v>
                </c:pt>
                <c:pt idx="5422">
                  <c:v>43338.479474594904</c:v>
                </c:pt>
                <c:pt idx="5423">
                  <c:v>43338.489891319441</c:v>
                </c:pt>
                <c:pt idx="5424">
                  <c:v>43338.500308043978</c:v>
                </c:pt>
                <c:pt idx="5425">
                  <c:v>43338.510724768516</c:v>
                </c:pt>
                <c:pt idx="5426">
                  <c:v>43338.521141493053</c:v>
                </c:pt>
                <c:pt idx="5427">
                  <c:v>43338.53155821759</c:v>
                </c:pt>
                <c:pt idx="5428">
                  <c:v>43338.541974942127</c:v>
                </c:pt>
                <c:pt idx="5429">
                  <c:v>43338.552391666664</c:v>
                </c:pt>
                <c:pt idx="5430">
                  <c:v>43338.562808391202</c:v>
                </c:pt>
                <c:pt idx="5431">
                  <c:v>43338.573225115739</c:v>
                </c:pt>
                <c:pt idx="5432">
                  <c:v>43338.583641840276</c:v>
                </c:pt>
                <c:pt idx="5433">
                  <c:v>43338.594058564813</c:v>
                </c:pt>
                <c:pt idx="5434">
                  <c:v>43338.60447528935</c:v>
                </c:pt>
                <c:pt idx="5435">
                  <c:v>43338.614892013888</c:v>
                </c:pt>
                <c:pt idx="5436">
                  <c:v>43338.625308738425</c:v>
                </c:pt>
                <c:pt idx="5437">
                  <c:v>43338.635725462962</c:v>
                </c:pt>
                <c:pt idx="5438">
                  <c:v>43338.646142187499</c:v>
                </c:pt>
                <c:pt idx="5439">
                  <c:v>43338.656558912036</c:v>
                </c:pt>
                <c:pt idx="5440">
                  <c:v>43338.666975636574</c:v>
                </c:pt>
                <c:pt idx="5441">
                  <c:v>43338.677392361111</c:v>
                </c:pt>
                <c:pt idx="5442">
                  <c:v>43338.687809085648</c:v>
                </c:pt>
                <c:pt idx="5443">
                  <c:v>43338.698225810185</c:v>
                </c:pt>
                <c:pt idx="5444">
                  <c:v>43338.708642534722</c:v>
                </c:pt>
                <c:pt idx="5445">
                  <c:v>43338.71905925926</c:v>
                </c:pt>
                <c:pt idx="5446">
                  <c:v>43338.729475983797</c:v>
                </c:pt>
                <c:pt idx="5447">
                  <c:v>43338.739892708334</c:v>
                </c:pt>
                <c:pt idx="5448">
                  <c:v>43338.750309432871</c:v>
                </c:pt>
                <c:pt idx="5449">
                  <c:v>43338.760726157408</c:v>
                </c:pt>
                <c:pt idx="5450">
                  <c:v>43338.771142881946</c:v>
                </c:pt>
                <c:pt idx="5451">
                  <c:v>43338.781559606483</c:v>
                </c:pt>
                <c:pt idx="5452">
                  <c:v>43338.79197633102</c:v>
                </c:pt>
                <c:pt idx="5453">
                  <c:v>43338.802393055557</c:v>
                </c:pt>
                <c:pt idx="5454">
                  <c:v>43338.812809780095</c:v>
                </c:pt>
                <c:pt idx="5455">
                  <c:v>43338.823226504632</c:v>
                </c:pt>
                <c:pt idx="5456">
                  <c:v>43338.833643229169</c:v>
                </c:pt>
                <c:pt idx="5457">
                  <c:v>43338.844059953706</c:v>
                </c:pt>
                <c:pt idx="5458">
                  <c:v>43338.854476678243</c:v>
                </c:pt>
                <c:pt idx="5459">
                  <c:v>43338.864893402781</c:v>
                </c:pt>
                <c:pt idx="5460">
                  <c:v>43338.875310127318</c:v>
                </c:pt>
                <c:pt idx="5461">
                  <c:v>43338.885726851855</c:v>
                </c:pt>
                <c:pt idx="5462">
                  <c:v>43338.896143576392</c:v>
                </c:pt>
                <c:pt idx="5463">
                  <c:v>43338.906560300929</c:v>
                </c:pt>
                <c:pt idx="5464">
                  <c:v>43338.916977025459</c:v>
                </c:pt>
                <c:pt idx="5465">
                  <c:v>43338.927393749997</c:v>
                </c:pt>
                <c:pt idx="5466">
                  <c:v>43338.937810474534</c:v>
                </c:pt>
                <c:pt idx="5467">
                  <c:v>43338.948227199071</c:v>
                </c:pt>
                <c:pt idx="5468">
                  <c:v>43338.958643923608</c:v>
                </c:pt>
                <c:pt idx="5469">
                  <c:v>43338.969060648145</c:v>
                </c:pt>
                <c:pt idx="5470">
                  <c:v>43338.979477372683</c:v>
                </c:pt>
                <c:pt idx="5471">
                  <c:v>43338.98989409722</c:v>
                </c:pt>
                <c:pt idx="5472">
                  <c:v>43339.000310821757</c:v>
                </c:pt>
                <c:pt idx="5473">
                  <c:v>43339.010727546294</c:v>
                </c:pt>
                <c:pt idx="5474">
                  <c:v>43339.021144270831</c:v>
                </c:pt>
                <c:pt idx="5475">
                  <c:v>43339.031560995369</c:v>
                </c:pt>
                <c:pt idx="5476">
                  <c:v>43339.041977719906</c:v>
                </c:pt>
                <c:pt idx="5477">
                  <c:v>43339.052394444443</c:v>
                </c:pt>
                <c:pt idx="5478">
                  <c:v>43339.06281116898</c:v>
                </c:pt>
                <c:pt idx="5479">
                  <c:v>43339.073227893517</c:v>
                </c:pt>
                <c:pt idx="5480">
                  <c:v>43339.083644618055</c:v>
                </c:pt>
                <c:pt idx="5481">
                  <c:v>43339.094061342592</c:v>
                </c:pt>
                <c:pt idx="5482">
                  <c:v>43339.104478067129</c:v>
                </c:pt>
                <c:pt idx="5483">
                  <c:v>43339.114894791666</c:v>
                </c:pt>
                <c:pt idx="5484">
                  <c:v>43339.125311516204</c:v>
                </c:pt>
                <c:pt idx="5485">
                  <c:v>43339.135728240741</c:v>
                </c:pt>
                <c:pt idx="5486">
                  <c:v>43339.146144965278</c:v>
                </c:pt>
                <c:pt idx="5487">
                  <c:v>43339.156561689815</c:v>
                </c:pt>
                <c:pt idx="5488">
                  <c:v>43339.166978414352</c:v>
                </c:pt>
                <c:pt idx="5489">
                  <c:v>43339.17739513889</c:v>
                </c:pt>
                <c:pt idx="5490">
                  <c:v>43339.187811863427</c:v>
                </c:pt>
                <c:pt idx="5491">
                  <c:v>43339.198228587964</c:v>
                </c:pt>
                <c:pt idx="5492">
                  <c:v>43339.208645312501</c:v>
                </c:pt>
                <c:pt idx="5493">
                  <c:v>43339.219062037038</c:v>
                </c:pt>
                <c:pt idx="5494">
                  <c:v>43339.229478761576</c:v>
                </c:pt>
                <c:pt idx="5495">
                  <c:v>43339.239895486113</c:v>
                </c:pt>
                <c:pt idx="5496">
                  <c:v>43339.25031221065</c:v>
                </c:pt>
                <c:pt idx="5497">
                  <c:v>43339.260728935187</c:v>
                </c:pt>
                <c:pt idx="5498">
                  <c:v>43339.271145659724</c:v>
                </c:pt>
                <c:pt idx="5499">
                  <c:v>43339.281562384262</c:v>
                </c:pt>
                <c:pt idx="5500">
                  <c:v>43339.291979108799</c:v>
                </c:pt>
                <c:pt idx="5501">
                  <c:v>43339.302395833336</c:v>
                </c:pt>
                <c:pt idx="5502">
                  <c:v>43339.312812557873</c:v>
                </c:pt>
                <c:pt idx="5503">
                  <c:v>43339.32322928241</c:v>
                </c:pt>
                <c:pt idx="5504">
                  <c:v>43339.333646006948</c:v>
                </c:pt>
                <c:pt idx="5505">
                  <c:v>43339.344062731485</c:v>
                </c:pt>
                <c:pt idx="5506">
                  <c:v>43339.354479456022</c:v>
                </c:pt>
                <c:pt idx="5507">
                  <c:v>43339.364896180552</c:v>
                </c:pt>
                <c:pt idx="5508">
                  <c:v>43339.375312905089</c:v>
                </c:pt>
                <c:pt idx="5509">
                  <c:v>43339.385729629626</c:v>
                </c:pt>
                <c:pt idx="5510">
                  <c:v>43339.396146354164</c:v>
                </c:pt>
                <c:pt idx="5511">
                  <c:v>43339.406563078701</c:v>
                </c:pt>
                <c:pt idx="5512">
                  <c:v>43339.416979803238</c:v>
                </c:pt>
                <c:pt idx="5513">
                  <c:v>43339.427396527775</c:v>
                </c:pt>
                <c:pt idx="5514">
                  <c:v>43339.437813252312</c:v>
                </c:pt>
                <c:pt idx="5515">
                  <c:v>43339.44822997685</c:v>
                </c:pt>
                <c:pt idx="5516">
                  <c:v>43339.458646701387</c:v>
                </c:pt>
                <c:pt idx="5517">
                  <c:v>43339.469063425924</c:v>
                </c:pt>
                <c:pt idx="5518">
                  <c:v>43339.479480150461</c:v>
                </c:pt>
                <c:pt idx="5519">
                  <c:v>43339.489896874999</c:v>
                </c:pt>
                <c:pt idx="5520">
                  <c:v>43339.500313599536</c:v>
                </c:pt>
                <c:pt idx="5521">
                  <c:v>43339.510730324073</c:v>
                </c:pt>
                <c:pt idx="5522">
                  <c:v>43339.52114704861</c:v>
                </c:pt>
                <c:pt idx="5523">
                  <c:v>43339.531563773147</c:v>
                </c:pt>
                <c:pt idx="5524">
                  <c:v>43339.541980497685</c:v>
                </c:pt>
                <c:pt idx="5525">
                  <c:v>43339.552397222222</c:v>
                </c:pt>
                <c:pt idx="5526">
                  <c:v>43339.562813946759</c:v>
                </c:pt>
                <c:pt idx="5527">
                  <c:v>43339.573230671296</c:v>
                </c:pt>
                <c:pt idx="5528">
                  <c:v>43339.583647395833</c:v>
                </c:pt>
                <c:pt idx="5529">
                  <c:v>43339.594064120371</c:v>
                </c:pt>
                <c:pt idx="5530">
                  <c:v>43339.604480844908</c:v>
                </c:pt>
                <c:pt idx="5531">
                  <c:v>43339.614897569445</c:v>
                </c:pt>
                <c:pt idx="5532">
                  <c:v>43339.625314293982</c:v>
                </c:pt>
                <c:pt idx="5533">
                  <c:v>43339.635731018519</c:v>
                </c:pt>
                <c:pt idx="5534">
                  <c:v>43339.646147743057</c:v>
                </c:pt>
                <c:pt idx="5535">
                  <c:v>43339.656564467594</c:v>
                </c:pt>
                <c:pt idx="5536">
                  <c:v>43339.666981192131</c:v>
                </c:pt>
                <c:pt idx="5537">
                  <c:v>43339.677397916668</c:v>
                </c:pt>
                <c:pt idx="5538">
                  <c:v>43339.687814641205</c:v>
                </c:pt>
                <c:pt idx="5539">
                  <c:v>43339.698231365743</c:v>
                </c:pt>
                <c:pt idx="5540">
                  <c:v>43339.70864809028</c:v>
                </c:pt>
                <c:pt idx="5541">
                  <c:v>43339.719064814817</c:v>
                </c:pt>
                <c:pt idx="5542">
                  <c:v>43339.729481539354</c:v>
                </c:pt>
                <c:pt idx="5543">
                  <c:v>43339.739898263892</c:v>
                </c:pt>
                <c:pt idx="5544">
                  <c:v>43339.750314988429</c:v>
                </c:pt>
                <c:pt idx="5545">
                  <c:v>43339.760731712966</c:v>
                </c:pt>
                <c:pt idx="5546">
                  <c:v>43339.771148437503</c:v>
                </c:pt>
                <c:pt idx="5547">
                  <c:v>43339.78156516204</c:v>
                </c:pt>
                <c:pt idx="5548">
                  <c:v>43339.791981886578</c:v>
                </c:pt>
                <c:pt idx="5549">
                  <c:v>43339.802398611107</c:v>
                </c:pt>
                <c:pt idx="5550">
                  <c:v>43339.812815335645</c:v>
                </c:pt>
                <c:pt idx="5551">
                  <c:v>43339.823232060182</c:v>
                </c:pt>
                <c:pt idx="5552">
                  <c:v>43339.833648784719</c:v>
                </c:pt>
                <c:pt idx="5553">
                  <c:v>43339.844065509256</c:v>
                </c:pt>
                <c:pt idx="5554">
                  <c:v>43339.854482233794</c:v>
                </c:pt>
                <c:pt idx="5555">
                  <c:v>43339.864898958331</c:v>
                </c:pt>
                <c:pt idx="5556">
                  <c:v>43339.875315682868</c:v>
                </c:pt>
                <c:pt idx="5557">
                  <c:v>43339.885732407405</c:v>
                </c:pt>
                <c:pt idx="5558">
                  <c:v>43339.896149131942</c:v>
                </c:pt>
                <c:pt idx="5559">
                  <c:v>43339.90656585648</c:v>
                </c:pt>
                <c:pt idx="5560">
                  <c:v>43339.916982581017</c:v>
                </c:pt>
                <c:pt idx="5561">
                  <c:v>43339.927399305554</c:v>
                </c:pt>
                <c:pt idx="5562">
                  <c:v>43339.937816030091</c:v>
                </c:pt>
                <c:pt idx="5563">
                  <c:v>43339.948232754628</c:v>
                </c:pt>
                <c:pt idx="5564">
                  <c:v>43339.958649479166</c:v>
                </c:pt>
                <c:pt idx="5565">
                  <c:v>43339.969066203703</c:v>
                </c:pt>
                <c:pt idx="5566">
                  <c:v>43339.97948292824</c:v>
                </c:pt>
                <c:pt idx="5567">
                  <c:v>43339.989899652777</c:v>
                </c:pt>
                <c:pt idx="5568">
                  <c:v>43340.000316377314</c:v>
                </c:pt>
                <c:pt idx="5569">
                  <c:v>43340.010733101852</c:v>
                </c:pt>
                <c:pt idx="5570">
                  <c:v>43340.021149826389</c:v>
                </c:pt>
                <c:pt idx="5571">
                  <c:v>43340.031566550926</c:v>
                </c:pt>
                <c:pt idx="5572">
                  <c:v>43340.041983275463</c:v>
                </c:pt>
                <c:pt idx="5573">
                  <c:v>43340.0524</c:v>
                </c:pt>
                <c:pt idx="5574">
                  <c:v>43340.062816724538</c:v>
                </c:pt>
                <c:pt idx="5575">
                  <c:v>43340.073233449075</c:v>
                </c:pt>
                <c:pt idx="5576">
                  <c:v>43340.083650173612</c:v>
                </c:pt>
                <c:pt idx="5577">
                  <c:v>43340.094066898149</c:v>
                </c:pt>
                <c:pt idx="5578">
                  <c:v>43340.104483622687</c:v>
                </c:pt>
                <c:pt idx="5579">
                  <c:v>43340.114900347224</c:v>
                </c:pt>
                <c:pt idx="5580">
                  <c:v>43340.125317071761</c:v>
                </c:pt>
                <c:pt idx="5581">
                  <c:v>43340.135733796298</c:v>
                </c:pt>
                <c:pt idx="5582">
                  <c:v>43340.146150520835</c:v>
                </c:pt>
                <c:pt idx="5583">
                  <c:v>43340.156567245373</c:v>
                </c:pt>
                <c:pt idx="5584">
                  <c:v>43340.16698396991</c:v>
                </c:pt>
                <c:pt idx="5585">
                  <c:v>43340.177400694447</c:v>
                </c:pt>
                <c:pt idx="5586">
                  <c:v>43340.187817418984</c:v>
                </c:pt>
                <c:pt idx="5587">
                  <c:v>43340.198234143521</c:v>
                </c:pt>
                <c:pt idx="5588">
                  <c:v>43340.208650868059</c:v>
                </c:pt>
                <c:pt idx="5589">
                  <c:v>43340.219067592596</c:v>
                </c:pt>
                <c:pt idx="5590">
                  <c:v>43340.229484317133</c:v>
                </c:pt>
                <c:pt idx="5591">
                  <c:v>43340.23990104167</c:v>
                </c:pt>
                <c:pt idx="5592">
                  <c:v>43340.2503177662</c:v>
                </c:pt>
                <c:pt idx="5593">
                  <c:v>43340.260734490737</c:v>
                </c:pt>
                <c:pt idx="5594">
                  <c:v>43340.271151215275</c:v>
                </c:pt>
                <c:pt idx="5595">
                  <c:v>43340.281567939812</c:v>
                </c:pt>
                <c:pt idx="5596">
                  <c:v>43340.291984664349</c:v>
                </c:pt>
                <c:pt idx="5597">
                  <c:v>43340.302401388886</c:v>
                </c:pt>
                <c:pt idx="5598">
                  <c:v>43340.312818113423</c:v>
                </c:pt>
                <c:pt idx="5599">
                  <c:v>43340.323234837961</c:v>
                </c:pt>
                <c:pt idx="5600">
                  <c:v>43340.333651562498</c:v>
                </c:pt>
                <c:pt idx="5601">
                  <c:v>43340.344068287035</c:v>
                </c:pt>
                <c:pt idx="5602">
                  <c:v>43340.354485011572</c:v>
                </c:pt>
                <c:pt idx="5603">
                  <c:v>43340.364901736109</c:v>
                </c:pt>
                <c:pt idx="5604">
                  <c:v>43340.375318460647</c:v>
                </c:pt>
                <c:pt idx="5605">
                  <c:v>43340.385735185184</c:v>
                </c:pt>
                <c:pt idx="5606">
                  <c:v>43340.396151909721</c:v>
                </c:pt>
                <c:pt idx="5607">
                  <c:v>43340.406568634258</c:v>
                </c:pt>
                <c:pt idx="5608">
                  <c:v>43340.416985358796</c:v>
                </c:pt>
                <c:pt idx="5609">
                  <c:v>43340.427402083333</c:v>
                </c:pt>
                <c:pt idx="5610">
                  <c:v>43340.43781880787</c:v>
                </c:pt>
                <c:pt idx="5611">
                  <c:v>43340.448235532407</c:v>
                </c:pt>
                <c:pt idx="5612">
                  <c:v>43340.458652256944</c:v>
                </c:pt>
                <c:pt idx="5613">
                  <c:v>43340.469068981482</c:v>
                </c:pt>
                <c:pt idx="5614">
                  <c:v>43340.479485706019</c:v>
                </c:pt>
                <c:pt idx="5615">
                  <c:v>43340.489902430556</c:v>
                </c:pt>
                <c:pt idx="5616">
                  <c:v>43340.500319155093</c:v>
                </c:pt>
                <c:pt idx="5617">
                  <c:v>43340.51073587963</c:v>
                </c:pt>
                <c:pt idx="5618">
                  <c:v>43340.521152604168</c:v>
                </c:pt>
                <c:pt idx="5619">
                  <c:v>43340.531569328705</c:v>
                </c:pt>
                <c:pt idx="5620">
                  <c:v>43340.541986053242</c:v>
                </c:pt>
                <c:pt idx="5621">
                  <c:v>43340.552402777779</c:v>
                </c:pt>
                <c:pt idx="5622">
                  <c:v>43340.562819502316</c:v>
                </c:pt>
                <c:pt idx="5623">
                  <c:v>43340.573236226854</c:v>
                </c:pt>
                <c:pt idx="5624">
                  <c:v>43340.583652951391</c:v>
                </c:pt>
                <c:pt idx="5625">
                  <c:v>43340.594069675928</c:v>
                </c:pt>
                <c:pt idx="5626">
                  <c:v>43340.604486400465</c:v>
                </c:pt>
                <c:pt idx="5627">
                  <c:v>43340.614903125002</c:v>
                </c:pt>
                <c:pt idx="5628">
                  <c:v>43340.62531984954</c:v>
                </c:pt>
                <c:pt idx="5629">
                  <c:v>43340.635736574077</c:v>
                </c:pt>
                <c:pt idx="5630">
                  <c:v>43340.646153298614</c:v>
                </c:pt>
                <c:pt idx="5631">
                  <c:v>43340.656570023151</c:v>
                </c:pt>
                <c:pt idx="5632">
                  <c:v>43340.666986747688</c:v>
                </c:pt>
                <c:pt idx="5633">
                  <c:v>43340.677403472226</c:v>
                </c:pt>
                <c:pt idx="5634">
                  <c:v>43340.687820196756</c:v>
                </c:pt>
                <c:pt idx="5635">
                  <c:v>43340.698236921293</c:v>
                </c:pt>
                <c:pt idx="5636">
                  <c:v>43340.70865364583</c:v>
                </c:pt>
                <c:pt idx="5637">
                  <c:v>43340.719070370367</c:v>
                </c:pt>
                <c:pt idx="5638">
                  <c:v>43340.729487094904</c:v>
                </c:pt>
                <c:pt idx="5639">
                  <c:v>43340.739903819442</c:v>
                </c:pt>
                <c:pt idx="5640">
                  <c:v>43340.750320543979</c:v>
                </c:pt>
                <c:pt idx="5641">
                  <c:v>43340.760737268516</c:v>
                </c:pt>
                <c:pt idx="5642">
                  <c:v>43340.771153993053</c:v>
                </c:pt>
                <c:pt idx="5643">
                  <c:v>43340.781570717591</c:v>
                </c:pt>
                <c:pt idx="5644">
                  <c:v>43340.791987442128</c:v>
                </c:pt>
                <c:pt idx="5645">
                  <c:v>43340.802404166665</c:v>
                </c:pt>
                <c:pt idx="5646">
                  <c:v>43340.812820891202</c:v>
                </c:pt>
                <c:pt idx="5647">
                  <c:v>43340.823237615739</c:v>
                </c:pt>
                <c:pt idx="5648">
                  <c:v>43340.833654340277</c:v>
                </c:pt>
                <c:pt idx="5649">
                  <c:v>43340.844071064814</c:v>
                </c:pt>
                <c:pt idx="5650">
                  <c:v>43340.854487789351</c:v>
                </c:pt>
                <c:pt idx="5651">
                  <c:v>43340.864904513888</c:v>
                </c:pt>
                <c:pt idx="5652">
                  <c:v>43340.875321238425</c:v>
                </c:pt>
                <c:pt idx="5653">
                  <c:v>43340.885737962963</c:v>
                </c:pt>
                <c:pt idx="5654">
                  <c:v>43340.8961546875</c:v>
                </c:pt>
                <c:pt idx="5655">
                  <c:v>43340.906571412037</c:v>
                </c:pt>
                <c:pt idx="5656">
                  <c:v>43340.916988136574</c:v>
                </c:pt>
                <c:pt idx="5657">
                  <c:v>43340.927404861111</c:v>
                </c:pt>
                <c:pt idx="5658">
                  <c:v>43340.937821585649</c:v>
                </c:pt>
                <c:pt idx="5659">
                  <c:v>43340.948238310186</c:v>
                </c:pt>
                <c:pt idx="5660">
                  <c:v>43340.958655034723</c:v>
                </c:pt>
                <c:pt idx="5661">
                  <c:v>43340.96907175926</c:v>
                </c:pt>
                <c:pt idx="5662">
                  <c:v>43340.979488483797</c:v>
                </c:pt>
                <c:pt idx="5663">
                  <c:v>43340.989905208335</c:v>
                </c:pt>
                <c:pt idx="5664">
                  <c:v>43341.000321932872</c:v>
                </c:pt>
                <c:pt idx="5665">
                  <c:v>43341.010738657409</c:v>
                </c:pt>
                <c:pt idx="5666">
                  <c:v>43341.021155381946</c:v>
                </c:pt>
                <c:pt idx="5667">
                  <c:v>43341.031572106484</c:v>
                </c:pt>
                <c:pt idx="5668">
                  <c:v>43341.041988831021</c:v>
                </c:pt>
                <c:pt idx="5669">
                  <c:v>43341.052405555558</c:v>
                </c:pt>
                <c:pt idx="5670">
                  <c:v>43341.062822280095</c:v>
                </c:pt>
                <c:pt idx="5671">
                  <c:v>43341.073239004632</c:v>
                </c:pt>
                <c:pt idx="5672">
                  <c:v>43341.08365572917</c:v>
                </c:pt>
                <c:pt idx="5673">
                  <c:v>43341.094072453707</c:v>
                </c:pt>
                <c:pt idx="5674">
                  <c:v>43341.104489178244</c:v>
                </c:pt>
                <c:pt idx="5675">
                  <c:v>43341.114905902781</c:v>
                </c:pt>
                <c:pt idx="5676">
                  <c:v>43341.125322627318</c:v>
                </c:pt>
                <c:pt idx="5677">
                  <c:v>43341.135739351848</c:v>
                </c:pt>
                <c:pt idx="5678">
                  <c:v>43341.146156076386</c:v>
                </c:pt>
                <c:pt idx="5679">
                  <c:v>43341.156572800923</c:v>
                </c:pt>
                <c:pt idx="5680">
                  <c:v>43341.16698952546</c:v>
                </c:pt>
                <c:pt idx="5681">
                  <c:v>43341.177406249997</c:v>
                </c:pt>
                <c:pt idx="5682">
                  <c:v>43341.187822974534</c:v>
                </c:pt>
                <c:pt idx="5683">
                  <c:v>43341.198239699072</c:v>
                </c:pt>
                <c:pt idx="5684">
                  <c:v>43341.208656423609</c:v>
                </c:pt>
                <c:pt idx="5685">
                  <c:v>43341.219073148146</c:v>
                </c:pt>
                <c:pt idx="5686">
                  <c:v>43341.229489872683</c:v>
                </c:pt>
                <c:pt idx="5687">
                  <c:v>43341.23990659722</c:v>
                </c:pt>
                <c:pt idx="5688">
                  <c:v>43341.250323321758</c:v>
                </c:pt>
                <c:pt idx="5689">
                  <c:v>43341.260740046295</c:v>
                </c:pt>
                <c:pt idx="5690">
                  <c:v>43341.271156770832</c:v>
                </c:pt>
                <c:pt idx="5691">
                  <c:v>43341.281573495369</c:v>
                </c:pt>
                <c:pt idx="5692">
                  <c:v>43341.291990219906</c:v>
                </c:pt>
                <c:pt idx="5693">
                  <c:v>43341.302406944444</c:v>
                </c:pt>
                <c:pt idx="5694">
                  <c:v>43341.312823668981</c:v>
                </c:pt>
                <c:pt idx="5695">
                  <c:v>43341.323240393518</c:v>
                </c:pt>
                <c:pt idx="5696">
                  <c:v>43341.333657118055</c:v>
                </c:pt>
                <c:pt idx="5697">
                  <c:v>43341.344073842592</c:v>
                </c:pt>
                <c:pt idx="5698">
                  <c:v>43341.35449056713</c:v>
                </c:pt>
                <c:pt idx="5699">
                  <c:v>43341.364907291667</c:v>
                </c:pt>
                <c:pt idx="5700">
                  <c:v>43341.375324016204</c:v>
                </c:pt>
                <c:pt idx="5701">
                  <c:v>43341.385740740741</c:v>
                </c:pt>
                <c:pt idx="5702">
                  <c:v>43341.396157465279</c:v>
                </c:pt>
                <c:pt idx="5703">
                  <c:v>43341.406574189816</c:v>
                </c:pt>
                <c:pt idx="5704">
                  <c:v>43341.416990914353</c:v>
                </c:pt>
                <c:pt idx="5705">
                  <c:v>43341.42740763889</c:v>
                </c:pt>
                <c:pt idx="5706">
                  <c:v>43341.437824363427</c:v>
                </c:pt>
                <c:pt idx="5707">
                  <c:v>43341.448241087965</c:v>
                </c:pt>
                <c:pt idx="5708">
                  <c:v>43341.458657812502</c:v>
                </c:pt>
                <c:pt idx="5709">
                  <c:v>43341.469074537039</c:v>
                </c:pt>
                <c:pt idx="5710">
                  <c:v>43341.479491261576</c:v>
                </c:pt>
                <c:pt idx="5711">
                  <c:v>43341.489907986113</c:v>
                </c:pt>
                <c:pt idx="5712">
                  <c:v>43341.500324710651</c:v>
                </c:pt>
                <c:pt idx="5713">
                  <c:v>43341.510741435188</c:v>
                </c:pt>
                <c:pt idx="5714">
                  <c:v>43341.521158159725</c:v>
                </c:pt>
                <c:pt idx="5715">
                  <c:v>43341.531574884262</c:v>
                </c:pt>
                <c:pt idx="5716">
                  <c:v>43341.541991608799</c:v>
                </c:pt>
                <c:pt idx="5717">
                  <c:v>43341.552408333337</c:v>
                </c:pt>
                <c:pt idx="5718">
                  <c:v>43341.562825057874</c:v>
                </c:pt>
                <c:pt idx="5719">
                  <c:v>43341.573241782404</c:v>
                </c:pt>
                <c:pt idx="5720">
                  <c:v>43341.583658506941</c:v>
                </c:pt>
                <c:pt idx="5721">
                  <c:v>43341.594075231478</c:v>
                </c:pt>
                <c:pt idx="5722">
                  <c:v>43341.604491956015</c:v>
                </c:pt>
                <c:pt idx="5723">
                  <c:v>43341.614908680553</c:v>
                </c:pt>
                <c:pt idx="5724">
                  <c:v>43341.62532540509</c:v>
                </c:pt>
                <c:pt idx="5725">
                  <c:v>43341.635742129627</c:v>
                </c:pt>
                <c:pt idx="5726">
                  <c:v>43341.646158854164</c:v>
                </c:pt>
                <c:pt idx="5727">
                  <c:v>43341.656575578701</c:v>
                </c:pt>
                <c:pt idx="5728">
                  <c:v>43341.666992303239</c:v>
                </c:pt>
                <c:pt idx="5729">
                  <c:v>43341.677409027776</c:v>
                </c:pt>
                <c:pt idx="5730">
                  <c:v>43341.687825752313</c:v>
                </c:pt>
                <c:pt idx="5731">
                  <c:v>43341.69824247685</c:v>
                </c:pt>
                <c:pt idx="5732">
                  <c:v>43341.708659201387</c:v>
                </c:pt>
                <c:pt idx="5733">
                  <c:v>43341.719075925925</c:v>
                </c:pt>
                <c:pt idx="5734">
                  <c:v>43341.729492650462</c:v>
                </c:pt>
                <c:pt idx="5735">
                  <c:v>43341.739909374999</c:v>
                </c:pt>
                <c:pt idx="5736">
                  <c:v>43341.750326099536</c:v>
                </c:pt>
                <c:pt idx="5737">
                  <c:v>43341.760742824074</c:v>
                </c:pt>
                <c:pt idx="5738">
                  <c:v>43341.771159548611</c:v>
                </c:pt>
                <c:pt idx="5739">
                  <c:v>43341.781576273148</c:v>
                </c:pt>
                <c:pt idx="5740">
                  <c:v>43341.791992997685</c:v>
                </c:pt>
                <c:pt idx="5741">
                  <c:v>43341.802409722222</c:v>
                </c:pt>
                <c:pt idx="5742">
                  <c:v>43341.81282644676</c:v>
                </c:pt>
                <c:pt idx="5743">
                  <c:v>43341.823243171297</c:v>
                </c:pt>
                <c:pt idx="5744">
                  <c:v>43341.833659895834</c:v>
                </c:pt>
                <c:pt idx="5745">
                  <c:v>43341.844076620371</c:v>
                </c:pt>
                <c:pt idx="5746">
                  <c:v>43341.854493344908</c:v>
                </c:pt>
                <c:pt idx="5747">
                  <c:v>43341.864910069446</c:v>
                </c:pt>
                <c:pt idx="5748">
                  <c:v>43341.875326793983</c:v>
                </c:pt>
                <c:pt idx="5749">
                  <c:v>43341.88574351852</c:v>
                </c:pt>
                <c:pt idx="5750">
                  <c:v>43341.896160243057</c:v>
                </c:pt>
                <c:pt idx="5751">
                  <c:v>43341.906576967594</c:v>
                </c:pt>
                <c:pt idx="5752">
                  <c:v>43341.916993692132</c:v>
                </c:pt>
                <c:pt idx="5753">
                  <c:v>43341.927410416669</c:v>
                </c:pt>
                <c:pt idx="5754">
                  <c:v>43341.937827141206</c:v>
                </c:pt>
                <c:pt idx="5755">
                  <c:v>43341.948243865743</c:v>
                </c:pt>
                <c:pt idx="5756">
                  <c:v>43341.95866059028</c:v>
                </c:pt>
                <c:pt idx="5757">
                  <c:v>43341.969077314818</c:v>
                </c:pt>
                <c:pt idx="5758">
                  <c:v>43341.979494039355</c:v>
                </c:pt>
                <c:pt idx="5759">
                  <c:v>43341.989910763892</c:v>
                </c:pt>
                <c:pt idx="5760">
                  <c:v>43342.000327488429</c:v>
                </c:pt>
                <c:pt idx="5761">
                  <c:v>43342.010744212967</c:v>
                </c:pt>
                <c:pt idx="5762">
                  <c:v>43342.021160937496</c:v>
                </c:pt>
                <c:pt idx="5763">
                  <c:v>43342.031577662034</c:v>
                </c:pt>
                <c:pt idx="5764">
                  <c:v>43342.041994386571</c:v>
                </c:pt>
                <c:pt idx="5765">
                  <c:v>43342.052411111108</c:v>
                </c:pt>
                <c:pt idx="5766">
                  <c:v>43342.062827835645</c:v>
                </c:pt>
                <c:pt idx="5767">
                  <c:v>43342.073244560183</c:v>
                </c:pt>
                <c:pt idx="5768">
                  <c:v>43342.08366128472</c:v>
                </c:pt>
                <c:pt idx="5769">
                  <c:v>43342.094078009257</c:v>
                </c:pt>
                <c:pt idx="5770">
                  <c:v>43342.104494733794</c:v>
                </c:pt>
                <c:pt idx="5771">
                  <c:v>43342.114911458331</c:v>
                </c:pt>
                <c:pt idx="5772">
                  <c:v>43342.125328182869</c:v>
                </c:pt>
                <c:pt idx="5773">
                  <c:v>43342.135744907406</c:v>
                </c:pt>
                <c:pt idx="5774">
                  <c:v>43342.146161631943</c:v>
                </c:pt>
                <c:pt idx="5775">
                  <c:v>43342.15657835648</c:v>
                </c:pt>
                <c:pt idx="5776">
                  <c:v>43342.166995081017</c:v>
                </c:pt>
                <c:pt idx="5777">
                  <c:v>43342.177411805555</c:v>
                </c:pt>
                <c:pt idx="5778">
                  <c:v>43342.187828530092</c:v>
                </c:pt>
                <c:pt idx="5779">
                  <c:v>43342.198245254629</c:v>
                </c:pt>
                <c:pt idx="5780">
                  <c:v>43342.208661979166</c:v>
                </c:pt>
                <c:pt idx="5781">
                  <c:v>43342.219078703703</c:v>
                </c:pt>
                <c:pt idx="5782">
                  <c:v>43342.229495428241</c:v>
                </c:pt>
                <c:pt idx="5783">
                  <c:v>43342.239912152778</c:v>
                </c:pt>
                <c:pt idx="5784">
                  <c:v>43342.250328877315</c:v>
                </c:pt>
                <c:pt idx="5785">
                  <c:v>43342.260745601852</c:v>
                </c:pt>
                <c:pt idx="5786">
                  <c:v>43342.271162326389</c:v>
                </c:pt>
                <c:pt idx="5787">
                  <c:v>43342.281579050927</c:v>
                </c:pt>
                <c:pt idx="5788">
                  <c:v>43342.291995775464</c:v>
                </c:pt>
                <c:pt idx="5789">
                  <c:v>43342.302412500001</c:v>
                </c:pt>
                <c:pt idx="5790">
                  <c:v>43342.312829224538</c:v>
                </c:pt>
                <c:pt idx="5791">
                  <c:v>43342.323245949075</c:v>
                </c:pt>
                <c:pt idx="5792">
                  <c:v>43342.333662673613</c:v>
                </c:pt>
                <c:pt idx="5793">
                  <c:v>43342.34407939815</c:v>
                </c:pt>
                <c:pt idx="5794">
                  <c:v>43342.354496122687</c:v>
                </c:pt>
                <c:pt idx="5795">
                  <c:v>43342.364912847224</c:v>
                </c:pt>
                <c:pt idx="5796">
                  <c:v>43342.375329571762</c:v>
                </c:pt>
                <c:pt idx="5797">
                  <c:v>43342.385746296299</c:v>
                </c:pt>
                <c:pt idx="5798">
                  <c:v>43342.396163020836</c:v>
                </c:pt>
                <c:pt idx="5799">
                  <c:v>43342.406579745373</c:v>
                </c:pt>
                <c:pt idx="5800">
                  <c:v>43342.41699646991</c:v>
                </c:pt>
                <c:pt idx="5801">
                  <c:v>43342.427413194448</c:v>
                </c:pt>
                <c:pt idx="5802">
                  <c:v>43342.437829918985</c:v>
                </c:pt>
                <c:pt idx="5803">
                  <c:v>43342.448246643522</c:v>
                </c:pt>
                <c:pt idx="5804">
                  <c:v>43342.458663368052</c:v>
                </c:pt>
                <c:pt idx="5805">
                  <c:v>43342.469080092589</c:v>
                </c:pt>
                <c:pt idx="5806">
                  <c:v>43342.479496817126</c:v>
                </c:pt>
                <c:pt idx="5807">
                  <c:v>43342.489913541664</c:v>
                </c:pt>
                <c:pt idx="5808">
                  <c:v>43342.500330266201</c:v>
                </c:pt>
                <c:pt idx="5809">
                  <c:v>43342.510746990738</c:v>
                </c:pt>
                <c:pt idx="5810">
                  <c:v>43342.521163715275</c:v>
                </c:pt>
                <c:pt idx="5811">
                  <c:v>43342.531580439812</c:v>
                </c:pt>
                <c:pt idx="5812">
                  <c:v>43342.54199716435</c:v>
                </c:pt>
                <c:pt idx="5813">
                  <c:v>43342.552413888887</c:v>
                </c:pt>
                <c:pt idx="5814">
                  <c:v>43342.562830613424</c:v>
                </c:pt>
                <c:pt idx="5815">
                  <c:v>43342.573247337961</c:v>
                </c:pt>
                <c:pt idx="5816">
                  <c:v>43342.583664062498</c:v>
                </c:pt>
                <c:pt idx="5817">
                  <c:v>43342.594080787036</c:v>
                </c:pt>
                <c:pt idx="5818">
                  <c:v>43342.604497511573</c:v>
                </c:pt>
                <c:pt idx="5819">
                  <c:v>43342.61491423611</c:v>
                </c:pt>
                <c:pt idx="5820">
                  <c:v>43342.625330960647</c:v>
                </c:pt>
                <c:pt idx="5821">
                  <c:v>43342.635747685184</c:v>
                </c:pt>
                <c:pt idx="5822">
                  <c:v>43342.646164409722</c:v>
                </c:pt>
                <c:pt idx="5823">
                  <c:v>43342.656581134259</c:v>
                </c:pt>
                <c:pt idx="5824">
                  <c:v>43342.666997858796</c:v>
                </c:pt>
                <c:pt idx="5825">
                  <c:v>43342.677414583333</c:v>
                </c:pt>
                <c:pt idx="5826">
                  <c:v>43342.687831307871</c:v>
                </c:pt>
                <c:pt idx="5827">
                  <c:v>43342.698248032408</c:v>
                </c:pt>
                <c:pt idx="5828">
                  <c:v>43342.708664756945</c:v>
                </c:pt>
                <c:pt idx="5829">
                  <c:v>43342.719081481482</c:v>
                </c:pt>
                <c:pt idx="5830">
                  <c:v>43342.729498206019</c:v>
                </c:pt>
                <c:pt idx="5831">
                  <c:v>43342.739914930557</c:v>
                </c:pt>
                <c:pt idx="5832">
                  <c:v>43342.750331655094</c:v>
                </c:pt>
                <c:pt idx="5833">
                  <c:v>43342.760748379631</c:v>
                </c:pt>
                <c:pt idx="5834">
                  <c:v>43342.771165104168</c:v>
                </c:pt>
                <c:pt idx="5835">
                  <c:v>43342.781581828705</c:v>
                </c:pt>
                <c:pt idx="5836">
                  <c:v>43342.791998553243</c:v>
                </c:pt>
                <c:pt idx="5837">
                  <c:v>43342.80241527778</c:v>
                </c:pt>
                <c:pt idx="5838">
                  <c:v>43342.812832002317</c:v>
                </c:pt>
                <c:pt idx="5839">
                  <c:v>43342.823248726854</c:v>
                </c:pt>
                <c:pt idx="5840">
                  <c:v>43342.833665451391</c:v>
                </c:pt>
                <c:pt idx="5841">
                  <c:v>43342.844082175929</c:v>
                </c:pt>
                <c:pt idx="5842">
                  <c:v>43342.854498900466</c:v>
                </c:pt>
                <c:pt idx="5843">
                  <c:v>43342.864915625003</c:v>
                </c:pt>
                <c:pt idx="5844">
                  <c:v>43342.87533234954</c:v>
                </c:pt>
                <c:pt idx="5845">
                  <c:v>43342.885749074077</c:v>
                </c:pt>
                <c:pt idx="5846">
                  <c:v>43342.896165798615</c:v>
                </c:pt>
                <c:pt idx="5847">
                  <c:v>43342.906582523145</c:v>
                </c:pt>
                <c:pt idx="5848">
                  <c:v>43342.916999247682</c:v>
                </c:pt>
                <c:pt idx="5849">
                  <c:v>43342.927415972219</c:v>
                </c:pt>
                <c:pt idx="5850">
                  <c:v>43342.937832696756</c:v>
                </c:pt>
                <c:pt idx="5851">
                  <c:v>43342.948249421293</c:v>
                </c:pt>
                <c:pt idx="5852">
                  <c:v>43342.958666145831</c:v>
                </c:pt>
                <c:pt idx="5853">
                  <c:v>43342.969082870368</c:v>
                </c:pt>
                <c:pt idx="5854">
                  <c:v>43342.979499594905</c:v>
                </c:pt>
                <c:pt idx="5855">
                  <c:v>43342.989916319442</c:v>
                </c:pt>
                <c:pt idx="5856">
                  <c:v>43343.000333043979</c:v>
                </c:pt>
                <c:pt idx="5857">
                  <c:v>43343.010749768517</c:v>
                </c:pt>
                <c:pt idx="5858">
                  <c:v>43343.021166493054</c:v>
                </c:pt>
                <c:pt idx="5859">
                  <c:v>43343.031583217591</c:v>
                </c:pt>
                <c:pt idx="5860">
                  <c:v>43343.041999942128</c:v>
                </c:pt>
                <c:pt idx="5861">
                  <c:v>43343.052416666666</c:v>
                </c:pt>
                <c:pt idx="5862">
                  <c:v>43343.062833391203</c:v>
                </c:pt>
                <c:pt idx="5863">
                  <c:v>43343.07325011574</c:v>
                </c:pt>
                <c:pt idx="5864">
                  <c:v>43343.083666840277</c:v>
                </c:pt>
                <c:pt idx="5865">
                  <c:v>43343.094083564814</c:v>
                </c:pt>
                <c:pt idx="5866">
                  <c:v>43343.104500289352</c:v>
                </c:pt>
                <c:pt idx="5867">
                  <c:v>43343.114917013889</c:v>
                </c:pt>
                <c:pt idx="5868">
                  <c:v>43343.125333738426</c:v>
                </c:pt>
                <c:pt idx="5869">
                  <c:v>43343.135750462963</c:v>
                </c:pt>
                <c:pt idx="5870">
                  <c:v>43343.1461671875</c:v>
                </c:pt>
                <c:pt idx="5871">
                  <c:v>43343.156583912038</c:v>
                </c:pt>
                <c:pt idx="5872">
                  <c:v>43343.167000636575</c:v>
                </c:pt>
                <c:pt idx="5873">
                  <c:v>43343.177417361112</c:v>
                </c:pt>
                <c:pt idx="5874">
                  <c:v>43343.187834085649</c:v>
                </c:pt>
                <c:pt idx="5875">
                  <c:v>43343.198250810186</c:v>
                </c:pt>
                <c:pt idx="5876">
                  <c:v>43343.208667534724</c:v>
                </c:pt>
                <c:pt idx="5877">
                  <c:v>43343.219084259261</c:v>
                </c:pt>
                <c:pt idx="5878">
                  <c:v>43343.229500983798</c:v>
                </c:pt>
                <c:pt idx="5879">
                  <c:v>43343.239917708335</c:v>
                </c:pt>
                <c:pt idx="5880">
                  <c:v>43343.250334432872</c:v>
                </c:pt>
                <c:pt idx="5881">
                  <c:v>43343.26075115741</c:v>
                </c:pt>
                <c:pt idx="5882">
                  <c:v>43343.271167881947</c:v>
                </c:pt>
                <c:pt idx="5883">
                  <c:v>43343.281584606484</c:v>
                </c:pt>
                <c:pt idx="5884">
                  <c:v>43343.292001331021</c:v>
                </c:pt>
                <c:pt idx="5885">
                  <c:v>43343.302418055559</c:v>
                </c:pt>
                <c:pt idx="5886">
                  <c:v>43343.312834780096</c:v>
                </c:pt>
                <c:pt idx="5887">
                  <c:v>43343.323251504633</c:v>
                </c:pt>
                <c:pt idx="5888">
                  <c:v>43343.33366822917</c:v>
                </c:pt>
                <c:pt idx="5889">
                  <c:v>43343.3440849537</c:v>
                </c:pt>
                <c:pt idx="5890">
                  <c:v>43343.354501678237</c:v>
                </c:pt>
                <c:pt idx="5891">
                  <c:v>43343.364918402774</c:v>
                </c:pt>
                <c:pt idx="5892">
                  <c:v>43343.375335127312</c:v>
                </c:pt>
                <c:pt idx="5893">
                  <c:v>43343.385751851849</c:v>
                </c:pt>
                <c:pt idx="5894">
                  <c:v>43343.396168576386</c:v>
                </c:pt>
                <c:pt idx="5895">
                  <c:v>43343.406585300923</c:v>
                </c:pt>
                <c:pt idx="5896">
                  <c:v>43343.417002025461</c:v>
                </c:pt>
                <c:pt idx="5897">
                  <c:v>43343.427418749998</c:v>
                </c:pt>
                <c:pt idx="5898">
                  <c:v>43343.437835474535</c:v>
                </c:pt>
                <c:pt idx="5899">
                  <c:v>43343.448252199072</c:v>
                </c:pt>
                <c:pt idx="5900">
                  <c:v>43343.458668923609</c:v>
                </c:pt>
                <c:pt idx="5901">
                  <c:v>43343.469085648147</c:v>
                </c:pt>
                <c:pt idx="5902">
                  <c:v>43343.479502372684</c:v>
                </c:pt>
                <c:pt idx="5903">
                  <c:v>43343.489919097221</c:v>
                </c:pt>
                <c:pt idx="5904">
                  <c:v>43343.500335821758</c:v>
                </c:pt>
                <c:pt idx="5905">
                  <c:v>43343.510752546295</c:v>
                </c:pt>
                <c:pt idx="5906">
                  <c:v>43343.521169270833</c:v>
                </c:pt>
                <c:pt idx="5907">
                  <c:v>43343.53158599537</c:v>
                </c:pt>
                <c:pt idx="5908">
                  <c:v>43343.542002719907</c:v>
                </c:pt>
                <c:pt idx="5909">
                  <c:v>43343.552419444444</c:v>
                </c:pt>
                <c:pt idx="5910">
                  <c:v>43343.562836168981</c:v>
                </c:pt>
                <c:pt idx="5911">
                  <c:v>43343.573252893519</c:v>
                </c:pt>
                <c:pt idx="5912">
                  <c:v>43343.583669618056</c:v>
                </c:pt>
                <c:pt idx="5913">
                  <c:v>43343.594086342593</c:v>
                </c:pt>
                <c:pt idx="5914">
                  <c:v>43343.60450306713</c:v>
                </c:pt>
                <c:pt idx="5915">
                  <c:v>43343.614919791667</c:v>
                </c:pt>
                <c:pt idx="5916">
                  <c:v>43343.625336516205</c:v>
                </c:pt>
                <c:pt idx="5917">
                  <c:v>43343.635753240742</c:v>
                </c:pt>
                <c:pt idx="5918">
                  <c:v>43343.646169965279</c:v>
                </c:pt>
                <c:pt idx="5919">
                  <c:v>43343.656586689816</c:v>
                </c:pt>
                <c:pt idx="5920">
                  <c:v>43343.667003414354</c:v>
                </c:pt>
                <c:pt idx="5921">
                  <c:v>43343.677420138891</c:v>
                </c:pt>
                <c:pt idx="5922">
                  <c:v>43343.687836863428</c:v>
                </c:pt>
                <c:pt idx="5923">
                  <c:v>43343.698253587965</c:v>
                </c:pt>
                <c:pt idx="5924">
                  <c:v>43343.708670312502</c:v>
                </c:pt>
                <c:pt idx="5925">
                  <c:v>43343.71908703704</c:v>
                </c:pt>
                <c:pt idx="5926">
                  <c:v>43343.729503761577</c:v>
                </c:pt>
                <c:pt idx="5927">
                  <c:v>43343.739920486114</c:v>
                </c:pt>
                <c:pt idx="5928">
                  <c:v>43343.750337210651</c:v>
                </c:pt>
                <c:pt idx="5929">
                  <c:v>43343.760753935188</c:v>
                </c:pt>
                <c:pt idx="5930">
                  <c:v>43343.771170659726</c:v>
                </c:pt>
                <c:pt idx="5931">
                  <c:v>43343.781587384263</c:v>
                </c:pt>
                <c:pt idx="5932">
                  <c:v>43343.792004108793</c:v>
                </c:pt>
                <c:pt idx="5933">
                  <c:v>43343.80242083333</c:v>
                </c:pt>
                <c:pt idx="5934">
                  <c:v>43343.812837557867</c:v>
                </c:pt>
                <c:pt idx="5935">
                  <c:v>43343.823254282404</c:v>
                </c:pt>
                <c:pt idx="5936">
                  <c:v>43343.833671006942</c:v>
                </c:pt>
                <c:pt idx="5937">
                  <c:v>43343.844087731479</c:v>
                </c:pt>
                <c:pt idx="5938">
                  <c:v>43343.854504456016</c:v>
                </c:pt>
                <c:pt idx="5939">
                  <c:v>43343.864921180553</c:v>
                </c:pt>
                <c:pt idx="5940">
                  <c:v>43343.87533790509</c:v>
                </c:pt>
                <c:pt idx="5941">
                  <c:v>43343.885754629628</c:v>
                </c:pt>
                <c:pt idx="5942">
                  <c:v>43343.896171354165</c:v>
                </c:pt>
                <c:pt idx="5943">
                  <c:v>43343.906588078702</c:v>
                </c:pt>
                <c:pt idx="5944">
                  <c:v>43343.917004803239</c:v>
                </c:pt>
                <c:pt idx="5945">
                  <c:v>43343.927421527776</c:v>
                </c:pt>
                <c:pt idx="5946">
                  <c:v>43343.937838252314</c:v>
                </c:pt>
                <c:pt idx="5947">
                  <c:v>43343.948254976851</c:v>
                </c:pt>
                <c:pt idx="5948">
                  <c:v>43343.958671701388</c:v>
                </c:pt>
                <c:pt idx="5949">
                  <c:v>43343.969088425925</c:v>
                </c:pt>
                <c:pt idx="5950">
                  <c:v>43343.979505150463</c:v>
                </c:pt>
                <c:pt idx="5951">
                  <c:v>43343.989921875</c:v>
                </c:pt>
              </c:numCache>
            </c:numRef>
          </c:xVal>
          <c:yVal>
            <c:numRef>
              <c:f>'Candor Raw data'!$D$4:$D$5955</c:f>
              <c:numCache>
                <c:formatCode>General</c:formatCode>
                <c:ptCount val="5952"/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1E-3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1E-3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1E-3</c:v>
                </c:pt>
                <c:pt idx="1008">
                  <c:v>0</c:v>
                </c:pt>
                <c:pt idx="1009">
                  <c:v>1E-3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1E-3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530">
                  <c:v>1E-3</c:v>
                </c:pt>
                <c:pt idx="1531">
                  <c:v>1E-3</c:v>
                </c:pt>
                <c:pt idx="1532">
                  <c:v>1E-3</c:v>
                </c:pt>
                <c:pt idx="1533">
                  <c:v>0</c:v>
                </c:pt>
                <c:pt idx="1534">
                  <c:v>1E-3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1E-3</c:v>
                </c:pt>
                <c:pt idx="1563">
                  <c:v>1E-3</c:v>
                </c:pt>
                <c:pt idx="1564">
                  <c:v>1E-3</c:v>
                </c:pt>
                <c:pt idx="1565">
                  <c:v>0</c:v>
                </c:pt>
                <c:pt idx="1566">
                  <c:v>1E-3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1E-3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1E-3</c:v>
                </c:pt>
                <c:pt idx="1626">
                  <c:v>1E-3</c:v>
                </c:pt>
                <c:pt idx="1627">
                  <c:v>0</c:v>
                </c:pt>
                <c:pt idx="1628">
                  <c:v>1E-3</c:v>
                </c:pt>
                <c:pt idx="1629">
                  <c:v>1E-3</c:v>
                </c:pt>
                <c:pt idx="1630">
                  <c:v>0</c:v>
                </c:pt>
                <c:pt idx="1631">
                  <c:v>1E-3</c:v>
                </c:pt>
                <c:pt idx="1632">
                  <c:v>1E-3</c:v>
                </c:pt>
                <c:pt idx="1633">
                  <c:v>0</c:v>
                </c:pt>
                <c:pt idx="1634">
                  <c:v>0</c:v>
                </c:pt>
                <c:pt idx="1635">
                  <c:v>1E-3</c:v>
                </c:pt>
                <c:pt idx="1636">
                  <c:v>1E-3</c:v>
                </c:pt>
                <c:pt idx="1637">
                  <c:v>1E-3</c:v>
                </c:pt>
                <c:pt idx="1638">
                  <c:v>1E-3</c:v>
                </c:pt>
                <c:pt idx="1639">
                  <c:v>0</c:v>
                </c:pt>
                <c:pt idx="1640">
                  <c:v>1E-3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1E-3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1E-3</c:v>
                </c:pt>
                <c:pt idx="1655">
                  <c:v>0</c:v>
                </c:pt>
                <c:pt idx="1656">
                  <c:v>1E-3</c:v>
                </c:pt>
                <c:pt idx="1657">
                  <c:v>0</c:v>
                </c:pt>
                <c:pt idx="1658">
                  <c:v>1E-3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1E-3</c:v>
                </c:pt>
                <c:pt idx="1665">
                  <c:v>1E-3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1E-3</c:v>
                </c:pt>
                <c:pt idx="1676">
                  <c:v>0</c:v>
                </c:pt>
                <c:pt idx="1677">
                  <c:v>1E-3</c:v>
                </c:pt>
                <c:pt idx="1678">
                  <c:v>0</c:v>
                </c:pt>
                <c:pt idx="1679">
                  <c:v>1E-3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1E-3</c:v>
                </c:pt>
                <c:pt idx="1704">
                  <c:v>0</c:v>
                </c:pt>
                <c:pt idx="1705">
                  <c:v>1E-3</c:v>
                </c:pt>
                <c:pt idx="1706">
                  <c:v>1E-3</c:v>
                </c:pt>
                <c:pt idx="1707">
                  <c:v>1E-3</c:v>
                </c:pt>
                <c:pt idx="1708">
                  <c:v>0</c:v>
                </c:pt>
                <c:pt idx="1709">
                  <c:v>1E-3</c:v>
                </c:pt>
                <c:pt idx="1710">
                  <c:v>0</c:v>
                </c:pt>
                <c:pt idx="1711">
                  <c:v>0</c:v>
                </c:pt>
                <c:pt idx="1712">
                  <c:v>1E-3</c:v>
                </c:pt>
                <c:pt idx="1713">
                  <c:v>0</c:v>
                </c:pt>
                <c:pt idx="1714">
                  <c:v>1E-3</c:v>
                </c:pt>
                <c:pt idx="1715">
                  <c:v>0</c:v>
                </c:pt>
                <c:pt idx="1716">
                  <c:v>1E-3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1E-3</c:v>
                </c:pt>
                <c:pt idx="1721">
                  <c:v>1E-3</c:v>
                </c:pt>
                <c:pt idx="1722">
                  <c:v>1E-3</c:v>
                </c:pt>
                <c:pt idx="1723">
                  <c:v>1E-3</c:v>
                </c:pt>
                <c:pt idx="1724">
                  <c:v>1E-3</c:v>
                </c:pt>
                <c:pt idx="1725">
                  <c:v>1E-3</c:v>
                </c:pt>
                <c:pt idx="1726">
                  <c:v>1E-3</c:v>
                </c:pt>
                <c:pt idx="1727">
                  <c:v>1E-3</c:v>
                </c:pt>
                <c:pt idx="1728">
                  <c:v>1E-3</c:v>
                </c:pt>
                <c:pt idx="1729">
                  <c:v>1E-3</c:v>
                </c:pt>
                <c:pt idx="1730">
                  <c:v>1E-3</c:v>
                </c:pt>
                <c:pt idx="1731">
                  <c:v>1E-3</c:v>
                </c:pt>
                <c:pt idx="1732">
                  <c:v>2E-3</c:v>
                </c:pt>
                <c:pt idx="1733">
                  <c:v>2E-3</c:v>
                </c:pt>
                <c:pt idx="1734">
                  <c:v>1E-3</c:v>
                </c:pt>
                <c:pt idx="1735">
                  <c:v>1E-3</c:v>
                </c:pt>
                <c:pt idx="1736">
                  <c:v>1E-3</c:v>
                </c:pt>
                <c:pt idx="1737">
                  <c:v>1E-3</c:v>
                </c:pt>
                <c:pt idx="1738">
                  <c:v>1E-3</c:v>
                </c:pt>
                <c:pt idx="1739">
                  <c:v>1E-3</c:v>
                </c:pt>
                <c:pt idx="1740">
                  <c:v>1E-3</c:v>
                </c:pt>
                <c:pt idx="1741">
                  <c:v>1E-3</c:v>
                </c:pt>
                <c:pt idx="1742">
                  <c:v>1E-3</c:v>
                </c:pt>
                <c:pt idx="1743">
                  <c:v>1E-3</c:v>
                </c:pt>
                <c:pt idx="1744">
                  <c:v>0</c:v>
                </c:pt>
                <c:pt idx="1745">
                  <c:v>1E-3</c:v>
                </c:pt>
                <c:pt idx="1746">
                  <c:v>1E-3</c:v>
                </c:pt>
                <c:pt idx="1747">
                  <c:v>1E-3</c:v>
                </c:pt>
                <c:pt idx="1748">
                  <c:v>1E-3</c:v>
                </c:pt>
                <c:pt idx="1749">
                  <c:v>2E-3</c:v>
                </c:pt>
                <c:pt idx="1750">
                  <c:v>1E-3</c:v>
                </c:pt>
                <c:pt idx="1751">
                  <c:v>2E-3</c:v>
                </c:pt>
                <c:pt idx="1752">
                  <c:v>1E-3</c:v>
                </c:pt>
                <c:pt idx="1753">
                  <c:v>1E-3</c:v>
                </c:pt>
                <c:pt idx="1754">
                  <c:v>1E-3</c:v>
                </c:pt>
                <c:pt idx="1755">
                  <c:v>2E-3</c:v>
                </c:pt>
                <c:pt idx="1756">
                  <c:v>1E-3</c:v>
                </c:pt>
                <c:pt idx="1757">
                  <c:v>2E-3</c:v>
                </c:pt>
                <c:pt idx="1758">
                  <c:v>2E-3</c:v>
                </c:pt>
                <c:pt idx="1759">
                  <c:v>1E-3</c:v>
                </c:pt>
                <c:pt idx="1760">
                  <c:v>1E-3</c:v>
                </c:pt>
                <c:pt idx="1761">
                  <c:v>1E-3</c:v>
                </c:pt>
                <c:pt idx="1762">
                  <c:v>1E-3</c:v>
                </c:pt>
                <c:pt idx="1763">
                  <c:v>0</c:v>
                </c:pt>
                <c:pt idx="1764">
                  <c:v>1E-3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1E-3</c:v>
                </c:pt>
                <c:pt idx="1771">
                  <c:v>0</c:v>
                </c:pt>
                <c:pt idx="1772">
                  <c:v>0</c:v>
                </c:pt>
                <c:pt idx="1773">
                  <c:v>1E-3</c:v>
                </c:pt>
                <c:pt idx="1774">
                  <c:v>0</c:v>
                </c:pt>
                <c:pt idx="1775">
                  <c:v>0</c:v>
                </c:pt>
                <c:pt idx="1776">
                  <c:v>1E-3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1E-3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1E-3</c:v>
                </c:pt>
                <c:pt idx="1804">
                  <c:v>1E-3</c:v>
                </c:pt>
                <c:pt idx="1805">
                  <c:v>1E-3</c:v>
                </c:pt>
                <c:pt idx="1806">
                  <c:v>1E-3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1E-3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1E-3</c:v>
                </c:pt>
                <c:pt idx="1817">
                  <c:v>1E-3</c:v>
                </c:pt>
                <c:pt idx="1818">
                  <c:v>1E-3</c:v>
                </c:pt>
                <c:pt idx="1819">
                  <c:v>0</c:v>
                </c:pt>
                <c:pt idx="1820">
                  <c:v>0</c:v>
                </c:pt>
                <c:pt idx="1821">
                  <c:v>1E-3</c:v>
                </c:pt>
                <c:pt idx="1822">
                  <c:v>2E-3</c:v>
                </c:pt>
                <c:pt idx="1823">
                  <c:v>1E-3</c:v>
                </c:pt>
                <c:pt idx="1824">
                  <c:v>0</c:v>
                </c:pt>
                <c:pt idx="1825">
                  <c:v>1E-3</c:v>
                </c:pt>
                <c:pt idx="1826">
                  <c:v>0</c:v>
                </c:pt>
                <c:pt idx="1827">
                  <c:v>1E-3</c:v>
                </c:pt>
                <c:pt idx="1828">
                  <c:v>1E-3</c:v>
                </c:pt>
                <c:pt idx="1829">
                  <c:v>0</c:v>
                </c:pt>
                <c:pt idx="1830">
                  <c:v>1E-3</c:v>
                </c:pt>
                <c:pt idx="1831">
                  <c:v>0</c:v>
                </c:pt>
                <c:pt idx="1832">
                  <c:v>1E-3</c:v>
                </c:pt>
                <c:pt idx="1833">
                  <c:v>0</c:v>
                </c:pt>
                <c:pt idx="1834">
                  <c:v>0</c:v>
                </c:pt>
                <c:pt idx="1835">
                  <c:v>1E-3</c:v>
                </c:pt>
                <c:pt idx="1836">
                  <c:v>0</c:v>
                </c:pt>
                <c:pt idx="1837">
                  <c:v>1E-3</c:v>
                </c:pt>
                <c:pt idx="1838">
                  <c:v>1E-3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1E-3</c:v>
                </c:pt>
                <c:pt idx="1847">
                  <c:v>0</c:v>
                </c:pt>
                <c:pt idx="1848">
                  <c:v>0</c:v>
                </c:pt>
                <c:pt idx="1849">
                  <c:v>1E-3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1E-3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1E-3</c:v>
                </c:pt>
                <c:pt idx="1896">
                  <c:v>0</c:v>
                </c:pt>
                <c:pt idx="1897">
                  <c:v>1E-3</c:v>
                </c:pt>
                <c:pt idx="1898">
                  <c:v>0</c:v>
                </c:pt>
                <c:pt idx="1899">
                  <c:v>0</c:v>
                </c:pt>
                <c:pt idx="1900">
                  <c:v>1E-3</c:v>
                </c:pt>
                <c:pt idx="1901">
                  <c:v>1E-3</c:v>
                </c:pt>
                <c:pt idx="1902">
                  <c:v>1E-3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1E-3</c:v>
                </c:pt>
                <c:pt idx="1909">
                  <c:v>1E-3</c:v>
                </c:pt>
                <c:pt idx="1910">
                  <c:v>1E-3</c:v>
                </c:pt>
                <c:pt idx="1911">
                  <c:v>0</c:v>
                </c:pt>
                <c:pt idx="1912">
                  <c:v>0</c:v>
                </c:pt>
                <c:pt idx="1913">
                  <c:v>1E-3</c:v>
                </c:pt>
                <c:pt idx="1914">
                  <c:v>0</c:v>
                </c:pt>
                <c:pt idx="1915">
                  <c:v>1E-3</c:v>
                </c:pt>
                <c:pt idx="1916">
                  <c:v>2E-3</c:v>
                </c:pt>
                <c:pt idx="1917">
                  <c:v>1E-3</c:v>
                </c:pt>
                <c:pt idx="1918">
                  <c:v>1E-3</c:v>
                </c:pt>
                <c:pt idx="1919">
                  <c:v>2E-3</c:v>
                </c:pt>
                <c:pt idx="1920">
                  <c:v>2E-3</c:v>
                </c:pt>
                <c:pt idx="1921">
                  <c:v>1E-3</c:v>
                </c:pt>
                <c:pt idx="1922">
                  <c:v>2E-3</c:v>
                </c:pt>
                <c:pt idx="1923">
                  <c:v>2E-3</c:v>
                </c:pt>
                <c:pt idx="1924">
                  <c:v>1E-3</c:v>
                </c:pt>
                <c:pt idx="1925">
                  <c:v>1E-3</c:v>
                </c:pt>
                <c:pt idx="1926">
                  <c:v>2E-3</c:v>
                </c:pt>
                <c:pt idx="1927">
                  <c:v>1E-3</c:v>
                </c:pt>
                <c:pt idx="1928">
                  <c:v>2E-3</c:v>
                </c:pt>
                <c:pt idx="1929">
                  <c:v>0</c:v>
                </c:pt>
                <c:pt idx="1930">
                  <c:v>1E-3</c:v>
                </c:pt>
                <c:pt idx="1931">
                  <c:v>1E-3</c:v>
                </c:pt>
                <c:pt idx="1932">
                  <c:v>0</c:v>
                </c:pt>
                <c:pt idx="1933">
                  <c:v>1E-3</c:v>
                </c:pt>
                <c:pt idx="1934">
                  <c:v>2E-3</c:v>
                </c:pt>
                <c:pt idx="1935">
                  <c:v>1E-3</c:v>
                </c:pt>
                <c:pt idx="1936">
                  <c:v>1E-3</c:v>
                </c:pt>
                <c:pt idx="1937">
                  <c:v>0</c:v>
                </c:pt>
                <c:pt idx="1938">
                  <c:v>1E-3</c:v>
                </c:pt>
                <c:pt idx="1939">
                  <c:v>1E-3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1E-3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1E-3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1E-3</c:v>
                </c:pt>
                <c:pt idx="2007">
                  <c:v>0</c:v>
                </c:pt>
                <c:pt idx="2008">
                  <c:v>0</c:v>
                </c:pt>
                <c:pt idx="2009">
                  <c:v>1E-3</c:v>
                </c:pt>
                <c:pt idx="2010">
                  <c:v>0</c:v>
                </c:pt>
                <c:pt idx="2011">
                  <c:v>0</c:v>
                </c:pt>
                <c:pt idx="2012">
                  <c:v>1E-3</c:v>
                </c:pt>
                <c:pt idx="2013">
                  <c:v>1E-3</c:v>
                </c:pt>
                <c:pt idx="2014">
                  <c:v>1E-3</c:v>
                </c:pt>
                <c:pt idx="2015">
                  <c:v>1E-3</c:v>
                </c:pt>
                <c:pt idx="2016">
                  <c:v>1E-3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1E-3</c:v>
                </c:pt>
                <c:pt idx="2021">
                  <c:v>0</c:v>
                </c:pt>
                <c:pt idx="2022">
                  <c:v>1E-3</c:v>
                </c:pt>
                <c:pt idx="2023">
                  <c:v>0</c:v>
                </c:pt>
                <c:pt idx="2024">
                  <c:v>1E-3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1E-3</c:v>
                </c:pt>
                <c:pt idx="2043">
                  <c:v>0</c:v>
                </c:pt>
                <c:pt idx="2044">
                  <c:v>0</c:v>
                </c:pt>
                <c:pt idx="2045">
                  <c:v>1E-3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1E-3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1E-3</c:v>
                </c:pt>
                <c:pt idx="2091">
                  <c:v>1E-3</c:v>
                </c:pt>
                <c:pt idx="2092">
                  <c:v>0</c:v>
                </c:pt>
                <c:pt idx="2093">
                  <c:v>1E-3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1E-3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1E-3</c:v>
                </c:pt>
                <c:pt idx="2102">
                  <c:v>1E-3</c:v>
                </c:pt>
                <c:pt idx="2103">
                  <c:v>0</c:v>
                </c:pt>
                <c:pt idx="2104">
                  <c:v>0</c:v>
                </c:pt>
                <c:pt idx="2105">
                  <c:v>1E-3</c:v>
                </c:pt>
                <c:pt idx="2106">
                  <c:v>0</c:v>
                </c:pt>
                <c:pt idx="2107">
                  <c:v>0</c:v>
                </c:pt>
                <c:pt idx="2108">
                  <c:v>1E-3</c:v>
                </c:pt>
                <c:pt idx="2109">
                  <c:v>1E-3</c:v>
                </c:pt>
                <c:pt idx="2110">
                  <c:v>0</c:v>
                </c:pt>
                <c:pt idx="2111">
                  <c:v>1E-3</c:v>
                </c:pt>
                <c:pt idx="2112">
                  <c:v>1E-3</c:v>
                </c:pt>
                <c:pt idx="2113">
                  <c:v>1E-3</c:v>
                </c:pt>
                <c:pt idx="2114">
                  <c:v>1E-3</c:v>
                </c:pt>
                <c:pt idx="2115">
                  <c:v>0</c:v>
                </c:pt>
                <c:pt idx="2116">
                  <c:v>1E-3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1E-3</c:v>
                </c:pt>
                <c:pt idx="2121">
                  <c:v>0</c:v>
                </c:pt>
                <c:pt idx="2122">
                  <c:v>1E-3</c:v>
                </c:pt>
                <c:pt idx="2123">
                  <c:v>1E-3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1E-3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1E-3</c:v>
                </c:pt>
                <c:pt idx="2272">
                  <c:v>0</c:v>
                </c:pt>
                <c:pt idx="2273">
                  <c:v>1E-3</c:v>
                </c:pt>
                <c:pt idx="2274">
                  <c:v>0</c:v>
                </c:pt>
                <c:pt idx="2275">
                  <c:v>1E-3</c:v>
                </c:pt>
                <c:pt idx="2276">
                  <c:v>0</c:v>
                </c:pt>
                <c:pt idx="2277">
                  <c:v>0</c:v>
                </c:pt>
                <c:pt idx="2278">
                  <c:v>1E-3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1E-3</c:v>
                </c:pt>
                <c:pt idx="2285">
                  <c:v>1E-3</c:v>
                </c:pt>
                <c:pt idx="2286">
                  <c:v>1E-3</c:v>
                </c:pt>
                <c:pt idx="2287">
                  <c:v>1E-3</c:v>
                </c:pt>
                <c:pt idx="2288">
                  <c:v>0</c:v>
                </c:pt>
                <c:pt idx="2289">
                  <c:v>0</c:v>
                </c:pt>
                <c:pt idx="2290">
                  <c:v>1E-3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1E-3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1E-3</c:v>
                </c:pt>
                <c:pt idx="2335">
                  <c:v>1E-3</c:v>
                </c:pt>
                <c:pt idx="2336">
                  <c:v>1E-3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1E-3</c:v>
                </c:pt>
                <c:pt idx="2346">
                  <c:v>1E-3</c:v>
                </c:pt>
                <c:pt idx="2347">
                  <c:v>1E-3</c:v>
                </c:pt>
                <c:pt idx="2348">
                  <c:v>0</c:v>
                </c:pt>
                <c:pt idx="2349">
                  <c:v>1E-3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1E-3</c:v>
                </c:pt>
                <c:pt idx="2356">
                  <c:v>0</c:v>
                </c:pt>
                <c:pt idx="2357">
                  <c:v>0</c:v>
                </c:pt>
                <c:pt idx="2358">
                  <c:v>1E-3</c:v>
                </c:pt>
                <c:pt idx="2359">
                  <c:v>1E-3</c:v>
                </c:pt>
                <c:pt idx="2360">
                  <c:v>1E-3</c:v>
                </c:pt>
                <c:pt idx="2361">
                  <c:v>1E-3</c:v>
                </c:pt>
                <c:pt idx="2362">
                  <c:v>2E-3</c:v>
                </c:pt>
                <c:pt idx="2363">
                  <c:v>1E-3</c:v>
                </c:pt>
                <c:pt idx="2364">
                  <c:v>0</c:v>
                </c:pt>
                <c:pt idx="2365">
                  <c:v>1E-3</c:v>
                </c:pt>
                <c:pt idx="2366">
                  <c:v>0</c:v>
                </c:pt>
                <c:pt idx="2367">
                  <c:v>1E-3</c:v>
                </c:pt>
                <c:pt idx="2368">
                  <c:v>0</c:v>
                </c:pt>
                <c:pt idx="2369">
                  <c:v>0</c:v>
                </c:pt>
                <c:pt idx="2370">
                  <c:v>1E-3</c:v>
                </c:pt>
                <c:pt idx="2371">
                  <c:v>1E-3</c:v>
                </c:pt>
                <c:pt idx="2372">
                  <c:v>1E-3</c:v>
                </c:pt>
                <c:pt idx="2373">
                  <c:v>1E-3</c:v>
                </c:pt>
                <c:pt idx="2374">
                  <c:v>1E-3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1E-3</c:v>
                </c:pt>
                <c:pt idx="2379">
                  <c:v>1E-3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1E-3</c:v>
                </c:pt>
                <c:pt idx="2440">
                  <c:v>0</c:v>
                </c:pt>
                <c:pt idx="2441">
                  <c:v>1E-3</c:v>
                </c:pt>
                <c:pt idx="2442">
                  <c:v>1E-3</c:v>
                </c:pt>
                <c:pt idx="2443">
                  <c:v>1E-3</c:v>
                </c:pt>
                <c:pt idx="2444">
                  <c:v>0</c:v>
                </c:pt>
                <c:pt idx="2445">
                  <c:v>1E-3</c:v>
                </c:pt>
                <c:pt idx="2446">
                  <c:v>1E-3</c:v>
                </c:pt>
                <c:pt idx="2447">
                  <c:v>1E-3</c:v>
                </c:pt>
                <c:pt idx="2448">
                  <c:v>1E-3</c:v>
                </c:pt>
                <c:pt idx="2449">
                  <c:v>2E-3</c:v>
                </c:pt>
                <c:pt idx="2450">
                  <c:v>1E-3</c:v>
                </c:pt>
                <c:pt idx="2451">
                  <c:v>1E-3</c:v>
                </c:pt>
                <c:pt idx="2452">
                  <c:v>1E-3</c:v>
                </c:pt>
                <c:pt idx="2453">
                  <c:v>1E-3</c:v>
                </c:pt>
                <c:pt idx="2454">
                  <c:v>1E-3</c:v>
                </c:pt>
                <c:pt idx="2455">
                  <c:v>1E-3</c:v>
                </c:pt>
                <c:pt idx="2456">
                  <c:v>2E-3</c:v>
                </c:pt>
                <c:pt idx="2457">
                  <c:v>1E-3</c:v>
                </c:pt>
                <c:pt idx="2458">
                  <c:v>1E-3</c:v>
                </c:pt>
                <c:pt idx="2459">
                  <c:v>2E-3</c:v>
                </c:pt>
                <c:pt idx="2460">
                  <c:v>1E-3</c:v>
                </c:pt>
                <c:pt idx="2461">
                  <c:v>2E-3</c:v>
                </c:pt>
                <c:pt idx="2462">
                  <c:v>1E-3</c:v>
                </c:pt>
                <c:pt idx="2463">
                  <c:v>1E-3</c:v>
                </c:pt>
                <c:pt idx="2464">
                  <c:v>1E-3</c:v>
                </c:pt>
                <c:pt idx="2465">
                  <c:v>1E-3</c:v>
                </c:pt>
                <c:pt idx="2466">
                  <c:v>1E-3</c:v>
                </c:pt>
                <c:pt idx="2467">
                  <c:v>1E-3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1E-3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1E-3</c:v>
                </c:pt>
                <c:pt idx="2537">
                  <c:v>0</c:v>
                </c:pt>
                <c:pt idx="2538">
                  <c:v>1E-3</c:v>
                </c:pt>
                <c:pt idx="2539">
                  <c:v>0</c:v>
                </c:pt>
                <c:pt idx="2540">
                  <c:v>1E-3</c:v>
                </c:pt>
                <c:pt idx="2541">
                  <c:v>1E-3</c:v>
                </c:pt>
                <c:pt idx="2542">
                  <c:v>1E-3</c:v>
                </c:pt>
                <c:pt idx="2543">
                  <c:v>1E-3</c:v>
                </c:pt>
                <c:pt idx="2544">
                  <c:v>1E-3</c:v>
                </c:pt>
                <c:pt idx="2545">
                  <c:v>1E-3</c:v>
                </c:pt>
                <c:pt idx="2546">
                  <c:v>2E-3</c:v>
                </c:pt>
                <c:pt idx="2547">
                  <c:v>1E-3</c:v>
                </c:pt>
                <c:pt idx="2548">
                  <c:v>1E-3</c:v>
                </c:pt>
                <c:pt idx="2549">
                  <c:v>1E-3</c:v>
                </c:pt>
                <c:pt idx="2550">
                  <c:v>1E-3</c:v>
                </c:pt>
                <c:pt idx="2551">
                  <c:v>0</c:v>
                </c:pt>
                <c:pt idx="2552">
                  <c:v>1E-3</c:v>
                </c:pt>
                <c:pt idx="2553">
                  <c:v>1E-3</c:v>
                </c:pt>
                <c:pt idx="2554">
                  <c:v>2E-3</c:v>
                </c:pt>
                <c:pt idx="2555">
                  <c:v>1E-3</c:v>
                </c:pt>
                <c:pt idx="2556">
                  <c:v>1E-3</c:v>
                </c:pt>
                <c:pt idx="2557">
                  <c:v>0</c:v>
                </c:pt>
                <c:pt idx="2558">
                  <c:v>1E-3</c:v>
                </c:pt>
                <c:pt idx="2559">
                  <c:v>2E-3</c:v>
                </c:pt>
                <c:pt idx="2560">
                  <c:v>1E-3</c:v>
                </c:pt>
                <c:pt idx="2561">
                  <c:v>1E-3</c:v>
                </c:pt>
                <c:pt idx="2562">
                  <c:v>1E-3</c:v>
                </c:pt>
                <c:pt idx="2563">
                  <c:v>1E-3</c:v>
                </c:pt>
                <c:pt idx="2564">
                  <c:v>1E-3</c:v>
                </c:pt>
                <c:pt idx="2565">
                  <c:v>1E-3</c:v>
                </c:pt>
                <c:pt idx="2566">
                  <c:v>0</c:v>
                </c:pt>
                <c:pt idx="2567">
                  <c:v>1E-3</c:v>
                </c:pt>
                <c:pt idx="2568">
                  <c:v>1E-3</c:v>
                </c:pt>
                <c:pt idx="2569">
                  <c:v>1E-3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1E-3</c:v>
                </c:pt>
                <c:pt idx="2579">
                  <c:v>1E-3</c:v>
                </c:pt>
                <c:pt idx="2580">
                  <c:v>0</c:v>
                </c:pt>
                <c:pt idx="2581">
                  <c:v>0</c:v>
                </c:pt>
                <c:pt idx="2582">
                  <c:v>1E-3</c:v>
                </c:pt>
                <c:pt idx="2583">
                  <c:v>1E-3</c:v>
                </c:pt>
                <c:pt idx="2584">
                  <c:v>1E-3</c:v>
                </c:pt>
                <c:pt idx="2585">
                  <c:v>1E-3</c:v>
                </c:pt>
                <c:pt idx="2586">
                  <c:v>1E-3</c:v>
                </c:pt>
                <c:pt idx="2587">
                  <c:v>1E-3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1E-3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1E-3</c:v>
                </c:pt>
                <c:pt idx="2633">
                  <c:v>0</c:v>
                </c:pt>
                <c:pt idx="2634">
                  <c:v>1E-3</c:v>
                </c:pt>
                <c:pt idx="2635">
                  <c:v>0</c:v>
                </c:pt>
                <c:pt idx="2636">
                  <c:v>1E-3</c:v>
                </c:pt>
                <c:pt idx="2637">
                  <c:v>1E-3</c:v>
                </c:pt>
                <c:pt idx="2638">
                  <c:v>1E-3</c:v>
                </c:pt>
                <c:pt idx="2639">
                  <c:v>1E-3</c:v>
                </c:pt>
                <c:pt idx="2640">
                  <c:v>1E-3</c:v>
                </c:pt>
                <c:pt idx="2641">
                  <c:v>1E-3</c:v>
                </c:pt>
                <c:pt idx="2642">
                  <c:v>1E-3</c:v>
                </c:pt>
                <c:pt idx="2643">
                  <c:v>1E-3</c:v>
                </c:pt>
                <c:pt idx="2644">
                  <c:v>1E-3</c:v>
                </c:pt>
                <c:pt idx="2645">
                  <c:v>2E-3</c:v>
                </c:pt>
                <c:pt idx="2646">
                  <c:v>2E-3</c:v>
                </c:pt>
                <c:pt idx="2647">
                  <c:v>1E-3</c:v>
                </c:pt>
                <c:pt idx="2648">
                  <c:v>2E-3</c:v>
                </c:pt>
                <c:pt idx="2649">
                  <c:v>2E-3</c:v>
                </c:pt>
                <c:pt idx="2650">
                  <c:v>1E-3</c:v>
                </c:pt>
                <c:pt idx="2651">
                  <c:v>1E-3</c:v>
                </c:pt>
                <c:pt idx="2652">
                  <c:v>1E-3</c:v>
                </c:pt>
                <c:pt idx="2653">
                  <c:v>1E-3</c:v>
                </c:pt>
                <c:pt idx="2654">
                  <c:v>2E-3</c:v>
                </c:pt>
                <c:pt idx="2655">
                  <c:v>1E-3</c:v>
                </c:pt>
                <c:pt idx="2656">
                  <c:v>1E-3</c:v>
                </c:pt>
                <c:pt idx="2657">
                  <c:v>1E-3</c:v>
                </c:pt>
                <c:pt idx="2658">
                  <c:v>1E-3</c:v>
                </c:pt>
                <c:pt idx="2659">
                  <c:v>2E-3</c:v>
                </c:pt>
                <c:pt idx="2660">
                  <c:v>1E-3</c:v>
                </c:pt>
                <c:pt idx="2661">
                  <c:v>2E-3</c:v>
                </c:pt>
                <c:pt idx="2662">
                  <c:v>1E-3</c:v>
                </c:pt>
                <c:pt idx="2663">
                  <c:v>1E-3</c:v>
                </c:pt>
                <c:pt idx="2664">
                  <c:v>1E-3</c:v>
                </c:pt>
                <c:pt idx="2665">
                  <c:v>2E-3</c:v>
                </c:pt>
                <c:pt idx="2666">
                  <c:v>2E-3</c:v>
                </c:pt>
                <c:pt idx="2667">
                  <c:v>1E-3</c:v>
                </c:pt>
                <c:pt idx="2668">
                  <c:v>1E-3</c:v>
                </c:pt>
                <c:pt idx="2669">
                  <c:v>1E-3</c:v>
                </c:pt>
                <c:pt idx="2670">
                  <c:v>0</c:v>
                </c:pt>
                <c:pt idx="2671">
                  <c:v>0</c:v>
                </c:pt>
                <c:pt idx="2672">
                  <c:v>1E-3</c:v>
                </c:pt>
                <c:pt idx="2673">
                  <c:v>1E-3</c:v>
                </c:pt>
                <c:pt idx="2674">
                  <c:v>1E-3</c:v>
                </c:pt>
                <c:pt idx="2675">
                  <c:v>1E-3</c:v>
                </c:pt>
                <c:pt idx="2676">
                  <c:v>1E-3</c:v>
                </c:pt>
                <c:pt idx="2677">
                  <c:v>2E-3</c:v>
                </c:pt>
                <c:pt idx="2678">
                  <c:v>1E-3</c:v>
                </c:pt>
                <c:pt idx="2679">
                  <c:v>2E-3</c:v>
                </c:pt>
                <c:pt idx="2680">
                  <c:v>2E-3</c:v>
                </c:pt>
                <c:pt idx="2681">
                  <c:v>0</c:v>
                </c:pt>
                <c:pt idx="2682">
                  <c:v>1E-3</c:v>
                </c:pt>
                <c:pt idx="2683">
                  <c:v>1E-3</c:v>
                </c:pt>
                <c:pt idx="2684">
                  <c:v>1E-3</c:v>
                </c:pt>
                <c:pt idx="2685">
                  <c:v>0</c:v>
                </c:pt>
                <c:pt idx="2686">
                  <c:v>1E-3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1E-3</c:v>
                </c:pt>
                <c:pt idx="2734">
                  <c:v>1E-3</c:v>
                </c:pt>
                <c:pt idx="2735">
                  <c:v>1E-3</c:v>
                </c:pt>
                <c:pt idx="2736">
                  <c:v>1E-3</c:v>
                </c:pt>
                <c:pt idx="2737">
                  <c:v>1E-3</c:v>
                </c:pt>
                <c:pt idx="2738">
                  <c:v>1E-3</c:v>
                </c:pt>
                <c:pt idx="2739">
                  <c:v>1E-3</c:v>
                </c:pt>
                <c:pt idx="2740">
                  <c:v>1E-3</c:v>
                </c:pt>
                <c:pt idx="2741">
                  <c:v>1E-3</c:v>
                </c:pt>
                <c:pt idx="2742">
                  <c:v>2E-3</c:v>
                </c:pt>
                <c:pt idx="2743">
                  <c:v>1E-3</c:v>
                </c:pt>
                <c:pt idx="2744">
                  <c:v>1E-3</c:v>
                </c:pt>
                <c:pt idx="2745">
                  <c:v>1E-3</c:v>
                </c:pt>
                <c:pt idx="2746">
                  <c:v>1E-3</c:v>
                </c:pt>
                <c:pt idx="2747">
                  <c:v>1E-3</c:v>
                </c:pt>
                <c:pt idx="2748">
                  <c:v>1E-3</c:v>
                </c:pt>
                <c:pt idx="2749">
                  <c:v>1E-3</c:v>
                </c:pt>
                <c:pt idx="2750">
                  <c:v>1E-3</c:v>
                </c:pt>
                <c:pt idx="2751">
                  <c:v>1E-3</c:v>
                </c:pt>
                <c:pt idx="2752">
                  <c:v>1E-3</c:v>
                </c:pt>
                <c:pt idx="2753">
                  <c:v>1E-3</c:v>
                </c:pt>
                <c:pt idx="2754">
                  <c:v>2E-3</c:v>
                </c:pt>
                <c:pt idx="2755">
                  <c:v>0</c:v>
                </c:pt>
                <c:pt idx="2756">
                  <c:v>1E-3</c:v>
                </c:pt>
                <c:pt idx="2757">
                  <c:v>1E-3</c:v>
                </c:pt>
                <c:pt idx="2758">
                  <c:v>1E-3</c:v>
                </c:pt>
                <c:pt idx="2759">
                  <c:v>0</c:v>
                </c:pt>
                <c:pt idx="2760">
                  <c:v>0</c:v>
                </c:pt>
                <c:pt idx="2761">
                  <c:v>1E-3</c:v>
                </c:pt>
                <c:pt idx="2762">
                  <c:v>1E-3</c:v>
                </c:pt>
                <c:pt idx="2763">
                  <c:v>1E-3</c:v>
                </c:pt>
                <c:pt idx="2764">
                  <c:v>1E-3</c:v>
                </c:pt>
                <c:pt idx="2765">
                  <c:v>1E-3</c:v>
                </c:pt>
                <c:pt idx="2766">
                  <c:v>0</c:v>
                </c:pt>
                <c:pt idx="2767">
                  <c:v>1E-3</c:v>
                </c:pt>
                <c:pt idx="2768">
                  <c:v>1E-3</c:v>
                </c:pt>
                <c:pt idx="2769">
                  <c:v>1E-3</c:v>
                </c:pt>
                <c:pt idx="2770">
                  <c:v>1E-3</c:v>
                </c:pt>
                <c:pt idx="2771">
                  <c:v>1E-3</c:v>
                </c:pt>
                <c:pt idx="2772">
                  <c:v>1E-3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1E-3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1E-3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1E-3</c:v>
                </c:pt>
                <c:pt idx="2828">
                  <c:v>1E-3</c:v>
                </c:pt>
                <c:pt idx="2829">
                  <c:v>0</c:v>
                </c:pt>
                <c:pt idx="2830">
                  <c:v>1E-3</c:v>
                </c:pt>
                <c:pt idx="2831">
                  <c:v>1E-3</c:v>
                </c:pt>
                <c:pt idx="2832">
                  <c:v>1E-3</c:v>
                </c:pt>
                <c:pt idx="2833">
                  <c:v>0</c:v>
                </c:pt>
                <c:pt idx="2834">
                  <c:v>1E-3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1E-3</c:v>
                </c:pt>
                <c:pt idx="2842">
                  <c:v>0</c:v>
                </c:pt>
                <c:pt idx="2843">
                  <c:v>1E-3</c:v>
                </c:pt>
                <c:pt idx="2844">
                  <c:v>0</c:v>
                </c:pt>
                <c:pt idx="2845">
                  <c:v>0</c:v>
                </c:pt>
                <c:pt idx="2846">
                  <c:v>1E-3</c:v>
                </c:pt>
                <c:pt idx="2847">
                  <c:v>1E-3</c:v>
                </c:pt>
                <c:pt idx="2848">
                  <c:v>1E-3</c:v>
                </c:pt>
                <c:pt idx="2849">
                  <c:v>1E-3</c:v>
                </c:pt>
                <c:pt idx="2850">
                  <c:v>1E-3</c:v>
                </c:pt>
                <c:pt idx="2851">
                  <c:v>0</c:v>
                </c:pt>
                <c:pt idx="2852">
                  <c:v>0</c:v>
                </c:pt>
                <c:pt idx="2853">
                  <c:v>1E-3</c:v>
                </c:pt>
                <c:pt idx="2854">
                  <c:v>1E-3</c:v>
                </c:pt>
                <c:pt idx="2855">
                  <c:v>0</c:v>
                </c:pt>
                <c:pt idx="2856">
                  <c:v>1E-3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1E-3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1E-3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1E-3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1E-3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1E-3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1E-3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1E-3</c:v>
                </c:pt>
                <c:pt idx="3032">
                  <c:v>0</c:v>
                </c:pt>
                <c:pt idx="3033">
                  <c:v>1E-3</c:v>
                </c:pt>
                <c:pt idx="3034">
                  <c:v>0</c:v>
                </c:pt>
                <c:pt idx="3035">
                  <c:v>1E-3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1E-3</c:v>
                </c:pt>
                <c:pt idx="3040">
                  <c:v>0</c:v>
                </c:pt>
                <c:pt idx="3041">
                  <c:v>0</c:v>
                </c:pt>
                <c:pt idx="3042">
                  <c:v>1E-3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1E-3</c:v>
                </c:pt>
                <c:pt idx="3050">
                  <c:v>0</c:v>
                </c:pt>
                <c:pt idx="3051">
                  <c:v>0</c:v>
                </c:pt>
                <c:pt idx="3052">
                  <c:v>1E-3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1E-3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1E-3</c:v>
                </c:pt>
                <c:pt idx="3127">
                  <c:v>1E-3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1E-3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1E-3</c:v>
                </c:pt>
                <c:pt idx="3226">
                  <c:v>0</c:v>
                </c:pt>
                <c:pt idx="3227">
                  <c:v>1E-3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1E-3</c:v>
                </c:pt>
                <c:pt idx="3323">
                  <c:v>1E-3</c:v>
                </c:pt>
                <c:pt idx="3324">
                  <c:v>1E-3</c:v>
                </c:pt>
                <c:pt idx="3325">
                  <c:v>1E-3</c:v>
                </c:pt>
                <c:pt idx="3326">
                  <c:v>1E-3</c:v>
                </c:pt>
                <c:pt idx="3327">
                  <c:v>1E-3</c:v>
                </c:pt>
                <c:pt idx="3328">
                  <c:v>1E-3</c:v>
                </c:pt>
                <c:pt idx="3329">
                  <c:v>1E-3</c:v>
                </c:pt>
                <c:pt idx="3330">
                  <c:v>1E-3</c:v>
                </c:pt>
                <c:pt idx="3331">
                  <c:v>1E-3</c:v>
                </c:pt>
                <c:pt idx="3332">
                  <c:v>1E-3</c:v>
                </c:pt>
                <c:pt idx="3333">
                  <c:v>1E-3</c:v>
                </c:pt>
                <c:pt idx="3334">
                  <c:v>1E-3</c:v>
                </c:pt>
                <c:pt idx="3335">
                  <c:v>1E-3</c:v>
                </c:pt>
                <c:pt idx="3336">
                  <c:v>2E-3</c:v>
                </c:pt>
                <c:pt idx="3337">
                  <c:v>2E-3</c:v>
                </c:pt>
                <c:pt idx="3338">
                  <c:v>0</c:v>
                </c:pt>
                <c:pt idx="3339">
                  <c:v>1E-3</c:v>
                </c:pt>
                <c:pt idx="3340">
                  <c:v>1E-3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1E-3</c:v>
                </c:pt>
                <c:pt idx="3396">
                  <c:v>1E-3</c:v>
                </c:pt>
                <c:pt idx="3397">
                  <c:v>1E-3</c:v>
                </c:pt>
                <c:pt idx="3398">
                  <c:v>0</c:v>
                </c:pt>
                <c:pt idx="3399">
                  <c:v>1E-3</c:v>
                </c:pt>
                <c:pt idx="3400">
                  <c:v>0</c:v>
                </c:pt>
                <c:pt idx="3401">
                  <c:v>1E-3</c:v>
                </c:pt>
                <c:pt idx="3402">
                  <c:v>1E-3</c:v>
                </c:pt>
                <c:pt idx="3403">
                  <c:v>1E-3</c:v>
                </c:pt>
                <c:pt idx="3404">
                  <c:v>0</c:v>
                </c:pt>
                <c:pt idx="3405">
                  <c:v>1E-3</c:v>
                </c:pt>
                <c:pt idx="3406">
                  <c:v>0</c:v>
                </c:pt>
                <c:pt idx="3407">
                  <c:v>1E-3</c:v>
                </c:pt>
                <c:pt idx="3408">
                  <c:v>1E-3</c:v>
                </c:pt>
                <c:pt idx="3409">
                  <c:v>1E-3</c:v>
                </c:pt>
                <c:pt idx="3410">
                  <c:v>0</c:v>
                </c:pt>
                <c:pt idx="3411">
                  <c:v>0</c:v>
                </c:pt>
                <c:pt idx="3412">
                  <c:v>1E-3</c:v>
                </c:pt>
                <c:pt idx="3413">
                  <c:v>1E-3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1E-3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1E-3</c:v>
                </c:pt>
                <c:pt idx="3427">
                  <c:v>1E-3</c:v>
                </c:pt>
                <c:pt idx="3428">
                  <c:v>1E-3</c:v>
                </c:pt>
                <c:pt idx="3429">
                  <c:v>1E-3</c:v>
                </c:pt>
                <c:pt idx="3430">
                  <c:v>1E-3</c:v>
                </c:pt>
                <c:pt idx="3431">
                  <c:v>0</c:v>
                </c:pt>
                <c:pt idx="3432">
                  <c:v>1E-3</c:v>
                </c:pt>
                <c:pt idx="3433">
                  <c:v>0</c:v>
                </c:pt>
                <c:pt idx="3434">
                  <c:v>1E-3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1E-3</c:v>
                </c:pt>
                <c:pt idx="3499">
                  <c:v>1E-3</c:v>
                </c:pt>
                <c:pt idx="3500">
                  <c:v>1E-3</c:v>
                </c:pt>
                <c:pt idx="3501">
                  <c:v>0</c:v>
                </c:pt>
                <c:pt idx="3502">
                  <c:v>1E-3</c:v>
                </c:pt>
                <c:pt idx="3503">
                  <c:v>1E-3</c:v>
                </c:pt>
                <c:pt idx="3504">
                  <c:v>1E-3</c:v>
                </c:pt>
                <c:pt idx="3505">
                  <c:v>1E-3</c:v>
                </c:pt>
                <c:pt idx="3506">
                  <c:v>1E-3</c:v>
                </c:pt>
                <c:pt idx="3507">
                  <c:v>1E-3</c:v>
                </c:pt>
                <c:pt idx="3508">
                  <c:v>2E-3</c:v>
                </c:pt>
                <c:pt idx="3509">
                  <c:v>1E-3</c:v>
                </c:pt>
                <c:pt idx="3510">
                  <c:v>1E-3</c:v>
                </c:pt>
                <c:pt idx="3511">
                  <c:v>1E-3</c:v>
                </c:pt>
                <c:pt idx="3512">
                  <c:v>1E-3</c:v>
                </c:pt>
                <c:pt idx="3513">
                  <c:v>1E-3</c:v>
                </c:pt>
                <c:pt idx="3517">
                  <c:v>1E-3</c:v>
                </c:pt>
                <c:pt idx="3518">
                  <c:v>0</c:v>
                </c:pt>
                <c:pt idx="3519">
                  <c:v>0</c:v>
                </c:pt>
                <c:pt idx="3520">
                  <c:v>1E-3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1E-3</c:v>
                </c:pt>
                <c:pt idx="3533">
                  <c:v>1E-3</c:v>
                </c:pt>
                <c:pt idx="3534">
                  <c:v>2E-3</c:v>
                </c:pt>
                <c:pt idx="3535">
                  <c:v>0</c:v>
                </c:pt>
                <c:pt idx="3536">
                  <c:v>1E-3</c:v>
                </c:pt>
                <c:pt idx="3537">
                  <c:v>0</c:v>
                </c:pt>
                <c:pt idx="3538">
                  <c:v>1E-3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1E-3</c:v>
                </c:pt>
                <c:pt idx="3589">
                  <c:v>0</c:v>
                </c:pt>
                <c:pt idx="3590">
                  <c:v>0</c:v>
                </c:pt>
                <c:pt idx="3591">
                  <c:v>1E-3</c:v>
                </c:pt>
                <c:pt idx="3592">
                  <c:v>1E-3</c:v>
                </c:pt>
                <c:pt idx="3593">
                  <c:v>1E-3</c:v>
                </c:pt>
                <c:pt idx="4268">
                  <c:v>0</c:v>
                </c:pt>
                <c:pt idx="4269">
                  <c:v>1E-3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1E-3</c:v>
                </c:pt>
                <c:pt idx="4274">
                  <c:v>1E-3</c:v>
                </c:pt>
                <c:pt idx="4275">
                  <c:v>1E-3</c:v>
                </c:pt>
                <c:pt idx="4276">
                  <c:v>1E-3</c:v>
                </c:pt>
                <c:pt idx="4277">
                  <c:v>1E-3</c:v>
                </c:pt>
                <c:pt idx="4278">
                  <c:v>2E-3</c:v>
                </c:pt>
                <c:pt idx="4279">
                  <c:v>2E-3</c:v>
                </c:pt>
                <c:pt idx="4280">
                  <c:v>1E-3</c:v>
                </c:pt>
                <c:pt idx="4281">
                  <c:v>2E-3</c:v>
                </c:pt>
                <c:pt idx="4282">
                  <c:v>1E-3</c:v>
                </c:pt>
                <c:pt idx="4283">
                  <c:v>2E-3</c:v>
                </c:pt>
                <c:pt idx="4284">
                  <c:v>1E-3</c:v>
                </c:pt>
                <c:pt idx="4285">
                  <c:v>1E-3</c:v>
                </c:pt>
                <c:pt idx="4286">
                  <c:v>1E-3</c:v>
                </c:pt>
                <c:pt idx="4287">
                  <c:v>2E-3</c:v>
                </c:pt>
                <c:pt idx="4288">
                  <c:v>2E-3</c:v>
                </c:pt>
                <c:pt idx="4289">
                  <c:v>2E-3</c:v>
                </c:pt>
                <c:pt idx="4290">
                  <c:v>2E-3</c:v>
                </c:pt>
                <c:pt idx="4291">
                  <c:v>1E-3</c:v>
                </c:pt>
                <c:pt idx="4292">
                  <c:v>2E-3</c:v>
                </c:pt>
                <c:pt idx="4293">
                  <c:v>2E-3</c:v>
                </c:pt>
                <c:pt idx="4294">
                  <c:v>2E-3</c:v>
                </c:pt>
                <c:pt idx="4295">
                  <c:v>1E-3</c:v>
                </c:pt>
                <c:pt idx="4296">
                  <c:v>2E-3</c:v>
                </c:pt>
                <c:pt idx="4297">
                  <c:v>1E-3</c:v>
                </c:pt>
                <c:pt idx="4298">
                  <c:v>1E-3</c:v>
                </c:pt>
                <c:pt idx="4299">
                  <c:v>1E-3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1E-3</c:v>
                </c:pt>
                <c:pt idx="4359">
                  <c:v>0</c:v>
                </c:pt>
                <c:pt idx="4360">
                  <c:v>1E-3</c:v>
                </c:pt>
                <c:pt idx="4361">
                  <c:v>1E-3</c:v>
                </c:pt>
                <c:pt idx="4362">
                  <c:v>1E-3</c:v>
                </c:pt>
                <c:pt idx="4363">
                  <c:v>2E-3</c:v>
                </c:pt>
                <c:pt idx="4364">
                  <c:v>2E-3</c:v>
                </c:pt>
                <c:pt idx="4365">
                  <c:v>1E-3</c:v>
                </c:pt>
                <c:pt idx="4366">
                  <c:v>2E-3</c:v>
                </c:pt>
                <c:pt idx="4367">
                  <c:v>2E-3</c:v>
                </c:pt>
                <c:pt idx="4368">
                  <c:v>2E-3</c:v>
                </c:pt>
                <c:pt idx="4369">
                  <c:v>1E-3</c:v>
                </c:pt>
                <c:pt idx="4370">
                  <c:v>0</c:v>
                </c:pt>
                <c:pt idx="4371">
                  <c:v>1E-3</c:v>
                </c:pt>
                <c:pt idx="4372">
                  <c:v>1E-3</c:v>
                </c:pt>
                <c:pt idx="4373">
                  <c:v>1E-3</c:v>
                </c:pt>
                <c:pt idx="4374">
                  <c:v>2E-3</c:v>
                </c:pt>
                <c:pt idx="4375">
                  <c:v>1E-3</c:v>
                </c:pt>
                <c:pt idx="4376">
                  <c:v>2E-3</c:v>
                </c:pt>
                <c:pt idx="4377">
                  <c:v>2E-3</c:v>
                </c:pt>
                <c:pt idx="4378">
                  <c:v>2E-3</c:v>
                </c:pt>
                <c:pt idx="4379">
                  <c:v>1E-3</c:v>
                </c:pt>
                <c:pt idx="4380">
                  <c:v>1E-3</c:v>
                </c:pt>
                <c:pt idx="4381">
                  <c:v>2E-3</c:v>
                </c:pt>
                <c:pt idx="4382">
                  <c:v>2E-3</c:v>
                </c:pt>
                <c:pt idx="4383">
                  <c:v>2E-3</c:v>
                </c:pt>
                <c:pt idx="4384">
                  <c:v>1E-3</c:v>
                </c:pt>
                <c:pt idx="4385">
                  <c:v>1E-3</c:v>
                </c:pt>
                <c:pt idx="4386">
                  <c:v>1E-3</c:v>
                </c:pt>
                <c:pt idx="4387">
                  <c:v>2E-3</c:v>
                </c:pt>
                <c:pt idx="4388">
                  <c:v>1E-3</c:v>
                </c:pt>
                <c:pt idx="4389">
                  <c:v>1E-3</c:v>
                </c:pt>
                <c:pt idx="4390">
                  <c:v>2E-3</c:v>
                </c:pt>
                <c:pt idx="4391">
                  <c:v>1E-3</c:v>
                </c:pt>
                <c:pt idx="4392">
                  <c:v>1E-3</c:v>
                </c:pt>
                <c:pt idx="4393">
                  <c:v>2E-3</c:v>
                </c:pt>
                <c:pt idx="4394">
                  <c:v>1E-3</c:v>
                </c:pt>
                <c:pt idx="4395">
                  <c:v>1E-3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1E-3</c:v>
                </c:pt>
                <c:pt idx="4452">
                  <c:v>1E-3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1E-3</c:v>
                </c:pt>
                <c:pt idx="4457">
                  <c:v>1E-3</c:v>
                </c:pt>
                <c:pt idx="4458">
                  <c:v>1E-3</c:v>
                </c:pt>
                <c:pt idx="4459">
                  <c:v>1E-3</c:v>
                </c:pt>
                <c:pt idx="4460">
                  <c:v>1E-3</c:v>
                </c:pt>
                <c:pt idx="4461">
                  <c:v>1E-3</c:v>
                </c:pt>
                <c:pt idx="4462">
                  <c:v>1E-3</c:v>
                </c:pt>
                <c:pt idx="4463">
                  <c:v>1E-3</c:v>
                </c:pt>
                <c:pt idx="4464">
                  <c:v>2E-3</c:v>
                </c:pt>
                <c:pt idx="4465">
                  <c:v>2E-3</c:v>
                </c:pt>
                <c:pt idx="4466">
                  <c:v>2E-3</c:v>
                </c:pt>
                <c:pt idx="4467">
                  <c:v>2E-3</c:v>
                </c:pt>
                <c:pt idx="4468">
                  <c:v>2E-3</c:v>
                </c:pt>
                <c:pt idx="4469">
                  <c:v>2E-3</c:v>
                </c:pt>
                <c:pt idx="4470">
                  <c:v>2E-3</c:v>
                </c:pt>
                <c:pt idx="4471">
                  <c:v>2E-3</c:v>
                </c:pt>
                <c:pt idx="4472">
                  <c:v>2E-3</c:v>
                </c:pt>
                <c:pt idx="4473">
                  <c:v>2E-3</c:v>
                </c:pt>
                <c:pt idx="4474">
                  <c:v>2E-3</c:v>
                </c:pt>
                <c:pt idx="4475">
                  <c:v>2E-3</c:v>
                </c:pt>
                <c:pt idx="4476">
                  <c:v>2E-3</c:v>
                </c:pt>
                <c:pt idx="4477">
                  <c:v>2E-3</c:v>
                </c:pt>
                <c:pt idx="4478">
                  <c:v>2E-3</c:v>
                </c:pt>
                <c:pt idx="4479">
                  <c:v>2E-3</c:v>
                </c:pt>
                <c:pt idx="4480">
                  <c:v>2E-3</c:v>
                </c:pt>
                <c:pt idx="4481">
                  <c:v>1E-3</c:v>
                </c:pt>
                <c:pt idx="4482">
                  <c:v>2E-3</c:v>
                </c:pt>
                <c:pt idx="4483">
                  <c:v>2E-3</c:v>
                </c:pt>
                <c:pt idx="4484">
                  <c:v>2E-3</c:v>
                </c:pt>
                <c:pt idx="4485">
                  <c:v>2E-3</c:v>
                </c:pt>
                <c:pt idx="4486">
                  <c:v>2E-3</c:v>
                </c:pt>
                <c:pt idx="4487">
                  <c:v>1E-3</c:v>
                </c:pt>
                <c:pt idx="4488">
                  <c:v>1E-3</c:v>
                </c:pt>
                <c:pt idx="4489">
                  <c:v>0</c:v>
                </c:pt>
                <c:pt idx="4490">
                  <c:v>1E-3</c:v>
                </c:pt>
                <c:pt idx="4491">
                  <c:v>1E-3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1E-3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1E-3</c:v>
                </c:pt>
                <c:pt idx="4561">
                  <c:v>1E-3</c:v>
                </c:pt>
                <c:pt idx="4562">
                  <c:v>1E-3</c:v>
                </c:pt>
                <c:pt idx="4563">
                  <c:v>1E-3</c:v>
                </c:pt>
                <c:pt idx="4564">
                  <c:v>0</c:v>
                </c:pt>
                <c:pt idx="4565">
                  <c:v>2E-3</c:v>
                </c:pt>
                <c:pt idx="4566">
                  <c:v>1E-3</c:v>
                </c:pt>
                <c:pt idx="4567">
                  <c:v>0</c:v>
                </c:pt>
                <c:pt idx="4568">
                  <c:v>0</c:v>
                </c:pt>
                <c:pt idx="4569">
                  <c:v>1E-3</c:v>
                </c:pt>
                <c:pt idx="4570">
                  <c:v>1E-3</c:v>
                </c:pt>
                <c:pt idx="4571">
                  <c:v>0</c:v>
                </c:pt>
                <c:pt idx="4572">
                  <c:v>0</c:v>
                </c:pt>
                <c:pt idx="4573">
                  <c:v>1E-3</c:v>
                </c:pt>
                <c:pt idx="4574">
                  <c:v>0</c:v>
                </c:pt>
                <c:pt idx="4575">
                  <c:v>1E-3</c:v>
                </c:pt>
                <c:pt idx="4576">
                  <c:v>1E-3</c:v>
                </c:pt>
                <c:pt idx="4577">
                  <c:v>1E-3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1E-3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1E-3</c:v>
                </c:pt>
                <c:pt idx="4666">
                  <c:v>1E-3</c:v>
                </c:pt>
                <c:pt idx="4667">
                  <c:v>0</c:v>
                </c:pt>
                <c:pt idx="4668">
                  <c:v>1E-3</c:v>
                </c:pt>
                <c:pt idx="4669">
                  <c:v>1E-3</c:v>
                </c:pt>
                <c:pt idx="4670">
                  <c:v>1E-3</c:v>
                </c:pt>
                <c:pt idx="4671">
                  <c:v>1E-3</c:v>
                </c:pt>
                <c:pt idx="4672">
                  <c:v>0</c:v>
                </c:pt>
                <c:pt idx="4673">
                  <c:v>1E-3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1E-3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1E-3</c:v>
                </c:pt>
                <c:pt idx="5517">
                  <c:v>1E-3</c:v>
                </c:pt>
                <c:pt idx="5518">
                  <c:v>0</c:v>
                </c:pt>
                <c:pt idx="5519">
                  <c:v>0</c:v>
                </c:pt>
                <c:pt idx="5520">
                  <c:v>1E-3</c:v>
                </c:pt>
                <c:pt idx="5521">
                  <c:v>1E-3</c:v>
                </c:pt>
                <c:pt idx="5522">
                  <c:v>0</c:v>
                </c:pt>
                <c:pt idx="5523">
                  <c:v>1E-3</c:v>
                </c:pt>
                <c:pt idx="5524">
                  <c:v>1E-3</c:v>
                </c:pt>
                <c:pt idx="5525">
                  <c:v>1E-3</c:v>
                </c:pt>
                <c:pt idx="5526">
                  <c:v>1E-3</c:v>
                </c:pt>
                <c:pt idx="5527">
                  <c:v>1E-3</c:v>
                </c:pt>
                <c:pt idx="5528">
                  <c:v>1E-3</c:v>
                </c:pt>
                <c:pt idx="5529">
                  <c:v>1E-3</c:v>
                </c:pt>
                <c:pt idx="5530">
                  <c:v>1E-3</c:v>
                </c:pt>
                <c:pt idx="5531">
                  <c:v>1E-3</c:v>
                </c:pt>
                <c:pt idx="5532">
                  <c:v>1E-3</c:v>
                </c:pt>
                <c:pt idx="5533">
                  <c:v>1E-3</c:v>
                </c:pt>
                <c:pt idx="5534">
                  <c:v>1E-3</c:v>
                </c:pt>
                <c:pt idx="5535">
                  <c:v>1E-3</c:v>
                </c:pt>
                <c:pt idx="5536">
                  <c:v>1E-3</c:v>
                </c:pt>
                <c:pt idx="5537">
                  <c:v>1E-3</c:v>
                </c:pt>
                <c:pt idx="5538">
                  <c:v>1E-3</c:v>
                </c:pt>
                <c:pt idx="5539">
                  <c:v>1E-3</c:v>
                </c:pt>
                <c:pt idx="5540">
                  <c:v>0</c:v>
                </c:pt>
                <c:pt idx="5541">
                  <c:v>1E-3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1E-3</c:v>
                </c:pt>
                <c:pt idx="5546">
                  <c:v>1E-3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3F7-4805-9B32-BB732E28D4FA}"/>
            </c:ext>
          </c:extLst>
        </c:ser>
        <c:ser>
          <c:idx val="2"/>
          <c:order val="1"/>
          <c:tx>
            <c:v>Cowan Museum</c:v>
          </c:tx>
          <c:spPr>
            <a:ln w="19050">
              <a:noFill/>
            </a:ln>
          </c:spPr>
          <c:marker>
            <c:symbol val="triangle"/>
            <c:size val="6"/>
            <c:spPr>
              <a:noFill/>
              <a:ln w="6350">
                <a:solidFill>
                  <a:srgbClr val="C00000"/>
                </a:solidFill>
              </a:ln>
            </c:spPr>
          </c:marker>
          <c:xVal>
            <c:numRef>
              <c:f>'Cowan Raw data'!$B$5:$B$5956</c:f>
              <c:numCache>
                <c:formatCode>mm/dd/yy\ hh:mm</c:formatCode>
                <c:ptCount val="5952"/>
                <c:pt idx="0">
                  <c:v>43282</c:v>
                </c:pt>
                <c:pt idx="1">
                  <c:v>43282.010416666664</c:v>
                </c:pt>
                <c:pt idx="2">
                  <c:v>43282.02083321759</c:v>
                </c:pt>
                <c:pt idx="3">
                  <c:v>43282.031249826388</c:v>
                </c:pt>
                <c:pt idx="4">
                  <c:v>43282.041666435187</c:v>
                </c:pt>
                <c:pt idx="5">
                  <c:v>43282.052083043978</c:v>
                </c:pt>
                <c:pt idx="6">
                  <c:v>43282.062499652777</c:v>
                </c:pt>
                <c:pt idx="7">
                  <c:v>43282.072916261575</c:v>
                </c:pt>
                <c:pt idx="8">
                  <c:v>43282.083332870374</c:v>
                </c:pt>
                <c:pt idx="9">
                  <c:v>43282.093749479165</c:v>
                </c:pt>
                <c:pt idx="10">
                  <c:v>43282.104166087964</c:v>
                </c:pt>
                <c:pt idx="11">
                  <c:v>43282.114582696762</c:v>
                </c:pt>
                <c:pt idx="12">
                  <c:v>43282.124999305554</c:v>
                </c:pt>
                <c:pt idx="13">
                  <c:v>43282.135415914352</c:v>
                </c:pt>
                <c:pt idx="14">
                  <c:v>43282.145832523151</c:v>
                </c:pt>
                <c:pt idx="15">
                  <c:v>43282.156249131942</c:v>
                </c:pt>
                <c:pt idx="16">
                  <c:v>43282.16666574074</c:v>
                </c:pt>
                <c:pt idx="17">
                  <c:v>43282.177082349539</c:v>
                </c:pt>
                <c:pt idx="18">
                  <c:v>43282.18749895833</c:v>
                </c:pt>
                <c:pt idx="19">
                  <c:v>43282.197915567129</c:v>
                </c:pt>
                <c:pt idx="20">
                  <c:v>43282.208332175927</c:v>
                </c:pt>
                <c:pt idx="21">
                  <c:v>43282.218748784719</c:v>
                </c:pt>
                <c:pt idx="22">
                  <c:v>43282.229165393517</c:v>
                </c:pt>
                <c:pt idx="23">
                  <c:v>43282.239582002316</c:v>
                </c:pt>
                <c:pt idx="24">
                  <c:v>43282.249998611114</c:v>
                </c:pt>
                <c:pt idx="25">
                  <c:v>43282.260415219906</c:v>
                </c:pt>
                <c:pt idx="26">
                  <c:v>43282.270831828704</c:v>
                </c:pt>
                <c:pt idx="27">
                  <c:v>43282.281248437503</c:v>
                </c:pt>
                <c:pt idx="28">
                  <c:v>43282.291665046294</c:v>
                </c:pt>
                <c:pt idx="29">
                  <c:v>43282.302081655092</c:v>
                </c:pt>
                <c:pt idx="30">
                  <c:v>43282.312498263891</c:v>
                </c:pt>
                <c:pt idx="31">
                  <c:v>43282.322914872682</c:v>
                </c:pt>
                <c:pt idx="32">
                  <c:v>43282.333331481481</c:v>
                </c:pt>
                <c:pt idx="33">
                  <c:v>43282.343748090279</c:v>
                </c:pt>
                <c:pt idx="34">
                  <c:v>43282.354164699071</c:v>
                </c:pt>
                <c:pt idx="35">
                  <c:v>43282.364581307869</c:v>
                </c:pt>
                <c:pt idx="36">
                  <c:v>43282.374997916668</c:v>
                </c:pt>
                <c:pt idx="37">
                  <c:v>43282.385414525466</c:v>
                </c:pt>
                <c:pt idx="38">
                  <c:v>43282.395831134258</c:v>
                </c:pt>
                <c:pt idx="39">
                  <c:v>43282.406247743056</c:v>
                </c:pt>
                <c:pt idx="40">
                  <c:v>43282.416664351855</c:v>
                </c:pt>
                <c:pt idx="41">
                  <c:v>43282.427080960646</c:v>
                </c:pt>
                <c:pt idx="42">
                  <c:v>43282.437497569445</c:v>
                </c:pt>
                <c:pt idx="43">
                  <c:v>43282.447914178243</c:v>
                </c:pt>
                <c:pt idx="44">
                  <c:v>43282.458330787034</c:v>
                </c:pt>
                <c:pt idx="45">
                  <c:v>43282.468747395833</c:v>
                </c:pt>
                <c:pt idx="46">
                  <c:v>43282.479164004631</c:v>
                </c:pt>
                <c:pt idx="47">
                  <c:v>43282.489580613423</c:v>
                </c:pt>
                <c:pt idx="48">
                  <c:v>43282.499997222221</c:v>
                </c:pt>
                <c:pt idx="49">
                  <c:v>43282.51041383102</c:v>
                </c:pt>
                <c:pt idx="50">
                  <c:v>43282.520830439818</c:v>
                </c:pt>
                <c:pt idx="51">
                  <c:v>43282.53124704861</c:v>
                </c:pt>
                <c:pt idx="52">
                  <c:v>43282.541663657408</c:v>
                </c:pt>
                <c:pt idx="53">
                  <c:v>43282.552080266207</c:v>
                </c:pt>
                <c:pt idx="54">
                  <c:v>43282.562496874998</c:v>
                </c:pt>
                <c:pt idx="55">
                  <c:v>43282.572913483797</c:v>
                </c:pt>
                <c:pt idx="56">
                  <c:v>43282.583330092595</c:v>
                </c:pt>
                <c:pt idx="57">
                  <c:v>43282.593746701386</c:v>
                </c:pt>
                <c:pt idx="58">
                  <c:v>43282.604163310185</c:v>
                </c:pt>
                <c:pt idx="59">
                  <c:v>43282.614579918984</c:v>
                </c:pt>
                <c:pt idx="60">
                  <c:v>43282.624996527775</c:v>
                </c:pt>
                <c:pt idx="61">
                  <c:v>43282.635413136573</c:v>
                </c:pt>
                <c:pt idx="62">
                  <c:v>43282.645829745372</c:v>
                </c:pt>
                <c:pt idx="63">
                  <c:v>43282.656246354163</c:v>
                </c:pt>
                <c:pt idx="64">
                  <c:v>43282.666662962962</c:v>
                </c:pt>
                <c:pt idx="65">
                  <c:v>43282.67707957176</c:v>
                </c:pt>
                <c:pt idx="66">
                  <c:v>43282.687496180559</c:v>
                </c:pt>
                <c:pt idx="67">
                  <c:v>43282.69791278935</c:v>
                </c:pt>
                <c:pt idx="68">
                  <c:v>43282.708329398149</c:v>
                </c:pt>
                <c:pt idx="69">
                  <c:v>43282.718746006947</c:v>
                </c:pt>
                <c:pt idx="70">
                  <c:v>43282.729162615738</c:v>
                </c:pt>
                <c:pt idx="71">
                  <c:v>43282.739579224537</c:v>
                </c:pt>
                <c:pt idx="72">
                  <c:v>43282.749995833336</c:v>
                </c:pt>
                <c:pt idx="73">
                  <c:v>43282.760412442127</c:v>
                </c:pt>
                <c:pt idx="74">
                  <c:v>43282.770829050925</c:v>
                </c:pt>
                <c:pt idx="75">
                  <c:v>43282.781245659724</c:v>
                </c:pt>
                <c:pt idx="76">
                  <c:v>43282.791662268515</c:v>
                </c:pt>
                <c:pt idx="77">
                  <c:v>43282.802078877314</c:v>
                </c:pt>
                <c:pt idx="78">
                  <c:v>43282.812495486112</c:v>
                </c:pt>
                <c:pt idx="79">
                  <c:v>43282.822912094911</c:v>
                </c:pt>
                <c:pt idx="80">
                  <c:v>43282.833328703702</c:v>
                </c:pt>
                <c:pt idx="81">
                  <c:v>43282.843745312501</c:v>
                </c:pt>
                <c:pt idx="82">
                  <c:v>43282.854161921299</c:v>
                </c:pt>
                <c:pt idx="83">
                  <c:v>43282.864578530091</c:v>
                </c:pt>
                <c:pt idx="84">
                  <c:v>43282.874995138889</c:v>
                </c:pt>
                <c:pt idx="85">
                  <c:v>43282.885411747688</c:v>
                </c:pt>
                <c:pt idx="86">
                  <c:v>43282.895828356479</c:v>
                </c:pt>
                <c:pt idx="87">
                  <c:v>43282.906244965277</c:v>
                </c:pt>
                <c:pt idx="88">
                  <c:v>43282.916661574076</c:v>
                </c:pt>
                <c:pt idx="89">
                  <c:v>43282.927078182867</c:v>
                </c:pt>
                <c:pt idx="90">
                  <c:v>43282.937494791666</c:v>
                </c:pt>
                <c:pt idx="91">
                  <c:v>43282.947911400464</c:v>
                </c:pt>
                <c:pt idx="92">
                  <c:v>43282.958328009256</c:v>
                </c:pt>
                <c:pt idx="93">
                  <c:v>43282.968744618054</c:v>
                </c:pt>
                <c:pt idx="94">
                  <c:v>43282.979161226853</c:v>
                </c:pt>
                <c:pt idx="95">
                  <c:v>43282.989577835651</c:v>
                </c:pt>
                <c:pt idx="96">
                  <c:v>43282.999994444443</c:v>
                </c:pt>
                <c:pt idx="97">
                  <c:v>43283.010411053241</c:v>
                </c:pt>
                <c:pt idx="98">
                  <c:v>43283.02082766204</c:v>
                </c:pt>
                <c:pt idx="99">
                  <c:v>43283.031244270831</c:v>
                </c:pt>
                <c:pt idx="100">
                  <c:v>43283.041666666664</c:v>
                </c:pt>
                <c:pt idx="101">
                  <c:v>43283.052083333336</c:v>
                </c:pt>
                <c:pt idx="102">
                  <c:v>43283.062500057873</c:v>
                </c:pt>
                <c:pt idx="103">
                  <c:v>43283.07291678241</c:v>
                </c:pt>
                <c:pt idx="104">
                  <c:v>43283.083333506947</c:v>
                </c:pt>
                <c:pt idx="105">
                  <c:v>43283.093750231485</c:v>
                </c:pt>
                <c:pt idx="106">
                  <c:v>43283.104166956022</c:v>
                </c:pt>
                <c:pt idx="107">
                  <c:v>43283.114583680559</c:v>
                </c:pt>
                <c:pt idx="108">
                  <c:v>43283.125000405096</c:v>
                </c:pt>
                <c:pt idx="109">
                  <c:v>43283.135417129626</c:v>
                </c:pt>
                <c:pt idx="110">
                  <c:v>43283.145833854163</c:v>
                </c:pt>
                <c:pt idx="111">
                  <c:v>43283.156250578701</c:v>
                </c:pt>
                <c:pt idx="112">
                  <c:v>43283.166667303238</c:v>
                </c:pt>
                <c:pt idx="113">
                  <c:v>43283.177084027775</c:v>
                </c:pt>
                <c:pt idx="114">
                  <c:v>43283.187500752312</c:v>
                </c:pt>
                <c:pt idx="115">
                  <c:v>43283.197917476849</c:v>
                </c:pt>
                <c:pt idx="116">
                  <c:v>43283.208334201387</c:v>
                </c:pt>
                <c:pt idx="117">
                  <c:v>43283.218750925924</c:v>
                </c:pt>
                <c:pt idx="118">
                  <c:v>43283.229167650461</c:v>
                </c:pt>
                <c:pt idx="119">
                  <c:v>43283.239584374998</c:v>
                </c:pt>
                <c:pt idx="120">
                  <c:v>43283.250001099535</c:v>
                </c:pt>
                <c:pt idx="121">
                  <c:v>43283.260417824073</c:v>
                </c:pt>
                <c:pt idx="122">
                  <c:v>43283.27083454861</c:v>
                </c:pt>
                <c:pt idx="123">
                  <c:v>43283.281251273147</c:v>
                </c:pt>
                <c:pt idx="124">
                  <c:v>43283.291667997684</c:v>
                </c:pt>
                <c:pt idx="125">
                  <c:v>43283.302084722221</c:v>
                </c:pt>
                <c:pt idx="126">
                  <c:v>43283.312501446759</c:v>
                </c:pt>
                <c:pt idx="127">
                  <c:v>43283.322918171296</c:v>
                </c:pt>
                <c:pt idx="128">
                  <c:v>43283.333334895833</c:v>
                </c:pt>
                <c:pt idx="129">
                  <c:v>43283.34375162037</c:v>
                </c:pt>
                <c:pt idx="130">
                  <c:v>43283.354168344908</c:v>
                </c:pt>
                <c:pt idx="131">
                  <c:v>43283.364585069445</c:v>
                </c:pt>
                <c:pt idx="132">
                  <c:v>43283.375001793982</c:v>
                </c:pt>
                <c:pt idx="133">
                  <c:v>43283.385418518519</c:v>
                </c:pt>
                <c:pt idx="134">
                  <c:v>43283.395835243056</c:v>
                </c:pt>
                <c:pt idx="135">
                  <c:v>43283.406251967594</c:v>
                </c:pt>
                <c:pt idx="136">
                  <c:v>43283.416668692131</c:v>
                </c:pt>
                <c:pt idx="137">
                  <c:v>43283.427085416668</c:v>
                </c:pt>
                <c:pt idx="138">
                  <c:v>43283.437502141205</c:v>
                </c:pt>
                <c:pt idx="139">
                  <c:v>43283.447918865742</c:v>
                </c:pt>
                <c:pt idx="140">
                  <c:v>43283.45833559028</c:v>
                </c:pt>
                <c:pt idx="141">
                  <c:v>43283.468752314817</c:v>
                </c:pt>
                <c:pt idx="142">
                  <c:v>43283.479169039354</c:v>
                </c:pt>
                <c:pt idx="143">
                  <c:v>43283.489585763891</c:v>
                </c:pt>
                <c:pt idx="144">
                  <c:v>43283.500002488428</c:v>
                </c:pt>
                <c:pt idx="145">
                  <c:v>43283.510419212966</c:v>
                </c:pt>
                <c:pt idx="146">
                  <c:v>43283.520835937503</c:v>
                </c:pt>
                <c:pt idx="147">
                  <c:v>43283.53125266204</c:v>
                </c:pt>
                <c:pt idx="148">
                  <c:v>43283.541669386577</c:v>
                </c:pt>
                <c:pt idx="149">
                  <c:v>43283.552086111114</c:v>
                </c:pt>
                <c:pt idx="150">
                  <c:v>43283.562502835652</c:v>
                </c:pt>
                <c:pt idx="151">
                  <c:v>43283.572919560182</c:v>
                </c:pt>
                <c:pt idx="152">
                  <c:v>43283.583336284719</c:v>
                </c:pt>
                <c:pt idx="153">
                  <c:v>43283.593753009256</c:v>
                </c:pt>
                <c:pt idx="154">
                  <c:v>43283.604169733793</c:v>
                </c:pt>
                <c:pt idx="155">
                  <c:v>43283.61458645833</c:v>
                </c:pt>
                <c:pt idx="156">
                  <c:v>43283.625003182868</c:v>
                </c:pt>
                <c:pt idx="157">
                  <c:v>43283.635419907405</c:v>
                </c:pt>
                <c:pt idx="158">
                  <c:v>43283.645836631942</c:v>
                </c:pt>
                <c:pt idx="159">
                  <c:v>43283.656253356479</c:v>
                </c:pt>
                <c:pt idx="160">
                  <c:v>43283.666670081016</c:v>
                </c:pt>
                <c:pt idx="161">
                  <c:v>43283.677086805554</c:v>
                </c:pt>
                <c:pt idx="162">
                  <c:v>43283.687503530091</c:v>
                </c:pt>
                <c:pt idx="163">
                  <c:v>43283.697920254628</c:v>
                </c:pt>
                <c:pt idx="164">
                  <c:v>43283.708336979165</c:v>
                </c:pt>
                <c:pt idx="165">
                  <c:v>43283.718753703703</c:v>
                </c:pt>
                <c:pt idx="166">
                  <c:v>43283.72917042824</c:v>
                </c:pt>
                <c:pt idx="167">
                  <c:v>43283.739587152777</c:v>
                </c:pt>
                <c:pt idx="168">
                  <c:v>43283.750003877314</c:v>
                </c:pt>
                <c:pt idx="169">
                  <c:v>43283.760420601851</c:v>
                </c:pt>
                <c:pt idx="170">
                  <c:v>43283.770837326389</c:v>
                </c:pt>
                <c:pt idx="171">
                  <c:v>43283.781254050926</c:v>
                </c:pt>
                <c:pt idx="172">
                  <c:v>43283.791670775463</c:v>
                </c:pt>
                <c:pt idx="173">
                  <c:v>43283.8020875</c:v>
                </c:pt>
                <c:pt idx="174">
                  <c:v>43283.812504224537</c:v>
                </c:pt>
                <c:pt idx="175">
                  <c:v>43283.822920949075</c:v>
                </c:pt>
                <c:pt idx="176">
                  <c:v>43283.833337673612</c:v>
                </c:pt>
                <c:pt idx="177">
                  <c:v>43283.843754398149</c:v>
                </c:pt>
                <c:pt idx="178">
                  <c:v>43283.854171122686</c:v>
                </c:pt>
                <c:pt idx="179">
                  <c:v>43283.864587847223</c:v>
                </c:pt>
                <c:pt idx="180">
                  <c:v>43283.875004571761</c:v>
                </c:pt>
                <c:pt idx="181">
                  <c:v>43283.885421296298</c:v>
                </c:pt>
                <c:pt idx="182">
                  <c:v>43283.895838020835</c:v>
                </c:pt>
                <c:pt idx="183">
                  <c:v>43283.906254745372</c:v>
                </c:pt>
                <c:pt idx="184">
                  <c:v>43283.916671469909</c:v>
                </c:pt>
                <c:pt idx="185">
                  <c:v>43283.927088194447</c:v>
                </c:pt>
                <c:pt idx="186">
                  <c:v>43283.937504918984</c:v>
                </c:pt>
                <c:pt idx="187">
                  <c:v>43283.947921643521</c:v>
                </c:pt>
                <c:pt idx="188">
                  <c:v>43283.958338368058</c:v>
                </c:pt>
                <c:pt idx="189">
                  <c:v>43283.968755092596</c:v>
                </c:pt>
                <c:pt idx="190">
                  <c:v>43283.979171817133</c:v>
                </c:pt>
                <c:pt idx="191">
                  <c:v>43283.98958854167</c:v>
                </c:pt>
                <c:pt idx="192">
                  <c:v>43284.000005266207</c:v>
                </c:pt>
                <c:pt idx="193">
                  <c:v>43284.010421990744</c:v>
                </c:pt>
                <c:pt idx="194">
                  <c:v>43284.020838715274</c:v>
                </c:pt>
                <c:pt idx="195">
                  <c:v>43284.031255439812</c:v>
                </c:pt>
                <c:pt idx="196">
                  <c:v>43284.041672164349</c:v>
                </c:pt>
                <c:pt idx="197">
                  <c:v>43284.052088888886</c:v>
                </c:pt>
                <c:pt idx="198">
                  <c:v>43284.062505613423</c:v>
                </c:pt>
                <c:pt idx="199">
                  <c:v>43284.07292233796</c:v>
                </c:pt>
                <c:pt idx="200">
                  <c:v>43284.083339062498</c:v>
                </c:pt>
                <c:pt idx="201">
                  <c:v>43284.093755787035</c:v>
                </c:pt>
                <c:pt idx="202">
                  <c:v>43284.104172511572</c:v>
                </c:pt>
                <c:pt idx="203">
                  <c:v>43284.114589236109</c:v>
                </c:pt>
                <c:pt idx="204">
                  <c:v>43284.125005960646</c:v>
                </c:pt>
                <c:pt idx="205">
                  <c:v>43284.135422685184</c:v>
                </c:pt>
                <c:pt idx="206">
                  <c:v>43284.145839409721</c:v>
                </c:pt>
                <c:pt idx="207">
                  <c:v>43284.156256134258</c:v>
                </c:pt>
                <c:pt idx="208">
                  <c:v>43284.166672858795</c:v>
                </c:pt>
                <c:pt idx="209">
                  <c:v>43284.177089583332</c:v>
                </c:pt>
                <c:pt idx="210">
                  <c:v>43284.18750630787</c:v>
                </c:pt>
                <c:pt idx="211">
                  <c:v>43284.197923032407</c:v>
                </c:pt>
                <c:pt idx="212">
                  <c:v>43284.208339756944</c:v>
                </c:pt>
                <c:pt idx="213">
                  <c:v>43284.218756481481</c:v>
                </c:pt>
                <c:pt idx="214">
                  <c:v>43284.229173206018</c:v>
                </c:pt>
                <c:pt idx="215">
                  <c:v>43284.239589930556</c:v>
                </c:pt>
                <c:pt idx="216">
                  <c:v>43284.250006655093</c:v>
                </c:pt>
                <c:pt idx="217">
                  <c:v>43284.26042337963</c:v>
                </c:pt>
                <c:pt idx="218">
                  <c:v>43284.270840104167</c:v>
                </c:pt>
                <c:pt idx="219">
                  <c:v>43284.281256828704</c:v>
                </c:pt>
                <c:pt idx="220">
                  <c:v>43284.291673553242</c:v>
                </c:pt>
                <c:pt idx="221">
                  <c:v>43284.302090277779</c:v>
                </c:pt>
                <c:pt idx="222">
                  <c:v>43284.312507002316</c:v>
                </c:pt>
                <c:pt idx="223">
                  <c:v>43284.322923726853</c:v>
                </c:pt>
                <c:pt idx="224">
                  <c:v>43284.333340451391</c:v>
                </c:pt>
                <c:pt idx="225">
                  <c:v>43284.343757175928</c:v>
                </c:pt>
                <c:pt idx="226">
                  <c:v>43284.354173900465</c:v>
                </c:pt>
                <c:pt idx="227">
                  <c:v>43284.364590625002</c:v>
                </c:pt>
                <c:pt idx="228">
                  <c:v>43284.375007349539</c:v>
                </c:pt>
                <c:pt idx="229">
                  <c:v>43284.385424074077</c:v>
                </c:pt>
                <c:pt idx="230">
                  <c:v>43284.395840798614</c:v>
                </c:pt>
                <c:pt idx="231">
                  <c:v>43284.406257523151</c:v>
                </c:pt>
                <c:pt idx="232">
                  <c:v>43284.416674247688</c:v>
                </c:pt>
                <c:pt idx="233">
                  <c:v>43284.427090972225</c:v>
                </c:pt>
                <c:pt idx="234">
                  <c:v>43284.437507696763</c:v>
                </c:pt>
                <c:pt idx="235">
                  <c:v>43284.4479244213</c:v>
                </c:pt>
                <c:pt idx="236">
                  <c:v>43284.45834114583</c:v>
                </c:pt>
                <c:pt idx="237">
                  <c:v>43284.468757870367</c:v>
                </c:pt>
                <c:pt idx="238">
                  <c:v>43284.479174594904</c:v>
                </c:pt>
                <c:pt idx="239">
                  <c:v>43284.489591319441</c:v>
                </c:pt>
                <c:pt idx="240">
                  <c:v>43284.500008043979</c:v>
                </c:pt>
                <c:pt idx="241">
                  <c:v>43284.510424768516</c:v>
                </c:pt>
                <c:pt idx="242">
                  <c:v>43284.520841493053</c:v>
                </c:pt>
                <c:pt idx="243">
                  <c:v>43284.53125821759</c:v>
                </c:pt>
                <c:pt idx="244">
                  <c:v>43284.541674942127</c:v>
                </c:pt>
                <c:pt idx="245">
                  <c:v>43284.552091666665</c:v>
                </c:pt>
                <c:pt idx="246">
                  <c:v>43284.562508391202</c:v>
                </c:pt>
                <c:pt idx="247">
                  <c:v>43284.572925115739</c:v>
                </c:pt>
                <c:pt idx="248">
                  <c:v>43284.583341840276</c:v>
                </c:pt>
                <c:pt idx="249">
                  <c:v>43284.593758564813</c:v>
                </c:pt>
                <c:pt idx="250">
                  <c:v>43284.604175289351</c:v>
                </c:pt>
                <c:pt idx="251">
                  <c:v>43284.614592013888</c:v>
                </c:pt>
                <c:pt idx="252">
                  <c:v>43284.625008738425</c:v>
                </c:pt>
                <c:pt idx="253">
                  <c:v>43284.635425462962</c:v>
                </c:pt>
                <c:pt idx="254">
                  <c:v>43284.6458421875</c:v>
                </c:pt>
                <c:pt idx="255">
                  <c:v>43284.656258912037</c:v>
                </c:pt>
                <c:pt idx="256">
                  <c:v>43284.666675636574</c:v>
                </c:pt>
                <c:pt idx="257">
                  <c:v>43284.677092361111</c:v>
                </c:pt>
                <c:pt idx="258">
                  <c:v>43284.687509085648</c:v>
                </c:pt>
                <c:pt idx="259">
                  <c:v>43284.697925810186</c:v>
                </c:pt>
                <c:pt idx="260">
                  <c:v>43284.708342534723</c:v>
                </c:pt>
                <c:pt idx="261">
                  <c:v>43284.71875925926</c:v>
                </c:pt>
                <c:pt idx="262">
                  <c:v>43284.729175983797</c:v>
                </c:pt>
                <c:pt idx="263">
                  <c:v>43284.739592708334</c:v>
                </c:pt>
                <c:pt idx="264">
                  <c:v>43284.750009432872</c:v>
                </c:pt>
                <c:pt idx="265">
                  <c:v>43284.760426157409</c:v>
                </c:pt>
                <c:pt idx="266">
                  <c:v>43284.770842881946</c:v>
                </c:pt>
                <c:pt idx="267">
                  <c:v>43284.781259606483</c:v>
                </c:pt>
                <c:pt idx="268">
                  <c:v>43284.79167633102</c:v>
                </c:pt>
                <c:pt idx="269">
                  <c:v>43284.802093055558</c:v>
                </c:pt>
                <c:pt idx="270">
                  <c:v>43284.812509780095</c:v>
                </c:pt>
                <c:pt idx="271">
                  <c:v>43284.822926504632</c:v>
                </c:pt>
                <c:pt idx="272">
                  <c:v>43284.833343229169</c:v>
                </c:pt>
                <c:pt idx="273">
                  <c:v>43284.843759953706</c:v>
                </c:pt>
                <c:pt idx="274">
                  <c:v>43284.854176678244</c:v>
                </c:pt>
                <c:pt idx="275">
                  <c:v>43284.864593402781</c:v>
                </c:pt>
                <c:pt idx="276">
                  <c:v>43284.875010127318</c:v>
                </c:pt>
                <c:pt idx="277">
                  <c:v>43284.885426851855</c:v>
                </c:pt>
                <c:pt idx="278">
                  <c:v>43284.895843576393</c:v>
                </c:pt>
                <c:pt idx="279">
                  <c:v>43284.906260300922</c:v>
                </c:pt>
                <c:pt idx="280">
                  <c:v>43284.91667702546</c:v>
                </c:pt>
                <c:pt idx="281">
                  <c:v>43284.927093749997</c:v>
                </c:pt>
                <c:pt idx="282">
                  <c:v>43284.937510474534</c:v>
                </c:pt>
                <c:pt idx="283">
                  <c:v>43284.947927199071</c:v>
                </c:pt>
                <c:pt idx="284">
                  <c:v>43284.958343923608</c:v>
                </c:pt>
                <c:pt idx="285">
                  <c:v>43284.968760648146</c:v>
                </c:pt>
                <c:pt idx="286">
                  <c:v>43284.979177372683</c:v>
                </c:pt>
                <c:pt idx="287">
                  <c:v>43284.98959409722</c:v>
                </c:pt>
                <c:pt idx="288">
                  <c:v>43285.000010821757</c:v>
                </c:pt>
                <c:pt idx="289">
                  <c:v>43285.010427546295</c:v>
                </c:pt>
                <c:pt idx="290">
                  <c:v>43285.020844270832</c:v>
                </c:pt>
                <c:pt idx="291">
                  <c:v>43285.031260995369</c:v>
                </c:pt>
                <c:pt idx="292">
                  <c:v>43285.041677719906</c:v>
                </c:pt>
                <c:pt idx="293">
                  <c:v>43285.052094444443</c:v>
                </c:pt>
                <c:pt idx="294">
                  <c:v>43285.062511168981</c:v>
                </c:pt>
                <c:pt idx="295">
                  <c:v>43285.072927893518</c:v>
                </c:pt>
                <c:pt idx="296">
                  <c:v>43285.083344618055</c:v>
                </c:pt>
                <c:pt idx="297">
                  <c:v>43285.093761342592</c:v>
                </c:pt>
                <c:pt idx="298">
                  <c:v>43285.104178067129</c:v>
                </c:pt>
                <c:pt idx="299">
                  <c:v>43285.114594791667</c:v>
                </c:pt>
                <c:pt idx="300">
                  <c:v>43285.125011516204</c:v>
                </c:pt>
                <c:pt idx="301">
                  <c:v>43285.135428240741</c:v>
                </c:pt>
                <c:pt idx="302">
                  <c:v>43285.145844965278</c:v>
                </c:pt>
                <c:pt idx="303">
                  <c:v>43285.156261689815</c:v>
                </c:pt>
                <c:pt idx="304">
                  <c:v>43285.166678414353</c:v>
                </c:pt>
                <c:pt idx="305">
                  <c:v>43285.17709513889</c:v>
                </c:pt>
                <c:pt idx="306">
                  <c:v>43285.187511863427</c:v>
                </c:pt>
                <c:pt idx="307">
                  <c:v>43285.197928587964</c:v>
                </c:pt>
                <c:pt idx="308">
                  <c:v>43285.208345312501</c:v>
                </c:pt>
                <c:pt idx="309">
                  <c:v>43285.218762037039</c:v>
                </c:pt>
                <c:pt idx="310">
                  <c:v>43285.229178761576</c:v>
                </c:pt>
                <c:pt idx="311">
                  <c:v>43285.239595486113</c:v>
                </c:pt>
                <c:pt idx="312">
                  <c:v>43285.25001221065</c:v>
                </c:pt>
                <c:pt idx="313">
                  <c:v>43285.260428935188</c:v>
                </c:pt>
                <c:pt idx="314">
                  <c:v>43285.270845659725</c:v>
                </c:pt>
                <c:pt idx="315">
                  <c:v>43285.281262384262</c:v>
                </c:pt>
                <c:pt idx="316">
                  <c:v>43285.291679108799</c:v>
                </c:pt>
                <c:pt idx="317">
                  <c:v>43285.302095833336</c:v>
                </c:pt>
                <c:pt idx="318">
                  <c:v>43285.312512557874</c:v>
                </c:pt>
                <c:pt idx="319">
                  <c:v>43285.322929282411</c:v>
                </c:pt>
                <c:pt idx="320">
                  <c:v>43285.333346006948</c:v>
                </c:pt>
                <c:pt idx="321">
                  <c:v>43285.343762731478</c:v>
                </c:pt>
                <c:pt idx="322">
                  <c:v>43285.354179456015</c:v>
                </c:pt>
                <c:pt idx="323">
                  <c:v>43285.364596180552</c:v>
                </c:pt>
                <c:pt idx="324">
                  <c:v>43285.37501290509</c:v>
                </c:pt>
                <c:pt idx="325">
                  <c:v>43285.385429629627</c:v>
                </c:pt>
                <c:pt idx="326">
                  <c:v>43285.395846354164</c:v>
                </c:pt>
                <c:pt idx="327">
                  <c:v>43285.406263078701</c:v>
                </c:pt>
                <c:pt idx="328">
                  <c:v>43285.416679803238</c:v>
                </c:pt>
                <c:pt idx="329">
                  <c:v>43285.427096527776</c:v>
                </c:pt>
                <c:pt idx="330">
                  <c:v>43285.437513252313</c:v>
                </c:pt>
                <c:pt idx="331">
                  <c:v>43285.44792997685</c:v>
                </c:pt>
                <c:pt idx="332">
                  <c:v>43285.458346701387</c:v>
                </c:pt>
                <c:pt idx="333">
                  <c:v>43285.468763425924</c:v>
                </c:pt>
                <c:pt idx="334">
                  <c:v>43285.479180150462</c:v>
                </c:pt>
                <c:pt idx="335">
                  <c:v>43285.489596874999</c:v>
                </c:pt>
                <c:pt idx="336">
                  <c:v>43285.500013599536</c:v>
                </c:pt>
                <c:pt idx="337">
                  <c:v>43285.510430324073</c:v>
                </c:pt>
                <c:pt idx="338">
                  <c:v>43285.52084704861</c:v>
                </c:pt>
                <c:pt idx="339">
                  <c:v>43285.531263773148</c:v>
                </c:pt>
                <c:pt idx="340">
                  <c:v>43285.541680497685</c:v>
                </c:pt>
                <c:pt idx="341">
                  <c:v>43285.552097222222</c:v>
                </c:pt>
                <c:pt idx="342">
                  <c:v>43285.562513946759</c:v>
                </c:pt>
                <c:pt idx="343">
                  <c:v>43285.572930671296</c:v>
                </c:pt>
                <c:pt idx="344">
                  <c:v>43285.583347395834</c:v>
                </c:pt>
                <c:pt idx="345">
                  <c:v>43285.593764120371</c:v>
                </c:pt>
                <c:pt idx="346">
                  <c:v>43285.604180844908</c:v>
                </c:pt>
                <c:pt idx="347">
                  <c:v>43285.614597569445</c:v>
                </c:pt>
                <c:pt idx="348">
                  <c:v>43285.625014293983</c:v>
                </c:pt>
                <c:pt idx="349">
                  <c:v>43285.63543101852</c:v>
                </c:pt>
                <c:pt idx="350">
                  <c:v>43285.645847743057</c:v>
                </c:pt>
                <c:pt idx="351">
                  <c:v>43285.656264467594</c:v>
                </c:pt>
                <c:pt idx="352">
                  <c:v>43285.666681192131</c:v>
                </c:pt>
                <c:pt idx="353">
                  <c:v>43285.677097916669</c:v>
                </c:pt>
                <c:pt idx="354">
                  <c:v>43285.687514641206</c:v>
                </c:pt>
                <c:pt idx="355">
                  <c:v>43285.697931365743</c:v>
                </c:pt>
                <c:pt idx="356">
                  <c:v>43285.70834809028</c:v>
                </c:pt>
                <c:pt idx="357">
                  <c:v>43285.718764814817</c:v>
                </c:pt>
                <c:pt idx="358">
                  <c:v>43285.729181539355</c:v>
                </c:pt>
                <c:pt idx="359">
                  <c:v>43285.739598263892</c:v>
                </c:pt>
                <c:pt idx="360">
                  <c:v>43285.750014988429</c:v>
                </c:pt>
                <c:pt idx="361">
                  <c:v>43285.760431712966</c:v>
                </c:pt>
                <c:pt idx="362">
                  <c:v>43285.770848437503</c:v>
                </c:pt>
                <c:pt idx="363">
                  <c:v>43285.781265162041</c:v>
                </c:pt>
                <c:pt idx="364">
                  <c:v>43285.791681886571</c:v>
                </c:pt>
                <c:pt idx="365">
                  <c:v>43285.802098611108</c:v>
                </c:pt>
                <c:pt idx="366">
                  <c:v>43285.812515335645</c:v>
                </c:pt>
                <c:pt idx="367">
                  <c:v>43285.822932060182</c:v>
                </c:pt>
                <c:pt idx="368">
                  <c:v>43285.833348784719</c:v>
                </c:pt>
                <c:pt idx="369">
                  <c:v>43285.843765509257</c:v>
                </c:pt>
                <c:pt idx="370">
                  <c:v>43285.854182233794</c:v>
                </c:pt>
                <c:pt idx="371">
                  <c:v>43285.864598958331</c:v>
                </c:pt>
                <c:pt idx="372">
                  <c:v>43285.875015682868</c:v>
                </c:pt>
                <c:pt idx="373">
                  <c:v>43285.885432407405</c:v>
                </c:pt>
                <c:pt idx="374">
                  <c:v>43285.895849131943</c:v>
                </c:pt>
                <c:pt idx="375">
                  <c:v>43285.90626585648</c:v>
                </c:pt>
                <c:pt idx="376">
                  <c:v>43285.916682581017</c:v>
                </c:pt>
                <c:pt idx="377">
                  <c:v>43285.927099305554</c:v>
                </c:pt>
                <c:pt idx="378">
                  <c:v>43285.937516030092</c:v>
                </c:pt>
                <c:pt idx="379">
                  <c:v>43285.947932754629</c:v>
                </c:pt>
                <c:pt idx="380">
                  <c:v>43285.958349479166</c:v>
                </c:pt>
                <c:pt idx="381">
                  <c:v>43285.968766203703</c:v>
                </c:pt>
                <c:pt idx="382">
                  <c:v>43285.97918292824</c:v>
                </c:pt>
                <c:pt idx="383">
                  <c:v>43285.989599652778</c:v>
                </c:pt>
                <c:pt idx="384">
                  <c:v>43286.000016377315</c:v>
                </c:pt>
                <c:pt idx="385">
                  <c:v>43286.010433101852</c:v>
                </c:pt>
                <c:pt idx="386">
                  <c:v>43286.020849826389</c:v>
                </c:pt>
                <c:pt idx="387">
                  <c:v>43286.031266550926</c:v>
                </c:pt>
                <c:pt idx="388">
                  <c:v>43286.041683275464</c:v>
                </c:pt>
                <c:pt idx="389">
                  <c:v>43286.052100000001</c:v>
                </c:pt>
                <c:pt idx="390">
                  <c:v>43286.062516724538</c:v>
                </c:pt>
                <c:pt idx="391">
                  <c:v>43286.072933449075</c:v>
                </c:pt>
                <c:pt idx="392">
                  <c:v>43286.083350173612</c:v>
                </c:pt>
                <c:pt idx="393">
                  <c:v>43286.09376689815</c:v>
                </c:pt>
                <c:pt idx="394">
                  <c:v>43286.104183622687</c:v>
                </c:pt>
                <c:pt idx="395">
                  <c:v>43286.114600347224</c:v>
                </c:pt>
                <c:pt idx="396">
                  <c:v>43286.125017071761</c:v>
                </c:pt>
                <c:pt idx="397">
                  <c:v>43286.135433796298</c:v>
                </c:pt>
                <c:pt idx="398">
                  <c:v>43286.145850520836</c:v>
                </c:pt>
                <c:pt idx="399">
                  <c:v>43286.156267245373</c:v>
                </c:pt>
                <c:pt idx="400">
                  <c:v>43286.16668396991</c:v>
                </c:pt>
                <c:pt idx="401">
                  <c:v>43286.177100694447</c:v>
                </c:pt>
                <c:pt idx="402">
                  <c:v>43286.187517418984</c:v>
                </c:pt>
                <c:pt idx="403">
                  <c:v>43286.197934143522</c:v>
                </c:pt>
                <c:pt idx="404">
                  <c:v>43286.208350868059</c:v>
                </c:pt>
                <c:pt idx="405">
                  <c:v>43286.218767592596</c:v>
                </c:pt>
                <c:pt idx="406">
                  <c:v>43286.229184317126</c:v>
                </c:pt>
                <c:pt idx="407">
                  <c:v>43286.239601041663</c:v>
                </c:pt>
                <c:pt idx="408">
                  <c:v>43286.2500177662</c:v>
                </c:pt>
                <c:pt idx="409">
                  <c:v>43286.260434490738</c:v>
                </c:pt>
                <c:pt idx="410">
                  <c:v>43286.270851215275</c:v>
                </c:pt>
                <c:pt idx="411">
                  <c:v>43286.281267939812</c:v>
                </c:pt>
                <c:pt idx="412">
                  <c:v>43286.291684664349</c:v>
                </c:pt>
                <c:pt idx="413">
                  <c:v>43286.302101388887</c:v>
                </c:pt>
                <c:pt idx="414">
                  <c:v>43286.312518113424</c:v>
                </c:pt>
                <c:pt idx="415">
                  <c:v>43286.322934837961</c:v>
                </c:pt>
                <c:pt idx="416">
                  <c:v>43286.333351562498</c:v>
                </c:pt>
                <c:pt idx="417">
                  <c:v>43286.343768287035</c:v>
                </c:pt>
                <c:pt idx="418">
                  <c:v>43286.354185011573</c:v>
                </c:pt>
                <c:pt idx="419">
                  <c:v>43286.36460173611</c:v>
                </c:pt>
                <c:pt idx="420">
                  <c:v>43286.375018460647</c:v>
                </c:pt>
                <c:pt idx="421">
                  <c:v>43286.385435185184</c:v>
                </c:pt>
                <c:pt idx="422">
                  <c:v>43286.395851909721</c:v>
                </c:pt>
                <c:pt idx="423">
                  <c:v>43286.406268634259</c:v>
                </c:pt>
                <c:pt idx="424">
                  <c:v>43286.416685358796</c:v>
                </c:pt>
                <c:pt idx="425">
                  <c:v>43286.427102083333</c:v>
                </c:pt>
                <c:pt idx="426">
                  <c:v>43286.43751880787</c:v>
                </c:pt>
                <c:pt idx="427">
                  <c:v>43286.447935532407</c:v>
                </c:pt>
                <c:pt idx="428">
                  <c:v>43286.458352256945</c:v>
                </c:pt>
                <c:pt idx="429">
                  <c:v>43286.468768981482</c:v>
                </c:pt>
                <c:pt idx="430">
                  <c:v>43286.479185706019</c:v>
                </c:pt>
                <c:pt idx="431">
                  <c:v>43286.489602430556</c:v>
                </c:pt>
                <c:pt idx="432">
                  <c:v>43286.500019155093</c:v>
                </c:pt>
                <c:pt idx="433">
                  <c:v>43286.510435879631</c:v>
                </c:pt>
                <c:pt idx="434">
                  <c:v>43286.520852604168</c:v>
                </c:pt>
                <c:pt idx="435">
                  <c:v>43286.531269328705</c:v>
                </c:pt>
                <c:pt idx="436">
                  <c:v>43286.541686053242</c:v>
                </c:pt>
                <c:pt idx="437">
                  <c:v>43286.55210277778</c:v>
                </c:pt>
                <c:pt idx="438">
                  <c:v>43286.562519502317</c:v>
                </c:pt>
                <c:pt idx="439">
                  <c:v>43286.572936226854</c:v>
                </c:pt>
                <c:pt idx="440">
                  <c:v>43286.583352951391</c:v>
                </c:pt>
                <c:pt idx="441">
                  <c:v>43286.593769675928</c:v>
                </c:pt>
                <c:pt idx="442">
                  <c:v>43286.604186400466</c:v>
                </c:pt>
                <c:pt idx="443">
                  <c:v>43286.614603125003</c:v>
                </c:pt>
                <c:pt idx="444">
                  <c:v>43286.62501984954</c:v>
                </c:pt>
                <c:pt idx="445">
                  <c:v>43286.635436574077</c:v>
                </c:pt>
                <c:pt idx="446">
                  <c:v>43286.645853298614</c:v>
                </c:pt>
                <c:pt idx="447">
                  <c:v>43286.656270023152</c:v>
                </c:pt>
                <c:pt idx="448">
                  <c:v>43286.666686747689</c:v>
                </c:pt>
                <c:pt idx="449">
                  <c:v>43286.677103472219</c:v>
                </c:pt>
                <c:pt idx="450">
                  <c:v>43286.687520196756</c:v>
                </c:pt>
                <c:pt idx="451">
                  <c:v>43286.697936921293</c:v>
                </c:pt>
                <c:pt idx="452">
                  <c:v>43286.70835364583</c:v>
                </c:pt>
                <c:pt idx="453">
                  <c:v>43286.718770370368</c:v>
                </c:pt>
                <c:pt idx="454">
                  <c:v>43286.729187094905</c:v>
                </c:pt>
                <c:pt idx="455">
                  <c:v>43286.739603819442</c:v>
                </c:pt>
                <c:pt idx="456">
                  <c:v>43286.750020543979</c:v>
                </c:pt>
                <c:pt idx="457">
                  <c:v>43286.760437268516</c:v>
                </c:pt>
                <c:pt idx="458">
                  <c:v>43286.770853993054</c:v>
                </c:pt>
                <c:pt idx="459">
                  <c:v>43286.781270717591</c:v>
                </c:pt>
                <c:pt idx="460">
                  <c:v>43286.791687442128</c:v>
                </c:pt>
                <c:pt idx="461">
                  <c:v>43286.802104166665</c:v>
                </c:pt>
                <c:pt idx="462">
                  <c:v>43286.812520891202</c:v>
                </c:pt>
                <c:pt idx="463">
                  <c:v>43286.82293761574</c:v>
                </c:pt>
                <c:pt idx="464">
                  <c:v>43286.833354340277</c:v>
                </c:pt>
                <c:pt idx="465">
                  <c:v>43286.843771064814</c:v>
                </c:pt>
                <c:pt idx="466">
                  <c:v>43286.854187789351</c:v>
                </c:pt>
                <c:pt idx="467">
                  <c:v>43286.864604513888</c:v>
                </c:pt>
                <c:pt idx="468">
                  <c:v>43286.875021238426</c:v>
                </c:pt>
                <c:pt idx="469">
                  <c:v>43286.885437962963</c:v>
                </c:pt>
                <c:pt idx="470">
                  <c:v>43286.8958546875</c:v>
                </c:pt>
                <c:pt idx="471">
                  <c:v>43286.906271412037</c:v>
                </c:pt>
                <c:pt idx="472">
                  <c:v>43286.916688136575</c:v>
                </c:pt>
                <c:pt idx="473">
                  <c:v>43286.927104861112</c:v>
                </c:pt>
                <c:pt idx="474">
                  <c:v>43286.937521585649</c:v>
                </c:pt>
                <c:pt idx="475">
                  <c:v>43286.947938310186</c:v>
                </c:pt>
                <c:pt idx="476">
                  <c:v>43286.958355034723</c:v>
                </c:pt>
                <c:pt idx="477">
                  <c:v>43286.968771759261</c:v>
                </c:pt>
                <c:pt idx="478">
                  <c:v>43286.979188483798</c:v>
                </c:pt>
                <c:pt idx="479">
                  <c:v>43286.989605208335</c:v>
                </c:pt>
                <c:pt idx="480">
                  <c:v>43287.000021932872</c:v>
                </c:pt>
                <c:pt idx="481">
                  <c:v>43287.010438657409</c:v>
                </c:pt>
                <c:pt idx="482">
                  <c:v>43287.020855381947</c:v>
                </c:pt>
                <c:pt idx="483">
                  <c:v>43287.031272106484</c:v>
                </c:pt>
                <c:pt idx="484">
                  <c:v>43287.041688831021</c:v>
                </c:pt>
                <c:pt idx="485">
                  <c:v>43287.052105555558</c:v>
                </c:pt>
                <c:pt idx="486">
                  <c:v>43287.062522280095</c:v>
                </c:pt>
                <c:pt idx="487">
                  <c:v>43287.072939004633</c:v>
                </c:pt>
                <c:pt idx="488">
                  <c:v>43287.08335572917</c:v>
                </c:pt>
                <c:pt idx="489">
                  <c:v>43287.093772453707</c:v>
                </c:pt>
                <c:pt idx="490">
                  <c:v>43287.104189178244</c:v>
                </c:pt>
                <c:pt idx="491">
                  <c:v>43287.114605902774</c:v>
                </c:pt>
                <c:pt idx="492">
                  <c:v>43287.125022627311</c:v>
                </c:pt>
                <c:pt idx="493">
                  <c:v>43287.135439351849</c:v>
                </c:pt>
                <c:pt idx="494">
                  <c:v>43287.145856076386</c:v>
                </c:pt>
                <c:pt idx="495">
                  <c:v>43287.156272800923</c:v>
                </c:pt>
                <c:pt idx="496">
                  <c:v>43287.16668952546</c:v>
                </c:pt>
                <c:pt idx="497">
                  <c:v>43287.177106249997</c:v>
                </c:pt>
                <c:pt idx="498">
                  <c:v>43287.187522974535</c:v>
                </c:pt>
                <c:pt idx="499">
                  <c:v>43287.197939699072</c:v>
                </c:pt>
                <c:pt idx="500">
                  <c:v>43287.208356423609</c:v>
                </c:pt>
                <c:pt idx="501">
                  <c:v>43287.218773148146</c:v>
                </c:pt>
                <c:pt idx="502">
                  <c:v>43287.229189872683</c:v>
                </c:pt>
                <c:pt idx="503">
                  <c:v>43287.239606597221</c:v>
                </c:pt>
                <c:pt idx="504">
                  <c:v>43287.250023321758</c:v>
                </c:pt>
                <c:pt idx="505">
                  <c:v>43287.260440046295</c:v>
                </c:pt>
                <c:pt idx="506">
                  <c:v>43287.270856770832</c:v>
                </c:pt>
                <c:pt idx="507">
                  <c:v>43287.28127349537</c:v>
                </c:pt>
                <c:pt idx="508">
                  <c:v>43287.291690219907</c:v>
                </c:pt>
                <c:pt idx="509">
                  <c:v>43287.302106944444</c:v>
                </c:pt>
                <c:pt idx="510">
                  <c:v>43287.312523668981</c:v>
                </c:pt>
                <c:pt idx="511">
                  <c:v>43287.322940393518</c:v>
                </c:pt>
                <c:pt idx="512">
                  <c:v>43287.333357118056</c:v>
                </c:pt>
                <c:pt idx="513">
                  <c:v>43287.343773842593</c:v>
                </c:pt>
                <c:pt idx="514">
                  <c:v>43287.35419056713</c:v>
                </c:pt>
                <c:pt idx="515">
                  <c:v>43287.364607291667</c:v>
                </c:pt>
                <c:pt idx="516">
                  <c:v>43287.375024016204</c:v>
                </c:pt>
                <c:pt idx="517">
                  <c:v>43287.385440740742</c:v>
                </c:pt>
                <c:pt idx="518">
                  <c:v>43287.395857465279</c:v>
                </c:pt>
                <c:pt idx="519">
                  <c:v>43287.406274189816</c:v>
                </c:pt>
                <c:pt idx="520">
                  <c:v>43287.416690914353</c:v>
                </c:pt>
                <c:pt idx="521">
                  <c:v>43287.42710763889</c:v>
                </c:pt>
                <c:pt idx="522">
                  <c:v>43287.437524363428</c:v>
                </c:pt>
                <c:pt idx="523">
                  <c:v>43287.447941087965</c:v>
                </c:pt>
                <c:pt idx="524">
                  <c:v>43287.458357812502</c:v>
                </c:pt>
                <c:pt idx="525">
                  <c:v>43287.468774537039</c:v>
                </c:pt>
                <c:pt idx="526">
                  <c:v>43287.479191261576</c:v>
                </c:pt>
                <c:pt idx="527">
                  <c:v>43287.489607986114</c:v>
                </c:pt>
                <c:pt idx="528">
                  <c:v>43287.500024710651</c:v>
                </c:pt>
                <c:pt idx="529">
                  <c:v>43287.510441435188</c:v>
                </c:pt>
                <c:pt idx="530">
                  <c:v>43287.520858159725</c:v>
                </c:pt>
                <c:pt idx="531">
                  <c:v>43287.531274884263</c:v>
                </c:pt>
                <c:pt idx="532">
                  <c:v>43287.5416916088</c:v>
                </c:pt>
                <c:pt idx="533">
                  <c:v>43287.552108333337</c:v>
                </c:pt>
                <c:pt idx="534">
                  <c:v>43287.562525057867</c:v>
                </c:pt>
                <c:pt idx="535">
                  <c:v>43287.572941782404</c:v>
                </c:pt>
                <c:pt idx="536">
                  <c:v>43287.583358506941</c:v>
                </c:pt>
                <c:pt idx="537">
                  <c:v>43287.593775231479</c:v>
                </c:pt>
                <c:pt idx="538">
                  <c:v>43287.604191956016</c:v>
                </c:pt>
                <c:pt idx="539">
                  <c:v>43287.614608680553</c:v>
                </c:pt>
                <c:pt idx="540">
                  <c:v>43287.62502540509</c:v>
                </c:pt>
                <c:pt idx="541">
                  <c:v>43287.635442129627</c:v>
                </c:pt>
                <c:pt idx="542">
                  <c:v>43287.645858854165</c:v>
                </c:pt>
                <c:pt idx="543">
                  <c:v>43287.656275578702</c:v>
                </c:pt>
                <c:pt idx="544">
                  <c:v>43287.666692303239</c:v>
                </c:pt>
                <c:pt idx="545">
                  <c:v>43287.677109027776</c:v>
                </c:pt>
                <c:pt idx="546">
                  <c:v>43287.687525752313</c:v>
                </c:pt>
                <c:pt idx="547">
                  <c:v>43287.697942476851</c:v>
                </c:pt>
                <c:pt idx="548">
                  <c:v>43287.708359201388</c:v>
                </c:pt>
                <c:pt idx="549">
                  <c:v>43287.718775925925</c:v>
                </c:pt>
                <c:pt idx="550">
                  <c:v>43287.729192650462</c:v>
                </c:pt>
                <c:pt idx="551">
                  <c:v>43287.739609374999</c:v>
                </c:pt>
                <c:pt idx="552">
                  <c:v>43287.750026099537</c:v>
                </c:pt>
                <c:pt idx="553">
                  <c:v>43287.760442824074</c:v>
                </c:pt>
                <c:pt idx="554">
                  <c:v>43287.770859548611</c:v>
                </c:pt>
                <c:pt idx="555">
                  <c:v>43287.781276273148</c:v>
                </c:pt>
                <c:pt idx="556">
                  <c:v>43287.791692997685</c:v>
                </c:pt>
                <c:pt idx="557">
                  <c:v>43287.802109722223</c:v>
                </c:pt>
                <c:pt idx="558">
                  <c:v>43287.81252644676</c:v>
                </c:pt>
                <c:pt idx="559">
                  <c:v>43287.822943171297</c:v>
                </c:pt>
                <c:pt idx="560">
                  <c:v>43287.833359895834</c:v>
                </c:pt>
                <c:pt idx="561">
                  <c:v>43287.843776620372</c:v>
                </c:pt>
                <c:pt idx="562">
                  <c:v>43287.854193344909</c:v>
                </c:pt>
                <c:pt idx="563">
                  <c:v>43287.864610069446</c:v>
                </c:pt>
                <c:pt idx="564">
                  <c:v>43287.875026793983</c:v>
                </c:pt>
                <c:pt idx="565">
                  <c:v>43287.88544351852</c:v>
                </c:pt>
                <c:pt idx="566">
                  <c:v>43287.895860243058</c:v>
                </c:pt>
                <c:pt idx="567">
                  <c:v>43287.906276967595</c:v>
                </c:pt>
                <c:pt idx="568">
                  <c:v>43287.916693692132</c:v>
                </c:pt>
                <c:pt idx="569">
                  <c:v>43287.927110416669</c:v>
                </c:pt>
                <c:pt idx="570">
                  <c:v>43287.937527141206</c:v>
                </c:pt>
                <c:pt idx="571">
                  <c:v>43287.947943865744</c:v>
                </c:pt>
                <c:pt idx="572">
                  <c:v>43287.958360590281</c:v>
                </c:pt>
                <c:pt idx="573">
                  <c:v>43287.968777314818</c:v>
                </c:pt>
                <c:pt idx="574">
                  <c:v>43287.979194039355</c:v>
                </c:pt>
                <c:pt idx="575">
                  <c:v>43287.989610763892</c:v>
                </c:pt>
                <c:pt idx="576">
                  <c:v>43288.000027488422</c:v>
                </c:pt>
                <c:pt idx="577">
                  <c:v>43288.01044421296</c:v>
                </c:pt>
                <c:pt idx="578">
                  <c:v>43288.020860937497</c:v>
                </c:pt>
                <c:pt idx="579">
                  <c:v>43288.031277662034</c:v>
                </c:pt>
                <c:pt idx="580">
                  <c:v>43288.041694386571</c:v>
                </c:pt>
                <c:pt idx="581">
                  <c:v>43288.052111111108</c:v>
                </c:pt>
                <c:pt idx="582">
                  <c:v>43288.062527835646</c:v>
                </c:pt>
                <c:pt idx="583">
                  <c:v>43288.072944560183</c:v>
                </c:pt>
                <c:pt idx="584">
                  <c:v>43288.08336128472</c:v>
                </c:pt>
                <c:pt idx="585">
                  <c:v>43288.093778009257</c:v>
                </c:pt>
                <c:pt idx="586">
                  <c:v>43288.104194733794</c:v>
                </c:pt>
                <c:pt idx="587">
                  <c:v>43288.114611458332</c:v>
                </c:pt>
                <c:pt idx="588">
                  <c:v>43288.125028182869</c:v>
                </c:pt>
                <c:pt idx="589">
                  <c:v>43288.135444907406</c:v>
                </c:pt>
                <c:pt idx="590">
                  <c:v>43288.145861631943</c:v>
                </c:pt>
                <c:pt idx="591">
                  <c:v>43288.15627835648</c:v>
                </c:pt>
                <c:pt idx="592">
                  <c:v>43288.166695081018</c:v>
                </c:pt>
                <c:pt idx="593">
                  <c:v>43288.177111805555</c:v>
                </c:pt>
                <c:pt idx="594">
                  <c:v>43288.187528530092</c:v>
                </c:pt>
                <c:pt idx="595">
                  <c:v>43288.197945254629</c:v>
                </c:pt>
                <c:pt idx="596">
                  <c:v>43288.208361979167</c:v>
                </c:pt>
                <c:pt idx="597">
                  <c:v>43288.218778703704</c:v>
                </c:pt>
                <c:pt idx="598">
                  <c:v>43288.229195428241</c:v>
                </c:pt>
                <c:pt idx="599">
                  <c:v>43288.239612152778</c:v>
                </c:pt>
                <c:pt idx="600">
                  <c:v>43288.250028877315</c:v>
                </c:pt>
                <c:pt idx="601">
                  <c:v>43288.260445601853</c:v>
                </c:pt>
                <c:pt idx="602">
                  <c:v>43288.27086232639</c:v>
                </c:pt>
                <c:pt idx="603">
                  <c:v>43288.281279050927</c:v>
                </c:pt>
                <c:pt idx="604">
                  <c:v>43288.291695775464</c:v>
                </c:pt>
                <c:pt idx="605">
                  <c:v>43288.302112500001</c:v>
                </c:pt>
                <c:pt idx="606">
                  <c:v>43288.312529224539</c:v>
                </c:pt>
                <c:pt idx="607">
                  <c:v>43288.322945949076</c:v>
                </c:pt>
                <c:pt idx="608">
                  <c:v>43288.333362673613</c:v>
                </c:pt>
                <c:pt idx="609">
                  <c:v>43288.34377939815</c:v>
                </c:pt>
                <c:pt idx="610">
                  <c:v>43288.354196122687</c:v>
                </c:pt>
                <c:pt idx="611">
                  <c:v>43288.364612847225</c:v>
                </c:pt>
                <c:pt idx="612">
                  <c:v>43288.375029571762</c:v>
                </c:pt>
                <c:pt idx="613">
                  <c:v>43288.385446296299</c:v>
                </c:pt>
                <c:pt idx="614">
                  <c:v>43288.395863020836</c:v>
                </c:pt>
                <c:pt idx="615">
                  <c:v>43288.406279745373</c:v>
                </c:pt>
                <c:pt idx="616">
                  <c:v>43288.416696469911</c:v>
                </c:pt>
                <c:pt idx="617">
                  <c:v>43288.427113194448</c:v>
                </c:pt>
                <c:pt idx="618">
                  <c:v>43288.437529918985</c:v>
                </c:pt>
                <c:pt idx="619">
                  <c:v>43288.447946643515</c:v>
                </c:pt>
                <c:pt idx="620">
                  <c:v>43288.458363368052</c:v>
                </c:pt>
                <c:pt idx="621">
                  <c:v>43288.468780092589</c:v>
                </c:pt>
                <c:pt idx="622">
                  <c:v>43288.479196817127</c:v>
                </c:pt>
                <c:pt idx="623">
                  <c:v>43288.489613541664</c:v>
                </c:pt>
                <c:pt idx="624">
                  <c:v>43288.500030266201</c:v>
                </c:pt>
                <c:pt idx="625">
                  <c:v>43288.510446990738</c:v>
                </c:pt>
                <c:pt idx="626">
                  <c:v>43288.520863715275</c:v>
                </c:pt>
                <c:pt idx="627">
                  <c:v>43288.531280439813</c:v>
                </c:pt>
                <c:pt idx="628">
                  <c:v>43288.54169716435</c:v>
                </c:pt>
                <c:pt idx="629">
                  <c:v>43288.552113888887</c:v>
                </c:pt>
                <c:pt idx="630">
                  <c:v>43288.562530613424</c:v>
                </c:pt>
                <c:pt idx="631">
                  <c:v>43288.572947337962</c:v>
                </c:pt>
                <c:pt idx="632">
                  <c:v>43288.583364062499</c:v>
                </c:pt>
                <c:pt idx="633">
                  <c:v>43288.593780787036</c:v>
                </c:pt>
                <c:pt idx="634">
                  <c:v>43288.604197511573</c:v>
                </c:pt>
                <c:pt idx="635">
                  <c:v>43288.61461423611</c:v>
                </c:pt>
                <c:pt idx="636">
                  <c:v>43288.625030960648</c:v>
                </c:pt>
                <c:pt idx="637">
                  <c:v>43288.635447685185</c:v>
                </c:pt>
                <c:pt idx="638">
                  <c:v>43288.645864409722</c:v>
                </c:pt>
                <c:pt idx="639">
                  <c:v>43288.656281134259</c:v>
                </c:pt>
                <c:pt idx="640">
                  <c:v>43288.666697858796</c:v>
                </c:pt>
                <c:pt idx="641">
                  <c:v>43288.677114583334</c:v>
                </c:pt>
                <c:pt idx="642">
                  <c:v>43288.687531307871</c:v>
                </c:pt>
                <c:pt idx="643">
                  <c:v>43288.697948032408</c:v>
                </c:pt>
                <c:pt idx="644">
                  <c:v>43288.708364756945</c:v>
                </c:pt>
                <c:pt idx="645">
                  <c:v>43288.718781481482</c:v>
                </c:pt>
                <c:pt idx="646">
                  <c:v>43288.72919820602</c:v>
                </c:pt>
                <c:pt idx="647">
                  <c:v>43288.739614930557</c:v>
                </c:pt>
                <c:pt idx="648">
                  <c:v>43288.750031655094</c:v>
                </c:pt>
                <c:pt idx="649">
                  <c:v>43288.760448379631</c:v>
                </c:pt>
                <c:pt idx="650">
                  <c:v>43288.770865104168</c:v>
                </c:pt>
                <c:pt idx="651">
                  <c:v>43288.781281828706</c:v>
                </c:pt>
                <c:pt idx="652">
                  <c:v>43288.791698553243</c:v>
                </c:pt>
                <c:pt idx="653">
                  <c:v>43288.80211527778</c:v>
                </c:pt>
                <c:pt idx="654">
                  <c:v>43288.812532002317</c:v>
                </c:pt>
                <c:pt idx="655">
                  <c:v>43288.822948726855</c:v>
                </c:pt>
                <c:pt idx="656">
                  <c:v>43288.833365451392</c:v>
                </c:pt>
                <c:pt idx="657">
                  <c:v>43288.843782175929</c:v>
                </c:pt>
                <c:pt idx="658">
                  <c:v>43288.854198900466</c:v>
                </c:pt>
                <c:pt idx="659">
                  <c:v>43288.864615625003</c:v>
                </c:pt>
                <c:pt idx="660">
                  <c:v>43288.875032349541</c:v>
                </c:pt>
                <c:pt idx="661">
                  <c:v>43288.88544907407</c:v>
                </c:pt>
                <c:pt idx="662">
                  <c:v>43288.895865798608</c:v>
                </c:pt>
                <c:pt idx="663">
                  <c:v>43288.906282523145</c:v>
                </c:pt>
                <c:pt idx="664">
                  <c:v>43288.916699247682</c:v>
                </c:pt>
                <c:pt idx="665">
                  <c:v>43288.927115972219</c:v>
                </c:pt>
                <c:pt idx="666">
                  <c:v>43288.937532696757</c:v>
                </c:pt>
                <c:pt idx="667">
                  <c:v>43288.947949421294</c:v>
                </c:pt>
                <c:pt idx="668">
                  <c:v>43288.958366145831</c:v>
                </c:pt>
                <c:pt idx="669">
                  <c:v>43288.968782870368</c:v>
                </c:pt>
                <c:pt idx="670">
                  <c:v>43288.979199594905</c:v>
                </c:pt>
                <c:pt idx="671">
                  <c:v>43288.989616319443</c:v>
                </c:pt>
                <c:pt idx="672">
                  <c:v>43289.00003304398</c:v>
                </c:pt>
                <c:pt idx="673">
                  <c:v>43289.010449768517</c:v>
                </c:pt>
                <c:pt idx="674">
                  <c:v>43289.020866493054</c:v>
                </c:pt>
                <c:pt idx="675">
                  <c:v>43289.031283217591</c:v>
                </c:pt>
                <c:pt idx="676">
                  <c:v>43289.041699942129</c:v>
                </c:pt>
                <c:pt idx="677">
                  <c:v>43289.052116666666</c:v>
                </c:pt>
                <c:pt idx="678">
                  <c:v>43289.062533391203</c:v>
                </c:pt>
                <c:pt idx="679">
                  <c:v>43289.07295011574</c:v>
                </c:pt>
                <c:pt idx="680">
                  <c:v>43289.083366840277</c:v>
                </c:pt>
                <c:pt idx="681">
                  <c:v>43289.093783564815</c:v>
                </c:pt>
                <c:pt idx="682">
                  <c:v>43289.104200289352</c:v>
                </c:pt>
                <c:pt idx="683">
                  <c:v>43289.114617013889</c:v>
                </c:pt>
                <c:pt idx="684">
                  <c:v>43289.125033738426</c:v>
                </c:pt>
                <c:pt idx="685">
                  <c:v>43289.135450462963</c:v>
                </c:pt>
                <c:pt idx="686">
                  <c:v>43289.145867187501</c:v>
                </c:pt>
                <c:pt idx="687">
                  <c:v>43289.156283912038</c:v>
                </c:pt>
                <c:pt idx="688">
                  <c:v>43289.166700636575</c:v>
                </c:pt>
                <c:pt idx="689">
                  <c:v>43289.177117361112</c:v>
                </c:pt>
                <c:pt idx="690">
                  <c:v>43289.18753408565</c:v>
                </c:pt>
                <c:pt idx="691">
                  <c:v>43289.197950810187</c:v>
                </c:pt>
                <c:pt idx="692">
                  <c:v>43289.208367534724</c:v>
                </c:pt>
                <c:pt idx="693">
                  <c:v>43289.218784259261</c:v>
                </c:pt>
                <c:pt idx="694">
                  <c:v>43289.229200983798</c:v>
                </c:pt>
                <c:pt idx="695">
                  <c:v>43289.239617708336</c:v>
                </c:pt>
                <c:pt idx="696">
                  <c:v>43289.250034432873</c:v>
                </c:pt>
                <c:pt idx="697">
                  <c:v>43289.26045115741</c:v>
                </c:pt>
                <c:pt idx="698">
                  <c:v>43289.270867881947</c:v>
                </c:pt>
                <c:pt idx="699">
                  <c:v>43289.281284606484</c:v>
                </c:pt>
                <c:pt idx="700">
                  <c:v>43289.291701331022</c:v>
                </c:pt>
                <c:pt idx="701">
                  <c:v>43289.302118055559</c:v>
                </c:pt>
                <c:pt idx="702">
                  <c:v>43289.312534780096</c:v>
                </c:pt>
                <c:pt idx="703">
                  <c:v>43289.322951504633</c:v>
                </c:pt>
                <c:pt idx="704">
                  <c:v>43289.333368229163</c:v>
                </c:pt>
                <c:pt idx="705">
                  <c:v>43289.3437849537</c:v>
                </c:pt>
                <c:pt idx="706">
                  <c:v>43289.354201678238</c:v>
                </c:pt>
                <c:pt idx="707">
                  <c:v>43289.364618402775</c:v>
                </c:pt>
                <c:pt idx="708">
                  <c:v>43289.375035127312</c:v>
                </c:pt>
                <c:pt idx="709">
                  <c:v>43289.385451851849</c:v>
                </c:pt>
                <c:pt idx="710">
                  <c:v>43289.395868576386</c:v>
                </c:pt>
                <c:pt idx="711">
                  <c:v>43289.406285300924</c:v>
                </c:pt>
                <c:pt idx="712">
                  <c:v>43289.416702025461</c:v>
                </c:pt>
                <c:pt idx="713">
                  <c:v>43289.427118749998</c:v>
                </c:pt>
                <c:pt idx="714">
                  <c:v>43289.437535474535</c:v>
                </c:pt>
                <c:pt idx="715">
                  <c:v>43289.447952199072</c:v>
                </c:pt>
                <c:pt idx="716">
                  <c:v>43289.45836892361</c:v>
                </c:pt>
                <c:pt idx="717">
                  <c:v>43289.468785648147</c:v>
                </c:pt>
                <c:pt idx="718">
                  <c:v>43289.479202372684</c:v>
                </c:pt>
                <c:pt idx="719">
                  <c:v>43289.489619097221</c:v>
                </c:pt>
                <c:pt idx="720">
                  <c:v>43289.500035821759</c:v>
                </c:pt>
                <c:pt idx="721">
                  <c:v>43289.510452546296</c:v>
                </c:pt>
                <c:pt idx="722">
                  <c:v>43289.520869270833</c:v>
                </c:pt>
                <c:pt idx="723">
                  <c:v>43289.53128599537</c:v>
                </c:pt>
                <c:pt idx="724">
                  <c:v>43289.541702719907</c:v>
                </c:pt>
                <c:pt idx="725">
                  <c:v>43289.552119444445</c:v>
                </c:pt>
                <c:pt idx="726">
                  <c:v>43289.562536168982</c:v>
                </c:pt>
                <c:pt idx="727">
                  <c:v>43289.572952893519</c:v>
                </c:pt>
                <c:pt idx="728">
                  <c:v>43289.583369618056</c:v>
                </c:pt>
                <c:pt idx="729">
                  <c:v>43289.593786342593</c:v>
                </c:pt>
                <c:pt idx="730">
                  <c:v>43289.604203067131</c:v>
                </c:pt>
                <c:pt idx="731">
                  <c:v>43289.614619791668</c:v>
                </c:pt>
                <c:pt idx="732">
                  <c:v>43289.625036516205</c:v>
                </c:pt>
                <c:pt idx="733">
                  <c:v>43289.635453240742</c:v>
                </c:pt>
                <c:pt idx="734">
                  <c:v>43289.645869965279</c:v>
                </c:pt>
                <c:pt idx="735">
                  <c:v>43289.656286689817</c:v>
                </c:pt>
                <c:pt idx="736">
                  <c:v>43289.666703414354</c:v>
                </c:pt>
                <c:pt idx="737">
                  <c:v>43289.677120138891</c:v>
                </c:pt>
                <c:pt idx="738">
                  <c:v>43289.687536863428</c:v>
                </c:pt>
                <c:pt idx="739">
                  <c:v>43289.697953587965</c:v>
                </c:pt>
                <c:pt idx="740">
                  <c:v>43289.708370312503</c:v>
                </c:pt>
                <c:pt idx="741">
                  <c:v>43289.71878703704</c:v>
                </c:pt>
                <c:pt idx="742">
                  <c:v>43289.729203761577</c:v>
                </c:pt>
                <c:pt idx="743">
                  <c:v>43289.739620486114</c:v>
                </c:pt>
                <c:pt idx="744">
                  <c:v>43289.750037210651</c:v>
                </c:pt>
                <c:pt idx="745">
                  <c:v>43289.760453935189</c:v>
                </c:pt>
                <c:pt idx="746">
                  <c:v>43289.770870659719</c:v>
                </c:pt>
                <c:pt idx="747">
                  <c:v>43289.781287384256</c:v>
                </c:pt>
                <c:pt idx="748">
                  <c:v>43289.791704108793</c:v>
                </c:pt>
                <c:pt idx="749">
                  <c:v>43289.80212083333</c:v>
                </c:pt>
                <c:pt idx="750">
                  <c:v>43289.812537557867</c:v>
                </c:pt>
                <c:pt idx="751">
                  <c:v>43289.822954282405</c:v>
                </c:pt>
                <c:pt idx="752">
                  <c:v>43289.833371006942</c:v>
                </c:pt>
                <c:pt idx="753">
                  <c:v>43289.843787731479</c:v>
                </c:pt>
                <c:pt idx="754">
                  <c:v>43289.854204456016</c:v>
                </c:pt>
                <c:pt idx="755">
                  <c:v>43289.864621180554</c:v>
                </c:pt>
                <c:pt idx="756">
                  <c:v>43289.875037905091</c:v>
                </c:pt>
                <c:pt idx="757">
                  <c:v>43289.885454629628</c:v>
                </c:pt>
                <c:pt idx="758">
                  <c:v>43289.895871354165</c:v>
                </c:pt>
                <c:pt idx="759">
                  <c:v>43289.906288078702</c:v>
                </c:pt>
                <c:pt idx="760">
                  <c:v>43289.91670480324</c:v>
                </c:pt>
                <c:pt idx="761">
                  <c:v>43289.927121527777</c:v>
                </c:pt>
                <c:pt idx="762">
                  <c:v>43289.937538252314</c:v>
                </c:pt>
                <c:pt idx="763">
                  <c:v>43289.947954976851</c:v>
                </c:pt>
                <c:pt idx="764">
                  <c:v>43289.958371701388</c:v>
                </c:pt>
                <c:pt idx="765">
                  <c:v>43289.968788425926</c:v>
                </c:pt>
                <c:pt idx="766">
                  <c:v>43289.979205150463</c:v>
                </c:pt>
                <c:pt idx="767">
                  <c:v>43289.989621875</c:v>
                </c:pt>
                <c:pt idx="768">
                  <c:v>43290.000038599537</c:v>
                </c:pt>
                <c:pt idx="769">
                  <c:v>43290.010455324074</c:v>
                </c:pt>
                <c:pt idx="770">
                  <c:v>43290.020872048612</c:v>
                </c:pt>
                <c:pt idx="771">
                  <c:v>43290.031288773149</c:v>
                </c:pt>
                <c:pt idx="772">
                  <c:v>43290.041705497686</c:v>
                </c:pt>
                <c:pt idx="773">
                  <c:v>43290.052122222223</c:v>
                </c:pt>
                <c:pt idx="774">
                  <c:v>43290.06253894676</c:v>
                </c:pt>
                <c:pt idx="775">
                  <c:v>43290.072955671298</c:v>
                </c:pt>
                <c:pt idx="776">
                  <c:v>43290.083372395835</c:v>
                </c:pt>
                <c:pt idx="777">
                  <c:v>43290.093789120372</c:v>
                </c:pt>
                <c:pt idx="778">
                  <c:v>43290.104205844909</c:v>
                </c:pt>
                <c:pt idx="779">
                  <c:v>43290.114622569447</c:v>
                </c:pt>
                <c:pt idx="780">
                  <c:v>43290.125039293984</c:v>
                </c:pt>
                <c:pt idx="781">
                  <c:v>43290.135456018521</c:v>
                </c:pt>
                <c:pt idx="782">
                  <c:v>43290.145872743058</c:v>
                </c:pt>
                <c:pt idx="783">
                  <c:v>43290.156289467595</c:v>
                </c:pt>
                <c:pt idx="784">
                  <c:v>43290.166706192133</c:v>
                </c:pt>
                <c:pt idx="785">
                  <c:v>43290.17712291667</c:v>
                </c:pt>
                <c:pt idx="786">
                  <c:v>43290.187539641207</c:v>
                </c:pt>
                <c:pt idx="787">
                  <c:v>43290.197956365744</c:v>
                </c:pt>
                <c:pt idx="788">
                  <c:v>43290.208373090281</c:v>
                </c:pt>
                <c:pt idx="789">
                  <c:v>43290.218789814811</c:v>
                </c:pt>
                <c:pt idx="790">
                  <c:v>43290.229206539349</c:v>
                </c:pt>
                <c:pt idx="791">
                  <c:v>43290.239623263886</c:v>
                </c:pt>
                <c:pt idx="792">
                  <c:v>43290.250039988423</c:v>
                </c:pt>
                <c:pt idx="793">
                  <c:v>43290.26045671296</c:v>
                </c:pt>
                <c:pt idx="794">
                  <c:v>43290.270873437497</c:v>
                </c:pt>
                <c:pt idx="795">
                  <c:v>43290.281290162035</c:v>
                </c:pt>
                <c:pt idx="796">
                  <c:v>43290.291706886572</c:v>
                </c:pt>
                <c:pt idx="797">
                  <c:v>43290.302123611109</c:v>
                </c:pt>
                <c:pt idx="798">
                  <c:v>43290.312540335646</c:v>
                </c:pt>
                <c:pt idx="799">
                  <c:v>43290.322957060183</c:v>
                </c:pt>
                <c:pt idx="800">
                  <c:v>43290.333373784721</c:v>
                </c:pt>
                <c:pt idx="801">
                  <c:v>43290.343790509258</c:v>
                </c:pt>
                <c:pt idx="802">
                  <c:v>43290.354207233795</c:v>
                </c:pt>
                <c:pt idx="803">
                  <c:v>43290.364623958332</c:v>
                </c:pt>
                <c:pt idx="804">
                  <c:v>43290.375040682869</c:v>
                </c:pt>
                <c:pt idx="805">
                  <c:v>43290.385457407407</c:v>
                </c:pt>
                <c:pt idx="806">
                  <c:v>43290.395874131944</c:v>
                </c:pt>
                <c:pt idx="807">
                  <c:v>43290.406290856481</c:v>
                </c:pt>
                <c:pt idx="808">
                  <c:v>43290.416707581018</c:v>
                </c:pt>
                <c:pt idx="809">
                  <c:v>43290.427124305555</c:v>
                </c:pt>
                <c:pt idx="810">
                  <c:v>43290.437541030093</c:v>
                </c:pt>
                <c:pt idx="811">
                  <c:v>43290.44795775463</c:v>
                </c:pt>
                <c:pt idx="812">
                  <c:v>43290.458374479167</c:v>
                </c:pt>
                <c:pt idx="813">
                  <c:v>43290.468791203704</c:v>
                </c:pt>
                <c:pt idx="814">
                  <c:v>43290.479207928242</c:v>
                </c:pt>
                <c:pt idx="815">
                  <c:v>43290.489624652779</c:v>
                </c:pt>
                <c:pt idx="816">
                  <c:v>43290.500041377316</c:v>
                </c:pt>
                <c:pt idx="817">
                  <c:v>43290.510458101853</c:v>
                </c:pt>
                <c:pt idx="818">
                  <c:v>43290.52087482639</c:v>
                </c:pt>
                <c:pt idx="819">
                  <c:v>43290.531291550928</c:v>
                </c:pt>
                <c:pt idx="820">
                  <c:v>43290.541708275465</c:v>
                </c:pt>
                <c:pt idx="821">
                  <c:v>43290.552125000002</c:v>
                </c:pt>
                <c:pt idx="822">
                  <c:v>43290.562541724539</c:v>
                </c:pt>
                <c:pt idx="823">
                  <c:v>43290.572958449076</c:v>
                </c:pt>
                <c:pt idx="824">
                  <c:v>43290.583375173614</c:v>
                </c:pt>
                <c:pt idx="825">
                  <c:v>43290.593791898151</c:v>
                </c:pt>
                <c:pt idx="826">
                  <c:v>43290.604208622688</c:v>
                </c:pt>
                <c:pt idx="827">
                  <c:v>43290.614625347225</c:v>
                </c:pt>
                <c:pt idx="828">
                  <c:v>43290.625042071762</c:v>
                </c:pt>
                <c:pt idx="829">
                  <c:v>43290.6354587963</c:v>
                </c:pt>
                <c:pt idx="830">
                  <c:v>43290.645875520837</c:v>
                </c:pt>
                <c:pt idx="831">
                  <c:v>43290.656292245367</c:v>
                </c:pt>
                <c:pt idx="832">
                  <c:v>43290.666708969904</c:v>
                </c:pt>
                <c:pt idx="833">
                  <c:v>43290.677125694441</c:v>
                </c:pt>
                <c:pt idx="834">
                  <c:v>43290.687542418978</c:v>
                </c:pt>
                <c:pt idx="835">
                  <c:v>43290.697959143516</c:v>
                </c:pt>
                <c:pt idx="836">
                  <c:v>43290.708375868053</c:v>
                </c:pt>
                <c:pt idx="837">
                  <c:v>43290.71879259259</c:v>
                </c:pt>
                <c:pt idx="838">
                  <c:v>43290.729209317127</c:v>
                </c:pt>
                <c:pt idx="839">
                  <c:v>43290.739626041664</c:v>
                </c:pt>
                <c:pt idx="840">
                  <c:v>43290.750042766202</c:v>
                </c:pt>
                <c:pt idx="841">
                  <c:v>43290.760459490739</c:v>
                </c:pt>
                <c:pt idx="842">
                  <c:v>43290.770876215276</c:v>
                </c:pt>
                <c:pt idx="843">
                  <c:v>43290.781292939813</c:v>
                </c:pt>
                <c:pt idx="844">
                  <c:v>43290.79170966435</c:v>
                </c:pt>
                <c:pt idx="845">
                  <c:v>43290.802126388888</c:v>
                </c:pt>
                <c:pt idx="846">
                  <c:v>43290.812543113425</c:v>
                </c:pt>
                <c:pt idx="847">
                  <c:v>43290.822959837962</c:v>
                </c:pt>
                <c:pt idx="848">
                  <c:v>43290.833376562499</c:v>
                </c:pt>
                <c:pt idx="849">
                  <c:v>43290.843793287037</c:v>
                </c:pt>
                <c:pt idx="850">
                  <c:v>43290.854210011574</c:v>
                </c:pt>
                <c:pt idx="851">
                  <c:v>43290.864626736111</c:v>
                </c:pt>
                <c:pt idx="852">
                  <c:v>43290.875043460648</c:v>
                </c:pt>
                <c:pt idx="853">
                  <c:v>43290.885460185185</c:v>
                </c:pt>
                <c:pt idx="854">
                  <c:v>43290.895876909723</c:v>
                </c:pt>
                <c:pt idx="855">
                  <c:v>43290.90629363426</c:v>
                </c:pt>
                <c:pt idx="856">
                  <c:v>43290.916710358797</c:v>
                </c:pt>
                <c:pt idx="857">
                  <c:v>43290.927127083334</c:v>
                </c:pt>
                <c:pt idx="858">
                  <c:v>43290.937543807871</c:v>
                </c:pt>
                <c:pt idx="859">
                  <c:v>43290.947960532409</c:v>
                </c:pt>
                <c:pt idx="860">
                  <c:v>43290.958377256946</c:v>
                </c:pt>
                <c:pt idx="861">
                  <c:v>43290.968793981483</c:v>
                </c:pt>
                <c:pt idx="862">
                  <c:v>43290.97921070602</c:v>
                </c:pt>
                <c:pt idx="863">
                  <c:v>43290.989627430557</c:v>
                </c:pt>
                <c:pt idx="864">
                  <c:v>43291.000044155095</c:v>
                </c:pt>
                <c:pt idx="865">
                  <c:v>43291.010460879632</c:v>
                </c:pt>
                <c:pt idx="866">
                  <c:v>43291.020877604169</c:v>
                </c:pt>
                <c:pt idx="867">
                  <c:v>43291.031294328706</c:v>
                </c:pt>
                <c:pt idx="868">
                  <c:v>43291.041711053243</c:v>
                </c:pt>
                <c:pt idx="869">
                  <c:v>43291.052127777781</c:v>
                </c:pt>
                <c:pt idx="870">
                  <c:v>43291.062544502318</c:v>
                </c:pt>
                <c:pt idx="871">
                  <c:v>43291.072961226855</c:v>
                </c:pt>
                <c:pt idx="872">
                  <c:v>43291.083377951392</c:v>
                </c:pt>
                <c:pt idx="873">
                  <c:v>43291.09379467593</c:v>
                </c:pt>
                <c:pt idx="874">
                  <c:v>43291.104211400459</c:v>
                </c:pt>
                <c:pt idx="875">
                  <c:v>43291.114628124997</c:v>
                </c:pt>
                <c:pt idx="876">
                  <c:v>43291.125044849534</c:v>
                </c:pt>
                <c:pt idx="877">
                  <c:v>43291.135461574071</c:v>
                </c:pt>
                <c:pt idx="878">
                  <c:v>43291.145878298608</c:v>
                </c:pt>
                <c:pt idx="879">
                  <c:v>43291.156295023146</c:v>
                </c:pt>
                <c:pt idx="880">
                  <c:v>43291.166711747683</c:v>
                </c:pt>
                <c:pt idx="881">
                  <c:v>43291.17712847222</c:v>
                </c:pt>
                <c:pt idx="882">
                  <c:v>43291.187545196757</c:v>
                </c:pt>
                <c:pt idx="883">
                  <c:v>43291.197961921294</c:v>
                </c:pt>
                <c:pt idx="884">
                  <c:v>43291.208378645832</c:v>
                </c:pt>
                <c:pt idx="885">
                  <c:v>43291.218795370369</c:v>
                </c:pt>
                <c:pt idx="886">
                  <c:v>43291.229212094906</c:v>
                </c:pt>
                <c:pt idx="887">
                  <c:v>43291.239628819443</c:v>
                </c:pt>
                <c:pt idx="888">
                  <c:v>43291.25004554398</c:v>
                </c:pt>
                <c:pt idx="889">
                  <c:v>43291.260462268518</c:v>
                </c:pt>
                <c:pt idx="890">
                  <c:v>43291.270878993055</c:v>
                </c:pt>
                <c:pt idx="891">
                  <c:v>43291.281295717592</c:v>
                </c:pt>
                <c:pt idx="892">
                  <c:v>43291.291712442129</c:v>
                </c:pt>
                <c:pt idx="893">
                  <c:v>43291.302129166666</c:v>
                </c:pt>
                <c:pt idx="894">
                  <c:v>43291.312545891204</c:v>
                </c:pt>
                <c:pt idx="895">
                  <c:v>43291.322962615741</c:v>
                </c:pt>
                <c:pt idx="896">
                  <c:v>43291.333379340278</c:v>
                </c:pt>
                <c:pt idx="897">
                  <c:v>43291.343796064815</c:v>
                </c:pt>
                <c:pt idx="898">
                  <c:v>43291.354212789352</c:v>
                </c:pt>
                <c:pt idx="899">
                  <c:v>43291.36462951389</c:v>
                </c:pt>
                <c:pt idx="900">
                  <c:v>43291.375046238427</c:v>
                </c:pt>
                <c:pt idx="901">
                  <c:v>43291.385462962964</c:v>
                </c:pt>
                <c:pt idx="902">
                  <c:v>43291.395879687501</c:v>
                </c:pt>
                <c:pt idx="903">
                  <c:v>43291.406296412039</c:v>
                </c:pt>
                <c:pt idx="904">
                  <c:v>43291.416713136576</c:v>
                </c:pt>
                <c:pt idx="905">
                  <c:v>43291.427129861113</c:v>
                </c:pt>
                <c:pt idx="906">
                  <c:v>43291.43754658565</c:v>
                </c:pt>
                <c:pt idx="907">
                  <c:v>43291.447963310187</c:v>
                </c:pt>
                <c:pt idx="908">
                  <c:v>43291.458380034725</c:v>
                </c:pt>
                <c:pt idx="909">
                  <c:v>43291.468796759262</c:v>
                </c:pt>
                <c:pt idx="910">
                  <c:v>43291.479213483799</c:v>
                </c:pt>
                <c:pt idx="911">
                  <c:v>43291.489630208336</c:v>
                </c:pt>
                <c:pt idx="912">
                  <c:v>43291.500046932873</c:v>
                </c:pt>
                <c:pt idx="913">
                  <c:v>43291.510463657411</c:v>
                </c:pt>
                <c:pt idx="914">
                  <c:v>43291.520880381948</c:v>
                </c:pt>
                <c:pt idx="915">
                  <c:v>43291.531297106485</c:v>
                </c:pt>
                <c:pt idx="916">
                  <c:v>43291.541713831015</c:v>
                </c:pt>
                <c:pt idx="917">
                  <c:v>43291.552130555552</c:v>
                </c:pt>
                <c:pt idx="918">
                  <c:v>43291.562547280089</c:v>
                </c:pt>
                <c:pt idx="919">
                  <c:v>43291.572964004627</c:v>
                </c:pt>
                <c:pt idx="920">
                  <c:v>43291.583380729164</c:v>
                </c:pt>
                <c:pt idx="921">
                  <c:v>43291.593797453701</c:v>
                </c:pt>
                <c:pt idx="922">
                  <c:v>43291.604214178238</c:v>
                </c:pt>
                <c:pt idx="923">
                  <c:v>43291.614630902775</c:v>
                </c:pt>
                <c:pt idx="924">
                  <c:v>43291.625047627313</c:v>
                </c:pt>
                <c:pt idx="925">
                  <c:v>43291.63546435185</c:v>
                </c:pt>
                <c:pt idx="926">
                  <c:v>43291.645881076387</c:v>
                </c:pt>
                <c:pt idx="927">
                  <c:v>43291.656297800924</c:v>
                </c:pt>
                <c:pt idx="928">
                  <c:v>43291.666714525461</c:v>
                </c:pt>
                <c:pt idx="929">
                  <c:v>43291.677131249999</c:v>
                </c:pt>
                <c:pt idx="930">
                  <c:v>43291.687547974536</c:v>
                </c:pt>
                <c:pt idx="931">
                  <c:v>43291.697964699073</c:v>
                </c:pt>
                <c:pt idx="932">
                  <c:v>43291.70838142361</c:v>
                </c:pt>
                <c:pt idx="933">
                  <c:v>43291.718798148147</c:v>
                </c:pt>
                <c:pt idx="934">
                  <c:v>43291.729214872685</c:v>
                </c:pt>
                <c:pt idx="935">
                  <c:v>43291.739631597222</c:v>
                </c:pt>
                <c:pt idx="936">
                  <c:v>43291.750048321759</c:v>
                </c:pt>
                <c:pt idx="937">
                  <c:v>43291.760465046296</c:v>
                </c:pt>
                <c:pt idx="938">
                  <c:v>43291.770881770834</c:v>
                </c:pt>
                <c:pt idx="939">
                  <c:v>43291.781298495371</c:v>
                </c:pt>
                <c:pt idx="940">
                  <c:v>43291.791715219908</c:v>
                </c:pt>
                <c:pt idx="941">
                  <c:v>43291.802131944445</c:v>
                </c:pt>
                <c:pt idx="942">
                  <c:v>43291.812548668982</c:v>
                </c:pt>
                <c:pt idx="943">
                  <c:v>43291.82296539352</c:v>
                </c:pt>
                <c:pt idx="944">
                  <c:v>43291.833382118057</c:v>
                </c:pt>
                <c:pt idx="945">
                  <c:v>43291.843798842594</c:v>
                </c:pt>
                <c:pt idx="946">
                  <c:v>43291.854215567131</c:v>
                </c:pt>
                <c:pt idx="947">
                  <c:v>43291.864632291668</c:v>
                </c:pt>
                <c:pt idx="948">
                  <c:v>43291.875049016206</c:v>
                </c:pt>
                <c:pt idx="949">
                  <c:v>43291.885465740743</c:v>
                </c:pt>
                <c:pt idx="950">
                  <c:v>43291.89588246528</c:v>
                </c:pt>
                <c:pt idx="951">
                  <c:v>43291.906299189817</c:v>
                </c:pt>
                <c:pt idx="952">
                  <c:v>43291.916715914354</c:v>
                </c:pt>
                <c:pt idx="953">
                  <c:v>43291.927132638892</c:v>
                </c:pt>
                <c:pt idx="954">
                  <c:v>43291.937549363429</c:v>
                </c:pt>
                <c:pt idx="955">
                  <c:v>43291.947966087966</c:v>
                </c:pt>
                <c:pt idx="956">
                  <c:v>43291.958382812503</c:v>
                </c:pt>
                <c:pt idx="957">
                  <c:v>43291.96879953704</c:v>
                </c:pt>
                <c:pt idx="958">
                  <c:v>43291.979216261578</c:v>
                </c:pt>
                <c:pt idx="959">
                  <c:v>43291.989632986108</c:v>
                </c:pt>
                <c:pt idx="960">
                  <c:v>43292.000049710645</c:v>
                </c:pt>
                <c:pt idx="961">
                  <c:v>43292.010466435182</c:v>
                </c:pt>
                <c:pt idx="962">
                  <c:v>43292.020883159719</c:v>
                </c:pt>
                <c:pt idx="963">
                  <c:v>43292.031299884256</c:v>
                </c:pt>
                <c:pt idx="964">
                  <c:v>43292.041716608794</c:v>
                </c:pt>
                <c:pt idx="965">
                  <c:v>43292.052133333331</c:v>
                </c:pt>
                <c:pt idx="966">
                  <c:v>43292.062550057868</c:v>
                </c:pt>
                <c:pt idx="967">
                  <c:v>43292.072966782405</c:v>
                </c:pt>
                <c:pt idx="968">
                  <c:v>43292.083383506942</c:v>
                </c:pt>
                <c:pt idx="969">
                  <c:v>43292.09380023148</c:v>
                </c:pt>
                <c:pt idx="970">
                  <c:v>43292.104216956017</c:v>
                </c:pt>
                <c:pt idx="971">
                  <c:v>43292.114633680554</c:v>
                </c:pt>
                <c:pt idx="972">
                  <c:v>43292.125050405091</c:v>
                </c:pt>
                <c:pt idx="973">
                  <c:v>43292.135467129629</c:v>
                </c:pt>
                <c:pt idx="974">
                  <c:v>43292.145883854166</c:v>
                </c:pt>
                <c:pt idx="975">
                  <c:v>43292.156300578703</c:v>
                </c:pt>
                <c:pt idx="976">
                  <c:v>43292.16671730324</c:v>
                </c:pt>
                <c:pt idx="977">
                  <c:v>43292.177134027777</c:v>
                </c:pt>
                <c:pt idx="978">
                  <c:v>43292.187550752315</c:v>
                </c:pt>
                <c:pt idx="979">
                  <c:v>43292.197967476852</c:v>
                </c:pt>
                <c:pt idx="980">
                  <c:v>43292.208384201389</c:v>
                </c:pt>
                <c:pt idx="981">
                  <c:v>43292.218800925926</c:v>
                </c:pt>
                <c:pt idx="982">
                  <c:v>43292.229217650463</c:v>
                </c:pt>
                <c:pt idx="983">
                  <c:v>43292.239634375001</c:v>
                </c:pt>
                <c:pt idx="984">
                  <c:v>43292.250051099538</c:v>
                </c:pt>
                <c:pt idx="985">
                  <c:v>43292.260467824075</c:v>
                </c:pt>
                <c:pt idx="986">
                  <c:v>43292.270884548612</c:v>
                </c:pt>
                <c:pt idx="987">
                  <c:v>43292.281301273149</c:v>
                </c:pt>
                <c:pt idx="988">
                  <c:v>43292.291717997687</c:v>
                </c:pt>
                <c:pt idx="989">
                  <c:v>43292.302134722224</c:v>
                </c:pt>
                <c:pt idx="990">
                  <c:v>43292.312551446761</c:v>
                </c:pt>
                <c:pt idx="991">
                  <c:v>43292.322968171298</c:v>
                </c:pt>
                <c:pt idx="992">
                  <c:v>43292.333384895835</c:v>
                </c:pt>
                <c:pt idx="993">
                  <c:v>43292.343801620373</c:v>
                </c:pt>
                <c:pt idx="994">
                  <c:v>43292.35421834491</c:v>
                </c:pt>
                <c:pt idx="995">
                  <c:v>43292.364635069447</c:v>
                </c:pt>
                <c:pt idx="996">
                  <c:v>43292.375051793984</c:v>
                </c:pt>
                <c:pt idx="997">
                  <c:v>43292.385468518522</c:v>
                </c:pt>
                <c:pt idx="998">
                  <c:v>43292.395885243059</c:v>
                </c:pt>
                <c:pt idx="999">
                  <c:v>43292.406301967596</c:v>
                </c:pt>
                <c:pt idx="1000">
                  <c:v>43292.416718692133</c:v>
                </c:pt>
                <c:pt idx="1001">
                  <c:v>43292.427135416663</c:v>
                </c:pt>
                <c:pt idx="1002">
                  <c:v>43292.4375521412</c:v>
                </c:pt>
                <c:pt idx="1003">
                  <c:v>43292.447968865737</c:v>
                </c:pt>
                <c:pt idx="1004">
                  <c:v>43292.458385590275</c:v>
                </c:pt>
                <c:pt idx="1005">
                  <c:v>43292.468802314812</c:v>
                </c:pt>
                <c:pt idx="1006">
                  <c:v>43292.479219039349</c:v>
                </c:pt>
                <c:pt idx="1007">
                  <c:v>43292.489635763886</c:v>
                </c:pt>
                <c:pt idx="1008">
                  <c:v>43292.500052488424</c:v>
                </c:pt>
                <c:pt idx="1009">
                  <c:v>43292.510469212961</c:v>
                </c:pt>
                <c:pt idx="1010">
                  <c:v>43292.520885937498</c:v>
                </c:pt>
                <c:pt idx="1011">
                  <c:v>43292.531302662035</c:v>
                </c:pt>
                <c:pt idx="1012">
                  <c:v>43292.541719386572</c:v>
                </c:pt>
                <c:pt idx="1013">
                  <c:v>43292.55213611111</c:v>
                </c:pt>
                <c:pt idx="1014">
                  <c:v>43292.562552835647</c:v>
                </c:pt>
                <c:pt idx="1015">
                  <c:v>43292.572969560184</c:v>
                </c:pt>
                <c:pt idx="1016">
                  <c:v>43292.583386284721</c:v>
                </c:pt>
                <c:pt idx="1017">
                  <c:v>43292.593803009258</c:v>
                </c:pt>
                <c:pt idx="1018">
                  <c:v>43292.604219733796</c:v>
                </c:pt>
                <c:pt idx="1019">
                  <c:v>43292.614636458333</c:v>
                </c:pt>
                <c:pt idx="1020">
                  <c:v>43292.62505318287</c:v>
                </c:pt>
                <c:pt idx="1021">
                  <c:v>43292.635469907407</c:v>
                </c:pt>
                <c:pt idx="1022">
                  <c:v>43292.645886631944</c:v>
                </c:pt>
                <c:pt idx="1023">
                  <c:v>43292.656303356482</c:v>
                </c:pt>
                <c:pt idx="1024">
                  <c:v>43292.666720081019</c:v>
                </c:pt>
                <c:pt idx="1025">
                  <c:v>43292.677136805556</c:v>
                </c:pt>
                <c:pt idx="1026">
                  <c:v>43292.687553530093</c:v>
                </c:pt>
                <c:pt idx="1027">
                  <c:v>43292.69797025463</c:v>
                </c:pt>
                <c:pt idx="1028">
                  <c:v>43292.708386979168</c:v>
                </c:pt>
                <c:pt idx="1029">
                  <c:v>43292.718803703705</c:v>
                </c:pt>
                <c:pt idx="1030">
                  <c:v>43292.729220428242</c:v>
                </c:pt>
                <c:pt idx="1031">
                  <c:v>43292.739637152779</c:v>
                </c:pt>
                <c:pt idx="1032">
                  <c:v>43292.750053877317</c:v>
                </c:pt>
                <c:pt idx="1033">
                  <c:v>43292.760470601854</c:v>
                </c:pt>
                <c:pt idx="1034">
                  <c:v>43292.770887326391</c:v>
                </c:pt>
                <c:pt idx="1035">
                  <c:v>43292.781304050928</c:v>
                </c:pt>
                <c:pt idx="1036">
                  <c:v>43292.791720775465</c:v>
                </c:pt>
                <c:pt idx="1037">
                  <c:v>43292.802137500003</c:v>
                </c:pt>
                <c:pt idx="1038">
                  <c:v>43292.81255422454</c:v>
                </c:pt>
                <c:pt idx="1039">
                  <c:v>43292.822970949077</c:v>
                </c:pt>
                <c:pt idx="1040">
                  <c:v>43292.833387673614</c:v>
                </c:pt>
                <c:pt idx="1041">
                  <c:v>43292.843804398151</c:v>
                </c:pt>
                <c:pt idx="1042">
                  <c:v>43292.854221122689</c:v>
                </c:pt>
                <c:pt idx="1043">
                  <c:v>43292.864637847226</c:v>
                </c:pt>
                <c:pt idx="1044">
                  <c:v>43292.875054571756</c:v>
                </c:pt>
                <c:pt idx="1045">
                  <c:v>43292.885471296293</c:v>
                </c:pt>
                <c:pt idx="1046">
                  <c:v>43292.89588802083</c:v>
                </c:pt>
                <c:pt idx="1047">
                  <c:v>43292.906304745367</c:v>
                </c:pt>
                <c:pt idx="1048">
                  <c:v>43292.916721469905</c:v>
                </c:pt>
                <c:pt idx="1049">
                  <c:v>43292.927138194442</c:v>
                </c:pt>
                <c:pt idx="1050">
                  <c:v>43292.937554918979</c:v>
                </c:pt>
                <c:pt idx="1051">
                  <c:v>43292.947971643516</c:v>
                </c:pt>
                <c:pt idx="1052">
                  <c:v>43292.958388368053</c:v>
                </c:pt>
                <c:pt idx="1053">
                  <c:v>43292.968805092591</c:v>
                </c:pt>
                <c:pt idx="1054">
                  <c:v>43292.979221817128</c:v>
                </c:pt>
                <c:pt idx="1055">
                  <c:v>43292.989638541665</c:v>
                </c:pt>
                <c:pt idx="1056">
                  <c:v>43293.000055266202</c:v>
                </c:pt>
                <c:pt idx="1057">
                  <c:v>43293.010471990739</c:v>
                </c:pt>
                <c:pt idx="1058">
                  <c:v>43293.020888715277</c:v>
                </c:pt>
                <c:pt idx="1059">
                  <c:v>43293.031305439814</c:v>
                </c:pt>
                <c:pt idx="1060">
                  <c:v>43293.041722164351</c:v>
                </c:pt>
                <c:pt idx="1061">
                  <c:v>43293.052138888888</c:v>
                </c:pt>
                <c:pt idx="1062">
                  <c:v>43293.062555613426</c:v>
                </c:pt>
                <c:pt idx="1063">
                  <c:v>43293.072972337963</c:v>
                </c:pt>
                <c:pt idx="1064">
                  <c:v>43293.0833890625</c:v>
                </c:pt>
                <c:pt idx="1065">
                  <c:v>43293.093805787037</c:v>
                </c:pt>
                <c:pt idx="1066">
                  <c:v>43293.104222511574</c:v>
                </c:pt>
                <c:pt idx="1067">
                  <c:v>43293.114639236112</c:v>
                </c:pt>
                <c:pt idx="1068">
                  <c:v>43293.125055960649</c:v>
                </c:pt>
                <c:pt idx="1069">
                  <c:v>43293.135472685186</c:v>
                </c:pt>
                <c:pt idx="1070">
                  <c:v>43293.145889409723</c:v>
                </c:pt>
                <c:pt idx="1071">
                  <c:v>43293.15630613426</c:v>
                </c:pt>
                <c:pt idx="1072">
                  <c:v>43293.166722858798</c:v>
                </c:pt>
                <c:pt idx="1073">
                  <c:v>43293.177139583335</c:v>
                </c:pt>
                <c:pt idx="1074">
                  <c:v>43293.187556307872</c:v>
                </c:pt>
                <c:pt idx="1075">
                  <c:v>43293.197973032409</c:v>
                </c:pt>
                <c:pt idx="1076">
                  <c:v>43293.208389756946</c:v>
                </c:pt>
                <c:pt idx="1077">
                  <c:v>43293.218806481484</c:v>
                </c:pt>
                <c:pt idx="1078">
                  <c:v>43293.229223206021</c:v>
                </c:pt>
                <c:pt idx="1079">
                  <c:v>43293.239639930558</c:v>
                </c:pt>
                <c:pt idx="1080">
                  <c:v>43293.250056655095</c:v>
                </c:pt>
                <c:pt idx="1081">
                  <c:v>43293.260473379632</c:v>
                </c:pt>
                <c:pt idx="1082">
                  <c:v>43293.27089010417</c:v>
                </c:pt>
                <c:pt idx="1083">
                  <c:v>43293.281306828707</c:v>
                </c:pt>
                <c:pt idx="1084">
                  <c:v>43293.291723553244</c:v>
                </c:pt>
                <c:pt idx="1085">
                  <c:v>43293.302140277781</c:v>
                </c:pt>
                <c:pt idx="1086">
                  <c:v>43293.312557002311</c:v>
                </c:pt>
                <c:pt idx="1087">
                  <c:v>43293.322973726848</c:v>
                </c:pt>
                <c:pt idx="1088">
                  <c:v>43293.333390451386</c:v>
                </c:pt>
                <c:pt idx="1089">
                  <c:v>43293.343807175923</c:v>
                </c:pt>
                <c:pt idx="1090">
                  <c:v>43293.35422390046</c:v>
                </c:pt>
                <c:pt idx="1091">
                  <c:v>43293.364640624997</c:v>
                </c:pt>
                <c:pt idx="1092">
                  <c:v>43293.375057349534</c:v>
                </c:pt>
                <c:pt idx="1093">
                  <c:v>43293.385474074072</c:v>
                </c:pt>
                <c:pt idx="1094">
                  <c:v>43293.395890798609</c:v>
                </c:pt>
                <c:pt idx="1095">
                  <c:v>43293.406307523146</c:v>
                </c:pt>
                <c:pt idx="1096">
                  <c:v>43293.416724247683</c:v>
                </c:pt>
                <c:pt idx="1097">
                  <c:v>43293.427140972221</c:v>
                </c:pt>
                <c:pt idx="1098">
                  <c:v>43293.437557696758</c:v>
                </c:pt>
                <c:pt idx="1099">
                  <c:v>43293.447974421295</c:v>
                </c:pt>
                <c:pt idx="1100">
                  <c:v>43293.458391145832</c:v>
                </c:pt>
                <c:pt idx="1101">
                  <c:v>43293.468807870369</c:v>
                </c:pt>
                <c:pt idx="1102">
                  <c:v>43293.479224594907</c:v>
                </c:pt>
                <c:pt idx="1103">
                  <c:v>43293.489641319444</c:v>
                </c:pt>
                <c:pt idx="1104">
                  <c:v>43293.500058043981</c:v>
                </c:pt>
                <c:pt idx="1105">
                  <c:v>43293.510474768518</c:v>
                </c:pt>
                <c:pt idx="1106">
                  <c:v>43293.520891493055</c:v>
                </c:pt>
                <c:pt idx="1107">
                  <c:v>43293.531308217593</c:v>
                </c:pt>
                <c:pt idx="1108">
                  <c:v>43293.54172494213</c:v>
                </c:pt>
                <c:pt idx="1109">
                  <c:v>43293.552141666667</c:v>
                </c:pt>
                <c:pt idx="1110">
                  <c:v>43293.562558391204</c:v>
                </c:pt>
                <c:pt idx="1111">
                  <c:v>43293.572975115741</c:v>
                </c:pt>
                <c:pt idx="1112">
                  <c:v>43293.583391840279</c:v>
                </c:pt>
                <c:pt idx="1113">
                  <c:v>43293.593808564816</c:v>
                </c:pt>
                <c:pt idx="1114">
                  <c:v>43293.604225289353</c:v>
                </c:pt>
                <c:pt idx="1115">
                  <c:v>43293.61464201389</c:v>
                </c:pt>
                <c:pt idx="1116">
                  <c:v>43293.625058738427</c:v>
                </c:pt>
                <c:pt idx="1117">
                  <c:v>43293.635475462965</c:v>
                </c:pt>
                <c:pt idx="1118">
                  <c:v>43293.645892187502</c:v>
                </c:pt>
                <c:pt idx="1119">
                  <c:v>43293.656308912039</c:v>
                </c:pt>
                <c:pt idx="1120">
                  <c:v>43293.666725636576</c:v>
                </c:pt>
                <c:pt idx="1121">
                  <c:v>43293.677142361114</c:v>
                </c:pt>
                <c:pt idx="1122">
                  <c:v>43293.687559085651</c:v>
                </c:pt>
                <c:pt idx="1123">
                  <c:v>43293.697975810188</c:v>
                </c:pt>
                <c:pt idx="1124">
                  <c:v>43293.708392534725</c:v>
                </c:pt>
                <c:pt idx="1125">
                  <c:v>43293.718809259262</c:v>
                </c:pt>
                <c:pt idx="1126">
                  <c:v>43293.7292259838</c:v>
                </c:pt>
                <c:pt idx="1127">
                  <c:v>43293.739642708337</c:v>
                </c:pt>
                <c:pt idx="1128">
                  <c:v>43293.750059432874</c:v>
                </c:pt>
                <c:pt idx="1129">
                  <c:v>43293.760476157404</c:v>
                </c:pt>
                <c:pt idx="1130">
                  <c:v>43293.770892881941</c:v>
                </c:pt>
                <c:pt idx="1131">
                  <c:v>43293.781309606478</c:v>
                </c:pt>
                <c:pt idx="1132">
                  <c:v>43293.791726331016</c:v>
                </c:pt>
                <c:pt idx="1133">
                  <c:v>43293.802143055553</c:v>
                </c:pt>
                <c:pt idx="1134">
                  <c:v>43293.81255978009</c:v>
                </c:pt>
                <c:pt idx="1135">
                  <c:v>43293.822976504627</c:v>
                </c:pt>
                <c:pt idx="1136">
                  <c:v>43293.833393229164</c:v>
                </c:pt>
                <c:pt idx="1137">
                  <c:v>43293.843809953702</c:v>
                </c:pt>
                <c:pt idx="1138">
                  <c:v>43293.854226678239</c:v>
                </c:pt>
                <c:pt idx="1139">
                  <c:v>43293.864643402776</c:v>
                </c:pt>
                <c:pt idx="1140">
                  <c:v>43293.875060127313</c:v>
                </c:pt>
                <c:pt idx="1141">
                  <c:v>43293.88547685185</c:v>
                </c:pt>
                <c:pt idx="1142">
                  <c:v>43293.895893576388</c:v>
                </c:pt>
                <c:pt idx="1143">
                  <c:v>43293.906310300925</c:v>
                </c:pt>
                <c:pt idx="1144">
                  <c:v>43293.916727025462</c:v>
                </c:pt>
                <c:pt idx="1145">
                  <c:v>43293.927143749999</c:v>
                </c:pt>
                <c:pt idx="1146">
                  <c:v>43293.937560474536</c:v>
                </c:pt>
                <c:pt idx="1147">
                  <c:v>43293.947977199074</c:v>
                </c:pt>
                <c:pt idx="1148">
                  <c:v>43293.958393923611</c:v>
                </c:pt>
                <c:pt idx="1149">
                  <c:v>43293.968810648148</c:v>
                </c:pt>
                <c:pt idx="1150">
                  <c:v>43293.979227372685</c:v>
                </c:pt>
                <c:pt idx="1151">
                  <c:v>43293.989644097222</c:v>
                </c:pt>
                <c:pt idx="1152">
                  <c:v>43294.00006082176</c:v>
                </c:pt>
                <c:pt idx="1153">
                  <c:v>43294.010477546297</c:v>
                </c:pt>
                <c:pt idx="1154">
                  <c:v>43294.020894270834</c:v>
                </c:pt>
                <c:pt idx="1155">
                  <c:v>43294.031310995371</c:v>
                </c:pt>
                <c:pt idx="1156">
                  <c:v>43294.041727719909</c:v>
                </c:pt>
                <c:pt idx="1157">
                  <c:v>43294.052144444446</c:v>
                </c:pt>
                <c:pt idx="1158">
                  <c:v>43294.062561168983</c:v>
                </c:pt>
                <c:pt idx="1159">
                  <c:v>43294.07297789352</c:v>
                </c:pt>
                <c:pt idx="1160">
                  <c:v>43294.083394618057</c:v>
                </c:pt>
                <c:pt idx="1161">
                  <c:v>43294.093811342595</c:v>
                </c:pt>
                <c:pt idx="1162">
                  <c:v>43294.104228067132</c:v>
                </c:pt>
                <c:pt idx="1163">
                  <c:v>43294.114644791669</c:v>
                </c:pt>
                <c:pt idx="1164">
                  <c:v>43294.125061516206</c:v>
                </c:pt>
                <c:pt idx="1165">
                  <c:v>43294.135478240743</c:v>
                </c:pt>
                <c:pt idx="1166">
                  <c:v>43294.145894965281</c:v>
                </c:pt>
                <c:pt idx="1167">
                  <c:v>43294.156311689818</c:v>
                </c:pt>
                <c:pt idx="1168">
                  <c:v>43294.166728414355</c:v>
                </c:pt>
                <c:pt idx="1169">
                  <c:v>43294.177145138892</c:v>
                </c:pt>
                <c:pt idx="1170">
                  <c:v>43294.187561863429</c:v>
                </c:pt>
                <c:pt idx="1171">
                  <c:v>43294.197978587959</c:v>
                </c:pt>
                <c:pt idx="1172">
                  <c:v>43294.208395312497</c:v>
                </c:pt>
                <c:pt idx="1173">
                  <c:v>43294.218812037034</c:v>
                </c:pt>
                <c:pt idx="1174">
                  <c:v>43294.229228761571</c:v>
                </c:pt>
                <c:pt idx="1175">
                  <c:v>43294.239645486108</c:v>
                </c:pt>
                <c:pt idx="1176">
                  <c:v>43294.250062210645</c:v>
                </c:pt>
                <c:pt idx="1177">
                  <c:v>43294.260478935183</c:v>
                </c:pt>
                <c:pt idx="1178">
                  <c:v>43294.27089565972</c:v>
                </c:pt>
                <c:pt idx="1179">
                  <c:v>43294.281312384257</c:v>
                </c:pt>
                <c:pt idx="1180">
                  <c:v>43294.291729108794</c:v>
                </c:pt>
                <c:pt idx="1181">
                  <c:v>43294.302145833331</c:v>
                </c:pt>
                <c:pt idx="1182">
                  <c:v>43294.312562557869</c:v>
                </c:pt>
                <c:pt idx="1183">
                  <c:v>43294.322979282406</c:v>
                </c:pt>
                <c:pt idx="1184">
                  <c:v>43294.333396006943</c:v>
                </c:pt>
                <c:pt idx="1185">
                  <c:v>43294.34381273148</c:v>
                </c:pt>
                <c:pt idx="1186">
                  <c:v>43294.354229456017</c:v>
                </c:pt>
                <c:pt idx="1187">
                  <c:v>43294.364646180555</c:v>
                </c:pt>
                <c:pt idx="1188">
                  <c:v>43294.375062905092</c:v>
                </c:pt>
                <c:pt idx="1189">
                  <c:v>43294.385479629629</c:v>
                </c:pt>
                <c:pt idx="1190">
                  <c:v>43294.395896354166</c:v>
                </c:pt>
                <c:pt idx="1191">
                  <c:v>43294.406313078704</c:v>
                </c:pt>
                <c:pt idx="1192">
                  <c:v>43294.416729803241</c:v>
                </c:pt>
                <c:pt idx="1193">
                  <c:v>43294.427146527778</c:v>
                </c:pt>
                <c:pt idx="1194">
                  <c:v>43294.437563252315</c:v>
                </c:pt>
                <c:pt idx="1195">
                  <c:v>43294.447979976852</c:v>
                </c:pt>
                <c:pt idx="1196">
                  <c:v>43294.45839670139</c:v>
                </c:pt>
                <c:pt idx="1197">
                  <c:v>43294.468813425927</c:v>
                </c:pt>
                <c:pt idx="1198">
                  <c:v>43294.479230150464</c:v>
                </c:pt>
                <c:pt idx="1199">
                  <c:v>43294.489646875001</c:v>
                </c:pt>
                <c:pt idx="1200">
                  <c:v>43294.500063599538</c:v>
                </c:pt>
                <c:pt idx="1201">
                  <c:v>43294.510480324076</c:v>
                </c:pt>
                <c:pt idx="1202">
                  <c:v>43294.520897048613</c:v>
                </c:pt>
                <c:pt idx="1203">
                  <c:v>43294.53131377315</c:v>
                </c:pt>
                <c:pt idx="1204">
                  <c:v>43294.541730497687</c:v>
                </c:pt>
                <c:pt idx="1205">
                  <c:v>43294.552147222224</c:v>
                </c:pt>
                <c:pt idx="1206">
                  <c:v>43294.562563946762</c:v>
                </c:pt>
                <c:pt idx="1207">
                  <c:v>43294.572980671299</c:v>
                </c:pt>
                <c:pt idx="1208">
                  <c:v>43294.583397395836</c:v>
                </c:pt>
                <c:pt idx="1209">
                  <c:v>43294.593814120373</c:v>
                </c:pt>
                <c:pt idx="1210">
                  <c:v>43294.60423084491</c:v>
                </c:pt>
                <c:pt idx="1211">
                  <c:v>43294.614647569448</c:v>
                </c:pt>
                <c:pt idx="1212">
                  <c:v>43294.625064293985</c:v>
                </c:pt>
                <c:pt idx="1213">
                  <c:v>43294.635481018522</c:v>
                </c:pt>
                <c:pt idx="1214">
                  <c:v>43294.645897743052</c:v>
                </c:pt>
                <c:pt idx="1215">
                  <c:v>43294.656314467589</c:v>
                </c:pt>
                <c:pt idx="1216">
                  <c:v>43294.666731192126</c:v>
                </c:pt>
                <c:pt idx="1217">
                  <c:v>43294.677147916664</c:v>
                </c:pt>
                <c:pt idx="1218">
                  <c:v>43294.687564641201</c:v>
                </c:pt>
                <c:pt idx="1219">
                  <c:v>43294.697981365738</c:v>
                </c:pt>
                <c:pt idx="1220">
                  <c:v>43294.708398090275</c:v>
                </c:pt>
                <c:pt idx="1221">
                  <c:v>43294.718814814813</c:v>
                </c:pt>
                <c:pt idx="1222">
                  <c:v>43294.72923153935</c:v>
                </c:pt>
                <c:pt idx="1223">
                  <c:v>43294.739648263887</c:v>
                </c:pt>
                <c:pt idx="1224">
                  <c:v>43294.750064988424</c:v>
                </c:pt>
                <c:pt idx="1225">
                  <c:v>43294.760481712961</c:v>
                </c:pt>
                <c:pt idx="1226">
                  <c:v>43294.770898437499</c:v>
                </c:pt>
                <c:pt idx="1227">
                  <c:v>43294.781315162036</c:v>
                </c:pt>
                <c:pt idx="1228">
                  <c:v>43294.791731886573</c:v>
                </c:pt>
                <c:pt idx="1229">
                  <c:v>43294.80214861111</c:v>
                </c:pt>
                <c:pt idx="1230">
                  <c:v>43294.812565335647</c:v>
                </c:pt>
                <c:pt idx="1231">
                  <c:v>43294.822982060185</c:v>
                </c:pt>
                <c:pt idx="1232">
                  <c:v>43294.833398784722</c:v>
                </c:pt>
                <c:pt idx="1233">
                  <c:v>43294.843815509259</c:v>
                </c:pt>
                <c:pt idx="1234">
                  <c:v>43294.854232233796</c:v>
                </c:pt>
                <c:pt idx="1235">
                  <c:v>43294.864648958333</c:v>
                </c:pt>
                <c:pt idx="1236">
                  <c:v>43294.875065682871</c:v>
                </c:pt>
                <c:pt idx="1237">
                  <c:v>43294.885482407408</c:v>
                </c:pt>
                <c:pt idx="1238">
                  <c:v>43294.895899131945</c:v>
                </c:pt>
                <c:pt idx="1239">
                  <c:v>43294.906315856482</c:v>
                </c:pt>
                <c:pt idx="1240">
                  <c:v>43294.916732581019</c:v>
                </c:pt>
                <c:pt idx="1241">
                  <c:v>43294.927149305557</c:v>
                </c:pt>
                <c:pt idx="1242">
                  <c:v>43294.937566030094</c:v>
                </c:pt>
                <c:pt idx="1243">
                  <c:v>43294.947982754631</c:v>
                </c:pt>
                <c:pt idx="1244">
                  <c:v>43294.958399479168</c:v>
                </c:pt>
                <c:pt idx="1245">
                  <c:v>43294.968816203706</c:v>
                </c:pt>
                <c:pt idx="1246">
                  <c:v>43294.979232928243</c:v>
                </c:pt>
                <c:pt idx="1247">
                  <c:v>43294.98964965278</c:v>
                </c:pt>
                <c:pt idx="1248">
                  <c:v>43295.000066377317</c:v>
                </c:pt>
                <c:pt idx="1249">
                  <c:v>43295.010483101854</c:v>
                </c:pt>
                <c:pt idx="1250">
                  <c:v>43295.020899826392</c:v>
                </c:pt>
                <c:pt idx="1251">
                  <c:v>43295.031316550929</c:v>
                </c:pt>
                <c:pt idx="1252">
                  <c:v>43295.041733275466</c:v>
                </c:pt>
                <c:pt idx="1253">
                  <c:v>43295.052150000003</c:v>
                </c:pt>
                <c:pt idx="1254">
                  <c:v>43295.06256672454</c:v>
                </c:pt>
                <c:pt idx="1255">
                  <c:v>43295.072983449078</c:v>
                </c:pt>
                <c:pt idx="1256">
                  <c:v>43295.083400173608</c:v>
                </c:pt>
                <c:pt idx="1257">
                  <c:v>43295.093816898145</c:v>
                </c:pt>
                <c:pt idx="1258">
                  <c:v>43295.104233622682</c:v>
                </c:pt>
                <c:pt idx="1259">
                  <c:v>43295.114650347219</c:v>
                </c:pt>
                <c:pt idx="1260">
                  <c:v>43295.125067071756</c:v>
                </c:pt>
                <c:pt idx="1261">
                  <c:v>43295.135483796294</c:v>
                </c:pt>
                <c:pt idx="1262">
                  <c:v>43295.145900520831</c:v>
                </c:pt>
                <c:pt idx="1263">
                  <c:v>43295.156317245368</c:v>
                </c:pt>
                <c:pt idx="1264">
                  <c:v>43295.166733969905</c:v>
                </c:pt>
                <c:pt idx="1265">
                  <c:v>43295.177150694442</c:v>
                </c:pt>
                <c:pt idx="1266">
                  <c:v>43295.18756741898</c:v>
                </c:pt>
                <c:pt idx="1267">
                  <c:v>43295.197984143517</c:v>
                </c:pt>
                <c:pt idx="1268">
                  <c:v>43295.208400868054</c:v>
                </c:pt>
                <c:pt idx="1269">
                  <c:v>43295.218817592591</c:v>
                </c:pt>
                <c:pt idx="1270">
                  <c:v>43295.229234317128</c:v>
                </c:pt>
                <c:pt idx="1271">
                  <c:v>43295.239651041666</c:v>
                </c:pt>
                <c:pt idx="1272">
                  <c:v>43295.250067766203</c:v>
                </c:pt>
                <c:pt idx="1273">
                  <c:v>43295.26048449074</c:v>
                </c:pt>
                <c:pt idx="1274">
                  <c:v>43295.270901215277</c:v>
                </c:pt>
                <c:pt idx="1275">
                  <c:v>43295.281317939814</c:v>
                </c:pt>
                <c:pt idx="1276">
                  <c:v>43295.291734664352</c:v>
                </c:pt>
                <c:pt idx="1277">
                  <c:v>43295.302151388889</c:v>
                </c:pt>
                <c:pt idx="1278">
                  <c:v>43295.312568113426</c:v>
                </c:pt>
                <c:pt idx="1279">
                  <c:v>43295.322984837963</c:v>
                </c:pt>
                <c:pt idx="1280">
                  <c:v>43295.333401562501</c:v>
                </c:pt>
                <c:pt idx="1281">
                  <c:v>43295.343818287038</c:v>
                </c:pt>
                <c:pt idx="1282">
                  <c:v>43295.354235011575</c:v>
                </c:pt>
                <c:pt idx="1283">
                  <c:v>43295.364651736112</c:v>
                </c:pt>
                <c:pt idx="1284">
                  <c:v>43295.375068460649</c:v>
                </c:pt>
                <c:pt idx="1285">
                  <c:v>43295.385485185187</c:v>
                </c:pt>
                <c:pt idx="1286">
                  <c:v>43295.395901909724</c:v>
                </c:pt>
                <c:pt idx="1287">
                  <c:v>43295.406318634261</c:v>
                </c:pt>
                <c:pt idx="1288">
                  <c:v>43295.416735358798</c:v>
                </c:pt>
                <c:pt idx="1289">
                  <c:v>43295.427152083335</c:v>
                </c:pt>
                <c:pt idx="1290">
                  <c:v>43295.437568807873</c:v>
                </c:pt>
                <c:pt idx="1291">
                  <c:v>43295.44798553241</c:v>
                </c:pt>
                <c:pt idx="1292">
                  <c:v>43295.458402256947</c:v>
                </c:pt>
                <c:pt idx="1293">
                  <c:v>43295.468818981484</c:v>
                </c:pt>
                <c:pt idx="1294">
                  <c:v>43295.479235706021</c:v>
                </c:pt>
                <c:pt idx="1295">
                  <c:v>43295.489652430559</c:v>
                </c:pt>
                <c:pt idx="1296">
                  <c:v>43295.500069155096</c:v>
                </c:pt>
                <c:pt idx="1297">
                  <c:v>43295.510485879633</c:v>
                </c:pt>
                <c:pt idx="1298">
                  <c:v>43295.52090260417</c:v>
                </c:pt>
                <c:pt idx="1299">
                  <c:v>43295.5313193287</c:v>
                </c:pt>
                <c:pt idx="1300">
                  <c:v>43295.541736053237</c:v>
                </c:pt>
                <c:pt idx="1301">
                  <c:v>43295.552152777775</c:v>
                </c:pt>
                <c:pt idx="1302">
                  <c:v>43295.562569502312</c:v>
                </c:pt>
                <c:pt idx="1303">
                  <c:v>43295.572986226849</c:v>
                </c:pt>
                <c:pt idx="1304">
                  <c:v>43295.583402951386</c:v>
                </c:pt>
                <c:pt idx="1305">
                  <c:v>43295.593819675923</c:v>
                </c:pt>
                <c:pt idx="1306">
                  <c:v>43295.604236400461</c:v>
                </c:pt>
                <c:pt idx="1307">
                  <c:v>43295.614653124998</c:v>
                </c:pt>
                <c:pt idx="1308">
                  <c:v>43295.625069849535</c:v>
                </c:pt>
                <c:pt idx="1309">
                  <c:v>43295.635486574072</c:v>
                </c:pt>
                <c:pt idx="1310">
                  <c:v>43295.645903298609</c:v>
                </c:pt>
                <c:pt idx="1311">
                  <c:v>43295.656320023147</c:v>
                </c:pt>
                <c:pt idx="1312">
                  <c:v>43295.666736747684</c:v>
                </c:pt>
                <c:pt idx="1313">
                  <c:v>43295.677153472221</c:v>
                </c:pt>
                <c:pt idx="1314">
                  <c:v>43295.687570196758</c:v>
                </c:pt>
                <c:pt idx="1315">
                  <c:v>43295.697986921296</c:v>
                </c:pt>
                <c:pt idx="1316">
                  <c:v>43295.708403645833</c:v>
                </c:pt>
                <c:pt idx="1317">
                  <c:v>43295.71882037037</c:v>
                </c:pt>
                <c:pt idx="1318">
                  <c:v>43295.729237094907</c:v>
                </c:pt>
                <c:pt idx="1319">
                  <c:v>43295.739653819444</c:v>
                </c:pt>
                <c:pt idx="1320">
                  <c:v>43295.750070543982</c:v>
                </c:pt>
                <c:pt idx="1321">
                  <c:v>43295.760487268519</c:v>
                </c:pt>
                <c:pt idx="1322">
                  <c:v>43295.770903993056</c:v>
                </c:pt>
                <c:pt idx="1323">
                  <c:v>43295.781320717593</c:v>
                </c:pt>
                <c:pt idx="1324">
                  <c:v>43295.79173744213</c:v>
                </c:pt>
                <c:pt idx="1325">
                  <c:v>43295.802154166668</c:v>
                </c:pt>
                <c:pt idx="1326">
                  <c:v>43295.812570891205</c:v>
                </c:pt>
                <c:pt idx="1327">
                  <c:v>43295.822987615742</c:v>
                </c:pt>
                <c:pt idx="1328">
                  <c:v>43295.833404340279</c:v>
                </c:pt>
                <c:pt idx="1329">
                  <c:v>43295.843821064816</c:v>
                </c:pt>
                <c:pt idx="1330">
                  <c:v>43295.854237789354</c:v>
                </c:pt>
                <c:pt idx="1331">
                  <c:v>43295.864654513891</c:v>
                </c:pt>
                <c:pt idx="1332">
                  <c:v>43295.875071238428</c:v>
                </c:pt>
                <c:pt idx="1333">
                  <c:v>43295.885487962965</c:v>
                </c:pt>
                <c:pt idx="1334">
                  <c:v>43295.895904687502</c:v>
                </c:pt>
                <c:pt idx="1335">
                  <c:v>43295.90632141204</c:v>
                </c:pt>
                <c:pt idx="1336">
                  <c:v>43295.916738136577</c:v>
                </c:pt>
                <c:pt idx="1337">
                  <c:v>43295.927154861114</c:v>
                </c:pt>
                <c:pt idx="1338">
                  <c:v>43295.937571585651</c:v>
                </c:pt>
                <c:pt idx="1339">
                  <c:v>43295.947988310189</c:v>
                </c:pt>
                <c:pt idx="1340">
                  <c:v>43295.958405034726</c:v>
                </c:pt>
                <c:pt idx="1341">
                  <c:v>43295.968821759256</c:v>
                </c:pt>
                <c:pt idx="1342">
                  <c:v>43295.979238483793</c:v>
                </c:pt>
                <c:pt idx="1343">
                  <c:v>43295.98965520833</c:v>
                </c:pt>
                <c:pt idx="1344">
                  <c:v>43296.000071932867</c:v>
                </c:pt>
                <c:pt idx="1345">
                  <c:v>43296.010488657404</c:v>
                </c:pt>
                <c:pt idx="1346">
                  <c:v>43296.020905381942</c:v>
                </c:pt>
                <c:pt idx="1347">
                  <c:v>43296.031322106479</c:v>
                </c:pt>
                <c:pt idx="1348">
                  <c:v>43296.041738831016</c:v>
                </c:pt>
                <c:pt idx="1349">
                  <c:v>43296.052155555553</c:v>
                </c:pt>
                <c:pt idx="1350">
                  <c:v>43296.062572280091</c:v>
                </c:pt>
                <c:pt idx="1351">
                  <c:v>43296.072989004628</c:v>
                </c:pt>
                <c:pt idx="1352">
                  <c:v>43296.083405729165</c:v>
                </c:pt>
                <c:pt idx="1353">
                  <c:v>43296.093822453702</c:v>
                </c:pt>
                <c:pt idx="1354">
                  <c:v>43296.104239178239</c:v>
                </c:pt>
                <c:pt idx="1355">
                  <c:v>43296.114655902777</c:v>
                </c:pt>
                <c:pt idx="1356">
                  <c:v>43296.125072627314</c:v>
                </c:pt>
                <c:pt idx="1357">
                  <c:v>43296.135489351851</c:v>
                </c:pt>
                <c:pt idx="1358">
                  <c:v>43296.145906076388</c:v>
                </c:pt>
                <c:pt idx="1359">
                  <c:v>43296.156322800925</c:v>
                </c:pt>
                <c:pt idx="1360">
                  <c:v>43296.166739525463</c:v>
                </c:pt>
                <c:pt idx="1361">
                  <c:v>43296.17715625</c:v>
                </c:pt>
                <c:pt idx="1362">
                  <c:v>43296.187572974537</c:v>
                </c:pt>
                <c:pt idx="1363">
                  <c:v>43296.197989699074</c:v>
                </c:pt>
                <c:pt idx="1364">
                  <c:v>43296.208406423611</c:v>
                </c:pt>
                <c:pt idx="1365">
                  <c:v>43296.218823148149</c:v>
                </c:pt>
                <c:pt idx="1366">
                  <c:v>43296.229239872686</c:v>
                </c:pt>
                <c:pt idx="1367">
                  <c:v>43296.239656597223</c:v>
                </c:pt>
                <c:pt idx="1368">
                  <c:v>43296.25007332176</c:v>
                </c:pt>
                <c:pt idx="1369">
                  <c:v>43296.260490046297</c:v>
                </c:pt>
                <c:pt idx="1370">
                  <c:v>43296.270906770835</c:v>
                </c:pt>
                <c:pt idx="1371">
                  <c:v>43296.281323495372</c:v>
                </c:pt>
                <c:pt idx="1372">
                  <c:v>43296.291740219909</c:v>
                </c:pt>
                <c:pt idx="1373">
                  <c:v>43296.302156944446</c:v>
                </c:pt>
                <c:pt idx="1374">
                  <c:v>43296.312573668984</c:v>
                </c:pt>
                <c:pt idx="1375">
                  <c:v>43296.322990393521</c:v>
                </c:pt>
                <c:pt idx="1376">
                  <c:v>43296.333407118058</c:v>
                </c:pt>
                <c:pt idx="1377">
                  <c:v>43296.343823842595</c:v>
                </c:pt>
                <c:pt idx="1378">
                  <c:v>43296.354240567132</c:v>
                </c:pt>
                <c:pt idx="1379">
                  <c:v>43296.36465729167</c:v>
                </c:pt>
                <c:pt idx="1380">
                  <c:v>43296.375074016207</c:v>
                </c:pt>
                <c:pt idx="1381">
                  <c:v>43296.385490740744</c:v>
                </c:pt>
                <c:pt idx="1382">
                  <c:v>43296.395907465281</c:v>
                </c:pt>
                <c:pt idx="1383">
                  <c:v>43296.406324189818</c:v>
                </c:pt>
                <c:pt idx="1384">
                  <c:v>43296.416740914348</c:v>
                </c:pt>
                <c:pt idx="1385">
                  <c:v>43296.427157638886</c:v>
                </c:pt>
                <c:pt idx="1386">
                  <c:v>43296.437574363423</c:v>
                </c:pt>
                <c:pt idx="1387">
                  <c:v>43296.44799108796</c:v>
                </c:pt>
                <c:pt idx="1388">
                  <c:v>43296.458407812497</c:v>
                </c:pt>
                <c:pt idx="1389">
                  <c:v>43296.468824537034</c:v>
                </c:pt>
                <c:pt idx="1390">
                  <c:v>43296.479241261572</c:v>
                </c:pt>
                <c:pt idx="1391">
                  <c:v>43296.489657986109</c:v>
                </c:pt>
                <c:pt idx="1392">
                  <c:v>43296.500074710646</c:v>
                </c:pt>
                <c:pt idx="1393">
                  <c:v>43296.510491435183</c:v>
                </c:pt>
                <c:pt idx="1394">
                  <c:v>43296.52090815972</c:v>
                </c:pt>
                <c:pt idx="1395">
                  <c:v>43296.531324884258</c:v>
                </c:pt>
                <c:pt idx="1396">
                  <c:v>43296.541741608795</c:v>
                </c:pt>
                <c:pt idx="1397">
                  <c:v>43296.552158333332</c:v>
                </c:pt>
                <c:pt idx="1398">
                  <c:v>43296.562575057869</c:v>
                </c:pt>
                <c:pt idx="1399">
                  <c:v>43296.572991782406</c:v>
                </c:pt>
                <c:pt idx="1400">
                  <c:v>43296.583408506944</c:v>
                </c:pt>
                <c:pt idx="1401">
                  <c:v>43296.593825231481</c:v>
                </c:pt>
                <c:pt idx="1402">
                  <c:v>43296.604241956018</c:v>
                </c:pt>
                <c:pt idx="1403">
                  <c:v>43296.614658680555</c:v>
                </c:pt>
                <c:pt idx="1404">
                  <c:v>43296.625075405093</c:v>
                </c:pt>
                <c:pt idx="1405">
                  <c:v>43296.63549212963</c:v>
                </c:pt>
                <c:pt idx="1406">
                  <c:v>43296.645908854167</c:v>
                </c:pt>
                <c:pt idx="1407">
                  <c:v>43296.656325578704</c:v>
                </c:pt>
                <c:pt idx="1408">
                  <c:v>43296.666742303241</c:v>
                </c:pt>
                <c:pt idx="1409">
                  <c:v>43296.677159027779</c:v>
                </c:pt>
                <c:pt idx="1410">
                  <c:v>43296.687575752316</c:v>
                </c:pt>
                <c:pt idx="1411">
                  <c:v>43296.697992476853</c:v>
                </c:pt>
                <c:pt idx="1412">
                  <c:v>43296.70840920139</c:v>
                </c:pt>
                <c:pt idx="1413">
                  <c:v>43296.718825925927</c:v>
                </c:pt>
                <c:pt idx="1414">
                  <c:v>43296.729242650465</c:v>
                </c:pt>
                <c:pt idx="1415">
                  <c:v>43296.739659375002</c:v>
                </c:pt>
                <c:pt idx="1416">
                  <c:v>43296.750076099539</c:v>
                </c:pt>
                <c:pt idx="1417">
                  <c:v>43296.760492824076</c:v>
                </c:pt>
                <c:pt idx="1418">
                  <c:v>43296.770909548613</c:v>
                </c:pt>
                <c:pt idx="1419">
                  <c:v>43296.781326273151</c:v>
                </c:pt>
                <c:pt idx="1420">
                  <c:v>43296.791742997688</c:v>
                </c:pt>
                <c:pt idx="1421">
                  <c:v>43296.802159722225</c:v>
                </c:pt>
                <c:pt idx="1422">
                  <c:v>43296.812576446762</c:v>
                </c:pt>
                <c:pt idx="1423">
                  <c:v>43296.822993171299</c:v>
                </c:pt>
                <c:pt idx="1424">
                  <c:v>43296.833409895837</c:v>
                </c:pt>
                <c:pt idx="1425">
                  <c:v>43296.843826620374</c:v>
                </c:pt>
                <c:pt idx="1426">
                  <c:v>43296.854243344904</c:v>
                </c:pt>
                <c:pt idx="1427">
                  <c:v>43296.864660069441</c:v>
                </c:pt>
                <c:pt idx="1428">
                  <c:v>43296.875076793978</c:v>
                </c:pt>
                <c:pt idx="1429">
                  <c:v>43296.885493518515</c:v>
                </c:pt>
                <c:pt idx="1430">
                  <c:v>43296.895910243053</c:v>
                </c:pt>
                <c:pt idx="1431">
                  <c:v>43296.90632696759</c:v>
                </c:pt>
                <c:pt idx="1432">
                  <c:v>43296.916743692127</c:v>
                </c:pt>
                <c:pt idx="1433">
                  <c:v>43296.927160416664</c:v>
                </c:pt>
                <c:pt idx="1434">
                  <c:v>43296.937577141201</c:v>
                </c:pt>
                <c:pt idx="1435">
                  <c:v>43296.947993865739</c:v>
                </c:pt>
                <c:pt idx="1436">
                  <c:v>43296.958410590276</c:v>
                </c:pt>
                <c:pt idx="1437">
                  <c:v>43296.968827314813</c:v>
                </c:pt>
                <c:pt idx="1438">
                  <c:v>43296.97924403935</c:v>
                </c:pt>
                <c:pt idx="1439">
                  <c:v>43296.989660763888</c:v>
                </c:pt>
                <c:pt idx="1440">
                  <c:v>43297.000077488425</c:v>
                </c:pt>
                <c:pt idx="1441">
                  <c:v>43297.010494212962</c:v>
                </c:pt>
                <c:pt idx="1442">
                  <c:v>43297.020910937499</c:v>
                </c:pt>
                <c:pt idx="1443">
                  <c:v>43297.031327662036</c:v>
                </c:pt>
                <c:pt idx="1444">
                  <c:v>43297.041744386574</c:v>
                </c:pt>
                <c:pt idx="1445">
                  <c:v>43297.052161111111</c:v>
                </c:pt>
                <c:pt idx="1446">
                  <c:v>43297.062577835648</c:v>
                </c:pt>
                <c:pt idx="1447">
                  <c:v>43297.072994560185</c:v>
                </c:pt>
                <c:pt idx="1448">
                  <c:v>43297.083411284722</c:v>
                </c:pt>
                <c:pt idx="1449">
                  <c:v>43297.09382800926</c:v>
                </c:pt>
                <c:pt idx="1450">
                  <c:v>43297.104244733797</c:v>
                </c:pt>
                <c:pt idx="1451">
                  <c:v>43297.114661458334</c:v>
                </c:pt>
                <c:pt idx="1452">
                  <c:v>43297.125078182871</c:v>
                </c:pt>
                <c:pt idx="1453">
                  <c:v>43297.135494907408</c:v>
                </c:pt>
                <c:pt idx="1454">
                  <c:v>43297.145911631946</c:v>
                </c:pt>
                <c:pt idx="1455">
                  <c:v>43297.156328356483</c:v>
                </c:pt>
                <c:pt idx="1456">
                  <c:v>43297.16674508102</c:v>
                </c:pt>
                <c:pt idx="1457">
                  <c:v>43297.177161805557</c:v>
                </c:pt>
                <c:pt idx="1458">
                  <c:v>43297.187578530094</c:v>
                </c:pt>
                <c:pt idx="1459">
                  <c:v>43297.197995254632</c:v>
                </c:pt>
                <c:pt idx="1460">
                  <c:v>43297.208411979169</c:v>
                </c:pt>
                <c:pt idx="1461">
                  <c:v>43297.218828703706</c:v>
                </c:pt>
                <c:pt idx="1462">
                  <c:v>43297.229245428243</c:v>
                </c:pt>
                <c:pt idx="1463">
                  <c:v>43297.239662152781</c:v>
                </c:pt>
                <c:pt idx="1464">
                  <c:v>43297.250078877318</c:v>
                </c:pt>
                <c:pt idx="1465">
                  <c:v>43297.260495601855</c:v>
                </c:pt>
                <c:pt idx="1466">
                  <c:v>43297.270912326392</c:v>
                </c:pt>
                <c:pt idx="1467">
                  <c:v>43297.281329050929</c:v>
                </c:pt>
                <c:pt idx="1468">
                  <c:v>43297.291745775467</c:v>
                </c:pt>
                <c:pt idx="1469">
                  <c:v>43297.302162499996</c:v>
                </c:pt>
                <c:pt idx="1470">
                  <c:v>43297.312579224534</c:v>
                </c:pt>
                <c:pt idx="1471">
                  <c:v>43297.322995949071</c:v>
                </c:pt>
                <c:pt idx="1472">
                  <c:v>43297.333412673608</c:v>
                </c:pt>
                <c:pt idx="1473">
                  <c:v>43297.343829398145</c:v>
                </c:pt>
                <c:pt idx="1474">
                  <c:v>43297.354246122683</c:v>
                </c:pt>
                <c:pt idx="1475">
                  <c:v>43297.36466284722</c:v>
                </c:pt>
                <c:pt idx="1476">
                  <c:v>43297.375079571757</c:v>
                </c:pt>
                <c:pt idx="1477">
                  <c:v>43297.385496296294</c:v>
                </c:pt>
                <c:pt idx="1478">
                  <c:v>43297.395913020831</c:v>
                </c:pt>
                <c:pt idx="1479">
                  <c:v>43297.406329745369</c:v>
                </c:pt>
                <c:pt idx="1480">
                  <c:v>43297.416746469906</c:v>
                </c:pt>
                <c:pt idx="1481">
                  <c:v>43297.427163194443</c:v>
                </c:pt>
                <c:pt idx="1482">
                  <c:v>43297.43757991898</c:v>
                </c:pt>
                <c:pt idx="1483">
                  <c:v>43297.447996643517</c:v>
                </c:pt>
                <c:pt idx="1484">
                  <c:v>43297.458413368055</c:v>
                </c:pt>
                <c:pt idx="1485">
                  <c:v>43297.468830092592</c:v>
                </c:pt>
                <c:pt idx="1486">
                  <c:v>43297.479246817129</c:v>
                </c:pt>
                <c:pt idx="1487">
                  <c:v>43297.489663541666</c:v>
                </c:pt>
                <c:pt idx="1488">
                  <c:v>43297.500080266203</c:v>
                </c:pt>
                <c:pt idx="1489">
                  <c:v>43297.510496990741</c:v>
                </c:pt>
                <c:pt idx="1490">
                  <c:v>43297.520913715278</c:v>
                </c:pt>
                <c:pt idx="1491">
                  <c:v>43297.531330439815</c:v>
                </c:pt>
                <c:pt idx="1492">
                  <c:v>43297.541747164352</c:v>
                </c:pt>
                <c:pt idx="1493">
                  <c:v>43297.552163888889</c:v>
                </c:pt>
                <c:pt idx="1494">
                  <c:v>43297.562580613427</c:v>
                </c:pt>
                <c:pt idx="1495">
                  <c:v>43297.572997337964</c:v>
                </c:pt>
                <c:pt idx="1496">
                  <c:v>43297.583414062501</c:v>
                </c:pt>
                <c:pt idx="1497">
                  <c:v>43297.593830787038</c:v>
                </c:pt>
                <c:pt idx="1498">
                  <c:v>43297.604247511576</c:v>
                </c:pt>
                <c:pt idx="1499">
                  <c:v>43297.614664236113</c:v>
                </c:pt>
                <c:pt idx="1500">
                  <c:v>43297.62508096065</c:v>
                </c:pt>
                <c:pt idx="1501">
                  <c:v>43297.635497685187</c:v>
                </c:pt>
                <c:pt idx="1502">
                  <c:v>43297.645914409724</c:v>
                </c:pt>
                <c:pt idx="1503">
                  <c:v>43297.656331134262</c:v>
                </c:pt>
                <c:pt idx="1504">
                  <c:v>43297.666747858799</c:v>
                </c:pt>
                <c:pt idx="1505">
                  <c:v>43297.677164583336</c:v>
                </c:pt>
                <c:pt idx="1506">
                  <c:v>43297.687581307873</c:v>
                </c:pt>
                <c:pt idx="1507">
                  <c:v>43297.69799803241</c:v>
                </c:pt>
                <c:pt idx="1508">
                  <c:v>43297.708414756948</c:v>
                </c:pt>
                <c:pt idx="1509">
                  <c:v>43297.718831481485</c:v>
                </c:pt>
                <c:pt idx="1510">
                  <c:v>43297.729248206022</c:v>
                </c:pt>
                <c:pt idx="1511">
                  <c:v>43297.739664930552</c:v>
                </c:pt>
                <c:pt idx="1512">
                  <c:v>43297.750081655089</c:v>
                </c:pt>
                <c:pt idx="1513">
                  <c:v>43297.760498379626</c:v>
                </c:pt>
                <c:pt idx="1514">
                  <c:v>43297.770915104164</c:v>
                </c:pt>
                <c:pt idx="1515">
                  <c:v>43297.781331828701</c:v>
                </c:pt>
                <c:pt idx="1516">
                  <c:v>43297.791748553238</c:v>
                </c:pt>
                <c:pt idx="1517">
                  <c:v>43297.802165277775</c:v>
                </c:pt>
                <c:pt idx="1518">
                  <c:v>43297.812582002312</c:v>
                </c:pt>
                <c:pt idx="1519">
                  <c:v>43297.82299872685</c:v>
                </c:pt>
                <c:pt idx="1520">
                  <c:v>43297.833415451387</c:v>
                </c:pt>
                <c:pt idx="1521">
                  <c:v>43297.843832175924</c:v>
                </c:pt>
                <c:pt idx="1522">
                  <c:v>43297.854248900461</c:v>
                </c:pt>
                <c:pt idx="1523">
                  <c:v>43297.864665624998</c:v>
                </c:pt>
                <c:pt idx="1524">
                  <c:v>43297.875082349536</c:v>
                </c:pt>
                <c:pt idx="1525">
                  <c:v>43297.885499074073</c:v>
                </c:pt>
                <c:pt idx="1526">
                  <c:v>43297.89591579861</c:v>
                </c:pt>
                <c:pt idx="1527">
                  <c:v>43297.906332523147</c:v>
                </c:pt>
                <c:pt idx="1528">
                  <c:v>43297.916749247684</c:v>
                </c:pt>
                <c:pt idx="1529">
                  <c:v>43297.927165972222</c:v>
                </c:pt>
                <c:pt idx="1530">
                  <c:v>43297.937582696759</c:v>
                </c:pt>
                <c:pt idx="1531">
                  <c:v>43297.947999421296</c:v>
                </c:pt>
                <c:pt idx="1532">
                  <c:v>43297.958416145833</c:v>
                </c:pt>
                <c:pt idx="1533">
                  <c:v>43297.968832870371</c:v>
                </c:pt>
                <c:pt idx="1534">
                  <c:v>43297.979249594908</c:v>
                </c:pt>
                <c:pt idx="1535">
                  <c:v>43297.989666319445</c:v>
                </c:pt>
                <c:pt idx="1536">
                  <c:v>43298.000083043982</c:v>
                </c:pt>
                <c:pt idx="1537">
                  <c:v>43298.010499768519</c:v>
                </c:pt>
                <c:pt idx="1538">
                  <c:v>43298.020916493057</c:v>
                </c:pt>
                <c:pt idx="1539">
                  <c:v>43298.031333217594</c:v>
                </c:pt>
                <c:pt idx="1540">
                  <c:v>43298.041749942131</c:v>
                </c:pt>
                <c:pt idx="1541">
                  <c:v>43298.052166666668</c:v>
                </c:pt>
                <c:pt idx="1542">
                  <c:v>43298.062583391205</c:v>
                </c:pt>
                <c:pt idx="1543">
                  <c:v>43298.073000115743</c:v>
                </c:pt>
                <c:pt idx="1544">
                  <c:v>43298.08341684028</c:v>
                </c:pt>
                <c:pt idx="1545">
                  <c:v>43298.093833564817</c:v>
                </c:pt>
                <c:pt idx="1546">
                  <c:v>43298.104250289354</c:v>
                </c:pt>
                <c:pt idx="1547">
                  <c:v>43298.114667013891</c:v>
                </c:pt>
                <c:pt idx="1548">
                  <c:v>43298.125083738429</c:v>
                </c:pt>
                <c:pt idx="1549">
                  <c:v>43298.135500462966</c:v>
                </c:pt>
                <c:pt idx="1550">
                  <c:v>43298.145917187503</c:v>
                </c:pt>
                <c:pt idx="1551">
                  <c:v>43298.15633391204</c:v>
                </c:pt>
                <c:pt idx="1552">
                  <c:v>43298.166750636577</c:v>
                </c:pt>
                <c:pt idx="1553">
                  <c:v>43298.177167361115</c:v>
                </c:pt>
                <c:pt idx="1554">
                  <c:v>43298.187584085645</c:v>
                </c:pt>
                <c:pt idx="1555">
                  <c:v>43298.198000810182</c:v>
                </c:pt>
                <c:pt idx="1556">
                  <c:v>43298.208417534719</c:v>
                </c:pt>
                <c:pt idx="1557">
                  <c:v>43298.218834259256</c:v>
                </c:pt>
                <c:pt idx="1558">
                  <c:v>43298.229250983793</c:v>
                </c:pt>
                <c:pt idx="1559">
                  <c:v>43298.239667708331</c:v>
                </c:pt>
                <c:pt idx="1560">
                  <c:v>43298.250084432868</c:v>
                </c:pt>
                <c:pt idx="1561">
                  <c:v>43298.260501157405</c:v>
                </c:pt>
                <c:pt idx="1562">
                  <c:v>43298.270917881942</c:v>
                </c:pt>
                <c:pt idx="1563">
                  <c:v>43298.28133460648</c:v>
                </c:pt>
                <c:pt idx="1564">
                  <c:v>43298.291751331017</c:v>
                </c:pt>
                <c:pt idx="1565">
                  <c:v>43298.302168055554</c:v>
                </c:pt>
                <c:pt idx="1566">
                  <c:v>43298.312584780091</c:v>
                </c:pt>
                <c:pt idx="1567">
                  <c:v>43298.323001504628</c:v>
                </c:pt>
                <c:pt idx="1568">
                  <c:v>43298.333418229166</c:v>
                </c:pt>
                <c:pt idx="1569">
                  <c:v>43298.343834953703</c:v>
                </c:pt>
                <c:pt idx="1570">
                  <c:v>43298.35425167824</c:v>
                </c:pt>
                <c:pt idx="1571">
                  <c:v>43298.364668402777</c:v>
                </c:pt>
                <c:pt idx="1572">
                  <c:v>43298.375085127314</c:v>
                </c:pt>
                <c:pt idx="1573">
                  <c:v>43298.385501851852</c:v>
                </c:pt>
                <c:pt idx="1574">
                  <c:v>43298.395918576389</c:v>
                </c:pt>
                <c:pt idx="1575">
                  <c:v>43298.406335300926</c:v>
                </c:pt>
                <c:pt idx="1576">
                  <c:v>43298.416752025463</c:v>
                </c:pt>
                <c:pt idx="1577">
                  <c:v>43298.42716875</c:v>
                </c:pt>
                <c:pt idx="1578">
                  <c:v>43298.437585474538</c:v>
                </c:pt>
                <c:pt idx="1579">
                  <c:v>43298.448002199075</c:v>
                </c:pt>
                <c:pt idx="1580">
                  <c:v>43298.458418923612</c:v>
                </c:pt>
                <c:pt idx="1581">
                  <c:v>43298.468835648149</c:v>
                </c:pt>
                <c:pt idx="1582">
                  <c:v>43298.479252372686</c:v>
                </c:pt>
                <c:pt idx="1583">
                  <c:v>43298.489669097224</c:v>
                </c:pt>
                <c:pt idx="1584">
                  <c:v>43298.500085821761</c:v>
                </c:pt>
                <c:pt idx="1585">
                  <c:v>43298.510502546298</c:v>
                </c:pt>
                <c:pt idx="1586">
                  <c:v>43298.520919270835</c:v>
                </c:pt>
                <c:pt idx="1587">
                  <c:v>43298.531335995373</c:v>
                </c:pt>
                <c:pt idx="1588">
                  <c:v>43298.54175271991</c:v>
                </c:pt>
                <c:pt idx="1589">
                  <c:v>43298.552169444447</c:v>
                </c:pt>
                <c:pt idx="1590">
                  <c:v>43298.562586168984</c:v>
                </c:pt>
                <c:pt idx="1591">
                  <c:v>43298.573002893521</c:v>
                </c:pt>
                <c:pt idx="1592">
                  <c:v>43298.583419618059</c:v>
                </c:pt>
                <c:pt idx="1593">
                  <c:v>43298.593836342596</c:v>
                </c:pt>
                <c:pt idx="1594">
                  <c:v>43298.604253067133</c:v>
                </c:pt>
                <c:pt idx="1595">
                  <c:v>43298.61466979167</c:v>
                </c:pt>
                <c:pt idx="1596">
                  <c:v>43298.6250865162</c:v>
                </c:pt>
                <c:pt idx="1597">
                  <c:v>43298.635503240737</c:v>
                </c:pt>
                <c:pt idx="1598">
                  <c:v>43298.645919965275</c:v>
                </c:pt>
                <c:pt idx="1599">
                  <c:v>43298.656336689812</c:v>
                </c:pt>
                <c:pt idx="1600">
                  <c:v>43298.666753414349</c:v>
                </c:pt>
                <c:pt idx="1601">
                  <c:v>43298.677170138886</c:v>
                </c:pt>
                <c:pt idx="1602">
                  <c:v>43298.687586863423</c:v>
                </c:pt>
                <c:pt idx="1603">
                  <c:v>43298.698003587961</c:v>
                </c:pt>
                <c:pt idx="1604">
                  <c:v>43298.708420312498</c:v>
                </c:pt>
                <c:pt idx="1605">
                  <c:v>43298.718837037035</c:v>
                </c:pt>
                <c:pt idx="1606">
                  <c:v>43298.729253761572</c:v>
                </c:pt>
                <c:pt idx="1607">
                  <c:v>43298.739670486109</c:v>
                </c:pt>
                <c:pt idx="1608">
                  <c:v>43298.750087210647</c:v>
                </c:pt>
                <c:pt idx="1609">
                  <c:v>43298.760503935184</c:v>
                </c:pt>
                <c:pt idx="1610">
                  <c:v>43298.770920659721</c:v>
                </c:pt>
                <c:pt idx="1611">
                  <c:v>43298.781337384258</c:v>
                </c:pt>
                <c:pt idx="1612">
                  <c:v>43298.791754108795</c:v>
                </c:pt>
                <c:pt idx="1613">
                  <c:v>43298.802170833333</c:v>
                </c:pt>
                <c:pt idx="1614">
                  <c:v>43298.81258755787</c:v>
                </c:pt>
                <c:pt idx="1615">
                  <c:v>43298.823004282407</c:v>
                </c:pt>
                <c:pt idx="1616">
                  <c:v>43298.833421006944</c:v>
                </c:pt>
                <c:pt idx="1617">
                  <c:v>43298.843837731481</c:v>
                </c:pt>
                <c:pt idx="1618">
                  <c:v>43298.854254456019</c:v>
                </c:pt>
                <c:pt idx="1619">
                  <c:v>43298.864671180556</c:v>
                </c:pt>
                <c:pt idx="1620">
                  <c:v>43298.875087905093</c:v>
                </c:pt>
                <c:pt idx="1621">
                  <c:v>43298.88550462963</c:v>
                </c:pt>
                <c:pt idx="1622">
                  <c:v>43298.895921354168</c:v>
                </c:pt>
                <c:pt idx="1623">
                  <c:v>43298.906338078705</c:v>
                </c:pt>
                <c:pt idx="1624">
                  <c:v>43298.916754803242</c:v>
                </c:pt>
                <c:pt idx="1625">
                  <c:v>43298.927171527779</c:v>
                </c:pt>
                <c:pt idx="1626">
                  <c:v>43298.937588252316</c:v>
                </c:pt>
                <c:pt idx="1627">
                  <c:v>43298.948004976854</c:v>
                </c:pt>
                <c:pt idx="1628">
                  <c:v>43298.958421701391</c:v>
                </c:pt>
                <c:pt idx="1629">
                  <c:v>43298.968838425928</c:v>
                </c:pt>
                <c:pt idx="1630">
                  <c:v>43298.979255150465</c:v>
                </c:pt>
                <c:pt idx="1631">
                  <c:v>43298.989671875002</c:v>
                </c:pt>
                <c:pt idx="1632">
                  <c:v>43299.00008859954</c:v>
                </c:pt>
                <c:pt idx="1633">
                  <c:v>43299.010505324077</c:v>
                </c:pt>
                <c:pt idx="1634">
                  <c:v>43299.020922048614</c:v>
                </c:pt>
                <c:pt idx="1635">
                  <c:v>43299.031338773151</c:v>
                </c:pt>
                <c:pt idx="1636">
                  <c:v>43299.041755497688</c:v>
                </c:pt>
                <c:pt idx="1637">
                  <c:v>43299.052172222226</c:v>
                </c:pt>
                <c:pt idx="1638">
                  <c:v>43299.062588946763</c:v>
                </c:pt>
                <c:pt idx="1639">
                  <c:v>43299.073005671293</c:v>
                </c:pt>
                <c:pt idx="1640">
                  <c:v>43299.08342239583</c:v>
                </c:pt>
                <c:pt idx="1641">
                  <c:v>43299.093839120367</c:v>
                </c:pt>
                <c:pt idx="1642">
                  <c:v>43299.104255844904</c:v>
                </c:pt>
                <c:pt idx="1643">
                  <c:v>43299.114672569442</c:v>
                </c:pt>
                <c:pt idx="1644">
                  <c:v>43299.125089293979</c:v>
                </c:pt>
                <c:pt idx="1645">
                  <c:v>43299.135506018516</c:v>
                </c:pt>
                <c:pt idx="1646">
                  <c:v>43299.145922743053</c:v>
                </c:pt>
                <c:pt idx="1647">
                  <c:v>43299.15633946759</c:v>
                </c:pt>
                <c:pt idx="1648">
                  <c:v>43299.166756192128</c:v>
                </c:pt>
                <c:pt idx="1649">
                  <c:v>43299.177172916665</c:v>
                </c:pt>
                <c:pt idx="1650">
                  <c:v>43299.187589641202</c:v>
                </c:pt>
                <c:pt idx="1651">
                  <c:v>43299.198006365739</c:v>
                </c:pt>
                <c:pt idx="1652">
                  <c:v>43299.208423090276</c:v>
                </c:pt>
                <c:pt idx="1653">
                  <c:v>43299.218839814814</c:v>
                </c:pt>
                <c:pt idx="1654">
                  <c:v>43299.229256539351</c:v>
                </c:pt>
                <c:pt idx="1655">
                  <c:v>43299.239673263888</c:v>
                </c:pt>
                <c:pt idx="1656">
                  <c:v>43299.250089988425</c:v>
                </c:pt>
                <c:pt idx="1657">
                  <c:v>43299.260506712963</c:v>
                </c:pt>
                <c:pt idx="1658">
                  <c:v>43299.2709234375</c:v>
                </c:pt>
                <c:pt idx="1659">
                  <c:v>43299.281340162037</c:v>
                </c:pt>
                <c:pt idx="1660">
                  <c:v>43299.291756886574</c:v>
                </c:pt>
                <c:pt idx="1661">
                  <c:v>43299.302173611111</c:v>
                </c:pt>
                <c:pt idx="1662">
                  <c:v>43299.312590335649</c:v>
                </c:pt>
                <c:pt idx="1663">
                  <c:v>43299.323007060186</c:v>
                </c:pt>
                <c:pt idx="1664">
                  <c:v>43299.333423784723</c:v>
                </c:pt>
                <c:pt idx="1665">
                  <c:v>43299.34384050926</c:v>
                </c:pt>
                <c:pt idx="1666">
                  <c:v>43299.354257233797</c:v>
                </c:pt>
                <c:pt idx="1667">
                  <c:v>43299.364673958335</c:v>
                </c:pt>
                <c:pt idx="1668">
                  <c:v>43299.375090682872</c:v>
                </c:pt>
                <c:pt idx="1669">
                  <c:v>43299.385507407409</c:v>
                </c:pt>
                <c:pt idx="1670">
                  <c:v>43299.395924131946</c:v>
                </c:pt>
                <c:pt idx="1671">
                  <c:v>43299.406340856483</c:v>
                </c:pt>
                <c:pt idx="1672">
                  <c:v>43299.416757581021</c:v>
                </c:pt>
                <c:pt idx="1673">
                  <c:v>43299.427174305558</c:v>
                </c:pt>
                <c:pt idx="1674">
                  <c:v>43299.437591030095</c:v>
                </c:pt>
                <c:pt idx="1675">
                  <c:v>43299.448007754632</c:v>
                </c:pt>
                <c:pt idx="1676">
                  <c:v>43299.458424479169</c:v>
                </c:pt>
                <c:pt idx="1677">
                  <c:v>43299.468841203707</c:v>
                </c:pt>
                <c:pt idx="1678">
                  <c:v>43299.479257928244</c:v>
                </c:pt>
                <c:pt idx="1679">
                  <c:v>43299.489674652781</c:v>
                </c:pt>
                <c:pt idx="1680">
                  <c:v>43299.500091377318</c:v>
                </c:pt>
                <c:pt idx="1681">
                  <c:v>43299.510508101848</c:v>
                </c:pt>
                <c:pt idx="1682">
                  <c:v>43299.520924826385</c:v>
                </c:pt>
                <c:pt idx="1683">
                  <c:v>43299.531341550923</c:v>
                </c:pt>
                <c:pt idx="1684">
                  <c:v>43299.54175827546</c:v>
                </c:pt>
                <c:pt idx="1685">
                  <c:v>43299.552174999997</c:v>
                </c:pt>
                <c:pt idx="1686">
                  <c:v>43299.562591724534</c:v>
                </c:pt>
                <c:pt idx="1687">
                  <c:v>43299.573008449071</c:v>
                </c:pt>
                <c:pt idx="1688">
                  <c:v>43299.583425173609</c:v>
                </c:pt>
                <c:pt idx="1689">
                  <c:v>43299.593841898146</c:v>
                </c:pt>
                <c:pt idx="1690">
                  <c:v>43299.604258622683</c:v>
                </c:pt>
                <c:pt idx="1691">
                  <c:v>43299.61467534722</c:v>
                </c:pt>
                <c:pt idx="1692">
                  <c:v>43299.625092071758</c:v>
                </c:pt>
                <c:pt idx="1693">
                  <c:v>43299.635508796295</c:v>
                </c:pt>
                <c:pt idx="1694">
                  <c:v>43299.645925520832</c:v>
                </c:pt>
                <c:pt idx="1695">
                  <c:v>43299.656342245369</c:v>
                </c:pt>
                <c:pt idx="1696">
                  <c:v>43299.666758969906</c:v>
                </c:pt>
                <c:pt idx="1697">
                  <c:v>43299.677175694444</c:v>
                </c:pt>
                <c:pt idx="1698">
                  <c:v>43299.687592418981</c:v>
                </c:pt>
                <c:pt idx="1699">
                  <c:v>43299.698009143518</c:v>
                </c:pt>
                <c:pt idx="1700">
                  <c:v>43299.708425868055</c:v>
                </c:pt>
                <c:pt idx="1701">
                  <c:v>43299.718842592592</c:v>
                </c:pt>
                <c:pt idx="1702">
                  <c:v>43299.72925931713</c:v>
                </c:pt>
                <c:pt idx="1703">
                  <c:v>43299.739676041667</c:v>
                </c:pt>
                <c:pt idx="1704">
                  <c:v>43299.750092766204</c:v>
                </c:pt>
                <c:pt idx="1705">
                  <c:v>43299.760509490741</c:v>
                </c:pt>
                <c:pt idx="1706">
                  <c:v>43299.770926215278</c:v>
                </c:pt>
                <c:pt idx="1707">
                  <c:v>43299.781342939816</c:v>
                </c:pt>
                <c:pt idx="1708">
                  <c:v>43299.791759664353</c:v>
                </c:pt>
                <c:pt idx="1709">
                  <c:v>43299.80217638889</c:v>
                </c:pt>
                <c:pt idx="1710">
                  <c:v>43299.812593113427</c:v>
                </c:pt>
                <c:pt idx="1711">
                  <c:v>43299.823009837964</c:v>
                </c:pt>
                <c:pt idx="1712">
                  <c:v>43299.833426562502</c:v>
                </c:pt>
                <c:pt idx="1713">
                  <c:v>43299.843843287039</c:v>
                </c:pt>
                <c:pt idx="1714">
                  <c:v>43299.854260011576</c:v>
                </c:pt>
                <c:pt idx="1715">
                  <c:v>43299.864676736113</c:v>
                </c:pt>
                <c:pt idx="1716">
                  <c:v>43299.875093460651</c:v>
                </c:pt>
                <c:pt idx="1717">
                  <c:v>43299.885510185188</c:v>
                </c:pt>
                <c:pt idx="1718">
                  <c:v>43299.895926909725</c:v>
                </c:pt>
                <c:pt idx="1719">
                  <c:v>43299.906343634262</c:v>
                </c:pt>
                <c:pt idx="1720">
                  <c:v>43299.916760358799</c:v>
                </c:pt>
                <c:pt idx="1721">
                  <c:v>43299.927177083337</c:v>
                </c:pt>
                <c:pt idx="1722">
                  <c:v>43299.937593807874</c:v>
                </c:pt>
                <c:pt idx="1723">
                  <c:v>43299.948010532411</c:v>
                </c:pt>
                <c:pt idx="1724">
                  <c:v>43299.958427256941</c:v>
                </c:pt>
                <c:pt idx="1725">
                  <c:v>43299.968843981478</c:v>
                </c:pt>
                <c:pt idx="1726">
                  <c:v>43299.979260706015</c:v>
                </c:pt>
                <c:pt idx="1727">
                  <c:v>43299.989677430553</c:v>
                </c:pt>
                <c:pt idx="1728">
                  <c:v>43300.00009415509</c:v>
                </c:pt>
                <c:pt idx="1729">
                  <c:v>43300.010510879627</c:v>
                </c:pt>
                <c:pt idx="1730">
                  <c:v>43300.020927604164</c:v>
                </c:pt>
                <c:pt idx="1731">
                  <c:v>43300.031344328701</c:v>
                </c:pt>
                <c:pt idx="1732">
                  <c:v>43300.041761053239</c:v>
                </c:pt>
                <c:pt idx="1733">
                  <c:v>43300.052177777776</c:v>
                </c:pt>
                <c:pt idx="1734">
                  <c:v>43300.062594502313</c:v>
                </c:pt>
                <c:pt idx="1735">
                  <c:v>43300.07301122685</c:v>
                </c:pt>
                <c:pt idx="1736">
                  <c:v>43300.083427951387</c:v>
                </c:pt>
                <c:pt idx="1737">
                  <c:v>43300.093844675925</c:v>
                </c:pt>
                <c:pt idx="1738">
                  <c:v>43300.104261400462</c:v>
                </c:pt>
                <c:pt idx="1739">
                  <c:v>43300.114678124999</c:v>
                </c:pt>
                <c:pt idx="1740">
                  <c:v>43300.125094849536</c:v>
                </c:pt>
                <c:pt idx="1741">
                  <c:v>43300.135511574073</c:v>
                </c:pt>
                <c:pt idx="1742">
                  <c:v>43300.145928298611</c:v>
                </c:pt>
                <c:pt idx="1743">
                  <c:v>43300.156345023148</c:v>
                </c:pt>
                <c:pt idx="1744">
                  <c:v>43300.166761747685</c:v>
                </c:pt>
                <c:pt idx="1745">
                  <c:v>43300.177178472222</c:v>
                </c:pt>
                <c:pt idx="1746">
                  <c:v>43300.18759519676</c:v>
                </c:pt>
                <c:pt idx="1747">
                  <c:v>43300.198011921297</c:v>
                </c:pt>
                <c:pt idx="1748">
                  <c:v>43300.208428645834</c:v>
                </c:pt>
                <c:pt idx="1749">
                  <c:v>43300.218845370371</c:v>
                </c:pt>
                <c:pt idx="1750">
                  <c:v>43300.229262094908</c:v>
                </c:pt>
                <c:pt idx="1751">
                  <c:v>43300.239678819446</c:v>
                </c:pt>
                <c:pt idx="1752">
                  <c:v>43300.250095543983</c:v>
                </c:pt>
                <c:pt idx="1753">
                  <c:v>43300.26051226852</c:v>
                </c:pt>
                <c:pt idx="1754">
                  <c:v>43300.270928993057</c:v>
                </c:pt>
                <c:pt idx="1755">
                  <c:v>43300.281345717594</c:v>
                </c:pt>
                <c:pt idx="1756">
                  <c:v>43300.291762442132</c:v>
                </c:pt>
                <c:pt idx="1757">
                  <c:v>43300.302179166669</c:v>
                </c:pt>
                <c:pt idx="1758">
                  <c:v>43300.312595891206</c:v>
                </c:pt>
                <c:pt idx="1759">
                  <c:v>43300.323012615743</c:v>
                </c:pt>
                <c:pt idx="1760">
                  <c:v>43300.33342934028</c:v>
                </c:pt>
                <c:pt idx="1761">
                  <c:v>43300.343846064818</c:v>
                </c:pt>
                <c:pt idx="1762">
                  <c:v>43300.354262789355</c:v>
                </c:pt>
                <c:pt idx="1763">
                  <c:v>43300.364679513892</c:v>
                </c:pt>
                <c:pt idx="1764">
                  <c:v>43300.375096238429</c:v>
                </c:pt>
                <c:pt idx="1765">
                  <c:v>43300.385512962966</c:v>
                </c:pt>
                <c:pt idx="1766">
                  <c:v>43300.395929687496</c:v>
                </c:pt>
                <c:pt idx="1767">
                  <c:v>43300.406346412034</c:v>
                </c:pt>
                <c:pt idx="1768">
                  <c:v>43300.416763136571</c:v>
                </c:pt>
                <c:pt idx="1769">
                  <c:v>43300.427179861108</c:v>
                </c:pt>
                <c:pt idx="1770">
                  <c:v>43300.437596585645</c:v>
                </c:pt>
                <c:pt idx="1771">
                  <c:v>43300.448013310182</c:v>
                </c:pt>
                <c:pt idx="1772">
                  <c:v>43300.45843003472</c:v>
                </c:pt>
                <c:pt idx="1773">
                  <c:v>43300.468846759257</c:v>
                </c:pt>
                <c:pt idx="1774">
                  <c:v>43300.479263483794</c:v>
                </c:pt>
                <c:pt idx="1775">
                  <c:v>43300.489680208331</c:v>
                </c:pt>
                <c:pt idx="1776">
                  <c:v>43300.500096932868</c:v>
                </c:pt>
                <c:pt idx="1777">
                  <c:v>43300.510513657406</c:v>
                </c:pt>
                <c:pt idx="1778">
                  <c:v>43300.520930381943</c:v>
                </c:pt>
                <c:pt idx="1779">
                  <c:v>43300.53134710648</c:v>
                </c:pt>
                <c:pt idx="1780">
                  <c:v>43300.541763831017</c:v>
                </c:pt>
                <c:pt idx="1781">
                  <c:v>43300.552180555555</c:v>
                </c:pt>
                <c:pt idx="1782">
                  <c:v>43300.562597280092</c:v>
                </c:pt>
                <c:pt idx="1783">
                  <c:v>43300.573014004629</c:v>
                </c:pt>
                <c:pt idx="1784">
                  <c:v>43300.583430729166</c:v>
                </c:pt>
                <c:pt idx="1785">
                  <c:v>43300.593847453703</c:v>
                </c:pt>
                <c:pt idx="1786">
                  <c:v>43300.604264178241</c:v>
                </c:pt>
                <c:pt idx="1787">
                  <c:v>43300.614680902778</c:v>
                </c:pt>
                <c:pt idx="1788">
                  <c:v>43300.625097627315</c:v>
                </c:pt>
                <c:pt idx="1789">
                  <c:v>43300.635514351852</c:v>
                </c:pt>
                <c:pt idx="1790">
                  <c:v>43300.645931076389</c:v>
                </c:pt>
                <c:pt idx="1791">
                  <c:v>43300.656347800927</c:v>
                </c:pt>
                <c:pt idx="1792">
                  <c:v>43300.666764525464</c:v>
                </c:pt>
                <c:pt idx="1793">
                  <c:v>43300.677181250001</c:v>
                </c:pt>
                <c:pt idx="1794">
                  <c:v>43300.687597974538</c:v>
                </c:pt>
                <c:pt idx="1795">
                  <c:v>43300.698014699075</c:v>
                </c:pt>
                <c:pt idx="1796">
                  <c:v>43300.708431423613</c:v>
                </c:pt>
                <c:pt idx="1797">
                  <c:v>43300.71884814815</c:v>
                </c:pt>
                <c:pt idx="1798">
                  <c:v>43300.729264872687</c:v>
                </c:pt>
                <c:pt idx="1799">
                  <c:v>43300.739681597224</c:v>
                </c:pt>
                <c:pt idx="1800">
                  <c:v>43300.750098321761</c:v>
                </c:pt>
                <c:pt idx="1801">
                  <c:v>43300.760515046299</c:v>
                </c:pt>
                <c:pt idx="1802">
                  <c:v>43300.770931770836</c:v>
                </c:pt>
                <c:pt idx="1803">
                  <c:v>43300.781348495373</c:v>
                </c:pt>
                <c:pt idx="1804">
                  <c:v>43300.79176521991</c:v>
                </c:pt>
                <c:pt idx="1805">
                  <c:v>43300.802181944448</c:v>
                </c:pt>
                <c:pt idx="1806">
                  <c:v>43300.812598668985</c:v>
                </c:pt>
                <c:pt idx="1807">
                  <c:v>43300.823015393522</c:v>
                </c:pt>
                <c:pt idx="1808">
                  <c:v>43300.833432118059</c:v>
                </c:pt>
                <c:pt idx="1809">
                  <c:v>43300.843848842589</c:v>
                </c:pt>
                <c:pt idx="1810">
                  <c:v>43300.854265567126</c:v>
                </c:pt>
                <c:pt idx="1811">
                  <c:v>43300.864682291663</c:v>
                </c:pt>
                <c:pt idx="1812">
                  <c:v>43300.875099016201</c:v>
                </c:pt>
                <c:pt idx="1813">
                  <c:v>43300.885515740738</c:v>
                </c:pt>
                <c:pt idx="1814">
                  <c:v>43300.895932465275</c:v>
                </c:pt>
                <c:pt idx="1815">
                  <c:v>43300.906349189812</c:v>
                </c:pt>
                <c:pt idx="1816">
                  <c:v>43300.91676591435</c:v>
                </c:pt>
                <c:pt idx="1817">
                  <c:v>43300.927182638887</c:v>
                </c:pt>
                <c:pt idx="1818">
                  <c:v>43300.937599363424</c:v>
                </c:pt>
                <c:pt idx="1819">
                  <c:v>43300.948016087961</c:v>
                </c:pt>
                <c:pt idx="1820">
                  <c:v>43300.958432812498</c:v>
                </c:pt>
                <c:pt idx="1821">
                  <c:v>43300.968849537036</c:v>
                </c:pt>
                <c:pt idx="1822">
                  <c:v>43300.979266261573</c:v>
                </c:pt>
                <c:pt idx="1823">
                  <c:v>43300.98968298611</c:v>
                </c:pt>
                <c:pt idx="1824">
                  <c:v>43301.000099710647</c:v>
                </c:pt>
                <c:pt idx="1825">
                  <c:v>43301.010516435184</c:v>
                </c:pt>
                <c:pt idx="1826">
                  <c:v>43301.020933159722</c:v>
                </c:pt>
                <c:pt idx="1827">
                  <c:v>43301.031349884259</c:v>
                </c:pt>
                <c:pt idx="1828">
                  <c:v>43301.041766608796</c:v>
                </c:pt>
                <c:pt idx="1829">
                  <c:v>43301.052183333333</c:v>
                </c:pt>
                <c:pt idx="1830">
                  <c:v>43301.06260005787</c:v>
                </c:pt>
                <c:pt idx="1831">
                  <c:v>43301.073016782408</c:v>
                </c:pt>
                <c:pt idx="1832">
                  <c:v>43301.083433506945</c:v>
                </c:pt>
                <c:pt idx="1833">
                  <c:v>43301.093850231482</c:v>
                </c:pt>
                <c:pt idx="1834">
                  <c:v>43301.104266956019</c:v>
                </c:pt>
                <c:pt idx="1835">
                  <c:v>43301.114683680556</c:v>
                </c:pt>
                <c:pt idx="1836">
                  <c:v>43301.125100405094</c:v>
                </c:pt>
                <c:pt idx="1837">
                  <c:v>43301.135517129631</c:v>
                </c:pt>
                <c:pt idx="1838">
                  <c:v>43301.145933854168</c:v>
                </c:pt>
                <c:pt idx="1839">
                  <c:v>43301.156350578705</c:v>
                </c:pt>
                <c:pt idx="1840">
                  <c:v>43301.166767303243</c:v>
                </c:pt>
                <c:pt idx="1841">
                  <c:v>43301.17718402778</c:v>
                </c:pt>
                <c:pt idx="1842">
                  <c:v>43301.187600752317</c:v>
                </c:pt>
                <c:pt idx="1843">
                  <c:v>43301.198017476854</c:v>
                </c:pt>
                <c:pt idx="1844">
                  <c:v>43301.208434201391</c:v>
                </c:pt>
                <c:pt idx="1845">
                  <c:v>43301.218850925929</c:v>
                </c:pt>
                <c:pt idx="1846">
                  <c:v>43301.229267650466</c:v>
                </c:pt>
                <c:pt idx="1847">
                  <c:v>43301.239684375003</c:v>
                </c:pt>
                <c:pt idx="1848">
                  <c:v>43301.25010109954</c:v>
                </c:pt>
                <c:pt idx="1849">
                  <c:v>43301.260517824077</c:v>
                </c:pt>
                <c:pt idx="1850">
                  <c:v>43301.270934548615</c:v>
                </c:pt>
                <c:pt idx="1851">
                  <c:v>43301.281351273145</c:v>
                </c:pt>
                <c:pt idx="1852">
                  <c:v>43301.291767997682</c:v>
                </c:pt>
                <c:pt idx="1853">
                  <c:v>43301.302184722219</c:v>
                </c:pt>
                <c:pt idx="1854">
                  <c:v>43301.312601446756</c:v>
                </c:pt>
                <c:pt idx="1855">
                  <c:v>43301.323018171293</c:v>
                </c:pt>
                <c:pt idx="1856">
                  <c:v>43301.333434895831</c:v>
                </c:pt>
                <c:pt idx="1857">
                  <c:v>43301.343851620368</c:v>
                </c:pt>
                <c:pt idx="1858">
                  <c:v>43301.354268344905</c:v>
                </c:pt>
                <c:pt idx="1859">
                  <c:v>43301.364685069442</c:v>
                </c:pt>
                <c:pt idx="1860">
                  <c:v>43301.375101793979</c:v>
                </c:pt>
                <c:pt idx="1861">
                  <c:v>43301.385518518517</c:v>
                </c:pt>
                <c:pt idx="1862">
                  <c:v>43301.395935243054</c:v>
                </c:pt>
                <c:pt idx="1863">
                  <c:v>43301.406351967591</c:v>
                </c:pt>
                <c:pt idx="1864">
                  <c:v>43301.416768692128</c:v>
                </c:pt>
                <c:pt idx="1865">
                  <c:v>43301.427185416665</c:v>
                </c:pt>
                <c:pt idx="1866">
                  <c:v>43301.437602141203</c:v>
                </c:pt>
                <c:pt idx="1867">
                  <c:v>43301.44801886574</c:v>
                </c:pt>
                <c:pt idx="1868">
                  <c:v>43301.458435590277</c:v>
                </c:pt>
                <c:pt idx="1869">
                  <c:v>43301.468852314814</c:v>
                </c:pt>
                <c:pt idx="1870">
                  <c:v>43301.479269039351</c:v>
                </c:pt>
                <c:pt idx="1871">
                  <c:v>43301.489685763889</c:v>
                </c:pt>
                <c:pt idx="1872">
                  <c:v>43301.500102488426</c:v>
                </c:pt>
                <c:pt idx="1873">
                  <c:v>43301.510519212963</c:v>
                </c:pt>
                <c:pt idx="1874">
                  <c:v>43301.5209359375</c:v>
                </c:pt>
                <c:pt idx="1875">
                  <c:v>43301.531352662038</c:v>
                </c:pt>
                <c:pt idx="1876">
                  <c:v>43301.541769386575</c:v>
                </c:pt>
                <c:pt idx="1877">
                  <c:v>43301.552186111112</c:v>
                </c:pt>
                <c:pt idx="1878">
                  <c:v>43301.562602835649</c:v>
                </c:pt>
                <c:pt idx="1879">
                  <c:v>43301.573019560186</c:v>
                </c:pt>
                <c:pt idx="1880">
                  <c:v>43301.583436284724</c:v>
                </c:pt>
                <c:pt idx="1881">
                  <c:v>43301.593853009261</c:v>
                </c:pt>
                <c:pt idx="1882">
                  <c:v>43301.604269733798</c:v>
                </c:pt>
                <c:pt idx="1883">
                  <c:v>43301.614686458335</c:v>
                </c:pt>
                <c:pt idx="1884">
                  <c:v>43301.625103182872</c:v>
                </c:pt>
                <c:pt idx="1885">
                  <c:v>43301.63551990741</c:v>
                </c:pt>
                <c:pt idx="1886">
                  <c:v>43301.645936631947</c:v>
                </c:pt>
                <c:pt idx="1887">
                  <c:v>43301.656353356484</c:v>
                </c:pt>
                <c:pt idx="1888">
                  <c:v>43301.666770081021</c:v>
                </c:pt>
                <c:pt idx="1889">
                  <c:v>43301.677186805558</c:v>
                </c:pt>
                <c:pt idx="1890">
                  <c:v>43301.687603530096</c:v>
                </c:pt>
                <c:pt idx="1891">
                  <c:v>43301.698020254633</c:v>
                </c:pt>
                <c:pt idx="1892">
                  <c:v>43301.70843697917</c:v>
                </c:pt>
                <c:pt idx="1893">
                  <c:v>43301.718853703707</c:v>
                </c:pt>
                <c:pt idx="1894">
                  <c:v>43301.729270428237</c:v>
                </c:pt>
                <c:pt idx="1895">
                  <c:v>43301.739687152774</c:v>
                </c:pt>
                <c:pt idx="1896">
                  <c:v>43301.750103877312</c:v>
                </c:pt>
                <c:pt idx="1897">
                  <c:v>43301.760520601849</c:v>
                </c:pt>
                <c:pt idx="1898">
                  <c:v>43301.770937326386</c:v>
                </c:pt>
                <c:pt idx="1899">
                  <c:v>43301.781354050923</c:v>
                </c:pt>
                <c:pt idx="1900">
                  <c:v>43301.79177077546</c:v>
                </c:pt>
                <c:pt idx="1901">
                  <c:v>43301.802187499998</c:v>
                </c:pt>
                <c:pt idx="1902">
                  <c:v>43301.812604224535</c:v>
                </c:pt>
                <c:pt idx="1903">
                  <c:v>43301.823020949072</c:v>
                </c:pt>
                <c:pt idx="1904">
                  <c:v>43301.833437673609</c:v>
                </c:pt>
                <c:pt idx="1905">
                  <c:v>43301.843854398147</c:v>
                </c:pt>
                <c:pt idx="1906">
                  <c:v>43301.854271122684</c:v>
                </c:pt>
                <c:pt idx="1907">
                  <c:v>43301.864687847221</c:v>
                </c:pt>
                <c:pt idx="1908">
                  <c:v>43301.875104571758</c:v>
                </c:pt>
                <c:pt idx="1909">
                  <c:v>43301.885521296295</c:v>
                </c:pt>
                <c:pt idx="1910">
                  <c:v>43301.895938020833</c:v>
                </c:pt>
                <c:pt idx="1911">
                  <c:v>43301.90635474537</c:v>
                </c:pt>
                <c:pt idx="1912">
                  <c:v>43301.916771469907</c:v>
                </c:pt>
                <c:pt idx="1913">
                  <c:v>43301.927188194444</c:v>
                </c:pt>
                <c:pt idx="1914">
                  <c:v>43301.937604918981</c:v>
                </c:pt>
                <c:pt idx="1915">
                  <c:v>43301.948021643519</c:v>
                </c:pt>
                <c:pt idx="1916">
                  <c:v>43301.958438368056</c:v>
                </c:pt>
                <c:pt idx="1917">
                  <c:v>43301.968855092593</c:v>
                </c:pt>
                <c:pt idx="1918">
                  <c:v>43301.97927181713</c:v>
                </c:pt>
                <c:pt idx="1919">
                  <c:v>43301.989688541667</c:v>
                </c:pt>
                <c:pt idx="1920">
                  <c:v>43302.000105266205</c:v>
                </c:pt>
                <c:pt idx="1921">
                  <c:v>43302.010521990742</c:v>
                </c:pt>
                <c:pt idx="1922">
                  <c:v>43302.020938715279</c:v>
                </c:pt>
                <c:pt idx="1923">
                  <c:v>43302.031355439816</c:v>
                </c:pt>
                <c:pt idx="1924">
                  <c:v>43302.041772164353</c:v>
                </c:pt>
                <c:pt idx="1925">
                  <c:v>43302.052188888891</c:v>
                </c:pt>
                <c:pt idx="1926">
                  <c:v>43302.062605613428</c:v>
                </c:pt>
                <c:pt idx="1927">
                  <c:v>43302.073022337965</c:v>
                </c:pt>
                <c:pt idx="1928">
                  <c:v>43302.083439062502</c:v>
                </c:pt>
                <c:pt idx="1929">
                  <c:v>43302.09385578704</c:v>
                </c:pt>
                <c:pt idx="1930">
                  <c:v>43302.104272511577</c:v>
                </c:pt>
                <c:pt idx="1931">
                  <c:v>43302.114689236114</c:v>
                </c:pt>
                <c:pt idx="1932">
                  <c:v>43302.125105960651</c:v>
                </c:pt>
                <c:pt idx="1933">
                  <c:v>43302.135522685188</c:v>
                </c:pt>
                <c:pt idx="1934">
                  <c:v>43302.145939409726</c:v>
                </c:pt>
                <c:pt idx="1935">
                  <c:v>43302.156356134263</c:v>
                </c:pt>
                <c:pt idx="1936">
                  <c:v>43302.166772858793</c:v>
                </c:pt>
                <c:pt idx="1937">
                  <c:v>43302.17718958333</c:v>
                </c:pt>
                <c:pt idx="1938">
                  <c:v>43302.187606307867</c:v>
                </c:pt>
                <c:pt idx="1939">
                  <c:v>43302.198023032404</c:v>
                </c:pt>
                <c:pt idx="1940">
                  <c:v>43302.208439756942</c:v>
                </c:pt>
                <c:pt idx="1941">
                  <c:v>43302.218856481479</c:v>
                </c:pt>
                <c:pt idx="1942">
                  <c:v>43302.229273206016</c:v>
                </c:pt>
                <c:pt idx="1943">
                  <c:v>43302.239689930553</c:v>
                </c:pt>
                <c:pt idx="1944">
                  <c:v>43302.25010665509</c:v>
                </c:pt>
                <c:pt idx="1945">
                  <c:v>43302.260523379628</c:v>
                </c:pt>
                <c:pt idx="1946">
                  <c:v>43302.270940104165</c:v>
                </c:pt>
                <c:pt idx="1947">
                  <c:v>43302.281356828702</c:v>
                </c:pt>
                <c:pt idx="1948">
                  <c:v>43302.291773553239</c:v>
                </c:pt>
                <c:pt idx="1949">
                  <c:v>43302.302190277776</c:v>
                </c:pt>
                <c:pt idx="1950">
                  <c:v>43302.312607002314</c:v>
                </c:pt>
                <c:pt idx="1951">
                  <c:v>43302.323023726851</c:v>
                </c:pt>
                <c:pt idx="1952">
                  <c:v>43302.333440451388</c:v>
                </c:pt>
                <c:pt idx="1953">
                  <c:v>43302.343857175925</c:v>
                </c:pt>
                <c:pt idx="1954">
                  <c:v>43302.354273900462</c:v>
                </c:pt>
                <c:pt idx="1955">
                  <c:v>43302.364690625</c:v>
                </c:pt>
                <c:pt idx="1956">
                  <c:v>43302.375107349537</c:v>
                </c:pt>
                <c:pt idx="1957">
                  <c:v>43302.385524074074</c:v>
                </c:pt>
                <c:pt idx="1958">
                  <c:v>43302.395940798611</c:v>
                </c:pt>
                <c:pt idx="1959">
                  <c:v>43302.406357523148</c:v>
                </c:pt>
                <c:pt idx="1960">
                  <c:v>43302.416774247686</c:v>
                </c:pt>
                <c:pt idx="1961">
                  <c:v>43302.427190972223</c:v>
                </c:pt>
                <c:pt idx="1962">
                  <c:v>43302.43760769676</c:v>
                </c:pt>
                <c:pt idx="1963">
                  <c:v>43302.448024421297</c:v>
                </c:pt>
                <c:pt idx="1964">
                  <c:v>43302.458441145835</c:v>
                </c:pt>
                <c:pt idx="1965">
                  <c:v>43302.468857870372</c:v>
                </c:pt>
                <c:pt idx="1966">
                  <c:v>43302.479274594909</c:v>
                </c:pt>
                <c:pt idx="1967">
                  <c:v>43302.489691319446</c:v>
                </c:pt>
                <c:pt idx="1968">
                  <c:v>43302.500108043983</c:v>
                </c:pt>
                <c:pt idx="1969">
                  <c:v>43302.510524768521</c:v>
                </c:pt>
                <c:pt idx="1970">
                  <c:v>43302.520941493058</c:v>
                </c:pt>
                <c:pt idx="1971">
                  <c:v>43302.531358217595</c:v>
                </c:pt>
                <c:pt idx="1972">
                  <c:v>43302.541774942132</c:v>
                </c:pt>
                <c:pt idx="1973">
                  <c:v>43302.552191666669</c:v>
                </c:pt>
                <c:pt idx="1974">
                  <c:v>43302.562608391207</c:v>
                </c:pt>
                <c:pt idx="1975">
                  <c:v>43302.573025115744</c:v>
                </c:pt>
                <c:pt idx="1976">
                  <c:v>43302.583441840281</c:v>
                </c:pt>
                <c:pt idx="1977">
                  <c:v>43302.593858564818</c:v>
                </c:pt>
                <c:pt idx="1978">
                  <c:v>43302.604275289355</c:v>
                </c:pt>
                <c:pt idx="1979">
                  <c:v>43302.614692013885</c:v>
                </c:pt>
                <c:pt idx="1980">
                  <c:v>43302.625108738423</c:v>
                </c:pt>
                <c:pt idx="1981">
                  <c:v>43302.63552546296</c:v>
                </c:pt>
                <c:pt idx="1982">
                  <c:v>43302.645942187497</c:v>
                </c:pt>
                <c:pt idx="1983">
                  <c:v>43302.656358912034</c:v>
                </c:pt>
                <c:pt idx="1984">
                  <c:v>43302.666775636571</c:v>
                </c:pt>
                <c:pt idx="1985">
                  <c:v>43302.677192361109</c:v>
                </c:pt>
                <c:pt idx="1986">
                  <c:v>43302.687609085646</c:v>
                </c:pt>
                <c:pt idx="1987">
                  <c:v>43302.698025810183</c:v>
                </c:pt>
                <c:pt idx="1988">
                  <c:v>43302.70844253472</c:v>
                </c:pt>
                <c:pt idx="1989">
                  <c:v>43302.718859259257</c:v>
                </c:pt>
                <c:pt idx="1990">
                  <c:v>43302.729275983795</c:v>
                </c:pt>
                <c:pt idx="1991">
                  <c:v>43302.739692708332</c:v>
                </c:pt>
                <c:pt idx="1992">
                  <c:v>43302.750109432869</c:v>
                </c:pt>
                <c:pt idx="1993">
                  <c:v>43302.760526157406</c:v>
                </c:pt>
                <c:pt idx="1994">
                  <c:v>43302.770942881943</c:v>
                </c:pt>
                <c:pt idx="1995">
                  <c:v>43302.781359606481</c:v>
                </c:pt>
                <c:pt idx="1996">
                  <c:v>43302.791776331018</c:v>
                </c:pt>
                <c:pt idx="1997">
                  <c:v>43302.802193055555</c:v>
                </c:pt>
                <c:pt idx="1998">
                  <c:v>43302.812609780092</c:v>
                </c:pt>
                <c:pt idx="1999">
                  <c:v>43302.82302650463</c:v>
                </c:pt>
                <c:pt idx="2000">
                  <c:v>43302.833443229167</c:v>
                </c:pt>
                <c:pt idx="2001">
                  <c:v>43302.843859953704</c:v>
                </c:pt>
                <c:pt idx="2002">
                  <c:v>43302.854276678241</c:v>
                </c:pt>
                <c:pt idx="2003">
                  <c:v>43302.864693402778</c:v>
                </c:pt>
                <c:pt idx="2004">
                  <c:v>43302.875110127316</c:v>
                </c:pt>
                <c:pt idx="2005">
                  <c:v>43302.885526851853</c:v>
                </c:pt>
                <c:pt idx="2006">
                  <c:v>43302.89594357639</c:v>
                </c:pt>
                <c:pt idx="2007">
                  <c:v>43302.906360300927</c:v>
                </c:pt>
                <c:pt idx="2008">
                  <c:v>43302.916777025464</c:v>
                </c:pt>
                <c:pt idx="2009">
                  <c:v>43302.927193750002</c:v>
                </c:pt>
                <c:pt idx="2010">
                  <c:v>43302.937610474539</c:v>
                </c:pt>
                <c:pt idx="2011">
                  <c:v>43302.948027199076</c:v>
                </c:pt>
                <c:pt idx="2012">
                  <c:v>43302.958443923613</c:v>
                </c:pt>
                <c:pt idx="2013">
                  <c:v>43302.96886064815</c:v>
                </c:pt>
                <c:pt idx="2014">
                  <c:v>43302.979277372688</c:v>
                </c:pt>
                <c:pt idx="2015">
                  <c:v>43302.989694097225</c:v>
                </c:pt>
                <c:pt idx="2016">
                  <c:v>43303.000110821762</c:v>
                </c:pt>
                <c:pt idx="2017">
                  <c:v>43303.010527546299</c:v>
                </c:pt>
                <c:pt idx="2018">
                  <c:v>43303.020944270836</c:v>
                </c:pt>
                <c:pt idx="2019">
                  <c:v>43303.031360995374</c:v>
                </c:pt>
                <c:pt idx="2020">
                  <c:v>43303.041777719911</c:v>
                </c:pt>
                <c:pt idx="2021">
                  <c:v>43303.052194444441</c:v>
                </c:pt>
                <c:pt idx="2022">
                  <c:v>43303.062611168978</c:v>
                </c:pt>
                <c:pt idx="2023">
                  <c:v>43303.073027893515</c:v>
                </c:pt>
                <c:pt idx="2024">
                  <c:v>43303.083444618052</c:v>
                </c:pt>
                <c:pt idx="2025">
                  <c:v>43303.09386134259</c:v>
                </c:pt>
                <c:pt idx="2026">
                  <c:v>43303.104278067127</c:v>
                </c:pt>
                <c:pt idx="2027">
                  <c:v>43303.114694791664</c:v>
                </c:pt>
                <c:pt idx="2028">
                  <c:v>43303.125111516201</c:v>
                </c:pt>
                <c:pt idx="2029">
                  <c:v>43303.135528240738</c:v>
                </c:pt>
                <c:pt idx="2030">
                  <c:v>43303.145944965276</c:v>
                </c:pt>
                <c:pt idx="2031">
                  <c:v>43303.156361689813</c:v>
                </c:pt>
                <c:pt idx="2032">
                  <c:v>43303.16677841435</c:v>
                </c:pt>
                <c:pt idx="2033">
                  <c:v>43303.177195138887</c:v>
                </c:pt>
                <c:pt idx="2034">
                  <c:v>43303.187611863425</c:v>
                </c:pt>
                <c:pt idx="2035">
                  <c:v>43303.198028587962</c:v>
                </c:pt>
                <c:pt idx="2036">
                  <c:v>43303.208445312499</c:v>
                </c:pt>
                <c:pt idx="2037">
                  <c:v>43303.218862037036</c:v>
                </c:pt>
                <c:pt idx="2038">
                  <c:v>43303.229278761573</c:v>
                </c:pt>
                <c:pt idx="2039">
                  <c:v>43303.239695486111</c:v>
                </c:pt>
                <c:pt idx="2040">
                  <c:v>43303.250112210648</c:v>
                </c:pt>
                <c:pt idx="2041">
                  <c:v>43303.260528935185</c:v>
                </c:pt>
                <c:pt idx="2042">
                  <c:v>43303.270945659722</c:v>
                </c:pt>
                <c:pt idx="2043">
                  <c:v>43303.281362384259</c:v>
                </c:pt>
                <c:pt idx="2044">
                  <c:v>43303.291779108797</c:v>
                </c:pt>
                <c:pt idx="2045">
                  <c:v>43303.302195833334</c:v>
                </c:pt>
                <c:pt idx="2046">
                  <c:v>43303.312612557871</c:v>
                </c:pt>
                <c:pt idx="2047">
                  <c:v>43303.323029282408</c:v>
                </c:pt>
                <c:pt idx="2048">
                  <c:v>43303.333446006945</c:v>
                </c:pt>
                <c:pt idx="2049">
                  <c:v>43303.343862731483</c:v>
                </c:pt>
                <c:pt idx="2050">
                  <c:v>43303.35427945602</c:v>
                </c:pt>
                <c:pt idx="2051">
                  <c:v>43303.364696180557</c:v>
                </c:pt>
                <c:pt idx="2052">
                  <c:v>43303.375112905094</c:v>
                </c:pt>
                <c:pt idx="2053">
                  <c:v>43303.385529629631</c:v>
                </c:pt>
                <c:pt idx="2054">
                  <c:v>43303.395946354169</c:v>
                </c:pt>
                <c:pt idx="2055">
                  <c:v>43303.406363078706</c:v>
                </c:pt>
                <c:pt idx="2056">
                  <c:v>43303.416779803243</c:v>
                </c:pt>
                <c:pt idx="2057">
                  <c:v>43303.42719652778</c:v>
                </c:pt>
                <c:pt idx="2058">
                  <c:v>43303.437613252318</c:v>
                </c:pt>
                <c:pt idx="2059">
                  <c:v>43303.448029976855</c:v>
                </c:pt>
                <c:pt idx="2060">
                  <c:v>43303.458446701392</c:v>
                </c:pt>
                <c:pt idx="2061">
                  <c:v>43303.468863425929</c:v>
                </c:pt>
                <c:pt idx="2062">
                  <c:v>43303.479280150466</c:v>
                </c:pt>
                <c:pt idx="2063">
                  <c:v>43303.489696875004</c:v>
                </c:pt>
                <c:pt idx="2064">
                  <c:v>43303.500113599534</c:v>
                </c:pt>
                <c:pt idx="2065">
                  <c:v>43303.510530324071</c:v>
                </c:pt>
                <c:pt idx="2066">
                  <c:v>43303.520947048608</c:v>
                </c:pt>
                <c:pt idx="2067">
                  <c:v>43303.531363773145</c:v>
                </c:pt>
                <c:pt idx="2068">
                  <c:v>43303.541780497682</c:v>
                </c:pt>
                <c:pt idx="2069">
                  <c:v>43303.55219722222</c:v>
                </c:pt>
                <c:pt idx="2070">
                  <c:v>43303.562613946757</c:v>
                </c:pt>
                <c:pt idx="2071">
                  <c:v>43303.573030671294</c:v>
                </c:pt>
                <c:pt idx="2072">
                  <c:v>43303.583447395831</c:v>
                </c:pt>
                <c:pt idx="2073">
                  <c:v>43303.593864120368</c:v>
                </c:pt>
                <c:pt idx="2074">
                  <c:v>43303.604280844906</c:v>
                </c:pt>
                <c:pt idx="2075">
                  <c:v>43303.614697569443</c:v>
                </c:pt>
                <c:pt idx="2076">
                  <c:v>43303.62511429398</c:v>
                </c:pt>
                <c:pt idx="2077">
                  <c:v>43303.635531018517</c:v>
                </c:pt>
                <c:pt idx="2078">
                  <c:v>43303.645947743054</c:v>
                </c:pt>
                <c:pt idx="2079">
                  <c:v>43303.656364467592</c:v>
                </c:pt>
                <c:pt idx="2080">
                  <c:v>43303.666781192129</c:v>
                </c:pt>
                <c:pt idx="2081">
                  <c:v>43303.677197916666</c:v>
                </c:pt>
                <c:pt idx="2082">
                  <c:v>43303.687614641203</c:v>
                </c:pt>
                <c:pt idx="2083">
                  <c:v>43303.69803136574</c:v>
                </c:pt>
                <c:pt idx="2084">
                  <c:v>43303.708448090278</c:v>
                </c:pt>
                <c:pt idx="2085">
                  <c:v>43303.718864814815</c:v>
                </c:pt>
                <c:pt idx="2086">
                  <c:v>43303.729281539352</c:v>
                </c:pt>
                <c:pt idx="2087">
                  <c:v>43303.739698263889</c:v>
                </c:pt>
                <c:pt idx="2088">
                  <c:v>43303.750114988427</c:v>
                </c:pt>
                <c:pt idx="2089">
                  <c:v>43303.760531712964</c:v>
                </c:pt>
                <c:pt idx="2090">
                  <c:v>43303.770948437501</c:v>
                </c:pt>
                <c:pt idx="2091">
                  <c:v>43303.781365162038</c:v>
                </c:pt>
                <c:pt idx="2092">
                  <c:v>43303.791781886575</c:v>
                </c:pt>
                <c:pt idx="2093">
                  <c:v>43303.802198611113</c:v>
                </c:pt>
                <c:pt idx="2094">
                  <c:v>43303.81261533565</c:v>
                </c:pt>
                <c:pt idx="2095">
                  <c:v>43303.823032060187</c:v>
                </c:pt>
                <c:pt idx="2096">
                  <c:v>43303.833448784724</c:v>
                </c:pt>
                <c:pt idx="2097">
                  <c:v>43303.843865509261</c:v>
                </c:pt>
                <c:pt idx="2098">
                  <c:v>43303.854282233799</c:v>
                </c:pt>
                <c:pt idx="2099">
                  <c:v>43303.864698958336</c:v>
                </c:pt>
                <c:pt idx="2100">
                  <c:v>43303.875115682873</c:v>
                </c:pt>
                <c:pt idx="2101">
                  <c:v>43303.88553240741</c:v>
                </c:pt>
                <c:pt idx="2102">
                  <c:v>43303.895949131947</c:v>
                </c:pt>
                <c:pt idx="2103">
                  <c:v>43303.906365856485</c:v>
                </c:pt>
                <c:pt idx="2104">
                  <c:v>43303.916782581022</c:v>
                </c:pt>
                <c:pt idx="2105">
                  <c:v>43303.927199305559</c:v>
                </c:pt>
                <c:pt idx="2106">
                  <c:v>43303.937616030089</c:v>
                </c:pt>
                <c:pt idx="2107">
                  <c:v>43303.948032754626</c:v>
                </c:pt>
                <c:pt idx="2108">
                  <c:v>43303.958449479163</c:v>
                </c:pt>
                <c:pt idx="2109">
                  <c:v>43303.968866203701</c:v>
                </c:pt>
                <c:pt idx="2110">
                  <c:v>43303.979282928238</c:v>
                </c:pt>
                <c:pt idx="2111">
                  <c:v>43303.989699652775</c:v>
                </c:pt>
                <c:pt idx="2112">
                  <c:v>43304.000116377312</c:v>
                </c:pt>
                <c:pt idx="2113">
                  <c:v>43304.010533101849</c:v>
                </c:pt>
                <c:pt idx="2114">
                  <c:v>43304.020949826387</c:v>
                </c:pt>
                <c:pt idx="2115">
                  <c:v>43304.031366550924</c:v>
                </c:pt>
                <c:pt idx="2116">
                  <c:v>43304.041783275461</c:v>
                </c:pt>
                <c:pt idx="2117">
                  <c:v>43304.052199999998</c:v>
                </c:pt>
                <c:pt idx="2118">
                  <c:v>43304.062616724535</c:v>
                </c:pt>
                <c:pt idx="2119">
                  <c:v>43304.073033449073</c:v>
                </c:pt>
                <c:pt idx="2120">
                  <c:v>43304.08345017361</c:v>
                </c:pt>
                <c:pt idx="2121">
                  <c:v>43304.093866898147</c:v>
                </c:pt>
                <c:pt idx="2122">
                  <c:v>43304.104283622684</c:v>
                </c:pt>
                <c:pt idx="2123">
                  <c:v>43304.114700347222</c:v>
                </c:pt>
                <c:pt idx="2124">
                  <c:v>43304.125117071759</c:v>
                </c:pt>
                <c:pt idx="2125">
                  <c:v>43304.135533796296</c:v>
                </c:pt>
                <c:pt idx="2126">
                  <c:v>43304.145950520833</c:v>
                </c:pt>
                <c:pt idx="2127">
                  <c:v>43304.15636724537</c:v>
                </c:pt>
                <c:pt idx="2128">
                  <c:v>43304.166783969908</c:v>
                </c:pt>
                <c:pt idx="2129">
                  <c:v>43304.177200694445</c:v>
                </c:pt>
                <c:pt idx="2130">
                  <c:v>43304.187617418982</c:v>
                </c:pt>
                <c:pt idx="2131">
                  <c:v>43304.198034143519</c:v>
                </c:pt>
                <c:pt idx="2132">
                  <c:v>43304.208450868056</c:v>
                </c:pt>
                <c:pt idx="2133">
                  <c:v>43304.218867592594</c:v>
                </c:pt>
                <c:pt idx="2134">
                  <c:v>43304.229284317131</c:v>
                </c:pt>
                <c:pt idx="2135">
                  <c:v>43304.239701041668</c:v>
                </c:pt>
                <c:pt idx="2136">
                  <c:v>43304.250117766205</c:v>
                </c:pt>
                <c:pt idx="2137">
                  <c:v>43304.260534490742</c:v>
                </c:pt>
                <c:pt idx="2138">
                  <c:v>43304.27095121528</c:v>
                </c:pt>
                <c:pt idx="2139">
                  <c:v>43304.281367939817</c:v>
                </c:pt>
                <c:pt idx="2140">
                  <c:v>43304.291784664354</c:v>
                </c:pt>
                <c:pt idx="2141">
                  <c:v>43304.302201388891</c:v>
                </c:pt>
                <c:pt idx="2142">
                  <c:v>43304.312618113428</c:v>
                </c:pt>
                <c:pt idx="2143">
                  <c:v>43304.323034837966</c:v>
                </c:pt>
                <c:pt idx="2144">
                  <c:v>43304.333451562503</c:v>
                </c:pt>
                <c:pt idx="2145">
                  <c:v>43304.34386828704</c:v>
                </c:pt>
                <c:pt idx="2146">
                  <c:v>43304.354285011577</c:v>
                </c:pt>
                <c:pt idx="2147">
                  <c:v>43304.364701736115</c:v>
                </c:pt>
                <c:pt idx="2148">
                  <c:v>43304.375118460652</c:v>
                </c:pt>
                <c:pt idx="2149">
                  <c:v>43304.385535185182</c:v>
                </c:pt>
                <c:pt idx="2150">
                  <c:v>43304.395951909719</c:v>
                </c:pt>
                <c:pt idx="2151">
                  <c:v>43304.406368634256</c:v>
                </c:pt>
                <c:pt idx="2152">
                  <c:v>43304.416785358793</c:v>
                </c:pt>
                <c:pt idx="2153">
                  <c:v>43304.42720208333</c:v>
                </c:pt>
                <c:pt idx="2154">
                  <c:v>43304.437618807868</c:v>
                </c:pt>
                <c:pt idx="2155">
                  <c:v>43304.448035532405</c:v>
                </c:pt>
                <c:pt idx="2156">
                  <c:v>43304.458452256942</c:v>
                </c:pt>
                <c:pt idx="2157">
                  <c:v>43304.468868981479</c:v>
                </c:pt>
                <c:pt idx="2158">
                  <c:v>43304.479285706017</c:v>
                </c:pt>
                <c:pt idx="2159">
                  <c:v>43304.489702430554</c:v>
                </c:pt>
                <c:pt idx="2160">
                  <c:v>43304.500119155091</c:v>
                </c:pt>
                <c:pt idx="2161">
                  <c:v>43304.510535879628</c:v>
                </c:pt>
                <c:pt idx="2162">
                  <c:v>43304.520952604165</c:v>
                </c:pt>
                <c:pt idx="2163">
                  <c:v>43304.531369328703</c:v>
                </c:pt>
                <c:pt idx="2164">
                  <c:v>43304.54178605324</c:v>
                </c:pt>
                <c:pt idx="2165">
                  <c:v>43304.552202777777</c:v>
                </c:pt>
                <c:pt idx="2166">
                  <c:v>43304.562619502314</c:v>
                </c:pt>
                <c:pt idx="2167">
                  <c:v>43304.573036226851</c:v>
                </c:pt>
                <c:pt idx="2168">
                  <c:v>43304.583452951389</c:v>
                </c:pt>
                <c:pt idx="2169">
                  <c:v>43304.593869675926</c:v>
                </c:pt>
                <c:pt idx="2170">
                  <c:v>43304.604286400463</c:v>
                </c:pt>
                <c:pt idx="2171">
                  <c:v>43304.614703125</c:v>
                </c:pt>
                <c:pt idx="2172">
                  <c:v>43304.625119849537</c:v>
                </c:pt>
                <c:pt idx="2173">
                  <c:v>43304.635536574075</c:v>
                </c:pt>
                <c:pt idx="2174">
                  <c:v>43304.645953298612</c:v>
                </c:pt>
                <c:pt idx="2175">
                  <c:v>43304.656370023149</c:v>
                </c:pt>
                <c:pt idx="2176">
                  <c:v>43304.666786747686</c:v>
                </c:pt>
                <c:pt idx="2177">
                  <c:v>43304.677203472223</c:v>
                </c:pt>
                <c:pt idx="2178">
                  <c:v>43304.687620196761</c:v>
                </c:pt>
                <c:pt idx="2179">
                  <c:v>43304.698036921298</c:v>
                </c:pt>
                <c:pt idx="2180">
                  <c:v>43304.708453645835</c:v>
                </c:pt>
                <c:pt idx="2181">
                  <c:v>43304.718870370372</c:v>
                </c:pt>
                <c:pt idx="2182">
                  <c:v>43304.72928709491</c:v>
                </c:pt>
                <c:pt idx="2183">
                  <c:v>43304.739703819447</c:v>
                </c:pt>
                <c:pt idx="2184">
                  <c:v>43304.750120543984</c:v>
                </c:pt>
                <c:pt idx="2185">
                  <c:v>43304.760537268521</c:v>
                </c:pt>
                <c:pt idx="2186">
                  <c:v>43304.770953993058</c:v>
                </c:pt>
                <c:pt idx="2187">
                  <c:v>43304.781370717596</c:v>
                </c:pt>
                <c:pt idx="2188">
                  <c:v>43304.791787442133</c:v>
                </c:pt>
                <c:pt idx="2189">
                  <c:v>43304.80220416667</c:v>
                </c:pt>
                <c:pt idx="2190">
                  <c:v>43304.812620891207</c:v>
                </c:pt>
                <c:pt idx="2191">
                  <c:v>43304.823037615737</c:v>
                </c:pt>
                <c:pt idx="2192">
                  <c:v>43304.833454340274</c:v>
                </c:pt>
                <c:pt idx="2193">
                  <c:v>43304.843871064812</c:v>
                </c:pt>
                <c:pt idx="2194">
                  <c:v>43304.854287789349</c:v>
                </c:pt>
                <c:pt idx="2195">
                  <c:v>43304.864704513886</c:v>
                </c:pt>
                <c:pt idx="2196">
                  <c:v>43304.875121238423</c:v>
                </c:pt>
                <c:pt idx="2197">
                  <c:v>43304.88553796296</c:v>
                </c:pt>
                <c:pt idx="2198">
                  <c:v>43304.895954687498</c:v>
                </c:pt>
                <c:pt idx="2199">
                  <c:v>43304.906371412035</c:v>
                </c:pt>
                <c:pt idx="2200">
                  <c:v>43304.916788136572</c:v>
                </c:pt>
                <c:pt idx="2201">
                  <c:v>43304.927204861109</c:v>
                </c:pt>
                <c:pt idx="2202">
                  <c:v>43304.937621585646</c:v>
                </c:pt>
                <c:pt idx="2203">
                  <c:v>43304.948038310184</c:v>
                </c:pt>
                <c:pt idx="2204">
                  <c:v>43304.958455034721</c:v>
                </c:pt>
                <c:pt idx="2205">
                  <c:v>43304.968871759258</c:v>
                </c:pt>
                <c:pt idx="2206">
                  <c:v>43304.979288483795</c:v>
                </c:pt>
                <c:pt idx="2207">
                  <c:v>43304.989705208332</c:v>
                </c:pt>
                <c:pt idx="2208">
                  <c:v>43305.00012193287</c:v>
                </c:pt>
                <c:pt idx="2209">
                  <c:v>43305.010538657407</c:v>
                </c:pt>
                <c:pt idx="2210">
                  <c:v>43305.020955381944</c:v>
                </c:pt>
                <c:pt idx="2211">
                  <c:v>43305.031372106481</c:v>
                </c:pt>
                <c:pt idx="2212">
                  <c:v>43305.041788831018</c:v>
                </c:pt>
                <c:pt idx="2213">
                  <c:v>43305.052205555556</c:v>
                </c:pt>
                <c:pt idx="2214">
                  <c:v>43305.062622280093</c:v>
                </c:pt>
                <c:pt idx="2215">
                  <c:v>43305.07303900463</c:v>
                </c:pt>
                <c:pt idx="2216">
                  <c:v>43305.083455729167</c:v>
                </c:pt>
                <c:pt idx="2217">
                  <c:v>43305.093872453705</c:v>
                </c:pt>
                <c:pt idx="2218">
                  <c:v>43305.104289178242</c:v>
                </c:pt>
                <c:pt idx="2219">
                  <c:v>43305.114705902779</c:v>
                </c:pt>
                <c:pt idx="2220">
                  <c:v>43305.125122627316</c:v>
                </c:pt>
                <c:pt idx="2221">
                  <c:v>43305.135539351853</c:v>
                </c:pt>
                <c:pt idx="2222">
                  <c:v>43305.145956076391</c:v>
                </c:pt>
                <c:pt idx="2223">
                  <c:v>43305.156372800928</c:v>
                </c:pt>
                <c:pt idx="2224">
                  <c:v>43305.166789525465</c:v>
                </c:pt>
                <c:pt idx="2225">
                  <c:v>43305.177206250002</c:v>
                </c:pt>
                <c:pt idx="2226">
                  <c:v>43305.187622974539</c:v>
                </c:pt>
                <c:pt idx="2227">
                  <c:v>43305.198039699077</c:v>
                </c:pt>
                <c:pt idx="2228">
                  <c:v>43305.208456423614</c:v>
                </c:pt>
                <c:pt idx="2229">
                  <c:v>43305.218873148151</c:v>
                </c:pt>
                <c:pt idx="2230">
                  <c:v>43305.229289872688</c:v>
                </c:pt>
                <c:pt idx="2231">
                  <c:v>43305.239706597225</c:v>
                </c:pt>
                <c:pt idx="2232">
                  <c:v>43305.250123321763</c:v>
                </c:pt>
                <c:pt idx="2233">
                  <c:v>43305.2605400463</c:v>
                </c:pt>
                <c:pt idx="2234">
                  <c:v>43305.27095677083</c:v>
                </c:pt>
                <c:pt idx="2235">
                  <c:v>43305.281373495367</c:v>
                </c:pt>
                <c:pt idx="2236">
                  <c:v>43305.291790219904</c:v>
                </c:pt>
                <c:pt idx="2237">
                  <c:v>43305.302206944441</c:v>
                </c:pt>
                <c:pt idx="2238">
                  <c:v>43305.312623668979</c:v>
                </c:pt>
                <c:pt idx="2239">
                  <c:v>43305.323040393516</c:v>
                </c:pt>
                <c:pt idx="2240">
                  <c:v>43305.333457118053</c:v>
                </c:pt>
                <c:pt idx="2241">
                  <c:v>43305.34387384259</c:v>
                </c:pt>
                <c:pt idx="2242">
                  <c:v>43305.354290567127</c:v>
                </c:pt>
                <c:pt idx="2243">
                  <c:v>43305.364707291665</c:v>
                </c:pt>
                <c:pt idx="2244">
                  <c:v>43305.375124016202</c:v>
                </c:pt>
                <c:pt idx="2245">
                  <c:v>43305.385540740739</c:v>
                </c:pt>
                <c:pt idx="2246">
                  <c:v>43305.395957465276</c:v>
                </c:pt>
                <c:pt idx="2247">
                  <c:v>43305.406374189814</c:v>
                </c:pt>
                <c:pt idx="2248">
                  <c:v>43305.416790914351</c:v>
                </c:pt>
                <c:pt idx="2249">
                  <c:v>43305.427207638888</c:v>
                </c:pt>
                <c:pt idx="2250">
                  <c:v>43305.437624363425</c:v>
                </c:pt>
                <c:pt idx="2251">
                  <c:v>43305.448041087962</c:v>
                </c:pt>
                <c:pt idx="2252">
                  <c:v>43305.4584578125</c:v>
                </c:pt>
                <c:pt idx="2253">
                  <c:v>43305.468874537037</c:v>
                </c:pt>
                <c:pt idx="2254">
                  <c:v>43305.479291261574</c:v>
                </c:pt>
                <c:pt idx="2255">
                  <c:v>43305.489707986111</c:v>
                </c:pt>
                <c:pt idx="2256">
                  <c:v>43305.500124710648</c:v>
                </c:pt>
                <c:pt idx="2257">
                  <c:v>43305.510541435186</c:v>
                </c:pt>
                <c:pt idx="2258">
                  <c:v>43305.520958159723</c:v>
                </c:pt>
                <c:pt idx="2259">
                  <c:v>43305.53137488426</c:v>
                </c:pt>
                <c:pt idx="2260">
                  <c:v>43305.541791608797</c:v>
                </c:pt>
                <c:pt idx="2261">
                  <c:v>43305.552208333334</c:v>
                </c:pt>
                <c:pt idx="2262">
                  <c:v>43305.562625057872</c:v>
                </c:pt>
                <c:pt idx="2263">
                  <c:v>43305.573041782409</c:v>
                </c:pt>
                <c:pt idx="2264">
                  <c:v>43305.583458506946</c:v>
                </c:pt>
                <c:pt idx="2265">
                  <c:v>43305.593875231483</c:v>
                </c:pt>
                <c:pt idx="2266">
                  <c:v>43305.60429195602</c:v>
                </c:pt>
                <c:pt idx="2267">
                  <c:v>43305.614708680558</c:v>
                </c:pt>
                <c:pt idx="2268">
                  <c:v>43305.625125405095</c:v>
                </c:pt>
                <c:pt idx="2269">
                  <c:v>43305.635542129632</c:v>
                </c:pt>
                <c:pt idx="2270">
                  <c:v>43305.645958854169</c:v>
                </c:pt>
                <c:pt idx="2271">
                  <c:v>43305.656375578707</c:v>
                </c:pt>
                <c:pt idx="2272">
                  <c:v>43305.666792303244</c:v>
                </c:pt>
                <c:pt idx="2273">
                  <c:v>43305.677209027781</c:v>
                </c:pt>
                <c:pt idx="2274">
                  <c:v>43305.687625752318</c:v>
                </c:pt>
                <c:pt idx="2275">
                  <c:v>43305.698042476855</c:v>
                </c:pt>
                <c:pt idx="2276">
                  <c:v>43305.708459201385</c:v>
                </c:pt>
                <c:pt idx="2277">
                  <c:v>43305.718875925922</c:v>
                </c:pt>
                <c:pt idx="2278">
                  <c:v>43305.72929265046</c:v>
                </c:pt>
                <c:pt idx="2279">
                  <c:v>43305.739709374997</c:v>
                </c:pt>
                <c:pt idx="2280">
                  <c:v>43305.750126099534</c:v>
                </c:pt>
                <c:pt idx="2281">
                  <c:v>43305.760542824071</c:v>
                </c:pt>
                <c:pt idx="2282">
                  <c:v>43305.770959548609</c:v>
                </c:pt>
                <c:pt idx="2283">
                  <c:v>43305.781376273146</c:v>
                </c:pt>
                <c:pt idx="2284">
                  <c:v>43305.791792997683</c:v>
                </c:pt>
                <c:pt idx="2285">
                  <c:v>43305.80220972222</c:v>
                </c:pt>
                <c:pt idx="2286">
                  <c:v>43305.812626446757</c:v>
                </c:pt>
                <c:pt idx="2287">
                  <c:v>43305.823043171295</c:v>
                </c:pt>
                <c:pt idx="2288">
                  <c:v>43305.833459895832</c:v>
                </c:pt>
                <c:pt idx="2289">
                  <c:v>43305.843876620369</c:v>
                </c:pt>
                <c:pt idx="2290">
                  <c:v>43305.854293344906</c:v>
                </c:pt>
                <c:pt idx="2291">
                  <c:v>43305.864710069443</c:v>
                </c:pt>
                <c:pt idx="2292">
                  <c:v>43305.875126793981</c:v>
                </c:pt>
                <c:pt idx="2293">
                  <c:v>43305.885543518518</c:v>
                </c:pt>
                <c:pt idx="2294">
                  <c:v>43305.895960243055</c:v>
                </c:pt>
                <c:pt idx="2295">
                  <c:v>43305.906376967592</c:v>
                </c:pt>
                <c:pt idx="2296">
                  <c:v>43305.916793692129</c:v>
                </c:pt>
                <c:pt idx="2297">
                  <c:v>43305.927210416667</c:v>
                </c:pt>
                <c:pt idx="2298">
                  <c:v>43305.937627141204</c:v>
                </c:pt>
                <c:pt idx="2299">
                  <c:v>43305.948043865741</c:v>
                </c:pt>
                <c:pt idx="2300">
                  <c:v>43305.958460590278</c:v>
                </c:pt>
                <c:pt idx="2301">
                  <c:v>43305.968877314815</c:v>
                </c:pt>
                <c:pt idx="2302">
                  <c:v>43305.979294039353</c:v>
                </c:pt>
                <c:pt idx="2303">
                  <c:v>43305.98971076389</c:v>
                </c:pt>
                <c:pt idx="2304">
                  <c:v>43306.000127488427</c:v>
                </c:pt>
                <c:pt idx="2305">
                  <c:v>43306.010544212964</c:v>
                </c:pt>
                <c:pt idx="2306">
                  <c:v>43306.020960937502</c:v>
                </c:pt>
                <c:pt idx="2307">
                  <c:v>43306.031377662039</c:v>
                </c:pt>
                <c:pt idx="2308">
                  <c:v>43306.041794386576</c:v>
                </c:pt>
                <c:pt idx="2309">
                  <c:v>43306.052211111113</c:v>
                </c:pt>
                <c:pt idx="2310">
                  <c:v>43306.06262783565</c:v>
                </c:pt>
                <c:pt idx="2311">
                  <c:v>43306.073044560188</c:v>
                </c:pt>
                <c:pt idx="2312">
                  <c:v>43306.083461284725</c:v>
                </c:pt>
                <c:pt idx="2313">
                  <c:v>43306.093878009262</c:v>
                </c:pt>
                <c:pt idx="2314">
                  <c:v>43306.104294733799</c:v>
                </c:pt>
                <c:pt idx="2315">
                  <c:v>43306.114711458336</c:v>
                </c:pt>
                <c:pt idx="2316">
                  <c:v>43306.125128182874</c:v>
                </c:pt>
                <c:pt idx="2317">
                  <c:v>43306.135544907411</c:v>
                </c:pt>
                <c:pt idx="2318">
                  <c:v>43306.145961631948</c:v>
                </c:pt>
                <c:pt idx="2319">
                  <c:v>43306.156378356478</c:v>
                </c:pt>
                <c:pt idx="2320">
                  <c:v>43306.166795081015</c:v>
                </c:pt>
                <c:pt idx="2321">
                  <c:v>43306.177211805552</c:v>
                </c:pt>
                <c:pt idx="2322">
                  <c:v>43306.18762853009</c:v>
                </c:pt>
                <c:pt idx="2323">
                  <c:v>43306.198045254627</c:v>
                </c:pt>
                <c:pt idx="2324">
                  <c:v>43306.208461979164</c:v>
                </c:pt>
                <c:pt idx="2325">
                  <c:v>43306.218878703701</c:v>
                </c:pt>
                <c:pt idx="2326">
                  <c:v>43306.229295428238</c:v>
                </c:pt>
                <c:pt idx="2327">
                  <c:v>43306.239712152776</c:v>
                </c:pt>
                <c:pt idx="2328">
                  <c:v>43306.250128877313</c:v>
                </c:pt>
                <c:pt idx="2329">
                  <c:v>43306.26054560185</c:v>
                </c:pt>
                <c:pt idx="2330">
                  <c:v>43306.270962326387</c:v>
                </c:pt>
                <c:pt idx="2331">
                  <c:v>43306.281379050924</c:v>
                </c:pt>
                <c:pt idx="2332">
                  <c:v>43306.291795775462</c:v>
                </c:pt>
                <c:pt idx="2333">
                  <c:v>43306.302212499999</c:v>
                </c:pt>
                <c:pt idx="2334">
                  <c:v>43306.312629224536</c:v>
                </c:pt>
                <c:pt idx="2335">
                  <c:v>43306.323045949073</c:v>
                </c:pt>
                <c:pt idx="2336">
                  <c:v>43306.33346267361</c:v>
                </c:pt>
                <c:pt idx="2337">
                  <c:v>43306.343879398148</c:v>
                </c:pt>
                <c:pt idx="2338">
                  <c:v>43306.354296122685</c:v>
                </c:pt>
                <c:pt idx="2339">
                  <c:v>43306.364712847222</c:v>
                </c:pt>
                <c:pt idx="2340">
                  <c:v>43306.375129571759</c:v>
                </c:pt>
                <c:pt idx="2341">
                  <c:v>43306.385546296297</c:v>
                </c:pt>
                <c:pt idx="2342">
                  <c:v>43306.395963020834</c:v>
                </c:pt>
                <c:pt idx="2343">
                  <c:v>43306.406379745371</c:v>
                </c:pt>
                <c:pt idx="2344">
                  <c:v>43306.416796469908</c:v>
                </c:pt>
                <c:pt idx="2345">
                  <c:v>43306.427213194445</c:v>
                </c:pt>
                <c:pt idx="2346">
                  <c:v>43306.437629918983</c:v>
                </c:pt>
                <c:pt idx="2347">
                  <c:v>43306.44804664352</c:v>
                </c:pt>
                <c:pt idx="2348">
                  <c:v>43306.458463368057</c:v>
                </c:pt>
                <c:pt idx="2349">
                  <c:v>43306.468880092594</c:v>
                </c:pt>
                <c:pt idx="2350">
                  <c:v>43306.479296817131</c:v>
                </c:pt>
                <c:pt idx="2351">
                  <c:v>43306.489713541669</c:v>
                </c:pt>
                <c:pt idx="2352">
                  <c:v>43306.500130266206</c:v>
                </c:pt>
                <c:pt idx="2353">
                  <c:v>43306.510546990743</c:v>
                </c:pt>
                <c:pt idx="2354">
                  <c:v>43306.52096371528</c:v>
                </c:pt>
                <c:pt idx="2355">
                  <c:v>43306.531380439817</c:v>
                </c:pt>
                <c:pt idx="2356">
                  <c:v>43306.541797164355</c:v>
                </c:pt>
                <c:pt idx="2357">
                  <c:v>43306.552213888892</c:v>
                </c:pt>
                <c:pt idx="2358">
                  <c:v>43306.562630613429</c:v>
                </c:pt>
                <c:pt idx="2359">
                  <c:v>43306.573047337966</c:v>
                </c:pt>
                <c:pt idx="2360">
                  <c:v>43306.583464062503</c:v>
                </c:pt>
                <c:pt idx="2361">
                  <c:v>43306.593880787033</c:v>
                </c:pt>
                <c:pt idx="2362">
                  <c:v>43306.604297511571</c:v>
                </c:pt>
                <c:pt idx="2363">
                  <c:v>43306.614714236108</c:v>
                </c:pt>
                <c:pt idx="2364">
                  <c:v>43306.625130960645</c:v>
                </c:pt>
                <c:pt idx="2365">
                  <c:v>43306.635547685182</c:v>
                </c:pt>
                <c:pt idx="2366">
                  <c:v>43306.645964409719</c:v>
                </c:pt>
                <c:pt idx="2367">
                  <c:v>43306.656381134257</c:v>
                </c:pt>
                <c:pt idx="2368">
                  <c:v>43306.666797858794</c:v>
                </c:pt>
                <c:pt idx="2369">
                  <c:v>43306.677214583331</c:v>
                </c:pt>
                <c:pt idx="2370">
                  <c:v>43306.687631307868</c:v>
                </c:pt>
                <c:pt idx="2371">
                  <c:v>43306.698048032405</c:v>
                </c:pt>
                <c:pt idx="2372">
                  <c:v>43306.708464756943</c:v>
                </c:pt>
                <c:pt idx="2373">
                  <c:v>43306.71888148148</c:v>
                </c:pt>
                <c:pt idx="2374">
                  <c:v>43306.729298206017</c:v>
                </c:pt>
                <c:pt idx="2375">
                  <c:v>43306.739714930554</c:v>
                </c:pt>
                <c:pt idx="2376">
                  <c:v>43306.750131655092</c:v>
                </c:pt>
                <c:pt idx="2377">
                  <c:v>43306.760548379629</c:v>
                </c:pt>
                <c:pt idx="2378">
                  <c:v>43306.770965104166</c:v>
                </c:pt>
                <c:pt idx="2379">
                  <c:v>43306.781381828703</c:v>
                </c:pt>
                <c:pt idx="2380">
                  <c:v>43306.79179855324</c:v>
                </c:pt>
                <c:pt idx="2381">
                  <c:v>43306.802215277778</c:v>
                </c:pt>
                <c:pt idx="2382">
                  <c:v>43306.812632002315</c:v>
                </c:pt>
                <c:pt idx="2383">
                  <c:v>43306.823048726852</c:v>
                </c:pt>
                <c:pt idx="2384">
                  <c:v>43306.833465451389</c:v>
                </c:pt>
                <c:pt idx="2385">
                  <c:v>43306.843882175926</c:v>
                </c:pt>
                <c:pt idx="2386">
                  <c:v>43306.854298900464</c:v>
                </c:pt>
                <c:pt idx="2387">
                  <c:v>43306.864715625001</c:v>
                </c:pt>
                <c:pt idx="2388">
                  <c:v>43306.875132349538</c:v>
                </c:pt>
                <c:pt idx="2389">
                  <c:v>43306.885549074075</c:v>
                </c:pt>
                <c:pt idx="2390">
                  <c:v>43306.895965798612</c:v>
                </c:pt>
                <c:pt idx="2391">
                  <c:v>43306.90638252315</c:v>
                </c:pt>
                <c:pt idx="2392">
                  <c:v>43306.916799247687</c:v>
                </c:pt>
                <c:pt idx="2393">
                  <c:v>43306.927215972224</c:v>
                </c:pt>
                <c:pt idx="2394">
                  <c:v>43306.937632696761</c:v>
                </c:pt>
                <c:pt idx="2395">
                  <c:v>43306.948049421298</c:v>
                </c:pt>
                <c:pt idx="2396">
                  <c:v>43306.958466145836</c:v>
                </c:pt>
                <c:pt idx="2397">
                  <c:v>43306.968882870373</c:v>
                </c:pt>
                <c:pt idx="2398">
                  <c:v>43306.97929959491</c:v>
                </c:pt>
                <c:pt idx="2399">
                  <c:v>43306.989716319447</c:v>
                </c:pt>
                <c:pt idx="2400">
                  <c:v>43307.000133043985</c:v>
                </c:pt>
                <c:pt idx="2401">
                  <c:v>43307.010549768522</c:v>
                </c:pt>
                <c:pt idx="2402">
                  <c:v>43307.020966493059</c:v>
                </c:pt>
                <c:pt idx="2403">
                  <c:v>43307.031383217596</c:v>
                </c:pt>
                <c:pt idx="2404">
                  <c:v>43307.041799942126</c:v>
                </c:pt>
                <c:pt idx="2405">
                  <c:v>43307.052216666663</c:v>
                </c:pt>
                <c:pt idx="2406">
                  <c:v>43307.062633391201</c:v>
                </c:pt>
                <c:pt idx="2407">
                  <c:v>43307.073050115738</c:v>
                </c:pt>
                <c:pt idx="2408">
                  <c:v>43307.083466840275</c:v>
                </c:pt>
                <c:pt idx="2409">
                  <c:v>43307.093883564812</c:v>
                </c:pt>
                <c:pt idx="2410">
                  <c:v>43307.104300289349</c:v>
                </c:pt>
                <c:pt idx="2411">
                  <c:v>43307.114717013887</c:v>
                </c:pt>
                <c:pt idx="2412">
                  <c:v>43307.125133738424</c:v>
                </c:pt>
                <c:pt idx="2413">
                  <c:v>43307.135550462961</c:v>
                </c:pt>
                <c:pt idx="2414">
                  <c:v>43307.145967187498</c:v>
                </c:pt>
                <c:pt idx="2415">
                  <c:v>43307.156383912035</c:v>
                </c:pt>
                <c:pt idx="2416">
                  <c:v>43307.166800636573</c:v>
                </c:pt>
                <c:pt idx="2417">
                  <c:v>43307.17721736111</c:v>
                </c:pt>
                <c:pt idx="2418">
                  <c:v>43307.187634085647</c:v>
                </c:pt>
                <c:pt idx="2419">
                  <c:v>43307.198050810184</c:v>
                </c:pt>
                <c:pt idx="2420">
                  <c:v>43307.208467534721</c:v>
                </c:pt>
                <c:pt idx="2421">
                  <c:v>43307.218884259259</c:v>
                </c:pt>
                <c:pt idx="2422">
                  <c:v>43307.229300983796</c:v>
                </c:pt>
                <c:pt idx="2423">
                  <c:v>43307.239717708333</c:v>
                </c:pt>
                <c:pt idx="2424">
                  <c:v>43307.25013443287</c:v>
                </c:pt>
                <c:pt idx="2425">
                  <c:v>43307.260551157407</c:v>
                </c:pt>
                <c:pt idx="2426">
                  <c:v>43307.270967881945</c:v>
                </c:pt>
                <c:pt idx="2427">
                  <c:v>43307.281384606482</c:v>
                </c:pt>
                <c:pt idx="2428">
                  <c:v>43307.291801331019</c:v>
                </c:pt>
                <c:pt idx="2429">
                  <c:v>43307.302218055556</c:v>
                </c:pt>
                <c:pt idx="2430">
                  <c:v>43307.312634780094</c:v>
                </c:pt>
                <c:pt idx="2431">
                  <c:v>43307.323051504631</c:v>
                </c:pt>
                <c:pt idx="2432">
                  <c:v>43307.333468229168</c:v>
                </c:pt>
                <c:pt idx="2433">
                  <c:v>43307.343884953705</c:v>
                </c:pt>
                <c:pt idx="2434">
                  <c:v>43307.354301678242</c:v>
                </c:pt>
                <c:pt idx="2435">
                  <c:v>43307.36471840278</c:v>
                </c:pt>
                <c:pt idx="2436">
                  <c:v>43307.375135127317</c:v>
                </c:pt>
                <c:pt idx="2437">
                  <c:v>43307.385551851854</c:v>
                </c:pt>
                <c:pt idx="2438">
                  <c:v>43307.395968576391</c:v>
                </c:pt>
                <c:pt idx="2439">
                  <c:v>43307.406385300928</c:v>
                </c:pt>
                <c:pt idx="2440">
                  <c:v>43307.416802025466</c:v>
                </c:pt>
                <c:pt idx="2441">
                  <c:v>43307.427218750003</c:v>
                </c:pt>
                <c:pt idx="2442">
                  <c:v>43307.43763547454</c:v>
                </c:pt>
                <c:pt idx="2443">
                  <c:v>43307.448052199077</c:v>
                </c:pt>
                <c:pt idx="2444">
                  <c:v>43307.458468923614</c:v>
                </c:pt>
                <c:pt idx="2445">
                  <c:v>43307.468885648152</c:v>
                </c:pt>
                <c:pt idx="2446">
                  <c:v>43307.479302372682</c:v>
                </c:pt>
                <c:pt idx="2447">
                  <c:v>43307.489719097219</c:v>
                </c:pt>
                <c:pt idx="2448">
                  <c:v>43307.500135821756</c:v>
                </c:pt>
                <c:pt idx="2449">
                  <c:v>43307.510552546293</c:v>
                </c:pt>
                <c:pt idx="2450">
                  <c:v>43307.52096927083</c:v>
                </c:pt>
                <c:pt idx="2451">
                  <c:v>43307.531385995368</c:v>
                </c:pt>
                <c:pt idx="2452">
                  <c:v>43307.541802719905</c:v>
                </c:pt>
                <c:pt idx="2453">
                  <c:v>43307.552219444442</c:v>
                </c:pt>
                <c:pt idx="2454">
                  <c:v>43307.562636168979</c:v>
                </c:pt>
                <c:pt idx="2455">
                  <c:v>43307.573052893516</c:v>
                </c:pt>
                <c:pt idx="2456">
                  <c:v>43307.583469618054</c:v>
                </c:pt>
                <c:pt idx="2457">
                  <c:v>43307.593886342591</c:v>
                </c:pt>
                <c:pt idx="2458">
                  <c:v>43307.604303067128</c:v>
                </c:pt>
                <c:pt idx="2459">
                  <c:v>43307.614719791665</c:v>
                </c:pt>
                <c:pt idx="2460">
                  <c:v>43307.625136516202</c:v>
                </c:pt>
                <c:pt idx="2461">
                  <c:v>43307.63555324074</c:v>
                </c:pt>
                <c:pt idx="2462">
                  <c:v>43307.645969965277</c:v>
                </c:pt>
                <c:pt idx="2463">
                  <c:v>43307.656386689814</c:v>
                </c:pt>
                <c:pt idx="2464">
                  <c:v>43307.666803414351</c:v>
                </c:pt>
                <c:pt idx="2465">
                  <c:v>43307.677220138889</c:v>
                </c:pt>
                <c:pt idx="2466">
                  <c:v>43307.687636863426</c:v>
                </c:pt>
                <c:pt idx="2467">
                  <c:v>43307.698053587963</c:v>
                </c:pt>
                <c:pt idx="2468">
                  <c:v>43307.7084703125</c:v>
                </c:pt>
                <c:pt idx="2469">
                  <c:v>43307.718887037037</c:v>
                </c:pt>
                <c:pt idx="2470">
                  <c:v>43307.729303761575</c:v>
                </c:pt>
                <c:pt idx="2471">
                  <c:v>43307.739720486112</c:v>
                </c:pt>
                <c:pt idx="2472">
                  <c:v>43307.750137210649</c:v>
                </c:pt>
                <c:pt idx="2473">
                  <c:v>43307.760553935186</c:v>
                </c:pt>
                <c:pt idx="2474">
                  <c:v>43307.770970659723</c:v>
                </c:pt>
                <c:pt idx="2475">
                  <c:v>43307.781387384261</c:v>
                </c:pt>
                <c:pt idx="2476">
                  <c:v>43307.791804108798</c:v>
                </c:pt>
                <c:pt idx="2477">
                  <c:v>43307.802220833335</c:v>
                </c:pt>
                <c:pt idx="2478">
                  <c:v>43307.812637557872</c:v>
                </c:pt>
                <c:pt idx="2479">
                  <c:v>43307.823054282409</c:v>
                </c:pt>
                <c:pt idx="2480">
                  <c:v>43307.833471006947</c:v>
                </c:pt>
                <c:pt idx="2481">
                  <c:v>43307.843887731484</c:v>
                </c:pt>
                <c:pt idx="2482">
                  <c:v>43307.854304456021</c:v>
                </c:pt>
                <c:pt idx="2483">
                  <c:v>43307.864721180558</c:v>
                </c:pt>
                <c:pt idx="2484">
                  <c:v>43307.875137905095</c:v>
                </c:pt>
                <c:pt idx="2485">
                  <c:v>43307.885554629633</c:v>
                </c:pt>
                <c:pt idx="2486">
                  <c:v>43307.89597135417</c:v>
                </c:pt>
                <c:pt idx="2487">
                  <c:v>43307.906388078707</c:v>
                </c:pt>
                <c:pt idx="2488">
                  <c:v>43307.916804803244</c:v>
                </c:pt>
                <c:pt idx="2489">
                  <c:v>43307.927221527774</c:v>
                </c:pt>
                <c:pt idx="2490">
                  <c:v>43307.937638252311</c:v>
                </c:pt>
                <c:pt idx="2491">
                  <c:v>43307.948054976849</c:v>
                </c:pt>
                <c:pt idx="2492">
                  <c:v>43307.958471701386</c:v>
                </c:pt>
                <c:pt idx="2493">
                  <c:v>43307.968888425923</c:v>
                </c:pt>
                <c:pt idx="2494">
                  <c:v>43307.97930515046</c:v>
                </c:pt>
                <c:pt idx="2495">
                  <c:v>43307.989721874997</c:v>
                </c:pt>
                <c:pt idx="2496">
                  <c:v>43308.000138599535</c:v>
                </c:pt>
                <c:pt idx="2497">
                  <c:v>43308.010555324072</c:v>
                </c:pt>
                <c:pt idx="2498">
                  <c:v>43308.020972048609</c:v>
                </c:pt>
                <c:pt idx="2499">
                  <c:v>43308.031388773146</c:v>
                </c:pt>
                <c:pt idx="2500">
                  <c:v>43308.041805497684</c:v>
                </c:pt>
                <c:pt idx="2501">
                  <c:v>43308.052222222221</c:v>
                </c:pt>
                <c:pt idx="2502">
                  <c:v>43308.062638946758</c:v>
                </c:pt>
                <c:pt idx="2503">
                  <c:v>43308.073055671295</c:v>
                </c:pt>
                <c:pt idx="2504">
                  <c:v>43308.083472395832</c:v>
                </c:pt>
                <c:pt idx="2505">
                  <c:v>43308.09388912037</c:v>
                </c:pt>
                <c:pt idx="2506">
                  <c:v>43308.104305844907</c:v>
                </c:pt>
                <c:pt idx="2507">
                  <c:v>43308.114722569444</c:v>
                </c:pt>
                <c:pt idx="2508">
                  <c:v>43308.125139293981</c:v>
                </c:pt>
                <c:pt idx="2509">
                  <c:v>43308.135556018518</c:v>
                </c:pt>
                <c:pt idx="2510">
                  <c:v>43308.145972743056</c:v>
                </c:pt>
                <c:pt idx="2511">
                  <c:v>43308.156389467593</c:v>
                </c:pt>
                <c:pt idx="2512">
                  <c:v>43308.16680619213</c:v>
                </c:pt>
                <c:pt idx="2513">
                  <c:v>43308.177222916667</c:v>
                </c:pt>
                <c:pt idx="2514">
                  <c:v>43308.187639641204</c:v>
                </c:pt>
                <c:pt idx="2515">
                  <c:v>43308.198056365742</c:v>
                </c:pt>
                <c:pt idx="2516">
                  <c:v>43308.208473090279</c:v>
                </c:pt>
                <c:pt idx="2517">
                  <c:v>43308.218889814816</c:v>
                </c:pt>
                <c:pt idx="2518">
                  <c:v>43308.229306539353</c:v>
                </c:pt>
                <c:pt idx="2519">
                  <c:v>43308.23972326389</c:v>
                </c:pt>
                <c:pt idx="2520">
                  <c:v>43308.250139988428</c:v>
                </c:pt>
                <c:pt idx="2521">
                  <c:v>43308.260556712965</c:v>
                </c:pt>
                <c:pt idx="2522">
                  <c:v>43308.270973437502</c:v>
                </c:pt>
                <c:pt idx="2523">
                  <c:v>43308.281390162039</c:v>
                </c:pt>
                <c:pt idx="2524">
                  <c:v>43308.291806886577</c:v>
                </c:pt>
                <c:pt idx="2525">
                  <c:v>43308.302223611114</c:v>
                </c:pt>
                <c:pt idx="2526">
                  <c:v>43308.312640335651</c:v>
                </c:pt>
                <c:pt idx="2527">
                  <c:v>43308.323057060188</c:v>
                </c:pt>
                <c:pt idx="2528">
                  <c:v>43308.333473784725</c:v>
                </c:pt>
                <c:pt idx="2529">
                  <c:v>43308.343890509263</c:v>
                </c:pt>
                <c:pt idx="2530">
                  <c:v>43308.3543072338</c:v>
                </c:pt>
                <c:pt idx="2531">
                  <c:v>43308.36472395833</c:v>
                </c:pt>
                <c:pt idx="2532">
                  <c:v>43308.375140682867</c:v>
                </c:pt>
                <c:pt idx="2533">
                  <c:v>43308.385557407404</c:v>
                </c:pt>
                <c:pt idx="2534">
                  <c:v>43308.395974131941</c:v>
                </c:pt>
                <c:pt idx="2535">
                  <c:v>43308.406390856479</c:v>
                </c:pt>
                <c:pt idx="2536">
                  <c:v>43308.416807581016</c:v>
                </c:pt>
                <c:pt idx="2537">
                  <c:v>43308.427224305553</c:v>
                </c:pt>
                <c:pt idx="2538">
                  <c:v>43308.43764103009</c:v>
                </c:pt>
                <c:pt idx="2539">
                  <c:v>43308.448057754627</c:v>
                </c:pt>
                <c:pt idx="2540">
                  <c:v>43308.458474479165</c:v>
                </c:pt>
                <c:pt idx="2541">
                  <c:v>43308.468891203702</c:v>
                </c:pt>
                <c:pt idx="2542">
                  <c:v>43308.479307928239</c:v>
                </c:pt>
                <c:pt idx="2543">
                  <c:v>43308.489724652776</c:v>
                </c:pt>
                <c:pt idx="2544">
                  <c:v>43308.500141377313</c:v>
                </c:pt>
                <c:pt idx="2545">
                  <c:v>43308.510558101851</c:v>
                </c:pt>
                <c:pt idx="2546">
                  <c:v>43308.520974826388</c:v>
                </c:pt>
                <c:pt idx="2547">
                  <c:v>43308.531391550925</c:v>
                </c:pt>
                <c:pt idx="2548">
                  <c:v>43308.541808275462</c:v>
                </c:pt>
                <c:pt idx="2549">
                  <c:v>43308.552224999999</c:v>
                </c:pt>
                <c:pt idx="2550">
                  <c:v>43308.562641724537</c:v>
                </c:pt>
                <c:pt idx="2551">
                  <c:v>43308.573058449074</c:v>
                </c:pt>
                <c:pt idx="2552">
                  <c:v>43308.583475173611</c:v>
                </c:pt>
                <c:pt idx="2553">
                  <c:v>43308.593891898148</c:v>
                </c:pt>
                <c:pt idx="2554">
                  <c:v>43308.604308622685</c:v>
                </c:pt>
                <c:pt idx="2555">
                  <c:v>43308.614725347223</c:v>
                </c:pt>
                <c:pt idx="2556">
                  <c:v>43308.62514207176</c:v>
                </c:pt>
                <c:pt idx="2557">
                  <c:v>43308.635558796297</c:v>
                </c:pt>
                <c:pt idx="2558">
                  <c:v>43308.645975520834</c:v>
                </c:pt>
                <c:pt idx="2559">
                  <c:v>43308.656392245372</c:v>
                </c:pt>
                <c:pt idx="2560">
                  <c:v>43308.666808969909</c:v>
                </c:pt>
                <c:pt idx="2561">
                  <c:v>43308.677225694446</c:v>
                </c:pt>
                <c:pt idx="2562">
                  <c:v>43308.687642418983</c:v>
                </c:pt>
                <c:pt idx="2563">
                  <c:v>43308.69805914352</c:v>
                </c:pt>
                <c:pt idx="2564">
                  <c:v>43308.708475868058</c:v>
                </c:pt>
                <c:pt idx="2565">
                  <c:v>43308.718892592595</c:v>
                </c:pt>
                <c:pt idx="2566">
                  <c:v>43308.729309317132</c:v>
                </c:pt>
                <c:pt idx="2567">
                  <c:v>43308.739726041669</c:v>
                </c:pt>
                <c:pt idx="2568">
                  <c:v>43308.750142766206</c:v>
                </c:pt>
                <c:pt idx="2569">
                  <c:v>43308.760559490744</c:v>
                </c:pt>
                <c:pt idx="2570">
                  <c:v>43308.770976215281</c:v>
                </c:pt>
                <c:pt idx="2571">
                  <c:v>43308.781392939818</c:v>
                </c:pt>
                <c:pt idx="2572">
                  <c:v>43308.791809664355</c:v>
                </c:pt>
                <c:pt idx="2573">
                  <c:v>43308.802226388892</c:v>
                </c:pt>
                <c:pt idx="2574">
                  <c:v>43308.812643113422</c:v>
                </c:pt>
                <c:pt idx="2575">
                  <c:v>43308.82305983796</c:v>
                </c:pt>
                <c:pt idx="2576">
                  <c:v>43308.833476562497</c:v>
                </c:pt>
                <c:pt idx="2577">
                  <c:v>43308.843893287034</c:v>
                </c:pt>
                <c:pt idx="2578">
                  <c:v>43308.854310011571</c:v>
                </c:pt>
                <c:pt idx="2579">
                  <c:v>43308.864726736108</c:v>
                </c:pt>
                <c:pt idx="2580">
                  <c:v>43308.875143460646</c:v>
                </c:pt>
                <c:pt idx="2581">
                  <c:v>43308.885560185183</c:v>
                </c:pt>
                <c:pt idx="2582">
                  <c:v>43308.89597690972</c:v>
                </c:pt>
                <c:pt idx="2583">
                  <c:v>43308.906393634257</c:v>
                </c:pt>
                <c:pt idx="2584">
                  <c:v>43308.916810358794</c:v>
                </c:pt>
                <c:pt idx="2585">
                  <c:v>43308.927227083332</c:v>
                </c:pt>
                <c:pt idx="2586">
                  <c:v>43308.937643807869</c:v>
                </c:pt>
                <c:pt idx="2587">
                  <c:v>43308.948060532406</c:v>
                </c:pt>
                <c:pt idx="2588">
                  <c:v>43308.958477256943</c:v>
                </c:pt>
                <c:pt idx="2589">
                  <c:v>43308.968893981481</c:v>
                </c:pt>
                <c:pt idx="2590">
                  <c:v>43308.979310706018</c:v>
                </c:pt>
                <c:pt idx="2591">
                  <c:v>43308.989727430555</c:v>
                </c:pt>
                <c:pt idx="2592">
                  <c:v>43309.000144155092</c:v>
                </c:pt>
                <c:pt idx="2593">
                  <c:v>43309.010560879629</c:v>
                </c:pt>
                <c:pt idx="2594">
                  <c:v>43309.020977604167</c:v>
                </c:pt>
                <c:pt idx="2595">
                  <c:v>43309.031394328704</c:v>
                </c:pt>
                <c:pt idx="2596">
                  <c:v>43309.041811053241</c:v>
                </c:pt>
                <c:pt idx="2597">
                  <c:v>43309.052227777778</c:v>
                </c:pt>
                <c:pt idx="2598">
                  <c:v>43309.062644502315</c:v>
                </c:pt>
                <c:pt idx="2599">
                  <c:v>43309.073061226853</c:v>
                </c:pt>
                <c:pt idx="2600">
                  <c:v>43309.08347795139</c:v>
                </c:pt>
                <c:pt idx="2601">
                  <c:v>43309.093894675927</c:v>
                </c:pt>
                <c:pt idx="2602">
                  <c:v>43309.104311400464</c:v>
                </c:pt>
                <c:pt idx="2603">
                  <c:v>43309.114728125001</c:v>
                </c:pt>
                <c:pt idx="2604">
                  <c:v>43309.125144849539</c:v>
                </c:pt>
                <c:pt idx="2605">
                  <c:v>43309.135561574076</c:v>
                </c:pt>
                <c:pt idx="2606">
                  <c:v>43309.145978298613</c:v>
                </c:pt>
                <c:pt idx="2607">
                  <c:v>43309.15639502315</c:v>
                </c:pt>
                <c:pt idx="2608">
                  <c:v>43309.166811747687</c:v>
                </c:pt>
                <c:pt idx="2609">
                  <c:v>43309.177228472225</c:v>
                </c:pt>
                <c:pt idx="2610">
                  <c:v>43309.187645196762</c:v>
                </c:pt>
                <c:pt idx="2611">
                  <c:v>43309.198061921299</c:v>
                </c:pt>
                <c:pt idx="2612">
                  <c:v>43309.208478645836</c:v>
                </c:pt>
                <c:pt idx="2613">
                  <c:v>43309.218895370374</c:v>
                </c:pt>
                <c:pt idx="2614">
                  <c:v>43309.229312094911</c:v>
                </c:pt>
                <c:pt idx="2615">
                  <c:v>43309.239728819448</c:v>
                </c:pt>
                <c:pt idx="2616">
                  <c:v>43309.250145543978</c:v>
                </c:pt>
                <c:pt idx="2617">
                  <c:v>43309.260562268515</c:v>
                </c:pt>
                <c:pt idx="2618">
                  <c:v>43309.270978993052</c:v>
                </c:pt>
                <c:pt idx="2619">
                  <c:v>43309.281395717589</c:v>
                </c:pt>
                <c:pt idx="2620">
                  <c:v>43309.291812442127</c:v>
                </c:pt>
                <c:pt idx="2621">
                  <c:v>43309.302229166664</c:v>
                </c:pt>
                <c:pt idx="2622">
                  <c:v>43309.312645891201</c:v>
                </c:pt>
                <c:pt idx="2623">
                  <c:v>43309.323062615738</c:v>
                </c:pt>
                <c:pt idx="2624">
                  <c:v>43309.333479340276</c:v>
                </c:pt>
                <c:pt idx="2625">
                  <c:v>43309.343896064813</c:v>
                </c:pt>
                <c:pt idx="2626">
                  <c:v>43309.35431278935</c:v>
                </c:pt>
                <c:pt idx="2627">
                  <c:v>43309.364729513887</c:v>
                </c:pt>
                <c:pt idx="2628">
                  <c:v>43309.375146238424</c:v>
                </c:pt>
                <c:pt idx="2629">
                  <c:v>43309.385562962962</c:v>
                </c:pt>
                <c:pt idx="2630">
                  <c:v>43309.395979687499</c:v>
                </c:pt>
                <c:pt idx="2631">
                  <c:v>43309.406396412036</c:v>
                </c:pt>
                <c:pt idx="2632">
                  <c:v>43309.416813136573</c:v>
                </c:pt>
                <c:pt idx="2633">
                  <c:v>43309.42722986111</c:v>
                </c:pt>
                <c:pt idx="2634">
                  <c:v>43309.437646585648</c:v>
                </c:pt>
                <c:pt idx="2635">
                  <c:v>43309.448063310185</c:v>
                </c:pt>
                <c:pt idx="2636">
                  <c:v>43309.458480034722</c:v>
                </c:pt>
                <c:pt idx="2637">
                  <c:v>43309.468896759259</c:v>
                </c:pt>
                <c:pt idx="2638">
                  <c:v>43309.479313483796</c:v>
                </c:pt>
                <c:pt idx="2639">
                  <c:v>43309.489730208334</c:v>
                </c:pt>
                <c:pt idx="2640">
                  <c:v>43309.500146932871</c:v>
                </c:pt>
                <c:pt idx="2641">
                  <c:v>43309.510563657408</c:v>
                </c:pt>
                <c:pt idx="2642">
                  <c:v>43309.520980381945</c:v>
                </c:pt>
                <c:pt idx="2643">
                  <c:v>43309.531397106482</c:v>
                </c:pt>
                <c:pt idx="2644">
                  <c:v>43309.54181383102</c:v>
                </c:pt>
                <c:pt idx="2645">
                  <c:v>43309.552230555557</c:v>
                </c:pt>
                <c:pt idx="2646">
                  <c:v>43309.562647280094</c:v>
                </c:pt>
                <c:pt idx="2647">
                  <c:v>43309.573064004631</c:v>
                </c:pt>
                <c:pt idx="2648">
                  <c:v>43309.583480729169</c:v>
                </c:pt>
                <c:pt idx="2649">
                  <c:v>43309.593897453706</c:v>
                </c:pt>
                <c:pt idx="2650">
                  <c:v>43309.604314178243</c:v>
                </c:pt>
                <c:pt idx="2651">
                  <c:v>43309.61473090278</c:v>
                </c:pt>
                <c:pt idx="2652">
                  <c:v>43309.625147627317</c:v>
                </c:pt>
                <c:pt idx="2653">
                  <c:v>43309.635564351855</c:v>
                </c:pt>
                <c:pt idx="2654">
                  <c:v>43309.645981076392</c:v>
                </c:pt>
                <c:pt idx="2655">
                  <c:v>43309.656397800929</c:v>
                </c:pt>
                <c:pt idx="2656">
                  <c:v>43309.666814525466</c:v>
                </c:pt>
                <c:pt idx="2657">
                  <c:v>43309.677231250003</c:v>
                </c:pt>
                <c:pt idx="2658">
                  <c:v>43309.687647974541</c:v>
                </c:pt>
                <c:pt idx="2659">
                  <c:v>43309.698064699071</c:v>
                </c:pt>
                <c:pt idx="2660">
                  <c:v>43309.708481423608</c:v>
                </c:pt>
                <c:pt idx="2661">
                  <c:v>43309.718898148145</c:v>
                </c:pt>
                <c:pt idx="2662">
                  <c:v>43309.729314872682</c:v>
                </c:pt>
                <c:pt idx="2663">
                  <c:v>43309.739731597219</c:v>
                </c:pt>
                <c:pt idx="2664">
                  <c:v>43309.750148321757</c:v>
                </c:pt>
                <c:pt idx="2665">
                  <c:v>43309.760565046294</c:v>
                </c:pt>
                <c:pt idx="2666">
                  <c:v>43309.770981770831</c:v>
                </c:pt>
                <c:pt idx="2667">
                  <c:v>43309.781398495368</c:v>
                </c:pt>
                <c:pt idx="2668">
                  <c:v>43309.791815219905</c:v>
                </c:pt>
                <c:pt idx="2669">
                  <c:v>43309.802231944443</c:v>
                </c:pt>
                <c:pt idx="2670">
                  <c:v>43309.81264866898</c:v>
                </c:pt>
                <c:pt idx="2671">
                  <c:v>43309.823065393517</c:v>
                </c:pt>
                <c:pt idx="2672">
                  <c:v>43309.833482118054</c:v>
                </c:pt>
                <c:pt idx="2673">
                  <c:v>43309.843898842591</c:v>
                </c:pt>
                <c:pt idx="2674">
                  <c:v>43309.854315567129</c:v>
                </c:pt>
                <c:pt idx="2675">
                  <c:v>43309.864732291666</c:v>
                </c:pt>
                <c:pt idx="2676">
                  <c:v>43309.875149016203</c:v>
                </c:pt>
                <c:pt idx="2677">
                  <c:v>43309.88556574074</c:v>
                </c:pt>
                <c:pt idx="2678">
                  <c:v>43309.895982465277</c:v>
                </c:pt>
                <c:pt idx="2679">
                  <c:v>43309.906399189815</c:v>
                </c:pt>
                <c:pt idx="2680">
                  <c:v>43309.916815914352</c:v>
                </c:pt>
                <c:pt idx="2681">
                  <c:v>43309.927232638889</c:v>
                </c:pt>
                <c:pt idx="2682">
                  <c:v>43309.937649363426</c:v>
                </c:pt>
                <c:pt idx="2683">
                  <c:v>43309.948066087964</c:v>
                </c:pt>
                <c:pt idx="2684">
                  <c:v>43309.958482812501</c:v>
                </c:pt>
                <c:pt idx="2685">
                  <c:v>43309.968899537038</c:v>
                </c:pt>
                <c:pt idx="2686">
                  <c:v>43309.979316261575</c:v>
                </c:pt>
                <c:pt idx="2687">
                  <c:v>43309.989732986112</c:v>
                </c:pt>
                <c:pt idx="2688">
                  <c:v>43310.00014971065</c:v>
                </c:pt>
                <c:pt idx="2689">
                  <c:v>43310.010566435187</c:v>
                </c:pt>
                <c:pt idx="2690">
                  <c:v>43310.020983159724</c:v>
                </c:pt>
                <c:pt idx="2691">
                  <c:v>43310.031399884261</c:v>
                </c:pt>
                <c:pt idx="2692">
                  <c:v>43310.041816608798</c:v>
                </c:pt>
                <c:pt idx="2693">
                  <c:v>43310.052233333336</c:v>
                </c:pt>
                <c:pt idx="2694">
                  <c:v>43310.062650057873</c:v>
                </c:pt>
                <c:pt idx="2695">
                  <c:v>43310.07306678241</c:v>
                </c:pt>
                <c:pt idx="2696">
                  <c:v>43310.083483506947</c:v>
                </c:pt>
                <c:pt idx="2697">
                  <c:v>43310.093900231484</c:v>
                </c:pt>
                <c:pt idx="2698">
                  <c:v>43310.104316956022</c:v>
                </c:pt>
                <c:pt idx="2699">
                  <c:v>43310.114733680559</c:v>
                </c:pt>
                <c:pt idx="2700">
                  <c:v>43310.125150405096</c:v>
                </c:pt>
                <c:pt idx="2701">
                  <c:v>43310.135567129626</c:v>
                </c:pt>
                <c:pt idx="2702">
                  <c:v>43310.145983854163</c:v>
                </c:pt>
                <c:pt idx="2703">
                  <c:v>43310.1564005787</c:v>
                </c:pt>
                <c:pt idx="2704">
                  <c:v>43310.166817303238</c:v>
                </c:pt>
                <c:pt idx="2705">
                  <c:v>43310.177234027775</c:v>
                </c:pt>
                <c:pt idx="2706">
                  <c:v>43310.187650752312</c:v>
                </c:pt>
                <c:pt idx="2707">
                  <c:v>43310.198067476849</c:v>
                </c:pt>
                <c:pt idx="2708">
                  <c:v>43310.208484201386</c:v>
                </c:pt>
                <c:pt idx="2709">
                  <c:v>43310.218900925924</c:v>
                </c:pt>
                <c:pt idx="2710">
                  <c:v>43310.229317650461</c:v>
                </c:pt>
                <c:pt idx="2711">
                  <c:v>43310.239734374998</c:v>
                </c:pt>
                <c:pt idx="2712">
                  <c:v>43310.250151099535</c:v>
                </c:pt>
                <c:pt idx="2713">
                  <c:v>43310.260567824072</c:v>
                </c:pt>
                <c:pt idx="2714">
                  <c:v>43310.27098454861</c:v>
                </c:pt>
                <c:pt idx="2715">
                  <c:v>43310.281401273147</c:v>
                </c:pt>
                <c:pt idx="2716">
                  <c:v>43310.291817997684</c:v>
                </c:pt>
                <c:pt idx="2717">
                  <c:v>43310.302234722221</c:v>
                </c:pt>
                <c:pt idx="2718">
                  <c:v>43310.312651446759</c:v>
                </c:pt>
                <c:pt idx="2719">
                  <c:v>43310.323068171296</c:v>
                </c:pt>
                <c:pt idx="2720">
                  <c:v>43310.333484895833</c:v>
                </c:pt>
                <c:pt idx="2721">
                  <c:v>43310.34390162037</c:v>
                </c:pt>
                <c:pt idx="2722">
                  <c:v>43310.354318344907</c:v>
                </c:pt>
                <c:pt idx="2723">
                  <c:v>43310.364735069445</c:v>
                </c:pt>
                <c:pt idx="2724">
                  <c:v>43310.375151793982</c:v>
                </c:pt>
                <c:pt idx="2725">
                  <c:v>43310.385568518519</c:v>
                </c:pt>
                <c:pt idx="2726">
                  <c:v>43310.395985243056</c:v>
                </c:pt>
                <c:pt idx="2727">
                  <c:v>43310.406401967593</c:v>
                </c:pt>
                <c:pt idx="2728">
                  <c:v>43310.416818692131</c:v>
                </c:pt>
                <c:pt idx="2729">
                  <c:v>43310.427235416668</c:v>
                </c:pt>
                <c:pt idx="2730">
                  <c:v>43310.437652141205</c:v>
                </c:pt>
                <c:pt idx="2731">
                  <c:v>43310.448068865742</c:v>
                </c:pt>
                <c:pt idx="2732">
                  <c:v>43310.458485590279</c:v>
                </c:pt>
                <c:pt idx="2733">
                  <c:v>43310.468902314817</c:v>
                </c:pt>
                <c:pt idx="2734">
                  <c:v>43310.479319039354</c:v>
                </c:pt>
                <c:pt idx="2735">
                  <c:v>43310.489735763891</c:v>
                </c:pt>
                <c:pt idx="2736">
                  <c:v>43310.500152488428</c:v>
                </c:pt>
                <c:pt idx="2737">
                  <c:v>43310.510569212965</c:v>
                </c:pt>
                <c:pt idx="2738">
                  <c:v>43310.520985937503</c:v>
                </c:pt>
                <c:pt idx="2739">
                  <c:v>43310.53140266204</c:v>
                </c:pt>
                <c:pt idx="2740">
                  <c:v>43310.541819386577</c:v>
                </c:pt>
                <c:pt idx="2741">
                  <c:v>43310.552236111114</c:v>
                </c:pt>
                <c:pt idx="2742">
                  <c:v>43310.562652835652</c:v>
                </c:pt>
                <c:pt idx="2743">
                  <c:v>43310.573069560189</c:v>
                </c:pt>
                <c:pt idx="2744">
                  <c:v>43310.583486284719</c:v>
                </c:pt>
                <c:pt idx="2745">
                  <c:v>43310.593903009256</c:v>
                </c:pt>
                <c:pt idx="2746">
                  <c:v>43310.604319733793</c:v>
                </c:pt>
                <c:pt idx="2747">
                  <c:v>43310.61473645833</c:v>
                </c:pt>
                <c:pt idx="2748">
                  <c:v>43310.625153182868</c:v>
                </c:pt>
                <c:pt idx="2749">
                  <c:v>43310.635569907405</c:v>
                </c:pt>
                <c:pt idx="2750">
                  <c:v>43310.645986631942</c:v>
                </c:pt>
                <c:pt idx="2751">
                  <c:v>43310.656403356479</c:v>
                </c:pt>
                <c:pt idx="2752">
                  <c:v>43310.666820081016</c:v>
                </c:pt>
                <c:pt idx="2753">
                  <c:v>43310.677236805554</c:v>
                </c:pt>
                <c:pt idx="2754">
                  <c:v>43310.687653530091</c:v>
                </c:pt>
                <c:pt idx="2755">
                  <c:v>43310.698070254628</c:v>
                </c:pt>
                <c:pt idx="2756">
                  <c:v>43310.708486979165</c:v>
                </c:pt>
                <c:pt idx="2757">
                  <c:v>43310.718903703702</c:v>
                </c:pt>
                <c:pt idx="2758">
                  <c:v>43310.72932042824</c:v>
                </c:pt>
                <c:pt idx="2759">
                  <c:v>43310.739737152777</c:v>
                </c:pt>
                <c:pt idx="2760">
                  <c:v>43310.750153877314</c:v>
                </c:pt>
                <c:pt idx="2761">
                  <c:v>43310.760570601851</c:v>
                </c:pt>
                <c:pt idx="2762">
                  <c:v>43310.770987326388</c:v>
                </c:pt>
                <c:pt idx="2763">
                  <c:v>43310.781404050926</c:v>
                </c:pt>
                <c:pt idx="2764">
                  <c:v>43310.791820775463</c:v>
                </c:pt>
                <c:pt idx="2765">
                  <c:v>43310.8022375</c:v>
                </c:pt>
                <c:pt idx="2766">
                  <c:v>43310.812654224537</c:v>
                </c:pt>
                <c:pt idx="2767">
                  <c:v>43310.823070949074</c:v>
                </c:pt>
                <c:pt idx="2768">
                  <c:v>43310.833487673612</c:v>
                </c:pt>
                <c:pt idx="2769">
                  <c:v>43310.843904398149</c:v>
                </c:pt>
                <c:pt idx="2770">
                  <c:v>43310.854321122686</c:v>
                </c:pt>
                <c:pt idx="2771">
                  <c:v>43310.864737847223</c:v>
                </c:pt>
                <c:pt idx="2772">
                  <c:v>43310.875154571761</c:v>
                </c:pt>
                <c:pt idx="2773">
                  <c:v>43310.885571296298</c:v>
                </c:pt>
                <c:pt idx="2774">
                  <c:v>43310.895988020835</c:v>
                </c:pt>
                <c:pt idx="2775">
                  <c:v>43310.906404745372</c:v>
                </c:pt>
                <c:pt idx="2776">
                  <c:v>43310.916821469909</c:v>
                </c:pt>
                <c:pt idx="2777">
                  <c:v>43310.927238194447</c:v>
                </c:pt>
                <c:pt idx="2778">
                  <c:v>43310.937654918984</c:v>
                </c:pt>
                <c:pt idx="2779">
                  <c:v>43310.948071643521</c:v>
                </c:pt>
                <c:pt idx="2780">
                  <c:v>43310.958488368058</c:v>
                </c:pt>
                <c:pt idx="2781">
                  <c:v>43310.968905092595</c:v>
                </c:pt>
                <c:pt idx="2782">
                  <c:v>43310.979321817133</c:v>
                </c:pt>
                <c:pt idx="2783">
                  <c:v>43310.98973854167</c:v>
                </c:pt>
                <c:pt idx="2784">
                  <c:v>43311.000155266207</c:v>
                </c:pt>
                <c:pt idx="2785">
                  <c:v>43311.010571990744</c:v>
                </c:pt>
                <c:pt idx="2786">
                  <c:v>43311.020988715274</c:v>
                </c:pt>
                <c:pt idx="2787">
                  <c:v>43311.031405439811</c:v>
                </c:pt>
                <c:pt idx="2788">
                  <c:v>43311.041822164349</c:v>
                </c:pt>
                <c:pt idx="2789">
                  <c:v>43311.052238888886</c:v>
                </c:pt>
                <c:pt idx="2790">
                  <c:v>43311.062655613423</c:v>
                </c:pt>
                <c:pt idx="2791">
                  <c:v>43311.07307233796</c:v>
                </c:pt>
                <c:pt idx="2792">
                  <c:v>43311.083489062497</c:v>
                </c:pt>
                <c:pt idx="2793">
                  <c:v>43311.093905787035</c:v>
                </c:pt>
                <c:pt idx="2794">
                  <c:v>43311.104322511572</c:v>
                </c:pt>
                <c:pt idx="2795">
                  <c:v>43311.114739236109</c:v>
                </c:pt>
                <c:pt idx="2796">
                  <c:v>43311.125155960646</c:v>
                </c:pt>
                <c:pt idx="2797">
                  <c:v>43311.135572685183</c:v>
                </c:pt>
                <c:pt idx="2798">
                  <c:v>43311.145989409721</c:v>
                </c:pt>
                <c:pt idx="2799">
                  <c:v>43311.156406134258</c:v>
                </c:pt>
                <c:pt idx="2800">
                  <c:v>43311.166822858795</c:v>
                </c:pt>
                <c:pt idx="2801">
                  <c:v>43311.177239583332</c:v>
                </c:pt>
                <c:pt idx="2802">
                  <c:v>43311.187656307869</c:v>
                </c:pt>
                <c:pt idx="2803">
                  <c:v>43311.198073032407</c:v>
                </c:pt>
                <c:pt idx="2804">
                  <c:v>43311.208489756944</c:v>
                </c:pt>
                <c:pt idx="2805">
                  <c:v>43311.218906481481</c:v>
                </c:pt>
                <c:pt idx="2806">
                  <c:v>43311.229323206018</c:v>
                </c:pt>
                <c:pt idx="2807">
                  <c:v>43311.239739930556</c:v>
                </c:pt>
                <c:pt idx="2808">
                  <c:v>43311.250156655093</c:v>
                </c:pt>
                <c:pt idx="2809">
                  <c:v>43311.26057337963</c:v>
                </c:pt>
                <c:pt idx="2810">
                  <c:v>43311.270990104167</c:v>
                </c:pt>
                <c:pt idx="2811">
                  <c:v>43311.281406828704</c:v>
                </c:pt>
                <c:pt idx="2812">
                  <c:v>43311.291823553242</c:v>
                </c:pt>
                <c:pt idx="2813">
                  <c:v>43311.302240277779</c:v>
                </c:pt>
                <c:pt idx="2814">
                  <c:v>43311.312657002316</c:v>
                </c:pt>
                <c:pt idx="2815">
                  <c:v>43311.323073726853</c:v>
                </c:pt>
                <c:pt idx="2816">
                  <c:v>43311.33349045139</c:v>
                </c:pt>
                <c:pt idx="2817">
                  <c:v>43311.343907175928</c:v>
                </c:pt>
                <c:pt idx="2818">
                  <c:v>43311.354323900465</c:v>
                </c:pt>
                <c:pt idx="2819">
                  <c:v>43311.364740625002</c:v>
                </c:pt>
                <c:pt idx="2820">
                  <c:v>43311.375157349539</c:v>
                </c:pt>
                <c:pt idx="2821">
                  <c:v>43311.385574074076</c:v>
                </c:pt>
                <c:pt idx="2822">
                  <c:v>43311.395990798614</c:v>
                </c:pt>
                <c:pt idx="2823">
                  <c:v>43311.406407523151</c:v>
                </c:pt>
                <c:pt idx="2824">
                  <c:v>43311.416824247688</c:v>
                </c:pt>
                <c:pt idx="2825">
                  <c:v>43311.427240972225</c:v>
                </c:pt>
                <c:pt idx="2826">
                  <c:v>43311.437657696762</c:v>
                </c:pt>
                <c:pt idx="2827">
                  <c:v>43311.4480744213</c:v>
                </c:pt>
                <c:pt idx="2828">
                  <c:v>43311.458491145837</c:v>
                </c:pt>
                <c:pt idx="2829">
                  <c:v>43311.468907870367</c:v>
                </c:pt>
                <c:pt idx="2830">
                  <c:v>43311.479324594904</c:v>
                </c:pt>
                <c:pt idx="2831">
                  <c:v>43311.489741319441</c:v>
                </c:pt>
                <c:pt idx="2832">
                  <c:v>43311.500158043978</c:v>
                </c:pt>
                <c:pt idx="2833">
                  <c:v>43311.510574768516</c:v>
                </c:pt>
                <c:pt idx="2834">
                  <c:v>43311.520991493053</c:v>
                </c:pt>
                <c:pt idx="2835">
                  <c:v>43311.53140821759</c:v>
                </c:pt>
                <c:pt idx="2836">
                  <c:v>43311.541824942127</c:v>
                </c:pt>
                <c:pt idx="2837">
                  <c:v>43311.552241666664</c:v>
                </c:pt>
                <c:pt idx="2838">
                  <c:v>43311.562658391202</c:v>
                </c:pt>
                <c:pt idx="2839">
                  <c:v>43311.573075115739</c:v>
                </c:pt>
                <c:pt idx="2840">
                  <c:v>43311.583491840276</c:v>
                </c:pt>
                <c:pt idx="2841">
                  <c:v>43311.593908564813</c:v>
                </c:pt>
                <c:pt idx="2842">
                  <c:v>43311.604325289351</c:v>
                </c:pt>
                <c:pt idx="2843">
                  <c:v>43311.614742013888</c:v>
                </c:pt>
                <c:pt idx="2844">
                  <c:v>43311.625158738425</c:v>
                </c:pt>
                <c:pt idx="2845">
                  <c:v>43311.635575462962</c:v>
                </c:pt>
                <c:pt idx="2846">
                  <c:v>43311.645992187499</c:v>
                </c:pt>
                <c:pt idx="2847">
                  <c:v>43311.656408912037</c:v>
                </c:pt>
                <c:pt idx="2848">
                  <c:v>43311.666825636574</c:v>
                </c:pt>
                <c:pt idx="2849">
                  <c:v>43311.677242361111</c:v>
                </c:pt>
                <c:pt idx="2850">
                  <c:v>43311.687659085648</c:v>
                </c:pt>
                <c:pt idx="2851">
                  <c:v>43311.698075810185</c:v>
                </c:pt>
                <c:pt idx="2852">
                  <c:v>43311.708492534723</c:v>
                </c:pt>
                <c:pt idx="2853">
                  <c:v>43311.71890925926</c:v>
                </c:pt>
                <c:pt idx="2854">
                  <c:v>43311.729325983797</c:v>
                </c:pt>
                <c:pt idx="2855">
                  <c:v>43311.739742708334</c:v>
                </c:pt>
                <c:pt idx="2856">
                  <c:v>43311.750159432871</c:v>
                </c:pt>
                <c:pt idx="2857">
                  <c:v>43311.760576157409</c:v>
                </c:pt>
                <c:pt idx="2858">
                  <c:v>43311.770992881946</c:v>
                </c:pt>
                <c:pt idx="2859">
                  <c:v>43311.781409606483</c:v>
                </c:pt>
                <c:pt idx="2860">
                  <c:v>43311.79182633102</c:v>
                </c:pt>
                <c:pt idx="2861">
                  <c:v>43311.802243055557</c:v>
                </c:pt>
                <c:pt idx="2862">
                  <c:v>43311.812659780095</c:v>
                </c:pt>
                <c:pt idx="2863">
                  <c:v>43311.823076504632</c:v>
                </c:pt>
                <c:pt idx="2864">
                  <c:v>43311.833493229169</c:v>
                </c:pt>
                <c:pt idx="2865">
                  <c:v>43311.843909953706</c:v>
                </c:pt>
                <c:pt idx="2866">
                  <c:v>43311.854326678244</c:v>
                </c:pt>
                <c:pt idx="2867">
                  <c:v>43311.864743402781</c:v>
                </c:pt>
                <c:pt idx="2868">
                  <c:v>43311.875160127318</c:v>
                </c:pt>
                <c:pt idx="2869">
                  <c:v>43311.885576851855</c:v>
                </c:pt>
                <c:pt idx="2870">
                  <c:v>43311.895993576392</c:v>
                </c:pt>
                <c:pt idx="2871">
                  <c:v>43311.90641030093</c:v>
                </c:pt>
                <c:pt idx="2872">
                  <c:v>43311.916827025459</c:v>
                </c:pt>
                <c:pt idx="2873">
                  <c:v>43311.927243749997</c:v>
                </c:pt>
                <c:pt idx="2874">
                  <c:v>43311.937660474534</c:v>
                </c:pt>
                <c:pt idx="2875">
                  <c:v>43311.948077199071</c:v>
                </c:pt>
                <c:pt idx="2876">
                  <c:v>43311.958493923608</c:v>
                </c:pt>
                <c:pt idx="2877">
                  <c:v>43311.968910648146</c:v>
                </c:pt>
                <c:pt idx="2878">
                  <c:v>43311.979327372683</c:v>
                </c:pt>
                <c:pt idx="2879">
                  <c:v>43311.98974409722</c:v>
                </c:pt>
                <c:pt idx="2880">
                  <c:v>43312.000160821757</c:v>
                </c:pt>
                <c:pt idx="2881">
                  <c:v>43312.010577546294</c:v>
                </c:pt>
                <c:pt idx="2882">
                  <c:v>43312.020994270832</c:v>
                </c:pt>
                <c:pt idx="2883">
                  <c:v>43312.031410995369</c:v>
                </c:pt>
                <c:pt idx="2884">
                  <c:v>43312.041827719906</c:v>
                </c:pt>
                <c:pt idx="2885">
                  <c:v>43312.052244444443</c:v>
                </c:pt>
                <c:pt idx="2886">
                  <c:v>43312.06266116898</c:v>
                </c:pt>
                <c:pt idx="2887">
                  <c:v>43312.073077893518</c:v>
                </c:pt>
                <c:pt idx="2888">
                  <c:v>43312.083494618055</c:v>
                </c:pt>
                <c:pt idx="2889">
                  <c:v>43312.093911342592</c:v>
                </c:pt>
                <c:pt idx="2890">
                  <c:v>43312.104328067129</c:v>
                </c:pt>
                <c:pt idx="2891">
                  <c:v>43312.114744791666</c:v>
                </c:pt>
                <c:pt idx="2892">
                  <c:v>43312.125161516204</c:v>
                </c:pt>
                <c:pt idx="2893">
                  <c:v>43312.135578240741</c:v>
                </c:pt>
                <c:pt idx="2894">
                  <c:v>43312.145994965278</c:v>
                </c:pt>
                <c:pt idx="2895">
                  <c:v>43312.156411689815</c:v>
                </c:pt>
                <c:pt idx="2896">
                  <c:v>43312.166828414352</c:v>
                </c:pt>
                <c:pt idx="2897">
                  <c:v>43312.17724513889</c:v>
                </c:pt>
                <c:pt idx="2898">
                  <c:v>43312.187661863427</c:v>
                </c:pt>
                <c:pt idx="2899">
                  <c:v>43312.198078587964</c:v>
                </c:pt>
                <c:pt idx="2900">
                  <c:v>43312.208495312501</c:v>
                </c:pt>
                <c:pt idx="2901">
                  <c:v>43312.218912037039</c:v>
                </c:pt>
                <c:pt idx="2902">
                  <c:v>43312.229328761576</c:v>
                </c:pt>
                <c:pt idx="2903">
                  <c:v>43312.239745486113</c:v>
                </c:pt>
                <c:pt idx="2904">
                  <c:v>43312.25016221065</c:v>
                </c:pt>
                <c:pt idx="2905">
                  <c:v>43312.260578935187</c:v>
                </c:pt>
                <c:pt idx="2906">
                  <c:v>43312.270995659725</c:v>
                </c:pt>
                <c:pt idx="2907">
                  <c:v>43312.281412384262</c:v>
                </c:pt>
                <c:pt idx="2908">
                  <c:v>43312.291829108799</c:v>
                </c:pt>
                <c:pt idx="2909">
                  <c:v>43312.302245833336</c:v>
                </c:pt>
                <c:pt idx="2910">
                  <c:v>43312.312662557873</c:v>
                </c:pt>
                <c:pt idx="2911">
                  <c:v>43312.323079282411</c:v>
                </c:pt>
                <c:pt idx="2912">
                  <c:v>43312.333496006948</c:v>
                </c:pt>
                <c:pt idx="2913">
                  <c:v>43312.343912731485</c:v>
                </c:pt>
                <c:pt idx="2914">
                  <c:v>43312.354329456015</c:v>
                </c:pt>
                <c:pt idx="2915">
                  <c:v>43312.364746180552</c:v>
                </c:pt>
                <c:pt idx="2916">
                  <c:v>43312.375162905089</c:v>
                </c:pt>
                <c:pt idx="2917">
                  <c:v>43312.385579629627</c:v>
                </c:pt>
                <c:pt idx="2918">
                  <c:v>43312.395996354164</c:v>
                </c:pt>
                <c:pt idx="2919">
                  <c:v>43312.406413078701</c:v>
                </c:pt>
                <c:pt idx="2920">
                  <c:v>43312.416829803238</c:v>
                </c:pt>
                <c:pt idx="2921">
                  <c:v>43312.427246527775</c:v>
                </c:pt>
                <c:pt idx="2922">
                  <c:v>43312.437663252313</c:v>
                </c:pt>
                <c:pt idx="2923">
                  <c:v>43312.44807997685</c:v>
                </c:pt>
                <c:pt idx="2924">
                  <c:v>43312.458496701387</c:v>
                </c:pt>
                <c:pt idx="2925">
                  <c:v>43312.468913425924</c:v>
                </c:pt>
                <c:pt idx="2926">
                  <c:v>43312.479330150461</c:v>
                </c:pt>
                <c:pt idx="2927">
                  <c:v>43312.489746874999</c:v>
                </c:pt>
                <c:pt idx="2928">
                  <c:v>43312.500163599536</c:v>
                </c:pt>
                <c:pt idx="2929">
                  <c:v>43312.510580324073</c:v>
                </c:pt>
                <c:pt idx="2930">
                  <c:v>43312.52099704861</c:v>
                </c:pt>
                <c:pt idx="2931">
                  <c:v>43312.531413773148</c:v>
                </c:pt>
                <c:pt idx="2932">
                  <c:v>43312.541830497685</c:v>
                </c:pt>
                <c:pt idx="2933">
                  <c:v>43312.552247222222</c:v>
                </c:pt>
                <c:pt idx="2934">
                  <c:v>43312.562663946759</c:v>
                </c:pt>
                <c:pt idx="2935">
                  <c:v>43312.573080671296</c:v>
                </c:pt>
                <c:pt idx="2936">
                  <c:v>43312.583497395834</c:v>
                </c:pt>
                <c:pt idx="2937">
                  <c:v>43312.593914120371</c:v>
                </c:pt>
                <c:pt idx="2938">
                  <c:v>43312.604330844908</c:v>
                </c:pt>
                <c:pt idx="2939">
                  <c:v>43312.614747569445</c:v>
                </c:pt>
                <c:pt idx="2940">
                  <c:v>43312.625164293982</c:v>
                </c:pt>
                <c:pt idx="2941">
                  <c:v>43312.63558101852</c:v>
                </c:pt>
                <c:pt idx="2942">
                  <c:v>43312.645997743057</c:v>
                </c:pt>
                <c:pt idx="2943">
                  <c:v>43312.656414467594</c:v>
                </c:pt>
                <c:pt idx="2944">
                  <c:v>43312.666831192131</c:v>
                </c:pt>
                <c:pt idx="2945">
                  <c:v>43312.677247916668</c:v>
                </c:pt>
                <c:pt idx="2946">
                  <c:v>43312.687664641206</c:v>
                </c:pt>
                <c:pt idx="2947">
                  <c:v>43312.698081365743</c:v>
                </c:pt>
                <c:pt idx="2948">
                  <c:v>43312.70849809028</c:v>
                </c:pt>
                <c:pt idx="2949">
                  <c:v>43312.718914814817</c:v>
                </c:pt>
                <c:pt idx="2950">
                  <c:v>43312.729331539354</c:v>
                </c:pt>
                <c:pt idx="2951">
                  <c:v>43312.739748263892</c:v>
                </c:pt>
                <c:pt idx="2952">
                  <c:v>43312.750164988429</c:v>
                </c:pt>
                <c:pt idx="2953">
                  <c:v>43312.760581712966</c:v>
                </c:pt>
                <c:pt idx="2954">
                  <c:v>43312.770998437503</c:v>
                </c:pt>
                <c:pt idx="2955">
                  <c:v>43312.781415162041</c:v>
                </c:pt>
                <c:pt idx="2956">
                  <c:v>43312.791831886578</c:v>
                </c:pt>
                <c:pt idx="2957">
                  <c:v>43312.802248611108</c:v>
                </c:pt>
                <c:pt idx="2958">
                  <c:v>43312.812665335645</c:v>
                </c:pt>
                <c:pt idx="2959">
                  <c:v>43312.823082060182</c:v>
                </c:pt>
                <c:pt idx="2960">
                  <c:v>43312.833498784719</c:v>
                </c:pt>
                <c:pt idx="2961">
                  <c:v>43312.843915509256</c:v>
                </c:pt>
                <c:pt idx="2962">
                  <c:v>43312.854332233794</c:v>
                </c:pt>
                <c:pt idx="2963">
                  <c:v>43312.864748958331</c:v>
                </c:pt>
                <c:pt idx="2964">
                  <c:v>43312.875165682868</c:v>
                </c:pt>
                <c:pt idx="2965">
                  <c:v>43312.885582407405</c:v>
                </c:pt>
                <c:pt idx="2966">
                  <c:v>43312.895999131943</c:v>
                </c:pt>
                <c:pt idx="2967">
                  <c:v>43312.90641585648</c:v>
                </c:pt>
                <c:pt idx="2968">
                  <c:v>43312.916832581017</c:v>
                </c:pt>
                <c:pt idx="2969">
                  <c:v>43312.927249305554</c:v>
                </c:pt>
                <c:pt idx="2970">
                  <c:v>43312.937666030091</c:v>
                </c:pt>
                <c:pt idx="2971">
                  <c:v>43312.948082754629</c:v>
                </c:pt>
                <c:pt idx="2972">
                  <c:v>43312.958499479166</c:v>
                </c:pt>
                <c:pt idx="2973">
                  <c:v>43312.968916203703</c:v>
                </c:pt>
                <c:pt idx="2974">
                  <c:v>43312.97933292824</c:v>
                </c:pt>
                <c:pt idx="2975">
                  <c:v>43312.989749652777</c:v>
                </c:pt>
                <c:pt idx="2976">
                  <c:v>43313.000166377315</c:v>
                </c:pt>
                <c:pt idx="2977">
                  <c:v>43313.010583101852</c:v>
                </c:pt>
                <c:pt idx="2978">
                  <c:v>43313.020999826389</c:v>
                </c:pt>
                <c:pt idx="2979">
                  <c:v>43313.031416550926</c:v>
                </c:pt>
                <c:pt idx="2980">
                  <c:v>43313.041833275463</c:v>
                </c:pt>
                <c:pt idx="2981">
                  <c:v>43313.052250000001</c:v>
                </c:pt>
                <c:pt idx="2982">
                  <c:v>43313.062666724538</c:v>
                </c:pt>
                <c:pt idx="2983">
                  <c:v>43313.073083449075</c:v>
                </c:pt>
                <c:pt idx="2984">
                  <c:v>43313.083500173612</c:v>
                </c:pt>
                <c:pt idx="2985">
                  <c:v>43313.093916898149</c:v>
                </c:pt>
                <c:pt idx="2986">
                  <c:v>43313.104333622687</c:v>
                </c:pt>
                <c:pt idx="2987">
                  <c:v>43313.114750347224</c:v>
                </c:pt>
                <c:pt idx="2988">
                  <c:v>43313.125167071761</c:v>
                </c:pt>
                <c:pt idx="2989">
                  <c:v>43313.135583796298</c:v>
                </c:pt>
                <c:pt idx="2990">
                  <c:v>43313.146000520836</c:v>
                </c:pt>
                <c:pt idx="2991">
                  <c:v>43313.156417245373</c:v>
                </c:pt>
                <c:pt idx="2992">
                  <c:v>43313.16683396991</c:v>
                </c:pt>
                <c:pt idx="2993">
                  <c:v>43313.177250694447</c:v>
                </c:pt>
                <c:pt idx="2994">
                  <c:v>43313.187667418984</c:v>
                </c:pt>
                <c:pt idx="2995">
                  <c:v>43313.198084143522</c:v>
                </c:pt>
                <c:pt idx="2996">
                  <c:v>43313.208500868059</c:v>
                </c:pt>
                <c:pt idx="2997">
                  <c:v>43313.218917592596</c:v>
                </c:pt>
                <c:pt idx="2998">
                  <c:v>43313.229334317133</c:v>
                </c:pt>
                <c:pt idx="2999">
                  <c:v>43313.239751041663</c:v>
                </c:pt>
                <c:pt idx="3000">
                  <c:v>43313.2501677662</c:v>
                </c:pt>
                <c:pt idx="3001">
                  <c:v>43313.260584490738</c:v>
                </c:pt>
                <c:pt idx="3002">
                  <c:v>43313.271001215275</c:v>
                </c:pt>
                <c:pt idx="3003">
                  <c:v>43313.281417939812</c:v>
                </c:pt>
                <c:pt idx="3004">
                  <c:v>43313.291834664349</c:v>
                </c:pt>
                <c:pt idx="3005">
                  <c:v>43313.302251388886</c:v>
                </c:pt>
                <c:pt idx="3006">
                  <c:v>43313.312668113424</c:v>
                </c:pt>
                <c:pt idx="3007">
                  <c:v>43313.323084837961</c:v>
                </c:pt>
                <c:pt idx="3008">
                  <c:v>43313.333501562498</c:v>
                </c:pt>
                <c:pt idx="3009">
                  <c:v>43313.343918287035</c:v>
                </c:pt>
                <c:pt idx="3010">
                  <c:v>43313.354335011572</c:v>
                </c:pt>
                <c:pt idx="3011">
                  <c:v>43313.36475173611</c:v>
                </c:pt>
                <c:pt idx="3012">
                  <c:v>43313.375168460647</c:v>
                </c:pt>
                <c:pt idx="3013">
                  <c:v>43313.385585185184</c:v>
                </c:pt>
                <c:pt idx="3014">
                  <c:v>43313.396001909721</c:v>
                </c:pt>
                <c:pt idx="3015">
                  <c:v>43313.406418634258</c:v>
                </c:pt>
                <c:pt idx="3016">
                  <c:v>43313.416835358796</c:v>
                </c:pt>
                <c:pt idx="3017">
                  <c:v>43313.427252083333</c:v>
                </c:pt>
                <c:pt idx="3018">
                  <c:v>43313.43766880787</c:v>
                </c:pt>
                <c:pt idx="3019">
                  <c:v>43313.448085532407</c:v>
                </c:pt>
                <c:pt idx="3020">
                  <c:v>43313.458502256944</c:v>
                </c:pt>
                <c:pt idx="3021">
                  <c:v>43313.468918981482</c:v>
                </c:pt>
                <c:pt idx="3022">
                  <c:v>43313.479335706019</c:v>
                </c:pt>
                <c:pt idx="3023">
                  <c:v>43313.489752430556</c:v>
                </c:pt>
                <c:pt idx="3024">
                  <c:v>43313.500169155093</c:v>
                </c:pt>
                <c:pt idx="3025">
                  <c:v>43313.510585879631</c:v>
                </c:pt>
                <c:pt idx="3026">
                  <c:v>43313.521002604168</c:v>
                </c:pt>
                <c:pt idx="3027">
                  <c:v>43313.531419328705</c:v>
                </c:pt>
                <c:pt idx="3028">
                  <c:v>43313.541836053242</c:v>
                </c:pt>
                <c:pt idx="3029">
                  <c:v>43313.552252777779</c:v>
                </c:pt>
                <c:pt idx="3030">
                  <c:v>43313.562669502317</c:v>
                </c:pt>
                <c:pt idx="3031">
                  <c:v>43313.573086226854</c:v>
                </c:pt>
                <c:pt idx="3032">
                  <c:v>43313.583502951391</c:v>
                </c:pt>
                <c:pt idx="3033">
                  <c:v>43313.593919675928</c:v>
                </c:pt>
                <c:pt idx="3034">
                  <c:v>43313.604336400465</c:v>
                </c:pt>
                <c:pt idx="3035">
                  <c:v>43313.614753125003</c:v>
                </c:pt>
                <c:pt idx="3036">
                  <c:v>43313.62516984954</c:v>
                </c:pt>
                <c:pt idx="3037">
                  <c:v>43313.635586574077</c:v>
                </c:pt>
                <c:pt idx="3038">
                  <c:v>43313.646003298614</c:v>
                </c:pt>
                <c:pt idx="3039">
                  <c:v>43313.656420023151</c:v>
                </c:pt>
                <c:pt idx="3040">
                  <c:v>43313.666836747689</c:v>
                </c:pt>
                <c:pt idx="3041">
                  <c:v>43313.677253472226</c:v>
                </c:pt>
                <c:pt idx="3042">
                  <c:v>43313.687670196756</c:v>
                </c:pt>
                <c:pt idx="3043">
                  <c:v>43313.698086921293</c:v>
                </c:pt>
                <c:pt idx="3044">
                  <c:v>43313.70850364583</c:v>
                </c:pt>
                <c:pt idx="3045">
                  <c:v>43313.718920370367</c:v>
                </c:pt>
                <c:pt idx="3046">
                  <c:v>43313.729337094905</c:v>
                </c:pt>
                <c:pt idx="3047">
                  <c:v>43313.739753819442</c:v>
                </c:pt>
                <c:pt idx="3048">
                  <c:v>43313.750170543979</c:v>
                </c:pt>
                <c:pt idx="3049">
                  <c:v>43313.760587268516</c:v>
                </c:pt>
                <c:pt idx="3050">
                  <c:v>43313.771003993053</c:v>
                </c:pt>
                <c:pt idx="3051">
                  <c:v>43313.781420717591</c:v>
                </c:pt>
                <c:pt idx="3052">
                  <c:v>43313.791837442128</c:v>
                </c:pt>
                <c:pt idx="3053">
                  <c:v>43313.802254166665</c:v>
                </c:pt>
                <c:pt idx="3054">
                  <c:v>43313.812670891202</c:v>
                </c:pt>
                <c:pt idx="3055">
                  <c:v>43313.823087615739</c:v>
                </c:pt>
                <c:pt idx="3056">
                  <c:v>43313.833504340277</c:v>
                </c:pt>
                <c:pt idx="3057">
                  <c:v>43313.843921064814</c:v>
                </c:pt>
                <c:pt idx="3058">
                  <c:v>43313.854337789351</c:v>
                </c:pt>
                <c:pt idx="3059">
                  <c:v>43313.864754513888</c:v>
                </c:pt>
                <c:pt idx="3060">
                  <c:v>43313.875171238426</c:v>
                </c:pt>
                <c:pt idx="3061">
                  <c:v>43313.885587962963</c:v>
                </c:pt>
                <c:pt idx="3062">
                  <c:v>43313.8960046875</c:v>
                </c:pt>
                <c:pt idx="3063">
                  <c:v>43313.906421412037</c:v>
                </c:pt>
                <c:pt idx="3064">
                  <c:v>43313.916838136574</c:v>
                </c:pt>
                <c:pt idx="3065">
                  <c:v>43313.927254861112</c:v>
                </c:pt>
                <c:pt idx="3066">
                  <c:v>43313.937671585649</c:v>
                </c:pt>
                <c:pt idx="3067">
                  <c:v>43313.948088310186</c:v>
                </c:pt>
                <c:pt idx="3068">
                  <c:v>43313.958505034723</c:v>
                </c:pt>
                <c:pt idx="3069">
                  <c:v>43313.96892175926</c:v>
                </c:pt>
                <c:pt idx="3070">
                  <c:v>43313.979338483798</c:v>
                </c:pt>
                <c:pt idx="3071">
                  <c:v>43313.989755208335</c:v>
                </c:pt>
                <c:pt idx="3072">
                  <c:v>43314.000171932872</c:v>
                </c:pt>
                <c:pt idx="3073">
                  <c:v>43314.010588657409</c:v>
                </c:pt>
                <c:pt idx="3074">
                  <c:v>43314.021005381946</c:v>
                </c:pt>
                <c:pt idx="3075">
                  <c:v>43314.031422106484</c:v>
                </c:pt>
                <c:pt idx="3076">
                  <c:v>43314.041838831021</c:v>
                </c:pt>
                <c:pt idx="3077">
                  <c:v>43314.052255555558</c:v>
                </c:pt>
                <c:pt idx="3078">
                  <c:v>43314.062672280095</c:v>
                </c:pt>
                <c:pt idx="3079">
                  <c:v>43314.073089004632</c:v>
                </c:pt>
                <c:pt idx="3080">
                  <c:v>43314.08350572917</c:v>
                </c:pt>
                <c:pt idx="3081">
                  <c:v>43314.093922453707</c:v>
                </c:pt>
                <c:pt idx="3082">
                  <c:v>43314.104339178244</c:v>
                </c:pt>
                <c:pt idx="3083">
                  <c:v>43314.114755902781</c:v>
                </c:pt>
                <c:pt idx="3084">
                  <c:v>43314.125172627311</c:v>
                </c:pt>
                <c:pt idx="3085">
                  <c:v>43314.135589351848</c:v>
                </c:pt>
                <c:pt idx="3086">
                  <c:v>43314.146006076386</c:v>
                </c:pt>
                <c:pt idx="3087">
                  <c:v>43314.156422800923</c:v>
                </c:pt>
                <c:pt idx="3088">
                  <c:v>43314.16683952546</c:v>
                </c:pt>
                <c:pt idx="3089">
                  <c:v>43314.177256249997</c:v>
                </c:pt>
                <c:pt idx="3090">
                  <c:v>43314.187672974535</c:v>
                </c:pt>
                <c:pt idx="3091">
                  <c:v>43314.198089699072</c:v>
                </c:pt>
                <c:pt idx="3092">
                  <c:v>43314.208506423609</c:v>
                </c:pt>
                <c:pt idx="3093">
                  <c:v>43314.218923148146</c:v>
                </c:pt>
                <c:pt idx="3094">
                  <c:v>43314.229339872683</c:v>
                </c:pt>
                <c:pt idx="3095">
                  <c:v>43314.239756597221</c:v>
                </c:pt>
                <c:pt idx="3096">
                  <c:v>43314.250173321758</c:v>
                </c:pt>
                <c:pt idx="3097">
                  <c:v>43314.260590046295</c:v>
                </c:pt>
                <c:pt idx="3098">
                  <c:v>43314.271006770832</c:v>
                </c:pt>
                <c:pt idx="3099">
                  <c:v>43314.281423495369</c:v>
                </c:pt>
                <c:pt idx="3100">
                  <c:v>43314.291840219907</c:v>
                </c:pt>
                <c:pt idx="3101">
                  <c:v>43314.302256944444</c:v>
                </c:pt>
                <c:pt idx="3102">
                  <c:v>43314.312673668981</c:v>
                </c:pt>
                <c:pt idx="3103">
                  <c:v>43314.323090393518</c:v>
                </c:pt>
                <c:pt idx="3104">
                  <c:v>43314.333507118055</c:v>
                </c:pt>
                <c:pt idx="3105">
                  <c:v>43314.343923842593</c:v>
                </c:pt>
                <c:pt idx="3106">
                  <c:v>43314.35434056713</c:v>
                </c:pt>
                <c:pt idx="3107">
                  <c:v>43314.364757291667</c:v>
                </c:pt>
                <c:pt idx="3108">
                  <c:v>43314.375174016204</c:v>
                </c:pt>
                <c:pt idx="3109">
                  <c:v>43314.385590740741</c:v>
                </c:pt>
                <c:pt idx="3110">
                  <c:v>43314.396007465279</c:v>
                </c:pt>
                <c:pt idx="3111">
                  <c:v>43314.406424189816</c:v>
                </c:pt>
                <c:pt idx="3112">
                  <c:v>43314.416840914353</c:v>
                </c:pt>
                <c:pt idx="3113">
                  <c:v>43314.42725763889</c:v>
                </c:pt>
                <c:pt idx="3114">
                  <c:v>43314.437674363428</c:v>
                </c:pt>
                <c:pt idx="3115">
                  <c:v>43314.448091087965</c:v>
                </c:pt>
                <c:pt idx="3116">
                  <c:v>43314.458507812502</c:v>
                </c:pt>
                <c:pt idx="3117">
                  <c:v>43314.468924537039</c:v>
                </c:pt>
                <c:pt idx="3118">
                  <c:v>43314.479341261576</c:v>
                </c:pt>
                <c:pt idx="3119">
                  <c:v>43314.489757986114</c:v>
                </c:pt>
                <c:pt idx="3120">
                  <c:v>43314.500174710651</c:v>
                </c:pt>
                <c:pt idx="3121">
                  <c:v>43314.510591435188</c:v>
                </c:pt>
                <c:pt idx="3122">
                  <c:v>43314.521008159725</c:v>
                </c:pt>
                <c:pt idx="3123">
                  <c:v>43314.531424884262</c:v>
                </c:pt>
                <c:pt idx="3124">
                  <c:v>43314.5418416088</c:v>
                </c:pt>
                <c:pt idx="3125">
                  <c:v>43314.552258333337</c:v>
                </c:pt>
                <c:pt idx="3126">
                  <c:v>43314.562675057874</c:v>
                </c:pt>
                <c:pt idx="3127">
                  <c:v>43314.573091782404</c:v>
                </c:pt>
                <c:pt idx="3128">
                  <c:v>43314.583508506941</c:v>
                </c:pt>
                <c:pt idx="3129">
                  <c:v>43314.593925231478</c:v>
                </c:pt>
                <c:pt idx="3130">
                  <c:v>43314.604341956016</c:v>
                </c:pt>
                <c:pt idx="3131">
                  <c:v>43314.614758680553</c:v>
                </c:pt>
                <c:pt idx="3132">
                  <c:v>43314.62517540509</c:v>
                </c:pt>
                <c:pt idx="3133">
                  <c:v>43314.635592129627</c:v>
                </c:pt>
                <c:pt idx="3134">
                  <c:v>43314.646008854164</c:v>
                </c:pt>
                <c:pt idx="3135">
                  <c:v>43314.656425578702</c:v>
                </c:pt>
                <c:pt idx="3136">
                  <c:v>43314.666842303239</c:v>
                </c:pt>
                <c:pt idx="3137">
                  <c:v>43314.677259027776</c:v>
                </c:pt>
                <c:pt idx="3138">
                  <c:v>43314.687675752313</c:v>
                </c:pt>
                <c:pt idx="3139">
                  <c:v>43314.69809247685</c:v>
                </c:pt>
                <c:pt idx="3140">
                  <c:v>43314.708509201388</c:v>
                </c:pt>
                <c:pt idx="3141">
                  <c:v>43314.718925925925</c:v>
                </c:pt>
                <c:pt idx="3142">
                  <c:v>43314.729342650462</c:v>
                </c:pt>
                <c:pt idx="3143">
                  <c:v>43314.739759374999</c:v>
                </c:pt>
                <c:pt idx="3144">
                  <c:v>43314.750176099536</c:v>
                </c:pt>
                <c:pt idx="3145">
                  <c:v>43314.760592824074</c:v>
                </c:pt>
                <c:pt idx="3146">
                  <c:v>43314.771009548611</c:v>
                </c:pt>
                <c:pt idx="3147">
                  <c:v>43314.781426273148</c:v>
                </c:pt>
                <c:pt idx="3148">
                  <c:v>43314.791842997685</c:v>
                </c:pt>
                <c:pt idx="3149">
                  <c:v>43314.802259722223</c:v>
                </c:pt>
                <c:pt idx="3150">
                  <c:v>43314.81267644676</c:v>
                </c:pt>
                <c:pt idx="3151">
                  <c:v>43314.823093171297</c:v>
                </c:pt>
                <c:pt idx="3152">
                  <c:v>43314.833509895834</c:v>
                </c:pt>
                <c:pt idx="3153">
                  <c:v>43314.843926620371</c:v>
                </c:pt>
                <c:pt idx="3154">
                  <c:v>43314.854343344909</c:v>
                </c:pt>
                <c:pt idx="3155">
                  <c:v>43314.864760069446</c:v>
                </c:pt>
                <c:pt idx="3156">
                  <c:v>43314.875176793983</c:v>
                </c:pt>
                <c:pt idx="3157">
                  <c:v>43314.88559351852</c:v>
                </c:pt>
                <c:pt idx="3158">
                  <c:v>43314.896010243057</c:v>
                </c:pt>
                <c:pt idx="3159">
                  <c:v>43314.906426967595</c:v>
                </c:pt>
                <c:pt idx="3160">
                  <c:v>43314.916843692132</c:v>
                </c:pt>
                <c:pt idx="3161">
                  <c:v>43314.927260416669</c:v>
                </c:pt>
                <c:pt idx="3162">
                  <c:v>43314.937677141206</c:v>
                </c:pt>
                <c:pt idx="3163">
                  <c:v>43314.948093865743</c:v>
                </c:pt>
                <c:pt idx="3164">
                  <c:v>43314.958510590281</c:v>
                </c:pt>
                <c:pt idx="3165">
                  <c:v>43314.968927314818</c:v>
                </c:pt>
                <c:pt idx="3166">
                  <c:v>43314.979344039355</c:v>
                </c:pt>
                <c:pt idx="3167">
                  <c:v>43314.989760763892</c:v>
                </c:pt>
                <c:pt idx="3168">
                  <c:v>43315.000177488429</c:v>
                </c:pt>
                <c:pt idx="3169">
                  <c:v>43315.010594212959</c:v>
                </c:pt>
                <c:pt idx="3170">
                  <c:v>43315.021010937497</c:v>
                </c:pt>
                <c:pt idx="3171">
                  <c:v>43315.031427662034</c:v>
                </c:pt>
                <c:pt idx="3172">
                  <c:v>43315.041844386571</c:v>
                </c:pt>
                <c:pt idx="3173">
                  <c:v>43315.052261111108</c:v>
                </c:pt>
                <c:pt idx="3174">
                  <c:v>43315.062677835645</c:v>
                </c:pt>
                <c:pt idx="3175">
                  <c:v>43315.073094560183</c:v>
                </c:pt>
                <c:pt idx="3176">
                  <c:v>43315.08351128472</c:v>
                </c:pt>
                <c:pt idx="3177">
                  <c:v>43315.093928009257</c:v>
                </c:pt>
                <c:pt idx="3178">
                  <c:v>43315.104344733794</c:v>
                </c:pt>
                <c:pt idx="3179">
                  <c:v>43315.114761458331</c:v>
                </c:pt>
                <c:pt idx="3180">
                  <c:v>43315.125178182869</c:v>
                </c:pt>
                <c:pt idx="3181">
                  <c:v>43315.135594907406</c:v>
                </c:pt>
                <c:pt idx="3182">
                  <c:v>43315.146011631943</c:v>
                </c:pt>
                <c:pt idx="3183">
                  <c:v>43315.15642835648</c:v>
                </c:pt>
                <c:pt idx="3184">
                  <c:v>43315.166845081018</c:v>
                </c:pt>
                <c:pt idx="3185">
                  <c:v>43315.177261805555</c:v>
                </c:pt>
                <c:pt idx="3186">
                  <c:v>43315.187678530092</c:v>
                </c:pt>
                <c:pt idx="3187">
                  <c:v>43315.198095254629</c:v>
                </c:pt>
                <c:pt idx="3188">
                  <c:v>43315.208511979166</c:v>
                </c:pt>
                <c:pt idx="3189">
                  <c:v>43315.218928703704</c:v>
                </c:pt>
                <c:pt idx="3190">
                  <c:v>43315.229345428241</c:v>
                </c:pt>
                <c:pt idx="3191">
                  <c:v>43315.239762152778</c:v>
                </c:pt>
                <c:pt idx="3192">
                  <c:v>43315.250178877315</c:v>
                </c:pt>
                <c:pt idx="3193">
                  <c:v>43315.260595601852</c:v>
                </c:pt>
                <c:pt idx="3194">
                  <c:v>43315.27101232639</c:v>
                </c:pt>
                <c:pt idx="3195">
                  <c:v>43315.281429050927</c:v>
                </c:pt>
                <c:pt idx="3196">
                  <c:v>43315.291845775464</c:v>
                </c:pt>
                <c:pt idx="3197">
                  <c:v>43315.302262500001</c:v>
                </c:pt>
                <c:pt idx="3198">
                  <c:v>43315.312679224538</c:v>
                </c:pt>
                <c:pt idx="3199">
                  <c:v>43315.323095949076</c:v>
                </c:pt>
                <c:pt idx="3200">
                  <c:v>43315.333512673613</c:v>
                </c:pt>
                <c:pt idx="3201">
                  <c:v>43315.34392939815</c:v>
                </c:pt>
                <c:pt idx="3202">
                  <c:v>43315.354346122687</c:v>
                </c:pt>
                <c:pt idx="3203">
                  <c:v>43315.364762847224</c:v>
                </c:pt>
                <c:pt idx="3204">
                  <c:v>43315.375179571762</c:v>
                </c:pt>
                <c:pt idx="3205">
                  <c:v>43315.385596296299</c:v>
                </c:pt>
                <c:pt idx="3206">
                  <c:v>43315.396013020836</c:v>
                </c:pt>
                <c:pt idx="3207">
                  <c:v>43315.406429745373</c:v>
                </c:pt>
                <c:pt idx="3208">
                  <c:v>43315.416846469911</c:v>
                </c:pt>
                <c:pt idx="3209">
                  <c:v>43315.427263194448</c:v>
                </c:pt>
                <c:pt idx="3210">
                  <c:v>43315.437679918985</c:v>
                </c:pt>
                <c:pt idx="3211">
                  <c:v>43315.448096643522</c:v>
                </c:pt>
                <c:pt idx="3212">
                  <c:v>43315.458513368052</c:v>
                </c:pt>
                <c:pt idx="3213">
                  <c:v>43315.468930092589</c:v>
                </c:pt>
                <c:pt idx="3214">
                  <c:v>43315.479346817126</c:v>
                </c:pt>
                <c:pt idx="3215">
                  <c:v>43315.489763541664</c:v>
                </c:pt>
                <c:pt idx="3216">
                  <c:v>43315.500180266201</c:v>
                </c:pt>
                <c:pt idx="3217">
                  <c:v>43315.510596990738</c:v>
                </c:pt>
                <c:pt idx="3218">
                  <c:v>43315.521013715275</c:v>
                </c:pt>
                <c:pt idx="3219">
                  <c:v>43315.531430439813</c:v>
                </c:pt>
                <c:pt idx="3220">
                  <c:v>43315.54184716435</c:v>
                </c:pt>
                <c:pt idx="3221">
                  <c:v>43315.552263888887</c:v>
                </c:pt>
                <c:pt idx="3222">
                  <c:v>43315.562680613424</c:v>
                </c:pt>
                <c:pt idx="3223">
                  <c:v>43315.573097337961</c:v>
                </c:pt>
                <c:pt idx="3224">
                  <c:v>43315.583514062499</c:v>
                </c:pt>
                <c:pt idx="3225">
                  <c:v>43315.593930787036</c:v>
                </c:pt>
                <c:pt idx="3226">
                  <c:v>43315.604347511573</c:v>
                </c:pt>
                <c:pt idx="3227">
                  <c:v>43315.61476423611</c:v>
                </c:pt>
                <c:pt idx="3228">
                  <c:v>43315.625180960647</c:v>
                </c:pt>
                <c:pt idx="3229">
                  <c:v>43315.635597685185</c:v>
                </c:pt>
                <c:pt idx="3230">
                  <c:v>43315.646014409722</c:v>
                </c:pt>
                <c:pt idx="3231">
                  <c:v>43315.656431134259</c:v>
                </c:pt>
                <c:pt idx="3232">
                  <c:v>43315.666847858796</c:v>
                </c:pt>
                <c:pt idx="3233">
                  <c:v>43315.677264583333</c:v>
                </c:pt>
                <c:pt idx="3234">
                  <c:v>43315.687681307871</c:v>
                </c:pt>
                <c:pt idx="3235">
                  <c:v>43315.698098032408</c:v>
                </c:pt>
                <c:pt idx="3236">
                  <c:v>43315.708514756945</c:v>
                </c:pt>
                <c:pt idx="3237">
                  <c:v>43315.718931481482</c:v>
                </c:pt>
                <c:pt idx="3238">
                  <c:v>43315.729348206019</c:v>
                </c:pt>
                <c:pt idx="3239">
                  <c:v>43315.739764930557</c:v>
                </c:pt>
                <c:pt idx="3240">
                  <c:v>43315.750181655094</c:v>
                </c:pt>
                <c:pt idx="3241">
                  <c:v>43315.760598379631</c:v>
                </c:pt>
                <c:pt idx="3242">
                  <c:v>43315.771015104168</c:v>
                </c:pt>
                <c:pt idx="3243">
                  <c:v>43315.781431828706</c:v>
                </c:pt>
                <c:pt idx="3244">
                  <c:v>43315.791848553243</c:v>
                </c:pt>
                <c:pt idx="3245">
                  <c:v>43315.80226527778</c:v>
                </c:pt>
                <c:pt idx="3246">
                  <c:v>43315.812682002317</c:v>
                </c:pt>
                <c:pt idx="3247">
                  <c:v>43315.823098726854</c:v>
                </c:pt>
                <c:pt idx="3248">
                  <c:v>43315.833515451392</c:v>
                </c:pt>
                <c:pt idx="3249">
                  <c:v>43315.843932175929</c:v>
                </c:pt>
                <c:pt idx="3250">
                  <c:v>43315.854348900466</c:v>
                </c:pt>
                <c:pt idx="3251">
                  <c:v>43315.864765625003</c:v>
                </c:pt>
                <c:pt idx="3252">
                  <c:v>43315.87518234954</c:v>
                </c:pt>
                <c:pt idx="3253">
                  <c:v>43315.885599074078</c:v>
                </c:pt>
                <c:pt idx="3254">
                  <c:v>43315.896015798608</c:v>
                </c:pt>
                <c:pt idx="3255">
                  <c:v>43315.906432523145</c:v>
                </c:pt>
                <c:pt idx="3256">
                  <c:v>43315.916849247682</c:v>
                </c:pt>
                <c:pt idx="3257">
                  <c:v>43315.927265972219</c:v>
                </c:pt>
                <c:pt idx="3258">
                  <c:v>43315.937682696756</c:v>
                </c:pt>
                <c:pt idx="3259">
                  <c:v>43315.948099421294</c:v>
                </c:pt>
                <c:pt idx="3260">
                  <c:v>43315.958516145831</c:v>
                </c:pt>
                <c:pt idx="3261">
                  <c:v>43315.968932870368</c:v>
                </c:pt>
                <c:pt idx="3262">
                  <c:v>43315.979349594905</c:v>
                </c:pt>
                <c:pt idx="3263">
                  <c:v>43315.989766319442</c:v>
                </c:pt>
                <c:pt idx="3264">
                  <c:v>43316.00018304398</c:v>
                </c:pt>
                <c:pt idx="3265">
                  <c:v>43316.010599768517</c:v>
                </c:pt>
                <c:pt idx="3266">
                  <c:v>43316.021016493054</c:v>
                </c:pt>
                <c:pt idx="3267">
                  <c:v>43316.031433217591</c:v>
                </c:pt>
                <c:pt idx="3268">
                  <c:v>43316.041849942128</c:v>
                </c:pt>
                <c:pt idx="3269">
                  <c:v>43316.052266666666</c:v>
                </c:pt>
                <c:pt idx="3270">
                  <c:v>43316.062683391203</c:v>
                </c:pt>
                <c:pt idx="3271">
                  <c:v>43316.07310011574</c:v>
                </c:pt>
                <c:pt idx="3272">
                  <c:v>43316.083516840277</c:v>
                </c:pt>
                <c:pt idx="3273">
                  <c:v>43316.093933564815</c:v>
                </c:pt>
                <c:pt idx="3274">
                  <c:v>43316.104350289352</c:v>
                </c:pt>
                <c:pt idx="3275">
                  <c:v>43316.114767013889</c:v>
                </c:pt>
                <c:pt idx="3276">
                  <c:v>43316.125183738426</c:v>
                </c:pt>
                <c:pt idx="3277">
                  <c:v>43316.135600462963</c:v>
                </c:pt>
                <c:pt idx="3278">
                  <c:v>43316.146017187501</c:v>
                </c:pt>
                <c:pt idx="3279">
                  <c:v>43316.156433912038</c:v>
                </c:pt>
                <c:pt idx="3280">
                  <c:v>43316.166850636575</c:v>
                </c:pt>
                <c:pt idx="3281">
                  <c:v>43316.177267361112</c:v>
                </c:pt>
                <c:pt idx="3282">
                  <c:v>43316.187684085649</c:v>
                </c:pt>
                <c:pt idx="3283">
                  <c:v>43316.198100810187</c:v>
                </c:pt>
                <c:pt idx="3284">
                  <c:v>43316.208517534724</c:v>
                </c:pt>
                <c:pt idx="3285">
                  <c:v>43316.218934259261</c:v>
                </c:pt>
                <c:pt idx="3286">
                  <c:v>43316.229350983798</c:v>
                </c:pt>
                <c:pt idx="3287">
                  <c:v>43316.239767708335</c:v>
                </c:pt>
                <c:pt idx="3288">
                  <c:v>43316.250184432873</c:v>
                </c:pt>
                <c:pt idx="3289">
                  <c:v>43316.26060115741</c:v>
                </c:pt>
                <c:pt idx="3290">
                  <c:v>43316.271017881947</c:v>
                </c:pt>
                <c:pt idx="3291">
                  <c:v>43316.281434606484</c:v>
                </c:pt>
                <c:pt idx="3292">
                  <c:v>43316.291851331021</c:v>
                </c:pt>
                <c:pt idx="3293">
                  <c:v>43316.302268055559</c:v>
                </c:pt>
                <c:pt idx="3294">
                  <c:v>43316.312684780096</c:v>
                </c:pt>
                <c:pt idx="3295">
                  <c:v>43316.323101504633</c:v>
                </c:pt>
                <c:pt idx="3296">
                  <c:v>43316.33351822917</c:v>
                </c:pt>
                <c:pt idx="3297">
                  <c:v>43316.3439349537</c:v>
                </c:pt>
                <c:pt idx="3298">
                  <c:v>43316.354351678237</c:v>
                </c:pt>
                <c:pt idx="3299">
                  <c:v>43316.364768402775</c:v>
                </c:pt>
                <c:pt idx="3300">
                  <c:v>43316.375185127312</c:v>
                </c:pt>
                <c:pt idx="3301">
                  <c:v>43316.385601851849</c:v>
                </c:pt>
                <c:pt idx="3302">
                  <c:v>43316.396018576386</c:v>
                </c:pt>
                <c:pt idx="3303">
                  <c:v>43316.406435300923</c:v>
                </c:pt>
                <c:pt idx="3304">
                  <c:v>43316.416852025461</c:v>
                </c:pt>
                <c:pt idx="3305">
                  <c:v>43316.427268749998</c:v>
                </c:pt>
                <c:pt idx="3306">
                  <c:v>43316.437685474535</c:v>
                </c:pt>
                <c:pt idx="3307">
                  <c:v>43316.448102199072</c:v>
                </c:pt>
                <c:pt idx="3308">
                  <c:v>43316.45851892361</c:v>
                </c:pt>
                <c:pt idx="3309">
                  <c:v>43316.468935648147</c:v>
                </c:pt>
                <c:pt idx="3310">
                  <c:v>43316.479352372684</c:v>
                </c:pt>
                <c:pt idx="3311">
                  <c:v>43316.489769097221</c:v>
                </c:pt>
                <c:pt idx="3312">
                  <c:v>43316.500185821758</c:v>
                </c:pt>
                <c:pt idx="3313">
                  <c:v>43316.510602546296</c:v>
                </c:pt>
                <c:pt idx="3314">
                  <c:v>43316.521019270833</c:v>
                </c:pt>
                <c:pt idx="3315">
                  <c:v>43316.53143599537</c:v>
                </c:pt>
                <c:pt idx="3316">
                  <c:v>43316.541852719907</c:v>
                </c:pt>
                <c:pt idx="3317">
                  <c:v>43316.552269444444</c:v>
                </c:pt>
                <c:pt idx="3318">
                  <c:v>43316.562686168982</c:v>
                </c:pt>
                <c:pt idx="3319">
                  <c:v>43316.573102893519</c:v>
                </c:pt>
                <c:pt idx="3320">
                  <c:v>43316.583519618056</c:v>
                </c:pt>
                <c:pt idx="3321">
                  <c:v>43316.593936342593</c:v>
                </c:pt>
                <c:pt idx="3322">
                  <c:v>43316.60435306713</c:v>
                </c:pt>
                <c:pt idx="3323">
                  <c:v>43316.614769791668</c:v>
                </c:pt>
                <c:pt idx="3324">
                  <c:v>43316.625186516205</c:v>
                </c:pt>
                <c:pt idx="3325">
                  <c:v>43316.635603240742</c:v>
                </c:pt>
                <c:pt idx="3326">
                  <c:v>43316.646019965279</c:v>
                </c:pt>
                <c:pt idx="3327">
                  <c:v>43316.656436689816</c:v>
                </c:pt>
                <c:pt idx="3328">
                  <c:v>43316.666853414354</c:v>
                </c:pt>
                <c:pt idx="3329">
                  <c:v>43316.677270138891</c:v>
                </c:pt>
                <c:pt idx="3330">
                  <c:v>43316.687686863428</c:v>
                </c:pt>
                <c:pt idx="3331">
                  <c:v>43316.698103587965</c:v>
                </c:pt>
                <c:pt idx="3332">
                  <c:v>43316.708520312503</c:v>
                </c:pt>
                <c:pt idx="3333">
                  <c:v>43316.71893703704</c:v>
                </c:pt>
                <c:pt idx="3334">
                  <c:v>43316.729353761577</c:v>
                </c:pt>
                <c:pt idx="3335">
                  <c:v>43316.739770486114</c:v>
                </c:pt>
                <c:pt idx="3336">
                  <c:v>43316.750187210651</c:v>
                </c:pt>
                <c:pt idx="3337">
                  <c:v>43316.760603935189</c:v>
                </c:pt>
                <c:pt idx="3338">
                  <c:v>43316.771020659726</c:v>
                </c:pt>
                <c:pt idx="3339">
                  <c:v>43316.781437384256</c:v>
                </c:pt>
                <c:pt idx="3340">
                  <c:v>43316.791854108793</c:v>
                </c:pt>
                <c:pt idx="3341">
                  <c:v>43316.80227083333</c:v>
                </c:pt>
                <c:pt idx="3342">
                  <c:v>43316.812687557867</c:v>
                </c:pt>
                <c:pt idx="3343">
                  <c:v>43316.823104282405</c:v>
                </c:pt>
                <c:pt idx="3344">
                  <c:v>43316.833521006942</c:v>
                </c:pt>
                <c:pt idx="3345">
                  <c:v>43316.843937731479</c:v>
                </c:pt>
                <c:pt idx="3346">
                  <c:v>43316.854354456016</c:v>
                </c:pt>
                <c:pt idx="3347">
                  <c:v>43316.864771180553</c:v>
                </c:pt>
                <c:pt idx="3348">
                  <c:v>43316.875187905091</c:v>
                </c:pt>
                <c:pt idx="3349">
                  <c:v>43316.885604629628</c:v>
                </c:pt>
                <c:pt idx="3350">
                  <c:v>43316.896021354165</c:v>
                </c:pt>
                <c:pt idx="3351">
                  <c:v>43316.906438078702</c:v>
                </c:pt>
                <c:pt idx="3352">
                  <c:v>43316.916854803239</c:v>
                </c:pt>
                <c:pt idx="3353">
                  <c:v>43316.927271527777</c:v>
                </c:pt>
                <c:pt idx="3354">
                  <c:v>43316.937688252314</c:v>
                </c:pt>
                <c:pt idx="3355">
                  <c:v>43316.948104976851</c:v>
                </c:pt>
                <c:pt idx="3356">
                  <c:v>43316.958521701388</c:v>
                </c:pt>
                <c:pt idx="3357">
                  <c:v>43316.968938425925</c:v>
                </c:pt>
                <c:pt idx="3358">
                  <c:v>43316.979355150463</c:v>
                </c:pt>
                <c:pt idx="3359">
                  <c:v>43316.989771875</c:v>
                </c:pt>
                <c:pt idx="3360">
                  <c:v>43317.000188599537</c:v>
                </c:pt>
                <c:pt idx="3361">
                  <c:v>43317.010605324074</c:v>
                </c:pt>
                <c:pt idx="3362">
                  <c:v>43317.021022048611</c:v>
                </c:pt>
                <c:pt idx="3363">
                  <c:v>43317.031438773149</c:v>
                </c:pt>
                <c:pt idx="3364">
                  <c:v>43317.041855497686</c:v>
                </c:pt>
                <c:pt idx="3365">
                  <c:v>43317.052272222223</c:v>
                </c:pt>
                <c:pt idx="3366">
                  <c:v>43317.06268894676</c:v>
                </c:pt>
                <c:pt idx="3367">
                  <c:v>43317.073105671298</c:v>
                </c:pt>
                <c:pt idx="3368">
                  <c:v>43317.083522395835</c:v>
                </c:pt>
                <c:pt idx="3369">
                  <c:v>43317.093939120372</c:v>
                </c:pt>
                <c:pt idx="3370">
                  <c:v>43317.104355844909</c:v>
                </c:pt>
                <c:pt idx="3371">
                  <c:v>43317.114772569446</c:v>
                </c:pt>
                <c:pt idx="3372">
                  <c:v>43317.125189293984</c:v>
                </c:pt>
                <c:pt idx="3373">
                  <c:v>43317.135606018521</c:v>
                </c:pt>
                <c:pt idx="3374">
                  <c:v>43317.146022743058</c:v>
                </c:pt>
                <c:pt idx="3375">
                  <c:v>43317.156439467595</c:v>
                </c:pt>
                <c:pt idx="3376">
                  <c:v>43317.166856192132</c:v>
                </c:pt>
                <c:pt idx="3377">
                  <c:v>43317.17727291667</c:v>
                </c:pt>
                <c:pt idx="3378">
                  <c:v>43317.187689641207</c:v>
                </c:pt>
                <c:pt idx="3379">
                  <c:v>43317.198106365744</c:v>
                </c:pt>
                <c:pt idx="3380">
                  <c:v>43317.208523090281</c:v>
                </c:pt>
                <c:pt idx="3381">
                  <c:v>43317.218939814818</c:v>
                </c:pt>
                <c:pt idx="3382">
                  <c:v>43317.229356539348</c:v>
                </c:pt>
                <c:pt idx="3383">
                  <c:v>43317.239773263886</c:v>
                </c:pt>
                <c:pt idx="3384">
                  <c:v>43317.250189988423</c:v>
                </c:pt>
                <c:pt idx="3385">
                  <c:v>43317.26060671296</c:v>
                </c:pt>
                <c:pt idx="3386">
                  <c:v>43317.271023437497</c:v>
                </c:pt>
                <c:pt idx="3387">
                  <c:v>43317.281440162034</c:v>
                </c:pt>
                <c:pt idx="3388">
                  <c:v>43317.291856886572</c:v>
                </c:pt>
                <c:pt idx="3389">
                  <c:v>43317.302273611109</c:v>
                </c:pt>
                <c:pt idx="3390">
                  <c:v>43317.312690335646</c:v>
                </c:pt>
                <c:pt idx="3391">
                  <c:v>43317.323107060183</c:v>
                </c:pt>
                <c:pt idx="3392">
                  <c:v>43317.33352378472</c:v>
                </c:pt>
                <c:pt idx="3393">
                  <c:v>43317.343940509258</c:v>
                </c:pt>
                <c:pt idx="3394">
                  <c:v>43317.354357233795</c:v>
                </c:pt>
                <c:pt idx="3395">
                  <c:v>43317.364773958332</c:v>
                </c:pt>
                <c:pt idx="3396">
                  <c:v>43317.375190682869</c:v>
                </c:pt>
                <c:pt idx="3397">
                  <c:v>43317.385607407406</c:v>
                </c:pt>
                <c:pt idx="3398">
                  <c:v>43317.396024131944</c:v>
                </c:pt>
                <c:pt idx="3399">
                  <c:v>43317.406440856481</c:v>
                </c:pt>
                <c:pt idx="3400">
                  <c:v>43317.416857581018</c:v>
                </c:pt>
                <c:pt idx="3401">
                  <c:v>43317.427274305555</c:v>
                </c:pt>
                <c:pt idx="3402">
                  <c:v>43317.437691030093</c:v>
                </c:pt>
                <c:pt idx="3403">
                  <c:v>43317.44810775463</c:v>
                </c:pt>
                <c:pt idx="3404">
                  <c:v>43317.458524479167</c:v>
                </c:pt>
                <c:pt idx="3405">
                  <c:v>43317.468941203704</c:v>
                </c:pt>
                <c:pt idx="3406">
                  <c:v>43317.479357928241</c:v>
                </c:pt>
                <c:pt idx="3407">
                  <c:v>43317.489774652779</c:v>
                </c:pt>
                <c:pt idx="3408">
                  <c:v>43317.500191377316</c:v>
                </c:pt>
                <c:pt idx="3409">
                  <c:v>43317.510608101853</c:v>
                </c:pt>
                <c:pt idx="3410">
                  <c:v>43317.52102482639</c:v>
                </c:pt>
                <c:pt idx="3411">
                  <c:v>43317.531441550927</c:v>
                </c:pt>
                <c:pt idx="3412">
                  <c:v>43317.541858275465</c:v>
                </c:pt>
                <c:pt idx="3413">
                  <c:v>43317.552275000002</c:v>
                </c:pt>
                <c:pt idx="3414">
                  <c:v>43317.562691724539</c:v>
                </c:pt>
                <c:pt idx="3415">
                  <c:v>43317.573108449076</c:v>
                </c:pt>
                <c:pt idx="3416">
                  <c:v>43317.583525173613</c:v>
                </c:pt>
                <c:pt idx="3417">
                  <c:v>43317.593941898151</c:v>
                </c:pt>
                <c:pt idx="3418">
                  <c:v>43317.604358622688</c:v>
                </c:pt>
                <c:pt idx="3419">
                  <c:v>43317.614775347225</c:v>
                </c:pt>
                <c:pt idx="3420">
                  <c:v>43317.625192071762</c:v>
                </c:pt>
                <c:pt idx="3421">
                  <c:v>43317.635608796299</c:v>
                </c:pt>
                <c:pt idx="3422">
                  <c:v>43317.646025520837</c:v>
                </c:pt>
                <c:pt idx="3423">
                  <c:v>43317.656442245374</c:v>
                </c:pt>
                <c:pt idx="3424">
                  <c:v>43317.666858969904</c:v>
                </c:pt>
                <c:pt idx="3425">
                  <c:v>43317.677275694441</c:v>
                </c:pt>
                <c:pt idx="3426">
                  <c:v>43317.687692418978</c:v>
                </c:pt>
                <c:pt idx="3427">
                  <c:v>43317.698109143515</c:v>
                </c:pt>
                <c:pt idx="3428">
                  <c:v>43317.708525868053</c:v>
                </c:pt>
                <c:pt idx="3429">
                  <c:v>43317.71894259259</c:v>
                </c:pt>
                <c:pt idx="3430">
                  <c:v>43317.729359317127</c:v>
                </c:pt>
                <c:pt idx="3431">
                  <c:v>43317.739776041664</c:v>
                </c:pt>
                <c:pt idx="3432">
                  <c:v>43317.750192766202</c:v>
                </c:pt>
                <c:pt idx="3433">
                  <c:v>43317.760609490739</c:v>
                </c:pt>
                <c:pt idx="3434">
                  <c:v>43317.771026215276</c:v>
                </c:pt>
                <c:pt idx="3435">
                  <c:v>43317.781442939813</c:v>
                </c:pt>
                <c:pt idx="3436">
                  <c:v>43317.79185966435</c:v>
                </c:pt>
                <c:pt idx="3437">
                  <c:v>43317.802276388888</c:v>
                </c:pt>
                <c:pt idx="3438">
                  <c:v>43317.812693113425</c:v>
                </c:pt>
                <c:pt idx="3439">
                  <c:v>43317.823109837962</c:v>
                </c:pt>
                <c:pt idx="3440">
                  <c:v>43317.833526562499</c:v>
                </c:pt>
                <c:pt idx="3441">
                  <c:v>43317.843943287036</c:v>
                </c:pt>
                <c:pt idx="3442">
                  <c:v>43317.854360011574</c:v>
                </c:pt>
                <c:pt idx="3443">
                  <c:v>43317.864776736111</c:v>
                </c:pt>
                <c:pt idx="3444">
                  <c:v>43317.875193460648</c:v>
                </c:pt>
                <c:pt idx="3445">
                  <c:v>43317.885610185185</c:v>
                </c:pt>
                <c:pt idx="3446">
                  <c:v>43317.896026909722</c:v>
                </c:pt>
                <c:pt idx="3447">
                  <c:v>43317.90644363426</c:v>
                </c:pt>
                <c:pt idx="3448">
                  <c:v>43317.916860358797</c:v>
                </c:pt>
                <c:pt idx="3449">
                  <c:v>43317.927277083334</c:v>
                </c:pt>
                <c:pt idx="3450">
                  <c:v>43317.937693807871</c:v>
                </c:pt>
                <c:pt idx="3451">
                  <c:v>43317.948110532408</c:v>
                </c:pt>
                <c:pt idx="3452">
                  <c:v>43317.958527256946</c:v>
                </c:pt>
                <c:pt idx="3453">
                  <c:v>43317.968943981483</c:v>
                </c:pt>
                <c:pt idx="3454">
                  <c:v>43317.97936070602</c:v>
                </c:pt>
                <c:pt idx="3455">
                  <c:v>43317.989777430557</c:v>
                </c:pt>
                <c:pt idx="3456">
                  <c:v>43318.000194155095</c:v>
                </c:pt>
                <c:pt idx="3457">
                  <c:v>43318.010610879632</c:v>
                </c:pt>
                <c:pt idx="3458">
                  <c:v>43318.021027604169</c:v>
                </c:pt>
                <c:pt idx="3459">
                  <c:v>43318.031444328706</c:v>
                </c:pt>
                <c:pt idx="3460">
                  <c:v>43318.041861053243</c:v>
                </c:pt>
                <c:pt idx="3461">
                  <c:v>43318.052277777781</c:v>
                </c:pt>
                <c:pt idx="3462">
                  <c:v>43318.062694502318</c:v>
                </c:pt>
                <c:pt idx="3463">
                  <c:v>43318.073111226855</c:v>
                </c:pt>
                <c:pt idx="3464">
                  <c:v>43318.083527951392</c:v>
                </c:pt>
                <c:pt idx="3465">
                  <c:v>43318.093944675929</c:v>
                </c:pt>
                <c:pt idx="3466">
                  <c:v>43318.104361400467</c:v>
                </c:pt>
                <c:pt idx="3467">
                  <c:v>43318.114778124997</c:v>
                </c:pt>
                <c:pt idx="3468">
                  <c:v>43318.125194849534</c:v>
                </c:pt>
                <c:pt idx="3469">
                  <c:v>43318.135611574071</c:v>
                </c:pt>
                <c:pt idx="3470">
                  <c:v>43318.146028298608</c:v>
                </c:pt>
                <c:pt idx="3471">
                  <c:v>43318.156445023145</c:v>
                </c:pt>
                <c:pt idx="3472">
                  <c:v>43318.166861747683</c:v>
                </c:pt>
                <c:pt idx="3473">
                  <c:v>43318.17727847222</c:v>
                </c:pt>
                <c:pt idx="3474">
                  <c:v>43318.187695196757</c:v>
                </c:pt>
                <c:pt idx="3475">
                  <c:v>43318.198111921294</c:v>
                </c:pt>
                <c:pt idx="3476">
                  <c:v>43318.208528645831</c:v>
                </c:pt>
                <c:pt idx="3477">
                  <c:v>43318.218945370369</c:v>
                </c:pt>
                <c:pt idx="3478">
                  <c:v>43318.229362094906</c:v>
                </c:pt>
                <c:pt idx="3479">
                  <c:v>43318.239778819443</c:v>
                </c:pt>
                <c:pt idx="3480">
                  <c:v>43318.25019554398</c:v>
                </c:pt>
                <c:pt idx="3481">
                  <c:v>43318.260612268517</c:v>
                </c:pt>
                <c:pt idx="3482">
                  <c:v>43318.271028993055</c:v>
                </c:pt>
                <c:pt idx="3483">
                  <c:v>43318.281445717592</c:v>
                </c:pt>
                <c:pt idx="3484">
                  <c:v>43318.291862442129</c:v>
                </c:pt>
                <c:pt idx="3485">
                  <c:v>43318.302279166666</c:v>
                </c:pt>
                <c:pt idx="3486">
                  <c:v>43318.312695891203</c:v>
                </c:pt>
                <c:pt idx="3487">
                  <c:v>43318.323112615741</c:v>
                </c:pt>
                <c:pt idx="3488">
                  <c:v>43318.333529340278</c:v>
                </c:pt>
                <c:pt idx="3489">
                  <c:v>43318.343946064815</c:v>
                </c:pt>
                <c:pt idx="3490">
                  <c:v>43318.354362789352</c:v>
                </c:pt>
                <c:pt idx="3491">
                  <c:v>43318.36477951389</c:v>
                </c:pt>
                <c:pt idx="3492">
                  <c:v>43318.375196238427</c:v>
                </c:pt>
                <c:pt idx="3493">
                  <c:v>43318.385612962964</c:v>
                </c:pt>
                <c:pt idx="3494">
                  <c:v>43318.396029687501</c:v>
                </c:pt>
                <c:pt idx="3495">
                  <c:v>43318.406446412038</c:v>
                </c:pt>
                <c:pt idx="3496">
                  <c:v>43318.416863136576</c:v>
                </c:pt>
                <c:pt idx="3497">
                  <c:v>43318.427279861113</c:v>
                </c:pt>
                <c:pt idx="3498">
                  <c:v>43318.43769658565</c:v>
                </c:pt>
                <c:pt idx="3499">
                  <c:v>43318.448113310187</c:v>
                </c:pt>
                <c:pt idx="3500">
                  <c:v>43318.458530034724</c:v>
                </c:pt>
                <c:pt idx="3501">
                  <c:v>43318.468946759262</c:v>
                </c:pt>
                <c:pt idx="3502">
                  <c:v>43318.479363483799</c:v>
                </c:pt>
                <c:pt idx="3503">
                  <c:v>43318.489780208336</c:v>
                </c:pt>
                <c:pt idx="3504">
                  <c:v>43318.500196932873</c:v>
                </c:pt>
                <c:pt idx="3505">
                  <c:v>43318.51061365741</c:v>
                </c:pt>
                <c:pt idx="3506">
                  <c:v>43318.521030381948</c:v>
                </c:pt>
                <c:pt idx="3507">
                  <c:v>43318.531447106485</c:v>
                </c:pt>
                <c:pt idx="3508">
                  <c:v>43318.541863831022</c:v>
                </c:pt>
                <c:pt idx="3509">
                  <c:v>43318.552280555552</c:v>
                </c:pt>
                <c:pt idx="3510">
                  <c:v>43318.562697280089</c:v>
                </c:pt>
                <c:pt idx="3511">
                  <c:v>43318.573114004626</c:v>
                </c:pt>
                <c:pt idx="3512">
                  <c:v>43318.583530729164</c:v>
                </c:pt>
                <c:pt idx="3513">
                  <c:v>43318.593947453701</c:v>
                </c:pt>
                <c:pt idx="3514">
                  <c:v>43318.604364178238</c:v>
                </c:pt>
                <c:pt idx="3515">
                  <c:v>43318.614780902775</c:v>
                </c:pt>
                <c:pt idx="3516">
                  <c:v>43318.625197627312</c:v>
                </c:pt>
                <c:pt idx="3517">
                  <c:v>43318.63561435185</c:v>
                </c:pt>
                <c:pt idx="3518">
                  <c:v>43318.646031076387</c:v>
                </c:pt>
                <c:pt idx="3519">
                  <c:v>43318.656447800924</c:v>
                </c:pt>
                <c:pt idx="3520">
                  <c:v>43318.666864525461</c:v>
                </c:pt>
                <c:pt idx="3521">
                  <c:v>43318.677281249998</c:v>
                </c:pt>
                <c:pt idx="3522">
                  <c:v>43318.687697974536</c:v>
                </c:pt>
                <c:pt idx="3523">
                  <c:v>43318.698114699073</c:v>
                </c:pt>
                <c:pt idx="3524">
                  <c:v>43318.70853142361</c:v>
                </c:pt>
                <c:pt idx="3525">
                  <c:v>43318.718948148147</c:v>
                </c:pt>
                <c:pt idx="3526">
                  <c:v>43318.729364872685</c:v>
                </c:pt>
                <c:pt idx="3527">
                  <c:v>43318.739781597222</c:v>
                </c:pt>
                <c:pt idx="3528">
                  <c:v>43318.750198321759</c:v>
                </c:pt>
                <c:pt idx="3529">
                  <c:v>43318.760615046296</c:v>
                </c:pt>
                <c:pt idx="3530">
                  <c:v>43318.771031770833</c:v>
                </c:pt>
                <c:pt idx="3531">
                  <c:v>43318.781448495371</c:v>
                </c:pt>
                <c:pt idx="3532">
                  <c:v>43318.791865219908</c:v>
                </c:pt>
                <c:pt idx="3533">
                  <c:v>43318.802281944445</c:v>
                </c:pt>
                <c:pt idx="3534">
                  <c:v>43318.812698668982</c:v>
                </c:pt>
                <c:pt idx="3535">
                  <c:v>43318.823115393519</c:v>
                </c:pt>
                <c:pt idx="3536">
                  <c:v>43318.833532118057</c:v>
                </c:pt>
                <c:pt idx="3537">
                  <c:v>43318.843948842594</c:v>
                </c:pt>
                <c:pt idx="3538">
                  <c:v>43318.854365567131</c:v>
                </c:pt>
                <c:pt idx="3539">
                  <c:v>43318.864782291668</c:v>
                </c:pt>
                <c:pt idx="3540">
                  <c:v>43318.875199016205</c:v>
                </c:pt>
                <c:pt idx="3541">
                  <c:v>43318.885615740743</c:v>
                </c:pt>
                <c:pt idx="3542">
                  <c:v>43318.89603246528</c:v>
                </c:pt>
                <c:pt idx="3543">
                  <c:v>43318.906449189817</c:v>
                </c:pt>
                <c:pt idx="3544">
                  <c:v>43318.916865914354</c:v>
                </c:pt>
                <c:pt idx="3545">
                  <c:v>43318.927282638891</c:v>
                </c:pt>
                <c:pt idx="3546">
                  <c:v>43318.937699363429</c:v>
                </c:pt>
                <c:pt idx="3547">
                  <c:v>43318.948116087966</c:v>
                </c:pt>
                <c:pt idx="3548">
                  <c:v>43318.958532812503</c:v>
                </c:pt>
                <c:pt idx="3549">
                  <c:v>43318.96894953704</c:v>
                </c:pt>
                <c:pt idx="3550">
                  <c:v>43318.979366261578</c:v>
                </c:pt>
                <c:pt idx="3551">
                  <c:v>43318.989782986115</c:v>
                </c:pt>
                <c:pt idx="3552">
                  <c:v>43319.000199710645</c:v>
                </c:pt>
                <c:pt idx="3553">
                  <c:v>43319.010616435182</c:v>
                </c:pt>
                <c:pt idx="3554">
                  <c:v>43319.021033159719</c:v>
                </c:pt>
                <c:pt idx="3555">
                  <c:v>43319.031449884256</c:v>
                </c:pt>
                <c:pt idx="3556">
                  <c:v>43319.041866608793</c:v>
                </c:pt>
                <c:pt idx="3557">
                  <c:v>43319.052283333331</c:v>
                </c:pt>
                <c:pt idx="3558">
                  <c:v>43319.062700057868</c:v>
                </c:pt>
                <c:pt idx="3559">
                  <c:v>43319.073116782405</c:v>
                </c:pt>
                <c:pt idx="3560">
                  <c:v>43319.083533506942</c:v>
                </c:pt>
                <c:pt idx="3561">
                  <c:v>43319.09395023148</c:v>
                </c:pt>
                <c:pt idx="3562">
                  <c:v>43319.104366956017</c:v>
                </c:pt>
                <c:pt idx="3563">
                  <c:v>43319.114783680554</c:v>
                </c:pt>
                <c:pt idx="3564">
                  <c:v>43319.125200405091</c:v>
                </c:pt>
                <c:pt idx="3565">
                  <c:v>43319.135617129628</c:v>
                </c:pt>
                <c:pt idx="3566">
                  <c:v>43319.146033854166</c:v>
                </c:pt>
                <c:pt idx="3567">
                  <c:v>43319.156450578703</c:v>
                </c:pt>
                <c:pt idx="3568">
                  <c:v>43319.16686730324</c:v>
                </c:pt>
                <c:pt idx="3569">
                  <c:v>43319.177284027777</c:v>
                </c:pt>
                <c:pt idx="3570">
                  <c:v>43319.187700752314</c:v>
                </c:pt>
                <c:pt idx="3571">
                  <c:v>43319.198117476852</c:v>
                </c:pt>
                <c:pt idx="3572">
                  <c:v>43319.208534201389</c:v>
                </c:pt>
                <c:pt idx="3573">
                  <c:v>43319.218950925926</c:v>
                </c:pt>
                <c:pt idx="3574">
                  <c:v>43319.229367650463</c:v>
                </c:pt>
                <c:pt idx="3575">
                  <c:v>43319.239784375</c:v>
                </c:pt>
                <c:pt idx="3576">
                  <c:v>43319.250201099538</c:v>
                </c:pt>
                <c:pt idx="3577">
                  <c:v>43319.260617824075</c:v>
                </c:pt>
                <c:pt idx="3578">
                  <c:v>43319.271034548612</c:v>
                </c:pt>
                <c:pt idx="3579">
                  <c:v>43319.281451273149</c:v>
                </c:pt>
                <c:pt idx="3580">
                  <c:v>43319.291867997686</c:v>
                </c:pt>
                <c:pt idx="3581">
                  <c:v>43319.302284722224</c:v>
                </c:pt>
                <c:pt idx="3582">
                  <c:v>43319.312701446761</c:v>
                </c:pt>
                <c:pt idx="3583">
                  <c:v>43319.323118171298</c:v>
                </c:pt>
                <c:pt idx="3584">
                  <c:v>43319.333534895835</c:v>
                </c:pt>
                <c:pt idx="3585">
                  <c:v>43319.343951620373</c:v>
                </c:pt>
                <c:pt idx="3586">
                  <c:v>43319.35436834491</c:v>
                </c:pt>
                <c:pt idx="3587">
                  <c:v>43319.364785069447</c:v>
                </c:pt>
                <c:pt idx="3588">
                  <c:v>43319.375201793984</c:v>
                </c:pt>
                <c:pt idx="3589">
                  <c:v>43319.385618518521</c:v>
                </c:pt>
                <c:pt idx="3590">
                  <c:v>43319.396035243059</c:v>
                </c:pt>
                <c:pt idx="3591">
                  <c:v>43319.406451967596</c:v>
                </c:pt>
                <c:pt idx="3592">
                  <c:v>43319.416868692133</c:v>
                </c:pt>
                <c:pt idx="3593">
                  <c:v>43319.42728541667</c:v>
                </c:pt>
                <c:pt idx="3594">
                  <c:v>43319.4377021412</c:v>
                </c:pt>
                <c:pt idx="3595">
                  <c:v>43319.448118865737</c:v>
                </c:pt>
                <c:pt idx="3596">
                  <c:v>43319.458535590275</c:v>
                </c:pt>
                <c:pt idx="3597">
                  <c:v>43319.468952314812</c:v>
                </c:pt>
                <c:pt idx="3598">
                  <c:v>43319.479369039349</c:v>
                </c:pt>
                <c:pt idx="3599">
                  <c:v>43319.489785763886</c:v>
                </c:pt>
                <c:pt idx="3600">
                  <c:v>43319.500202488423</c:v>
                </c:pt>
                <c:pt idx="3601">
                  <c:v>43319.510619212961</c:v>
                </c:pt>
                <c:pt idx="3602">
                  <c:v>43319.521035937498</c:v>
                </c:pt>
                <c:pt idx="3603">
                  <c:v>43319.531452662035</c:v>
                </c:pt>
                <c:pt idx="3604">
                  <c:v>43319.541869386572</c:v>
                </c:pt>
                <c:pt idx="3605">
                  <c:v>43319.552286111109</c:v>
                </c:pt>
                <c:pt idx="3606">
                  <c:v>43319.562702835647</c:v>
                </c:pt>
                <c:pt idx="3607">
                  <c:v>43319.573119560184</c:v>
                </c:pt>
                <c:pt idx="3608">
                  <c:v>43319.583536284721</c:v>
                </c:pt>
                <c:pt idx="3609">
                  <c:v>43319.593953009258</c:v>
                </c:pt>
                <c:pt idx="3610">
                  <c:v>43319.604369733795</c:v>
                </c:pt>
                <c:pt idx="3611">
                  <c:v>43319.614786458333</c:v>
                </c:pt>
                <c:pt idx="3612">
                  <c:v>43319.62520318287</c:v>
                </c:pt>
                <c:pt idx="3613">
                  <c:v>43319.635619907407</c:v>
                </c:pt>
                <c:pt idx="3614">
                  <c:v>43319.646036631944</c:v>
                </c:pt>
                <c:pt idx="3615">
                  <c:v>43319.656453356482</c:v>
                </c:pt>
                <c:pt idx="3616">
                  <c:v>43319.666870081019</c:v>
                </c:pt>
                <c:pt idx="3617">
                  <c:v>43319.677286805556</c:v>
                </c:pt>
                <c:pt idx="3618">
                  <c:v>43319.687703530093</c:v>
                </c:pt>
                <c:pt idx="3619">
                  <c:v>43319.69812025463</c:v>
                </c:pt>
                <c:pt idx="3620">
                  <c:v>43319.708536979168</c:v>
                </c:pt>
                <c:pt idx="3621">
                  <c:v>43319.718953703705</c:v>
                </c:pt>
                <c:pt idx="3622">
                  <c:v>43319.729370428242</c:v>
                </c:pt>
                <c:pt idx="3623">
                  <c:v>43319.739787152779</c:v>
                </c:pt>
                <c:pt idx="3624">
                  <c:v>43319.750203877316</c:v>
                </c:pt>
                <c:pt idx="3625">
                  <c:v>43319.760620601854</c:v>
                </c:pt>
                <c:pt idx="3626">
                  <c:v>43319.771037326391</c:v>
                </c:pt>
                <c:pt idx="3627">
                  <c:v>43319.781454050928</c:v>
                </c:pt>
                <c:pt idx="3628">
                  <c:v>43319.791870775465</c:v>
                </c:pt>
                <c:pt idx="3629">
                  <c:v>43319.802287500002</c:v>
                </c:pt>
                <c:pt idx="3630">
                  <c:v>43319.81270422454</c:v>
                </c:pt>
                <c:pt idx="3631">
                  <c:v>43319.823120949077</c:v>
                </c:pt>
                <c:pt idx="3632">
                  <c:v>43319.833537673614</c:v>
                </c:pt>
                <c:pt idx="3633">
                  <c:v>43319.843954398151</c:v>
                </c:pt>
                <c:pt idx="3634">
                  <c:v>43319.854371122688</c:v>
                </c:pt>
                <c:pt idx="3635">
                  <c:v>43319.864787847226</c:v>
                </c:pt>
                <c:pt idx="3636">
                  <c:v>43319.875204571763</c:v>
                </c:pt>
                <c:pt idx="3637">
                  <c:v>43319.885621296293</c:v>
                </c:pt>
                <c:pt idx="3638">
                  <c:v>43319.89603802083</c:v>
                </c:pt>
                <c:pt idx="3639">
                  <c:v>43319.906454745367</c:v>
                </c:pt>
                <c:pt idx="3640">
                  <c:v>43319.916871469904</c:v>
                </c:pt>
                <c:pt idx="3641">
                  <c:v>43319.927288194442</c:v>
                </c:pt>
                <c:pt idx="3642">
                  <c:v>43319.937704918979</c:v>
                </c:pt>
                <c:pt idx="3643">
                  <c:v>43319.948121643516</c:v>
                </c:pt>
                <c:pt idx="3644">
                  <c:v>43319.958538368053</c:v>
                </c:pt>
                <c:pt idx="3645">
                  <c:v>43319.96895509259</c:v>
                </c:pt>
                <c:pt idx="3646">
                  <c:v>43319.979371817128</c:v>
                </c:pt>
                <c:pt idx="3647">
                  <c:v>43319.989788541665</c:v>
                </c:pt>
                <c:pt idx="3648">
                  <c:v>43320.000205266202</c:v>
                </c:pt>
                <c:pt idx="3649">
                  <c:v>43320.010621990739</c:v>
                </c:pt>
                <c:pt idx="3650">
                  <c:v>43320.021038715277</c:v>
                </c:pt>
                <c:pt idx="3651">
                  <c:v>43320.031455439814</c:v>
                </c:pt>
                <c:pt idx="3652">
                  <c:v>43320.041872164351</c:v>
                </c:pt>
                <c:pt idx="3653">
                  <c:v>43320.052288888888</c:v>
                </c:pt>
                <c:pt idx="3654">
                  <c:v>43320.062705613425</c:v>
                </c:pt>
                <c:pt idx="3655">
                  <c:v>43320.073122337963</c:v>
                </c:pt>
                <c:pt idx="3656">
                  <c:v>43320.0835390625</c:v>
                </c:pt>
                <c:pt idx="3657">
                  <c:v>43320.093955787037</c:v>
                </c:pt>
                <c:pt idx="3658">
                  <c:v>43320.104372511574</c:v>
                </c:pt>
                <c:pt idx="3659">
                  <c:v>43320.114789236111</c:v>
                </c:pt>
                <c:pt idx="3660">
                  <c:v>43320.125205960649</c:v>
                </c:pt>
                <c:pt idx="3661">
                  <c:v>43320.135622685186</c:v>
                </c:pt>
                <c:pt idx="3662">
                  <c:v>43320.146039409723</c:v>
                </c:pt>
                <c:pt idx="3663">
                  <c:v>43320.15645613426</c:v>
                </c:pt>
                <c:pt idx="3664">
                  <c:v>43320.166872858797</c:v>
                </c:pt>
                <c:pt idx="3665">
                  <c:v>43320.177289583335</c:v>
                </c:pt>
                <c:pt idx="3666">
                  <c:v>43320.187706307872</c:v>
                </c:pt>
                <c:pt idx="3667">
                  <c:v>43320.198123032409</c:v>
                </c:pt>
                <c:pt idx="3668">
                  <c:v>43320.208539756946</c:v>
                </c:pt>
                <c:pt idx="3669">
                  <c:v>43320.218956481483</c:v>
                </c:pt>
                <c:pt idx="3670">
                  <c:v>43320.229373206021</c:v>
                </c:pt>
                <c:pt idx="3671">
                  <c:v>43320.239789930558</c:v>
                </c:pt>
                <c:pt idx="3672">
                  <c:v>43320.250206655095</c:v>
                </c:pt>
                <c:pt idx="3673">
                  <c:v>43320.260623379632</c:v>
                </c:pt>
                <c:pt idx="3674">
                  <c:v>43320.27104010417</c:v>
                </c:pt>
                <c:pt idx="3675">
                  <c:v>43320.281456828707</c:v>
                </c:pt>
                <c:pt idx="3676">
                  <c:v>43320.291873553244</c:v>
                </c:pt>
                <c:pt idx="3677">
                  <c:v>43320.302290277781</c:v>
                </c:pt>
                <c:pt idx="3678">
                  <c:v>43320.312707002318</c:v>
                </c:pt>
                <c:pt idx="3679">
                  <c:v>43320.323123726848</c:v>
                </c:pt>
                <c:pt idx="3680">
                  <c:v>43320.333540451385</c:v>
                </c:pt>
                <c:pt idx="3681">
                  <c:v>43320.343957175923</c:v>
                </c:pt>
                <c:pt idx="3682">
                  <c:v>43320.35437390046</c:v>
                </c:pt>
                <c:pt idx="3683">
                  <c:v>43320.364790624997</c:v>
                </c:pt>
                <c:pt idx="3684">
                  <c:v>43320.375207349534</c:v>
                </c:pt>
                <c:pt idx="3685">
                  <c:v>43320.385624074072</c:v>
                </c:pt>
                <c:pt idx="3686">
                  <c:v>43320.396040798609</c:v>
                </c:pt>
                <c:pt idx="3687">
                  <c:v>43320.406457523146</c:v>
                </c:pt>
                <c:pt idx="3688">
                  <c:v>43320.416874247683</c:v>
                </c:pt>
                <c:pt idx="3689">
                  <c:v>43320.42729097222</c:v>
                </c:pt>
                <c:pt idx="3690">
                  <c:v>43320.437707696758</c:v>
                </c:pt>
                <c:pt idx="3691">
                  <c:v>43320.448124421295</c:v>
                </c:pt>
                <c:pt idx="3692">
                  <c:v>43320.458541145832</c:v>
                </c:pt>
                <c:pt idx="3693">
                  <c:v>43320.468957870369</c:v>
                </c:pt>
                <c:pt idx="3694">
                  <c:v>43320.479374594906</c:v>
                </c:pt>
                <c:pt idx="3695">
                  <c:v>43320.489791319444</c:v>
                </c:pt>
                <c:pt idx="3696">
                  <c:v>43320.500208043981</c:v>
                </c:pt>
                <c:pt idx="3697">
                  <c:v>43320.510624768518</c:v>
                </c:pt>
                <c:pt idx="3698">
                  <c:v>43320.521041493055</c:v>
                </c:pt>
                <c:pt idx="3699">
                  <c:v>43320.531458217592</c:v>
                </c:pt>
                <c:pt idx="3700">
                  <c:v>43320.54187494213</c:v>
                </c:pt>
                <c:pt idx="3701">
                  <c:v>43320.552291666667</c:v>
                </c:pt>
                <c:pt idx="3702">
                  <c:v>43320.562708391204</c:v>
                </c:pt>
                <c:pt idx="3703">
                  <c:v>43320.573125115741</c:v>
                </c:pt>
                <c:pt idx="3704">
                  <c:v>43320.583541840278</c:v>
                </c:pt>
                <c:pt idx="3705">
                  <c:v>43320.593958564816</c:v>
                </c:pt>
                <c:pt idx="3706">
                  <c:v>43320.604375289353</c:v>
                </c:pt>
                <c:pt idx="3707">
                  <c:v>43320.61479201389</c:v>
                </c:pt>
                <c:pt idx="3708">
                  <c:v>43320.625208738427</c:v>
                </c:pt>
                <c:pt idx="3709">
                  <c:v>43320.635625462965</c:v>
                </c:pt>
                <c:pt idx="3710">
                  <c:v>43320.646042187502</c:v>
                </c:pt>
                <c:pt idx="3711">
                  <c:v>43320.656458912039</c:v>
                </c:pt>
                <c:pt idx="3712">
                  <c:v>43320.666875636576</c:v>
                </c:pt>
                <c:pt idx="3713">
                  <c:v>43320.677292361113</c:v>
                </c:pt>
                <c:pt idx="3714">
                  <c:v>43320.687709085651</c:v>
                </c:pt>
                <c:pt idx="3715">
                  <c:v>43320.698125810188</c:v>
                </c:pt>
                <c:pt idx="3716">
                  <c:v>43320.708542534725</c:v>
                </c:pt>
                <c:pt idx="3717">
                  <c:v>43320.718959259262</c:v>
                </c:pt>
                <c:pt idx="3718">
                  <c:v>43320.729375983799</c:v>
                </c:pt>
                <c:pt idx="3719">
                  <c:v>43320.739792708337</c:v>
                </c:pt>
                <c:pt idx="3720">
                  <c:v>43320.750209432874</c:v>
                </c:pt>
                <c:pt idx="3721">
                  <c:v>43320.760626157411</c:v>
                </c:pt>
                <c:pt idx="3722">
                  <c:v>43320.771042881941</c:v>
                </c:pt>
                <c:pt idx="3723">
                  <c:v>43320.781459606478</c:v>
                </c:pt>
                <c:pt idx="3724">
                  <c:v>43320.791876331015</c:v>
                </c:pt>
                <c:pt idx="3725">
                  <c:v>43320.802293055553</c:v>
                </c:pt>
                <c:pt idx="3726">
                  <c:v>43320.81270978009</c:v>
                </c:pt>
                <c:pt idx="3727">
                  <c:v>43320.823126504627</c:v>
                </c:pt>
                <c:pt idx="3728">
                  <c:v>43320.833543229164</c:v>
                </c:pt>
                <c:pt idx="3729">
                  <c:v>43320.843959953701</c:v>
                </c:pt>
                <c:pt idx="3730">
                  <c:v>43320.854376678239</c:v>
                </c:pt>
                <c:pt idx="3731">
                  <c:v>43320.864793402776</c:v>
                </c:pt>
                <c:pt idx="3732">
                  <c:v>43320.875210127313</c:v>
                </c:pt>
                <c:pt idx="3733">
                  <c:v>43320.88562685185</c:v>
                </c:pt>
                <c:pt idx="3734">
                  <c:v>43320.896043576387</c:v>
                </c:pt>
                <c:pt idx="3735">
                  <c:v>43320.906460300925</c:v>
                </c:pt>
                <c:pt idx="3736">
                  <c:v>43320.916877025462</c:v>
                </c:pt>
                <c:pt idx="3737">
                  <c:v>43320.927293749999</c:v>
                </c:pt>
                <c:pt idx="3738">
                  <c:v>43320.937710474536</c:v>
                </c:pt>
                <c:pt idx="3739">
                  <c:v>43320.948127199073</c:v>
                </c:pt>
                <c:pt idx="3740">
                  <c:v>43320.958543923611</c:v>
                </c:pt>
                <c:pt idx="3741">
                  <c:v>43320.968960648148</c:v>
                </c:pt>
                <c:pt idx="3742">
                  <c:v>43320.979377372685</c:v>
                </c:pt>
                <c:pt idx="3743">
                  <c:v>43320.989794097222</c:v>
                </c:pt>
                <c:pt idx="3744">
                  <c:v>43321.00021082176</c:v>
                </c:pt>
                <c:pt idx="3745">
                  <c:v>43321.010627546297</c:v>
                </c:pt>
                <c:pt idx="3746">
                  <c:v>43321.021044270834</c:v>
                </c:pt>
                <c:pt idx="3747">
                  <c:v>43321.031460995371</c:v>
                </c:pt>
                <c:pt idx="3748">
                  <c:v>43321.041877719908</c:v>
                </c:pt>
                <c:pt idx="3749">
                  <c:v>43321.052294444446</c:v>
                </c:pt>
                <c:pt idx="3750">
                  <c:v>43321.062711168983</c:v>
                </c:pt>
                <c:pt idx="3751">
                  <c:v>43321.07312789352</c:v>
                </c:pt>
                <c:pt idx="3752">
                  <c:v>43321.083544618057</c:v>
                </c:pt>
                <c:pt idx="3753">
                  <c:v>43321.093961342594</c:v>
                </c:pt>
                <c:pt idx="3754">
                  <c:v>43321.104378067132</c:v>
                </c:pt>
                <c:pt idx="3755">
                  <c:v>43321.114794791669</c:v>
                </c:pt>
                <c:pt idx="3756">
                  <c:v>43321.125211516206</c:v>
                </c:pt>
                <c:pt idx="3757">
                  <c:v>43321.135628240743</c:v>
                </c:pt>
                <c:pt idx="3758">
                  <c:v>43321.14604496528</c:v>
                </c:pt>
                <c:pt idx="3759">
                  <c:v>43321.156461689818</c:v>
                </c:pt>
                <c:pt idx="3760">
                  <c:v>43321.166878414355</c:v>
                </c:pt>
                <c:pt idx="3761">
                  <c:v>43321.177295138892</c:v>
                </c:pt>
                <c:pt idx="3762">
                  <c:v>43321.187711863429</c:v>
                </c:pt>
                <c:pt idx="3763">
                  <c:v>43321.198128587966</c:v>
                </c:pt>
                <c:pt idx="3764">
                  <c:v>43321.208545312496</c:v>
                </c:pt>
                <c:pt idx="3765">
                  <c:v>43321.218962037034</c:v>
                </c:pt>
                <c:pt idx="3766">
                  <c:v>43321.229378761571</c:v>
                </c:pt>
                <c:pt idx="3767">
                  <c:v>43321.239795486108</c:v>
                </c:pt>
                <c:pt idx="3768">
                  <c:v>43321.250212210645</c:v>
                </c:pt>
                <c:pt idx="3769">
                  <c:v>43321.260628935182</c:v>
                </c:pt>
                <c:pt idx="3770">
                  <c:v>43321.27104565972</c:v>
                </c:pt>
                <c:pt idx="3771">
                  <c:v>43321.281462384257</c:v>
                </c:pt>
                <c:pt idx="3772">
                  <c:v>43321.291879108794</c:v>
                </c:pt>
                <c:pt idx="3773">
                  <c:v>43321.302295833331</c:v>
                </c:pt>
                <c:pt idx="3774">
                  <c:v>43321.312712557869</c:v>
                </c:pt>
                <c:pt idx="3775">
                  <c:v>43321.323129282406</c:v>
                </c:pt>
                <c:pt idx="3776">
                  <c:v>43321.333546006943</c:v>
                </c:pt>
                <c:pt idx="3777">
                  <c:v>43321.34396273148</c:v>
                </c:pt>
                <c:pt idx="3778">
                  <c:v>43321.354379456017</c:v>
                </c:pt>
                <c:pt idx="3779">
                  <c:v>43321.364796180555</c:v>
                </c:pt>
                <c:pt idx="3780">
                  <c:v>43321.375212905092</c:v>
                </c:pt>
                <c:pt idx="3781">
                  <c:v>43321.385629629629</c:v>
                </c:pt>
                <c:pt idx="3782">
                  <c:v>43321.396046354166</c:v>
                </c:pt>
                <c:pt idx="3783">
                  <c:v>43321.406463078703</c:v>
                </c:pt>
                <c:pt idx="3784">
                  <c:v>43321.416879803241</c:v>
                </c:pt>
                <c:pt idx="3785">
                  <c:v>43321.427296527778</c:v>
                </c:pt>
                <c:pt idx="3786">
                  <c:v>43321.437713252315</c:v>
                </c:pt>
                <c:pt idx="3787">
                  <c:v>43321.448129976852</c:v>
                </c:pt>
                <c:pt idx="3788">
                  <c:v>43321.458546701389</c:v>
                </c:pt>
                <c:pt idx="3789">
                  <c:v>43321.468963425927</c:v>
                </c:pt>
                <c:pt idx="3790">
                  <c:v>43321.479380150464</c:v>
                </c:pt>
                <c:pt idx="3791">
                  <c:v>43321.489796875001</c:v>
                </c:pt>
                <c:pt idx="3792">
                  <c:v>43321.500213599538</c:v>
                </c:pt>
                <c:pt idx="3793">
                  <c:v>43321.510630324075</c:v>
                </c:pt>
                <c:pt idx="3794">
                  <c:v>43321.521047048613</c:v>
                </c:pt>
                <c:pt idx="3795">
                  <c:v>43321.53146377315</c:v>
                </c:pt>
                <c:pt idx="3796">
                  <c:v>43321.541880497687</c:v>
                </c:pt>
                <c:pt idx="3797">
                  <c:v>43321.552297222224</c:v>
                </c:pt>
                <c:pt idx="3798">
                  <c:v>43321.562713946762</c:v>
                </c:pt>
                <c:pt idx="3799">
                  <c:v>43321.573130671299</c:v>
                </c:pt>
                <c:pt idx="3800">
                  <c:v>43321.583547395836</c:v>
                </c:pt>
                <c:pt idx="3801">
                  <c:v>43321.593964120373</c:v>
                </c:pt>
                <c:pt idx="3802">
                  <c:v>43321.60438084491</c:v>
                </c:pt>
                <c:pt idx="3803">
                  <c:v>43321.614797569448</c:v>
                </c:pt>
                <c:pt idx="3804">
                  <c:v>43321.625214293985</c:v>
                </c:pt>
                <c:pt idx="3805">
                  <c:v>43321.635631018522</c:v>
                </c:pt>
                <c:pt idx="3806">
                  <c:v>43321.646047743059</c:v>
                </c:pt>
                <c:pt idx="3807">
                  <c:v>43321.656464467589</c:v>
                </c:pt>
                <c:pt idx="3808">
                  <c:v>43321.666881192126</c:v>
                </c:pt>
                <c:pt idx="3809">
                  <c:v>43321.677297916664</c:v>
                </c:pt>
                <c:pt idx="3810">
                  <c:v>43321.687714641201</c:v>
                </c:pt>
                <c:pt idx="3811">
                  <c:v>43321.698131365738</c:v>
                </c:pt>
                <c:pt idx="3812">
                  <c:v>43321.708548090275</c:v>
                </c:pt>
                <c:pt idx="3813">
                  <c:v>43321.718964814812</c:v>
                </c:pt>
                <c:pt idx="3814">
                  <c:v>43321.72938153935</c:v>
                </c:pt>
                <c:pt idx="3815">
                  <c:v>43321.739798263887</c:v>
                </c:pt>
                <c:pt idx="3816">
                  <c:v>43321.750214988424</c:v>
                </c:pt>
                <c:pt idx="3817">
                  <c:v>43321.760631712961</c:v>
                </c:pt>
                <c:pt idx="3818">
                  <c:v>43321.771048437498</c:v>
                </c:pt>
                <c:pt idx="3819">
                  <c:v>43321.781465162036</c:v>
                </c:pt>
                <c:pt idx="3820">
                  <c:v>43321.791881886573</c:v>
                </c:pt>
                <c:pt idx="3821">
                  <c:v>43321.80229861111</c:v>
                </c:pt>
                <c:pt idx="3822">
                  <c:v>43321.812715335647</c:v>
                </c:pt>
                <c:pt idx="3823">
                  <c:v>43321.823132060184</c:v>
                </c:pt>
                <c:pt idx="3824">
                  <c:v>43321.833548784722</c:v>
                </c:pt>
                <c:pt idx="3825">
                  <c:v>43321.843965509259</c:v>
                </c:pt>
                <c:pt idx="3826">
                  <c:v>43321.854382233796</c:v>
                </c:pt>
                <c:pt idx="3827">
                  <c:v>43321.864798958333</c:v>
                </c:pt>
                <c:pt idx="3828">
                  <c:v>43321.87521568287</c:v>
                </c:pt>
                <c:pt idx="3829">
                  <c:v>43321.885632407408</c:v>
                </c:pt>
                <c:pt idx="3830">
                  <c:v>43321.896049131945</c:v>
                </c:pt>
                <c:pt idx="3831">
                  <c:v>43321.906465856482</c:v>
                </c:pt>
                <c:pt idx="3832">
                  <c:v>43321.916882581019</c:v>
                </c:pt>
                <c:pt idx="3833">
                  <c:v>43321.927299305557</c:v>
                </c:pt>
                <c:pt idx="3834">
                  <c:v>43321.937716030094</c:v>
                </c:pt>
                <c:pt idx="3835">
                  <c:v>43321.948132754631</c:v>
                </c:pt>
                <c:pt idx="3836">
                  <c:v>43321.958549479168</c:v>
                </c:pt>
                <c:pt idx="3837">
                  <c:v>43321.968966203705</c:v>
                </c:pt>
                <c:pt idx="3838">
                  <c:v>43321.979382928243</c:v>
                </c:pt>
                <c:pt idx="3839">
                  <c:v>43321.98979965278</c:v>
                </c:pt>
                <c:pt idx="3840">
                  <c:v>43322.000216377317</c:v>
                </c:pt>
                <c:pt idx="3841">
                  <c:v>43322.010633101854</c:v>
                </c:pt>
                <c:pt idx="3842">
                  <c:v>43322.021049826391</c:v>
                </c:pt>
                <c:pt idx="3843">
                  <c:v>43322.031466550929</c:v>
                </c:pt>
                <c:pt idx="3844">
                  <c:v>43322.041883275466</c:v>
                </c:pt>
                <c:pt idx="3845">
                  <c:v>43322.052300000003</c:v>
                </c:pt>
                <c:pt idx="3846">
                  <c:v>43322.06271672454</c:v>
                </c:pt>
                <c:pt idx="3847">
                  <c:v>43322.073133449077</c:v>
                </c:pt>
                <c:pt idx="3848">
                  <c:v>43322.083550173615</c:v>
                </c:pt>
                <c:pt idx="3849">
                  <c:v>43322.093966898145</c:v>
                </c:pt>
                <c:pt idx="3850">
                  <c:v>43322.104383622682</c:v>
                </c:pt>
                <c:pt idx="3851">
                  <c:v>43322.114800347219</c:v>
                </c:pt>
                <c:pt idx="3852">
                  <c:v>43322.125217071756</c:v>
                </c:pt>
                <c:pt idx="3853">
                  <c:v>43322.135633796293</c:v>
                </c:pt>
                <c:pt idx="3854">
                  <c:v>43322.146050520831</c:v>
                </c:pt>
                <c:pt idx="3855">
                  <c:v>43322.156467245368</c:v>
                </c:pt>
                <c:pt idx="3856">
                  <c:v>43322.166883969905</c:v>
                </c:pt>
                <c:pt idx="3857">
                  <c:v>43322.177300694442</c:v>
                </c:pt>
                <c:pt idx="3858">
                  <c:v>43322.187717418979</c:v>
                </c:pt>
                <c:pt idx="3859">
                  <c:v>43322.198134143517</c:v>
                </c:pt>
                <c:pt idx="3860">
                  <c:v>43322.208550868054</c:v>
                </c:pt>
                <c:pt idx="3861">
                  <c:v>43322.218967592591</c:v>
                </c:pt>
                <c:pt idx="3862">
                  <c:v>43322.229384317128</c:v>
                </c:pt>
                <c:pt idx="3863">
                  <c:v>43322.239801041665</c:v>
                </c:pt>
                <c:pt idx="3864">
                  <c:v>43322.250217766203</c:v>
                </c:pt>
                <c:pt idx="3865">
                  <c:v>43322.26063449074</c:v>
                </c:pt>
                <c:pt idx="3866">
                  <c:v>43322.271051215277</c:v>
                </c:pt>
                <c:pt idx="3867">
                  <c:v>43322.281467939814</c:v>
                </c:pt>
                <c:pt idx="3868">
                  <c:v>43322.291884664352</c:v>
                </c:pt>
                <c:pt idx="3869">
                  <c:v>43322.302301388889</c:v>
                </c:pt>
                <c:pt idx="3870">
                  <c:v>43322.312718113426</c:v>
                </c:pt>
                <c:pt idx="3871">
                  <c:v>43322.323134837963</c:v>
                </c:pt>
                <c:pt idx="3872">
                  <c:v>43322.3335515625</c:v>
                </c:pt>
                <c:pt idx="3873">
                  <c:v>43322.343968287038</c:v>
                </c:pt>
                <c:pt idx="3874">
                  <c:v>43322.354385011575</c:v>
                </c:pt>
                <c:pt idx="3875">
                  <c:v>43322.364801736112</c:v>
                </c:pt>
                <c:pt idx="3876">
                  <c:v>43322.375218460649</c:v>
                </c:pt>
                <c:pt idx="3877">
                  <c:v>43322.385635185186</c:v>
                </c:pt>
                <c:pt idx="3878">
                  <c:v>43322.396051909724</c:v>
                </c:pt>
                <c:pt idx="3879">
                  <c:v>43322.406468634261</c:v>
                </c:pt>
                <c:pt idx="3880">
                  <c:v>43322.416885358798</c:v>
                </c:pt>
                <c:pt idx="3881">
                  <c:v>43322.427302083335</c:v>
                </c:pt>
                <c:pt idx="3882">
                  <c:v>43322.437718807872</c:v>
                </c:pt>
                <c:pt idx="3883">
                  <c:v>43322.44813553241</c:v>
                </c:pt>
                <c:pt idx="3884">
                  <c:v>43322.458552256947</c:v>
                </c:pt>
                <c:pt idx="3885">
                  <c:v>43322.468968981484</c:v>
                </c:pt>
                <c:pt idx="3886">
                  <c:v>43322.479385706021</c:v>
                </c:pt>
                <c:pt idx="3887">
                  <c:v>43322.489802430558</c:v>
                </c:pt>
                <c:pt idx="3888">
                  <c:v>43322.500219155096</c:v>
                </c:pt>
                <c:pt idx="3889">
                  <c:v>43322.510635879633</c:v>
                </c:pt>
                <c:pt idx="3890">
                  <c:v>43322.52105260417</c:v>
                </c:pt>
                <c:pt idx="3891">
                  <c:v>43322.531469328707</c:v>
                </c:pt>
                <c:pt idx="3892">
                  <c:v>43322.541886053237</c:v>
                </c:pt>
                <c:pt idx="3893">
                  <c:v>43322.552302777774</c:v>
                </c:pt>
                <c:pt idx="3894">
                  <c:v>43322.562719502312</c:v>
                </c:pt>
                <c:pt idx="3895">
                  <c:v>43322.573136226849</c:v>
                </c:pt>
                <c:pt idx="3896">
                  <c:v>43322.583552951386</c:v>
                </c:pt>
                <c:pt idx="3897">
                  <c:v>43322.593969675923</c:v>
                </c:pt>
                <c:pt idx="3898">
                  <c:v>43322.60438640046</c:v>
                </c:pt>
                <c:pt idx="3899">
                  <c:v>43322.614803124998</c:v>
                </c:pt>
                <c:pt idx="3900">
                  <c:v>43322.625219849535</c:v>
                </c:pt>
                <c:pt idx="3901">
                  <c:v>43322.635636574072</c:v>
                </c:pt>
                <c:pt idx="3902">
                  <c:v>43322.646053298609</c:v>
                </c:pt>
                <c:pt idx="3903">
                  <c:v>43322.656470023147</c:v>
                </c:pt>
                <c:pt idx="3904">
                  <c:v>43322.666886747684</c:v>
                </c:pt>
                <c:pt idx="3905">
                  <c:v>43322.677303472221</c:v>
                </c:pt>
                <c:pt idx="3906">
                  <c:v>43322.687720196758</c:v>
                </c:pt>
                <c:pt idx="3907">
                  <c:v>43322.698136921295</c:v>
                </c:pt>
                <c:pt idx="3908">
                  <c:v>43322.708553645833</c:v>
                </c:pt>
                <c:pt idx="3909">
                  <c:v>43322.71897037037</c:v>
                </c:pt>
                <c:pt idx="3910">
                  <c:v>43322.729387094907</c:v>
                </c:pt>
                <c:pt idx="3911">
                  <c:v>43322.739803819444</c:v>
                </c:pt>
                <c:pt idx="3912">
                  <c:v>43322.750220543981</c:v>
                </c:pt>
                <c:pt idx="3913">
                  <c:v>43322.760637268519</c:v>
                </c:pt>
                <c:pt idx="3914">
                  <c:v>43322.771053993056</c:v>
                </c:pt>
                <c:pt idx="3915">
                  <c:v>43322.781470717593</c:v>
                </c:pt>
                <c:pt idx="3916">
                  <c:v>43322.79188744213</c:v>
                </c:pt>
                <c:pt idx="3917">
                  <c:v>43322.802304166667</c:v>
                </c:pt>
                <c:pt idx="3918">
                  <c:v>43322.812720891205</c:v>
                </c:pt>
                <c:pt idx="3919">
                  <c:v>43322.823137615742</c:v>
                </c:pt>
                <c:pt idx="3920">
                  <c:v>43322.833554340279</c:v>
                </c:pt>
                <c:pt idx="3921">
                  <c:v>43322.843971064816</c:v>
                </c:pt>
                <c:pt idx="3922">
                  <c:v>43322.854387789353</c:v>
                </c:pt>
                <c:pt idx="3923">
                  <c:v>43322.864804513891</c:v>
                </c:pt>
                <c:pt idx="3924">
                  <c:v>43322.875221238428</c:v>
                </c:pt>
                <c:pt idx="3925">
                  <c:v>43322.885637962965</c:v>
                </c:pt>
                <c:pt idx="3926">
                  <c:v>43322.896054687502</c:v>
                </c:pt>
                <c:pt idx="3927">
                  <c:v>43322.90647141204</c:v>
                </c:pt>
                <c:pt idx="3928">
                  <c:v>43322.916888136577</c:v>
                </c:pt>
                <c:pt idx="3929">
                  <c:v>43322.927304861114</c:v>
                </c:pt>
                <c:pt idx="3930">
                  <c:v>43322.937721585651</c:v>
                </c:pt>
                <c:pt idx="3931">
                  <c:v>43322.948138310188</c:v>
                </c:pt>
                <c:pt idx="3932">
                  <c:v>43322.958555034726</c:v>
                </c:pt>
                <c:pt idx="3933">
                  <c:v>43322.968971759263</c:v>
                </c:pt>
                <c:pt idx="3934">
                  <c:v>43322.979388483793</c:v>
                </c:pt>
                <c:pt idx="3935">
                  <c:v>43322.98980520833</c:v>
                </c:pt>
                <c:pt idx="3936">
                  <c:v>43323.000221932867</c:v>
                </c:pt>
                <c:pt idx="3937">
                  <c:v>43323.010638657404</c:v>
                </c:pt>
                <c:pt idx="3938">
                  <c:v>43323.021055381942</c:v>
                </c:pt>
                <c:pt idx="3939">
                  <c:v>43323.031472106479</c:v>
                </c:pt>
                <c:pt idx="3940">
                  <c:v>43323.041888831016</c:v>
                </c:pt>
                <c:pt idx="3941">
                  <c:v>43323.052305555553</c:v>
                </c:pt>
                <c:pt idx="3942">
                  <c:v>43323.06272228009</c:v>
                </c:pt>
                <c:pt idx="3943">
                  <c:v>43323.073139004628</c:v>
                </c:pt>
                <c:pt idx="3944">
                  <c:v>43323.083555729165</c:v>
                </c:pt>
                <c:pt idx="3945">
                  <c:v>43323.093972453702</c:v>
                </c:pt>
                <c:pt idx="3946">
                  <c:v>43323.104389178239</c:v>
                </c:pt>
                <c:pt idx="3947">
                  <c:v>43323.114805902776</c:v>
                </c:pt>
                <c:pt idx="3948">
                  <c:v>43323.125222627314</c:v>
                </c:pt>
                <c:pt idx="3949">
                  <c:v>43323.135639351851</c:v>
                </c:pt>
                <c:pt idx="3950">
                  <c:v>43323.146056076388</c:v>
                </c:pt>
                <c:pt idx="3951">
                  <c:v>43323.156472800925</c:v>
                </c:pt>
                <c:pt idx="3952">
                  <c:v>43323.166889525462</c:v>
                </c:pt>
                <c:pt idx="3953">
                  <c:v>43323.17730625</c:v>
                </c:pt>
                <c:pt idx="3954">
                  <c:v>43323.187722974537</c:v>
                </c:pt>
                <c:pt idx="3955">
                  <c:v>43323.198139699074</c:v>
                </c:pt>
                <c:pt idx="3956">
                  <c:v>43323.208556423611</c:v>
                </c:pt>
                <c:pt idx="3957">
                  <c:v>43323.218973148149</c:v>
                </c:pt>
                <c:pt idx="3958">
                  <c:v>43323.229389872686</c:v>
                </c:pt>
                <c:pt idx="3959">
                  <c:v>43323.239806597223</c:v>
                </c:pt>
                <c:pt idx="3960">
                  <c:v>43323.25022332176</c:v>
                </c:pt>
                <c:pt idx="3961">
                  <c:v>43323.260640046297</c:v>
                </c:pt>
                <c:pt idx="3962">
                  <c:v>43323.271056770835</c:v>
                </c:pt>
                <c:pt idx="3963">
                  <c:v>43323.281473495372</c:v>
                </c:pt>
                <c:pt idx="3964">
                  <c:v>43323.291890219909</c:v>
                </c:pt>
                <c:pt idx="3965">
                  <c:v>43323.302306944446</c:v>
                </c:pt>
                <c:pt idx="3966">
                  <c:v>43323.312723668983</c:v>
                </c:pt>
                <c:pt idx="3967">
                  <c:v>43323.323140393521</c:v>
                </c:pt>
                <c:pt idx="3968">
                  <c:v>43323.333557118058</c:v>
                </c:pt>
                <c:pt idx="3969">
                  <c:v>43323.343973842595</c:v>
                </c:pt>
                <c:pt idx="3970">
                  <c:v>43323.354390567132</c:v>
                </c:pt>
                <c:pt idx="3971">
                  <c:v>43323.364807291669</c:v>
                </c:pt>
                <c:pt idx="3972">
                  <c:v>43323.375224016207</c:v>
                </c:pt>
                <c:pt idx="3973">
                  <c:v>43323.385640740744</c:v>
                </c:pt>
                <c:pt idx="3974">
                  <c:v>43323.396057465281</c:v>
                </c:pt>
                <c:pt idx="3975">
                  <c:v>43323.406474189818</c:v>
                </c:pt>
                <c:pt idx="3976">
                  <c:v>43323.416890914355</c:v>
                </c:pt>
                <c:pt idx="3977">
                  <c:v>43323.427307638885</c:v>
                </c:pt>
                <c:pt idx="3978">
                  <c:v>43323.437724363423</c:v>
                </c:pt>
                <c:pt idx="3979">
                  <c:v>43323.44814108796</c:v>
                </c:pt>
                <c:pt idx="3980">
                  <c:v>43323.458557812497</c:v>
                </c:pt>
                <c:pt idx="3981">
                  <c:v>43323.468974537034</c:v>
                </c:pt>
                <c:pt idx="3982">
                  <c:v>43323.479391261571</c:v>
                </c:pt>
                <c:pt idx="3983">
                  <c:v>43323.489807986109</c:v>
                </c:pt>
                <c:pt idx="3984">
                  <c:v>43323.500224710646</c:v>
                </c:pt>
                <c:pt idx="3985">
                  <c:v>43323.510641435183</c:v>
                </c:pt>
                <c:pt idx="3986">
                  <c:v>43323.52105815972</c:v>
                </c:pt>
                <c:pt idx="3987">
                  <c:v>43323.531474884257</c:v>
                </c:pt>
                <c:pt idx="3988">
                  <c:v>43323.541891608795</c:v>
                </c:pt>
                <c:pt idx="3989">
                  <c:v>43323.552308333332</c:v>
                </c:pt>
                <c:pt idx="3990">
                  <c:v>43323.562725057869</c:v>
                </c:pt>
                <c:pt idx="3991">
                  <c:v>43323.573141782406</c:v>
                </c:pt>
                <c:pt idx="3992">
                  <c:v>43323.583558506944</c:v>
                </c:pt>
                <c:pt idx="3993">
                  <c:v>43323.593975231481</c:v>
                </c:pt>
                <c:pt idx="3994">
                  <c:v>43323.604391956018</c:v>
                </c:pt>
                <c:pt idx="3995">
                  <c:v>43323.614808680555</c:v>
                </c:pt>
                <c:pt idx="3996">
                  <c:v>43323.625225405092</c:v>
                </c:pt>
                <c:pt idx="3997">
                  <c:v>43323.63564212963</c:v>
                </c:pt>
                <c:pt idx="3998">
                  <c:v>43323.646058854167</c:v>
                </c:pt>
                <c:pt idx="3999">
                  <c:v>43323.656475578704</c:v>
                </c:pt>
                <c:pt idx="4000">
                  <c:v>43323.666892303241</c:v>
                </c:pt>
                <c:pt idx="4001">
                  <c:v>43323.677309027778</c:v>
                </c:pt>
                <c:pt idx="4002">
                  <c:v>43323.687725752316</c:v>
                </c:pt>
                <c:pt idx="4003">
                  <c:v>43323.698142476853</c:v>
                </c:pt>
                <c:pt idx="4004">
                  <c:v>43323.70855920139</c:v>
                </c:pt>
                <c:pt idx="4005">
                  <c:v>43323.718975925927</c:v>
                </c:pt>
                <c:pt idx="4006">
                  <c:v>43323.729392650464</c:v>
                </c:pt>
                <c:pt idx="4007">
                  <c:v>43323.739809375002</c:v>
                </c:pt>
                <c:pt idx="4008">
                  <c:v>43323.750226099539</c:v>
                </c:pt>
                <c:pt idx="4009">
                  <c:v>43323.760642824076</c:v>
                </c:pt>
                <c:pt idx="4010">
                  <c:v>43323.771059548613</c:v>
                </c:pt>
                <c:pt idx="4011">
                  <c:v>43323.78147627315</c:v>
                </c:pt>
                <c:pt idx="4012">
                  <c:v>43323.791892997688</c:v>
                </c:pt>
                <c:pt idx="4013">
                  <c:v>43323.802309722225</c:v>
                </c:pt>
                <c:pt idx="4014">
                  <c:v>43323.812726446762</c:v>
                </c:pt>
                <c:pt idx="4015">
                  <c:v>43323.823143171299</c:v>
                </c:pt>
                <c:pt idx="4016">
                  <c:v>43323.833559895837</c:v>
                </c:pt>
                <c:pt idx="4017">
                  <c:v>43323.843976620374</c:v>
                </c:pt>
                <c:pt idx="4018">
                  <c:v>43323.854393344911</c:v>
                </c:pt>
                <c:pt idx="4019">
                  <c:v>43323.864810069441</c:v>
                </c:pt>
                <c:pt idx="4020">
                  <c:v>43323.875226793978</c:v>
                </c:pt>
                <c:pt idx="4021">
                  <c:v>43323.885643518515</c:v>
                </c:pt>
                <c:pt idx="4022">
                  <c:v>43323.896060243052</c:v>
                </c:pt>
                <c:pt idx="4023">
                  <c:v>43323.90647696759</c:v>
                </c:pt>
                <c:pt idx="4024">
                  <c:v>43323.916893692127</c:v>
                </c:pt>
                <c:pt idx="4025">
                  <c:v>43323.927310416664</c:v>
                </c:pt>
                <c:pt idx="4026">
                  <c:v>43323.937727141201</c:v>
                </c:pt>
                <c:pt idx="4027">
                  <c:v>43323.948143865739</c:v>
                </c:pt>
                <c:pt idx="4028">
                  <c:v>43323.958560590276</c:v>
                </c:pt>
                <c:pt idx="4029">
                  <c:v>43323.968977314813</c:v>
                </c:pt>
                <c:pt idx="4030">
                  <c:v>43323.97939403935</c:v>
                </c:pt>
                <c:pt idx="4031">
                  <c:v>43323.989810763887</c:v>
                </c:pt>
                <c:pt idx="4032">
                  <c:v>43324.000227488425</c:v>
                </c:pt>
                <c:pt idx="4033">
                  <c:v>43324.010644212962</c:v>
                </c:pt>
                <c:pt idx="4034">
                  <c:v>43324.021060937499</c:v>
                </c:pt>
                <c:pt idx="4035">
                  <c:v>43324.031477662036</c:v>
                </c:pt>
                <c:pt idx="4036">
                  <c:v>43324.041894386573</c:v>
                </c:pt>
                <c:pt idx="4037">
                  <c:v>43324.052311111111</c:v>
                </c:pt>
                <c:pt idx="4038">
                  <c:v>43324.062727835648</c:v>
                </c:pt>
                <c:pt idx="4039">
                  <c:v>43324.073144560185</c:v>
                </c:pt>
                <c:pt idx="4040">
                  <c:v>43324.083561284722</c:v>
                </c:pt>
                <c:pt idx="4041">
                  <c:v>43324.093978009259</c:v>
                </c:pt>
                <c:pt idx="4042">
                  <c:v>43324.104394733797</c:v>
                </c:pt>
                <c:pt idx="4043">
                  <c:v>43324.114811458334</c:v>
                </c:pt>
                <c:pt idx="4044">
                  <c:v>43324.125228182871</c:v>
                </c:pt>
                <c:pt idx="4045">
                  <c:v>43324.135644907408</c:v>
                </c:pt>
                <c:pt idx="4046">
                  <c:v>43324.146061631945</c:v>
                </c:pt>
                <c:pt idx="4047">
                  <c:v>43324.156478356483</c:v>
                </c:pt>
                <c:pt idx="4048">
                  <c:v>43324.16689508102</c:v>
                </c:pt>
                <c:pt idx="4049">
                  <c:v>43324.177311805557</c:v>
                </c:pt>
                <c:pt idx="4050">
                  <c:v>43324.187728530094</c:v>
                </c:pt>
                <c:pt idx="4051">
                  <c:v>43324.198145254632</c:v>
                </c:pt>
                <c:pt idx="4052">
                  <c:v>43324.208561979169</c:v>
                </c:pt>
                <c:pt idx="4053">
                  <c:v>43324.218978703706</c:v>
                </c:pt>
                <c:pt idx="4054">
                  <c:v>43324.229395428243</c:v>
                </c:pt>
                <c:pt idx="4055">
                  <c:v>43324.23981215278</c:v>
                </c:pt>
                <c:pt idx="4056">
                  <c:v>43324.250228877318</c:v>
                </c:pt>
                <c:pt idx="4057">
                  <c:v>43324.260645601855</c:v>
                </c:pt>
                <c:pt idx="4058">
                  <c:v>43324.271062326392</c:v>
                </c:pt>
                <c:pt idx="4059">
                  <c:v>43324.281479050929</c:v>
                </c:pt>
                <c:pt idx="4060">
                  <c:v>43324.291895775466</c:v>
                </c:pt>
                <c:pt idx="4061">
                  <c:v>43324.302312500004</c:v>
                </c:pt>
                <c:pt idx="4062">
                  <c:v>43324.312729224534</c:v>
                </c:pt>
                <c:pt idx="4063">
                  <c:v>43324.323145949071</c:v>
                </c:pt>
                <c:pt idx="4064">
                  <c:v>43324.333562673608</c:v>
                </c:pt>
                <c:pt idx="4065">
                  <c:v>43324.343979398145</c:v>
                </c:pt>
                <c:pt idx="4066">
                  <c:v>43324.354396122682</c:v>
                </c:pt>
                <c:pt idx="4067">
                  <c:v>43324.36481284722</c:v>
                </c:pt>
                <c:pt idx="4068">
                  <c:v>43324.375229571757</c:v>
                </c:pt>
                <c:pt idx="4069">
                  <c:v>43324.385646296294</c:v>
                </c:pt>
                <c:pt idx="4070">
                  <c:v>43324.396063020831</c:v>
                </c:pt>
                <c:pt idx="4071">
                  <c:v>43324.406479745368</c:v>
                </c:pt>
                <c:pt idx="4072">
                  <c:v>43324.416896469906</c:v>
                </c:pt>
                <c:pt idx="4073">
                  <c:v>43324.427313194443</c:v>
                </c:pt>
                <c:pt idx="4074">
                  <c:v>43324.43772991898</c:v>
                </c:pt>
                <c:pt idx="4075">
                  <c:v>43324.448146643517</c:v>
                </c:pt>
                <c:pt idx="4076">
                  <c:v>43324.458563368054</c:v>
                </c:pt>
                <c:pt idx="4077">
                  <c:v>43324.468980092592</c:v>
                </c:pt>
                <c:pt idx="4078">
                  <c:v>43324.479396817129</c:v>
                </c:pt>
                <c:pt idx="4079">
                  <c:v>43324.489813541666</c:v>
                </c:pt>
                <c:pt idx="4080">
                  <c:v>43324.500230266203</c:v>
                </c:pt>
                <c:pt idx="4081">
                  <c:v>43324.51064699074</c:v>
                </c:pt>
                <c:pt idx="4082">
                  <c:v>43324.521063715278</c:v>
                </c:pt>
                <c:pt idx="4083">
                  <c:v>43324.531480439815</c:v>
                </c:pt>
                <c:pt idx="4084">
                  <c:v>43324.541897164352</c:v>
                </c:pt>
                <c:pt idx="4085">
                  <c:v>43324.552313888889</c:v>
                </c:pt>
                <c:pt idx="4086">
                  <c:v>43324.562730613427</c:v>
                </c:pt>
                <c:pt idx="4087">
                  <c:v>43324.573147337964</c:v>
                </c:pt>
                <c:pt idx="4088">
                  <c:v>43324.583564062501</c:v>
                </c:pt>
                <c:pt idx="4089">
                  <c:v>43324.593980787038</c:v>
                </c:pt>
                <c:pt idx="4090">
                  <c:v>43324.604397511575</c:v>
                </c:pt>
                <c:pt idx="4091">
                  <c:v>43324.614814236113</c:v>
                </c:pt>
                <c:pt idx="4092">
                  <c:v>43324.62523096065</c:v>
                </c:pt>
                <c:pt idx="4093">
                  <c:v>43324.635647685187</c:v>
                </c:pt>
                <c:pt idx="4094">
                  <c:v>43324.646064409724</c:v>
                </c:pt>
                <c:pt idx="4095">
                  <c:v>43324.656481134261</c:v>
                </c:pt>
                <c:pt idx="4096">
                  <c:v>43324.666897858799</c:v>
                </c:pt>
                <c:pt idx="4097">
                  <c:v>43324.677314583336</c:v>
                </c:pt>
                <c:pt idx="4098">
                  <c:v>43324.687731307873</c:v>
                </c:pt>
                <c:pt idx="4099">
                  <c:v>43324.69814803241</c:v>
                </c:pt>
                <c:pt idx="4100">
                  <c:v>43324.708564756947</c:v>
                </c:pt>
                <c:pt idx="4101">
                  <c:v>43324.718981481485</c:v>
                </c:pt>
                <c:pt idx="4102">
                  <c:v>43324.729398206022</c:v>
                </c:pt>
                <c:pt idx="4103">
                  <c:v>43324.739814930559</c:v>
                </c:pt>
                <c:pt idx="4104">
                  <c:v>43324.750231655089</c:v>
                </c:pt>
                <c:pt idx="4105">
                  <c:v>43324.760648379626</c:v>
                </c:pt>
                <c:pt idx="4106">
                  <c:v>43324.771065104163</c:v>
                </c:pt>
                <c:pt idx="4107">
                  <c:v>43324.781481828701</c:v>
                </c:pt>
                <c:pt idx="4108">
                  <c:v>43324.791898553238</c:v>
                </c:pt>
                <c:pt idx="4109">
                  <c:v>43324.802315277775</c:v>
                </c:pt>
                <c:pt idx="4110">
                  <c:v>43324.812732002312</c:v>
                </c:pt>
                <c:pt idx="4111">
                  <c:v>43324.823148726849</c:v>
                </c:pt>
                <c:pt idx="4112">
                  <c:v>43324.833565451387</c:v>
                </c:pt>
                <c:pt idx="4113">
                  <c:v>43324.843982175924</c:v>
                </c:pt>
                <c:pt idx="4114">
                  <c:v>43324.854398900461</c:v>
                </c:pt>
                <c:pt idx="4115">
                  <c:v>43324.864815624998</c:v>
                </c:pt>
                <c:pt idx="4116">
                  <c:v>43324.875232349536</c:v>
                </c:pt>
                <c:pt idx="4117">
                  <c:v>43324.885649074073</c:v>
                </c:pt>
                <c:pt idx="4118">
                  <c:v>43324.89606579861</c:v>
                </c:pt>
                <c:pt idx="4119">
                  <c:v>43324.906482523147</c:v>
                </c:pt>
                <c:pt idx="4120">
                  <c:v>43324.916899247684</c:v>
                </c:pt>
                <c:pt idx="4121">
                  <c:v>43324.927315972222</c:v>
                </c:pt>
                <c:pt idx="4122">
                  <c:v>43324.937732696759</c:v>
                </c:pt>
                <c:pt idx="4123">
                  <c:v>43324.948149421296</c:v>
                </c:pt>
                <c:pt idx="4124">
                  <c:v>43324.958566145833</c:v>
                </c:pt>
                <c:pt idx="4125">
                  <c:v>43324.96898287037</c:v>
                </c:pt>
                <c:pt idx="4126">
                  <c:v>43324.979399594908</c:v>
                </c:pt>
                <c:pt idx="4127">
                  <c:v>43324.989816319445</c:v>
                </c:pt>
                <c:pt idx="4128">
                  <c:v>43325.000233043982</c:v>
                </c:pt>
                <c:pt idx="4129">
                  <c:v>43325.010649768519</c:v>
                </c:pt>
                <c:pt idx="4130">
                  <c:v>43325.021066493056</c:v>
                </c:pt>
                <c:pt idx="4131">
                  <c:v>43325.031483217594</c:v>
                </c:pt>
                <c:pt idx="4132">
                  <c:v>43325.041899942131</c:v>
                </c:pt>
                <c:pt idx="4133">
                  <c:v>43325.052316666668</c:v>
                </c:pt>
                <c:pt idx="4134">
                  <c:v>43325.062733391205</c:v>
                </c:pt>
                <c:pt idx="4135">
                  <c:v>43325.073150115742</c:v>
                </c:pt>
                <c:pt idx="4136">
                  <c:v>43325.08356684028</c:v>
                </c:pt>
                <c:pt idx="4137">
                  <c:v>43325.093983564817</c:v>
                </c:pt>
                <c:pt idx="4138">
                  <c:v>43325.104400289354</c:v>
                </c:pt>
                <c:pt idx="4139">
                  <c:v>43325.114817013891</c:v>
                </c:pt>
                <c:pt idx="4140">
                  <c:v>43325.125233738429</c:v>
                </c:pt>
                <c:pt idx="4141">
                  <c:v>43325.135650462966</c:v>
                </c:pt>
                <c:pt idx="4142">
                  <c:v>43325.146067187503</c:v>
                </c:pt>
                <c:pt idx="4143">
                  <c:v>43325.15648391204</c:v>
                </c:pt>
                <c:pt idx="4144">
                  <c:v>43325.166900636577</c:v>
                </c:pt>
                <c:pt idx="4145">
                  <c:v>43325.177317361115</c:v>
                </c:pt>
                <c:pt idx="4146">
                  <c:v>43325.187734085652</c:v>
                </c:pt>
                <c:pt idx="4147">
                  <c:v>43325.198150810182</c:v>
                </c:pt>
                <c:pt idx="4148">
                  <c:v>43325.208567534719</c:v>
                </c:pt>
                <c:pt idx="4149">
                  <c:v>43325.218984259256</c:v>
                </c:pt>
                <c:pt idx="4150">
                  <c:v>43325.229400983793</c:v>
                </c:pt>
                <c:pt idx="4151">
                  <c:v>43325.239817708331</c:v>
                </c:pt>
                <c:pt idx="4152">
                  <c:v>43325.250234432868</c:v>
                </c:pt>
                <c:pt idx="4153">
                  <c:v>43325.260651157405</c:v>
                </c:pt>
                <c:pt idx="4154">
                  <c:v>43325.271067881942</c:v>
                </c:pt>
                <c:pt idx="4155">
                  <c:v>43325.281484606479</c:v>
                </c:pt>
                <c:pt idx="4156">
                  <c:v>43325.291901331017</c:v>
                </c:pt>
                <c:pt idx="4157">
                  <c:v>43325.302318055554</c:v>
                </c:pt>
                <c:pt idx="4158">
                  <c:v>43325.312734780091</c:v>
                </c:pt>
                <c:pt idx="4159">
                  <c:v>43325.323151504628</c:v>
                </c:pt>
                <c:pt idx="4160">
                  <c:v>43325.333568229165</c:v>
                </c:pt>
                <c:pt idx="4161">
                  <c:v>43325.343984953703</c:v>
                </c:pt>
                <c:pt idx="4162">
                  <c:v>43325.35440167824</c:v>
                </c:pt>
                <c:pt idx="4163">
                  <c:v>43325.364818402777</c:v>
                </c:pt>
                <c:pt idx="4164">
                  <c:v>43325.375235127314</c:v>
                </c:pt>
                <c:pt idx="4165">
                  <c:v>43325.385651851851</c:v>
                </c:pt>
                <c:pt idx="4166">
                  <c:v>43325.396068576389</c:v>
                </c:pt>
                <c:pt idx="4167">
                  <c:v>43325.406485300926</c:v>
                </c:pt>
                <c:pt idx="4168">
                  <c:v>43325.416902025463</c:v>
                </c:pt>
                <c:pt idx="4169">
                  <c:v>43325.42731875</c:v>
                </c:pt>
                <c:pt idx="4170">
                  <c:v>43325.437735474537</c:v>
                </c:pt>
                <c:pt idx="4171">
                  <c:v>43325.448152199075</c:v>
                </c:pt>
                <c:pt idx="4172">
                  <c:v>43325.458568923612</c:v>
                </c:pt>
                <c:pt idx="4173">
                  <c:v>43325.468985648149</c:v>
                </c:pt>
                <c:pt idx="4174">
                  <c:v>43325.479402372686</c:v>
                </c:pt>
                <c:pt idx="4175">
                  <c:v>43325.489819097224</c:v>
                </c:pt>
                <c:pt idx="4176">
                  <c:v>43325.500235821761</c:v>
                </c:pt>
                <c:pt idx="4177">
                  <c:v>43325.510652546298</c:v>
                </c:pt>
                <c:pt idx="4178">
                  <c:v>43325.521069270835</c:v>
                </c:pt>
                <c:pt idx="4179">
                  <c:v>43325.531485995372</c:v>
                </c:pt>
                <c:pt idx="4180">
                  <c:v>43325.54190271991</c:v>
                </c:pt>
                <c:pt idx="4181">
                  <c:v>43325.552319444447</c:v>
                </c:pt>
                <c:pt idx="4182">
                  <c:v>43325.562736168984</c:v>
                </c:pt>
                <c:pt idx="4183">
                  <c:v>43325.573152893521</c:v>
                </c:pt>
                <c:pt idx="4184">
                  <c:v>43325.583569618058</c:v>
                </c:pt>
                <c:pt idx="4185">
                  <c:v>43325.593986342596</c:v>
                </c:pt>
                <c:pt idx="4186">
                  <c:v>43325.604403067133</c:v>
                </c:pt>
                <c:pt idx="4187">
                  <c:v>43325.61481979167</c:v>
                </c:pt>
                <c:pt idx="4188">
                  <c:v>43325.625236516207</c:v>
                </c:pt>
                <c:pt idx="4189">
                  <c:v>43325.635653240737</c:v>
                </c:pt>
                <c:pt idx="4190">
                  <c:v>43325.646069965274</c:v>
                </c:pt>
                <c:pt idx="4191">
                  <c:v>43325.656486689812</c:v>
                </c:pt>
                <c:pt idx="4192">
                  <c:v>43325.666903414349</c:v>
                </c:pt>
                <c:pt idx="4193">
                  <c:v>43325.677320138886</c:v>
                </c:pt>
                <c:pt idx="4194">
                  <c:v>43325.687736863423</c:v>
                </c:pt>
                <c:pt idx="4195">
                  <c:v>43325.69815358796</c:v>
                </c:pt>
                <c:pt idx="4196">
                  <c:v>43325.708570312498</c:v>
                </c:pt>
                <c:pt idx="4197">
                  <c:v>43325.718987037035</c:v>
                </c:pt>
                <c:pt idx="4198">
                  <c:v>43325.729403761572</c:v>
                </c:pt>
                <c:pt idx="4199">
                  <c:v>43325.739820486109</c:v>
                </c:pt>
                <c:pt idx="4200">
                  <c:v>43325.750237210646</c:v>
                </c:pt>
                <c:pt idx="4201">
                  <c:v>43325.760653935184</c:v>
                </c:pt>
                <c:pt idx="4202">
                  <c:v>43325.771070659721</c:v>
                </c:pt>
                <c:pt idx="4203">
                  <c:v>43325.781487384258</c:v>
                </c:pt>
                <c:pt idx="4204">
                  <c:v>43325.791904108795</c:v>
                </c:pt>
                <c:pt idx="4205">
                  <c:v>43325.802320833332</c:v>
                </c:pt>
                <c:pt idx="4206">
                  <c:v>43325.81273755787</c:v>
                </c:pt>
                <c:pt idx="4207">
                  <c:v>43325.823154282407</c:v>
                </c:pt>
                <c:pt idx="4208">
                  <c:v>43325.833571006944</c:v>
                </c:pt>
                <c:pt idx="4209">
                  <c:v>43325.843987731481</c:v>
                </c:pt>
                <c:pt idx="4210">
                  <c:v>43325.854404456019</c:v>
                </c:pt>
                <c:pt idx="4211">
                  <c:v>43325.864821180556</c:v>
                </c:pt>
                <c:pt idx="4212">
                  <c:v>43325.875237905093</c:v>
                </c:pt>
                <c:pt idx="4213">
                  <c:v>43325.88565462963</c:v>
                </c:pt>
                <c:pt idx="4214">
                  <c:v>43325.896071354167</c:v>
                </c:pt>
                <c:pt idx="4215">
                  <c:v>43325.906488078705</c:v>
                </c:pt>
                <c:pt idx="4216">
                  <c:v>43325.916904803242</c:v>
                </c:pt>
                <c:pt idx="4217">
                  <c:v>43325.927321527779</c:v>
                </c:pt>
                <c:pt idx="4218">
                  <c:v>43325.937738252316</c:v>
                </c:pt>
                <c:pt idx="4219">
                  <c:v>43325.948154976853</c:v>
                </c:pt>
                <c:pt idx="4220">
                  <c:v>43325.958571701391</c:v>
                </c:pt>
                <c:pt idx="4221">
                  <c:v>43325.968988425928</c:v>
                </c:pt>
                <c:pt idx="4222">
                  <c:v>43325.979405150465</c:v>
                </c:pt>
                <c:pt idx="4223">
                  <c:v>43325.989821875002</c:v>
                </c:pt>
                <c:pt idx="4224">
                  <c:v>43326.000238599539</c:v>
                </c:pt>
                <c:pt idx="4225">
                  <c:v>43326.010655324077</c:v>
                </c:pt>
                <c:pt idx="4226">
                  <c:v>43326.021072048614</c:v>
                </c:pt>
                <c:pt idx="4227">
                  <c:v>43326.031488773151</c:v>
                </c:pt>
                <c:pt idx="4228">
                  <c:v>43326.041905497688</c:v>
                </c:pt>
                <c:pt idx="4229">
                  <c:v>43326.052322222225</c:v>
                </c:pt>
                <c:pt idx="4230">
                  <c:v>43326.062738946763</c:v>
                </c:pt>
                <c:pt idx="4231">
                  <c:v>43326.0731556713</c:v>
                </c:pt>
                <c:pt idx="4232">
                  <c:v>43326.08357239583</c:v>
                </c:pt>
                <c:pt idx="4233">
                  <c:v>43326.093989120367</c:v>
                </c:pt>
                <c:pt idx="4234">
                  <c:v>43326.104405844904</c:v>
                </c:pt>
                <c:pt idx="4235">
                  <c:v>43326.114822569441</c:v>
                </c:pt>
                <c:pt idx="4236">
                  <c:v>43326.125239293979</c:v>
                </c:pt>
                <c:pt idx="4237">
                  <c:v>43326.135656018516</c:v>
                </c:pt>
                <c:pt idx="4238">
                  <c:v>43326.146072743053</c:v>
                </c:pt>
                <c:pt idx="4239">
                  <c:v>43326.15648946759</c:v>
                </c:pt>
                <c:pt idx="4240">
                  <c:v>43326.166906192127</c:v>
                </c:pt>
                <c:pt idx="4241">
                  <c:v>43326.177322916665</c:v>
                </c:pt>
                <c:pt idx="4242">
                  <c:v>43326.187739641202</c:v>
                </c:pt>
                <c:pt idx="4243">
                  <c:v>43326.198156365739</c:v>
                </c:pt>
                <c:pt idx="4244">
                  <c:v>43326.208573090276</c:v>
                </c:pt>
                <c:pt idx="4245">
                  <c:v>43326.218989814814</c:v>
                </c:pt>
                <c:pt idx="4246">
                  <c:v>43326.229406539351</c:v>
                </c:pt>
                <c:pt idx="4247">
                  <c:v>43326.239823263888</c:v>
                </c:pt>
                <c:pt idx="4248">
                  <c:v>43326.250239988425</c:v>
                </c:pt>
                <c:pt idx="4249">
                  <c:v>43326.260656712962</c:v>
                </c:pt>
                <c:pt idx="4250">
                  <c:v>43326.2710734375</c:v>
                </c:pt>
                <c:pt idx="4251">
                  <c:v>43326.281490162037</c:v>
                </c:pt>
                <c:pt idx="4252">
                  <c:v>43326.291906886574</c:v>
                </c:pt>
                <c:pt idx="4253">
                  <c:v>43326.302323611111</c:v>
                </c:pt>
                <c:pt idx="4254">
                  <c:v>43326.312740335648</c:v>
                </c:pt>
                <c:pt idx="4255">
                  <c:v>43326.323157060186</c:v>
                </c:pt>
                <c:pt idx="4256">
                  <c:v>43326.333573784723</c:v>
                </c:pt>
                <c:pt idx="4257">
                  <c:v>43326.34399050926</c:v>
                </c:pt>
                <c:pt idx="4258">
                  <c:v>43326.354407233797</c:v>
                </c:pt>
                <c:pt idx="4259">
                  <c:v>43326.364823958334</c:v>
                </c:pt>
                <c:pt idx="4260">
                  <c:v>43326.375240682872</c:v>
                </c:pt>
                <c:pt idx="4261">
                  <c:v>43326.385657407409</c:v>
                </c:pt>
                <c:pt idx="4262">
                  <c:v>43326.396074131946</c:v>
                </c:pt>
                <c:pt idx="4263">
                  <c:v>43326.406490856483</c:v>
                </c:pt>
                <c:pt idx="4264">
                  <c:v>43326.41690758102</c:v>
                </c:pt>
                <c:pt idx="4265">
                  <c:v>43326.427324305558</c:v>
                </c:pt>
                <c:pt idx="4266">
                  <c:v>43326.437741030095</c:v>
                </c:pt>
                <c:pt idx="4267">
                  <c:v>43326.448157754632</c:v>
                </c:pt>
                <c:pt idx="4268">
                  <c:v>43326.458574479169</c:v>
                </c:pt>
                <c:pt idx="4269">
                  <c:v>43326.468991203707</c:v>
                </c:pt>
                <c:pt idx="4270">
                  <c:v>43326.479407928244</c:v>
                </c:pt>
                <c:pt idx="4271">
                  <c:v>43326.489824652781</c:v>
                </c:pt>
                <c:pt idx="4272">
                  <c:v>43326.500241377318</c:v>
                </c:pt>
                <c:pt idx="4273">
                  <c:v>43326.510658101855</c:v>
                </c:pt>
                <c:pt idx="4274">
                  <c:v>43326.521074826385</c:v>
                </c:pt>
                <c:pt idx="4275">
                  <c:v>43326.531491550923</c:v>
                </c:pt>
                <c:pt idx="4276">
                  <c:v>43326.54190827546</c:v>
                </c:pt>
                <c:pt idx="4277">
                  <c:v>43326.552324999997</c:v>
                </c:pt>
                <c:pt idx="4278">
                  <c:v>43326.562741724534</c:v>
                </c:pt>
                <c:pt idx="4279">
                  <c:v>43326.573158449071</c:v>
                </c:pt>
                <c:pt idx="4280">
                  <c:v>43326.583575173609</c:v>
                </c:pt>
                <c:pt idx="4281">
                  <c:v>43326.593991898146</c:v>
                </c:pt>
                <c:pt idx="4282">
                  <c:v>43326.604408622683</c:v>
                </c:pt>
                <c:pt idx="4283">
                  <c:v>43326.61482534722</c:v>
                </c:pt>
                <c:pt idx="4284">
                  <c:v>43326.625242071757</c:v>
                </c:pt>
                <c:pt idx="4285">
                  <c:v>43326.635658796295</c:v>
                </c:pt>
                <c:pt idx="4286">
                  <c:v>43326.646075520832</c:v>
                </c:pt>
                <c:pt idx="4287">
                  <c:v>43326.656492245369</c:v>
                </c:pt>
                <c:pt idx="4288">
                  <c:v>43326.666908969906</c:v>
                </c:pt>
                <c:pt idx="4289">
                  <c:v>43326.677325694443</c:v>
                </c:pt>
                <c:pt idx="4290">
                  <c:v>43326.687742418981</c:v>
                </c:pt>
                <c:pt idx="4291">
                  <c:v>43326.698159143518</c:v>
                </c:pt>
                <c:pt idx="4292">
                  <c:v>43326.708575868055</c:v>
                </c:pt>
                <c:pt idx="4293">
                  <c:v>43326.718992592592</c:v>
                </c:pt>
                <c:pt idx="4294">
                  <c:v>43326.729409317129</c:v>
                </c:pt>
                <c:pt idx="4295">
                  <c:v>43326.739826041667</c:v>
                </c:pt>
                <c:pt idx="4296">
                  <c:v>43326.750242766204</c:v>
                </c:pt>
                <c:pt idx="4297">
                  <c:v>43326.760659490741</c:v>
                </c:pt>
                <c:pt idx="4298">
                  <c:v>43326.771076215278</c:v>
                </c:pt>
                <c:pt idx="4299">
                  <c:v>43326.781492939816</c:v>
                </c:pt>
                <c:pt idx="4300">
                  <c:v>43326.791909664353</c:v>
                </c:pt>
                <c:pt idx="4301">
                  <c:v>43326.80232638889</c:v>
                </c:pt>
                <c:pt idx="4302">
                  <c:v>43326.812743113427</c:v>
                </c:pt>
                <c:pt idx="4303">
                  <c:v>43326.823159837964</c:v>
                </c:pt>
                <c:pt idx="4304">
                  <c:v>43326.833576562502</c:v>
                </c:pt>
                <c:pt idx="4305">
                  <c:v>43326.843993287039</c:v>
                </c:pt>
                <c:pt idx="4306">
                  <c:v>43326.854410011576</c:v>
                </c:pt>
                <c:pt idx="4307">
                  <c:v>43326.864826736113</c:v>
                </c:pt>
                <c:pt idx="4308">
                  <c:v>43326.87524346065</c:v>
                </c:pt>
                <c:pt idx="4309">
                  <c:v>43326.885660185188</c:v>
                </c:pt>
                <c:pt idx="4310">
                  <c:v>43326.896076909725</c:v>
                </c:pt>
                <c:pt idx="4311">
                  <c:v>43326.906493634262</c:v>
                </c:pt>
                <c:pt idx="4312">
                  <c:v>43326.916910358799</c:v>
                </c:pt>
                <c:pt idx="4313">
                  <c:v>43326.927327083336</c:v>
                </c:pt>
                <c:pt idx="4314">
                  <c:v>43326.937743807874</c:v>
                </c:pt>
                <c:pt idx="4315">
                  <c:v>43326.948160532411</c:v>
                </c:pt>
                <c:pt idx="4316">
                  <c:v>43326.958577256948</c:v>
                </c:pt>
                <c:pt idx="4317">
                  <c:v>43326.968993981478</c:v>
                </c:pt>
                <c:pt idx="4318">
                  <c:v>43326.979410706015</c:v>
                </c:pt>
                <c:pt idx="4319">
                  <c:v>43326.989827430552</c:v>
                </c:pt>
                <c:pt idx="4320">
                  <c:v>43327.00024415509</c:v>
                </c:pt>
                <c:pt idx="4321">
                  <c:v>43327.010660879627</c:v>
                </c:pt>
                <c:pt idx="4322">
                  <c:v>43327.021077604164</c:v>
                </c:pt>
                <c:pt idx="4323">
                  <c:v>43327.031494328701</c:v>
                </c:pt>
                <c:pt idx="4324">
                  <c:v>43327.041911053238</c:v>
                </c:pt>
                <c:pt idx="4325">
                  <c:v>43327.052327777776</c:v>
                </c:pt>
                <c:pt idx="4326">
                  <c:v>43327.062744502313</c:v>
                </c:pt>
                <c:pt idx="4327">
                  <c:v>43327.07316122685</c:v>
                </c:pt>
                <c:pt idx="4328">
                  <c:v>43327.083577951387</c:v>
                </c:pt>
                <c:pt idx="4329">
                  <c:v>43327.093994675924</c:v>
                </c:pt>
                <c:pt idx="4330">
                  <c:v>43327.104411400462</c:v>
                </c:pt>
                <c:pt idx="4331">
                  <c:v>43327.114828124999</c:v>
                </c:pt>
                <c:pt idx="4332">
                  <c:v>43327.125244849536</c:v>
                </c:pt>
                <c:pt idx="4333">
                  <c:v>43327.135661574073</c:v>
                </c:pt>
                <c:pt idx="4334">
                  <c:v>43327.146078298611</c:v>
                </c:pt>
                <c:pt idx="4335">
                  <c:v>43327.156495023148</c:v>
                </c:pt>
                <c:pt idx="4336">
                  <c:v>43327.166911747685</c:v>
                </c:pt>
                <c:pt idx="4337">
                  <c:v>43327.177328472222</c:v>
                </c:pt>
                <c:pt idx="4338">
                  <c:v>43327.187745196759</c:v>
                </c:pt>
                <c:pt idx="4339">
                  <c:v>43327.198161921297</c:v>
                </c:pt>
                <c:pt idx="4340">
                  <c:v>43327.208578645834</c:v>
                </c:pt>
                <c:pt idx="4341">
                  <c:v>43327.218995370371</c:v>
                </c:pt>
                <c:pt idx="4342">
                  <c:v>43327.229412094908</c:v>
                </c:pt>
                <c:pt idx="4343">
                  <c:v>43327.239828819445</c:v>
                </c:pt>
                <c:pt idx="4344">
                  <c:v>43327.250245543983</c:v>
                </c:pt>
                <c:pt idx="4345">
                  <c:v>43327.26066226852</c:v>
                </c:pt>
                <c:pt idx="4346">
                  <c:v>43327.271078993057</c:v>
                </c:pt>
                <c:pt idx="4347">
                  <c:v>43327.281495717594</c:v>
                </c:pt>
                <c:pt idx="4348">
                  <c:v>43327.291912442131</c:v>
                </c:pt>
                <c:pt idx="4349">
                  <c:v>43327.302329166669</c:v>
                </c:pt>
                <c:pt idx="4350">
                  <c:v>43327.312745891206</c:v>
                </c:pt>
                <c:pt idx="4351">
                  <c:v>43327.323162615743</c:v>
                </c:pt>
                <c:pt idx="4352">
                  <c:v>43327.33357934028</c:v>
                </c:pt>
                <c:pt idx="4353">
                  <c:v>43327.343996064817</c:v>
                </c:pt>
                <c:pt idx="4354">
                  <c:v>43327.354412789355</c:v>
                </c:pt>
                <c:pt idx="4355">
                  <c:v>43327.364829513892</c:v>
                </c:pt>
                <c:pt idx="4356">
                  <c:v>43327.375246238429</c:v>
                </c:pt>
                <c:pt idx="4357">
                  <c:v>43327.385662962966</c:v>
                </c:pt>
                <c:pt idx="4358">
                  <c:v>43327.396079687504</c:v>
                </c:pt>
                <c:pt idx="4359">
                  <c:v>43327.406496412033</c:v>
                </c:pt>
                <c:pt idx="4360">
                  <c:v>43327.416913136571</c:v>
                </c:pt>
                <c:pt idx="4361">
                  <c:v>43327.427329861108</c:v>
                </c:pt>
                <c:pt idx="4362">
                  <c:v>43327.437746585645</c:v>
                </c:pt>
                <c:pt idx="4363">
                  <c:v>43327.448163310182</c:v>
                </c:pt>
                <c:pt idx="4364">
                  <c:v>43327.458580034719</c:v>
                </c:pt>
                <c:pt idx="4365">
                  <c:v>43327.468996759257</c:v>
                </c:pt>
                <c:pt idx="4366">
                  <c:v>43327.479413483794</c:v>
                </c:pt>
                <c:pt idx="4367">
                  <c:v>43327.489830208331</c:v>
                </c:pt>
                <c:pt idx="4368">
                  <c:v>43327.500246932868</c:v>
                </c:pt>
                <c:pt idx="4369">
                  <c:v>43327.510663657406</c:v>
                </c:pt>
                <c:pt idx="4370">
                  <c:v>43327.521080381943</c:v>
                </c:pt>
                <c:pt idx="4371">
                  <c:v>43327.53149710648</c:v>
                </c:pt>
                <c:pt idx="4372">
                  <c:v>43327.541913831017</c:v>
                </c:pt>
                <c:pt idx="4373">
                  <c:v>43327.552330555554</c:v>
                </c:pt>
                <c:pt idx="4374">
                  <c:v>43327.562747280092</c:v>
                </c:pt>
                <c:pt idx="4375">
                  <c:v>43327.573164004629</c:v>
                </c:pt>
                <c:pt idx="4376">
                  <c:v>43327.583580729166</c:v>
                </c:pt>
                <c:pt idx="4377">
                  <c:v>43327.593997453703</c:v>
                </c:pt>
                <c:pt idx="4378">
                  <c:v>43327.60441417824</c:v>
                </c:pt>
                <c:pt idx="4379">
                  <c:v>43327.614830902778</c:v>
                </c:pt>
                <c:pt idx="4380">
                  <c:v>43327.625247627315</c:v>
                </c:pt>
                <c:pt idx="4381">
                  <c:v>43327.635664351852</c:v>
                </c:pt>
                <c:pt idx="4382">
                  <c:v>43327.646081076389</c:v>
                </c:pt>
                <c:pt idx="4383">
                  <c:v>43327.656497800926</c:v>
                </c:pt>
                <c:pt idx="4384">
                  <c:v>43327.666914525464</c:v>
                </c:pt>
                <c:pt idx="4385">
                  <c:v>43327.677331250001</c:v>
                </c:pt>
                <c:pt idx="4386">
                  <c:v>43327.687747974538</c:v>
                </c:pt>
                <c:pt idx="4387">
                  <c:v>43327.698164699075</c:v>
                </c:pt>
                <c:pt idx="4388">
                  <c:v>43327.708581423612</c:v>
                </c:pt>
                <c:pt idx="4389">
                  <c:v>43327.71899814815</c:v>
                </c:pt>
                <c:pt idx="4390">
                  <c:v>43327.729414872687</c:v>
                </c:pt>
                <c:pt idx="4391">
                  <c:v>43327.739831597224</c:v>
                </c:pt>
                <c:pt idx="4392">
                  <c:v>43327.750248321761</c:v>
                </c:pt>
                <c:pt idx="4393">
                  <c:v>43327.760665046299</c:v>
                </c:pt>
                <c:pt idx="4394">
                  <c:v>43327.771081770836</c:v>
                </c:pt>
                <c:pt idx="4395">
                  <c:v>43327.781498495373</c:v>
                </c:pt>
                <c:pt idx="4396">
                  <c:v>43327.79191521991</c:v>
                </c:pt>
                <c:pt idx="4397">
                  <c:v>43327.802331944447</c:v>
                </c:pt>
                <c:pt idx="4398">
                  <c:v>43327.812748668985</c:v>
                </c:pt>
                <c:pt idx="4399">
                  <c:v>43327.823165393522</c:v>
                </c:pt>
                <c:pt idx="4400">
                  <c:v>43327.833582118059</c:v>
                </c:pt>
                <c:pt idx="4401">
                  <c:v>43327.843998842596</c:v>
                </c:pt>
                <c:pt idx="4402">
                  <c:v>43327.854415567126</c:v>
                </c:pt>
                <c:pt idx="4403">
                  <c:v>43327.864832291663</c:v>
                </c:pt>
                <c:pt idx="4404">
                  <c:v>43327.875249016201</c:v>
                </c:pt>
                <c:pt idx="4405">
                  <c:v>43327.885665740738</c:v>
                </c:pt>
                <c:pt idx="4406">
                  <c:v>43327.896082465275</c:v>
                </c:pt>
                <c:pt idx="4407">
                  <c:v>43327.906499189812</c:v>
                </c:pt>
                <c:pt idx="4408">
                  <c:v>43327.916915914349</c:v>
                </c:pt>
                <c:pt idx="4409">
                  <c:v>43327.927332638887</c:v>
                </c:pt>
                <c:pt idx="4410">
                  <c:v>43327.937749363424</c:v>
                </c:pt>
                <c:pt idx="4411">
                  <c:v>43327.948166087961</c:v>
                </c:pt>
                <c:pt idx="4412">
                  <c:v>43327.958582812498</c:v>
                </c:pt>
                <c:pt idx="4413">
                  <c:v>43327.968999537035</c:v>
                </c:pt>
                <c:pt idx="4414">
                  <c:v>43327.979416261573</c:v>
                </c:pt>
                <c:pt idx="4415">
                  <c:v>43327.98983298611</c:v>
                </c:pt>
                <c:pt idx="4416">
                  <c:v>43328.000249710647</c:v>
                </c:pt>
                <c:pt idx="4417">
                  <c:v>43328.010666435184</c:v>
                </c:pt>
                <c:pt idx="4418">
                  <c:v>43328.021083159721</c:v>
                </c:pt>
                <c:pt idx="4419">
                  <c:v>43328.031499884259</c:v>
                </c:pt>
                <c:pt idx="4420">
                  <c:v>43328.041916608796</c:v>
                </c:pt>
                <c:pt idx="4421">
                  <c:v>43328.052333333333</c:v>
                </c:pt>
                <c:pt idx="4422">
                  <c:v>43328.06275005787</c:v>
                </c:pt>
                <c:pt idx="4423">
                  <c:v>43328.073166782407</c:v>
                </c:pt>
                <c:pt idx="4424">
                  <c:v>43328.083583506945</c:v>
                </c:pt>
                <c:pt idx="4425">
                  <c:v>43328.094000231482</c:v>
                </c:pt>
                <c:pt idx="4426">
                  <c:v>43328.104416956019</c:v>
                </c:pt>
                <c:pt idx="4427">
                  <c:v>43328.114833680556</c:v>
                </c:pt>
                <c:pt idx="4428">
                  <c:v>43328.125250405094</c:v>
                </c:pt>
                <c:pt idx="4429">
                  <c:v>43328.135667129631</c:v>
                </c:pt>
                <c:pt idx="4430">
                  <c:v>43328.146083854168</c:v>
                </c:pt>
                <c:pt idx="4431">
                  <c:v>43328.156500578705</c:v>
                </c:pt>
                <c:pt idx="4432">
                  <c:v>43328.166917303242</c:v>
                </c:pt>
                <c:pt idx="4433">
                  <c:v>43328.17733402778</c:v>
                </c:pt>
                <c:pt idx="4434">
                  <c:v>43328.187750752317</c:v>
                </c:pt>
                <c:pt idx="4435">
                  <c:v>43328.198167476854</c:v>
                </c:pt>
                <c:pt idx="4436">
                  <c:v>43328.208584201391</c:v>
                </c:pt>
                <c:pt idx="4437">
                  <c:v>43328.219000925928</c:v>
                </c:pt>
                <c:pt idx="4438">
                  <c:v>43328.229417650466</c:v>
                </c:pt>
                <c:pt idx="4439">
                  <c:v>43328.239834375003</c:v>
                </c:pt>
                <c:pt idx="4440">
                  <c:v>43328.25025109954</c:v>
                </c:pt>
                <c:pt idx="4441">
                  <c:v>43328.260667824077</c:v>
                </c:pt>
                <c:pt idx="4442">
                  <c:v>43328.271084548614</c:v>
                </c:pt>
                <c:pt idx="4443">
                  <c:v>43328.281501273152</c:v>
                </c:pt>
                <c:pt idx="4444">
                  <c:v>43328.291917997682</c:v>
                </c:pt>
                <c:pt idx="4445">
                  <c:v>43328.302334722219</c:v>
                </c:pt>
                <c:pt idx="4446">
                  <c:v>43328.312751446756</c:v>
                </c:pt>
                <c:pt idx="4447">
                  <c:v>43328.323168171293</c:v>
                </c:pt>
                <c:pt idx="4448">
                  <c:v>43328.33358489583</c:v>
                </c:pt>
                <c:pt idx="4449">
                  <c:v>43328.344001620368</c:v>
                </c:pt>
                <c:pt idx="4450">
                  <c:v>43328.354418344905</c:v>
                </c:pt>
                <c:pt idx="4451">
                  <c:v>43328.364835069442</c:v>
                </c:pt>
                <c:pt idx="4452">
                  <c:v>43328.375251793979</c:v>
                </c:pt>
                <c:pt idx="4453">
                  <c:v>43328.385668518516</c:v>
                </c:pt>
                <c:pt idx="4454">
                  <c:v>43328.396085243054</c:v>
                </c:pt>
                <c:pt idx="4455">
                  <c:v>43328.406501967591</c:v>
                </c:pt>
                <c:pt idx="4456">
                  <c:v>43328.416918692128</c:v>
                </c:pt>
                <c:pt idx="4457">
                  <c:v>43328.427335416665</c:v>
                </c:pt>
                <c:pt idx="4458">
                  <c:v>43328.437752141203</c:v>
                </c:pt>
                <c:pt idx="4459">
                  <c:v>43328.44816886574</c:v>
                </c:pt>
                <c:pt idx="4460">
                  <c:v>43328.458585590277</c:v>
                </c:pt>
                <c:pt idx="4461">
                  <c:v>43328.469002314814</c:v>
                </c:pt>
                <c:pt idx="4462">
                  <c:v>43328.479419039351</c:v>
                </c:pt>
                <c:pt idx="4463">
                  <c:v>43328.489835763889</c:v>
                </c:pt>
                <c:pt idx="4464">
                  <c:v>43328.500252488426</c:v>
                </c:pt>
                <c:pt idx="4465">
                  <c:v>43328.510669212963</c:v>
                </c:pt>
                <c:pt idx="4466">
                  <c:v>43328.5210859375</c:v>
                </c:pt>
                <c:pt idx="4467">
                  <c:v>43328.531502662037</c:v>
                </c:pt>
                <c:pt idx="4468">
                  <c:v>43328.541919386575</c:v>
                </c:pt>
                <c:pt idx="4469">
                  <c:v>43328.552336111112</c:v>
                </c:pt>
                <c:pt idx="4470">
                  <c:v>43328.562752835649</c:v>
                </c:pt>
                <c:pt idx="4471">
                  <c:v>43328.573169560186</c:v>
                </c:pt>
                <c:pt idx="4472">
                  <c:v>43328.583586284723</c:v>
                </c:pt>
                <c:pt idx="4473">
                  <c:v>43328.594003009261</c:v>
                </c:pt>
                <c:pt idx="4474">
                  <c:v>43328.604419733798</c:v>
                </c:pt>
                <c:pt idx="4475">
                  <c:v>43328.614836458335</c:v>
                </c:pt>
                <c:pt idx="4476">
                  <c:v>43328.625253182872</c:v>
                </c:pt>
                <c:pt idx="4477">
                  <c:v>43328.635669907409</c:v>
                </c:pt>
                <c:pt idx="4478">
                  <c:v>43328.646086631947</c:v>
                </c:pt>
                <c:pt idx="4479">
                  <c:v>43328.656503356484</c:v>
                </c:pt>
                <c:pt idx="4480">
                  <c:v>43328.666920081021</c:v>
                </c:pt>
                <c:pt idx="4481">
                  <c:v>43328.677336805558</c:v>
                </c:pt>
                <c:pt idx="4482">
                  <c:v>43328.687753530096</c:v>
                </c:pt>
                <c:pt idx="4483">
                  <c:v>43328.698170254633</c:v>
                </c:pt>
                <c:pt idx="4484">
                  <c:v>43328.70858697917</c:v>
                </c:pt>
                <c:pt idx="4485">
                  <c:v>43328.719003703707</c:v>
                </c:pt>
                <c:pt idx="4486">
                  <c:v>43328.729420428244</c:v>
                </c:pt>
                <c:pt idx="4487">
                  <c:v>43328.739837152774</c:v>
                </c:pt>
                <c:pt idx="4488">
                  <c:v>43328.750253877311</c:v>
                </c:pt>
                <c:pt idx="4489">
                  <c:v>43328.760670601849</c:v>
                </c:pt>
                <c:pt idx="4490">
                  <c:v>43328.771087326386</c:v>
                </c:pt>
                <c:pt idx="4491">
                  <c:v>43328.781504050923</c:v>
                </c:pt>
                <c:pt idx="4492">
                  <c:v>43328.79192077546</c:v>
                </c:pt>
                <c:pt idx="4493">
                  <c:v>43328.802337499998</c:v>
                </c:pt>
                <c:pt idx="4494">
                  <c:v>43328.812754224535</c:v>
                </c:pt>
                <c:pt idx="4495">
                  <c:v>43328.823170949072</c:v>
                </c:pt>
                <c:pt idx="4496">
                  <c:v>43328.833587673609</c:v>
                </c:pt>
                <c:pt idx="4497">
                  <c:v>43328.844004398146</c:v>
                </c:pt>
                <c:pt idx="4498">
                  <c:v>43328.854421122684</c:v>
                </c:pt>
                <c:pt idx="4499">
                  <c:v>43328.864837847221</c:v>
                </c:pt>
                <c:pt idx="4500">
                  <c:v>43328.875254571758</c:v>
                </c:pt>
                <c:pt idx="4501">
                  <c:v>43328.885671296295</c:v>
                </c:pt>
                <c:pt idx="4502">
                  <c:v>43328.896088020832</c:v>
                </c:pt>
                <c:pt idx="4503">
                  <c:v>43328.90650474537</c:v>
                </c:pt>
                <c:pt idx="4504">
                  <c:v>43328.916921469907</c:v>
                </c:pt>
                <c:pt idx="4505">
                  <c:v>43328.927338194444</c:v>
                </c:pt>
                <c:pt idx="4506">
                  <c:v>43328.937754918981</c:v>
                </c:pt>
                <c:pt idx="4507">
                  <c:v>43328.948171643518</c:v>
                </c:pt>
                <c:pt idx="4508">
                  <c:v>43328.958588368056</c:v>
                </c:pt>
                <c:pt idx="4509">
                  <c:v>43328.969005092593</c:v>
                </c:pt>
                <c:pt idx="4510">
                  <c:v>43328.97942181713</c:v>
                </c:pt>
                <c:pt idx="4511">
                  <c:v>43328.989838541667</c:v>
                </c:pt>
                <c:pt idx="4512">
                  <c:v>43329.000255266204</c:v>
                </c:pt>
                <c:pt idx="4513">
                  <c:v>43329.010671990742</c:v>
                </c:pt>
                <c:pt idx="4514">
                  <c:v>43329.021088715279</c:v>
                </c:pt>
                <c:pt idx="4515">
                  <c:v>43329.031505439816</c:v>
                </c:pt>
                <c:pt idx="4516">
                  <c:v>43329.041922164353</c:v>
                </c:pt>
                <c:pt idx="4517">
                  <c:v>43329.052338888891</c:v>
                </c:pt>
                <c:pt idx="4518">
                  <c:v>43329.062755613428</c:v>
                </c:pt>
                <c:pt idx="4519">
                  <c:v>43329.073172337965</c:v>
                </c:pt>
                <c:pt idx="4520">
                  <c:v>43329.083589062502</c:v>
                </c:pt>
                <c:pt idx="4521">
                  <c:v>43329.094005787039</c:v>
                </c:pt>
                <c:pt idx="4522">
                  <c:v>43329.104422511577</c:v>
                </c:pt>
                <c:pt idx="4523">
                  <c:v>43329.114839236114</c:v>
                </c:pt>
                <c:pt idx="4524">
                  <c:v>43329.125255960651</c:v>
                </c:pt>
                <c:pt idx="4525">
                  <c:v>43329.135672685188</c:v>
                </c:pt>
                <c:pt idx="4526">
                  <c:v>43329.146089409725</c:v>
                </c:pt>
                <c:pt idx="4527">
                  <c:v>43329.156506134263</c:v>
                </c:pt>
                <c:pt idx="4528">
                  <c:v>43329.1669228588</c:v>
                </c:pt>
                <c:pt idx="4529">
                  <c:v>43329.17733958333</c:v>
                </c:pt>
                <c:pt idx="4530">
                  <c:v>43329.187756307867</c:v>
                </c:pt>
                <c:pt idx="4531">
                  <c:v>43329.198173032404</c:v>
                </c:pt>
                <c:pt idx="4532">
                  <c:v>43329.208589756941</c:v>
                </c:pt>
                <c:pt idx="4533">
                  <c:v>43329.219006481479</c:v>
                </c:pt>
                <c:pt idx="4534">
                  <c:v>43329.229423206016</c:v>
                </c:pt>
                <c:pt idx="4535">
                  <c:v>43329.239839930553</c:v>
                </c:pt>
                <c:pt idx="4536">
                  <c:v>43329.25025665509</c:v>
                </c:pt>
                <c:pt idx="4537">
                  <c:v>43329.260673379627</c:v>
                </c:pt>
                <c:pt idx="4538">
                  <c:v>43329.271090104165</c:v>
                </c:pt>
                <c:pt idx="4539">
                  <c:v>43329.281506828702</c:v>
                </c:pt>
                <c:pt idx="4540">
                  <c:v>43329.291923553239</c:v>
                </c:pt>
                <c:pt idx="4541">
                  <c:v>43329.302340277776</c:v>
                </c:pt>
                <c:pt idx="4542">
                  <c:v>43329.312757002313</c:v>
                </c:pt>
                <c:pt idx="4543">
                  <c:v>43329.323173726851</c:v>
                </c:pt>
                <c:pt idx="4544">
                  <c:v>43329.333590451388</c:v>
                </c:pt>
                <c:pt idx="4545">
                  <c:v>43329.344007175925</c:v>
                </c:pt>
                <c:pt idx="4546">
                  <c:v>43329.354423900462</c:v>
                </c:pt>
                <c:pt idx="4547">
                  <c:v>43329.364840624999</c:v>
                </c:pt>
                <c:pt idx="4548">
                  <c:v>43329.375257349537</c:v>
                </c:pt>
                <c:pt idx="4549">
                  <c:v>43329.385674074074</c:v>
                </c:pt>
                <c:pt idx="4550">
                  <c:v>43329.396090798611</c:v>
                </c:pt>
                <c:pt idx="4551">
                  <c:v>43329.406507523148</c:v>
                </c:pt>
                <c:pt idx="4552">
                  <c:v>43329.416924247686</c:v>
                </c:pt>
                <c:pt idx="4553">
                  <c:v>43329.427340972223</c:v>
                </c:pt>
                <c:pt idx="4554">
                  <c:v>43329.43775769676</c:v>
                </c:pt>
                <c:pt idx="4555">
                  <c:v>43329.448174421297</c:v>
                </c:pt>
                <c:pt idx="4556">
                  <c:v>43329.458591145834</c:v>
                </c:pt>
                <c:pt idx="4557">
                  <c:v>43329.469007870372</c:v>
                </c:pt>
                <c:pt idx="4558">
                  <c:v>43329.479424594909</c:v>
                </c:pt>
                <c:pt idx="4559">
                  <c:v>43329.489841319446</c:v>
                </c:pt>
                <c:pt idx="4560">
                  <c:v>43329.500258043983</c:v>
                </c:pt>
                <c:pt idx="4561">
                  <c:v>43329.51067476852</c:v>
                </c:pt>
                <c:pt idx="4562">
                  <c:v>43329.521091493058</c:v>
                </c:pt>
                <c:pt idx="4563">
                  <c:v>43329.531508217595</c:v>
                </c:pt>
                <c:pt idx="4564">
                  <c:v>43329.541924942132</c:v>
                </c:pt>
                <c:pt idx="4565">
                  <c:v>43329.552341666669</c:v>
                </c:pt>
                <c:pt idx="4566">
                  <c:v>43329.562758391206</c:v>
                </c:pt>
                <c:pt idx="4567">
                  <c:v>43329.573175115744</c:v>
                </c:pt>
                <c:pt idx="4568">
                  <c:v>43329.583591840281</c:v>
                </c:pt>
                <c:pt idx="4569">
                  <c:v>43329.594008564818</c:v>
                </c:pt>
                <c:pt idx="4570">
                  <c:v>43329.604425289355</c:v>
                </c:pt>
                <c:pt idx="4571">
                  <c:v>43329.614842013892</c:v>
                </c:pt>
                <c:pt idx="4572">
                  <c:v>43329.625258738422</c:v>
                </c:pt>
                <c:pt idx="4573">
                  <c:v>43329.63567546296</c:v>
                </c:pt>
                <c:pt idx="4574">
                  <c:v>43329.646092187497</c:v>
                </c:pt>
                <c:pt idx="4575">
                  <c:v>43329.656508912034</c:v>
                </c:pt>
                <c:pt idx="4576">
                  <c:v>43329.666925636571</c:v>
                </c:pt>
                <c:pt idx="4577">
                  <c:v>43329.677342361108</c:v>
                </c:pt>
                <c:pt idx="4578">
                  <c:v>43329.687759085646</c:v>
                </c:pt>
                <c:pt idx="4579">
                  <c:v>43329.698175810183</c:v>
                </c:pt>
                <c:pt idx="4580">
                  <c:v>43329.70859253472</c:v>
                </c:pt>
                <c:pt idx="4581">
                  <c:v>43329.719009259257</c:v>
                </c:pt>
                <c:pt idx="4582">
                  <c:v>43329.729425983794</c:v>
                </c:pt>
                <c:pt idx="4583">
                  <c:v>43329.739842708332</c:v>
                </c:pt>
                <c:pt idx="4584">
                  <c:v>43329.750259432869</c:v>
                </c:pt>
                <c:pt idx="4585">
                  <c:v>43329.760676157406</c:v>
                </c:pt>
                <c:pt idx="4586">
                  <c:v>43329.771092881943</c:v>
                </c:pt>
                <c:pt idx="4587">
                  <c:v>43329.781509606481</c:v>
                </c:pt>
                <c:pt idx="4588">
                  <c:v>43329.791926331018</c:v>
                </c:pt>
                <c:pt idx="4589">
                  <c:v>43329.802343055555</c:v>
                </c:pt>
                <c:pt idx="4590">
                  <c:v>43329.812759780092</c:v>
                </c:pt>
                <c:pt idx="4591">
                  <c:v>43329.823176504629</c:v>
                </c:pt>
                <c:pt idx="4592">
                  <c:v>43329.833593229167</c:v>
                </c:pt>
                <c:pt idx="4593">
                  <c:v>43329.844009953704</c:v>
                </c:pt>
                <c:pt idx="4594">
                  <c:v>43329.854426678241</c:v>
                </c:pt>
                <c:pt idx="4595">
                  <c:v>43329.864843402778</c:v>
                </c:pt>
                <c:pt idx="4596">
                  <c:v>43329.875260127315</c:v>
                </c:pt>
                <c:pt idx="4597">
                  <c:v>43329.885676851853</c:v>
                </c:pt>
                <c:pt idx="4598">
                  <c:v>43329.89609357639</c:v>
                </c:pt>
                <c:pt idx="4599">
                  <c:v>43329.906510300927</c:v>
                </c:pt>
                <c:pt idx="4600">
                  <c:v>43329.916927025464</c:v>
                </c:pt>
                <c:pt idx="4601">
                  <c:v>43329.927343750001</c:v>
                </c:pt>
                <c:pt idx="4602">
                  <c:v>43329.937760474539</c:v>
                </c:pt>
                <c:pt idx="4603">
                  <c:v>43329.948177199076</c:v>
                </c:pt>
                <c:pt idx="4604">
                  <c:v>43329.958593923613</c:v>
                </c:pt>
                <c:pt idx="4605">
                  <c:v>43329.96901064815</c:v>
                </c:pt>
                <c:pt idx="4606">
                  <c:v>43329.979427372687</c:v>
                </c:pt>
                <c:pt idx="4607">
                  <c:v>43329.989844097225</c:v>
                </c:pt>
                <c:pt idx="4608">
                  <c:v>43330.000260821762</c:v>
                </c:pt>
                <c:pt idx="4609">
                  <c:v>43330.010677546299</c:v>
                </c:pt>
                <c:pt idx="4610">
                  <c:v>43330.021094270836</c:v>
                </c:pt>
                <c:pt idx="4611">
                  <c:v>43330.031510995374</c:v>
                </c:pt>
                <c:pt idx="4612">
                  <c:v>43330.041927719911</c:v>
                </c:pt>
                <c:pt idx="4613">
                  <c:v>43330.052344444448</c:v>
                </c:pt>
                <c:pt idx="4614">
                  <c:v>43330.062761168978</c:v>
                </c:pt>
                <c:pt idx="4615">
                  <c:v>43330.073177893515</c:v>
                </c:pt>
                <c:pt idx="4616">
                  <c:v>43330.083594618052</c:v>
                </c:pt>
                <c:pt idx="4617">
                  <c:v>43330.09401134259</c:v>
                </c:pt>
                <c:pt idx="4618">
                  <c:v>43330.104428067127</c:v>
                </c:pt>
                <c:pt idx="4619">
                  <c:v>43330.114844791664</c:v>
                </c:pt>
                <c:pt idx="4620">
                  <c:v>43330.125261516201</c:v>
                </c:pt>
                <c:pt idx="4621">
                  <c:v>43330.135678240738</c:v>
                </c:pt>
                <c:pt idx="4622">
                  <c:v>43330.146094965276</c:v>
                </c:pt>
                <c:pt idx="4623">
                  <c:v>43330.156511689813</c:v>
                </c:pt>
                <c:pt idx="4624">
                  <c:v>43330.16692841435</c:v>
                </c:pt>
                <c:pt idx="4625">
                  <c:v>43330.177345138887</c:v>
                </c:pt>
                <c:pt idx="4626">
                  <c:v>43330.187761863424</c:v>
                </c:pt>
                <c:pt idx="4627">
                  <c:v>43330.198178587962</c:v>
                </c:pt>
                <c:pt idx="4628">
                  <c:v>43330.208595312499</c:v>
                </c:pt>
                <c:pt idx="4629">
                  <c:v>43330.219012037036</c:v>
                </c:pt>
                <c:pt idx="4630">
                  <c:v>43330.229428761573</c:v>
                </c:pt>
                <c:pt idx="4631">
                  <c:v>43330.23984548611</c:v>
                </c:pt>
                <c:pt idx="4632">
                  <c:v>43330.250262210648</c:v>
                </c:pt>
                <c:pt idx="4633">
                  <c:v>43330.260678935185</c:v>
                </c:pt>
                <c:pt idx="4634">
                  <c:v>43330.271095659722</c:v>
                </c:pt>
                <c:pt idx="4635">
                  <c:v>43330.281512384259</c:v>
                </c:pt>
                <c:pt idx="4636">
                  <c:v>43330.291929108796</c:v>
                </c:pt>
                <c:pt idx="4637">
                  <c:v>43330.302345833334</c:v>
                </c:pt>
                <c:pt idx="4638">
                  <c:v>43330.312762557871</c:v>
                </c:pt>
                <c:pt idx="4639">
                  <c:v>43330.323179282408</c:v>
                </c:pt>
                <c:pt idx="4640">
                  <c:v>43330.333596006945</c:v>
                </c:pt>
                <c:pt idx="4641">
                  <c:v>43330.344012731483</c:v>
                </c:pt>
                <c:pt idx="4642">
                  <c:v>43330.35442945602</c:v>
                </c:pt>
                <c:pt idx="4643">
                  <c:v>43330.364846180557</c:v>
                </c:pt>
                <c:pt idx="4644">
                  <c:v>43330.375262905094</c:v>
                </c:pt>
                <c:pt idx="4645">
                  <c:v>43330.385679629631</c:v>
                </c:pt>
                <c:pt idx="4646">
                  <c:v>43330.396096354169</c:v>
                </c:pt>
                <c:pt idx="4647">
                  <c:v>43330.406513078706</c:v>
                </c:pt>
                <c:pt idx="4648">
                  <c:v>43330.416929803243</c:v>
                </c:pt>
                <c:pt idx="4649">
                  <c:v>43330.42734652778</c:v>
                </c:pt>
                <c:pt idx="4650">
                  <c:v>43330.437763252317</c:v>
                </c:pt>
                <c:pt idx="4651">
                  <c:v>43330.448179976855</c:v>
                </c:pt>
                <c:pt idx="4652">
                  <c:v>43330.458596701392</c:v>
                </c:pt>
                <c:pt idx="4653">
                  <c:v>43330.469013425929</c:v>
                </c:pt>
                <c:pt idx="4654">
                  <c:v>43330.479430150466</c:v>
                </c:pt>
                <c:pt idx="4655">
                  <c:v>43330.489846875003</c:v>
                </c:pt>
                <c:pt idx="4656">
                  <c:v>43330.500263599541</c:v>
                </c:pt>
                <c:pt idx="4657">
                  <c:v>43330.510680324071</c:v>
                </c:pt>
                <c:pt idx="4658">
                  <c:v>43330.521097048608</c:v>
                </c:pt>
                <c:pt idx="4659">
                  <c:v>43330.531513773145</c:v>
                </c:pt>
                <c:pt idx="4660">
                  <c:v>43330.541930497682</c:v>
                </c:pt>
                <c:pt idx="4661">
                  <c:v>43330.552347222219</c:v>
                </c:pt>
                <c:pt idx="4662">
                  <c:v>43330.562763946757</c:v>
                </c:pt>
                <c:pt idx="4663">
                  <c:v>43330.573180671294</c:v>
                </c:pt>
                <c:pt idx="4664">
                  <c:v>43330.583597395831</c:v>
                </c:pt>
                <c:pt idx="4665">
                  <c:v>43330.594014120368</c:v>
                </c:pt>
                <c:pt idx="4666">
                  <c:v>43330.604430844905</c:v>
                </c:pt>
                <c:pt idx="4667">
                  <c:v>43330.614847569443</c:v>
                </c:pt>
                <c:pt idx="4668">
                  <c:v>43330.62526429398</c:v>
                </c:pt>
                <c:pt idx="4669">
                  <c:v>43330.635681018517</c:v>
                </c:pt>
                <c:pt idx="4670">
                  <c:v>43330.646097743054</c:v>
                </c:pt>
                <c:pt idx="4671">
                  <c:v>43330.656514467591</c:v>
                </c:pt>
                <c:pt idx="4672">
                  <c:v>43330.666931192129</c:v>
                </c:pt>
                <c:pt idx="4673">
                  <c:v>43330.677347916666</c:v>
                </c:pt>
                <c:pt idx="4674">
                  <c:v>43330.687764641203</c:v>
                </c:pt>
                <c:pt idx="4675">
                  <c:v>43330.69818136574</c:v>
                </c:pt>
                <c:pt idx="4676">
                  <c:v>43330.708598090278</c:v>
                </c:pt>
                <c:pt idx="4677">
                  <c:v>43330.719014814815</c:v>
                </c:pt>
                <c:pt idx="4678">
                  <c:v>43330.729431539352</c:v>
                </c:pt>
                <c:pt idx="4679">
                  <c:v>43330.739848263889</c:v>
                </c:pt>
                <c:pt idx="4680">
                  <c:v>43330.750264988426</c:v>
                </c:pt>
                <c:pt idx="4681">
                  <c:v>43330.760681712964</c:v>
                </c:pt>
                <c:pt idx="4682">
                  <c:v>43330.771098437501</c:v>
                </c:pt>
                <c:pt idx="4683">
                  <c:v>43330.781515162038</c:v>
                </c:pt>
                <c:pt idx="4684">
                  <c:v>43330.791931886575</c:v>
                </c:pt>
                <c:pt idx="4685">
                  <c:v>43330.802348611112</c:v>
                </c:pt>
                <c:pt idx="4686">
                  <c:v>43330.81276533565</c:v>
                </c:pt>
                <c:pt idx="4687">
                  <c:v>43330.823182060187</c:v>
                </c:pt>
                <c:pt idx="4688">
                  <c:v>43330.833598784724</c:v>
                </c:pt>
                <c:pt idx="4689">
                  <c:v>43330.844015509261</c:v>
                </c:pt>
                <c:pt idx="4690">
                  <c:v>43330.854432233798</c:v>
                </c:pt>
                <c:pt idx="4691">
                  <c:v>43330.864848958336</c:v>
                </c:pt>
                <c:pt idx="4692">
                  <c:v>43330.875265682873</c:v>
                </c:pt>
                <c:pt idx="4693">
                  <c:v>43330.88568240741</c:v>
                </c:pt>
                <c:pt idx="4694">
                  <c:v>43330.896099131947</c:v>
                </c:pt>
                <c:pt idx="4695">
                  <c:v>43330.906515856484</c:v>
                </c:pt>
                <c:pt idx="4696">
                  <c:v>43330.916932581022</c:v>
                </c:pt>
                <c:pt idx="4697">
                  <c:v>43330.927349305559</c:v>
                </c:pt>
                <c:pt idx="4698">
                  <c:v>43330.937766030096</c:v>
                </c:pt>
                <c:pt idx="4699">
                  <c:v>43330.948182754626</c:v>
                </c:pt>
                <c:pt idx="4700">
                  <c:v>43330.958599479163</c:v>
                </c:pt>
                <c:pt idx="4701">
                  <c:v>43330.9690162037</c:v>
                </c:pt>
                <c:pt idx="4702">
                  <c:v>43330.979432928238</c:v>
                </c:pt>
                <c:pt idx="4703">
                  <c:v>43330.989849652775</c:v>
                </c:pt>
                <c:pt idx="4704">
                  <c:v>43331.000266377312</c:v>
                </c:pt>
                <c:pt idx="4705">
                  <c:v>43331.010683101849</c:v>
                </c:pt>
                <c:pt idx="4706">
                  <c:v>43331.021099826386</c:v>
                </c:pt>
                <c:pt idx="4707">
                  <c:v>43331.031516550924</c:v>
                </c:pt>
                <c:pt idx="4708">
                  <c:v>43331.041933275461</c:v>
                </c:pt>
                <c:pt idx="4709">
                  <c:v>43331.052349999998</c:v>
                </c:pt>
                <c:pt idx="4710">
                  <c:v>43331.062766724535</c:v>
                </c:pt>
                <c:pt idx="4711">
                  <c:v>43331.073183449073</c:v>
                </c:pt>
                <c:pt idx="4712">
                  <c:v>43331.08360017361</c:v>
                </c:pt>
                <c:pt idx="4713">
                  <c:v>43331.094016898147</c:v>
                </c:pt>
                <c:pt idx="4714">
                  <c:v>43331.104433622684</c:v>
                </c:pt>
                <c:pt idx="4715">
                  <c:v>43331.114850347221</c:v>
                </c:pt>
                <c:pt idx="4716">
                  <c:v>43331.125267071759</c:v>
                </c:pt>
                <c:pt idx="4717">
                  <c:v>43331.135683796296</c:v>
                </c:pt>
                <c:pt idx="4718">
                  <c:v>43331.146100520833</c:v>
                </c:pt>
                <c:pt idx="4719">
                  <c:v>43331.15651724537</c:v>
                </c:pt>
                <c:pt idx="4720">
                  <c:v>43331.166933969907</c:v>
                </c:pt>
                <c:pt idx="4721">
                  <c:v>43331.177350694445</c:v>
                </c:pt>
                <c:pt idx="4722">
                  <c:v>43331.187767418982</c:v>
                </c:pt>
                <c:pt idx="4723">
                  <c:v>43331.198184143519</c:v>
                </c:pt>
                <c:pt idx="4724">
                  <c:v>43331.208600868056</c:v>
                </c:pt>
                <c:pt idx="4725">
                  <c:v>43331.219017592593</c:v>
                </c:pt>
                <c:pt idx="4726">
                  <c:v>43331.229434317131</c:v>
                </c:pt>
                <c:pt idx="4727">
                  <c:v>43331.239851041668</c:v>
                </c:pt>
                <c:pt idx="4728">
                  <c:v>43331.250267766205</c:v>
                </c:pt>
                <c:pt idx="4729">
                  <c:v>43331.260684490742</c:v>
                </c:pt>
                <c:pt idx="4730">
                  <c:v>43331.271101215279</c:v>
                </c:pt>
                <c:pt idx="4731">
                  <c:v>43331.281517939817</c:v>
                </c:pt>
                <c:pt idx="4732">
                  <c:v>43331.291934664354</c:v>
                </c:pt>
                <c:pt idx="4733">
                  <c:v>43331.302351388891</c:v>
                </c:pt>
                <c:pt idx="4734">
                  <c:v>43331.312768113428</c:v>
                </c:pt>
                <c:pt idx="4735">
                  <c:v>43331.323184837966</c:v>
                </c:pt>
                <c:pt idx="4736">
                  <c:v>43331.333601562503</c:v>
                </c:pt>
                <c:pt idx="4737">
                  <c:v>43331.34401828704</c:v>
                </c:pt>
                <c:pt idx="4738">
                  <c:v>43331.354435011577</c:v>
                </c:pt>
                <c:pt idx="4739">
                  <c:v>43331.364851736114</c:v>
                </c:pt>
                <c:pt idx="4740">
                  <c:v>43331.375268460652</c:v>
                </c:pt>
                <c:pt idx="4741">
                  <c:v>43331.385685185189</c:v>
                </c:pt>
                <c:pt idx="4742">
                  <c:v>43331.396101909719</c:v>
                </c:pt>
                <c:pt idx="4743">
                  <c:v>43331.406518634256</c:v>
                </c:pt>
                <c:pt idx="4744">
                  <c:v>43331.416935358793</c:v>
                </c:pt>
                <c:pt idx="4745">
                  <c:v>43331.42735208333</c:v>
                </c:pt>
                <c:pt idx="4746">
                  <c:v>43331.437768807868</c:v>
                </c:pt>
                <c:pt idx="4747">
                  <c:v>43331.448185532405</c:v>
                </c:pt>
                <c:pt idx="4748">
                  <c:v>43331.458602256942</c:v>
                </c:pt>
                <c:pt idx="4749">
                  <c:v>43331.469018981479</c:v>
                </c:pt>
                <c:pt idx="4750">
                  <c:v>43331.479435706016</c:v>
                </c:pt>
                <c:pt idx="4751">
                  <c:v>43331.489852430554</c:v>
                </c:pt>
                <c:pt idx="4752">
                  <c:v>43331.500269155091</c:v>
                </c:pt>
                <c:pt idx="4753">
                  <c:v>43331.510685879628</c:v>
                </c:pt>
                <c:pt idx="4754">
                  <c:v>43331.521102604165</c:v>
                </c:pt>
                <c:pt idx="4755">
                  <c:v>43331.531519328702</c:v>
                </c:pt>
                <c:pt idx="4756">
                  <c:v>43331.54193605324</c:v>
                </c:pt>
                <c:pt idx="4757">
                  <c:v>43331.552352777777</c:v>
                </c:pt>
                <c:pt idx="4758">
                  <c:v>43331.562769502314</c:v>
                </c:pt>
                <c:pt idx="4759">
                  <c:v>43331.573186226851</c:v>
                </c:pt>
                <c:pt idx="4760">
                  <c:v>43331.583602951388</c:v>
                </c:pt>
                <c:pt idx="4761">
                  <c:v>43331.594019675926</c:v>
                </c:pt>
                <c:pt idx="4762">
                  <c:v>43331.604436400463</c:v>
                </c:pt>
                <c:pt idx="4763">
                  <c:v>43331.614853125</c:v>
                </c:pt>
                <c:pt idx="4764">
                  <c:v>43331.625269849537</c:v>
                </c:pt>
                <c:pt idx="4765">
                  <c:v>43331.635686574074</c:v>
                </c:pt>
                <c:pt idx="4766">
                  <c:v>43331.646103298612</c:v>
                </c:pt>
                <c:pt idx="4767">
                  <c:v>43331.656520023149</c:v>
                </c:pt>
                <c:pt idx="4768">
                  <c:v>43331.666936747686</c:v>
                </c:pt>
                <c:pt idx="4769">
                  <c:v>43331.677353472223</c:v>
                </c:pt>
                <c:pt idx="4770">
                  <c:v>43331.687770196761</c:v>
                </c:pt>
                <c:pt idx="4771">
                  <c:v>43331.698186921298</c:v>
                </c:pt>
                <c:pt idx="4772">
                  <c:v>43331.708603645835</c:v>
                </c:pt>
                <c:pt idx="4773">
                  <c:v>43331.719020370372</c:v>
                </c:pt>
                <c:pt idx="4774">
                  <c:v>43331.729437094909</c:v>
                </c:pt>
                <c:pt idx="4775">
                  <c:v>43331.739853819447</c:v>
                </c:pt>
                <c:pt idx="4776">
                  <c:v>43331.750270543984</c:v>
                </c:pt>
                <c:pt idx="4777">
                  <c:v>43331.760687268521</c:v>
                </c:pt>
                <c:pt idx="4778">
                  <c:v>43331.771103993058</c:v>
                </c:pt>
                <c:pt idx="4779">
                  <c:v>43331.781520717595</c:v>
                </c:pt>
                <c:pt idx="4780">
                  <c:v>43331.791937442133</c:v>
                </c:pt>
                <c:pt idx="4781">
                  <c:v>43331.80235416667</c:v>
                </c:pt>
                <c:pt idx="4782">
                  <c:v>43331.812770891207</c:v>
                </c:pt>
                <c:pt idx="4783">
                  <c:v>43331.823187615744</c:v>
                </c:pt>
                <c:pt idx="4784">
                  <c:v>43331.833604340274</c:v>
                </c:pt>
                <c:pt idx="4785">
                  <c:v>43331.844021064811</c:v>
                </c:pt>
                <c:pt idx="4786">
                  <c:v>43331.854437789349</c:v>
                </c:pt>
                <c:pt idx="4787">
                  <c:v>43331.864854513886</c:v>
                </c:pt>
                <c:pt idx="4788">
                  <c:v>43331.875271238423</c:v>
                </c:pt>
                <c:pt idx="4789">
                  <c:v>43331.88568796296</c:v>
                </c:pt>
                <c:pt idx="4790">
                  <c:v>43331.896104687497</c:v>
                </c:pt>
                <c:pt idx="4791">
                  <c:v>43331.906521412035</c:v>
                </c:pt>
                <c:pt idx="4792">
                  <c:v>43331.916938136572</c:v>
                </c:pt>
                <c:pt idx="4793">
                  <c:v>43331.927354861109</c:v>
                </c:pt>
                <c:pt idx="4794">
                  <c:v>43331.937771585646</c:v>
                </c:pt>
                <c:pt idx="4795">
                  <c:v>43331.948188310183</c:v>
                </c:pt>
                <c:pt idx="4796">
                  <c:v>43331.958605034721</c:v>
                </c:pt>
                <c:pt idx="4797">
                  <c:v>43331.969021759258</c:v>
                </c:pt>
                <c:pt idx="4798">
                  <c:v>43331.979438483795</c:v>
                </c:pt>
                <c:pt idx="4799">
                  <c:v>43331.989855208332</c:v>
                </c:pt>
                <c:pt idx="4800">
                  <c:v>43332.00027193287</c:v>
                </c:pt>
                <c:pt idx="4801">
                  <c:v>43332.010688657407</c:v>
                </c:pt>
                <c:pt idx="4802">
                  <c:v>43332.021105381944</c:v>
                </c:pt>
                <c:pt idx="4803">
                  <c:v>43332.031522106481</c:v>
                </c:pt>
                <c:pt idx="4804">
                  <c:v>43332.041938831018</c:v>
                </c:pt>
                <c:pt idx="4805">
                  <c:v>43332.052355555556</c:v>
                </c:pt>
                <c:pt idx="4806">
                  <c:v>43332.062772280093</c:v>
                </c:pt>
                <c:pt idx="4807">
                  <c:v>43332.07318900463</c:v>
                </c:pt>
                <c:pt idx="4808">
                  <c:v>43332.083605729167</c:v>
                </c:pt>
                <c:pt idx="4809">
                  <c:v>43332.094022453704</c:v>
                </c:pt>
                <c:pt idx="4810">
                  <c:v>43332.104439178242</c:v>
                </c:pt>
                <c:pt idx="4811">
                  <c:v>43332.114855902779</c:v>
                </c:pt>
                <c:pt idx="4812">
                  <c:v>43332.125272627316</c:v>
                </c:pt>
                <c:pt idx="4813">
                  <c:v>43332.135689351853</c:v>
                </c:pt>
                <c:pt idx="4814">
                  <c:v>43332.14610607639</c:v>
                </c:pt>
                <c:pt idx="4815">
                  <c:v>43332.156522800928</c:v>
                </c:pt>
                <c:pt idx="4816">
                  <c:v>43332.166939525465</c:v>
                </c:pt>
                <c:pt idx="4817">
                  <c:v>43332.177356250002</c:v>
                </c:pt>
                <c:pt idx="4818">
                  <c:v>43332.187772974539</c:v>
                </c:pt>
                <c:pt idx="4819">
                  <c:v>43332.198189699076</c:v>
                </c:pt>
                <c:pt idx="4820">
                  <c:v>43332.208606423614</c:v>
                </c:pt>
                <c:pt idx="4821">
                  <c:v>43332.219023148151</c:v>
                </c:pt>
                <c:pt idx="4822">
                  <c:v>43332.229439872688</c:v>
                </c:pt>
                <c:pt idx="4823">
                  <c:v>43332.239856597225</c:v>
                </c:pt>
                <c:pt idx="4824">
                  <c:v>43332.250273321763</c:v>
                </c:pt>
                <c:pt idx="4825">
                  <c:v>43332.2606900463</c:v>
                </c:pt>
                <c:pt idx="4826">
                  <c:v>43332.271106770837</c:v>
                </c:pt>
                <c:pt idx="4827">
                  <c:v>43332.281523495367</c:v>
                </c:pt>
                <c:pt idx="4828">
                  <c:v>43332.291940219904</c:v>
                </c:pt>
                <c:pt idx="4829">
                  <c:v>43332.302356944441</c:v>
                </c:pt>
                <c:pt idx="4830">
                  <c:v>43332.312773668978</c:v>
                </c:pt>
                <c:pt idx="4831">
                  <c:v>43332.323190393516</c:v>
                </c:pt>
                <c:pt idx="4832">
                  <c:v>43332.333607118053</c:v>
                </c:pt>
                <c:pt idx="4833">
                  <c:v>43332.34402384259</c:v>
                </c:pt>
                <c:pt idx="4834">
                  <c:v>43332.354440567127</c:v>
                </c:pt>
                <c:pt idx="4835">
                  <c:v>43332.364857291665</c:v>
                </c:pt>
                <c:pt idx="4836">
                  <c:v>43332.375274016202</c:v>
                </c:pt>
                <c:pt idx="4837">
                  <c:v>43332.385690740739</c:v>
                </c:pt>
                <c:pt idx="4838">
                  <c:v>43332.396107465276</c:v>
                </c:pt>
                <c:pt idx="4839">
                  <c:v>43332.406524189813</c:v>
                </c:pt>
                <c:pt idx="4840">
                  <c:v>43332.416940914351</c:v>
                </c:pt>
                <c:pt idx="4841">
                  <c:v>43332.427357638888</c:v>
                </c:pt>
                <c:pt idx="4842">
                  <c:v>43332.437774363425</c:v>
                </c:pt>
                <c:pt idx="4843">
                  <c:v>43332.448191087962</c:v>
                </c:pt>
                <c:pt idx="4844">
                  <c:v>43332.458607812499</c:v>
                </c:pt>
                <c:pt idx="4845">
                  <c:v>43332.469024537037</c:v>
                </c:pt>
                <c:pt idx="4846">
                  <c:v>43332.479441261574</c:v>
                </c:pt>
                <c:pt idx="4847">
                  <c:v>43332.489857986111</c:v>
                </c:pt>
                <c:pt idx="4848">
                  <c:v>43332.500274710648</c:v>
                </c:pt>
                <c:pt idx="4849">
                  <c:v>43332.510691435185</c:v>
                </c:pt>
                <c:pt idx="4850">
                  <c:v>43332.521108159723</c:v>
                </c:pt>
                <c:pt idx="4851">
                  <c:v>43332.53152488426</c:v>
                </c:pt>
                <c:pt idx="4852">
                  <c:v>43332.541941608797</c:v>
                </c:pt>
                <c:pt idx="4853">
                  <c:v>43332.552358333334</c:v>
                </c:pt>
                <c:pt idx="4854">
                  <c:v>43332.562775057871</c:v>
                </c:pt>
                <c:pt idx="4855">
                  <c:v>43332.573191782409</c:v>
                </c:pt>
                <c:pt idx="4856">
                  <c:v>43332.583608506946</c:v>
                </c:pt>
                <c:pt idx="4857">
                  <c:v>43332.594025231483</c:v>
                </c:pt>
                <c:pt idx="4858">
                  <c:v>43332.60444195602</c:v>
                </c:pt>
                <c:pt idx="4859">
                  <c:v>43332.614858680558</c:v>
                </c:pt>
                <c:pt idx="4860">
                  <c:v>43332.625275405095</c:v>
                </c:pt>
                <c:pt idx="4861">
                  <c:v>43332.635692129632</c:v>
                </c:pt>
                <c:pt idx="4862">
                  <c:v>43332.646108854169</c:v>
                </c:pt>
                <c:pt idx="4863">
                  <c:v>43332.656525578706</c:v>
                </c:pt>
                <c:pt idx="4864">
                  <c:v>43332.666942303244</c:v>
                </c:pt>
                <c:pt idx="4865">
                  <c:v>43332.677359027781</c:v>
                </c:pt>
                <c:pt idx="4866">
                  <c:v>43332.687775752318</c:v>
                </c:pt>
                <c:pt idx="4867">
                  <c:v>43332.698192476855</c:v>
                </c:pt>
                <c:pt idx="4868">
                  <c:v>43332.708609201392</c:v>
                </c:pt>
                <c:pt idx="4869">
                  <c:v>43332.719025925922</c:v>
                </c:pt>
                <c:pt idx="4870">
                  <c:v>43332.72944265046</c:v>
                </c:pt>
                <c:pt idx="4871">
                  <c:v>43332.739859374997</c:v>
                </c:pt>
                <c:pt idx="4872">
                  <c:v>43332.750276099534</c:v>
                </c:pt>
                <c:pt idx="4873">
                  <c:v>43332.760692824071</c:v>
                </c:pt>
                <c:pt idx="4874">
                  <c:v>43332.771109548608</c:v>
                </c:pt>
                <c:pt idx="4875">
                  <c:v>43332.781526273146</c:v>
                </c:pt>
                <c:pt idx="4876">
                  <c:v>43332.791942997683</c:v>
                </c:pt>
                <c:pt idx="4877">
                  <c:v>43332.80235972222</c:v>
                </c:pt>
                <c:pt idx="4878">
                  <c:v>43332.812776446757</c:v>
                </c:pt>
                <c:pt idx="4879">
                  <c:v>43332.823193171294</c:v>
                </c:pt>
                <c:pt idx="4880">
                  <c:v>43332.833609895832</c:v>
                </c:pt>
                <c:pt idx="4881">
                  <c:v>43332.844026620369</c:v>
                </c:pt>
                <c:pt idx="4882">
                  <c:v>43332.854443344906</c:v>
                </c:pt>
                <c:pt idx="4883">
                  <c:v>43332.864860069443</c:v>
                </c:pt>
                <c:pt idx="4884">
                  <c:v>43332.87527679398</c:v>
                </c:pt>
                <c:pt idx="4885">
                  <c:v>43332.885693518518</c:v>
                </c:pt>
                <c:pt idx="4886">
                  <c:v>43332.896110243055</c:v>
                </c:pt>
                <c:pt idx="4887">
                  <c:v>43332.906526967592</c:v>
                </c:pt>
                <c:pt idx="4888">
                  <c:v>43332.916943692129</c:v>
                </c:pt>
                <c:pt idx="4889">
                  <c:v>43332.927360416666</c:v>
                </c:pt>
                <c:pt idx="4890">
                  <c:v>43332.937777141204</c:v>
                </c:pt>
                <c:pt idx="4891">
                  <c:v>43332.948193865741</c:v>
                </c:pt>
                <c:pt idx="4892">
                  <c:v>43332.958610590278</c:v>
                </c:pt>
                <c:pt idx="4893">
                  <c:v>43332.969027314815</c:v>
                </c:pt>
                <c:pt idx="4894">
                  <c:v>43332.979444039353</c:v>
                </c:pt>
                <c:pt idx="4895">
                  <c:v>43332.98986076389</c:v>
                </c:pt>
                <c:pt idx="4896">
                  <c:v>43333.000277488427</c:v>
                </c:pt>
                <c:pt idx="4897">
                  <c:v>43333.010694212964</c:v>
                </c:pt>
                <c:pt idx="4898">
                  <c:v>43333.021110937501</c:v>
                </c:pt>
                <c:pt idx="4899">
                  <c:v>43333.031527662039</c:v>
                </c:pt>
                <c:pt idx="4900">
                  <c:v>43333.041944386576</c:v>
                </c:pt>
                <c:pt idx="4901">
                  <c:v>43333.052361111113</c:v>
                </c:pt>
                <c:pt idx="4902">
                  <c:v>43333.06277783565</c:v>
                </c:pt>
                <c:pt idx="4903">
                  <c:v>43333.073194560187</c:v>
                </c:pt>
                <c:pt idx="4904">
                  <c:v>43333.083611284725</c:v>
                </c:pt>
                <c:pt idx="4905">
                  <c:v>43333.094028009262</c:v>
                </c:pt>
                <c:pt idx="4906">
                  <c:v>43333.104444733799</c:v>
                </c:pt>
                <c:pt idx="4907">
                  <c:v>43333.114861458336</c:v>
                </c:pt>
                <c:pt idx="4908">
                  <c:v>43333.125278182873</c:v>
                </c:pt>
                <c:pt idx="4909">
                  <c:v>43333.135694907411</c:v>
                </c:pt>
                <c:pt idx="4910">
                  <c:v>43333.146111631948</c:v>
                </c:pt>
                <c:pt idx="4911">
                  <c:v>43333.156528356485</c:v>
                </c:pt>
                <c:pt idx="4912">
                  <c:v>43333.166945081015</c:v>
                </c:pt>
                <c:pt idx="4913">
                  <c:v>43333.177361805552</c:v>
                </c:pt>
                <c:pt idx="4914">
                  <c:v>43333.187778530089</c:v>
                </c:pt>
                <c:pt idx="4915">
                  <c:v>43333.198195254627</c:v>
                </c:pt>
                <c:pt idx="4916">
                  <c:v>43333.208611979164</c:v>
                </c:pt>
                <c:pt idx="4917">
                  <c:v>43333.219028703701</c:v>
                </c:pt>
                <c:pt idx="4918">
                  <c:v>43333.229445428238</c:v>
                </c:pt>
                <c:pt idx="4919">
                  <c:v>43333.239862152775</c:v>
                </c:pt>
                <c:pt idx="4920">
                  <c:v>43333.250278877313</c:v>
                </c:pt>
                <c:pt idx="4921">
                  <c:v>43333.26069560185</c:v>
                </c:pt>
                <c:pt idx="4922">
                  <c:v>43333.271112326387</c:v>
                </c:pt>
                <c:pt idx="4923">
                  <c:v>43333.281529050924</c:v>
                </c:pt>
                <c:pt idx="4924">
                  <c:v>43333.291945775461</c:v>
                </c:pt>
                <c:pt idx="4925">
                  <c:v>43333.302362499999</c:v>
                </c:pt>
                <c:pt idx="4926">
                  <c:v>43333.312779224536</c:v>
                </c:pt>
                <c:pt idx="4927">
                  <c:v>43333.323195949073</c:v>
                </c:pt>
                <c:pt idx="4928">
                  <c:v>43333.33361267361</c:v>
                </c:pt>
                <c:pt idx="4929">
                  <c:v>43333.344029398148</c:v>
                </c:pt>
                <c:pt idx="4930">
                  <c:v>43333.354446122685</c:v>
                </c:pt>
                <c:pt idx="4931">
                  <c:v>43333.364862847222</c:v>
                </c:pt>
                <c:pt idx="4932">
                  <c:v>43333.375279571759</c:v>
                </c:pt>
                <c:pt idx="4933">
                  <c:v>43333.385696296296</c:v>
                </c:pt>
                <c:pt idx="4934">
                  <c:v>43333.396113020834</c:v>
                </c:pt>
                <c:pt idx="4935">
                  <c:v>43333.406529745371</c:v>
                </c:pt>
                <c:pt idx="4936">
                  <c:v>43333.416946469908</c:v>
                </c:pt>
                <c:pt idx="4937">
                  <c:v>43333.427363194445</c:v>
                </c:pt>
                <c:pt idx="4938">
                  <c:v>43333.437779918982</c:v>
                </c:pt>
                <c:pt idx="4939">
                  <c:v>43333.44819664352</c:v>
                </c:pt>
                <c:pt idx="4940">
                  <c:v>43333.458613368057</c:v>
                </c:pt>
                <c:pt idx="4941">
                  <c:v>43333.469030092594</c:v>
                </c:pt>
                <c:pt idx="4942">
                  <c:v>43333.479446817131</c:v>
                </c:pt>
                <c:pt idx="4943">
                  <c:v>43333.489863541668</c:v>
                </c:pt>
                <c:pt idx="4944">
                  <c:v>43333.500280266206</c:v>
                </c:pt>
                <c:pt idx="4945">
                  <c:v>43333.510696990743</c:v>
                </c:pt>
                <c:pt idx="4946">
                  <c:v>43333.52111371528</c:v>
                </c:pt>
                <c:pt idx="4947">
                  <c:v>43333.531530439817</c:v>
                </c:pt>
                <c:pt idx="4948">
                  <c:v>43333.541947164354</c:v>
                </c:pt>
                <c:pt idx="4949">
                  <c:v>43333.552363888892</c:v>
                </c:pt>
                <c:pt idx="4950">
                  <c:v>43333.562780613429</c:v>
                </c:pt>
                <c:pt idx="4951">
                  <c:v>43333.573197337966</c:v>
                </c:pt>
                <c:pt idx="4952">
                  <c:v>43333.583614062503</c:v>
                </c:pt>
                <c:pt idx="4953">
                  <c:v>43333.594030787041</c:v>
                </c:pt>
                <c:pt idx="4954">
                  <c:v>43333.60444751157</c:v>
                </c:pt>
                <c:pt idx="4955">
                  <c:v>43333.614864236108</c:v>
                </c:pt>
                <c:pt idx="4956">
                  <c:v>43333.625280960645</c:v>
                </c:pt>
                <c:pt idx="4957">
                  <c:v>43333.635697685182</c:v>
                </c:pt>
                <c:pt idx="4958">
                  <c:v>43333.646114409719</c:v>
                </c:pt>
                <c:pt idx="4959">
                  <c:v>43333.656531134257</c:v>
                </c:pt>
                <c:pt idx="4960">
                  <c:v>43333.666947858794</c:v>
                </c:pt>
                <c:pt idx="4961">
                  <c:v>43333.677364583331</c:v>
                </c:pt>
                <c:pt idx="4962">
                  <c:v>43333.687781307868</c:v>
                </c:pt>
                <c:pt idx="4963">
                  <c:v>43333.698198032405</c:v>
                </c:pt>
                <c:pt idx="4964">
                  <c:v>43333.708614756943</c:v>
                </c:pt>
                <c:pt idx="4965">
                  <c:v>43333.71903148148</c:v>
                </c:pt>
                <c:pt idx="4966">
                  <c:v>43333.729448206017</c:v>
                </c:pt>
                <c:pt idx="4967">
                  <c:v>43333.739864930554</c:v>
                </c:pt>
                <c:pt idx="4968">
                  <c:v>43333.750281655091</c:v>
                </c:pt>
                <c:pt idx="4969">
                  <c:v>43333.760698379629</c:v>
                </c:pt>
                <c:pt idx="4970">
                  <c:v>43333.771115104166</c:v>
                </c:pt>
                <c:pt idx="4971">
                  <c:v>43333.781531828703</c:v>
                </c:pt>
                <c:pt idx="4972">
                  <c:v>43333.79194855324</c:v>
                </c:pt>
                <c:pt idx="4973">
                  <c:v>43333.802365277777</c:v>
                </c:pt>
                <c:pt idx="4974">
                  <c:v>43333.812782002315</c:v>
                </c:pt>
                <c:pt idx="4975">
                  <c:v>43333.823198726852</c:v>
                </c:pt>
                <c:pt idx="4976">
                  <c:v>43333.833615451389</c:v>
                </c:pt>
                <c:pt idx="4977">
                  <c:v>43333.844032175926</c:v>
                </c:pt>
                <c:pt idx="4978">
                  <c:v>43333.854448900463</c:v>
                </c:pt>
                <c:pt idx="4979">
                  <c:v>43333.864865625001</c:v>
                </c:pt>
                <c:pt idx="4980">
                  <c:v>43333.875282349538</c:v>
                </c:pt>
                <c:pt idx="4981">
                  <c:v>43333.885699074075</c:v>
                </c:pt>
                <c:pt idx="4982">
                  <c:v>43333.896115798612</c:v>
                </c:pt>
                <c:pt idx="4983">
                  <c:v>43333.90653252315</c:v>
                </c:pt>
                <c:pt idx="4984">
                  <c:v>43333.916949247687</c:v>
                </c:pt>
                <c:pt idx="4985">
                  <c:v>43333.927365972224</c:v>
                </c:pt>
                <c:pt idx="4986">
                  <c:v>43333.937782696761</c:v>
                </c:pt>
                <c:pt idx="4987">
                  <c:v>43333.948199421298</c:v>
                </c:pt>
                <c:pt idx="4988">
                  <c:v>43333.958616145836</c:v>
                </c:pt>
                <c:pt idx="4989">
                  <c:v>43333.969032870373</c:v>
                </c:pt>
                <c:pt idx="4990">
                  <c:v>43333.97944959491</c:v>
                </c:pt>
                <c:pt idx="4991">
                  <c:v>43333.989866319447</c:v>
                </c:pt>
                <c:pt idx="4992">
                  <c:v>43334.000283043984</c:v>
                </c:pt>
                <c:pt idx="4993">
                  <c:v>43334.010699768522</c:v>
                </c:pt>
                <c:pt idx="4994">
                  <c:v>43334.021116493059</c:v>
                </c:pt>
                <c:pt idx="4995">
                  <c:v>43334.031533217596</c:v>
                </c:pt>
                <c:pt idx="4996">
                  <c:v>43334.041949942133</c:v>
                </c:pt>
                <c:pt idx="4997">
                  <c:v>43334.052366666663</c:v>
                </c:pt>
                <c:pt idx="4998">
                  <c:v>43334.0627833912</c:v>
                </c:pt>
                <c:pt idx="4999">
                  <c:v>43334.073200115738</c:v>
                </c:pt>
                <c:pt idx="5000">
                  <c:v>43334.083616840275</c:v>
                </c:pt>
                <c:pt idx="5001">
                  <c:v>43334.094033564812</c:v>
                </c:pt>
                <c:pt idx="5002">
                  <c:v>43334.104450289349</c:v>
                </c:pt>
                <c:pt idx="5003">
                  <c:v>43334.114867013886</c:v>
                </c:pt>
                <c:pt idx="5004">
                  <c:v>43334.125283738424</c:v>
                </c:pt>
                <c:pt idx="5005">
                  <c:v>43334.135700462961</c:v>
                </c:pt>
                <c:pt idx="5006">
                  <c:v>43334.146117187498</c:v>
                </c:pt>
                <c:pt idx="5007">
                  <c:v>43334.156533912035</c:v>
                </c:pt>
                <c:pt idx="5008">
                  <c:v>43334.166950636572</c:v>
                </c:pt>
                <c:pt idx="5009">
                  <c:v>43334.17736736111</c:v>
                </c:pt>
                <c:pt idx="5010">
                  <c:v>43334.187784085647</c:v>
                </c:pt>
                <c:pt idx="5011">
                  <c:v>43334.198200810184</c:v>
                </c:pt>
                <c:pt idx="5012">
                  <c:v>43334.208617534721</c:v>
                </c:pt>
                <c:pt idx="5013">
                  <c:v>43334.219034259258</c:v>
                </c:pt>
                <c:pt idx="5014">
                  <c:v>43334.229450983796</c:v>
                </c:pt>
                <c:pt idx="5015">
                  <c:v>43334.239867708333</c:v>
                </c:pt>
                <c:pt idx="5016">
                  <c:v>43334.25028443287</c:v>
                </c:pt>
                <c:pt idx="5017">
                  <c:v>43334.260701157407</c:v>
                </c:pt>
                <c:pt idx="5018">
                  <c:v>43334.271117881945</c:v>
                </c:pt>
                <c:pt idx="5019">
                  <c:v>43334.281534606482</c:v>
                </c:pt>
                <c:pt idx="5020">
                  <c:v>43334.291951331019</c:v>
                </c:pt>
                <c:pt idx="5021">
                  <c:v>43334.302368055556</c:v>
                </c:pt>
                <c:pt idx="5022">
                  <c:v>43334.312784780093</c:v>
                </c:pt>
                <c:pt idx="5023">
                  <c:v>43334.323201504631</c:v>
                </c:pt>
                <c:pt idx="5024">
                  <c:v>43334.333618229168</c:v>
                </c:pt>
                <c:pt idx="5025">
                  <c:v>43334.344034953705</c:v>
                </c:pt>
                <c:pt idx="5026">
                  <c:v>43334.354451678242</c:v>
                </c:pt>
                <c:pt idx="5027">
                  <c:v>43334.364868402779</c:v>
                </c:pt>
                <c:pt idx="5028">
                  <c:v>43334.375285127317</c:v>
                </c:pt>
                <c:pt idx="5029">
                  <c:v>43334.385701851854</c:v>
                </c:pt>
                <c:pt idx="5030">
                  <c:v>43334.396118576391</c:v>
                </c:pt>
                <c:pt idx="5031">
                  <c:v>43334.406535300928</c:v>
                </c:pt>
                <c:pt idx="5032">
                  <c:v>43334.416952025465</c:v>
                </c:pt>
                <c:pt idx="5033">
                  <c:v>43334.427368750003</c:v>
                </c:pt>
                <c:pt idx="5034">
                  <c:v>43334.43778547454</c:v>
                </c:pt>
                <c:pt idx="5035">
                  <c:v>43334.448202199077</c:v>
                </c:pt>
                <c:pt idx="5036">
                  <c:v>43334.458618923614</c:v>
                </c:pt>
                <c:pt idx="5037">
                  <c:v>43334.469035648151</c:v>
                </c:pt>
                <c:pt idx="5038">
                  <c:v>43334.479452372689</c:v>
                </c:pt>
                <c:pt idx="5039">
                  <c:v>43334.489869097219</c:v>
                </c:pt>
                <c:pt idx="5040">
                  <c:v>43334.500285821756</c:v>
                </c:pt>
                <c:pt idx="5041">
                  <c:v>43334.510702546293</c:v>
                </c:pt>
                <c:pt idx="5042">
                  <c:v>43334.52111927083</c:v>
                </c:pt>
                <c:pt idx="5043">
                  <c:v>43334.531535995367</c:v>
                </c:pt>
                <c:pt idx="5044">
                  <c:v>43334.541952719905</c:v>
                </c:pt>
                <c:pt idx="5045">
                  <c:v>43334.552369444442</c:v>
                </c:pt>
                <c:pt idx="5046">
                  <c:v>43334.562786168979</c:v>
                </c:pt>
                <c:pt idx="5047">
                  <c:v>43334.573202893516</c:v>
                </c:pt>
                <c:pt idx="5048">
                  <c:v>43334.583619618053</c:v>
                </c:pt>
                <c:pt idx="5049">
                  <c:v>43334.594036342591</c:v>
                </c:pt>
                <c:pt idx="5050">
                  <c:v>43334.604453067128</c:v>
                </c:pt>
                <c:pt idx="5051">
                  <c:v>43334.614869791665</c:v>
                </c:pt>
                <c:pt idx="5052">
                  <c:v>43334.625286516202</c:v>
                </c:pt>
                <c:pt idx="5053">
                  <c:v>43334.63570324074</c:v>
                </c:pt>
                <c:pt idx="5054">
                  <c:v>43334.646119965277</c:v>
                </c:pt>
                <c:pt idx="5055">
                  <c:v>43334.656536689814</c:v>
                </c:pt>
                <c:pt idx="5056">
                  <c:v>43334.666953414351</c:v>
                </c:pt>
                <c:pt idx="5057">
                  <c:v>43334.677370138888</c:v>
                </c:pt>
                <c:pt idx="5058">
                  <c:v>43334.687786863426</c:v>
                </c:pt>
                <c:pt idx="5059">
                  <c:v>43334.698203587963</c:v>
                </c:pt>
                <c:pt idx="5060">
                  <c:v>43334.7086203125</c:v>
                </c:pt>
                <c:pt idx="5061">
                  <c:v>43334.719037037037</c:v>
                </c:pt>
                <c:pt idx="5062">
                  <c:v>43334.729453761574</c:v>
                </c:pt>
                <c:pt idx="5063">
                  <c:v>43334.739870486112</c:v>
                </c:pt>
                <c:pt idx="5064">
                  <c:v>43334.750287210649</c:v>
                </c:pt>
                <c:pt idx="5065">
                  <c:v>43334.760703935186</c:v>
                </c:pt>
                <c:pt idx="5066">
                  <c:v>43334.771120659723</c:v>
                </c:pt>
                <c:pt idx="5067">
                  <c:v>43334.78153738426</c:v>
                </c:pt>
                <c:pt idx="5068">
                  <c:v>43334.791954108798</c:v>
                </c:pt>
                <c:pt idx="5069">
                  <c:v>43334.802370833335</c:v>
                </c:pt>
                <c:pt idx="5070">
                  <c:v>43334.812787557872</c:v>
                </c:pt>
                <c:pt idx="5071">
                  <c:v>43334.823204282409</c:v>
                </c:pt>
                <c:pt idx="5072">
                  <c:v>43334.833621006946</c:v>
                </c:pt>
                <c:pt idx="5073">
                  <c:v>43334.844037731484</c:v>
                </c:pt>
                <c:pt idx="5074">
                  <c:v>43334.854454456021</c:v>
                </c:pt>
                <c:pt idx="5075">
                  <c:v>43334.864871180558</c:v>
                </c:pt>
                <c:pt idx="5076">
                  <c:v>43334.875287905095</c:v>
                </c:pt>
                <c:pt idx="5077">
                  <c:v>43334.885704629633</c:v>
                </c:pt>
                <c:pt idx="5078">
                  <c:v>43334.89612135417</c:v>
                </c:pt>
                <c:pt idx="5079">
                  <c:v>43334.906538078707</c:v>
                </c:pt>
                <c:pt idx="5080">
                  <c:v>43334.916954803244</c:v>
                </c:pt>
                <c:pt idx="5081">
                  <c:v>43334.927371527781</c:v>
                </c:pt>
                <c:pt idx="5082">
                  <c:v>43334.937788252311</c:v>
                </c:pt>
                <c:pt idx="5083">
                  <c:v>43334.948204976849</c:v>
                </c:pt>
                <c:pt idx="5084">
                  <c:v>43334.958621701386</c:v>
                </c:pt>
                <c:pt idx="5085">
                  <c:v>43334.969038425923</c:v>
                </c:pt>
                <c:pt idx="5086">
                  <c:v>43334.97945515046</c:v>
                </c:pt>
                <c:pt idx="5087">
                  <c:v>43334.989871874997</c:v>
                </c:pt>
                <c:pt idx="5088">
                  <c:v>43335.000288599535</c:v>
                </c:pt>
                <c:pt idx="5089">
                  <c:v>43335.010705324072</c:v>
                </c:pt>
                <c:pt idx="5090">
                  <c:v>43335.021122048609</c:v>
                </c:pt>
                <c:pt idx="5091">
                  <c:v>43335.031538773146</c:v>
                </c:pt>
                <c:pt idx="5092">
                  <c:v>43335.041955497683</c:v>
                </c:pt>
                <c:pt idx="5093">
                  <c:v>43335.052372222221</c:v>
                </c:pt>
                <c:pt idx="5094">
                  <c:v>43335.062788946758</c:v>
                </c:pt>
                <c:pt idx="5095">
                  <c:v>43335.073205671295</c:v>
                </c:pt>
                <c:pt idx="5096">
                  <c:v>43335.083622395832</c:v>
                </c:pt>
                <c:pt idx="5097">
                  <c:v>43335.094039120369</c:v>
                </c:pt>
                <c:pt idx="5098">
                  <c:v>43335.104455844907</c:v>
                </c:pt>
                <c:pt idx="5099">
                  <c:v>43335.114872569444</c:v>
                </c:pt>
                <c:pt idx="5100">
                  <c:v>43335.125289293981</c:v>
                </c:pt>
                <c:pt idx="5101">
                  <c:v>43335.135706018518</c:v>
                </c:pt>
                <c:pt idx="5102">
                  <c:v>43335.146122743055</c:v>
                </c:pt>
                <c:pt idx="5103">
                  <c:v>43335.156539467593</c:v>
                </c:pt>
                <c:pt idx="5104">
                  <c:v>43335.16695619213</c:v>
                </c:pt>
                <c:pt idx="5105">
                  <c:v>43335.177372916667</c:v>
                </c:pt>
                <c:pt idx="5106">
                  <c:v>43335.187789641204</c:v>
                </c:pt>
                <c:pt idx="5107">
                  <c:v>43335.198206365741</c:v>
                </c:pt>
                <c:pt idx="5108">
                  <c:v>43335.208623090279</c:v>
                </c:pt>
                <c:pt idx="5109">
                  <c:v>43335.219039814816</c:v>
                </c:pt>
                <c:pt idx="5110">
                  <c:v>43335.229456539353</c:v>
                </c:pt>
                <c:pt idx="5111">
                  <c:v>43335.23987326389</c:v>
                </c:pt>
                <c:pt idx="5112">
                  <c:v>43335.250289988428</c:v>
                </c:pt>
                <c:pt idx="5113">
                  <c:v>43335.260706712965</c:v>
                </c:pt>
                <c:pt idx="5114">
                  <c:v>43335.271123437502</c:v>
                </c:pt>
                <c:pt idx="5115">
                  <c:v>43335.281540162039</c:v>
                </c:pt>
                <c:pt idx="5116">
                  <c:v>43335.291956886576</c:v>
                </c:pt>
                <c:pt idx="5117">
                  <c:v>43335.302373611114</c:v>
                </c:pt>
                <c:pt idx="5118">
                  <c:v>43335.312790335651</c:v>
                </c:pt>
                <c:pt idx="5119">
                  <c:v>43335.323207060188</c:v>
                </c:pt>
                <c:pt idx="5120">
                  <c:v>43335.333623784725</c:v>
                </c:pt>
                <c:pt idx="5121">
                  <c:v>43335.344040509262</c:v>
                </c:pt>
                <c:pt idx="5122">
                  <c:v>43335.3544572338</c:v>
                </c:pt>
                <c:pt idx="5123">
                  <c:v>43335.364873958337</c:v>
                </c:pt>
                <c:pt idx="5124">
                  <c:v>43335.375290682867</c:v>
                </c:pt>
                <c:pt idx="5125">
                  <c:v>43335.385707407404</c:v>
                </c:pt>
                <c:pt idx="5126">
                  <c:v>43335.396124131941</c:v>
                </c:pt>
                <c:pt idx="5127">
                  <c:v>43335.406540856478</c:v>
                </c:pt>
                <c:pt idx="5128">
                  <c:v>43335.416957581016</c:v>
                </c:pt>
                <c:pt idx="5129">
                  <c:v>43335.427374305553</c:v>
                </c:pt>
                <c:pt idx="5130">
                  <c:v>43335.43779103009</c:v>
                </c:pt>
                <c:pt idx="5131">
                  <c:v>43335.448207754627</c:v>
                </c:pt>
                <c:pt idx="5132">
                  <c:v>43335.458624479164</c:v>
                </c:pt>
                <c:pt idx="5133">
                  <c:v>43335.469041203702</c:v>
                </c:pt>
                <c:pt idx="5134">
                  <c:v>43335.479457928239</c:v>
                </c:pt>
                <c:pt idx="5135">
                  <c:v>43335.489874652776</c:v>
                </c:pt>
                <c:pt idx="5136">
                  <c:v>43335.500291377313</c:v>
                </c:pt>
                <c:pt idx="5137">
                  <c:v>43335.51070810185</c:v>
                </c:pt>
                <c:pt idx="5138">
                  <c:v>43335.521124826388</c:v>
                </c:pt>
                <c:pt idx="5139">
                  <c:v>43335.531541550925</c:v>
                </c:pt>
                <c:pt idx="5140">
                  <c:v>43335.541958275462</c:v>
                </c:pt>
                <c:pt idx="5141">
                  <c:v>43335.552374999999</c:v>
                </c:pt>
                <c:pt idx="5142">
                  <c:v>43335.562791724537</c:v>
                </c:pt>
                <c:pt idx="5143">
                  <c:v>43335.573208449074</c:v>
                </c:pt>
                <c:pt idx="5144">
                  <c:v>43335.583625173611</c:v>
                </c:pt>
                <c:pt idx="5145">
                  <c:v>43335.594041898148</c:v>
                </c:pt>
                <c:pt idx="5146">
                  <c:v>43335.604458622685</c:v>
                </c:pt>
                <c:pt idx="5147">
                  <c:v>43335.614875347223</c:v>
                </c:pt>
                <c:pt idx="5148">
                  <c:v>43335.62529207176</c:v>
                </c:pt>
                <c:pt idx="5149">
                  <c:v>43335.635708796297</c:v>
                </c:pt>
                <c:pt idx="5150">
                  <c:v>43335.646125520834</c:v>
                </c:pt>
                <c:pt idx="5151">
                  <c:v>43335.656542245371</c:v>
                </c:pt>
                <c:pt idx="5152">
                  <c:v>43335.666958969909</c:v>
                </c:pt>
                <c:pt idx="5153">
                  <c:v>43335.677375694446</c:v>
                </c:pt>
                <c:pt idx="5154">
                  <c:v>43335.687792418983</c:v>
                </c:pt>
                <c:pt idx="5155">
                  <c:v>43335.69820914352</c:v>
                </c:pt>
                <c:pt idx="5156">
                  <c:v>43335.708625868057</c:v>
                </c:pt>
                <c:pt idx="5157">
                  <c:v>43335.719042592595</c:v>
                </c:pt>
                <c:pt idx="5158">
                  <c:v>43335.729459317132</c:v>
                </c:pt>
                <c:pt idx="5159">
                  <c:v>43335.739876041669</c:v>
                </c:pt>
                <c:pt idx="5160">
                  <c:v>43335.750292766206</c:v>
                </c:pt>
                <c:pt idx="5161">
                  <c:v>43335.760709490743</c:v>
                </c:pt>
                <c:pt idx="5162">
                  <c:v>43335.771126215281</c:v>
                </c:pt>
                <c:pt idx="5163">
                  <c:v>43335.781542939818</c:v>
                </c:pt>
                <c:pt idx="5164">
                  <c:v>43335.791959664355</c:v>
                </c:pt>
                <c:pt idx="5165">
                  <c:v>43335.802376388892</c:v>
                </c:pt>
                <c:pt idx="5166">
                  <c:v>43335.81279311343</c:v>
                </c:pt>
                <c:pt idx="5167">
                  <c:v>43335.823209837959</c:v>
                </c:pt>
                <c:pt idx="5168">
                  <c:v>43335.833626562497</c:v>
                </c:pt>
                <c:pt idx="5169">
                  <c:v>43335.844043287034</c:v>
                </c:pt>
                <c:pt idx="5170">
                  <c:v>43335.854460011571</c:v>
                </c:pt>
                <c:pt idx="5171">
                  <c:v>43335.864876736108</c:v>
                </c:pt>
                <c:pt idx="5172">
                  <c:v>43335.875293460645</c:v>
                </c:pt>
                <c:pt idx="5173">
                  <c:v>43335.885710185183</c:v>
                </c:pt>
                <c:pt idx="5174">
                  <c:v>43335.89612690972</c:v>
                </c:pt>
                <c:pt idx="5175">
                  <c:v>43335.906543634257</c:v>
                </c:pt>
                <c:pt idx="5176">
                  <c:v>43335.916960358794</c:v>
                </c:pt>
                <c:pt idx="5177">
                  <c:v>43335.927377083332</c:v>
                </c:pt>
                <c:pt idx="5178">
                  <c:v>43335.937793807869</c:v>
                </c:pt>
                <c:pt idx="5179">
                  <c:v>43335.948210532406</c:v>
                </c:pt>
                <c:pt idx="5180">
                  <c:v>43335.958627256943</c:v>
                </c:pt>
                <c:pt idx="5181">
                  <c:v>43335.96904398148</c:v>
                </c:pt>
                <c:pt idx="5182">
                  <c:v>43335.979460706018</c:v>
                </c:pt>
                <c:pt idx="5183">
                  <c:v>43335.989877430555</c:v>
                </c:pt>
                <c:pt idx="5184">
                  <c:v>43336.000294155092</c:v>
                </c:pt>
                <c:pt idx="5185">
                  <c:v>43336.010710879629</c:v>
                </c:pt>
                <c:pt idx="5186">
                  <c:v>43336.021127604166</c:v>
                </c:pt>
                <c:pt idx="5187">
                  <c:v>43336.031544328704</c:v>
                </c:pt>
                <c:pt idx="5188">
                  <c:v>43336.041961053241</c:v>
                </c:pt>
                <c:pt idx="5189">
                  <c:v>43336.052377777778</c:v>
                </c:pt>
                <c:pt idx="5190">
                  <c:v>43336.062794502315</c:v>
                </c:pt>
                <c:pt idx="5191">
                  <c:v>43336.073211226852</c:v>
                </c:pt>
                <c:pt idx="5192">
                  <c:v>43336.08362795139</c:v>
                </c:pt>
                <c:pt idx="5193">
                  <c:v>43336.094044675927</c:v>
                </c:pt>
                <c:pt idx="5194">
                  <c:v>43336.104461400464</c:v>
                </c:pt>
                <c:pt idx="5195">
                  <c:v>43336.114878125001</c:v>
                </c:pt>
                <c:pt idx="5196">
                  <c:v>43336.125294849538</c:v>
                </c:pt>
                <c:pt idx="5197">
                  <c:v>43336.135711574076</c:v>
                </c:pt>
                <c:pt idx="5198">
                  <c:v>43336.146128298613</c:v>
                </c:pt>
                <c:pt idx="5199">
                  <c:v>43336.15654502315</c:v>
                </c:pt>
                <c:pt idx="5200">
                  <c:v>43336.166961747687</c:v>
                </c:pt>
                <c:pt idx="5201">
                  <c:v>43336.177378472225</c:v>
                </c:pt>
                <c:pt idx="5202">
                  <c:v>43336.187795196762</c:v>
                </c:pt>
                <c:pt idx="5203">
                  <c:v>43336.198211921299</c:v>
                </c:pt>
                <c:pt idx="5204">
                  <c:v>43336.208628645836</c:v>
                </c:pt>
                <c:pt idx="5205">
                  <c:v>43336.219045370373</c:v>
                </c:pt>
                <c:pt idx="5206">
                  <c:v>43336.229462094911</c:v>
                </c:pt>
                <c:pt idx="5207">
                  <c:v>43336.239878819448</c:v>
                </c:pt>
                <c:pt idx="5208">
                  <c:v>43336.250295543985</c:v>
                </c:pt>
                <c:pt idx="5209">
                  <c:v>43336.260712268515</c:v>
                </c:pt>
                <c:pt idx="5210">
                  <c:v>43336.271128993052</c:v>
                </c:pt>
                <c:pt idx="5211">
                  <c:v>43336.281545717589</c:v>
                </c:pt>
                <c:pt idx="5212">
                  <c:v>43336.291962442127</c:v>
                </c:pt>
                <c:pt idx="5213">
                  <c:v>43336.302379166664</c:v>
                </c:pt>
                <c:pt idx="5214">
                  <c:v>43336.312795891201</c:v>
                </c:pt>
                <c:pt idx="5215">
                  <c:v>43336.323212615738</c:v>
                </c:pt>
                <c:pt idx="5216">
                  <c:v>43336.333629340275</c:v>
                </c:pt>
                <c:pt idx="5217">
                  <c:v>43336.344046064813</c:v>
                </c:pt>
                <c:pt idx="5218">
                  <c:v>43336.35446278935</c:v>
                </c:pt>
                <c:pt idx="5219">
                  <c:v>43336.364879513887</c:v>
                </c:pt>
                <c:pt idx="5220">
                  <c:v>43336.375296238424</c:v>
                </c:pt>
                <c:pt idx="5221">
                  <c:v>43336.385712962961</c:v>
                </c:pt>
                <c:pt idx="5222">
                  <c:v>43336.396129687499</c:v>
                </c:pt>
                <c:pt idx="5223">
                  <c:v>43336.406546412036</c:v>
                </c:pt>
                <c:pt idx="5224">
                  <c:v>43336.416963136573</c:v>
                </c:pt>
                <c:pt idx="5225">
                  <c:v>43336.42737986111</c:v>
                </c:pt>
                <c:pt idx="5226">
                  <c:v>43336.437796585647</c:v>
                </c:pt>
                <c:pt idx="5227">
                  <c:v>43336.448213310185</c:v>
                </c:pt>
                <c:pt idx="5228">
                  <c:v>43336.458630034722</c:v>
                </c:pt>
                <c:pt idx="5229">
                  <c:v>43336.469046759259</c:v>
                </c:pt>
                <c:pt idx="5230">
                  <c:v>43336.479463483796</c:v>
                </c:pt>
                <c:pt idx="5231">
                  <c:v>43336.489880208333</c:v>
                </c:pt>
                <c:pt idx="5232">
                  <c:v>43336.500296932871</c:v>
                </c:pt>
                <c:pt idx="5233">
                  <c:v>43336.510713657408</c:v>
                </c:pt>
                <c:pt idx="5234">
                  <c:v>43336.521130381945</c:v>
                </c:pt>
                <c:pt idx="5235">
                  <c:v>43336.531547106482</c:v>
                </c:pt>
                <c:pt idx="5236">
                  <c:v>43336.54196383102</c:v>
                </c:pt>
                <c:pt idx="5237">
                  <c:v>43336.552380555557</c:v>
                </c:pt>
                <c:pt idx="5238">
                  <c:v>43336.562797280094</c:v>
                </c:pt>
                <c:pt idx="5239">
                  <c:v>43336.573214004631</c:v>
                </c:pt>
                <c:pt idx="5240">
                  <c:v>43336.583630729168</c:v>
                </c:pt>
                <c:pt idx="5241">
                  <c:v>43336.594047453706</c:v>
                </c:pt>
                <c:pt idx="5242">
                  <c:v>43336.604464178243</c:v>
                </c:pt>
                <c:pt idx="5243">
                  <c:v>43336.61488090278</c:v>
                </c:pt>
                <c:pt idx="5244">
                  <c:v>43336.625297627317</c:v>
                </c:pt>
                <c:pt idx="5245">
                  <c:v>43336.635714351854</c:v>
                </c:pt>
                <c:pt idx="5246">
                  <c:v>43336.646131076392</c:v>
                </c:pt>
                <c:pt idx="5247">
                  <c:v>43336.656547800929</c:v>
                </c:pt>
                <c:pt idx="5248">
                  <c:v>43336.666964525466</c:v>
                </c:pt>
                <c:pt idx="5249">
                  <c:v>43336.677381250003</c:v>
                </c:pt>
                <c:pt idx="5250">
                  <c:v>43336.68779797454</c:v>
                </c:pt>
                <c:pt idx="5251">
                  <c:v>43336.698214699078</c:v>
                </c:pt>
                <c:pt idx="5252">
                  <c:v>43336.708631423608</c:v>
                </c:pt>
                <c:pt idx="5253">
                  <c:v>43336.719048148145</c:v>
                </c:pt>
                <c:pt idx="5254">
                  <c:v>43336.729464872682</c:v>
                </c:pt>
                <c:pt idx="5255">
                  <c:v>43336.739881597219</c:v>
                </c:pt>
                <c:pt idx="5256">
                  <c:v>43336.750298321756</c:v>
                </c:pt>
                <c:pt idx="5257">
                  <c:v>43336.760715046294</c:v>
                </c:pt>
                <c:pt idx="5258">
                  <c:v>43336.771131770831</c:v>
                </c:pt>
                <c:pt idx="5259">
                  <c:v>43336.781548495368</c:v>
                </c:pt>
                <c:pt idx="5260">
                  <c:v>43336.791965219905</c:v>
                </c:pt>
                <c:pt idx="5261">
                  <c:v>43336.802381944442</c:v>
                </c:pt>
                <c:pt idx="5262">
                  <c:v>43336.81279866898</c:v>
                </c:pt>
                <c:pt idx="5263">
                  <c:v>43336.823215393517</c:v>
                </c:pt>
                <c:pt idx="5264">
                  <c:v>43336.833632118054</c:v>
                </c:pt>
                <c:pt idx="5265">
                  <c:v>43336.844048842591</c:v>
                </c:pt>
                <c:pt idx="5266">
                  <c:v>43336.854465567128</c:v>
                </c:pt>
                <c:pt idx="5267">
                  <c:v>43336.864882291666</c:v>
                </c:pt>
                <c:pt idx="5268">
                  <c:v>43336.875299016203</c:v>
                </c:pt>
                <c:pt idx="5269">
                  <c:v>43336.88571574074</c:v>
                </c:pt>
                <c:pt idx="5270">
                  <c:v>43336.896132465277</c:v>
                </c:pt>
                <c:pt idx="5271">
                  <c:v>43336.906549189815</c:v>
                </c:pt>
                <c:pt idx="5272">
                  <c:v>43336.916965914352</c:v>
                </c:pt>
                <c:pt idx="5273">
                  <c:v>43336.927382638889</c:v>
                </c:pt>
                <c:pt idx="5274">
                  <c:v>43336.937799363426</c:v>
                </c:pt>
                <c:pt idx="5275">
                  <c:v>43336.948216087963</c:v>
                </c:pt>
                <c:pt idx="5276">
                  <c:v>43336.958632812501</c:v>
                </c:pt>
                <c:pt idx="5277">
                  <c:v>43336.969049537038</c:v>
                </c:pt>
                <c:pt idx="5278">
                  <c:v>43336.979466261575</c:v>
                </c:pt>
                <c:pt idx="5279">
                  <c:v>43336.989882986112</c:v>
                </c:pt>
                <c:pt idx="5280">
                  <c:v>43337.000299710649</c:v>
                </c:pt>
                <c:pt idx="5281">
                  <c:v>43337.010716435187</c:v>
                </c:pt>
                <c:pt idx="5282">
                  <c:v>43337.021133159724</c:v>
                </c:pt>
                <c:pt idx="5283">
                  <c:v>43337.031549884261</c:v>
                </c:pt>
                <c:pt idx="5284">
                  <c:v>43337.041966608798</c:v>
                </c:pt>
                <c:pt idx="5285">
                  <c:v>43337.052383333335</c:v>
                </c:pt>
                <c:pt idx="5286">
                  <c:v>43337.062800057873</c:v>
                </c:pt>
                <c:pt idx="5287">
                  <c:v>43337.07321678241</c:v>
                </c:pt>
                <c:pt idx="5288">
                  <c:v>43337.083633506947</c:v>
                </c:pt>
                <c:pt idx="5289">
                  <c:v>43337.094050231484</c:v>
                </c:pt>
                <c:pt idx="5290">
                  <c:v>43337.104466956021</c:v>
                </c:pt>
                <c:pt idx="5291">
                  <c:v>43337.114883680559</c:v>
                </c:pt>
                <c:pt idx="5292">
                  <c:v>43337.125300405096</c:v>
                </c:pt>
                <c:pt idx="5293">
                  <c:v>43337.135717129633</c:v>
                </c:pt>
                <c:pt idx="5294">
                  <c:v>43337.146133854163</c:v>
                </c:pt>
                <c:pt idx="5295">
                  <c:v>43337.1565505787</c:v>
                </c:pt>
                <c:pt idx="5296">
                  <c:v>43337.166967303237</c:v>
                </c:pt>
                <c:pt idx="5297">
                  <c:v>43337.177384027775</c:v>
                </c:pt>
                <c:pt idx="5298">
                  <c:v>43337.187800752312</c:v>
                </c:pt>
                <c:pt idx="5299">
                  <c:v>43337.198217476849</c:v>
                </c:pt>
                <c:pt idx="5300">
                  <c:v>43337.208634201386</c:v>
                </c:pt>
                <c:pt idx="5301">
                  <c:v>43337.219050925924</c:v>
                </c:pt>
                <c:pt idx="5302">
                  <c:v>43337.229467650461</c:v>
                </c:pt>
                <c:pt idx="5303">
                  <c:v>43337.239884374998</c:v>
                </c:pt>
                <c:pt idx="5304">
                  <c:v>43337.250301099535</c:v>
                </c:pt>
                <c:pt idx="5305">
                  <c:v>43337.260717824072</c:v>
                </c:pt>
                <c:pt idx="5306">
                  <c:v>43337.27113454861</c:v>
                </c:pt>
                <c:pt idx="5307">
                  <c:v>43337.281551273147</c:v>
                </c:pt>
                <c:pt idx="5308">
                  <c:v>43337.291967997684</c:v>
                </c:pt>
                <c:pt idx="5309">
                  <c:v>43337.302384722221</c:v>
                </c:pt>
                <c:pt idx="5310">
                  <c:v>43337.312801446758</c:v>
                </c:pt>
                <c:pt idx="5311">
                  <c:v>43337.323218171296</c:v>
                </c:pt>
                <c:pt idx="5312">
                  <c:v>43337.333634895833</c:v>
                </c:pt>
                <c:pt idx="5313">
                  <c:v>43337.34405162037</c:v>
                </c:pt>
                <c:pt idx="5314">
                  <c:v>43337.354468344907</c:v>
                </c:pt>
                <c:pt idx="5315">
                  <c:v>43337.364885069444</c:v>
                </c:pt>
                <c:pt idx="5316">
                  <c:v>43337.375301793982</c:v>
                </c:pt>
                <c:pt idx="5317">
                  <c:v>43337.385718518519</c:v>
                </c:pt>
                <c:pt idx="5318">
                  <c:v>43337.396135243056</c:v>
                </c:pt>
                <c:pt idx="5319">
                  <c:v>43337.406551967593</c:v>
                </c:pt>
                <c:pt idx="5320">
                  <c:v>43337.41696869213</c:v>
                </c:pt>
                <c:pt idx="5321">
                  <c:v>43337.427385416668</c:v>
                </c:pt>
                <c:pt idx="5322">
                  <c:v>43337.437802141205</c:v>
                </c:pt>
                <c:pt idx="5323">
                  <c:v>43337.448218865742</c:v>
                </c:pt>
                <c:pt idx="5324">
                  <c:v>43337.458635590279</c:v>
                </c:pt>
                <c:pt idx="5325">
                  <c:v>43337.469052314817</c:v>
                </c:pt>
                <c:pt idx="5326">
                  <c:v>43337.479469039354</c:v>
                </c:pt>
                <c:pt idx="5327">
                  <c:v>43337.489885763891</c:v>
                </c:pt>
                <c:pt idx="5328">
                  <c:v>43337.500302488428</c:v>
                </c:pt>
                <c:pt idx="5329">
                  <c:v>43337.510719212965</c:v>
                </c:pt>
                <c:pt idx="5330">
                  <c:v>43337.521135937503</c:v>
                </c:pt>
                <c:pt idx="5331">
                  <c:v>43337.53155266204</c:v>
                </c:pt>
                <c:pt idx="5332">
                  <c:v>43337.541969386577</c:v>
                </c:pt>
                <c:pt idx="5333">
                  <c:v>43337.552386111114</c:v>
                </c:pt>
                <c:pt idx="5334">
                  <c:v>43337.562802835651</c:v>
                </c:pt>
                <c:pt idx="5335">
                  <c:v>43337.573219560189</c:v>
                </c:pt>
                <c:pt idx="5336">
                  <c:v>43337.583636284726</c:v>
                </c:pt>
                <c:pt idx="5337">
                  <c:v>43337.594053009256</c:v>
                </c:pt>
                <c:pt idx="5338">
                  <c:v>43337.604469733793</c:v>
                </c:pt>
                <c:pt idx="5339">
                  <c:v>43337.61488645833</c:v>
                </c:pt>
                <c:pt idx="5340">
                  <c:v>43337.625303182867</c:v>
                </c:pt>
                <c:pt idx="5341">
                  <c:v>43337.635719907405</c:v>
                </c:pt>
                <c:pt idx="5342">
                  <c:v>43337.646136631942</c:v>
                </c:pt>
                <c:pt idx="5343">
                  <c:v>43337.656553356479</c:v>
                </c:pt>
                <c:pt idx="5344">
                  <c:v>43337.666970081016</c:v>
                </c:pt>
                <c:pt idx="5345">
                  <c:v>43337.677386805553</c:v>
                </c:pt>
                <c:pt idx="5346">
                  <c:v>43337.687803530091</c:v>
                </c:pt>
                <c:pt idx="5347">
                  <c:v>43337.698220254628</c:v>
                </c:pt>
                <c:pt idx="5348">
                  <c:v>43337.708636979165</c:v>
                </c:pt>
                <c:pt idx="5349">
                  <c:v>43337.719053703702</c:v>
                </c:pt>
                <c:pt idx="5350">
                  <c:v>43337.729470428239</c:v>
                </c:pt>
                <c:pt idx="5351">
                  <c:v>43337.739887152777</c:v>
                </c:pt>
                <c:pt idx="5352">
                  <c:v>43337.750303877314</c:v>
                </c:pt>
                <c:pt idx="5353">
                  <c:v>43337.760720601851</c:v>
                </c:pt>
                <c:pt idx="5354">
                  <c:v>43337.771137326388</c:v>
                </c:pt>
                <c:pt idx="5355">
                  <c:v>43337.781554050925</c:v>
                </c:pt>
                <c:pt idx="5356">
                  <c:v>43337.791970775463</c:v>
                </c:pt>
                <c:pt idx="5357">
                  <c:v>43337.8023875</c:v>
                </c:pt>
                <c:pt idx="5358">
                  <c:v>43337.812804224537</c:v>
                </c:pt>
                <c:pt idx="5359">
                  <c:v>43337.823220949074</c:v>
                </c:pt>
                <c:pt idx="5360">
                  <c:v>43337.833637673612</c:v>
                </c:pt>
                <c:pt idx="5361">
                  <c:v>43337.844054398149</c:v>
                </c:pt>
                <c:pt idx="5362">
                  <c:v>43337.854471122686</c:v>
                </c:pt>
                <c:pt idx="5363">
                  <c:v>43337.864887847223</c:v>
                </c:pt>
                <c:pt idx="5364">
                  <c:v>43337.87530457176</c:v>
                </c:pt>
                <c:pt idx="5365">
                  <c:v>43337.885721296298</c:v>
                </c:pt>
                <c:pt idx="5366">
                  <c:v>43337.896138020835</c:v>
                </c:pt>
                <c:pt idx="5367">
                  <c:v>43337.906554745372</c:v>
                </c:pt>
                <c:pt idx="5368">
                  <c:v>43337.916971469909</c:v>
                </c:pt>
                <c:pt idx="5369">
                  <c:v>43337.927388194446</c:v>
                </c:pt>
                <c:pt idx="5370">
                  <c:v>43337.937804918984</c:v>
                </c:pt>
                <c:pt idx="5371">
                  <c:v>43337.948221643521</c:v>
                </c:pt>
                <c:pt idx="5372">
                  <c:v>43337.958638368058</c:v>
                </c:pt>
                <c:pt idx="5373">
                  <c:v>43337.969055092595</c:v>
                </c:pt>
                <c:pt idx="5374">
                  <c:v>43337.979471817132</c:v>
                </c:pt>
                <c:pt idx="5375">
                  <c:v>43337.98988854167</c:v>
                </c:pt>
                <c:pt idx="5376">
                  <c:v>43338.000305266207</c:v>
                </c:pt>
                <c:pt idx="5377">
                  <c:v>43338.010721990744</c:v>
                </c:pt>
                <c:pt idx="5378">
                  <c:v>43338.021138715281</c:v>
                </c:pt>
                <c:pt idx="5379">
                  <c:v>43338.031555439811</c:v>
                </c:pt>
                <c:pt idx="5380">
                  <c:v>43338.041972164348</c:v>
                </c:pt>
                <c:pt idx="5381">
                  <c:v>43338.052388888886</c:v>
                </c:pt>
                <c:pt idx="5382">
                  <c:v>43338.062805613423</c:v>
                </c:pt>
                <c:pt idx="5383">
                  <c:v>43338.07322233796</c:v>
                </c:pt>
                <c:pt idx="5384">
                  <c:v>43338.083639062497</c:v>
                </c:pt>
                <c:pt idx="5385">
                  <c:v>43338.094055787034</c:v>
                </c:pt>
                <c:pt idx="5386">
                  <c:v>43338.104472511572</c:v>
                </c:pt>
                <c:pt idx="5387">
                  <c:v>43338.114889236109</c:v>
                </c:pt>
                <c:pt idx="5388">
                  <c:v>43338.125305960646</c:v>
                </c:pt>
                <c:pt idx="5389">
                  <c:v>43338.135722685183</c:v>
                </c:pt>
                <c:pt idx="5390">
                  <c:v>43338.14613940972</c:v>
                </c:pt>
                <c:pt idx="5391">
                  <c:v>43338.156556134258</c:v>
                </c:pt>
                <c:pt idx="5392">
                  <c:v>43338.166972858795</c:v>
                </c:pt>
                <c:pt idx="5393">
                  <c:v>43338.177389583332</c:v>
                </c:pt>
                <c:pt idx="5394">
                  <c:v>43338.187806307869</c:v>
                </c:pt>
                <c:pt idx="5395">
                  <c:v>43338.198223032407</c:v>
                </c:pt>
                <c:pt idx="5396">
                  <c:v>43338.208639756944</c:v>
                </c:pt>
                <c:pt idx="5397">
                  <c:v>43338.219056481481</c:v>
                </c:pt>
                <c:pt idx="5398">
                  <c:v>43338.229473206018</c:v>
                </c:pt>
                <c:pt idx="5399">
                  <c:v>43338.239889930555</c:v>
                </c:pt>
                <c:pt idx="5400">
                  <c:v>43338.250306655093</c:v>
                </c:pt>
                <c:pt idx="5401">
                  <c:v>43338.26072337963</c:v>
                </c:pt>
                <c:pt idx="5402">
                  <c:v>43338.271140104167</c:v>
                </c:pt>
                <c:pt idx="5403">
                  <c:v>43338.281556828704</c:v>
                </c:pt>
                <c:pt idx="5404">
                  <c:v>43338.291973553241</c:v>
                </c:pt>
                <c:pt idx="5405">
                  <c:v>43338.302390277779</c:v>
                </c:pt>
                <c:pt idx="5406">
                  <c:v>43338.312807002316</c:v>
                </c:pt>
                <c:pt idx="5407">
                  <c:v>43338.323223726853</c:v>
                </c:pt>
                <c:pt idx="5408">
                  <c:v>43338.33364045139</c:v>
                </c:pt>
                <c:pt idx="5409">
                  <c:v>43338.344057175927</c:v>
                </c:pt>
                <c:pt idx="5410">
                  <c:v>43338.354473900465</c:v>
                </c:pt>
                <c:pt idx="5411">
                  <c:v>43338.364890625002</c:v>
                </c:pt>
                <c:pt idx="5412">
                  <c:v>43338.375307349539</c:v>
                </c:pt>
                <c:pt idx="5413">
                  <c:v>43338.385724074076</c:v>
                </c:pt>
                <c:pt idx="5414">
                  <c:v>43338.396140798613</c:v>
                </c:pt>
                <c:pt idx="5415">
                  <c:v>43338.406557523151</c:v>
                </c:pt>
                <c:pt idx="5416">
                  <c:v>43338.416974247688</c:v>
                </c:pt>
                <c:pt idx="5417">
                  <c:v>43338.427390972225</c:v>
                </c:pt>
                <c:pt idx="5418">
                  <c:v>43338.437807696762</c:v>
                </c:pt>
                <c:pt idx="5419">
                  <c:v>43338.4482244213</c:v>
                </c:pt>
                <c:pt idx="5420">
                  <c:v>43338.458641145837</c:v>
                </c:pt>
                <c:pt idx="5421">
                  <c:v>43338.469057870374</c:v>
                </c:pt>
                <c:pt idx="5422">
                  <c:v>43338.479474594904</c:v>
                </c:pt>
                <c:pt idx="5423">
                  <c:v>43338.489891319441</c:v>
                </c:pt>
                <c:pt idx="5424">
                  <c:v>43338.500308043978</c:v>
                </c:pt>
                <c:pt idx="5425">
                  <c:v>43338.510724768516</c:v>
                </c:pt>
                <c:pt idx="5426">
                  <c:v>43338.521141493053</c:v>
                </c:pt>
                <c:pt idx="5427">
                  <c:v>43338.53155821759</c:v>
                </c:pt>
                <c:pt idx="5428">
                  <c:v>43338.541974942127</c:v>
                </c:pt>
                <c:pt idx="5429">
                  <c:v>43338.552391666664</c:v>
                </c:pt>
                <c:pt idx="5430">
                  <c:v>43338.562808391202</c:v>
                </c:pt>
                <c:pt idx="5431">
                  <c:v>43338.573225115739</c:v>
                </c:pt>
                <c:pt idx="5432">
                  <c:v>43338.583641840276</c:v>
                </c:pt>
                <c:pt idx="5433">
                  <c:v>43338.594058564813</c:v>
                </c:pt>
                <c:pt idx="5434">
                  <c:v>43338.60447528935</c:v>
                </c:pt>
                <c:pt idx="5435">
                  <c:v>43338.614892013888</c:v>
                </c:pt>
                <c:pt idx="5436">
                  <c:v>43338.625308738425</c:v>
                </c:pt>
                <c:pt idx="5437">
                  <c:v>43338.635725462962</c:v>
                </c:pt>
                <c:pt idx="5438">
                  <c:v>43338.646142187499</c:v>
                </c:pt>
                <c:pt idx="5439">
                  <c:v>43338.656558912036</c:v>
                </c:pt>
                <c:pt idx="5440">
                  <c:v>43338.666975636574</c:v>
                </c:pt>
                <c:pt idx="5441">
                  <c:v>43338.677392361111</c:v>
                </c:pt>
                <c:pt idx="5442">
                  <c:v>43338.687809085648</c:v>
                </c:pt>
                <c:pt idx="5443">
                  <c:v>43338.698225810185</c:v>
                </c:pt>
                <c:pt idx="5444">
                  <c:v>43338.708642534722</c:v>
                </c:pt>
                <c:pt idx="5445">
                  <c:v>43338.71905925926</c:v>
                </c:pt>
                <c:pt idx="5446">
                  <c:v>43338.729475983797</c:v>
                </c:pt>
                <c:pt idx="5447">
                  <c:v>43338.739892708334</c:v>
                </c:pt>
                <c:pt idx="5448">
                  <c:v>43338.750309432871</c:v>
                </c:pt>
                <c:pt idx="5449">
                  <c:v>43338.760726157408</c:v>
                </c:pt>
                <c:pt idx="5450">
                  <c:v>43338.771142881946</c:v>
                </c:pt>
                <c:pt idx="5451">
                  <c:v>43338.781559606483</c:v>
                </c:pt>
                <c:pt idx="5452">
                  <c:v>43338.79197633102</c:v>
                </c:pt>
                <c:pt idx="5453">
                  <c:v>43338.802393055557</c:v>
                </c:pt>
                <c:pt idx="5454">
                  <c:v>43338.812809780095</c:v>
                </c:pt>
                <c:pt idx="5455">
                  <c:v>43338.823226504632</c:v>
                </c:pt>
                <c:pt idx="5456">
                  <c:v>43338.833643229169</c:v>
                </c:pt>
                <c:pt idx="5457">
                  <c:v>43338.844059953706</c:v>
                </c:pt>
                <c:pt idx="5458">
                  <c:v>43338.854476678243</c:v>
                </c:pt>
                <c:pt idx="5459">
                  <c:v>43338.864893402781</c:v>
                </c:pt>
                <c:pt idx="5460">
                  <c:v>43338.875310127318</c:v>
                </c:pt>
                <c:pt idx="5461">
                  <c:v>43338.885726851855</c:v>
                </c:pt>
                <c:pt idx="5462">
                  <c:v>43338.896143576392</c:v>
                </c:pt>
                <c:pt idx="5463">
                  <c:v>43338.906560300929</c:v>
                </c:pt>
                <c:pt idx="5464">
                  <c:v>43338.916977025459</c:v>
                </c:pt>
                <c:pt idx="5465">
                  <c:v>43338.927393749997</c:v>
                </c:pt>
                <c:pt idx="5466">
                  <c:v>43338.937810474534</c:v>
                </c:pt>
                <c:pt idx="5467">
                  <c:v>43338.948227199071</c:v>
                </c:pt>
                <c:pt idx="5468">
                  <c:v>43338.958643923608</c:v>
                </c:pt>
                <c:pt idx="5469">
                  <c:v>43338.969060648145</c:v>
                </c:pt>
                <c:pt idx="5470">
                  <c:v>43338.979477372683</c:v>
                </c:pt>
                <c:pt idx="5471">
                  <c:v>43338.98989409722</c:v>
                </c:pt>
                <c:pt idx="5472">
                  <c:v>43339.000310821757</c:v>
                </c:pt>
                <c:pt idx="5473">
                  <c:v>43339.010727546294</c:v>
                </c:pt>
                <c:pt idx="5474">
                  <c:v>43339.021144270831</c:v>
                </c:pt>
                <c:pt idx="5475">
                  <c:v>43339.031560995369</c:v>
                </c:pt>
                <c:pt idx="5476">
                  <c:v>43339.041977719906</c:v>
                </c:pt>
                <c:pt idx="5477">
                  <c:v>43339.052394444443</c:v>
                </c:pt>
                <c:pt idx="5478">
                  <c:v>43339.06281116898</c:v>
                </c:pt>
                <c:pt idx="5479">
                  <c:v>43339.073227893517</c:v>
                </c:pt>
                <c:pt idx="5480">
                  <c:v>43339.083644618055</c:v>
                </c:pt>
                <c:pt idx="5481">
                  <c:v>43339.094061342592</c:v>
                </c:pt>
                <c:pt idx="5482">
                  <c:v>43339.104478067129</c:v>
                </c:pt>
                <c:pt idx="5483">
                  <c:v>43339.114894791666</c:v>
                </c:pt>
                <c:pt idx="5484">
                  <c:v>43339.125311516204</c:v>
                </c:pt>
                <c:pt idx="5485">
                  <c:v>43339.135728240741</c:v>
                </c:pt>
                <c:pt idx="5486">
                  <c:v>43339.146144965278</c:v>
                </c:pt>
                <c:pt idx="5487">
                  <c:v>43339.156561689815</c:v>
                </c:pt>
                <c:pt idx="5488">
                  <c:v>43339.166978414352</c:v>
                </c:pt>
                <c:pt idx="5489">
                  <c:v>43339.17739513889</c:v>
                </c:pt>
                <c:pt idx="5490">
                  <c:v>43339.187811863427</c:v>
                </c:pt>
                <c:pt idx="5491">
                  <c:v>43339.198228587964</c:v>
                </c:pt>
                <c:pt idx="5492">
                  <c:v>43339.208645312501</c:v>
                </c:pt>
                <c:pt idx="5493">
                  <c:v>43339.219062037038</c:v>
                </c:pt>
                <c:pt idx="5494">
                  <c:v>43339.229478761576</c:v>
                </c:pt>
                <c:pt idx="5495">
                  <c:v>43339.239895486113</c:v>
                </c:pt>
                <c:pt idx="5496">
                  <c:v>43339.25031221065</c:v>
                </c:pt>
                <c:pt idx="5497">
                  <c:v>43339.260728935187</c:v>
                </c:pt>
                <c:pt idx="5498">
                  <c:v>43339.271145659724</c:v>
                </c:pt>
                <c:pt idx="5499">
                  <c:v>43339.281562384262</c:v>
                </c:pt>
                <c:pt idx="5500">
                  <c:v>43339.291979108799</c:v>
                </c:pt>
                <c:pt idx="5501">
                  <c:v>43339.302395833336</c:v>
                </c:pt>
                <c:pt idx="5502">
                  <c:v>43339.312812557873</c:v>
                </c:pt>
                <c:pt idx="5503">
                  <c:v>43339.32322928241</c:v>
                </c:pt>
                <c:pt idx="5504">
                  <c:v>43339.333646006948</c:v>
                </c:pt>
                <c:pt idx="5505">
                  <c:v>43339.344062731485</c:v>
                </c:pt>
                <c:pt idx="5506">
                  <c:v>43339.354479456022</c:v>
                </c:pt>
                <c:pt idx="5507">
                  <c:v>43339.364896180552</c:v>
                </c:pt>
                <c:pt idx="5508">
                  <c:v>43339.375312905089</c:v>
                </c:pt>
                <c:pt idx="5509">
                  <c:v>43339.385729629626</c:v>
                </c:pt>
                <c:pt idx="5510">
                  <c:v>43339.396146354164</c:v>
                </c:pt>
                <c:pt idx="5511">
                  <c:v>43339.406563078701</c:v>
                </c:pt>
                <c:pt idx="5512">
                  <c:v>43339.416979803238</c:v>
                </c:pt>
                <c:pt idx="5513">
                  <c:v>43339.427396527775</c:v>
                </c:pt>
                <c:pt idx="5514">
                  <c:v>43339.437813252312</c:v>
                </c:pt>
                <c:pt idx="5515">
                  <c:v>43339.44822997685</c:v>
                </c:pt>
                <c:pt idx="5516">
                  <c:v>43339.458646701387</c:v>
                </c:pt>
                <c:pt idx="5517">
                  <c:v>43339.469063425924</c:v>
                </c:pt>
                <c:pt idx="5518">
                  <c:v>43339.479480150461</c:v>
                </c:pt>
                <c:pt idx="5519">
                  <c:v>43339.489896874999</c:v>
                </c:pt>
                <c:pt idx="5520">
                  <c:v>43339.500313599536</c:v>
                </c:pt>
                <c:pt idx="5521">
                  <c:v>43339.510730324073</c:v>
                </c:pt>
                <c:pt idx="5522">
                  <c:v>43339.52114704861</c:v>
                </c:pt>
                <c:pt idx="5523">
                  <c:v>43339.531563773147</c:v>
                </c:pt>
                <c:pt idx="5524">
                  <c:v>43339.541980497685</c:v>
                </c:pt>
                <c:pt idx="5525">
                  <c:v>43339.552397222222</c:v>
                </c:pt>
                <c:pt idx="5526">
                  <c:v>43339.562813946759</c:v>
                </c:pt>
                <c:pt idx="5527">
                  <c:v>43339.573230671296</c:v>
                </c:pt>
                <c:pt idx="5528">
                  <c:v>43339.583647395833</c:v>
                </c:pt>
                <c:pt idx="5529">
                  <c:v>43339.594064120371</c:v>
                </c:pt>
                <c:pt idx="5530">
                  <c:v>43339.604480844908</c:v>
                </c:pt>
                <c:pt idx="5531">
                  <c:v>43339.614897569445</c:v>
                </c:pt>
                <c:pt idx="5532">
                  <c:v>43339.625314293982</c:v>
                </c:pt>
                <c:pt idx="5533">
                  <c:v>43339.635731018519</c:v>
                </c:pt>
                <c:pt idx="5534">
                  <c:v>43339.646147743057</c:v>
                </c:pt>
                <c:pt idx="5535">
                  <c:v>43339.656564467594</c:v>
                </c:pt>
                <c:pt idx="5536">
                  <c:v>43339.666981192131</c:v>
                </c:pt>
                <c:pt idx="5537">
                  <c:v>43339.677397916668</c:v>
                </c:pt>
                <c:pt idx="5538">
                  <c:v>43339.687814641205</c:v>
                </c:pt>
                <c:pt idx="5539">
                  <c:v>43339.698231365743</c:v>
                </c:pt>
                <c:pt idx="5540">
                  <c:v>43339.70864809028</c:v>
                </c:pt>
                <c:pt idx="5541">
                  <c:v>43339.719064814817</c:v>
                </c:pt>
                <c:pt idx="5542">
                  <c:v>43339.729481539354</c:v>
                </c:pt>
                <c:pt idx="5543">
                  <c:v>43339.739898263892</c:v>
                </c:pt>
                <c:pt idx="5544">
                  <c:v>43339.750314988429</c:v>
                </c:pt>
                <c:pt idx="5545">
                  <c:v>43339.760731712966</c:v>
                </c:pt>
                <c:pt idx="5546">
                  <c:v>43339.771148437503</c:v>
                </c:pt>
                <c:pt idx="5547">
                  <c:v>43339.78156516204</c:v>
                </c:pt>
                <c:pt idx="5548">
                  <c:v>43339.791981886578</c:v>
                </c:pt>
                <c:pt idx="5549">
                  <c:v>43339.802398611107</c:v>
                </c:pt>
                <c:pt idx="5550">
                  <c:v>43339.812815335645</c:v>
                </c:pt>
                <c:pt idx="5551">
                  <c:v>43339.823232060182</c:v>
                </c:pt>
                <c:pt idx="5552">
                  <c:v>43339.833648784719</c:v>
                </c:pt>
                <c:pt idx="5553">
                  <c:v>43339.844065509256</c:v>
                </c:pt>
                <c:pt idx="5554">
                  <c:v>43339.854482233794</c:v>
                </c:pt>
                <c:pt idx="5555">
                  <c:v>43339.864898958331</c:v>
                </c:pt>
                <c:pt idx="5556">
                  <c:v>43339.875315682868</c:v>
                </c:pt>
                <c:pt idx="5557">
                  <c:v>43339.885732407405</c:v>
                </c:pt>
                <c:pt idx="5558">
                  <c:v>43339.896149131942</c:v>
                </c:pt>
                <c:pt idx="5559">
                  <c:v>43339.90656585648</c:v>
                </c:pt>
                <c:pt idx="5560">
                  <c:v>43339.916982581017</c:v>
                </c:pt>
                <c:pt idx="5561">
                  <c:v>43339.927399305554</c:v>
                </c:pt>
                <c:pt idx="5562">
                  <c:v>43339.937816030091</c:v>
                </c:pt>
                <c:pt idx="5563">
                  <c:v>43339.948232754628</c:v>
                </c:pt>
                <c:pt idx="5564">
                  <c:v>43339.958649479166</c:v>
                </c:pt>
                <c:pt idx="5565">
                  <c:v>43339.969066203703</c:v>
                </c:pt>
                <c:pt idx="5566">
                  <c:v>43339.97948292824</c:v>
                </c:pt>
                <c:pt idx="5567">
                  <c:v>43339.989899652777</c:v>
                </c:pt>
                <c:pt idx="5568">
                  <c:v>43340.000316377314</c:v>
                </c:pt>
                <c:pt idx="5569">
                  <c:v>43340.010733101852</c:v>
                </c:pt>
                <c:pt idx="5570">
                  <c:v>43340.021149826389</c:v>
                </c:pt>
                <c:pt idx="5571">
                  <c:v>43340.031566550926</c:v>
                </c:pt>
                <c:pt idx="5572">
                  <c:v>43340.041983275463</c:v>
                </c:pt>
                <c:pt idx="5573">
                  <c:v>43340.0524</c:v>
                </c:pt>
                <c:pt idx="5574">
                  <c:v>43340.062816724538</c:v>
                </c:pt>
                <c:pt idx="5575">
                  <c:v>43340.073233449075</c:v>
                </c:pt>
                <c:pt idx="5576">
                  <c:v>43340.083650173612</c:v>
                </c:pt>
                <c:pt idx="5577">
                  <c:v>43340.094066898149</c:v>
                </c:pt>
                <c:pt idx="5578">
                  <c:v>43340.104483622687</c:v>
                </c:pt>
                <c:pt idx="5579">
                  <c:v>43340.114900347224</c:v>
                </c:pt>
                <c:pt idx="5580">
                  <c:v>43340.125317071761</c:v>
                </c:pt>
                <c:pt idx="5581">
                  <c:v>43340.135733796298</c:v>
                </c:pt>
                <c:pt idx="5582">
                  <c:v>43340.146150520835</c:v>
                </c:pt>
                <c:pt idx="5583">
                  <c:v>43340.156567245373</c:v>
                </c:pt>
                <c:pt idx="5584">
                  <c:v>43340.16698396991</c:v>
                </c:pt>
                <c:pt idx="5585">
                  <c:v>43340.177400694447</c:v>
                </c:pt>
                <c:pt idx="5586">
                  <c:v>43340.187817418984</c:v>
                </c:pt>
                <c:pt idx="5587">
                  <c:v>43340.198234143521</c:v>
                </c:pt>
                <c:pt idx="5588">
                  <c:v>43340.208650868059</c:v>
                </c:pt>
                <c:pt idx="5589">
                  <c:v>43340.219067592596</c:v>
                </c:pt>
                <c:pt idx="5590">
                  <c:v>43340.229484317133</c:v>
                </c:pt>
                <c:pt idx="5591">
                  <c:v>43340.23990104167</c:v>
                </c:pt>
                <c:pt idx="5592">
                  <c:v>43340.2503177662</c:v>
                </c:pt>
                <c:pt idx="5593">
                  <c:v>43340.260734490737</c:v>
                </c:pt>
                <c:pt idx="5594">
                  <c:v>43340.271151215275</c:v>
                </c:pt>
                <c:pt idx="5595">
                  <c:v>43340.281567939812</c:v>
                </c:pt>
                <c:pt idx="5596">
                  <c:v>43340.291984664349</c:v>
                </c:pt>
                <c:pt idx="5597">
                  <c:v>43340.302401388886</c:v>
                </c:pt>
                <c:pt idx="5598">
                  <c:v>43340.312818113423</c:v>
                </c:pt>
                <c:pt idx="5599">
                  <c:v>43340.323234837961</c:v>
                </c:pt>
                <c:pt idx="5600">
                  <c:v>43340.333651562498</c:v>
                </c:pt>
                <c:pt idx="5601">
                  <c:v>43340.344068287035</c:v>
                </c:pt>
                <c:pt idx="5602">
                  <c:v>43340.354485011572</c:v>
                </c:pt>
                <c:pt idx="5603">
                  <c:v>43340.364901736109</c:v>
                </c:pt>
                <c:pt idx="5604">
                  <c:v>43340.375318460647</c:v>
                </c:pt>
                <c:pt idx="5605">
                  <c:v>43340.385735185184</c:v>
                </c:pt>
                <c:pt idx="5606">
                  <c:v>43340.396151909721</c:v>
                </c:pt>
                <c:pt idx="5607">
                  <c:v>43340.406568634258</c:v>
                </c:pt>
                <c:pt idx="5608">
                  <c:v>43340.416985358796</c:v>
                </c:pt>
                <c:pt idx="5609">
                  <c:v>43340.427402083333</c:v>
                </c:pt>
                <c:pt idx="5610">
                  <c:v>43340.43781880787</c:v>
                </c:pt>
                <c:pt idx="5611">
                  <c:v>43340.448235532407</c:v>
                </c:pt>
                <c:pt idx="5612">
                  <c:v>43340.458652256944</c:v>
                </c:pt>
                <c:pt idx="5613">
                  <c:v>43340.469068981482</c:v>
                </c:pt>
                <c:pt idx="5614">
                  <c:v>43340.479485706019</c:v>
                </c:pt>
                <c:pt idx="5615">
                  <c:v>43340.489902430556</c:v>
                </c:pt>
                <c:pt idx="5616">
                  <c:v>43340.500319155093</c:v>
                </c:pt>
                <c:pt idx="5617">
                  <c:v>43340.51073587963</c:v>
                </c:pt>
                <c:pt idx="5618">
                  <c:v>43340.521152604168</c:v>
                </c:pt>
                <c:pt idx="5619">
                  <c:v>43340.531569328705</c:v>
                </c:pt>
                <c:pt idx="5620">
                  <c:v>43340.541986053242</c:v>
                </c:pt>
                <c:pt idx="5621">
                  <c:v>43340.552402777779</c:v>
                </c:pt>
                <c:pt idx="5622">
                  <c:v>43340.562819502316</c:v>
                </c:pt>
                <c:pt idx="5623">
                  <c:v>43340.573236226854</c:v>
                </c:pt>
                <c:pt idx="5624">
                  <c:v>43340.583652951391</c:v>
                </c:pt>
                <c:pt idx="5625">
                  <c:v>43340.594069675928</c:v>
                </c:pt>
                <c:pt idx="5626">
                  <c:v>43340.604486400465</c:v>
                </c:pt>
                <c:pt idx="5627">
                  <c:v>43340.614903125002</c:v>
                </c:pt>
                <c:pt idx="5628">
                  <c:v>43340.62531984954</c:v>
                </c:pt>
                <c:pt idx="5629">
                  <c:v>43340.635736574077</c:v>
                </c:pt>
                <c:pt idx="5630">
                  <c:v>43340.646153298614</c:v>
                </c:pt>
                <c:pt idx="5631">
                  <c:v>43340.656570023151</c:v>
                </c:pt>
                <c:pt idx="5632">
                  <c:v>43340.666986747688</c:v>
                </c:pt>
                <c:pt idx="5633">
                  <c:v>43340.677403472226</c:v>
                </c:pt>
                <c:pt idx="5634">
                  <c:v>43340.687820196756</c:v>
                </c:pt>
                <c:pt idx="5635">
                  <c:v>43340.698236921293</c:v>
                </c:pt>
                <c:pt idx="5636">
                  <c:v>43340.70865364583</c:v>
                </c:pt>
                <c:pt idx="5637">
                  <c:v>43340.719070370367</c:v>
                </c:pt>
                <c:pt idx="5638">
                  <c:v>43340.729487094904</c:v>
                </c:pt>
                <c:pt idx="5639">
                  <c:v>43340.739903819442</c:v>
                </c:pt>
                <c:pt idx="5640">
                  <c:v>43340.750320543979</c:v>
                </c:pt>
                <c:pt idx="5641">
                  <c:v>43340.760737268516</c:v>
                </c:pt>
                <c:pt idx="5642">
                  <c:v>43340.771153993053</c:v>
                </c:pt>
                <c:pt idx="5643">
                  <c:v>43340.781570717591</c:v>
                </c:pt>
                <c:pt idx="5644">
                  <c:v>43340.791987442128</c:v>
                </c:pt>
                <c:pt idx="5645">
                  <c:v>43340.802404166665</c:v>
                </c:pt>
                <c:pt idx="5646">
                  <c:v>43340.812820891202</c:v>
                </c:pt>
                <c:pt idx="5647">
                  <c:v>43340.823237615739</c:v>
                </c:pt>
                <c:pt idx="5648">
                  <c:v>43340.833654340277</c:v>
                </c:pt>
                <c:pt idx="5649">
                  <c:v>43340.844071064814</c:v>
                </c:pt>
                <c:pt idx="5650">
                  <c:v>43340.854487789351</c:v>
                </c:pt>
                <c:pt idx="5651">
                  <c:v>43340.864904513888</c:v>
                </c:pt>
                <c:pt idx="5652">
                  <c:v>43340.875321238425</c:v>
                </c:pt>
                <c:pt idx="5653">
                  <c:v>43340.885737962963</c:v>
                </c:pt>
                <c:pt idx="5654">
                  <c:v>43340.8961546875</c:v>
                </c:pt>
                <c:pt idx="5655">
                  <c:v>43340.906571412037</c:v>
                </c:pt>
                <c:pt idx="5656">
                  <c:v>43340.916988136574</c:v>
                </c:pt>
                <c:pt idx="5657">
                  <c:v>43340.927404861111</c:v>
                </c:pt>
                <c:pt idx="5658">
                  <c:v>43340.937821585649</c:v>
                </c:pt>
                <c:pt idx="5659">
                  <c:v>43340.948238310186</c:v>
                </c:pt>
                <c:pt idx="5660">
                  <c:v>43340.958655034723</c:v>
                </c:pt>
                <c:pt idx="5661">
                  <c:v>43340.96907175926</c:v>
                </c:pt>
                <c:pt idx="5662">
                  <c:v>43340.979488483797</c:v>
                </c:pt>
                <c:pt idx="5663">
                  <c:v>43340.989905208335</c:v>
                </c:pt>
                <c:pt idx="5664">
                  <c:v>43341.000321932872</c:v>
                </c:pt>
                <c:pt idx="5665">
                  <c:v>43341.010738657409</c:v>
                </c:pt>
                <c:pt idx="5666">
                  <c:v>43341.021155381946</c:v>
                </c:pt>
                <c:pt idx="5667">
                  <c:v>43341.031572106484</c:v>
                </c:pt>
                <c:pt idx="5668">
                  <c:v>43341.041988831021</c:v>
                </c:pt>
                <c:pt idx="5669">
                  <c:v>43341.052405555558</c:v>
                </c:pt>
                <c:pt idx="5670">
                  <c:v>43341.062822280095</c:v>
                </c:pt>
                <c:pt idx="5671">
                  <c:v>43341.073239004632</c:v>
                </c:pt>
                <c:pt idx="5672">
                  <c:v>43341.08365572917</c:v>
                </c:pt>
                <c:pt idx="5673">
                  <c:v>43341.094072453707</c:v>
                </c:pt>
                <c:pt idx="5674">
                  <c:v>43341.104489178244</c:v>
                </c:pt>
                <c:pt idx="5675">
                  <c:v>43341.114905902781</c:v>
                </c:pt>
                <c:pt idx="5676">
                  <c:v>43341.125322627318</c:v>
                </c:pt>
                <c:pt idx="5677">
                  <c:v>43341.135739351848</c:v>
                </c:pt>
                <c:pt idx="5678">
                  <c:v>43341.146156076386</c:v>
                </c:pt>
                <c:pt idx="5679">
                  <c:v>43341.156572800923</c:v>
                </c:pt>
                <c:pt idx="5680">
                  <c:v>43341.16698952546</c:v>
                </c:pt>
                <c:pt idx="5681">
                  <c:v>43341.177406249997</c:v>
                </c:pt>
                <c:pt idx="5682">
                  <c:v>43341.187822974534</c:v>
                </c:pt>
                <c:pt idx="5683">
                  <c:v>43341.198239699072</c:v>
                </c:pt>
                <c:pt idx="5684">
                  <c:v>43341.208656423609</c:v>
                </c:pt>
                <c:pt idx="5685">
                  <c:v>43341.219073148146</c:v>
                </c:pt>
                <c:pt idx="5686">
                  <c:v>43341.229489872683</c:v>
                </c:pt>
                <c:pt idx="5687">
                  <c:v>43341.23990659722</c:v>
                </c:pt>
                <c:pt idx="5688">
                  <c:v>43341.250323321758</c:v>
                </c:pt>
                <c:pt idx="5689">
                  <c:v>43341.260740046295</c:v>
                </c:pt>
                <c:pt idx="5690">
                  <c:v>43341.271156770832</c:v>
                </c:pt>
                <c:pt idx="5691">
                  <c:v>43341.281573495369</c:v>
                </c:pt>
                <c:pt idx="5692">
                  <c:v>43341.291990219906</c:v>
                </c:pt>
                <c:pt idx="5693">
                  <c:v>43341.302406944444</c:v>
                </c:pt>
                <c:pt idx="5694">
                  <c:v>43341.312823668981</c:v>
                </c:pt>
                <c:pt idx="5695">
                  <c:v>43341.323240393518</c:v>
                </c:pt>
                <c:pt idx="5696">
                  <c:v>43341.333657118055</c:v>
                </c:pt>
                <c:pt idx="5697">
                  <c:v>43341.344073842592</c:v>
                </c:pt>
                <c:pt idx="5698">
                  <c:v>43341.35449056713</c:v>
                </c:pt>
                <c:pt idx="5699">
                  <c:v>43341.364907291667</c:v>
                </c:pt>
                <c:pt idx="5700">
                  <c:v>43341.375324016204</c:v>
                </c:pt>
                <c:pt idx="5701">
                  <c:v>43341.385740740741</c:v>
                </c:pt>
                <c:pt idx="5702">
                  <c:v>43341.396157465279</c:v>
                </c:pt>
                <c:pt idx="5703">
                  <c:v>43341.406574189816</c:v>
                </c:pt>
                <c:pt idx="5704">
                  <c:v>43341.416990914353</c:v>
                </c:pt>
                <c:pt idx="5705">
                  <c:v>43341.42740763889</c:v>
                </c:pt>
                <c:pt idx="5706">
                  <c:v>43341.437824363427</c:v>
                </c:pt>
                <c:pt idx="5707">
                  <c:v>43341.448241087965</c:v>
                </c:pt>
                <c:pt idx="5708">
                  <c:v>43341.458657812502</c:v>
                </c:pt>
                <c:pt idx="5709">
                  <c:v>43341.469074537039</c:v>
                </c:pt>
                <c:pt idx="5710">
                  <c:v>43341.479491261576</c:v>
                </c:pt>
                <c:pt idx="5711">
                  <c:v>43341.489907986113</c:v>
                </c:pt>
                <c:pt idx="5712">
                  <c:v>43341.500324710651</c:v>
                </c:pt>
                <c:pt idx="5713">
                  <c:v>43341.510741435188</c:v>
                </c:pt>
                <c:pt idx="5714">
                  <c:v>43341.521158159725</c:v>
                </c:pt>
                <c:pt idx="5715">
                  <c:v>43341.531574884262</c:v>
                </c:pt>
                <c:pt idx="5716">
                  <c:v>43341.541991608799</c:v>
                </c:pt>
                <c:pt idx="5717">
                  <c:v>43341.552408333337</c:v>
                </c:pt>
                <c:pt idx="5718">
                  <c:v>43341.562825057874</c:v>
                </c:pt>
                <c:pt idx="5719">
                  <c:v>43341.573241782404</c:v>
                </c:pt>
                <c:pt idx="5720">
                  <c:v>43341.583658506941</c:v>
                </c:pt>
                <c:pt idx="5721">
                  <c:v>43341.594075231478</c:v>
                </c:pt>
                <c:pt idx="5722">
                  <c:v>43341.604491956015</c:v>
                </c:pt>
                <c:pt idx="5723">
                  <c:v>43341.614908680553</c:v>
                </c:pt>
                <c:pt idx="5724">
                  <c:v>43341.62532540509</c:v>
                </c:pt>
                <c:pt idx="5725">
                  <c:v>43341.635742129627</c:v>
                </c:pt>
                <c:pt idx="5726">
                  <c:v>43341.646158854164</c:v>
                </c:pt>
                <c:pt idx="5727">
                  <c:v>43341.656575578701</c:v>
                </c:pt>
                <c:pt idx="5728">
                  <c:v>43341.666992303239</c:v>
                </c:pt>
                <c:pt idx="5729">
                  <c:v>43341.677409027776</c:v>
                </c:pt>
                <c:pt idx="5730">
                  <c:v>43341.687825752313</c:v>
                </c:pt>
                <c:pt idx="5731">
                  <c:v>43341.69824247685</c:v>
                </c:pt>
                <c:pt idx="5732">
                  <c:v>43341.708659201387</c:v>
                </c:pt>
                <c:pt idx="5733">
                  <c:v>43341.719075925925</c:v>
                </c:pt>
                <c:pt idx="5734">
                  <c:v>43341.729492650462</c:v>
                </c:pt>
                <c:pt idx="5735">
                  <c:v>43341.739909374999</c:v>
                </c:pt>
                <c:pt idx="5736">
                  <c:v>43341.750326099536</c:v>
                </c:pt>
                <c:pt idx="5737">
                  <c:v>43341.760742824074</c:v>
                </c:pt>
                <c:pt idx="5738">
                  <c:v>43341.771159548611</c:v>
                </c:pt>
                <c:pt idx="5739">
                  <c:v>43341.781576273148</c:v>
                </c:pt>
                <c:pt idx="5740">
                  <c:v>43341.791992997685</c:v>
                </c:pt>
                <c:pt idx="5741">
                  <c:v>43341.802409722222</c:v>
                </c:pt>
                <c:pt idx="5742">
                  <c:v>43341.81282644676</c:v>
                </c:pt>
                <c:pt idx="5743">
                  <c:v>43341.823243171297</c:v>
                </c:pt>
                <c:pt idx="5744">
                  <c:v>43341.833659895834</c:v>
                </c:pt>
                <c:pt idx="5745">
                  <c:v>43341.844076620371</c:v>
                </c:pt>
                <c:pt idx="5746">
                  <c:v>43341.854493344908</c:v>
                </c:pt>
                <c:pt idx="5747">
                  <c:v>43341.864910069446</c:v>
                </c:pt>
                <c:pt idx="5748">
                  <c:v>43341.875326793983</c:v>
                </c:pt>
                <c:pt idx="5749">
                  <c:v>43341.88574351852</c:v>
                </c:pt>
                <c:pt idx="5750">
                  <c:v>43341.896160243057</c:v>
                </c:pt>
                <c:pt idx="5751">
                  <c:v>43341.906576967594</c:v>
                </c:pt>
                <c:pt idx="5752">
                  <c:v>43341.916993692132</c:v>
                </c:pt>
                <c:pt idx="5753">
                  <c:v>43341.927410416669</c:v>
                </c:pt>
                <c:pt idx="5754">
                  <c:v>43341.937827141206</c:v>
                </c:pt>
                <c:pt idx="5755">
                  <c:v>43341.948243865743</c:v>
                </c:pt>
                <c:pt idx="5756">
                  <c:v>43341.95866059028</c:v>
                </c:pt>
                <c:pt idx="5757">
                  <c:v>43341.969077314818</c:v>
                </c:pt>
                <c:pt idx="5758">
                  <c:v>43341.979494039355</c:v>
                </c:pt>
                <c:pt idx="5759">
                  <c:v>43341.989910763892</c:v>
                </c:pt>
                <c:pt idx="5760">
                  <c:v>43342.000327488429</c:v>
                </c:pt>
                <c:pt idx="5761">
                  <c:v>43342.010744212967</c:v>
                </c:pt>
                <c:pt idx="5762">
                  <c:v>43342.021160937496</c:v>
                </c:pt>
                <c:pt idx="5763">
                  <c:v>43342.031577662034</c:v>
                </c:pt>
                <c:pt idx="5764">
                  <c:v>43342.041994386571</c:v>
                </c:pt>
                <c:pt idx="5765">
                  <c:v>43342.052411111108</c:v>
                </c:pt>
                <c:pt idx="5766">
                  <c:v>43342.062827835645</c:v>
                </c:pt>
                <c:pt idx="5767">
                  <c:v>43342.073244560183</c:v>
                </c:pt>
                <c:pt idx="5768">
                  <c:v>43342.08366128472</c:v>
                </c:pt>
                <c:pt idx="5769">
                  <c:v>43342.094078009257</c:v>
                </c:pt>
                <c:pt idx="5770">
                  <c:v>43342.104494733794</c:v>
                </c:pt>
                <c:pt idx="5771">
                  <c:v>43342.114911458331</c:v>
                </c:pt>
                <c:pt idx="5772">
                  <c:v>43342.125328182869</c:v>
                </c:pt>
                <c:pt idx="5773">
                  <c:v>43342.135744907406</c:v>
                </c:pt>
                <c:pt idx="5774">
                  <c:v>43342.146161631943</c:v>
                </c:pt>
                <c:pt idx="5775">
                  <c:v>43342.15657835648</c:v>
                </c:pt>
                <c:pt idx="5776">
                  <c:v>43342.166995081017</c:v>
                </c:pt>
                <c:pt idx="5777">
                  <c:v>43342.177411805555</c:v>
                </c:pt>
                <c:pt idx="5778">
                  <c:v>43342.187828530092</c:v>
                </c:pt>
                <c:pt idx="5779">
                  <c:v>43342.198245254629</c:v>
                </c:pt>
                <c:pt idx="5780">
                  <c:v>43342.208661979166</c:v>
                </c:pt>
                <c:pt idx="5781">
                  <c:v>43342.219078703703</c:v>
                </c:pt>
                <c:pt idx="5782">
                  <c:v>43342.229495428241</c:v>
                </c:pt>
                <c:pt idx="5783">
                  <c:v>43342.239912152778</c:v>
                </c:pt>
                <c:pt idx="5784">
                  <c:v>43342.250328877315</c:v>
                </c:pt>
                <c:pt idx="5785">
                  <c:v>43342.260745601852</c:v>
                </c:pt>
                <c:pt idx="5786">
                  <c:v>43342.271162326389</c:v>
                </c:pt>
                <c:pt idx="5787">
                  <c:v>43342.281579050927</c:v>
                </c:pt>
                <c:pt idx="5788">
                  <c:v>43342.291995775464</c:v>
                </c:pt>
                <c:pt idx="5789">
                  <c:v>43342.302412500001</c:v>
                </c:pt>
                <c:pt idx="5790">
                  <c:v>43342.312829224538</c:v>
                </c:pt>
                <c:pt idx="5791">
                  <c:v>43342.323245949075</c:v>
                </c:pt>
                <c:pt idx="5792">
                  <c:v>43342.333662673613</c:v>
                </c:pt>
                <c:pt idx="5793">
                  <c:v>43342.34407939815</c:v>
                </c:pt>
                <c:pt idx="5794">
                  <c:v>43342.354496122687</c:v>
                </c:pt>
                <c:pt idx="5795">
                  <c:v>43342.364912847224</c:v>
                </c:pt>
                <c:pt idx="5796">
                  <c:v>43342.375329571762</c:v>
                </c:pt>
                <c:pt idx="5797">
                  <c:v>43342.385746296299</c:v>
                </c:pt>
                <c:pt idx="5798">
                  <c:v>43342.396163020836</c:v>
                </c:pt>
                <c:pt idx="5799">
                  <c:v>43342.406579745373</c:v>
                </c:pt>
                <c:pt idx="5800">
                  <c:v>43342.41699646991</c:v>
                </c:pt>
                <c:pt idx="5801">
                  <c:v>43342.427413194448</c:v>
                </c:pt>
                <c:pt idx="5802">
                  <c:v>43342.437829918985</c:v>
                </c:pt>
                <c:pt idx="5803">
                  <c:v>43342.448246643522</c:v>
                </c:pt>
                <c:pt idx="5804">
                  <c:v>43342.458663368052</c:v>
                </c:pt>
                <c:pt idx="5805">
                  <c:v>43342.469080092589</c:v>
                </c:pt>
                <c:pt idx="5806">
                  <c:v>43342.479496817126</c:v>
                </c:pt>
                <c:pt idx="5807">
                  <c:v>43342.489913541664</c:v>
                </c:pt>
                <c:pt idx="5808">
                  <c:v>43342.500330266201</c:v>
                </c:pt>
                <c:pt idx="5809">
                  <c:v>43342.510746990738</c:v>
                </c:pt>
                <c:pt idx="5810">
                  <c:v>43342.521163715275</c:v>
                </c:pt>
                <c:pt idx="5811">
                  <c:v>43342.531580439812</c:v>
                </c:pt>
                <c:pt idx="5812">
                  <c:v>43342.54199716435</c:v>
                </c:pt>
                <c:pt idx="5813">
                  <c:v>43342.552413888887</c:v>
                </c:pt>
                <c:pt idx="5814">
                  <c:v>43342.562830613424</c:v>
                </c:pt>
                <c:pt idx="5815">
                  <c:v>43342.573247337961</c:v>
                </c:pt>
                <c:pt idx="5816">
                  <c:v>43342.583664062498</c:v>
                </c:pt>
                <c:pt idx="5817">
                  <c:v>43342.594080787036</c:v>
                </c:pt>
                <c:pt idx="5818">
                  <c:v>43342.604497511573</c:v>
                </c:pt>
                <c:pt idx="5819">
                  <c:v>43342.61491423611</c:v>
                </c:pt>
                <c:pt idx="5820">
                  <c:v>43342.625330960647</c:v>
                </c:pt>
                <c:pt idx="5821">
                  <c:v>43342.635747685184</c:v>
                </c:pt>
                <c:pt idx="5822">
                  <c:v>43342.646164409722</c:v>
                </c:pt>
                <c:pt idx="5823">
                  <c:v>43342.656581134259</c:v>
                </c:pt>
                <c:pt idx="5824">
                  <c:v>43342.666997858796</c:v>
                </c:pt>
                <c:pt idx="5825">
                  <c:v>43342.677414583333</c:v>
                </c:pt>
                <c:pt idx="5826">
                  <c:v>43342.687831307871</c:v>
                </c:pt>
                <c:pt idx="5827">
                  <c:v>43342.698248032408</c:v>
                </c:pt>
                <c:pt idx="5828">
                  <c:v>43342.708664756945</c:v>
                </c:pt>
                <c:pt idx="5829">
                  <c:v>43342.719081481482</c:v>
                </c:pt>
                <c:pt idx="5830">
                  <c:v>43342.729498206019</c:v>
                </c:pt>
                <c:pt idx="5831">
                  <c:v>43342.739914930557</c:v>
                </c:pt>
                <c:pt idx="5832">
                  <c:v>43342.750331655094</c:v>
                </c:pt>
                <c:pt idx="5833">
                  <c:v>43342.760748379631</c:v>
                </c:pt>
                <c:pt idx="5834">
                  <c:v>43342.771165104168</c:v>
                </c:pt>
                <c:pt idx="5835">
                  <c:v>43342.781581828705</c:v>
                </c:pt>
                <c:pt idx="5836">
                  <c:v>43342.791998553243</c:v>
                </c:pt>
                <c:pt idx="5837">
                  <c:v>43342.80241527778</c:v>
                </c:pt>
                <c:pt idx="5838">
                  <c:v>43342.812832002317</c:v>
                </c:pt>
                <c:pt idx="5839">
                  <c:v>43342.823248726854</c:v>
                </c:pt>
                <c:pt idx="5840">
                  <c:v>43342.833665451391</c:v>
                </c:pt>
                <c:pt idx="5841">
                  <c:v>43342.844082175929</c:v>
                </c:pt>
                <c:pt idx="5842">
                  <c:v>43342.854498900466</c:v>
                </c:pt>
                <c:pt idx="5843">
                  <c:v>43342.864915625003</c:v>
                </c:pt>
                <c:pt idx="5844">
                  <c:v>43342.87533234954</c:v>
                </c:pt>
                <c:pt idx="5845">
                  <c:v>43342.885749074077</c:v>
                </c:pt>
                <c:pt idx="5846">
                  <c:v>43342.896165798615</c:v>
                </c:pt>
                <c:pt idx="5847">
                  <c:v>43342.906582523145</c:v>
                </c:pt>
                <c:pt idx="5848">
                  <c:v>43342.916999247682</c:v>
                </c:pt>
                <c:pt idx="5849">
                  <c:v>43342.927415972219</c:v>
                </c:pt>
                <c:pt idx="5850">
                  <c:v>43342.937832696756</c:v>
                </c:pt>
                <c:pt idx="5851">
                  <c:v>43342.948249421293</c:v>
                </c:pt>
                <c:pt idx="5852">
                  <c:v>43342.958666145831</c:v>
                </c:pt>
                <c:pt idx="5853">
                  <c:v>43342.969082870368</c:v>
                </c:pt>
                <c:pt idx="5854">
                  <c:v>43342.979499594905</c:v>
                </c:pt>
                <c:pt idx="5855">
                  <c:v>43342.989916319442</c:v>
                </c:pt>
                <c:pt idx="5856">
                  <c:v>43343.000333043979</c:v>
                </c:pt>
                <c:pt idx="5857">
                  <c:v>43343.010749768517</c:v>
                </c:pt>
                <c:pt idx="5858">
                  <c:v>43343.021166493054</c:v>
                </c:pt>
                <c:pt idx="5859">
                  <c:v>43343.031583217591</c:v>
                </c:pt>
                <c:pt idx="5860">
                  <c:v>43343.041999942128</c:v>
                </c:pt>
                <c:pt idx="5861">
                  <c:v>43343.052416666666</c:v>
                </c:pt>
                <c:pt idx="5862">
                  <c:v>43343.062833391203</c:v>
                </c:pt>
                <c:pt idx="5863">
                  <c:v>43343.07325011574</c:v>
                </c:pt>
                <c:pt idx="5864">
                  <c:v>43343.083666840277</c:v>
                </c:pt>
                <c:pt idx="5865">
                  <c:v>43343.094083564814</c:v>
                </c:pt>
                <c:pt idx="5866">
                  <c:v>43343.104500289352</c:v>
                </c:pt>
                <c:pt idx="5867">
                  <c:v>43343.114917013889</c:v>
                </c:pt>
                <c:pt idx="5868">
                  <c:v>43343.125333738426</c:v>
                </c:pt>
                <c:pt idx="5869">
                  <c:v>43343.135750462963</c:v>
                </c:pt>
                <c:pt idx="5870">
                  <c:v>43343.1461671875</c:v>
                </c:pt>
                <c:pt idx="5871">
                  <c:v>43343.156583912038</c:v>
                </c:pt>
                <c:pt idx="5872">
                  <c:v>43343.167000636575</c:v>
                </c:pt>
                <c:pt idx="5873">
                  <c:v>43343.177417361112</c:v>
                </c:pt>
                <c:pt idx="5874">
                  <c:v>43343.187834085649</c:v>
                </c:pt>
                <c:pt idx="5875">
                  <c:v>43343.198250810186</c:v>
                </c:pt>
                <c:pt idx="5876">
                  <c:v>43343.208667534724</c:v>
                </c:pt>
                <c:pt idx="5877">
                  <c:v>43343.219084259261</c:v>
                </c:pt>
                <c:pt idx="5878">
                  <c:v>43343.229500983798</c:v>
                </c:pt>
                <c:pt idx="5879">
                  <c:v>43343.239917708335</c:v>
                </c:pt>
                <c:pt idx="5880">
                  <c:v>43343.250334432872</c:v>
                </c:pt>
                <c:pt idx="5881">
                  <c:v>43343.26075115741</c:v>
                </c:pt>
                <c:pt idx="5882">
                  <c:v>43343.271167881947</c:v>
                </c:pt>
                <c:pt idx="5883">
                  <c:v>43343.281584606484</c:v>
                </c:pt>
                <c:pt idx="5884">
                  <c:v>43343.292001331021</c:v>
                </c:pt>
                <c:pt idx="5885">
                  <c:v>43343.302418055559</c:v>
                </c:pt>
                <c:pt idx="5886">
                  <c:v>43343.312834780096</c:v>
                </c:pt>
                <c:pt idx="5887">
                  <c:v>43343.323251504633</c:v>
                </c:pt>
                <c:pt idx="5888">
                  <c:v>43343.33366822917</c:v>
                </c:pt>
                <c:pt idx="5889">
                  <c:v>43343.3440849537</c:v>
                </c:pt>
                <c:pt idx="5890">
                  <c:v>43343.354501678237</c:v>
                </c:pt>
                <c:pt idx="5891">
                  <c:v>43343.364918402774</c:v>
                </c:pt>
                <c:pt idx="5892">
                  <c:v>43343.375335127312</c:v>
                </c:pt>
                <c:pt idx="5893">
                  <c:v>43343.385751851849</c:v>
                </c:pt>
                <c:pt idx="5894">
                  <c:v>43343.396168576386</c:v>
                </c:pt>
                <c:pt idx="5895">
                  <c:v>43343.406585300923</c:v>
                </c:pt>
                <c:pt idx="5896">
                  <c:v>43343.417002025461</c:v>
                </c:pt>
                <c:pt idx="5897">
                  <c:v>43343.427418749998</c:v>
                </c:pt>
                <c:pt idx="5898">
                  <c:v>43343.437835474535</c:v>
                </c:pt>
                <c:pt idx="5899">
                  <c:v>43343.448252199072</c:v>
                </c:pt>
                <c:pt idx="5900">
                  <c:v>43343.458668923609</c:v>
                </c:pt>
                <c:pt idx="5901">
                  <c:v>43343.469085648147</c:v>
                </c:pt>
                <c:pt idx="5902">
                  <c:v>43343.479502372684</c:v>
                </c:pt>
                <c:pt idx="5903">
                  <c:v>43343.489919097221</c:v>
                </c:pt>
                <c:pt idx="5904">
                  <c:v>43343.500335821758</c:v>
                </c:pt>
                <c:pt idx="5905">
                  <c:v>43343.510752546295</c:v>
                </c:pt>
                <c:pt idx="5906">
                  <c:v>43343.521169270833</c:v>
                </c:pt>
                <c:pt idx="5907">
                  <c:v>43343.53158599537</c:v>
                </c:pt>
                <c:pt idx="5908">
                  <c:v>43343.542002719907</c:v>
                </c:pt>
                <c:pt idx="5909">
                  <c:v>43343.552419444444</c:v>
                </c:pt>
                <c:pt idx="5910">
                  <c:v>43343.562836168981</c:v>
                </c:pt>
                <c:pt idx="5911">
                  <c:v>43343.573252893519</c:v>
                </c:pt>
                <c:pt idx="5912">
                  <c:v>43343.583669618056</c:v>
                </c:pt>
                <c:pt idx="5913">
                  <c:v>43343.594086342593</c:v>
                </c:pt>
                <c:pt idx="5914">
                  <c:v>43343.60450306713</c:v>
                </c:pt>
                <c:pt idx="5915">
                  <c:v>43343.614919791667</c:v>
                </c:pt>
                <c:pt idx="5916">
                  <c:v>43343.625336516205</c:v>
                </c:pt>
                <c:pt idx="5917">
                  <c:v>43343.635753240742</c:v>
                </c:pt>
                <c:pt idx="5918">
                  <c:v>43343.646169965279</c:v>
                </c:pt>
                <c:pt idx="5919">
                  <c:v>43343.656586689816</c:v>
                </c:pt>
                <c:pt idx="5920">
                  <c:v>43343.667003414354</c:v>
                </c:pt>
                <c:pt idx="5921">
                  <c:v>43343.677420138891</c:v>
                </c:pt>
                <c:pt idx="5922">
                  <c:v>43343.687836863428</c:v>
                </c:pt>
                <c:pt idx="5923">
                  <c:v>43343.698253587965</c:v>
                </c:pt>
                <c:pt idx="5924">
                  <c:v>43343.708670312502</c:v>
                </c:pt>
                <c:pt idx="5925">
                  <c:v>43343.71908703704</c:v>
                </c:pt>
                <c:pt idx="5926">
                  <c:v>43343.729503761577</c:v>
                </c:pt>
                <c:pt idx="5927">
                  <c:v>43343.739920486114</c:v>
                </c:pt>
                <c:pt idx="5928">
                  <c:v>43343.750337210651</c:v>
                </c:pt>
                <c:pt idx="5929">
                  <c:v>43343.760753935188</c:v>
                </c:pt>
                <c:pt idx="5930">
                  <c:v>43343.771170659726</c:v>
                </c:pt>
                <c:pt idx="5931">
                  <c:v>43343.781587384263</c:v>
                </c:pt>
                <c:pt idx="5932">
                  <c:v>43343.792004108793</c:v>
                </c:pt>
                <c:pt idx="5933">
                  <c:v>43343.80242083333</c:v>
                </c:pt>
                <c:pt idx="5934">
                  <c:v>43343.812837557867</c:v>
                </c:pt>
                <c:pt idx="5935">
                  <c:v>43343.823254282404</c:v>
                </c:pt>
                <c:pt idx="5936">
                  <c:v>43343.833671006942</c:v>
                </c:pt>
                <c:pt idx="5937">
                  <c:v>43343.844087731479</c:v>
                </c:pt>
                <c:pt idx="5938">
                  <c:v>43343.854504456016</c:v>
                </c:pt>
                <c:pt idx="5939">
                  <c:v>43343.864921180553</c:v>
                </c:pt>
                <c:pt idx="5940">
                  <c:v>43343.87533790509</c:v>
                </c:pt>
                <c:pt idx="5941">
                  <c:v>43343.885754629628</c:v>
                </c:pt>
                <c:pt idx="5942">
                  <c:v>43343.896171354165</c:v>
                </c:pt>
                <c:pt idx="5943">
                  <c:v>43343.906588078702</c:v>
                </c:pt>
                <c:pt idx="5944">
                  <c:v>43343.917004803239</c:v>
                </c:pt>
                <c:pt idx="5945">
                  <c:v>43343.927421527776</c:v>
                </c:pt>
                <c:pt idx="5946">
                  <c:v>43343.937838252314</c:v>
                </c:pt>
                <c:pt idx="5947">
                  <c:v>43343.948254976851</c:v>
                </c:pt>
                <c:pt idx="5948">
                  <c:v>43343.958671701388</c:v>
                </c:pt>
                <c:pt idx="5949">
                  <c:v>43343.969088425925</c:v>
                </c:pt>
                <c:pt idx="5950">
                  <c:v>43343.979505150463</c:v>
                </c:pt>
                <c:pt idx="5951">
                  <c:v>43343.989921875</c:v>
                </c:pt>
              </c:numCache>
            </c:numRef>
          </c:xVal>
          <c:yVal>
            <c:numRef>
              <c:f>'Cowan Raw data'!$D$5:$D$5956</c:f>
              <c:numCache>
                <c:formatCode>General</c:formatCode>
                <c:ptCount val="5952"/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1E-3</c:v>
                </c:pt>
                <c:pt idx="1692">
                  <c:v>0</c:v>
                </c:pt>
                <c:pt idx="1693">
                  <c:v>0</c:v>
                </c:pt>
                <c:pt idx="1694">
                  <c:v>1E-3</c:v>
                </c:pt>
                <c:pt idx="1695">
                  <c:v>1E-3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1E-3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1E-3</c:v>
                </c:pt>
                <c:pt idx="1704">
                  <c:v>0</c:v>
                </c:pt>
                <c:pt idx="1705">
                  <c:v>1E-3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1E-3</c:v>
                </c:pt>
                <c:pt idx="1710">
                  <c:v>1E-3</c:v>
                </c:pt>
                <c:pt idx="1711">
                  <c:v>1E-3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1E-3</c:v>
                </c:pt>
                <c:pt idx="1717">
                  <c:v>1E-3</c:v>
                </c:pt>
                <c:pt idx="1718">
                  <c:v>0</c:v>
                </c:pt>
                <c:pt idx="1719">
                  <c:v>1E-3</c:v>
                </c:pt>
                <c:pt idx="1772">
                  <c:v>1E-3</c:v>
                </c:pt>
                <c:pt idx="1773">
                  <c:v>1E-3</c:v>
                </c:pt>
                <c:pt idx="1774">
                  <c:v>1E-3</c:v>
                </c:pt>
                <c:pt idx="1775">
                  <c:v>1E-3</c:v>
                </c:pt>
                <c:pt idx="1776">
                  <c:v>1E-3</c:v>
                </c:pt>
                <c:pt idx="1777">
                  <c:v>1E-3</c:v>
                </c:pt>
                <c:pt idx="1778">
                  <c:v>2E-3</c:v>
                </c:pt>
                <c:pt idx="1779">
                  <c:v>2E-3</c:v>
                </c:pt>
                <c:pt idx="1780">
                  <c:v>1E-3</c:v>
                </c:pt>
                <c:pt idx="1781">
                  <c:v>1E-3</c:v>
                </c:pt>
                <c:pt idx="1782">
                  <c:v>1E-3</c:v>
                </c:pt>
                <c:pt idx="1783">
                  <c:v>2E-3</c:v>
                </c:pt>
                <c:pt idx="1784">
                  <c:v>1E-3</c:v>
                </c:pt>
                <c:pt idx="1785">
                  <c:v>1E-3</c:v>
                </c:pt>
                <c:pt idx="1786">
                  <c:v>1E-3</c:v>
                </c:pt>
                <c:pt idx="1787">
                  <c:v>1E-3</c:v>
                </c:pt>
                <c:pt idx="1788">
                  <c:v>1E-3</c:v>
                </c:pt>
                <c:pt idx="1789">
                  <c:v>1E-3</c:v>
                </c:pt>
                <c:pt idx="1790">
                  <c:v>2E-3</c:v>
                </c:pt>
                <c:pt idx="1791">
                  <c:v>2E-3</c:v>
                </c:pt>
                <c:pt idx="1792">
                  <c:v>2E-3</c:v>
                </c:pt>
                <c:pt idx="1793">
                  <c:v>2E-3</c:v>
                </c:pt>
                <c:pt idx="1794">
                  <c:v>2E-3</c:v>
                </c:pt>
                <c:pt idx="1795">
                  <c:v>2E-3</c:v>
                </c:pt>
                <c:pt idx="1796">
                  <c:v>2E-3</c:v>
                </c:pt>
                <c:pt idx="1797">
                  <c:v>2E-3</c:v>
                </c:pt>
                <c:pt idx="1798">
                  <c:v>1E-3</c:v>
                </c:pt>
                <c:pt idx="1799">
                  <c:v>2E-3</c:v>
                </c:pt>
                <c:pt idx="1800">
                  <c:v>2E-3</c:v>
                </c:pt>
                <c:pt idx="1801">
                  <c:v>1E-3</c:v>
                </c:pt>
                <c:pt idx="1802">
                  <c:v>1E-3</c:v>
                </c:pt>
                <c:pt idx="1803">
                  <c:v>1E-3</c:v>
                </c:pt>
                <c:pt idx="1804">
                  <c:v>2E-3</c:v>
                </c:pt>
                <c:pt idx="1805">
                  <c:v>2E-3</c:v>
                </c:pt>
                <c:pt idx="1806">
                  <c:v>1E-3</c:v>
                </c:pt>
                <c:pt idx="1807">
                  <c:v>1E-3</c:v>
                </c:pt>
                <c:pt idx="1808">
                  <c:v>1E-3</c:v>
                </c:pt>
                <c:pt idx="1809">
                  <c:v>1E-3</c:v>
                </c:pt>
                <c:pt idx="1810">
                  <c:v>1E-3</c:v>
                </c:pt>
                <c:pt idx="1811">
                  <c:v>1E-3</c:v>
                </c:pt>
                <c:pt idx="1812">
                  <c:v>1E-3</c:v>
                </c:pt>
                <c:pt idx="1813">
                  <c:v>1E-3</c:v>
                </c:pt>
                <c:pt idx="1814">
                  <c:v>1E-3</c:v>
                </c:pt>
                <c:pt idx="1815">
                  <c:v>1E-3</c:v>
                </c:pt>
                <c:pt idx="1816">
                  <c:v>1E-3</c:v>
                </c:pt>
                <c:pt idx="1817">
                  <c:v>1E-3</c:v>
                </c:pt>
                <c:pt idx="1818">
                  <c:v>1E-3</c:v>
                </c:pt>
                <c:pt idx="1819">
                  <c:v>2E-3</c:v>
                </c:pt>
                <c:pt idx="1820">
                  <c:v>1E-3</c:v>
                </c:pt>
                <c:pt idx="1821">
                  <c:v>2E-3</c:v>
                </c:pt>
                <c:pt idx="1822">
                  <c:v>0</c:v>
                </c:pt>
                <c:pt idx="1823">
                  <c:v>0</c:v>
                </c:pt>
                <c:pt idx="1824">
                  <c:v>1E-3</c:v>
                </c:pt>
                <c:pt idx="1825">
                  <c:v>0</c:v>
                </c:pt>
                <c:pt idx="1826">
                  <c:v>1E-3</c:v>
                </c:pt>
                <c:pt idx="1827">
                  <c:v>1E-3</c:v>
                </c:pt>
                <c:pt idx="1828">
                  <c:v>1E-3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1E-3</c:v>
                </c:pt>
                <c:pt idx="1837">
                  <c:v>0</c:v>
                </c:pt>
                <c:pt idx="1838">
                  <c:v>0</c:v>
                </c:pt>
                <c:pt idx="1839">
                  <c:v>1E-3</c:v>
                </c:pt>
                <c:pt idx="1840">
                  <c:v>1E-3</c:v>
                </c:pt>
                <c:pt idx="1841">
                  <c:v>1E-3</c:v>
                </c:pt>
                <c:pt idx="1842">
                  <c:v>1E-3</c:v>
                </c:pt>
                <c:pt idx="1843">
                  <c:v>0</c:v>
                </c:pt>
                <c:pt idx="1844">
                  <c:v>1E-3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1E-3</c:v>
                </c:pt>
                <c:pt idx="1849">
                  <c:v>1E-3</c:v>
                </c:pt>
                <c:pt idx="1850">
                  <c:v>1E-3</c:v>
                </c:pt>
                <c:pt idx="1851">
                  <c:v>0</c:v>
                </c:pt>
                <c:pt idx="1852">
                  <c:v>1E-3</c:v>
                </c:pt>
                <c:pt idx="1853">
                  <c:v>1E-3</c:v>
                </c:pt>
                <c:pt idx="1854">
                  <c:v>1E-3</c:v>
                </c:pt>
                <c:pt idx="1855">
                  <c:v>0</c:v>
                </c:pt>
                <c:pt idx="1856">
                  <c:v>0</c:v>
                </c:pt>
                <c:pt idx="1857">
                  <c:v>1E-3</c:v>
                </c:pt>
                <c:pt idx="1858">
                  <c:v>1E-3</c:v>
                </c:pt>
                <c:pt idx="1859">
                  <c:v>1E-3</c:v>
                </c:pt>
                <c:pt idx="1860">
                  <c:v>0</c:v>
                </c:pt>
                <c:pt idx="1861">
                  <c:v>1E-3</c:v>
                </c:pt>
                <c:pt idx="1862">
                  <c:v>0</c:v>
                </c:pt>
                <c:pt idx="1863">
                  <c:v>1E-3</c:v>
                </c:pt>
                <c:pt idx="1864">
                  <c:v>0</c:v>
                </c:pt>
                <c:pt idx="1865">
                  <c:v>0</c:v>
                </c:pt>
                <c:pt idx="1866">
                  <c:v>1E-3</c:v>
                </c:pt>
                <c:pt idx="1867">
                  <c:v>1E-3</c:v>
                </c:pt>
                <c:pt idx="1868">
                  <c:v>0</c:v>
                </c:pt>
                <c:pt idx="1869">
                  <c:v>0</c:v>
                </c:pt>
                <c:pt idx="1870">
                  <c:v>1E-3</c:v>
                </c:pt>
                <c:pt idx="1871">
                  <c:v>1E-3</c:v>
                </c:pt>
                <c:pt idx="1872">
                  <c:v>1E-3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1E-3</c:v>
                </c:pt>
                <c:pt idx="1877">
                  <c:v>1E-3</c:v>
                </c:pt>
                <c:pt idx="1878">
                  <c:v>1E-3</c:v>
                </c:pt>
                <c:pt idx="1879">
                  <c:v>1E-3</c:v>
                </c:pt>
                <c:pt idx="1880">
                  <c:v>1E-3</c:v>
                </c:pt>
                <c:pt idx="1881">
                  <c:v>0</c:v>
                </c:pt>
                <c:pt idx="1882">
                  <c:v>1E-3</c:v>
                </c:pt>
                <c:pt idx="1883">
                  <c:v>1E-3</c:v>
                </c:pt>
                <c:pt idx="1884">
                  <c:v>1E-3</c:v>
                </c:pt>
                <c:pt idx="1885">
                  <c:v>1E-3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1E-3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1E-3</c:v>
                </c:pt>
                <c:pt idx="1976">
                  <c:v>1E-3</c:v>
                </c:pt>
                <c:pt idx="1977">
                  <c:v>1E-3</c:v>
                </c:pt>
                <c:pt idx="1978">
                  <c:v>1E-3</c:v>
                </c:pt>
                <c:pt idx="1979">
                  <c:v>0</c:v>
                </c:pt>
                <c:pt idx="1980">
                  <c:v>1E-3</c:v>
                </c:pt>
                <c:pt idx="1981">
                  <c:v>1E-3</c:v>
                </c:pt>
                <c:pt idx="1982">
                  <c:v>0</c:v>
                </c:pt>
                <c:pt idx="1983">
                  <c:v>1E-3</c:v>
                </c:pt>
                <c:pt idx="1984">
                  <c:v>1E-3</c:v>
                </c:pt>
                <c:pt idx="1985">
                  <c:v>1E-3</c:v>
                </c:pt>
                <c:pt idx="1986">
                  <c:v>2E-3</c:v>
                </c:pt>
                <c:pt idx="1987">
                  <c:v>2E-3</c:v>
                </c:pt>
                <c:pt idx="1988">
                  <c:v>2E-3</c:v>
                </c:pt>
                <c:pt idx="1989">
                  <c:v>1E-3</c:v>
                </c:pt>
                <c:pt idx="1990">
                  <c:v>2E-3</c:v>
                </c:pt>
                <c:pt idx="1991">
                  <c:v>2E-3</c:v>
                </c:pt>
                <c:pt idx="1992">
                  <c:v>2E-3</c:v>
                </c:pt>
                <c:pt idx="1993">
                  <c:v>2E-3</c:v>
                </c:pt>
                <c:pt idx="1994">
                  <c:v>2E-3</c:v>
                </c:pt>
                <c:pt idx="1995">
                  <c:v>2E-3</c:v>
                </c:pt>
                <c:pt idx="1996">
                  <c:v>1E-3</c:v>
                </c:pt>
                <c:pt idx="1997">
                  <c:v>2E-3</c:v>
                </c:pt>
                <c:pt idx="1998">
                  <c:v>1E-3</c:v>
                </c:pt>
                <c:pt idx="1999">
                  <c:v>2E-3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1E-3</c:v>
                </c:pt>
                <c:pt idx="2004">
                  <c:v>1E-3</c:v>
                </c:pt>
                <c:pt idx="2005">
                  <c:v>0</c:v>
                </c:pt>
                <c:pt idx="2006">
                  <c:v>1E-3</c:v>
                </c:pt>
                <c:pt idx="2007">
                  <c:v>2E-3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1E-3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1E-3</c:v>
                </c:pt>
                <c:pt idx="2058">
                  <c:v>1E-3</c:v>
                </c:pt>
                <c:pt idx="2059">
                  <c:v>0</c:v>
                </c:pt>
                <c:pt idx="2060">
                  <c:v>1E-3</c:v>
                </c:pt>
                <c:pt idx="2061">
                  <c:v>1E-3</c:v>
                </c:pt>
                <c:pt idx="2062">
                  <c:v>0</c:v>
                </c:pt>
                <c:pt idx="2063">
                  <c:v>1E-3</c:v>
                </c:pt>
                <c:pt idx="2064">
                  <c:v>1E-3</c:v>
                </c:pt>
                <c:pt idx="2065">
                  <c:v>1E-3</c:v>
                </c:pt>
                <c:pt idx="2066">
                  <c:v>1E-3</c:v>
                </c:pt>
                <c:pt idx="2067">
                  <c:v>2E-3</c:v>
                </c:pt>
                <c:pt idx="2068">
                  <c:v>1E-3</c:v>
                </c:pt>
                <c:pt idx="2069">
                  <c:v>1E-3</c:v>
                </c:pt>
                <c:pt idx="2070">
                  <c:v>1E-3</c:v>
                </c:pt>
                <c:pt idx="2071">
                  <c:v>2E-3</c:v>
                </c:pt>
                <c:pt idx="2072">
                  <c:v>2E-3</c:v>
                </c:pt>
                <c:pt idx="2073">
                  <c:v>1E-3</c:v>
                </c:pt>
                <c:pt idx="2074">
                  <c:v>1E-3</c:v>
                </c:pt>
                <c:pt idx="2075">
                  <c:v>0</c:v>
                </c:pt>
                <c:pt idx="2076">
                  <c:v>1E-3</c:v>
                </c:pt>
                <c:pt idx="2077">
                  <c:v>1E-3</c:v>
                </c:pt>
                <c:pt idx="2078">
                  <c:v>2E-3</c:v>
                </c:pt>
                <c:pt idx="2079">
                  <c:v>1E-3</c:v>
                </c:pt>
                <c:pt idx="2080">
                  <c:v>2E-3</c:v>
                </c:pt>
                <c:pt idx="2081">
                  <c:v>1E-3</c:v>
                </c:pt>
                <c:pt idx="2082">
                  <c:v>1E-3</c:v>
                </c:pt>
                <c:pt idx="2083">
                  <c:v>1E-3</c:v>
                </c:pt>
                <c:pt idx="2084">
                  <c:v>1E-3</c:v>
                </c:pt>
                <c:pt idx="2085">
                  <c:v>2E-3</c:v>
                </c:pt>
                <c:pt idx="2086">
                  <c:v>1E-3</c:v>
                </c:pt>
                <c:pt idx="2087">
                  <c:v>2E-3</c:v>
                </c:pt>
                <c:pt idx="2088">
                  <c:v>2E-3</c:v>
                </c:pt>
                <c:pt idx="2089">
                  <c:v>1E-3</c:v>
                </c:pt>
                <c:pt idx="2090">
                  <c:v>2E-3</c:v>
                </c:pt>
                <c:pt idx="2091">
                  <c:v>2E-3</c:v>
                </c:pt>
                <c:pt idx="2092">
                  <c:v>2E-3</c:v>
                </c:pt>
                <c:pt idx="2093">
                  <c:v>1E-3</c:v>
                </c:pt>
                <c:pt idx="2094">
                  <c:v>1E-3</c:v>
                </c:pt>
                <c:pt idx="2095">
                  <c:v>1E-3</c:v>
                </c:pt>
                <c:pt idx="2096">
                  <c:v>1E-3</c:v>
                </c:pt>
                <c:pt idx="2097">
                  <c:v>1E-3</c:v>
                </c:pt>
                <c:pt idx="2098">
                  <c:v>0</c:v>
                </c:pt>
                <c:pt idx="2099">
                  <c:v>1E-3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2E-3</c:v>
                </c:pt>
                <c:pt idx="2107">
                  <c:v>1E-3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1E-3</c:v>
                </c:pt>
                <c:pt idx="2113">
                  <c:v>2E-3</c:v>
                </c:pt>
                <c:pt idx="2114">
                  <c:v>1E-3</c:v>
                </c:pt>
                <c:pt idx="2115">
                  <c:v>2E-3</c:v>
                </c:pt>
                <c:pt idx="2116">
                  <c:v>2E-3</c:v>
                </c:pt>
                <c:pt idx="2117">
                  <c:v>2E-3</c:v>
                </c:pt>
                <c:pt idx="2118">
                  <c:v>1E-3</c:v>
                </c:pt>
                <c:pt idx="2119">
                  <c:v>1E-3</c:v>
                </c:pt>
                <c:pt idx="2120">
                  <c:v>0</c:v>
                </c:pt>
                <c:pt idx="2121">
                  <c:v>2E-3</c:v>
                </c:pt>
                <c:pt idx="2122">
                  <c:v>0</c:v>
                </c:pt>
                <c:pt idx="2123">
                  <c:v>0</c:v>
                </c:pt>
                <c:pt idx="2124">
                  <c:v>2E-3</c:v>
                </c:pt>
                <c:pt idx="2125">
                  <c:v>1E-3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1E-3</c:v>
                </c:pt>
                <c:pt idx="2140">
                  <c:v>0</c:v>
                </c:pt>
                <c:pt idx="2141">
                  <c:v>1E-3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1E-3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1E-3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1E-3</c:v>
                </c:pt>
                <c:pt idx="2163">
                  <c:v>1E-3</c:v>
                </c:pt>
                <c:pt idx="2164">
                  <c:v>2E-3</c:v>
                </c:pt>
                <c:pt idx="2165">
                  <c:v>1E-3</c:v>
                </c:pt>
                <c:pt idx="2166">
                  <c:v>1E-3</c:v>
                </c:pt>
                <c:pt idx="2167">
                  <c:v>1E-3</c:v>
                </c:pt>
                <c:pt idx="2168">
                  <c:v>2E-3</c:v>
                </c:pt>
                <c:pt idx="2169">
                  <c:v>1E-3</c:v>
                </c:pt>
                <c:pt idx="2170">
                  <c:v>2E-3</c:v>
                </c:pt>
                <c:pt idx="2171">
                  <c:v>2E-3</c:v>
                </c:pt>
                <c:pt idx="2172">
                  <c:v>2E-3</c:v>
                </c:pt>
                <c:pt idx="2173">
                  <c:v>2E-3</c:v>
                </c:pt>
                <c:pt idx="2174">
                  <c:v>2E-3</c:v>
                </c:pt>
                <c:pt idx="2175">
                  <c:v>1E-3</c:v>
                </c:pt>
                <c:pt idx="2176">
                  <c:v>2E-3</c:v>
                </c:pt>
                <c:pt idx="2177">
                  <c:v>1E-3</c:v>
                </c:pt>
                <c:pt idx="2178">
                  <c:v>2E-3</c:v>
                </c:pt>
                <c:pt idx="2179">
                  <c:v>2E-3</c:v>
                </c:pt>
                <c:pt idx="2180">
                  <c:v>2E-3</c:v>
                </c:pt>
                <c:pt idx="2181">
                  <c:v>2E-3</c:v>
                </c:pt>
                <c:pt idx="2182">
                  <c:v>2E-3</c:v>
                </c:pt>
                <c:pt idx="2183">
                  <c:v>1E-3</c:v>
                </c:pt>
                <c:pt idx="2184">
                  <c:v>1E-3</c:v>
                </c:pt>
                <c:pt idx="2185">
                  <c:v>1E-3</c:v>
                </c:pt>
                <c:pt idx="2186">
                  <c:v>1E-3</c:v>
                </c:pt>
                <c:pt idx="2187">
                  <c:v>2E-3</c:v>
                </c:pt>
                <c:pt idx="2188">
                  <c:v>1E-3</c:v>
                </c:pt>
                <c:pt idx="2189">
                  <c:v>1E-3</c:v>
                </c:pt>
                <c:pt idx="2190">
                  <c:v>0</c:v>
                </c:pt>
                <c:pt idx="2191">
                  <c:v>1E-3</c:v>
                </c:pt>
                <c:pt idx="2192">
                  <c:v>2E-3</c:v>
                </c:pt>
                <c:pt idx="2193">
                  <c:v>2E-3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2E-3</c:v>
                </c:pt>
                <c:pt idx="2198">
                  <c:v>0</c:v>
                </c:pt>
                <c:pt idx="2199">
                  <c:v>0</c:v>
                </c:pt>
                <c:pt idx="2200">
                  <c:v>1E-3</c:v>
                </c:pt>
                <c:pt idx="2201">
                  <c:v>2E-3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1E-3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1E-3</c:v>
                </c:pt>
                <c:pt idx="2226">
                  <c:v>0</c:v>
                </c:pt>
                <c:pt idx="2227">
                  <c:v>0</c:v>
                </c:pt>
                <c:pt idx="2228">
                  <c:v>1E-3</c:v>
                </c:pt>
                <c:pt idx="2229">
                  <c:v>1E-3</c:v>
                </c:pt>
                <c:pt idx="2230">
                  <c:v>0</c:v>
                </c:pt>
                <c:pt idx="2231">
                  <c:v>0</c:v>
                </c:pt>
                <c:pt idx="2232">
                  <c:v>1E-3</c:v>
                </c:pt>
                <c:pt idx="2233">
                  <c:v>1E-3</c:v>
                </c:pt>
                <c:pt idx="2234">
                  <c:v>0</c:v>
                </c:pt>
                <c:pt idx="2235">
                  <c:v>0</c:v>
                </c:pt>
                <c:pt idx="2236">
                  <c:v>1E-3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1E-3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1E-3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1E-3</c:v>
                </c:pt>
                <c:pt idx="2263">
                  <c:v>1E-3</c:v>
                </c:pt>
                <c:pt idx="2264">
                  <c:v>0</c:v>
                </c:pt>
                <c:pt idx="2265">
                  <c:v>0</c:v>
                </c:pt>
                <c:pt idx="2266">
                  <c:v>1E-3</c:v>
                </c:pt>
                <c:pt idx="2267">
                  <c:v>1E-3</c:v>
                </c:pt>
                <c:pt idx="2268">
                  <c:v>1E-3</c:v>
                </c:pt>
                <c:pt idx="2269">
                  <c:v>1E-3</c:v>
                </c:pt>
                <c:pt idx="2270">
                  <c:v>1E-3</c:v>
                </c:pt>
                <c:pt idx="2271">
                  <c:v>1E-3</c:v>
                </c:pt>
                <c:pt idx="2272">
                  <c:v>0</c:v>
                </c:pt>
                <c:pt idx="2273">
                  <c:v>1E-3</c:v>
                </c:pt>
                <c:pt idx="2274">
                  <c:v>1E-3</c:v>
                </c:pt>
                <c:pt idx="2275">
                  <c:v>1E-3</c:v>
                </c:pt>
                <c:pt idx="2276">
                  <c:v>1E-3</c:v>
                </c:pt>
                <c:pt idx="2277">
                  <c:v>2E-3</c:v>
                </c:pt>
                <c:pt idx="2278">
                  <c:v>1E-3</c:v>
                </c:pt>
                <c:pt idx="2279">
                  <c:v>1E-3</c:v>
                </c:pt>
                <c:pt idx="2280">
                  <c:v>2E-3</c:v>
                </c:pt>
                <c:pt idx="2281">
                  <c:v>2E-3</c:v>
                </c:pt>
                <c:pt idx="2282">
                  <c:v>2E-3</c:v>
                </c:pt>
                <c:pt idx="2283">
                  <c:v>2E-3</c:v>
                </c:pt>
                <c:pt idx="2284">
                  <c:v>2E-3</c:v>
                </c:pt>
                <c:pt idx="2285">
                  <c:v>1E-3</c:v>
                </c:pt>
                <c:pt idx="2286">
                  <c:v>1E-3</c:v>
                </c:pt>
                <c:pt idx="2287">
                  <c:v>1E-3</c:v>
                </c:pt>
                <c:pt idx="2288">
                  <c:v>1E-3</c:v>
                </c:pt>
                <c:pt idx="2289">
                  <c:v>1E-3</c:v>
                </c:pt>
                <c:pt idx="2290">
                  <c:v>1E-3</c:v>
                </c:pt>
                <c:pt idx="2291">
                  <c:v>0</c:v>
                </c:pt>
                <c:pt idx="2292">
                  <c:v>1E-3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1E-3</c:v>
                </c:pt>
                <c:pt idx="2299">
                  <c:v>1E-3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1E-3</c:v>
                </c:pt>
                <c:pt idx="2304">
                  <c:v>1E-3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1E-3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1E-3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1E-3</c:v>
                </c:pt>
                <c:pt idx="2324">
                  <c:v>1E-3</c:v>
                </c:pt>
                <c:pt idx="2325">
                  <c:v>1E-3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1E-3</c:v>
                </c:pt>
                <c:pt idx="2331">
                  <c:v>2E-3</c:v>
                </c:pt>
                <c:pt idx="2332">
                  <c:v>2E-3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2E-3</c:v>
                </c:pt>
                <c:pt idx="2342">
                  <c:v>0</c:v>
                </c:pt>
                <c:pt idx="2343">
                  <c:v>1E-3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1E-3</c:v>
                </c:pt>
                <c:pt idx="2355">
                  <c:v>1E-3</c:v>
                </c:pt>
                <c:pt idx="2356">
                  <c:v>1E-3</c:v>
                </c:pt>
                <c:pt idx="2357">
                  <c:v>1E-3</c:v>
                </c:pt>
                <c:pt idx="2358">
                  <c:v>1E-3</c:v>
                </c:pt>
                <c:pt idx="2359">
                  <c:v>1E-3</c:v>
                </c:pt>
                <c:pt idx="2360">
                  <c:v>1E-3</c:v>
                </c:pt>
                <c:pt idx="2361">
                  <c:v>1E-3</c:v>
                </c:pt>
                <c:pt idx="2362">
                  <c:v>1E-3</c:v>
                </c:pt>
                <c:pt idx="2363">
                  <c:v>0</c:v>
                </c:pt>
                <c:pt idx="2364">
                  <c:v>1E-3</c:v>
                </c:pt>
                <c:pt idx="2365">
                  <c:v>1E-3</c:v>
                </c:pt>
                <c:pt idx="2366">
                  <c:v>0</c:v>
                </c:pt>
                <c:pt idx="2367">
                  <c:v>0</c:v>
                </c:pt>
                <c:pt idx="2368">
                  <c:v>1E-3</c:v>
                </c:pt>
                <c:pt idx="2369">
                  <c:v>1E-3</c:v>
                </c:pt>
                <c:pt idx="2370">
                  <c:v>1E-3</c:v>
                </c:pt>
                <c:pt idx="2371">
                  <c:v>1E-3</c:v>
                </c:pt>
                <c:pt idx="2372">
                  <c:v>1E-3</c:v>
                </c:pt>
                <c:pt idx="2373">
                  <c:v>1E-3</c:v>
                </c:pt>
                <c:pt idx="2374">
                  <c:v>1E-3</c:v>
                </c:pt>
                <c:pt idx="2375">
                  <c:v>1E-3</c:v>
                </c:pt>
                <c:pt idx="2376">
                  <c:v>1E-3</c:v>
                </c:pt>
                <c:pt idx="2377">
                  <c:v>1E-3</c:v>
                </c:pt>
                <c:pt idx="2378">
                  <c:v>1E-3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2E-3</c:v>
                </c:pt>
                <c:pt idx="2389">
                  <c:v>1E-3</c:v>
                </c:pt>
                <c:pt idx="2390">
                  <c:v>1E-3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1E-3</c:v>
                </c:pt>
                <c:pt idx="2396">
                  <c:v>1E-3</c:v>
                </c:pt>
                <c:pt idx="2397">
                  <c:v>0</c:v>
                </c:pt>
                <c:pt idx="2398">
                  <c:v>1E-3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1E-3</c:v>
                </c:pt>
                <c:pt idx="2415">
                  <c:v>1E-3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1E-3</c:v>
                </c:pt>
                <c:pt idx="2427">
                  <c:v>1E-3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1E-3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1E-3</c:v>
                </c:pt>
                <c:pt idx="2441">
                  <c:v>1E-3</c:v>
                </c:pt>
                <c:pt idx="2442">
                  <c:v>1E-3</c:v>
                </c:pt>
                <c:pt idx="2443">
                  <c:v>1E-3</c:v>
                </c:pt>
                <c:pt idx="2444">
                  <c:v>1E-3</c:v>
                </c:pt>
                <c:pt idx="2445">
                  <c:v>1E-3</c:v>
                </c:pt>
                <c:pt idx="2446">
                  <c:v>1E-3</c:v>
                </c:pt>
                <c:pt idx="2447">
                  <c:v>1E-3</c:v>
                </c:pt>
                <c:pt idx="2448">
                  <c:v>1E-3</c:v>
                </c:pt>
                <c:pt idx="2449">
                  <c:v>1E-3</c:v>
                </c:pt>
                <c:pt idx="2450">
                  <c:v>1E-3</c:v>
                </c:pt>
                <c:pt idx="2451">
                  <c:v>1E-3</c:v>
                </c:pt>
                <c:pt idx="2452">
                  <c:v>2E-3</c:v>
                </c:pt>
                <c:pt idx="2453">
                  <c:v>1E-3</c:v>
                </c:pt>
                <c:pt idx="2454">
                  <c:v>1E-3</c:v>
                </c:pt>
                <c:pt idx="2455">
                  <c:v>1E-3</c:v>
                </c:pt>
                <c:pt idx="2456">
                  <c:v>1E-3</c:v>
                </c:pt>
                <c:pt idx="2457">
                  <c:v>1E-3</c:v>
                </c:pt>
                <c:pt idx="2458">
                  <c:v>1E-3</c:v>
                </c:pt>
                <c:pt idx="2459">
                  <c:v>1E-3</c:v>
                </c:pt>
                <c:pt idx="2460">
                  <c:v>1E-3</c:v>
                </c:pt>
                <c:pt idx="2461">
                  <c:v>1E-3</c:v>
                </c:pt>
                <c:pt idx="2462">
                  <c:v>1E-3</c:v>
                </c:pt>
                <c:pt idx="2463">
                  <c:v>1E-3</c:v>
                </c:pt>
                <c:pt idx="2464">
                  <c:v>1E-3</c:v>
                </c:pt>
                <c:pt idx="2465">
                  <c:v>1E-3</c:v>
                </c:pt>
                <c:pt idx="2466">
                  <c:v>0</c:v>
                </c:pt>
                <c:pt idx="2467">
                  <c:v>1E-3</c:v>
                </c:pt>
                <c:pt idx="2468">
                  <c:v>0</c:v>
                </c:pt>
                <c:pt idx="2469">
                  <c:v>1E-3</c:v>
                </c:pt>
                <c:pt idx="2470">
                  <c:v>1E-3</c:v>
                </c:pt>
                <c:pt idx="2471">
                  <c:v>1E-3</c:v>
                </c:pt>
                <c:pt idx="2472">
                  <c:v>1E-3</c:v>
                </c:pt>
                <c:pt idx="2473">
                  <c:v>1E-3</c:v>
                </c:pt>
                <c:pt idx="2474">
                  <c:v>1E-3</c:v>
                </c:pt>
                <c:pt idx="2475">
                  <c:v>1E-3</c:v>
                </c:pt>
                <c:pt idx="2476">
                  <c:v>1E-3</c:v>
                </c:pt>
                <c:pt idx="2477">
                  <c:v>1E-3</c:v>
                </c:pt>
                <c:pt idx="2478">
                  <c:v>1E-3</c:v>
                </c:pt>
                <c:pt idx="2479">
                  <c:v>1E-3</c:v>
                </c:pt>
                <c:pt idx="2480">
                  <c:v>1E-3</c:v>
                </c:pt>
                <c:pt idx="2481">
                  <c:v>1E-3</c:v>
                </c:pt>
                <c:pt idx="2482">
                  <c:v>1E-3</c:v>
                </c:pt>
                <c:pt idx="2483">
                  <c:v>1E-3</c:v>
                </c:pt>
                <c:pt idx="2484">
                  <c:v>1E-3</c:v>
                </c:pt>
                <c:pt idx="2485">
                  <c:v>1E-3</c:v>
                </c:pt>
                <c:pt idx="2486">
                  <c:v>1E-3</c:v>
                </c:pt>
                <c:pt idx="2487">
                  <c:v>0</c:v>
                </c:pt>
                <c:pt idx="2488">
                  <c:v>1E-3</c:v>
                </c:pt>
                <c:pt idx="2489">
                  <c:v>1E-3</c:v>
                </c:pt>
                <c:pt idx="2490">
                  <c:v>1E-3</c:v>
                </c:pt>
                <c:pt idx="2491">
                  <c:v>0</c:v>
                </c:pt>
                <c:pt idx="2492">
                  <c:v>1E-3</c:v>
                </c:pt>
                <c:pt idx="2493">
                  <c:v>1E-3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1E-3</c:v>
                </c:pt>
                <c:pt idx="2500">
                  <c:v>1E-3</c:v>
                </c:pt>
                <c:pt idx="2501">
                  <c:v>1E-3</c:v>
                </c:pt>
                <c:pt idx="2502">
                  <c:v>1E-3</c:v>
                </c:pt>
                <c:pt idx="2503">
                  <c:v>1E-3</c:v>
                </c:pt>
                <c:pt idx="2504">
                  <c:v>1E-3</c:v>
                </c:pt>
                <c:pt idx="2505">
                  <c:v>1E-3</c:v>
                </c:pt>
                <c:pt idx="2506">
                  <c:v>0</c:v>
                </c:pt>
                <c:pt idx="2507">
                  <c:v>1E-3</c:v>
                </c:pt>
                <c:pt idx="2508">
                  <c:v>0</c:v>
                </c:pt>
                <c:pt idx="2509">
                  <c:v>0</c:v>
                </c:pt>
                <c:pt idx="2510">
                  <c:v>1E-3</c:v>
                </c:pt>
                <c:pt idx="2511">
                  <c:v>1E-3</c:v>
                </c:pt>
                <c:pt idx="2512">
                  <c:v>0</c:v>
                </c:pt>
                <c:pt idx="2513">
                  <c:v>1E-3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1E-3</c:v>
                </c:pt>
                <c:pt idx="2522">
                  <c:v>0</c:v>
                </c:pt>
                <c:pt idx="2523">
                  <c:v>1E-3</c:v>
                </c:pt>
                <c:pt idx="2524">
                  <c:v>1E-3</c:v>
                </c:pt>
                <c:pt idx="2525">
                  <c:v>3.0000000000000001E-3</c:v>
                </c:pt>
                <c:pt idx="2526">
                  <c:v>3.0000000000000001E-3</c:v>
                </c:pt>
                <c:pt idx="2527">
                  <c:v>4.0000000000000001E-3</c:v>
                </c:pt>
                <c:pt idx="2528">
                  <c:v>4.0000000000000001E-3</c:v>
                </c:pt>
                <c:pt idx="2529">
                  <c:v>1E-3</c:v>
                </c:pt>
                <c:pt idx="2530">
                  <c:v>1E-3</c:v>
                </c:pt>
                <c:pt idx="2531">
                  <c:v>1E-3</c:v>
                </c:pt>
                <c:pt idx="2532">
                  <c:v>1E-3</c:v>
                </c:pt>
                <c:pt idx="2533">
                  <c:v>1E-3</c:v>
                </c:pt>
                <c:pt idx="2534">
                  <c:v>1E-3</c:v>
                </c:pt>
                <c:pt idx="2535">
                  <c:v>1E-3</c:v>
                </c:pt>
                <c:pt idx="2536">
                  <c:v>1E-3</c:v>
                </c:pt>
                <c:pt idx="2537">
                  <c:v>0</c:v>
                </c:pt>
                <c:pt idx="2538">
                  <c:v>0</c:v>
                </c:pt>
                <c:pt idx="2539">
                  <c:v>1E-3</c:v>
                </c:pt>
                <c:pt idx="2540">
                  <c:v>0</c:v>
                </c:pt>
                <c:pt idx="2541">
                  <c:v>1E-3</c:v>
                </c:pt>
                <c:pt idx="2542">
                  <c:v>0</c:v>
                </c:pt>
                <c:pt idx="2543">
                  <c:v>1E-3</c:v>
                </c:pt>
                <c:pt idx="2544">
                  <c:v>1E-3</c:v>
                </c:pt>
                <c:pt idx="2545">
                  <c:v>0</c:v>
                </c:pt>
                <c:pt idx="2546">
                  <c:v>1E-3</c:v>
                </c:pt>
                <c:pt idx="2547">
                  <c:v>0</c:v>
                </c:pt>
                <c:pt idx="2548">
                  <c:v>1E-3</c:v>
                </c:pt>
                <c:pt idx="2549">
                  <c:v>1E-3</c:v>
                </c:pt>
                <c:pt idx="2550">
                  <c:v>0</c:v>
                </c:pt>
                <c:pt idx="2551">
                  <c:v>0</c:v>
                </c:pt>
                <c:pt idx="2552">
                  <c:v>1E-3</c:v>
                </c:pt>
                <c:pt idx="2553">
                  <c:v>2E-3</c:v>
                </c:pt>
                <c:pt idx="2554">
                  <c:v>1E-3</c:v>
                </c:pt>
                <c:pt idx="2555">
                  <c:v>0</c:v>
                </c:pt>
                <c:pt idx="2556">
                  <c:v>1E-3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1E-3</c:v>
                </c:pt>
                <c:pt idx="2565">
                  <c:v>1E-3</c:v>
                </c:pt>
                <c:pt idx="2566">
                  <c:v>0</c:v>
                </c:pt>
                <c:pt idx="2567">
                  <c:v>0</c:v>
                </c:pt>
                <c:pt idx="2568">
                  <c:v>1E-3</c:v>
                </c:pt>
                <c:pt idx="2569">
                  <c:v>1E-3</c:v>
                </c:pt>
                <c:pt idx="2570">
                  <c:v>1E-3</c:v>
                </c:pt>
                <c:pt idx="2571">
                  <c:v>1E-3</c:v>
                </c:pt>
                <c:pt idx="2572">
                  <c:v>1E-3</c:v>
                </c:pt>
                <c:pt idx="2573">
                  <c:v>0</c:v>
                </c:pt>
                <c:pt idx="2574">
                  <c:v>0</c:v>
                </c:pt>
                <c:pt idx="2575">
                  <c:v>1E-3</c:v>
                </c:pt>
                <c:pt idx="2576">
                  <c:v>0</c:v>
                </c:pt>
                <c:pt idx="2577">
                  <c:v>1E-3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1E-3</c:v>
                </c:pt>
                <c:pt idx="2585">
                  <c:v>1E-3</c:v>
                </c:pt>
                <c:pt idx="2586">
                  <c:v>0</c:v>
                </c:pt>
                <c:pt idx="2587">
                  <c:v>1E-3</c:v>
                </c:pt>
                <c:pt idx="2588">
                  <c:v>0</c:v>
                </c:pt>
                <c:pt idx="2589">
                  <c:v>0</c:v>
                </c:pt>
                <c:pt idx="2590">
                  <c:v>1E-3</c:v>
                </c:pt>
                <c:pt idx="2591">
                  <c:v>1E-3</c:v>
                </c:pt>
                <c:pt idx="2592">
                  <c:v>1E-3</c:v>
                </c:pt>
                <c:pt idx="2593">
                  <c:v>0</c:v>
                </c:pt>
                <c:pt idx="2594">
                  <c:v>0</c:v>
                </c:pt>
                <c:pt idx="2595">
                  <c:v>1E-3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1E-3</c:v>
                </c:pt>
                <c:pt idx="2600">
                  <c:v>0</c:v>
                </c:pt>
                <c:pt idx="2601">
                  <c:v>1E-3</c:v>
                </c:pt>
                <c:pt idx="2602">
                  <c:v>0</c:v>
                </c:pt>
                <c:pt idx="2603">
                  <c:v>1E-3</c:v>
                </c:pt>
                <c:pt idx="2604">
                  <c:v>0</c:v>
                </c:pt>
                <c:pt idx="2605">
                  <c:v>1E-3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2E-3</c:v>
                </c:pt>
                <c:pt idx="2612">
                  <c:v>1E-3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1E-3</c:v>
                </c:pt>
                <c:pt idx="2631">
                  <c:v>0</c:v>
                </c:pt>
                <c:pt idx="2632">
                  <c:v>1E-3</c:v>
                </c:pt>
                <c:pt idx="2633">
                  <c:v>1E-3</c:v>
                </c:pt>
                <c:pt idx="2634">
                  <c:v>1E-3</c:v>
                </c:pt>
                <c:pt idx="2635">
                  <c:v>0</c:v>
                </c:pt>
                <c:pt idx="2636">
                  <c:v>1E-3</c:v>
                </c:pt>
                <c:pt idx="2637">
                  <c:v>0</c:v>
                </c:pt>
                <c:pt idx="2638">
                  <c:v>0</c:v>
                </c:pt>
                <c:pt idx="2639">
                  <c:v>2E-3</c:v>
                </c:pt>
                <c:pt idx="2640">
                  <c:v>1E-3</c:v>
                </c:pt>
                <c:pt idx="2641">
                  <c:v>1E-3</c:v>
                </c:pt>
                <c:pt idx="2642">
                  <c:v>2E-3</c:v>
                </c:pt>
                <c:pt idx="2643">
                  <c:v>1E-3</c:v>
                </c:pt>
                <c:pt idx="2644">
                  <c:v>1E-3</c:v>
                </c:pt>
                <c:pt idx="2645">
                  <c:v>2E-3</c:v>
                </c:pt>
                <c:pt idx="2646">
                  <c:v>1E-3</c:v>
                </c:pt>
                <c:pt idx="2647">
                  <c:v>1E-3</c:v>
                </c:pt>
                <c:pt idx="2648">
                  <c:v>1E-3</c:v>
                </c:pt>
                <c:pt idx="2649">
                  <c:v>1E-3</c:v>
                </c:pt>
                <c:pt idx="2650">
                  <c:v>1E-3</c:v>
                </c:pt>
                <c:pt idx="2651">
                  <c:v>1E-3</c:v>
                </c:pt>
                <c:pt idx="2652">
                  <c:v>1E-3</c:v>
                </c:pt>
                <c:pt idx="2653">
                  <c:v>1E-3</c:v>
                </c:pt>
                <c:pt idx="2654">
                  <c:v>2E-3</c:v>
                </c:pt>
                <c:pt idx="2655">
                  <c:v>1E-3</c:v>
                </c:pt>
                <c:pt idx="2656">
                  <c:v>2E-3</c:v>
                </c:pt>
                <c:pt idx="2657">
                  <c:v>1E-3</c:v>
                </c:pt>
                <c:pt idx="2658">
                  <c:v>1E-3</c:v>
                </c:pt>
                <c:pt idx="2659">
                  <c:v>1E-3</c:v>
                </c:pt>
                <c:pt idx="2660">
                  <c:v>2E-3</c:v>
                </c:pt>
                <c:pt idx="2661">
                  <c:v>1E-3</c:v>
                </c:pt>
                <c:pt idx="2662">
                  <c:v>1E-3</c:v>
                </c:pt>
                <c:pt idx="2663">
                  <c:v>1E-3</c:v>
                </c:pt>
                <c:pt idx="2664">
                  <c:v>1E-3</c:v>
                </c:pt>
                <c:pt idx="2665">
                  <c:v>1E-3</c:v>
                </c:pt>
                <c:pt idx="2666">
                  <c:v>0</c:v>
                </c:pt>
                <c:pt idx="2667">
                  <c:v>0</c:v>
                </c:pt>
                <c:pt idx="2668">
                  <c:v>1E-3</c:v>
                </c:pt>
                <c:pt idx="2669">
                  <c:v>1E-3</c:v>
                </c:pt>
                <c:pt idx="2670">
                  <c:v>0</c:v>
                </c:pt>
                <c:pt idx="2671">
                  <c:v>0</c:v>
                </c:pt>
                <c:pt idx="2672">
                  <c:v>1E-3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1E-3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1E-3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2E-3</c:v>
                </c:pt>
                <c:pt idx="2694">
                  <c:v>1E-3</c:v>
                </c:pt>
                <c:pt idx="2695">
                  <c:v>1E-3</c:v>
                </c:pt>
                <c:pt idx="2696">
                  <c:v>2E-3</c:v>
                </c:pt>
                <c:pt idx="2697">
                  <c:v>1E-3</c:v>
                </c:pt>
                <c:pt idx="2698">
                  <c:v>0</c:v>
                </c:pt>
                <c:pt idx="2699">
                  <c:v>1E-3</c:v>
                </c:pt>
                <c:pt idx="2700">
                  <c:v>2E-3</c:v>
                </c:pt>
                <c:pt idx="2701">
                  <c:v>2E-3</c:v>
                </c:pt>
                <c:pt idx="2702">
                  <c:v>3.0000000000000001E-3</c:v>
                </c:pt>
                <c:pt idx="2703">
                  <c:v>2E-3</c:v>
                </c:pt>
                <c:pt idx="2704">
                  <c:v>1E-3</c:v>
                </c:pt>
                <c:pt idx="2705">
                  <c:v>1E-3</c:v>
                </c:pt>
                <c:pt idx="2706">
                  <c:v>1E-3</c:v>
                </c:pt>
                <c:pt idx="2707">
                  <c:v>1E-3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1E-3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2E-3</c:v>
                </c:pt>
                <c:pt idx="2724">
                  <c:v>1E-3</c:v>
                </c:pt>
                <c:pt idx="2725">
                  <c:v>2E-3</c:v>
                </c:pt>
                <c:pt idx="2726">
                  <c:v>2E-3</c:v>
                </c:pt>
                <c:pt idx="2727">
                  <c:v>0</c:v>
                </c:pt>
                <c:pt idx="2728">
                  <c:v>1E-3</c:v>
                </c:pt>
                <c:pt idx="2729">
                  <c:v>0</c:v>
                </c:pt>
                <c:pt idx="2730">
                  <c:v>1E-3</c:v>
                </c:pt>
                <c:pt idx="2731">
                  <c:v>1E-3</c:v>
                </c:pt>
                <c:pt idx="2732">
                  <c:v>1E-3</c:v>
                </c:pt>
                <c:pt idx="2733">
                  <c:v>1E-3</c:v>
                </c:pt>
                <c:pt idx="2734">
                  <c:v>1E-3</c:v>
                </c:pt>
                <c:pt idx="2735">
                  <c:v>1E-3</c:v>
                </c:pt>
                <c:pt idx="2736">
                  <c:v>1E-3</c:v>
                </c:pt>
                <c:pt idx="2737">
                  <c:v>1E-3</c:v>
                </c:pt>
                <c:pt idx="2738">
                  <c:v>1E-3</c:v>
                </c:pt>
                <c:pt idx="2739">
                  <c:v>2E-3</c:v>
                </c:pt>
                <c:pt idx="2740">
                  <c:v>1E-3</c:v>
                </c:pt>
                <c:pt idx="2741">
                  <c:v>1E-3</c:v>
                </c:pt>
                <c:pt idx="2742">
                  <c:v>1E-3</c:v>
                </c:pt>
                <c:pt idx="2743">
                  <c:v>1E-3</c:v>
                </c:pt>
                <c:pt idx="2744">
                  <c:v>1E-3</c:v>
                </c:pt>
                <c:pt idx="2745">
                  <c:v>1E-3</c:v>
                </c:pt>
                <c:pt idx="2746">
                  <c:v>1E-3</c:v>
                </c:pt>
                <c:pt idx="2747">
                  <c:v>1E-3</c:v>
                </c:pt>
                <c:pt idx="2748">
                  <c:v>1E-3</c:v>
                </c:pt>
                <c:pt idx="2749">
                  <c:v>1E-3</c:v>
                </c:pt>
                <c:pt idx="2750">
                  <c:v>1E-3</c:v>
                </c:pt>
                <c:pt idx="2751">
                  <c:v>1E-3</c:v>
                </c:pt>
                <c:pt idx="2752">
                  <c:v>1E-3</c:v>
                </c:pt>
                <c:pt idx="2753">
                  <c:v>1E-3</c:v>
                </c:pt>
                <c:pt idx="2754">
                  <c:v>1E-3</c:v>
                </c:pt>
                <c:pt idx="2755">
                  <c:v>2E-3</c:v>
                </c:pt>
                <c:pt idx="2756">
                  <c:v>1E-3</c:v>
                </c:pt>
                <c:pt idx="2757">
                  <c:v>2E-3</c:v>
                </c:pt>
                <c:pt idx="2758">
                  <c:v>1E-3</c:v>
                </c:pt>
                <c:pt idx="2759">
                  <c:v>1E-3</c:v>
                </c:pt>
                <c:pt idx="2760">
                  <c:v>2E-3</c:v>
                </c:pt>
                <c:pt idx="2761">
                  <c:v>2E-3</c:v>
                </c:pt>
                <c:pt idx="2762">
                  <c:v>2E-3</c:v>
                </c:pt>
                <c:pt idx="2763">
                  <c:v>2E-3</c:v>
                </c:pt>
                <c:pt idx="2764">
                  <c:v>1E-3</c:v>
                </c:pt>
                <c:pt idx="2765">
                  <c:v>1E-3</c:v>
                </c:pt>
                <c:pt idx="2766">
                  <c:v>1E-3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1E-3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2E-3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1E-3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1E-3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2E-3</c:v>
                </c:pt>
                <c:pt idx="2829">
                  <c:v>1E-3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1E-3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1E-3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1E-3</c:v>
                </c:pt>
                <c:pt idx="2861">
                  <c:v>1E-3</c:v>
                </c:pt>
                <c:pt idx="2862">
                  <c:v>1E-3</c:v>
                </c:pt>
                <c:pt idx="2863">
                  <c:v>1E-3</c:v>
                </c:pt>
                <c:pt idx="2864">
                  <c:v>0</c:v>
                </c:pt>
                <c:pt idx="2865">
                  <c:v>1E-3</c:v>
                </c:pt>
                <c:pt idx="2866">
                  <c:v>1E-3</c:v>
                </c:pt>
                <c:pt idx="2867">
                  <c:v>0</c:v>
                </c:pt>
                <c:pt idx="2868">
                  <c:v>0</c:v>
                </c:pt>
                <c:pt idx="2869">
                  <c:v>1E-3</c:v>
                </c:pt>
                <c:pt idx="2870">
                  <c:v>1E-3</c:v>
                </c:pt>
                <c:pt idx="2871">
                  <c:v>0</c:v>
                </c:pt>
                <c:pt idx="2872">
                  <c:v>0</c:v>
                </c:pt>
                <c:pt idx="2873">
                  <c:v>1E-3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2E-3</c:v>
                </c:pt>
                <c:pt idx="2880">
                  <c:v>1E-3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1E-3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1E-3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1E-3</c:v>
                </c:pt>
                <c:pt idx="2921">
                  <c:v>1E-3</c:v>
                </c:pt>
                <c:pt idx="2922">
                  <c:v>0</c:v>
                </c:pt>
                <c:pt idx="2923">
                  <c:v>1E-3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1E-3</c:v>
                </c:pt>
                <c:pt idx="2930">
                  <c:v>1E-3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1E-3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1E-3</c:v>
                </c:pt>
                <c:pt idx="2940">
                  <c:v>1E-3</c:v>
                </c:pt>
                <c:pt idx="2941">
                  <c:v>1E-3</c:v>
                </c:pt>
                <c:pt idx="2942">
                  <c:v>1E-3</c:v>
                </c:pt>
                <c:pt idx="2943">
                  <c:v>0</c:v>
                </c:pt>
                <c:pt idx="2944">
                  <c:v>0</c:v>
                </c:pt>
                <c:pt idx="2945">
                  <c:v>2E-3</c:v>
                </c:pt>
                <c:pt idx="2946">
                  <c:v>1E-3</c:v>
                </c:pt>
                <c:pt idx="2947">
                  <c:v>0</c:v>
                </c:pt>
                <c:pt idx="2948">
                  <c:v>1E-3</c:v>
                </c:pt>
                <c:pt idx="2949">
                  <c:v>1E-3</c:v>
                </c:pt>
                <c:pt idx="2950">
                  <c:v>1E-3</c:v>
                </c:pt>
                <c:pt idx="2951">
                  <c:v>1E-3</c:v>
                </c:pt>
                <c:pt idx="2952">
                  <c:v>2E-3</c:v>
                </c:pt>
                <c:pt idx="2953">
                  <c:v>2E-3</c:v>
                </c:pt>
                <c:pt idx="2954">
                  <c:v>1E-3</c:v>
                </c:pt>
                <c:pt idx="2955">
                  <c:v>1E-3</c:v>
                </c:pt>
                <c:pt idx="2956">
                  <c:v>1E-3</c:v>
                </c:pt>
                <c:pt idx="2957">
                  <c:v>1E-3</c:v>
                </c:pt>
                <c:pt idx="2958">
                  <c:v>1E-3</c:v>
                </c:pt>
                <c:pt idx="2959">
                  <c:v>1E-3</c:v>
                </c:pt>
                <c:pt idx="2960">
                  <c:v>0</c:v>
                </c:pt>
                <c:pt idx="2961">
                  <c:v>1E-3</c:v>
                </c:pt>
                <c:pt idx="2962">
                  <c:v>0</c:v>
                </c:pt>
                <c:pt idx="2963">
                  <c:v>1E-3</c:v>
                </c:pt>
                <c:pt idx="2964">
                  <c:v>0</c:v>
                </c:pt>
                <c:pt idx="2965">
                  <c:v>1E-3</c:v>
                </c:pt>
                <c:pt idx="2966">
                  <c:v>0</c:v>
                </c:pt>
                <c:pt idx="2967">
                  <c:v>0</c:v>
                </c:pt>
                <c:pt idx="2968">
                  <c:v>1E-3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1E-3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1E-3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1E-3</c:v>
                </c:pt>
                <c:pt idx="3024">
                  <c:v>0</c:v>
                </c:pt>
                <c:pt idx="3025">
                  <c:v>1E-3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1E-3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1E-3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1E-3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1E-3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1E-3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1E-3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1E-3</c:v>
                </c:pt>
                <c:pt idx="3151">
                  <c:v>0</c:v>
                </c:pt>
                <c:pt idx="3152">
                  <c:v>0</c:v>
                </c:pt>
                <c:pt idx="3153">
                  <c:v>1E-3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2E-3</c:v>
                </c:pt>
                <c:pt idx="3159">
                  <c:v>2E-3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2E-3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1E-3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1E-3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1E-3</c:v>
                </c:pt>
                <c:pt idx="3202">
                  <c:v>1E-3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1E-3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1E-3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1E-3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1E-3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1E-3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1E-3</c:v>
                </c:pt>
                <c:pt idx="3399">
                  <c:v>0</c:v>
                </c:pt>
                <c:pt idx="3400">
                  <c:v>1E-3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1E-3</c:v>
                </c:pt>
                <c:pt idx="3407">
                  <c:v>1E-3</c:v>
                </c:pt>
                <c:pt idx="3408">
                  <c:v>1E-3</c:v>
                </c:pt>
                <c:pt idx="3409">
                  <c:v>1E-3</c:v>
                </c:pt>
                <c:pt idx="3410">
                  <c:v>1E-3</c:v>
                </c:pt>
                <c:pt idx="3411">
                  <c:v>1E-3</c:v>
                </c:pt>
                <c:pt idx="3412">
                  <c:v>1E-3</c:v>
                </c:pt>
                <c:pt idx="3413">
                  <c:v>1E-3</c:v>
                </c:pt>
                <c:pt idx="3414">
                  <c:v>1E-3</c:v>
                </c:pt>
                <c:pt idx="3415">
                  <c:v>1E-3</c:v>
                </c:pt>
                <c:pt idx="3416">
                  <c:v>1E-3</c:v>
                </c:pt>
                <c:pt idx="3417">
                  <c:v>1E-3</c:v>
                </c:pt>
                <c:pt idx="3418">
                  <c:v>1E-3</c:v>
                </c:pt>
                <c:pt idx="3419">
                  <c:v>1E-3</c:v>
                </c:pt>
                <c:pt idx="3420">
                  <c:v>1E-3</c:v>
                </c:pt>
                <c:pt idx="3421">
                  <c:v>1E-3</c:v>
                </c:pt>
                <c:pt idx="3422">
                  <c:v>1E-3</c:v>
                </c:pt>
                <c:pt idx="3423">
                  <c:v>1E-3</c:v>
                </c:pt>
                <c:pt idx="3424">
                  <c:v>1E-3</c:v>
                </c:pt>
                <c:pt idx="3425">
                  <c:v>1E-3</c:v>
                </c:pt>
                <c:pt idx="3426">
                  <c:v>1E-3</c:v>
                </c:pt>
                <c:pt idx="3427">
                  <c:v>1E-3</c:v>
                </c:pt>
                <c:pt idx="3428">
                  <c:v>1E-3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1E-3</c:v>
                </c:pt>
                <c:pt idx="3433">
                  <c:v>0</c:v>
                </c:pt>
                <c:pt idx="3434">
                  <c:v>0</c:v>
                </c:pt>
                <c:pt idx="3435">
                  <c:v>1E-3</c:v>
                </c:pt>
                <c:pt idx="3436">
                  <c:v>0</c:v>
                </c:pt>
                <c:pt idx="3437">
                  <c:v>1E-3</c:v>
                </c:pt>
                <c:pt idx="3438">
                  <c:v>1E-3</c:v>
                </c:pt>
                <c:pt idx="3439">
                  <c:v>1E-3</c:v>
                </c:pt>
                <c:pt idx="3440">
                  <c:v>1E-3</c:v>
                </c:pt>
                <c:pt idx="3441">
                  <c:v>1E-3</c:v>
                </c:pt>
                <c:pt idx="3442">
                  <c:v>1E-3</c:v>
                </c:pt>
                <c:pt idx="3443">
                  <c:v>1E-3</c:v>
                </c:pt>
                <c:pt idx="3444">
                  <c:v>1E-3</c:v>
                </c:pt>
                <c:pt idx="3445">
                  <c:v>1E-3</c:v>
                </c:pt>
                <c:pt idx="3446">
                  <c:v>0</c:v>
                </c:pt>
                <c:pt idx="3447">
                  <c:v>1E-3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1E-3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1E-3</c:v>
                </c:pt>
                <c:pt idx="3484">
                  <c:v>1E-3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1E-3</c:v>
                </c:pt>
                <c:pt idx="3492">
                  <c:v>0</c:v>
                </c:pt>
                <c:pt idx="3493">
                  <c:v>0</c:v>
                </c:pt>
                <c:pt idx="3494">
                  <c:v>1E-3</c:v>
                </c:pt>
                <c:pt idx="3495">
                  <c:v>0</c:v>
                </c:pt>
                <c:pt idx="3496">
                  <c:v>0</c:v>
                </c:pt>
                <c:pt idx="3497">
                  <c:v>1E-3</c:v>
                </c:pt>
                <c:pt idx="3498">
                  <c:v>1E-3</c:v>
                </c:pt>
                <c:pt idx="3499">
                  <c:v>1E-3</c:v>
                </c:pt>
                <c:pt idx="3500">
                  <c:v>1E-3</c:v>
                </c:pt>
                <c:pt idx="3501">
                  <c:v>1E-3</c:v>
                </c:pt>
                <c:pt idx="3502">
                  <c:v>1E-3</c:v>
                </c:pt>
                <c:pt idx="3503">
                  <c:v>1E-3</c:v>
                </c:pt>
                <c:pt idx="3504">
                  <c:v>1E-3</c:v>
                </c:pt>
                <c:pt idx="3505">
                  <c:v>2E-3</c:v>
                </c:pt>
                <c:pt idx="3506">
                  <c:v>1E-3</c:v>
                </c:pt>
                <c:pt idx="3507">
                  <c:v>1E-3</c:v>
                </c:pt>
                <c:pt idx="3508">
                  <c:v>1E-3</c:v>
                </c:pt>
                <c:pt idx="3509">
                  <c:v>1E-3</c:v>
                </c:pt>
                <c:pt idx="3510">
                  <c:v>1E-3</c:v>
                </c:pt>
                <c:pt idx="3511">
                  <c:v>1E-3</c:v>
                </c:pt>
                <c:pt idx="3512">
                  <c:v>1E-3</c:v>
                </c:pt>
                <c:pt idx="3513">
                  <c:v>1E-3</c:v>
                </c:pt>
                <c:pt idx="3514">
                  <c:v>1E-3</c:v>
                </c:pt>
                <c:pt idx="3515">
                  <c:v>1E-3</c:v>
                </c:pt>
                <c:pt idx="3516">
                  <c:v>1E-3</c:v>
                </c:pt>
                <c:pt idx="3517">
                  <c:v>1E-3</c:v>
                </c:pt>
                <c:pt idx="3518">
                  <c:v>1E-3</c:v>
                </c:pt>
                <c:pt idx="3519">
                  <c:v>1E-3</c:v>
                </c:pt>
                <c:pt idx="3520">
                  <c:v>1E-3</c:v>
                </c:pt>
                <c:pt idx="3521">
                  <c:v>1E-3</c:v>
                </c:pt>
                <c:pt idx="3522">
                  <c:v>1E-3</c:v>
                </c:pt>
                <c:pt idx="3523">
                  <c:v>1E-3</c:v>
                </c:pt>
                <c:pt idx="3524">
                  <c:v>1E-3</c:v>
                </c:pt>
                <c:pt idx="3525">
                  <c:v>1E-3</c:v>
                </c:pt>
                <c:pt idx="3526">
                  <c:v>1E-3</c:v>
                </c:pt>
                <c:pt idx="3527">
                  <c:v>1E-3</c:v>
                </c:pt>
                <c:pt idx="3528">
                  <c:v>1E-3</c:v>
                </c:pt>
                <c:pt idx="3529">
                  <c:v>1E-3</c:v>
                </c:pt>
                <c:pt idx="3530">
                  <c:v>1E-3</c:v>
                </c:pt>
                <c:pt idx="3531">
                  <c:v>1E-3</c:v>
                </c:pt>
                <c:pt idx="3532">
                  <c:v>1E-3</c:v>
                </c:pt>
                <c:pt idx="3533">
                  <c:v>1E-3</c:v>
                </c:pt>
                <c:pt idx="3534">
                  <c:v>0</c:v>
                </c:pt>
                <c:pt idx="3535">
                  <c:v>1E-3</c:v>
                </c:pt>
                <c:pt idx="3536">
                  <c:v>0</c:v>
                </c:pt>
                <c:pt idx="3537">
                  <c:v>0</c:v>
                </c:pt>
                <c:pt idx="3538">
                  <c:v>1E-3</c:v>
                </c:pt>
                <c:pt idx="3539">
                  <c:v>1E-3</c:v>
                </c:pt>
                <c:pt idx="3540">
                  <c:v>1E-3</c:v>
                </c:pt>
                <c:pt idx="3541">
                  <c:v>1E-3</c:v>
                </c:pt>
                <c:pt idx="3542">
                  <c:v>1E-3</c:v>
                </c:pt>
                <c:pt idx="3543">
                  <c:v>0</c:v>
                </c:pt>
                <c:pt idx="3544">
                  <c:v>3.0000000000000001E-3</c:v>
                </c:pt>
                <c:pt idx="3545">
                  <c:v>1E-3</c:v>
                </c:pt>
                <c:pt idx="3546">
                  <c:v>1E-3</c:v>
                </c:pt>
                <c:pt idx="3547">
                  <c:v>0</c:v>
                </c:pt>
                <c:pt idx="3548">
                  <c:v>0</c:v>
                </c:pt>
                <c:pt idx="3549">
                  <c:v>1E-3</c:v>
                </c:pt>
                <c:pt idx="3550">
                  <c:v>1E-3</c:v>
                </c:pt>
                <c:pt idx="3551">
                  <c:v>0</c:v>
                </c:pt>
                <c:pt idx="3552">
                  <c:v>1E-3</c:v>
                </c:pt>
                <c:pt idx="3553">
                  <c:v>1E-3</c:v>
                </c:pt>
                <c:pt idx="3554">
                  <c:v>0</c:v>
                </c:pt>
                <c:pt idx="3555">
                  <c:v>1E-3</c:v>
                </c:pt>
                <c:pt idx="3556">
                  <c:v>0</c:v>
                </c:pt>
                <c:pt idx="3557">
                  <c:v>1E-3</c:v>
                </c:pt>
                <c:pt idx="3558">
                  <c:v>1E-3</c:v>
                </c:pt>
                <c:pt idx="3559">
                  <c:v>1E-3</c:v>
                </c:pt>
                <c:pt idx="3560">
                  <c:v>1E-3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1E-3</c:v>
                </c:pt>
                <c:pt idx="3596">
                  <c:v>1E-3</c:v>
                </c:pt>
                <c:pt idx="3597">
                  <c:v>1E-3</c:v>
                </c:pt>
                <c:pt idx="3598">
                  <c:v>1E-3</c:v>
                </c:pt>
                <c:pt idx="3599">
                  <c:v>1E-3</c:v>
                </c:pt>
                <c:pt idx="3600">
                  <c:v>1E-3</c:v>
                </c:pt>
                <c:pt idx="3601">
                  <c:v>1E-3</c:v>
                </c:pt>
                <c:pt idx="3602">
                  <c:v>1E-3</c:v>
                </c:pt>
                <c:pt idx="3603">
                  <c:v>1E-3</c:v>
                </c:pt>
                <c:pt idx="3604">
                  <c:v>1E-3</c:v>
                </c:pt>
                <c:pt idx="3605">
                  <c:v>1E-3</c:v>
                </c:pt>
                <c:pt idx="3606">
                  <c:v>1E-3</c:v>
                </c:pt>
                <c:pt idx="3607">
                  <c:v>1E-3</c:v>
                </c:pt>
                <c:pt idx="3608">
                  <c:v>1E-3</c:v>
                </c:pt>
                <c:pt idx="3609">
                  <c:v>1E-3</c:v>
                </c:pt>
                <c:pt idx="3610">
                  <c:v>1E-3</c:v>
                </c:pt>
                <c:pt idx="3611">
                  <c:v>1E-3</c:v>
                </c:pt>
                <c:pt idx="3612">
                  <c:v>1E-3</c:v>
                </c:pt>
                <c:pt idx="3613">
                  <c:v>1E-3</c:v>
                </c:pt>
                <c:pt idx="3614">
                  <c:v>1E-3</c:v>
                </c:pt>
                <c:pt idx="3615">
                  <c:v>1E-3</c:v>
                </c:pt>
                <c:pt idx="3616">
                  <c:v>1E-3</c:v>
                </c:pt>
                <c:pt idx="3617">
                  <c:v>1E-3</c:v>
                </c:pt>
                <c:pt idx="3618">
                  <c:v>1E-3</c:v>
                </c:pt>
                <c:pt idx="3619">
                  <c:v>1E-3</c:v>
                </c:pt>
                <c:pt idx="3620">
                  <c:v>1E-3</c:v>
                </c:pt>
                <c:pt idx="3621">
                  <c:v>1E-3</c:v>
                </c:pt>
                <c:pt idx="3622">
                  <c:v>1E-3</c:v>
                </c:pt>
                <c:pt idx="3623">
                  <c:v>1E-3</c:v>
                </c:pt>
                <c:pt idx="3624">
                  <c:v>1E-3</c:v>
                </c:pt>
                <c:pt idx="3625">
                  <c:v>1E-3</c:v>
                </c:pt>
                <c:pt idx="3626">
                  <c:v>1E-3</c:v>
                </c:pt>
                <c:pt idx="3627">
                  <c:v>1E-3</c:v>
                </c:pt>
                <c:pt idx="3628">
                  <c:v>1E-3</c:v>
                </c:pt>
                <c:pt idx="3629">
                  <c:v>1E-3</c:v>
                </c:pt>
                <c:pt idx="3630">
                  <c:v>1E-3</c:v>
                </c:pt>
                <c:pt idx="3631">
                  <c:v>1E-3</c:v>
                </c:pt>
                <c:pt idx="3632">
                  <c:v>1E-3</c:v>
                </c:pt>
                <c:pt idx="3633">
                  <c:v>1E-3</c:v>
                </c:pt>
                <c:pt idx="3634">
                  <c:v>1E-3</c:v>
                </c:pt>
                <c:pt idx="3635">
                  <c:v>1E-3</c:v>
                </c:pt>
                <c:pt idx="3636">
                  <c:v>1E-3</c:v>
                </c:pt>
                <c:pt idx="3637">
                  <c:v>1E-3</c:v>
                </c:pt>
                <c:pt idx="3638">
                  <c:v>1E-3</c:v>
                </c:pt>
                <c:pt idx="3639">
                  <c:v>1E-3</c:v>
                </c:pt>
                <c:pt idx="3640">
                  <c:v>1E-3</c:v>
                </c:pt>
                <c:pt idx="3641">
                  <c:v>1E-3</c:v>
                </c:pt>
                <c:pt idx="3642">
                  <c:v>1E-3</c:v>
                </c:pt>
                <c:pt idx="3643">
                  <c:v>1E-3</c:v>
                </c:pt>
                <c:pt idx="3644">
                  <c:v>1E-3</c:v>
                </c:pt>
                <c:pt idx="3645">
                  <c:v>1E-3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1E-3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1E-3</c:v>
                </c:pt>
                <c:pt idx="3671">
                  <c:v>0</c:v>
                </c:pt>
                <c:pt idx="3672">
                  <c:v>0</c:v>
                </c:pt>
                <c:pt idx="3673">
                  <c:v>1E-3</c:v>
                </c:pt>
                <c:pt idx="3674">
                  <c:v>1E-3</c:v>
                </c:pt>
                <c:pt idx="3675">
                  <c:v>0</c:v>
                </c:pt>
                <c:pt idx="3676">
                  <c:v>1E-3</c:v>
                </c:pt>
                <c:pt idx="3677">
                  <c:v>1E-3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92">
                  <c:v>1E-3</c:v>
                </c:pt>
                <c:pt idx="3693">
                  <c:v>0</c:v>
                </c:pt>
                <c:pt idx="3694">
                  <c:v>1E-3</c:v>
                </c:pt>
                <c:pt idx="3695">
                  <c:v>0</c:v>
                </c:pt>
                <c:pt idx="3696">
                  <c:v>1E-3</c:v>
                </c:pt>
                <c:pt idx="3697">
                  <c:v>1E-3</c:v>
                </c:pt>
                <c:pt idx="3698">
                  <c:v>1E-3</c:v>
                </c:pt>
                <c:pt idx="3699">
                  <c:v>1E-3</c:v>
                </c:pt>
                <c:pt idx="3700">
                  <c:v>1E-3</c:v>
                </c:pt>
                <c:pt idx="3701">
                  <c:v>1E-3</c:v>
                </c:pt>
                <c:pt idx="3702">
                  <c:v>1E-3</c:v>
                </c:pt>
                <c:pt idx="3703">
                  <c:v>1E-3</c:v>
                </c:pt>
                <c:pt idx="3704">
                  <c:v>1E-3</c:v>
                </c:pt>
                <c:pt idx="3705">
                  <c:v>1E-3</c:v>
                </c:pt>
                <c:pt idx="3706">
                  <c:v>1E-3</c:v>
                </c:pt>
                <c:pt idx="3707">
                  <c:v>1E-3</c:v>
                </c:pt>
                <c:pt idx="3708">
                  <c:v>1E-3</c:v>
                </c:pt>
                <c:pt idx="3709">
                  <c:v>1E-3</c:v>
                </c:pt>
                <c:pt idx="3710">
                  <c:v>1E-3</c:v>
                </c:pt>
                <c:pt idx="3711">
                  <c:v>1E-3</c:v>
                </c:pt>
                <c:pt idx="3712">
                  <c:v>1E-3</c:v>
                </c:pt>
                <c:pt idx="3713">
                  <c:v>1E-3</c:v>
                </c:pt>
                <c:pt idx="3714">
                  <c:v>1E-3</c:v>
                </c:pt>
                <c:pt idx="3715">
                  <c:v>1E-3</c:v>
                </c:pt>
                <c:pt idx="3716">
                  <c:v>1E-3</c:v>
                </c:pt>
                <c:pt idx="3717">
                  <c:v>1E-3</c:v>
                </c:pt>
                <c:pt idx="3718">
                  <c:v>1E-3</c:v>
                </c:pt>
                <c:pt idx="3719">
                  <c:v>1E-3</c:v>
                </c:pt>
                <c:pt idx="3720">
                  <c:v>0</c:v>
                </c:pt>
                <c:pt idx="3721">
                  <c:v>1E-3</c:v>
                </c:pt>
                <c:pt idx="3722">
                  <c:v>1E-3</c:v>
                </c:pt>
                <c:pt idx="3723">
                  <c:v>1E-3</c:v>
                </c:pt>
                <c:pt idx="3724">
                  <c:v>1E-3</c:v>
                </c:pt>
                <c:pt idx="3725">
                  <c:v>0</c:v>
                </c:pt>
                <c:pt idx="3726">
                  <c:v>1E-3</c:v>
                </c:pt>
                <c:pt idx="3727">
                  <c:v>1E-3</c:v>
                </c:pt>
                <c:pt idx="3728">
                  <c:v>0</c:v>
                </c:pt>
                <c:pt idx="3729">
                  <c:v>0</c:v>
                </c:pt>
                <c:pt idx="3730">
                  <c:v>1E-3</c:v>
                </c:pt>
                <c:pt idx="3731">
                  <c:v>1E-3</c:v>
                </c:pt>
                <c:pt idx="3732">
                  <c:v>1E-3</c:v>
                </c:pt>
                <c:pt idx="3733">
                  <c:v>1E-3</c:v>
                </c:pt>
                <c:pt idx="3734">
                  <c:v>1E-3</c:v>
                </c:pt>
                <c:pt idx="3735">
                  <c:v>1E-3</c:v>
                </c:pt>
                <c:pt idx="3736">
                  <c:v>1E-3</c:v>
                </c:pt>
                <c:pt idx="3737">
                  <c:v>1E-3</c:v>
                </c:pt>
                <c:pt idx="3738">
                  <c:v>1E-3</c:v>
                </c:pt>
                <c:pt idx="3739">
                  <c:v>1E-3</c:v>
                </c:pt>
                <c:pt idx="3740">
                  <c:v>1E-3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1E-3</c:v>
                </c:pt>
                <c:pt idx="3745">
                  <c:v>1E-3</c:v>
                </c:pt>
                <c:pt idx="3746">
                  <c:v>1E-3</c:v>
                </c:pt>
                <c:pt idx="3747">
                  <c:v>1E-3</c:v>
                </c:pt>
                <c:pt idx="3748">
                  <c:v>0</c:v>
                </c:pt>
                <c:pt idx="3749">
                  <c:v>0</c:v>
                </c:pt>
                <c:pt idx="3750">
                  <c:v>1E-3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1E-3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1E-3</c:v>
                </c:pt>
                <c:pt idx="3777">
                  <c:v>0</c:v>
                </c:pt>
                <c:pt idx="3778">
                  <c:v>1E-3</c:v>
                </c:pt>
                <c:pt idx="3779">
                  <c:v>1E-3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1E-3</c:v>
                </c:pt>
                <c:pt idx="3788">
                  <c:v>1E-3</c:v>
                </c:pt>
                <c:pt idx="3789">
                  <c:v>1E-3</c:v>
                </c:pt>
                <c:pt idx="3790">
                  <c:v>1E-3</c:v>
                </c:pt>
                <c:pt idx="3791">
                  <c:v>1E-3</c:v>
                </c:pt>
                <c:pt idx="3792">
                  <c:v>1E-3</c:v>
                </c:pt>
                <c:pt idx="3793">
                  <c:v>1E-3</c:v>
                </c:pt>
                <c:pt idx="3794">
                  <c:v>1E-3</c:v>
                </c:pt>
                <c:pt idx="3795">
                  <c:v>1E-3</c:v>
                </c:pt>
                <c:pt idx="3796">
                  <c:v>2E-3</c:v>
                </c:pt>
                <c:pt idx="3797">
                  <c:v>1E-3</c:v>
                </c:pt>
                <c:pt idx="3798">
                  <c:v>1E-3</c:v>
                </c:pt>
                <c:pt idx="3799">
                  <c:v>1E-3</c:v>
                </c:pt>
                <c:pt idx="3800">
                  <c:v>1E-3</c:v>
                </c:pt>
                <c:pt idx="3801">
                  <c:v>1E-3</c:v>
                </c:pt>
                <c:pt idx="3802">
                  <c:v>1E-3</c:v>
                </c:pt>
                <c:pt idx="3803">
                  <c:v>1E-3</c:v>
                </c:pt>
                <c:pt idx="3804">
                  <c:v>1E-3</c:v>
                </c:pt>
                <c:pt idx="3805">
                  <c:v>1E-3</c:v>
                </c:pt>
                <c:pt idx="3806">
                  <c:v>1E-3</c:v>
                </c:pt>
                <c:pt idx="3807">
                  <c:v>1E-3</c:v>
                </c:pt>
                <c:pt idx="3808">
                  <c:v>1E-3</c:v>
                </c:pt>
                <c:pt idx="3809">
                  <c:v>1E-3</c:v>
                </c:pt>
                <c:pt idx="3810">
                  <c:v>1E-3</c:v>
                </c:pt>
                <c:pt idx="3811">
                  <c:v>1E-3</c:v>
                </c:pt>
                <c:pt idx="3812">
                  <c:v>1E-3</c:v>
                </c:pt>
                <c:pt idx="3813">
                  <c:v>1E-3</c:v>
                </c:pt>
                <c:pt idx="3814">
                  <c:v>1E-3</c:v>
                </c:pt>
                <c:pt idx="3815">
                  <c:v>1E-3</c:v>
                </c:pt>
                <c:pt idx="3816">
                  <c:v>2E-3</c:v>
                </c:pt>
                <c:pt idx="3817">
                  <c:v>1E-3</c:v>
                </c:pt>
                <c:pt idx="3818">
                  <c:v>1E-3</c:v>
                </c:pt>
                <c:pt idx="3819">
                  <c:v>2E-3</c:v>
                </c:pt>
                <c:pt idx="3820">
                  <c:v>1E-3</c:v>
                </c:pt>
                <c:pt idx="3821">
                  <c:v>1E-3</c:v>
                </c:pt>
                <c:pt idx="3822">
                  <c:v>1E-3</c:v>
                </c:pt>
                <c:pt idx="3823">
                  <c:v>1E-3</c:v>
                </c:pt>
                <c:pt idx="3824">
                  <c:v>1E-3</c:v>
                </c:pt>
                <c:pt idx="3825">
                  <c:v>1E-3</c:v>
                </c:pt>
                <c:pt idx="3826">
                  <c:v>1E-3</c:v>
                </c:pt>
                <c:pt idx="3827">
                  <c:v>1E-3</c:v>
                </c:pt>
                <c:pt idx="3828">
                  <c:v>1E-3</c:v>
                </c:pt>
                <c:pt idx="3829">
                  <c:v>1E-3</c:v>
                </c:pt>
                <c:pt idx="3830">
                  <c:v>1E-3</c:v>
                </c:pt>
                <c:pt idx="3831">
                  <c:v>1E-3</c:v>
                </c:pt>
                <c:pt idx="3832">
                  <c:v>1E-3</c:v>
                </c:pt>
                <c:pt idx="3833">
                  <c:v>1E-3</c:v>
                </c:pt>
                <c:pt idx="3834">
                  <c:v>1E-3</c:v>
                </c:pt>
                <c:pt idx="3835">
                  <c:v>1E-3</c:v>
                </c:pt>
                <c:pt idx="3836">
                  <c:v>1E-3</c:v>
                </c:pt>
                <c:pt idx="3837">
                  <c:v>1E-3</c:v>
                </c:pt>
                <c:pt idx="3838">
                  <c:v>1E-3</c:v>
                </c:pt>
                <c:pt idx="3839">
                  <c:v>1E-3</c:v>
                </c:pt>
                <c:pt idx="3840">
                  <c:v>1E-3</c:v>
                </c:pt>
                <c:pt idx="3841">
                  <c:v>1E-3</c:v>
                </c:pt>
                <c:pt idx="3842">
                  <c:v>1E-3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1E-3</c:v>
                </c:pt>
                <c:pt idx="3872">
                  <c:v>1E-3</c:v>
                </c:pt>
                <c:pt idx="3873">
                  <c:v>1E-3</c:v>
                </c:pt>
                <c:pt idx="3874">
                  <c:v>1E-3</c:v>
                </c:pt>
                <c:pt idx="3875">
                  <c:v>0</c:v>
                </c:pt>
                <c:pt idx="3876">
                  <c:v>1E-3</c:v>
                </c:pt>
                <c:pt idx="3877">
                  <c:v>1E-3</c:v>
                </c:pt>
                <c:pt idx="3878">
                  <c:v>1E-3</c:v>
                </c:pt>
                <c:pt idx="3879">
                  <c:v>1E-3</c:v>
                </c:pt>
                <c:pt idx="3880">
                  <c:v>1E-3</c:v>
                </c:pt>
                <c:pt idx="3881">
                  <c:v>1E-3</c:v>
                </c:pt>
                <c:pt idx="3882">
                  <c:v>1E-3</c:v>
                </c:pt>
                <c:pt idx="3883">
                  <c:v>1E-3</c:v>
                </c:pt>
                <c:pt idx="3884">
                  <c:v>1E-3</c:v>
                </c:pt>
                <c:pt idx="3885">
                  <c:v>1E-3</c:v>
                </c:pt>
                <c:pt idx="3886">
                  <c:v>1E-3</c:v>
                </c:pt>
                <c:pt idx="3887">
                  <c:v>1E-3</c:v>
                </c:pt>
                <c:pt idx="3888">
                  <c:v>1E-3</c:v>
                </c:pt>
                <c:pt idx="3889">
                  <c:v>1E-3</c:v>
                </c:pt>
                <c:pt idx="3890">
                  <c:v>1E-3</c:v>
                </c:pt>
                <c:pt idx="3891">
                  <c:v>1E-3</c:v>
                </c:pt>
                <c:pt idx="3892">
                  <c:v>1E-3</c:v>
                </c:pt>
                <c:pt idx="3893">
                  <c:v>1E-3</c:v>
                </c:pt>
                <c:pt idx="3894">
                  <c:v>1E-3</c:v>
                </c:pt>
                <c:pt idx="3895">
                  <c:v>1E-3</c:v>
                </c:pt>
                <c:pt idx="3896">
                  <c:v>1E-3</c:v>
                </c:pt>
                <c:pt idx="3897">
                  <c:v>1E-3</c:v>
                </c:pt>
                <c:pt idx="3898">
                  <c:v>1E-3</c:v>
                </c:pt>
                <c:pt idx="3899">
                  <c:v>1E-3</c:v>
                </c:pt>
                <c:pt idx="3900">
                  <c:v>1E-3</c:v>
                </c:pt>
                <c:pt idx="3901">
                  <c:v>1E-3</c:v>
                </c:pt>
                <c:pt idx="3902">
                  <c:v>1E-3</c:v>
                </c:pt>
                <c:pt idx="3903">
                  <c:v>1E-3</c:v>
                </c:pt>
                <c:pt idx="3904">
                  <c:v>1E-3</c:v>
                </c:pt>
                <c:pt idx="3905">
                  <c:v>1E-3</c:v>
                </c:pt>
                <c:pt idx="3906">
                  <c:v>1E-3</c:v>
                </c:pt>
                <c:pt idx="3907">
                  <c:v>1E-3</c:v>
                </c:pt>
                <c:pt idx="3908">
                  <c:v>1E-3</c:v>
                </c:pt>
                <c:pt idx="3909">
                  <c:v>1E-3</c:v>
                </c:pt>
                <c:pt idx="3910">
                  <c:v>1E-3</c:v>
                </c:pt>
                <c:pt idx="3911">
                  <c:v>1E-3</c:v>
                </c:pt>
                <c:pt idx="3912">
                  <c:v>1E-3</c:v>
                </c:pt>
                <c:pt idx="3913">
                  <c:v>1E-3</c:v>
                </c:pt>
                <c:pt idx="3914">
                  <c:v>1E-3</c:v>
                </c:pt>
                <c:pt idx="3915">
                  <c:v>1E-3</c:v>
                </c:pt>
                <c:pt idx="3916">
                  <c:v>1E-3</c:v>
                </c:pt>
                <c:pt idx="3917">
                  <c:v>1E-3</c:v>
                </c:pt>
                <c:pt idx="3918">
                  <c:v>1E-3</c:v>
                </c:pt>
                <c:pt idx="3919">
                  <c:v>1E-3</c:v>
                </c:pt>
                <c:pt idx="3920">
                  <c:v>1E-3</c:v>
                </c:pt>
                <c:pt idx="3921">
                  <c:v>1E-3</c:v>
                </c:pt>
                <c:pt idx="3922">
                  <c:v>1E-3</c:v>
                </c:pt>
                <c:pt idx="3923">
                  <c:v>1E-3</c:v>
                </c:pt>
                <c:pt idx="3924">
                  <c:v>1E-3</c:v>
                </c:pt>
                <c:pt idx="3925">
                  <c:v>1E-3</c:v>
                </c:pt>
                <c:pt idx="3926">
                  <c:v>1E-3</c:v>
                </c:pt>
                <c:pt idx="3927">
                  <c:v>1E-3</c:v>
                </c:pt>
                <c:pt idx="3928">
                  <c:v>1E-3</c:v>
                </c:pt>
                <c:pt idx="3929">
                  <c:v>1E-3</c:v>
                </c:pt>
                <c:pt idx="3930">
                  <c:v>1E-3</c:v>
                </c:pt>
                <c:pt idx="3931">
                  <c:v>0</c:v>
                </c:pt>
                <c:pt idx="3932">
                  <c:v>1E-3</c:v>
                </c:pt>
                <c:pt idx="3933">
                  <c:v>1E-3</c:v>
                </c:pt>
                <c:pt idx="3934">
                  <c:v>1E-3</c:v>
                </c:pt>
                <c:pt idx="3935">
                  <c:v>1E-3</c:v>
                </c:pt>
                <c:pt idx="3936">
                  <c:v>3.0000000000000001E-3</c:v>
                </c:pt>
                <c:pt idx="3937">
                  <c:v>3.0000000000000001E-3</c:v>
                </c:pt>
                <c:pt idx="3938">
                  <c:v>3.0000000000000001E-3</c:v>
                </c:pt>
                <c:pt idx="3939">
                  <c:v>1E-3</c:v>
                </c:pt>
                <c:pt idx="3940">
                  <c:v>1E-3</c:v>
                </c:pt>
                <c:pt idx="3941">
                  <c:v>1E-3</c:v>
                </c:pt>
                <c:pt idx="3942">
                  <c:v>1E-3</c:v>
                </c:pt>
                <c:pt idx="3943">
                  <c:v>1E-3</c:v>
                </c:pt>
                <c:pt idx="3944">
                  <c:v>1E-3</c:v>
                </c:pt>
                <c:pt idx="3945">
                  <c:v>1E-3</c:v>
                </c:pt>
                <c:pt idx="3946">
                  <c:v>1E-3</c:v>
                </c:pt>
                <c:pt idx="3947">
                  <c:v>0</c:v>
                </c:pt>
                <c:pt idx="3948">
                  <c:v>1E-3</c:v>
                </c:pt>
                <c:pt idx="3949">
                  <c:v>1E-3</c:v>
                </c:pt>
                <c:pt idx="3950">
                  <c:v>0</c:v>
                </c:pt>
                <c:pt idx="3951">
                  <c:v>0</c:v>
                </c:pt>
                <c:pt idx="3952">
                  <c:v>1E-3</c:v>
                </c:pt>
                <c:pt idx="3953">
                  <c:v>1E-3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1E-3</c:v>
                </c:pt>
                <c:pt idx="3964">
                  <c:v>1E-3</c:v>
                </c:pt>
                <c:pt idx="3965">
                  <c:v>3.0000000000000001E-3</c:v>
                </c:pt>
                <c:pt idx="3966">
                  <c:v>1E-3</c:v>
                </c:pt>
                <c:pt idx="3967">
                  <c:v>1E-3</c:v>
                </c:pt>
                <c:pt idx="3968">
                  <c:v>1E-3</c:v>
                </c:pt>
                <c:pt idx="3969">
                  <c:v>1E-3</c:v>
                </c:pt>
                <c:pt idx="3970">
                  <c:v>0</c:v>
                </c:pt>
                <c:pt idx="3971">
                  <c:v>1E-3</c:v>
                </c:pt>
                <c:pt idx="3972">
                  <c:v>0</c:v>
                </c:pt>
                <c:pt idx="3973">
                  <c:v>0</c:v>
                </c:pt>
                <c:pt idx="3974">
                  <c:v>1E-3</c:v>
                </c:pt>
                <c:pt idx="3975">
                  <c:v>0</c:v>
                </c:pt>
                <c:pt idx="3976">
                  <c:v>1E-3</c:v>
                </c:pt>
                <c:pt idx="3977">
                  <c:v>1E-3</c:v>
                </c:pt>
                <c:pt idx="3978">
                  <c:v>1E-3</c:v>
                </c:pt>
                <c:pt idx="3979">
                  <c:v>1E-3</c:v>
                </c:pt>
                <c:pt idx="3980">
                  <c:v>0</c:v>
                </c:pt>
                <c:pt idx="3981">
                  <c:v>1E-3</c:v>
                </c:pt>
                <c:pt idx="3982">
                  <c:v>1E-3</c:v>
                </c:pt>
                <c:pt idx="3983">
                  <c:v>1E-3</c:v>
                </c:pt>
                <c:pt idx="3984">
                  <c:v>1E-3</c:v>
                </c:pt>
                <c:pt idx="3985">
                  <c:v>1E-3</c:v>
                </c:pt>
                <c:pt idx="3986">
                  <c:v>1E-3</c:v>
                </c:pt>
                <c:pt idx="3987">
                  <c:v>1E-3</c:v>
                </c:pt>
                <c:pt idx="3988">
                  <c:v>1E-3</c:v>
                </c:pt>
                <c:pt idx="3989">
                  <c:v>1E-3</c:v>
                </c:pt>
                <c:pt idx="3990">
                  <c:v>1E-3</c:v>
                </c:pt>
                <c:pt idx="3991">
                  <c:v>1E-3</c:v>
                </c:pt>
                <c:pt idx="3992">
                  <c:v>1E-3</c:v>
                </c:pt>
                <c:pt idx="3993">
                  <c:v>0</c:v>
                </c:pt>
                <c:pt idx="3994">
                  <c:v>1E-3</c:v>
                </c:pt>
                <c:pt idx="3995">
                  <c:v>1E-3</c:v>
                </c:pt>
                <c:pt idx="3996">
                  <c:v>1E-3</c:v>
                </c:pt>
                <c:pt idx="3997">
                  <c:v>1E-3</c:v>
                </c:pt>
                <c:pt idx="3998">
                  <c:v>1E-3</c:v>
                </c:pt>
                <c:pt idx="3999">
                  <c:v>0</c:v>
                </c:pt>
                <c:pt idx="4000">
                  <c:v>0</c:v>
                </c:pt>
                <c:pt idx="4001">
                  <c:v>1E-3</c:v>
                </c:pt>
                <c:pt idx="4002">
                  <c:v>1E-3</c:v>
                </c:pt>
                <c:pt idx="4003">
                  <c:v>0</c:v>
                </c:pt>
                <c:pt idx="4004">
                  <c:v>1E-3</c:v>
                </c:pt>
                <c:pt idx="4005">
                  <c:v>1E-3</c:v>
                </c:pt>
                <c:pt idx="4006">
                  <c:v>1E-3</c:v>
                </c:pt>
                <c:pt idx="4007">
                  <c:v>1E-3</c:v>
                </c:pt>
                <c:pt idx="4008">
                  <c:v>1E-3</c:v>
                </c:pt>
                <c:pt idx="4009">
                  <c:v>1E-3</c:v>
                </c:pt>
                <c:pt idx="4010">
                  <c:v>1E-3</c:v>
                </c:pt>
                <c:pt idx="4011">
                  <c:v>1E-3</c:v>
                </c:pt>
                <c:pt idx="4012">
                  <c:v>1E-3</c:v>
                </c:pt>
                <c:pt idx="4013">
                  <c:v>0</c:v>
                </c:pt>
                <c:pt idx="4014">
                  <c:v>1E-3</c:v>
                </c:pt>
                <c:pt idx="4015">
                  <c:v>1E-3</c:v>
                </c:pt>
                <c:pt idx="4016">
                  <c:v>1E-3</c:v>
                </c:pt>
                <c:pt idx="4017">
                  <c:v>1E-3</c:v>
                </c:pt>
                <c:pt idx="4018">
                  <c:v>0</c:v>
                </c:pt>
                <c:pt idx="4019">
                  <c:v>0</c:v>
                </c:pt>
                <c:pt idx="4020">
                  <c:v>1E-3</c:v>
                </c:pt>
                <c:pt idx="4021">
                  <c:v>1E-3</c:v>
                </c:pt>
                <c:pt idx="4022">
                  <c:v>1E-3</c:v>
                </c:pt>
                <c:pt idx="4023">
                  <c:v>1E-3</c:v>
                </c:pt>
                <c:pt idx="4024">
                  <c:v>0</c:v>
                </c:pt>
                <c:pt idx="4025">
                  <c:v>3.0000000000000001E-3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1E-3</c:v>
                </c:pt>
                <c:pt idx="4037">
                  <c:v>0</c:v>
                </c:pt>
                <c:pt idx="4038">
                  <c:v>1E-3</c:v>
                </c:pt>
                <c:pt idx="4039">
                  <c:v>1E-3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1E-3</c:v>
                </c:pt>
                <c:pt idx="4045">
                  <c:v>1E-3</c:v>
                </c:pt>
                <c:pt idx="4046">
                  <c:v>1E-3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1E-3</c:v>
                </c:pt>
                <c:pt idx="4060">
                  <c:v>1E-3</c:v>
                </c:pt>
                <c:pt idx="4061">
                  <c:v>1E-3</c:v>
                </c:pt>
                <c:pt idx="4062">
                  <c:v>1E-3</c:v>
                </c:pt>
                <c:pt idx="4063">
                  <c:v>2E-3</c:v>
                </c:pt>
                <c:pt idx="4064">
                  <c:v>1E-3</c:v>
                </c:pt>
                <c:pt idx="4065">
                  <c:v>1E-3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1E-3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1E-3</c:v>
                </c:pt>
                <c:pt idx="4075">
                  <c:v>1E-3</c:v>
                </c:pt>
                <c:pt idx="4076">
                  <c:v>1E-3</c:v>
                </c:pt>
                <c:pt idx="4077">
                  <c:v>1E-3</c:v>
                </c:pt>
                <c:pt idx="4078">
                  <c:v>1E-3</c:v>
                </c:pt>
                <c:pt idx="4079">
                  <c:v>1E-3</c:v>
                </c:pt>
                <c:pt idx="4080">
                  <c:v>1E-3</c:v>
                </c:pt>
                <c:pt idx="4081">
                  <c:v>1E-3</c:v>
                </c:pt>
                <c:pt idx="4082">
                  <c:v>1E-3</c:v>
                </c:pt>
                <c:pt idx="4083">
                  <c:v>1E-3</c:v>
                </c:pt>
                <c:pt idx="4084">
                  <c:v>1E-3</c:v>
                </c:pt>
                <c:pt idx="4085">
                  <c:v>1E-3</c:v>
                </c:pt>
                <c:pt idx="4086">
                  <c:v>0</c:v>
                </c:pt>
                <c:pt idx="4087">
                  <c:v>1E-3</c:v>
                </c:pt>
                <c:pt idx="4088">
                  <c:v>1E-3</c:v>
                </c:pt>
                <c:pt idx="4089">
                  <c:v>1E-3</c:v>
                </c:pt>
                <c:pt idx="4090">
                  <c:v>1E-3</c:v>
                </c:pt>
                <c:pt idx="4091">
                  <c:v>1E-3</c:v>
                </c:pt>
                <c:pt idx="4092">
                  <c:v>1E-3</c:v>
                </c:pt>
                <c:pt idx="4093">
                  <c:v>1E-3</c:v>
                </c:pt>
                <c:pt idx="4094">
                  <c:v>1E-3</c:v>
                </c:pt>
                <c:pt idx="4095">
                  <c:v>1E-3</c:v>
                </c:pt>
                <c:pt idx="4096">
                  <c:v>0</c:v>
                </c:pt>
                <c:pt idx="4097">
                  <c:v>1E-3</c:v>
                </c:pt>
                <c:pt idx="4098">
                  <c:v>1E-3</c:v>
                </c:pt>
                <c:pt idx="4099">
                  <c:v>1E-3</c:v>
                </c:pt>
                <c:pt idx="4100">
                  <c:v>0</c:v>
                </c:pt>
                <c:pt idx="4101">
                  <c:v>1E-3</c:v>
                </c:pt>
                <c:pt idx="4102">
                  <c:v>1E-3</c:v>
                </c:pt>
                <c:pt idx="4103">
                  <c:v>1E-3</c:v>
                </c:pt>
                <c:pt idx="4104">
                  <c:v>1E-3</c:v>
                </c:pt>
                <c:pt idx="4105">
                  <c:v>1E-3</c:v>
                </c:pt>
                <c:pt idx="4106">
                  <c:v>1E-3</c:v>
                </c:pt>
                <c:pt idx="4107">
                  <c:v>1E-3</c:v>
                </c:pt>
                <c:pt idx="4108">
                  <c:v>1E-3</c:v>
                </c:pt>
                <c:pt idx="4109">
                  <c:v>0</c:v>
                </c:pt>
                <c:pt idx="4110">
                  <c:v>1E-3</c:v>
                </c:pt>
                <c:pt idx="4111">
                  <c:v>1E-3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1E-3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1E-3</c:v>
                </c:pt>
                <c:pt idx="4121">
                  <c:v>1E-3</c:v>
                </c:pt>
                <c:pt idx="4122">
                  <c:v>3.0000000000000001E-3</c:v>
                </c:pt>
                <c:pt idx="4123">
                  <c:v>1E-3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1E-3</c:v>
                </c:pt>
                <c:pt idx="4136">
                  <c:v>0</c:v>
                </c:pt>
                <c:pt idx="4137">
                  <c:v>1E-3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1E-3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1E-3</c:v>
                </c:pt>
                <c:pt idx="4147">
                  <c:v>0</c:v>
                </c:pt>
                <c:pt idx="4148">
                  <c:v>0</c:v>
                </c:pt>
                <c:pt idx="4149">
                  <c:v>1E-3</c:v>
                </c:pt>
                <c:pt idx="4150">
                  <c:v>1E-3</c:v>
                </c:pt>
                <c:pt idx="4151">
                  <c:v>1E-3</c:v>
                </c:pt>
                <c:pt idx="4152">
                  <c:v>1E-3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1E-3</c:v>
                </c:pt>
                <c:pt idx="4159">
                  <c:v>1E-3</c:v>
                </c:pt>
                <c:pt idx="4160">
                  <c:v>1E-3</c:v>
                </c:pt>
                <c:pt idx="4161">
                  <c:v>0</c:v>
                </c:pt>
                <c:pt idx="4162">
                  <c:v>0</c:v>
                </c:pt>
                <c:pt idx="4163">
                  <c:v>1E-3</c:v>
                </c:pt>
                <c:pt idx="4164">
                  <c:v>1E-3</c:v>
                </c:pt>
                <c:pt idx="4165">
                  <c:v>1E-3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1E-3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1E-3</c:v>
                </c:pt>
                <c:pt idx="4175">
                  <c:v>1E-3</c:v>
                </c:pt>
                <c:pt idx="4176">
                  <c:v>1E-3</c:v>
                </c:pt>
                <c:pt idx="4177">
                  <c:v>1E-3</c:v>
                </c:pt>
                <c:pt idx="4178">
                  <c:v>1E-3</c:v>
                </c:pt>
                <c:pt idx="4179">
                  <c:v>1E-3</c:v>
                </c:pt>
                <c:pt idx="4180">
                  <c:v>1E-3</c:v>
                </c:pt>
                <c:pt idx="4181">
                  <c:v>1E-3</c:v>
                </c:pt>
                <c:pt idx="4182">
                  <c:v>1E-3</c:v>
                </c:pt>
                <c:pt idx="4183">
                  <c:v>1E-3</c:v>
                </c:pt>
                <c:pt idx="4184">
                  <c:v>1E-3</c:v>
                </c:pt>
                <c:pt idx="4185">
                  <c:v>1E-3</c:v>
                </c:pt>
                <c:pt idx="4186">
                  <c:v>1E-3</c:v>
                </c:pt>
                <c:pt idx="4187">
                  <c:v>1E-3</c:v>
                </c:pt>
                <c:pt idx="4188">
                  <c:v>1E-3</c:v>
                </c:pt>
                <c:pt idx="4189">
                  <c:v>1E-3</c:v>
                </c:pt>
                <c:pt idx="4190">
                  <c:v>1E-3</c:v>
                </c:pt>
                <c:pt idx="4191">
                  <c:v>0</c:v>
                </c:pt>
                <c:pt idx="4192">
                  <c:v>1E-3</c:v>
                </c:pt>
                <c:pt idx="4193">
                  <c:v>1E-3</c:v>
                </c:pt>
                <c:pt idx="4194">
                  <c:v>1E-3</c:v>
                </c:pt>
                <c:pt idx="4195">
                  <c:v>1E-3</c:v>
                </c:pt>
                <c:pt idx="4196">
                  <c:v>1E-3</c:v>
                </c:pt>
                <c:pt idx="4197">
                  <c:v>1E-3</c:v>
                </c:pt>
                <c:pt idx="4198">
                  <c:v>1E-3</c:v>
                </c:pt>
                <c:pt idx="4199">
                  <c:v>1E-3</c:v>
                </c:pt>
                <c:pt idx="4200">
                  <c:v>1E-3</c:v>
                </c:pt>
                <c:pt idx="4201">
                  <c:v>0</c:v>
                </c:pt>
                <c:pt idx="4202">
                  <c:v>1E-3</c:v>
                </c:pt>
                <c:pt idx="4203">
                  <c:v>1E-3</c:v>
                </c:pt>
                <c:pt idx="4204">
                  <c:v>1E-3</c:v>
                </c:pt>
                <c:pt idx="4205">
                  <c:v>1E-3</c:v>
                </c:pt>
                <c:pt idx="4206">
                  <c:v>1E-3</c:v>
                </c:pt>
                <c:pt idx="4207">
                  <c:v>1E-3</c:v>
                </c:pt>
                <c:pt idx="4208">
                  <c:v>1E-3</c:v>
                </c:pt>
                <c:pt idx="4209">
                  <c:v>1E-3</c:v>
                </c:pt>
                <c:pt idx="4210">
                  <c:v>1E-3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1E-3</c:v>
                </c:pt>
                <c:pt idx="4251">
                  <c:v>1E-3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1E-3</c:v>
                </c:pt>
                <c:pt idx="4266">
                  <c:v>0</c:v>
                </c:pt>
                <c:pt idx="4267">
                  <c:v>1E-3</c:v>
                </c:pt>
                <c:pt idx="4268">
                  <c:v>1E-3</c:v>
                </c:pt>
                <c:pt idx="4269">
                  <c:v>1E-3</c:v>
                </c:pt>
                <c:pt idx="4270">
                  <c:v>1E-3</c:v>
                </c:pt>
                <c:pt idx="4271">
                  <c:v>1E-3</c:v>
                </c:pt>
                <c:pt idx="4272">
                  <c:v>1E-3</c:v>
                </c:pt>
                <c:pt idx="4273">
                  <c:v>1E-3</c:v>
                </c:pt>
                <c:pt idx="4274">
                  <c:v>1E-3</c:v>
                </c:pt>
                <c:pt idx="4275">
                  <c:v>1E-3</c:v>
                </c:pt>
                <c:pt idx="4276">
                  <c:v>1E-3</c:v>
                </c:pt>
                <c:pt idx="4277">
                  <c:v>1E-3</c:v>
                </c:pt>
                <c:pt idx="4278">
                  <c:v>1E-3</c:v>
                </c:pt>
                <c:pt idx="4279">
                  <c:v>1E-3</c:v>
                </c:pt>
                <c:pt idx="4280">
                  <c:v>1E-3</c:v>
                </c:pt>
                <c:pt idx="4281">
                  <c:v>1E-3</c:v>
                </c:pt>
                <c:pt idx="4282">
                  <c:v>1E-3</c:v>
                </c:pt>
                <c:pt idx="4283">
                  <c:v>1E-3</c:v>
                </c:pt>
                <c:pt idx="4284">
                  <c:v>1E-3</c:v>
                </c:pt>
                <c:pt idx="4285">
                  <c:v>1E-3</c:v>
                </c:pt>
                <c:pt idx="4286">
                  <c:v>1E-3</c:v>
                </c:pt>
                <c:pt idx="4287">
                  <c:v>1E-3</c:v>
                </c:pt>
                <c:pt idx="4288">
                  <c:v>1E-3</c:v>
                </c:pt>
                <c:pt idx="4289">
                  <c:v>1E-3</c:v>
                </c:pt>
                <c:pt idx="4290">
                  <c:v>1E-3</c:v>
                </c:pt>
                <c:pt idx="4291">
                  <c:v>1E-3</c:v>
                </c:pt>
                <c:pt idx="4292">
                  <c:v>1E-3</c:v>
                </c:pt>
                <c:pt idx="4293">
                  <c:v>1E-3</c:v>
                </c:pt>
                <c:pt idx="4294">
                  <c:v>1E-3</c:v>
                </c:pt>
                <c:pt idx="4295">
                  <c:v>1E-3</c:v>
                </c:pt>
                <c:pt idx="4296">
                  <c:v>1E-3</c:v>
                </c:pt>
                <c:pt idx="4297">
                  <c:v>1E-3</c:v>
                </c:pt>
                <c:pt idx="4298">
                  <c:v>1E-3</c:v>
                </c:pt>
                <c:pt idx="4299">
                  <c:v>1E-3</c:v>
                </c:pt>
                <c:pt idx="4300">
                  <c:v>1E-3</c:v>
                </c:pt>
                <c:pt idx="4301">
                  <c:v>1E-3</c:v>
                </c:pt>
                <c:pt idx="4302">
                  <c:v>1E-3</c:v>
                </c:pt>
                <c:pt idx="4303">
                  <c:v>1E-3</c:v>
                </c:pt>
                <c:pt idx="4304">
                  <c:v>1E-3</c:v>
                </c:pt>
                <c:pt idx="4305">
                  <c:v>1E-3</c:v>
                </c:pt>
                <c:pt idx="4306">
                  <c:v>1E-3</c:v>
                </c:pt>
                <c:pt idx="4307">
                  <c:v>1E-3</c:v>
                </c:pt>
                <c:pt idx="4308">
                  <c:v>1E-3</c:v>
                </c:pt>
                <c:pt idx="4309">
                  <c:v>1E-3</c:v>
                </c:pt>
                <c:pt idx="4310">
                  <c:v>1E-3</c:v>
                </c:pt>
                <c:pt idx="4311">
                  <c:v>1E-3</c:v>
                </c:pt>
                <c:pt idx="4312">
                  <c:v>1E-3</c:v>
                </c:pt>
                <c:pt idx="4313">
                  <c:v>1E-3</c:v>
                </c:pt>
                <c:pt idx="4314">
                  <c:v>1E-3</c:v>
                </c:pt>
                <c:pt idx="4315">
                  <c:v>1E-3</c:v>
                </c:pt>
                <c:pt idx="4316">
                  <c:v>1E-3</c:v>
                </c:pt>
                <c:pt idx="4317">
                  <c:v>1E-3</c:v>
                </c:pt>
                <c:pt idx="4318">
                  <c:v>0</c:v>
                </c:pt>
                <c:pt idx="4319">
                  <c:v>1E-3</c:v>
                </c:pt>
                <c:pt idx="4320">
                  <c:v>1E-3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1E-3</c:v>
                </c:pt>
                <c:pt idx="4342">
                  <c:v>1E-3</c:v>
                </c:pt>
                <c:pt idx="4343">
                  <c:v>1E-3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1E-3</c:v>
                </c:pt>
                <c:pt idx="4351">
                  <c:v>1E-3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1E-3</c:v>
                </c:pt>
                <c:pt idx="4356">
                  <c:v>1E-3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4">
                  <c:v>0</c:v>
                </c:pt>
                <c:pt idx="4365">
                  <c:v>1E-3</c:v>
                </c:pt>
                <c:pt idx="4366">
                  <c:v>1E-3</c:v>
                </c:pt>
                <c:pt idx="4367">
                  <c:v>1E-3</c:v>
                </c:pt>
                <c:pt idx="4368">
                  <c:v>1E-3</c:v>
                </c:pt>
                <c:pt idx="4369">
                  <c:v>1E-3</c:v>
                </c:pt>
                <c:pt idx="4370">
                  <c:v>1E-3</c:v>
                </c:pt>
                <c:pt idx="4371">
                  <c:v>2E-3</c:v>
                </c:pt>
                <c:pt idx="4372">
                  <c:v>1E-3</c:v>
                </c:pt>
                <c:pt idx="4373">
                  <c:v>1E-3</c:v>
                </c:pt>
                <c:pt idx="4374">
                  <c:v>2E-3</c:v>
                </c:pt>
                <c:pt idx="4375">
                  <c:v>1E-3</c:v>
                </c:pt>
                <c:pt idx="4376">
                  <c:v>1E-3</c:v>
                </c:pt>
                <c:pt idx="4377">
                  <c:v>1E-3</c:v>
                </c:pt>
                <c:pt idx="4378">
                  <c:v>1E-3</c:v>
                </c:pt>
                <c:pt idx="4379">
                  <c:v>1E-3</c:v>
                </c:pt>
                <c:pt idx="4380">
                  <c:v>1E-3</c:v>
                </c:pt>
                <c:pt idx="4381">
                  <c:v>1E-3</c:v>
                </c:pt>
                <c:pt idx="4382">
                  <c:v>1E-3</c:v>
                </c:pt>
                <c:pt idx="4383">
                  <c:v>1E-3</c:v>
                </c:pt>
                <c:pt idx="4384">
                  <c:v>1E-3</c:v>
                </c:pt>
                <c:pt idx="4385">
                  <c:v>1E-3</c:v>
                </c:pt>
                <c:pt idx="4386">
                  <c:v>1E-3</c:v>
                </c:pt>
                <c:pt idx="4387">
                  <c:v>1E-3</c:v>
                </c:pt>
                <c:pt idx="4388">
                  <c:v>1E-3</c:v>
                </c:pt>
                <c:pt idx="4389">
                  <c:v>1E-3</c:v>
                </c:pt>
                <c:pt idx="4390">
                  <c:v>2E-3</c:v>
                </c:pt>
                <c:pt idx="4391">
                  <c:v>1E-3</c:v>
                </c:pt>
                <c:pt idx="4392">
                  <c:v>0</c:v>
                </c:pt>
                <c:pt idx="4393">
                  <c:v>0</c:v>
                </c:pt>
                <c:pt idx="4394">
                  <c:v>1E-3</c:v>
                </c:pt>
                <c:pt idx="4395">
                  <c:v>1E-3</c:v>
                </c:pt>
                <c:pt idx="4396">
                  <c:v>1E-3</c:v>
                </c:pt>
                <c:pt idx="4397">
                  <c:v>0</c:v>
                </c:pt>
                <c:pt idx="4398">
                  <c:v>1E-3</c:v>
                </c:pt>
                <c:pt idx="4399">
                  <c:v>1E-3</c:v>
                </c:pt>
                <c:pt idx="4400">
                  <c:v>1E-3</c:v>
                </c:pt>
                <c:pt idx="4401">
                  <c:v>2E-3</c:v>
                </c:pt>
                <c:pt idx="4402">
                  <c:v>1E-3</c:v>
                </c:pt>
                <c:pt idx="4403">
                  <c:v>1E-3</c:v>
                </c:pt>
                <c:pt idx="4404">
                  <c:v>1E-3</c:v>
                </c:pt>
                <c:pt idx="4405">
                  <c:v>1E-3</c:v>
                </c:pt>
                <c:pt idx="4406">
                  <c:v>1E-3</c:v>
                </c:pt>
                <c:pt idx="4407">
                  <c:v>1E-3</c:v>
                </c:pt>
                <c:pt idx="4408">
                  <c:v>1E-3</c:v>
                </c:pt>
                <c:pt idx="4409">
                  <c:v>1E-3</c:v>
                </c:pt>
                <c:pt idx="4410">
                  <c:v>1E-3</c:v>
                </c:pt>
                <c:pt idx="4411">
                  <c:v>1E-3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1E-3</c:v>
                </c:pt>
                <c:pt idx="4416">
                  <c:v>0</c:v>
                </c:pt>
                <c:pt idx="4417">
                  <c:v>0</c:v>
                </c:pt>
                <c:pt idx="4418">
                  <c:v>1E-3</c:v>
                </c:pt>
                <c:pt idx="4419">
                  <c:v>1E-3</c:v>
                </c:pt>
                <c:pt idx="4420">
                  <c:v>1E-3</c:v>
                </c:pt>
                <c:pt idx="4421">
                  <c:v>1E-3</c:v>
                </c:pt>
                <c:pt idx="4422">
                  <c:v>1E-3</c:v>
                </c:pt>
                <c:pt idx="4423">
                  <c:v>1E-3</c:v>
                </c:pt>
                <c:pt idx="4424">
                  <c:v>1E-3</c:v>
                </c:pt>
                <c:pt idx="4425">
                  <c:v>0</c:v>
                </c:pt>
                <c:pt idx="4426">
                  <c:v>1E-3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1E-3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1E-3</c:v>
                </c:pt>
                <c:pt idx="4455">
                  <c:v>1E-3</c:v>
                </c:pt>
                <c:pt idx="4456">
                  <c:v>0</c:v>
                </c:pt>
                <c:pt idx="4457">
                  <c:v>0</c:v>
                </c:pt>
                <c:pt idx="4458">
                  <c:v>1E-3</c:v>
                </c:pt>
                <c:pt idx="4459">
                  <c:v>1E-3</c:v>
                </c:pt>
                <c:pt idx="4460">
                  <c:v>1E-3</c:v>
                </c:pt>
                <c:pt idx="4461">
                  <c:v>1E-3</c:v>
                </c:pt>
                <c:pt idx="4462">
                  <c:v>1E-3</c:v>
                </c:pt>
                <c:pt idx="4463">
                  <c:v>1E-3</c:v>
                </c:pt>
                <c:pt idx="4464">
                  <c:v>1E-3</c:v>
                </c:pt>
                <c:pt idx="4465">
                  <c:v>1E-3</c:v>
                </c:pt>
                <c:pt idx="4466">
                  <c:v>1E-3</c:v>
                </c:pt>
                <c:pt idx="4467">
                  <c:v>1E-3</c:v>
                </c:pt>
                <c:pt idx="4468">
                  <c:v>1E-3</c:v>
                </c:pt>
                <c:pt idx="4469">
                  <c:v>1E-3</c:v>
                </c:pt>
                <c:pt idx="4470">
                  <c:v>1E-3</c:v>
                </c:pt>
                <c:pt idx="4471">
                  <c:v>1E-3</c:v>
                </c:pt>
                <c:pt idx="4472">
                  <c:v>1E-3</c:v>
                </c:pt>
                <c:pt idx="4473">
                  <c:v>1E-3</c:v>
                </c:pt>
                <c:pt idx="4474">
                  <c:v>1E-3</c:v>
                </c:pt>
                <c:pt idx="4475">
                  <c:v>1E-3</c:v>
                </c:pt>
                <c:pt idx="4476">
                  <c:v>1E-3</c:v>
                </c:pt>
                <c:pt idx="4477">
                  <c:v>1E-3</c:v>
                </c:pt>
                <c:pt idx="4478">
                  <c:v>1E-3</c:v>
                </c:pt>
                <c:pt idx="4479">
                  <c:v>0</c:v>
                </c:pt>
                <c:pt idx="4480">
                  <c:v>1E-3</c:v>
                </c:pt>
                <c:pt idx="4481">
                  <c:v>1E-3</c:v>
                </c:pt>
                <c:pt idx="4482">
                  <c:v>1E-3</c:v>
                </c:pt>
                <c:pt idx="4483">
                  <c:v>1E-3</c:v>
                </c:pt>
                <c:pt idx="4484">
                  <c:v>1E-3</c:v>
                </c:pt>
                <c:pt idx="4485">
                  <c:v>1E-3</c:v>
                </c:pt>
                <c:pt idx="4486">
                  <c:v>1E-3</c:v>
                </c:pt>
                <c:pt idx="4487">
                  <c:v>1E-3</c:v>
                </c:pt>
                <c:pt idx="4488">
                  <c:v>1E-3</c:v>
                </c:pt>
                <c:pt idx="4489">
                  <c:v>1E-3</c:v>
                </c:pt>
                <c:pt idx="4490">
                  <c:v>1E-3</c:v>
                </c:pt>
                <c:pt idx="4491">
                  <c:v>1E-3</c:v>
                </c:pt>
                <c:pt idx="4492">
                  <c:v>1E-3</c:v>
                </c:pt>
                <c:pt idx="4493">
                  <c:v>1E-3</c:v>
                </c:pt>
                <c:pt idx="4494">
                  <c:v>1E-3</c:v>
                </c:pt>
                <c:pt idx="4495">
                  <c:v>1E-3</c:v>
                </c:pt>
                <c:pt idx="4496">
                  <c:v>0</c:v>
                </c:pt>
                <c:pt idx="4497">
                  <c:v>1E-3</c:v>
                </c:pt>
                <c:pt idx="4498">
                  <c:v>1E-3</c:v>
                </c:pt>
                <c:pt idx="4499">
                  <c:v>1E-3</c:v>
                </c:pt>
                <c:pt idx="4500">
                  <c:v>1E-3</c:v>
                </c:pt>
                <c:pt idx="4501">
                  <c:v>1E-3</c:v>
                </c:pt>
                <c:pt idx="4502">
                  <c:v>1E-3</c:v>
                </c:pt>
                <c:pt idx="4503">
                  <c:v>1E-3</c:v>
                </c:pt>
                <c:pt idx="4504">
                  <c:v>1E-3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1E-3</c:v>
                </c:pt>
                <c:pt idx="4513">
                  <c:v>1E-3</c:v>
                </c:pt>
                <c:pt idx="4514">
                  <c:v>0</c:v>
                </c:pt>
                <c:pt idx="4515">
                  <c:v>0</c:v>
                </c:pt>
                <c:pt idx="4516">
                  <c:v>1E-3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1E-3</c:v>
                </c:pt>
                <c:pt idx="4555">
                  <c:v>0</c:v>
                </c:pt>
                <c:pt idx="4556">
                  <c:v>1E-3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1E-3</c:v>
                </c:pt>
                <c:pt idx="4561">
                  <c:v>1E-3</c:v>
                </c:pt>
                <c:pt idx="4562">
                  <c:v>1E-3</c:v>
                </c:pt>
                <c:pt idx="4563">
                  <c:v>1E-3</c:v>
                </c:pt>
                <c:pt idx="4564">
                  <c:v>1E-3</c:v>
                </c:pt>
                <c:pt idx="4565">
                  <c:v>1E-3</c:v>
                </c:pt>
                <c:pt idx="4566">
                  <c:v>0</c:v>
                </c:pt>
                <c:pt idx="4567">
                  <c:v>1E-3</c:v>
                </c:pt>
                <c:pt idx="4568">
                  <c:v>1E-3</c:v>
                </c:pt>
                <c:pt idx="4569">
                  <c:v>1E-3</c:v>
                </c:pt>
                <c:pt idx="4570">
                  <c:v>1E-3</c:v>
                </c:pt>
                <c:pt idx="4571">
                  <c:v>0</c:v>
                </c:pt>
                <c:pt idx="4572">
                  <c:v>1E-3</c:v>
                </c:pt>
                <c:pt idx="4573">
                  <c:v>0</c:v>
                </c:pt>
                <c:pt idx="4574">
                  <c:v>1E-3</c:v>
                </c:pt>
                <c:pt idx="4575">
                  <c:v>0</c:v>
                </c:pt>
                <c:pt idx="4576">
                  <c:v>1E-3</c:v>
                </c:pt>
                <c:pt idx="4577">
                  <c:v>1E-3</c:v>
                </c:pt>
                <c:pt idx="4578">
                  <c:v>1E-3</c:v>
                </c:pt>
                <c:pt idx="4579">
                  <c:v>0</c:v>
                </c:pt>
                <c:pt idx="4580">
                  <c:v>1E-3</c:v>
                </c:pt>
                <c:pt idx="4581">
                  <c:v>1E-3</c:v>
                </c:pt>
                <c:pt idx="4582">
                  <c:v>1E-3</c:v>
                </c:pt>
                <c:pt idx="4583">
                  <c:v>1E-3</c:v>
                </c:pt>
                <c:pt idx="4584">
                  <c:v>0</c:v>
                </c:pt>
                <c:pt idx="4585">
                  <c:v>1E-3</c:v>
                </c:pt>
                <c:pt idx="4586">
                  <c:v>1E-3</c:v>
                </c:pt>
                <c:pt idx="4587">
                  <c:v>1E-3</c:v>
                </c:pt>
                <c:pt idx="4588">
                  <c:v>1E-3</c:v>
                </c:pt>
                <c:pt idx="4589">
                  <c:v>1E-3</c:v>
                </c:pt>
                <c:pt idx="4590">
                  <c:v>0</c:v>
                </c:pt>
                <c:pt idx="4591">
                  <c:v>1E-3</c:v>
                </c:pt>
                <c:pt idx="4592">
                  <c:v>0</c:v>
                </c:pt>
                <c:pt idx="4593">
                  <c:v>1E-3</c:v>
                </c:pt>
                <c:pt idx="4594">
                  <c:v>1E-3</c:v>
                </c:pt>
                <c:pt idx="4595">
                  <c:v>1E-3</c:v>
                </c:pt>
                <c:pt idx="4596">
                  <c:v>0</c:v>
                </c:pt>
                <c:pt idx="4597">
                  <c:v>1E-3</c:v>
                </c:pt>
                <c:pt idx="4598">
                  <c:v>1E-3</c:v>
                </c:pt>
                <c:pt idx="4599">
                  <c:v>1E-3</c:v>
                </c:pt>
                <c:pt idx="4600">
                  <c:v>1E-3</c:v>
                </c:pt>
                <c:pt idx="4601">
                  <c:v>1E-3</c:v>
                </c:pt>
                <c:pt idx="4602">
                  <c:v>0</c:v>
                </c:pt>
                <c:pt idx="4603">
                  <c:v>0</c:v>
                </c:pt>
                <c:pt idx="4604">
                  <c:v>1E-3</c:v>
                </c:pt>
                <c:pt idx="4605">
                  <c:v>1E-3</c:v>
                </c:pt>
                <c:pt idx="4606">
                  <c:v>1E-3</c:v>
                </c:pt>
                <c:pt idx="4607">
                  <c:v>0</c:v>
                </c:pt>
                <c:pt idx="4608">
                  <c:v>1E-3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1E-3</c:v>
                </c:pt>
                <c:pt idx="4632">
                  <c:v>0</c:v>
                </c:pt>
                <c:pt idx="4633">
                  <c:v>1E-3</c:v>
                </c:pt>
                <c:pt idx="4634">
                  <c:v>2E-3</c:v>
                </c:pt>
                <c:pt idx="4635">
                  <c:v>1E-3</c:v>
                </c:pt>
                <c:pt idx="4636">
                  <c:v>1E-3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1E-3</c:v>
                </c:pt>
                <c:pt idx="4655">
                  <c:v>1E-3</c:v>
                </c:pt>
                <c:pt idx="4656">
                  <c:v>0</c:v>
                </c:pt>
                <c:pt idx="4657">
                  <c:v>0</c:v>
                </c:pt>
                <c:pt idx="4658">
                  <c:v>1E-3</c:v>
                </c:pt>
                <c:pt idx="4659">
                  <c:v>1E-3</c:v>
                </c:pt>
                <c:pt idx="4660">
                  <c:v>0</c:v>
                </c:pt>
                <c:pt idx="4661">
                  <c:v>1E-3</c:v>
                </c:pt>
                <c:pt idx="4662">
                  <c:v>1E-3</c:v>
                </c:pt>
                <c:pt idx="4663">
                  <c:v>1E-3</c:v>
                </c:pt>
                <c:pt idx="4664">
                  <c:v>1E-3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1E-3</c:v>
                </c:pt>
                <c:pt idx="4674">
                  <c:v>1E-3</c:v>
                </c:pt>
                <c:pt idx="4675">
                  <c:v>1E-3</c:v>
                </c:pt>
                <c:pt idx="4676">
                  <c:v>1E-3</c:v>
                </c:pt>
                <c:pt idx="4677">
                  <c:v>0</c:v>
                </c:pt>
                <c:pt idx="4678">
                  <c:v>1E-3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1E-3</c:v>
                </c:pt>
                <c:pt idx="4684">
                  <c:v>1E-3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1E-3</c:v>
                </c:pt>
                <c:pt idx="4689">
                  <c:v>0</c:v>
                </c:pt>
                <c:pt idx="4690">
                  <c:v>0</c:v>
                </c:pt>
                <c:pt idx="4691">
                  <c:v>1E-3</c:v>
                </c:pt>
                <c:pt idx="4692">
                  <c:v>1E-3</c:v>
                </c:pt>
                <c:pt idx="4693">
                  <c:v>1E-3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1E-3</c:v>
                </c:pt>
                <c:pt idx="4753">
                  <c:v>0</c:v>
                </c:pt>
                <c:pt idx="4754">
                  <c:v>1E-3</c:v>
                </c:pt>
                <c:pt idx="4755">
                  <c:v>0</c:v>
                </c:pt>
                <c:pt idx="4756">
                  <c:v>0</c:v>
                </c:pt>
                <c:pt idx="4757">
                  <c:v>1E-3</c:v>
                </c:pt>
                <c:pt idx="4758">
                  <c:v>1E-3</c:v>
                </c:pt>
                <c:pt idx="4759">
                  <c:v>1E-3</c:v>
                </c:pt>
                <c:pt idx="4760">
                  <c:v>1E-3</c:v>
                </c:pt>
                <c:pt idx="4761">
                  <c:v>0</c:v>
                </c:pt>
                <c:pt idx="4762">
                  <c:v>1E-3</c:v>
                </c:pt>
                <c:pt idx="4763">
                  <c:v>1E-3</c:v>
                </c:pt>
                <c:pt idx="4764">
                  <c:v>1E-3</c:v>
                </c:pt>
                <c:pt idx="4765">
                  <c:v>1E-3</c:v>
                </c:pt>
                <c:pt idx="4766">
                  <c:v>0</c:v>
                </c:pt>
                <c:pt idx="4767">
                  <c:v>0</c:v>
                </c:pt>
                <c:pt idx="4768">
                  <c:v>1E-3</c:v>
                </c:pt>
                <c:pt idx="4769">
                  <c:v>1E-3</c:v>
                </c:pt>
                <c:pt idx="4770">
                  <c:v>0</c:v>
                </c:pt>
                <c:pt idx="4771">
                  <c:v>1E-3</c:v>
                </c:pt>
                <c:pt idx="4772">
                  <c:v>1E-3</c:v>
                </c:pt>
                <c:pt idx="4773">
                  <c:v>1E-3</c:v>
                </c:pt>
                <c:pt idx="4774">
                  <c:v>0</c:v>
                </c:pt>
                <c:pt idx="4775">
                  <c:v>1E-3</c:v>
                </c:pt>
                <c:pt idx="4776">
                  <c:v>1E-3</c:v>
                </c:pt>
                <c:pt idx="4777">
                  <c:v>1E-3</c:v>
                </c:pt>
                <c:pt idx="4778">
                  <c:v>1E-3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1E-3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1E-3</c:v>
                </c:pt>
                <c:pt idx="4789">
                  <c:v>0</c:v>
                </c:pt>
                <c:pt idx="4790">
                  <c:v>0</c:v>
                </c:pt>
                <c:pt idx="4791">
                  <c:v>1E-3</c:v>
                </c:pt>
                <c:pt idx="4792">
                  <c:v>1E-3</c:v>
                </c:pt>
                <c:pt idx="4793">
                  <c:v>1E-3</c:v>
                </c:pt>
                <c:pt idx="4794">
                  <c:v>1E-3</c:v>
                </c:pt>
                <c:pt idx="4795">
                  <c:v>0</c:v>
                </c:pt>
                <c:pt idx="4796">
                  <c:v>1E-3</c:v>
                </c:pt>
                <c:pt idx="4797">
                  <c:v>1E-3</c:v>
                </c:pt>
                <c:pt idx="4798">
                  <c:v>1E-3</c:v>
                </c:pt>
                <c:pt idx="4799">
                  <c:v>1E-3</c:v>
                </c:pt>
                <c:pt idx="4800">
                  <c:v>0</c:v>
                </c:pt>
                <c:pt idx="4801">
                  <c:v>1E-3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1E-3</c:v>
                </c:pt>
                <c:pt idx="4831">
                  <c:v>0</c:v>
                </c:pt>
                <c:pt idx="4832">
                  <c:v>0</c:v>
                </c:pt>
                <c:pt idx="4833">
                  <c:v>1E-3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1E-3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1E-3</c:v>
                </c:pt>
                <c:pt idx="4852">
                  <c:v>1E-3</c:v>
                </c:pt>
                <c:pt idx="4853">
                  <c:v>1E-3</c:v>
                </c:pt>
                <c:pt idx="4854">
                  <c:v>0</c:v>
                </c:pt>
                <c:pt idx="4855">
                  <c:v>1E-3</c:v>
                </c:pt>
                <c:pt idx="4856">
                  <c:v>1E-3</c:v>
                </c:pt>
                <c:pt idx="4857">
                  <c:v>1E-3</c:v>
                </c:pt>
                <c:pt idx="4858">
                  <c:v>1E-3</c:v>
                </c:pt>
                <c:pt idx="4859">
                  <c:v>1E-3</c:v>
                </c:pt>
                <c:pt idx="4860">
                  <c:v>1E-3</c:v>
                </c:pt>
                <c:pt idx="4861">
                  <c:v>1E-3</c:v>
                </c:pt>
                <c:pt idx="4862">
                  <c:v>0</c:v>
                </c:pt>
                <c:pt idx="4863">
                  <c:v>1E-3</c:v>
                </c:pt>
                <c:pt idx="4864">
                  <c:v>1E-3</c:v>
                </c:pt>
                <c:pt idx="4865">
                  <c:v>1E-3</c:v>
                </c:pt>
                <c:pt idx="4866">
                  <c:v>1E-3</c:v>
                </c:pt>
                <c:pt idx="4867">
                  <c:v>0</c:v>
                </c:pt>
                <c:pt idx="4868">
                  <c:v>1E-3</c:v>
                </c:pt>
                <c:pt idx="4869">
                  <c:v>0</c:v>
                </c:pt>
                <c:pt idx="4870">
                  <c:v>1E-3</c:v>
                </c:pt>
                <c:pt idx="4871">
                  <c:v>1E-3</c:v>
                </c:pt>
                <c:pt idx="4872">
                  <c:v>1E-3</c:v>
                </c:pt>
                <c:pt idx="4873">
                  <c:v>0</c:v>
                </c:pt>
                <c:pt idx="4874">
                  <c:v>0</c:v>
                </c:pt>
                <c:pt idx="4875">
                  <c:v>1E-3</c:v>
                </c:pt>
                <c:pt idx="4876">
                  <c:v>1E-3</c:v>
                </c:pt>
                <c:pt idx="4877">
                  <c:v>1E-3</c:v>
                </c:pt>
                <c:pt idx="4878">
                  <c:v>1E-3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1E-3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1E-3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1E-3</c:v>
                </c:pt>
                <c:pt idx="4948">
                  <c:v>1E-3</c:v>
                </c:pt>
                <c:pt idx="4949">
                  <c:v>0</c:v>
                </c:pt>
                <c:pt idx="4950">
                  <c:v>0</c:v>
                </c:pt>
                <c:pt idx="4951">
                  <c:v>1E-3</c:v>
                </c:pt>
                <c:pt idx="4952">
                  <c:v>0</c:v>
                </c:pt>
                <c:pt idx="4953">
                  <c:v>0</c:v>
                </c:pt>
                <c:pt idx="4954">
                  <c:v>1E-3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1E-3</c:v>
                </c:pt>
                <c:pt idx="4960">
                  <c:v>0</c:v>
                </c:pt>
                <c:pt idx="4961">
                  <c:v>0</c:v>
                </c:pt>
                <c:pt idx="4962">
                  <c:v>1E-3</c:v>
                </c:pt>
                <c:pt idx="4963">
                  <c:v>0</c:v>
                </c:pt>
                <c:pt idx="4964">
                  <c:v>0</c:v>
                </c:pt>
                <c:pt idx="4965">
                  <c:v>1E-3</c:v>
                </c:pt>
                <c:pt idx="4966">
                  <c:v>1E-3</c:v>
                </c:pt>
                <c:pt idx="4967">
                  <c:v>0</c:v>
                </c:pt>
                <c:pt idx="4968">
                  <c:v>0</c:v>
                </c:pt>
                <c:pt idx="4969">
                  <c:v>1E-3</c:v>
                </c:pt>
                <c:pt idx="4970">
                  <c:v>1E-3</c:v>
                </c:pt>
                <c:pt idx="4971">
                  <c:v>0</c:v>
                </c:pt>
                <c:pt idx="4972">
                  <c:v>0</c:v>
                </c:pt>
                <c:pt idx="4973">
                  <c:v>1E-3</c:v>
                </c:pt>
                <c:pt idx="4974">
                  <c:v>0</c:v>
                </c:pt>
                <c:pt idx="4975">
                  <c:v>1E-3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1E-3</c:v>
                </c:pt>
                <c:pt idx="4982">
                  <c:v>0</c:v>
                </c:pt>
                <c:pt idx="4983">
                  <c:v>1E-3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1E-3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6">
                  <c:v>0</c:v>
                </c:pt>
                <c:pt idx="5037">
                  <c:v>1E-3</c:v>
                </c:pt>
                <c:pt idx="5038">
                  <c:v>0</c:v>
                </c:pt>
                <c:pt idx="5039">
                  <c:v>1E-3</c:v>
                </c:pt>
                <c:pt idx="5040">
                  <c:v>0</c:v>
                </c:pt>
                <c:pt idx="5041">
                  <c:v>1E-3</c:v>
                </c:pt>
                <c:pt idx="5042">
                  <c:v>1E-3</c:v>
                </c:pt>
                <c:pt idx="5043">
                  <c:v>0</c:v>
                </c:pt>
                <c:pt idx="5044">
                  <c:v>1E-3</c:v>
                </c:pt>
                <c:pt idx="5045">
                  <c:v>1E-3</c:v>
                </c:pt>
                <c:pt idx="5046">
                  <c:v>1E-3</c:v>
                </c:pt>
                <c:pt idx="5047">
                  <c:v>1E-3</c:v>
                </c:pt>
                <c:pt idx="5048">
                  <c:v>1E-3</c:v>
                </c:pt>
                <c:pt idx="5049">
                  <c:v>1E-3</c:v>
                </c:pt>
                <c:pt idx="5050">
                  <c:v>1E-3</c:v>
                </c:pt>
                <c:pt idx="5051">
                  <c:v>1E-3</c:v>
                </c:pt>
                <c:pt idx="5052">
                  <c:v>1E-3</c:v>
                </c:pt>
                <c:pt idx="5053">
                  <c:v>1E-3</c:v>
                </c:pt>
                <c:pt idx="5054">
                  <c:v>1E-3</c:v>
                </c:pt>
                <c:pt idx="5055">
                  <c:v>1E-3</c:v>
                </c:pt>
                <c:pt idx="5056">
                  <c:v>1E-3</c:v>
                </c:pt>
                <c:pt idx="5057">
                  <c:v>1E-3</c:v>
                </c:pt>
                <c:pt idx="5058">
                  <c:v>1E-3</c:v>
                </c:pt>
                <c:pt idx="5059">
                  <c:v>1E-3</c:v>
                </c:pt>
                <c:pt idx="5060">
                  <c:v>1E-3</c:v>
                </c:pt>
                <c:pt idx="5061">
                  <c:v>1E-3</c:v>
                </c:pt>
                <c:pt idx="5062">
                  <c:v>1E-3</c:v>
                </c:pt>
                <c:pt idx="5063">
                  <c:v>1E-3</c:v>
                </c:pt>
                <c:pt idx="5064">
                  <c:v>1E-3</c:v>
                </c:pt>
                <c:pt idx="5065">
                  <c:v>1E-3</c:v>
                </c:pt>
                <c:pt idx="5066">
                  <c:v>1E-3</c:v>
                </c:pt>
                <c:pt idx="5067">
                  <c:v>1E-3</c:v>
                </c:pt>
                <c:pt idx="5068">
                  <c:v>1E-3</c:v>
                </c:pt>
                <c:pt idx="5069">
                  <c:v>1E-3</c:v>
                </c:pt>
                <c:pt idx="5070">
                  <c:v>0</c:v>
                </c:pt>
                <c:pt idx="5071">
                  <c:v>1E-3</c:v>
                </c:pt>
                <c:pt idx="5072">
                  <c:v>1E-3</c:v>
                </c:pt>
                <c:pt idx="5073">
                  <c:v>1E-3</c:v>
                </c:pt>
                <c:pt idx="5074">
                  <c:v>1E-3</c:v>
                </c:pt>
                <c:pt idx="5075">
                  <c:v>1E-3</c:v>
                </c:pt>
                <c:pt idx="5076">
                  <c:v>1E-3</c:v>
                </c:pt>
                <c:pt idx="5077">
                  <c:v>0</c:v>
                </c:pt>
                <c:pt idx="5078">
                  <c:v>1E-3</c:v>
                </c:pt>
                <c:pt idx="5079">
                  <c:v>0</c:v>
                </c:pt>
                <c:pt idx="5080">
                  <c:v>0</c:v>
                </c:pt>
                <c:pt idx="5081">
                  <c:v>1E-3</c:v>
                </c:pt>
                <c:pt idx="5082">
                  <c:v>1E-3</c:v>
                </c:pt>
                <c:pt idx="5083">
                  <c:v>1E-3</c:v>
                </c:pt>
                <c:pt idx="5084">
                  <c:v>1E-3</c:v>
                </c:pt>
                <c:pt idx="5085">
                  <c:v>1E-3</c:v>
                </c:pt>
                <c:pt idx="5086">
                  <c:v>1E-3</c:v>
                </c:pt>
                <c:pt idx="5087">
                  <c:v>1E-3</c:v>
                </c:pt>
                <c:pt idx="5088">
                  <c:v>0</c:v>
                </c:pt>
                <c:pt idx="5089">
                  <c:v>0</c:v>
                </c:pt>
                <c:pt idx="5090">
                  <c:v>1E-3</c:v>
                </c:pt>
                <c:pt idx="5091">
                  <c:v>0</c:v>
                </c:pt>
                <c:pt idx="5092">
                  <c:v>1E-3</c:v>
                </c:pt>
                <c:pt idx="5093">
                  <c:v>0</c:v>
                </c:pt>
                <c:pt idx="5094">
                  <c:v>1E-3</c:v>
                </c:pt>
                <c:pt idx="5095">
                  <c:v>1E-3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1E-3</c:v>
                </c:pt>
                <c:pt idx="5131">
                  <c:v>1E-3</c:v>
                </c:pt>
                <c:pt idx="5132">
                  <c:v>0</c:v>
                </c:pt>
                <c:pt idx="5133">
                  <c:v>1E-3</c:v>
                </c:pt>
                <c:pt idx="5134">
                  <c:v>1E-3</c:v>
                </c:pt>
                <c:pt idx="5135">
                  <c:v>1E-3</c:v>
                </c:pt>
                <c:pt idx="5136">
                  <c:v>1E-3</c:v>
                </c:pt>
                <c:pt idx="5137">
                  <c:v>1E-3</c:v>
                </c:pt>
                <c:pt idx="5138">
                  <c:v>1E-3</c:v>
                </c:pt>
                <c:pt idx="5139">
                  <c:v>1E-3</c:v>
                </c:pt>
                <c:pt idx="5140">
                  <c:v>1E-3</c:v>
                </c:pt>
                <c:pt idx="5141">
                  <c:v>1E-3</c:v>
                </c:pt>
                <c:pt idx="5142">
                  <c:v>1E-3</c:v>
                </c:pt>
                <c:pt idx="5143">
                  <c:v>1E-3</c:v>
                </c:pt>
                <c:pt idx="5144">
                  <c:v>1E-3</c:v>
                </c:pt>
                <c:pt idx="5145">
                  <c:v>1E-3</c:v>
                </c:pt>
                <c:pt idx="5146">
                  <c:v>1E-3</c:v>
                </c:pt>
                <c:pt idx="5147">
                  <c:v>1E-3</c:v>
                </c:pt>
                <c:pt idx="5148">
                  <c:v>1E-3</c:v>
                </c:pt>
                <c:pt idx="5149">
                  <c:v>1E-3</c:v>
                </c:pt>
                <c:pt idx="5150">
                  <c:v>1E-3</c:v>
                </c:pt>
                <c:pt idx="5151">
                  <c:v>1E-3</c:v>
                </c:pt>
                <c:pt idx="5152">
                  <c:v>1E-3</c:v>
                </c:pt>
                <c:pt idx="5153">
                  <c:v>1E-3</c:v>
                </c:pt>
                <c:pt idx="5154">
                  <c:v>1E-3</c:v>
                </c:pt>
                <c:pt idx="5155">
                  <c:v>1E-3</c:v>
                </c:pt>
                <c:pt idx="5156">
                  <c:v>1E-3</c:v>
                </c:pt>
                <c:pt idx="5157">
                  <c:v>1E-3</c:v>
                </c:pt>
                <c:pt idx="5158">
                  <c:v>1E-3</c:v>
                </c:pt>
                <c:pt idx="5159">
                  <c:v>1E-3</c:v>
                </c:pt>
                <c:pt idx="5160">
                  <c:v>1E-3</c:v>
                </c:pt>
                <c:pt idx="5161">
                  <c:v>1E-3</c:v>
                </c:pt>
                <c:pt idx="5162">
                  <c:v>1E-3</c:v>
                </c:pt>
                <c:pt idx="5163">
                  <c:v>1E-3</c:v>
                </c:pt>
                <c:pt idx="5164">
                  <c:v>1E-3</c:v>
                </c:pt>
                <c:pt idx="5165">
                  <c:v>1E-3</c:v>
                </c:pt>
                <c:pt idx="5166">
                  <c:v>1E-3</c:v>
                </c:pt>
                <c:pt idx="5167">
                  <c:v>1E-3</c:v>
                </c:pt>
                <c:pt idx="5168">
                  <c:v>1E-3</c:v>
                </c:pt>
                <c:pt idx="5169">
                  <c:v>1E-3</c:v>
                </c:pt>
                <c:pt idx="5170">
                  <c:v>1E-3</c:v>
                </c:pt>
                <c:pt idx="5171">
                  <c:v>1E-3</c:v>
                </c:pt>
                <c:pt idx="5172">
                  <c:v>1E-3</c:v>
                </c:pt>
                <c:pt idx="5173">
                  <c:v>1E-3</c:v>
                </c:pt>
                <c:pt idx="5174">
                  <c:v>1E-3</c:v>
                </c:pt>
                <c:pt idx="5175">
                  <c:v>1E-3</c:v>
                </c:pt>
                <c:pt idx="5176">
                  <c:v>1E-3</c:v>
                </c:pt>
                <c:pt idx="5177">
                  <c:v>0</c:v>
                </c:pt>
                <c:pt idx="5178">
                  <c:v>0</c:v>
                </c:pt>
                <c:pt idx="5179">
                  <c:v>1E-3</c:v>
                </c:pt>
                <c:pt idx="5180">
                  <c:v>0</c:v>
                </c:pt>
                <c:pt idx="5181">
                  <c:v>1E-3</c:v>
                </c:pt>
                <c:pt idx="5182">
                  <c:v>0</c:v>
                </c:pt>
                <c:pt idx="5183">
                  <c:v>1E-3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1E-3</c:v>
                </c:pt>
                <c:pt idx="5191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1E-3</c:v>
                </c:pt>
                <c:pt idx="5229">
                  <c:v>0</c:v>
                </c:pt>
                <c:pt idx="5230">
                  <c:v>1E-3</c:v>
                </c:pt>
                <c:pt idx="5231">
                  <c:v>1E-3</c:v>
                </c:pt>
                <c:pt idx="5232">
                  <c:v>0</c:v>
                </c:pt>
                <c:pt idx="5233">
                  <c:v>1E-3</c:v>
                </c:pt>
                <c:pt idx="5234">
                  <c:v>1E-3</c:v>
                </c:pt>
                <c:pt idx="5235">
                  <c:v>1E-3</c:v>
                </c:pt>
                <c:pt idx="5236">
                  <c:v>1E-3</c:v>
                </c:pt>
                <c:pt idx="5237">
                  <c:v>1E-3</c:v>
                </c:pt>
                <c:pt idx="5238">
                  <c:v>1E-3</c:v>
                </c:pt>
                <c:pt idx="5239">
                  <c:v>1E-3</c:v>
                </c:pt>
                <c:pt idx="5240">
                  <c:v>1E-3</c:v>
                </c:pt>
                <c:pt idx="5241">
                  <c:v>2E-3</c:v>
                </c:pt>
                <c:pt idx="5242">
                  <c:v>1E-3</c:v>
                </c:pt>
                <c:pt idx="5243">
                  <c:v>1E-3</c:v>
                </c:pt>
                <c:pt idx="5244">
                  <c:v>1E-3</c:v>
                </c:pt>
                <c:pt idx="5245">
                  <c:v>1E-3</c:v>
                </c:pt>
                <c:pt idx="5246">
                  <c:v>1E-3</c:v>
                </c:pt>
                <c:pt idx="5247">
                  <c:v>1E-3</c:v>
                </c:pt>
                <c:pt idx="5248">
                  <c:v>1E-3</c:v>
                </c:pt>
                <c:pt idx="5249">
                  <c:v>1E-3</c:v>
                </c:pt>
                <c:pt idx="5250">
                  <c:v>1E-3</c:v>
                </c:pt>
                <c:pt idx="5251">
                  <c:v>1E-3</c:v>
                </c:pt>
                <c:pt idx="5252">
                  <c:v>1E-3</c:v>
                </c:pt>
                <c:pt idx="5253">
                  <c:v>1E-3</c:v>
                </c:pt>
                <c:pt idx="5254">
                  <c:v>1E-3</c:v>
                </c:pt>
                <c:pt idx="5255">
                  <c:v>1E-3</c:v>
                </c:pt>
                <c:pt idx="5256">
                  <c:v>1E-3</c:v>
                </c:pt>
                <c:pt idx="5257">
                  <c:v>1E-3</c:v>
                </c:pt>
                <c:pt idx="5258">
                  <c:v>1E-3</c:v>
                </c:pt>
                <c:pt idx="5259">
                  <c:v>1E-3</c:v>
                </c:pt>
                <c:pt idx="5260">
                  <c:v>1E-3</c:v>
                </c:pt>
                <c:pt idx="5261">
                  <c:v>1E-3</c:v>
                </c:pt>
                <c:pt idx="5262">
                  <c:v>1E-3</c:v>
                </c:pt>
                <c:pt idx="5263">
                  <c:v>1E-3</c:v>
                </c:pt>
                <c:pt idx="5264">
                  <c:v>1E-3</c:v>
                </c:pt>
                <c:pt idx="5265">
                  <c:v>1E-3</c:v>
                </c:pt>
                <c:pt idx="5266">
                  <c:v>1E-3</c:v>
                </c:pt>
                <c:pt idx="5267">
                  <c:v>1E-3</c:v>
                </c:pt>
                <c:pt idx="5268">
                  <c:v>1E-3</c:v>
                </c:pt>
                <c:pt idx="5269">
                  <c:v>1E-3</c:v>
                </c:pt>
                <c:pt idx="5270">
                  <c:v>1E-3</c:v>
                </c:pt>
                <c:pt idx="5271">
                  <c:v>1E-3</c:v>
                </c:pt>
                <c:pt idx="5272">
                  <c:v>1E-3</c:v>
                </c:pt>
                <c:pt idx="5273">
                  <c:v>1E-3</c:v>
                </c:pt>
                <c:pt idx="5274">
                  <c:v>1E-3</c:v>
                </c:pt>
                <c:pt idx="5275">
                  <c:v>1E-3</c:v>
                </c:pt>
                <c:pt idx="5276">
                  <c:v>0</c:v>
                </c:pt>
                <c:pt idx="5277">
                  <c:v>1E-3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1E-3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1E-3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1E-3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1E-3</c:v>
                </c:pt>
                <c:pt idx="5326">
                  <c:v>1E-3</c:v>
                </c:pt>
                <c:pt idx="5327">
                  <c:v>1E-3</c:v>
                </c:pt>
                <c:pt idx="5328">
                  <c:v>1E-3</c:v>
                </c:pt>
                <c:pt idx="5329">
                  <c:v>1E-3</c:v>
                </c:pt>
                <c:pt idx="5330">
                  <c:v>1E-3</c:v>
                </c:pt>
                <c:pt idx="5331">
                  <c:v>1E-3</c:v>
                </c:pt>
                <c:pt idx="5332">
                  <c:v>1E-3</c:v>
                </c:pt>
                <c:pt idx="5333">
                  <c:v>1E-3</c:v>
                </c:pt>
                <c:pt idx="5334">
                  <c:v>1E-3</c:v>
                </c:pt>
                <c:pt idx="5335">
                  <c:v>1E-3</c:v>
                </c:pt>
                <c:pt idx="5336">
                  <c:v>1E-3</c:v>
                </c:pt>
                <c:pt idx="5337">
                  <c:v>1E-3</c:v>
                </c:pt>
                <c:pt idx="5338">
                  <c:v>1E-3</c:v>
                </c:pt>
                <c:pt idx="5339">
                  <c:v>1E-3</c:v>
                </c:pt>
                <c:pt idx="5340">
                  <c:v>1E-3</c:v>
                </c:pt>
                <c:pt idx="5341">
                  <c:v>0</c:v>
                </c:pt>
                <c:pt idx="5342">
                  <c:v>1E-3</c:v>
                </c:pt>
                <c:pt idx="5343">
                  <c:v>1E-3</c:v>
                </c:pt>
                <c:pt idx="5344">
                  <c:v>1E-3</c:v>
                </c:pt>
                <c:pt idx="5345">
                  <c:v>1E-3</c:v>
                </c:pt>
                <c:pt idx="5346">
                  <c:v>1E-3</c:v>
                </c:pt>
                <c:pt idx="5347">
                  <c:v>1E-3</c:v>
                </c:pt>
                <c:pt idx="5348">
                  <c:v>1E-3</c:v>
                </c:pt>
                <c:pt idx="5349">
                  <c:v>1E-3</c:v>
                </c:pt>
                <c:pt idx="5350">
                  <c:v>1E-3</c:v>
                </c:pt>
                <c:pt idx="5351">
                  <c:v>1E-3</c:v>
                </c:pt>
                <c:pt idx="5352">
                  <c:v>1E-3</c:v>
                </c:pt>
                <c:pt idx="5353">
                  <c:v>1E-3</c:v>
                </c:pt>
                <c:pt idx="5354">
                  <c:v>1E-3</c:v>
                </c:pt>
                <c:pt idx="5355">
                  <c:v>1E-3</c:v>
                </c:pt>
                <c:pt idx="5356">
                  <c:v>1E-3</c:v>
                </c:pt>
                <c:pt idx="5357">
                  <c:v>1E-3</c:v>
                </c:pt>
                <c:pt idx="5358">
                  <c:v>1E-3</c:v>
                </c:pt>
                <c:pt idx="5359">
                  <c:v>1E-3</c:v>
                </c:pt>
                <c:pt idx="5360">
                  <c:v>1E-3</c:v>
                </c:pt>
                <c:pt idx="5361">
                  <c:v>1E-3</c:v>
                </c:pt>
                <c:pt idx="5362">
                  <c:v>1E-3</c:v>
                </c:pt>
                <c:pt idx="5363">
                  <c:v>1E-3</c:v>
                </c:pt>
                <c:pt idx="5364">
                  <c:v>1E-3</c:v>
                </c:pt>
                <c:pt idx="5365">
                  <c:v>1E-3</c:v>
                </c:pt>
                <c:pt idx="5366">
                  <c:v>1E-3</c:v>
                </c:pt>
                <c:pt idx="5367">
                  <c:v>1E-3</c:v>
                </c:pt>
                <c:pt idx="5368">
                  <c:v>1E-3</c:v>
                </c:pt>
                <c:pt idx="5369">
                  <c:v>1E-3</c:v>
                </c:pt>
                <c:pt idx="5370">
                  <c:v>1E-3</c:v>
                </c:pt>
                <c:pt idx="5371">
                  <c:v>2E-3</c:v>
                </c:pt>
                <c:pt idx="5372">
                  <c:v>1E-3</c:v>
                </c:pt>
                <c:pt idx="5373">
                  <c:v>1E-3</c:v>
                </c:pt>
                <c:pt idx="5374">
                  <c:v>0</c:v>
                </c:pt>
                <c:pt idx="5375">
                  <c:v>0</c:v>
                </c:pt>
                <c:pt idx="5376">
                  <c:v>1E-3</c:v>
                </c:pt>
                <c:pt idx="5377">
                  <c:v>1E-3</c:v>
                </c:pt>
                <c:pt idx="5378">
                  <c:v>0</c:v>
                </c:pt>
                <c:pt idx="5379">
                  <c:v>1E-3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1E-3</c:v>
                </c:pt>
                <c:pt idx="5419">
                  <c:v>0</c:v>
                </c:pt>
                <c:pt idx="5420">
                  <c:v>0</c:v>
                </c:pt>
                <c:pt idx="5421">
                  <c:v>1E-3</c:v>
                </c:pt>
                <c:pt idx="5422">
                  <c:v>1E-3</c:v>
                </c:pt>
                <c:pt idx="5423">
                  <c:v>1E-3</c:v>
                </c:pt>
                <c:pt idx="5424">
                  <c:v>1E-3</c:v>
                </c:pt>
                <c:pt idx="5425">
                  <c:v>1E-3</c:v>
                </c:pt>
                <c:pt idx="5426">
                  <c:v>1E-3</c:v>
                </c:pt>
                <c:pt idx="5427">
                  <c:v>1E-3</c:v>
                </c:pt>
                <c:pt idx="5428">
                  <c:v>1E-3</c:v>
                </c:pt>
                <c:pt idx="5429">
                  <c:v>1E-3</c:v>
                </c:pt>
                <c:pt idx="5430">
                  <c:v>1E-3</c:v>
                </c:pt>
                <c:pt idx="5431">
                  <c:v>1E-3</c:v>
                </c:pt>
                <c:pt idx="5432">
                  <c:v>1E-3</c:v>
                </c:pt>
                <c:pt idx="5433">
                  <c:v>1E-3</c:v>
                </c:pt>
                <c:pt idx="5434">
                  <c:v>1E-3</c:v>
                </c:pt>
                <c:pt idx="5435">
                  <c:v>1E-3</c:v>
                </c:pt>
                <c:pt idx="5436">
                  <c:v>1E-3</c:v>
                </c:pt>
                <c:pt idx="5437">
                  <c:v>1E-3</c:v>
                </c:pt>
                <c:pt idx="5438">
                  <c:v>1E-3</c:v>
                </c:pt>
                <c:pt idx="5439">
                  <c:v>1E-3</c:v>
                </c:pt>
                <c:pt idx="5440">
                  <c:v>1E-3</c:v>
                </c:pt>
                <c:pt idx="5441">
                  <c:v>1E-3</c:v>
                </c:pt>
                <c:pt idx="5442">
                  <c:v>1E-3</c:v>
                </c:pt>
                <c:pt idx="5443">
                  <c:v>1E-3</c:v>
                </c:pt>
                <c:pt idx="5444">
                  <c:v>1E-3</c:v>
                </c:pt>
                <c:pt idx="5445">
                  <c:v>1E-3</c:v>
                </c:pt>
                <c:pt idx="5446">
                  <c:v>1E-3</c:v>
                </c:pt>
                <c:pt idx="5447">
                  <c:v>1E-3</c:v>
                </c:pt>
                <c:pt idx="5448">
                  <c:v>1E-3</c:v>
                </c:pt>
                <c:pt idx="5449">
                  <c:v>1E-3</c:v>
                </c:pt>
                <c:pt idx="5450">
                  <c:v>1E-3</c:v>
                </c:pt>
                <c:pt idx="5451">
                  <c:v>1E-3</c:v>
                </c:pt>
                <c:pt idx="5452">
                  <c:v>1E-3</c:v>
                </c:pt>
                <c:pt idx="5453">
                  <c:v>1E-3</c:v>
                </c:pt>
                <c:pt idx="5454">
                  <c:v>0</c:v>
                </c:pt>
                <c:pt idx="5455">
                  <c:v>1E-3</c:v>
                </c:pt>
                <c:pt idx="5456">
                  <c:v>0</c:v>
                </c:pt>
                <c:pt idx="5457">
                  <c:v>1E-3</c:v>
                </c:pt>
                <c:pt idx="5458">
                  <c:v>0</c:v>
                </c:pt>
                <c:pt idx="5459">
                  <c:v>1E-3</c:v>
                </c:pt>
                <c:pt idx="5460">
                  <c:v>1E-3</c:v>
                </c:pt>
                <c:pt idx="5461">
                  <c:v>1E-3</c:v>
                </c:pt>
                <c:pt idx="5462">
                  <c:v>1E-3</c:v>
                </c:pt>
                <c:pt idx="5463">
                  <c:v>1E-3</c:v>
                </c:pt>
                <c:pt idx="5464">
                  <c:v>1E-3</c:v>
                </c:pt>
                <c:pt idx="5465">
                  <c:v>1E-3</c:v>
                </c:pt>
                <c:pt idx="5466">
                  <c:v>0</c:v>
                </c:pt>
                <c:pt idx="5467">
                  <c:v>0</c:v>
                </c:pt>
                <c:pt idx="5468">
                  <c:v>1E-3</c:v>
                </c:pt>
                <c:pt idx="5469">
                  <c:v>1E-3</c:v>
                </c:pt>
                <c:pt idx="5470">
                  <c:v>1E-3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1E-3</c:v>
                </c:pt>
                <c:pt idx="5476">
                  <c:v>0</c:v>
                </c:pt>
                <c:pt idx="5477">
                  <c:v>1E-3</c:v>
                </c:pt>
                <c:pt idx="5478">
                  <c:v>1E-3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1E-3</c:v>
                </c:pt>
                <c:pt idx="5490">
                  <c:v>0</c:v>
                </c:pt>
                <c:pt idx="5491">
                  <c:v>1E-3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1E-3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1E-3</c:v>
                </c:pt>
                <c:pt idx="5502">
                  <c:v>1E-3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1E-3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1E-3</c:v>
                </c:pt>
                <c:pt idx="5514">
                  <c:v>1E-3</c:v>
                </c:pt>
                <c:pt idx="5515">
                  <c:v>0</c:v>
                </c:pt>
                <c:pt idx="5516">
                  <c:v>1E-3</c:v>
                </c:pt>
                <c:pt idx="5517">
                  <c:v>1E-3</c:v>
                </c:pt>
                <c:pt idx="5518">
                  <c:v>1E-3</c:v>
                </c:pt>
                <c:pt idx="5519">
                  <c:v>1E-3</c:v>
                </c:pt>
                <c:pt idx="5520">
                  <c:v>1E-3</c:v>
                </c:pt>
                <c:pt idx="5521">
                  <c:v>1E-3</c:v>
                </c:pt>
                <c:pt idx="5522">
                  <c:v>1E-3</c:v>
                </c:pt>
                <c:pt idx="5523">
                  <c:v>1E-3</c:v>
                </c:pt>
                <c:pt idx="5524">
                  <c:v>1E-3</c:v>
                </c:pt>
                <c:pt idx="5525">
                  <c:v>1E-3</c:v>
                </c:pt>
                <c:pt idx="5526">
                  <c:v>1E-3</c:v>
                </c:pt>
                <c:pt idx="5527">
                  <c:v>1E-3</c:v>
                </c:pt>
                <c:pt idx="5528">
                  <c:v>1E-3</c:v>
                </c:pt>
                <c:pt idx="5529">
                  <c:v>1E-3</c:v>
                </c:pt>
                <c:pt idx="5530">
                  <c:v>1E-3</c:v>
                </c:pt>
                <c:pt idx="5531">
                  <c:v>1E-3</c:v>
                </c:pt>
                <c:pt idx="5532">
                  <c:v>1E-3</c:v>
                </c:pt>
                <c:pt idx="5533">
                  <c:v>1E-3</c:v>
                </c:pt>
                <c:pt idx="5534">
                  <c:v>1E-3</c:v>
                </c:pt>
                <c:pt idx="5535">
                  <c:v>1E-3</c:v>
                </c:pt>
                <c:pt idx="5536">
                  <c:v>1E-3</c:v>
                </c:pt>
                <c:pt idx="5537">
                  <c:v>1E-3</c:v>
                </c:pt>
                <c:pt idx="5538">
                  <c:v>1E-3</c:v>
                </c:pt>
                <c:pt idx="5539">
                  <c:v>1E-3</c:v>
                </c:pt>
                <c:pt idx="5540">
                  <c:v>1E-3</c:v>
                </c:pt>
                <c:pt idx="5541">
                  <c:v>1E-3</c:v>
                </c:pt>
                <c:pt idx="5542">
                  <c:v>1E-3</c:v>
                </c:pt>
                <c:pt idx="5543">
                  <c:v>1E-3</c:v>
                </c:pt>
                <c:pt idx="5544">
                  <c:v>0</c:v>
                </c:pt>
                <c:pt idx="5545">
                  <c:v>1E-3</c:v>
                </c:pt>
                <c:pt idx="5546">
                  <c:v>1E-3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1E-3</c:v>
                </c:pt>
                <c:pt idx="5551">
                  <c:v>1E-3</c:v>
                </c:pt>
                <c:pt idx="5552">
                  <c:v>1E-3</c:v>
                </c:pt>
                <c:pt idx="5553">
                  <c:v>1E-3</c:v>
                </c:pt>
                <c:pt idx="5554">
                  <c:v>1E-3</c:v>
                </c:pt>
                <c:pt idx="5555">
                  <c:v>1E-3</c:v>
                </c:pt>
                <c:pt idx="5556">
                  <c:v>1E-3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1E-3</c:v>
                </c:pt>
                <c:pt idx="5564">
                  <c:v>1E-3</c:v>
                </c:pt>
                <c:pt idx="5565">
                  <c:v>0</c:v>
                </c:pt>
                <c:pt idx="5566">
                  <c:v>0</c:v>
                </c:pt>
                <c:pt idx="5567">
                  <c:v>1E-3</c:v>
                </c:pt>
                <c:pt idx="5568">
                  <c:v>1E-3</c:v>
                </c:pt>
                <c:pt idx="5569">
                  <c:v>1E-3</c:v>
                </c:pt>
                <c:pt idx="5570">
                  <c:v>1E-3</c:v>
                </c:pt>
                <c:pt idx="5571">
                  <c:v>0</c:v>
                </c:pt>
                <c:pt idx="5572">
                  <c:v>1E-3</c:v>
                </c:pt>
                <c:pt idx="5573">
                  <c:v>0</c:v>
                </c:pt>
                <c:pt idx="5574">
                  <c:v>1E-3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1E-3</c:v>
                </c:pt>
                <c:pt idx="5586">
                  <c:v>1E-3</c:v>
                </c:pt>
                <c:pt idx="5587">
                  <c:v>1E-3</c:v>
                </c:pt>
                <c:pt idx="5588">
                  <c:v>1E-3</c:v>
                </c:pt>
                <c:pt idx="5589">
                  <c:v>1E-3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1E-3</c:v>
                </c:pt>
                <c:pt idx="5614">
                  <c:v>1E-3</c:v>
                </c:pt>
                <c:pt idx="5615">
                  <c:v>1E-3</c:v>
                </c:pt>
                <c:pt idx="5616">
                  <c:v>0</c:v>
                </c:pt>
                <c:pt idx="5617">
                  <c:v>1E-3</c:v>
                </c:pt>
                <c:pt idx="5618">
                  <c:v>1E-3</c:v>
                </c:pt>
                <c:pt idx="5619">
                  <c:v>1E-3</c:v>
                </c:pt>
                <c:pt idx="5620">
                  <c:v>0</c:v>
                </c:pt>
                <c:pt idx="5621">
                  <c:v>0</c:v>
                </c:pt>
                <c:pt idx="5622">
                  <c:v>1E-3</c:v>
                </c:pt>
                <c:pt idx="5623">
                  <c:v>1E-3</c:v>
                </c:pt>
                <c:pt idx="5624">
                  <c:v>1E-3</c:v>
                </c:pt>
                <c:pt idx="5625">
                  <c:v>1E-3</c:v>
                </c:pt>
                <c:pt idx="5626">
                  <c:v>1E-3</c:v>
                </c:pt>
                <c:pt idx="5627">
                  <c:v>1E-3</c:v>
                </c:pt>
                <c:pt idx="5628">
                  <c:v>1E-3</c:v>
                </c:pt>
                <c:pt idx="5629">
                  <c:v>1E-3</c:v>
                </c:pt>
                <c:pt idx="5630">
                  <c:v>1E-3</c:v>
                </c:pt>
                <c:pt idx="5631">
                  <c:v>1E-3</c:v>
                </c:pt>
                <c:pt idx="5632">
                  <c:v>1E-3</c:v>
                </c:pt>
                <c:pt idx="5633">
                  <c:v>1E-3</c:v>
                </c:pt>
                <c:pt idx="5634">
                  <c:v>0</c:v>
                </c:pt>
                <c:pt idx="5635">
                  <c:v>1E-3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1E-3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1E-3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1E-3</c:v>
                </c:pt>
                <c:pt idx="5652">
                  <c:v>1E-3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1E-3</c:v>
                </c:pt>
                <c:pt idx="5693">
                  <c:v>1E-3</c:v>
                </c:pt>
                <c:pt idx="5694">
                  <c:v>1E-3</c:v>
                </c:pt>
                <c:pt idx="5695">
                  <c:v>1E-3</c:v>
                </c:pt>
                <c:pt idx="5696">
                  <c:v>1E-3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1E-3</c:v>
                </c:pt>
                <c:pt idx="5711">
                  <c:v>0</c:v>
                </c:pt>
                <c:pt idx="5712">
                  <c:v>1E-3</c:v>
                </c:pt>
                <c:pt idx="5713">
                  <c:v>0</c:v>
                </c:pt>
                <c:pt idx="5714">
                  <c:v>1E-3</c:v>
                </c:pt>
                <c:pt idx="5715">
                  <c:v>1E-3</c:v>
                </c:pt>
                <c:pt idx="5716">
                  <c:v>1E-3</c:v>
                </c:pt>
                <c:pt idx="5717">
                  <c:v>1E-3</c:v>
                </c:pt>
                <c:pt idx="5718">
                  <c:v>0</c:v>
                </c:pt>
                <c:pt idx="5719">
                  <c:v>1E-3</c:v>
                </c:pt>
                <c:pt idx="5720">
                  <c:v>0</c:v>
                </c:pt>
                <c:pt idx="5721">
                  <c:v>1E-3</c:v>
                </c:pt>
                <c:pt idx="5722">
                  <c:v>1E-3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1E-3</c:v>
                </c:pt>
                <c:pt idx="5730">
                  <c:v>1E-3</c:v>
                </c:pt>
                <c:pt idx="5731">
                  <c:v>1E-3</c:v>
                </c:pt>
                <c:pt idx="5732">
                  <c:v>0</c:v>
                </c:pt>
                <c:pt idx="5733">
                  <c:v>1E-3</c:v>
                </c:pt>
                <c:pt idx="5734">
                  <c:v>0</c:v>
                </c:pt>
                <c:pt idx="5735">
                  <c:v>0</c:v>
                </c:pt>
                <c:pt idx="5736">
                  <c:v>1E-3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1E-3</c:v>
                </c:pt>
                <c:pt idx="5745">
                  <c:v>1E-3</c:v>
                </c:pt>
                <c:pt idx="5746">
                  <c:v>1E-3</c:v>
                </c:pt>
                <c:pt idx="5747">
                  <c:v>1E-3</c:v>
                </c:pt>
                <c:pt idx="5748">
                  <c:v>1E-3</c:v>
                </c:pt>
                <c:pt idx="5749">
                  <c:v>1E-3</c:v>
                </c:pt>
                <c:pt idx="5750">
                  <c:v>1E-3</c:v>
                </c:pt>
                <c:pt idx="5751">
                  <c:v>0</c:v>
                </c:pt>
                <c:pt idx="5752">
                  <c:v>1E-3</c:v>
                </c:pt>
                <c:pt idx="5753">
                  <c:v>0</c:v>
                </c:pt>
                <c:pt idx="5754">
                  <c:v>1E-3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1E-3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1E-3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1E-3</c:v>
                </c:pt>
                <c:pt idx="5801">
                  <c:v>0</c:v>
                </c:pt>
                <c:pt idx="5802">
                  <c:v>0</c:v>
                </c:pt>
                <c:pt idx="5803">
                  <c:v>1E-3</c:v>
                </c:pt>
                <c:pt idx="5804">
                  <c:v>1E-3</c:v>
                </c:pt>
                <c:pt idx="5805">
                  <c:v>1E-3</c:v>
                </c:pt>
                <c:pt idx="5806">
                  <c:v>1E-3</c:v>
                </c:pt>
                <c:pt idx="5807">
                  <c:v>1E-3</c:v>
                </c:pt>
                <c:pt idx="5808">
                  <c:v>1E-3</c:v>
                </c:pt>
                <c:pt idx="5809">
                  <c:v>1E-3</c:v>
                </c:pt>
                <c:pt idx="5810">
                  <c:v>1E-3</c:v>
                </c:pt>
                <c:pt idx="5811">
                  <c:v>2E-3</c:v>
                </c:pt>
                <c:pt idx="5812">
                  <c:v>1E-3</c:v>
                </c:pt>
                <c:pt idx="5813">
                  <c:v>1E-3</c:v>
                </c:pt>
                <c:pt idx="5814">
                  <c:v>1E-3</c:v>
                </c:pt>
                <c:pt idx="5815">
                  <c:v>1E-3</c:v>
                </c:pt>
                <c:pt idx="5816">
                  <c:v>1E-3</c:v>
                </c:pt>
                <c:pt idx="5817">
                  <c:v>1E-3</c:v>
                </c:pt>
                <c:pt idx="5818">
                  <c:v>1E-3</c:v>
                </c:pt>
                <c:pt idx="5819">
                  <c:v>1E-3</c:v>
                </c:pt>
                <c:pt idx="5820">
                  <c:v>2E-3</c:v>
                </c:pt>
                <c:pt idx="5821">
                  <c:v>2E-3</c:v>
                </c:pt>
                <c:pt idx="5822">
                  <c:v>2E-3</c:v>
                </c:pt>
                <c:pt idx="5823">
                  <c:v>1E-3</c:v>
                </c:pt>
                <c:pt idx="5824">
                  <c:v>1E-3</c:v>
                </c:pt>
                <c:pt idx="5825">
                  <c:v>1E-3</c:v>
                </c:pt>
                <c:pt idx="5826">
                  <c:v>1E-3</c:v>
                </c:pt>
                <c:pt idx="5827">
                  <c:v>1E-3</c:v>
                </c:pt>
                <c:pt idx="5828">
                  <c:v>1E-3</c:v>
                </c:pt>
                <c:pt idx="5829">
                  <c:v>1E-3</c:v>
                </c:pt>
                <c:pt idx="5830">
                  <c:v>2E-3</c:v>
                </c:pt>
                <c:pt idx="5831">
                  <c:v>1E-3</c:v>
                </c:pt>
                <c:pt idx="5832">
                  <c:v>1E-3</c:v>
                </c:pt>
                <c:pt idx="5833">
                  <c:v>1E-3</c:v>
                </c:pt>
                <c:pt idx="5834">
                  <c:v>1E-3</c:v>
                </c:pt>
                <c:pt idx="5835">
                  <c:v>1E-3</c:v>
                </c:pt>
                <c:pt idx="5836">
                  <c:v>1E-3</c:v>
                </c:pt>
                <c:pt idx="5837">
                  <c:v>1E-3</c:v>
                </c:pt>
                <c:pt idx="5838">
                  <c:v>1E-3</c:v>
                </c:pt>
                <c:pt idx="5839">
                  <c:v>2E-3</c:v>
                </c:pt>
                <c:pt idx="5840">
                  <c:v>1E-3</c:v>
                </c:pt>
                <c:pt idx="5841">
                  <c:v>1E-3</c:v>
                </c:pt>
                <c:pt idx="5842">
                  <c:v>1E-3</c:v>
                </c:pt>
                <c:pt idx="5843">
                  <c:v>2E-3</c:v>
                </c:pt>
                <c:pt idx="5844">
                  <c:v>1E-3</c:v>
                </c:pt>
                <c:pt idx="5845">
                  <c:v>1E-3</c:v>
                </c:pt>
                <c:pt idx="5846">
                  <c:v>1E-3</c:v>
                </c:pt>
                <c:pt idx="5847">
                  <c:v>1E-3</c:v>
                </c:pt>
                <c:pt idx="5848">
                  <c:v>0</c:v>
                </c:pt>
                <c:pt idx="5849">
                  <c:v>1E-3</c:v>
                </c:pt>
                <c:pt idx="5850">
                  <c:v>1E-3</c:v>
                </c:pt>
                <c:pt idx="5851">
                  <c:v>0</c:v>
                </c:pt>
                <c:pt idx="5852">
                  <c:v>1E-3</c:v>
                </c:pt>
                <c:pt idx="5853">
                  <c:v>1E-3</c:v>
                </c:pt>
                <c:pt idx="5854">
                  <c:v>1E-3</c:v>
                </c:pt>
                <c:pt idx="5855">
                  <c:v>2E-3</c:v>
                </c:pt>
                <c:pt idx="5856">
                  <c:v>1E-3</c:v>
                </c:pt>
                <c:pt idx="5857">
                  <c:v>1E-3</c:v>
                </c:pt>
                <c:pt idx="5858">
                  <c:v>0</c:v>
                </c:pt>
                <c:pt idx="5859">
                  <c:v>1E-3</c:v>
                </c:pt>
                <c:pt idx="5860">
                  <c:v>1E-3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1E-3</c:v>
                </c:pt>
                <c:pt idx="5877">
                  <c:v>1E-3</c:v>
                </c:pt>
                <c:pt idx="5878">
                  <c:v>1E-3</c:v>
                </c:pt>
                <c:pt idx="5879">
                  <c:v>0</c:v>
                </c:pt>
                <c:pt idx="5880">
                  <c:v>1E-3</c:v>
                </c:pt>
                <c:pt idx="5881">
                  <c:v>1E-3</c:v>
                </c:pt>
                <c:pt idx="5882">
                  <c:v>2E-3</c:v>
                </c:pt>
                <c:pt idx="5883">
                  <c:v>1E-3</c:v>
                </c:pt>
                <c:pt idx="5884">
                  <c:v>1E-3</c:v>
                </c:pt>
                <c:pt idx="5885">
                  <c:v>0</c:v>
                </c:pt>
                <c:pt idx="5886">
                  <c:v>1E-3</c:v>
                </c:pt>
                <c:pt idx="5887">
                  <c:v>0</c:v>
                </c:pt>
                <c:pt idx="5888">
                  <c:v>1E-3</c:v>
                </c:pt>
                <c:pt idx="5889">
                  <c:v>0</c:v>
                </c:pt>
                <c:pt idx="5890">
                  <c:v>1E-3</c:v>
                </c:pt>
                <c:pt idx="5891">
                  <c:v>0</c:v>
                </c:pt>
                <c:pt idx="5892">
                  <c:v>0</c:v>
                </c:pt>
                <c:pt idx="5893">
                  <c:v>1E-3</c:v>
                </c:pt>
                <c:pt idx="5894">
                  <c:v>1E-3</c:v>
                </c:pt>
                <c:pt idx="5895">
                  <c:v>1E-3</c:v>
                </c:pt>
                <c:pt idx="5896">
                  <c:v>1E-3</c:v>
                </c:pt>
                <c:pt idx="5897">
                  <c:v>2E-3</c:v>
                </c:pt>
                <c:pt idx="5898">
                  <c:v>2E-3</c:v>
                </c:pt>
                <c:pt idx="5899">
                  <c:v>2E-3</c:v>
                </c:pt>
                <c:pt idx="5900">
                  <c:v>2E-3</c:v>
                </c:pt>
                <c:pt idx="5901">
                  <c:v>2E-3</c:v>
                </c:pt>
                <c:pt idx="5902">
                  <c:v>2E-3</c:v>
                </c:pt>
                <c:pt idx="5903">
                  <c:v>2E-3</c:v>
                </c:pt>
                <c:pt idx="5904">
                  <c:v>2E-3</c:v>
                </c:pt>
                <c:pt idx="5905">
                  <c:v>2E-3</c:v>
                </c:pt>
                <c:pt idx="5906">
                  <c:v>2E-3</c:v>
                </c:pt>
                <c:pt idx="5907">
                  <c:v>3.0000000000000001E-3</c:v>
                </c:pt>
                <c:pt idx="5908">
                  <c:v>2E-3</c:v>
                </c:pt>
                <c:pt idx="5909">
                  <c:v>2E-3</c:v>
                </c:pt>
                <c:pt idx="5910">
                  <c:v>2E-3</c:v>
                </c:pt>
                <c:pt idx="5911">
                  <c:v>2E-3</c:v>
                </c:pt>
                <c:pt idx="5912">
                  <c:v>2E-3</c:v>
                </c:pt>
                <c:pt idx="5913">
                  <c:v>2E-3</c:v>
                </c:pt>
                <c:pt idx="5914">
                  <c:v>2E-3</c:v>
                </c:pt>
                <c:pt idx="5915">
                  <c:v>2E-3</c:v>
                </c:pt>
                <c:pt idx="5916">
                  <c:v>2E-3</c:v>
                </c:pt>
                <c:pt idx="5917">
                  <c:v>2E-3</c:v>
                </c:pt>
                <c:pt idx="5918">
                  <c:v>2E-3</c:v>
                </c:pt>
                <c:pt idx="5919">
                  <c:v>1E-3</c:v>
                </c:pt>
                <c:pt idx="5920">
                  <c:v>2E-3</c:v>
                </c:pt>
                <c:pt idx="5921">
                  <c:v>0</c:v>
                </c:pt>
                <c:pt idx="5922">
                  <c:v>2E-3</c:v>
                </c:pt>
                <c:pt idx="5923">
                  <c:v>1E-3</c:v>
                </c:pt>
                <c:pt idx="5924">
                  <c:v>2E-3</c:v>
                </c:pt>
                <c:pt idx="5925">
                  <c:v>2E-3</c:v>
                </c:pt>
                <c:pt idx="5926">
                  <c:v>1E-3</c:v>
                </c:pt>
                <c:pt idx="5927">
                  <c:v>2E-3</c:v>
                </c:pt>
                <c:pt idx="5928">
                  <c:v>1E-3</c:v>
                </c:pt>
                <c:pt idx="5929">
                  <c:v>2E-3</c:v>
                </c:pt>
                <c:pt idx="5930">
                  <c:v>1E-3</c:v>
                </c:pt>
                <c:pt idx="5931">
                  <c:v>2E-3</c:v>
                </c:pt>
                <c:pt idx="5932">
                  <c:v>1E-3</c:v>
                </c:pt>
                <c:pt idx="5933">
                  <c:v>2E-3</c:v>
                </c:pt>
                <c:pt idx="5934">
                  <c:v>1E-3</c:v>
                </c:pt>
                <c:pt idx="5935">
                  <c:v>1E-3</c:v>
                </c:pt>
                <c:pt idx="5936">
                  <c:v>1E-3</c:v>
                </c:pt>
                <c:pt idx="5937">
                  <c:v>2E-3</c:v>
                </c:pt>
                <c:pt idx="5938">
                  <c:v>1E-3</c:v>
                </c:pt>
                <c:pt idx="5939">
                  <c:v>1E-3</c:v>
                </c:pt>
                <c:pt idx="5940">
                  <c:v>0</c:v>
                </c:pt>
                <c:pt idx="5941">
                  <c:v>1E-3</c:v>
                </c:pt>
                <c:pt idx="5942">
                  <c:v>0</c:v>
                </c:pt>
                <c:pt idx="5943">
                  <c:v>1E-3</c:v>
                </c:pt>
                <c:pt idx="5944">
                  <c:v>2E-3</c:v>
                </c:pt>
                <c:pt idx="5945">
                  <c:v>2E-3</c:v>
                </c:pt>
                <c:pt idx="5946">
                  <c:v>1E-3</c:v>
                </c:pt>
                <c:pt idx="5947">
                  <c:v>1E-3</c:v>
                </c:pt>
                <c:pt idx="5948">
                  <c:v>1E-3</c:v>
                </c:pt>
                <c:pt idx="5949">
                  <c:v>1E-3</c:v>
                </c:pt>
                <c:pt idx="5950">
                  <c:v>0</c:v>
                </c:pt>
                <c:pt idx="595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3F7-4805-9B32-BB732E28D4FA}"/>
            </c:ext>
          </c:extLst>
        </c:ser>
        <c:ser>
          <c:idx val="0"/>
          <c:order val="2"/>
          <c:tx>
            <c:v>Sarecta Rd</c:v>
          </c:tx>
          <c:spPr>
            <a:ln w="19050">
              <a:noFill/>
            </a:ln>
          </c:spPr>
          <c:marker>
            <c:spPr>
              <a:noFill/>
              <a:ln>
                <a:solidFill>
                  <a:srgbClr val="7030A0"/>
                </a:solidFill>
              </a:ln>
            </c:spPr>
          </c:marker>
          <c:xVal>
            <c:numRef>
              <c:f>'Sarecta Raw &amp; Validated'!$B$5:$B$32692</c:f>
              <c:numCache>
                <c:formatCode>mm/dd/yy\ hh:mm</c:formatCode>
                <c:ptCount val="32688"/>
                <c:pt idx="0">
                  <c:v>43398.5</c:v>
                </c:pt>
                <c:pt idx="1">
                  <c:v>43398.510416666664</c:v>
                </c:pt>
                <c:pt idx="2">
                  <c:v>43398.52083321759</c:v>
                </c:pt>
                <c:pt idx="3">
                  <c:v>43398.531249826388</c:v>
                </c:pt>
                <c:pt idx="4">
                  <c:v>43398.541666435187</c:v>
                </c:pt>
                <c:pt idx="5">
                  <c:v>43398.552083043978</c:v>
                </c:pt>
                <c:pt idx="6">
                  <c:v>43398.562499652777</c:v>
                </c:pt>
                <c:pt idx="7">
                  <c:v>43398.572916261575</c:v>
                </c:pt>
                <c:pt idx="8">
                  <c:v>43398.583332870374</c:v>
                </c:pt>
                <c:pt idx="9">
                  <c:v>43398.593749479165</c:v>
                </c:pt>
                <c:pt idx="10">
                  <c:v>43398.604166087964</c:v>
                </c:pt>
                <c:pt idx="11">
                  <c:v>43398.614582696762</c:v>
                </c:pt>
                <c:pt idx="12">
                  <c:v>43398.624999305554</c:v>
                </c:pt>
                <c:pt idx="13">
                  <c:v>43398.635415914352</c:v>
                </c:pt>
                <c:pt idx="14">
                  <c:v>43398.645832523151</c:v>
                </c:pt>
                <c:pt idx="15">
                  <c:v>43398.656249131942</c:v>
                </c:pt>
                <c:pt idx="16">
                  <c:v>43398.66666574074</c:v>
                </c:pt>
                <c:pt idx="17">
                  <c:v>43398.677082349539</c:v>
                </c:pt>
                <c:pt idx="18">
                  <c:v>43398.68749895833</c:v>
                </c:pt>
                <c:pt idx="19">
                  <c:v>43398.697915567129</c:v>
                </c:pt>
                <c:pt idx="20">
                  <c:v>43398.708332175927</c:v>
                </c:pt>
                <c:pt idx="21">
                  <c:v>43398.718748784719</c:v>
                </c:pt>
                <c:pt idx="22">
                  <c:v>43398.729165393517</c:v>
                </c:pt>
                <c:pt idx="23">
                  <c:v>43398.739582002316</c:v>
                </c:pt>
                <c:pt idx="24">
                  <c:v>43398.749998611114</c:v>
                </c:pt>
                <c:pt idx="25">
                  <c:v>43398.760415219906</c:v>
                </c:pt>
                <c:pt idx="26">
                  <c:v>43398.770831828704</c:v>
                </c:pt>
                <c:pt idx="27">
                  <c:v>43398.781248437503</c:v>
                </c:pt>
                <c:pt idx="28">
                  <c:v>43398.791665046294</c:v>
                </c:pt>
                <c:pt idx="29">
                  <c:v>43398.802081655092</c:v>
                </c:pt>
                <c:pt idx="30">
                  <c:v>43398.812498263891</c:v>
                </c:pt>
                <c:pt idx="31">
                  <c:v>43398.822914872682</c:v>
                </c:pt>
                <c:pt idx="32">
                  <c:v>43398.833331481481</c:v>
                </c:pt>
                <c:pt idx="33">
                  <c:v>43398.843748090279</c:v>
                </c:pt>
                <c:pt idx="34">
                  <c:v>43398.854164699071</c:v>
                </c:pt>
                <c:pt idx="35">
                  <c:v>43398.864581307869</c:v>
                </c:pt>
                <c:pt idx="36">
                  <c:v>43398.874997916668</c:v>
                </c:pt>
                <c:pt idx="37">
                  <c:v>43398.885414525466</c:v>
                </c:pt>
                <c:pt idx="38">
                  <c:v>43398.895831134258</c:v>
                </c:pt>
                <c:pt idx="39">
                  <c:v>43398.906247743056</c:v>
                </c:pt>
                <c:pt idx="40">
                  <c:v>43398.916664351855</c:v>
                </c:pt>
                <c:pt idx="41">
                  <c:v>43398.927080960646</c:v>
                </c:pt>
                <c:pt idx="42">
                  <c:v>43398.937497569445</c:v>
                </c:pt>
                <c:pt idx="43">
                  <c:v>43398.947914178243</c:v>
                </c:pt>
                <c:pt idx="44">
                  <c:v>43398.958330787034</c:v>
                </c:pt>
                <c:pt idx="45">
                  <c:v>43398.968747395833</c:v>
                </c:pt>
                <c:pt idx="46">
                  <c:v>43398.979164004631</c:v>
                </c:pt>
                <c:pt idx="47">
                  <c:v>43398.989580613423</c:v>
                </c:pt>
                <c:pt idx="48">
                  <c:v>43398.999997222221</c:v>
                </c:pt>
                <c:pt idx="49">
                  <c:v>43399.01041383102</c:v>
                </c:pt>
                <c:pt idx="50">
                  <c:v>43399.020830439818</c:v>
                </c:pt>
                <c:pt idx="51">
                  <c:v>43399.03124704861</c:v>
                </c:pt>
                <c:pt idx="52">
                  <c:v>43399.041663657408</c:v>
                </c:pt>
                <c:pt idx="53">
                  <c:v>43399.052080266207</c:v>
                </c:pt>
                <c:pt idx="54">
                  <c:v>43399.062496874998</c:v>
                </c:pt>
                <c:pt idx="55">
                  <c:v>43399.072913483797</c:v>
                </c:pt>
                <c:pt idx="56">
                  <c:v>43399.083330092595</c:v>
                </c:pt>
                <c:pt idx="57">
                  <c:v>43399.093746701386</c:v>
                </c:pt>
                <c:pt idx="58">
                  <c:v>43399.104163310185</c:v>
                </c:pt>
                <c:pt idx="59">
                  <c:v>43399.114579918984</c:v>
                </c:pt>
                <c:pt idx="60">
                  <c:v>43399.124996527775</c:v>
                </c:pt>
                <c:pt idx="61">
                  <c:v>43399.135413136573</c:v>
                </c:pt>
                <c:pt idx="62">
                  <c:v>43399.145829745372</c:v>
                </c:pt>
                <c:pt idx="63">
                  <c:v>43399.156246354163</c:v>
                </c:pt>
                <c:pt idx="64">
                  <c:v>43399.166662962962</c:v>
                </c:pt>
                <c:pt idx="65">
                  <c:v>43399.17707957176</c:v>
                </c:pt>
                <c:pt idx="66">
                  <c:v>43399.187496180559</c:v>
                </c:pt>
                <c:pt idx="67">
                  <c:v>43399.19791278935</c:v>
                </c:pt>
                <c:pt idx="68">
                  <c:v>43399.208329398149</c:v>
                </c:pt>
                <c:pt idx="69">
                  <c:v>43399.218746006947</c:v>
                </c:pt>
                <c:pt idx="70">
                  <c:v>43399.229162615738</c:v>
                </c:pt>
                <c:pt idx="71">
                  <c:v>43399.239579224537</c:v>
                </c:pt>
                <c:pt idx="72">
                  <c:v>43399.249995833336</c:v>
                </c:pt>
                <c:pt idx="73">
                  <c:v>43399.260412442127</c:v>
                </c:pt>
                <c:pt idx="74">
                  <c:v>43399.270829050925</c:v>
                </c:pt>
                <c:pt idx="75">
                  <c:v>43399.281245659724</c:v>
                </c:pt>
                <c:pt idx="76">
                  <c:v>43399.291662268515</c:v>
                </c:pt>
                <c:pt idx="77">
                  <c:v>43399.302078877314</c:v>
                </c:pt>
                <c:pt idx="78">
                  <c:v>43399.312495486112</c:v>
                </c:pt>
                <c:pt idx="79">
                  <c:v>43399.322912094911</c:v>
                </c:pt>
                <c:pt idx="80">
                  <c:v>43399.333328703702</c:v>
                </c:pt>
                <c:pt idx="81">
                  <c:v>43399.343745312501</c:v>
                </c:pt>
                <c:pt idx="82">
                  <c:v>43399.354161921299</c:v>
                </c:pt>
                <c:pt idx="83">
                  <c:v>43399.364578530091</c:v>
                </c:pt>
                <c:pt idx="84">
                  <c:v>43399.374995138889</c:v>
                </c:pt>
                <c:pt idx="85">
                  <c:v>43399.385411747688</c:v>
                </c:pt>
                <c:pt idx="86">
                  <c:v>43399.395828356479</c:v>
                </c:pt>
                <c:pt idx="87">
                  <c:v>43399.406244965277</c:v>
                </c:pt>
                <c:pt idx="88">
                  <c:v>43399.416661574076</c:v>
                </c:pt>
                <c:pt idx="89">
                  <c:v>43399.427078182867</c:v>
                </c:pt>
                <c:pt idx="90">
                  <c:v>43399.437494791666</c:v>
                </c:pt>
                <c:pt idx="91">
                  <c:v>43399.447911400464</c:v>
                </c:pt>
                <c:pt idx="92">
                  <c:v>43399.458328009256</c:v>
                </c:pt>
                <c:pt idx="93">
                  <c:v>43399.468744502316</c:v>
                </c:pt>
                <c:pt idx="94">
                  <c:v>43399.479161053241</c:v>
                </c:pt>
                <c:pt idx="95">
                  <c:v>43399.489577604167</c:v>
                </c:pt>
                <c:pt idx="96">
                  <c:v>43399.5</c:v>
                </c:pt>
                <c:pt idx="97">
                  <c:v>43399.510416666664</c:v>
                </c:pt>
                <c:pt idx="98">
                  <c:v>43399.52083321759</c:v>
                </c:pt>
                <c:pt idx="99">
                  <c:v>43399.531249826388</c:v>
                </c:pt>
                <c:pt idx="100">
                  <c:v>43399.541666435187</c:v>
                </c:pt>
                <c:pt idx="101">
                  <c:v>43399.552083043978</c:v>
                </c:pt>
                <c:pt idx="102">
                  <c:v>43399.562499652777</c:v>
                </c:pt>
                <c:pt idx="103">
                  <c:v>43399.572916261575</c:v>
                </c:pt>
                <c:pt idx="104">
                  <c:v>43399.583332870374</c:v>
                </c:pt>
                <c:pt idx="105">
                  <c:v>43399.593749479165</c:v>
                </c:pt>
                <c:pt idx="106">
                  <c:v>43399.604166087964</c:v>
                </c:pt>
                <c:pt idx="107">
                  <c:v>43399.614582696762</c:v>
                </c:pt>
                <c:pt idx="108">
                  <c:v>43399.624999305554</c:v>
                </c:pt>
                <c:pt idx="109">
                  <c:v>43399.635415914352</c:v>
                </c:pt>
                <c:pt idx="110">
                  <c:v>43399.645832523151</c:v>
                </c:pt>
                <c:pt idx="111">
                  <c:v>43399.656249131942</c:v>
                </c:pt>
                <c:pt idx="112">
                  <c:v>43399.66666574074</c:v>
                </c:pt>
                <c:pt idx="113">
                  <c:v>43399.677082349539</c:v>
                </c:pt>
                <c:pt idx="114">
                  <c:v>43399.68749895833</c:v>
                </c:pt>
                <c:pt idx="115">
                  <c:v>43399.697915567129</c:v>
                </c:pt>
                <c:pt idx="116">
                  <c:v>43399.708332175927</c:v>
                </c:pt>
                <c:pt idx="117">
                  <c:v>43399.718748784719</c:v>
                </c:pt>
                <c:pt idx="118">
                  <c:v>43399.729165393517</c:v>
                </c:pt>
                <c:pt idx="119">
                  <c:v>43399.739582002316</c:v>
                </c:pt>
                <c:pt idx="120">
                  <c:v>43399.749998611114</c:v>
                </c:pt>
                <c:pt idx="121">
                  <c:v>43399.760415219906</c:v>
                </c:pt>
                <c:pt idx="122">
                  <c:v>43399.770831828704</c:v>
                </c:pt>
                <c:pt idx="123">
                  <c:v>43399.781248437503</c:v>
                </c:pt>
                <c:pt idx="124">
                  <c:v>43399.791665046294</c:v>
                </c:pt>
                <c:pt idx="125">
                  <c:v>43399.802081655092</c:v>
                </c:pt>
                <c:pt idx="126">
                  <c:v>43399.812498263891</c:v>
                </c:pt>
                <c:pt idx="127">
                  <c:v>43399.822914872682</c:v>
                </c:pt>
                <c:pt idx="128">
                  <c:v>43399.833331481481</c:v>
                </c:pt>
                <c:pt idx="129">
                  <c:v>43399.843748090279</c:v>
                </c:pt>
                <c:pt idx="130">
                  <c:v>43399.854164699071</c:v>
                </c:pt>
                <c:pt idx="131">
                  <c:v>43399.864581307869</c:v>
                </c:pt>
                <c:pt idx="132">
                  <c:v>43399.874997916668</c:v>
                </c:pt>
                <c:pt idx="133">
                  <c:v>43399.885414525466</c:v>
                </c:pt>
                <c:pt idx="134">
                  <c:v>43399.895831134258</c:v>
                </c:pt>
                <c:pt idx="135">
                  <c:v>43399.906247743056</c:v>
                </c:pt>
                <c:pt idx="136">
                  <c:v>43399.916664351855</c:v>
                </c:pt>
                <c:pt idx="137">
                  <c:v>43399.927080960646</c:v>
                </c:pt>
                <c:pt idx="138">
                  <c:v>43399.937497569445</c:v>
                </c:pt>
                <c:pt idx="139">
                  <c:v>43399.947914178243</c:v>
                </c:pt>
                <c:pt idx="140">
                  <c:v>43399.958330787034</c:v>
                </c:pt>
                <c:pt idx="141">
                  <c:v>43399.968747395833</c:v>
                </c:pt>
                <c:pt idx="142">
                  <c:v>43399.979164004631</c:v>
                </c:pt>
                <c:pt idx="143">
                  <c:v>43399.989580613423</c:v>
                </c:pt>
                <c:pt idx="144">
                  <c:v>43399.999997222221</c:v>
                </c:pt>
                <c:pt idx="145">
                  <c:v>43400.01041383102</c:v>
                </c:pt>
                <c:pt idx="146">
                  <c:v>43400.020830439818</c:v>
                </c:pt>
                <c:pt idx="147">
                  <c:v>43400.03124704861</c:v>
                </c:pt>
                <c:pt idx="148">
                  <c:v>43400.041663657408</c:v>
                </c:pt>
                <c:pt idx="149">
                  <c:v>43400.052080266207</c:v>
                </c:pt>
                <c:pt idx="150">
                  <c:v>43400.062496874998</c:v>
                </c:pt>
                <c:pt idx="151">
                  <c:v>43400.072913483797</c:v>
                </c:pt>
                <c:pt idx="152">
                  <c:v>43400.083330092595</c:v>
                </c:pt>
                <c:pt idx="153">
                  <c:v>43400.093746701386</c:v>
                </c:pt>
                <c:pt idx="154">
                  <c:v>43400.104163310185</c:v>
                </c:pt>
                <c:pt idx="155">
                  <c:v>43400.114579918984</c:v>
                </c:pt>
                <c:pt idx="156">
                  <c:v>43400.124996527775</c:v>
                </c:pt>
                <c:pt idx="157">
                  <c:v>43400.135413136573</c:v>
                </c:pt>
                <c:pt idx="158">
                  <c:v>43400.145829745372</c:v>
                </c:pt>
                <c:pt idx="159">
                  <c:v>43400.156246354163</c:v>
                </c:pt>
                <c:pt idx="160">
                  <c:v>43400.166662962962</c:v>
                </c:pt>
                <c:pt idx="161">
                  <c:v>43400.17707957176</c:v>
                </c:pt>
                <c:pt idx="162">
                  <c:v>43400.187496180559</c:v>
                </c:pt>
                <c:pt idx="163">
                  <c:v>43400.19791278935</c:v>
                </c:pt>
                <c:pt idx="164">
                  <c:v>43400.208329398149</c:v>
                </c:pt>
                <c:pt idx="165">
                  <c:v>43400.218746006947</c:v>
                </c:pt>
                <c:pt idx="166">
                  <c:v>43400.229162615738</c:v>
                </c:pt>
                <c:pt idx="167">
                  <c:v>43400.239579224537</c:v>
                </c:pt>
                <c:pt idx="168">
                  <c:v>43400.249995833336</c:v>
                </c:pt>
                <c:pt idx="169">
                  <c:v>43400.260412442127</c:v>
                </c:pt>
                <c:pt idx="170">
                  <c:v>43400.270829050925</c:v>
                </c:pt>
                <c:pt idx="171">
                  <c:v>43400.281245659724</c:v>
                </c:pt>
                <c:pt idx="172">
                  <c:v>43400.291662268515</c:v>
                </c:pt>
                <c:pt idx="173">
                  <c:v>43400.302078877314</c:v>
                </c:pt>
                <c:pt idx="174">
                  <c:v>43400.312495486112</c:v>
                </c:pt>
                <c:pt idx="175">
                  <c:v>43400.322912094911</c:v>
                </c:pt>
                <c:pt idx="176">
                  <c:v>43400.333328703702</c:v>
                </c:pt>
                <c:pt idx="177">
                  <c:v>43400.343745312501</c:v>
                </c:pt>
                <c:pt idx="178">
                  <c:v>43400.354161921299</c:v>
                </c:pt>
                <c:pt idx="179">
                  <c:v>43400.364578530091</c:v>
                </c:pt>
                <c:pt idx="180">
                  <c:v>43400.374995138889</c:v>
                </c:pt>
                <c:pt idx="181">
                  <c:v>43400.385411747688</c:v>
                </c:pt>
                <c:pt idx="182">
                  <c:v>43400.395828356479</c:v>
                </c:pt>
                <c:pt idx="183">
                  <c:v>43400.406244965277</c:v>
                </c:pt>
                <c:pt idx="184">
                  <c:v>43400.416661574076</c:v>
                </c:pt>
                <c:pt idx="185">
                  <c:v>43400.427078182867</c:v>
                </c:pt>
                <c:pt idx="186">
                  <c:v>43400.437494791666</c:v>
                </c:pt>
                <c:pt idx="187">
                  <c:v>43400.447911400464</c:v>
                </c:pt>
                <c:pt idx="188">
                  <c:v>43400.458328009256</c:v>
                </c:pt>
                <c:pt idx="189">
                  <c:v>43400.468744618054</c:v>
                </c:pt>
                <c:pt idx="190">
                  <c:v>43400.479161226853</c:v>
                </c:pt>
                <c:pt idx="191">
                  <c:v>43400.489577835651</c:v>
                </c:pt>
                <c:pt idx="192">
                  <c:v>43400.499994444443</c:v>
                </c:pt>
                <c:pt idx="193">
                  <c:v>43400.510411053241</c:v>
                </c:pt>
                <c:pt idx="194">
                  <c:v>43400.52082766204</c:v>
                </c:pt>
                <c:pt idx="195">
                  <c:v>43400.531244270831</c:v>
                </c:pt>
                <c:pt idx="196">
                  <c:v>43400.541666666664</c:v>
                </c:pt>
                <c:pt idx="197">
                  <c:v>43400.552083333336</c:v>
                </c:pt>
                <c:pt idx="198">
                  <c:v>43400.562500057873</c:v>
                </c:pt>
                <c:pt idx="199">
                  <c:v>43400.57291678241</c:v>
                </c:pt>
                <c:pt idx="200">
                  <c:v>43400.583333506947</c:v>
                </c:pt>
                <c:pt idx="201">
                  <c:v>43400.593750231485</c:v>
                </c:pt>
                <c:pt idx="202">
                  <c:v>43400.604166956022</c:v>
                </c:pt>
                <c:pt idx="203">
                  <c:v>43400.614583680559</c:v>
                </c:pt>
                <c:pt idx="204">
                  <c:v>43400.625000405096</c:v>
                </c:pt>
                <c:pt idx="205">
                  <c:v>43400.635417129626</c:v>
                </c:pt>
                <c:pt idx="206">
                  <c:v>43400.645833854163</c:v>
                </c:pt>
                <c:pt idx="207">
                  <c:v>43400.656250578701</c:v>
                </c:pt>
                <c:pt idx="208">
                  <c:v>43400.666667303238</c:v>
                </c:pt>
                <c:pt idx="209">
                  <c:v>43400.677084027775</c:v>
                </c:pt>
                <c:pt idx="210">
                  <c:v>43400.687500752312</c:v>
                </c:pt>
                <c:pt idx="211">
                  <c:v>43400.697917476849</c:v>
                </c:pt>
                <c:pt idx="212">
                  <c:v>43400.708334201387</c:v>
                </c:pt>
                <c:pt idx="213">
                  <c:v>43400.718750925924</c:v>
                </c:pt>
                <c:pt idx="214">
                  <c:v>43400.729167650461</c:v>
                </c:pt>
                <c:pt idx="215">
                  <c:v>43400.739584374998</c:v>
                </c:pt>
                <c:pt idx="216">
                  <c:v>43400.750001099535</c:v>
                </c:pt>
                <c:pt idx="217">
                  <c:v>43400.760417824073</c:v>
                </c:pt>
                <c:pt idx="218">
                  <c:v>43400.77083454861</c:v>
                </c:pt>
                <c:pt idx="219">
                  <c:v>43400.781251273147</c:v>
                </c:pt>
                <c:pt idx="220">
                  <c:v>43400.791667997684</c:v>
                </c:pt>
                <c:pt idx="221">
                  <c:v>43400.802084722221</c:v>
                </c:pt>
                <c:pt idx="222">
                  <c:v>43400.812501446759</c:v>
                </c:pt>
                <c:pt idx="223">
                  <c:v>43400.822918171296</c:v>
                </c:pt>
                <c:pt idx="224">
                  <c:v>43400.833334895833</c:v>
                </c:pt>
                <c:pt idx="225">
                  <c:v>43400.84375162037</c:v>
                </c:pt>
                <c:pt idx="226">
                  <c:v>43400.854168344908</c:v>
                </c:pt>
                <c:pt idx="227">
                  <c:v>43400.864585069445</c:v>
                </c:pt>
                <c:pt idx="228">
                  <c:v>43400.875001793982</c:v>
                </c:pt>
                <c:pt idx="229">
                  <c:v>43400.885418518519</c:v>
                </c:pt>
                <c:pt idx="230">
                  <c:v>43400.895835243056</c:v>
                </c:pt>
                <c:pt idx="231">
                  <c:v>43400.906251967594</c:v>
                </c:pt>
                <c:pt idx="232">
                  <c:v>43400.916668692131</c:v>
                </c:pt>
                <c:pt idx="233">
                  <c:v>43400.927085416668</c:v>
                </c:pt>
                <c:pt idx="234">
                  <c:v>43400.937502141205</c:v>
                </c:pt>
                <c:pt idx="235">
                  <c:v>43400.947918865742</c:v>
                </c:pt>
                <c:pt idx="236">
                  <c:v>43400.95833559028</c:v>
                </c:pt>
                <c:pt idx="237">
                  <c:v>43400.968752314817</c:v>
                </c:pt>
                <c:pt idx="238">
                  <c:v>43400.979169039354</c:v>
                </c:pt>
                <c:pt idx="239">
                  <c:v>43400.989585763891</c:v>
                </c:pt>
                <c:pt idx="240">
                  <c:v>43401.000002488428</c:v>
                </c:pt>
                <c:pt idx="241">
                  <c:v>43401.010419212966</c:v>
                </c:pt>
                <c:pt idx="242">
                  <c:v>43401.020835937503</c:v>
                </c:pt>
                <c:pt idx="243">
                  <c:v>43401.03125266204</c:v>
                </c:pt>
                <c:pt idx="244">
                  <c:v>43401.041669386577</c:v>
                </c:pt>
                <c:pt idx="245">
                  <c:v>43401.052086111114</c:v>
                </c:pt>
                <c:pt idx="246">
                  <c:v>43401.062502835652</c:v>
                </c:pt>
                <c:pt idx="247">
                  <c:v>43401.072919560182</c:v>
                </c:pt>
                <c:pt idx="248">
                  <c:v>43401.083336284719</c:v>
                </c:pt>
                <c:pt idx="249">
                  <c:v>43401.093753009256</c:v>
                </c:pt>
                <c:pt idx="250">
                  <c:v>43401.104169733793</c:v>
                </c:pt>
                <c:pt idx="251">
                  <c:v>43401.11458645833</c:v>
                </c:pt>
                <c:pt idx="252">
                  <c:v>43401.125003182868</c:v>
                </c:pt>
                <c:pt idx="253">
                  <c:v>43401.135419907405</c:v>
                </c:pt>
                <c:pt idx="254">
                  <c:v>43401.145836631942</c:v>
                </c:pt>
                <c:pt idx="255">
                  <c:v>43401.156253356479</c:v>
                </c:pt>
                <c:pt idx="256">
                  <c:v>43401.166670081016</c:v>
                </c:pt>
                <c:pt idx="257">
                  <c:v>43401.177086805554</c:v>
                </c:pt>
                <c:pt idx="258">
                  <c:v>43401.187503530091</c:v>
                </c:pt>
                <c:pt idx="259">
                  <c:v>43401.197920254628</c:v>
                </c:pt>
                <c:pt idx="260">
                  <c:v>43401.208336979165</c:v>
                </c:pt>
                <c:pt idx="261">
                  <c:v>43401.218753703703</c:v>
                </c:pt>
                <c:pt idx="262">
                  <c:v>43401.22917042824</c:v>
                </c:pt>
                <c:pt idx="263">
                  <c:v>43401.239587152777</c:v>
                </c:pt>
                <c:pt idx="264">
                  <c:v>43401.250003877314</c:v>
                </c:pt>
                <c:pt idx="265">
                  <c:v>43401.260420601851</c:v>
                </c:pt>
                <c:pt idx="266">
                  <c:v>43401.270837326389</c:v>
                </c:pt>
                <c:pt idx="267">
                  <c:v>43401.281254050926</c:v>
                </c:pt>
                <c:pt idx="268">
                  <c:v>43401.291670775463</c:v>
                </c:pt>
                <c:pt idx="269">
                  <c:v>43401.3020875</c:v>
                </c:pt>
                <c:pt idx="270">
                  <c:v>43401.312504224537</c:v>
                </c:pt>
                <c:pt idx="271">
                  <c:v>43401.322920949075</c:v>
                </c:pt>
                <c:pt idx="272">
                  <c:v>43401.333337673612</c:v>
                </c:pt>
                <c:pt idx="273">
                  <c:v>43401.343754398149</c:v>
                </c:pt>
                <c:pt idx="274">
                  <c:v>43401.354171122686</c:v>
                </c:pt>
                <c:pt idx="275">
                  <c:v>43401.364587847223</c:v>
                </c:pt>
                <c:pt idx="276">
                  <c:v>43401.375004571761</c:v>
                </c:pt>
                <c:pt idx="277">
                  <c:v>43401.385421296298</c:v>
                </c:pt>
                <c:pt idx="278">
                  <c:v>43401.395838020835</c:v>
                </c:pt>
                <c:pt idx="279">
                  <c:v>43401.406254745372</c:v>
                </c:pt>
                <c:pt idx="280">
                  <c:v>43401.416671469909</c:v>
                </c:pt>
                <c:pt idx="281">
                  <c:v>43401.427088194447</c:v>
                </c:pt>
                <c:pt idx="282">
                  <c:v>43401.437504918984</c:v>
                </c:pt>
                <c:pt idx="283">
                  <c:v>43401.447921643521</c:v>
                </c:pt>
                <c:pt idx="284">
                  <c:v>43401.458338368058</c:v>
                </c:pt>
                <c:pt idx="285">
                  <c:v>43401.468755092596</c:v>
                </c:pt>
                <c:pt idx="286">
                  <c:v>43401.479171817133</c:v>
                </c:pt>
                <c:pt idx="287">
                  <c:v>43401.48958854167</c:v>
                </c:pt>
                <c:pt idx="288">
                  <c:v>43401.500005266207</c:v>
                </c:pt>
                <c:pt idx="289">
                  <c:v>43401.510421990744</c:v>
                </c:pt>
                <c:pt idx="290">
                  <c:v>43401.520838715274</c:v>
                </c:pt>
                <c:pt idx="291">
                  <c:v>43401.531255439812</c:v>
                </c:pt>
                <c:pt idx="292">
                  <c:v>43401.541672164349</c:v>
                </c:pt>
                <c:pt idx="293">
                  <c:v>43401.552088888886</c:v>
                </c:pt>
                <c:pt idx="294">
                  <c:v>43401.562505613423</c:v>
                </c:pt>
                <c:pt idx="295">
                  <c:v>43401.57292233796</c:v>
                </c:pt>
                <c:pt idx="296">
                  <c:v>43401.583339062498</c:v>
                </c:pt>
                <c:pt idx="297">
                  <c:v>43401.593755787035</c:v>
                </c:pt>
                <c:pt idx="298">
                  <c:v>43401.604172511572</c:v>
                </c:pt>
                <c:pt idx="299">
                  <c:v>43401.614589236109</c:v>
                </c:pt>
                <c:pt idx="300">
                  <c:v>43401.625005960646</c:v>
                </c:pt>
                <c:pt idx="301">
                  <c:v>43401.635422685184</c:v>
                </c:pt>
                <c:pt idx="302">
                  <c:v>43401.645839409721</c:v>
                </c:pt>
                <c:pt idx="303">
                  <c:v>43401.656256134258</c:v>
                </c:pt>
                <c:pt idx="304">
                  <c:v>43401.666672858795</c:v>
                </c:pt>
                <c:pt idx="305">
                  <c:v>43401.677089583332</c:v>
                </c:pt>
                <c:pt idx="306">
                  <c:v>43401.68750630787</c:v>
                </c:pt>
                <c:pt idx="307">
                  <c:v>43401.697923032407</c:v>
                </c:pt>
                <c:pt idx="308">
                  <c:v>43401.708339756944</c:v>
                </c:pt>
                <c:pt idx="309">
                  <c:v>43401.718756481481</c:v>
                </c:pt>
                <c:pt idx="310">
                  <c:v>43401.729173206018</c:v>
                </c:pt>
                <c:pt idx="311">
                  <c:v>43401.739589930556</c:v>
                </c:pt>
                <c:pt idx="312">
                  <c:v>43401.750006655093</c:v>
                </c:pt>
                <c:pt idx="313">
                  <c:v>43401.76042337963</c:v>
                </c:pt>
                <c:pt idx="314">
                  <c:v>43401.770840104167</c:v>
                </c:pt>
                <c:pt idx="315">
                  <c:v>43401.781256828704</c:v>
                </c:pt>
                <c:pt idx="316">
                  <c:v>43401.791673553242</c:v>
                </c:pt>
                <c:pt idx="317">
                  <c:v>43401.802090277779</c:v>
                </c:pt>
                <c:pt idx="318">
                  <c:v>43401.812507002316</c:v>
                </c:pt>
                <c:pt idx="319">
                  <c:v>43401.822923726853</c:v>
                </c:pt>
                <c:pt idx="320">
                  <c:v>43401.833340451391</c:v>
                </c:pt>
                <c:pt idx="321">
                  <c:v>43401.843757175928</c:v>
                </c:pt>
                <c:pt idx="322">
                  <c:v>43401.854173900465</c:v>
                </c:pt>
                <c:pt idx="323">
                  <c:v>43401.864590625002</c:v>
                </c:pt>
                <c:pt idx="324">
                  <c:v>43401.875007349539</c:v>
                </c:pt>
                <c:pt idx="325">
                  <c:v>43401.885424074077</c:v>
                </c:pt>
                <c:pt idx="326">
                  <c:v>43401.895840798614</c:v>
                </c:pt>
                <c:pt idx="327">
                  <c:v>43401.906257523151</c:v>
                </c:pt>
                <c:pt idx="328">
                  <c:v>43401.916674247688</c:v>
                </c:pt>
                <c:pt idx="329">
                  <c:v>43401.927090972225</c:v>
                </c:pt>
                <c:pt idx="330">
                  <c:v>43401.937507696763</c:v>
                </c:pt>
                <c:pt idx="331">
                  <c:v>43401.9479244213</c:v>
                </c:pt>
                <c:pt idx="332">
                  <c:v>43401.95834114583</c:v>
                </c:pt>
                <c:pt idx="333">
                  <c:v>43401.968757870367</c:v>
                </c:pt>
                <c:pt idx="334">
                  <c:v>43401.979174594904</c:v>
                </c:pt>
                <c:pt idx="335">
                  <c:v>43401.989591319441</c:v>
                </c:pt>
                <c:pt idx="336">
                  <c:v>43402.000008043979</c:v>
                </c:pt>
                <c:pt idx="337">
                  <c:v>43402.010424768516</c:v>
                </c:pt>
                <c:pt idx="338">
                  <c:v>43402.020841493053</c:v>
                </c:pt>
                <c:pt idx="339">
                  <c:v>43402.03125821759</c:v>
                </c:pt>
                <c:pt idx="340">
                  <c:v>43402.041674942127</c:v>
                </c:pt>
                <c:pt idx="341">
                  <c:v>43402.052091666665</c:v>
                </c:pt>
                <c:pt idx="342">
                  <c:v>43402.062508391202</c:v>
                </c:pt>
                <c:pt idx="343">
                  <c:v>43402.072925115739</c:v>
                </c:pt>
                <c:pt idx="344">
                  <c:v>43402.083341840276</c:v>
                </c:pt>
                <c:pt idx="345">
                  <c:v>43402.093758564813</c:v>
                </c:pt>
                <c:pt idx="346">
                  <c:v>43402.104175289351</c:v>
                </c:pt>
                <c:pt idx="347">
                  <c:v>43402.114592013888</c:v>
                </c:pt>
                <c:pt idx="348">
                  <c:v>43402.125008738425</c:v>
                </c:pt>
                <c:pt idx="349">
                  <c:v>43402.135425462962</c:v>
                </c:pt>
                <c:pt idx="350">
                  <c:v>43402.1458421875</c:v>
                </c:pt>
                <c:pt idx="351">
                  <c:v>43402.156258912037</c:v>
                </c:pt>
                <c:pt idx="352">
                  <c:v>43402.166675636574</c:v>
                </c:pt>
                <c:pt idx="353">
                  <c:v>43402.177092361111</c:v>
                </c:pt>
                <c:pt idx="354">
                  <c:v>43402.187509085648</c:v>
                </c:pt>
                <c:pt idx="355">
                  <c:v>43402.197925810186</c:v>
                </c:pt>
                <c:pt idx="356">
                  <c:v>43402.208342534723</c:v>
                </c:pt>
                <c:pt idx="357">
                  <c:v>43402.21875925926</c:v>
                </c:pt>
                <c:pt idx="358">
                  <c:v>43402.229175983797</c:v>
                </c:pt>
                <c:pt idx="359">
                  <c:v>43402.239592708334</c:v>
                </c:pt>
                <c:pt idx="360">
                  <c:v>43402.250009432872</c:v>
                </c:pt>
                <c:pt idx="361">
                  <c:v>43402.260426157409</c:v>
                </c:pt>
                <c:pt idx="362">
                  <c:v>43402.270842881946</c:v>
                </c:pt>
                <c:pt idx="363">
                  <c:v>43402.281259606483</c:v>
                </c:pt>
                <c:pt idx="364">
                  <c:v>43402.29167633102</c:v>
                </c:pt>
                <c:pt idx="365">
                  <c:v>43402.302093055558</c:v>
                </c:pt>
                <c:pt idx="366">
                  <c:v>43402.312509780095</c:v>
                </c:pt>
                <c:pt idx="367">
                  <c:v>43402.322926504632</c:v>
                </c:pt>
                <c:pt idx="368">
                  <c:v>43402.333343229169</c:v>
                </c:pt>
                <c:pt idx="369">
                  <c:v>43402.343759953706</c:v>
                </c:pt>
                <c:pt idx="370">
                  <c:v>43402.354176678244</c:v>
                </c:pt>
                <c:pt idx="371">
                  <c:v>43402.364593402781</c:v>
                </c:pt>
                <c:pt idx="372">
                  <c:v>43402.375010127318</c:v>
                </c:pt>
                <c:pt idx="373">
                  <c:v>43402.385426851855</c:v>
                </c:pt>
                <c:pt idx="374">
                  <c:v>43402.395843576393</c:v>
                </c:pt>
                <c:pt idx="375">
                  <c:v>43402.406260300922</c:v>
                </c:pt>
                <c:pt idx="376">
                  <c:v>43402.41667702546</c:v>
                </c:pt>
                <c:pt idx="377">
                  <c:v>43402.427093749997</c:v>
                </c:pt>
                <c:pt idx="378">
                  <c:v>43402.437510474534</c:v>
                </c:pt>
                <c:pt idx="379">
                  <c:v>43402.447927199071</c:v>
                </c:pt>
                <c:pt idx="380">
                  <c:v>43402.458343923608</c:v>
                </c:pt>
                <c:pt idx="381">
                  <c:v>43402.468760648146</c:v>
                </c:pt>
                <c:pt idx="382">
                  <c:v>43402.479177372683</c:v>
                </c:pt>
                <c:pt idx="383">
                  <c:v>43402.48959409722</c:v>
                </c:pt>
                <c:pt idx="384">
                  <c:v>43402.500010821757</c:v>
                </c:pt>
                <c:pt idx="385">
                  <c:v>43402.510427546295</c:v>
                </c:pt>
                <c:pt idx="386">
                  <c:v>43402.520844270832</c:v>
                </c:pt>
                <c:pt idx="387">
                  <c:v>43402.531260995369</c:v>
                </c:pt>
                <c:pt idx="388">
                  <c:v>43402.541677719906</c:v>
                </c:pt>
                <c:pt idx="389">
                  <c:v>43402.552094444443</c:v>
                </c:pt>
                <c:pt idx="390">
                  <c:v>43402.562511168981</c:v>
                </c:pt>
                <c:pt idx="391">
                  <c:v>43402.572927893518</c:v>
                </c:pt>
                <c:pt idx="392">
                  <c:v>43402.583344618055</c:v>
                </c:pt>
                <c:pt idx="393">
                  <c:v>43402.593761342592</c:v>
                </c:pt>
                <c:pt idx="394">
                  <c:v>43402.604178067129</c:v>
                </c:pt>
                <c:pt idx="395">
                  <c:v>43402.614594791667</c:v>
                </c:pt>
                <c:pt idx="396">
                  <c:v>43402.625011516204</c:v>
                </c:pt>
                <c:pt idx="397">
                  <c:v>43402.635428240741</c:v>
                </c:pt>
                <c:pt idx="398">
                  <c:v>43402.645844965278</c:v>
                </c:pt>
                <c:pt idx="399">
                  <c:v>43402.656261689815</c:v>
                </c:pt>
                <c:pt idx="400">
                  <c:v>43402.666678414353</c:v>
                </c:pt>
                <c:pt idx="401">
                  <c:v>43402.67709513889</c:v>
                </c:pt>
                <c:pt idx="402">
                  <c:v>43402.687511863427</c:v>
                </c:pt>
                <c:pt idx="403">
                  <c:v>43402.697928587964</c:v>
                </c:pt>
                <c:pt idx="404">
                  <c:v>43402.708345312501</c:v>
                </c:pt>
                <c:pt idx="405">
                  <c:v>43402.718762037039</c:v>
                </c:pt>
                <c:pt idx="406">
                  <c:v>43402.729178761576</c:v>
                </c:pt>
                <c:pt idx="407">
                  <c:v>43402.739595486113</c:v>
                </c:pt>
                <c:pt idx="408">
                  <c:v>43402.75001221065</c:v>
                </c:pt>
                <c:pt idx="409">
                  <c:v>43402.760428935188</c:v>
                </c:pt>
                <c:pt idx="410">
                  <c:v>43402.770845659725</c:v>
                </c:pt>
                <c:pt idx="411">
                  <c:v>43402.781262384262</c:v>
                </c:pt>
                <c:pt idx="412">
                  <c:v>43402.791679108799</c:v>
                </c:pt>
                <c:pt idx="413">
                  <c:v>43402.802095833336</c:v>
                </c:pt>
                <c:pt idx="414">
                  <c:v>43402.812512557874</c:v>
                </c:pt>
                <c:pt idx="415">
                  <c:v>43402.822929282411</c:v>
                </c:pt>
                <c:pt idx="416">
                  <c:v>43402.833346006948</c:v>
                </c:pt>
                <c:pt idx="417">
                  <c:v>43402.843762731478</c:v>
                </c:pt>
                <c:pt idx="418">
                  <c:v>43402.854179456015</c:v>
                </c:pt>
                <c:pt idx="419">
                  <c:v>43402.864596180552</c:v>
                </c:pt>
                <c:pt idx="420">
                  <c:v>43402.87501290509</c:v>
                </c:pt>
                <c:pt idx="421">
                  <c:v>43402.885429629627</c:v>
                </c:pt>
                <c:pt idx="422">
                  <c:v>43402.895846354164</c:v>
                </c:pt>
                <c:pt idx="423">
                  <c:v>43402.906263078701</c:v>
                </c:pt>
                <c:pt idx="424">
                  <c:v>43402.916679803238</c:v>
                </c:pt>
                <c:pt idx="425">
                  <c:v>43402.927096527776</c:v>
                </c:pt>
                <c:pt idx="426">
                  <c:v>43402.937513252313</c:v>
                </c:pt>
                <c:pt idx="427">
                  <c:v>43402.94792997685</c:v>
                </c:pt>
                <c:pt idx="428">
                  <c:v>43402.958346701387</c:v>
                </c:pt>
                <c:pt idx="429">
                  <c:v>43402.968763425924</c:v>
                </c:pt>
                <c:pt idx="430">
                  <c:v>43402.979180150462</c:v>
                </c:pt>
                <c:pt idx="431">
                  <c:v>43402.989596874999</c:v>
                </c:pt>
                <c:pt idx="432">
                  <c:v>43403.000013599536</c:v>
                </c:pt>
                <c:pt idx="433">
                  <c:v>43403.010430324073</c:v>
                </c:pt>
                <c:pt idx="434">
                  <c:v>43403.02084704861</c:v>
                </c:pt>
                <c:pt idx="435">
                  <c:v>43403.031263773148</c:v>
                </c:pt>
                <c:pt idx="436">
                  <c:v>43403.041680497685</c:v>
                </c:pt>
                <c:pt idx="437">
                  <c:v>43403.052097222222</c:v>
                </c:pt>
                <c:pt idx="438">
                  <c:v>43403.062513946759</c:v>
                </c:pt>
                <c:pt idx="439">
                  <c:v>43403.072930671296</c:v>
                </c:pt>
                <c:pt idx="440">
                  <c:v>43403.083347395834</c:v>
                </c:pt>
                <c:pt idx="441">
                  <c:v>43403.093764120371</c:v>
                </c:pt>
                <c:pt idx="442">
                  <c:v>43403.104180844908</c:v>
                </c:pt>
                <c:pt idx="443">
                  <c:v>43403.114597569445</c:v>
                </c:pt>
                <c:pt idx="444">
                  <c:v>43403.125014293983</c:v>
                </c:pt>
                <c:pt idx="445">
                  <c:v>43403.13543101852</c:v>
                </c:pt>
                <c:pt idx="446">
                  <c:v>43403.145847743057</c:v>
                </c:pt>
                <c:pt idx="447">
                  <c:v>43403.156264467594</c:v>
                </c:pt>
                <c:pt idx="448">
                  <c:v>43403.166681192131</c:v>
                </c:pt>
                <c:pt idx="449">
                  <c:v>43403.177097916669</c:v>
                </c:pt>
                <c:pt idx="450">
                  <c:v>43403.187514641206</c:v>
                </c:pt>
                <c:pt idx="451">
                  <c:v>43403.197931365743</c:v>
                </c:pt>
                <c:pt idx="452">
                  <c:v>43403.20834809028</c:v>
                </c:pt>
                <c:pt idx="453">
                  <c:v>43403.218764814817</c:v>
                </c:pt>
                <c:pt idx="454">
                  <c:v>43403.229181539355</c:v>
                </c:pt>
                <c:pt idx="455">
                  <c:v>43403.239598263892</c:v>
                </c:pt>
                <c:pt idx="456">
                  <c:v>43403.250014988429</c:v>
                </c:pt>
                <c:pt idx="457">
                  <c:v>43403.260431712966</c:v>
                </c:pt>
                <c:pt idx="458">
                  <c:v>43403.270848437503</c:v>
                </c:pt>
                <c:pt idx="459">
                  <c:v>43403.281265162041</c:v>
                </c:pt>
                <c:pt idx="460">
                  <c:v>43403.291681886571</c:v>
                </c:pt>
                <c:pt idx="461">
                  <c:v>43403.302098611108</c:v>
                </c:pt>
                <c:pt idx="462">
                  <c:v>43403.312515335645</c:v>
                </c:pt>
                <c:pt idx="463">
                  <c:v>43403.322932060182</c:v>
                </c:pt>
                <c:pt idx="464">
                  <c:v>43403.333348784719</c:v>
                </c:pt>
                <c:pt idx="465">
                  <c:v>43403.343765509257</c:v>
                </c:pt>
                <c:pt idx="466">
                  <c:v>43403.354182233794</c:v>
                </c:pt>
                <c:pt idx="467">
                  <c:v>43403.364598958331</c:v>
                </c:pt>
                <c:pt idx="468">
                  <c:v>43403.375015682868</c:v>
                </c:pt>
                <c:pt idx="469">
                  <c:v>43403.385432407405</c:v>
                </c:pt>
                <c:pt idx="470">
                  <c:v>43403.395849131943</c:v>
                </c:pt>
                <c:pt idx="471">
                  <c:v>43403.40626585648</c:v>
                </c:pt>
                <c:pt idx="472">
                  <c:v>43403.416682581017</c:v>
                </c:pt>
                <c:pt idx="473">
                  <c:v>43403.427099305554</c:v>
                </c:pt>
                <c:pt idx="474">
                  <c:v>43403.437516030092</c:v>
                </c:pt>
                <c:pt idx="475">
                  <c:v>43403.447932754629</c:v>
                </c:pt>
                <c:pt idx="476">
                  <c:v>43403.458349479166</c:v>
                </c:pt>
                <c:pt idx="477">
                  <c:v>43403.468766203703</c:v>
                </c:pt>
                <c:pt idx="478">
                  <c:v>43403.47918292824</c:v>
                </c:pt>
                <c:pt idx="479">
                  <c:v>43403.489599652778</c:v>
                </c:pt>
                <c:pt idx="480">
                  <c:v>43403.500016377315</c:v>
                </c:pt>
                <c:pt idx="481">
                  <c:v>43403.510433101852</c:v>
                </c:pt>
                <c:pt idx="482">
                  <c:v>43403.520849826389</c:v>
                </c:pt>
                <c:pt idx="483">
                  <c:v>43403.531266550926</c:v>
                </c:pt>
                <c:pt idx="484">
                  <c:v>43403.541683275464</c:v>
                </c:pt>
                <c:pt idx="485">
                  <c:v>43403.552100000001</c:v>
                </c:pt>
                <c:pt idx="486">
                  <c:v>43403.562516724538</c:v>
                </c:pt>
                <c:pt idx="487">
                  <c:v>43403.572933449075</c:v>
                </c:pt>
                <c:pt idx="488">
                  <c:v>43403.583350173612</c:v>
                </c:pt>
                <c:pt idx="489">
                  <c:v>43403.59376689815</c:v>
                </c:pt>
                <c:pt idx="490">
                  <c:v>43403.604183622687</c:v>
                </c:pt>
                <c:pt idx="491">
                  <c:v>43403.614600347224</c:v>
                </c:pt>
                <c:pt idx="492">
                  <c:v>43403.625017071761</c:v>
                </c:pt>
                <c:pt idx="493">
                  <c:v>43403.635433796298</c:v>
                </c:pt>
                <c:pt idx="494">
                  <c:v>43403.645850520836</c:v>
                </c:pt>
                <c:pt idx="495">
                  <c:v>43403.656267245373</c:v>
                </c:pt>
                <c:pt idx="496">
                  <c:v>43403.66668396991</c:v>
                </c:pt>
                <c:pt idx="497">
                  <c:v>43403.677100694447</c:v>
                </c:pt>
                <c:pt idx="498">
                  <c:v>43403.687517418984</c:v>
                </c:pt>
                <c:pt idx="499">
                  <c:v>43403.697934143522</c:v>
                </c:pt>
                <c:pt idx="500">
                  <c:v>43403.708350868059</c:v>
                </c:pt>
                <c:pt idx="501">
                  <c:v>43403.718767592596</c:v>
                </c:pt>
                <c:pt idx="502">
                  <c:v>43403.729184317126</c:v>
                </c:pt>
                <c:pt idx="503">
                  <c:v>43403.739601041663</c:v>
                </c:pt>
                <c:pt idx="504">
                  <c:v>43403.7500177662</c:v>
                </c:pt>
                <c:pt idx="505">
                  <c:v>43403.760434490738</c:v>
                </c:pt>
                <c:pt idx="506">
                  <c:v>43403.770851215275</c:v>
                </c:pt>
                <c:pt idx="507">
                  <c:v>43403.781267939812</c:v>
                </c:pt>
                <c:pt idx="508">
                  <c:v>43403.791684664349</c:v>
                </c:pt>
                <c:pt idx="509">
                  <c:v>43403.802101388887</c:v>
                </c:pt>
                <c:pt idx="510">
                  <c:v>43403.812518113424</c:v>
                </c:pt>
                <c:pt idx="511">
                  <c:v>43403.822934837961</c:v>
                </c:pt>
                <c:pt idx="512">
                  <c:v>43403.833351562498</c:v>
                </c:pt>
                <c:pt idx="513">
                  <c:v>43403.843768287035</c:v>
                </c:pt>
                <c:pt idx="514">
                  <c:v>43403.854185011573</c:v>
                </c:pt>
                <c:pt idx="515">
                  <c:v>43403.86460173611</c:v>
                </c:pt>
                <c:pt idx="516">
                  <c:v>43403.875018460647</c:v>
                </c:pt>
                <c:pt idx="517">
                  <c:v>43403.885435185184</c:v>
                </c:pt>
                <c:pt idx="518">
                  <c:v>43403.895851909721</c:v>
                </c:pt>
                <c:pt idx="519">
                  <c:v>43403.906268634259</c:v>
                </c:pt>
                <c:pt idx="520">
                  <c:v>43403.916685358796</c:v>
                </c:pt>
                <c:pt idx="521">
                  <c:v>43403.927102083333</c:v>
                </c:pt>
                <c:pt idx="522">
                  <c:v>43403.93751880787</c:v>
                </c:pt>
                <c:pt idx="523">
                  <c:v>43403.947935532407</c:v>
                </c:pt>
                <c:pt idx="524">
                  <c:v>43403.958352256945</c:v>
                </c:pt>
                <c:pt idx="525">
                  <c:v>43403.968768981482</c:v>
                </c:pt>
                <c:pt idx="526">
                  <c:v>43403.979185706019</c:v>
                </c:pt>
                <c:pt idx="527">
                  <c:v>43403.989602430556</c:v>
                </c:pt>
                <c:pt idx="528">
                  <c:v>43404.000019155093</c:v>
                </c:pt>
                <c:pt idx="529">
                  <c:v>43404.010435879631</c:v>
                </c:pt>
                <c:pt idx="530">
                  <c:v>43404.020852604168</c:v>
                </c:pt>
                <c:pt idx="531">
                  <c:v>43404.031269328705</c:v>
                </c:pt>
                <c:pt idx="532">
                  <c:v>43404.041686053242</c:v>
                </c:pt>
                <c:pt idx="533">
                  <c:v>43404.05210277778</c:v>
                </c:pt>
                <c:pt idx="534">
                  <c:v>43404.062519502317</c:v>
                </c:pt>
                <c:pt idx="535">
                  <c:v>43404.072936226854</c:v>
                </c:pt>
                <c:pt idx="536">
                  <c:v>43404.083352951391</c:v>
                </c:pt>
                <c:pt idx="537">
                  <c:v>43404.093769675928</c:v>
                </c:pt>
                <c:pt idx="538">
                  <c:v>43404.104186400466</c:v>
                </c:pt>
                <c:pt idx="539">
                  <c:v>43404.114603125003</c:v>
                </c:pt>
                <c:pt idx="540">
                  <c:v>43404.12501984954</c:v>
                </c:pt>
                <c:pt idx="541">
                  <c:v>43404.135436574077</c:v>
                </c:pt>
                <c:pt idx="542">
                  <c:v>43404.145853298614</c:v>
                </c:pt>
                <c:pt idx="543">
                  <c:v>43404.156270023152</c:v>
                </c:pt>
                <c:pt idx="544">
                  <c:v>43404.166686747689</c:v>
                </c:pt>
                <c:pt idx="545">
                  <c:v>43404.177103472219</c:v>
                </c:pt>
                <c:pt idx="546">
                  <c:v>43404.187520196756</c:v>
                </c:pt>
                <c:pt idx="547">
                  <c:v>43404.197936921293</c:v>
                </c:pt>
                <c:pt idx="548">
                  <c:v>43404.20835364583</c:v>
                </c:pt>
                <c:pt idx="549">
                  <c:v>43404.218770370368</c:v>
                </c:pt>
                <c:pt idx="550">
                  <c:v>43404.229187094905</c:v>
                </c:pt>
                <c:pt idx="551">
                  <c:v>43404.239603819442</c:v>
                </c:pt>
                <c:pt idx="552">
                  <c:v>43404.250020543979</c:v>
                </c:pt>
                <c:pt idx="553">
                  <c:v>43404.260437268516</c:v>
                </c:pt>
                <c:pt idx="554">
                  <c:v>43404.270853993054</c:v>
                </c:pt>
                <c:pt idx="555">
                  <c:v>43404.281270717591</c:v>
                </c:pt>
                <c:pt idx="556">
                  <c:v>43404.291687442128</c:v>
                </c:pt>
                <c:pt idx="557">
                  <c:v>43404.302104166665</c:v>
                </c:pt>
                <c:pt idx="558">
                  <c:v>43404.312520891202</c:v>
                </c:pt>
                <c:pt idx="559">
                  <c:v>43404.32293761574</c:v>
                </c:pt>
                <c:pt idx="560">
                  <c:v>43404.333354340277</c:v>
                </c:pt>
                <c:pt idx="561">
                  <c:v>43404.343771064814</c:v>
                </c:pt>
                <c:pt idx="562">
                  <c:v>43404.354187789351</c:v>
                </c:pt>
                <c:pt idx="563">
                  <c:v>43404.364604513888</c:v>
                </c:pt>
                <c:pt idx="564">
                  <c:v>43404.375021238426</c:v>
                </c:pt>
                <c:pt idx="565">
                  <c:v>43404.385437962963</c:v>
                </c:pt>
                <c:pt idx="566">
                  <c:v>43404.3958546875</c:v>
                </c:pt>
                <c:pt idx="567">
                  <c:v>43404.406271412037</c:v>
                </c:pt>
                <c:pt idx="568">
                  <c:v>43404.416688136575</c:v>
                </c:pt>
                <c:pt idx="569">
                  <c:v>43404.427104861112</c:v>
                </c:pt>
                <c:pt idx="570">
                  <c:v>43404.437521585649</c:v>
                </c:pt>
                <c:pt idx="571">
                  <c:v>43404.447938310186</c:v>
                </c:pt>
                <c:pt idx="572">
                  <c:v>43404.458355034723</c:v>
                </c:pt>
                <c:pt idx="573">
                  <c:v>43404.468771759261</c:v>
                </c:pt>
                <c:pt idx="574">
                  <c:v>43404.479188483798</c:v>
                </c:pt>
                <c:pt idx="575">
                  <c:v>43404.489605208335</c:v>
                </c:pt>
                <c:pt idx="576">
                  <c:v>43404.500021932872</c:v>
                </c:pt>
                <c:pt idx="577">
                  <c:v>43404.510438657409</c:v>
                </c:pt>
                <c:pt idx="578">
                  <c:v>43404.520855381947</c:v>
                </c:pt>
                <c:pt idx="579">
                  <c:v>43404.531272106484</c:v>
                </c:pt>
                <c:pt idx="580">
                  <c:v>43404.541688831021</c:v>
                </c:pt>
                <c:pt idx="581">
                  <c:v>43404.552105555558</c:v>
                </c:pt>
                <c:pt idx="582">
                  <c:v>43404.562522280095</c:v>
                </c:pt>
                <c:pt idx="583">
                  <c:v>43404.572939004633</c:v>
                </c:pt>
                <c:pt idx="584">
                  <c:v>43404.58335572917</c:v>
                </c:pt>
                <c:pt idx="585">
                  <c:v>43404.593772453707</c:v>
                </c:pt>
                <c:pt idx="586">
                  <c:v>43404.604189178244</c:v>
                </c:pt>
                <c:pt idx="587">
                  <c:v>43404.614605902774</c:v>
                </c:pt>
                <c:pt idx="588">
                  <c:v>43404.625022627311</c:v>
                </c:pt>
                <c:pt idx="589">
                  <c:v>43404.635439351849</c:v>
                </c:pt>
                <c:pt idx="590">
                  <c:v>43404.645856076386</c:v>
                </c:pt>
                <c:pt idx="591">
                  <c:v>43404.656272800923</c:v>
                </c:pt>
                <c:pt idx="592">
                  <c:v>43404.66668952546</c:v>
                </c:pt>
                <c:pt idx="593">
                  <c:v>43404.677106249997</c:v>
                </c:pt>
                <c:pt idx="594">
                  <c:v>43404.687522974535</c:v>
                </c:pt>
                <c:pt idx="595">
                  <c:v>43404.697939699072</c:v>
                </c:pt>
                <c:pt idx="596">
                  <c:v>43404.708356423609</c:v>
                </c:pt>
                <c:pt idx="597">
                  <c:v>43404.718773148146</c:v>
                </c:pt>
                <c:pt idx="598">
                  <c:v>43404.729189872683</c:v>
                </c:pt>
                <c:pt idx="599">
                  <c:v>43404.739606597221</c:v>
                </c:pt>
                <c:pt idx="600">
                  <c:v>43404.750023321758</c:v>
                </c:pt>
                <c:pt idx="601">
                  <c:v>43404.760440046295</c:v>
                </c:pt>
                <c:pt idx="602">
                  <c:v>43404.770856770832</c:v>
                </c:pt>
                <c:pt idx="603">
                  <c:v>43404.78127349537</c:v>
                </c:pt>
                <c:pt idx="604">
                  <c:v>43404.791690219907</c:v>
                </c:pt>
                <c:pt idx="605">
                  <c:v>43404.802106944444</c:v>
                </c:pt>
                <c:pt idx="606">
                  <c:v>43404.812523668981</c:v>
                </c:pt>
                <c:pt idx="607">
                  <c:v>43404.822940393518</c:v>
                </c:pt>
                <c:pt idx="608">
                  <c:v>43404.833357118056</c:v>
                </c:pt>
                <c:pt idx="609">
                  <c:v>43404.843773842593</c:v>
                </c:pt>
                <c:pt idx="610">
                  <c:v>43404.85419056713</c:v>
                </c:pt>
                <c:pt idx="611">
                  <c:v>43404.864607291667</c:v>
                </c:pt>
                <c:pt idx="612">
                  <c:v>43404.875024016204</c:v>
                </c:pt>
                <c:pt idx="613">
                  <c:v>43404.885440740742</c:v>
                </c:pt>
                <c:pt idx="614">
                  <c:v>43404.895857465279</c:v>
                </c:pt>
                <c:pt idx="615">
                  <c:v>43404.906274189816</c:v>
                </c:pt>
                <c:pt idx="616">
                  <c:v>43404.916690914353</c:v>
                </c:pt>
                <c:pt idx="617">
                  <c:v>43404.92710763889</c:v>
                </c:pt>
                <c:pt idx="618">
                  <c:v>43404.937524363428</c:v>
                </c:pt>
                <c:pt idx="619">
                  <c:v>43404.947941087965</c:v>
                </c:pt>
                <c:pt idx="620">
                  <c:v>43404.958357812502</c:v>
                </c:pt>
                <c:pt idx="621">
                  <c:v>43404.968774537039</c:v>
                </c:pt>
                <c:pt idx="622">
                  <c:v>43404.979191261576</c:v>
                </c:pt>
                <c:pt idx="623">
                  <c:v>43404.989607986114</c:v>
                </c:pt>
                <c:pt idx="624">
                  <c:v>43405.000024710651</c:v>
                </c:pt>
                <c:pt idx="625">
                  <c:v>43405.010441435188</c:v>
                </c:pt>
                <c:pt idx="626">
                  <c:v>43405.020858159725</c:v>
                </c:pt>
                <c:pt idx="627">
                  <c:v>43405.031274884263</c:v>
                </c:pt>
                <c:pt idx="628">
                  <c:v>43405.0416916088</c:v>
                </c:pt>
                <c:pt idx="629">
                  <c:v>43405.052108333337</c:v>
                </c:pt>
                <c:pt idx="630">
                  <c:v>43405.062525057867</c:v>
                </c:pt>
                <c:pt idx="631">
                  <c:v>43405.072941782404</c:v>
                </c:pt>
                <c:pt idx="632">
                  <c:v>43405.083358506941</c:v>
                </c:pt>
                <c:pt idx="633">
                  <c:v>43405.093775231479</c:v>
                </c:pt>
                <c:pt idx="634">
                  <c:v>43405.104191956016</c:v>
                </c:pt>
                <c:pt idx="635">
                  <c:v>43405.114608680553</c:v>
                </c:pt>
                <c:pt idx="636">
                  <c:v>43405.12502540509</c:v>
                </c:pt>
                <c:pt idx="637">
                  <c:v>43405.135442129627</c:v>
                </c:pt>
                <c:pt idx="638">
                  <c:v>43405.145858854165</c:v>
                </c:pt>
                <c:pt idx="639">
                  <c:v>43405.156275578702</c:v>
                </c:pt>
                <c:pt idx="640">
                  <c:v>43405.166692303239</c:v>
                </c:pt>
                <c:pt idx="641">
                  <c:v>43405.177109027776</c:v>
                </c:pt>
                <c:pt idx="642">
                  <c:v>43405.187525752313</c:v>
                </c:pt>
                <c:pt idx="643">
                  <c:v>43405.197942476851</c:v>
                </c:pt>
                <c:pt idx="644">
                  <c:v>43405.208359201388</c:v>
                </c:pt>
                <c:pt idx="645">
                  <c:v>43405.218775925925</c:v>
                </c:pt>
                <c:pt idx="646">
                  <c:v>43405.229192650462</c:v>
                </c:pt>
                <c:pt idx="647">
                  <c:v>43405.239609374999</c:v>
                </c:pt>
                <c:pt idx="648">
                  <c:v>43405.250026099537</c:v>
                </c:pt>
                <c:pt idx="649">
                  <c:v>43405.260442824074</c:v>
                </c:pt>
                <c:pt idx="650">
                  <c:v>43405.270859548611</c:v>
                </c:pt>
                <c:pt idx="651">
                  <c:v>43405.281276273148</c:v>
                </c:pt>
                <c:pt idx="652">
                  <c:v>43405.291692997685</c:v>
                </c:pt>
                <c:pt idx="653">
                  <c:v>43405.302109722223</c:v>
                </c:pt>
                <c:pt idx="654">
                  <c:v>43405.31252644676</c:v>
                </c:pt>
                <c:pt idx="655">
                  <c:v>43405.322943171297</c:v>
                </c:pt>
                <c:pt idx="656">
                  <c:v>43405.333359895834</c:v>
                </c:pt>
                <c:pt idx="657">
                  <c:v>43405.343776620372</c:v>
                </c:pt>
                <c:pt idx="658">
                  <c:v>43405.354193344909</c:v>
                </c:pt>
                <c:pt idx="659">
                  <c:v>43405.364610069446</c:v>
                </c:pt>
                <c:pt idx="660">
                  <c:v>43405.375026793983</c:v>
                </c:pt>
                <c:pt idx="661">
                  <c:v>43405.38544351852</c:v>
                </c:pt>
                <c:pt idx="662">
                  <c:v>43405.395860243058</c:v>
                </c:pt>
                <c:pt idx="663">
                  <c:v>43405.406276967595</c:v>
                </c:pt>
                <c:pt idx="664">
                  <c:v>43405.416693692132</c:v>
                </c:pt>
                <c:pt idx="665">
                  <c:v>43405.427110416669</c:v>
                </c:pt>
                <c:pt idx="666">
                  <c:v>43405.437527141206</c:v>
                </c:pt>
                <c:pt idx="667">
                  <c:v>43405.447943865744</c:v>
                </c:pt>
                <c:pt idx="668">
                  <c:v>43405.458360590281</c:v>
                </c:pt>
                <c:pt idx="669">
                  <c:v>43405.468777314818</c:v>
                </c:pt>
                <c:pt idx="670">
                  <c:v>43405.479194039355</c:v>
                </c:pt>
                <c:pt idx="671">
                  <c:v>43405.489610763892</c:v>
                </c:pt>
                <c:pt idx="672">
                  <c:v>43405.500027488422</c:v>
                </c:pt>
                <c:pt idx="673">
                  <c:v>43405.51044421296</c:v>
                </c:pt>
                <c:pt idx="674">
                  <c:v>43405.520860937497</c:v>
                </c:pt>
                <c:pt idx="675">
                  <c:v>43405.531277662034</c:v>
                </c:pt>
                <c:pt idx="676">
                  <c:v>43405.541694386571</c:v>
                </c:pt>
                <c:pt idx="677">
                  <c:v>43405.552111111108</c:v>
                </c:pt>
                <c:pt idx="678">
                  <c:v>43405.562527835646</c:v>
                </c:pt>
                <c:pt idx="679">
                  <c:v>43405.572944560183</c:v>
                </c:pt>
                <c:pt idx="680">
                  <c:v>43405.58336128472</c:v>
                </c:pt>
                <c:pt idx="681">
                  <c:v>43405.593778009257</c:v>
                </c:pt>
                <c:pt idx="682">
                  <c:v>43405.604194733794</c:v>
                </c:pt>
                <c:pt idx="683">
                  <c:v>43405.614611458332</c:v>
                </c:pt>
                <c:pt idx="684">
                  <c:v>43405.625028182869</c:v>
                </c:pt>
                <c:pt idx="685">
                  <c:v>43405.635444907406</c:v>
                </c:pt>
                <c:pt idx="686">
                  <c:v>43405.645861631943</c:v>
                </c:pt>
                <c:pt idx="687">
                  <c:v>43405.65627835648</c:v>
                </c:pt>
                <c:pt idx="688">
                  <c:v>43405.666695081018</c:v>
                </c:pt>
                <c:pt idx="689">
                  <c:v>43405.677111805555</c:v>
                </c:pt>
                <c:pt idx="690">
                  <c:v>43405.687528530092</c:v>
                </c:pt>
                <c:pt idx="691">
                  <c:v>43405.697945254629</c:v>
                </c:pt>
                <c:pt idx="692">
                  <c:v>43405.708361979167</c:v>
                </c:pt>
                <c:pt idx="693">
                  <c:v>43405.718778703704</c:v>
                </c:pt>
                <c:pt idx="694">
                  <c:v>43405.729195428241</c:v>
                </c:pt>
                <c:pt idx="695">
                  <c:v>43405.739612152778</c:v>
                </c:pt>
                <c:pt idx="696">
                  <c:v>43405.750028877315</c:v>
                </c:pt>
                <c:pt idx="697">
                  <c:v>43405.760445601853</c:v>
                </c:pt>
                <c:pt idx="698">
                  <c:v>43405.77086232639</c:v>
                </c:pt>
                <c:pt idx="699">
                  <c:v>43405.781279050927</c:v>
                </c:pt>
                <c:pt idx="700">
                  <c:v>43405.791695775464</c:v>
                </c:pt>
                <c:pt idx="701">
                  <c:v>43405.802112500001</c:v>
                </c:pt>
                <c:pt idx="702">
                  <c:v>43405.812529224539</c:v>
                </c:pt>
                <c:pt idx="703">
                  <c:v>43405.822945949076</c:v>
                </c:pt>
                <c:pt idx="704">
                  <c:v>43405.833362673613</c:v>
                </c:pt>
                <c:pt idx="705">
                  <c:v>43405.84377939815</c:v>
                </c:pt>
                <c:pt idx="706">
                  <c:v>43405.854196122687</c:v>
                </c:pt>
                <c:pt idx="707">
                  <c:v>43405.864612847225</c:v>
                </c:pt>
                <c:pt idx="708">
                  <c:v>43405.875029571762</c:v>
                </c:pt>
                <c:pt idx="709">
                  <c:v>43405.885446296299</c:v>
                </c:pt>
                <c:pt idx="710">
                  <c:v>43405.895863020836</c:v>
                </c:pt>
                <c:pt idx="711">
                  <c:v>43405.906279745373</c:v>
                </c:pt>
                <c:pt idx="712">
                  <c:v>43405.916696469911</c:v>
                </c:pt>
                <c:pt idx="713">
                  <c:v>43405.927113194448</c:v>
                </c:pt>
                <c:pt idx="714">
                  <c:v>43405.937529918985</c:v>
                </c:pt>
                <c:pt idx="715">
                  <c:v>43405.947946643515</c:v>
                </c:pt>
                <c:pt idx="716">
                  <c:v>43405.958363368052</c:v>
                </c:pt>
                <c:pt idx="717">
                  <c:v>43405.968780092589</c:v>
                </c:pt>
                <c:pt idx="718">
                  <c:v>43405.979196817127</c:v>
                </c:pt>
                <c:pt idx="719">
                  <c:v>43405.989613541664</c:v>
                </c:pt>
                <c:pt idx="720">
                  <c:v>43406.000030266201</c:v>
                </c:pt>
                <c:pt idx="721">
                  <c:v>43406.010446990738</c:v>
                </c:pt>
                <c:pt idx="722">
                  <c:v>43406.020863715275</c:v>
                </c:pt>
                <c:pt idx="723">
                  <c:v>43406.031280439813</c:v>
                </c:pt>
                <c:pt idx="724">
                  <c:v>43406.04169716435</c:v>
                </c:pt>
                <c:pt idx="725">
                  <c:v>43406.052113888887</c:v>
                </c:pt>
                <c:pt idx="726">
                  <c:v>43406.062530613424</c:v>
                </c:pt>
                <c:pt idx="727">
                  <c:v>43406.072947337962</c:v>
                </c:pt>
                <c:pt idx="728">
                  <c:v>43406.083364062499</c:v>
                </c:pt>
                <c:pt idx="729">
                  <c:v>43406.093780787036</c:v>
                </c:pt>
                <c:pt idx="730">
                  <c:v>43406.104197511573</c:v>
                </c:pt>
                <c:pt idx="731">
                  <c:v>43406.11461423611</c:v>
                </c:pt>
                <c:pt idx="732">
                  <c:v>43406.125030960648</c:v>
                </c:pt>
                <c:pt idx="733">
                  <c:v>43406.135447685185</c:v>
                </c:pt>
                <c:pt idx="734">
                  <c:v>43406.145864409722</c:v>
                </c:pt>
                <c:pt idx="735">
                  <c:v>43406.156281134259</c:v>
                </c:pt>
                <c:pt idx="736">
                  <c:v>43406.166697858796</c:v>
                </c:pt>
                <c:pt idx="737">
                  <c:v>43406.177114583334</c:v>
                </c:pt>
                <c:pt idx="738">
                  <c:v>43406.187531307871</c:v>
                </c:pt>
                <c:pt idx="739">
                  <c:v>43406.197948032408</c:v>
                </c:pt>
                <c:pt idx="740">
                  <c:v>43406.208364756945</c:v>
                </c:pt>
                <c:pt idx="741">
                  <c:v>43406.218781481482</c:v>
                </c:pt>
                <c:pt idx="742">
                  <c:v>43406.22919820602</c:v>
                </c:pt>
                <c:pt idx="743">
                  <c:v>43406.239614930557</c:v>
                </c:pt>
                <c:pt idx="744">
                  <c:v>43406.250031655094</c:v>
                </c:pt>
                <c:pt idx="745">
                  <c:v>43406.260448379631</c:v>
                </c:pt>
                <c:pt idx="746">
                  <c:v>43406.270865104168</c:v>
                </c:pt>
                <c:pt idx="747">
                  <c:v>43406.281281828706</c:v>
                </c:pt>
                <c:pt idx="748">
                  <c:v>43406.291698553243</c:v>
                </c:pt>
                <c:pt idx="749">
                  <c:v>43406.30211527778</c:v>
                </c:pt>
                <c:pt idx="750">
                  <c:v>43406.312532002317</c:v>
                </c:pt>
                <c:pt idx="751">
                  <c:v>43406.322948726855</c:v>
                </c:pt>
                <c:pt idx="752">
                  <c:v>43406.333365451392</c:v>
                </c:pt>
                <c:pt idx="753">
                  <c:v>43406.343782175929</c:v>
                </c:pt>
                <c:pt idx="754">
                  <c:v>43406.354198900466</c:v>
                </c:pt>
                <c:pt idx="755">
                  <c:v>43406.364615625003</c:v>
                </c:pt>
                <c:pt idx="756">
                  <c:v>43406.375032349541</c:v>
                </c:pt>
                <c:pt idx="757">
                  <c:v>43406.38544907407</c:v>
                </c:pt>
                <c:pt idx="758">
                  <c:v>43406.395865798608</c:v>
                </c:pt>
                <c:pt idx="759">
                  <c:v>43406.406282523145</c:v>
                </c:pt>
                <c:pt idx="760">
                  <c:v>43406.416699247682</c:v>
                </c:pt>
                <c:pt idx="761">
                  <c:v>43406.427115972219</c:v>
                </c:pt>
                <c:pt idx="762">
                  <c:v>43406.437532696757</c:v>
                </c:pt>
                <c:pt idx="763">
                  <c:v>43406.447949421294</c:v>
                </c:pt>
                <c:pt idx="764">
                  <c:v>43406.458366145831</c:v>
                </c:pt>
                <c:pt idx="765">
                  <c:v>43406.468782870368</c:v>
                </c:pt>
                <c:pt idx="766">
                  <c:v>43406.479199594905</c:v>
                </c:pt>
                <c:pt idx="767">
                  <c:v>43406.489616319443</c:v>
                </c:pt>
                <c:pt idx="768">
                  <c:v>43406.50003304398</c:v>
                </c:pt>
                <c:pt idx="769">
                  <c:v>43406.510449768517</c:v>
                </c:pt>
                <c:pt idx="770">
                  <c:v>43406.520866493054</c:v>
                </c:pt>
                <c:pt idx="771">
                  <c:v>43406.531283217591</c:v>
                </c:pt>
                <c:pt idx="772">
                  <c:v>43406.541699942129</c:v>
                </c:pt>
                <c:pt idx="773">
                  <c:v>43406.552116666666</c:v>
                </c:pt>
                <c:pt idx="774">
                  <c:v>43406.562533391203</c:v>
                </c:pt>
                <c:pt idx="775">
                  <c:v>43406.57295011574</c:v>
                </c:pt>
                <c:pt idx="776">
                  <c:v>43406.583366840277</c:v>
                </c:pt>
                <c:pt idx="777">
                  <c:v>43406.593783564815</c:v>
                </c:pt>
                <c:pt idx="778">
                  <c:v>43406.604200289352</c:v>
                </c:pt>
                <c:pt idx="779">
                  <c:v>43406.614617013889</c:v>
                </c:pt>
                <c:pt idx="780">
                  <c:v>43406.625033738426</c:v>
                </c:pt>
                <c:pt idx="781">
                  <c:v>43406.635450462963</c:v>
                </c:pt>
                <c:pt idx="782">
                  <c:v>43406.645867187501</c:v>
                </c:pt>
                <c:pt idx="783">
                  <c:v>43406.656283912038</c:v>
                </c:pt>
                <c:pt idx="784">
                  <c:v>43406.666700636575</c:v>
                </c:pt>
                <c:pt idx="785">
                  <c:v>43406.677117361112</c:v>
                </c:pt>
                <c:pt idx="786">
                  <c:v>43406.68753408565</c:v>
                </c:pt>
                <c:pt idx="787">
                  <c:v>43406.697950810187</c:v>
                </c:pt>
                <c:pt idx="788">
                  <c:v>43406.708367534724</c:v>
                </c:pt>
                <c:pt idx="789">
                  <c:v>43406.718784259261</c:v>
                </c:pt>
                <c:pt idx="790">
                  <c:v>43406.729200983798</c:v>
                </c:pt>
                <c:pt idx="791">
                  <c:v>43406.739617708336</c:v>
                </c:pt>
                <c:pt idx="792">
                  <c:v>43406.750034432873</c:v>
                </c:pt>
                <c:pt idx="793">
                  <c:v>43406.76045115741</c:v>
                </c:pt>
                <c:pt idx="794">
                  <c:v>43406.770867881947</c:v>
                </c:pt>
                <c:pt idx="795">
                  <c:v>43406.781284606484</c:v>
                </c:pt>
                <c:pt idx="796">
                  <c:v>43406.791701331022</c:v>
                </c:pt>
                <c:pt idx="797">
                  <c:v>43406.802118055559</c:v>
                </c:pt>
                <c:pt idx="798">
                  <c:v>43406.812534780096</c:v>
                </c:pt>
                <c:pt idx="799">
                  <c:v>43406.822951504633</c:v>
                </c:pt>
                <c:pt idx="800">
                  <c:v>43406.833368229163</c:v>
                </c:pt>
                <c:pt idx="801">
                  <c:v>43406.8437849537</c:v>
                </c:pt>
                <c:pt idx="802">
                  <c:v>43406.854201678238</c:v>
                </c:pt>
                <c:pt idx="803">
                  <c:v>43406.864618402775</c:v>
                </c:pt>
                <c:pt idx="804">
                  <c:v>43406.875035127312</c:v>
                </c:pt>
                <c:pt idx="805">
                  <c:v>43406.885451851849</c:v>
                </c:pt>
                <c:pt idx="806">
                  <c:v>43406.895868576386</c:v>
                </c:pt>
                <c:pt idx="807">
                  <c:v>43406.906285300924</c:v>
                </c:pt>
                <c:pt idx="808">
                  <c:v>43406.916702025461</c:v>
                </c:pt>
                <c:pt idx="809">
                  <c:v>43406.927118749998</c:v>
                </c:pt>
                <c:pt idx="810">
                  <c:v>43406.937535474535</c:v>
                </c:pt>
                <c:pt idx="811">
                  <c:v>43406.947952199072</c:v>
                </c:pt>
                <c:pt idx="812">
                  <c:v>43406.95836892361</c:v>
                </c:pt>
                <c:pt idx="813">
                  <c:v>43406.968785648147</c:v>
                </c:pt>
                <c:pt idx="814">
                  <c:v>43406.979202372684</c:v>
                </c:pt>
                <c:pt idx="815">
                  <c:v>43406.989619097221</c:v>
                </c:pt>
                <c:pt idx="816">
                  <c:v>43407.000035821759</c:v>
                </c:pt>
                <c:pt idx="817">
                  <c:v>43407.010452546296</c:v>
                </c:pt>
                <c:pt idx="818">
                  <c:v>43407.020869270833</c:v>
                </c:pt>
                <c:pt idx="819">
                  <c:v>43407.03128599537</c:v>
                </c:pt>
                <c:pt idx="820">
                  <c:v>43407.041702719907</c:v>
                </c:pt>
                <c:pt idx="821">
                  <c:v>43407.052119444445</c:v>
                </c:pt>
                <c:pt idx="822">
                  <c:v>43407.062536168982</c:v>
                </c:pt>
                <c:pt idx="823">
                  <c:v>43407.072952893519</c:v>
                </c:pt>
                <c:pt idx="824">
                  <c:v>43407.083369618056</c:v>
                </c:pt>
                <c:pt idx="825">
                  <c:v>43407.093786342593</c:v>
                </c:pt>
                <c:pt idx="826">
                  <c:v>43407.104203067131</c:v>
                </c:pt>
                <c:pt idx="827">
                  <c:v>43407.114619791668</c:v>
                </c:pt>
                <c:pt idx="828">
                  <c:v>43407.125036516205</c:v>
                </c:pt>
                <c:pt idx="829">
                  <c:v>43407.135453240742</c:v>
                </c:pt>
                <c:pt idx="830">
                  <c:v>43407.145869965279</c:v>
                </c:pt>
                <c:pt idx="831">
                  <c:v>43407.156286689817</c:v>
                </c:pt>
                <c:pt idx="832">
                  <c:v>43407.166703414354</c:v>
                </c:pt>
                <c:pt idx="833">
                  <c:v>43407.177120138891</c:v>
                </c:pt>
                <c:pt idx="834">
                  <c:v>43407.187536863428</c:v>
                </c:pt>
                <c:pt idx="835">
                  <c:v>43407.197953587965</c:v>
                </c:pt>
                <c:pt idx="836">
                  <c:v>43407.208370312503</c:v>
                </c:pt>
                <c:pt idx="837">
                  <c:v>43407.21878703704</c:v>
                </c:pt>
                <c:pt idx="838">
                  <c:v>43407.229203761577</c:v>
                </c:pt>
                <c:pt idx="839">
                  <c:v>43407.239620486114</c:v>
                </c:pt>
                <c:pt idx="840">
                  <c:v>43407.250037210651</c:v>
                </c:pt>
                <c:pt idx="841">
                  <c:v>43407.260453935189</c:v>
                </c:pt>
                <c:pt idx="842">
                  <c:v>43407.270870659719</c:v>
                </c:pt>
                <c:pt idx="843">
                  <c:v>43407.281287384256</c:v>
                </c:pt>
                <c:pt idx="844">
                  <c:v>43407.291704108793</c:v>
                </c:pt>
                <c:pt idx="845">
                  <c:v>43407.30212083333</c:v>
                </c:pt>
                <c:pt idx="846">
                  <c:v>43407.312537557867</c:v>
                </c:pt>
                <c:pt idx="847">
                  <c:v>43407.322954282405</c:v>
                </c:pt>
                <c:pt idx="848">
                  <c:v>43407.333371006942</c:v>
                </c:pt>
                <c:pt idx="849">
                  <c:v>43407.343787731479</c:v>
                </c:pt>
                <c:pt idx="850">
                  <c:v>43407.354204456016</c:v>
                </c:pt>
                <c:pt idx="851">
                  <c:v>43407.364621180554</c:v>
                </c:pt>
                <c:pt idx="852">
                  <c:v>43407.375037905091</c:v>
                </c:pt>
                <c:pt idx="853">
                  <c:v>43407.385454629628</c:v>
                </c:pt>
                <c:pt idx="854">
                  <c:v>43407.395871354165</c:v>
                </c:pt>
                <c:pt idx="855">
                  <c:v>43407.406288078702</c:v>
                </c:pt>
                <c:pt idx="856">
                  <c:v>43407.41670480324</c:v>
                </c:pt>
                <c:pt idx="857">
                  <c:v>43407.427121527777</c:v>
                </c:pt>
                <c:pt idx="858">
                  <c:v>43407.437538252314</c:v>
                </c:pt>
                <c:pt idx="859">
                  <c:v>43407.447954976851</c:v>
                </c:pt>
                <c:pt idx="860">
                  <c:v>43407.458371701388</c:v>
                </c:pt>
                <c:pt idx="861">
                  <c:v>43407.468788425926</c:v>
                </c:pt>
                <c:pt idx="862">
                  <c:v>43407.479205150463</c:v>
                </c:pt>
                <c:pt idx="863">
                  <c:v>43407.489621875</c:v>
                </c:pt>
                <c:pt idx="864">
                  <c:v>43407.500038599537</c:v>
                </c:pt>
                <c:pt idx="865">
                  <c:v>43407.510455324074</c:v>
                </c:pt>
                <c:pt idx="866">
                  <c:v>43407.520872048612</c:v>
                </c:pt>
                <c:pt idx="867">
                  <c:v>43407.531288773149</c:v>
                </c:pt>
                <c:pt idx="868">
                  <c:v>43407.541705497686</c:v>
                </c:pt>
                <c:pt idx="869">
                  <c:v>43407.552122222223</c:v>
                </c:pt>
                <c:pt idx="870">
                  <c:v>43407.56253894676</c:v>
                </c:pt>
                <c:pt idx="871">
                  <c:v>43407.572955671298</c:v>
                </c:pt>
                <c:pt idx="872">
                  <c:v>43407.583372395835</c:v>
                </c:pt>
                <c:pt idx="873">
                  <c:v>43407.593789120372</c:v>
                </c:pt>
                <c:pt idx="874">
                  <c:v>43407.604205844909</c:v>
                </c:pt>
                <c:pt idx="875">
                  <c:v>43407.614622569447</c:v>
                </c:pt>
                <c:pt idx="876">
                  <c:v>43407.625039293984</c:v>
                </c:pt>
                <c:pt idx="877">
                  <c:v>43407.635456018521</c:v>
                </c:pt>
                <c:pt idx="878">
                  <c:v>43407.645872743058</c:v>
                </c:pt>
                <c:pt idx="879">
                  <c:v>43407.656289467595</c:v>
                </c:pt>
                <c:pt idx="880">
                  <c:v>43407.666706192133</c:v>
                </c:pt>
                <c:pt idx="881">
                  <c:v>43407.67712291667</c:v>
                </c:pt>
                <c:pt idx="882">
                  <c:v>43407.687539641207</c:v>
                </c:pt>
                <c:pt idx="883">
                  <c:v>43407.697956365744</c:v>
                </c:pt>
                <c:pt idx="884">
                  <c:v>43407.708373090281</c:v>
                </c:pt>
                <c:pt idx="885">
                  <c:v>43407.718789814811</c:v>
                </c:pt>
                <c:pt idx="886">
                  <c:v>43407.729206539349</c:v>
                </c:pt>
                <c:pt idx="887">
                  <c:v>43407.739623263886</c:v>
                </c:pt>
                <c:pt idx="888">
                  <c:v>43407.750039988423</c:v>
                </c:pt>
                <c:pt idx="889">
                  <c:v>43407.76045671296</c:v>
                </c:pt>
                <c:pt idx="890">
                  <c:v>43407.770873437497</c:v>
                </c:pt>
                <c:pt idx="891">
                  <c:v>43407.781290162035</c:v>
                </c:pt>
                <c:pt idx="892">
                  <c:v>43407.791706886572</c:v>
                </c:pt>
                <c:pt idx="893">
                  <c:v>43407.802123611109</c:v>
                </c:pt>
                <c:pt idx="894">
                  <c:v>43407.812540335646</c:v>
                </c:pt>
                <c:pt idx="895">
                  <c:v>43407.822957060183</c:v>
                </c:pt>
                <c:pt idx="896">
                  <c:v>43407.833373784721</c:v>
                </c:pt>
                <c:pt idx="897">
                  <c:v>43407.843790509258</c:v>
                </c:pt>
                <c:pt idx="898">
                  <c:v>43407.854207233795</c:v>
                </c:pt>
                <c:pt idx="899">
                  <c:v>43407.864623958332</c:v>
                </c:pt>
                <c:pt idx="900">
                  <c:v>43407.875040682869</c:v>
                </c:pt>
                <c:pt idx="901">
                  <c:v>43407.885457407407</c:v>
                </c:pt>
                <c:pt idx="902">
                  <c:v>43407.895874131944</c:v>
                </c:pt>
                <c:pt idx="903">
                  <c:v>43407.906290856481</c:v>
                </c:pt>
                <c:pt idx="904">
                  <c:v>43407.916707581018</c:v>
                </c:pt>
                <c:pt idx="905">
                  <c:v>43407.927124305555</c:v>
                </c:pt>
                <c:pt idx="906">
                  <c:v>43407.937541030093</c:v>
                </c:pt>
                <c:pt idx="907">
                  <c:v>43407.94795775463</c:v>
                </c:pt>
                <c:pt idx="908">
                  <c:v>43407.958374479167</c:v>
                </c:pt>
                <c:pt idx="909">
                  <c:v>43407.968791203704</c:v>
                </c:pt>
                <c:pt idx="910">
                  <c:v>43407.979207928242</c:v>
                </c:pt>
                <c:pt idx="911">
                  <c:v>43407.989624652779</c:v>
                </c:pt>
                <c:pt idx="912">
                  <c:v>43408.000041377316</c:v>
                </c:pt>
                <c:pt idx="913">
                  <c:v>43408.010458101853</c:v>
                </c:pt>
                <c:pt idx="914">
                  <c:v>43408.02087482639</c:v>
                </c:pt>
                <c:pt idx="915">
                  <c:v>43408.031291550928</c:v>
                </c:pt>
                <c:pt idx="916">
                  <c:v>43408.041708275465</c:v>
                </c:pt>
                <c:pt idx="917">
                  <c:v>43408.052125000002</c:v>
                </c:pt>
                <c:pt idx="918">
                  <c:v>43408.062541724539</c:v>
                </c:pt>
                <c:pt idx="919">
                  <c:v>43408.072958449076</c:v>
                </c:pt>
                <c:pt idx="920">
                  <c:v>43408.083375173614</c:v>
                </c:pt>
                <c:pt idx="921">
                  <c:v>43408.093791898151</c:v>
                </c:pt>
                <c:pt idx="922">
                  <c:v>43408.104208622688</c:v>
                </c:pt>
                <c:pt idx="923">
                  <c:v>43408.114625347225</c:v>
                </c:pt>
                <c:pt idx="924">
                  <c:v>43408.125042071762</c:v>
                </c:pt>
                <c:pt idx="925">
                  <c:v>43408.1354587963</c:v>
                </c:pt>
                <c:pt idx="926">
                  <c:v>43408.145875520837</c:v>
                </c:pt>
                <c:pt idx="927">
                  <c:v>43408.156292245367</c:v>
                </c:pt>
                <c:pt idx="928">
                  <c:v>43408.166708969904</c:v>
                </c:pt>
                <c:pt idx="929">
                  <c:v>43408.177125694441</c:v>
                </c:pt>
                <c:pt idx="930">
                  <c:v>43408.187542418978</c:v>
                </c:pt>
                <c:pt idx="931">
                  <c:v>43408.197959143516</c:v>
                </c:pt>
                <c:pt idx="932">
                  <c:v>43408.208375868053</c:v>
                </c:pt>
                <c:pt idx="933">
                  <c:v>43408.21879259259</c:v>
                </c:pt>
                <c:pt idx="934">
                  <c:v>43408.229209317127</c:v>
                </c:pt>
                <c:pt idx="935">
                  <c:v>43408.239626041664</c:v>
                </c:pt>
                <c:pt idx="936">
                  <c:v>43408.250042766202</c:v>
                </c:pt>
                <c:pt idx="937">
                  <c:v>43408.260459490739</c:v>
                </c:pt>
                <c:pt idx="938">
                  <c:v>43408.270876215276</c:v>
                </c:pt>
                <c:pt idx="939">
                  <c:v>43408.281292939813</c:v>
                </c:pt>
                <c:pt idx="940">
                  <c:v>43408.29170966435</c:v>
                </c:pt>
                <c:pt idx="941">
                  <c:v>43408.302126388888</c:v>
                </c:pt>
                <c:pt idx="942">
                  <c:v>43408.312543113425</c:v>
                </c:pt>
                <c:pt idx="943">
                  <c:v>43408.322959837962</c:v>
                </c:pt>
                <c:pt idx="944">
                  <c:v>43408.333376562499</c:v>
                </c:pt>
                <c:pt idx="945">
                  <c:v>43408.343793287037</c:v>
                </c:pt>
                <c:pt idx="946">
                  <c:v>43408.354210011574</c:v>
                </c:pt>
                <c:pt idx="947">
                  <c:v>43408.364626736111</c:v>
                </c:pt>
                <c:pt idx="948">
                  <c:v>43408.375043460648</c:v>
                </c:pt>
                <c:pt idx="949">
                  <c:v>43408.385460185185</c:v>
                </c:pt>
                <c:pt idx="950">
                  <c:v>43408.395876909723</c:v>
                </c:pt>
                <c:pt idx="951">
                  <c:v>43408.40629363426</c:v>
                </c:pt>
                <c:pt idx="952">
                  <c:v>43408.416710358797</c:v>
                </c:pt>
                <c:pt idx="953">
                  <c:v>43408.427127083334</c:v>
                </c:pt>
                <c:pt idx="954">
                  <c:v>43408.437543807871</c:v>
                </c:pt>
                <c:pt idx="955">
                  <c:v>43408.447960532409</c:v>
                </c:pt>
                <c:pt idx="956">
                  <c:v>43408.458377256946</c:v>
                </c:pt>
                <c:pt idx="957">
                  <c:v>43408.468793981483</c:v>
                </c:pt>
                <c:pt idx="958">
                  <c:v>43408.47921070602</c:v>
                </c:pt>
                <c:pt idx="959">
                  <c:v>43408.489627430557</c:v>
                </c:pt>
                <c:pt idx="960">
                  <c:v>43408.500044155095</c:v>
                </c:pt>
                <c:pt idx="961">
                  <c:v>43408.510460879632</c:v>
                </c:pt>
                <c:pt idx="962">
                  <c:v>43408.520877604169</c:v>
                </c:pt>
                <c:pt idx="963">
                  <c:v>43408.531294328706</c:v>
                </c:pt>
                <c:pt idx="964">
                  <c:v>43408.541711053243</c:v>
                </c:pt>
                <c:pt idx="965">
                  <c:v>43408.552127777781</c:v>
                </c:pt>
                <c:pt idx="966">
                  <c:v>43408.562544502318</c:v>
                </c:pt>
                <c:pt idx="967">
                  <c:v>43408.572961226855</c:v>
                </c:pt>
                <c:pt idx="968">
                  <c:v>43408.583377951392</c:v>
                </c:pt>
                <c:pt idx="969">
                  <c:v>43408.59379467593</c:v>
                </c:pt>
                <c:pt idx="970">
                  <c:v>43408.604211400459</c:v>
                </c:pt>
                <c:pt idx="971">
                  <c:v>43408.614628124997</c:v>
                </c:pt>
                <c:pt idx="972">
                  <c:v>43408.625044849534</c:v>
                </c:pt>
                <c:pt idx="973">
                  <c:v>43408.635461574071</c:v>
                </c:pt>
                <c:pt idx="974">
                  <c:v>43408.645878298608</c:v>
                </c:pt>
                <c:pt idx="975">
                  <c:v>43408.656295023146</c:v>
                </c:pt>
                <c:pt idx="976">
                  <c:v>43408.666711747683</c:v>
                </c:pt>
                <c:pt idx="977">
                  <c:v>43408.67712847222</c:v>
                </c:pt>
                <c:pt idx="978">
                  <c:v>43408.687545196757</c:v>
                </c:pt>
                <c:pt idx="979">
                  <c:v>43408.697961921294</c:v>
                </c:pt>
                <c:pt idx="980">
                  <c:v>43408.708378645832</c:v>
                </c:pt>
                <c:pt idx="981">
                  <c:v>43408.718795370369</c:v>
                </c:pt>
                <c:pt idx="982">
                  <c:v>43408.729212094906</c:v>
                </c:pt>
                <c:pt idx="983">
                  <c:v>43408.739628819443</c:v>
                </c:pt>
                <c:pt idx="984">
                  <c:v>43408.75004554398</c:v>
                </c:pt>
                <c:pt idx="985">
                  <c:v>43408.760462268518</c:v>
                </c:pt>
                <c:pt idx="986">
                  <c:v>43408.770878993055</c:v>
                </c:pt>
                <c:pt idx="987">
                  <c:v>43408.781295717592</c:v>
                </c:pt>
                <c:pt idx="988">
                  <c:v>43408.791712442129</c:v>
                </c:pt>
                <c:pt idx="989">
                  <c:v>43408.802129166666</c:v>
                </c:pt>
                <c:pt idx="990">
                  <c:v>43408.812545891204</c:v>
                </c:pt>
                <c:pt idx="991">
                  <c:v>43408.822962615741</c:v>
                </c:pt>
                <c:pt idx="992">
                  <c:v>43408.833379340278</c:v>
                </c:pt>
                <c:pt idx="993">
                  <c:v>43408.843796064815</c:v>
                </c:pt>
                <c:pt idx="994">
                  <c:v>43408.854212789352</c:v>
                </c:pt>
                <c:pt idx="995">
                  <c:v>43408.86462951389</c:v>
                </c:pt>
                <c:pt idx="996">
                  <c:v>43408.875046238427</c:v>
                </c:pt>
                <c:pt idx="997">
                  <c:v>43408.885462962964</c:v>
                </c:pt>
                <c:pt idx="998">
                  <c:v>43408.895879687501</c:v>
                </c:pt>
                <c:pt idx="999">
                  <c:v>43408.906296412039</c:v>
                </c:pt>
                <c:pt idx="1000">
                  <c:v>43408.916713136576</c:v>
                </c:pt>
                <c:pt idx="1001">
                  <c:v>43408.927129861113</c:v>
                </c:pt>
                <c:pt idx="1002">
                  <c:v>43408.93754658565</c:v>
                </c:pt>
                <c:pt idx="1003">
                  <c:v>43408.947963310187</c:v>
                </c:pt>
                <c:pt idx="1004">
                  <c:v>43408.958380034725</c:v>
                </c:pt>
                <c:pt idx="1005">
                  <c:v>43408.968796759262</c:v>
                </c:pt>
                <c:pt idx="1006">
                  <c:v>43408.979213483799</c:v>
                </c:pt>
                <c:pt idx="1007">
                  <c:v>43408.989630208336</c:v>
                </c:pt>
                <c:pt idx="1008">
                  <c:v>43409.000046932873</c:v>
                </c:pt>
                <c:pt idx="1009">
                  <c:v>43409.010463657411</c:v>
                </c:pt>
                <c:pt idx="1010">
                  <c:v>43409.020880381948</c:v>
                </c:pt>
                <c:pt idx="1011">
                  <c:v>43409.031297106485</c:v>
                </c:pt>
                <c:pt idx="1012">
                  <c:v>43409.041713831015</c:v>
                </c:pt>
                <c:pt idx="1013">
                  <c:v>43409.052130555552</c:v>
                </c:pt>
                <c:pt idx="1014">
                  <c:v>43409.062547280089</c:v>
                </c:pt>
                <c:pt idx="1015">
                  <c:v>43409.072964004627</c:v>
                </c:pt>
                <c:pt idx="1016">
                  <c:v>43409.083380729164</c:v>
                </c:pt>
                <c:pt idx="1017">
                  <c:v>43409.093797453701</c:v>
                </c:pt>
                <c:pt idx="1018">
                  <c:v>43409.104214178238</c:v>
                </c:pt>
                <c:pt idx="1019">
                  <c:v>43409.114630902775</c:v>
                </c:pt>
                <c:pt idx="1020">
                  <c:v>43409.125047627313</c:v>
                </c:pt>
                <c:pt idx="1021">
                  <c:v>43409.13546435185</c:v>
                </c:pt>
                <c:pt idx="1022">
                  <c:v>43409.145881076387</c:v>
                </c:pt>
                <c:pt idx="1023">
                  <c:v>43409.156297800924</c:v>
                </c:pt>
                <c:pt idx="1024">
                  <c:v>43409.166714525461</c:v>
                </c:pt>
                <c:pt idx="1025">
                  <c:v>43409.177131249999</c:v>
                </c:pt>
                <c:pt idx="1026">
                  <c:v>43409.187547974536</c:v>
                </c:pt>
                <c:pt idx="1027">
                  <c:v>43409.197964699073</c:v>
                </c:pt>
                <c:pt idx="1028">
                  <c:v>43409.20838142361</c:v>
                </c:pt>
                <c:pt idx="1029">
                  <c:v>43409.218798148147</c:v>
                </c:pt>
                <c:pt idx="1030">
                  <c:v>43409.229214872685</c:v>
                </c:pt>
                <c:pt idx="1031">
                  <c:v>43409.239631597222</c:v>
                </c:pt>
                <c:pt idx="1032">
                  <c:v>43409.250048321759</c:v>
                </c:pt>
                <c:pt idx="1033">
                  <c:v>43409.260465046296</c:v>
                </c:pt>
                <c:pt idx="1034">
                  <c:v>43409.270881770834</c:v>
                </c:pt>
                <c:pt idx="1035">
                  <c:v>43409.281298495371</c:v>
                </c:pt>
                <c:pt idx="1036">
                  <c:v>43409.291715219908</c:v>
                </c:pt>
                <c:pt idx="1037">
                  <c:v>43409.302131944445</c:v>
                </c:pt>
                <c:pt idx="1038">
                  <c:v>43409.312548668982</c:v>
                </c:pt>
                <c:pt idx="1039">
                  <c:v>43409.32296539352</c:v>
                </c:pt>
                <c:pt idx="1040">
                  <c:v>43409.333382118057</c:v>
                </c:pt>
                <c:pt idx="1041">
                  <c:v>43409.343798842594</c:v>
                </c:pt>
                <c:pt idx="1042">
                  <c:v>43409.354215567131</c:v>
                </c:pt>
                <c:pt idx="1043">
                  <c:v>43409.364632291668</c:v>
                </c:pt>
                <c:pt idx="1044">
                  <c:v>43409.375049016206</c:v>
                </c:pt>
                <c:pt idx="1045">
                  <c:v>43409.385465740743</c:v>
                </c:pt>
                <c:pt idx="1046">
                  <c:v>43409.39588246528</c:v>
                </c:pt>
                <c:pt idx="1047">
                  <c:v>43409.406299189817</c:v>
                </c:pt>
                <c:pt idx="1048">
                  <c:v>43409.416715914354</c:v>
                </c:pt>
                <c:pt idx="1049">
                  <c:v>43409.427132638892</c:v>
                </c:pt>
                <c:pt idx="1050">
                  <c:v>43409.437549363429</c:v>
                </c:pt>
                <c:pt idx="1051">
                  <c:v>43409.447966087966</c:v>
                </c:pt>
                <c:pt idx="1052">
                  <c:v>43409.458382812503</c:v>
                </c:pt>
                <c:pt idx="1053">
                  <c:v>43409.46879953704</c:v>
                </c:pt>
                <c:pt idx="1054">
                  <c:v>43409.479216261578</c:v>
                </c:pt>
                <c:pt idx="1055">
                  <c:v>43409.489632986108</c:v>
                </c:pt>
                <c:pt idx="1056">
                  <c:v>43409.500049710645</c:v>
                </c:pt>
                <c:pt idx="1057">
                  <c:v>43409.510466435182</c:v>
                </c:pt>
                <c:pt idx="1058">
                  <c:v>43409.520883159719</c:v>
                </c:pt>
                <c:pt idx="1059">
                  <c:v>43409.531299884256</c:v>
                </c:pt>
                <c:pt idx="1060">
                  <c:v>43409.541716608794</c:v>
                </c:pt>
                <c:pt idx="1061">
                  <c:v>43409.552133333331</c:v>
                </c:pt>
                <c:pt idx="1062">
                  <c:v>43409.562550057868</c:v>
                </c:pt>
                <c:pt idx="1063">
                  <c:v>43409.572966782405</c:v>
                </c:pt>
                <c:pt idx="1064">
                  <c:v>43409.583383506942</c:v>
                </c:pt>
                <c:pt idx="1065">
                  <c:v>43409.59380023148</c:v>
                </c:pt>
                <c:pt idx="1066">
                  <c:v>43409.604216956017</c:v>
                </c:pt>
                <c:pt idx="1067">
                  <c:v>43409.614633680554</c:v>
                </c:pt>
                <c:pt idx="1068">
                  <c:v>43409.625050405091</c:v>
                </c:pt>
                <c:pt idx="1069">
                  <c:v>43409.635467129629</c:v>
                </c:pt>
                <c:pt idx="1070">
                  <c:v>43409.645883854166</c:v>
                </c:pt>
                <c:pt idx="1071">
                  <c:v>43409.656300578703</c:v>
                </c:pt>
                <c:pt idx="1072">
                  <c:v>43409.66671730324</c:v>
                </c:pt>
                <c:pt idx="1073">
                  <c:v>43409.677134027777</c:v>
                </c:pt>
                <c:pt idx="1074">
                  <c:v>43409.687550752315</c:v>
                </c:pt>
                <c:pt idx="1075">
                  <c:v>43409.697967476852</c:v>
                </c:pt>
                <c:pt idx="1076">
                  <c:v>43409.708384201389</c:v>
                </c:pt>
                <c:pt idx="1077">
                  <c:v>43409.718800925926</c:v>
                </c:pt>
                <c:pt idx="1078">
                  <c:v>43409.729217650463</c:v>
                </c:pt>
                <c:pt idx="1079">
                  <c:v>43409.739634375001</c:v>
                </c:pt>
                <c:pt idx="1080">
                  <c:v>43409.750051099538</c:v>
                </c:pt>
                <c:pt idx="1081">
                  <c:v>43409.760467824075</c:v>
                </c:pt>
                <c:pt idx="1082">
                  <c:v>43409.770884548612</c:v>
                </c:pt>
                <c:pt idx="1083">
                  <c:v>43409.781301273149</c:v>
                </c:pt>
                <c:pt idx="1084">
                  <c:v>43409.791717997687</c:v>
                </c:pt>
                <c:pt idx="1085">
                  <c:v>43409.802134722224</c:v>
                </c:pt>
                <c:pt idx="1086">
                  <c:v>43409.812551446761</c:v>
                </c:pt>
                <c:pt idx="1087">
                  <c:v>43409.822968171298</c:v>
                </c:pt>
                <c:pt idx="1088">
                  <c:v>43409.833384895835</c:v>
                </c:pt>
                <c:pt idx="1089">
                  <c:v>43409.843801620373</c:v>
                </c:pt>
                <c:pt idx="1090">
                  <c:v>43409.85421834491</c:v>
                </c:pt>
                <c:pt idx="1091">
                  <c:v>43409.864635069447</c:v>
                </c:pt>
                <c:pt idx="1092">
                  <c:v>43409.875051793984</c:v>
                </c:pt>
                <c:pt idx="1093">
                  <c:v>43409.885468518522</c:v>
                </c:pt>
                <c:pt idx="1094">
                  <c:v>43409.895885243059</c:v>
                </c:pt>
                <c:pt idx="1095">
                  <c:v>43409.906301967596</c:v>
                </c:pt>
                <c:pt idx="1096">
                  <c:v>43409.916718692133</c:v>
                </c:pt>
                <c:pt idx="1097">
                  <c:v>43409.927135416663</c:v>
                </c:pt>
                <c:pt idx="1098">
                  <c:v>43409.9375521412</c:v>
                </c:pt>
                <c:pt idx="1099">
                  <c:v>43409.947968865737</c:v>
                </c:pt>
                <c:pt idx="1100">
                  <c:v>43409.958385590275</c:v>
                </c:pt>
                <c:pt idx="1101">
                  <c:v>43409.968802314812</c:v>
                </c:pt>
                <c:pt idx="1102">
                  <c:v>43409.979219039349</c:v>
                </c:pt>
                <c:pt idx="1103">
                  <c:v>43409.989635763886</c:v>
                </c:pt>
                <c:pt idx="1104">
                  <c:v>43410.000052488424</c:v>
                </c:pt>
                <c:pt idx="1105">
                  <c:v>43410.010469212961</c:v>
                </c:pt>
                <c:pt idx="1106">
                  <c:v>43410.020885937498</c:v>
                </c:pt>
                <c:pt idx="1107">
                  <c:v>43410.031302662035</c:v>
                </c:pt>
                <c:pt idx="1108">
                  <c:v>43410.041719386572</c:v>
                </c:pt>
                <c:pt idx="1109">
                  <c:v>43410.05213611111</c:v>
                </c:pt>
                <c:pt idx="1110">
                  <c:v>43410.062552835647</c:v>
                </c:pt>
                <c:pt idx="1111">
                  <c:v>43410.072969560184</c:v>
                </c:pt>
                <c:pt idx="1112">
                  <c:v>43410.083386284721</c:v>
                </c:pt>
                <c:pt idx="1113">
                  <c:v>43410.093803009258</c:v>
                </c:pt>
                <c:pt idx="1114">
                  <c:v>43410.104219733796</c:v>
                </c:pt>
                <c:pt idx="1115">
                  <c:v>43410.114636458333</c:v>
                </c:pt>
                <c:pt idx="1116">
                  <c:v>43410.12505318287</c:v>
                </c:pt>
                <c:pt idx="1117">
                  <c:v>43410.135469907407</c:v>
                </c:pt>
                <c:pt idx="1118">
                  <c:v>43410.145886631944</c:v>
                </c:pt>
                <c:pt idx="1119">
                  <c:v>43410.156303356482</c:v>
                </c:pt>
                <c:pt idx="1120">
                  <c:v>43410.166720081019</c:v>
                </c:pt>
                <c:pt idx="1121">
                  <c:v>43410.177136805556</c:v>
                </c:pt>
                <c:pt idx="1122">
                  <c:v>43410.187553530093</c:v>
                </c:pt>
                <c:pt idx="1123">
                  <c:v>43410.19797025463</c:v>
                </c:pt>
                <c:pt idx="1124">
                  <c:v>43410.208386979168</c:v>
                </c:pt>
                <c:pt idx="1125">
                  <c:v>43410.218803703705</c:v>
                </c:pt>
                <c:pt idx="1126">
                  <c:v>43410.229220428242</c:v>
                </c:pt>
                <c:pt idx="1127">
                  <c:v>43410.239637152779</c:v>
                </c:pt>
                <c:pt idx="1128">
                  <c:v>43410.250053877317</c:v>
                </c:pt>
                <c:pt idx="1129">
                  <c:v>43410.260470601854</c:v>
                </c:pt>
                <c:pt idx="1130">
                  <c:v>43410.270887326391</c:v>
                </c:pt>
                <c:pt idx="1131">
                  <c:v>43410.281304050928</c:v>
                </c:pt>
                <c:pt idx="1132">
                  <c:v>43410.291720775465</c:v>
                </c:pt>
                <c:pt idx="1133">
                  <c:v>43410.302137500003</c:v>
                </c:pt>
                <c:pt idx="1134">
                  <c:v>43410.31255422454</c:v>
                </c:pt>
                <c:pt idx="1135">
                  <c:v>43410.322970949077</c:v>
                </c:pt>
                <c:pt idx="1136">
                  <c:v>43410.333387673614</c:v>
                </c:pt>
                <c:pt idx="1137">
                  <c:v>43410.343804398151</c:v>
                </c:pt>
                <c:pt idx="1138">
                  <c:v>43410.354221122689</c:v>
                </c:pt>
                <c:pt idx="1139">
                  <c:v>43410.364637847226</c:v>
                </c:pt>
                <c:pt idx="1140">
                  <c:v>43410.375054571756</c:v>
                </c:pt>
                <c:pt idx="1141">
                  <c:v>43410.385471296293</c:v>
                </c:pt>
                <c:pt idx="1142">
                  <c:v>43410.39588802083</c:v>
                </c:pt>
                <c:pt idx="1143">
                  <c:v>43410.406304745367</c:v>
                </c:pt>
                <c:pt idx="1144">
                  <c:v>43410.416721469905</c:v>
                </c:pt>
                <c:pt idx="1145">
                  <c:v>43410.427138194442</c:v>
                </c:pt>
                <c:pt idx="1146">
                  <c:v>43410.437554918979</c:v>
                </c:pt>
                <c:pt idx="1147">
                  <c:v>43410.447971643516</c:v>
                </c:pt>
                <c:pt idx="1148">
                  <c:v>43410.458388368053</c:v>
                </c:pt>
                <c:pt idx="1149">
                  <c:v>43410.468805092591</c:v>
                </c:pt>
                <c:pt idx="1150">
                  <c:v>43410.479221817128</c:v>
                </c:pt>
                <c:pt idx="1151">
                  <c:v>43410.489638541665</c:v>
                </c:pt>
                <c:pt idx="1152">
                  <c:v>43410.500055266202</c:v>
                </c:pt>
                <c:pt idx="1153">
                  <c:v>43410.510471990739</c:v>
                </c:pt>
                <c:pt idx="1154">
                  <c:v>43410.520888715277</c:v>
                </c:pt>
                <c:pt idx="1155">
                  <c:v>43410.531305439814</c:v>
                </c:pt>
                <c:pt idx="1156">
                  <c:v>43410.541722164351</c:v>
                </c:pt>
                <c:pt idx="1157">
                  <c:v>43410.552138888888</c:v>
                </c:pt>
                <c:pt idx="1158">
                  <c:v>43410.562555613426</c:v>
                </c:pt>
                <c:pt idx="1159">
                  <c:v>43410.572972337963</c:v>
                </c:pt>
                <c:pt idx="1160">
                  <c:v>43410.5833890625</c:v>
                </c:pt>
                <c:pt idx="1161">
                  <c:v>43410.593805787037</c:v>
                </c:pt>
                <c:pt idx="1162">
                  <c:v>43410.604222511574</c:v>
                </c:pt>
                <c:pt idx="1163">
                  <c:v>43410.614639236112</c:v>
                </c:pt>
                <c:pt idx="1164">
                  <c:v>43410.625055960649</c:v>
                </c:pt>
                <c:pt idx="1165">
                  <c:v>43410.635472685186</c:v>
                </c:pt>
                <c:pt idx="1166">
                  <c:v>43410.645889409723</c:v>
                </c:pt>
                <c:pt idx="1167">
                  <c:v>43410.65630613426</c:v>
                </c:pt>
                <c:pt idx="1168">
                  <c:v>43410.666722858798</c:v>
                </c:pt>
                <c:pt idx="1169">
                  <c:v>43410.677139583335</c:v>
                </c:pt>
                <c:pt idx="1170">
                  <c:v>43410.687556307872</c:v>
                </c:pt>
                <c:pt idx="1171">
                  <c:v>43410.697973032409</c:v>
                </c:pt>
                <c:pt idx="1172">
                  <c:v>43410.708389756946</c:v>
                </c:pt>
                <c:pt idx="1173">
                  <c:v>43410.718806481484</c:v>
                </c:pt>
                <c:pt idx="1174">
                  <c:v>43410.729223206021</c:v>
                </c:pt>
                <c:pt idx="1175">
                  <c:v>43410.739639930558</c:v>
                </c:pt>
                <c:pt idx="1176">
                  <c:v>43410.750056655095</c:v>
                </c:pt>
                <c:pt idx="1177">
                  <c:v>43410.760473379632</c:v>
                </c:pt>
                <c:pt idx="1178">
                  <c:v>43410.77089010417</c:v>
                </c:pt>
                <c:pt idx="1179">
                  <c:v>43410.781306828707</c:v>
                </c:pt>
                <c:pt idx="1180">
                  <c:v>43410.791723553244</c:v>
                </c:pt>
                <c:pt idx="1181">
                  <c:v>43410.802140277781</c:v>
                </c:pt>
                <c:pt idx="1182">
                  <c:v>43410.812557002311</c:v>
                </c:pt>
                <c:pt idx="1183">
                  <c:v>43410.822973726848</c:v>
                </c:pt>
                <c:pt idx="1184">
                  <c:v>43410.833390451386</c:v>
                </c:pt>
                <c:pt idx="1185">
                  <c:v>43410.843807175923</c:v>
                </c:pt>
                <c:pt idx="1186">
                  <c:v>43410.85422390046</c:v>
                </c:pt>
                <c:pt idx="1187">
                  <c:v>43410.864640624997</c:v>
                </c:pt>
                <c:pt idx="1188">
                  <c:v>43410.875057349534</c:v>
                </c:pt>
                <c:pt idx="1189">
                  <c:v>43410.885474074072</c:v>
                </c:pt>
                <c:pt idx="1190">
                  <c:v>43410.895890798609</c:v>
                </c:pt>
                <c:pt idx="1191">
                  <c:v>43410.906307523146</c:v>
                </c:pt>
                <c:pt idx="1192">
                  <c:v>43410.916724247683</c:v>
                </c:pt>
                <c:pt idx="1193">
                  <c:v>43410.927140972221</c:v>
                </c:pt>
                <c:pt idx="1194">
                  <c:v>43410.937557696758</c:v>
                </c:pt>
                <c:pt idx="1195">
                  <c:v>43410.947974421295</c:v>
                </c:pt>
                <c:pt idx="1196">
                  <c:v>43410.958391145832</c:v>
                </c:pt>
                <c:pt idx="1197">
                  <c:v>43410.968807870369</c:v>
                </c:pt>
                <c:pt idx="1198">
                  <c:v>43410.979224594907</c:v>
                </c:pt>
                <c:pt idx="1199">
                  <c:v>43410.989641319444</c:v>
                </c:pt>
                <c:pt idx="1200">
                  <c:v>43411.000058043981</c:v>
                </c:pt>
                <c:pt idx="1201">
                  <c:v>43411.010474768518</c:v>
                </c:pt>
                <c:pt idx="1202">
                  <c:v>43411.020891493055</c:v>
                </c:pt>
                <c:pt idx="1203">
                  <c:v>43411.031308217593</c:v>
                </c:pt>
                <c:pt idx="1204">
                  <c:v>43411.04172494213</c:v>
                </c:pt>
                <c:pt idx="1205">
                  <c:v>43411.052141666667</c:v>
                </c:pt>
                <c:pt idx="1206">
                  <c:v>43411.062558391204</c:v>
                </c:pt>
                <c:pt idx="1207">
                  <c:v>43411.072975115741</c:v>
                </c:pt>
                <c:pt idx="1208">
                  <c:v>43411.083391840279</c:v>
                </c:pt>
                <c:pt idx="1209">
                  <c:v>43411.093808564816</c:v>
                </c:pt>
                <c:pt idx="1210">
                  <c:v>43411.104225289353</c:v>
                </c:pt>
                <c:pt idx="1211">
                  <c:v>43411.11464201389</c:v>
                </c:pt>
                <c:pt idx="1212">
                  <c:v>43411.125058738427</c:v>
                </c:pt>
                <c:pt idx="1213">
                  <c:v>43411.135475462965</c:v>
                </c:pt>
                <c:pt idx="1214">
                  <c:v>43411.145892187502</c:v>
                </c:pt>
                <c:pt idx="1215">
                  <c:v>43411.156308912039</c:v>
                </c:pt>
                <c:pt idx="1216">
                  <c:v>43411.166725636576</c:v>
                </c:pt>
                <c:pt idx="1217">
                  <c:v>43411.177142361114</c:v>
                </c:pt>
                <c:pt idx="1218">
                  <c:v>43411.187559085651</c:v>
                </c:pt>
                <c:pt idx="1219">
                  <c:v>43411.197975810188</c:v>
                </c:pt>
                <c:pt idx="1220">
                  <c:v>43411.208392534725</c:v>
                </c:pt>
                <c:pt idx="1221">
                  <c:v>43411.218809259262</c:v>
                </c:pt>
                <c:pt idx="1222">
                  <c:v>43411.2292259838</c:v>
                </c:pt>
                <c:pt idx="1223">
                  <c:v>43411.239642708337</c:v>
                </c:pt>
                <c:pt idx="1224">
                  <c:v>43411.250059432874</c:v>
                </c:pt>
                <c:pt idx="1225">
                  <c:v>43411.260476157404</c:v>
                </c:pt>
                <c:pt idx="1226">
                  <c:v>43411.270892881941</c:v>
                </c:pt>
                <c:pt idx="1227">
                  <c:v>43411.281309606478</c:v>
                </c:pt>
                <c:pt idx="1228">
                  <c:v>43411.291726331016</c:v>
                </c:pt>
                <c:pt idx="1229">
                  <c:v>43411.302143055553</c:v>
                </c:pt>
                <c:pt idx="1230">
                  <c:v>43411.31255978009</c:v>
                </c:pt>
                <c:pt idx="1231">
                  <c:v>43411.322976504627</c:v>
                </c:pt>
                <c:pt idx="1232">
                  <c:v>43411.333393229164</c:v>
                </c:pt>
                <c:pt idx="1233">
                  <c:v>43411.343809953702</c:v>
                </c:pt>
                <c:pt idx="1234">
                  <c:v>43411.354226678239</c:v>
                </c:pt>
                <c:pt idx="1235">
                  <c:v>43411.364643402776</c:v>
                </c:pt>
                <c:pt idx="1236">
                  <c:v>43411.375060127313</c:v>
                </c:pt>
                <c:pt idx="1237">
                  <c:v>43411.38547685185</c:v>
                </c:pt>
                <c:pt idx="1238">
                  <c:v>43411.395893576388</c:v>
                </c:pt>
                <c:pt idx="1239">
                  <c:v>43411.406310300925</c:v>
                </c:pt>
                <c:pt idx="1240">
                  <c:v>43411.416727025462</c:v>
                </c:pt>
                <c:pt idx="1241">
                  <c:v>43411.427143749999</c:v>
                </c:pt>
                <c:pt idx="1242">
                  <c:v>43411.437560474536</c:v>
                </c:pt>
                <c:pt idx="1243">
                  <c:v>43411.447977199074</c:v>
                </c:pt>
                <c:pt idx="1244">
                  <c:v>43411.458393923611</c:v>
                </c:pt>
                <c:pt idx="1245">
                  <c:v>43411.468810648148</c:v>
                </c:pt>
                <c:pt idx="1246">
                  <c:v>43411.479227372685</c:v>
                </c:pt>
                <c:pt idx="1247">
                  <c:v>43411.489644097222</c:v>
                </c:pt>
                <c:pt idx="1248">
                  <c:v>43411.50006082176</c:v>
                </c:pt>
                <c:pt idx="1249">
                  <c:v>43411.510477546297</c:v>
                </c:pt>
                <c:pt idx="1250">
                  <c:v>43411.520894270834</c:v>
                </c:pt>
                <c:pt idx="1251">
                  <c:v>43411.531310995371</c:v>
                </c:pt>
                <c:pt idx="1252">
                  <c:v>43411.541727719909</c:v>
                </c:pt>
                <c:pt idx="1253">
                  <c:v>43411.552144444446</c:v>
                </c:pt>
                <c:pt idx="1254">
                  <c:v>43411.562561168983</c:v>
                </c:pt>
                <c:pt idx="1255">
                  <c:v>43411.57297789352</c:v>
                </c:pt>
                <c:pt idx="1256">
                  <c:v>43411.583394618057</c:v>
                </c:pt>
                <c:pt idx="1257">
                  <c:v>43411.593811342595</c:v>
                </c:pt>
                <c:pt idx="1258">
                  <c:v>43411.604228067132</c:v>
                </c:pt>
                <c:pt idx="1259">
                  <c:v>43411.614644791669</c:v>
                </c:pt>
                <c:pt idx="1260">
                  <c:v>43411.625061516206</c:v>
                </c:pt>
                <c:pt idx="1261">
                  <c:v>43411.635478240743</c:v>
                </c:pt>
                <c:pt idx="1262">
                  <c:v>43411.645894965281</c:v>
                </c:pt>
                <c:pt idx="1263">
                  <c:v>43411.656311689818</c:v>
                </c:pt>
                <c:pt idx="1264">
                  <c:v>43411.666728414355</c:v>
                </c:pt>
                <c:pt idx="1265">
                  <c:v>43411.677145138892</c:v>
                </c:pt>
                <c:pt idx="1266">
                  <c:v>43411.687561863429</c:v>
                </c:pt>
                <c:pt idx="1267">
                  <c:v>43411.697978587959</c:v>
                </c:pt>
                <c:pt idx="1268">
                  <c:v>43411.708395312497</c:v>
                </c:pt>
                <c:pt idx="1269">
                  <c:v>43411.718812037034</c:v>
                </c:pt>
                <c:pt idx="1270">
                  <c:v>43411.729228761571</c:v>
                </c:pt>
                <c:pt idx="1271">
                  <c:v>43411.739645486108</c:v>
                </c:pt>
                <c:pt idx="1272">
                  <c:v>43411.750062210645</c:v>
                </c:pt>
                <c:pt idx="1273">
                  <c:v>43411.760478935183</c:v>
                </c:pt>
                <c:pt idx="1274">
                  <c:v>43411.77089565972</c:v>
                </c:pt>
                <c:pt idx="1275">
                  <c:v>43411.781312384257</c:v>
                </c:pt>
                <c:pt idx="1276">
                  <c:v>43411.791729108794</c:v>
                </c:pt>
                <c:pt idx="1277">
                  <c:v>43411.802145833331</c:v>
                </c:pt>
                <c:pt idx="1278">
                  <c:v>43411.812562557869</c:v>
                </c:pt>
                <c:pt idx="1279">
                  <c:v>43411.822979282406</c:v>
                </c:pt>
                <c:pt idx="1280">
                  <c:v>43411.833396006943</c:v>
                </c:pt>
                <c:pt idx="1281">
                  <c:v>43411.84381273148</c:v>
                </c:pt>
                <c:pt idx="1282">
                  <c:v>43411.854229456017</c:v>
                </c:pt>
                <c:pt idx="1283">
                  <c:v>43411.864646180555</c:v>
                </c:pt>
                <c:pt idx="1284">
                  <c:v>43411.875062905092</c:v>
                </c:pt>
                <c:pt idx="1285">
                  <c:v>43411.885479629629</c:v>
                </c:pt>
                <c:pt idx="1286">
                  <c:v>43411.895896354166</c:v>
                </c:pt>
                <c:pt idx="1287">
                  <c:v>43411.906313078704</c:v>
                </c:pt>
                <c:pt idx="1288">
                  <c:v>43411.916729803241</c:v>
                </c:pt>
                <c:pt idx="1289">
                  <c:v>43411.927146527778</c:v>
                </c:pt>
                <c:pt idx="1290">
                  <c:v>43411.937563252315</c:v>
                </c:pt>
                <c:pt idx="1291">
                  <c:v>43411.947979976852</c:v>
                </c:pt>
                <c:pt idx="1292">
                  <c:v>43411.95839670139</c:v>
                </c:pt>
                <c:pt idx="1293">
                  <c:v>43411.968813425927</c:v>
                </c:pt>
                <c:pt idx="1294">
                  <c:v>43411.979230150464</c:v>
                </c:pt>
                <c:pt idx="1295">
                  <c:v>43411.989646875001</c:v>
                </c:pt>
                <c:pt idx="1296">
                  <c:v>43412.000063599538</c:v>
                </c:pt>
                <c:pt idx="1297">
                  <c:v>43412.010480324076</c:v>
                </c:pt>
                <c:pt idx="1298">
                  <c:v>43412.020897048613</c:v>
                </c:pt>
                <c:pt idx="1299">
                  <c:v>43412.03131377315</c:v>
                </c:pt>
                <c:pt idx="1300">
                  <c:v>43412.041730497687</c:v>
                </c:pt>
                <c:pt idx="1301">
                  <c:v>43412.052147222224</c:v>
                </c:pt>
                <c:pt idx="1302">
                  <c:v>43412.062563946762</c:v>
                </c:pt>
                <c:pt idx="1303">
                  <c:v>43412.072980671299</c:v>
                </c:pt>
                <c:pt idx="1304">
                  <c:v>43412.083397395836</c:v>
                </c:pt>
                <c:pt idx="1305">
                  <c:v>43412.093814120373</c:v>
                </c:pt>
                <c:pt idx="1306">
                  <c:v>43412.10423084491</c:v>
                </c:pt>
                <c:pt idx="1307">
                  <c:v>43412.114647569448</c:v>
                </c:pt>
                <c:pt idx="1308">
                  <c:v>43412.125064293985</c:v>
                </c:pt>
                <c:pt idx="1309">
                  <c:v>43412.135481018522</c:v>
                </c:pt>
                <c:pt idx="1310">
                  <c:v>43412.145897743052</c:v>
                </c:pt>
                <c:pt idx="1311">
                  <c:v>43412.156314467589</c:v>
                </c:pt>
                <c:pt idx="1312">
                  <c:v>43412.166731192126</c:v>
                </c:pt>
                <c:pt idx="1313">
                  <c:v>43412.177147916664</c:v>
                </c:pt>
                <c:pt idx="1314">
                  <c:v>43412.187564641201</c:v>
                </c:pt>
                <c:pt idx="1315">
                  <c:v>43412.197981365738</c:v>
                </c:pt>
                <c:pt idx="1316">
                  <c:v>43412.208398090275</c:v>
                </c:pt>
                <c:pt idx="1317">
                  <c:v>43412.218814814813</c:v>
                </c:pt>
                <c:pt idx="1318">
                  <c:v>43412.22923153935</c:v>
                </c:pt>
                <c:pt idx="1319">
                  <c:v>43412.239648263887</c:v>
                </c:pt>
                <c:pt idx="1320">
                  <c:v>43412.250064988424</c:v>
                </c:pt>
                <c:pt idx="1321">
                  <c:v>43412.260481712961</c:v>
                </c:pt>
                <c:pt idx="1322">
                  <c:v>43412.270898437499</c:v>
                </c:pt>
                <c:pt idx="1323">
                  <c:v>43412.281315162036</c:v>
                </c:pt>
                <c:pt idx="1324">
                  <c:v>43412.291731886573</c:v>
                </c:pt>
                <c:pt idx="1325">
                  <c:v>43412.30214861111</c:v>
                </c:pt>
                <c:pt idx="1326">
                  <c:v>43412.312565335647</c:v>
                </c:pt>
                <c:pt idx="1327">
                  <c:v>43412.322982060185</c:v>
                </c:pt>
                <c:pt idx="1328">
                  <c:v>43412.333398784722</c:v>
                </c:pt>
                <c:pt idx="1329">
                  <c:v>43412.343815509259</c:v>
                </c:pt>
                <c:pt idx="1330">
                  <c:v>43412.354232233796</c:v>
                </c:pt>
                <c:pt idx="1331">
                  <c:v>43412.364648958333</c:v>
                </c:pt>
                <c:pt idx="1332">
                  <c:v>43412.375065682871</c:v>
                </c:pt>
                <c:pt idx="1333">
                  <c:v>43412.385482407408</c:v>
                </c:pt>
                <c:pt idx="1334">
                  <c:v>43412.395899131945</c:v>
                </c:pt>
                <c:pt idx="1335">
                  <c:v>43412.406315856482</c:v>
                </c:pt>
                <c:pt idx="1336">
                  <c:v>43412.416732581019</c:v>
                </c:pt>
                <c:pt idx="1337">
                  <c:v>43412.427149305557</c:v>
                </c:pt>
                <c:pt idx="1338">
                  <c:v>43412.437566030094</c:v>
                </c:pt>
                <c:pt idx="1339">
                  <c:v>43412.447982754631</c:v>
                </c:pt>
                <c:pt idx="1340">
                  <c:v>43412.458399479168</c:v>
                </c:pt>
                <c:pt idx="1341">
                  <c:v>43412.468816203706</c:v>
                </c:pt>
                <c:pt idx="1342">
                  <c:v>43412.479232928243</c:v>
                </c:pt>
                <c:pt idx="1343">
                  <c:v>43412.48964965278</c:v>
                </c:pt>
                <c:pt idx="1344">
                  <c:v>43412.500066377317</c:v>
                </c:pt>
                <c:pt idx="1345">
                  <c:v>43412.510483101854</c:v>
                </c:pt>
                <c:pt idx="1346">
                  <c:v>43412.520899826392</c:v>
                </c:pt>
                <c:pt idx="1347">
                  <c:v>43412.531316550929</c:v>
                </c:pt>
                <c:pt idx="1348">
                  <c:v>43412.541733275466</c:v>
                </c:pt>
                <c:pt idx="1349">
                  <c:v>43412.552150000003</c:v>
                </c:pt>
                <c:pt idx="1350">
                  <c:v>43412.56256672454</c:v>
                </c:pt>
                <c:pt idx="1351">
                  <c:v>43412.572983449078</c:v>
                </c:pt>
                <c:pt idx="1352">
                  <c:v>43412.583400173608</c:v>
                </c:pt>
                <c:pt idx="1353">
                  <c:v>43412.593816898145</c:v>
                </c:pt>
                <c:pt idx="1354">
                  <c:v>43412.604233622682</c:v>
                </c:pt>
                <c:pt idx="1355">
                  <c:v>43412.614650347219</c:v>
                </c:pt>
                <c:pt idx="1356">
                  <c:v>43412.625067071756</c:v>
                </c:pt>
                <c:pt idx="1357">
                  <c:v>43412.635483796294</c:v>
                </c:pt>
                <c:pt idx="1358">
                  <c:v>43412.645900520831</c:v>
                </c:pt>
                <c:pt idx="1359">
                  <c:v>43412.656317245368</c:v>
                </c:pt>
                <c:pt idx="1360">
                  <c:v>43412.666733969905</c:v>
                </c:pt>
                <c:pt idx="1361">
                  <c:v>43412.677150694442</c:v>
                </c:pt>
                <c:pt idx="1362">
                  <c:v>43412.68756741898</c:v>
                </c:pt>
                <c:pt idx="1363">
                  <c:v>43412.697984143517</c:v>
                </c:pt>
                <c:pt idx="1364">
                  <c:v>43412.708400868054</c:v>
                </c:pt>
                <c:pt idx="1365">
                  <c:v>43412.718817592591</c:v>
                </c:pt>
                <c:pt idx="1366">
                  <c:v>43412.729234317128</c:v>
                </c:pt>
                <c:pt idx="1367">
                  <c:v>43412.739651041666</c:v>
                </c:pt>
                <c:pt idx="1368">
                  <c:v>43412.750067766203</c:v>
                </c:pt>
                <c:pt idx="1369">
                  <c:v>43412.76048449074</c:v>
                </c:pt>
                <c:pt idx="1370">
                  <c:v>43412.770901215277</c:v>
                </c:pt>
                <c:pt idx="1371">
                  <c:v>43412.781317939814</c:v>
                </c:pt>
                <c:pt idx="1372">
                  <c:v>43412.791734664352</c:v>
                </c:pt>
                <c:pt idx="1373">
                  <c:v>43412.802151388889</c:v>
                </c:pt>
                <c:pt idx="1374">
                  <c:v>43412.812568113426</c:v>
                </c:pt>
                <c:pt idx="1375">
                  <c:v>43412.822984837963</c:v>
                </c:pt>
                <c:pt idx="1376">
                  <c:v>43412.833401562501</c:v>
                </c:pt>
                <c:pt idx="1377">
                  <c:v>43412.843818287038</c:v>
                </c:pt>
                <c:pt idx="1378">
                  <c:v>43412.854235011575</c:v>
                </c:pt>
                <c:pt idx="1379">
                  <c:v>43412.864651736112</c:v>
                </c:pt>
                <c:pt idx="1380">
                  <c:v>43412.875068460649</c:v>
                </c:pt>
                <c:pt idx="1381">
                  <c:v>43412.885485185187</c:v>
                </c:pt>
                <c:pt idx="1382">
                  <c:v>43412.895901909724</c:v>
                </c:pt>
                <c:pt idx="1383">
                  <c:v>43412.906318634261</c:v>
                </c:pt>
                <c:pt idx="1384">
                  <c:v>43412.916735358798</c:v>
                </c:pt>
                <c:pt idx="1385">
                  <c:v>43412.927152083335</c:v>
                </c:pt>
                <c:pt idx="1386">
                  <c:v>43412.937568807873</c:v>
                </c:pt>
                <c:pt idx="1387">
                  <c:v>43412.94798553241</c:v>
                </c:pt>
                <c:pt idx="1388">
                  <c:v>43412.958402256947</c:v>
                </c:pt>
                <c:pt idx="1389">
                  <c:v>43412.968818981484</c:v>
                </c:pt>
                <c:pt idx="1390">
                  <c:v>43412.979235706021</c:v>
                </c:pt>
                <c:pt idx="1391">
                  <c:v>43412.989652430559</c:v>
                </c:pt>
                <c:pt idx="1392">
                  <c:v>43413.000069155096</c:v>
                </c:pt>
                <c:pt idx="1393">
                  <c:v>43413.010485879633</c:v>
                </c:pt>
                <c:pt idx="1394">
                  <c:v>43413.02090260417</c:v>
                </c:pt>
                <c:pt idx="1395">
                  <c:v>43413.0313193287</c:v>
                </c:pt>
                <c:pt idx="1396">
                  <c:v>43413.041736053237</c:v>
                </c:pt>
                <c:pt idx="1397">
                  <c:v>43413.052152777775</c:v>
                </c:pt>
                <c:pt idx="1398">
                  <c:v>43413.062569502312</c:v>
                </c:pt>
                <c:pt idx="1399">
                  <c:v>43413.072986226849</c:v>
                </c:pt>
                <c:pt idx="1400">
                  <c:v>43413.083402951386</c:v>
                </c:pt>
                <c:pt idx="1401">
                  <c:v>43413.093819675923</c:v>
                </c:pt>
                <c:pt idx="1402">
                  <c:v>43413.104236400461</c:v>
                </c:pt>
                <c:pt idx="1403">
                  <c:v>43413.114653124998</c:v>
                </c:pt>
                <c:pt idx="1404">
                  <c:v>43413.125069849535</c:v>
                </c:pt>
                <c:pt idx="1405">
                  <c:v>43413.135486574072</c:v>
                </c:pt>
                <c:pt idx="1406">
                  <c:v>43413.145903298609</c:v>
                </c:pt>
                <c:pt idx="1407">
                  <c:v>43413.156320023147</c:v>
                </c:pt>
                <c:pt idx="1408">
                  <c:v>43413.166736747684</c:v>
                </c:pt>
                <c:pt idx="1409">
                  <c:v>43413.177153472221</c:v>
                </c:pt>
                <c:pt idx="1410">
                  <c:v>43413.187570196758</c:v>
                </c:pt>
                <c:pt idx="1411">
                  <c:v>43413.197986921296</c:v>
                </c:pt>
                <c:pt idx="1412">
                  <c:v>43413.208403645833</c:v>
                </c:pt>
                <c:pt idx="1413">
                  <c:v>43413.21882037037</c:v>
                </c:pt>
                <c:pt idx="1414">
                  <c:v>43413.229237094907</c:v>
                </c:pt>
                <c:pt idx="1415">
                  <c:v>43413.239653819444</c:v>
                </c:pt>
                <c:pt idx="1416">
                  <c:v>43413.250070543982</c:v>
                </c:pt>
                <c:pt idx="1417">
                  <c:v>43413.260487268519</c:v>
                </c:pt>
                <c:pt idx="1418">
                  <c:v>43413.270903993056</c:v>
                </c:pt>
                <c:pt idx="1419">
                  <c:v>43413.281320717593</c:v>
                </c:pt>
                <c:pt idx="1420">
                  <c:v>43413.29173744213</c:v>
                </c:pt>
                <c:pt idx="1421">
                  <c:v>43413.302154166668</c:v>
                </c:pt>
                <c:pt idx="1422">
                  <c:v>43413.312570891205</c:v>
                </c:pt>
                <c:pt idx="1423">
                  <c:v>43413.322987615742</c:v>
                </c:pt>
                <c:pt idx="1424">
                  <c:v>43413.333404340279</c:v>
                </c:pt>
                <c:pt idx="1425">
                  <c:v>43413.343821064816</c:v>
                </c:pt>
                <c:pt idx="1426">
                  <c:v>43413.354237789354</c:v>
                </c:pt>
                <c:pt idx="1427">
                  <c:v>43413.364654513891</c:v>
                </c:pt>
                <c:pt idx="1428">
                  <c:v>43413.375071238428</c:v>
                </c:pt>
                <c:pt idx="1429">
                  <c:v>43413.385487962965</c:v>
                </c:pt>
                <c:pt idx="1430">
                  <c:v>43413.395904687502</c:v>
                </c:pt>
                <c:pt idx="1431">
                  <c:v>43413.40632141204</c:v>
                </c:pt>
                <c:pt idx="1432">
                  <c:v>43413.416738136577</c:v>
                </c:pt>
                <c:pt idx="1433">
                  <c:v>43413.427154861114</c:v>
                </c:pt>
                <c:pt idx="1434">
                  <c:v>43413.437571585651</c:v>
                </c:pt>
                <c:pt idx="1435">
                  <c:v>43413.447988310189</c:v>
                </c:pt>
                <c:pt idx="1436">
                  <c:v>43413.458405034726</c:v>
                </c:pt>
                <c:pt idx="1437">
                  <c:v>43413.468821759256</c:v>
                </c:pt>
                <c:pt idx="1438">
                  <c:v>43413.479238483793</c:v>
                </c:pt>
                <c:pt idx="1439">
                  <c:v>43413.48965520833</c:v>
                </c:pt>
                <c:pt idx="1440">
                  <c:v>43413.500071932867</c:v>
                </c:pt>
                <c:pt idx="1441">
                  <c:v>43413.510488657404</c:v>
                </c:pt>
                <c:pt idx="1442">
                  <c:v>43413.520905381942</c:v>
                </c:pt>
                <c:pt idx="1443">
                  <c:v>43413.531322106479</c:v>
                </c:pt>
                <c:pt idx="1444">
                  <c:v>43413.541738831016</c:v>
                </c:pt>
                <c:pt idx="1445">
                  <c:v>43413.552155555553</c:v>
                </c:pt>
                <c:pt idx="1446">
                  <c:v>43413.562572280091</c:v>
                </c:pt>
                <c:pt idx="1447">
                  <c:v>43413.572989004628</c:v>
                </c:pt>
                <c:pt idx="1448">
                  <c:v>43413.583405729165</c:v>
                </c:pt>
                <c:pt idx="1449">
                  <c:v>43413.593822453702</c:v>
                </c:pt>
                <c:pt idx="1450">
                  <c:v>43413.604239178239</c:v>
                </c:pt>
                <c:pt idx="1451">
                  <c:v>43413.614655902777</c:v>
                </c:pt>
                <c:pt idx="1452">
                  <c:v>43413.625072627314</c:v>
                </c:pt>
                <c:pt idx="1453">
                  <c:v>43413.635489351851</c:v>
                </c:pt>
                <c:pt idx="1454">
                  <c:v>43413.645906076388</c:v>
                </c:pt>
                <c:pt idx="1455">
                  <c:v>43413.656322800925</c:v>
                </c:pt>
                <c:pt idx="1456">
                  <c:v>43413.666739525463</c:v>
                </c:pt>
                <c:pt idx="1457">
                  <c:v>43413.67715625</c:v>
                </c:pt>
                <c:pt idx="1458">
                  <c:v>43413.687572974537</c:v>
                </c:pt>
                <c:pt idx="1459">
                  <c:v>43413.697989699074</c:v>
                </c:pt>
                <c:pt idx="1460">
                  <c:v>43413.708406423611</c:v>
                </c:pt>
                <c:pt idx="1461">
                  <c:v>43413.718823148149</c:v>
                </c:pt>
                <c:pt idx="1462">
                  <c:v>43413.729239872686</c:v>
                </c:pt>
                <c:pt idx="1463">
                  <c:v>43413.739656597223</c:v>
                </c:pt>
                <c:pt idx="1464">
                  <c:v>43413.75007332176</c:v>
                </c:pt>
                <c:pt idx="1465">
                  <c:v>43413.760490046297</c:v>
                </c:pt>
                <c:pt idx="1466">
                  <c:v>43413.770906770835</c:v>
                </c:pt>
                <c:pt idx="1467">
                  <c:v>43413.781323495372</c:v>
                </c:pt>
                <c:pt idx="1468">
                  <c:v>43413.791740219909</c:v>
                </c:pt>
                <c:pt idx="1469">
                  <c:v>43413.802156944446</c:v>
                </c:pt>
                <c:pt idx="1470">
                  <c:v>43413.812573668984</c:v>
                </c:pt>
                <c:pt idx="1471">
                  <c:v>43413.822990393521</c:v>
                </c:pt>
                <c:pt idx="1472">
                  <c:v>43413.833407118058</c:v>
                </c:pt>
                <c:pt idx="1473">
                  <c:v>43413.843823842595</c:v>
                </c:pt>
                <c:pt idx="1474">
                  <c:v>43413.854240567132</c:v>
                </c:pt>
                <c:pt idx="1475">
                  <c:v>43413.86465729167</c:v>
                </c:pt>
                <c:pt idx="1476">
                  <c:v>43413.875074016207</c:v>
                </c:pt>
                <c:pt idx="1477">
                  <c:v>43413.885490740744</c:v>
                </c:pt>
                <c:pt idx="1478">
                  <c:v>43413.895907465281</c:v>
                </c:pt>
                <c:pt idx="1479">
                  <c:v>43413.906324189818</c:v>
                </c:pt>
                <c:pt idx="1480">
                  <c:v>43413.916740914348</c:v>
                </c:pt>
                <c:pt idx="1481">
                  <c:v>43413.927157638886</c:v>
                </c:pt>
                <c:pt idx="1482">
                  <c:v>43413.937574363423</c:v>
                </c:pt>
                <c:pt idx="1483">
                  <c:v>43413.94799108796</c:v>
                </c:pt>
                <c:pt idx="1484">
                  <c:v>43413.958407812497</c:v>
                </c:pt>
                <c:pt idx="1485">
                  <c:v>43413.968824537034</c:v>
                </c:pt>
                <c:pt idx="1486">
                  <c:v>43413.979241261572</c:v>
                </c:pt>
                <c:pt idx="1487">
                  <c:v>43413.989657986109</c:v>
                </c:pt>
                <c:pt idx="1488">
                  <c:v>43414.000074710646</c:v>
                </c:pt>
                <c:pt idx="1489">
                  <c:v>43414.010491435183</c:v>
                </c:pt>
                <c:pt idx="1490">
                  <c:v>43414.02090815972</c:v>
                </c:pt>
                <c:pt idx="1491">
                  <c:v>43414.031324884258</c:v>
                </c:pt>
                <c:pt idx="1492">
                  <c:v>43414.041741608795</c:v>
                </c:pt>
                <c:pt idx="1493">
                  <c:v>43414.052158333332</c:v>
                </c:pt>
                <c:pt idx="1494">
                  <c:v>43414.062575057869</c:v>
                </c:pt>
                <c:pt idx="1495">
                  <c:v>43414.072991782406</c:v>
                </c:pt>
                <c:pt idx="1496">
                  <c:v>43414.083408506944</c:v>
                </c:pt>
                <c:pt idx="1497">
                  <c:v>43414.093825231481</c:v>
                </c:pt>
                <c:pt idx="1498">
                  <c:v>43414.104241956018</c:v>
                </c:pt>
                <c:pt idx="1499">
                  <c:v>43414.114658680555</c:v>
                </c:pt>
                <c:pt idx="1500">
                  <c:v>43414.125075405093</c:v>
                </c:pt>
                <c:pt idx="1501">
                  <c:v>43414.13549212963</c:v>
                </c:pt>
                <c:pt idx="1502">
                  <c:v>43414.145908854167</c:v>
                </c:pt>
                <c:pt idx="1503">
                  <c:v>43414.156325578704</c:v>
                </c:pt>
                <c:pt idx="1504">
                  <c:v>43414.166742303241</c:v>
                </c:pt>
                <c:pt idx="1505">
                  <c:v>43414.177159027779</c:v>
                </c:pt>
                <c:pt idx="1506">
                  <c:v>43414.187575752316</c:v>
                </c:pt>
                <c:pt idx="1507">
                  <c:v>43414.197992476853</c:v>
                </c:pt>
                <c:pt idx="1508">
                  <c:v>43414.20840920139</c:v>
                </c:pt>
                <c:pt idx="1509">
                  <c:v>43414.218825925927</c:v>
                </c:pt>
                <c:pt idx="1510">
                  <c:v>43414.229242650465</c:v>
                </c:pt>
                <c:pt idx="1511">
                  <c:v>43414.239659375002</c:v>
                </c:pt>
                <c:pt idx="1512">
                  <c:v>43414.250076099539</c:v>
                </c:pt>
                <c:pt idx="1513">
                  <c:v>43414.260492824076</c:v>
                </c:pt>
                <c:pt idx="1514">
                  <c:v>43414.270909548613</c:v>
                </c:pt>
                <c:pt idx="1515">
                  <c:v>43414.281326273151</c:v>
                </c:pt>
                <c:pt idx="1516">
                  <c:v>43414.291742997688</c:v>
                </c:pt>
                <c:pt idx="1517">
                  <c:v>43414.302159722225</c:v>
                </c:pt>
                <c:pt idx="1518">
                  <c:v>43414.312576446762</c:v>
                </c:pt>
                <c:pt idx="1519">
                  <c:v>43414.322993171299</c:v>
                </c:pt>
                <c:pt idx="1520">
                  <c:v>43414.333409895837</c:v>
                </c:pt>
                <c:pt idx="1521">
                  <c:v>43414.343826620374</c:v>
                </c:pt>
                <c:pt idx="1522">
                  <c:v>43414.354243344904</c:v>
                </c:pt>
                <c:pt idx="1523">
                  <c:v>43414.364660069441</c:v>
                </c:pt>
                <c:pt idx="1524">
                  <c:v>43414.375076793978</c:v>
                </c:pt>
                <c:pt idx="1525">
                  <c:v>43414.385493518515</c:v>
                </c:pt>
                <c:pt idx="1526">
                  <c:v>43414.395910243053</c:v>
                </c:pt>
                <c:pt idx="1527">
                  <c:v>43414.40632696759</c:v>
                </c:pt>
                <c:pt idx="1528">
                  <c:v>43414.416743692127</c:v>
                </c:pt>
                <c:pt idx="1529">
                  <c:v>43414.427160416664</c:v>
                </c:pt>
                <c:pt idx="1530">
                  <c:v>43414.437577141201</c:v>
                </c:pt>
                <c:pt idx="1531">
                  <c:v>43414.447993865739</c:v>
                </c:pt>
                <c:pt idx="1532">
                  <c:v>43414.458410590276</c:v>
                </c:pt>
                <c:pt idx="1533">
                  <c:v>43414.468827314813</c:v>
                </c:pt>
                <c:pt idx="1534">
                  <c:v>43414.47924403935</c:v>
                </c:pt>
                <c:pt idx="1535">
                  <c:v>43414.489660763888</c:v>
                </c:pt>
                <c:pt idx="1536">
                  <c:v>43414.500077488425</c:v>
                </c:pt>
                <c:pt idx="1537">
                  <c:v>43414.510494212962</c:v>
                </c:pt>
                <c:pt idx="1538">
                  <c:v>43414.520910937499</c:v>
                </c:pt>
                <c:pt idx="1539">
                  <c:v>43414.531327662036</c:v>
                </c:pt>
                <c:pt idx="1540">
                  <c:v>43414.541744386574</c:v>
                </c:pt>
                <c:pt idx="1541">
                  <c:v>43414.552161111111</c:v>
                </c:pt>
                <c:pt idx="1542">
                  <c:v>43414.562577835648</c:v>
                </c:pt>
                <c:pt idx="1543">
                  <c:v>43414.572994560185</c:v>
                </c:pt>
                <c:pt idx="1544">
                  <c:v>43414.583411284722</c:v>
                </c:pt>
                <c:pt idx="1545">
                  <c:v>43414.59382800926</c:v>
                </c:pt>
                <c:pt idx="1546">
                  <c:v>43414.604244733797</c:v>
                </c:pt>
                <c:pt idx="1547">
                  <c:v>43414.614661458334</c:v>
                </c:pt>
                <c:pt idx="1548">
                  <c:v>43414.625078182871</c:v>
                </c:pt>
                <c:pt idx="1549">
                  <c:v>43414.635494907408</c:v>
                </c:pt>
                <c:pt idx="1550">
                  <c:v>43414.645911631946</c:v>
                </c:pt>
                <c:pt idx="1551">
                  <c:v>43414.656328356483</c:v>
                </c:pt>
                <c:pt idx="1552">
                  <c:v>43414.66674508102</c:v>
                </c:pt>
                <c:pt idx="1553">
                  <c:v>43414.677161805557</c:v>
                </c:pt>
                <c:pt idx="1554">
                  <c:v>43414.687578530094</c:v>
                </c:pt>
                <c:pt idx="1555">
                  <c:v>43414.697995254632</c:v>
                </c:pt>
                <c:pt idx="1556">
                  <c:v>43414.708411979169</c:v>
                </c:pt>
                <c:pt idx="1557">
                  <c:v>43414.718828703706</c:v>
                </c:pt>
                <c:pt idx="1558">
                  <c:v>43414.729245428243</c:v>
                </c:pt>
                <c:pt idx="1559">
                  <c:v>43414.739662152781</c:v>
                </c:pt>
                <c:pt idx="1560">
                  <c:v>43414.750078877318</c:v>
                </c:pt>
                <c:pt idx="1561">
                  <c:v>43414.760495601855</c:v>
                </c:pt>
                <c:pt idx="1562">
                  <c:v>43414.770912326392</c:v>
                </c:pt>
                <c:pt idx="1563">
                  <c:v>43414.781329050929</c:v>
                </c:pt>
                <c:pt idx="1564">
                  <c:v>43414.791745775467</c:v>
                </c:pt>
                <c:pt idx="1565">
                  <c:v>43414.802162499996</c:v>
                </c:pt>
                <c:pt idx="1566">
                  <c:v>43414.812579224534</c:v>
                </c:pt>
                <c:pt idx="1567">
                  <c:v>43414.822995949071</c:v>
                </c:pt>
                <c:pt idx="1568">
                  <c:v>43414.833412673608</c:v>
                </c:pt>
                <c:pt idx="1569">
                  <c:v>43414.843829398145</c:v>
                </c:pt>
                <c:pt idx="1570">
                  <c:v>43414.854246122683</c:v>
                </c:pt>
                <c:pt idx="1571">
                  <c:v>43414.86466284722</c:v>
                </c:pt>
                <c:pt idx="1572">
                  <c:v>43414.875079571757</c:v>
                </c:pt>
                <c:pt idx="1573">
                  <c:v>43414.885496296294</c:v>
                </c:pt>
                <c:pt idx="1574">
                  <c:v>43414.895913020831</c:v>
                </c:pt>
                <c:pt idx="1575">
                  <c:v>43414.906329745369</c:v>
                </c:pt>
                <c:pt idx="1576">
                  <c:v>43414.916746469906</c:v>
                </c:pt>
                <c:pt idx="1577">
                  <c:v>43414.927163194443</c:v>
                </c:pt>
                <c:pt idx="1578">
                  <c:v>43414.93757991898</c:v>
                </c:pt>
                <c:pt idx="1579">
                  <c:v>43414.947996643517</c:v>
                </c:pt>
                <c:pt idx="1580">
                  <c:v>43414.958413368055</c:v>
                </c:pt>
                <c:pt idx="1581">
                  <c:v>43414.968830092592</c:v>
                </c:pt>
                <c:pt idx="1582">
                  <c:v>43414.979246817129</c:v>
                </c:pt>
                <c:pt idx="1583">
                  <c:v>43414.989663541666</c:v>
                </c:pt>
                <c:pt idx="1584">
                  <c:v>43415.000080266203</c:v>
                </c:pt>
                <c:pt idx="1585">
                  <c:v>43415.010496990741</c:v>
                </c:pt>
                <c:pt idx="1586">
                  <c:v>43415.020913715278</c:v>
                </c:pt>
                <c:pt idx="1587">
                  <c:v>43415.031330439815</c:v>
                </c:pt>
                <c:pt idx="1588">
                  <c:v>43415.041747164352</c:v>
                </c:pt>
                <c:pt idx="1589">
                  <c:v>43415.052163888889</c:v>
                </c:pt>
                <c:pt idx="1590">
                  <c:v>43415.062580613427</c:v>
                </c:pt>
                <c:pt idx="1591">
                  <c:v>43415.072997337964</c:v>
                </c:pt>
                <c:pt idx="1592">
                  <c:v>43415.083414062501</c:v>
                </c:pt>
                <c:pt idx="1593">
                  <c:v>43415.093830787038</c:v>
                </c:pt>
                <c:pt idx="1594">
                  <c:v>43415.104247511576</c:v>
                </c:pt>
                <c:pt idx="1595">
                  <c:v>43415.114664236113</c:v>
                </c:pt>
                <c:pt idx="1596">
                  <c:v>43415.12508096065</c:v>
                </c:pt>
                <c:pt idx="1597">
                  <c:v>43415.135497685187</c:v>
                </c:pt>
                <c:pt idx="1598">
                  <c:v>43415.145914409724</c:v>
                </c:pt>
                <c:pt idx="1599">
                  <c:v>43415.156331134262</c:v>
                </c:pt>
                <c:pt idx="1600">
                  <c:v>43415.166747858799</c:v>
                </c:pt>
                <c:pt idx="1601">
                  <c:v>43415.177164583336</c:v>
                </c:pt>
                <c:pt idx="1602">
                  <c:v>43415.187581307873</c:v>
                </c:pt>
                <c:pt idx="1603">
                  <c:v>43415.19799803241</c:v>
                </c:pt>
                <c:pt idx="1604">
                  <c:v>43415.208414756948</c:v>
                </c:pt>
                <c:pt idx="1605">
                  <c:v>43415.218831481485</c:v>
                </c:pt>
                <c:pt idx="1606">
                  <c:v>43415.229248206022</c:v>
                </c:pt>
                <c:pt idx="1607">
                  <c:v>43415.239664930552</c:v>
                </c:pt>
                <c:pt idx="1608">
                  <c:v>43415.250081655089</c:v>
                </c:pt>
                <c:pt idx="1609">
                  <c:v>43415.260498379626</c:v>
                </c:pt>
                <c:pt idx="1610">
                  <c:v>43415.270915104164</c:v>
                </c:pt>
                <c:pt idx="1611">
                  <c:v>43415.281331828701</c:v>
                </c:pt>
                <c:pt idx="1612">
                  <c:v>43415.291748553238</c:v>
                </c:pt>
                <c:pt idx="1613">
                  <c:v>43415.302165277775</c:v>
                </c:pt>
                <c:pt idx="1614">
                  <c:v>43415.312582002312</c:v>
                </c:pt>
                <c:pt idx="1615">
                  <c:v>43415.32299872685</c:v>
                </c:pt>
                <c:pt idx="1616">
                  <c:v>43415.333415451387</c:v>
                </c:pt>
                <c:pt idx="1617">
                  <c:v>43415.343832175924</c:v>
                </c:pt>
                <c:pt idx="1618">
                  <c:v>43415.354248900461</c:v>
                </c:pt>
                <c:pt idx="1619">
                  <c:v>43415.364665624998</c:v>
                </c:pt>
                <c:pt idx="1620">
                  <c:v>43415.375082349536</c:v>
                </c:pt>
                <c:pt idx="1621">
                  <c:v>43415.385499074073</c:v>
                </c:pt>
                <c:pt idx="1622">
                  <c:v>43415.39591579861</c:v>
                </c:pt>
                <c:pt idx="1623">
                  <c:v>43415.406332523147</c:v>
                </c:pt>
                <c:pt idx="1624">
                  <c:v>43415.416749247684</c:v>
                </c:pt>
                <c:pt idx="1625">
                  <c:v>43415.427165972222</c:v>
                </c:pt>
                <c:pt idx="1626">
                  <c:v>43415.437582696759</c:v>
                </c:pt>
                <c:pt idx="1627">
                  <c:v>43415.447999421296</c:v>
                </c:pt>
                <c:pt idx="1628">
                  <c:v>43415.458416145833</c:v>
                </c:pt>
                <c:pt idx="1629">
                  <c:v>43415.468832870371</c:v>
                </c:pt>
                <c:pt idx="1630">
                  <c:v>43415.479249594908</c:v>
                </c:pt>
                <c:pt idx="1631">
                  <c:v>43415.489666319445</c:v>
                </c:pt>
                <c:pt idx="1632">
                  <c:v>43415.500083043982</c:v>
                </c:pt>
                <c:pt idx="1633">
                  <c:v>43415.510499768519</c:v>
                </c:pt>
                <c:pt idx="1634">
                  <c:v>43415.520916493057</c:v>
                </c:pt>
                <c:pt idx="1635">
                  <c:v>43415.531333217594</c:v>
                </c:pt>
                <c:pt idx="1636">
                  <c:v>43415.541749942131</c:v>
                </c:pt>
                <c:pt idx="1637">
                  <c:v>43415.552166666668</c:v>
                </c:pt>
                <c:pt idx="1638">
                  <c:v>43415.562583391205</c:v>
                </c:pt>
                <c:pt idx="1639">
                  <c:v>43415.573000115743</c:v>
                </c:pt>
                <c:pt idx="1640">
                  <c:v>43415.58341684028</c:v>
                </c:pt>
                <c:pt idx="1641">
                  <c:v>43415.593833564817</c:v>
                </c:pt>
                <c:pt idx="1642">
                  <c:v>43415.604250289354</c:v>
                </c:pt>
                <c:pt idx="1643">
                  <c:v>43415.614667013891</c:v>
                </c:pt>
                <c:pt idx="1644">
                  <c:v>43415.625083738429</c:v>
                </c:pt>
                <c:pt idx="1645">
                  <c:v>43415.635500462966</c:v>
                </c:pt>
                <c:pt idx="1646">
                  <c:v>43415.645917187503</c:v>
                </c:pt>
                <c:pt idx="1647">
                  <c:v>43415.65633391204</c:v>
                </c:pt>
                <c:pt idx="1648">
                  <c:v>43415.666750636577</c:v>
                </c:pt>
                <c:pt idx="1649">
                  <c:v>43415.677167361115</c:v>
                </c:pt>
                <c:pt idx="1650">
                  <c:v>43415.687584085645</c:v>
                </c:pt>
                <c:pt idx="1651">
                  <c:v>43415.698000810182</c:v>
                </c:pt>
                <c:pt idx="1652">
                  <c:v>43415.708417534719</c:v>
                </c:pt>
                <c:pt idx="1653">
                  <c:v>43415.718834259256</c:v>
                </c:pt>
                <c:pt idx="1654">
                  <c:v>43415.729250983793</c:v>
                </c:pt>
                <c:pt idx="1655">
                  <c:v>43415.739667708331</c:v>
                </c:pt>
                <c:pt idx="1656">
                  <c:v>43415.750084432868</c:v>
                </c:pt>
                <c:pt idx="1657">
                  <c:v>43415.760501157405</c:v>
                </c:pt>
                <c:pt idx="1658">
                  <c:v>43415.770917881942</c:v>
                </c:pt>
                <c:pt idx="1659">
                  <c:v>43415.78133460648</c:v>
                </c:pt>
                <c:pt idx="1660">
                  <c:v>43415.791751331017</c:v>
                </c:pt>
                <c:pt idx="1661">
                  <c:v>43415.802168055554</c:v>
                </c:pt>
                <c:pt idx="1662">
                  <c:v>43415.812584780091</c:v>
                </c:pt>
                <c:pt idx="1663">
                  <c:v>43415.823001504628</c:v>
                </c:pt>
                <c:pt idx="1664">
                  <c:v>43415.833418229166</c:v>
                </c:pt>
                <c:pt idx="1665">
                  <c:v>43415.843834953703</c:v>
                </c:pt>
                <c:pt idx="1666">
                  <c:v>43415.85425167824</c:v>
                </c:pt>
                <c:pt idx="1667">
                  <c:v>43415.864668402777</c:v>
                </c:pt>
                <c:pt idx="1668">
                  <c:v>43415.875085127314</c:v>
                </c:pt>
                <c:pt idx="1669">
                  <c:v>43415.885501851852</c:v>
                </c:pt>
                <c:pt idx="1670">
                  <c:v>43415.895918576389</c:v>
                </c:pt>
                <c:pt idx="1671">
                  <c:v>43415.906335300926</c:v>
                </c:pt>
                <c:pt idx="1672">
                  <c:v>43415.916752025463</c:v>
                </c:pt>
                <c:pt idx="1673">
                  <c:v>43415.92716875</c:v>
                </c:pt>
                <c:pt idx="1674">
                  <c:v>43415.937585474538</c:v>
                </c:pt>
                <c:pt idx="1675">
                  <c:v>43415.948002199075</c:v>
                </c:pt>
                <c:pt idx="1676">
                  <c:v>43415.958418923612</c:v>
                </c:pt>
                <c:pt idx="1677">
                  <c:v>43415.968835648149</c:v>
                </c:pt>
                <c:pt idx="1678">
                  <c:v>43415.979252372686</c:v>
                </c:pt>
                <c:pt idx="1679">
                  <c:v>43415.989669097224</c:v>
                </c:pt>
                <c:pt idx="1680">
                  <c:v>43416.000085821761</c:v>
                </c:pt>
                <c:pt idx="1681">
                  <c:v>43416.010502546298</c:v>
                </c:pt>
                <c:pt idx="1682">
                  <c:v>43416.020919270835</c:v>
                </c:pt>
                <c:pt idx="1683">
                  <c:v>43416.031335995373</c:v>
                </c:pt>
                <c:pt idx="1684">
                  <c:v>43416.04175271991</c:v>
                </c:pt>
                <c:pt idx="1685">
                  <c:v>43416.052169444447</c:v>
                </c:pt>
                <c:pt idx="1686">
                  <c:v>43416.062586168984</c:v>
                </c:pt>
                <c:pt idx="1687">
                  <c:v>43416.073002893521</c:v>
                </c:pt>
                <c:pt idx="1688">
                  <c:v>43416.083419618059</c:v>
                </c:pt>
                <c:pt idx="1689">
                  <c:v>43416.093836342596</c:v>
                </c:pt>
                <c:pt idx="1690">
                  <c:v>43416.104253067133</c:v>
                </c:pt>
                <c:pt idx="1691">
                  <c:v>43416.11466979167</c:v>
                </c:pt>
                <c:pt idx="1692">
                  <c:v>43416.1250865162</c:v>
                </c:pt>
                <c:pt idx="1693">
                  <c:v>43416.135503240737</c:v>
                </c:pt>
                <c:pt idx="1694">
                  <c:v>43416.145919965275</c:v>
                </c:pt>
                <c:pt idx="1695">
                  <c:v>43416.156336689812</c:v>
                </c:pt>
                <c:pt idx="1696">
                  <c:v>43416.166753414349</c:v>
                </c:pt>
                <c:pt idx="1697">
                  <c:v>43416.177170138886</c:v>
                </c:pt>
                <c:pt idx="1698">
                  <c:v>43416.187586863423</c:v>
                </c:pt>
                <c:pt idx="1699">
                  <c:v>43416.198003587961</c:v>
                </c:pt>
                <c:pt idx="1700">
                  <c:v>43416.208420312498</c:v>
                </c:pt>
                <c:pt idx="1701">
                  <c:v>43416.218837037035</c:v>
                </c:pt>
                <c:pt idx="1702">
                  <c:v>43416.229253761572</c:v>
                </c:pt>
                <c:pt idx="1703">
                  <c:v>43416.239670486109</c:v>
                </c:pt>
                <c:pt idx="1704">
                  <c:v>43416.250087210647</c:v>
                </c:pt>
                <c:pt idx="1705">
                  <c:v>43416.260503935184</c:v>
                </c:pt>
                <c:pt idx="1706">
                  <c:v>43416.270920659721</c:v>
                </c:pt>
                <c:pt idx="1707">
                  <c:v>43416.281337384258</c:v>
                </c:pt>
                <c:pt idx="1708">
                  <c:v>43416.291754108795</c:v>
                </c:pt>
                <c:pt idx="1709">
                  <c:v>43416.302170833333</c:v>
                </c:pt>
                <c:pt idx="1710">
                  <c:v>43416.31258755787</c:v>
                </c:pt>
                <c:pt idx="1711">
                  <c:v>43416.323004282407</c:v>
                </c:pt>
                <c:pt idx="1712">
                  <c:v>43416.333421006944</c:v>
                </c:pt>
                <c:pt idx="1713">
                  <c:v>43416.343837731481</c:v>
                </c:pt>
                <c:pt idx="1714">
                  <c:v>43416.354254456019</c:v>
                </c:pt>
                <c:pt idx="1715">
                  <c:v>43416.364671180556</c:v>
                </c:pt>
                <c:pt idx="1716">
                  <c:v>43416.375087905093</c:v>
                </c:pt>
                <c:pt idx="1717">
                  <c:v>43416.38550462963</c:v>
                </c:pt>
                <c:pt idx="1718">
                  <c:v>43416.395921354168</c:v>
                </c:pt>
                <c:pt idx="1719">
                  <c:v>43416.406338078705</c:v>
                </c:pt>
                <c:pt idx="1720">
                  <c:v>43416.416754803242</c:v>
                </c:pt>
                <c:pt idx="1721">
                  <c:v>43416.427171527779</c:v>
                </c:pt>
                <c:pt idx="1722">
                  <c:v>43416.437588252316</c:v>
                </c:pt>
                <c:pt idx="1723">
                  <c:v>43416.448004976854</c:v>
                </c:pt>
                <c:pt idx="1724">
                  <c:v>43416.458421701391</c:v>
                </c:pt>
                <c:pt idx="1725">
                  <c:v>43416.468838425928</c:v>
                </c:pt>
                <c:pt idx="1726">
                  <c:v>43416.479255150465</c:v>
                </c:pt>
                <c:pt idx="1727">
                  <c:v>43416.489671875002</c:v>
                </c:pt>
                <c:pt idx="1728">
                  <c:v>43416.50008859954</c:v>
                </c:pt>
                <c:pt idx="1729">
                  <c:v>43416.510505324077</c:v>
                </c:pt>
                <c:pt idx="1730">
                  <c:v>43416.520922048614</c:v>
                </c:pt>
                <c:pt idx="1731">
                  <c:v>43416.531338773151</c:v>
                </c:pt>
                <c:pt idx="1732">
                  <c:v>43416.541755497688</c:v>
                </c:pt>
                <c:pt idx="1733">
                  <c:v>43416.552172222226</c:v>
                </c:pt>
                <c:pt idx="1734">
                  <c:v>43416.562588946763</c:v>
                </c:pt>
                <c:pt idx="1735">
                  <c:v>43416.573005671293</c:v>
                </c:pt>
                <c:pt idx="1736">
                  <c:v>43416.58342239583</c:v>
                </c:pt>
                <c:pt idx="1737">
                  <c:v>43416.593839120367</c:v>
                </c:pt>
                <c:pt idx="1738">
                  <c:v>43416.604255844904</c:v>
                </c:pt>
                <c:pt idx="1739">
                  <c:v>43416.614672569442</c:v>
                </c:pt>
                <c:pt idx="1740">
                  <c:v>43416.625089293979</c:v>
                </c:pt>
                <c:pt idx="1741">
                  <c:v>43416.635506018516</c:v>
                </c:pt>
                <c:pt idx="1742">
                  <c:v>43416.645922743053</c:v>
                </c:pt>
                <c:pt idx="1743">
                  <c:v>43416.65633946759</c:v>
                </c:pt>
                <c:pt idx="1744">
                  <c:v>43416.666756192128</c:v>
                </c:pt>
                <c:pt idx="1745">
                  <c:v>43416.677172916665</c:v>
                </c:pt>
                <c:pt idx="1746">
                  <c:v>43416.687589641202</c:v>
                </c:pt>
                <c:pt idx="1747">
                  <c:v>43416.698006365739</c:v>
                </c:pt>
                <c:pt idx="1748">
                  <c:v>43416.708423090276</c:v>
                </c:pt>
                <c:pt idx="1749">
                  <c:v>43416.718839814814</c:v>
                </c:pt>
                <c:pt idx="1750">
                  <c:v>43416.729256539351</c:v>
                </c:pt>
                <c:pt idx="1751">
                  <c:v>43416.739673263888</c:v>
                </c:pt>
                <c:pt idx="1752">
                  <c:v>43416.750089988425</c:v>
                </c:pt>
                <c:pt idx="1753">
                  <c:v>43416.760506712963</c:v>
                </c:pt>
                <c:pt idx="1754">
                  <c:v>43416.7709234375</c:v>
                </c:pt>
                <c:pt idx="1755">
                  <c:v>43416.781340162037</c:v>
                </c:pt>
                <c:pt idx="1756">
                  <c:v>43416.791756886574</c:v>
                </c:pt>
                <c:pt idx="1757">
                  <c:v>43416.802173611111</c:v>
                </c:pt>
                <c:pt idx="1758">
                  <c:v>43416.812590335649</c:v>
                </c:pt>
                <c:pt idx="1759">
                  <c:v>43416.823007060186</c:v>
                </c:pt>
                <c:pt idx="1760">
                  <c:v>43416.833423784723</c:v>
                </c:pt>
                <c:pt idx="1761">
                  <c:v>43416.84384050926</c:v>
                </c:pt>
                <c:pt idx="1762">
                  <c:v>43416.854257233797</c:v>
                </c:pt>
                <c:pt idx="1763">
                  <c:v>43416.864673958335</c:v>
                </c:pt>
                <c:pt idx="1764">
                  <c:v>43416.875090682872</c:v>
                </c:pt>
                <c:pt idx="1765">
                  <c:v>43416.885507407409</c:v>
                </c:pt>
                <c:pt idx="1766">
                  <c:v>43416.895924131946</c:v>
                </c:pt>
                <c:pt idx="1767">
                  <c:v>43416.906340856483</c:v>
                </c:pt>
                <c:pt idx="1768">
                  <c:v>43416.916757581021</c:v>
                </c:pt>
                <c:pt idx="1769">
                  <c:v>43416.927174305558</c:v>
                </c:pt>
                <c:pt idx="1770">
                  <c:v>43416.937591030095</c:v>
                </c:pt>
                <c:pt idx="1771">
                  <c:v>43416.948007754632</c:v>
                </c:pt>
                <c:pt idx="1772">
                  <c:v>43416.958424479169</c:v>
                </c:pt>
                <c:pt idx="1773">
                  <c:v>43416.968841203707</c:v>
                </c:pt>
                <c:pt idx="1774">
                  <c:v>43416.979257928244</c:v>
                </c:pt>
                <c:pt idx="1775">
                  <c:v>43416.989674652781</c:v>
                </c:pt>
                <c:pt idx="1776">
                  <c:v>43417.000091377318</c:v>
                </c:pt>
                <c:pt idx="1777">
                  <c:v>43417.010508101848</c:v>
                </c:pt>
                <c:pt idx="1778">
                  <c:v>43417.020924826385</c:v>
                </c:pt>
                <c:pt idx="1779">
                  <c:v>43417.031341550923</c:v>
                </c:pt>
                <c:pt idx="1780">
                  <c:v>43417.04175827546</c:v>
                </c:pt>
                <c:pt idx="1781">
                  <c:v>43417.052174999997</c:v>
                </c:pt>
                <c:pt idx="1782">
                  <c:v>43417.062591724534</c:v>
                </c:pt>
                <c:pt idx="1783">
                  <c:v>43417.073008449071</c:v>
                </c:pt>
                <c:pt idx="1784">
                  <c:v>43417.083425173609</c:v>
                </c:pt>
                <c:pt idx="1785">
                  <c:v>43417.093841898146</c:v>
                </c:pt>
                <c:pt idx="1786">
                  <c:v>43417.104258622683</c:v>
                </c:pt>
                <c:pt idx="1787">
                  <c:v>43417.11467534722</c:v>
                </c:pt>
                <c:pt idx="1788">
                  <c:v>43417.125092071758</c:v>
                </c:pt>
                <c:pt idx="1789">
                  <c:v>43417.135508796295</c:v>
                </c:pt>
                <c:pt idx="1790">
                  <c:v>43417.145925520832</c:v>
                </c:pt>
                <c:pt idx="1791">
                  <c:v>43417.156342245369</c:v>
                </c:pt>
                <c:pt idx="1792">
                  <c:v>43417.166758969906</c:v>
                </c:pt>
                <c:pt idx="1793">
                  <c:v>43417.177175694444</c:v>
                </c:pt>
                <c:pt idx="1794">
                  <c:v>43417.187592418981</c:v>
                </c:pt>
                <c:pt idx="1795">
                  <c:v>43417.198009143518</c:v>
                </c:pt>
                <c:pt idx="1796">
                  <c:v>43417.208425868055</c:v>
                </c:pt>
                <c:pt idx="1797">
                  <c:v>43417.218842592592</c:v>
                </c:pt>
                <c:pt idx="1798">
                  <c:v>43417.22925931713</c:v>
                </c:pt>
                <c:pt idx="1799">
                  <c:v>43417.239676041667</c:v>
                </c:pt>
                <c:pt idx="1800">
                  <c:v>43417.250092766204</c:v>
                </c:pt>
                <c:pt idx="1801">
                  <c:v>43417.260509490741</c:v>
                </c:pt>
                <c:pt idx="1802">
                  <c:v>43417.270926215278</c:v>
                </c:pt>
                <c:pt idx="1803">
                  <c:v>43417.281342939816</c:v>
                </c:pt>
                <c:pt idx="1804">
                  <c:v>43417.291759664353</c:v>
                </c:pt>
                <c:pt idx="1805">
                  <c:v>43417.30217638889</c:v>
                </c:pt>
                <c:pt idx="1806">
                  <c:v>43417.312593113427</c:v>
                </c:pt>
                <c:pt idx="1807">
                  <c:v>43417.323009837964</c:v>
                </c:pt>
                <c:pt idx="1808">
                  <c:v>43417.333426562502</c:v>
                </c:pt>
                <c:pt idx="1809">
                  <c:v>43417.343843287039</c:v>
                </c:pt>
                <c:pt idx="1810">
                  <c:v>43417.354260011576</c:v>
                </c:pt>
                <c:pt idx="1811">
                  <c:v>43417.364676736113</c:v>
                </c:pt>
                <c:pt idx="1812">
                  <c:v>43417.375093460651</c:v>
                </c:pt>
                <c:pt idx="1813">
                  <c:v>43417.385510185188</c:v>
                </c:pt>
                <c:pt idx="1814">
                  <c:v>43417.395926909725</c:v>
                </c:pt>
                <c:pt idx="1815">
                  <c:v>43417.406343634262</c:v>
                </c:pt>
                <c:pt idx="1816">
                  <c:v>43417.416760358799</c:v>
                </c:pt>
                <c:pt idx="1817">
                  <c:v>43417.427177083337</c:v>
                </c:pt>
                <c:pt idx="1818">
                  <c:v>43417.437593807874</c:v>
                </c:pt>
                <c:pt idx="1819">
                  <c:v>43417.448010532411</c:v>
                </c:pt>
                <c:pt idx="1820">
                  <c:v>43417.458427256941</c:v>
                </c:pt>
                <c:pt idx="1821">
                  <c:v>43417.468843981478</c:v>
                </c:pt>
                <c:pt idx="1822">
                  <c:v>43417.479260706015</c:v>
                </c:pt>
                <c:pt idx="1823">
                  <c:v>43417.489677430553</c:v>
                </c:pt>
                <c:pt idx="1824">
                  <c:v>43417.50009415509</c:v>
                </c:pt>
                <c:pt idx="1825">
                  <c:v>43417.510510879627</c:v>
                </c:pt>
                <c:pt idx="1826">
                  <c:v>43417.520927604164</c:v>
                </c:pt>
                <c:pt idx="1827">
                  <c:v>43417.531344328701</c:v>
                </c:pt>
                <c:pt idx="1828">
                  <c:v>43417.541761053239</c:v>
                </c:pt>
                <c:pt idx="1829">
                  <c:v>43417.552177777776</c:v>
                </c:pt>
                <c:pt idx="1830">
                  <c:v>43417.562594502313</c:v>
                </c:pt>
                <c:pt idx="1831">
                  <c:v>43417.57301122685</c:v>
                </c:pt>
                <c:pt idx="1832">
                  <c:v>43417.583427951387</c:v>
                </c:pt>
                <c:pt idx="1833">
                  <c:v>43417.593844675925</c:v>
                </c:pt>
                <c:pt idx="1834">
                  <c:v>43417.604261400462</c:v>
                </c:pt>
                <c:pt idx="1835">
                  <c:v>43417.614678124999</c:v>
                </c:pt>
                <c:pt idx="1836">
                  <c:v>43417.625094849536</c:v>
                </c:pt>
                <c:pt idx="1837">
                  <c:v>43417.635511574073</c:v>
                </c:pt>
                <c:pt idx="1838">
                  <c:v>43417.645928298611</c:v>
                </c:pt>
                <c:pt idx="1839">
                  <c:v>43417.656345023148</c:v>
                </c:pt>
                <c:pt idx="1840">
                  <c:v>43417.666761747685</c:v>
                </c:pt>
                <c:pt idx="1841">
                  <c:v>43417.677178472222</c:v>
                </c:pt>
                <c:pt idx="1842">
                  <c:v>43417.68759519676</c:v>
                </c:pt>
                <c:pt idx="1843">
                  <c:v>43417.698011921297</c:v>
                </c:pt>
                <c:pt idx="1844">
                  <c:v>43417.708428645834</c:v>
                </c:pt>
                <c:pt idx="1845">
                  <c:v>43417.718845370371</c:v>
                </c:pt>
                <c:pt idx="1846">
                  <c:v>43417.729262094908</c:v>
                </c:pt>
                <c:pt idx="1847">
                  <c:v>43417.739678819446</c:v>
                </c:pt>
                <c:pt idx="1848">
                  <c:v>43417.750095543983</c:v>
                </c:pt>
                <c:pt idx="1849">
                  <c:v>43417.76051226852</c:v>
                </c:pt>
                <c:pt idx="1850">
                  <c:v>43417.770928993057</c:v>
                </c:pt>
                <c:pt idx="1851">
                  <c:v>43417.781345717594</c:v>
                </c:pt>
                <c:pt idx="1852">
                  <c:v>43417.791762442132</c:v>
                </c:pt>
                <c:pt idx="1853">
                  <c:v>43417.802179166669</c:v>
                </c:pt>
                <c:pt idx="1854">
                  <c:v>43417.812595891206</c:v>
                </c:pt>
                <c:pt idx="1855">
                  <c:v>43417.823012615743</c:v>
                </c:pt>
                <c:pt idx="1856">
                  <c:v>43417.83342934028</c:v>
                </c:pt>
                <c:pt idx="1857">
                  <c:v>43417.843846064818</c:v>
                </c:pt>
                <c:pt idx="1858">
                  <c:v>43417.854262789355</c:v>
                </c:pt>
                <c:pt idx="1859">
                  <c:v>43417.864679513892</c:v>
                </c:pt>
                <c:pt idx="1860">
                  <c:v>43417.875096238429</c:v>
                </c:pt>
                <c:pt idx="1861">
                  <c:v>43417.885512962966</c:v>
                </c:pt>
                <c:pt idx="1862">
                  <c:v>43417.895929687496</c:v>
                </c:pt>
                <c:pt idx="1863">
                  <c:v>43417.906346412034</c:v>
                </c:pt>
                <c:pt idx="1864">
                  <c:v>43417.916763136571</c:v>
                </c:pt>
                <c:pt idx="1865">
                  <c:v>43417.927179861108</c:v>
                </c:pt>
                <c:pt idx="1866">
                  <c:v>43417.937596585645</c:v>
                </c:pt>
                <c:pt idx="1867">
                  <c:v>43417.948013310182</c:v>
                </c:pt>
                <c:pt idx="1868">
                  <c:v>43417.95843003472</c:v>
                </c:pt>
                <c:pt idx="1869">
                  <c:v>43417.968846759257</c:v>
                </c:pt>
                <c:pt idx="1870">
                  <c:v>43417.979263483794</c:v>
                </c:pt>
                <c:pt idx="1871">
                  <c:v>43417.989680208331</c:v>
                </c:pt>
                <c:pt idx="1872">
                  <c:v>43418.000096932868</c:v>
                </c:pt>
                <c:pt idx="1873">
                  <c:v>43418.010513657406</c:v>
                </c:pt>
                <c:pt idx="1874">
                  <c:v>43418.020930381943</c:v>
                </c:pt>
                <c:pt idx="1875">
                  <c:v>43418.03134710648</c:v>
                </c:pt>
                <c:pt idx="1876">
                  <c:v>43418.041763831017</c:v>
                </c:pt>
                <c:pt idx="1877">
                  <c:v>43418.052180555555</c:v>
                </c:pt>
                <c:pt idx="1878">
                  <c:v>43418.062597280092</c:v>
                </c:pt>
                <c:pt idx="1879">
                  <c:v>43418.073014004629</c:v>
                </c:pt>
                <c:pt idx="1880">
                  <c:v>43418.083430729166</c:v>
                </c:pt>
                <c:pt idx="1881">
                  <c:v>43418.093847453703</c:v>
                </c:pt>
                <c:pt idx="1882">
                  <c:v>43418.104264178241</c:v>
                </c:pt>
                <c:pt idx="1883">
                  <c:v>43418.114680902778</c:v>
                </c:pt>
                <c:pt idx="1884">
                  <c:v>43418.125097627315</c:v>
                </c:pt>
                <c:pt idx="1885">
                  <c:v>43418.135514351852</c:v>
                </c:pt>
                <c:pt idx="1886">
                  <c:v>43418.145931076389</c:v>
                </c:pt>
                <c:pt idx="1887">
                  <c:v>43418.156347800927</c:v>
                </c:pt>
                <c:pt idx="1888">
                  <c:v>43418.166764525464</c:v>
                </c:pt>
                <c:pt idx="1889">
                  <c:v>43418.177181250001</c:v>
                </c:pt>
                <c:pt idx="1890">
                  <c:v>43418.187597974538</c:v>
                </c:pt>
                <c:pt idx="1891">
                  <c:v>43418.198014699075</c:v>
                </c:pt>
                <c:pt idx="1892">
                  <c:v>43418.208431423613</c:v>
                </c:pt>
                <c:pt idx="1893">
                  <c:v>43418.21884814815</c:v>
                </c:pt>
                <c:pt idx="1894">
                  <c:v>43418.229264872687</c:v>
                </c:pt>
                <c:pt idx="1895">
                  <c:v>43418.239681597224</c:v>
                </c:pt>
                <c:pt idx="1896">
                  <c:v>43418.250098321761</c:v>
                </c:pt>
                <c:pt idx="1897">
                  <c:v>43418.260515046299</c:v>
                </c:pt>
                <c:pt idx="1898">
                  <c:v>43418.270931770836</c:v>
                </c:pt>
                <c:pt idx="1899">
                  <c:v>43418.281348495373</c:v>
                </c:pt>
                <c:pt idx="1900">
                  <c:v>43418.29176521991</c:v>
                </c:pt>
                <c:pt idx="1901">
                  <c:v>43418.302181944448</c:v>
                </c:pt>
                <c:pt idx="1902">
                  <c:v>43418.312598668985</c:v>
                </c:pt>
                <c:pt idx="1903">
                  <c:v>43418.323015393522</c:v>
                </c:pt>
                <c:pt idx="1904">
                  <c:v>43418.333432118059</c:v>
                </c:pt>
                <c:pt idx="1905">
                  <c:v>43418.343848842589</c:v>
                </c:pt>
                <c:pt idx="1906">
                  <c:v>43418.354265567126</c:v>
                </c:pt>
                <c:pt idx="1907">
                  <c:v>43418.364682291663</c:v>
                </c:pt>
                <c:pt idx="1908">
                  <c:v>43418.375099016201</c:v>
                </c:pt>
                <c:pt idx="1909">
                  <c:v>43418.385515740738</c:v>
                </c:pt>
                <c:pt idx="1910">
                  <c:v>43418.395932465275</c:v>
                </c:pt>
                <c:pt idx="1911">
                  <c:v>43418.406349189812</c:v>
                </c:pt>
                <c:pt idx="1912">
                  <c:v>43418.41676591435</c:v>
                </c:pt>
                <c:pt idx="1913">
                  <c:v>43418.427182638887</c:v>
                </c:pt>
                <c:pt idx="1914">
                  <c:v>43418.437599363424</c:v>
                </c:pt>
                <c:pt idx="1915">
                  <c:v>43418.448016087961</c:v>
                </c:pt>
                <c:pt idx="1916">
                  <c:v>43418.458432812498</c:v>
                </c:pt>
                <c:pt idx="1917">
                  <c:v>43418.468849537036</c:v>
                </c:pt>
                <c:pt idx="1918">
                  <c:v>43418.479266261573</c:v>
                </c:pt>
                <c:pt idx="1919">
                  <c:v>43418.48968298611</c:v>
                </c:pt>
                <c:pt idx="1920">
                  <c:v>43418.500099710647</c:v>
                </c:pt>
                <c:pt idx="1921">
                  <c:v>43418.510516435184</c:v>
                </c:pt>
                <c:pt idx="1922">
                  <c:v>43418.520933159722</c:v>
                </c:pt>
                <c:pt idx="1923">
                  <c:v>43418.531349884259</c:v>
                </c:pt>
                <c:pt idx="1924">
                  <c:v>43418.541766608796</c:v>
                </c:pt>
                <c:pt idx="1925">
                  <c:v>43418.552183333333</c:v>
                </c:pt>
                <c:pt idx="1926">
                  <c:v>43418.56260005787</c:v>
                </c:pt>
                <c:pt idx="1927">
                  <c:v>43418.573016782408</c:v>
                </c:pt>
                <c:pt idx="1928">
                  <c:v>43418.583433506945</c:v>
                </c:pt>
                <c:pt idx="1929">
                  <c:v>43418.593850231482</c:v>
                </c:pt>
                <c:pt idx="1930">
                  <c:v>43418.604266956019</c:v>
                </c:pt>
                <c:pt idx="1931">
                  <c:v>43418.614683680556</c:v>
                </c:pt>
                <c:pt idx="1932">
                  <c:v>43418.625100405094</c:v>
                </c:pt>
                <c:pt idx="1933">
                  <c:v>43418.635517129631</c:v>
                </c:pt>
                <c:pt idx="1934">
                  <c:v>43418.645933854168</c:v>
                </c:pt>
                <c:pt idx="1935">
                  <c:v>43418.656350578705</c:v>
                </c:pt>
                <c:pt idx="1936">
                  <c:v>43418.666767303243</c:v>
                </c:pt>
                <c:pt idx="1937">
                  <c:v>43418.67718402778</c:v>
                </c:pt>
                <c:pt idx="1938">
                  <c:v>43418.687600752317</c:v>
                </c:pt>
                <c:pt idx="1939">
                  <c:v>43418.698017476854</c:v>
                </c:pt>
                <c:pt idx="1940">
                  <c:v>43418.708434201391</c:v>
                </c:pt>
                <c:pt idx="1941">
                  <c:v>43418.718850925929</c:v>
                </c:pt>
                <c:pt idx="1942">
                  <c:v>43418.729267650466</c:v>
                </c:pt>
                <c:pt idx="1943">
                  <c:v>43418.739684375003</c:v>
                </c:pt>
                <c:pt idx="1944">
                  <c:v>43418.75010109954</c:v>
                </c:pt>
                <c:pt idx="1945">
                  <c:v>43418.760517824077</c:v>
                </c:pt>
                <c:pt idx="1946">
                  <c:v>43418.770934548615</c:v>
                </c:pt>
                <c:pt idx="1947">
                  <c:v>43418.781351273145</c:v>
                </c:pt>
                <c:pt idx="1948">
                  <c:v>43418.791767997682</c:v>
                </c:pt>
                <c:pt idx="1949">
                  <c:v>43418.802184722219</c:v>
                </c:pt>
                <c:pt idx="1950">
                  <c:v>43418.812601446756</c:v>
                </c:pt>
                <c:pt idx="1951">
                  <c:v>43418.823018171293</c:v>
                </c:pt>
                <c:pt idx="1952">
                  <c:v>43418.833434895831</c:v>
                </c:pt>
                <c:pt idx="1953">
                  <c:v>43418.843851620368</c:v>
                </c:pt>
                <c:pt idx="1954">
                  <c:v>43418.854268344905</c:v>
                </c:pt>
                <c:pt idx="1955">
                  <c:v>43418.864685069442</c:v>
                </c:pt>
                <c:pt idx="1956">
                  <c:v>43418.875101793979</c:v>
                </c:pt>
                <c:pt idx="1957">
                  <c:v>43418.885518518517</c:v>
                </c:pt>
                <c:pt idx="1958">
                  <c:v>43418.895935243054</c:v>
                </c:pt>
                <c:pt idx="1959">
                  <c:v>43418.906351967591</c:v>
                </c:pt>
                <c:pt idx="1960">
                  <c:v>43418.916768692128</c:v>
                </c:pt>
                <c:pt idx="1961">
                  <c:v>43418.927185416665</c:v>
                </c:pt>
                <c:pt idx="1962">
                  <c:v>43418.937602141203</c:v>
                </c:pt>
                <c:pt idx="1963">
                  <c:v>43418.94801886574</c:v>
                </c:pt>
                <c:pt idx="1964">
                  <c:v>43418.958435590277</c:v>
                </c:pt>
                <c:pt idx="1965">
                  <c:v>43418.968852314814</c:v>
                </c:pt>
                <c:pt idx="1966">
                  <c:v>43418.979269039351</c:v>
                </c:pt>
                <c:pt idx="1967">
                  <c:v>43418.989685763889</c:v>
                </c:pt>
                <c:pt idx="1968">
                  <c:v>43419.000102488426</c:v>
                </c:pt>
                <c:pt idx="1969">
                  <c:v>43419.010519212963</c:v>
                </c:pt>
                <c:pt idx="1970">
                  <c:v>43419.0209359375</c:v>
                </c:pt>
                <c:pt idx="1971">
                  <c:v>43419.031352662038</c:v>
                </c:pt>
                <c:pt idx="1972">
                  <c:v>43419.041769386575</c:v>
                </c:pt>
                <c:pt idx="1973">
                  <c:v>43419.052186111112</c:v>
                </c:pt>
                <c:pt idx="1974">
                  <c:v>43419.062602835649</c:v>
                </c:pt>
                <c:pt idx="1975">
                  <c:v>43419.073019560186</c:v>
                </c:pt>
                <c:pt idx="1976">
                  <c:v>43419.083436284724</c:v>
                </c:pt>
                <c:pt idx="1977">
                  <c:v>43419.093853009261</c:v>
                </c:pt>
                <c:pt idx="1978">
                  <c:v>43419.104269733798</c:v>
                </c:pt>
                <c:pt idx="1979">
                  <c:v>43419.114686458335</c:v>
                </c:pt>
                <c:pt idx="1980">
                  <c:v>43419.125103182872</c:v>
                </c:pt>
                <c:pt idx="1981">
                  <c:v>43419.13551990741</c:v>
                </c:pt>
                <c:pt idx="1982">
                  <c:v>43419.145936631947</c:v>
                </c:pt>
                <c:pt idx="1983">
                  <c:v>43419.156353356484</c:v>
                </c:pt>
                <c:pt idx="1984">
                  <c:v>43419.166770081021</c:v>
                </c:pt>
                <c:pt idx="1985">
                  <c:v>43419.177186805558</c:v>
                </c:pt>
                <c:pt idx="1986">
                  <c:v>43419.187603530096</c:v>
                </c:pt>
                <c:pt idx="1987">
                  <c:v>43419.198020254633</c:v>
                </c:pt>
                <c:pt idx="1988">
                  <c:v>43419.20843697917</c:v>
                </c:pt>
                <c:pt idx="1989">
                  <c:v>43419.218853703707</c:v>
                </c:pt>
                <c:pt idx="1990">
                  <c:v>43419.229270428237</c:v>
                </c:pt>
                <c:pt idx="1991">
                  <c:v>43419.239687152774</c:v>
                </c:pt>
                <c:pt idx="1992">
                  <c:v>43419.250103877312</c:v>
                </c:pt>
                <c:pt idx="1993">
                  <c:v>43419.260520601849</c:v>
                </c:pt>
                <c:pt idx="1994">
                  <c:v>43419.270937326386</c:v>
                </c:pt>
                <c:pt idx="1995">
                  <c:v>43419.281354050923</c:v>
                </c:pt>
                <c:pt idx="1996">
                  <c:v>43419.29177077546</c:v>
                </c:pt>
                <c:pt idx="1997">
                  <c:v>43419.302187499998</c:v>
                </c:pt>
                <c:pt idx="1998">
                  <c:v>43419.312604224535</c:v>
                </c:pt>
                <c:pt idx="1999">
                  <c:v>43419.323020949072</c:v>
                </c:pt>
                <c:pt idx="2000">
                  <c:v>43419.333437673609</c:v>
                </c:pt>
                <c:pt idx="2001">
                  <c:v>43419.343854398147</c:v>
                </c:pt>
                <c:pt idx="2002">
                  <c:v>43419.354271122684</c:v>
                </c:pt>
                <c:pt idx="2003">
                  <c:v>43419.364687847221</c:v>
                </c:pt>
                <c:pt idx="2004">
                  <c:v>43419.375104571758</c:v>
                </c:pt>
                <c:pt idx="2005">
                  <c:v>43419.385521296295</c:v>
                </c:pt>
                <c:pt idx="2006">
                  <c:v>43419.395938020833</c:v>
                </c:pt>
                <c:pt idx="2007">
                  <c:v>43419.40635474537</c:v>
                </c:pt>
                <c:pt idx="2008">
                  <c:v>43419.416771469907</c:v>
                </c:pt>
                <c:pt idx="2009">
                  <c:v>43419.427188194444</c:v>
                </c:pt>
                <c:pt idx="2010">
                  <c:v>43419.437604918981</c:v>
                </c:pt>
                <c:pt idx="2011">
                  <c:v>43419.448021643519</c:v>
                </c:pt>
                <c:pt idx="2012">
                  <c:v>43419.458438368056</c:v>
                </c:pt>
                <c:pt idx="2013">
                  <c:v>43419.468855092593</c:v>
                </c:pt>
                <c:pt idx="2014">
                  <c:v>43419.47927181713</c:v>
                </c:pt>
                <c:pt idx="2015">
                  <c:v>43419.489688541667</c:v>
                </c:pt>
                <c:pt idx="2016">
                  <c:v>43419.500105266205</c:v>
                </c:pt>
                <c:pt idx="2017">
                  <c:v>43419.510521990742</c:v>
                </c:pt>
                <c:pt idx="2018">
                  <c:v>43419.520938715279</c:v>
                </c:pt>
                <c:pt idx="2019">
                  <c:v>43419.531355439816</c:v>
                </c:pt>
                <c:pt idx="2020">
                  <c:v>43419.541772164353</c:v>
                </c:pt>
                <c:pt idx="2021">
                  <c:v>43419.552188888891</c:v>
                </c:pt>
                <c:pt idx="2022">
                  <c:v>43419.562605613428</c:v>
                </c:pt>
                <c:pt idx="2023">
                  <c:v>43419.573022337965</c:v>
                </c:pt>
                <c:pt idx="2024">
                  <c:v>43419.583439062502</c:v>
                </c:pt>
                <c:pt idx="2025">
                  <c:v>43419.59385578704</c:v>
                </c:pt>
                <c:pt idx="2026">
                  <c:v>43419.604272511577</c:v>
                </c:pt>
                <c:pt idx="2027">
                  <c:v>43419.614689236114</c:v>
                </c:pt>
                <c:pt idx="2028">
                  <c:v>43419.625105960651</c:v>
                </c:pt>
                <c:pt idx="2029">
                  <c:v>43419.635522685188</c:v>
                </c:pt>
                <c:pt idx="2030">
                  <c:v>43419.645939409726</c:v>
                </c:pt>
                <c:pt idx="2031">
                  <c:v>43419.656356134263</c:v>
                </c:pt>
                <c:pt idx="2032">
                  <c:v>43419.666772858793</c:v>
                </c:pt>
                <c:pt idx="2033">
                  <c:v>43419.67718958333</c:v>
                </c:pt>
                <c:pt idx="2034">
                  <c:v>43419.687606307867</c:v>
                </c:pt>
                <c:pt idx="2035">
                  <c:v>43419.698023032404</c:v>
                </c:pt>
                <c:pt idx="2036">
                  <c:v>43419.708439756942</c:v>
                </c:pt>
                <c:pt idx="2037">
                  <c:v>43419.718856481479</c:v>
                </c:pt>
                <c:pt idx="2038">
                  <c:v>43419.729273206016</c:v>
                </c:pt>
                <c:pt idx="2039">
                  <c:v>43419.739689930553</c:v>
                </c:pt>
                <c:pt idx="2040">
                  <c:v>43419.75010665509</c:v>
                </c:pt>
                <c:pt idx="2041">
                  <c:v>43419.760523379628</c:v>
                </c:pt>
                <c:pt idx="2042">
                  <c:v>43419.770940104165</c:v>
                </c:pt>
                <c:pt idx="2043">
                  <c:v>43419.781356828702</c:v>
                </c:pt>
                <c:pt idx="2044">
                  <c:v>43419.791773553239</c:v>
                </c:pt>
                <c:pt idx="2045">
                  <c:v>43419.802190277776</c:v>
                </c:pt>
                <c:pt idx="2046">
                  <c:v>43419.812607002314</c:v>
                </c:pt>
                <c:pt idx="2047">
                  <c:v>43419.823023726851</c:v>
                </c:pt>
                <c:pt idx="2048">
                  <c:v>43419.833440451388</c:v>
                </c:pt>
                <c:pt idx="2049">
                  <c:v>43419.843857175925</c:v>
                </c:pt>
                <c:pt idx="2050">
                  <c:v>43419.854273900462</c:v>
                </c:pt>
                <c:pt idx="2051">
                  <c:v>43419.864690625</c:v>
                </c:pt>
                <c:pt idx="2052">
                  <c:v>43419.875107349537</c:v>
                </c:pt>
                <c:pt idx="2053">
                  <c:v>43419.885524074074</c:v>
                </c:pt>
                <c:pt idx="2054">
                  <c:v>43419.895940798611</c:v>
                </c:pt>
                <c:pt idx="2055">
                  <c:v>43419.906357523148</c:v>
                </c:pt>
                <c:pt idx="2056">
                  <c:v>43419.916774247686</c:v>
                </c:pt>
                <c:pt idx="2057">
                  <c:v>43419.927190972223</c:v>
                </c:pt>
                <c:pt idx="2058">
                  <c:v>43419.93760769676</c:v>
                </c:pt>
                <c:pt idx="2059">
                  <c:v>43419.948024421297</c:v>
                </c:pt>
                <c:pt idx="2060">
                  <c:v>43419.958441145835</c:v>
                </c:pt>
                <c:pt idx="2061">
                  <c:v>43419.968857870372</c:v>
                </c:pt>
                <c:pt idx="2062">
                  <c:v>43419.979274594909</c:v>
                </c:pt>
                <c:pt idx="2063">
                  <c:v>43419.989691319446</c:v>
                </c:pt>
                <c:pt idx="2064">
                  <c:v>43420.000108043983</c:v>
                </c:pt>
                <c:pt idx="2065">
                  <c:v>43420.010524768521</c:v>
                </c:pt>
                <c:pt idx="2066">
                  <c:v>43420.020941493058</c:v>
                </c:pt>
                <c:pt idx="2067">
                  <c:v>43420.031358217595</c:v>
                </c:pt>
                <c:pt idx="2068">
                  <c:v>43420.041774942132</c:v>
                </c:pt>
                <c:pt idx="2069">
                  <c:v>43420.052191666669</c:v>
                </c:pt>
                <c:pt idx="2070">
                  <c:v>43420.062608391207</c:v>
                </c:pt>
                <c:pt idx="2071">
                  <c:v>43420.073025115744</c:v>
                </c:pt>
                <c:pt idx="2072">
                  <c:v>43420.083441840281</c:v>
                </c:pt>
                <c:pt idx="2073">
                  <c:v>43420.093858564818</c:v>
                </c:pt>
                <c:pt idx="2074">
                  <c:v>43420.104275289355</c:v>
                </c:pt>
                <c:pt idx="2075">
                  <c:v>43420.114692013885</c:v>
                </c:pt>
                <c:pt idx="2076">
                  <c:v>43420.125108738423</c:v>
                </c:pt>
                <c:pt idx="2077">
                  <c:v>43420.13552546296</c:v>
                </c:pt>
                <c:pt idx="2078">
                  <c:v>43420.145942187497</c:v>
                </c:pt>
                <c:pt idx="2079">
                  <c:v>43420.156358912034</c:v>
                </c:pt>
                <c:pt idx="2080">
                  <c:v>43420.166775636571</c:v>
                </c:pt>
                <c:pt idx="2081">
                  <c:v>43420.177192361109</c:v>
                </c:pt>
                <c:pt idx="2082">
                  <c:v>43420.187609085646</c:v>
                </c:pt>
                <c:pt idx="2083">
                  <c:v>43420.198025810183</c:v>
                </c:pt>
                <c:pt idx="2084">
                  <c:v>43420.20844253472</c:v>
                </c:pt>
                <c:pt idx="2085">
                  <c:v>43420.218859259257</c:v>
                </c:pt>
                <c:pt idx="2086">
                  <c:v>43420.229275983795</c:v>
                </c:pt>
                <c:pt idx="2087">
                  <c:v>43420.239692708332</c:v>
                </c:pt>
                <c:pt idx="2088">
                  <c:v>43420.250109432869</c:v>
                </c:pt>
                <c:pt idx="2089">
                  <c:v>43420.260526157406</c:v>
                </c:pt>
                <c:pt idx="2090">
                  <c:v>43420.270942881943</c:v>
                </c:pt>
                <c:pt idx="2091">
                  <c:v>43420.281359606481</c:v>
                </c:pt>
                <c:pt idx="2092">
                  <c:v>43420.291776331018</c:v>
                </c:pt>
                <c:pt idx="2093">
                  <c:v>43420.302193055555</c:v>
                </c:pt>
                <c:pt idx="2094">
                  <c:v>43420.312609780092</c:v>
                </c:pt>
                <c:pt idx="2095">
                  <c:v>43420.32302650463</c:v>
                </c:pt>
                <c:pt idx="2096">
                  <c:v>43420.333443229167</c:v>
                </c:pt>
                <c:pt idx="2097">
                  <c:v>43420.343859953704</c:v>
                </c:pt>
                <c:pt idx="2098">
                  <c:v>43420.354276678241</c:v>
                </c:pt>
                <c:pt idx="2099">
                  <c:v>43420.364693402778</c:v>
                </c:pt>
                <c:pt idx="2100">
                  <c:v>43420.375110127316</c:v>
                </c:pt>
                <c:pt idx="2101">
                  <c:v>43420.385526851853</c:v>
                </c:pt>
                <c:pt idx="2102">
                  <c:v>43420.39594357639</c:v>
                </c:pt>
                <c:pt idx="2103">
                  <c:v>43420.406360300927</c:v>
                </c:pt>
                <c:pt idx="2104">
                  <c:v>43420.416777025464</c:v>
                </c:pt>
                <c:pt idx="2105">
                  <c:v>43420.427193750002</c:v>
                </c:pt>
                <c:pt idx="2106">
                  <c:v>43420.437610474539</c:v>
                </c:pt>
                <c:pt idx="2107">
                  <c:v>43420.448027199076</c:v>
                </c:pt>
                <c:pt idx="2108">
                  <c:v>43420.458443923613</c:v>
                </c:pt>
                <c:pt idx="2109">
                  <c:v>43420.46886064815</c:v>
                </c:pt>
                <c:pt idx="2110">
                  <c:v>43420.479277372688</c:v>
                </c:pt>
                <c:pt idx="2111">
                  <c:v>43420.489694097225</c:v>
                </c:pt>
                <c:pt idx="2112">
                  <c:v>43420.500110821762</c:v>
                </c:pt>
                <c:pt idx="2113">
                  <c:v>43420.510527546299</c:v>
                </c:pt>
                <c:pt idx="2114">
                  <c:v>43420.520944270836</c:v>
                </c:pt>
                <c:pt idx="2115">
                  <c:v>43420.531360995374</c:v>
                </c:pt>
                <c:pt idx="2116">
                  <c:v>43420.541777719911</c:v>
                </c:pt>
                <c:pt idx="2117">
                  <c:v>43420.552194444441</c:v>
                </c:pt>
                <c:pt idx="2118">
                  <c:v>43420.562611168978</c:v>
                </c:pt>
                <c:pt idx="2119">
                  <c:v>43420.573027893515</c:v>
                </c:pt>
                <c:pt idx="2120">
                  <c:v>43420.583444618052</c:v>
                </c:pt>
                <c:pt idx="2121">
                  <c:v>43420.59386134259</c:v>
                </c:pt>
                <c:pt idx="2122">
                  <c:v>43420.604278067127</c:v>
                </c:pt>
                <c:pt idx="2123">
                  <c:v>43420.614694791664</c:v>
                </c:pt>
                <c:pt idx="2124">
                  <c:v>43420.625111516201</c:v>
                </c:pt>
                <c:pt idx="2125">
                  <c:v>43420.635528240738</c:v>
                </c:pt>
                <c:pt idx="2126">
                  <c:v>43420.645944965276</c:v>
                </c:pt>
                <c:pt idx="2127">
                  <c:v>43420.656361689813</c:v>
                </c:pt>
                <c:pt idx="2128">
                  <c:v>43420.66677841435</c:v>
                </c:pt>
                <c:pt idx="2129">
                  <c:v>43420.677195138887</c:v>
                </c:pt>
                <c:pt idx="2130">
                  <c:v>43420.687611863425</c:v>
                </c:pt>
                <c:pt idx="2131">
                  <c:v>43420.698028587962</c:v>
                </c:pt>
                <c:pt idx="2132">
                  <c:v>43420.708445312499</c:v>
                </c:pt>
                <c:pt idx="2133">
                  <c:v>43420.718862037036</c:v>
                </c:pt>
                <c:pt idx="2134">
                  <c:v>43420.729278761573</c:v>
                </c:pt>
                <c:pt idx="2135">
                  <c:v>43420.739695486111</c:v>
                </c:pt>
                <c:pt idx="2136">
                  <c:v>43420.750112210648</c:v>
                </c:pt>
                <c:pt idx="2137">
                  <c:v>43420.760528935185</c:v>
                </c:pt>
                <c:pt idx="2138">
                  <c:v>43420.770945659722</c:v>
                </c:pt>
                <c:pt idx="2139">
                  <c:v>43420.781362384259</c:v>
                </c:pt>
                <c:pt idx="2140">
                  <c:v>43420.791779108797</c:v>
                </c:pt>
                <c:pt idx="2141">
                  <c:v>43420.802195833334</c:v>
                </c:pt>
                <c:pt idx="2142">
                  <c:v>43420.812612557871</c:v>
                </c:pt>
                <c:pt idx="2143">
                  <c:v>43420.823029282408</c:v>
                </c:pt>
                <c:pt idx="2144">
                  <c:v>43420.833446006945</c:v>
                </c:pt>
                <c:pt idx="2145">
                  <c:v>43420.843862731483</c:v>
                </c:pt>
                <c:pt idx="2146">
                  <c:v>43420.85427945602</c:v>
                </c:pt>
                <c:pt idx="2147">
                  <c:v>43420.864696180557</c:v>
                </c:pt>
                <c:pt idx="2148">
                  <c:v>43420.875112905094</c:v>
                </c:pt>
                <c:pt idx="2149">
                  <c:v>43420.885529629631</c:v>
                </c:pt>
                <c:pt idx="2150">
                  <c:v>43420.895946354169</c:v>
                </c:pt>
                <c:pt idx="2151">
                  <c:v>43420.906363078706</c:v>
                </c:pt>
                <c:pt idx="2152">
                  <c:v>43420.916779803243</c:v>
                </c:pt>
                <c:pt idx="2153">
                  <c:v>43420.92719652778</c:v>
                </c:pt>
                <c:pt idx="2154">
                  <c:v>43420.937613252318</c:v>
                </c:pt>
                <c:pt idx="2155">
                  <c:v>43420.948029976855</c:v>
                </c:pt>
                <c:pt idx="2156">
                  <c:v>43420.958446701392</c:v>
                </c:pt>
                <c:pt idx="2157">
                  <c:v>43420.968863425929</c:v>
                </c:pt>
                <c:pt idx="2158">
                  <c:v>43420.979280150466</c:v>
                </c:pt>
                <c:pt idx="2159">
                  <c:v>43420.989696875004</c:v>
                </c:pt>
                <c:pt idx="2160">
                  <c:v>43421.000113599534</c:v>
                </c:pt>
                <c:pt idx="2161">
                  <c:v>43421.010530324071</c:v>
                </c:pt>
                <c:pt idx="2162">
                  <c:v>43421.020947048608</c:v>
                </c:pt>
                <c:pt idx="2163">
                  <c:v>43421.031363773145</c:v>
                </c:pt>
                <c:pt idx="2164">
                  <c:v>43421.041780497682</c:v>
                </c:pt>
                <c:pt idx="2165">
                  <c:v>43421.05219722222</c:v>
                </c:pt>
                <c:pt idx="2166">
                  <c:v>43421.062613946757</c:v>
                </c:pt>
                <c:pt idx="2167">
                  <c:v>43421.073030671294</c:v>
                </c:pt>
                <c:pt idx="2168">
                  <c:v>43421.083447395831</c:v>
                </c:pt>
                <c:pt idx="2169">
                  <c:v>43421.093864120368</c:v>
                </c:pt>
                <c:pt idx="2170">
                  <c:v>43421.104280844906</c:v>
                </c:pt>
                <c:pt idx="2171">
                  <c:v>43421.114697569443</c:v>
                </c:pt>
                <c:pt idx="2172">
                  <c:v>43421.12511429398</c:v>
                </c:pt>
                <c:pt idx="2173">
                  <c:v>43421.135531018517</c:v>
                </c:pt>
                <c:pt idx="2174">
                  <c:v>43421.145947743054</c:v>
                </c:pt>
                <c:pt idx="2175">
                  <c:v>43421.156364467592</c:v>
                </c:pt>
                <c:pt idx="2176">
                  <c:v>43421.166781192129</c:v>
                </c:pt>
                <c:pt idx="2177">
                  <c:v>43421.177197916666</c:v>
                </c:pt>
                <c:pt idx="2178">
                  <c:v>43421.187614641203</c:v>
                </c:pt>
                <c:pt idx="2179">
                  <c:v>43421.19803136574</c:v>
                </c:pt>
                <c:pt idx="2180">
                  <c:v>43421.208448090278</c:v>
                </c:pt>
                <c:pt idx="2181">
                  <c:v>43421.218864814815</c:v>
                </c:pt>
                <c:pt idx="2182">
                  <c:v>43421.229281539352</c:v>
                </c:pt>
                <c:pt idx="2183">
                  <c:v>43421.239698263889</c:v>
                </c:pt>
                <c:pt idx="2184">
                  <c:v>43421.250114988427</c:v>
                </c:pt>
                <c:pt idx="2185">
                  <c:v>43421.260531712964</c:v>
                </c:pt>
                <c:pt idx="2186">
                  <c:v>43421.270948437501</c:v>
                </c:pt>
                <c:pt idx="2187">
                  <c:v>43421.281365162038</c:v>
                </c:pt>
                <c:pt idx="2188">
                  <c:v>43421.291781886575</c:v>
                </c:pt>
                <c:pt idx="2189">
                  <c:v>43421.302198611113</c:v>
                </c:pt>
                <c:pt idx="2190">
                  <c:v>43421.31261533565</c:v>
                </c:pt>
                <c:pt idx="2191">
                  <c:v>43421.323032060187</c:v>
                </c:pt>
                <c:pt idx="2192">
                  <c:v>43421.333448784724</c:v>
                </c:pt>
                <c:pt idx="2193">
                  <c:v>43421.343865509261</c:v>
                </c:pt>
                <c:pt idx="2194">
                  <c:v>43421.354282233799</c:v>
                </c:pt>
                <c:pt idx="2195">
                  <c:v>43421.364698958336</c:v>
                </c:pt>
                <c:pt idx="2196">
                  <c:v>43421.375115682873</c:v>
                </c:pt>
                <c:pt idx="2197">
                  <c:v>43421.38553240741</c:v>
                </c:pt>
                <c:pt idx="2198">
                  <c:v>43421.395949131947</c:v>
                </c:pt>
                <c:pt idx="2199">
                  <c:v>43421.406365856485</c:v>
                </c:pt>
                <c:pt idx="2200">
                  <c:v>43421.416782581022</c:v>
                </c:pt>
                <c:pt idx="2201">
                  <c:v>43421.427199305559</c:v>
                </c:pt>
                <c:pt idx="2202">
                  <c:v>43421.437616030089</c:v>
                </c:pt>
                <c:pt idx="2203">
                  <c:v>43421.448032754626</c:v>
                </c:pt>
                <c:pt idx="2204">
                  <c:v>43421.458449479163</c:v>
                </c:pt>
                <c:pt idx="2205">
                  <c:v>43421.468866203701</c:v>
                </c:pt>
                <c:pt idx="2206">
                  <c:v>43421.479282928238</c:v>
                </c:pt>
                <c:pt idx="2207">
                  <c:v>43421.489699652775</c:v>
                </c:pt>
                <c:pt idx="2208">
                  <c:v>43421.500116377312</c:v>
                </c:pt>
                <c:pt idx="2209">
                  <c:v>43421.510533101849</c:v>
                </c:pt>
                <c:pt idx="2210">
                  <c:v>43421.520949826387</c:v>
                </c:pt>
                <c:pt idx="2211">
                  <c:v>43421.531366550924</c:v>
                </c:pt>
                <c:pt idx="2212">
                  <c:v>43421.541783275461</c:v>
                </c:pt>
                <c:pt idx="2213">
                  <c:v>43421.552199999998</c:v>
                </c:pt>
                <c:pt idx="2214">
                  <c:v>43421.562616724535</c:v>
                </c:pt>
                <c:pt idx="2215">
                  <c:v>43421.573033449073</c:v>
                </c:pt>
                <c:pt idx="2216">
                  <c:v>43421.58345017361</c:v>
                </c:pt>
                <c:pt idx="2217">
                  <c:v>43421.593866898147</c:v>
                </c:pt>
                <c:pt idx="2218">
                  <c:v>43421.604283622684</c:v>
                </c:pt>
                <c:pt idx="2219">
                  <c:v>43421.614700347222</c:v>
                </c:pt>
                <c:pt idx="2220">
                  <c:v>43421.625117071759</c:v>
                </c:pt>
                <c:pt idx="2221">
                  <c:v>43421.635533796296</c:v>
                </c:pt>
                <c:pt idx="2222">
                  <c:v>43421.645950520833</c:v>
                </c:pt>
                <c:pt idx="2223">
                  <c:v>43421.65636724537</c:v>
                </c:pt>
                <c:pt idx="2224">
                  <c:v>43421.666783969908</c:v>
                </c:pt>
                <c:pt idx="2225">
                  <c:v>43421.677200694445</c:v>
                </c:pt>
                <c:pt idx="2226">
                  <c:v>43421.687617418982</c:v>
                </c:pt>
                <c:pt idx="2227">
                  <c:v>43421.698034143519</c:v>
                </c:pt>
                <c:pt idx="2228">
                  <c:v>43421.708450868056</c:v>
                </c:pt>
                <c:pt idx="2229">
                  <c:v>43421.718867592594</c:v>
                </c:pt>
                <c:pt idx="2230">
                  <c:v>43421.729284317131</c:v>
                </c:pt>
                <c:pt idx="2231">
                  <c:v>43421.739701041668</c:v>
                </c:pt>
                <c:pt idx="2232">
                  <c:v>43421.750117766205</c:v>
                </c:pt>
                <c:pt idx="2233">
                  <c:v>43421.760534490742</c:v>
                </c:pt>
                <c:pt idx="2234">
                  <c:v>43421.77095121528</c:v>
                </c:pt>
                <c:pt idx="2235">
                  <c:v>43421.781367939817</c:v>
                </c:pt>
                <c:pt idx="2236">
                  <c:v>43421.791784664354</c:v>
                </c:pt>
                <c:pt idx="2237">
                  <c:v>43421.802201388891</c:v>
                </c:pt>
                <c:pt idx="2238">
                  <c:v>43421.812618113428</c:v>
                </c:pt>
                <c:pt idx="2239">
                  <c:v>43421.823034837966</c:v>
                </c:pt>
                <c:pt idx="2240">
                  <c:v>43421.833451562503</c:v>
                </c:pt>
                <c:pt idx="2241">
                  <c:v>43421.84386828704</c:v>
                </c:pt>
                <c:pt idx="2242">
                  <c:v>43421.854285011577</c:v>
                </c:pt>
                <c:pt idx="2243">
                  <c:v>43421.864701736115</c:v>
                </c:pt>
                <c:pt idx="2244">
                  <c:v>43421.875118460652</c:v>
                </c:pt>
                <c:pt idx="2245">
                  <c:v>43421.885535185182</c:v>
                </c:pt>
                <c:pt idx="2246">
                  <c:v>43421.895951909719</c:v>
                </c:pt>
                <c:pt idx="2247">
                  <c:v>43421.906368634256</c:v>
                </c:pt>
                <c:pt idx="2248">
                  <c:v>43421.916785358793</c:v>
                </c:pt>
                <c:pt idx="2249">
                  <c:v>43421.92720208333</c:v>
                </c:pt>
                <c:pt idx="2250">
                  <c:v>43421.937618807868</c:v>
                </c:pt>
                <c:pt idx="2251">
                  <c:v>43421.948035532405</c:v>
                </c:pt>
                <c:pt idx="2252">
                  <c:v>43421.958452256942</c:v>
                </c:pt>
                <c:pt idx="2253">
                  <c:v>43421.968868981479</c:v>
                </c:pt>
                <c:pt idx="2254">
                  <c:v>43421.979285706017</c:v>
                </c:pt>
                <c:pt idx="2255">
                  <c:v>43421.989702430554</c:v>
                </c:pt>
                <c:pt idx="2256">
                  <c:v>43422.000119155091</c:v>
                </c:pt>
                <c:pt idx="2257">
                  <c:v>43422.010535879628</c:v>
                </c:pt>
                <c:pt idx="2258">
                  <c:v>43422.020952604165</c:v>
                </c:pt>
                <c:pt idx="2259">
                  <c:v>43422.031369328703</c:v>
                </c:pt>
                <c:pt idx="2260">
                  <c:v>43422.04178605324</c:v>
                </c:pt>
                <c:pt idx="2261">
                  <c:v>43422.052202777777</c:v>
                </c:pt>
                <c:pt idx="2262">
                  <c:v>43422.062619502314</c:v>
                </c:pt>
                <c:pt idx="2263">
                  <c:v>43422.073036226851</c:v>
                </c:pt>
                <c:pt idx="2264">
                  <c:v>43422.083452951389</c:v>
                </c:pt>
                <c:pt idx="2265">
                  <c:v>43422.093869675926</c:v>
                </c:pt>
                <c:pt idx="2266">
                  <c:v>43422.104286400463</c:v>
                </c:pt>
                <c:pt idx="2267">
                  <c:v>43422.114703125</c:v>
                </c:pt>
                <c:pt idx="2268">
                  <c:v>43422.125119849537</c:v>
                </c:pt>
                <c:pt idx="2269">
                  <c:v>43422.135536574075</c:v>
                </c:pt>
                <c:pt idx="2270">
                  <c:v>43422.145953298612</c:v>
                </c:pt>
                <c:pt idx="2271">
                  <c:v>43422.156370023149</c:v>
                </c:pt>
                <c:pt idx="2272">
                  <c:v>43422.166786747686</c:v>
                </c:pt>
                <c:pt idx="2273">
                  <c:v>43422.177203472223</c:v>
                </c:pt>
                <c:pt idx="2274">
                  <c:v>43422.187620196761</c:v>
                </c:pt>
                <c:pt idx="2275">
                  <c:v>43422.198036921298</c:v>
                </c:pt>
                <c:pt idx="2276">
                  <c:v>43422.208453645835</c:v>
                </c:pt>
                <c:pt idx="2277">
                  <c:v>43422.218870370372</c:v>
                </c:pt>
                <c:pt idx="2278">
                  <c:v>43422.22928709491</c:v>
                </c:pt>
                <c:pt idx="2279">
                  <c:v>43422.239703819447</c:v>
                </c:pt>
                <c:pt idx="2280">
                  <c:v>43422.250120543984</c:v>
                </c:pt>
                <c:pt idx="2281">
                  <c:v>43422.260537268521</c:v>
                </c:pt>
                <c:pt idx="2282">
                  <c:v>43422.270953993058</c:v>
                </c:pt>
                <c:pt idx="2283">
                  <c:v>43422.281370717596</c:v>
                </c:pt>
                <c:pt idx="2284">
                  <c:v>43422.291787442133</c:v>
                </c:pt>
                <c:pt idx="2285">
                  <c:v>43422.30220416667</c:v>
                </c:pt>
                <c:pt idx="2286">
                  <c:v>43422.312620891207</c:v>
                </c:pt>
                <c:pt idx="2287">
                  <c:v>43422.323037615737</c:v>
                </c:pt>
                <c:pt idx="2288">
                  <c:v>43422.333454340274</c:v>
                </c:pt>
                <c:pt idx="2289">
                  <c:v>43422.343871064812</c:v>
                </c:pt>
                <c:pt idx="2290">
                  <c:v>43422.354287789349</c:v>
                </c:pt>
                <c:pt idx="2291">
                  <c:v>43422.364704513886</c:v>
                </c:pt>
                <c:pt idx="2292">
                  <c:v>43422.375121238423</c:v>
                </c:pt>
                <c:pt idx="2293">
                  <c:v>43422.38553796296</c:v>
                </c:pt>
                <c:pt idx="2294">
                  <c:v>43422.395954687498</c:v>
                </c:pt>
                <c:pt idx="2295">
                  <c:v>43422.406371412035</c:v>
                </c:pt>
                <c:pt idx="2296">
                  <c:v>43422.416788136572</c:v>
                </c:pt>
                <c:pt idx="2297">
                  <c:v>43422.427204861109</c:v>
                </c:pt>
                <c:pt idx="2298">
                  <c:v>43422.437621585646</c:v>
                </c:pt>
                <c:pt idx="2299">
                  <c:v>43422.448038310184</c:v>
                </c:pt>
                <c:pt idx="2300">
                  <c:v>43422.458455034721</c:v>
                </c:pt>
                <c:pt idx="2301">
                  <c:v>43422.468871759258</c:v>
                </c:pt>
                <c:pt idx="2302">
                  <c:v>43422.479288483795</c:v>
                </c:pt>
                <c:pt idx="2303">
                  <c:v>43422.489705208332</c:v>
                </c:pt>
                <c:pt idx="2304">
                  <c:v>43422.50012193287</c:v>
                </c:pt>
                <c:pt idx="2305">
                  <c:v>43422.510538657407</c:v>
                </c:pt>
                <c:pt idx="2306">
                  <c:v>43422.520955381944</c:v>
                </c:pt>
                <c:pt idx="2307">
                  <c:v>43422.531372106481</c:v>
                </c:pt>
                <c:pt idx="2308">
                  <c:v>43422.541788831018</c:v>
                </c:pt>
                <c:pt idx="2309">
                  <c:v>43422.552205555556</c:v>
                </c:pt>
                <c:pt idx="2310">
                  <c:v>43422.562622280093</c:v>
                </c:pt>
                <c:pt idx="2311">
                  <c:v>43422.57303900463</c:v>
                </c:pt>
                <c:pt idx="2312">
                  <c:v>43422.583455729167</c:v>
                </c:pt>
                <c:pt idx="2313">
                  <c:v>43422.593872453705</c:v>
                </c:pt>
                <c:pt idx="2314">
                  <c:v>43422.604289178242</c:v>
                </c:pt>
                <c:pt idx="2315">
                  <c:v>43422.614705902779</c:v>
                </c:pt>
                <c:pt idx="2316">
                  <c:v>43422.625122627316</c:v>
                </c:pt>
                <c:pt idx="2317">
                  <c:v>43422.635539351853</c:v>
                </c:pt>
                <c:pt idx="2318">
                  <c:v>43422.645956076391</c:v>
                </c:pt>
                <c:pt idx="2319">
                  <c:v>43422.656372800928</c:v>
                </c:pt>
                <c:pt idx="2320">
                  <c:v>43422.666789525465</c:v>
                </c:pt>
                <c:pt idx="2321">
                  <c:v>43422.677206250002</c:v>
                </c:pt>
                <c:pt idx="2322">
                  <c:v>43422.687622974539</c:v>
                </c:pt>
                <c:pt idx="2323">
                  <c:v>43422.698039699077</c:v>
                </c:pt>
                <c:pt idx="2324">
                  <c:v>43422.708456423614</c:v>
                </c:pt>
                <c:pt idx="2325">
                  <c:v>43422.718873148151</c:v>
                </c:pt>
                <c:pt idx="2326">
                  <c:v>43422.729289872688</c:v>
                </c:pt>
                <c:pt idx="2327">
                  <c:v>43422.739706597225</c:v>
                </c:pt>
                <c:pt idx="2328">
                  <c:v>43422.750123321763</c:v>
                </c:pt>
                <c:pt idx="2329">
                  <c:v>43422.7605400463</c:v>
                </c:pt>
                <c:pt idx="2330">
                  <c:v>43422.77095677083</c:v>
                </c:pt>
                <c:pt idx="2331">
                  <c:v>43422.781373495367</c:v>
                </c:pt>
                <c:pt idx="2332">
                  <c:v>43422.791790219904</c:v>
                </c:pt>
                <c:pt idx="2333">
                  <c:v>43422.802206944441</c:v>
                </c:pt>
                <c:pt idx="2334">
                  <c:v>43422.812623668979</c:v>
                </c:pt>
                <c:pt idx="2335">
                  <c:v>43422.823040393516</c:v>
                </c:pt>
                <c:pt idx="2336">
                  <c:v>43422.833457118053</c:v>
                </c:pt>
                <c:pt idx="2337">
                  <c:v>43422.84387384259</c:v>
                </c:pt>
                <c:pt idx="2338">
                  <c:v>43422.854290567127</c:v>
                </c:pt>
                <c:pt idx="2339">
                  <c:v>43422.864707291665</c:v>
                </c:pt>
                <c:pt idx="2340">
                  <c:v>43422.875124016202</c:v>
                </c:pt>
                <c:pt idx="2341">
                  <c:v>43422.885540740739</c:v>
                </c:pt>
                <c:pt idx="2342">
                  <c:v>43422.895957465276</c:v>
                </c:pt>
                <c:pt idx="2343">
                  <c:v>43422.906374189814</c:v>
                </c:pt>
                <c:pt idx="2344">
                  <c:v>43422.916790914351</c:v>
                </c:pt>
                <c:pt idx="2345">
                  <c:v>43422.927207638888</c:v>
                </c:pt>
                <c:pt idx="2346">
                  <c:v>43422.937624363425</c:v>
                </c:pt>
                <c:pt idx="2347">
                  <c:v>43422.948041087962</c:v>
                </c:pt>
                <c:pt idx="2348">
                  <c:v>43422.9584578125</c:v>
                </c:pt>
                <c:pt idx="2349">
                  <c:v>43422.968874537037</c:v>
                </c:pt>
                <c:pt idx="2350">
                  <c:v>43422.979291261574</c:v>
                </c:pt>
                <c:pt idx="2351">
                  <c:v>43422.989707986111</c:v>
                </c:pt>
                <c:pt idx="2352">
                  <c:v>43423.000124710648</c:v>
                </c:pt>
                <c:pt idx="2353">
                  <c:v>43423.010541435186</c:v>
                </c:pt>
                <c:pt idx="2354">
                  <c:v>43423.020958159723</c:v>
                </c:pt>
                <c:pt idx="2355">
                  <c:v>43423.03137488426</c:v>
                </c:pt>
                <c:pt idx="2356">
                  <c:v>43423.041791608797</c:v>
                </c:pt>
                <c:pt idx="2357">
                  <c:v>43423.052208333334</c:v>
                </c:pt>
                <c:pt idx="2358">
                  <c:v>43423.062625057872</c:v>
                </c:pt>
                <c:pt idx="2359">
                  <c:v>43423.073041782409</c:v>
                </c:pt>
                <c:pt idx="2360">
                  <c:v>43423.083458506946</c:v>
                </c:pt>
                <c:pt idx="2361">
                  <c:v>43423.093875231483</c:v>
                </c:pt>
                <c:pt idx="2362">
                  <c:v>43423.10429195602</c:v>
                </c:pt>
                <c:pt idx="2363">
                  <c:v>43423.114708680558</c:v>
                </c:pt>
                <c:pt idx="2364">
                  <c:v>43423.125125405095</c:v>
                </c:pt>
                <c:pt idx="2365">
                  <c:v>43423.135542129632</c:v>
                </c:pt>
                <c:pt idx="2366">
                  <c:v>43423.145958854169</c:v>
                </c:pt>
                <c:pt idx="2367">
                  <c:v>43423.156375578707</c:v>
                </c:pt>
                <c:pt idx="2368">
                  <c:v>43423.166792303244</c:v>
                </c:pt>
                <c:pt idx="2369">
                  <c:v>43423.177209027781</c:v>
                </c:pt>
                <c:pt idx="2370">
                  <c:v>43423.187625752318</c:v>
                </c:pt>
                <c:pt idx="2371">
                  <c:v>43423.198042476855</c:v>
                </c:pt>
                <c:pt idx="2372">
                  <c:v>43423.208459201385</c:v>
                </c:pt>
                <c:pt idx="2373">
                  <c:v>43423.218875925922</c:v>
                </c:pt>
                <c:pt idx="2374">
                  <c:v>43423.22929265046</c:v>
                </c:pt>
                <c:pt idx="2375">
                  <c:v>43423.239709374997</c:v>
                </c:pt>
                <c:pt idx="2376">
                  <c:v>43423.250126099534</c:v>
                </c:pt>
                <c:pt idx="2377">
                  <c:v>43423.260542824071</c:v>
                </c:pt>
                <c:pt idx="2378">
                  <c:v>43423.270959548609</c:v>
                </c:pt>
                <c:pt idx="2379">
                  <c:v>43423.281376273146</c:v>
                </c:pt>
                <c:pt idx="2380">
                  <c:v>43423.291792997683</c:v>
                </c:pt>
                <c:pt idx="2381">
                  <c:v>43423.30220972222</c:v>
                </c:pt>
                <c:pt idx="2382">
                  <c:v>43423.312626446757</c:v>
                </c:pt>
                <c:pt idx="2383">
                  <c:v>43423.323043171295</c:v>
                </c:pt>
                <c:pt idx="2384">
                  <c:v>43423.333459895832</c:v>
                </c:pt>
                <c:pt idx="2385">
                  <c:v>43423.343876620369</c:v>
                </c:pt>
                <c:pt idx="2386">
                  <c:v>43423.354293344906</c:v>
                </c:pt>
                <c:pt idx="2387">
                  <c:v>43423.364710069443</c:v>
                </c:pt>
                <c:pt idx="2388">
                  <c:v>43423.375126793981</c:v>
                </c:pt>
                <c:pt idx="2389">
                  <c:v>43423.385543518518</c:v>
                </c:pt>
                <c:pt idx="2390">
                  <c:v>43423.395960243055</c:v>
                </c:pt>
                <c:pt idx="2391">
                  <c:v>43423.406376967592</c:v>
                </c:pt>
                <c:pt idx="2392">
                  <c:v>43423.416793692129</c:v>
                </c:pt>
                <c:pt idx="2393">
                  <c:v>43423.427210416667</c:v>
                </c:pt>
                <c:pt idx="2394">
                  <c:v>43423.437627141204</c:v>
                </c:pt>
                <c:pt idx="2395">
                  <c:v>43423.448043865741</c:v>
                </c:pt>
                <c:pt idx="2396">
                  <c:v>43423.458460590278</c:v>
                </c:pt>
                <c:pt idx="2397">
                  <c:v>43423.468877314815</c:v>
                </c:pt>
                <c:pt idx="2398">
                  <c:v>43423.479294039353</c:v>
                </c:pt>
                <c:pt idx="2399">
                  <c:v>43423.48971076389</c:v>
                </c:pt>
                <c:pt idx="2400">
                  <c:v>43423.500127488427</c:v>
                </c:pt>
                <c:pt idx="2401">
                  <c:v>43423.510544212964</c:v>
                </c:pt>
                <c:pt idx="2402">
                  <c:v>43423.520960937502</c:v>
                </c:pt>
                <c:pt idx="2403">
                  <c:v>43423.531377662039</c:v>
                </c:pt>
                <c:pt idx="2404">
                  <c:v>43423.541794386576</c:v>
                </c:pt>
                <c:pt idx="2405">
                  <c:v>43423.552211111113</c:v>
                </c:pt>
                <c:pt idx="2406">
                  <c:v>43423.56262783565</c:v>
                </c:pt>
                <c:pt idx="2407">
                  <c:v>43423.573044560188</c:v>
                </c:pt>
                <c:pt idx="2408">
                  <c:v>43423.583461284725</c:v>
                </c:pt>
                <c:pt idx="2409">
                  <c:v>43423.593878009262</c:v>
                </c:pt>
                <c:pt idx="2410">
                  <c:v>43423.604294733799</c:v>
                </c:pt>
                <c:pt idx="2411">
                  <c:v>43423.614711458336</c:v>
                </c:pt>
                <c:pt idx="2412">
                  <c:v>43423.625128182874</c:v>
                </c:pt>
                <c:pt idx="2413">
                  <c:v>43423.635544907411</c:v>
                </c:pt>
                <c:pt idx="2414">
                  <c:v>43423.645961631948</c:v>
                </c:pt>
                <c:pt idx="2415">
                  <c:v>43423.656378356478</c:v>
                </c:pt>
                <c:pt idx="2416">
                  <c:v>43423.666795081015</c:v>
                </c:pt>
                <c:pt idx="2417">
                  <c:v>43423.677211805552</c:v>
                </c:pt>
                <c:pt idx="2418">
                  <c:v>43423.68762853009</c:v>
                </c:pt>
                <c:pt idx="2419">
                  <c:v>43423.698045254627</c:v>
                </c:pt>
                <c:pt idx="2420">
                  <c:v>43423.708461979164</c:v>
                </c:pt>
                <c:pt idx="2421">
                  <c:v>43423.718878703701</c:v>
                </c:pt>
                <c:pt idx="2422">
                  <c:v>43423.729295428238</c:v>
                </c:pt>
                <c:pt idx="2423">
                  <c:v>43423.739712152776</c:v>
                </c:pt>
                <c:pt idx="2424">
                  <c:v>43423.750128877313</c:v>
                </c:pt>
                <c:pt idx="2425">
                  <c:v>43423.76054560185</c:v>
                </c:pt>
                <c:pt idx="2426">
                  <c:v>43423.770962326387</c:v>
                </c:pt>
                <c:pt idx="2427">
                  <c:v>43423.781379050924</c:v>
                </c:pt>
                <c:pt idx="2428">
                  <c:v>43423.791795775462</c:v>
                </c:pt>
                <c:pt idx="2429">
                  <c:v>43423.802212499999</c:v>
                </c:pt>
                <c:pt idx="2430">
                  <c:v>43423.812629224536</c:v>
                </c:pt>
                <c:pt idx="2431">
                  <c:v>43423.823045949073</c:v>
                </c:pt>
                <c:pt idx="2432">
                  <c:v>43423.83346267361</c:v>
                </c:pt>
                <c:pt idx="2433">
                  <c:v>43423.843879398148</c:v>
                </c:pt>
                <c:pt idx="2434">
                  <c:v>43423.854296122685</c:v>
                </c:pt>
                <c:pt idx="2435">
                  <c:v>43423.864712847222</c:v>
                </c:pt>
                <c:pt idx="2436">
                  <c:v>43423.875129571759</c:v>
                </c:pt>
                <c:pt idx="2437">
                  <c:v>43423.885546296297</c:v>
                </c:pt>
                <c:pt idx="2438">
                  <c:v>43423.895963020834</c:v>
                </c:pt>
                <c:pt idx="2439">
                  <c:v>43423.906379745371</c:v>
                </c:pt>
                <c:pt idx="2440">
                  <c:v>43423.916796469908</c:v>
                </c:pt>
                <c:pt idx="2441">
                  <c:v>43423.927213194445</c:v>
                </c:pt>
                <c:pt idx="2442">
                  <c:v>43423.937629918983</c:v>
                </c:pt>
                <c:pt idx="2443">
                  <c:v>43423.94804664352</c:v>
                </c:pt>
                <c:pt idx="2444">
                  <c:v>43423.958463368057</c:v>
                </c:pt>
                <c:pt idx="2445">
                  <c:v>43423.968880092594</c:v>
                </c:pt>
                <c:pt idx="2446">
                  <c:v>43423.979296817131</c:v>
                </c:pt>
                <c:pt idx="2447">
                  <c:v>43423.989713541669</c:v>
                </c:pt>
                <c:pt idx="2448">
                  <c:v>43424.000130266206</c:v>
                </c:pt>
                <c:pt idx="2449">
                  <c:v>43424.010546990743</c:v>
                </c:pt>
                <c:pt idx="2450">
                  <c:v>43424.02096371528</c:v>
                </c:pt>
                <c:pt idx="2451">
                  <c:v>43424.031380439817</c:v>
                </c:pt>
                <c:pt idx="2452">
                  <c:v>43424.041797164355</c:v>
                </c:pt>
                <c:pt idx="2453">
                  <c:v>43424.052213888892</c:v>
                </c:pt>
                <c:pt idx="2454">
                  <c:v>43424.062630613429</c:v>
                </c:pt>
                <c:pt idx="2455">
                  <c:v>43424.073047337966</c:v>
                </c:pt>
                <c:pt idx="2456">
                  <c:v>43424.083464062503</c:v>
                </c:pt>
                <c:pt idx="2457">
                  <c:v>43424.093880787033</c:v>
                </c:pt>
                <c:pt idx="2458">
                  <c:v>43424.104297511571</c:v>
                </c:pt>
                <c:pt idx="2459">
                  <c:v>43424.114714236108</c:v>
                </c:pt>
                <c:pt idx="2460">
                  <c:v>43424.125130960645</c:v>
                </c:pt>
                <c:pt idx="2461">
                  <c:v>43424.135547685182</c:v>
                </c:pt>
                <c:pt idx="2462">
                  <c:v>43424.145964409719</c:v>
                </c:pt>
                <c:pt idx="2463">
                  <c:v>43424.156381134257</c:v>
                </c:pt>
                <c:pt idx="2464">
                  <c:v>43424.166797858794</c:v>
                </c:pt>
                <c:pt idx="2465">
                  <c:v>43424.177214583331</c:v>
                </c:pt>
                <c:pt idx="2466">
                  <c:v>43424.187631307868</c:v>
                </c:pt>
                <c:pt idx="2467">
                  <c:v>43424.198048032405</c:v>
                </c:pt>
                <c:pt idx="2468">
                  <c:v>43424.208464756943</c:v>
                </c:pt>
                <c:pt idx="2469">
                  <c:v>43424.21888148148</c:v>
                </c:pt>
                <c:pt idx="2470">
                  <c:v>43424.229298206017</c:v>
                </c:pt>
                <c:pt idx="2471">
                  <c:v>43424.239714930554</c:v>
                </c:pt>
                <c:pt idx="2472">
                  <c:v>43424.250131655092</c:v>
                </c:pt>
                <c:pt idx="2473">
                  <c:v>43424.260548379629</c:v>
                </c:pt>
                <c:pt idx="2474">
                  <c:v>43424.270965104166</c:v>
                </c:pt>
                <c:pt idx="2475">
                  <c:v>43424.281381828703</c:v>
                </c:pt>
                <c:pt idx="2476">
                  <c:v>43424.29179855324</c:v>
                </c:pt>
                <c:pt idx="2477">
                  <c:v>43424.302215277778</c:v>
                </c:pt>
                <c:pt idx="2478">
                  <c:v>43424.312632002315</c:v>
                </c:pt>
                <c:pt idx="2479">
                  <c:v>43424.323048726852</c:v>
                </c:pt>
                <c:pt idx="2480">
                  <c:v>43424.333465451389</c:v>
                </c:pt>
                <c:pt idx="2481">
                  <c:v>43424.343882175926</c:v>
                </c:pt>
                <c:pt idx="2482">
                  <c:v>43424.354298900464</c:v>
                </c:pt>
                <c:pt idx="2483">
                  <c:v>43424.364715625001</c:v>
                </c:pt>
                <c:pt idx="2484">
                  <c:v>43424.375132349538</c:v>
                </c:pt>
                <c:pt idx="2485">
                  <c:v>43424.385549074075</c:v>
                </c:pt>
                <c:pt idx="2486">
                  <c:v>43424.395965798612</c:v>
                </c:pt>
                <c:pt idx="2487">
                  <c:v>43424.40638252315</c:v>
                </c:pt>
                <c:pt idx="2488">
                  <c:v>43424.416799247687</c:v>
                </c:pt>
                <c:pt idx="2489">
                  <c:v>43424.427215972224</c:v>
                </c:pt>
                <c:pt idx="2490">
                  <c:v>43424.437632696761</c:v>
                </c:pt>
                <c:pt idx="2491">
                  <c:v>43424.448049421298</c:v>
                </c:pt>
                <c:pt idx="2492">
                  <c:v>43424.458466145836</c:v>
                </c:pt>
                <c:pt idx="2493">
                  <c:v>43424.468882870373</c:v>
                </c:pt>
                <c:pt idx="2494">
                  <c:v>43424.47929959491</c:v>
                </c:pt>
                <c:pt idx="2495">
                  <c:v>43424.489716319447</c:v>
                </c:pt>
                <c:pt idx="2496">
                  <c:v>43424.500133043985</c:v>
                </c:pt>
                <c:pt idx="2497">
                  <c:v>43424.510549768522</c:v>
                </c:pt>
                <c:pt idx="2498">
                  <c:v>43424.520966493059</c:v>
                </c:pt>
                <c:pt idx="2499">
                  <c:v>43424.531383217596</c:v>
                </c:pt>
                <c:pt idx="2500">
                  <c:v>43424.541799942126</c:v>
                </c:pt>
                <c:pt idx="2501">
                  <c:v>43424.552216666663</c:v>
                </c:pt>
                <c:pt idx="2502">
                  <c:v>43424.562633391201</c:v>
                </c:pt>
                <c:pt idx="2503">
                  <c:v>43424.573050115738</c:v>
                </c:pt>
                <c:pt idx="2504">
                  <c:v>43424.583466840275</c:v>
                </c:pt>
                <c:pt idx="2505">
                  <c:v>43424.593883564812</c:v>
                </c:pt>
                <c:pt idx="2506">
                  <c:v>43424.604300289349</c:v>
                </c:pt>
                <c:pt idx="2507">
                  <c:v>43424.614717013887</c:v>
                </c:pt>
                <c:pt idx="2508">
                  <c:v>43424.625133738424</c:v>
                </c:pt>
                <c:pt idx="2509">
                  <c:v>43424.635550462961</c:v>
                </c:pt>
                <c:pt idx="2510">
                  <c:v>43424.645967187498</c:v>
                </c:pt>
                <c:pt idx="2511">
                  <c:v>43424.656383912035</c:v>
                </c:pt>
                <c:pt idx="2512">
                  <c:v>43424.666800636573</c:v>
                </c:pt>
                <c:pt idx="2513">
                  <c:v>43424.67721736111</c:v>
                </c:pt>
                <c:pt idx="2514">
                  <c:v>43424.687634085647</c:v>
                </c:pt>
                <c:pt idx="2515">
                  <c:v>43424.698050810184</c:v>
                </c:pt>
                <c:pt idx="2516">
                  <c:v>43424.708467534721</c:v>
                </c:pt>
                <c:pt idx="2517">
                  <c:v>43424.718884259259</c:v>
                </c:pt>
                <c:pt idx="2518">
                  <c:v>43424.729300983796</c:v>
                </c:pt>
                <c:pt idx="2519">
                  <c:v>43424.739717708333</c:v>
                </c:pt>
                <c:pt idx="2520">
                  <c:v>43424.75013443287</c:v>
                </c:pt>
                <c:pt idx="2521">
                  <c:v>43424.760551157407</c:v>
                </c:pt>
                <c:pt idx="2522">
                  <c:v>43424.770967881945</c:v>
                </c:pt>
                <c:pt idx="2523">
                  <c:v>43424.781384606482</c:v>
                </c:pt>
                <c:pt idx="2524">
                  <c:v>43424.791801331019</c:v>
                </c:pt>
                <c:pt idx="2525">
                  <c:v>43424.802218055556</c:v>
                </c:pt>
                <c:pt idx="2526">
                  <c:v>43424.812634780094</c:v>
                </c:pt>
                <c:pt idx="2527">
                  <c:v>43424.823051504631</c:v>
                </c:pt>
                <c:pt idx="2528">
                  <c:v>43424.833468229168</c:v>
                </c:pt>
                <c:pt idx="2529">
                  <c:v>43424.843884953705</c:v>
                </c:pt>
                <c:pt idx="2530">
                  <c:v>43424.854301678242</c:v>
                </c:pt>
                <c:pt idx="2531">
                  <c:v>43424.86471840278</c:v>
                </c:pt>
                <c:pt idx="2532">
                  <c:v>43424.875135127317</c:v>
                </c:pt>
                <c:pt idx="2533">
                  <c:v>43424.885551851854</c:v>
                </c:pt>
                <c:pt idx="2534">
                  <c:v>43424.895968576391</c:v>
                </c:pt>
                <c:pt idx="2535">
                  <c:v>43424.906385300928</c:v>
                </c:pt>
                <c:pt idx="2536">
                  <c:v>43424.916802025466</c:v>
                </c:pt>
                <c:pt idx="2537">
                  <c:v>43424.927218750003</c:v>
                </c:pt>
                <c:pt idx="2538">
                  <c:v>43424.93763547454</c:v>
                </c:pt>
                <c:pt idx="2539">
                  <c:v>43424.948052199077</c:v>
                </c:pt>
                <c:pt idx="2540">
                  <c:v>43424.958468923614</c:v>
                </c:pt>
                <c:pt idx="2541">
                  <c:v>43424.968885648152</c:v>
                </c:pt>
                <c:pt idx="2542">
                  <c:v>43424.979302372682</c:v>
                </c:pt>
                <c:pt idx="2543">
                  <c:v>43424.989719097219</c:v>
                </c:pt>
                <c:pt idx="2544">
                  <c:v>43425.000135821756</c:v>
                </c:pt>
                <c:pt idx="2545">
                  <c:v>43425.010552546293</c:v>
                </c:pt>
                <c:pt idx="2546">
                  <c:v>43425.02096927083</c:v>
                </c:pt>
                <c:pt idx="2547">
                  <c:v>43425.031385995368</c:v>
                </c:pt>
                <c:pt idx="2548">
                  <c:v>43425.041802719905</c:v>
                </c:pt>
                <c:pt idx="2549">
                  <c:v>43425.052219444442</c:v>
                </c:pt>
                <c:pt idx="2550">
                  <c:v>43425.062636168979</c:v>
                </c:pt>
                <c:pt idx="2551">
                  <c:v>43425.073052893516</c:v>
                </c:pt>
                <c:pt idx="2552">
                  <c:v>43425.083469618054</c:v>
                </c:pt>
                <c:pt idx="2553">
                  <c:v>43425.093886342591</c:v>
                </c:pt>
                <c:pt idx="2554">
                  <c:v>43425.104303067128</c:v>
                </c:pt>
                <c:pt idx="2555">
                  <c:v>43425.114719791665</c:v>
                </c:pt>
                <c:pt idx="2556">
                  <c:v>43425.125136516202</c:v>
                </c:pt>
                <c:pt idx="2557">
                  <c:v>43425.13555324074</c:v>
                </c:pt>
                <c:pt idx="2558">
                  <c:v>43425.145969965277</c:v>
                </c:pt>
                <c:pt idx="2559">
                  <c:v>43425.156386689814</c:v>
                </c:pt>
                <c:pt idx="2560">
                  <c:v>43425.166803414351</c:v>
                </c:pt>
                <c:pt idx="2561">
                  <c:v>43425.177220138889</c:v>
                </c:pt>
                <c:pt idx="2562">
                  <c:v>43425.187636863426</c:v>
                </c:pt>
                <c:pt idx="2563">
                  <c:v>43425.198053587963</c:v>
                </c:pt>
                <c:pt idx="2564">
                  <c:v>43425.2084703125</c:v>
                </c:pt>
                <c:pt idx="2565">
                  <c:v>43425.218887037037</c:v>
                </c:pt>
                <c:pt idx="2566">
                  <c:v>43425.229303761575</c:v>
                </c:pt>
                <c:pt idx="2567">
                  <c:v>43425.239720486112</c:v>
                </c:pt>
                <c:pt idx="2568">
                  <c:v>43425.250137210649</c:v>
                </c:pt>
                <c:pt idx="2569">
                  <c:v>43425.260553935186</c:v>
                </c:pt>
                <c:pt idx="2570">
                  <c:v>43425.270970659723</c:v>
                </c:pt>
                <c:pt idx="2571">
                  <c:v>43425.281387384261</c:v>
                </c:pt>
                <c:pt idx="2572">
                  <c:v>43425.291804108798</c:v>
                </c:pt>
                <c:pt idx="2573">
                  <c:v>43425.302220833335</c:v>
                </c:pt>
                <c:pt idx="2574">
                  <c:v>43425.312637557872</c:v>
                </c:pt>
                <c:pt idx="2575">
                  <c:v>43425.323054282409</c:v>
                </c:pt>
                <c:pt idx="2576">
                  <c:v>43425.333471006947</c:v>
                </c:pt>
                <c:pt idx="2577">
                  <c:v>43425.343887731484</c:v>
                </c:pt>
                <c:pt idx="2578">
                  <c:v>43425.354304456021</c:v>
                </c:pt>
                <c:pt idx="2579">
                  <c:v>43425.364721180558</c:v>
                </c:pt>
                <c:pt idx="2580">
                  <c:v>43425.375137905095</c:v>
                </c:pt>
                <c:pt idx="2581">
                  <c:v>43425.385554629633</c:v>
                </c:pt>
                <c:pt idx="2582">
                  <c:v>43425.39597135417</c:v>
                </c:pt>
                <c:pt idx="2583">
                  <c:v>43425.406388078707</c:v>
                </c:pt>
                <c:pt idx="2584">
                  <c:v>43425.416804803244</c:v>
                </c:pt>
                <c:pt idx="2585">
                  <c:v>43425.427221527774</c:v>
                </c:pt>
                <c:pt idx="2586">
                  <c:v>43425.437638252311</c:v>
                </c:pt>
                <c:pt idx="2587">
                  <c:v>43425.448054976849</c:v>
                </c:pt>
                <c:pt idx="2588">
                  <c:v>43425.458471701386</c:v>
                </c:pt>
                <c:pt idx="2589">
                  <c:v>43425.468888425923</c:v>
                </c:pt>
                <c:pt idx="2590">
                  <c:v>43425.47930515046</c:v>
                </c:pt>
                <c:pt idx="2591">
                  <c:v>43425.489721874997</c:v>
                </c:pt>
                <c:pt idx="2592">
                  <c:v>43425.500138599535</c:v>
                </c:pt>
                <c:pt idx="2593">
                  <c:v>43425.510555324072</c:v>
                </c:pt>
                <c:pt idx="2594">
                  <c:v>43425.520972048609</c:v>
                </c:pt>
                <c:pt idx="2595">
                  <c:v>43425.531388773146</c:v>
                </c:pt>
                <c:pt idx="2596">
                  <c:v>43425.541805497684</c:v>
                </c:pt>
                <c:pt idx="2597">
                  <c:v>43425.552222222221</c:v>
                </c:pt>
                <c:pt idx="2598">
                  <c:v>43425.562638946758</c:v>
                </c:pt>
                <c:pt idx="2599">
                  <c:v>43425.573055671295</c:v>
                </c:pt>
                <c:pt idx="2600">
                  <c:v>43425.583472395832</c:v>
                </c:pt>
                <c:pt idx="2601">
                  <c:v>43425.59388912037</c:v>
                </c:pt>
                <c:pt idx="2602">
                  <c:v>43425.604305844907</c:v>
                </c:pt>
                <c:pt idx="2603">
                  <c:v>43425.614722569444</c:v>
                </c:pt>
                <c:pt idx="2604">
                  <c:v>43425.625139293981</c:v>
                </c:pt>
                <c:pt idx="2605">
                  <c:v>43425.635556018518</c:v>
                </c:pt>
                <c:pt idx="2606">
                  <c:v>43425.645972743056</c:v>
                </c:pt>
                <c:pt idx="2607">
                  <c:v>43425.656389467593</c:v>
                </c:pt>
                <c:pt idx="2608">
                  <c:v>43425.66680619213</c:v>
                </c:pt>
                <c:pt idx="2609">
                  <c:v>43425.677222916667</c:v>
                </c:pt>
                <c:pt idx="2610">
                  <c:v>43425.687639641204</c:v>
                </c:pt>
                <c:pt idx="2611">
                  <c:v>43425.698056365742</c:v>
                </c:pt>
                <c:pt idx="2612">
                  <c:v>43425.708473090279</c:v>
                </c:pt>
                <c:pt idx="2613">
                  <c:v>43425.718889814816</c:v>
                </c:pt>
                <c:pt idx="2614">
                  <c:v>43425.729306539353</c:v>
                </c:pt>
                <c:pt idx="2615">
                  <c:v>43425.73972326389</c:v>
                </c:pt>
                <c:pt idx="2616">
                  <c:v>43425.750139988428</c:v>
                </c:pt>
                <c:pt idx="2617">
                  <c:v>43425.760556712965</c:v>
                </c:pt>
                <c:pt idx="2618">
                  <c:v>43425.770973437502</c:v>
                </c:pt>
                <c:pt idx="2619">
                  <c:v>43425.781390162039</c:v>
                </c:pt>
                <c:pt idx="2620">
                  <c:v>43425.791806886577</c:v>
                </c:pt>
                <c:pt idx="2621">
                  <c:v>43425.802223611114</c:v>
                </c:pt>
                <c:pt idx="2622">
                  <c:v>43425.812640335651</c:v>
                </c:pt>
                <c:pt idx="2623">
                  <c:v>43425.823057060188</c:v>
                </c:pt>
                <c:pt idx="2624">
                  <c:v>43425.833473784725</c:v>
                </c:pt>
                <c:pt idx="2625">
                  <c:v>43425.843890509263</c:v>
                </c:pt>
                <c:pt idx="2626">
                  <c:v>43425.8543072338</c:v>
                </c:pt>
                <c:pt idx="2627">
                  <c:v>43425.86472395833</c:v>
                </c:pt>
                <c:pt idx="2628">
                  <c:v>43425.875140682867</c:v>
                </c:pt>
                <c:pt idx="2629">
                  <c:v>43425.885557407404</c:v>
                </c:pt>
                <c:pt idx="2630">
                  <c:v>43425.895974131941</c:v>
                </c:pt>
                <c:pt idx="2631">
                  <c:v>43425.906390856479</c:v>
                </c:pt>
                <c:pt idx="2632">
                  <c:v>43425.916807581016</c:v>
                </c:pt>
                <c:pt idx="2633">
                  <c:v>43425.927224305553</c:v>
                </c:pt>
                <c:pt idx="2634">
                  <c:v>43425.93764103009</c:v>
                </c:pt>
                <c:pt idx="2635">
                  <c:v>43425.948057754627</c:v>
                </c:pt>
                <c:pt idx="2636">
                  <c:v>43425.958474479165</c:v>
                </c:pt>
                <c:pt idx="2637">
                  <c:v>43425.968891203702</c:v>
                </c:pt>
                <c:pt idx="2638">
                  <c:v>43425.979307928239</c:v>
                </c:pt>
                <c:pt idx="2639">
                  <c:v>43425.989724652776</c:v>
                </c:pt>
                <c:pt idx="2640">
                  <c:v>43426.000141377313</c:v>
                </c:pt>
                <c:pt idx="2641">
                  <c:v>43426.010558101851</c:v>
                </c:pt>
                <c:pt idx="2642">
                  <c:v>43426.020974826388</c:v>
                </c:pt>
                <c:pt idx="2643">
                  <c:v>43426.031391550925</c:v>
                </c:pt>
                <c:pt idx="2644">
                  <c:v>43426.041808275462</c:v>
                </c:pt>
                <c:pt idx="2645">
                  <c:v>43426.052224999999</c:v>
                </c:pt>
                <c:pt idx="2646">
                  <c:v>43426.062641724537</c:v>
                </c:pt>
                <c:pt idx="2647">
                  <c:v>43426.073058449074</c:v>
                </c:pt>
                <c:pt idx="2648">
                  <c:v>43426.083475173611</c:v>
                </c:pt>
                <c:pt idx="2649">
                  <c:v>43426.093891898148</c:v>
                </c:pt>
                <c:pt idx="2650">
                  <c:v>43426.104308622685</c:v>
                </c:pt>
                <c:pt idx="2651">
                  <c:v>43426.114725347223</c:v>
                </c:pt>
                <c:pt idx="2652">
                  <c:v>43426.12514207176</c:v>
                </c:pt>
                <c:pt idx="2653">
                  <c:v>43426.135558796297</c:v>
                </c:pt>
                <c:pt idx="2654">
                  <c:v>43426.145975520834</c:v>
                </c:pt>
                <c:pt idx="2655">
                  <c:v>43426.156392245372</c:v>
                </c:pt>
                <c:pt idx="2656">
                  <c:v>43426.166808969909</c:v>
                </c:pt>
                <c:pt idx="2657">
                  <c:v>43426.177225694446</c:v>
                </c:pt>
                <c:pt idx="2658">
                  <c:v>43426.187642418983</c:v>
                </c:pt>
                <c:pt idx="2659">
                  <c:v>43426.19805914352</c:v>
                </c:pt>
                <c:pt idx="2660">
                  <c:v>43426.208475868058</c:v>
                </c:pt>
                <c:pt idx="2661">
                  <c:v>43426.218892592595</c:v>
                </c:pt>
                <c:pt idx="2662">
                  <c:v>43426.229309317132</c:v>
                </c:pt>
                <c:pt idx="2663">
                  <c:v>43426.239726041669</c:v>
                </c:pt>
                <c:pt idx="2664">
                  <c:v>43426.250142766206</c:v>
                </c:pt>
                <c:pt idx="2665">
                  <c:v>43426.260559490744</c:v>
                </c:pt>
                <c:pt idx="2666">
                  <c:v>43426.270976215281</c:v>
                </c:pt>
                <c:pt idx="2667">
                  <c:v>43426.281392939818</c:v>
                </c:pt>
                <c:pt idx="2668">
                  <c:v>43426.291809664355</c:v>
                </c:pt>
                <c:pt idx="2669">
                  <c:v>43426.302226388892</c:v>
                </c:pt>
                <c:pt idx="2670">
                  <c:v>43426.312643113422</c:v>
                </c:pt>
                <c:pt idx="2671">
                  <c:v>43426.32305983796</c:v>
                </c:pt>
                <c:pt idx="2672">
                  <c:v>43426.333476562497</c:v>
                </c:pt>
                <c:pt idx="2673">
                  <c:v>43426.343893287034</c:v>
                </c:pt>
                <c:pt idx="2674">
                  <c:v>43426.354310011571</c:v>
                </c:pt>
                <c:pt idx="2675">
                  <c:v>43426.364726736108</c:v>
                </c:pt>
                <c:pt idx="2676">
                  <c:v>43426.375143460646</c:v>
                </c:pt>
                <c:pt idx="2677">
                  <c:v>43426.385560185183</c:v>
                </c:pt>
                <c:pt idx="2678">
                  <c:v>43426.39597690972</c:v>
                </c:pt>
                <c:pt idx="2679">
                  <c:v>43426.406393634257</c:v>
                </c:pt>
                <c:pt idx="2680">
                  <c:v>43426.416810358794</c:v>
                </c:pt>
                <c:pt idx="2681">
                  <c:v>43426.427227083332</c:v>
                </c:pt>
                <c:pt idx="2682">
                  <c:v>43426.437643807869</c:v>
                </c:pt>
                <c:pt idx="2683">
                  <c:v>43426.448060532406</c:v>
                </c:pt>
                <c:pt idx="2684">
                  <c:v>43426.458477256943</c:v>
                </c:pt>
                <c:pt idx="2685">
                  <c:v>43426.468893981481</c:v>
                </c:pt>
                <c:pt idx="2686">
                  <c:v>43426.479310706018</c:v>
                </c:pt>
                <c:pt idx="2687">
                  <c:v>43426.489727430555</c:v>
                </c:pt>
                <c:pt idx="2688">
                  <c:v>43426.500144155092</c:v>
                </c:pt>
                <c:pt idx="2689">
                  <c:v>43426.510560879629</c:v>
                </c:pt>
                <c:pt idx="2690">
                  <c:v>43426.520977604167</c:v>
                </c:pt>
                <c:pt idx="2691">
                  <c:v>43426.531394328704</c:v>
                </c:pt>
                <c:pt idx="2692">
                  <c:v>43426.541811053241</c:v>
                </c:pt>
                <c:pt idx="2693">
                  <c:v>43426.552227777778</c:v>
                </c:pt>
                <c:pt idx="2694">
                  <c:v>43426.562644502315</c:v>
                </c:pt>
                <c:pt idx="2695">
                  <c:v>43426.573061226853</c:v>
                </c:pt>
                <c:pt idx="2696">
                  <c:v>43426.58347795139</c:v>
                </c:pt>
                <c:pt idx="2697">
                  <c:v>43426.593894675927</c:v>
                </c:pt>
                <c:pt idx="2698">
                  <c:v>43426.604311400464</c:v>
                </c:pt>
                <c:pt idx="2699">
                  <c:v>43426.614728125001</c:v>
                </c:pt>
                <c:pt idx="2700">
                  <c:v>43426.625144849539</c:v>
                </c:pt>
                <c:pt idx="2701">
                  <c:v>43426.635561574076</c:v>
                </c:pt>
                <c:pt idx="2702">
                  <c:v>43426.645978298613</c:v>
                </c:pt>
                <c:pt idx="2703">
                  <c:v>43426.65639502315</c:v>
                </c:pt>
                <c:pt idx="2704">
                  <c:v>43426.666811747687</c:v>
                </c:pt>
                <c:pt idx="2705">
                  <c:v>43426.677228472225</c:v>
                </c:pt>
                <c:pt idx="2706">
                  <c:v>43426.687645196762</c:v>
                </c:pt>
                <c:pt idx="2707">
                  <c:v>43426.698061921299</c:v>
                </c:pt>
                <c:pt idx="2708">
                  <c:v>43426.708478645836</c:v>
                </c:pt>
                <c:pt idx="2709">
                  <c:v>43426.718895370374</c:v>
                </c:pt>
                <c:pt idx="2710">
                  <c:v>43426.729312094911</c:v>
                </c:pt>
                <c:pt idx="2711">
                  <c:v>43426.739728819448</c:v>
                </c:pt>
                <c:pt idx="2712">
                  <c:v>43426.750145543978</c:v>
                </c:pt>
                <c:pt idx="2713">
                  <c:v>43426.760562268515</c:v>
                </c:pt>
                <c:pt idx="2714">
                  <c:v>43426.770978993052</c:v>
                </c:pt>
                <c:pt idx="2715">
                  <c:v>43426.781395717589</c:v>
                </c:pt>
                <c:pt idx="2716">
                  <c:v>43426.791812442127</c:v>
                </c:pt>
                <c:pt idx="2717">
                  <c:v>43426.802229166664</c:v>
                </c:pt>
                <c:pt idx="2718">
                  <c:v>43426.812645891201</c:v>
                </c:pt>
                <c:pt idx="2719">
                  <c:v>43426.823062615738</c:v>
                </c:pt>
                <c:pt idx="2720">
                  <c:v>43426.833479340276</c:v>
                </c:pt>
                <c:pt idx="2721">
                  <c:v>43426.843896064813</c:v>
                </c:pt>
                <c:pt idx="2722">
                  <c:v>43426.85431278935</c:v>
                </c:pt>
                <c:pt idx="2723">
                  <c:v>43426.864729513887</c:v>
                </c:pt>
                <c:pt idx="2724">
                  <c:v>43426.875146238424</c:v>
                </c:pt>
                <c:pt idx="2725">
                  <c:v>43426.885562962962</c:v>
                </c:pt>
                <c:pt idx="2726">
                  <c:v>43426.895979687499</c:v>
                </c:pt>
                <c:pt idx="2727">
                  <c:v>43426.906396412036</c:v>
                </c:pt>
                <c:pt idx="2728">
                  <c:v>43426.916813136573</c:v>
                </c:pt>
                <c:pt idx="2729">
                  <c:v>43426.92722986111</c:v>
                </c:pt>
                <c:pt idx="2730">
                  <c:v>43426.937646585648</c:v>
                </c:pt>
                <c:pt idx="2731">
                  <c:v>43426.948063310185</c:v>
                </c:pt>
                <c:pt idx="2732">
                  <c:v>43426.958480034722</c:v>
                </c:pt>
                <c:pt idx="2733">
                  <c:v>43426.968896759259</c:v>
                </c:pt>
                <c:pt idx="2734">
                  <c:v>43426.979313483796</c:v>
                </c:pt>
                <c:pt idx="2735">
                  <c:v>43426.989730208334</c:v>
                </c:pt>
                <c:pt idx="2736">
                  <c:v>43427.000146932871</c:v>
                </c:pt>
                <c:pt idx="2737">
                  <c:v>43427.010563657408</c:v>
                </c:pt>
                <c:pt idx="2738">
                  <c:v>43427.020980381945</c:v>
                </c:pt>
                <c:pt idx="2739">
                  <c:v>43427.031397106482</c:v>
                </c:pt>
                <c:pt idx="2740">
                  <c:v>43427.04181383102</c:v>
                </c:pt>
                <c:pt idx="2741">
                  <c:v>43427.052230555557</c:v>
                </c:pt>
                <c:pt idx="2742">
                  <c:v>43427.062647280094</c:v>
                </c:pt>
                <c:pt idx="2743">
                  <c:v>43427.073064004631</c:v>
                </c:pt>
                <c:pt idx="2744">
                  <c:v>43427.083480729169</c:v>
                </c:pt>
                <c:pt idx="2745">
                  <c:v>43427.093897453706</c:v>
                </c:pt>
                <c:pt idx="2746">
                  <c:v>43427.104314178243</c:v>
                </c:pt>
                <c:pt idx="2747">
                  <c:v>43427.11473090278</c:v>
                </c:pt>
                <c:pt idx="2748">
                  <c:v>43427.125147627317</c:v>
                </c:pt>
                <c:pt idx="2749">
                  <c:v>43427.135564351855</c:v>
                </c:pt>
                <c:pt idx="2750">
                  <c:v>43427.145981076392</c:v>
                </c:pt>
                <c:pt idx="2751">
                  <c:v>43427.156397800929</c:v>
                </c:pt>
                <c:pt idx="2752">
                  <c:v>43427.166814525466</c:v>
                </c:pt>
                <c:pt idx="2753">
                  <c:v>43427.177231250003</c:v>
                </c:pt>
                <c:pt idx="2754">
                  <c:v>43427.187647974541</c:v>
                </c:pt>
                <c:pt idx="2755">
                  <c:v>43427.198064699071</c:v>
                </c:pt>
                <c:pt idx="2756">
                  <c:v>43427.208481423608</c:v>
                </c:pt>
                <c:pt idx="2757">
                  <c:v>43427.218898148145</c:v>
                </c:pt>
                <c:pt idx="2758">
                  <c:v>43427.229314872682</c:v>
                </c:pt>
                <c:pt idx="2759">
                  <c:v>43427.239731597219</c:v>
                </c:pt>
                <c:pt idx="2760">
                  <c:v>43427.250148321757</c:v>
                </c:pt>
                <c:pt idx="2761">
                  <c:v>43427.260565046294</c:v>
                </c:pt>
                <c:pt idx="2762">
                  <c:v>43427.270981770831</c:v>
                </c:pt>
                <c:pt idx="2763">
                  <c:v>43427.281398495368</c:v>
                </c:pt>
                <c:pt idx="2764">
                  <c:v>43427.291815219905</c:v>
                </c:pt>
                <c:pt idx="2765">
                  <c:v>43427.302231944443</c:v>
                </c:pt>
                <c:pt idx="2766">
                  <c:v>43427.31264866898</c:v>
                </c:pt>
                <c:pt idx="2767">
                  <c:v>43427.323065393517</c:v>
                </c:pt>
                <c:pt idx="2768">
                  <c:v>43427.333482118054</c:v>
                </c:pt>
                <c:pt idx="2769">
                  <c:v>43427.343898842591</c:v>
                </c:pt>
                <c:pt idx="2770">
                  <c:v>43427.354315567129</c:v>
                </c:pt>
                <c:pt idx="2771">
                  <c:v>43427.364732291666</c:v>
                </c:pt>
                <c:pt idx="2772">
                  <c:v>43427.375149016203</c:v>
                </c:pt>
                <c:pt idx="2773">
                  <c:v>43427.38556574074</c:v>
                </c:pt>
                <c:pt idx="2774">
                  <c:v>43427.395982465277</c:v>
                </c:pt>
                <c:pt idx="2775">
                  <c:v>43427.406399189815</c:v>
                </c:pt>
                <c:pt idx="2776">
                  <c:v>43427.416815914352</c:v>
                </c:pt>
                <c:pt idx="2777">
                  <c:v>43427.427232638889</c:v>
                </c:pt>
                <c:pt idx="2778">
                  <c:v>43427.437649363426</c:v>
                </c:pt>
                <c:pt idx="2779">
                  <c:v>43427.448066087964</c:v>
                </c:pt>
                <c:pt idx="2780">
                  <c:v>43427.458482812501</c:v>
                </c:pt>
                <c:pt idx="2781">
                  <c:v>43427.468899537038</c:v>
                </c:pt>
                <c:pt idx="2782">
                  <c:v>43427.479316261575</c:v>
                </c:pt>
                <c:pt idx="2783">
                  <c:v>43427.489732986112</c:v>
                </c:pt>
                <c:pt idx="2784">
                  <c:v>43427.50014971065</c:v>
                </c:pt>
                <c:pt idx="2785">
                  <c:v>43427.510566435187</c:v>
                </c:pt>
                <c:pt idx="2786">
                  <c:v>43427.520983159724</c:v>
                </c:pt>
                <c:pt idx="2787">
                  <c:v>43427.531399884261</c:v>
                </c:pt>
                <c:pt idx="2788">
                  <c:v>43427.541816608798</c:v>
                </c:pt>
                <c:pt idx="2789">
                  <c:v>43427.552233333336</c:v>
                </c:pt>
                <c:pt idx="2790">
                  <c:v>43427.562650057873</c:v>
                </c:pt>
                <c:pt idx="2791">
                  <c:v>43427.57306678241</c:v>
                </c:pt>
                <c:pt idx="2792">
                  <c:v>43427.583483506947</c:v>
                </c:pt>
                <c:pt idx="2793">
                  <c:v>43427.593900231484</c:v>
                </c:pt>
                <c:pt idx="2794">
                  <c:v>43427.604316956022</c:v>
                </c:pt>
                <c:pt idx="2795">
                  <c:v>43427.614733680559</c:v>
                </c:pt>
                <c:pt idx="2796">
                  <c:v>43427.625150405096</c:v>
                </c:pt>
                <c:pt idx="2797">
                  <c:v>43427.635567129626</c:v>
                </c:pt>
                <c:pt idx="2798">
                  <c:v>43427.645983854163</c:v>
                </c:pt>
                <c:pt idx="2799">
                  <c:v>43427.6564005787</c:v>
                </c:pt>
                <c:pt idx="2800">
                  <c:v>43427.666817303238</c:v>
                </c:pt>
                <c:pt idx="2801">
                  <c:v>43427.677234027775</c:v>
                </c:pt>
                <c:pt idx="2802">
                  <c:v>43427.687650752312</c:v>
                </c:pt>
                <c:pt idx="2803">
                  <c:v>43427.698067476849</c:v>
                </c:pt>
                <c:pt idx="2804">
                  <c:v>43427.708484201386</c:v>
                </c:pt>
                <c:pt idx="2805">
                  <c:v>43427.718900925924</c:v>
                </c:pt>
                <c:pt idx="2806">
                  <c:v>43427.729317650461</c:v>
                </c:pt>
                <c:pt idx="2807">
                  <c:v>43427.739734374998</c:v>
                </c:pt>
                <c:pt idx="2808">
                  <c:v>43427.750151099535</c:v>
                </c:pt>
                <c:pt idx="2809">
                  <c:v>43427.760567824072</c:v>
                </c:pt>
                <c:pt idx="2810">
                  <c:v>43427.77098454861</c:v>
                </c:pt>
                <c:pt idx="2811">
                  <c:v>43427.781401273147</c:v>
                </c:pt>
                <c:pt idx="2812">
                  <c:v>43427.791817997684</c:v>
                </c:pt>
                <c:pt idx="2813">
                  <c:v>43427.802234722221</c:v>
                </c:pt>
                <c:pt idx="2814">
                  <c:v>43427.812651446759</c:v>
                </c:pt>
                <c:pt idx="2815">
                  <c:v>43427.823068171296</c:v>
                </c:pt>
                <c:pt idx="2816">
                  <c:v>43427.833484895833</c:v>
                </c:pt>
                <c:pt idx="2817">
                  <c:v>43427.84390162037</c:v>
                </c:pt>
                <c:pt idx="2818">
                  <c:v>43427.854318344907</c:v>
                </c:pt>
                <c:pt idx="2819">
                  <c:v>43427.864735069445</c:v>
                </c:pt>
                <c:pt idx="2820">
                  <c:v>43427.875151793982</c:v>
                </c:pt>
                <c:pt idx="2821">
                  <c:v>43427.885568518519</c:v>
                </c:pt>
                <c:pt idx="2822">
                  <c:v>43427.895985243056</c:v>
                </c:pt>
                <c:pt idx="2823">
                  <c:v>43427.906401967593</c:v>
                </c:pt>
                <c:pt idx="2824">
                  <c:v>43427.916818692131</c:v>
                </c:pt>
                <c:pt idx="2825">
                  <c:v>43427.927235416668</c:v>
                </c:pt>
                <c:pt idx="2826">
                  <c:v>43427.937652141205</c:v>
                </c:pt>
                <c:pt idx="2827">
                  <c:v>43427.948068865742</c:v>
                </c:pt>
                <c:pt idx="2828">
                  <c:v>43427.958485590279</c:v>
                </c:pt>
                <c:pt idx="2829">
                  <c:v>43427.968902314817</c:v>
                </c:pt>
                <c:pt idx="2830">
                  <c:v>43427.979319039354</c:v>
                </c:pt>
                <c:pt idx="2831">
                  <c:v>43427.989735763891</c:v>
                </c:pt>
                <c:pt idx="2832">
                  <c:v>43428.000152488428</c:v>
                </c:pt>
                <c:pt idx="2833">
                  <c:v>43428.010569212965</c:v>
                </c:pt>
                <c:pt idx="2834">
                  <c:v>43428.020985937503</c:v>
                </c:pt>
                <c:pt idx="2835">
                  <c:v>43428.03140266204</c:v>
                </c:pt>
                <c:pt idx="2836">
                  <c:v>43428.041819386577</c:v>
                </c:pt>
                <c:pt idx="2837">
                  <c:v>43428.052236111114</c:v>
                </c:pt>
                <c:pt idx="2838">
                  <c:v>43428.062652835652</c:v>
                </c:pt>
                <c:pt idx="2839">
                  <c:v>43428.073069560189</c:v>
                </c:pt>
                <c:pt idx="2840">
                  <c:v>43428.083486284719</c:v>
                </c:pt>
                <c:pt idx="2841">
                  <c:v>43428.093903009256</c:v>
                </c:pt>
                <c:pt idx="2842">
                  <c:v>43428.104319733793</c:v>
                </c:pt>
                <c:pt idx="2843">
                  <c:v>43428.11473645833</c:v>
                </c:pt>
                <c:pt idx="2844">
                  <c:v>43428.125153182868</c:v>
                </c:pt>
                <c:pt idx="2845">
                  <c:v>43428.135569907405</c:v>
                </c:pt>
                <c:pt idx="2846">
                  <c:v>43428.145986631942</c:v>
                </c:pt>
                <c:pt idx="2847">
                  <c:v>43428.156403356479</c:v>
                </c:pt>
                <c:pt idx="2848">
                  <c:v>43428.166820081016</c:v>
                </c:pt>
                <c:pt idx="2849">
                  <c:v>43428.177236805554</c:v>
                </c:pt>
                <c:pt idx="2850">
                  <c:v>43428.187653530091</c:v>
                </c:pt>
                <c:pt idx="2851">
                  <c:v>43428.198070254628</c:v>
                </c:pt>
                <c:pt idx="2852">
                  <c:v>43428.208486979165</c:v>
                </c:pt>
                <c:pt idx="2853">
                  <c:v>43428.218903703702</c:v>
                </c:pt>
                <c:pt idx="2854">
                  <c:v>43428.22932042824</c:v>
                </c:pt>
                <c:pt idx="2855">
                  <c:v>43428.239737152777</c:v>
                </c:pt>
                <c:pt idx="2856">
                  <c:v>43428.250153877314</c:v>
                </c:pt>
                <c:pt idx="2857">
                  <c:v>43428.260570601851</c:v>
                </c:pt>
                <c:pt idx="2858">
                  <c:v>43428.270987326388</c:v>
                </c:pt>
                <c:pt idx="2859">
                  <c:v>43428.281404050926</c:v>
                </c:pt>
                <c:pt idx="2860">
                  <c:v>43428.291820775463</c:v>
                </c:pt>
                <c:pt idx="2861">
                  <c:v>43428.3022375</c:v>
                </c:pt>
                <c:pt idx="2862">
                  <c:v>43428.312654224537</c:v>
                </c:pt>
                <c:pt idx="2863">
                  <c:v>43428.323070949074</c:v>
                </c:pt>
                <c:pt idx="2864">
                  <c:v>43428.333487673612</c:v>
                </c:pt>
                <c:pt idx="2865">
                  <c:v>43428.343904398149</c:v>
                </c:pt>
                <c:pt idx="2866">
                  <c:v>43428.354321122686</c:v>
                </c:pt>
                <c:pt idx="2867">
                  <c:v>43428.364737847223</c:v>
                </c:pt>
                <c:pt idx="2868">
                  <c:v>43428.375154571761</c:v>
                </c:pt>
                <c:pt idx="2869">
                  <c:v>43428.385571296298</c:v>
                </c:pt>
                <c:pt idx="2870">
                  <c:v>43428.395988020835</c:v>
                </c:pt>
                <c:pt idx="2871">
                  <c:v>43428.406404745372</c:v>
                </c:pt>
                <c:pt idx="2872">
                  <c:v>43428.416821469909</c:v>
                </c:pt>
                <c:pt idx="2873">
                  <c:v>43428.427238194447</c:v>
                </c:pt>
                <c:pt idx="2874">
                  <c:v>43428.437654918984</c:v>
                </c:pt>
                <c:pt idx="2875">
                  <c:v>43428.448071643521</c:v>
                </c:pt>
                <c:pt idx="2876">
                  <c:v>43428.458488368058</c:v>
                </c:pt>
                <c:pt idx="2877">
                  <c:v>43428.468905092595</c:v>
                </c:pt>
                <c:pt idx="2878">
                  <c:v>43428.479321817133</c:v>
                </c:pt>
                <c:pt idx="2879">
                  <c:v>43428.48973854167</c:v>
                </c:pt>
                <c:pt idx="2880">
                  <c:v>43428.500155266207</c:v>
                </c:pt>
                <c:pt idx="2881">
                  <c:v>43428.510571990744</c:v>
                </c:pt>
                <c:pt idx="2882">
                  <c:v>43428.520988715274</c:v>
                </c:pt>
                <c:pt idx="2883">
                  <c:v>43428.531405439811</c:v>
                </c:pt>
                <c:pt idx="2884">
                  <c:v>43428.541822164349</c:v>
                </c:pt>
                <c:pt idx="2885">
                  <c:v>43428.552238888886</c:v>
                </c:pt>
                <c:pt idx="2886">
                  <c:v>43428.562655613423</c:v>
                </c:pt>
                <c:pt idx="2887">
                  <c:v>43428.57307233796</c:v>
                </c:pt>
                <c:pt idx="2888">
                  <c:v>43428.583489062497</c:v>
                </c:pt>
                <c:pt idx="2889">
                  <c:v>43428.593905787035</c:v>
                </c:pt>
                <c:pt idx="2890">
                  <c:v>43428.604322511572</c:v>
                </c:pt>
                <c:pt idx="2891">
                  <c:v>43428.614739236109</c:v>
                </c:pt>
                <c:pt idx="2892">
                  <c:v>43428.625155960646</c:v>
                </c:pt>
                <c:pt idx="2893">
                  <c:v>43428.635572685183</c:v>
                </c:pt>
                <c:pt idx="2894">
                  <c:v>43428.645989409721</c:v>
                </c:pt>
                <c:pt idx="2895">
                  <c:v>43428.656406134258</c:v>
                </c:pt>
                <c:pt idx="2896">
                  <c:v>43428.666822858795</c:v>
                </c:pt>
                <c:pt idx="2897">
                  <c:v>43428.677239583332</c:v>
                </c:pt>
                <c:pt idx="2898">
                  <c:v>43428.687656307869</c:v>
                </c:pt>
                <c:pt idx="2899">
                  <c:v>43428.698073032407</c:v>
                </c:pt>
                <c:pt idx="2900">
                  <c:v>43428.708489756944</c:v>
                </c:pt>
                <c:pt idx="2901">
                  <c:v>43428.718906481481</c:v>
                </c:pt>
                <c:pt idx="2902">
                  <c:v>43428.729323206018</c:v>
                </c:pt>
                <c:pt idx="2903">
                  <c:v>43428.739739930556</c:v>
                </c:pt>
                <c:pt idx="2904">
                  <c:v>43428.750156655093</c:v>
                </c:pt>
                <c:pt idx="2905">
                  <c:v>43428.76057337963</c:v>
                </c:pt>
                <c:pt idx="2906">
                  <c:v>43428.770990104167</c:v>
                </c:pt>
                <c:pt idx="2907">
                  <c:v>43428.781406828704</c:v>
                </c:pt>
                <c:pt idx="2908">
                  <c:v>43428.791823553242</c:v>
                </c:pt>
                <c:pt idx="2909">
                  <c:v>43428.802240277779</c:v>
                </c:pt>
                <c:pt idx="2910">
                  <c:v>43428.812657002316</c:v>
                </c:pt>
                <c:pt idx="2911">
                  <c:v>43428.823073726853</c:v>
                </c:pt>
                <c:pt idx="2912">
                  <c:v>43428.83349045139</c:v>
                </c:pt>
                <c:pt idx="2913">
                  <c:v>43428.843907175928</c:v>
                </c:pt>
                <c:pt idx="2914">
                  <c:v>43428.854323900465</c:v>
                </c:pt>
                <c:pt idx="2915">
                  <c:v>43428.864740625002</c:v>
                </c:pt>
                <c:pt idx="2916">
                  <c:v>43428.875157349539</c:v>
                </c:pt>
                <c:pt idx="2917">
                  <c:v>43428.885574074076</c:v>
                </c:pt>
                <c:pt idx="2918">
                  <c:v>43428.895990798614</c:v>
                </c:pt>
                <c:pt idx="2919">
                  <c:v>43428.906407523151</c:v>
                </c:pt>
                <c:pt idx="2920">
                  <c:v>43428.916824247688</c:v>
                </c:pt>
                <c:pt idx="2921">
                  <c:v>43428.927240972225</c:v>
                </c:pt>
                <c:pt idx="2922">
                  <c:v>43428.937657696762</c:v>
                </c:pt>
                <c:pt idx="2923">
                  <c:v>43428.9480744213</c:v>
                </c:pt>
                <c:pt idx="2924">
                  <c:v>43428.958491145837</c:v>
                </c:pt>
                <c:pt idx="2925">
                  <c:v>43428.968907870367</c:v>
                </c:pt>
                <c:pt idx="2926">
                  <c:v>43428.979324594904</c:v>
                </c:pt>
                <c:pt idx="2927">
                  <c:v>43428.989741319441</c:v>
                </c:pt>
                <c:pt idx="2928">
                  <c:v>43429.000158043978</c:v>
                </c:pt>
                <c:pt idx="2929">
                  <c:v>43429.010574768516</c:v>
                </c:pt>
                <c:pt idx="2930">
                  <c:v>43429.020991493053</c:v>
                </c:pt>
                <c:pt idx="2931">
                  <c:v>43429.03140821759</c:v>
                </c:pt>
                <c:pt idx="2932">
                  <c:v>43429.041824942127</c:v>
                </c:pt>
                <c:pt idx="2933">
                  <c:v>43429.052241666664</c:v>
                </c:pt>
                <c:pt idx="2934">
                  <c:v>43429.062658391202</c:v>
                </c:pt>
                <c:pt idx="2935">
                  <c:v>43429.073075115739</c:v>
                </c:pt>
                <c:pt idx="2936">
                  <c:v>43429.083491840276</c:v>
                </c:pt>
                <c:pt idx="2937">
                  <c:v>43429.093908564813</c:v>
                </c:pt>
                <c:pt idx="2938">
                  <c:v>43429.104325289351</c:v>
                </c:pt>
                <c:pt idx="2939">
                  <c:v>43429.114742013888</c:v>
                </c:pt>
                <c:pt idx="2940">
                  <c:v>43429.125158738425</c:v>
                </c:pt>
                <c:pt idx="2941">
                  <c:v>43429.135575462962</c:v>
                </c:pt>
                <c:pt idx="2942">
                  <c:v>43429.145992187499</c:v>
                </c:pt>
                <c:pt idx="2943">
                  <c:v>43429.156408912037</c:v>
                </c:pt>
                <c:pt idx="2944">
                  <c:v>43429.166825636574</c:v>
                </c:pt>
                <c:pt idx="2945">
                  <c:v>43429.177242361111</c:v>
                </c:pt>
                <c:pt idx="2946">
                  <c:v>43429.187659085648</c:v>
                </c:pt>
                <c:pt idx="2947">
                  <c:v>43429.198075810185</c:v>
                </c:pt>
                <c:pt idx="2948">
                  <c:v>43429.208492534723</c:v>
                </c:pt>
                <c:pt idx="2949">
                  <c:v>43429.21890925926</c:v>
                </c:pt>
                <c:pt idx="2950">
                  <c:v>43429.229325983797</c:v>
                </c:pt>
                <c:pt idx="2951">
                  <c:v>43429.239742708334</c:v>
                </c:pt>
                <c:pt idx="2952">
                  <c:v>43429.250159432871</c:v>
                </c:pt>
                <c:pt idx="2953">
                  <c:v>43429.260576157409</c:v>
                </c:pt>
                <c:pt idx="2954">
                  <c:v>43429.270992881946</c:v>
                </c:pt>
                <c:pt idx="2955">
                  <c:v>43429.281409606483</c:v>
                </c:pt>
                <c:pt idx="2956">
                  <c:v>43429.29182633102</c:v>
                </c:pt>
                <c:pt idx="2957">
                  <c:v>43429.302243055557</c:v>
                </c:pt>
                <c:pt idx="2958">
                  <c:v>43429.312659780095</c:v>
                </c:pt>
                <c:pt idx="2959">
                  <c:v>43429.323076504632</c:v>
                </c:pt>
                <c:pt idx="2960">
                  <c:v>43429.333493229169</c:v>
                </c:pt>
                <c:pt idx="2961">
                  <c:v>43429.343909953706</c:v>
                </c:pt>
                <c:pt idx="2962">
                  <c:v>43429.354326678244</c:v>
                </c:pt>
                <c:pt idx="2963">
                  <c:v>43429.364743402781</c:v>
                </c:pt>
                <c:pt idx="2964">
                  <c:v>43429.375160127318</c:v>
                </c:pt>
                <c:pt idx="2965">
                  <c:v>43429.385576851855</c:v>
                </c:pt>
                <c:pt idx="2966">
                  <c:v>43429.395993576392</c:v>
                </c:pt>
                <c:pt idx="2967">
                  <c:v>43429.40641030093</c:v>
                </c:pt>
                <c:pt idx="2968">
                  <c:v>43429.416827025459</c:v>
                </c:pt>
                <c:pt idx="2969">
                  <c:v>43429.427243749997</c:v>
                </c:pt>
                <c:pt idx="2970">
                  <c:v>43429.437660474534</c:v>
                </c:pt>
                <c:pt idx="2971">
                  <c:v>43429.448077199071</c:v>
                </c:pt>
                <c:pt idx="2972">
                  <c:v>43429.458493923608</c:v>
                </c:pt>
                <c:pt idx="2973">
                  <c:v>43429.468910648146</c:v>
                </c:pt>
                <c:pt idx="2974">
                  <c:v>43429.479327372683</c:v>
                </c:pt>
                <c:pt idx="2975">
                  <c:v>43429.48974409722</c:v>
                </c:pt>
                <c:pt idx="2976">
                  <c:v>43429.500160821757</c:v>
                </c:pt>
                <c:pt idx="2977">
                  <c:v>43429.510577546294</c:v>
                </c:pt>
                <c:pt idx="2978">
                  <c:v>43429.520994270832</c:v>
                </c:pt>
                <c:pt idx="2979">
                  <c:v>43429.531410995369</c:v>
                </c:pt>
                <c:pt idx="2980">
                  <c:v>43429.541827719906</c:v>
                </c:pt>
                <c:pt idx="2981">
                  <c:v>43429.552244444443</c:v>
                </c:pt>
                <c:pt idx="2982">
                  <c:v>43429.56266116898</c:v>
                </c:pt>
                <c:pt idx="2983">
                  <c:v>43429.573077893518</c:v>
                </c:pt>
                <c:pt idx="2984">
                  <c:v>43429.583494618055</c:v>
                </c:pt>
                <c:pt idx="2985">
                  <c:v>43429.593911342592</c:v>
                </c:pt>
                <c:pt idx="2986">
                  <c:v>43429.604328067129</c:v>
                </c:pt>
                <c:pt idx="2987">
                  <c:v>43429.614744791666</c:v>
                </c:pt>
                <c:pt idx="2988">
                  <c:v>43429.625161516204</c:v>
                </c:pt>
                <c:pt idx="2989">
                  <c:v>43429.635578240741</c:v>
                </c:pt>
                <c:pt idx="2990">
                  <c:v>43429.645994965278</c:v>
                </c:pt>
                <c:pt idx="2991">
                  <c:v>43429.656411689815</c:v>
                </c:pt>
                <c:pt idx="2992">
                  <c:v>43429.666828414352</c:v>
                </c:pt>
                <c:pt idx="2993">
                  <c:v>43429.67724513889</c:v>
                </c:pt>
                <c:pt idx="2994">
                  <c:v>43429.687661863427</c:v>
                </c:pt>
                <c:pt idx="2995">
                  <c:v>43429.698078587964</c:v>
                </c:pt>
                <c:pt idx="2996">
                  <c:v>43429.708495312501</c:v>
                </c:pt>
                <c:pt idx="2997">
                  <c:v>43429.718912037039</c:v>
                </c:pt>
                <c:pt idx="2998">
                  <c:v>43429.729328761576</c:v>
                </c:pt>
                <c:pt idx="2999">
                  <c:v>43429.739745486113</c:v>
                </c:pt>
                <c:pt idx="3000">
                  <c:v>43429.75016221065</c:v>
                </c:pt>
                <c:pt idx="3001">
                  <c:v>43429.760578935187</c:v>
                </c:pt>
                <c:pt idx="3002">
                  <c:v>43429.770995659725</c:v>
                </c:pt>
                <c:pt idx="3003">
                  <c:v>43429.781412384262</c:v>
                </c:pt>
                <c:pt idx="3004">
                  <c:v>43429.791829108799</c:v>
                </c:pt>
                <c:pt idx="3005">
                  <c:v>43429.802245833336</c:v>
                </c:pt>
                <c:pt idx="3006">
                  <c:v>43429.812662557873</c:v>
                </c:pt>
                <c:pt idx="3007">
                  <c:v>43429.823079282411</c:v>
                </c:pt>
                <c:pt idx="3008">
                  <c:v>43429.833496006948</c:v>
                </c:pt>
                <c:pt idx="3009">
                  <c:v>43429.843912731485</c:v>
                </c:pt>
                <c:pt idx="3010">
                  <c:v>43429.854329456015</c:v>
                </c:pt>
                <c:pt idx="3011">
                  <c:v>43429.864746180552</c:v>
                </c:pt>
                <c:pt idx="3012">
                  <c:v>43429.875162905089</c:v>
                </c:pt>
                <c:pt idx="3013">
                  <c:v>43429.885579629627</c:v>
                </c:pt>
                <c:pt idx="3014">
                  <c:v>43429.895996354164</c:v>
                </c:pt>
                <c:pt idx="3015">
                  <c:v>43429.906413078701</c:v>
                </c:pt>
                <c:pt idx="3016">
                  <c:v>43429.916829803238</c:v>
                </c:pt>
                <c:pt idx="3017">
                  <c:v>43429.927246527775</c:v>
                </c:pt>
                <c:pt idx="3018">
                  <c:v>43429.937663252313</c:v>
                </c:pt>
                <c:pt idx="3019">
                  <c:v>43429.94807997685</c:v>
                </c:pt>
                <c:pt idx="3020">
                  <c:v>43429.958496701387</c:v>
                </c:pt>
                <c:pt idx="3021">
                  <c:v>43429.968913425924</c:v>
                </c:pt>
                <c:pt idx="3022">
                  <c:v>43429.979330150461</c:v>
                </c:pt>
                <c:pt idx="3023">
                  <c:v>43429.989746874999</c:v>
                </c:pt>
                <c:pt idx="3024">
                  <c:v>43430.000163599536</c:v>
                </c:pt>
                <c:pt idx="3025">
                  <c:v>43430.010580324073</c:v>
                </c:pt>
                <c:pt idx="3026">
                  <c:v>43430.02099704861</c:v>
                </c:pt>
                <c:pt idx="3027">
                  <c:v>43430.031413773148</c:v>
                </c:pt>
                <c:pt idx="3028">
                  <c:v>43430.041830497685</c:v>
                </c:pt>
                <c:pt idx="3029">
                  <c:v>43430.052247222222</c:v>
                </c:pt>
                <c:pt idx="3030">
                  <c:v>43430.062663946759</c:v>
                </c:pt>
                <c:pt idx="3031">
                  <c:v>43430.073080671296</c:v>
                </c:pt>
                <c:pt idx="3032">
                  <c:v>43430.083497395834</c:v>
                </c:pt>
                <c:pt idx="3033">
                  <c:v>43430.093914120371</c:v>
                </c:pt>
                <c:pt idx="3034">
                  <c:v>43430.104330844908</c:v>
                </c:pt>
                <c:pt idx="3035">
                  <c:v>43430.114747569445</c:v>
                </c:pt>
                <c:pt idx="3036">
                  <c:v>43430.125164293982</c:v>
                </c:pt>
                <c:pt idx="3037">
                  <c:v>43430.13558101852</c:v>
                </c:pt>
                <c:pt idx="3038">
                  <c:v>43430.145997743057</c:v>
                </c:pt>
                <c:pt idx="3039">
                  <c:v>43430.156414467594</c:v>
                </c:pt>
                <c:pt idx="3040">
                  <c:v>43430.166831192131</c:v>
                </c:pt>
                <c:pt idx="3041">
                  <c:v>43430.177247916668</c:v>
                </c:pt>
                <c:pt idx="3042">
                  <c:v>43430.187664641206</c:v>
                </c:pt>
                <c:pt idx="3043">
                  <c:v>43430.198081365743</c:v>
                </c:pt>
                <c:pt idx="3044">
                  <c:v>43430.20849809028</c:v>
                </c:pt>
                <c:pt idx="3045">
                  <c:v>43430.218914814817</c:v>
                </c:pt>
                <c:pt idx="3046">
                  <c:v>43430.229331539354</c:v>
                </c:pt>
                <c:pt idx="3047">
                  <c:v>43430.239748263892</c:v>
                </c:pt>
                <c:pt idx="3048">
                  <c:v>43430.250164988429</c:v>
                </c:pt>
                <c:pt idx="3049">
                  <c:v>43430.260581712966</c:v>
                </c:pt>
                <c:pt idx="3050">
                  <c:v>43430.270998437503</c:v>
                </c:pt>
                <c:pt idx="3051">
                  <c:v>43430.281415162041</c:v>
                </c:pt>
                <c:pt idx="3052">
                  <c:v>43430.29183188657</c:v>
                </c:pt>
                <c:pt idx="3053">
                  <c:v>43430.302248611108</c:v>
                </c:pt>
                <c:pt idx="3054">
                  <c:v>43430.312665335645</c:v>
                </c:pt>
                <c:pt idx="3055">
                  <c:v>43430.323082060182</c:v>
                </c:pt>
                <c:pt idx="3056">
                  <c:v>43430.333498784719</c:v>
                </c:pt>
                <c:pt idx="3057">
                  <c:v>43430.343915509256</c:v>
                </c:pt>
                <c:pt idx="3058">
                  <c:v>43430.354332233794</c:v>
                </c:pt>
                <c:pt idx="3059">
                  <c:v>43430.364748958331</c:v>
                </c:pt>
                <c:pt idx="3060">
                  <c:v>43430.375165682868</c:v>
                </c:pt>
                <c:pt idx="3061">
                  <c:v>43430.385582407405</c:v>
                </c:pt>
                <c:pt idx="3062">
                  <c:v>43430.395999131943</c:v>
                </c:pt>
                <c:pt idx="3063">
                  <c:v>43430.40641585648</c:v>
                </c:pt>
                <c:pt idx="3064">
                  <c:v>43430.416832581017</c:v>
                </c:pt>
                <c:pt idx="3065">
                  <c:v>43430.427249305554</c:v>
                </c:pt>
                <c:pt idx="3066">
                  <c:v>43430.437666030091</c:v>
                </c:pt>
                <c:pt idx="3067">
                  <c:v>43430.448082754629</c:v>
                </c:pt>
                <c:pt idx="3068">
                  <c:v>43430.458499479166</c:v>
                </c:pt>
                <c:pt idx="3069">
                  <c:v>43430.468916203703</c:v>
                </c:pt>
                <c:pt idx="3070">
                  <c:v>43430.47933292824</c:v>
                </c:pt>
                <c:pt idx="3071">
                  <c:v>43430.489749652777</c:v>
                </c:pt>
                <c:pt idx="3072">
                  <c:v>43430.500166377315</c:v>
                </c:pt>
                <c:pt idx="3073">
                  <c:v>43430.510583101852</c:v>
                </c:pt>
                <c:pt idx="3074">
                  <c:v>43430.520999826389</c:v>
                </c:pt>
                <c:pt idx="3075">
                  <c:v>43430.531416550926</c:v>
                </c:pt>
                <c:pt idx="3076">
                  <c:v>43430.541833275463</c:v>
                </c:pt>
                <c:pt idx="3077">
                  <c:v>43430.552250000001</c:v>
                </c:pt>
                <c:pt idx="3078">
                  <c:v>43430.562666724538</c:v>
                </c:pt>
                <c:pt idx="3079">
                  <c:v>43430.573083449075</c:v>
                </c:pt>
                <c:pt idx="3080">
                  <c:v>43430.583500173612</c:v>
                </c:pt>
                <c:pt idx="3081">
                  <c:v>43430.593916898149</c:v>
                </c:pt>
                <c:pt idx="3082">
                  <c:v>43430.604333622687</c:v>
                </c:pt>
                <c:pt idx="3083">
                  <c:v>43430.614750347224</c:v>
                </c:pt>
                <c:pt idx="3084">
                  <c:v>43430.625167071761</c:v>
                </c:pt>
                <c:pt idx="3085">
                  <c:v>43430.635583796298</c:v>
                </c:pt>
                <c:pt idx="3086">
                  <c:v>43430.646000520836</c:v>
                </c:pt>
                <c:pt idx="3087">
                  <c:v>43430.656417245373</c:v>
                </c:pt>
                <c:pt idx="3088">
                  <c:v>43430.66683396991</c:v>
                </c:pt>
                <c:pt idx="3089">
                  <c:v>43430.677250694447</c:v>
                </c:pt>
                <c:pt idx="3090">
                  <c:v>43430.687667418984</c:v>
                </c:pt>
                <c:pt idx="3091">
                  <c:v>43430.698084143522</c:v>
                </c:pt>
                <c:pt idx="3092">
                  <c:v>43430.708500868059</c:v>
                </c:pt>
                <c:pt idx="3093">
                  <c:v>43430.718917592596</c:v>
                </c:pt>
                <c:pt idx="3094">
                  <c:v>43430.729334317133</c:v>
                </c:pt>
                <c:pt idx="3095">
                  <c:v>43430.739751041663</c:v>
                </c:pt>
                <c:pt idx="3096">
                  <c:v>43430.7501677662</c:v>
                </c:pt>
                <c:pt idx="3097">
                  <c:v>43430.760584490738</c:v>
                </c:pt>
                <c:pt idx="3098">
                  <c:v>43430.771001215275</c:v>
                </c:pt>
                <c:pt idx="3099">
                  <c:v>43430.781417939812</c:v>
                </c:pt>
                <c:pt idx="3100">
                  <c:v>43430.791834664349</c:v>
                </c:pt>
                <c:pt idx="3101">
                  <c:v>43430.802251388886</c:v>
                </c:pt>
                <c:pt idx="3102">
                  <c:v>43430.812668113424</c:v>
                </c:pt>
                <c:pt idx="3103">
                  <c:v>43430.823084837961</c:v>
                </c:pt>
                <c:pt idx="3104">
                  <c:v>43430.833501562498</c:v>
                </c:pt>
                <c:pt idx="3105">
                  <c:v>43430.843918287035</c:v>
                </c:pt>
                <c:pt idx="3106">
                  <c:v>43430.854335011572</c:v>
                </c:pt>
                <c:pt idx="3107">
                  <c:v>43430.86475173611</c:v>
                </c:pt>
                <c:pt idx="3108">
                  <c:v>43430.875168460647</c:v>
                </c:pt>
                <c:pt idx="3109">
                  <c:v>43430.885585185184</c:v>
                </c:pt>
                <c:pt idx="3110">
                  <c:v>43430.896001909721</c:v>
                </c:pt>
                <c:pt idx="3111">
                  <c:v>43430.906418634258</c:v>
                </c:pt>
                <c:pt idx="3112">
                  <c:v>43430.916835358796</c:v>
                </c:pt>
                <c:pt idx="3113">
                  <c:v>43430.927252083333</c:v>
                </c:pt>
                <c:pt idx="3114">
                  <c:v>43430.93766880787</c:v>
                </c:pt>
                <c:pt idx="3115">
                  <c:v>43430.948085532407</c:v>
                </c:pt>
                <c:pt idx="3116">
                  <c:v>43430.958502256944</c:v>
                </c:pt>
                <c:pt idx="3117">
                  <c:v>43430.968918981482</c:v>
                </c:pt>
                <c:pt idx="3118">
                  <c:v>43430.979335706019</c:v>
                </c:pt>
                <c:pt idx="3119">
                  <c:v>43430.989752430556</c:v>
                </c:pt>
                <c:pt idx="3120">
                  <c:v>43431.000169155093</c:v>
                </c:pt>
                <c:pt idx="3121">
                  <c:v>43431.010585879631</c:v>
                </c:pt>
                <c:pt idx="3122">
                  <c:v>43431.021002604168</c:v>
                </c:pt>
                <c:pt idx="3123">
                  <c:v>43431.031419328705</c:v>
                </c:pt>
                <c:pt idx="3124">
                  <c:v>43431.041836053242</c:v>
                </c:pt>
                <c:pt idx="3125">
                  <c:v>43431.052252777779</c:v>
                </c:pt>
                <c:pt idx="3126">
                  <c:v>43431.062669502317</c:v>
                </c:pt>
                <c:pt idx="3127">
                  <c:v>43431.073086226854</c:v>
                </c:pt>
                <c:pt idx="3128">
                  <c:v>43431.083502951391</c:v>
                </c:pt>
                <c:pt idx="3129">
                  <c:v>43431.093919675928</c:v>
                </c:pt>
                <c:pt idx="3130">
                  <c:v>43431.104336400465</c:v>
                </c:pt>
                <c:pt idx="3131">
                  <c:v>43431.114753125003</c:v>
                </c:pt>
                <c:pt idx="3132">
                  <c:v>43431.12516984954</c:v>
                </c:pt>
                <c:pt idx="3133">
                  <c:v>43431.135586574077</c:v>
                </c:pt>
                <c:pt idx="3134">
                  <c:v>43431.146003298614</c:v>
                </c:pt>
                <c:pt idx="3135">
                  <c:v>43431.156420023151</c:v>
                </c:pt>
                <c:pt idx="3136">
                  <c:v>43431.166836747689</c:v>
                </c:pt>
                <c:pt idx="3137">
                  <c:v>43431.177253472226</c:v>
                </c:pt>
                <c:pt idx="3138">
                  <c:v>43431.187670196756</c:v>
                </c:pt>
                <c:pt idx="3139">
                  <c:v>43431.198086921293</c:v>
                </c:pt>
                <c:pt idx="3140">
                  <c:v>43431.20850364583</c:v>
                </c:pt>
                <c:pt idx="3141">
                  <c:v>43431.218920370367</c:v>
                </c:pt>
                <c:pt idx="3142">
                  <c:v>43431.229337094905</c:v>
                </c:pt>
                <c:pt idx="3143">
                  <c:v>43431.239753819442</c:v>
                </c:pt>
                <c:pt idx="3144">
                  <c:v>43431.250170543979</c:v>
                </c:pt>
                <c:pt idx="3145">
                  <c:v>43431.260587268516</c:v>
                </c:pt>
                <c:pt idx="3146">
                  <c:v>43431.271003993053</c:v>
                </c:pt>
                <c:pt idx="3147">
                  <c:v>43431.281420717591</c:v>
                </c:pt>
                <c:pt idx="3148">
                  <c:v>43431.291837442128</c:v>
                </c:pt>
                <c:pt idx="3149">
                  <c:v>43431.302254166665</c:v>
                </c:pt>
                <c:pt idx="3150">
                  <c:v>43431.312670891202</c:v>
                </c:pt>
                <c:pt idx="3151">
                  <c:v>43431.323087615739</c:v>
                </c:pt>
                <c:pt idx="3152">
                  <c:v>43431.333504340277</c:v>
                </c:pt>
                <c:pt idx="3153">
                  <c:v>43431.343921064814</c:v>
                </c:pt>
                <c:pt idx="3154">
                  <c:v>43431.354337789351</c:v>
                </c:pt>
                <c:pt idx="3155">
                  <c:v>43431.364754513888</c:v>
                </c:pt>
                <c:pt idx="3156">
                  <c:v>43431.375171238426</c:v>
                </c:pt>
                <c:pt idx="3157">
                  <c:v>43431.385587962963</c:v>
                </c:pt>
                <c:pt idx="3158">
                  <c:v>43431.3960046875</c:v>
                </c:pt>
                <c:pt idx="3159">
                  <c:v>43431.406421412037</c:v>
                </c:pt>
                <c:pt idx="3160">
                  <c:v>43431.416838136574</c:v>
                </c:pt>
                <c:pt idx="3161">
                  <c:v>43431.427254861112</c:v>
                </c:pt>
                <c:pt idx="3162">
                  <c:v>43431.437671585649</c:v>
                </c:pt>
                <c:pt idx="3163">
                  <c:v>43431.448088310186</c:v>
                </c:pt>
                <c:pt idx="3164">
                  <c:v>43431.458505034723</c:v>
                </c:pt>
                <c:pt idx="3165">
                  <c:v>43431.46892175926</c:v>
                </c:pt>
                <c:pt idx="3166">
                  <c:v>43431.479338483798</c:v>
                </c:pt>
                <c:pt idx="3167">
                  <c:v>43431.489755208335</c:v>
                </c:pt>
                <c:pt idx="3168">
                  <c:v>43431.500171932872</c:v>
                </c:pt>
                <c:pt idx="3169">
                  <c:v>43431.510588657409</c:v>
                </c:pt>
                <c:pt idx="3170">
                  <c:v>43431.521005381946</c:v>
                </c:pt>
                <c:pt idx="3171">
                  <c:v>43431.531422106484</c:v>
                </c:pt>
                <c:pt idx="3172">
                  <c:v>43431.541838831021</c:v>
                </c:pt>
                <c:pt idx="3173">
                  <c:v>43431.552255555558</c:v>
                </c:pt>
                <c:pt idx="3174">
                  <c:v>43431.562672280095</c:v>
                </c:pt>
                <c:pt idx="3175">
                  <c:v>43431.573089004632</c:v>
                </c:pt>
                <c:pt idx="3176">
                  <c:v>43431.58350572917</c:v>
                </c:pt>
                <c:pt idx="3177">
                  <c:v>43431.593922453707</c:v>
                </c:pt>
                <c:pt idx="3178">
                  <c:v>43431.604339178244</c:v>
                </c:pt>
                <c:pt idx="3179">
                  <c:v>43431.614755902781</c:v>
                </c:pt>
                <c:pt idx="3180">
                  <c:v>43431.625172627311</c:v>
                </c:pt>
                <c:pt idx="3181">
                  <c:v>43431.635589351848</c:v>
                </c:pt>
                <c:pt idx="3182">
                  <c:v>43431.646006076386</c:v>
                </c:pt>
                <c:pt idx="3183">
                  <c:v>43431.656422800923</c:v>
                </c:pt>
                <c:pt idx="3184">
                  <c:v>43431.66683952546</c:v>
                </c:pt>
                <c:pt idx="3185">
                  <c:v>43431.677256249997</c:v>
                </c:pt>
                <c:pt idx="3186">
                  <c:v>43431.687672974535</c:v>
                </c:pt>
                <c:pt idx="3187">
                  <c:v>43431.698089699072</c:v>
                </c:pt>
                <c:pt idx="3188">
                  <c:v>43431.708506423609</c:v>
                </c:pt>
                <c:pt idx="3189">
                  <c:v>43431.718923148146</c:v>
                </c:pt>
                <c:pt idx="3190">
                  <c:v>43431.729339872683</c:v>
                </c:pt>
                <c:pt idx="3191">
                  <c:v>43431.739756597221</c:v>
                </c:pt>
                <c:pt idx="3192">
                  <c:v>43431.750173321758</c:v>
                </c:pt>
                <c:pt idx="3193">
                  <c:v>43431.760590046295</c:v>
                </c:pt>
                <c:pt idx="3194">
                  <c:v>43431.771006770832</c:v>
                </c:pt>
                <c:pt idx="3195">
                  <c:v>43431.781423495369</c:v>
                </c:pt>
                <c:pt idx="3196">
                  <c:v>43431.791840219907</c:v>
                </c:pt>
                <c:pt idx="3197">
                  <c:v>43431.802256944444</c:v>
                </c:pt>
                <c:pt idx="3198">
                  <c:v>43431.812673668981</c:v>
                </c:pt>
                <c:pt idx="3199">
                  <c:v>43431.823090393518</c:v>
                </c:pt>
                <c:pt idx="3200">
                  <c:v>43431.833507118055</c:v>
                </c:pt>
                <c:pt idx="3201">
                  <c:v>43431.843923842593</c:v>
                </c:pt>
                <c:pt idx="3202">
                  <c:v>43431.85434056713</c:v>
                </c:pt>
                <c:pt idx="3203">
                  <c:v>43431.864757291667</c:v>
                </c:pt>
                <c:pt idx="3204">
                  <c:v>43431.875174016204</c:v>
                </c:pt>
                <c:pt idx="3205">
                  <c:v>43431.885590740741</c:v>
                </c:pt>
                <c:pt idx="3206">
                  <c:v>43431.896007465279</c:v>
                </c:pt>
                <c:pt idx="3207">
                  <c:v>43431.906424189816</c:v>
                </c:pt>
                <c:pt idx="3208">
                  <c:v>43431.916840914353</c:v>
                </c:pt>
                <c:pt idx="3209">
                  <c:v>43431.92725763889</c:v>
                </c:pt>
                <c:pt idx="3210">
                  <c:v>43431.937674363428</c:v>
                </c:pt>
                <c:pt idx="3211">
                  <c:v>43431.948091087965</c:v>
                </c:pt>
                <c:pt idx="3212">
                  <c:v>43431.958507812502</c:v>
                </c:pt>
                <c:pt idx="3213">
                  <c:v>43431.968924537039</c:v>
                </c:pt>
                <c:pt idx="3214">
                  <c:v>43431.979341261576</c:v>
                </c:pt>
                <c:pt idx="3215">
                  <c:v>43431.989757986114</c:v>
                </c:pt>
                <c:pt idx="3216">
                  <c:v>43432.000174710651</c:v>
                </c:pt>
                <c:pt idx="3217">
                  <c:v>43432.010591435188</c:v>
                </c:pt>
                <c:pt idx="3218">
                  <c:v>43432.021008159725</c:v>
                </c:pt>
                <c:pt idx="3219">
                  <c:v>43432.031424884262</c:v>
                </c:pt>
                <c:pt idx="3220">
                  <c:v>43432.0418416088</c:v>
                </c:pt>
                <c:pt idx="3221">
                  <c:v>43432.052258333337</c:v>
                </c:pt>
                <c:pt idx="3222">
                  <c:v>43432.062675057874</c:v>
                </c:pt>
                <c:pt idx="3223">
                  <c:v>43432.073091782404</c:v>
                </c:pt>
                <c:pt idx="3224">
                  <c:v>43432.083508506941</c:v>
                </c:pt>
                <c:pt idx="3225">
                  <c:v>43432.093925231478</c:v>
                </c:pt>
                <c:pt idx="3226">
                  <c:v>43432.104341956016</c:v>
                </c:pt>
                <c:pt idx="3227">
                  <c:v>43432.114758680553</c:v>
                </c:pt>
                <c:pt idx="3228">
                  <c:v>43432.12517540509</c:v>
                </c:pt>
                <c:pt idx="3229">
                  <c:v>43432.135592129627</c:v>
                </c:pt>
                <c:pt idx="3230">
                  <c:v>43432.146008854164</c:v>
                </c:pt>
                <c:pt idx="3231">
                  <c:v>43432.156425578702</c:v>
                </c:pt>
                <c:pt idx="3232">
                  <c:v>43432.166842303239</c:v>
                </c:pt>
                <c:pt idx="3233">
                  <c:v>43432.177259027776</c:v>
                </c:pt>
                <c:pt idx="3234">
                  <c:v>43432.187675752313</c:v>
                </c:pt>
                <c:pt idx="3235">
                  <c:v>43432.19809247685</c:v>
                </c:pt>
                <c:pt idx="3236">
                  <c:v>43432.208509201388</c:v>
                </c:pt>
                <c:pt idx="3237">
                  <c:v>43432.218925925925</c:v>
                </c:pt>
                <c:pt idx="3238">
                  <c:v>43432.229342650462</c:v>
                </c:pt>
                <c:pt idx="3239">
                  <c:v>43432.239759374999</c:v>
                </c:pt>
                <c:pt idx="3240">
                  <c:v>43432.250176099536</c:v>
                </c:pt>
                <c:pt idx="3241">
                  <c:v>43432.260592824074</c:v>
                </c:pt>
                <c:pt idx="3242">
                  <c:v>43432.271009548611</c:v>
                </c:pt>
                <c:pt idx="3243">
                  <c:v>43432.281426273148</c:v>
                </c:pt>
                <c:pt idx="3244">
                  <c:v>43432.291842997685</c:v>
                </c:pt>
                <c:pt idx="3245">
                  <c:v>43432.302259722223</c:v>
                </c:pt>
                <c:pt idx="3246">
                  <c:v>43432.31267644676</c:v>
                </c:pt>
                <c:pt idx="3247">
                  <c:v>43432.323093171297</c:v>
                </c:pt>
                <c:pt idx="3248">
                  <c:v>43432.333509895834</c:v>
                </c:pt>
                <c:pt idx="3249">
                  <c:v>43432.343926620371</c:v>
                </c:pt>
                <c:pt idx="3250">
                  <c:v>43432.354343344909</c:v>
                </c:pt>
                <c:pt idx="3251">
                  <c:v>43432.364760069446</c:v>
                </c:pt>
                <c:pt idx="3252">
                  <c:v>43432.375176793983</c:v>
                </c:pt>
                <c:pt idx="3253">
                  <c:v>43432.38559351852</c:v>
                </c:pt>
                <c:pt idx="3254">
                  <c:v>43432.396010243057</c:v>
                </c:pt>
                <c:pt idx="3255">
                  <c:v>43432.406426967595</c:v>
                </c:pt>
                <c:pt idx="3256">
                  <c:v>43432.416843692132</c:v>
                </c:pt>
                <c:pt idx="3257">
                  <c:v>43432.427260416669</c:v>
                </c:pt>
                <c:pt idx="3258">
                  <c:v>43432.437677141206</c:v>
                </c:pt>
                <c:pt idx="3259">
                  <c:v>43432.448093865743</c:v>
                </c:pt>
                <c:pt idx="3260">
                  <c:v>43432.458510590281</c:v>
                </c:pt>
                <c:pt idx="3261">
                  <c:v>43432.468927314818</c:v>
                </c:pt>
                <c:pt idx="3262">
                  <c:v>43432.479344039355</c:v>
                </c:pt>
                <c:pt idx="3263">
                  <c:v>43432.489760763892</c:v>
                </c:pt>
                <c:pt idx="3264">
                  <c:v>43432.500177488429</c:v>
                </c:pt>
                <c:pt idx="3265">
                  <c:v>43432.510594212959</c:v>
                </c:pt>
                <c:pt idx="3266">
                  <c:v>43432.521010937497</c:v>
                </c:pt>
                <c:pt idx="3267">
                  <c:v>43432.531427662034</c:v>
                </c:pt>
                <c:pt idx="3268">
                  <c:v>43432.541844386571</c:v>
                </c:pt>
                <c:pt idx="3269">
                  <c:v>43432.552261111108</c:v>
                </c:pt>
                <c:pt idx="3270">
                  <c:v>43432.562677835645</c:v>
                </c:pt>
                <c:pt idx="3271">
                  <c:v>43432.573094560183</c:v>
                </c:pt>
                <c:pt idx="3272">
                  <c:v>43432.58351128472</c:v>
                </c:pt>
                <c:pt idx="3273">
                  <c:v>43432.593928009257</c:v>
                </c:pt>
                <c:pt idx="3274">
                  <c:v>43432.604344733794</c:v>
                </c:pt>
                <c:pt idx="3275">
                  <c:v>43432.614761458331</c:v>
                </c:pt>
                <c:pt idx="3276">
                  <c:v>43432.625178182869</c:v>
                </c:pt>
                <c:pt idx="3277">
                  <c:v>43432.635594907406</c:v>
                </c:pt>
                <c:pt idx="3278">
                  <c:v>43432.646011631943</c:v>
                </c:pt>
                <c:pt idx="3279">
                  <c:v>43432.65642835648</c:v>
                </c:pt>
                <c:pt idx="3280">
                  <c:v>43432.666845081018</c:v>
                </c:pt>
                <c:pt idx="3281">
                  <c:v>43432.677261805555</c:v>
                </c:pt>
                <c:pt idx="3282">
                  <c:v>43432.687678530092</c:v>
                </c:pt>
                <c:pt idx="3283">
                  <c:v>43432.698095254629</c:v>
                </c:pt>
                <c:pt idx="3284">
                  <c:v>43432.708511979166</c:v>
                </c:pt>
                <c:pt idx="3285">
                  <c:v>43432.718928703704</c:v>
                </c:pt>
                <c:pt idx="3286">
                  <c:v>43432.729345428241</c:v>
                </c:pt>
                <c:pt idx="3287">
                  <c:v>43432.739762152778</c:v>
                </c:pt>
                <c:pt idx="3288">
                  <c:v>43432.750178877315</c:v>
                </c:pt>
                <c:pt idx="3289">
                  <c:v>43432.760595601852</c:v>
                </c:pt>
                <c:pt idx="3290">
                  <c:v>43432.77101232639</c:v>
                </c:pt>
                <c:pt idx="3291">
                  <c:v>43432.781429050927</c:v>
                </c:pt>
                <c:pt idx="3292">
                  <c:v>43432.791845775464</c:v>
                </c:pt>
                <c:pt idx="3293">
                  <c:v>43432.802262500001</c:v>
                </c:pt>
                <c:pt idx="3294">
                  <c:v>43432.812679224538</c:v>
                </c:pt>
                <c:pt idx="3295">
                  <c:v>43432.823095949076</c:v>
                </c:pt>
                <c:pt idx="3296">
                  <c:v>43432.833512673613</c:v>
                </c:pt>
                <c:pt idx="3297">
                  <c:v>43432.84392939815</c:v>
                </c:pt>
                <c:pt idx="3298">
                  <c:v>43432.854346122687</c:v>
                </c:pt>
                <c:pt idx="3299">
                  <c:v>43432.864762847224</c:v>
                </c:pt>
                <c:pt idx="3300">
                  <c:v>43432.875179571762</c:v>
                </c:pt>
                <c:pt idx="3301">
                  <c:v>43432.885596296299</c:v>
                </c:pt>
                <c:pt idx="3302">
                  <c:v>43432.896013020836</c:v>
                </c:pt>
                <c:pt idx="3303">
                  <c:v>43432.906429745373</c:v>
                </c:pt>
                <c:pt idx="3304">
                  <c:v>43432.916846469911</c:v>
                </c:pt>
                <c:pt idx="3305">
                  <c:v>43432.927263194448</c:v>
                </c:pt>
                <c:pt idx="3306">
                  <c:v>43432.937679918985</c:v>
                </c:pt>
                <c:pt idx="3307">
                  <c:v>43432.948096643522</c:v>
                </c:pt>
                <c:pt idx="3308">
                  <c:v>43432.958513368052</c:v>
                </c:pt>
                <c:pt idx="3309">
                  <c:v>43432.968930092589</c:v>
                </c:pt>
                <c:pt idx="3310">
                  <c:v>43432.979346817126</c:v>
                </c:pt>
                <c:pt idx="3311">
                  <c:v>43432.989763541664</c:v>
                </c:pt>
                <c:pt idx="3312">
                  <c:v>43433.000180266201</c:v>
                </c:pt>
                <c:pt idx="3313">
                  <c:v>43433.010596990738</c:v>
                </c:pt>
                <c:pt idx="3314">
                  <c:v>43433.021013715275</c:v>
                </c:pt>
                <c:pt idx="3315">
                  <c:v>43433.031430439813</c:v>
                </c:pt>
                <c:pt idx="3316">
                  <c:v>43433.04184716435</c:v>
                </c:pt>
                <c:pt idx="3317">
                  <c:v>43433.052263888887</c:v>
                </c:pt>
                <c:pt idx="3318">
                  <c:v>43433.062680613424</c:v>
                </c:pt>
                <c:pt idx="3319">
                  <c:v>43433.073097337961</c:v>
                </c:pt>
                <c:pt idx="3320">
                  <c:v>43433.083514062499</c:v>
                </c:pt>
                <c:pt idx="3321">
                  <c:v>43433.093930787036</c:v>
                </c:pt>
                <c:pt idx="3322">
                  <c:v>43433.104347511573</c:v>
                </c:pt>
                <c:pt idx="3323">
                  <c:v>43433.11476423611</c:v>
                </c:pt>
                <c:pt idx="3324">
                  <c:v>43433.125180960647</c:v>
                </c:pt>
                <c:pt idx="3325">
                  <c:v>43433.135597685185</c:v>
                </c:pt>
                <c:pt idx="3326">
                  <c:v>43433.146014409722</c:v>
                </c:pt>
                <c:pt idx="3327">
                  <c:v>43433.156431134259</c:v>
                </c:pt>
                <c:pt idx="3328">
                  <c:v>43433.166847858796</c:v>
                </c:pt>
                <c:pt idx="3329">
                  <c:v>43433.177264583333</c:v>
                </c:pt>
                <c:pt idx="3330">
                  <c:v>43433.187681307871</c:v>
                </c:pt>
                <c:pt idx="3331">
                  <c:v>43433.198098032408</c:v>
                </c:pt>
                <c:pt idx="3332">
                  <c:v>43433.208514756945</c:v>
                </c:pt>
                <c:pt idx="3333">
                  <c:v>43433.218931481482</c:v>
                </c:pt>
                <c:pt idx="3334">
                  <c:v>43433.229348206019</c:v>
                </c:pt>
                <c:pt idx="3335">
                  <c:v>43433.239764930557</c:v>
                </c:pt>
                <c:pt idx="3336">
                  <c:v>43433.250181655094</c:v>
                </c:pt>
                <c:pt idx="3337">
                  <c:v>43433.260598379631</c:v>
                </c:pt>
                <c:pt idx="3338">
                  <c:v>43433.271015104168</c:v>
                </c:pt>
                <c:pt idx="3339">
                  <c:v>43433.281431828706</c:v>
                </c:pt>
                <c:pt idx="3340">
                  <c:v>43433.291848553243</c:v>
                </c:pt>
                <c:pt idx="3341">
                  <c:v>43433.30226527778</c:v>
                </c:pt>
                <c:pt idx="3342">
                  <c:v>43433.312682002317</c:v>
                </c:pt>
                <c:pt idx="3343">
                  <c:v>43433.323098726854</c:v>
                </c:pt>
                <c:pt idx="3344">
                  <c:v>43433.333515451392</c:v>
                </c:pt>
                <c:pt idx="3345">
                  <c:v>43433.343932175929</c:v>
                </c:pt>
                <c:pt idx="3346">
                  <c:v>43433.354348900466</c:v>
                </c:pt>
                <c:pt idx="3347">
                  <c:v>43433.364765625003</c:v>
                </c:pt>
                <c:pt idx="3348">
                  <c:v>43433.37518234954</c:v>
                </c:pt>
                <c:pt idx="3349">
                  <c:v>43433.385599074078</c:v>
                </c:pt>
                <c:pt idx="3350">
                  <c:v>43433.396015798608</c:v>
                </c:pt>
                <c:pt idx="3351">
                  <c:v>43433.406432523145</c:v>
                </c:pt>
                <c:pt idx="3352">
                  <c:v>43433.416849247682</c:v>
                </c:pt>
                <c:pt idx="3353">
                  <c:v>43433.427265972219</c:v>
                </c:pt>
                <c:pt idx="3354">
                  <c:v>43433.437682696756</c:v>
                </c:pt>
                <c:pt idx="3355">
                  <c:v>43433.448099421294</c:v>
                </c:pt>
                <c:pt idx="3356">
                  <c:v>43433.458516145831</c:v>
                </c:pt>
                <c:pt idx="3357">
                  <c:v>43433.468932870368</c:v>
                </c:pt>
                <c:pt idx="3358">
                  <c:v>43433.479349594905</c:v>
                </c:pt>
                <c:pt idx="3359">
                  <c:v>43433.489766319442</c:v>
                </c:pt>
                <c:pt idx="3360">
                  <c:v>43433.50018304398</c:v>
                </c:pt>
                <c:pt idx="3361">
                  <c:v>43433.510599768517</c:v>
                </c:pt>
                <c:pt idx="3362">
                  <c:v>43433.521016493054</c:v>
                </c:pt>
                <c:pt idx="3363">
                  <c:v>43433.531433217591</c:v>
                </c:pt>
                <c:pt idx="3364">
                  <c:v>43433.541849942128</c:v>
                </c:pt>
                <c:pt idx="3365">
                  <c:v>43433.552266666666</c:v>
                </c:pt>
                <c:pt idx="3366">
                  <c:v>43433.562683391203</c:v>
                </c:pt>
                <c:pt idx="3367">
                  <c:v>43433.57310011574</c:v>
                </c:pt>
                <c:pt idx="3368">
                  <c:v>43433.583516840277</c:v>
                </c:pt>
                <c:pt idx="3369">
                  <c:v>43433.593933564815</c:v>
                </c:pt>
                <c:pt idx="3370">
                  <c:v>43433.604350289352</c:v>
                </c:pt>
                <c:pt idx="3371">
                  <c:v>43433.614767013889</c:v>
                </c:pt>
                <c:pt idx="3372">
                  <c:v>43433.625183738426</c:v>
                </c:pt>
                <c:pt idx="3373">
                  <c:v>43433.635600462963</c:v>
                </c:pt>
                <c:pt idx="3374">
                  <c:v>43433.646017187501</c:v>
                </c:pt>
                <c:pt idx="3375">
                  <c:v>43433.656433912038</c:v>
                </c:pt>
                <c:pt idx="3376">
                  <c:v>43433.666850636575</c:v>
                </c:pt>
                <c:pt idx="3377">
                  <c:v>43433.677267361112</c:v>
                </c:pt>
                <c:pt idx="3378">
                  <c:v>43433.687684085649</c:v>
                </c:pt>
                <c:pt idx="3379">
                  <c:v>43433.698100810187</c:v>
                </c:pt>
                <c:pt idx="3380">
                  <c:v>43433.708517534724</c:v>
                </c:pt>
                <c:pt idx="3381">
                  <c:v>43433.718934259261</c:v>
                </c:pt>
                <c:pt idx="3382">
                  <c:v>43433.729350983798</c:v>
                </c:pt>
                <c:pt idx="3383">
                  <c:v>43433.739767708335</c:v>
                </c:pt>
                <c:pt idx="3384">
                  <c:v>43433.750184432873</c:v>
                </c:pt>
                <c:pt idx="3385">
                  <c:v>43433.76060115741</c:v>
                </c:pt>
                <c:pt idx="3386">
                  <c:v>43433.771017881947</c:v>
                </c:pt>
                <c:pt idx="3387">
                  <c:v>43433.781434606484</c:v>
                </c:pt>
                <c:pt idx="3388">
                  <c:v>43433.791851331021</c:v>
                </c:pt>
                <c:pt idx="3389">
                  <c:v>43433.802268055559</c:v>
                </c:pt>
                <c:pt idx="3390">
                  <c:v>43433.812684780096</c:v>
                </c:pt>
                <c:pt idx="3391">
                  <c:v>43433.823101504633</c:v>
                </c:pt>
                <c:pt idx="3392">
                  <c:v>43433.83351822917</c:v>
                </c:pt>
                <c:pt idx="3393">
                  <c:v>43433.8439349537</c:v>
                </c:pt>
                <c:pt idx="3394">
                  <c:v>43433.854351678237</c:v>
                </c:pt>
                <c:pt idx="3395">
                  <c:v>43433.864768402775</c:v>
                </c:pt>
                <c:pt idx="3396">
                  <c:v>43433.875185127312</c:v>
                </c:pt>
                <c:pt idx="3397">
                  <c:v>43433.885601851849</c:v>
                </c:pt>
                <c:pt idx="3398">
                  <c:v>43433.896018576386</c:v>
                </c:pt>
                <c:pt idx="3399">
                  <c:v>43433.906435300923</c:v>
                </c:pt>
                <c:pt idx="3400">
                  <c:v>43433.916852025461</c:v>
                </c:pt>
                <c:pt idx="3401">
                  <c:v>43433.927268749998</c:v>
                </c:pt>
                <c:pt idx="3402">
                  <c:v>43433.937685474535</c:v>
                </c:pt>
                <c:pt idx="3403">
                  <c:v>43433.948102199072</c:v>
                </c:pt>
                <c:pt idx="3404">
                  <c:v>43433.95851892361</c:v>
                </c:pt>
                <c:pt idx="3405">
                  <c:v>43433.968935648147</c:v>
                </c:pt>
                <c:pt idx="3406">
                  <c:v>43433.979352372684</c:v>
                </c:pt>
                <c:pt idx="3407">
                  <c:v>43433.989769097221</c:v>
                </c:pt>
                <c:pt idx="3408">
                  <c:v>43434.000185821758</c:v>
                </c:pt>
                <c:pt idx="3409">
                  <c:v>43434.010602546296</c:v>
                </c:pt>
                <c:pt idx="3410">
                  <c:v>43434.021019270833</c:v>
                </c:pt>
                <c:pt idx="3411">
                  <c:v>43434.03143599537</c:v>
                </c:pt>
                <c:pt idx="3412">
                  <c:v>43434.041852719907</c:v>
                </c:pt>
                <c:pt idx="3413">
                  <c:v>43434.052269444444</c:v>
                </c:pt>
                <c:pt idx="3414">
                  <c:v>43434.062686168982</c:v>
                </c:pt>
                <c:pt idx="3415">
                  <c:v>43434.073102893519</c:v>
                </c:pt>
                <c:pt idx="3416">
                  <c:v>43434.083519618056</c:v>
                </c:pt>
                <c:pt idx="3417">
                  <c:v>43434.093936342593</c:v>
                </c:pt>
                <c:pt idx="3418">
                  <c:v>43434.10435306713</c:v>
                </c:pt>
                <c:pt idx="3419">
                  <c:v>43434.114769791668</c:v>
                </c:pt>
                <c:pt idx="3420">
                  <c:v>43434.125186516205</c:v>
                </c:pt>
                <c:pt idx="3421">
                  <c:v>43434.135603240742</c:v>
                </c:pt>
                <c:pt idx="3422">
                  <c:v>43434.146019965279</c:v>
                </c:pt>
                <c:pt idx="3423">
                  <c:v>43434.156436689816</c:v>
                </c:pt>
                <c:pt idx="3424">
                  <c:v>43434.166853414354</c:v>
                </c:pt>
                <c:pt idx="3425">
                  <c:v>43434.177270138891</c:v>
                </c:pt>
                <c:pt idx="3426">
                  <c:v>43434.187686863428</c:v>
                </c:pt>
                <c:pt idx="3427">
                  <c:v>43434.198103587965</c:v>
                </c:pt>
                <c:pt idx="3428">
                  <c:v>43434.208520312503</c:v>
                </c:pt>
                <c:pt idx="3429">
                  <c:v>43434.21893703704</c:v>
                </c:pt>
                <c:pt idx="3430">
                  <c:v>43434.229353761577</c:v>
                </c:pt>
                <c:pt idx="3431">
                  <c:v>43434.239770486114</c:v>
                </c:pt>
                <c:pt idx="3432">
                  <c:v>43434.250187210651</c:v>
                </c:pt>
                <c:pt idx="3433">
                  <c:v>43434.260603935189</c:v>
                </c:pt>
                <c:pt idx="3434">
                  <c:v>43434.271020659726</c:v>
                </c:pt>
                <c:pt idx="3435">
                  <c:v>43434.281437384256</c:v>
                </c:pt>
                <c:pt idx="3436">
                  <c:v>43434.291854108793</c:v>
                </c:pt>
                <c:pt idx="3437">
                  <c:v>43434.30227083333</c:v>
                </c:pt>
                <c:pt idx="3438">
                  <c:v>43434.312687557867</c:v>
                </c:pt>
                <c:pt idx="3439">
                  <c:v>43434.323104282405</c:v>
                </c:pt>
                <c:pt idx="3440">
                  <c:v>43434.333521006942</c:v>
                </c:pt>
                <c:pt idx="3441">
                  <c:v>43434.343937731479</c:v>
                </c:pt>
                <c:pt idx="3442">
                  <c:v>43434.354354456016</c:v>
                </c:pt>
                <c:pt idx="3443">
                  <c:v>43434.364771180553</c:v>
                </c:pt>
                <c:pt idx="3444">
                  <c:v>43434.375187905091</c:v>
                </c:pt>
                <c:pt idx="3445">
                  <c:v>43434.385604629628</c:v>
                </c:pt>
                <c:pt idx="3446">
                  <c:v>43434.396021354165</c:v>
                </c:pt>
                <c:pt idx="3447">
                  <c:v>43434.406438078702</c:v>
                </c:pt>
                <c:pt idx="3448">
                  <c:v>43434.416854803239</c:v>
                </c:pt>
                <c:pt idx="3449">
                  <c:v>43434.427271527777</c:v>
                </c:pt>
                <c:pt idx="3450">
                  <c:v>43434.437688252314</c:v>
                </c:pt>
                <c:pt idx="3451">
                  <c:v>43434.448104976851</c:v>
                </c:pt>
                <c:pt idx="3452">
                  <c:v>43434.458521701388</c:v>
                </c:pt>
                <c:pt idx="3453">
                  <c:v>43434.468938425925</c:v>
                </c:pt>
                <c:pt idx="3454">
                  <c:v>43434.479355150463</c:v>
                </c:pt>
                <c:pt idx="3455">
                  <c:v>43434.489771875</c:v>
                </c:pt>
                <c:pt idx="3456">
                  <c:v>43434.500188599537</c:v>
                </c:pt>
                <c:pt idx="3457">
                  <c:v>43434.510605324074</c:v>
                </c:pt>
                <c:pt idx="3458">
                  <c:v>43434.521022048611</c:v>
                </c:pt>
                <c:pt idx="3459">
                  <c:v>43434.531438773149</c:v>
                </c:pt>
                <c:pt idx="3460">
                  <c:v>43434.541855497686</c:v>
                </c:pt>
                <c:pt idx="3461">
                  <c:v>43434.552272222223</c:v>
                </c:pt>
                <c:pt idx="3462">
                  <c:v>43434.56268894676</c:v>
                </c:pt>
                <c:pt idx="3463">
                  <c:v>43434.573105671298</c:v>
                </c:pt>
                <c:pt idx="3464">
                  <c:v>43434.583522395835</c:v>
                </c:pt>
                <c:pt idx="3465">
                  <c:v>43434.593939120372</c:v>
                </c:pt>
                <c:pt idx="3466">
                  <c:v>43434.604355844909</c:v>
                </c:pt>
                <c:pt idx="3467">
                  <c:v>43434.614772569446</c:v>
                </c:pt>
                <c:pt idx="3468">
                  <c:v>43434.625189293984</c:v>
                </c:pt>
                <c:pt idx="3469">
                  <c:v>43434.635606018521</c:v>
                </c:pt>
                <c:pt idx="3470">
                  <c:v>43434.646022743058</c:v>
                </c:pt>
                <c:pt idx="3471">
                  <c:v>43434.656439467595</c:v>
                </c:pt>
                <c:pt idx="3472">
                  <c:v>43434.666856192132</c:v>
                </c:pt>
                <c:pt idx="3473">
                  <c:v>43434.67727291667</c:v>
                </c:pt>
                <c:pt idx="3474">
                  <c:v>43434.687689641207</c:v>
                </c:pt>
                <c:pt idx="3475">
                  <c:v>43434.698106365744</c:v>
                </c:pt>
                <c:pt idx="3476">
                  <c:v>43434.708523090281</c:v>
                </c:pt>
                <c:pt idx="3477">
                  <c:v>43434.718939814818</c:v>
                </c:pt>
                <c:pt idx="3478">
                  <c:v>43434.729356539348</c:v>
                </c:pt>
                <c:pt idx="3479">
                  <c:v>43434.739773263886</c:v>
                </c:pt>
                <c:pt idx="3480">
                  <c:v>43434.750189988423</c:v>
                </c:pt>
                <c:pt idx="3481">
                  <c:v>43434.76060671296</c:v>
                </c:pt>
                <c:pt idx="3482">
                  <c:v>43434.771023437497</c:v>
                </c:pt>
                <c:pt idx="3483">
                  <c:v>43434.781440162034</c:v>
                </c:pt>
                <c:pt idx="3484">
                  <c:v>43434.791856886572</c:v>
                </c:pt>
                <c:pt idx="3485">
                  <c:v>43434.802273611109</c:v>
                </c:pt>
                <c:pt idx="3486">
                  <c:v>43434.812690335646</c:v>
                </c:pt>
                <c:pt idx="3487">
                  <c:v>43434.823107060183</c:v>
                </c:pt>
                <c:pt idx="3488">
                  <c:v>43434.83352378472</c:v>
                </c:pt>
                <c:pt idx="3489">
                  <c:v>43434.843940509258</c:v>
                </c:pt>
                <c:pt idx="3490">
                  <c:v>43434.854357233795</c:v>
                </c:pt>
                <c:pt idx="3491">
                  <c:v>43434.864773958332</c:v>
                </c:pt>
                <c:pt idx="3492">
                  <c:v>43434.875190682869</c:v>
                </c:pt>
                <c:pt idx="3493">
                  <c:v>43434.885607407406</c:v>
                </c:pt>
                <c:pt idx="3494">
                  <c:v>43434.896024131944</c:v>
                </c:pt>
                <c:pt idx="3495">
                  <c:v>43434.906440856481</c:v>
                </c:pt>
                <c:pt idx="3496">
                  <c:v>43434.916857581018</c:v>
                </c:pt>
                <c:pt idx="3497">
                  <c:v>43434.927274305555</c:v>
                </c:pt>
                <c:pt idx="3498">
                  <c:v>43434.937691030093</c:v>
                </c:pt>
                <c:pt idx="3499">
                  <c:v>43434.94810775463</c:v>
                </c:pt>
                <c:pt idx="3500">
                  <c:v>43434.958524479167</c:v>
                </c:pt>
                <c:pt idx="3501">
                  <c:v>43434.968941203704</c:v>
                </c:pt>
                <c:pt idx="3502">
                  <c:v>43434.979357928241</c:v>
                </c:pt>
                <c:pt idx="3503">
                  <c:v>43434.989774652779</c:v>
                </c:pt>
                <c:pt idx="3504">
                  <c:v>43435.000191377316</c:v>
                </c:pt>
                <c:pt idx="3505">
                  <c:v>43435.010608101853</c:v>
                </c:pt>
                <c:pt idx="3506">
                  <c:v>43435.02102482639</c:v>
                </c:pt>
                <c:pt idx="3507">
                  <c:v>43435.031441550927</c:v>
                </c:pt>
                <c:pt idx="3508">
                  <c:v>43435.041858275465</c:v>
                </c:pt>
                <c:pt idx="3509">
                  <c:v>43435.052275000002</c:v>
                </c:pt>
                <c:pt idx="3510">
                  <c:v>43435.062691724539</c:v>
                </c:pt>
                <c:pt idx="3511">
                  <c:v>43435.073108449076</c:v>
                </c:pt>
                <c:pt idx="3512">
                  <c:v>43435.083525173613</c:v>
                </c:pt>
                <c:pt idx="3513">
                  <c:v>43435.093941898151</c:v>
                </c:pt>
                <c:pt idx="3514">
                  <c:v>43435.104358622688</c:v>
                </c:pt>
                <c:pt idx="3515">
                  <c:v>43435.114775347225</c:v>
                </c:pt>
                <c:pt idx="3516">
                  <c:v>43435.125192071762</c:v>
                </c:pt>
                <c:pt idx="3517">
                  <c:v>43435.135608796299</c:v>
                </c:pt>
                <c:pt idx="3518">
                  <c:v>43435.146025520837</c:v>
                </c:pt>
                <c:pt idx="3519">
                  <c:v>43435.156442245374</c:v>
                </c:pt>
                <c:pt idx="3520">
                  <c:v>43435.166858969904</c:v>
                </c:pt>
                <c:pt idx="3521">
                  <c:v>43435.177275694441</c:v>
                </c:pt>
                <c:pt idx="3522">
                  <c:v>43435.187692418978</c:v>
                </c:pt>
                <c:pt idx="3523">
                  <c:v>43435.198109143515</c:v>
                </c:pt>
                <c:pt idx="3524">
                  <c:v>43435.208525868053</c:v>
                </c:pt>
                <c:pt idx="3525">
                  <c:v>43435.21894259259</c:v>
                </c:pt>
                <c:pt idx="3526">
                  <c:v>43435.229359317127</c:v>
                </c:pt>
                <c:pt idx="3527">
                  <c:v>43435.239776041664</c:v>
                </c:pt>
                <c:pt idx="3528">
                  <c:v>43435.250192766202</c:v>
                </c:pt>
                <c:pt idx="3529">
                  <c:v>43435.260609490739</c:v>
                </c:pt>
                <c:pt idx="3530">
                  <c:v>43435.271026215276</c:v>
                </c:pt>
                <c:pt idx="3531">
                  <c:v>43435.281442939813</c:v>
                </c:pt>
                <c:pt idx="3532">
                  <c:v>43435.29185966435</c:v>
                </c:pt>
                <c:pt idx="3533">
                  <c:v>43435.302276388888</c:v>
                </c:pt>
                <c:pt idx="3534">
                  <c:v>43435.312693113425</c:v>
                </c:pt>
                <c:pt idx="3535">
                  <c:v>43435.323109837962</c:v>
                </c:pt>
                <c:pt idx="3536">
                  <c:v>43435.333526562499</c:v>
                </c:pt>
                <c:pt idx="3537">
                  <c:v>43435.343943287036</c:v>
                </c:pt>
                <c:pt idx="3538">
                  <c:v>43435.354360011574</c:v>
                </c:pt>
                <c:pt idx="3539">
                  <c:v>43435.364776736111</c:v>
                </c:pt>
                <c:pt idx="3540">
                  <c:v>43435.375193460648</c:v>
                </c:pt>
                <c:pt idx="3541">
                  <c:v>43435.385610185185</c:v>
                </c:pt>
                <c:pt idx="3542">
                  <c:v>43435.396026909722</c:v>
                </c:pt>
                <c:pt idx="3543">
                  <c:v>43435.40644363426</c:v>
                </c:pt>
                <c:pt idx="3544">
                  <c:v>43435.416860358797</c:v>
                </c:pt>
                <c:pt idx="3545">
                  <c:v>43435.427277083334</c:v>
                </c:pt>
                <c:pt idx="3546">
                  <c:v>43435.437693807871</c:v>
                </c:pt>
                <c:pt idx="3547">
                  <c:v>43435.448110532408</c:v>
                </c:pt>
                <c:pt idx="3548">
                  <c:v>43435.458527256946</c:v>
                </c:pt>
                <c:pt idx="3549">
                  <c:v>43435.468943981483</c:v>
                </c:pt>
                <c:pt idx="3550">
                  <c:v>43435.47936070602</c:v>
                </c:pt>
                <c:pt idx="3551">
                  <c:v>43435.489777430557</c:v>
                </c:pt>
                <c:pt idx="3552">
                  <c:v>43435.500194155095</c:v>
                </c:pt>
                <c:pt idx="3553">
                  <c:v>43435.510610879632</c:v>
                </c:pt>
                <c:pt idx="3554">
                  <c:v>43435.521027604169</c:v>
                </c:pt>
                <c:pt idx="3555">
                  <c:v>43435.531444328706</c:v>
                </c:pt>
                <c:pt idx="3556">
                  <c:v>43435.541861053243</c:v>
                </c:pt>
                <c:pt idx="3557">
                  <c:v>43435.552277777781</c:v>
                </c:pt>
                <c:pt idx="3558">
                  <c:v>43435.562694502318</c:v>
                </c:pt>
                <c:pt idx="3559">
                  <c:v>43435.573111226855</c:v>
                </c:pt>
                <c:pt idx="3560">
                  <c:v>43435.583527951392</c:v>
                </c:pt>
                <c:pt idx="3561">
                  <c:v>43435.593944675929</c:v>
                </c:pt>
                <c:pt idx="3562">
                  <c:v>43435.604361400467</c:v>
                </c:pt>
                <c:pt idx="3563">
                  <c:v>43435.614778124997</c:v>
                </c:pt>
                <c:pt idx="3564">
                  <c:v>43435.625194849534</c:v>
                </c:pt>
                <c:pt idx="3565">
                  <c:v>43435.635611574071</c:v>
                </c:pt>
                <c:pt idx="3566">
                  <c:v>43435.646028298608</c:v>
                </c:pt>
                <c:pt idx="3567">
                  <c:v>43435.656445023145</c:v>
                </c:pt>
                <c:pt idx="3568">
                  <c:v>43435.666861747683</c:v>
                </c:pt>
                <c:pt idx="3569">
                  <c:v>43435.67727847222</c:v>
                </c:pt>
                <c:pt idx="3570">
                  <c:v>43435.687695196757</c:v>
                </c:pt>
                <c:pt idx="3571">
                  <c:v>43435.698111921294</c:v>
                </c:pt>
                <c:pt idx="3572">
                  <c:v>43435.708528645831</c:v>
                </c:pt>
                <c:pt idx="3573">
                  <c:v>43435.718945370369</c:v>
                </c:pt>
                <c:pt idx="3574">
                  <c:v>43435.729362094906</c:v>
                </c:pt>
                <c:pt idx="3575">
                  <c:v>43435.739778819443</c:v>
                </c:pt>
                <c:pt idx="3576">
                  <c:v>43435.75019554398</c:v>
                </c:pt>
                <c:pt idx="3577">
                  <c:v>43435.760612268517</c:v>
                </c:pt>
                <c:pt idx="3578">
                  <c:v>43435.771028993055</c:v>
                </c:pt>
                <c:pt idx="3579">
                  <c:v>43435.781445717592</c:v>
                </c:pt>
                <c:pt idx="3580">
                  <c:v>43435.791862442129</c:v>
                </c:pt>
                <c:pt idx="3581">
                  <c:v>43435.802279166666</c:v>
                </c:pt>
                <c:pt idx="3582">
                  <c:v>43435.812695891203</c:v>
                </c:pt>
                <c:pt idx="3583">
                  <c:v>43435.823112615741</c:v>
                </c:pt>
                <c:pt idx="3584">
                  <c:v>43435.833529340278</c:v>
                </c:pt>
                <c:pt idx="3585">
                  <c:v>43435.843946064815</c:v>
                </c:pt>
                <c:pt idx="3586">
                  <c:v>43435.854362789352</c:v>
                </c:pt>
                <c:pt idx="3587">
                  <c:v>43435.86477951389</c:v>
                </c:pt>
                <c:pt idx="3588">
                  <c:v>43435.875196238427</c:v>
                </c:pt>
                <c:pt idx="3589">
                  <c:v>43435.885612962964</c:v>
                </c:pt>
                <c:pt idx="3590">
                  <c:v>43435.896029687501</c:v>
                </c:pt>
                <c:pt idx="3591">
                  <c:v>43435.906446412038</c:v>
                </c:pt>
                <c:pt idx="3592">
                  <c:v>43435.916863136576</c:v>
                </c:pt>
                <c:pt idx="3593">
                  <c:v>43435.927279861113</c:v>
                </c:pt>
                <c:pt idx="3594">
                  <c:v>43435.93769658565</c:v>
                </c:pt>
                <c:pt idx="3595">
                  <c:v>43435.948113310187</c:v>
                </c:pt>
                <c:pt idx="3596">
                  <c:v>43435.958530034724</c:v>
                </c:pt>
                <c:pt idx="3597">
                  <c:v>43435.968946759262</c:v>
                </c:pt>
                <c:pt idx="3598">
                  <c:v>43435.979363483799</c:v>
                </c:pt>
                <c:pt idx="3599">
                  <c:v>43435.989780208336</c:v>
                </c:pt>
                <c:pt idx="3600">
                  <c:v>43436.000196932873</c:v>
                </c:pt>
                <c:pt idx="3601">
                  <c:v>43436.01061365741</c:v>
                </c:pt>
                <c:pt idx="3602">
                  <c:v>43436.021030381948</c:v>
                </c:pt>
                <c:pt idx="3603">
                  <c:v>43436.031447106485</c:v>
                </c:pt>
                <c:pt idx="3604">
                  <c:v>43436.041863831022</c:v>
                </c:pt>
                <c:pt idx="3605">
                  <c:v>43436.052280555552</c:v>
                </c:pt>
                <c:pt idx="3606">
                  <c:v>43436.062697280089</c:v>
                </c:pt>
                <c:pt idx="3607">
                  <c:v>43436.073114004626</c:v>
                </c:pt>
                <c:pt idx="3608">
                  <c:v>43436.083530729164</c:v>
                </c:pt>
                <c:pt idx="3609">
                  <c:v>43436.093947453701</c:v>
                </c:pt>
                <c:pt idx="3610">
                  <c:v>43436.104364178238</c:v>
                </c:pt>
                <c:pt idx="3611">
                  <c:v>43436.114780902775</c:v>
                </c:pt>
                <c:pt idx="3612">
                  <c:v>43436.125197627312</c:v>
                </c:pt>
                <c:pt idx="3613">
                  <c:v>43436.13561435185</c:v>
                </c:pt>
                <c:pt idx="3614">
                  <c:v>43436.146031076387</c:v>
                </c:pt>
                <c:pt idx="3615">
                  <c:v>43436.156447800924</c:v>
                </c:pt>
                <c:pt idx="3616">
                  <c:v>43436.166864525461</c:v>
                </c:pt>
                <c:pt idx="3617">
                  <c:v>43436.177281249998</c:v>
                </c:pt>
                <c:pt idx="3618">
                  <c:v>43436.187697974536</c:v>
                </c:pt>
                <c:pt idx="3619">
                  <c:v>43436.198114699073</c:v>
                </c:pt>
                <c:pt idx="3620">
                  <c:v>43436.20853142361</c:v>
                </c:pt>
                <c:pt idx="3621">
                  <c:v>43436.218948148147</c:v>
                </c:pt>
                <c:pt idx="3622">
                  <c:v>43436.229364872685</c:v>
                </c:pt>
                <c:pt idx="3623">
                  <c:v>43436.239781597222</c:v>
                </c:pt>
                <c:pt idx="3624">
                  <c:v>43436.250198321759</c:v>
                </c:pt>
                <c:pt idx="3625">
                  <c:v>43436.260615046296</c:v>
                </c:pt>
                <c:pt idx="3626">
                  <c:v>43436.271031770833</c:v>
                </c:pt>
                <c:pt idx="3627">
                  <c:v>43436.281448495371</c:v>
                </c:pt>
                <c:pt idx="3628">
                  <c:v>43436.291865219908</c:v>
                </c:pt>
                <c:pt idx="3629">
                  <c:v>43436.302281944445</c:v>
                </c:pt>
                <c:pt idx="3630">
                  <c:v>43436.312698668982</c:v>
                </c:pt>
                <c:pt idx="3631">
                  <c:v>43436.323115393519</c:v>
                </c:pt>
                <c:pt idx="3632">
                  <c:v>43436.333532118057</c:v>
                </c:pt>
                <c:pt idx="3633">
                  <c:v>43436.343948842594</c:v>
                </c:pt>
                <c:pt idx="3634">
                  <c:v>43436.354365567131</c:v>
                </c:pt>
                <c:pt idx="3635">
                  <c:v>43436.364782291668</c:v>
                </c:pt>
                <c:pt idx="3636">
                  <c:v>43436.375199016205</c:v>
                </c:pt>
                <c:pt idx="3637">
                  <c:v>43436.385615740743</c:v>
                </c:pt>
                <c:pt idx="3638">
                  <c:v>43436.39603246528</c:v>
                </c:pt>
                <c:pt idx="3639">
                  <c:v>43436.406449189817</c:v>
                </c:pt>
                <c:pt idx="3640">
                  <c:v>43436.416865914354</c:v>
                </c:pt>
                <c:pt idx="3641">
                  <c:v>43436.427282638891</c:v>
                </c:pt>
                <c:pt idx="3642">
                  <c:v>43436.437699363429</c:v>
                </c:pt>
                <c:pt idx="3643">
                  <c:v>43436.448116087966</c:v>
                </c:pt>
                <c:pt idx="3644">
                  <c:v>43436.458532812503</c:v>
                </c:pt>
                <c:pt idx="3645">
                  <c:v>43436.46894953704</c:v>
                </c:pt>
                <c:pt idx="3646">
                  <c:v>43436.479366261578</c:v>
                </c:pt>
                <c:pt idx="3647">
                  <c:v>43436.489782986115</c:v>
                </c:pt>
                <c:pt idx="3648">
                  <c:v>43436.500199710645</c:v>
                </c:pt>
                <c:pt idx="3649">
                  <c:v>43436.510616435182</c:v>
                </c:pt>
                <c:pt idx="3650">
                  <c:v>43436.521033159719</c:v>
                </c:pt>
                <c:pt idx="3651">
                  <c:v>43436.531449884256</c:v>
                </c:pt>
                <c:pt idx="3652">
                  <c:v>43436.541866608793</c:v>
                </c:pt>
                <c:pt idx="3653">
                  <c:v>43436.552283333331</c:v>
                </c:pt>
                <c:pt idx="3654">
                  <c:v>43436.562700057868</c:v>
                </c:pt>
                <c:pt idx="3655">
                  <c:v>43436.573116782405</c:v>
                </c:pt>
                <c:pt idx="3656">
                  <c:v>43436.583533506942</c:v>
                </c:pt>
                <c:pt idx="3657">
                  <c:v>43436.59395023148</c:v>
                </c:pt>
                <c:pt idx="3658">
                  <c:v>43436.604366956017</c:v>
                </c:pt>
                <c:pt idx="3659">
                  <c:v>43436.614783680554</c:v>
                </c:pt>
                <c:pt idx="3660">
                  <c:v>43436.625200405091</c:v>
                </c:pt>
                <c:pt idx="3661">
                  <c:v>43436.635617129628</c:v>
                </c:pt>
                <c:pt idx="3662">
                  <c:v>43436.646033854166</c:v>
                </c:pt>
                <c:pt idx="3663">
                  <c:v>43436.656450578703</c:v>
                </c:pt>
                <c:pt idx="3664">
                  <c:v>43436.66686730324</c:v>
                </c:pt>
                <c:pt idx="3665">
                  <c:v>43436.677284027777</c:v>
                </c:pt>
                <c:pt idx="3666">
                  <c:v>43436.687700752314</c:v>
                </c:pt>
                <c:pt idx="3667">
                  <c:v>43436.698117476852</c:v>
                </c:pt>
                <c:pt idx="3668">
                  <c:v>43436.708534201389</c:v>
                </c:pt>
                <c:pt idx="3669">
                  <c:v>43436.718950925926</c:v>
                </c:pt>
                <c:pt idx="3670">
                  <c:v>43436.729367650463</c:v>
                </c:pt>
                <c:pt idx="3671">
                  <c:v>43436.739784375</c:v>
                </c:pt>
                <c:pt idx="3672">
                  <c:v>43436.750201099538</c:v>
                </c:pt>
                <c:pt idx="3673">
                  <c:v>43436.760617824075</c:v>
                </c:pt>
                <c:pt idx="3674">
                  <c:v>43436.771034548612</c:v>
                </c:pt>
                <c:pt idx="3675">
                  <c:v>43436.781451273149</c:v>
                </c:pt>
                <c:pt idx="3676">
                  <c:v>43436.791867997686</c:v>
                </c:pt>
                <c:pt idx="3677">
                  <c:v>43436.802284722224</c:v>
                </c:pt>
                <c:pt idx="3678">
                  <c:v>43436.812701446761</c:v>
                </c:pt>
                <c:pt idx="3679">
                  <c:v>43436.823118171298</c:v>
                </c:pt>
                <c:pt idx="3680">
                  <c:v>43436.833534895835</c:v>
                </c:pt>
                <c:pt idx="3681">
                  <c:v>43436.843951620373</c:v>
                </c:pt>
                <c:pt idx="3682">
                  <c:v>43436.85436834491</c:v>
                </c:pt>
                <c:pt idx="3683">
                  <c:v>43436.864785069447</c:v>
                </c:pt>
                <c:pt idx="3684">
                  <c:v>43436.875201793984</c:v>
                </c:pt>
                <c:pt idx="3685">
                  <c:v>43436.885618518521</c:v>
                </c:pt>
                <c:pt idx="3686">
                  <c:v>43436.896035243059</c:v>
                </c:pt>
                <c:pt idx="3687">
                  <c:v>43436.906451967596</c:v>
                </c:pt>
                <c:pt idx="3688">
                  <c:v>43436.916868692133</c:v>
                </c:pt>
                <c:pt idx="3689">
                  <c:v>43436.92728541667</c:v>
                </c:pt>
                <c:pt idx="3690">
                  <c:v>43436.9377021412</c:v>
                </c:pt>
                <c:pt idx="3691">
                  <c:v>43436.948118865737</c:v>
                </c:pt>
                <c:pt idx="3692">
                  <c:v>43436.958535590275</c:v>
                </c:pt>
                <c:pt idx="3693">
                  <c:v>43436.968952314812</c:v>
                </c:pt>
                <c:pt idx="3694">
                  <c:v>43436.979369039349</c:v>
                </c:pt>
                <c:pt idx="3695">
                  <c:v>43436.989785763886</c:v>
                </c:pt>
                <c:pt idx="3696">
                  <c:v>43437.000202488423</c:v>
                </c:pt>
                <c:pt idx="3697">
                  <c:v>43437.010619212961</c:v>
                </c:pt>
                <c:pt idx="3698">
                  <c:v>43437.021035937498</c:v>
                </c:pt>
                <c:pt idx="3699">
                  <c:v>43437.031452662035</c:v>
                </c:pt>
                <c:pt idx="3700">
                  <c:v>43437.041869386572</c:v>
                </c:pt>
                <c:pt idx="3701">
                  <c:v>43437.052286111109</c:v>
                </c:pt>
                <c:pt idx="3702">
                  <c:v>43437.062702835647</c:v>
                </c:pt>
                <c:pt idx="3703">
                  <c:v>43437.073119560184</c:v>
                </c:pt>
                <c:pt idx="3704">
                  <c:v>43437.083536284721</c:v>
                </c:pt>
                <c:pt idx="3705">
                  <c:v>43437.093953009258</c:v>
                </c:pt>
                <c:pt idx="3706">
                  <c:v>43437.104369733795</c:v>
                </c:pt>
                <c:pt idx="3707">
                  <c:v>43437.114786458333</c:v>
                </c:pt>
                <c:pt idx="3708">
                  <c:v>43437.12520318287</c:v>
                </c:pt>
                <c:pt idx="3709">
                  <c:v>43437.135619907407</c:v>
                </c:pt>
                <c:pt idx="3710">
                  <c:v>43437.146036631944</c:v>
                </c:pt>
                <c:pt idx="3711">
                  <c:v>43437.156453356482</c:v>
                </c:pt>
                <c:pt idx="3712">
                  <c:v>43437.166870081019</c:v>
                </c:pt>
                <c:pt idx="3713">
                  <c:v>43437.177286805556</c:v>
                </c:pt>
                <c:pt idx="3714">
                  <c:v>43437.187703530093</c:v>
                </c:pt>
                <c:pt idx="3715">
                  <c:v>43437.19812025463</c:v>
                </c:pt>
                <c:pt idx="3716">
                  <c:v>43437.208536979168</c:v>
                </c:pt>
                <c:pt idx="3717">
                  <c:v>43437.218953703705</c:v>
                </c:pt>
                <c:pt idx="3718">
                  <c:v>43437.229370428242</c:v>
                </c:pt>
                <c:pt idx="3719">
                  <c:v>43437.239787152779</c:v>
                </c:pt>
                <c:pt idx="3720">
                  <c:v>43437.250203877316</c:v>
                </c:pt>
                <c:pt idx="3721">
                  <c:v>43437.260620601854</c:v>
                </c:pt>
                <c:pt idx="3722">
                  <c:v>43437.271037326391</c:v>
                </c:pt>
                <c:pt idx="3723">
                  <c:v>43437.281454050928</c:v>
                </c:pt>
                <c:pt idx="3724">
                  <c:v>43437.291870775465</c:v>
                </c:pt>
                <c:pt idx="3725">
                  <c:v>43437.302287500002</c:v>
                </c:pt>
                <c:pt idx="3726">
                  <c:v>43437.31270422454</c:v>
                </c:pt>
                <c:pt idx="3727">
                  <c:v>43437.323120949077</c:v>
                </c:pt>
                <c:pt idx="3728">
                  <c:v>43437.333537673614</c:v>
                </c:pt>
                <c:pt idx="3729">
                  <c:v>43437.343954398151</c:v>
                </c:pt>
                <c:pt idx="3730">
                  <c:v>43437.354371122688</c:v>
                </c:pt>
                <c:pt idx="3731">
                  <c:v>43437.364787847226</c:v>
                </c:pt>
                <c:pt idx="3732">
                  <c:v>43437.375204571763</c:v>
                </c:pt>
                <c:pt idx="3733">
                  <c:v>43437.385621296293</c:v>
                </c:pt>
                <c:pt idx="3734">
                  <c:v>43437.39603802083</c:v>
                </c:pt>
                <c:pt idx="3735">
                  <c:v>43437.406454745367</c:v>
                </c:pt>
                <c:pt idx="3736">
                  <c:v>43437.416871469904</c:v>
                </c:pt>
                <c:pt idx="3737">
                  <c:v>43437.427288194442</c:v>
                </c:pt>
                <c:pt idx="3738">
                  <c:v>43437.437704918979</c:v>
                </c:pt>
                <c:pt idx="3739">
                  <c:v>43437.448121643516</c:v>
                </c:pt>
                <c:pt idx="3740">
                  <c:v>43437.458538368053</c:v>
                </c:pt>
                <c:pt idx="3741">
                  <c:v>43437.46895509259</c:v>
                </c:pt>
                <c:pt idx="3742">
                  <c:v>43437.479371817128</c:v>
                </c:pt>
                <c:pt idx="3743">
                  <c:v>43437.489788541665</c:v>
                </c:pt>
                <c:pt idx="3744">
                  <c:v>43437.500205266202</c:v>
                </c:pt>
                <c:pt idx="3745">
                  <c:v>43437.510621990739</c:v>
                </c:pt>
                <c:pt idx="3746">
                  <c:v>43437.521038715277</c:v>
                </c:pt>
                <c:pt idx="3747">
                  <c:v>43437.531455439814</c:v>
                </c:pt>
                <c:pt idx="3748">
                  <c:v>43437.541872164351</c:v>
                </c:pt>
                <c:pt idx="3749">
                  <c:v>43437.552288888888</c:v>
                </c:pt>
                <c:pt idx="3750">
                  <c:v>43437.562705613425</c:v>
                </c:pt>
                <c:pt idx="3751">
                  <c:v>43437.573122337963</c:v>
                </c:pt>
                <c:pt idx="3752">
                  <c:v>43437.5835390625</c:v>
                </c:pt>
                <c:pt idx="3753">
                  <c:v>43437.593955787037</c:v>
                </c:pt>
                <c:pt idx="3754">
                  <c:v>43437.604372511574</c:v>
                </c:pt>
                <c:pt idx="3755">
                  <c:v>43437.614789236111</c:v>
                </c:pt>
                <c:pt idx="3756">
                  <c:v>43437.625205960649</c:v>
                </c:pt>
                <c:pt idx="3757">
                  <c:v>43437.635622685186</c:v>
                </c:pt>
                <c:pt idx="3758">
                  <c:v>43437.646039409723</c:v>
                </c:pt>
                <c:pt idx="3759">
                  <c:v>43437.65645613426</c:v>
                </c:pt>
                <c:pt idx="3760">
                  <c:v>43437.666872858797</c:v>
                </c:pt>
                <c:pt idx="3761">
                  <c:v>43437.677289583335</c:v>
                </c:pt>
                <c:pt idx="3762">
                  <c:v>43437.687706307872</c:v>
                </c:pt>
                <c:pt idx="3763">
                  <c:v>43437.698123032409</c:v>
                </c:pt>
                <c:pt idx="3764">
                  <c:v>43437.708539756946</c:v>
                </c:pt>
                <c:pt idx="3765">
                  <c:v>43437.718956481483</c:v>
                </c:pt>
                <c:pt idx="3766">
                  <c:v>43437.729373206021</c:v>
                </c:pt>
                <c:pt idx="3767">
                  <c:v>43437.739789930558</c:v>
                </c:pt>
                <c:pt idx="3768">
                  <c:v>43437.750206655095</c:v>
                </c:pt>
                <c:pt idx="3769">
                  <c:v>43437.760623379632</c:v>
                </c:pt>
                <c:pt idx="3770">
                  <c:v>43437.77104010417</c:v>
                </c:pt>
                <c:pt idx="3771">
                  <c:v>43437.781456828707</c:v>
                </c:pt>
                <c:pt idx="3772">
                  <c:v>43437.791873553244</c:v>
                </c:pt>
                <c:pt idx="3773">
                  <c:v>43437.802290277781</c:v>
                </c:pt>
                <c:pt idx="3774">
                  <c:v>43437.812707002318</c:v>
                </c:pt>
                <c:pt idx="3775">
                  <c:v>43437.823123726848</c:v>
                </c:pt>
                <c:pt idx="3776">
                  <c:v>43437.833540451385</c:v>
                </c:pt>
                <c:pt idx="3777">
                  <c:v>43437.843957175923</c:v>
                </c:pt>
                <c:pt idx="3778">
                  <c:v>43437.85437390046</c:v>
                </c:pt>
                <c:pt idx="3779">
                  <c:v>43437.864790624997</c:v>
                </c:pt>
                <c:pt idx="3780">
                  <c:v>43437.875207349534</c:v>
                </c:pt>
                <c:pt idx="3781">
                  <c:v>43437.885624074072</c:v>
                </c:pt>
                <c:pt idx="3782">
                  <c:v>43437.896040798609</c:v>
                </c:pt>
                <c:pt idx="3783">
                  <c:v>43437.906457523146</c:v>
                </c:pt>
                <c:pt idx="3784">
                  <c:v>43437.916874247683</c:v>
                </c:pt>
                <c:pt idx="3785">
                  <c:v>43437.92729097222</c:v>
                </c:pt>
                <c:pt idx="3786">
                  <c:v>43437.937707696758</c:v>
                </c:pt>
                <c:pt idx="3787">
                  <c:v>43437.948124421295</c:v>
                </c:pt>
                <c:pt idx="3788">
                  <c:v>43437.958541145832</c:v>
                </c:pt>
                <c:pt idx="3789">
                  <c:v>43437.968957870369</c:v>
                </c:pt>
                <c:pt idx="3790">
                  <c:v>43437.979374594906</c:v>
                </c:pt>
                <c:pt idx="3791">
                  <c:v>43437.989791319444</c:v>
                </c:pt>
                <c:pt idx="3792">
                  <c:v>43438.000208043981</c:v>
                </c:pt>
                <c:pt idx="3793">
                  <c:v>43438.010624768518</c:v>
                </c:pt>
                <c:pt idx="3794">
                  <c:v>43438.021041493055</c:v>
                </c:pt>
                <c:pt idx="3795">
                  <c:v>43438.031458217592</c:v>
                </c:pt>
                <c:pt idx="3796">
                  <c:v>43438.04187494213</c:v>
                </c:pt>
                <c:pt idx="3797">
                  <c:v>43438.052291666667</c:v>
                </c:pt>
                <c:pt idx="3798">
                  <c:v>43438.062708391204</c:v>
                </c:pt>
                <c:pt idx="3799">
                  <c:v>43438.073125115741</c:v>
                </c:pt>
                <c:pt idx="3800">
                  <c:v>43438.083541840278</c:v>
                </c:pt>
                <c:pt idx="3801">
                  <c:v>43438.093958564816</c:v>
                </c:pt>
                <c:pt idx="3802">
                  <c:v>43438.104375289353</c:v>
                </c:pt>
                <c:pt idx="3803">
                  <c:v>43438.11479201389</c:v>
                </c:pt>
                <c:pt idx="3804">
                  <c:v>43438.125208738427</c:v>
                </c:pt>
                <c:pt idx="3805">
                  <c:v>43438.135625462965</c:v>
                </c:pt>
                <c:pt idx="3806">
                  <c:v>43438.146042187502</c:v>
                </c:pt>
                <c:pt idx="3807">
                  <c:v>43438.156458912039</c:v>
                </c:pt>
                <c:pt idx="3808">
                  <c:v>43438.166875636576</c:v>
                </c:pt>
                <c:pt idx="3809">
                  <c:v>43438.177292361113</c:v>
                </c:pt>
                <c:pt idx="3810">
                  <c:v>43438.187709085651</c:v>
                </c:pt>
                <c:pt idx="3811">
                  <c:v>43438.198125810188</c:v>
                </c:pt>
                <c:pt idx="3812">
                  <c:v>43438.208542534725</c:v>
                </c:pt>
                <c:pt idx="3813">
                  <c:v>43438.218959259262</c:v>
                </c:pt>
                <c:pt idx="3814">
                  <c:v>43438.229375983799</c:v>
                </c:pt>
                <c:pt idx="3815">
                  <c:v>43438.239792708337</c:v>
                </c:pt>
                <c:pt idx="3816">
                  <c:v>43438.250209432874</c:v>
                </c:pt>
                <c:pt idx="3817">
                  <c:v>43438.260626157411</c:v>
                </c:pt>
                <c:pt idx="3818">
                  <c:v>43438.271042881941</c:v>
                </c:pt>
                <c:pt idx="3819">
                  <c:v>43438.281459606478</c:v>
                </c:pt>
                <c:pt idx="3820">
                  <c:v>43438.291876331015</c:v>
                </c:pt>
                <c:pt idx="3821">
                  <c:v>43438.302293055553</c:v>
                </c:pt>
                <c:pt idx="3822">
                  <c:v>43438.31270978009</c:v>
                </c:pt>
                <c:pt idx="3823">
                  <c:v>43438.323126504627</c:v>
                </c:pt>
                <c:pt idx="3824">
                  <c:v>43438.333543229164</c:v>
                </c:pt>
                <c:pt idx="3825">
                  <c:v>43438.343959953701</c:v>
                </c:pt>
                <c:pt idx="3826">
                  <c:v>43438.354376678239</c:v>
                </c:pt>
                <c:pt idx="3827">
                  <c:v>43438.364793402776</c:v>
                </c:pt>
                <c:pt idx="3828">
                  <c:v>43438.375210127313</c:v>
                </c:pt>
                <c:pt idx="3829">
                  <c:v>43438.38562685185</c:v>
                </c:pt>
                <c:pt idx="3830">
                  <c:v>43438.396043576387</c:v>
                </c:pt>
                <c:pt idx="3831">
                  <c:v>43438.406460300925</c:v>
                </c:pt>
                <c:pt idx="3832">
                  <c:v>43438.416877025462</c:v>
                </c:pt>
                <c:pt idx="3833">
                  <c:v>43438.427293749999</c:v>
                </c:pt>
                <c:pt idx="3834">
                  <c:v>43438.437710474536</c:v>
                </c:pt>
                <c:pt idx="3835">
                  <c:v>43438.448127199073</c:v>
                </c:pt>
                <c:pt idx="3836">
                  <c:v>43438.458543923611</c:v>
                </c:pt>
                <c:pt idx="3837">
                  <c:v>43438.468960648148</c:v>
                </c:pt>
                <c:pt idx="3838">
                  <c:v>43438.479377372685</c:v>
                </c:pt>
                <c:pt idx="3839">
                  <c:v>43438.489794097222</c:v>
                </c:pt>
                <c:pt idx="3840">
                  <c:v>43438.50021082176</c:v>
                </c:pt>
                <c:pt idx="3841">
                  <c:v>43438.510627546297</c:v>
                </c:pt>
                <c:pt idx="3842">
                  <c:v>43438.521044270834</c:v>
                </c:pt>
                <c:pt idx="3843">
                  <c:v>43438.531460995371</c:v>
                </c:pt>
                <c:pt idx="3844">
                  <c:v>43438.541877719908</c:v>
                </c:pt>
                <c:pt idx="3845">
                  <c:v>43438.552294444446</c:v>
                </c:pt>
                <c:pt idx="3846">
                  <c:v>43438.562711168983</c:v>
                </c:pt>
                <c:pt idx="3847">
                  <c:v>43438.57312789352</c:v>
                </c:pt>
                <c:pt idx="3848">
                  <c:v>43438.583544618057</c:v>
                </c:pt>
                <c:pt idx="3849">
                  <c:v>43438.593961342594</c:v>
                </c:pt>
                <c:pt idx="3850">
                  <c:v>43438.604378067132</c:v>
                </c:pt>
                <c:pt idx="3851">
                  <c:v>43438.614794791669</c:v>
                </c:pt>
                <c:pt idx="3852">
                  <c:v>43438.625211516206</c:v>
                </c:pt>
                <c:pt idx="3853">
                  <c:v>43438.635628240743</c:v>
                </c:pt>
                <c:pt idx="3854">
                  <c:v>43438.64604496528</c:v>
                </c:pt>
                <c:pt idx="3855">
                  <c:v>43438.656461689818</c:v>
                </c:pt>
                <c:pt idx="3856">
                  <c:v>43438.666878414355</c:v>
                </c:pt>
                <c:pt idx="3857">
                  <c:v>43438.677295138892</c:v>
                </c:pt>
                <c:pt idx="3858">
                  <c:v>43438.687711863429</c:v>
                </c:pt>
                <c:pt idx="3859">
                  <c:v>43438.698128587966</c:v>
                </c:pt>
                <c:pt idx="3860">
                  <c:v>43438.708545312496</c:v>
                </c:pt>
                <c:pt idx="3861">
                  <c:v>43438.718962037034</c:v>
                </c:pt>
                <c:pt idx="3862">
                  <c:v>43438.729378761571</c:v>
                </c:pt>
                <c:pt idx="3863">
                  <c:v>43438.739795486108</c:v>
                </c:pt>
                <c:pt idx="3864">
                  <c:v>43438.750212210645</c:v>
                </c:pt>
                <c:pt idx="3865">
                  <c:v>43438.760628935182</c:v>
                </c:pt>
                <c:pt idx="3866">
                  <c:v>43438.77104565972</c:v>
                </c:pt>
                <c:pt idx="3867">
                  <c:v>43438.781462384257</c:v>
                </c:pt>
                <c:pt idx="3868">
                  <c:v>43438.791879108794</c:v>
                </c:pt>
                <c:pt idx="3869">
                  <c:v>43438.802295833331</c:v>
                </c:pt>
                <c:pt idx="3870">
                  <c:v>43438.812712557869</c:v>
                </c:pt>
                <c:pt idx="3871">
                  <c:v>43438.823129282406</c:v>
                </c:pt>
                <c:pt idx="3872">
                  <c:v>43438.833546006943</c:v>
                </c:pt>
                <c:pt idx="3873">
                  <c:v>43438.84396273148</c:v>
                </c:pt>
                <c:pt idx="3874">
                  <c:v>43438.854379456017</c:v>
                </c:pt>
                <c:pt idx="3875">
                  <c:v>43438.864796180555</c:v>
                </c:pt>
                <c:pt idx="3876">
                  <c:v>43438.875212905092</c:v>
                </c:pt>
                <c:pt idx="3877">
                  <c:v>43438.885629629629</c:v>
                </c:pt>
                <c:pt idx="3878">
                  <c:v>43438.896046354166</c:v>
                </c:pt>
                <c:pt idx="3879">
                  <c:v>43438.906463078703</c:v>
                </c:pt>
                <c:pt idx="3880">
                  <c:v>43438.916879803241</c:v>
                </c:pt>
                <c:pt idx="3881">
                  <c:v>43438.927296527778</c:v>
                </c:pt>
                <c:pt idx="3882">
                  <c:v>43438.937713252315</c:v>
                </c:pt>
                <c:pt idx="3883">
                  <c:v>43438.948129976852</c:v>
                </c:pt>
                <c:pt idx="3884">
                  <c:v>43438.958546701389</c:v>
                </c:pt>
                <c:pt idx="3885">
                  <c:v>43438.968963425927</c:v>
                </c:pt>
                <c:pt idx="3886">
                  <c:v>43438.979380150464</c:v>
                </c:pt>
                <c:pt idx="3887">
                  <c:v>43438.989796875001</c:v>
                </c:pt>
                <c:pt idx="3888">
                  <c:v>43439.000213599538</c:v>
                </c:pt>
                <c:pt idx="3889">
                  <c:v>43439.010630324075</c:v>
                </c:pt>
                <c:pt idx="3890">
                  <c:v>43439.021047048613</c:v>
                </c:pt>
                <c:pt idx="3891">
                  <c:v>43439.03146377315</c:v>
                </c:pt>
                <c:pt idx="3892">
                  <c:v>43439.041880497687</c:v>
                </c:pt>
                <c:pt idx="3893">
                  <c:v>43439.052297222224</c:v>
                </c:pt>
                <c:pt idx="3894">
                  <c:v>43439.062713946762</c:v>
                </c:pt>
                <c:pt idx="3895">
                  <c:v>43439.073130671299</c:v>
                </c:pt>
                <c:pt idx="3896">
                  <c:v>43439.083547395836</c:v>
                </c:pt>
                <c:pt idx="3897">
                  <c:v>43439.093964120373</c:v>
                </c:pt>
                <c:pt idx="3898">
                  <c:v>43439.10438084491</c:v>
                </c:pt>
                <c:pt idx="3899">
                  <c:v>43439.114797569448</c:v>
                </c:pt>
                <c:pt idx="3900">
                  <c:v>43439.125214293985</c:v>
                </c:pt>
                <c:pt idx="3901">
                  <c:v>43439.135631018522</c:v>
                </c:pt>
                <c:pt idx="3902">
                  <c:v>43439.146047743059</c:v>
                </c:pt>
                <c:pt idx="3903">
                  <c:v>43439.156464467589</c:v>
                </c:pt>
                <c:pt idx="3904">
                  <c:v>43439.166881192126</c:v>
                </c:pt>
                <c:pt idx="3905">
                  <c:v>43439.177297916664</c:v>
                </c:pt>
                <c:pt idx="3906">
                  <c:v>43439.187714641201</c:v>
                </c:pt>
                <c:pt idx="3907">
                  <c:v>43439.198131365738</c:v>
                </c:pt>
                <c:pt idx="3908">
                  <c:v>43439.208548090275</c:v>
                </c:pt>
                <c:pt idx="3909">
                  <c:v>43439.218964814812</c:v>
                </c:pt>
                <c:pt idx="3910">
                  <c:v>43439.22938153935</c:v>
                </c:pt>
                <c:pt idx="3911">
                  <c:v>43439.239798263887</c:v>
                </c:pt>
                <c:pt idx="3912">
                  <c:v>43439.250214988424</c:v>
                </c:pt>
                <c:pt idx="3913">
                  <c:v>43439.260631712961</c:v>
                </c:pt>
                <c:pt idx="3914">
                  <c:v>43439.271048437498</c:v>
                </c:pt>
                <c:pt idx="3915">
                  <c:v>43439.281465162036</c:v>
                </c:pt>
                <c:pt idx="3916">
                  <c:v>43439.291881886573</c:v>
                </c:pt>
                <c:pt idx="3917">
                  <c:v>43439.30229861111</c:v>
                </c:pt>
                <c:pt idx="3918">
                  <c:v>43439.312715335647</c:v>
                </c:pt>
                <c:pt idx="3919">
                  <c:v>43439.323132060184</c:v>
                </c:pt>
                <c:pt idx="3920">
                  <c:v>43439.333548784722</c:v>
                </c:pt>
                <c:pt idx="3921">
                  <c:v>43439.343965509259</c:v>
                </c:pt>
                <c:pt idx="3922">
                  <c:v>43439.354382233796</c:v>
                </c:pt>
                <c:pt idx="3923">
                  <c:v>43439.364798958333</c:v>
                </c:pt>
                <c:pt idx="3924">
                  <c:v>43439.37521568287</c:v>
                </c:pt>
                <c:pt idx="3925">
                  <c:v>43439.385632407408</c:v>
                </c:pt>
                <c:pt idx="3926">
                  <c:v>43439.396049131945</c:v>
                </c:pt>
                <c:pt idx="3927">
                  <c:v>43439.406465856482</c:v>
                </c:pt>
                <c:pt idx="3928">
                  <c:v>43439.416882581019</c:v>
                </c:pt>
                <c:pt idx="3929">
                  <c:v>43439.427299305557</c:v>
                </c:pt>
                <c:pt idx="3930">
                  <c:v>43439.437716030094</c:v>
                </c:pt>
                <c:pt idx="3931">
                  <c:v>43439.448132754631</c:v>
                </c:pt>
                <c:pt idx="3932">
                  <c:v>43439.458549479168</c:v>
                </c:pt>
                <c:pt idx="3933">
                  <c:v>43439.468966203705</c:v>
                </c:pt>
                <c:pt idx="3934">
                  <c:v>43439.479382928243</c:v>
                </c:pt>
                <c:pt idx="3935">
                  <c:v>43439.48979965278</c:v>
                </c:pt>
                <c:pt idx="3936">
                  <c:v>43439.500216377317</c:v>
                </c:pt>
                <c:pt idx="3937">
                  <c:v>43439.510633101854</c:v>
                </c:pt>
                <c:pt idx="3938">
                  <c:v>43439.521049826391</c:v>
                </c:pt>
                <c:pt idx="3939">
                  <c:v>43439.531466550929</c:v>
                </c:pt>
                <c:pt idx="3940">
                  <c:v>43439.541883275466</c:v>
                </c:pt>
                <c:pt idx="3941">
                  <c:v>43439.552300000003</c:v>
                </c:pt>
                <c:pt idx="3942">
                  <c:v>43439.56271672454</c:v>
                </c:pt>
                <c:pt idx="3943">
                  <c:v>43439.573133449077</c:v>
                </c:pt>
                <c:pt idx="3944">
                  <c:v>43439.583550173615</c:v>
                </c:pt>
                <c:pt idx="3945">
                  <c:v>43439.593966898145</c:v>
                </c:pt>
                <c:pt idx="3946">
                  <c:v>43439.604383622682</c:v>
                </c:pt>
                <c:pt idx="3947">
                  <c:v>43439.614800347219</c:v>
                </c:pt>
                <c:pt idx="3948">
                  <c:v>43439.625217071756</c:v>
                </c:pt>
                <c:pt idx="3949">
                  <c:v>43439.635633796293</c:v>
                </c:pt>
                <c:pt idx="3950">
                  <c:v>43439.646050520831</c:v>
                </c:pt>
                <c:pt idx="3951">
                  <c:v>43439.656467245368</c:v>
                </c:pt>
                <c:pt idx="3952">
                  <c:v>43439.666883969905</c:v>
                </c:pt>
                <c:pt idx="3953">
                  <c:v>43439.677300694442</c:v>
                </c:pt>
                <c:pt idx="3954">
                  <c:v>43439.687717418979</c:v>
                </c:pt>
                <c:pt idx="3955">
                  <c:v>43439.698134143517</c:v>
                </c:pt>
                <c:pt idx="3956">
                  <c:v>43439.708550868054</c:v>
                </c:pt>
                <c:pt idx="3957">
                  <c:v>43439.718967592591</c:v>
                </c:pt>
                <c:pt idx="3958">
                  <c:v>43439.729384317128</c:v>
                </c:pt>
                <c:pt idx="3959">
                  <c:v>43439.739801041665</c:v>
                </c:pt>
                <c:pt idx="3960">
                  <c:v>43439.750217766203</c:v>
                </c:pt>
                <c:pt idx="3961">
                  <c:v>43439.76063449074</c:v>
                </c:pt>
                <c:pt idx="3962">
                  <c:v>43439.771051215277</c:v>
                </c:pt>
                <c:pt idx="3963">
                  <c:v>43439.781467939814</c:v>
                </c:pt>
                <c:pt idx="3964">
                  <c:v>43439.791884664352</c:v>
                </c:pt>
                <c:pt idx="3965">
                  <c:v>43439.802301388889</c:v>
                </c:pt>
                <c:pt idx="3966">
                  <c:v>43439.812718113426</c:v>
                </c:pt>
                <c:pt idx="3967">
                  <c:v>43439.823134837963</c:v>
                </c:pt>
                <c:pt idx="3968">
                  <c:v>43439.8335515625</c:v>
                </c:pt>
                <c:pt idx="3969">
                  <c:v>43439.843968287038</c:v>
                </c:pt>
                <c:pt idx="3970">
                  <c:v>43439.854385011575</c:v>
                </c:pt>
                <c:pt idx="3971">
                  <c:v>43439.864801736112</c:v>
                </c:pt>
                <c:pt idx="3972">
                  <c:v>43439.875218460649</c:v>
                </c:pt>
                <c:pt idx="3973">
                  <c:v>43439.885635185186</c:v>
                </c:pt>
                <c:pt idx="3974">
                  <c:v>43439.896051909724</c:v>
                </c:pt>
                <c:pt idx="3975">
                  <c:v>43439.906468634261</c:v>
                </c:pt>
                <c:pt idx="3976">
                  <c:v>43439.916885358798</c:v>
                </c:pt>
                <c:pt idx="3977">
                  <c:v>43439.927302083335</c:v>
                </c:pt>
                <c:pt idx="3978">
                  <c:v>43439.937718807872</c:v>
                </c:pt>
                <c:pt idx="3979">
                  <c:v>43439.94813553241</c:v>
                </c:pt>
                <c:pt idx="3980">
                  <c:v>43439.958552256947</c:v>
                </c:pt>
                <c:pt idx="3981">
                  <c:v>43439.968968981484</c:v>
                </c:pt>
                <c:pt idx="3982">
                  <c:v>43439.979385706021</c:v>
                </c:pt>
                <c:pt idx="3983">
                  <c:v>43439.989802430558</c:v>
                </c:pt>
                <c:pt idx="3984">
                  <c:v>43440.000219155096</c:v>
                </c:pt>
                <c:pt idx="3985">
                  <c:v>43440.010635879633</c:v>
                </c:pt>
                <c:pt idx="3986">
                  <c:v>43440.02105260417</c:v>
                </c:pt>
                <c:pt idx="3987">
                  <c:v>43440.031469328707</c:v>
                </c:pt>
                <c:pt idx="3988">
                  <c:v>43440.041886053237</c:v>
                </c:pt>
                <c:pt idx="3989">
                  <c:v>43440.052302777774</c:v>
                </c:pt>
                <c:pt idx="3990">
                  <c:v>43440.062719502312</c:v>
                </c:pt>
                <c:pt idx="3991">
                  <c:v>43440.073136226849</c:v>
                </c:pt>
                <c:pt idx="3992">
                  <c:v>43440.083552951386</c:v>
                </c:pt>
                <c:pt idx="3993">
                  <c:v>43440.093969675923</c:v>
                </c:pt>
                <c:pt idx="3994">
                  <c:v>43440.10438640046</c:v>
                </c:pt>
                <c:pt idx="3995">
                  <c:v>43440.114803124998</c:v>
                </c:pt>
                <c:pt idx="3996">
                  <c:v>43440.125219849535</c:v>
                </c:pt>
                <c:pt idx="3997">
                  <c:v>43440.135636574072</c:v>
                </c:pt>
                <c:pt idx="3998">
                  <c:v>43440.146053298609</c:v>
                </c:pt>
                <c:pt idx="3999">
                  <c:v>43440.156470023147</c:v>
                </c:pt>
                <c:pt idx="4000">
                  <c:v>43440.166886747684</c:v>
                </c:pt>
                <c:pt idx="4001">
                  <c:v>43440.177303472221</c:v>
                </c:pt>
                <c:pt idx="4002">
                  <c:v>43440.187720196758</c:v>
                </c:pt>
                <c:pt idx="4003">
                  <c:v>43440.198136921295</c:v>
                </c:pt>
                <c:pt idx="4004">
                  <c:v>43440.208553645833</c:v>
                </c:pt>
                <c:pt idx="4005">
                  <c:v>43440.21897037037</c:v>
                </c:pt>
                <c:pt idx="4006">
                  <c:v>43440.229387094907</c:v>
                </c:pt>
                <c:pt idx="4007">
                  <c:v>43440.239803819444</c:v>
                </c:pt>
                <c:pt idx="4008">
                  <c:v>43440.250220543981</c:v>
                </c:pt>
                <c:pt idx="4009">
                  <c:v>43440.260637268519</c:v>
                </c:pt>
                <c:pt idx="4010">
                  <c:v>43440.271053993056</c:v>
                </c:pt>
                <c:pt idx="4011">
                  <c:v>43440.281470717593</c:v>
                </c:pt>
                <c:pt idx="4012">
                  <c:v>43440.29188744213</c:v>
                </c:pt>
                <c:pt idx="4013">
                  <c:v>43440.302304166667</c:v>
                </c:pt>
                <c:pt idx="4014">
                  <c:v>43440.312720891205</c:v>
                </c:pt>
                <c:pt idx="4015">
                  <c:v>43440.323137615742</c:v>
                </c:pt>
                <c:pt idx="4016">
                  <c:v>43440.333554340279</c:v>
                </c:pt>
                <c:pt idx="4017">
                  <c:v>43440.343971064816</c:v>
                </c:pt>
                <c:pt idx="4018">
                  <c:v>43440.354387789353</c:v>
                </c:pt>
                <c:pt idx="4019">
                  <c:v>43440.364804513891</c:v>
                </c:pt>
                <c:pt idx="4020">
                  <c:v>43440.375221238428</c:v>
                </c:pt>
                <c:pt idx="4021">
                  <c:v>43440.385637962965</c:v>
                </c:pt>
                <c:pt idx="4022">
                  <c:v>43440.396054687502</c:v>
                </c:pt>
                <c:pt idx="4023">
                  <c:v>43440.40647141204</c:v>
                </c:pt>
                <c:pt idx="4024">
                  <c:v>43440.416888136577</c:v>
                </c:pt>
                <c:pt idx="4025">
                  <c:v>43440.427304861114</c:v>
                </c:pt>
                <c:pt idx="4026">
                  <c:v>43440.437721585651</c:v>
                </c:pt>
                <c:pt idx="4027">
                  <c:v>43440.448138310188</c:v>
                </c:pt>
                <c:pt idx="4028">
                  <c:v>43440.458555034726</c:v>
                </c:pt>
                <c:pt idx="4029">
                  <c:v>43440.468971759263</c:v>
                </c:pt>
                <c:pt idx="4030">
                  <c:v>43440.479388483793</c:v>
                </c:pt>
                <c:pt idx="4031">
                  <c:v>43440.48980520833</c:v>
                </c:pt>
                <c:pt idx="4032">
                  <c:v>43440.500221932867</c:v>
                </c:pt>
                <c:pt idx="4033">
                  <c:v>43440.510638657404</c:v>
                </c:pt>
                <c:pt idx="4034">
                  <c:v>43440.521055381942</c:v>
                </c:pt>
                <c:pt idx="4035">
                  <c:v>43440.531472106479</c:v>
                </c:pt>
                <c:pt idx="4036">
                  <c:v>43440.541888831016</c:v>
                </c:pt>
                <c:pt idx="4037">
                  <c:v>43440.552305555553</c:v>
                </c:pt>
                <c:pt idx="4038">
                  <c:v>43440.56272228009</c:v>
                </c:pt>
                <c:pt idx="4039">
                  <c:v>43440.573139004628</c:v>
                </c:pt>
                <c:pt idx="4040">
                  <c:v>43440.583555729165</c:v>
                </c:pt>
                <c:pt idx="4041">
                  <c:v>43440.593972453702</c:v>
                </c:pt>
                <c:pt idx="4042">
                  <c:v>43440.604389178239</c:v>
                </c:pt>
                <c:pt idx="4043">
                  <c:v>43440.614805902776</c:v>
                </c:pt>
                <c:pt idx="4044">
                  <c:v>43440.625222627314</c:v>
                </c:pt>
                <c:pt idx="4045">
                  <c:v>43440.635639351851</c:v>
                </c:pt>
                <c:pt idx="4046">
                  <c:v>43440.646056076388</c:v>
                </c:pt>
                <c:pt idx="4047">
                  <c:v>43440.656472800925</c:v>
                </c:pt>
                <c:pt idx="4048">
                  <c:v>43440.666889525462</c:v>
                </c:pt>
                <c:pt idx="4049">
                  <c:v>43440.67730625</c:v>
                </c:pt>
                <c:pt idx="4050">
                  <c:v>43440.687722974537</c:v>
                </c:pt>
                <c:pt idx="4051">
                  <c:v>43440.698139699074</c:v>
                </c:pt>
                <c:pt idx="4052">
                  <c:v>43440.708556423611</c:v>
                </c:pt>
                <c:pt idx="4053">
                  <c:v>43440.718973148149</c:v>
                </c:pt>
                <c:pt idx="4054">
                  <c:v>43440.729389872686</c:v>
                </c:pt>
                <c:pt idx="4055">
                  <c:v>43440.739806597223</c:v>
                </c:pt>
                <c:pt idx="4056">
                  <c:v>43440.75022332176</c:v>
                </c:pt>
                <c:pt idx="4057">
                  <c:v>43440.760640046297</c:v>
                </c:pt>
                <c:pt idx="4058">
                  <c:v>43440.771056770835</c:v>
                </c:pt>
                <c:pt idx="4059">
                  <c:v>43440.781473495372</c:v>
                </c:pt>
                <c:pt idx="4060">
                  <c:v>43440.791890219909</c:v>
                </c:pt>
                <c:pt idx="4061">
                  <c:v>43440.802306944446</c:v>
                </c:pt>
                <c:pt idx="4062">
                  <c:v>43440.812723668983</c:v>
                </c:pt>
                <c:pt idx="4063">
                  <c:v>43440.823140393521</c:v>
                </c:pt>
                <c:pt idx="4064">
                  <c:v>43440.833557118058</c:v>
                </c:pt>
                <c:pt idx="4065">
                  <c:v>43440.843973842595</c:v>
                </c:pt>
                <c:pt idx="4066">
                  <c:v>43440.854390567132</c:v>
                </c:pt>
                <c:pt idx="4067">
                  <c:v>43440.864807291669</c:v>
                </c:pt>
                <c:pt idx="4068">
                  <c:v>43440.875224016207</c:v>
                </c:pt>
                <c:pt idx="4069">
                  <c:v>43440.885640740744</c:v>
                </c:pt>
                <c:pt idx="4070">
                  <c:v>43440.896057465281</c:v>
                </c:pt>
                <c:pt idx="4071">
                  <c:v>43440.906474189818</c:v>
                </c:pt>
                <c:pt idx="4072">
                  <c:v>43440.916890914355</c:v>
                </c:pt>
                <c:pt idx="4073">
                  <c:v>43440.927307638885</c:v>
                </c:pt>
                <c:pt idx="4074">
                  <c:v>43440.937724363423</c:v>
                </c:pt>
                <c:pt idx="4075">
                  <c:v>43440.94814108796</c:v>
                </c:pt>
                <c:pt idx="4076">
                  <c:v>43440.958557812497</c:v>
                </c:pt>
                <c:pt idx="4077">
                  <c:v>43440.968974537034</c:v>
                </c:pt>
                <c:pt idx="4078">
                  <c:v>43440.979391261571</c:v>
                </c:pt>
                <c:pt idx="4079">
                  <c:v>43440.989807986109</c:v>
                </c:pt>
                <c:pt idx="4080">
                  <c:v>43441.000224710646</c:v>
                </c:pt>
                <c:pt idx="4081">
                  <c:v>43441.010641435183</c:v>
                </c:pt>
                <c:pt idx="4082">
                  <c:v>43441.02105815972</c:v>
                </c:pt>
                <c:pt idx="4083">
                  <c:v>43441.031474884257</c:v>
                </c:pt>
                <c:pt idx="4084">
                  <c:v>43441.041891608795</c:v>
                </c:pt>
                <c:pt idx="4085">
                  <c:v>43441.052308333332</c:v>
                </c:pt>
                <c:pt idx="4086">
                  <c:v>43441.062725057869</c:v>
                </c:pt>
                <c:pt idx="4087">
                  <c:v>43441.073141782406</c:v>
                </c:pt>
                <c:pt idx="4088">
                  <c:v>43441.083558506944</c:v>
                </c:pt>
                <c:pt idx="4089">
                  <c:v>43441.093975231481</c:v>
                </c:pt>
                <c:pt idx="4090">
                  <c:v>43441.104391956018</c:v>
                </c:pt>
                <c:pt idx="4091">
                  <c:v>43441.114808680555</c:v>
                </c:pt>
                <c:pt idx="4092">
                  <c:v>43441.125225405092</c:v>
                </c:pt>
                <c:pt idx="4093">
                  <c:v>43441.13564212963</c:v>
                </c:pt>
                <c:pt idx="4094">
                  <c:v>43441.146058854167</c:v>
                </c:pt>
                <c:pt idx="4095">
                  <c:v>43441.156475578704</c:v>
                </c:pt>
                <c:pt idx="4096">
                  <c:v>43441.166892303241</c:v>
                </c:pt>
                <c:pt idx="4097">
                  <c:v>43441.177309027778</c:v>
                </c:pt>
                <c:pt idx="4098">
                  <c:v>43441.187725752316</c:v>
                </c:pt>
                <c:pt idx="4099">
                  <c:v>43441.198142476853</c:v>
                </c:pt>
                <c:pt idx="4100">
                  <c:v>43441.20855920139</c:v>
                </c:pt>
                <c:pt idx="4101">
                  <c:v>43441.218975925927</c:v>
                </c:pt>
                <c:pt idx="4102">
                  <c:v>43441.229392650464</c:v>
                </c:pt>
                <c:pt idx="4103">
                  <c:v>43441.239809375002</c:v>
                </c:pt>
                <c:pt idx="4104">
                  <c:v>43441.250226099539</c:v>
                </c:pt>
                <c:pt idx="4105">
                  <c:v>43441.260642824076</c:v>
                </c:pt>
                <c:pt idx="4106">
                  <c:v>43441.271059548613</c:v>
                </c:pt>
                <c:pt idx="4107">
                  <c:v>43441.28147627315</c:v>
                </c:pt>
                <c:pt idx="4108">
                  <c:v>43441.291892997688</c:v>
                </c:pt>
                <c:pt idx="4109">
                  <c:v>43441.302309722225</c:v>
                </c:pt>
                <c:pt idx="4110">
                  <c:v>43441.312726446762</c:v>
                </c:pt>
                <c:pt idx="4111">
                  <c:v>43441.323143171299</c:v>
                </c:pt>
                <c:pt idx="4112">
                  <c:v>43441.333559895837</c:v>
                </c:pt>
                <c:pt idx="4113">
                  <c:v>43441.343976620374</c:v>
                </c:pt>
                <c:pt idx="4114">
                  <c:v>43441.354393344911</c:v>
                </c:pt>
                <c:pt idx="4115">
                  <c:v>43441.364810069441</c:v>
                </c:pt>
                <c:pt idx="4116">
                  <c:v>43441.375226793978</c:v>
                </c:pt>
                <c:pt idx="4117">
                  <c:v>43441.385643518515</c:v>
                </c:pt>
                <c:pt idx="4118">
                  <c:v>43441.396060243052</c:v>
                </c:pt>
                <c:pt idx="4119">
                  <c:v>43441.40647696759</c:v>
                </c:pt>
                <c:pt idx="4120">
                  <c:v>43441.416893692127</c:v>
                </c:pt>
                <c:pt idx="4121">
                  <c:v>43441.427310416664</c:v>
                </c:pt>
                <c:pt idx="4122">
                  <c:v>43441.437727141201</c:v>
                </c:pt>
                <c:pt idx="4123">
                  <c:v>43441.448143865739</c:v>
                </c:pt>
                <c:pt idx="4124">
                  <c:v>43441.458560590276</c:v>
                </c:pt>
                <c:pt idx="4125">
                  <c:v>43441.468977314813</c:v>
                </c:pt>
                <c:pt idx="4126">
                  <c:v>43441.47939403935</c:v>
                </c:pt>
                <c:pt idx="4127">
                  <c:v>43441.489810763887</c:v>
                </c:pt>
                <c:pt idx="4128">
                  <c:v>43441.500227488425</c:v>
                </c:pt>
                <c:pt idx="4129">
                  <c:v>43441.510644212962</c:v>
                </c:pt>
                <c:pt idx="4130">
                  <c:v>43441.521060937499</c:v>
                </c:pt>
                <c:pt idx="4131">
                  <c:v>43441.531477662036</c:v>
                </c:pt>
                <c:pt idx="4132">
                  <c:v>43441.541894386573</c:v>
                </c:pt>
                <c:pt idx="4133">
                  <c:v>43441.552311111111</c:v>
                </c:pt>
                <c:pt idx="4134">
                  <c:v>43441.562727835648</c:v>
                </c:pt>
                <c:pt idx="4135">
                  <c:v>43441.573144560185</c:v>
                </c:pt>
                <c:pt idx="4136">
                  <c:v>43441.583561284722</c:v>
                </c:pt>
                <c:pt idx="4137">
                  <c:v>43441.593978009259</c:v>
                </c:pt>
                <c:pt idx="4138">
                  <c:v>43441.604394733797</c:v>
                </c:pt>
                <c:pt idx="4139">
                  <c:v>43441.614811458334</c:v>
                </c:pt>
                <c:pt idx="4140">
                  <c:v>43441.625228182871</c:v>
                </c:pt>
                <c:pt idx="4141">
                  <c:v>43441.635644907408</c:v>
                </c:pt>
                <c:pt idx="4142">
                  <c:v>43441.646061631945</c:v>
                </c:pt>
                <c:pt idx="4143">
                  <c:v>43441.656478356483</c:v>
                </c:pt>
                <c:pt idx="4144">
                  <c:v>43441.66689508102</c:v>
                </c:pt>
                <c:pt idx="4145">
                  <c:v>43441.677311805557</c:v>
                </c:pt>
                <c:pt idx="4146">
                  <c:v>43441.687728530094</c:v>
                </c:pt>
                <c:pt idx="4147">
                  <c:v>43441.698145254632</c:v>
                </c:pt>
                <c:pt idx="4148">
                  <c:v>43441.708561979169</c:v>
                </c:pt>
                <c:pt idx="4149">
                  <c:v>43441.718978703706</c:v>
                </c:pt>
                <c:pt idx="4150">
                  <c:v>43441.729395428243</c:v>
                </c:pt>
                <c:pt idx="4151">
                  <c:v>43441.73981215278</c:v>
                </c:pt>
                <c:pt idx="4152">
                  <c:v>43441.750228877318</c:v>
                </c:pt>
                <c:pt idx="4153">
                  <c:v>43441.760645601855</c:v>
                </c:pt>
                <c:pt idx="4154">
                  <c:v>43441.771062326392</c:v>
                </c:pt>
                <c:pt idx="4155">
                  <c:v>43441.781479050929</c:v>
                </c:pt>
                <c:pt idx="4156">
                  <c:v>43441.791895775466</c:v>
                </c:pt>
                <c:pt idx="4157">
                  <c:v>43441.802312500004</c:v>
                </c:pt>
                <c:pt idx="4158">
                  <c:v>43441.812729224534</c:v>
                </c:pt>
                <c:pt idx="4159">
                  <c:v>43441.823145949071</c:v>
                </c:pt>
                <c:pt idx="4160">
                  <c:v>43441.833562673608</c:v>
                </c:pt>
                <c:pt idx="4161">
                  <c:v>43441.843979398145</c:v>
                </c:pt>
                <c:pt idx="4162">
                  <c:v>43441.854396122682</c:v>
                </c:pt>
                <c:pt idx="4163">
                  <c:v>43441.86481284722</c:v>
                </c:pt>
                <c:pt idx="4164">
                  <c:v>43441.875229571757</c:v>
                </c:pt>
                <c:pt idx="4165">
                  <c:v>43441.885646296294</c:v>
                </c:pt>
                <c:pt idx="4166">
                  <c:v>43441.896063020831</c:v>
                </c:pt>
                <c:pt idx="4167">
                  <c:v>43441.906479745368</c:v>
                </c:pt>
                <c:pt idx="4168">
                  <c:v>43441.916896469906</c:v>
                </c:pt>
                <c:pt idx="4169">
                  <c:v>43441.927313194443</c:v>
                </c:pt>
                <c:pt idx="4170">
                  <c:v>43441.93772991898</c:v>
                </c:pt>
                <c:pt idx="4171">
                  <c:v>43441.948146643517</c:v>
                </c:pt>
                <c:pt idx="4172">
                  <c:v>43441.958563368054</c:v>
                </c:pt>
                <c:pt idx="4173">
                  <c:v>43441.968980092592</c:v>
                </c:pt>
                <c:pt idx="4174">
                  <c:v>43441.979396817129</c:v>
                </c:pt>
                <c:pt idx="4175">
                  <c:v>43441.989813541666</c:v>
                </c:pt>
                <c:pt idx="4176">
                  <c:v>43442.000230266203</c:v>
                </c:pt>
                <c:pt idx="4177">
                  <c:v>43442.01064699074</c:v>
                </c:pt>
                <c:pt idx="4178">
                  <c:v>43442.021063715278</c:v>
                </c:pt>
                <c:pt idx="4179">
                  <c:v>43442.031480439815</c:v>
                </c:pt>
                <c:pt idx="4180">
                  <c:v>43442.041897164352</c:v>
                </c:pt>
                <c:pt idx="4181">
                  <c:v>43442.052313888889</c:v>
                </c:pt>
                <c:pt idx="4182">
                  <c:v>43442.062730613427</c:v>
                </c:pt>
                <c:pt idx="4183">
                  <c:v>43442.073147337964</c:v>
                </c:pt>
                <c:pt idx="4184">
                  <c:v>43442.083564062501</c:v>
                </c:pt>
                <c:pt idx="4185">
                  <c:v>43442.093980787038</c:v>
                </c:pt>
                <c:pt idx="4186">
                  <c:v>43442.104397511575</c:v>
                </c:pt>
                <c:pt idx="4187">
                  <c:v>43442.114814236113</c:v>
                </c:pt>
                <c:pt idx="4188">
                  <c:v>43442.12523096065</c:v>
                </c:pt>
                <c:pt idx="4189">
                  <c:v>43442.135647685187</c:v>
                </c:pt>
                <c:pt idx="4190">
                  <c:v>43442.146064409724</c:v>
                </c:pt>
                <c:pt idx="4191">
                  <c:v>43442.156481134261</c:v>
                </c:pt>
                <c:pt idx="4192">
                  <c:v>43442.166897858799</c:v>
                </c:pt>
                <c:pt idx="4193">
                  <c:v>43442.177314583336</c:v>
                </c:pt>
                <c:pt idx="4194">
                  <c:v>43442.187731307873</c:v>
                </c:pt>
                <c:pt idx="4195">
                  <c:v>43442.19814803241</c:v>
                </c:pt>
                <c:pt idx="4196">
                  <c:v>43442.208564756947</c:v>
                </c:pt>
                <c:pt idx="4197">
                  <c:v>43442.218981481485</c:v>
                </c:pt>
                <c:pt idx="4198">
                  <c:v>43442.229398206022</c:v>
                </c:pt>
                <c:pt idx="4199">
                  <c:v>43442.239814930559</c:v>
                </c:pt>
                <c:pt idx="4200">
                  <c:v>43442.250231655089</c:v>
                </c:pt>
                <c:pt idx="4201">
                  <c:v>43442.260648379626</c:v>
                </c:pt>
                <c:pt idx="4202">
                  <c:v>43442.271065104163</c:v>
                </c:pt>
                <c:pt idx="4203">
                  <c:v>43442.281481828701</c:v>
                </c:pt>
                <c:pt idx="4204">
                  <c:v>43442.291898553238</c:v>
                </c:pt>
                <c:pt idx="4205">
                  <c:v>43442.302315277775</c:v>
                </c:pt>
                <c:pt idx="4206">
                  <c:v>43442.312732002312</c:v>
                </c:pt>
                <c:pt idx="4207">
                  <c:v>43442.323148726849</c:v>
                </c:pt>
                <c:pt idx="4208">
                  <c:v>43442.333565451387</c:v>
                </c:pt>
                <c:pt idx="4209">
                  <c:v>43442.343982175924</c:v>
                </c:pt>
                <c:pt idx="4210">
                  <c:v>43442.354398900461</c:v>
                </c:pt>
                <c:pt idx="4211">
                  <c:v>43442.364815624998</c:v>
                </c:pt>
                <c:pt idx="4212">
                  <c:v>43442.375232349536</c:v>
                </c:pt>
                <c:pt idx="4213">
                  <c:v>43442.385649074073</c:v>
                </c:pt>
                <c:pt idx="4214">
                  <c:v>43442.39606579861</c:v>
                </c:pt>
                <c:pt idx="4215">
                  <c:v>43442.406482523147</c:v>
                </c:pt>
                <c:pt idx="4216">
                  <c:v>43442.416899247684</c:v>
                </c:pt>
                <c:pt idx="4217">
                  <c:v>43442.427315972222</c:v>
                </c:pt>
                <c:pt idx="4218">
                  <c:v>43442.437732696759</c:v>
                </c:pt>
                <c:pt idx="4219">
                  <c:v>43442.448149421296</c:v>
                </c:pt>
                <c:pt idx="4220">
                  <c:v>43442.458566145833</c:v>
                </c:pt>
                <c:pt idx="4221">
                  <c:v>43442.46898287037</c:v>
                </c:pt>
                <c:pt idx="4222">
                  <c:v>43442.479399594908</c:v>
                </c:pt>
                <c:pt idx="4223">
                  <c:v>43442.489816319445</c:v>
                </c:pt>
                <c:pt idx="4224">
                  <c:v>43442.500233043982</c:v>
                </c:pt>
                <c:pt idx="4225">
                  <c:v>43442.510649768519</c:v>
                </c:pt>
                <c:pt idx="4226">
                  <c:v>43442.521066493056</c:v>
                </c:pt>
                <c:pt idx="4227">
                  <c:v>43442.531483217594</c:v>
                </c:pt>
                <c:pt idx="4228">
                  <c:v>43442.541899942131</c:v>
                </c:pt>
                <c:pt idx="4229">
                  <c:v>43442.552316666668</c:v>
                </c:pt>
                <c:pt idx="4230">
                  <c:v>43442.562733391205</c:v>
                </c:pt>
                <c:pt idx="4231">
                  <c:v>43442.573150115742</c:v>
                </c:pt>
                <c:pt idx="4232">
                  <c:v>43442.58356684028</c:v>
                </c:pt>
                <c:pt idx="4233">
                  <c:v>43442.593983564817</c:v>
                </c:pt>
                <c:pt idx="4234">
                  <c:v>43442.604400289354</c:v>
                </c:pt>
                <c:pt idx="4235">
                  <c:v>43442.614817013891</c:v>
                </c:pt>
                <c:pt idx="4236">
                  <c:v>43442.625233738429</c:v>
                </c:pt>
                <c:pt idx="4237">
                  <c:v>43442.635650462966</c:v>
                </c:pt>
                <c:pt idx="4238">
                  <c:v>43442.646067187503</c:v>
                </c:pt>
                <c:pt idx="4239">
                  <c:v>43442.65648391204</c:v>
                </c:pt>
                <c:pt idx="4240">
                  <c:v>43442.666900636577</c:v>
                </c:pt>
                <c:pt idx="4241">
                  <c:v>43442.677317361115</c:v>
                </c:pt>
                <c:pt idx="4242">
                  <c:v>43442.687734085652</c:v>
                </c:pt>
                <c:pt idx="4243">
                  <c:v>43442.698150810182</c:v>
                </c:pt>
                <c:pt idx="4244">
                  <c:v>43442.708567534719</c:v>
                </c:pt>
                <c:pt idx="4245">
                  <c:v>43442.718984259256</c:v>
                </c:pt>
                <c:pt idx="4246">
                  <c:v>43442.729400983793</c:v>
                </c:pt>
                <c:pt idx="4247">
                  <c:v>43442.739817708331</c:v>
                </c:pt>
                <c:pt idx="4248">
                  <c:v>43442.750234432868</c:v>
                </c:pt>
                <c:pt idx="4249">
                  <c:v>43442.760651157405</c:v>
                </c:pt>
                <c:pt idx="4250">
                  <c:v>43442.771067881942</c:v>
                </c:pt>
                <c:pt idx="4251">
                  <c:v>43442.781484606479</c:v>
                </c:pt>
                <c:pt idx="4252">
                  <c:v>43442.791901331017</c:v>
                </c:pt>
                <c:pt idx="4253">
                  <c:v>43442.802318055554</c:v>
                </c:pt>
                <c:pt idx="4254">
                  <c:v>43442.812734780091</c:v>
                </c:pt>
                <c:pt idx="4255">
                  <c:v>43442.823151504628</c:v>
                </c:pt>
                <c:pt idx="4256">
                  <c:v>43442.833568229165</c:v>
                </c:pt>
                <c:pt idx="4257">
                  <c:v>43442.843984953703</c:v>
                </c:pt>
                <c:pt idx="4258">
                  <c:v>43442.85440167824</c:v>
                </c:pt>
                <c:pt idx="4259">
                  <c:v>43442.864818402777</c:v>
                </c:pt>
                <c:pt idx="4260">
                  <c:v>43442.875235127314</c:v>
                </c:pt>
                <c:pt idx="4261">
                  <c:v>43442.885651851851</c:v>
                </c:pt>
                <c:pt idx="4262">
                  <c:v>43442.896068576389</c:v>
                </c:pt>
                <c:pt idx="4263">
                  <c:v>43442.906485300926</c:v>
                </c:pt>
                <c:pt idx="4264">
                  <c:v>43442.916902025463</c:v>
                </c:pt>
                <c:pt idx="4265">
                  <c:v>43442.92731875</c:v>
                </c:pt>
                <c:pt idx="4266">
                  <c:v>43442.937735474537</c:v>
                </c:pt>
                <c:pt idx="4267">
                  <c:v>43442.948152199075</c:v>
                </c:pt>
                <c:pt idx="4268">
                  <c:v>43442.958568923612</c:v>
                </c:pt>
                <c:pt idx="4269">
                  <c:v>43442.968985648149</c:v>
                </c:pt>
                <c:pt idx="4270">
                  <c:v>43442.979402372686</c:v>
                </c:pt>
                <c:pt idx="4271">
                  <c:v>43442.989819097224</c:v>
                </c:pt>
                <c:pt idx="4272">
                  <c:v>43443.000235821761</c:v>
                </c:pt>
                <c:pt idx="4273">
                  <c:v>43443.010652546298</c:v>
                </c:pt>
                <c:pt idx="4274">
                  <c:v>43443.021069270835</c:v>
                </c:pt>
                <c:pt idx="4275">
                  <c:v>43443.031485995372</c:v>
                </c:pt>
                <c:pt idx="4276">
                  <c:v>43443.04190271991</c:v>
                </c:pt>
                <c:pt idx="4277">
                  <c:v>43443.052319444447</c:v>
                </c:pt>
                <c:pt idx="4278">
                  <c:v>43443.062736168984</c:v>
                </c:pt>
                <c:pt idx="4279">
                  <c:v>43443.073152893521</c:v>
                </c:pt>
                <c:pt idx="4280">
                  <c:v>43443.083569618058</c:v>
                </c:pt>
                <c:pt idx="4281">
                  <c:v>43443.093986342596</c:v>
                </c:pt>
                <c:pt idx="4282">
                  <c:v>43443.104403067133</c:v>
                </c:pt>
                <c:pt idx="4283">
                  <c:v>43443.11481979167</c:v>
                </c:pt>
                <c:pt idx="4284">
                  <c:v>43443.125236516207</c:v>
                </c:pt>
                <c:pt idx="4285">
                  <c:v>43443.135653240737</c:v>
                </c:pt>
                <c:pt idx="4286">
                  <c:v>43443.146069965274</c:v>
                </c:pt>
                <c:pt idx="4287">
                  <c:v>43443.156486689812</c:v>
                </c:pt>
                <c:pt idx="4288">
                  <c:v>43443.166903414349</c:v>
                </c:pt>
                <c:pt idx="4289">
                  <c:v>43443.177320138886</c:v>
                </c:pt>
                <c:pt idx="4290">
                  <c:v>43443.187736863423</c:v>
                </c:pt>
                <c:pt idx="4291">
                  <c:v>43443.19815358796</c:v>
                </c:pt>
                <c:pt idx="4292">
                  <c:v>43443.208570312498</c:v>
                </c:pt>
                <c:pt idx="4293">
                  <c:v>43443.218987037035</c:v>
                </c:pt>
                <c:pt idx="4294">
                  <c:v>43443.229403761572</c:v>
                </c:pt>
                <c:pt idx="4295">
                  <c:v>43443.239820486109</c:v>
                </c:pt>
                <c:pt idx="4296">
                  <c:v>43443.250237210646</c:v>
                </c:pt>
                <c:pt idx="4297">
                  <c:v>43443.260653935184</c:v>
                </c:pt>
                <c:pt idx="4298">
                  <c:v>43443.271070659721</c:v>
                </c:pt>
                <c:pt idx="4299">
                  <c:v>43443.281487384258</c:v>
                </c:pt>
                <c:pt idx="4300">
                  <c:v>43443.291904108795</c:v>
                </c:pt>
                <c:pt idx="4301">
                  <c:v>43443.302320833332</c:v>
                </c:pt>
                <c:pt idx="4302">
                  <c:v>43443.31273755787</c:v>
                </c:pt>
                <c:pt idx="4303">
                  <c:v>43443.323154282407</c:v>
                </c:pt>
                <c:pt idx="4304">
                  <c:v>43443.333571006944</c:v>
                </c:pt>
                <c:pt idx="4305">
                  <c:v>43443.343987731481</c:v>
                </c:pt>
                <c:pt idx="4306">
                  <c:v>43443.354404456019</c:v>
                </c:pt>
                <c:pt idx="4307">
                  <c:v>43443.364821180556</c:v>
                </c:pt>
                <c:pt idx="4308">
                  <c:v>43443.375237905093</c:v>
                </c:pt>
                <c:pt idx="4309">
                  <c:v>43443.38565462963</c:v>
                </c:pt>
                <c:pt idx="4310">
                  <c:v>43443.396071354167</c:v>
                </c:pt>
                <c:pt idx="4311">
                  <c:v>43443.406488078705</c:v>
                </c:pt>
                <c:pt idx="4312">
                  <c:v>43443.416904803242</c:v>
                </c:pt>
                <c:pt idx="4313">
                  <c:v>43443.427321527779</c:v>
                </c:pt>
                <c:pt idx="4314">
                  <c:v>43443.437738252316</c:v>
                </c:pt>
                <c:pt idx="4315">
                  <c:v>43443.448154976853</c:v>
                </c:pt>
                <c:pt idx="4316">
                  <c:v>43443.458571701391</c:v>
                </c:pt>
                <c:pt idx="4317">
                  <c:v>43443.468988425928</c:v>
                </c:pt>
                <c:pt idx="4318">
                  <c:v>43443.479405150465</c:v>
                </c:pt>
                <c:pt idx="4319">
                  <c:v>43443.489821875002</c:v>
                </c:pt>
                <c:pt idx="4320">
                  <c:v>43443.500238599539</c:v>
                </c:pt>
                <c:pt idx="4321">
                  <c:v>43443.510655324077</c:v>
                </c:pt>
                <c:pt idx="4322">
                  <c:v>43443.521072048614</c:v>
                </c:pt>
                <c:pt idx="4323">
                  <c:v>43443.531488773151</c:v>
                </c:pt>
                <c:pt idx="4324">
                  <c:v>43443.541905497688</c:v>
                </c:pt>
                <c:pt idx="4325">
                  <c:v>43443.552322222225</c:v>
                </c:pt>
                <c:pt idx="4326">
                  <c:v>43443.562738946763</c:v>
                </c:pt>
                <c:pt idx="4327">
                  <c:v>43443.5731556713</c:v>
                </c:pt>
                <c:pt idx="4328">
                  <c:v>43443.58357239583</c:v>
                </c:pt>
                <c:pt idx="4329">
                  <c:v>43443.593989120367</c:v>
                </c:pt>
                <c:pt idx="4330">
                  <c:v>43443.604405844904</c:v>
                </c:pt>
                <c:pt idx="4331">
                  <c:v>43443.614822569441</c:v>
                </c:pt>
                <c:pt idx="4332">
                  <c:v>43443.625239293979</c:v>
                </c:pt>
                <c:pt idx="4333">
                  <c:v>43443.635656018516</c:v>
                </c:pt>
                <c:pt idx="4334">
                  <c:v>43443.646072743053</c:v>
                </c:pt>
                <c:pt idx="4335">
                  <c:v>43443.65648946759</c:v>
                </c:pt>
                <c:pt idx="4336">
                  <c:v>43443.666906192127</c:v>
                </c:pt>
                <c:pt idx="4337">
                  <c:v>43443.677322916665</c:v>
                </c:pt>
                <c:pt idx="4338">
                  <c:v>43443.687739641202</c:v>
                </c:pt>
                <c:pt idx="4339">
                  <c:v>43443.698156365739</c:v>
                </c:pt>
                <c:pt idx="4340">
                  <c:v>43443.708573090276</c:v>
                </c:pt>
                <c:pt idx="4341">
                  <c:v>43443.718989814814</c:v>
                </c:pt>
                <c:pt idx="4342">
                  <c:v>43443.729406539351</c:v>
                </c:pt>
                <c:pt idx="4343">
                  <c:v>43443.739823263888</c:v>
                </c:pt>
                <c:pt idx="4344">
                  <c:v>43443.750239988425</c:v>
                </c:pt>
                <c:pt idx="4345">
                  <c:v>43443.760656712962</c:v>
                </c:pt>
                <c:pt idx="4346">
                  <c:v>43443.7710734375</c:v>
                </c:pt>
                <c:pt idx="4347">
                  <c:v>43443.781490162037</c:v>
                </c:pt>
                <c:pt idx="4348">
                  <c:v>43443.791906886574</c:v>
                </c:pt>
                <c:pt idx="4349">
                  <c:v>43443.802323611111</c:v>
                </c:pt>
                <c:pt idx="4350">
                  <c:v>43443.812740335648</c:v>
                </c:pt>
                <c:pt idx="4351">
                  <c:v>43443.823157060186</c:v>
                </c:pt>
                <c:pt idx="4352">
                  <c:v>43443.833573784723</c:v>
                </c:pt>
                <c:pt idx="4353">
                  <c:v>43443.84399050926</c:v>
                </c:pt>
                <c:pt idx="4354">
                  <c:v>43443.854407233797</c:v>
                </c:pt>
                <c:pt idx="4355">
                  <c:v>43443.864823958334</c:v>
                </c:pt>
                <c:pt idx="4356">
                  <c:v>43443.875240682872</c:v>
                </c:pt>
                <c:pt idx="4357">
                  <c:v>43443.885657407409</c:v>
                </c:pt>
                <c:pt idx="4358">
                  <c:v>43443.896074131946</c:v>
                </c:pt>
                <c:pt idx="4359">
                  <c:v>43443.906490856483</c:v>
                </c:pt>
                <c:pt idx="4360">
                  <c:v>43443.91690758102</c:v>
                </c:pt>
                <c:pt idx="4361">
                  <c:v>43443.927324305558</c:v>
                </c:pt>
                <c:pt idx="4362">
                  <c:v>43443.937741030095</c:v>
                </c:pt>
                <c:pt idx="4363">
                  <c:v>43443.948157754632</c:v>
                </c:pt>
                <c:pt idx="4364">
                  <c:v>43443.958574479169</c:v>
                </c:pt>
                <c:pt idx="4365">
                  <c:v>43443.968991203707</c:v>
                </c:pt>
                <c:pt idx="4366">
                  <c:v>43443.979407928244</c:v>
                </c:pt>
                <c:pt idx="4367">
                  <c:v>43443.989824652781</c:v>
                </c:pt>
                <c:pt idx="4368">
                  <c:v>43444.000241377318</c:v>
                </c:pt>
                <c:pt idx="4369">
                  <c:v>43444.010658101855</c:v>
                </c:pt>
                <c:pt idx="4370">
                  <c:v>43444.021074826385</c:v>
                </c:pt>
                <c:pt idx="4371">
                  <c:v>43444.031491550923</c:v>
                </c:pt>
                <c:pt idx="4372">
                  <c:v>43444.04190827546</c:v>
                </c:pt>
                <c:pt idx="4373">
                  <c:v>43444.052324999997</c:v>
                </c:pt>
                <c:pt idx="4374">
                  <c:v>43444.062741724534</c:v>
                </c:pt>
                <c:pt idx="4375">
                  <c:v>43444.073158449071</c:v>
                </c:pt>
                <c:pt idx="4376">
                  <c:v>43444.083575173609</c:v>
                </c:pt>
                <c:pt idx="4377">
                  <c:v>43444.093991898146</c:v>
                </c:pt>
                <c:pt idx="4378">
                  <c:v>43444.104408622683</c:v>
                </c:pt>
                <c:pt idx="4379">
                  <c:v>43444.11482534722</c:v>
                </c:pt>
                <c:pt idx="4380">
                  <c:v>43444.125242071757</c:v>
                </c:pt>
                <c:pt idx="4381">
                  <c:v>43444.135658796295</c:v>
                </c:pt>
                <c:pt idx="4382">
                  <c:v>43444.146075520832</c:v>
                </c:pt>
                <c:pt idx="4383">
                  <c:v>43444.156492245369</c:v>
                </c:pt>
                <c:pt idx="4384">
                  <c:v>43444.166908969906</c:v>
                </c:pt>
                <c:pt idx="4385">
                  <c:v>43444.177325694443</c:v>
                </c:pt>
                <c:pt idx="4386">
                  <c:v>43444.187742418981</c:v>
                </c:pt>
                <c:pt idx="4387">
                  <c:v>43444.198159143518</c:v>
                </c:pt>
                <c:pt idx="4388">
                  <c:v>43444.208575868055</c:v>
                </c:pt>
                <c:pt idx="4389">
                  <c:v>43444.218992592592</c:v>
                </c:pt>
                <c:pt idx="4390">
                  <c:v>43444.229409317129</c:v>
                </c:pt>
                <c:pt idx="4391">
                  <c:v>43444.239826041667</c:v>
                </c:pt>
                <c:pt idx="4392">
                  <c:v>43444.250242766204</c:v>
                </c:pt>
                <c:pt idx="4393">
                  <c:v>43444.260659490741</c:v>
                </c:pt>
                <c:pt idx="4394">
                  <c:v>43444.271076215278</c:v>
                </c:pt>
                <c:pt idx="4395">
                  <c:v>43444.281492939816</c:v>
                </c:pt>
                <c:pt idx="4396">
                  <c:v>43444.291909664353</c:v>
                </c:pt>
                <c:pt idx="4397">
                  <c:v>43444.30232638889</c:v>
                </c:pt>
                <c:pt idx="4398">
                  <c:v>43444.312743113427</c:v>
                </c:pt>
                <c:pt idx="4399">
                  <c:v>43444.323159837964</c:v>
                </c:pt>
                <c:pt idx="4400">
                  <c:v>43444.333576562502</c:v>
                </c:pt>
                <c:pt idx="4401">
                  <c:v>43444.343993287039</c:v>
                </c:pt>
                <c:pt idx="4402">
                  <c:v>43444.354410011576</c:v>
                </c:pt>
                <c:pt idx="4403">
                  <c:v>43444.364826736113</c:v>
                </c:pt>
                <c:pt idx="4404">
                  <c:v>43444.37524346065</c:v>
                </c:pt>
                <c:pt idx="4405">
                  <c:v>43444.385660185188</c:v>
                </c:pt>
                <c:pt idx="4406">
                  <c:v>43444.396076909725</c:v>
                </c:pt>
                <c:pt idx="4407">
                  <c:v>43444.406493634262</c:v>
                </c:pt>
                <c:pt idx="4408">
                  <c:v>43444.416910358799</c:v>
                </c:pt>
                <c:pt idx="4409">
                  <c:v>43444.427327083336</c:v>
                </c:pt>
                <c:pt idx="4410">
                  <c:v>43444.437743807874</c:v>
                </c:pt>
                <c:pt idx="4411">
                  <c:v>43444.448160532411</c:v>
                </c:pt>
                <c:pt idx="4412">
                  <c:v>43444.458577256948</c:v>
                </c:pt>
                <c:pt idx="4413">
                  <c:v>43444.468993981478</c:v>
                </c:pt>
                <c:pt idx="4414">
                  <c:v>43444.479410706015</c:v>
                </c:pt>
                <c:pt idx="4415">
                  <c:v>43444.489827430552</c:v>
                </c:pt>
                <c:pt idx="4416">
                  <c:v>43444.50024415509</c:v>
                </c:pt>
                <c:pt idx="4417">
                  <c:v>43444.510660879627</c:v>
                </c:pt>
                <c:pt idx="4418">
                  <c:v>43444.521077604164</c:v>
                </c:pt>
                <c:pt idx="4419">
                  <c:v>43444.531494328701</c:v>
                </c:pt>
                <c:pt idx="4420">
                  <c:v>43444.541911053238</c:v>
                </c:pt>
                <c:pt idx="4421">
                  <c:v>43444.552327777776</c:v>
                </c:pt>
                <c:pt idx="4422">
                  <c:v>43444.562744502313</c:v>
                </c:pt>
                <c:pt idx="4423">
                  <c:v>43444.57316122685</c:v>
                </c:pt>
                <c:pt idx="4424">
                  <c:v>43444.583577951387</c:v>
                </c:pt>
                <c:pt idx="4425">
                  <c:v>43444.593994675924</c:v>
                </c:pt>
                <c:pt idx="4426">
                  <c:v>43444.604411400462</c:v>
                </c:pt>
                <c:pt idx="4427">
                  <c:v>43444.614828124999</c:v>
                </c:pt>
                <c:pt idx="4428">
                  <c:v>43444.625244849536</c:v>
                </c:pt>
                <c:pt idx="4429">
                  <c:v>43444.635661574073</c:v>
                </c:pt>
                <c:pt idx="4430">
                  <c:v>43444.646078298611</c:v>
                </c:pt>
                <c:pt idx="4431">
                  <c:v>43444.656495023148</c:v>
                </c:pt>
                <c:pt idx="4432">
                  <c:v>43444.666911747685</c:v>
                </c:pt>
                <c:pt idx="4433">
                  <c:v>43444.677328472222</c:v>
                </c:pt>
                <c:pt idx="4434">
                  <c:v>43444.687745196759</c:v>
                </c:pt>
                <c:pt idx="4435">
                  <c:v>43444.698161921297</c:v>
                </c:pt>
                <c:pt idx="4436">
                  <c:v>43444.708578645834</c:v>
                </c:pt>
                <c:pt idx="4437">
                  <c:v>43444.718995370371</c:v>
                </c:pt>
                <c:pt idx="4438">
                  <c:v>43444.729412094908</c:v>
                </c:pt>
                <c:pt idx="4439">
                  <c:v>43444.739828819445</c:v>
                </c:pt>
                <c:pt idx="4440">
                  <c:v>43444.750245543983</c:v>
                </c:pt>
                <c:pt idx="4441">
                  <c:v>43444.76066226852</c:v>
                </c:pt>
                <c:pt idx="4442">
                  <c:v>43444.771078993057</c:v>
                </c:pt>
                <c:pt idx="4443">
                  <c:v>43444.781495717594</c:v>
                </c:pt>
                <c:pt idx="4444">
                  <c:v>43444.791912442131</c:v>
                </c:pt>
                <c:pt idx="4445">
                  <c:v>43444.802329166669</c:v>
                </c:pt>
                <c:pt idx="4446">
                  <c:v>43444.812745891206</c:v>
                </c:pt>
                <c:pt idx="4447">
                  <c:v>43444.823162615743</c:v>
                </c:pt>
                <c:pt idx="4448">
                  <c:v>43444.83357934028</c:v>
                </c:pt>
                <c:pt idx="4449">
                  <c:v>43444.843996064817</c:v>
                </c:pt>
                <c:pt idx="4450">
                  <c:v>43444.854412789355</c:v>
                </c:pt>
                <c:pt idx="4451">
                  <c:v>43444.864829513892</c:v>
                </c:pt>
                <c:pt idx="4452">
                  <c:v>43444.875246238429</c:v>
                </c:pt>
                <c:pt idx="4453">
                  <c:v>43444.885662962966</c:v>
                </c:pt>
                <c:pt idx="4454">
                  <c:v>43444.896079687504</c:v>
                </c:pt>
                <c:pt idx="4455">
                  <c:v>43444.906496412033</c:v>
                </c:pt>
                <c:pt idx="4456">
                  <c:v>43444.916913136571</c:v>
                </c:pt>
                <c:pt idx="4457">
                  <c:v>43444.927329861108</c:v>
                </c:pt>
                <c:pt idx="4458">
                  <c:v>43444.937746585645</c:v>
                </c:pt>
                <c:pt idx="4459">
                  <c:v>43444.948163310182</c:v>
                </c:pt>
                <c:pt idx="4460">
                  <c:v>43444.958580034719</c:v>
                </c:pt>
                <c:pt idx="4461">
                  <c:v>43444.968996759257</c:v>
                </c:pt>
                <c:pt idx="4462">
                  <c:v>43444.979413483794</c:v>
                </c:pt>
                <c:pt idx="4463">
                  <c:v>43444.989830208331</c:v>
                </c:pt>
                <c:pt idx="4464">
                  <c:v>43445.000246932868</c:v>
                </c:pt>
                <c:pt idx="4465">
                  <c:v>43445.010663657406</c:v>
                </c:pt>
                <c:pt idx="4466">
                  <c:v>43445.021080381943</c:v>
                </c:pt>
                <c:pt idx="4467">
                  <c:v>43445.03149710648</c:v>
                </c:pt>
                <c:pt idx="4468">
                  <c:v>43445.041913831017</c:v>
                </c:pt>
                <c:pt idx="4469">
                  <c:v>43445.052330555554</c:v>
                </c:pt>
                <c:pt idx="4470">
                  <c:v>43445.062747280092</c:v>
                </c:pt>
                <c:pt idx="4471">
                  <c:v>43445.073164004629</c:v>
                </c:pt>
                <c:pt idx="4472">
                  <c:v>43445.083580729166</c:v>
                </c:pt>
                <c:pt idx="4473">
                  <c:v>43445.093997453703</c:v>
                </c:pt>
                <c:pt idx="4474">
                  <c:v>43445.10441417824</c:v>
                </c:pt>
                <c:pt idx="4475">
                  <c:v>43445.114830902778</c:v>
                </c:pt>
                <c:pt idx="4476">
                  <c:v>43445.125247627315</c:v>
                </c:pt>
                <c:pt idx="4477">
                  <c:v>43445.135664351852</c:v>
                </c:pt>
                <c:pt idx="4478">
                  <c:v>43445.146081076389</c:v>
                </c:pt>
                <c:pt idx="4479">
                  <c:v>43445.156497800926</c:v>
                </c:pt>
                <c:pt idx="4480">
                  <c:v>43445.166914525464</c:v>
                </c:pt>
                <c:pt idx="4481">
                  <c:v>43445.177331250001</c:v>
                </c:pt>
                <c:pt idx="4482">
                  <c:v>43445.187747974538</c:v>
                </c:pt>
                <c:pt idx="4483">
                  <c:v>43445.198164699075</c:v>
                </c:pt>
                <c:pt idx="4484">
                  <c:v>43445.208581423612</c:v>
                </c:pt>
                <c:pt idx="4485">
                  <c:v>43445.21899814815</c:v>
                </c:pt>
                <c:pt idx="4486">
                  <c:v>43445.229414872687</c:v>
                </c:pt>
                <c:pt idx="4487">
                  <c:v>43445.239831597224</c:v>
                </c:pt>
                <c:pt idx="4488">
                  <c:v>43445.250248321761</c:v>
                </c:pt>
                <c:pt idx="4489">
                  <c:v>43445.260665046299</c:v>
                </c:pt>
                <c:pt idx="4490">
                  <c:v>43445.271081770836</c:v>
                </c:pt>
                <c:pt idx="4491">
                  <c:v>43445.281498495373</c:v>
                </c:pt>
                <c:pt idx="4492">
                  <c:v>43445.29191521991</c:v>
                </c:pt>
                <c:pt idx="4493">
                  <c:v>43445.302331944447</c:v>
                </c:pt>
                <c:pt idx="4494">
                  <c:v>43445.312748668985</c:v>
                </c:pt>
                <c:pt idx="4495">
                  <c:v>43445.323165393522</c:v>
                </c:pt>
                <c:pt idx="4496">
                  <c:v>43445.333582118059</c:v>
                </c:pt>
                <c:pt idx="4497">
                  <c:v>43445.343998842596</c:v>
                </c:pt>
                <c:pt idx="4498">
                  <c:v>43445.354415567126</c:v>
                </c:pt>
                <c:pt idx="4499">
                  <c:v>43445.364832291663</c:v>
                </c:pt>
                <c:pt idx="4500">
                  <c:v>43445.375249016201</c:v>
                </c:pt>
                <c:pt idx="4501">
                  <c:v>43445.385665740738</c:v>
                </c:pt>
                <c:pt idx="4502">
                  <c:v>43445.396082465275</c:v>
                </c:pt>
                <c:pt idx="4503">
                  <c:v>43445.406499189812</c:v>
                </c:pt>
                <c:pt idx="4504">
                  <c:v>43445.416915914349</c:v>
                </c:pt>
                <c:pt idx="4505">
                  <c:v>43445.427332638887</c:v>
                </c:pt>
                <c:pt idx="4506">
                  <c:v>43445.437749363424</c:v>
                </c:pt>
                <c:pt idx="4507">
                  <c:v>43445.448166087961</c:v>
                </c:pt>
                <c:pt idx="4508">
                  <c:v>43445.458582812498</c:v>
                </c:pt>
                <c:pt idx="4509">
                  <c:v>43445.468999537035</c:v>
                </c:pt>
                <c:pt idx="4510">
                  <c:v>43445.479416261573</c:v>
                </c:pt>
                <c:pt idx="4511">
                  <c:v>43445.48983298611</c:v>
                </c:pt>
                <c:pt idx="4512">
                  <c:v>43445.500249710647</c:v>
                </c:pt>
                <c:pt idx="4513">
                  <c:v>43445.510666435184</c:v>
                </c:pt>
                <c:pt idx="4514">
                  <c:v>43445.521083159721</c:v>
                </c:pt>
                <c:pt idx="4515">
                  <c:v>43445.531499884259</c:v>
                </c:pt>
                <c:pt idx="4516">
                  <c:v>43445.541916608796</c:v>
                </c:pt>
                <c:pt idx="4517">
                  <c:v>43445.552333333333</c:v>
                </c:pt>
                <c:pt idx="4518">
                  <c:v>43445.56275005787</c:v>
                </c:pt>
                <c:pt idx="4519">
                  <c:v>43445.573166782407</c:v>
                </c:pt>
                <c:pt idx="4520">
                  <c:v>43445.583583506945</c:v>
                </c:pt>
                <c:pt idx="4521">
                  <c:v>43445.594000231482</c:v>
                </c:pt>
                <c:pt idx="4522">
                  <c:v>43445.604416956019</c:v>
                </c:pt>
                <c:pt idx="4523">
                  <c:v>43445.614833680556</c:v>
                </c:pt>
                <c:pt idx="4524">
                  <c:v>43445.625250405094</c:v>
                </c:pt>
                <c:pt idx="4525">
                  <c:v>43445.635667129631</c:v>
                </c:pt>
                <c:pt idx="4526">
                  <c:v>43445.646083854168</c:v>
                </c:pt>
                <c:pt idx="4527">
                  <c:v>43445.656500578705</c:v>
                </c:pt>
                <c:pt idx="4528">
                  <c:v>43445.666917303242</c:v>
                </c:pt>
                <c:pt idx="4529">
                  <c:v>43445.67733402778</c:v>
                </c:pt>
                <c:pt idx="4530">
                  <c:v>43445.687750752317</c:v>
                </c:pt>
                <c:pt idx="4531">
                  <c:v>43445.698167476854</c:v>
                </c:pt>
                <c:pt idx="4532">
                  <c:v>43445.708584201391</c:v>
                </c:pt>
                <c:pt idx="4533">
                  <c:v>43445.719000925928</c:v>
                </c:pt>
                <c:pt idx="4534">
                  <c:v>43445.729417650466</c:v>
                </c:pt>
                <c:pt idx="4535">
                  <c:v>43445.739834375003</c:v>
                </c:pt>
                <c:pt idx="4536">
                  <c:v>43445.75025109954</c:v>
                </c:pt>
                <c:pt idx="4537">
                  <c:v>43445.760667824077</c:v>
                </c:pt>
                <c:pt idx="4538">
                  <c:v>43445.771084548614</c:v>
                </c:pt>
                <c:pt idx="4539">
                  <c:v>43445.781501273152</c:v>
                </c:pt>
                <c:pt idx="4540">
                  <c:v>43445.791917997682</c:v>
                </c:pt>
                <c:pt idx="4541">
                  <c:v>43445.802334722219</c:v>
                </c:pt>
                <c:pt idx="4542">
                  <c:v>43445.812751446756</c:v>
                </c:pt>
                <c:pt idx="4543">
                  <c:v>43445.823168171293</c:v>
                </c:pt>
                <c:pt idx="4544">
                  <c:v>43445.83358489583</c:v>
                </c:pt>
                <c:pt idx="4545">
                  <c:v>43445.844001620368</c:v>
                </c:pt>
                <c:pt idx="4546">
                  <c:v>43445.854418344905</c:v>
                </c:pt>
                <c:pt idx="4547">
                  <c:v>43445.864835069442</c:v>
                </c:pt>
                <c:pt idx="4548">
                  <c:v>43445.875251793979</c:v>
                </c:pt>
                <c:pt idx="4549">
                  <c:v>43445.885668518516</c:v>
                </c:pt>
                <c:pt idx="4550">
                  <c:v>43445.896085243054</c:v>
                </c:pt>
                <c:pt idx="4551">
                  <c:v>43445.906501967591</c:v>
                </c:pt>
                <c:pt idx="4552">
                  <c:v>43445.916918692128</c:v>
                </c:pt>
                <c:pt idx="4553">
                  <c:v>43445.927335416665</c:v>
                </c:pt>
                <c:pt idx="4554">
                  <c:v>43445.937752141203</c:v>
                </c:pt>
                <c:pt idx="4555">
                  <c:v>43445.94816886574</c:v>
                </c:pt>
                <c:pt idx="4556">
                  <c:v>43445.958585590277</c:v>
                </c:pt>
                <c:pt idx="4557">
                  <c:v>43445.969002314814</c:v>
                </c:pt>
                <c:pt idx="4558">
                  <c:v>43445.979419039351</c:v>
                </c:pt>
                <c:pt idx="4559">
                  <c:v>43445.989835763889</c:v>
                </c:pt>
                <c:pt idx="4560">
                  <c:v>43446.000252488426</c:v>
                </c:pt>
                <c:pt idx="4561">
                  <c:v>43446.010669212963</c:v>
                </c:pt>
                <c:pt idx="4562">
                  <c:v>43446.0210859375</c:v>
                </c:pt>
                <c:pt idx="4563">
                  <c:v>43446.031502662037</c:v>
                </c:pt>
                <c:pt idx="4564">
                  <c:v>43446.041919386575</c:v>
                </c:pt>
                <c:pt idx="4565">
                  <c:v>43446.052336111112</c:v>
                </c:pt>
                <c:pt idx="4566">
                  <c:v>43446.062752835649</c:v>
                </c:pt>
                <c:pt idx="4567">
                  <c:v>43446.073169560186</c:v>
                </c:pt>
                <c:pt idx="4568">
                  <c:v>43446.083586284723</c:v>
                </c:pt>
                <c:pt idx="4569">
                  <c:v>43446.094003009261</c:v>
                </c:pt>
                <c:pt idx="4570">
                  <c:v>43446.104419733798</c:v>
                </c:pt>
                <c:pt idx="4571">
                  <c:v>43446.114836458335</c:v>
                </c:pt>
                <c:pt idx="4572">
                  <c:v>43446.125253182872</c:v>
                </c:pt>
                <c:pt idx="4573">
                  <c:v>43446.135669907409</c:v>
                </c:pt>
                <c:pt idx="4574">
                  <c:v>43446.146086631947</c:v>
                </c:pt>
                <c:pt idx="4575">
                  <c:v>43446.156503356484</c:v>
                </c:pt>
                <c:pt idx="4576">
                  <c:v>43446.166920081021</c:v>
                </c:pt>
                <c:pt idx="4577">
                  <c:v>43446.177336805558</c:v>
                </c:pt>
                <c:pt idx="4578">
                  <c:v>43446.187753530096</c:v>
                </c:pt>
                <c:pt idx="4579">
                  <c:v>43446.198170254633</c:v>
                </c:pt>
                <c:pt idx="4580">
                  <c:v>43446.20858697917</c:v>
                </c:pt>
                <c:pt idx="4581">
                  <c:v>43446.219003703707</c:v>
                </c:pt>
                <c:pt idx="4582">
                  <c:v>43446.229420428244</c:v>
                </c:pt>
                <c:pt idx="4583">
                  <c:v>43446.239837152774</c:v>
                </c:pt>
                <c:pt idx="4584">
                  <c:v>43446.250253877311</c:v>
                </c:pt>
                <c:pt idx="4585">
                  <c:v>43446.260670601849</c:v>
                </c:pt>
                <c:pt idx="4586">
                  <c:v>43446.271087326386</c:v>
                </c:pt>
                <c:pt idx="4587">
                  <c:v>43446.281504050923</c:v>
                </c:pt>
                <c:pt idx="4588">
                  <c:v>43446.29192077546</c:v>
                </c:pt>
                <c:pt idx="4589">
                  <c:v>43446.302337499998</c:v>
                </c:pt>
                <c:pt idx="4590">
                  <c:v>43446.312754224535</c:v>
                </c:pt>
                <c:pt idx="4591">
                  <c:v>43446.323170949072</c:v>
                </c:pt>
                <c:pt idx="4592">
                  <c:v>43446.333587673609</c:v>
                </c:pt>
                <c:pt idx="4593">
                  <c:v>43446.344004398146</c:v>
                </c:pt>
                <c:pt idx="4594">
                  <c:v>43446.354421122684</c:v>
                </c:pt>
                <c:pt idx="4595">
                  <c:v>43446.364837847221</c:v>
                </c:pt>
                <c:pt idx="4596">
                  <c:v>43446.375254571758</c:v>
                </c:pt>
                <c:pt idx="4597">
                  <c:v>43446.385671296295</c:v>
                </c:pt>
                <c:pt idx="4598">
                  <c:v>43446.396088020832</c:v>
                </c:pt>
                <c:pt idx="4599">
                  <c:v>43446.40650474537</c:v>
                </c:pt>
                <c:pt idx="4600">
                  <c:v>43446.416921469907</c:v>
                </c:pt>
                <c:pt idx="4601">
                  <c:v>43446.427338194444</c:v>
                </c:pt>
                <c:pt idx="4602">
                  <c:v>43446.437754918981</c:v>
                </c:pt>
                <c:pt idx="4603">
                  <c:v>43446.448171643518</c:v>
                </c:pt>
                <c:pt idx="4604">
                  <c:v>43446.458588368056</c:v>
                </c:pt>
                <c:pt idx="4605">
                  <c:v>43446.469005092593</c:v>
                </c:pt>
                <c:pt idx="4606">
                  <c:v>43446.47942181713</c:v>
                </c:pt>
                <c:pt idx="4607">
                  <c:v>43446.489838541667</c:v>
                </c:pt>
                <c:pt idx="4608">
                  <c:v>43446.500255266204</c:v>
                </c:pt>
                <c:pt idx="4609">
                  <c:v>43446.510671990742</c:v>
                </c:pt>
                <c:pt idx="4610">
                  <c:v>43446.521088715279</c:v>
                </c:pt>
                <c:pt idx="4611">
                  <c:v>43446.531505439816</c:v>
                </c:pt>
                <c:pt idx="4612">
                  <c:v>43446.541922164353</c:v>
                </c:pt>
                <c:pt idx="4613">
                  <c:v>43446.552338888891</c:v>
                </c:pt>
                <c:pt idx="4614">
                  <c:v>43446.562755613428</c:v>
                </c:pt>
                <c:pt idx="4615">
                  <c:v>43446.573172337965</c:v>
                </c:pt>
                <c:pt idx="4616">
                  <c:v>43446.583589062502</c:v>
                </c:pt>
                <c:pt idx="4617">
                  <c:v>43446.594005787039</c:v>
                </c:pt>
                <c:pt idx="4618">
                  <c:v>43446.604422511577</c:v>
                </c:pt>
                <c:pt idx="4619">
                  <c:v>43446.614839236114</c:v>
                </c:pt>
                <c:pt idx="4620">
                  <c:v>43446.625255960651</c:v>
                </c:pt>
                <c:pt idx="4621">
                  <c:v>43446.635672685188</c:v>
                </c:pt>
                <c:pt idx="4622">
                  <c:v>43446.646089409725</c:v>
                </c:pt>
                <c:pt idx="4623">
                  <c:v>43446.656506134263</c:v>
                </c:pt>
                <c:pt idx="4624">
                  <c:v>43446.6669228588</c:v>
                </c:pt>
                <c:pt idx="4625">
                  <c:v>43446.67733958333</c:v>
                </c:pt>
                <c:pt idx="4626">
                  <c:v>43446.687756307867</c:v>
                </c:pt>
                <c:pt idx="4627">
                  <c:v>43446.698173032404</c:v>
                </c:pt>
                <c:pt idx="4628">
                  <c:v>43446.708589756941</c:v>
                </c:pt>
                <c:pt idx="4629">
                  <c:v>43446.719006481479</c:v>
                </c:pt>
                <c:pt idx="4630">
                  <c:v>43446.729423206016</c:v>
                </c:pt>
                <c:pt idx="4631">
                  <c:v>43446.739839930553</c:v>
                </c:pt>
                <c:pt idx="4632">
                  <c:v>43446.75025665509</c:v>
                </c:pt>
                <c:pt idx="4633">
                  <c:v>43446.760673379627</c:v>
                </c:pt>
                <c:pt idx="4634">
                  <c:v>43446.771090104165</c:v>
                </c:pt>
                <c:pt idx="4635">
                  <c:v>43446.781506828702</c:v>
                </c:pt>
                <c:pt idx="4636">
                  <c:v>43446.791923553239</c:v>
                </c:pt>
                <c:pt idx="4637">
                  <c:v>43446.802340277776</c:v>
                </c:pt>
                <c:pt idx="4638">
                  <c:v>43446.812757002313</c:v>
                </c:pt>
                <c:pt idx="4639">
                  <c:v>43446.823173726851</c:v>
                </c:pt>
                <c:pt idx="4640">
                  <c:v>43446.833590451388</c:v>
                </c:pt>
                <c:pt idx="4641">
                  <c:v>43446.844007175925</c:v>
                </c:pt>
                <c:pt idx="4642">
                  <c:v>43446.854423900462</c:v>
                </c:pt>
                <c:pt idx="4643">
                  <c:v>43446.864840624999</c:v>
                </c:pt>
                <c:pt idx="4644">
                  <c:v>43446.875257349537</c:v>
                </c:pt>
                <c:pt idx="4645">
                  <c:v>43446.885674074074</c:v>
                </c:pt>
                <c:pt idx="4646">
                  <c:v>43446.896090798611</c:v>
                </c:pt>
                <c:pt idx="4647">
                  <c:v>43446.906507523148</c:v>
                </c:pt>
                <c:pt idx="4648">
                  <c:v>43446.916924247686</c:v>
                </c:pt>
                <c:pt idx="4649">
                  <c:v>43446.927340972223</c:v>
                </c:pt>
                <c:pt idx="4650">
                  <c:v>43446.93775769676</c:v>
                </c:pt>
                <c:pt idx="4651">
                  <c:v>43446.948174421297</c:v>
                </c:pt>
                <c:pt idx="4652">
                  <c:v>43446.958591145834</c:v>
                </c:pt>
                <c:pt idx="4653">
                  <c:v>43446.969007870372</c:v>
                </c:pt>
                <c:pt idx="4654">
                  <c:v>43446.979424594909</c:v>
                </c:pt>
                <c:pt idx="4655">
                  <c:v>43446.989841319446</c:v>
                </c:pt>
                <c:pt idx="4656">
                  <c:v>43447.000258043983</c:v>
                </c:pt>
                <c:pt idx="4657">
                  <c:v>43447.01067476852</c:v>
                </c:pt>
                <c:pt idx="4658">
                  <c:v>43447.021091493058</c:v>
                </c:pt>
                <c:pt idx="4659">
                  <c:v>43447.031508217595</c:v>
                </c:pt>
                <c:pt idx="4660">
                  <c:v>43447.041924942132</c:v>
                </c:pt>
                <c:pt idx="4661">
                  <c:v>43447.052341666669</c:v>
                </c:pt>
                <c:pt idx="4662">
                  <c:v>43447.062758391206</c:v>
                </c:pt>
                <c:pt idx="4663">
                  <c:v>43447.073175115744</c:v>
                </c:pt>
                <c:pt idx="4664">
                  <c:v>43447.083591840281</c:v>
                </c:pt>
                <c:pt idx="4665">
                  <c:v>43447.094008564818</c:v>
                </c:pt>
                <c:pt idx="4666">
                  <c:v>43447.104425289355</c:v>
                </c:pt>
                <c:pt idx="4667">
                  <c:v>43447.114842013892</c:v>
                </c:pt>
                <c:pt idx="4668">
                  <c:v>43447.125258738422</c:v>
                </c:pt>
                <c:pt idx="4669">
                  <c:v>43447.13567546296</c:v>
                </c:pt>
                <c:pt idx="4670">
                  <c:v>43447.146092187497</c:v>
                </c:pt>
                <c:pt idx="4671">
                  <c:v>43447.156508912034</c:v>
                </c:pt>
                <c:pt idx="4672">
                  <c:v>43447.166925636571</c:v>
                </c:pt>
                <c:pt idx="4673">
                  <c:v>43447.177342361108</c:v>
                </c:pt>
                <c:pt idx="4674">
                  <c:v>43447.187759085646</c:v>
                </c:pt>
                <c:pt idx="4675">
                  <c:v>43447.198175810183</c:v>
                </c:pt>
                <c:pt idx="4676">
                  <c:v>43447.20859253472</c:v>
                </c:pt>
                <c:pt idx="4677">
                  <c:v>43447.219009259257</c:v>
                </c:pt>
                <c:pt idx="4678">
                  <c:v>43447.229425983794</c:v>
                </c:pt>
                <c:pt idx="4679">
                  <c:v>43447.239842708332</c:v>
                </c:pt>
                <c:pt idx="4680">
                  <c:v>43447.250259432869</c:v>
                </c:pt>
                <c:pt idx="4681">
                  <c:v>43447.260676157406</c:v>
                </c:pt>
                <c:pt idx="4682">
                  <c:v>43447.271092881943</c:v>
                </c:pt>
                <c:pt idx="4683">
                  <c:v>43447.281509606481</c:v>
                </c:pt>
                <c:pt idx="4684">
                  <c:v>43447.291926331018</c:v>
                </c:pt>
                <c:pt idx="4685">
                  <c:v>43447.302343055555</c:v>
                </c:pt>
                <c:pt idx="4686">
                  <c:v>43447.312759780092</c:v>
                </c:pt>
                <c:pt idx="4687">
                  <c:v>43447.323176504629</c:v>
                </c:pt>
                <c:pt idx="4688">
                  <c:v>43447.333593229167</c:v>
                </c:pt>
                <c:pt idx="4689">
                  <c:v>43447.344009953704</c:v>
                </c:pt>
                <c:pt idx="4690">
                  <c:v>43447.354426678241</c:v>
                </c:pt>
                <c:pt idx="4691">
                  <c:v>43447.364843402778</c:v>
                </c:pt>
                <c:pt idx="4692">
                  <c:v>43447.375260127315</c:v>
                </c:pt>
                <c:pt idx="4693">
                  <c:v>43447.385676851853</c:v>
                </c:pt>
                <c:pt idx="4694">
                  <c:v>43447.39609357639</c:v>
                </c:pt>
                <c:pt idx="4695">
                  <c:v>43447.406510300927</c:v>
                </c:pt>
                <c:pt idx="4696">
                  <c:v>43447.416927025464</c:v>
                </c:pt>
                <c:pt idx="4697">
                  <c:v>43447.427343750001</c:v>
                </c:pt>
                <c:pt idx="4698">
                  <c:v>43447.437760474539</c:v>
                </c:pt>
                <c:pt idx="4699">
                  <c:v>43447.448177199076</c:v>
                </c:pt>
                <c:pt idx="4700">
                  <c:v>43447.458593923613</c:v>
                </c:pt>
                <c:pt idx="4701">
                  <c:v>43447.46901064815</c:v>
                </c:pt>
                <c:pt idx="4702">
                  <c:v>43447.479427372687</c:v>
                </c:pt>
                <c:pt idx="4703">
                  <c:v>43447.489844097225</c:v>
                </c:pt>
                <c:pt idx="4704">
                  <c:v>43447.500260821762</c:v>
                </c:pt>
                <c:pt idx="4705">
                  <c:v>43447.510677546299</c:v>
                </c:pt>
                <c:pt idx="4706">
                  <c:v>43447.521094270836</c:v>
                </c:pt>
                <c:pt idx="4707">
                  <c:v>43447.531510995374</c:v>
                </c:pt>
                <c:pt idx="4708">
                  <c:v>43447.541927719911</c:v>
                </c:pt>
                <c:pt idx="4709">
                  <c:v>43447.552344444448</c:v>
                </c:pt>
                <c:pt idx="4710">
                  <c:v>43447.562761168978</c:v>
                </c:pt>
                <c:pt idx="4711">
                  <c:v>43447.573177893515</c:v>
                </c:pt>
                <c:pt idx="4712">
                  <c:v>43447.583594618052</c:v>
                </c:pt>
                <c:pt idx="4713">
                  <c:v>43447.59401134259</c:v>
                </c:pt>
                <c:pt idx="4714">
                  <c:v>43447.604428067127</c:v>
                </c:pt>
                <c:pt idx="4715">
                  <c:v>43447.614844791664</c:v>
                </c:pt>
                <c:pt idx="4716">
                  <c:v>43447.625261516201</c:v>
                </c:pt>
                <c:pt idx="4717">
                  <c:v>43447.635678240738</c:v>
                </c:pt>
                <c:pt idx="4718">
                  <c:v>43447.646094965276</c:v>
                </c:pt>
                <c:pt idx="4719">
                  <c:v>43447.656511689813</c:v>
                </c:pt>
                <c:pt idx="4720">
                  <c:v>43447.66692841435</c:v>
                </c:pt>
                <c:pt idx="4721">
                  <c:v>43447.677345138887</c:v>
                </c:pt>
                <c:pt idx="4722">
                  <c:v>43447.687761863424</c:v>
                </c:pt>
                <c:pt idx="4723">
                  <c:v>43447.698178587962</c:v>
                </c:pt>
                <c:pt idx="4724">
                  <c:v>43447.708595312499</c:v>
                </c:pt>
                <c:pt idx="4725">
                  <c:v>43447.719012037036</c:v>
                </c:pt>
                <c:pt idx="4726">
                  <c:v>43447.729428761573</c:v>
                </c:pt>
                <c:pt idx="4727">
                  <c:v>43447.73984548611</c:v>
                </c:pt>
                <c:pt idx="4728">
                  <c:v>43447.750262210648</c:v>
                </c:pt>
                <c:pt idx="4729">
                  <c:v>43447.760678935185</c:v>
                </c:pt>
                <c:pt idx="4730">
                  <c:v>43447.771095659722</c:v>
                </c:pt>
                <c:pt idx="4731">
                  <c:v>43447.781512384259</c:v>
                </c:pt>
                <c:pt idx="4732">
                  <c:v>43447.791929108796</c:v>
                </c:pt>
                <c:pt idx="4733">
                  <c:v>43447.802345833334</c:v>
                </c:pt>
                <c:pt idx="4734">
                  <c:v>43447.812762557871</c:v>
                </c:pt>
                <c:pt idx="4735">
                  <c:v>43447.823179282408</c:v>
                </c:pt>
                <c:pt idx="4736">
                  <c:v>43447.833596006945</c:v>
                </c:pt>
                <c:pt idx="4737">
                  <c:v>43447.844012731483</c:v>
                </c:pt>
                <c:pt idx="4738">
                  <c:v>43447.85442945602</c:v>
                </c:pt>
                <c:pt idx="4739">
                  <c:v>43447.864846180557</c:v>
                </c:pt>
                <c:pt idx="4740">
                  <c:v>43447.875262905094</c:v>
                </c:pt>
                <c:pt idx="4741">
                  <c:v>43447.885679629631</c:v>
                </c:pt>
                <c:pt idx="4742">
                  <c:v>43447.896096354169</c:v>
                </c:pt>
                <c:pt idx="4743">
                  <c:v>43447.906513078706</c:v>
                </c:pt>
                <c:pt idx="4744">
                  <c:v>43447.916929803243</c:v>
                </c:pt>
                <c:pt idx="4745">
                  <c:v>43447.92734652778</c:v>
                </c:pt>
                <c:pt idx="4746">
                  <c:v>43447.937763252317</c:v>
                </c:pt>
                <c:pt idx="4747">
                  <c:v>43447.948179976855</c:v>
                </c:pt>
                <c:pt idx="4748">
                  <c:v>43447.958596701392</c:v>
                </c:pt>
                <c:pt idx="4749">
                  <c:v>43447.969013425929</c:v>
                </c:pt>
                <c:pt idx="4750">
                  <c:v>43447.979430150466</c:v>
                </c:pt>
                <c:pt idx="4751">
                  <c:v>43447.989846875003</c:v>
                </c:pt>
                <c:pt idx="4752">
                  <c:v>43448.000263599541</c:v>
                </c:pt>
                <c:pt idx="4753">
                  <c:v>43448.010680324071</c:v>
                </c:pt>
                <c:pt idx="4754">
                  <c:v>43448.021097048608</c:v>
                </c:pt>
                <c:pt idx="4755">
                  <c:v>43448.031513773145</c:v>
                </c:pt>
                <c:pt idx="4756">
                  <c:v>43448.041930497682</c:v>
                </c:pt>
                <c:pt idx="4757">
                  <c:v>43448.052347222219</c:v>
                </c:pt>
                <c:pt idx="4758">
                  <c:v>43448.062763946757</c:v>
                </c:pt>
                <c:pt idx="4759">
                  <c:v>43448.073180671294</c:v>
                </c:pt>
                <c:pt idx="4760">
                  <c:v>43448.083597395831</c:v>
                </c:pt>
                <c:pt idx="4761">
                  <c:v>43448.094014120368</c:v>
                </c:pt>
                <c:pt idx="4762">
                  <c:v>43448.104430844905</c:v>
                </c:pt>
                <c:pt idx="4763">
                  <c:v>43448.114847569443</c:v>
                </c:pt>
                <c:pt idx="4764">
                  <c:v>43448.12526429398</c:v>
                </c:pt>
                <c:pt idx="4765">
                  <c:v>43448.135681018517</c:v>
                </c:pt>
                <c:pt idx="4766">
                  <c:v>43448.146097743054</c:v>
                </c:pt>
                <c:pt idx="4767">
                  <c:v>43448.156514467591</c:v>
                </c:pt>
                <c:pt idx="4768">
                  <c:v>43448.166931192129</c:v>
                </c:pt>
                <c:pt idx="4769">
                  <c:v>43448.177347916666</c:v>
                </c:pt>
                <c:pt idx="4770">
                  <c:v>43448.187764641203</c:v>
                </c:pt>
                <c:pt idx="4771">
                  <c:v>43448.19818136574</c:v>
                </c:pt>
                <c:pt idx="4772">
                  <c:v>43448.208598090278</c:v>
                </c:pt>
                <c:pt idx="4773">
                  <c:v>43448.219014814815</c:v>
                </c:pt>
                <c:pt idx="4774">
                  <c:v>43448.229431539352</c:v>
                </c:pt>
                <c:pt idx="4775">
                  <c:v>43448.239848263889</c:v>
                </c:pt>
                <c:pt idx="4776">
                  <c:v>43448.250264988426</c:v>
                </c:pt>
                <c:pt idx="4777">
                  <c:v>43448.260681712964</c:v>
                </c:pt>
                <c:pt idx="4778">
                  <c:v>43448.271098437501</c:v>
                </c:pt>
                <c:pt idx="4779">
                  <c:v>43448.281515162038</c:v>
                </c:pt>
                <c:pt idx="4780">
                  <c:v>43448.291931886575</c:v>
                </c:pt>
                <c:pt idx="4781">
                  <c:v>43448.302348611112</c:v>
                </c:pt>
                <c:pt idx="4782">
                  <c:v>43448.31276533565</c:v>
                </c:pt>
                <c:pt idx="4783">
                  <c:v>43448.323182060187</c:v>
                </c:pt>
                <c:pt idx="4784">
                  <c:v>43448.333598784724</c:v>
                </c:pt>
                <c:pt idx="4785">
                  <c:v>43448.344015509261</c:v>
                </c:pt>
                <c:pt idx="4786">
                  <c:v>43448.354432233798</c:v>
                </c:pt>
                <c:pt idx="4787">
                  <c:v>43448.364848958336</c:v>
                </c:pt>
                <c:pt idx="4788">
                  <c:v>43448.375265682873</c:v>
                </c:pt>
                <c:pt idx="4789">
                  <c:v>43448.38568240741</c:v>
                </c:pt>
                <c:pt idx="4790">
                  <c:v>43448.396099131947</c:v>
                </c:pt>
                <c:pt idx="4791">
                  <c:v>43448.406515856484</c:v>
                </c:pt>
                <c:pt idx="4792">
                  <c:v>43448.416932581022</c:v>
                </c:pt>
                <c:pt idx="4793">
                  <c:v>43448.427349305559</c:v>
                </c:pt>
                <c:pt idx="4794">
                  <c:v>43448.437766030096</c:v>
                </c:pt>
                <c:pt idx="4795">
                  <c:v>43448.448182754626</c:v>
                </c:pt>
                <c:pt idx="4796">
                  <c:v>43448.458599479163</c:v>
                </c:pt>
                <c:pt idx="4797">
                  <c:v>43448.4690162037</c:v>
                </c:pt>
                <c:pt idx="4798">
                  <c:v>43448.479432928238</c:v>
                </c:pt>
                <c:pt idx="4799">
                  <c:v>43448.489849652775</c:v>
                </c:pt>
                <c:pt idx="4800">
                  <c:v>43448.500266377312</c:v>
                </c:pt>
                <c:pt idx="4801">
                  <c:v>43448.510683101849</c:v>
                </c:pt>
                <c:pt idx="4802">
                  <c:v>43448.521099826386</c:v>
                </c:pt>
                <c:pt idx="4803">
                  <c:v>43448.531516550924</c:v>
                </c:pt>
                <c:pt idx="4804">
                  <c:v>43448.541933275461</c:v>
                </c:pt>
                <c:pt idx="4805">
                  <c:v>43448.552349999998</c:v>
                </c:pt>
                <c:pt idx="4806">
                  <c:v>43448.562766724535</c:v>
                </c:pt>
                <c:pt idx="4807">
                  <c:v>43448.573183449073</c:v>
                </c:pt>
                <c:pt idx="4808">
                  <c:v>43448.58360017361</c:v>
                </c:pt>
                <c:pt idx="4809">
                  <c:v>43448.594016898147</c:v>
                </c:pt>
                <c:pt idx="4810">
                  <c:v>43448.604433622684</c:v>
                </c:pt>
                <c:pt idx="4811">
                  <c:v>43448.614850347221</c:v>
                </c:pt>
                <c:pt idx="4812">
                  <c:v>43448.625267071759</c:v>
                </c:pt>
                <c:pt idx="4813">
                  <c:v>43448.635683796296</c:v>
                </c:pt>
                <c:pt idx="4814">
                  <c:v>43448.646100520833</c:v>
                </c:pt>
                <c:pt idx="4815">
                  <c:v>43448.65651724537</c:v>
                </c:pt>
                <c:pt idx="4816">
                  <c:v>43448.666933969907</c:v>
                </c:pt>
                <c:pt idx="4817">
                  <c:v>43448.677350694445</c:v>
                </c:pt>
                <c:pt idx="4818">
                  <c:v>43448.687767418982</c:v>
                </c:pt>
                <c:pt idx="4819">
                  <c:v>43448.698184143519</c:v>
                </c:pt>
                <c:pt idx="4820">
                  <c:v>43448.708600868056</c:v>
                </c:pt>
                <c:pt idx="4821">
                  <c:v>43448.719017592593</c:v>
                </c:pt>
                <c:pt idx="4822">
                  <c:v>43448.729434317131</c:v>
                </c:pt>
                <c:pt idx="4823">
                  <c:v>43448.739851041668</c:v>
                </c:pt>
                <c:pt idx="4824">
                  <c:v>43448.750267766205</c:v>
                </c:pt>
                <c:pt idx="4825">
                  <c:v>43448.760684490742</c:v>
                </c:pt>
                <c:pt idx="4826">
                  <c:v>43448.771101215279</c:v>
                </c:pt>
                <c:pt idx="4827">
                  <c:v>43448.781517939817</c:v>
                </c:pt>
                <c:pt idx="4828">
                  <c:v>43448.791934664354</c:v>
                </c:pt>
                <c:pt idx="4829">
                  <c:v>43448.802351388891</c:v>
                </c:pt>
                <c:pt idx="4830">
                  <c:v>43448.812768113428</c:v>
                </c:pt>
                <c:pt idx="4831">
                  <c:v>43448.823184837966</c:v>
                </c:pt>
                <c:pt idx="4832">
                  <c:v>43448.833601562503</c:v>
                </c:pt>
                <c:pt idx="4833">
                  <c:v>43448.84401828704</c:v>
                </c:pt>
                <c:pt idx="4834">
                  <c:v>43448.854435011577</c:v>
                </c:pt>
                <c:pt idx="4835">
                  <c:v>43448.864851736114</c:v>
                </c:pt>
                <c:pt idx="4836">
                  <c:v>43448.875268460652</c:v>
                </c:pt>
                <c:pt idx="4837">
                  <c:v>43448.885685185189</c:v>
                </c:pt>
                <c:pt idx="4838">
                  <c:v>43448.896101909719</c:v>
                </c:pt>
                <c:pt idx="4839">
                  <c:v>43448.906518634256</c:v>
                </c:pt>
                <c:pt idx="4840">
                  <c:v>43448.916935358793</c:v>
                </c:pt>
                <c:pt idx="4841">
                  <c:v>43448.92735208333</c:v>
                </c:pt>
                <c:pt idx="4842">
                  <c:v>43448.937768807868</c:v>
                </c:pt>
                <c:pt idx="4843">
                  <c:v>43448.948185532405</c:v>
                </c:pt>
                <c:pt idx="4844">
                  <c:v>43448.958602256942</c:v>
                </c:pt>
                <c:pt idx="4845">
                  <c:v>43448.969018981479</c:v>
                </c:pt>
                <c:pt idx="4846">
                  <c:v>43448.979435706016</c:v>
                </c:pt>
                <c:pt idx="4847">
                  <c:v>43448.989852430554</c:v>
                </c:pt>
                <c:pt idx="4848">
                  <c:v>43449.000269155091</c:v>
                </c:pt>
                <c:pt idx="4849">
                  <c:v>43449.010685879628</c:v>
                </c:pt>
                <c:pt idx="4850">
                  <c:v>43449.021102604165</c:v>
                </c:pt>
                <c:pt idx="4851">
                  <c:v>43449.031519328702</c:v>
                </c:pt>
                <c:pt idx="4852">
                  <c:v>43449.04193605324</c:v>
                </c:pt>
                <c:pt idx="4853">
                  <c:v>43449.052352777777</c:v>
                </c:pt>
                <c:pt idx="4854">
                  <c:v>43449.062769502314</c:v>
                </c:pt>
                <c:pt idx="4855">
                  <c:v>43449.073186226851</c:v>
                </c:pt>
                <c:pt idx="4856">
                  <c:v>43449.083602951388</c:v>
                </c:pt>
                <c:pt idx="4857">
                  <c:v>43449.094019675926</c:v>
                </c:pt>
                <c:pt idx="4858">
                  <c:v>43449.104436400463</c:v>
                </c:pt>
                <c:pt idx="4859">
                  <c:v>43449.114853125</c:v>
                </c:pt>
                <c:pt idx="4860">
                  <c:v>43449.125269849537</c:v>
                </c:pt>
                <c:pt idx="4861">
                  <c:v>43449.135686574074</c:v>
                </c:pt>
                <c:pt idx="4862">
                  <c:v>43449.146103298612</c:v>
                </c:pt>
                <c:pt idx="4863">
                  <c:v>43449.156520023149</c:v>
                </c:pt>
                <c:pt idx="4864">
                  <c:v>43449.166936747686</c:v>
                </c:pt>
                <c:pt idx="4865">
                  <c:v>43449.177353472223</c:v>
                </c:pt>
                <c:pt idx="4866">
                  <c:v>43449.187770196761</c:v>
                </c:pt>
                <c:pt idx="4867">
                  <c:v>43449.198186921298</c:v>
                </c:pt>
                <c:pt idx="4868">
                  <c:v>43449.208603645835</c:v>
                </c:pt>
                <c:pt idx="4869">
                  <c:v>43449.219020370372</c:v>
                </c:pt>
                <c:pt idx="4870">
                  <c:v>43449.229437094909</c:v>
                </c:pt>
                <c:pt idx="4871">
                  <c:v>43449.239853819447</c:v>
                </c:pt>
                <c:pt idx="4872">
                  <c:v>43449.250270543984</c:v>
                </c:pt>
                <c:pt idx="4873">
                  <c:v>43449.260687268521</c:v>
                </c:pt>
                <c:pt idx="4874">
                  <c:v>43449.271103993058</c:v>
                </c:pt>
                <c:pt idx="4875">
                  <c:v>43449.281520717595</c:v>
                </c:pt>
                <c:pt idx="4876">
                  <c:v>43449.291937442133</c:v>
                </c:pt>
                <c:pt idx="4877">
                  <c:v>43449.30235416667</c:v>
                </c:pt>
                <c:pt idx="4878">
                  <c:v>43449.312770891207</c:v>
                </c:pt>
                <c:pt idx="4879">
                  <c:v>43449.323187615744</c:v>
                </c:pt>
                <c:pt idx="4880">
                  <c:v>43449.333604340274</c:v>
                </c:pt>
                <c:pt idx="4881">
                  <c:v>43449.344021064811</c:v>
                </c:pt>
                <c:pt idx="4882">
                  <c:v>43449.354437789349</c:v>
                </c:pt>
                <c:pt idx="4883">
                  <c:v>43449.364854513886</c:v>
                </c:pt>
                <c:pt idx="4884">
                  <c:v>43449.375271238423</c:v>
                </c:pt>
                <c:pt idx="4885">
                  <c:v>43449.38568796296</c:v>
                </c:pt>
                <c:pt idx="4886">
                  <c:v>43449.396104687497</c:v>
                </c:pt>
                <c:pt idx="4887">
                  <c:v>43449.406521412035</c:v>
                </c:pt>
                <c:pt idx="4888">
                  <c:v>43449.416938136572</c:v>
                </c:pt>
                <c:pt idx="4889">
                  <c:v>43449.427354861109</c:v>
                </c:pt>
                <c:pt idx="4890">
                  <c:v>43449.437771585646</c:v>
                </c:pt>
                <c:pt idx="4891">
                  <c:v>43449.448188310183</c:v>
                </c:pt>
                <c:pt idx="4892">
                  <c:v>43449.458605034721</c:v>
                </c:pt>
                <c:pt idx="4893">
                  <c:v>43449.469021759258</c:v>
                </c:pt>
                <c:pt idx="4894">
                  <c:v>43449.479438483795</c:v>
                </c:pt>
                <c:pt idx="4895">
                  <c:v>43449.489855208332</c:v>
                </c:pt>
                <c:pt idx="4896">
                  <c:v>43449.50027193287</c:v>
                </c:pt>
                <c:pt idx="4897">
                  <c:v>43449.510688657407</c:v>
                </c:pt>
                <c:pt idx="4898">
                  <c:v>43449.521105381944</c:v>
                </c:pt>
                <c:pt idx="4899">
                  <c:v>43449.531522106481</c:v>
                </c:pt>
                <c:pt idx="4900">
                  <c:v>43449.541938831018</c:v>
                </c:pt>
                <c:pt idx="4901">
                  <c:v>43449.552355555556</c:v>
                </c:pt>
                <c:pt idx="4902">
                  <c:v>43449.562772280093</c:v>
                </c:pt>
                <c:pt idx="4903">
                  <c:v>43449.57318900463</c:v>
                </c:pt>
                <c:pt idx="4904">
                  <c:v>43449.583605729167</c:v>
                </c:pt>
                <c:pt idx="4905">
                  <c:v>43449.594022453704</c:v>
                </c:pt>
                <c:pt idx="4906">
                  <c:v>43449.604439178242</c:v>
                </c:pt>
                <c:pt idx="4907">
                  <c:v>43449.614855902779</c:v>
                </c:pt>
                <c:pt idx="4908">
                  <c:v>43449.625272627316</c:v>
                </c:pt>
                <c:pt idx="4909">
                  <c:v>43449.635689351853</c:v>
                </c:pt>
                <c:pt idx="4910">
                  <c:v>43449.64610607639</c:v>
                </c:pt>
                <c:pt idx="4911">
                  <c:v>43449.656522800928</c:v>
                </c:pt>
                <c:pt idx="4912">
                  <c:v>43449.666939525465</c:v>
                </c:pt>
                <c:pt idx="4913">
                  <c:v>43449.677356250002</c:v>
                </c:pt>
                <c:pt idx="4914">
                  <c:v>43449.687772974539</c:v>
                </c:pt>
                <c:pt idx="4915">
                  <c:v>43449.698189699076</c:v>
                </c:pt>
                <c:pt idx="4916">
                  <c:v>43449.708606423614</c:v>
                </c:pt>
                <c:pt idx="4917">
                  <c:v>43449.719023148151</c:v>
                </c:pt>
                <c:pt idx="4918">
                  <c:v>43449.729439872688</c:v>
                </c:pt>
                <c:pt idx="4919">
                  <c:v>43449.739856597225</c:v>
                </c:pt>
                <c:pt idx="4920">
                  <c:v>43449.750273321763</c:v>
                </c:pt>
                <c:pt idx="4921">
                  <c:v>43449.7606900463</c:v>
                </c:pt>
                <c:pt idx="4922">
                  <c:v>43449.771106770837</c:v>
                </c:pt>
                <c:pt idx="4923">
                  <c:v>43449.781523495367</c:v>
                </c:pt>
                <c:pt idx="4924">
                  <c:v>43449.791940219904</c:v>
                </c:pt>
                <c:pt idx="4925">
                  <c:v>43449.802356944441</c:v>
                </c:pt>
                <c:pt idx="4926">
                  <c:v>43449.812773668978</c:v>
                </c:pt>
                <c:pt idx="4927">
                  <c:v>43449.823190393516</c:v>
                </c:pt>
                <c:pt idx="4928">
                  <c:v>43449.833607118053</c:v>
                </c:pt>
                <c:pt idx="4929">
                  <c:v>43449.84402384259</c:v>
                </c:pt>
                <c:pt idx="4930">
                  <c:v>43449.854440567127</c:v>
                </c:pt>
                <c:pt idx="4931">
                  <c:v>43449.864857291665</c:v>
                </c:pt>
                <c:pt idx="4932">
                  <c:v>43449.875274016202</c:v>
                </c:pt>
                <c:pt idx="4933">
                  <c:v>43449.885690740739</c:v>
                </c:pt>
                <c:pt idx="4934">
                  <c:v>43449.896107465276</c:v>
                </c:pt>
                <c:pt idx="4935">
                  <c:v>43449.906524189813</c:v>
                </c:pt>
                <c:pt idx="4936">
                  <c:v>43449.916940914351</c:v>
                </c:pt>
                <c:pt idx="4937">
                  <c:v>43449.927357638888</c:v>
                </c:pt>
                <c:pt idx="4938">
                  <c:v>43449.937774363425</c:v>
                </c:pt>
                <c:pt idx="4939">
                  <c:v>43449.948191087962</c:v>
                </c:pt>
                <c:pt idx="4940">
                  <c:v>43449.958607812499</c:v>
                </c:pt>
                <c:pt idx="4941">
                  <c:v>43449.969024537037</c:v>
                </c:pt>
                <c:pt idx="4942">
                  <c:v>43449.979441261574</c:v>
                </c:pt>
                <c:pt idx="4943">
                  <c:v>43449.989857986111</c:v>
                </c:pt>
                <c:pt idx="4944">
                  <c:v>43450.000274710648</c:v>
                </c:pt>
                <c:pt idx="4945">
                  <c:v>43450.010691435185</c:v>
                </c:pt>
                <c:pt idx="4946">
                  <c:v>43450.021108159723</c:v>
                </c:pt>
                <c:pt idx="4947">
                  <c:v>43450.03152488426</c:v>
                </c:pt>
                <c:pt idx="4948">
                  <c:v>43450.041941608797</c:v>
                </c:pt>
                <c:pt idx="4949">
                  <c:v>43450.052358333334</c:v>
                </c:pt>
                <c:pt idx="4950">
                  <c:v>43450.062775057871</c:v>
                </c:pt>
                <c:pt idx="4951">
                  <c:v>43450.073191782409</c:v>
                </c:pt>
                <c:pt idx="4952">
                  <c:v>43450.083608506946</c:v>
                </c:pt>
                <c:pt idx="4953">
                  <c:v>43450.094025231483</c:v>
                </c:pt>
                <c:pt idx="4954">
                  <c:v>43450.10444195602</c:v>
                </c:pt>
                <c:pt idx="4955">
                  <c:v>43450.114858680558</c:v>
                </c:pt>
                <c:pt idx="4956">
                  <c:v>43450.125275405095</c:v>
                </c:pt>
                <c:pt idx="4957">
                  <c:v>43450.135692129632</c:v>
                </c:pt>
                <c:pt idx="4958">
                  <c:v>43450.146108854169</c:v>
                </c:pt>
                <c:pt idx="4959">
                  <c:v>43450.156525578706</c:v>
                </c:pt>
                <c:pt idx="4960">
                  <c:v>43450.166942303244</c:v>
                </c:pt>
                <c:pt idx="4961">
                  <c:v>43450.177359027781</c:v>
                </c:pt>
                <c:pt idx="4962">
                  <c:v>43450.187775752318</c:v>
                </c:pt>
                <c:pt idx="4963">
                  <c:v>43450.198192476855</c:v>
                </c:pt>
                <c:pt idx="4964">
                  <c:v>43450.208609201392</c:v>
                </c:pt>
                <c:pt idx="4965">
                  <c:v>43450.219025925922</c:v>
                </c:pt>
                <c:pt idx="4966">
                  <c:v>43450.22944265046</c:v>
                </c:pt>
                <c:pt idx="4967">
                  <c:v>43450.239859374997</c:v>
                </c:pt>
                <c:pt idx="4968">
                  <c:v>43450.250276099534</c:v>
                </c:pt>
                <c:pt idx="4969">
                  <c:v>43450.260692824071</c:v>
                </c:pt>
                <c:pt idx="4970">
                  <c:v>43450.271109548608</c:v>
                </c:pt>
                <c:pt idx="4971">
                  <c:v>43450.281526273146</c:v>
                </c:pt>
                <c:pt idx="4972">
                  <c:v>43450.291942997683</c:v>
                </c:pt>
                <c:pt idx="4973">
                  <c:v>43450.30235972222</c:v>
                </c:pt>
                <c:pt idx="4974">
                  <c:v>43450.312776446757</c:v>
                </c:pt>
                <c:pt idx="4975">
                  <c:v>43450.323193171294</c:v>
                </c:pt>
                <c:pt idx="4976">
                  <c:v>43450.333609895832</c:v>
                </c:pt>
                <c:pt idx="4977">
                  <c:v>43450.344026620369</c:v>
                </c:pt>
                <c:pt idx="4978">
                  <c:v>43450.354443344906</c:v>
                </c:pt>
                <c:pt idx="4979">
                  <c:v>43450.364860069443</c:v>
                </c:pt>
                <c:pt idx="4980">
                  <c:v>43450.37527679398</c:v>
                </c:pt>
                <c:pt idx="4981">
                  <c:v>43450.385693518518</c:v>
                </c:pt>
                <c:pt idx="4982">
                  <c:v>43450.396110243055</c:v>
                </c:pt>
                <c:pt idx="4983">
                  <c:v>43450.406526967592</c:v>
                </c:pt>
                <c:pt idx="4984">
                  <c:v>43450.416943692129</c:v>
                </c:pt>
                <c:pt idx="4985">
                  <c:v>43450.427360416666</c:v>
                </c:pt>
                <c:pt idx="4986">
                  <c:v>43450.437777141204</c:v>
                </c:pt>
                <c:pt idx="4987">
                  <c:v>43450.448193865741</c:v>
                </c:pt>
                <c:pt idx="4988">
                  <c:v>43450.458610590278</c:v>
                </c:pt>
                <c:pt idx="4989">
                  <c:v>43450.469027314815</c:v>
                </c:pt>
                <c:pt idx="4990">
                  <c:v>43450.479444039353</c:v>
                </c:pt>
                <c:pt idx="4991">
                  <c:v>43450.48986076389</c:v>
                </c:pt>
                <c:pt idx="4992">
                  <c:v>43450.500277488427</c:v>
                </c:pt>
                <c:pt idx="4993">
                  <c:v>43450.510694212964</c:v>
                </c:pt>
                <c:pt idx="4994">
                  <c:v>43450.521110937501</c:v>
                </c:pt>
                <c:pt idx="4995">
                  <c:v>43450.531527662039</c:v>
                </c:pt>
                <c:pt idx="4996">
                  <c:v>43450.541944386576</c:v>
                </c:pt>
                <c:pt idx="4997">
                  <c:v>43450.552361111113</c:v>
                </c:pt>
                <c:pt idx="4998">
                  <c:v>43450.56277783565</c:v>
                </c:pt>
                <c:pt idx="4999">
                  <c:v>43450.573194560187</c:v>
                </c:pt>
                <c:pt idx="5000">
                  <c:v>43450.583611284725</c:v>
                </c:pt>
                <c:pt idx="5001">
                  <c:v>43450.594028009262</c:v>
                </c:pt>
                <c:pt idx="5002">
                  <c:v>43450.604444733799</c:v>
                </c:pt>
                <c:pt idx="5003">
                  <c:v>43450.614861458336</c:v>
                </c:pt>
                <c:pt idx="5004">
                  <c:v>43450.625278182873</c:v>
                </c:pt>
                <c:pt idx="5005">
                  <c:v>43450.635694907411</c:v>
                </c:pt>
                <c:pt idx="5006">
                  <c:v>43450.646111631948</c:v>
                </c:pt>
                <c:pt idx="5007">
                  <c:v>43450.656528356485</c:v>
                </c:pt>
                <c:pt idx="5008">
                  <c:v>43450.666945081015</c:v>
                </c:pt>
                <c:pt idx="5009">
                  <c:v>43450.677361805552</c:v>
                </c:pt>
                <c:pt idx="5010">
                  <c:v>43450.687778530089</c:v>
                </c:pt>
                <c:pt idx="5011">
                  <c:v>43450.698195254627</c:v>
                </c:pt>
                <c:pt idx="5012">
                  <c:v>43450.708611979164</c:v>
                </c:pt>
                <c:pt idx="5013">
                  <c:v>43450.719028703701</c:v>
                </c:pt>
                <c:pt idx="5014">
                  <c:v>43450.729445428238</c:v>
                </c:pt>
                <c:pt idx="5015">
                  <c:v>43450.739862152775</c:v>
                </c:pt>
                <c:pt idx="5016">
                  <c:v>43450.750278877313</c:v>
                </c:pt>
                <c:pt idx="5017">
                  <c:v>43450.76069560185</c:v>
                </c:pt>
                <c:pt idx="5018">
                  <c:v>43450.771112326387</c:v>
                </c:pt>
                <c:pt idx="5019">
                  <c:v>43450.781529050924</c:v>
                </c:pt>
                <c:pt idx="5020">
                  <c:v>43450.791945775461</c:v>
                </c:pt>
                <c:pt idx="5021">
                  <c:v>43450.802362499999</c:v>
                </c:pt>
                <c:pt idx="5022">
                  <c:v>43450.812779224536</c:v>
                </c:pt>
                <c:pt idx="5023">
                  <c:v>43450.823195949073</c:v>
                </c:pt>
                <c:pt idx="5024">
                  <c:v>43450.83361267361</c:v>
                </c:pt>
                <c:pt idx="5025">
                  <c:v>43450.844029398148</c:v>
                </c:pt>
                <c:pt idx="5026">
                  <c:v>43450.854446122685</c:v>
                </c:pt>
                <c:pt idx="5027">
                  <c:v>43450.864862847222</c:v>
                </c:pt>
                <c:pt idx="5028">
                  <c:v>43450.875279571759</c:v>
                </c:pt>
                <c:pt idx="5029">
                  <c:v>43450.885696296296</c:v>
                </c:pt>
                <c:pt idx="5030">
                  <c:v>43450.896113020834</c:v>
                </c:pt>
                <c:pt idx="5031">
                  <c:v>43450.906529745371</c:v>
                </c:pt>
                <c:pt idx="5032">
                  <c:v>43450.916946469908</c:v>
                </c:pt>
                <c:pt idx="5033">
                  <c:v>43450.927363194445</c:v>
                </c:pt>
                <c:pt idx="5034">
                  <c:v>43450.937779918982</c:v>
                </c:pt>
                <c:pt idx="5035">
                  <c:v>43450.94819664352</c:v>
                </c:pt>
                <c:pt idx="5036">
                  <c:v>43450.958613368057</c:v>
                </c:pt>
                <c:pt idx="5037">
                  <c:v>43450.969030092594</c:v>
                </c:pt>
                <c:pt idx="5038">
                  <c:v>43450.979446817131</c:v>
                </c:pt>
                <c:pt idx="5039">
                  <c:v>43450.989863541668</c:v>
                </c:pt>
                <c:pt idx="5040">
                  <c:v>43451.000280266206</c:v>
                </c:pt>
                <c:pt idx="5041">
                  <c:v>43451.010696990743</c:v>
                </c:pt>
                <c:pt idx="5042">
                  <c:v>43451.02111371528</c:v>
                </c:pt>
                <c:pt idx="5043">
                  <c:v>43451.031530439817</c:v>
                </c:pt>
                <c:pt idx="5044">
                  <c:v>43451.041947164354</c:v>
                </c:pt>
                <c:pt idx="5045">
                  <c:v>43451.052363888892</c:v>
                </c:pt>
                <c:pt idx="5046">
                  <c:v>43451.062780613429</c:v>
                </c:pt>
                <c:pt idx="5047">
                  <c:v>43451.073197337966</c:v>
                </c:pt>
                <c:pt idx="5048">
                  <c:v>43451.083614062503</c:v>
                </c:pt>
                <c:pt idx="5049">
                  <c:v>43451.094030787041</c:v>
                </c:pt>
                <c:pt idx="5050">
                  <c:v>43451.10444751157</c:v>
                </c:pt>
                <c:pt idx="5051">
                  <c:v>43451.114864236108</c:v>
                </c:pt>
                <c:pt idx="5052">
                  <c:v>43451.125280960645</c:v>
                </c:pt>
                <c:pt idx="5053">
                  <c:v>43451.135697685182</c:v>
                </c:pt>
                <c:pt idx="5054">
                  <c:v>43451.146114409719</c:v>
                </c:pt>
                <c:pt idx="5055">
                  <c:v>43451.156531134257</c:v>
                </c:pt>
                <c:pt idx="5056">
                  <c:v>43451.166947858794</c:v>
                </c:pt>
                <c:pt idx="5057">
                  <c:v>43451.177364583331</c:v>
                </c:pt>
                <c:pt idx="5058">
                  <c:v>43451.187781307868</c:v>
                </c:pt>
                <c:pt idx="5059">
                  <c:v>43451.198198032405</c:v>
                </c:pt>
                <c:pt idx="5060">
                  <c:v>43451.208614756943</c:v>
                </c:pt>
                <c:pt idx="5061">
                  <c:v>43451.21903148148</c:v>
                </c:pt>
                <c:pt idx="5062">
                  <c:v>43451.229448206017</c:v>
                </c:pt>
                <c:pt idx="5063">
                  <c:v>43451.239864930554</c:v>
                </c:pt>
                <c:pt idx="5064">
                  <c:v>43451.250281655091</c:v>
                </c:pt>
                <c:pt idx="5065">
                  <c:v>43451.260698379629</c:v>
                </c:pt>
                <c:pt idx="5066">
                  <c:v>43451.271115104166</c:v>
                </c:pt>
                <c:pt idx="5067">
                  <c:v>43451.281531828703</c:v>
                </c:pt>
                <c:pt idx="5068">
                  <c:v>43451.29194855324</c:v>
                </c:pt>
                <c:pt idx="5069">
                  <c:v>43451.302365277777</c:v>
                </c:pt>
                <c:pt idx="5070">
                  <c:v>43451.312782002315</c:v>
                </c:pt>
                <c:pt idx="5071">
                  <c:v>43451.323198726852</c:v>
                </c:pt>
                <c:pt idx="5072">
                  <c:v>43451.333615451389</c:v>
                </c:pt>
                <c:pt idx="5073">
                  <c:v>43451.344032175926</c:v>
                </c:pt>
                <c:pt idx="5074">
                  <c:v>43451.354448900463</c:v>
                </c:pt>
                <c:pt idx="5075">
                  <c:v>43451.364865625001</c:v>
                </c:pt>
                <c:pt idx="5076">
                  <c:v>43451.375282349538</c:v>
                </c:pt>
                <c:pt idx="5077">
                  <c:v>43451.385699074075</c:v>
                </c:pt>
                <c:pt idx="5078">
                  <c:v>43451.396115798612</c:v>
                </c:pt>
                <c:pt idx="5079">
                  <c:v>43451.40653252315</c:v>
                </c:pt>
                <c:pt idx="5080">
                  <c:v>43451.416949247687</c:v>
                </c:pt>
                <c:pt idx="5081">
                  <c:v>43451.427365972224</c:v>
                </c:pt>
                <c:pt idx="5082">
                  <c:v>43451.437782696761</c:v>
                </c:pt>
                <c:pt idx="5083">
                  <c:v>43451.448199421298</c:v>
                </c:pt>
                <c:pt idx="5084">
                  <c:v>43451.458616145836</c:v>
                </c:pt>
                <c:pt idx="5085">
                  <c:v>43451.469032870373</c:v>
                </c:pt>
                <c:pt idx="5086">
                  <c:v>43451.47944959491</c:v>
                </c:pt>
                <c:pt idx="5087">
                  <c:v>43451.489866319447</c:v>
                </c:pt>
                <c:pt idx="5088">
                  <c:v>43451.500283043984</c:v>
                </c:pt>
                <c:pt idx="5089">
                  <c:v>43451.510699768522</c:v>
                </c:pt>
                <c:pt idx="5090">
                  <c:v>43451.521116493059</c:v>
                </c:pt>
                <c:pt idx="5091">
                  <c:v>43451.531533217596</c:v>
                </c:pt>
                <c:pt idx="5092">
                  <c:v>43451.541949942133</c:v>
                </c:pt>
                <c:pt idx="5093">
                  <c:v>43451.552366666663</c:v>
                </c:pt>
                <c:pt idx="5094">
                  <c:v>43451.5627833912</c:v>
                </c:pt>
                <c:pt idx="5095">
                  <c:v>43451.573200115738</c:v>
                </c:pt>
                <c:pt idx="5096">
                  <c:v>43451.583616840275</c:v>
                </c:pt>
                <c:pt idx="5097">
                  <c:v>43451.594033564812</c:v>
                </c:pt>
                <c:pt idx="5098">
                  <c:v>43451.604450289349</c:v>
                </c:pt>
                <c:pt idx="5099">
                  <c:v>43451.614867013886</c:v>
                </c:pt>
                <c:pt idx="5100">
                  <c:v>43451.625283738424</c:v>
                </c:pt>
                <c:pt idx="5101">
                  <c:v>43451.635700462961</c:v>
                </c:pt>
                <c:pt idx="5102">
                  <c:v>43451.646117187498</c:v>
                </c:pt>
                <c:pt idx="5103">
                  <c:v>43451.656533912035</c:v>
                </c:pt>
                <c:pt idx="5104">
                  <c:v>43451.666950636572</c:v>
                </c:pt>
                <c:pt idx="5105">
                  <c:v>43451.67736736111</c:v>
                </c:pt>
                <c:pt idx="5106">
                  <c:v>43451.687784085647</c:v>
                </c:pt>
                <c:pt idx="5107">
                  <c:v>43451.698200810184</c:v>
                </c:pt>
                <c:pt idx="5108">
                  <c:v>43451.708617534721</c:v>
                </c:pt>
                <c:pt idx="5109">
                  <c:v>43451.719034259258</c:v>
                </c:pt>
                <c:pt idx="5110">
                  <c:v>43451.729450983796</c:v>
                </c:pt>
                <c:pt idx="5111">
                  <c:v>43451.739867708333</c:v>
                </c:pt>
                <c:pt idx="5112">
                  <c:v>43451.75028443287</c:v>
                </c:pt>
                <c:pt idx="5113">
                  <c:v>43451.760701157407</c:v>
                </c:pt>
                <c:pt idx="5114">
                  <c:v>43451.771117881945</c:v>
                </c:pt>
                <c:pt idx="5115">
                  <c:v>43451.781534606482</c:v>
                </c:pt>
                <c:pt idx="5116">
                  <c:v>43451.791951331019</c:v>
                </c:pt>
                <c:pt idx="5117">
                  <c:v>43451.802368055556</c:v>
                </c:pt>
                <c:pt idx="5118">
                  <c:v>43451.812784780093</c:v>
                </c:pt>
                <c:pt idx="5119">
                  <c:v>43451.823201504631</c:v>
                </c:pt>
                <c:pt idx="5120">
                  <c:v>43451.833618229168</c:v>
                </c:pt>
                <c:pt idx="5121">
                  <c:v>43451.844034953705</c:v>
                </c:pt>
                <c:pt idx="5122">
                  <c:v>43451.854451678242</c:v>
                </c:pt>
                <c:pt idx="5123">
                  <c:v>43451.864868402779</c:v>
                </c:pt>
                <c:pt idx="5124">
                  <c:v>43451.875285127317</c:v>
                </c:pt>
                <c:pt idx="5125">
                  <c:v>43451.885701851854</c:v>
                </c:pt>
                <c:pt idx="5126">
                  <c:v>43451.896118576391</c:v>
                </c:pt>
                <c:pt idx="5127">
                  <c:v>43451.906535300928</c:v>
                </c:pt>
                <c:pt idx="5128">
                  <c:v>43451.916952025465</c:v>
                </c:pt>
                <c:pt idx="5129">
                  <c:v>43451.927368750003</c:v>
                </c:pt>
                <c:pt idx="5130">
                  <c:v>43451.93778547454</c:v>
                </c:pt>
                <c:pt idx="5131">
                  <c:v>43451.948202199077</c:v>
                </c:pt>
                <c:pt idx="5132">
                  <c:v>43451.958618923614</c:v>
                </c:pt>
                <c:pt idx="5133">
                  <c:v>43451.969035648151</c:v>
                </c:pt>
                <c:pt idx="5134">
                  <c:v>43451.979452372689</c:v>
                </c:pt>
                <c:pt idx="5135">
                  <c:v>43451.989869097219</c:v>
                </c:pt>
                <c:pt idx="5136">
                  <c:v>43452.000285821756</c:v>
                </c:pt>
                <c:pt idx="5137">
                  <c:v>43452.010702546293</c:v>
                </c:pt>
                <c:pt idx="5138">
                  <c:v>43452.02111927083</c:v>
                </c:pt>
                <c:pt idx="5139">
                  <c:v>43452.031535995367</c:v>
                </c:pt>
                <c:pt idx="5140">
                  <c:v>43452.041952719905</c:v>
                </c:pt>
                <c:pt idx="5141">
                  <c:v>43452.052369444442</c:v>
                </c:pt>
                <c:pt idx="5142">
                  <c:v>43452.062786168979</c:v>
                </c:pt>
                <c:pt idx="5143">
                  <c:v>43452.073202893516</c:v>
                </c:pt>
                <c:pt idx="5144">
                  <c:v>43452.083619618053</c:v>
                </c:pt>
                <c:pt idx="5145">
                  <c:v>43452.094036342591</c:v>
                </c:pt>
                <c:pt idx="5146">
                  <c:v>43452.104453067128</c:v>
                </c:pt>
                <c:pt idx="5147">
                  <c:v>43452.114869791665</c:v>
                </c:pt>
                <c:pt idx="5148">
                  <c:v>43452.125286516202</c:v>
                </c:pt>
                <c:pt idx="5149">
                  <c:v>43452.13570324074</c:v>
                </c:pt>
                <c:pt idx="5150">
                  <c:v>43452.146119965277</c:v>
                </c:pt>
                <c:pt idx="5151">
                  <c:v>43452.156536689814</c:v>
                </c:pt>
                <c:pt idx="5152">
                  <c:v>43452.166953414351</c:v>
                </c:pt>
                <c:pt idx="5153">
                  <c:v>43452.177370138888</c:v>
                </c:pt>
                <c:pt idx="5154">
                  <c:v>43452.187786863426</c:v>
                </c:pt>
                <c:pt idx="5155">
                  <c:v>43452.198203587963</c:v>
                </c:pt>
                <c:pt idx="5156">
                  <c:v>43452.2086203125</c:v>
                </c:pt>
                <c:pt idx="5157">
                  <c:v>43452.219037037037</c:v>
                </c:pt>
                <c:pt idx="5158">
                  <c:v>43452.229453761574</c:v>
                </c:pt>
                <c:pt idx="5159">
                  <c:v>43452.239870486112</c:v>
                </c:pt>
                <c:pt idx="5160">
                  <c:v>43452.250287210649</c:v>
                </c:pt>
                <c:pt idx="5161">
                  <c:v>43452.260703935186</c:v>
                </c:pt>
                <c:pt idx="5162">
                  <c:v>43452.271120659723</c:v>
                </c:pt>
                <c:pt idx="5163">
                  <c:v>43452.28153738426</c:v>
                </c:pt>
                <c:pt idx="5164">
                  <c:v>43452.291954108798</c:v>
                </c:pt>
                <c:pt idx="5165">
                  <c:v>43452.302370833335</c:v>
                </c:pt>
                <c:pt idx="5166">
                  <c:v>43452.312787557872</c:v>
                </c:pt>
                <c:pt idx="5167">
                  <c:v>43452.323204282409</c:v>
                </c:pt>
                <c:pt idx="5168">
                  <c:v>43452.333621006946</c:v>
                </c:pt>
                <c:pt idx="5169">
                  <c:v>43452.344037731484</c:v>
                </c:pt>
                <c:pt idx="5170">
                  <c:v>43452.354454456021</c:v>
                </c:pt>
                <c:pt idx="5171">
                  <c:v>43452.364871180558</c:v>
                </c:pt>
                <c:pt idx="5172">
                  <c:v>43452.375287905095</c:v>
                </c:pt>
                <c:pt idx="5173">
                  <c:v>43452.385704629633</c:v>
                </c:pt>
                <c:pt idx="5174">
                  <c:v>43452.39612135417</c:v>
                </c:pt>
                <c:pt idx="5175">
                  <c:v>43452.406538078707</c:v>
                </c:pt>
                <c:pt idx="5176">
                  <c:v>43452.416954803244</c:v>
                </c:pt>
                <c:pt idx="5177">
                  <c:v>43452.427371527781</c:v>
                </c:pt>
                <c:pt idx="5178">
                  <c:v>43452.437788252311</c:v>
                </c:pt>
                <c:pt idx="5179">
                  <c:v>43452.448204976849</c:v>
                </c:pt>
                <c:pt idx="5180">
                  <c:v>43452.458621701386</c:v>
                </c:pt>
                <c:pt idx="5181">
                  <c:v>43452.469038425923</c:v>
                </c:pt>
                <c:pt idx="5182">
                  <c:v>43452.47945515046</c:v>
                </c:pt>
                <c:pt idx="5183">
                  <c:v>43452.489871874997</c:v>
                </c:pt>
                <c:pt idx="5184">
                  <c:v>43452.500288599535</c:v>
                </c:pt>
                <c:pt idx="5185">
                  <c:v>43452.510705324072</c:v>
                </c:pt>
                <c:pt idx="5186">
                  <c:v>43452.521122048609</c:v>
                </c:pt>
                <c:pt idx="5187">
                  <c:v>43452.531538773146</c:v>
                </c:pt>
                <c:pt idx="5188">
                  <c:v>43452.541955497683</c:v>
                </c:pt>
                <c:pt idx="5189">
                  <c:v>43452.552372222221</c:v>
                </c:pt>
                <c:pt idx="5190">
                  <c:v>43452.562788946758</c:v>
                </c:pt>
                <c:pt idx="5191">
                  <c:v>43452.573205671295</c:v>
                </c:pt>
                <c:pt idx="5192">
                  <c:v>43452.583622395832</c:v>
                </c:pt>
                <c:pt idx="5193">
                  <c:v>43452.594039120369</c:v>
                </c:pt>
                <c:pt idx="5194">
                  <c:v>43452.604455844907</c:v>
                </c:pt>
                <c:pt idx="5195">
                  <c:v>43452.614872569444</c:v>
                </c:pt>
                <c:pt idx="5196">
                  <c:v>43452.625289293981</c:v>
                </c:pt>
                <c:pt idx="5197">
                  <c:v>43452.635706018518</c:v>
                </c:pt>
                <c:pt idx="5198">
                  <c:v>43452.646122743055</c:v>
                </c:pt>
                <c:pt idx="5199">
                  <c:v>43452.656539467593</c:v>
                </c:pt>
                <c:pt idx="5200">
                  <c:v>43452.66695619213</c:v>
                </c:pt>
                <c:pt idx="5201">
                  <c:v>43452.677372916667</c:v>
                </c:pt>
                <c:pt idx="5202">
                  <c:v>43452.687789641204</c:v>
                </c:pt>
                <c:pt idx="5203">
                  <c:v>43452.698206365741</c:v>
                </c:pt>
                <c:pt idx="5204">
                  <c:v>43452.708623090279</c:v>
                </c:pt>
                <c:pt idx="5205">
                  <c:v>43452.719039814816</c:v>
                </c:pt>
                <c:pt idx="5206">
                  <c:v>43452.729456539353</c:v>
                </c:pt>
                <c:pt idx="5207">
                  <c:v>43452.73987326389</c:v>
                </c:pt>
                <c:pt idx="5208">
                  <c:v>43452.750289988428</c:v>
                </c:pt>
                <c:pt idx="5209">
                  <c:v>43452.760706712965</c:v>
                </c:pt>
                <c:pt idx="5210">
                  <c:v>43452.771123437502</c:v>
                </c:pt>
                <c:pt idx="5211">
                  <c:v>43452.781540162039</c:v>
                </c:pt>
                <c:pt idx="5212">
                  <c:v>43452.791956886576</c:v>
                </c:pt>
                <c:pt idx="5213">
                  <c:v>43452.802373611114</c:v>
                </c:pt>
                <c:pt idx="5214">
                  <c:v>43452.812790335651</c:v>
                </c:pt>
                <c:pt idx="5215">
                  <c:v>43452.823207060188</c:v>
                </c:pt>
                <c:pt idx="5216">
                  <c:v>43452.833623784725</c:v>
                </c:pt>
                <c:pt idx="5217">
                  <c:v>43452.844040509262</c:v>
                </c:pt>
                <c:pt idx="5218">
                  <c:v>43452.8544572338</c:v>
                </c:pt>
                <c:pt idx="5219">
                  <c:v>43452.864873958337</c:v>
                </c:pt>
                <c:pt idx="5220">
                  <c:v>43452.875290682867</c:v>
                </c:pt>
                <c:pt idx="5221">
                  <c:v>43452.885707407404</c:v>
                </c:pt>
                <c:pt idx="5222">
                  <c:v>43452.896124131941</c:v>
                </c:pt>
                <c:pt idx="5223">
                  <c:v>43452.906540856478</c:v>
                </c:pt>
                <c:pt idx="5224">
                  <c:v>43452.916957581016</c:v>
                </c:pt>
                <c:pt idx="5225">
                  <c:v>43452.927374305553</c:v>
                </c:pt>
                <c:pt idx="5226">
                  <c:v>43452.93779103009</c:v>
                </c:pt>
                <c:pt idx="5227">
                  <c:v>43452.948207754627</c:v>
                </c:pt>
                <c:pt idx="5228">
                  <c:v>43452.958624479164</c:v>
                </c:pt>
                <c:pt idx="5229">
                  <c:v>43452.969041203702</c:v>
                </c:pt>
                <c:pt idx="5230">
                  <c:v>43452.979457928239</c:v>
                </c:pt>
                <c:pt idx="5231">
                  <c:v>43452.989874652776</c:v>
                </c:pt>
                <c:pt idx="5232">
                  <c:v>43453.000291377313</c:v>
                </c:pt>
                <c:pt idx="5233">
                  <c:v>43453.01070810185</c:v>
                </c:pt>
                <c:pt idx="5234">
                  <c:v>43453.021124826388</c:v>
                </c:pt>
                <c:pt idx="5235">
                  <c:v>43453.031541550925</c:v>
                </c:pt>
                <c:pt idx="5236">
                  <c:v>43453.041958275462</c:v>
                </c:pt>
                <c:pt idx="5237">
                  <c:v>43453.052374999999</c:v>
                </c:pt>
                <c:pt idx="5238">
                  <c:v>43453.062791724537</c:v>
                </c:pt>
                <c:pt idx="5239">
                  <c:v>43453.073208449074</c:v>
                </c:pt>
                <c:pt idx="5240">
                  <c:v>43453.083625173611</c:v>
                </c:pt>
                <c:pt idx="5241">
                  <c:v>43453.094041898148</c:v>
                </c:pt>
                <c:pt idx="5242">
                  <c:v>43453.104458622685</c:v>
                </c:pt>
                <c:pt idx="5243">
                  <c:v>43453.114875347223</c:v>
                </c:pt>
                <c:pt idx="5244">
                  <c:v>43453.12529207176</c:v>
                </c:pt>
                <c:pt idx="5245">
                  <c:v>43453.135708796297</c:v>
                </c:pt>
                <c:pt idx="5246">
                  <c:v>43453.146125520834</c:v>
                </c:pt>
                <c:pt idx="5247">
                  <c:v>43453.156542245371</c:v>
                </c:pt>
                <c:pt idx="5248">
                  <c:v>43453.166958969909</c:v>
                </c:pt>
                <c:pt idx="5249">
                  <c:v>43453.177375694446</c:v>
                </c:pt>
                <c:pt idx="5250">
                  <c:v>43453.187792418983</c:v>
                </c:pt>
                <c:pt idx="5251">
                  <c:v>43453.19820914352</c:v>
                </c:pt>
                <c:pt idx="5252">
                  <c:v>43453.208625868057</c:v>
                </c:pt>
                <c:pt idx="5253">
                  <c:v>43453.219042592595</c:v>
                </c:pt>
                <c:pt idx="5254">
                  <c:v>43453.229459317132</c:v>
                </c:pt>
                <c:pt idx="5255">
                  <c:v>43453.239876041669</c:v>
                </c:pt>
                <c:pt idx="5256">
                  <c:v>43453.250292766206</c:v>
                </c:pt>
                <c:pt idx="5257">
                  <c:v>43453.260709490743</c:v>
                </c:pt>
                <c:pt idx="5258">
                  <c:v>43453.271126215281</c:v>
                </c:pt>
                <c:pt idx="5259">
                  <c:v>43453.281542939818</c:v>
                </c:pt>
                <c:pt idx="5260">
                  <c:v>43453.291959664355</c:v>
                </c:pt>
                <c:pt idx="5261">
                  <c:v>43453.302376388892</c:v>
                </c:pt>
                <c:pt idx="5262">
                  <c:v>43453.31279311343</c:v>
                </c:pt>
                <c:pt idx="5263">
                  <c:v>43453.323209837959</c:v>
                </c:pt>
                <c:pt idx="5264">
                  <c:v>43453.333626562497</c:v>
                </c:pt>
                <c:pt idx="5265">
                  <c:v>43453.344043287034</c:v>
                </c:pt>
                <c:pt idx="5266">
                  <c:v>43453.354460011571</c:v>
                </c:pt>
                <c:pt idx="5267">
                  <c:v>43453.364876736108</c:v>
                </c:pt>
                <c:pt idx="5268">
                  <c:v>43453.375293460645</c:v>
                </c:pt>
                <c:pt idx="5269">
                  <c:v>43453.385710185183</c:v>
                </c:pt>
                <c:pt idx="5270">
                  <c:v>43453.39612690972</c:v>
                </c:pt>
                <c:pt idx="5271">
                  <c:v>43453.406543634257</c:v>
                </c:pt>
                <c:pt idx="5272">
                  <c:v>43453.416960358794</c:v>
                </c:pt>
                <c:pt idx="5273">
                  <c:v>43453.427377083332</c:v>
                </c:pt>
                <c:pt idx="5274">
                  <c:v>43453.437793807869</c:v>
                </c:pt>
                <c:pt idx="5275">
                  <c:v>43453.448210532406</c:v>
                </c:pt>
                <c:pt idx="5276">
                  <c:v>43453.458627256943</c:v>
                </c:pt>
                <c:pt idx="5277">
                  <c:v>43453.46904398148</c:v>
                </c:pt>
                <c:pt idx="5278">
                  <c:v>43453.479460706018</c:v>
                </c:pt>
                <c:pt idx="5279">
                  <c:v>43453.489877430555</c:v>
                </c:pt>
                <c:pt idx="5280">
                  <c:v>43453.500294155092</c:v>
                </c:pt>
                <c:pt idx="5281">
                  <c:v>43453.510710879629</c:v>
                </c:pt>
                <c:pt idx="5282">
                  <c:v>43453.521127604166</c:v>
                </c:pt>
                <c:pt idx="5283">
                  <c:v>43453.531544328704</c:v>
                </c:pt>
                <c:pt idx="5284">
                  <c:v>43453.541961053241</c:v>
                </c:pt>
                <c:pt idx="5285">
                  <c:v>43453.552377777778</c:v>
                </c:pt>
                <c:pt idx="5286">
                  <c:v>43453.562794502315</c:v>
                </c:pt>
                <c:pt idx="5287">
                  <c:v>43453.573211226852</c:v>
                </c:pt>
                <c:pt idx="5288">
                  <c:v>43453.58362795139</c:v>
                </c:pt>
                <c:pt idx="5289">
                  <c:v>43453.594044675927</c:v>
                </c:pt>
                <c:pt idx="5290">
                  <c:v>43453.604461400464</c:v>
                </c:pt>
                <c:pt idx="5291">
                  <c:v>43453.614878125001</c:v>
                </c:pt>
                <c:pt idx="5292">
                  <c:v>43453.625294849538</c:v>
                </c:pt>
                <c:pt idx="5293">
                  <c:v>43453.635711574076</c:v>
                </c:pt>
                <c:pt idx="5294">
                  <c:v>43453.646128298613</c:v>
                </c:pt>
                <c:pt idx="5295">
                  <c:v>43453.65654502315</c:v>
                </c:pt>
                <c:pt idx="5296">
                  <c:v>43453.666961747687</c:v>
                </c:pt>
                <c:pt idx="5297">
                  <c:v>43453.677378472225</c:v>
                </c:pt>
                <c:pt idx="5298">
                  <c:v>43453.687795196762</c:v>
                </c:pt>
                <c:pt idx="5299">
                  <c:v>43453.698211921299</c:v>
                </c:pt>
                <c:pt idx="5300">
                  <c:v>43453.708628645836</c:v>
                </c:pt>
                <c:pt idx="5301">
                  <c:v>43453.719045370373</c:v>
                </c:pt>
                <c:pt idx="5302">
                  <c:v>43453.729462094911</c:v>
                </c:pt>
                <c:pt idx="5303">
                  <c:v>43453.739878819448</c:v>
                </c:pt>
                <c:pt idx="5304">
                  <c:v>43453.750295543985</c:v>
                </c:pt>
                <c:pt idx="5305">
                  <c:v>43453.760712268515</c:v>
                </c:pt>
                <c:pt idx="5306">
                  <c:v>43453.771128993052</c:v>
                </c:pt>
                <c:pt idx="5307">
                  <c:v>43453.781545717589</c:v>
                </c:pt>
                <c:pt idx="5308">
                  <c:v>43453.791962442127</c:v>
                </c:pt>
                <c:pt idx="5309">
                  <c:v>43453.802379166664</c:v>
                </c:pt>
                <c:pt idx="5310">
                  <c:v>43453.812795891201</c:v>
                </c:pt>
                <c:pt idx="5311">
                  <c:v>43453.823212615738</c:v>
                </c:pt>
                <c:pt idx="5312">
                  <c:v>43453.833629340275</c:v>
                </c:pt>
                <c:pt idx="5313">
                  <c:v>43453.844046064813</c:v>
                </c:pt>
                <c:pt idx="5314">
                  <c:v>43453.85446278935</c:v>
                </c:pt>
                <c:pt idx="5315">
                  <c:v>43453.864879513887</c:v>
                </c:pt>
                <c:pt idx="5316">
                  <c:v>43453.875296238424</c:v>
                </c:pt>
                <c:pt idx="5317">
                  <c:v>43453.885712962961</c:v>
                </c:pt>
                <c:pt idx="5318">
                  <c:v>43453.896129687499</c:v>
                </c:pt>
                <c:pt idx="5319">
                  <c:v>43453.906546412036</c:v>
                </c:pt>
                <c:pt idx="5320">
                  <c:v>43453.916963136573</c:v>
                </c:pt>
                <c:pt idx="5321">
                  <c:v>43453.92737986111</c:v>
                </c:pt>
                <c:pt idx="5322">
                  <c:v>43453.937796585647</c:v>
                </c:pt>
                <c:pt idx="5323">
                  <c:v>43453.948213310185</c:v>
                </c:pt>
                <c:pt idx="5324">
                  <c:v>43453.958630034722</c:v>
                </c:pt>
                <c:pt idx="5325">
                  <c:v>43453.969046759259</c:v>
                </c:pt>
                <c:pt idx="5326">
                  <c:v>43453.979463483796</c:v>
                </c:pt>
                <c:pt idx="5327">
                  <c:v>43453.989880208333</c:v>
                </c:pt>
                <c:pt idx="5328">
                  <c:v>43454.000296932871</c:v>
                </c:pt>
                <c:pt idx="5329">
                  <c:v>43454.010713657408</c:v>
                </c:pt>
                <c:pt idx="5330">
                  <c:v>43454.021130381945</c:v>
                </c:pt>
                <c:pt idx="5331">
                  <c:v>43454.031547106482</c:v>
                </c:pt>
                <c:pt idx="5332">
                  <c:v>43454.04196383102</c:v>
                </c:pt>
                <c:pt idx="5333">
                  <c:v>43454.052380555557</c:v>
                </c:pt>
                <c:pt idx="5334">
                  <c:v>43454.062797280094</c:v>
                </c:pt>
                <c:pt idx="5335">
                  <c:v>43454.073214004631</c:v>
                </c:pt>
                <c:pt idx="5336">
                  <c:v>43454.083630729168</c:v>
                </c:pt>
                <c:pt idx="5337">
                  <c:v>43454.094047453706</c:v>
                </c:pt>
                <c:pt idx="5338">
                  <c:v>43454.104464178243</c:v>
                </c:pt>
                <c:pt idx="5339">
                  <c:v>43454.11488090278</c:v>
                </c:pt>
                <c:pt idx="5340">
                  <c:v>43454.125297627317</c:v>
                </c:pt>
                <c:pt idx="5341">
                  <c:v>43454.135714351854</c:v>
                </c:pt>
                <c:pt idx="5342">
                  <c:v>43454.146131076392</c:v>
                </c:pt>
                <c:pt idx="5343">
                  <c:v>43454.156547800929</c:v>
                </c:pt>
                <c:pt idx="5344">
                  <c:v>43454.166964525466</c:v>
                </c:pt>
                <c:pt idx="5345">
                  <c:v>43454.177381250003</c:v>
                </c:pt>
                <c:pt idx="5346">
                  <c:v>43454.18779797454</c:v>
                </c:pt>
                <c:pt idx="5347">
                  <c:v>43454.198214699078</c:v>
                </c:pt>
                <c:pt idx="5348">
                  <c:v>43454.208631423608</c:v>
                </c:pt>
                <c:pt idx="5349">
                  <c:v>43454.219048148145</c:v>
                </c:pt>
                <c:pt idx="5350">
                  <c:v>43454.229464872682</c:v>
                </c:pt>
                <c:pt idx="5351">
                  <c:v>43454.239881597219</c:v>
                </c:pt>
                <c:pt idx="5352">
                  <c:v>43454.250298321756</c:v>
                </c:pt>
                <c:pt idx="5353">
                  <c:v>43454.260715046294</c:v>
                </c:pt>
                <c:pt idx="5354">
                  <c:v>43454.271131770831</c:v>
                </c:pt>
                <c:pt idx="5355">
                  <c:v>43454.281548495368</c:v>
                </c:pt>
                <c:pt idx="5356">
                  <c:v>43454.291965219905</c:v>
                </c:pt>
                <c:pt idx="5357">
                  <c:v>43454.302381944442</c:v>
                </c:pt>
                <c:pt idx="5358">
                  <c:v>43454.31279866898</c:v>
                </c:pt>
                <c:pt idx="5359">
                  <c:v>43454.323215393517</c:v>
                </c:pt>
                <c:pt idx="5360">
                  <c:v>43454.333632118054</c:v>
                </c:pt>
                <c:pt idx="5361">
                  <c:v>43454.344048842591</c:v>
                </c:pt>
                <c:pt idx="5362">
                  <c:v>43454.354465567128</c:v>
                </c:pt>
                <c:pt idx="5363">
                  <c:v>43454.364882291666</c:v>
                </c:pt>
                <c:pt idx="5364">
                  <c:v>43454.375299016203</c:v>
                </c:pt>
                <c:pt idx="5365">
                  <c:v>43454.38571574074</c:v>
                </c:pt>
                <c:pt idx="5366">
                  <c:v>43454.396132465277</c:v>
                </c:pt>
                <c:pt idx="5367">
                  <c:v>43454.406549189815</c:v>
                </c:pt>
                <c:pt idx="5368">
                  <c:v>43454.416965914352</c:v>
                </c:pt>
                <c:pt idx="5369">
                  <c:v>43454.427382638889</c:v>
                </c:pt>
                <c:pt idx="5370">
                  <c:v>43454.437799363426</c:v>
                </c:pt>
                <c:pt idx="5371">
                  <c:v>43454.448216087963</c:v>
                </c:pt>
                <c:pt idx="5372">
                  <c:v>43454.458632812501</c:v>
                </c:pt>
                <c:pt idx="5373">
                  <c:v>43454.469049537038</c:v>
                </c:pt>
                <c:pt idx="5374">
                  <c:v>43454.479466261575</c:v>
                </c:pt>
                <c:pt idx="5375">
                  <c:v>43454.489882986112</c:v>
                </c:pt>
                <c:pt idx="5376">
                  <c:v>43454.500299710649</c:v>
                </c:pt>
                <c:pt idx="5377">
                  <c:v>43454.510716435187</c:v>
                </c:pt>
                <c:pt idx="5378">
                  <c:v>43454.521133159724</c:v>
                </c:pt>
                <c:pt idx="5379">
                  <c:v>43454.531549884261</c:v>
                </c:pt>
                <c:pt idx="5380">
                  <c:v>43454.541966608798</c:v>
                </c:pt>
                <c:pt idx="5381">
                  <c:v>43454.552383333335</c:v>
                </c:pt>
                <c:pt idx="5382">
                  <c:v>43454.562800057873</c:v>
                </c:pt>
                <c:pt idx="5383">
                  <c:v>43454.57321678241</c:v>
                </c:pt>
                <c:pt idx="5384">
                  <c:v>43454.583633506947</c:v>
                </c:pt>
                <c:pt idx="5385">
                  <c:v>43454.594050231484</c:v>
                </c:pt>
                <c:pt idx="5386">
                  <c:v>43454.604466956021</c:v>
                </c:pt>
                <c:pt idx="5387">
                  <c:v>43454.614883680559</c:v>
                </c:pt>
                <c:pt idx="5388">
                  <c:v>43454.625300405096</c:v>
                </c:pt>
                <c:pt idx="5389">
                  <c:v>43454.635717129633</c:v>
                </c:pt>
                <c:pt idx="5390">
                  <c:v>43454.646133854163</c:v>
                </c:pt>
                <c:pt idx="5391">
                  <c:v>43454.6565505787</c:v>
                </c:pt>
                <c:pt idx="5392">
                  <c:v>43454.666967303237</c:v>
                </c:pt>
                <c:pt idx="5393">
                  <c:v>43454.677384027775</c:v>
                </c:pt>
                <c:pt idx="5394">
                  <c:v>43454.687800752312</c:v>
                </c:pt>
                <c:pt idx="5395">
                  <c:v>43454.698217476849</c:v>
                </c:pt>
                <c:pt idx="5396">
                  <c:v>43454.708634201386</c:v>
                </c:pt>
                <c:pt idx="5397">
                  <c:v>43454.719050925924</c:v>
                </c:pt>
                <c:pt idx="5398">
                  <c:v>43454.729467650461</c:v>
                </c:pt>
                <c:pt idx="5399">
                  <c:v>43454.739884374998</c:v>
                </c:pt>
                <c:pt idx="5400">
                  <c:v>43454.750301099535</c:v>
                </c:pt>
                <c:pt idx="5401">
                  <c:v>43454.760717824072</c:v>
                </c:pt>
                <c:pt idx="5402">
                  <c:v>43454.77113454861</c:v>
                </c:pt>
                <c:pt idx="5403">
                  <c:v>43454.781551273147</c:v>
                </c:pt>
                <c:pt idx="5404">
                  <c:v>43454.791967997684</c:v>
                </c:pt>
                <c:pt idx="5405">
                  <c:v>43454.802384722221</c:v>
                </c:pt>
                <c:pt idx="5406">
                  <c:v>43454.812801446758</c:v>
                </c:pt>
                <c:pt idx="5407">
                  <c:v>43454.823218171296</c:v>
                </c:pt>
                <c:pt idx="5408">
                  <c:v>43454.833634895833</c:v>
                </c:pt>
                <c:pt idx="5409">
                  <c:v>43454.84405162037</c:v>
                </c:pt>
                <c:pt idx="5410">
                  <c:v>43454.854468344907</c:v>
                </c:pt>
                <c:pt idx="5411">
                  <c:v>43454.864885069444</c:v>
                </c:pt>
                <c:pt idx="5412">
                  <c:v>43454.875301793982</c:v>
                </c:pt>
                <c:pt idx="5413">
                  <c:v>43454.885718518519</c:v>
                </c:pt>
                <c:pt idx="5414">
                  <c:v>43454.896135243056</c:v>
                </c:pt>
                <c:pt idx="5415">
                  <c:v>43454.906551967593</c:v>
                </c:pt>
                <c:pt idx="5416">
                  <c:v>43454.91696869213</c:v>
                </c:pt>
                <c:pt idx="5417">
                  <c:v>43454.927385416668</c:v>
                </c:pt>
                <c:pt idx="5418">
                  <c:v>43454.937802141205</c:v>
                </c:pt>
                <c:pt idx="5419">
                  <c:v>43454.948218865742</c:v>
                </c:pt>
                <c:pt idx="5420">
                  <c:v>43454.958635590279</c:v>
                </c:pt>
                <c:pt idx="5421">
                  <c:v>43454.969052314817</c:v>
                </c:pt>
                <c:pt idx="5422">
                  <c:v>43454.979469039354</c:v>
                </c:pt>
                <c:pt idx="5423">
                  <c:v>43454.989885763891</c:v>
                </c:pt>
                <c:pt idx="5424">
                  <c:v>43455.000302488428</c:v>
                </c:pt>
                <c:pt idx="5425">
                  <c:v>43455.010719212965</c:v>
                </c:pt>
                <c:pt idx="5426">
                  <c:v>43455.021135937503</c:v>
                </c:pt>
                <c:pt idx="5427">
                  <c:v>43455.03155266204</c:v>
                </c:pt>
                <c:pt idx="5428">
                  <c:v>43455.041969386577</c:v>
                </c:pt>
                <c:pt idx="5429">
                  <c:v>43455.052386111114</c:v>
                </c:pt>
                <c:pt idx="5430">
                  <c:v>43455.062802835651</c:v>
                </c:pt>
                <c:pt idx="5431">
                  <c:v>43455.073219560189</c:v>
                </c:pt>
                <c:pt idx="5432">
                  <c:v>43455.083636284726</c:v>
                </c:pt>
                <c:pt idx="5433">
                  <c:v>43455.094053009256</c:v>
                </c:pt>
                <c:pt idx="5434">
                  <c:v>43455.104469733793</c:v>
                </c:pt>
                <c:pt idx="5435">
                  <c:v>43455.11488645833</c:v>
                </c:pt>
                <c:pt idx="5436">
                  <c:v>43455.125303182867</c:v>
                </c:pt>
                <c:pt idx="5437">
                  <c:v>43455.135719907405</c:v>
                </c:pt>
                <c:pt idx="5438">
                  <c:v>43455.146136631942</c:v>
                </c:pt>
                <c:pt idx="5439">
                  <c:v>43455.156553356479</c:v>
                </c:pt>
                <c:pt idx="5440">
                  <c:v>43455.166970081016</c:v>
                </c:pt>
                <c:pt idx="5441">
                  <c:v>43455.177386805553</c:v>
                </c:pt>
                <c:pt idx="5442">
                  <c:v>43455.187803530091</c:v>
                </c:pt>
                <c:pt idx="5443">
                  <c:v>43455.198220254628</c:v>
                </c:pt>
                <c:pt idx="5444">
                  <c:v>43455.208636979165</c:v>
                </c:pt>
                <c:pt idx="5445">
                  <c:v>43455.219053703702</c:v>
                </c:pt>
                <c:pt idx="5446">
                  <c:v>43455.229470428239</c:v>
                </c:pt>
                <c:pt idx="5447">
                  <c:v>43455.239887152777</c:v>
                </c:pt>
                <c:pt idx="5448">
                  <c:v>43455.250303877314</c:v>
                </c:pt>
                <c:pt idx="5449">
                  <c:v>43455.260720601851</c:v>
                </c:pt>
                <c:pt idx="5450">
                  <c:v>43455.271137326388</c:v>
                </c:pt>
                <c:pt idx="5451">
                  <c:v>43455.281554050925</c:v>
                </c:pt>
                <c:pt idx="5452">
                  <c:v>43455.291970775463</c:v>
                </c:pt>
                <c:pt idx="5453">
                  <c:v>43455.3023875</c:v>
                </c:pt>
                <c:pt idx="5454">
                  <c:v>43455.312804224537</c:v>
                </c:pt>
                <c:pt idx="5455">
                  <c:v>43455.323220949074</c:v>
                </c:pt>
                <c:pt idx="5456">
                  <c:v>43455.333637673612</c:v>
                </c:pt>
                <c:pt idx="5457">
                  <c:v>43455.344054398149</c:v>
                </c:pt>
                <c:pt idx="5458">
                  <c:v>43455.354471122686</c:v>
                </c:pt>
                <c:pt idx="5459">
                  <c:v>43455.364887847223</c:v>
                </c:pt>
                <c:pt idx="5460">
                  <c:v>43455.37530457176</c:v>
                </c:pt>
                <c:pt idx="5461">
                  <c:v>43455.385721296298</c:v>
                </c:pt>
                <c:pt idx="5462">
                  <c:v>43455.396138020835</c:v>
                </c:pt>
                <c:pt idx="5463">
                  <c:v>43455.406554745372</c:v>
                </c:pt>
                <c:pt idx="5464">
                  <c:v>43455.416971469909</c:v>
                </c:pt>
                <c:pt idx="5465">
                  <c:v>43455.427388194446</c:v>
                </c:pt>
                <c:pt idx="5466">
                  <c:v>43455.437804918984</c:v>
                </c:pt>
                <c:pt idx="5467">
                  <c:v>43455.448221643521</c:v>
                </c:pt>
                <c:pt idx="5468">
                  <c:v>43455.458638368058</c:v>
                </c:pt>
                <c:pt idx="5469">
                  <c:v>43455.469055092595</c:v>
                </c:pt>
                <c:pt idx="5470">
                  <c:v>43455.479471817132</c:v>
                </c:pt>
                <c:pt idx="5471">
                  <c:v>43455.48988854167</c:v>
                </c:pt>
                <c:pt idx="5472">
                  <c:v>43455.500305266207</c:v>
                </c:pt>
                <c:pt idx="5473">
                  <c:v>43455.510721990744</c:v>
                </c:pt>
                <c:pt idx="5474">
                  <c:v>43455.521138715281</c:v>
                </c:pt>
                <c:pt idx="5475">
                  <c:v>43455.531555439811</c:v>
                </c:pt>
                <c:pt idx="5476">
                  <c:v>43455.541972164348</c:v>
                </c:pt>
                <c:pt idx="5477">
                  <c:v>43455.552388888886</c:v>
                </c:pt>
                <c:pt idx="5478">
                  <c:v>43455.562805613423</c:v>
                </c:pt>
                <c:pt idx="5479">
                  <c:v>43455.57322233796</c:v>
                </c:pt>
                <c:pt idx="5480">
                  <c:v>43455.583639062497</c:v>
                </c:pt>
                <c:pt idx="5481">
                  <c:v>43455.594055787034</c:v>
                </c:pt>
                <c:pt idx="5482">
                  <c:v>43455.604472511572</c:v>
                </c:pt>
                <c:pt idx="5483">
                  <c:v>43455.614889236109</c:v>
                </c:pt>
                <c:pt idx="5484">
                  <c:v>43455.625305960646</c:v>
                </c:pt>
                <c:pt idx="5485">
                  <c:v>43455.635722685183</c:v>
                </c:pt>
                <c:pt idx="5486">
                  <c:v>43455.64613940972</c:v>
                </c:pt>
                <c:pt idx="5487">
                  <c:v>43455.656556134258</c:v>
                </c:pt>
                <c:pt idx="5488">
                  <c:v>43455.666972858795</c:v>
                </c:pt>
                <c:pt idx="5489">
                  <c:v>43455.677389583332</c:v>
                </c:pt>
                <c:pt idx="5490">
                  <c:v>43455.687806307869</c:v>
                </c:pt>
                <c:pt idx="5491">
                  <c:v>43455.698223032407</c:v>
                </c:pt>
                <c:pt idx="5492">
                  <c:v>43455.708639756944</c:v>
                </c:pt>
                <c:pt idx="5493">
                  <c:v>43455.719056481481</c:v>
                </c:pt>
                <c:pt idx="5494">
                  <c:v>43455.729473206018</c:v>
                </c:pt>
                <c:pt idx="5495">
                  <c:v>43455.739889930555</c:v>
                </c:pt>
                <c:pt idx="5496">
                  <c:v>43455.750306655093</c:v>
                </c:pt>
                <c:pt idx="5497">
                  <c:v>43455.76072337963</c:v>
                </c:pt>
                <c:pt idx="5498">
                  <c:v>43455.771140104167</c:v>
                </c:pt>
                <c:pt idx="5499">
                  <c:v>43455.781556828704</c:v>
                </c:pt>
                <c:pt idx="5500">
                  <c:v>43455.791973553241</c:v>
                </c:pt>
                <c:pt idx="5501">
                  <c:v>43455.802390277779</c:v>
                </c:pt>
                <c:pt idx="5502">
                  <c:v>43455.812807002316</c:v>
                </c:pt>
                <c:pt idx="5503">
                  <c:v>43455.823223726853</c:v>
                </c:pt>
                <c:pt idx="5504">
                  <c:v>43455.83364045139</c:v>
                </c:pt>
                <c:pt idx="5505">
                  <c:v>43455.844057175927</c:v>
                </c:pt>
                <c:pt idx="5506">
                  <c:v>43455.854473900465</c:v>
                </c:pt>
                <c:pt idx="5507">
                  <c:v>43455.864890625002</c:v>
                </c:pt>
                <c:pt idx="5508">
                  <c:v>43455.875307349539</c:v>
                </c:pt>
                <c:pt idx="5509">
                  <c:v>43455.885724074076</c:v>
                </c:pt>
                <c:pt idx="5510">
                  <c:v>43455.896140798613</c:v>
                </c:pt>
                <c:pt idx="5511">
                  <c:v>43455.906557523151</c:v>
                </c:pt>
                <c:pt idx="5512">
                  <c:v>43455.916974247688</c:v>
                </c:pt>
                <c:pt idx="5513">
                  <c:v>43455.927390972225</c:v>
                </c:pt>
                <c:pt idx="5514">
                  <c:v>43455.937807696762</c:v>
                </c:pt>
                <c:pt idx="5515">
                  <c:v>43455.9482244213</c:v>
                </c:pt>
                <c:pt idx="5516">
                  <c:v>43455.958641145837</c:v>
                </c:pt>
                <c:pt idx="5517">
                  <c:v>43455.969057870374</c:v>
                </c:pt>
                <c:pt idx="5518">
                  <c:v>43455.979474594904</c:v>
                </c:pt>
                <c:pt idx="5519">
                  <c:v>43455.989891319441</c:v>
                </c:pt>
                <c:pt idx="5520">
                  <c:v>43456.000308043978</c:v>
                </c:pt>
                <c:pt idx="5521">
                  <c:v>43456.010724768516</c:v>
                </c:pt>
                <c:pt idx="5522">
                  <c:v>43456.021141493053</c:v>
                </c:pt>
                <c:pt idx="5523">
                  <c:v>43456.03155821759</c:v>
                </c:pt>
                <c:pt idx="5524">
                  <c:v>43456.041974942127</c:v>
                </c:pt>
                <c:pt idx="5525">
                  <c:v>43456.052391666664</c:v>
                </c:pt>
                <c:pt idx="5526">
                  <c:v>43456.062808391202</c:v>
                </c:pt>
                <c:pt idx="5527">
                  <c:v>43456.073225115739</c:v>
                </c:pt>
                <c:pt idx="5528">
                  <c:v>43456.083641840276</c:v>
                </c:pt>
                <c:pt idx="5529">
                  <c:v>43456.094058564813</c:v>
                </c:pt>
                <c:pt idx="5530">
                  <c:v>43456.10447528935</c:v>
                </c:pt>
                <c:pt idx="5531">
                  <c:v>43456.114892013888</c:v>
                </c:pt>
                <c:pt idx="5532">
                  <c:v>43456.125308738425</c:v>
                </c:pt>
                <c:pt idx="5533">
                  <c:v>43456.135725462962</c:v>
                </c:pt>
                <c:pt idx="5534">
                  <c:v>43456.146142187499</c:v>
                </c:pt>
                <c:pt idx="5535">
                  <c:v>43456.156558912036</c:v>
                </c:pt>
                <c:pt idx="5536">
                  <c:v>43456.166975636574</c:v>
                </c:pt>
                <c:pt idx="5537">
                  <c:v>43456.177392361111</c:v>
                </c:pt>
                <c:pt idx="5538">
                  <c:v>43456.187809085648</c:v>
                </c:pt>
                <c:pt idx="5539">
                  <c:v>43456.198225810185</c:v>
                </c:pt>
                <c:pt idx="5540">
                  <c:v>43456.208642534722</c:v>
                </c:pt>
                <c:pt idx="5541">
                  <c:v>43456.21905925926</c:v>
                </c:pt>
                <c:pt idx="5542">
                  <c:v>43456.229475983797</c:v>
                </c:pt>
                <c:pt idx="5543">
                  <c:v>43456.239892708334</c:v>
                </c:pt>
                <c:pt idx="5544">
                  <c:v>43456.250309432871</c:v>
                </c:pt>
                <c:pt idx="5545">
                  <c:v>43456.260726157408</c:v>
                </c:pt>
                <c:pt idx="5546">
                  <c:v>43456.271142881946</c:v>
                </c:pt>
                <c:pt idx="5547">
                  <c:v>43456.281559606483</c:v>
                </c:pt>
                <c:pt idx="5548">
                  <c:v>43456.29197633102</c:v>
                </c:pt>
                <c:pt idx="5549">
                  <c:v>43456.302393055557</c:v>
                </c:pt>
                <c:pt idx="5550">
                  <c:v>43456.312809780095</c:v>
                </c:pt>
                <c:pt idx="5551">
                  <c:v>43456.323226504632</c:v>
                </c:pt>
                <c:pt idx="5552">
                  <c:v>43456.333643229169</c:v>
                </c:pt>
                <c:pt idx="5553">
                  <c:v>43456.344059953706</c:v>
                </c:pt>
                <c:pt idx="5554">
                  <c:v>43456.354476678243</c:v>
                </c:pt>
                <c:pt idx="5555">
                  <c:v>43456.364893402781</c:v>
                </c:pt>
                <c:pt idx="5556">
                  <c:v>43456.375310127318</c:v>
                </c:pt>
                <c:pt idx="5557">
                  <c:v>43456.385726851855</c:v>
                </c:pt>
                <c:pt idx="5558">
                  <c:v>43456.396143576392</c:v>
                </c:pt>
                <c:pt idx="5559">
                  <c:v>43456.406560300929</c:v>
                </c:pt>
                <c:pt idx="5560">
                  <c:v>43456.416977025459</c:v>
                </c:pt>
                <c:pt idx="5561">
                  <c:v>43456.427393749997</c:v>
                </c:pt>
                <c:pt idx="5562">
                  <c:v>43456.437810474534</c:v>
                </c:pt>
                <c:pt idx="5563">
                  <c:v>43456.448227199071</c:v>
                </c:pt>
                <c:pt idx="5564">
                  <c:v>43456.458643923608</c:v>
                </c:pt>
                <c:pt idx="5565">
                  <c:v>43456.469060648145</c:v>
                </c:pt>
                <c:pt idx="5566">
                  <c:v>43456.479477372683</c:v>
                </c:pt>
                <c:pt idx="5567">
                  <c:v>43456.48989409722</c:v>
                </c:pt>
                <c:pt idx="5568">
                  <c:v>43456.500310821757</c:v>
                </c:pt>
                <c:pt idx="5569">
                  <c:v>43456.510727546294</c:v>
                </c:pt>
                <c:pt idx="5570">
                  <c:v>43456.521144270831</c:v>
                </c:pt>
                <c:pt idx="5571">
                  <c:v>43456.531560995369</c:v>
                </c:pt>
                <c:pt idx="5572">
                  <c:v>43456.541977719906</c:v>
                </c:pt>
                <c:pt idx="5573">
                  <c:v>43456.552394444443</c:v>
                </c:pt>
                <c:pt idx="5574">
                  <c:v>43456.56281116898</c:v>
                </c:pt>
                <c:pt idx="5575">
                  <c:v>43456.573227893517</c:v>
                </c:pt>
                <c:pt idx="5576">
                  <c:v>43456.583644618055</c:v>
                </c:pt>
                <c:pt idx="5577">
                  <c:v>43456.594061342592</c:v>
                </c:pt>
                <c:pt idx="5578">
                  <c:v>43456.604478067129</c:v>
                </c:pt>
                <c:pt idx="5579">
                  <c:v>43456.614894791666</c:v>
                </c:pt>
                <c:pt idx="5580">
                  <c:v>43456.625311516204</c:v>
                </c:pt>
                <c:pt idx="5581">
                  <c:v>43456.635728240741</c:v>
                </c:pt>
                <c:pt idx="5582">
                  <c:v>43456.646144965278</c:v>
                </c:pt>
                <c:pt idx="5583">
                  <c:v>43456.656561689815</c:v>
                </c:pt>
                <c:pt idx="5584">
                  <c:v>43456.666978414352</c:v>
                </c:pt>
                <c:pt idx="5585">
                  <c:v>43456.67739513889</c:v>
                </c:pt>
                <c:pt idx="5586">
                  <c:v>43456.687811863427</c:v>
                </c:pt>
                <c:pt idx="5587">
                  <c:v>43456.698228587964</c:v>
                </c:pt>
                <c:pt idx="5588">
                  <c:v>43456.708645312501</c:v>
                </c:pt>
                <c:pt idx="5589">
                  <c:v>43456.719062037038</c:v>
                </c:pt>
                <c:pt idx="5590">
                  <c:v>43456.729478761576</c:v>
                </c:pt>
                <c:pt idx="5591">
                  <c:v>43456.739895486113</c:v>
                </c:pt>
                <c:pt idx="5592">
                  <c:v>43456.75031221065</c:v>
                </c:pt>
                <c:pt idx="5593">
                  <c:v>43456.760728935187</c:v>
                </c:pt>
                <c:pt idx="5594">
                  <c:v>43456.771145659724</c:v>
                </c:pt>
                <c:pt idx="5595">
                  <c:v>43456.781562384262</c:v>
                </c:pt>
                <c:pt idx="5596">
                  <c:v>43456.791979108799</c:v>
                </c:pt>
                <c:pt idx="5597">
                  <c:v>43456.802395833336</c:v>
                </c:pt>
                <c:pt idx="5598">
                  <c:v>43456.812812557873</c:v>
                </c:pt>
                <c:pt idx="5599">
                  <c:v>43456.82322928241</c:v>
                </c:pt>
                <c:pt idx="5600">
                  <c:v>43456.833646006948</c:v>
                </c:pt>
                <c:pt idx="5601">
                  <c:v>43456.844062731485</c:v>
                </c:pt>
                <c:pt idx="5602">
                  <c:v>43456.854479456022</c:v>
                </c:pt>
                <c:pt idx="5603">
                  <c:v>43456.864896180552</c:v>
                </c:pt>
                <c:pt idx="5604">
                  <c:v>43456.875312905089</c:v>
                </c:pt>
                <c:pt idx="5605">
                  <c:v>43456.885729629626</c:v>
                </c:pt>
                <c:pt idx="5606">
                  <c:v>43456.896146354164</c:v>
                </c:pt>
                <c:pt idx="5607">
                  <c:v>43456.906563078701</c:v>
                </c:pt>
                <c:pt idx="5608">
                  <c:v>43456.916979803238</c:v>
                </c:pt>
                <c:pt idx="5609">
                  <c:v>43456.927396527775</c:v>
                </c:pt>
                <c:pt idx="5610">
                  <c:v>43456.937813252312</c:v>
                </c:pt>
                <c:pt idx="5611">
                  <c:v>43456.94822997685</c:v>
                </c:pt>
                <c:pt idx="5612">
                  <c:v>43456.958646701387</c:v>
                </c:pt>
                <c:pt idx="5613">
                  <c:v>43456.969063425924</c:v>
                </c:pt>
                <c:pt idx="5614">
                  <c:v>43456.979480150461</c:v>
                </c:pt>
                <c:pt idx="5615">
                  <c:v>43456.989896874999</c:v>
                </c:pt>
                <c:pt idx="5616">
                  <c:v>43457.000313599536</c:v>
                </c:pt>
                <c:pt idx="5617">
                  <c:v>43457.010730324073</c:v>
                </c:pt>
                <c:pt idx="5618">
                  <c:v>43457.02114704861</c:v>
                </c:pt>
                <c:pt idx="5619">
                  <c:v>43457.031563773147</c:v>
                </c:pt>
                <c:pt idx="5620">
                  <c:v>43457.041980497685</c:v>
                </c:pt>
                <c:pt idx="5621">
                  <c:v>43457.052397222222</c:v>
                </c:pt>
                <c:pt idx="5622">
                  <c:v>43457.062813946759</c:v>
                </c:pt>
                <c:pt idx="5623">
                  <c:v>43457.073230671296</c:v>
                </c:pt>
                <c:pt idx="5624">
                  <c:v>43457.083647395833</c:v>
                </c:pt>
                <c:pt idx="5625">
                  <c:v>43457.094064120371</c:v>
                </c:pt>
                <c:pt idx="5626">
                  <c:v>43457.104480844908</c:v>
                </c:pt>
                <c:pt idx="5627">
                  <c:v>43457.114897569445</c:v>
                </c:pt>
                <c:pt idx="5628">
                  <c:v>43457.125314293982</c:v>
                </c:pt>
                <c:pt idx="5629">
                  <c:v>43457.135731018519</c:v>
                </c:pt>
                <c:pt idx="5630">
                  <c:v>43457.146147743057</c:v>
                </c:pt>
                <c:pt idx="5631">
                  <c:v>43457.156564467594</c:v>
                </c:pt>
                <c:pt idx="5632">
                  <c:v>43457.166981192131</c:v>
                </c:pt>
                <c:pt idx="5633">
                  <c:v>43457.177397916668</c:v>
                </c:pt>
                <c:pt idx="5634">
                  <c:v>43457.187814641205</c:v>
                </c:pt>
                <c:pt idx="5635">
                  <c:v>43457.198231365743</c:v>
                </c:pt>
                <c:pt idx="5636">
                  <c:v>43457.20864809028</c:v>
                </c:pt>
                <c:pt idx="5637">
                  <c:v>43457.219064814817</c:v>
                </c:pt>
                <c:pt idx="5638">
                  <c:v>43457.229481539354</c:v>
                </c:pt>
                <c:pt idx="5639">
                  <c:v>43457.239898263892</c:v>
                </c:pt>
                <c:pt idx="5640">
                  <c:v>43457.250314988429</c:v>
                </c:pt>
                <c:pt idx="5641">
                  <c:v>43457.260731712966</c:v>
                </c:pt>
                <c:pt idx="5642">
                  <c:v>43457.271148437503</c:v>
                </c:pt>
                <c:pt idx="5643">
                  <c:v>43457.28156516204</c:v>
                </c:pt>
                <c:pt idx="5644">
                  <c:v>43457.291981886578</c:v>
                </c:pt>
                <c:pt idx="5645">
                  <c:v>43457.302398611107</c:v>
                </c:pt>
                <c:pt idx="5646">
                  <c:v>43457.312815335645</c:v>
                </c:pt>
                <c:pt idx="5647">
                  <c:v>43457.323232060182</c:v>
                </c:pt>
                <c:pt idx="5648">
                  <c:v>43457.333648784719</c:v>
                </c:pt>
                <c:pt idx="5649">
                  <c:v>43457.344065509256</c:v>
                </c:pt>
                <c:pt idx="5650">
                  <c:v>43457.354482233794</c:v>
                </c:pt>
                <c:pt idx="5651">
                  <c:v>43457.364898958331</c:v>
                </c:pt>
                <c:pt idx="5652">
                  <c:v>43457.375315682868</c:v>
                </c:pt>
                <c:pt idx="5653">
                  <c:v>43457.385732407405</c:v>
                </c:pt>
                <c:pt idx="5654">
                  <c:v>43457.396149131942</c:v>
                </c:pt>
                <c:pt idx="5655">
                  <c:v>43457.40656585648</c:v>
                </c:pt>
                <c:pt idx="5656">
                  <c:v>43457.416982581017</c:v>
                </c:pt>
                <c:pt idx="5657">
                  <c:v>43457.427399305554</c:v>
                </c:pt>
                <c:pt idx="5658">
                  <c:v>43457.437816030091</c:v>
                </c:pt>
                <c:pt idx="5659">
                  <c:v>43457.448232754628</c:v>
                </c:pt>
                <c:pt idx="5660">
                  <c:v>43457.458649479166</c:v>
                </c:pt>
                <c:pt idx="5661">
                  <c:v>43457.469066203703</c:v>
                </c:pt>
                <c:pt idx="5662">
                  <c:v>43457.47948292824</c:v>
                </c:pt>
                <c:pt idx="5663">
                  <c:v>43457.489899652777</c:v>
                </c:pt>
                <c:pt idx="5664">
                  <c:v>43457.500316377314</c:v>
                </c:pt>
                <c:pt idx="5665">
                  <c:v>43457.510733101852</c:v>
                </c:pt>
                <c:pt idx="5666">
                  <c:v>43457.521149826389</c:v>
                </c:pt>
                <c:pt idx="5667">
                  <c:v>43457.531566550926</c:v>
                </c:pt>
                <c:pt idx="5668">
                  <c:v>43457.541983275463</c:v>
                </c:pt>
                <c:pt idx="5669">
                  <c:v>43457.5524</c:v>
                </c:pt>
                <c:pt idx="5670">
                  <c:v>43457.562816724538</c:v>
                </c:pt>
                <c:pt idx="5671">
                  <c:v>43457.573233449075</c:v>
                </c:pt>
                <c:pt idx="5672">
                  <c:v>43457.583650173612</c:v>
                </c:pt>
                <c:pt idx="5673">
                  <c:v>43457.594066898149</c:v>
                </c:pt>
                <c:pt idx="5674">
                  <c:v>43457.604483622687</c:v>
                </c:pt>
                <c:pt idx="5675">
                  <c:v>43457.614900347224</c:v>
                </c:pt>
                <c:pt idx="5676">
                  <c:v>43457.625317071761</c:v>
                </c:pt>
                <c:pt idx="5677">
                  <c:v>43457.635733796298</c:v>
                </c:pt>
                <c:pt idx="5678">
                  <c:v>43457.646150520835</c:v>
                </c:pt>
                <c:pt idx="5679">
                  <c:v>43457.656567245373</c:v>
                </c:pt>
                <c:pt idx="5680">
                  <c:v>43457.66698396991</c:v>
                </c:pt>
                <c:pt idx="5681">
                  <c:v>43457.677400694447</c:v>
                </c:pt>
                <c:pt idx="5682">
                  <c:v>43457.687817418984</c:v>
                </c:pt>
                <c:pt idx="5683">
                  <c:v>43457.698234143521</c:v>
                </c:pt>
                <c:pt idx="5684">
                  <c:v>43457.708650868059</c:v>
                </c:pt>
                <c:pt idx="5685">
                  <c:v>43457.719067592596</c:v>
                </c:pt>
                <c:pt idx="5686">
                  <c:v>43457.729484317133</c:v>
                </c:pt>
                <c:pt idx="5687">
                  <c:v>43457.73990104167</c:v>
                </c:pt>
                <c:pt idx="5688">
                  <c:v>43457.7503177662</c:v>
                </c:pt>
                <c:pt idx="5689">
                  <c:v>43457.760734490737</c:v>
                </c:pt>
                <c:pt idx="5690">
                  <c:v>43457.771151215275</c:v>
                </c:pt>
                <c:pt idx="5691">
                  <c:v>43457.781567939812</c:v>
                </c:pt>
                <c:pt idx="5692">
                  <c:v>43457.791984664349</c:v>
                </c:pt>
                <c:pt idx="5693">
                  <c:v>43457.802401388886</c:v>
                </c:pt>
                <c:pt idx="5694">
                  <c:v>43457.812818113423</c:v>
                </c:pt>
                <c:pt idx="5695">
                  <c:v>43457.823234837961</c:v>
                </c:pt>
                <c:pt idx="5696">
                  <c:v>43457.833651562498</c:v>
                </c:pt>
                <c:pt idx="5697">
                  <c:v>43457.844068287035</c:v>
                </c:pt>
                <c:pt idx="5698">
                  <c:v>43457.854485011572</c:v>
                </c:pt>
                <c:pt idx="5699">
                  <c:v>43457.864901736109</c:v>
                </c:pt>
                <c:pt idx="5700">
                  <c:v>43457.875318460647</c:v>
                </c:pt>
                <c:pt idx="5701">
                  <c:v>43457.885735185184</c:v>
                </c:pt>
                <c:pt idx="5702">
                  <c:v>43457.896151909721</c:v>
                </c:pt>
                <c:pt idx="5703">
                  <c:v>43457.906568634258</c:v>
                </c:pt>
                <c:pt idx="5704">
                  <c:v>43457.916985358796</c:v>
                </c:pt>
                <c:pt idx="5705">
                  <c:v>43457.927402083333</c:v>
                </c:pt>
                <c:pt idx="5706">
                  <c:v>43457.93781880787</c:v>
                </c:pt>
                <c:pt idx="5707">
                  <c:v>43457.948235532407</c:v>
                </c:pt>
                <c:pt idx="5708">
                  <c:v>43457.958652256944</c:v>
                </c:pt>
                <c:pt idx="5709">
                  <c:v>43457.969068981482</c:v>
                </c:pt>
                <c:pt idx="5710">
                  <c:v>43457.979485706019</c:v>
                </c:pt>
                <c:pt idx="5711">
                  <c:v>43457.989902430556</c:v>
                </c:pt>
                <c:pt idx="5712">
                  <c:v>43458.000319155093</c:v>
                </c:pt>
                <c:pt idx="5713">
                  <c:v>43458.01073587963</c:v>
                </c:pt>
                <c:pt idx="5714">
                  <c:v>43458.021152604168</c:v>
                </c:pt>
                <c:pt idx="5715">
                  <c:v>43458.031569328705</c:v>
                </c:pt>
                <c:pt idx="5716">
                  <c:v>43458.041986053242</c:v>
                </c:pt>
                <c:pt idx="5717">
                  <c:v>43458.052402777779</c:v>
                </c:pt>
                <c:pt idx="5718">
                  <c:v>43458.062819502316</c:v>
                </c:pt>
                <c:pt idx="5719">
                  <c:v>43458.073236226854</c:v>
                </c:pt>
                <c:pt idx="5720">
                  <c:v>43458.083652951391</c:v>
                </c:pt>
                <c:pt idx="5721">
                  <c:v>43458.094069675928</c:v>
                </c:pt>
                <c:pt idx="5722">
                  <c:v>43458.104486400465</c:v>
                </c:pt>
                <c:pt idx="5723">
                  <c:v>43458.114903125002</c:v>
                </c:pt>
                <c:pt idx="5724">
                  <c:v>43458.12531984954</c:v>
                </c:pt>
                <c:pt idx="5725">
                  <c:v>43458.135736574077</c:v>
                </c:pt>
                <c:pt idx="5726">
                  <c:v>43458.146153298614</c:v>
                </c:pt>
                <c:pt idx="5727">
                  <c:v>43458.156570023151</c:v>
                </c:pt>
                <c:pt idx="5728">
                  <c:v>43458.166986747688</c:v>
                </c:pt>
                <c:pt idx="5729">
                  <c:v>43458.177403472226</c:v>
                </c:pt>
                <c:pt idx="5730">
                  <c:v>43458.187820196756</c:v>
                </c:pt>
                <c:pt idx="5731">
                  <c:v>43458.198236921293</c:v>
                </c:pt>
                <c:pt idx="5732">
                  <c:v>43458.20865364583</c:v>
                </c:pt>
                <c:pt idx="5733">
                  <c:v>43458.219070370367</c:v>
                </c:pt>
                <c:pt idx="5734">
                  <c:v>43458.229487094904</c:v>
                </c:pt>
                <c:pt idx="5735">
                  <c:v>43458.239903819442</c:v>
                </c:pt>
                <c:pt idx="5736">
                  <c:v>43458.250320543979</c:v>
                </c:pt>
                <c:pt idx="5737">
                  <c:v>43458.260737268516</c:v>
                </c:pt>
                <c:pt idx="5738">
                  <c:v>43458.271153993053</c:v>
                </c:pt>
                <c:pt idx="5739">
                  <c:v>43458.281570717591</c:v>
                </c:pt>
                <c:pt idx="5740">
                  <c:v>43458.291987442128</c:v>
                </c:pt>
                <c:pt idx="5741">
                  <c:v>43458.302404166665</c:v>
                </c:pt>
                <c:pt idx="5742">
                  <c:v>43458.312820891202</c:v>
                </c:pt>
                <c:pt idx="5743">
                  <c:v>43458.323237615739</c:v>
                </c:pt>
                <c:pt idx="5744">
                  <c:v>43458.333654340277</c:v>
                </c:pt>
                <c:pt idx="5745">
                  <c:v>43458.344071064814</c:v>
                </c:pt>
                <c:pt idx="5746">
                  <c:v>43458.354487789351</c:v>
                </c:pt>
                <c:pt idx="5747">
                  <c:v>43458.364904513888</c:v>
                </c:pt>
                <c:pt idx="5748">
                  <c:v>43458.375321238425</c:v>
                </c:pt>
                <c:pt idx="5749">
                  <c:v>43458.385737962963</c:v>
                </c:pt>
                <c:pt idx="5750">
                  <c:v>43458.3961546875</c:v>
                </c:pt>
                <c:pt idx="5751">
                  <c:v>43458.406571412037</c:v>
                </c:pt>
                <c:pt idx="5752">
                  <c:v>43458.416988136574</c:v>
                </c:pt>
                <c:pt idx="5753">
                  <c:v>43458.427404861111</c:v>
                </c:pt>
                <c:pt idx="5754">
                  <c:v>43458.437821585649</c:v>
                </c:pt>
                <c:pt idx="5755">
                  <c:v>43458.448238310186</c:v>
                </c:pt>
                <c:pt idx="5756">
                  <c:v>43458.458655034723</c:v>
                </c:pt>
                <c:pt idx="5757">
                  <c:v>43458.46907175926</c:v>
                </c:pt>
                <c:pt idx="5758">
                  <c:v>43458.479488483797</c:v>
                </c:pt>
                <c:pt idx="5759">
                  <c:v>43458.489905208335</c:v>
                </c:pt>
                <c:pt idx="5760">
                  <c:v>43458.500321932872</c:v>
                </c:pt>
                <c:pt idx="5761">
                  <c:v>43458.510738657409</c:v>
                </c:pt>
                <c:pt idx="5762">
                  <c:v>43458.521155381946</c:v>
                </c:pt>
                <c:pt idx="5763">
                  <c:v>43458.531572106484</c:v>
                </c:pt>
                <c:pt idx="5764">
                  <c:v>43458.541988831021</c:v>
                </c:pt>
                <c:pt idx="5765">
                  <c:v>43458.552405555558</c:v>
                </c:pt>
                <c:pt idx="5766">
                  <c:v>43458.562822280095</c:v>
                </c:pt>
                <c:pt idx="5767">
                  <c:v>43458.573239004632</c:v>
                </c:pt>
                <c:pt idx="5768">
                  <c:v>43458.58365572917</c:v>
                </c:pt>
                <c:pt idx="5769">
                  <c:v>43458.594072453707</c:v>
                </c:pt>
                <c:pt idx="5770">
                  <c:v>43458.604489178244</c:v>
                </c:pt>
                <c:pt idx="5771">
                  <c:v>43458.614905902781</c:v>
                </c:pt>
                <c:pt idx="5772">
                  <c:v>43458.625322627318</c:v>
                </c:pt>
                <c:pt idx="5773">
                  <c:v>43458.635739351848</c:v>
                </c:pt>
                <c:pt idx="5774">
                  <c:v>43458.646156076386</c:v>
                </c:pt>
                <c:pt idx="5775">
                  <c:v>43458.656572800923</c:v>
                </c:pt>
                <c:pt idx="5776">
                  <c:v>43458.66698952546</c:v>
                </c:pt>
                <c:pt idx="5777">
                  <c:v>43458.677406249997</c:v>
                </c:pt>
                <c:pt idx="5778">
                  <c:v>43458.687822974534</c:v>
                </c:pt>
                <c:pt idx="5779">
                  <c:v>43458.698239699072</c:v>
                </c:pt>
                <c:pt idx="5780">
                  <c:v>43458.708656423609</c:v>
                </c:pt>
                <c:pt idx="5781">
                  <c:v>43458.719073148146</c:v>
                </c:pt>
                <c:pt idx="5782">
                  <c:v>43458.729489872683</c:v>
                </c:pt>
                <c:pt idx="5783">
                  <c:v>43458.73990659722</c:v>
                </c:pt>
                <c:pt idx="5784">
                  <c:v>43458.750323321758</c:v>
                </c:pt>
                <c:pt idx="5785">
                  <c:v>43458.760740046295</c:v>
                </c:pt>
                <c:pt idx="5786">
                  <c:v>43458.771156770832</c:v>
                </c:pt>
                <c:pt idx="5787">
                  <c:v>43458.781573495369</c:v>
                </c:pt>
                <c:pt idx="5788">
                  <c:v>43458.791990219906</c:v>
                </c:pt>
                <c:pt idx="5789">
                  <c:v>43458.802406944444</c:v>
                </c:pt>
                <c:pt idx="5790">
                  <c:v>43458.812823668981</c:v>
                </c:pt>
                <c:pt idx="5791">
                  <c:v>43458.823240393518</c:v>
                </c:pt>
                <c:pt idx="5792">
                  <c:v>43458.833657118055</c:v>
                </c:pt>
                <c:pt idx="5793">
                  <c:v>43458.844073842592</c:v>
                </c:pt>
                <c:pt idx="5794">
                  <c:v>43458.85449056713</c:v>
                </c:pt>
                <c:pt idx="5795">
                  <c:v>43458.864907291667</c:v>
                </c:pt>
                <c:pt idx="5796">
                  <c:v>43458.875324016204</c:v>
                </c:pt>
                <c:pt idx="5797">
                  <c:v>43458.885740740741</c:v>
                </c:pt>
                <c:pt idx="5798">
                  <c:v>43458.896157465279</c:v>
                </c:pt>
                <c:pt idx="5799">
                  <c:v>43458.906574189816</c:v>
                </c:pt>
                <c:pt idx="5800">
                  <c:v>43458.916990914353</c:v>
                </c:pt>
                <c:pt idx="5801">
                  <c:v>43458.92740763889</c:v>
                </c:pt>
                <c:pt idx="5802">
                  <c:v>43458.937824363427</c:v>
                </c:pt>
                <c:pt idx="5803">
                  <c:v>43458.948241087965</c:v>
                </c:pt>
                <c:pt idx="5804">
                  <c:v>43458.958657812502</c:v>
                </c:pt>
                <c:pt idx="5805">
                  <c:v>43458.969074537039</c:v>
                </c:pt>
                <c:pt idx="5806">
                  <c:v>43458.979491261576</c:v>
                </c:pt>
                <c:pt idx="5807">
                  <c:v>43458.989907986113</c:v>
                </c:pt>
                <c:pt idx="5808">
                  <c:v>43459.000324710651</c:v>
                </c:pt>
                <c:pt idx="5809">
                  <c:v>43459.010741435188</c:v>
                </c:pt>
                <c:pt idx="5810">
                  <c:v>43459.021158159725</c:v>
                </c:pt>
                <c:pt idx="5811">
                  <c:v>43459.031574884262</c:v>
                </c:pt>
                <c:pt idx="5812">
                  <c:v>43459.041991608799</c:v>
                </c:pt>
                <c:pt idx="5813">
                  <c:v>43459.052408333337</c:v>
                </c:pt>
                <c:pt idx="5814">
                  <c:v>43459.062825057874</c:v>
                </c:pt>
                <c:pt idx="5815">
                  <c:v>43459.073241782404</c:v>
                </c:pt>
                <c:pt idx="5816">
                  <c:v>43459.083658506941</c:v>
                </c:pt>
                <c:pt idx="5817">
                  <c:v>43459.094075231478</c:v>
                </c:pt>
                <c:pt idx="5818">
                  <c:v>43459.104491956015</c:v>
                </c:pt>
                <c:pt idx="5819">
                  <c:v>43459.114908680553</c:v>
                </c:pt>
                <c:pt idx="5820">
                  <c:v>43459.12532540509</c:v>
                </c:pt>
                <c:pt idx="5821">
                  <c:v>43459.135742129627</c:v>
                </c:pt>
                <c:pt idx="5822">
                  <c:v>43459.146158854164</c:v>
                </c:pt>
                <c:pt idx="5823">
                  <c:v>43459.156575578701</c:v>
                </c:pt>
                <c:pt idx="5824">
                  <c:v>43459.166992303239</c:v>
                </c:pt>
                <c:pt idx="5825">
                  <c:v>43459.177409027776</c:v>
                </c:pt>
                <c:pt idx="5826">
                  <c:v>43459.187825752313</c:v>
                </c:pt>
                <c:pt idx="5827">
                  <c:v>43459.19824247685</c:v>
                </c:pt>
                <c:pt idx="5828">
                  <c:v>43459.208659201387</c:v>
                </c:pt>
                <c:pt idx="5829">
                  <c:v>43459.219075925925</c:v>
                </c:pt>
                <c:pt idx="5830">
                  <c:v>43459.229492650462</c:v>
                </c:pt>
                <c:pt idx="5831">
                  <c:v>43459.239909374999</c:v>
                </c:pt>
                <c:pt idx="5832">
                  <c:v>43459.250326099536</c:v>
                </c:pt>
                <c:pt idx="5833">
                  <c:v>43459.260742824074</c:v>
                </c:pt>
                <c:pt idx="5834">
                  <c:v>43459.271159548611</c:v>
                </c:pt>
                <c:pt idx="5835">
                  <c:v>43459.281576273148</c:v>
                </c:pt>
                <c:pt idx="5836">
                  <c:v>43459.291992997685</c:v>
                </c:pt>
                <c:pt idx="5837">
                  <c:v>43459.302409722222</c:v>
                </c:pt>
                <c:pt idx="5838">
                  <c:v>43459.31282644676</c:v>
                </c:pt>
                <c:pt idx="5839">
                  <c:v>43459.323243171297</c:v>
                </c:pt>
                <c:pt idx="5840">
                  <c:v>43459.333659895834</c:v>
                </c:pt>
                <c:pt idx="5841">
                  <c:v>43459.344076620371</c:v>
                </c:pt>
                <c:pt idx="5842">
                  <c:v>43459.354493344908</c:v>
                </c:pt>
                <c:pt idx="5843">
                  <c:v>43459.364910069446</c:v>
                </c:pt>
                <c:pt idx="5844">
                  <c:v>43459.375326793983</c:v>
                </c:pt>
                <c:pt idx="5845">
                  <c:v>43459.38574351852</c:v>
                </c:pt>
                <c:pt idx="5846">
                  <c:v>43459.396160243057</c:v>
                </c:pt>
                <c:pt idx="5847">
                  <c:v>43459.406576967594</c:v>
                </c:pt>
                <c:pt idx="5848">
                  <c:v>43459.416993692132</c:v>
                </c:pt>
                <c:pt idx="5849">
                  <c:v>43459.427410416669</c:v>
                </c:pt>
                <c:pt idx="5850">
                  <c:v>43459.437827141206</c:v>
                </c:pt>
                <c:pt idx="5851">
                  <c:v>43459.448243865743</c:v>
                </c:pt>
                <c:pt idx="5852">
                  <c:v>43459.45866059028</c:v>
                </c:pt>
                <c:pt idx="5853">
                  <c:v>43459.469077314818</c:v>
                </c:pt>
                <c:pt idx="5854">
                  <c:v>43459.479494039355</c:v>
                </c:pt>
                <c:pt idx="5855">
                  <c:v>43459.489910763892</c:v>
                </c:pt>
                <c:pt idx="5856">
                  <c:v>43459.500327488429</c:v>
                </c:pt>
                <c:pt idx="5857">
                  <c:v>43459.510744212967</c:v>
                </c:pt>
                <c:pt idx="5858">
                  <c:v>43459.521160937496</c:v>
                </c:pt>
                <c:pt idx="5859">
                  <c:v>43459.531577662034</c:v>
                </c:pt>
                <c:pt idx="5860">
                  <c:v>43459.541994386571</c:v>
                </c:pt>
                <c:pt idx="5861">
                  <c:v>43459.552411111108</c:v>
                </c:pt>
                <c:pt idx="5862">
                  <c:v>43459.562827835645</c:v>
                </c:pt>
                <c:pt idx="5863">
                  <c:v>43459.573244560183</c:v>
                </c:pt>
                <c:pt idx="5864">
                  <c:v>43459.58366128472</c:v>
                </c:pt>
                <c:pt idx="5865">
                  <c:v>43459.594078009257</c:v>
                </c:pt>
                <c:pt idx="5866">
                  <c:v>43459.604494733794</c:v>
                </c:pt>
                <c:pt idx="5867">
                  <c:v>43459.614911458331</c:v>
                </c:pt>
                <c:pt idx="5868">
                  <c:v>43459.625328182869</c:v>
                </c:pt>
                <c:pt idx="5869">
                  <c:v>43459.635744907406</c:v>
                </c:pt>
                <c:pt idx="5870">
                  <c:v>43459.646161631943</c:v>
                </c:pt>
                <c:pt idx="5871">
                  <c:v>43459.65657835648</c:v>
                </c:pt>
                <c:pt idx="5872">
                  <c:v>43459.666995081017</c:v>
                </c:pt>
                <c:pt idx="5873">
                  <c:v>43459.677411805555</c:v>
                </c:pt>
                <c:pt idx="5874">
                  <c:v>43459.687828530092</c:v>
                </c:pt>
                <c:pt idx="5875">
                  <c:v>43459.698245254629</c:v>
                </c:pt>
                <c:pt idx="5876">
                  <c:v>43459.708661979166</c:v>
                </c:pt>
                <c:pt idx="5877">
                  <c:v>43459.719078703703</c:v>
                </c:pt>
                <c:pt idx="5878">
                  <c:v>43459.729495428241</c:v>
                </c:pt>
                <c:pt idx="5879">
                  <c:v>43459.739912152778</c:v>
                </c:pt>
                <c:pt idx="5880">
                  <c:v>43459.750328877315</c:v>
                </c:pt>
                <c:pt idx="5881">
                  <c:v>43459.760745601852</c:v>
                </c:pt>
                <c:pt idx="5882">
                  <c:v>43459.771162326389</c:v>
                </c:pt>
                <c:pt idx="5883">
                  <c:v>43459.781579050927</c:v>
                </c:pt>
                <c:pt idx="5884">
                  <c:v>43459.791995775464</c:v>
                </c:pt>
                <c:pt idx="5885">
                  <c:v>43459.802412500001</c:v>
                </c:pt>
                <c:pt idx="5886">
                  <c:v>43459.812829224538</c:v>
                </c:pt>
                <c:pt idx="5887">
                  <c:v>43459.823245949075</c:v>
                </c:pt>
                <c:pt idx="5888">
                  <c:v>43459.833662673613</c:v>
                </c:pt>
                <c:pt idx="5889">
                  <c:v>43459.84407939815</c:v>
                </c:pt>
                <c:pt idx="5890">
                  <c:v>43459.854496122687</c:v>
                </c:pt>
                <c:pt idx="5891">
                  <c:v>43459.864912847224</c:v>
                </c:pt>
                <c:pt idx="5892">
                  <c:v>43459.875329571762</c:v>
                </c:pt>
                <c:pt idx="5893">
                  <c:v>43459.885746296299</c:v>
                </c:pt>
                <c:pt idx="5894">
                  <c:v>43459.896163020836</c:v>
                </c:pt>
                <c:pt idx="5895">
                  <c:v>43459.906579745373</c:v>
                </c:pt>
                <c:pt idx="5896">
                  <c:v>43459.91699646991</c:v>
                </c:pt>
                <c:pt idx="5897">
                  <c:v>43459.927413194448</c:v>
                </c:pt>
                <c:pt idx="5898">
                  <c:v>43459.937829918985</c:v>
                </c:pt>
                <c:pt idx="5899">
                  <c:v>43459.948246643522</c:v>
                </c:pt>
                <c:pt idx="5900">
                  <c:v>43459.958663368052</c:v>
                </c:pt>
                <c:pt idx="5901">
                  <c:v>43459.969080092589</c:v>
                </c:pt>
                <c:pt idx="5902">
                  <c:v>43459.979496817126</c:v>
                </c:pt>
                <c:pt idx="5903">
                  <c:v>43459.989913541664</c:v>
                </c:pt>
                <c:pt idx="5904">
                  <c:v>43460.000330266201</c:v>
                </c:pt>
                <c:pt idx="5905">
                  <c:v>43460.010746990738</c:v>
                </c:pt>
                <c:pt idx="5906">
                  <c:v>43460.021163715275</c:v>
                </c:pt>
                <c:pt idx="5907">
                  <c:v>43460.031580439812</c:v>
                </c:pt>
                <c:pt idx="5908">
                  <c:v>43460.04199716435</c:v>
                </c:pt>
                <c:pt idx="5909">
                  <c:v>43460.052413888887</c:v>
                </c:pt>
                <c:pt idx="5910">
                  <c:v>43460.062830613424</c:v>
                </c:pt>
                <c:pt idx="5911">
                  <c:v>43460.073247337961</c:v>
                </c:pt>
                <c:pt idx="5912">
                  <c:v>43460.083664062498</c:v>
                </c:pt>
                <c:pt idx="5913">
                  <c:v>43460.094080787036</c:v>
                </c:pt>
                <c:pt idx="5914">
                  <c:v>43460.104497511573</c:v>
                </c:pt>
                <c:pt idx="5915">
                  <c:v>43460.11491423611</c:v>
                </c:pt>
                <c:pt idx="5916">
                  <c:v>43460.125330960647</c:v>
                </c:pt>
                <c:pt idx="5917">
                  <c:v>43460.135747685184</c:v>
                </c:pt>
                <c:pt idx="5918">
                  <c:v>43460.146164409722</c:v>
                </c:pt>
                <c:pt idx="5919">
                  <c:v>43460.156581134259</c:v>
                </c:pt>
                <c:pt idx="5920">
                  <c:v>43460.166997858796</c:v>
                </c:pt>
                <c:pt idx="5921">
                  <c:v>43460.177414583333</c:v>
                </c:pt>
                <c:pt idx="5922">
                  <c:v>43460.187831307871</c:v>
                </c:pt>
                <c:pt idx="5923">
                  <c:v>43460.198248032408</c:v>
                </c:pt>
                <c:pt idx="5924">
                  <c:v>43460.208664756945</c:v>
                </c:pt>
                <c:pt idx="5925">
                  <c:v>43460.219081481482</c:v>
                </c:pt>
                <c:pt idx="5926">
                  <c:v>43460.229498206019</c:v>
                </c:pt>
                <c:pt idx="5927">
                  <c:v>43460.239914930557</c:v>
                </c:pt>
                <c:pt idx="5928">
                  <c:v>43460.250331655094</c:v>
                </c:pt>
                <c:pt idx="5929">
                  <c:v>43460.260748379631</c:v>
                </c:pt>
                <c:pt idx="5930">
                  <c:v>43460.271165104168</c:v>
                </c:pt>
                <c:pt idx="5931">
                  <c:v>43460.281581828705</c:v>
                </c:pt>
                <c:pt idx="5932">
                  <c:v>43460.291998553243</c:v>
                </c:pt>
                <c:pt idx="5933">
                  <c:v>43460.30241527778</c:v>
                </c:pt>
                <c:pt idx="5934">
                  <c:v>43460.312832002317</c:v>
                </c:pt>
                <c:pt idx="5935">
                  <c:v>43460.323248726854</c:v>
                </c:pt>
                <c:pt idx="5936">
                  <c:v>43460.333665451391</c:v>
                </c:pt>
                <c:pt idx="5937">
                  <c:v>43460.344082175929</c:v>
                </c:pt>
                <c:pt idx="5938">
                  <c:v>43460.354498900466</c:v>
                </c:pt>
                <c:pt idx="5939">
                  <c:v>43460.364915625003</c:v>
                </c:pt>
                <c:pt idx="5940">
                  <c:v>43460.37533234954</c:v>
                </c:pt>
                <c:pt idx="5941">
                  <c:v>43460.385749074077</c:v>
                </c:pt>
                <c:pt idx="5942">
                  <c:v>43460.396165798615</c:v>
                </c:pt>
                <c:pt idx="5943">
                  <c:v>43460.406582523145</c:v>
                </c:pt>
                <c:pt idx="5944">
                  <c:v>43460.416999247682</c:v>
                </c:pt>
                <c:pt idx="5945">
                  <c:v>43460.427415972219</c:v>
                </c:pt>
                <c:pt idx="5946">
                  <c:v>43460.437832696756</c:v>
                </c:pt>
                <c:pt idx="5947">
                  <c:v>43460.448249421293</c:v>
                </c:pt>
                <c:pt idx="5948">
                  <c:v>43460.458666145831</c:v>
                </c:pt>
                <c:pt idx="5949">
                  <c:v>43460.469082870368</c:v>
                </c:pt>
                <c:pt idx="5950">
                  <c:v>43460.479499594905</c:v>
                </c:pt>
                <c:pt idx="5951">
                  <c:v>43460.489916319442</c:v>
                </c:pt>
                <c:pt idx="5952">
                  <c:v>43460.500333043979</c:v>
                </c:pt>
                <c:pt idx="5953">
                  <c:v>43460.510749768517</c:v>
                </c:pt>
                <c:pt idx="5954">
                  <c:v>43460.521166493054</c:v>
                </c:pt>
                <c:pt idx="5955">
                  <c:v>43460.531583217591</c:v>
                </c:pt>
                <c:pt idx="5956">
                  <c:v>43460.541999942128</c:v>
                </c:pt>
                <c:pt idx="5957">
                  <c:v>43460.552416666666</c:v>
                </c:pt>
                <c:pt idx="5958">
                  <c:v>43460.562833391203</c:v>
                </c:pt>
                <c:pt idx="5959">
                  <c:v>43460.57325011574</c:v>
                </c:pt>
                <c:pt idx="5960">
                  <c:v>43460.583666840277</c:v>
                </c:pt>
                <c:pt idx="5961">
                  <c:v>43460.594083564814</c:v>
                </c:pt>
                <c:pt idx="5962">
                  <c:v>43460.604500289352</c:v>
                </c:pt>
                <c:pt idx="5963">
                  <c:v>43460.614917013889</c:v>
                </c:pt>
                <c:pt idx="5964">
                  <c:v>43460.625333738426</c:v>
                </c:pt>
                <c:pt idx="5965">
                  <c:v>43460.635750462963</c:v>
                </c:pt>
                <c:pt idx="5966">
                  <c:v>43460.6461671875</c:v>
                </c:pt>
                <c:pt idx="5967">
                  <c:v>43460.656583912038</c:v>
                </c:pt>
                <c:pt idx="5968">
                  <c:v>43460.667000636575</c:v>
                </c:pt>
                <c:pt idx="5969">
                  <c:v>43460.677417361112</c:v>
                </c:pt>
                <c:pt idx="5970">
                  <c:v>43460.687834085649</c:v>
                </c:pt>
                <c:pt idx="5971">
                  <c:v>43460.698250810186</c:v>
                </c:pt>
                <c:pt idx="5972">
                  <c:v>43460.708667534724</c:v>
                </c:pt>
                <c:pt idx="5973">
                  <c:v>43460.719084259261</c:v>
                </c:pt>
                <c:pt idx="5974">
                  <c:v>43460.729500983798</c:v>
                </c:pt>
                <c:pt idx="5975">
                  <c:v>43460.739917708335</c:v>
                </c:pt>
                <c:pt idx="5976">
                  <c:v>43460.750334432872</c:v>
                </c:pt>
                <c:pt idx="5977">
                  <c:v>43460.76075115741</c:v>
                </c:pt>
                <c:pt idx="5978">
                  <c:v>43460.771167881947</c:v>
                </c:pt>
                <c:pt idx="5979">
                  <c:v>43460.781584606484</c:v>
                </c:pt>
                <c:pt idx="5980">
                  <c:v>43460.792001331021</c:v>
                </c:pt>
                <c:pt idx="5981">
                  <c:v>43460.802418055559</c:v>
                </c:pt>
                <c:pt idx="5982">
                  <c:v>43460.812834780096</c:v>
                </c:pt>
                <c:pt idx="5983">
                  <c:v>43460.823251504633</c:v>
                </c:pt>
                <c:pt idx="5984">
                  <c:v>43460.83366822917</c:v>
                </c:pt>
                <c:pt idx="5985">
                  <c:v>43460.8440849537</c:v>
                </c:pt>
                <c:pt idx="5986">
                  <c:v>43460.854501678237</c:v>
                </c:pt>
                <c:pt idx="5987">
                  <c:v>43460.864918402774</c:v>
                </c:pt>
                <c:pt idx="5988">
                  <c:v>43460.875335127312</c:v>
                </c:pt>
                <c:pt idx="5989">
                  <c:v>43460.885751851849</c:v>
                </c:pt>
                <c:pt idx="5990">
                  <c:v>43460.896168576386</c:v>
                </c:pt>
                <c:pt idx="5991">
                  <c:v>43460.906585300923</c:v>
                </c:pt>
                <c:pt idx="5992">
                  <c:v>43460.917002025461</c:v>
                </c:pt>
                <c:pt idx="5993">
                  <c:v>43460.927418749998</c:v>
                </c:pt>
                <c:pt idx="5994">
                  <c:v>43460.937835474535</c:v>
                </c:pt>
                <c:pt idx="5995">
                  <c:v>43460.948252199072</c:v>
                </c:pt>
                <c:pt idx="5996">
                  <c:v>43460.958668923609</c:v>
                </c:pt>
                <c:pt idx="5997">
                  <c:v>43460.969085648147</c:v>
                </c:pt>
                <c:pt idx="5998">
                  <c:v>43460.979502372684</c:v>
                </c:pt>
                <c:pt idx="5999">
                  <c:v>43460.989919097221</c:v>
                </c:pt>
                <c:pt idx="6000">
                  <c:v>43461.000335821758</c:v>
                </c:pt>
                <c:pt idx="6001">
                  <c:v>43461.010752546295</c:v>
                </c:pt>
                <c:pt idx="6002">
                  <c:v>43461.021169270833</c:v>
                </c:pt>
                <c:pt idx="6003">
                  <c:v>43461.03158599537</c:v>
                </c:pt>
                <c:pt idx="6004">
                  <c:v>43461.042002719907</c:v>
                </c:pt>
                <c:pt idx="6005">
                  <c:v>43461.052419444444</c:v>
                </c:pt>
                <c:pt idx="6006">
                  <c:v>43461.062836168981</c:v>
                </c:pt>
                <c:pt idx="6007">
                  <c:v>43461.073252893519</c:v>
                </c:pt>
                <c:pt idx="6008">
                  <c:v>43461.083669618056</c:v>
                </c:pt>
                <c:pt idx="6009">
                  <c:v>43461.094086342593</c:v>
                </c:pt>
                <c:pt idx="6010">
                  <c:v>43461.10450306713</c:v>
                </c:pt>
                <c:pt idx="6011">
                  <c:v>43461.114919791667</c:v>
                </c:pt>
                <c:pt idx="6012">
                  <c:v>43461.125336516205</c:v>
                </c:pt>
                <c:pt idx="6013">
                  <c:v>43461.135753240742</c:v>
                </c:pt>
                <c:pt idx="6014">
                  <c:v>43461.146169965279</c:v>
                </c:pt>
                <c:pt idx="6015">
                  <c:v>43461.156586689816</c:v>
                </c:pt>
                <c:pt idx="6016">
                  <c:v>43461.167003414354</c:v>
                </c:pt>
                <c:pt idx="6017">
                  <c:v>43461.177420138891</c:v>
                </c:pt>
                <c:pt idx="6018">
                  <c:v>43461.187836863428</c:v>
                </c:pt>
                <c:pt idx="6019">
                  <c:v>43461.198253587965</c:v>
                </c:pt>
                <c:pt idx="6020">
                  <c:v>43461.208670312502</c:v>
                </c:pt>
                <c:pt idx="6021">
                  <c:v>43461.21908703704</c:v>
                </c:pt>
                <c:pt idx="6022">
                  <c:v>43461.229503761577</c:v>
                </c:pt>
                <c:pt idx="6023">
                  <c:v>43461.239920486114</c:v>
                </c:pt>
                <c:pt idx="6024">
                  <c:v>43461.250337210651</c:v>
                </c:pt>
                <c:pt idx="6025">
                  <c:v>43461.260753935188</c:v>
                </c:pt>
                <c:pt idx="6026">
                  <c:v>43461.271170659726</c:v>
                </c:pt>
                <c:pt idx="6027">
                  <c:v>43461.281587384263</c:v>
                </c:pt>
                <c:pt idx="6028">
                  <c:v>43461.292004108793</c:v>
                </c:pt>
                <c:pt idx="6029">
                  <c:v>43461.30242083333</c:v>
                </c:pt>
                <c:pt idx="6030">
                  <c:v>43461.312837557867</c:v>
                </c:pt>
                <c:pt idx="6031">
                  <c:v>43461.323254282404</c:v>
                </c:pt>
                <c:pt idx="6032">
                  <c:v>43461.333671006942</c:v>
                </c:pt>
                <c:pt idx="6033">
                  <c:v>43461.344087731479</c:v>
                </c:pt>
                <c:pt idx="6034">
                  <c:v>43461.354504456016</c:v>
                </c:pt>
                <c:pt idx="6035">
                  <c:v>43461.364921180553</c:v>
                </c:pt>
                <c:pt idx="6036">
                  <c:v>43461.37533790509</c:v>
                </c:pt>
                <c:pt idx="6037">
                  <c:v>43461.385754629628</c:v>
                </c:pt>
                <c:pt idx="6038">
                  <c:v>43461.396171354165</c:v>
                </c:pt>
                <c:pt idx="6039">
                  <c:v>43461.406588078702</c:v>
                </c:pt>
                <c:pt idx="6040">
                  <c:v>43461.417004803239</c:v>
                </c:pt>
                <c:pt idx="6041">
                  <c:v>43461.427421527776</c:v>
                </c:pt>
                <c:pt idx="6042">
                  <c:v>43461.437838252314</c:v>
                </c:pt>
                <c:pt idx="6043">
                  <c:v>43461.448254976851</c:v>
                </c:pt>
                <c:pt idx="6044">
                  <c:v>43461.458671701388</c:v>
                </c:pt>
                <c:pt idx="6045">
                  <c:v>43461.469088425925</c:v>
                </c:pt>
                <c:pt idx="6046">
                  <c:v>43461.479505150463</c:v>
                </c:pt>
                <c:pt idx="6047">
                  <c:v>43461.489921875</c:v>
                </c:pt>
                <c:pt idx="6048">
                  <c:v>43461.500338599537</c:v>
                </c:pt>
                <c:pt idx="6049">
                  <c:v>43461.510755324074</c:v>
                </c:pt>
                <c:pt idx="6050">
                  <c:v>43461.521172048611</c:v>
                </c:pt>
                <c:pt idx="6051">
                  <c:v>43461.531588773149</c:v>
                </c:pt>
                <c:pt idx="6052">
                  <c:v>43461.542005497686</c:v>
                </c:pt>
                <c:pt idx="6053">
                  <c:v>43461.552422222223</c:v>
                </c:pt>
                <c:pt idx="6054">
                  <c:v>43461.56283894676</c:v>
                </c:pt>
                <c:pt idx="6055">
                  <c:v>43461.573255671297</c:v>
                </c:pt>
                <c:pt idx="6056">
                  <c:v>43461.583672395835</c:v>
                </c:pt>
                <c:pt idx="6057">
                  <c:v>43461.594089120372</c:v>
                </c:pt>
                <c:pt idx="6058">
                  <c:v>43461.604505844909</c:v>
                </c:pt>
                <c:pt idx="6059">
                  <c:v>43461.614922569446</c:v>
                </c:pt>
                <c:pt idx="6060">
                  <c:v>43461.625339293983</c:v>
                </c:pt>
                <c:pt idx="6061">
                  <c:v>43461.635756018521</c:v>
                </c:pt>
                <c:pt idx="6062">
                  <c:v>43461.646172743058</c:v>
                </c:pt>
                <c:pt idx="6063">
                  <c:v>43461.656589467595</c:v>
                </c:pt>
                <c:pt idx="6064">
                  <c:v>43461.667006192132</c:v>
                </c:pt>
                <c:pt idx="6065">
                  <c:v>43461.677422916669</c:v>
                </c:pt>
                <c:pt idx="6066">
                  <c:v>43461.687839641207</c:v>
                </c:pt>
                <c:pt idx="6067">
                  <c:v>43461.698256365744</c:v>
                </c:pt>
                <c:pt idx="6068">
                  <c:v>43461.708673090281</c:v>
                </c:pt>
                <c:pt idx="6069">
                  <c:v>43461.719089814818</c:v>
                </c:pt>
                <c:pt idx="6070">
                  <c:v>43461.729506539348</c:v>
                </c:pt>
                <c:pt idx="6071">
                  <c:v>43461.739923263885</c:v>
                </c:pt>
                <c:pt idx="6072">
                  <c:v>43461.750339988423</c:v>
                </c:pt>
                <c:pt idx="6073">
                  <c:v>43461.76075671296</c:v>
                </c:pt>
                <c:pt idx="6074">
                  <c:v>43461.771173437497</c:v>
                </c:pt>
                <c:pt idx="6075">
                  <c:v>43461.781590162034</c:v>
                </c:pt>
                <c:pt idx="6076">
                  <c:v>43461.792006886571</c:v>
                </c:pt>
                <c:pt idx="6077">
                  <c:v>43461.802423611109</c:v>
                </c:pt>
                <c:pt idx="6078">
                  <c:v>43461.812840335646</c:v>
                </c:pt>
                <c:pt idx="6079">
                  <c:v>43461.823257060183</c:v>
                </c:pt>
                <c:pt idx="6080">
                  <c:v>43461.83367378472</c:v>
                </c:pt>
                <c:pt idx="6081">
                  <c:v>43461.844090509258</c:v>
                </c:pt>
                <c:pt idx="6082">
                  <c:v>43461.854507233795</c:v>
                </c:pt>
                <c:pt idx="6083">
                  <c:v>43461.864923958332</c:v>
                </c:pt>
                <c:pt idx="6084">
                  <c:v>43461.875340682869</c:v>
                </c:pt>
                <c:pt idx="6085">
                  <c:v>43461.885757407406</c:v>
                </c:pt>
                <c:pt idx="6086">
                  <c:v>43461.896174131944</c:v>
                </c:pt>
                <c:pt idx="6087">
                  <c:v>43461.906590856481</c:v>
                </c:pt>
                <c:pt idx="6088">
                  <c:v>43461.917007581018</c:v>
                </c:pt>
                <c:pt idx="6089">
                  <c:v>43461.927424305555</c:v>
                </c:pt>
                <c:pt idx="6090">
                  <c:v>43461.937841030092</c:v>
                </c:pt>
                <c:pt idx="6091">
                  <c:v>43461.94825775463</c:v>
                </c:pt>
                <c:pt idx="6092">
                  <c:v>43461.958674479167</c:v>
                </c:pt>
                <c:pt idx="6093">
                  <c:v>43461.969091203704</c:v>
                </c:pt>
                <c:pt idx="6094">
                  <c:v>43461.979507928241</c:v>
                </c:pt>
                <c:pt idx="6095">
                  <c:v>43461.989924652778</c:v>
                </c:pt>
                <c:pt idx="6096">
                  <c:v>43462.000341377316</c:v>
                </c:pt>
                <c:pt idx="6097">
                  <c:v>43462.010758101853</c:v>
                </c:pt>
                <c:pt idx="6098">
                  <c:v>43462.02117482639</c:v>
                </c:pt>
                <c:pt idx="6099">
                  <c:v>43462.031591550927</c:v>
                </c:pt>
                <c:pt idx="6100">
                  <c:v>43462.042008275464</c:v>
                </c:pt>
                <c:pt idx="6101">
                  <c:v>43462.052425000002</c:v>
                </c:pt>
                <c:pt idx="6102">
                  <c:v>43462.062841724539</c:v>
                </c:pt>
                <c:pt idx="6103">
                  <c:v>43462.073258449076</c:v>
                </c:pt>
                <c:pt idx="6104">
                  <c:v>43462.083675173613</c:v>
                </c:pt>
                <c:pt idx="6105">
                  <c:v>43462.094091898151</c:v>
                </c:pt>
                <c:pt idx="6106">
                  <c:v>43462.104508622688</c:v>
                </c:pt>
                <c:pt idx="6107">
                  <c:v>43462.114925347225</c:v>
                </c:pt>
                <c:pt idx="6108">
                  <c:v>43462.125342071762</c:v>
                </c:pt>
                <c:pt idx="6109">
                  <c:v>43462.135758796299</c:v>
                </c:pt>
                <c:pt idx="6110">
                  <c:v>43462.146175520837</c:v>
                </c:pt>
                <c:pt idx="6111">
                  <c:v>43462.156592245374</c:v>
                </c:pt>
                <c:pt idx="6112">
                  <c:v>43462.167008969911</c:v>
                </c:pt>
                <c:pt idx="6113">
                  <c:v>43462.177425694441</c:v>
                </c:pt>
                <c:pt idx="6114">
                  <c:v>43462.187842418978</c:v>
                </c:pt>
                <c:pt idx="6115">
                  <c:v>43462.198259143515</c:v>
                </c:pt>
                <c:pt idx="6116">
                  <c:v>43462.208675868053</c:v>
                </c:pt>
                <c:pt idx="6117">
                  <c:v>43462.21909259259</c:v>
                </c:pt>
                <c:pt idx="6118">
                  <c:v>43462.229509317127</c:v>
                </c:pt>
                <c:pt idx="6119">
                  <c:v>43462.239926041664</c:v>
                </c:pt>
                <c:pt idx="6120">
                  <c:v>43462.250342766201</c:v>
                </c:pt>
                <c:pt idx="6121">
                  <c:v>43462.260759490739</c:v>
                </c:pt>
                <c:pt idx="6122">
                  <c:v>43462.271176215276</c:v>
                </c:pt>
                <c:pt idx="6123">
                  <c:v>43462.281592939813</c:v>
                </c:pt>
                <c:pt idx="6124">
                  <c:v>43462.29200966435</c:v>
                </c:pt>
                <c:pt idx="6125">
                  <c:v>43462.302426388887</c:v>
                </c:pt>
                <c:pt idx="6126">
                  <c:v>43462.312843113425</c:v>
                </c:pt>
                <c:pt idx="6127">
                  <c:v>43462.323259837962</c:v>
                </c:pt>
                <c:pt idx="6128">
                  <c:v>43462.333676562499</c:v>
                </c:pt>
                <c:pt idx="6129">
                  <c:v>43462.344093287036</c:v>
                </c:pt>
                <c:pt idx="6130">
                  <c:v>43462.354510011573</c:v>
                </c:pt>
                <c:pt idx="6131">
                  <c:v>43462.364926736111</c:v>
                </c:pt>
                <c:pt idx="6132">
                  <c:v>43462.375343460648</c:v>
                </c:pt>
                <c:pt idx="6133">
                  <c:v>43462.385760185185</c:v>
                </c:pt>
                <c:pt idx="6134">
                  <c:v>43462.396176909722</c:v>
                </c:pt>
                <c:pt idx="6135">
                  <c:v>43462.406593634259</c:v>
                </c:pt>
                <c:pt idx="6136">
                  <c:v>43462.417010358797</c:v>
                </c:pt>
                <c:pt idx="6137">
                  <c:v>43462.427427083334</c:v>
                </c:pt>
                <c:pt idx="6138">
                  <c:v>43462.437843807871</c:v>
                </c:pt>
                <c:pt idx="6139">
                  <c:v>43462.448260532408</c:v>
                </c:pt>
                <c:pt idx="6140">
                  <c:v>43462.458677256946</c:v>
                </c:pt>
                <c:pt idx="6141">
                  <c:v>43462.469093981483</c:v>
                </c:pt>
                <c:pt idx="6142">
                  <c:v>43462.47951070602</c:v>
                </c:pt>
                <c:pt idx="6143">
                  <c:v>43462.489927430557</c:v>
                </c:pt>
                <c:pt idx="6144">
                  <c:v>43462.500344155094</c:v>
                </c:pt>
                <c:pt idx="6145">
                  <c:v>43462.510760879632</c:v>
                </c:pt>
                <c:pt idx="6146">
                  <c:v>43462.521177604169</c:v>
                </c:pt>
                <c:pt idx="6147">
                  <c:v>43462.531594328706</c:v>
                </c:pt>
                <c:pt idx="6148">
                  <c:v>43462.542011053243</c:v>
                </c:pt>
                <c:pt idx="6149">
                  <c:v>43462.55242777778</c:v>
                </c:pt>
                <c:pt idx="6150">
                  <c:v>43462.562844502318</c:v>
                </c:pt>
                <c:pt idx="6151">
                  <c:v>43462.573261226855</c:v>
                </c:pt>
                <c:pt idx="6152">
                  <c:v>43462.583677951392</c:v>
                </c:pt>
                <c:pt idx="6153">
                  <c:v>43462.594094675929</c:v>
                </c:pt>
                <c:pt idx="6154">
                  <c:v>43462.604511400466</c:v>
                </c:pt>
                <c:pt idx="6155">
                  <c:v>43462.614928124996</c:v>
                </c:pt>
                <c:pt idx="6156">
                  <c:v>43462.625344849534</c:v>
                </c:pt>
                <c:pt idx="6157">
                  <c:v>43462.635761574071</c:v>
                </c:pt>
                <c:pt idx="6158">
                  <c:v>43462.646178298608</c:v>
                </c:pt>
                <c:pt idx="6159">
                  <c:v>43462.656595023145</c:v>
                </c:pt>
                <c:pt idx="6160">
                  <c:v>43462.667011747682</c:v>
                </c:pt>
                <c:pt idx="6161">
                  <c:v>43462.67742847222</c:v>
                </c:pt>
                <c:pt idx="6162">
                  <c:v>43462.687845196757</c:v>
                </c:pt>
                <c:pt idx="6163">
                  <c:v>43462.698261921294</c:v>
                </c:pt>
                <c:pt idx="6164">
                  <c:v>43462.708678645831</c:v>
                </c:pt>
                <c:pt idx="6165">
                  <c:v>43462.719095370368</c:v>
                </c:pt>
                <c:pt idx="6166">
                  <c:v>43462.729512094906</c:v>
                </c:pt>
                <c:pt idx="6167">
                  <c:v>43462.739928819443</c:v>
                </c:pt>
                <c:pt idx="6168">
                  <c:v>43462.75034554398</c:v>
                </c:pt>
                <c:pt idx="6169">
                  <c:v>43462.760762268517</c:v>
                </c:pt>
                <c:pt idx="6170">
                  <c:v>43462.771178993054</c:v>
                </c:pt>
                <c:pt idx="6171">
                  <c:v>43462.781595717592</c:v>
                </c:pt>
                <c:pt idx="6172">
                  <c:v>43462.792012442129</c:v>
                </c:pt>
                <c:pt idx="6173">
                  <c:v>43462.802429166666</c:v>
                </c:pt>
                <c:pt idx="6174">
                  <c:v>43462.812845891203</c:v>
                </c:pt>
                <c:pt idx="6175">
                  <c:v>43462.823262615741</c:v>
                </c:pt>
                <c:pt idx="6176">
                  <c:v>43462.833679340278</c:v>
                </c:pt>
                <c:pt idx="6177">
                  <c:v>43462.844096064815</c:v>
                </c:pt>
                <c:pt idx="6178">
                  <c:v>43462.854512789352</c:v>
                </c:pt>
                <c:pt idx="6179">
                  <c:v>43462.864929513889</c:v>
                </c:pt>
                <c:pt idx="6180">
                  <c:v>43462.875346238427</c:v>
                </c:pt>
                <c:pt idx="6181">
                  <c:v>43462.885762962964</c:v>
                </c:pt>
                <c:pt idx="6182">
                  <c:v>43462.896179687501</c:v>
                </c:pt>
                <c:pt idx="6183">
                  <c:v>43462.906596412038</c:v>
                </c:pt>
                <c:pt idx="6184">
                  <c:v>43462.917013136575</c:v>
                </c:pt>
                <c:pt idx="6185">
                  <c:v>43462.927429861113</c:v>
                </c:pt>
                <c:pt idx="6186">
                  <c:v>43462.93784658565</c:v>
                </c:pt>
                <c:pt idx="6187">
                  <c:v>43462.948263310187</c:v>
                </c:pt>
                <c:pt idx="6188">
                  <c:v>43462.958680034724</c:v>
                </c:pt>
                <c:pt idx="6189">
                  <c:v>43462.969096759261</c:v>
                </c:pt>
                <c:pt idx="6190">
                  <c:v>43462.979513483799</c:v>
                </c:pt>
                <c:pt idx="6191">
                  <c:v>43462.989930208336</c:v>
                </c:pt>
                <c:pt idx="6192">
                  <c:v>43463.000346932873</c:v>
                </c:pt>
                <c:pt idx="6193">
                  <c:v>43463.01076365741</c:v>
                </c:pt>
                <c:pt idx="6194">
                  <c:v>43463.021180381947</c:v>
                </c:pt>
                <c:pt idx="6195">
                  <c:v>43463.031597106485</c:v>
                </c:pt>
                <c:pt idx="6196">
                  <c:v>43463.042013831022</c:v>
                </c:pt>
                <c:pt idx="6197">
                  <c:v>43463.052430555559</c:v>
                </c:pt>
                <c:pt idx="6198">
                  <c:v>43463.062847280089</c:v>
                </c:pt>
                <c:pt idx="6199">
                  <c:v>43463.073264004626</c:v>
                </c:pt>
                <c:pt idx="6200">
                  <c:v>43463.083680729163</c:v>
                </c:pt>
                <c:pt idx="6201">
                  <c:v>43463.094097453701</c:v>
                </c:pt>
                <c:pt idx="6202">
                  <c:v>43463.104514178238</c:v>
                </c:pt>
                <c:pt idx="6203">
                  <c:v>43463.114930902775</c:v>
                </c:pt>
                <c:pt idx="6204">
                  <c:v>43463.125347627312</c:v>
                </c:pt>
                <c:pt idx="6205">
                  <c:v>43463.13576435185</c:v>
                </c:pt>
                <c:pt idx="6206">
                  <c:v>43463.146181076387</c:v>
                </c:pt>
                <c:pt idx="6207">
                  <c:v>43463.156597800924</c:v>
                </c:pt>
                <c:pt idx="6208">
                  <c:v>43463.167014525461</c:v>
                </c:pt>
                <c:pt idx="6209">
                  <c:v>43463.177431249998</c:v>
                </c:pt>
                <c:pt idx="6210">
                  <c:v>43463.187847974536</c:v>
                </c:pt>
                <c:pt idx="6211">
                  <c:v>43463.198264699073</c:v>
                </c:pt>
                <c:pt idx="6212">
                  <c:v>43463.20868142361</c:v>
                </c:pt>
                <c:pt idx="6213">
                  <c:v>43463.219098148147</c:v>
                </c:pt>
                <c:pt idx="6214">
                  <c:v>43463.229514872684</c:v>
                </c:pt>
                <c:pt idx="6215">
                  <c:v>43463.239931597222</c:v>
                </c:pt>
                <c:pt idx="6216">
                  <c:v>43463.250348321759</c:v>
                </c:pt>
                <c:pt idx="6217">
                  <c:v>43463.260765046296</c:v>
                </c:pt>
                <c:pt idx="6218">
                  <c:v>43463.271181770833</c:v>
                </c:pt>
                <c:pt idx="6219">
                  <c:v>43463.28159849537</c:v>
                </c:pt>
                <c:pt idx="6220">
                  <c:v>43463.292015219908</c:v>
                </c:pt>
                <c:pt idx="6221">
                  <c:v>43463.302431944445</c:v>
                </c:pt>
                <c:pt idx="6222">
                  <c:v>43463.312848668982</c:v>
                </c:pt>
                <c:pt idx="6223">
                  <c:v>43463.323265393519</c:v>
                </c:pt>
                <c:pt idx="6224">
                  <c:v>43463.333682118056</c:v>
                </c:pt>
                <c:pt idx="6225">
                  <c:v>43463.344098842594</c:v>
                </c:pt>
                <c:pt idx="6226">
                  <c:v>43463.354515567131</c:v>
                </c:pt>
                <c:pt idx="6227">
                  <c:v>43463.364932291668</c:v>
                </c:pt>
                <c:pt idx="6228">
                  <c:v>43463.375349016205</c:v>
                </c:pt>
                <c:pt idx="6229">
                  <c:v>43463.385765740742</c:v>
                </c:pt>
                <c:pt idx="6230">
                  <c:v>43463.39618246528</c:v>
                </c:pt>
                <c:pt idx="6231">
                  <c:v>43463.406599189817</c:v>
                </c:pt>
                <c:pt idx="6232">
                  <c:v>43463.417015914354</c:v>
                </c:pt>
                <c:pt idx="6233">
                  <c:v>43463.427432638891</c:v>
                </c:pt>
                <c:pt idx="6234">
                  <c:v>43463.437849363429</c:v>
                </c:pt>
                <c:pt idx="6235">
                  <c:v>43463.448266087966</c:v>
                </c:pt>
                <c:pt idx="6236">
                  <c:v>43463.458682812503</c:v>
                </c:pt>
                <c:pt idx="6237">
                  <c:v>43463.46909953704</c:v>
                </c:pt>
                <c:pt idx="6238">
                  <c:v>43463.479516261577</c:v>
                </c:pt>
                <c:pt idx="6239">
                  <c:v>43463.489932986115</c:v>
                </c:pt>
                <c:pt idx="6240">
                  <c:v>43463.500349710652</c:v>
                </c:pt>
                <c:pt idx="6241">
                  <c:v>43463.510766435182</c:v>
                </c:pt>
                <c:pt idx="6242">
                  <c:v>43463.521183159719</c:v>
                </c:pt>
                <c:pt idx="6243">
                  <c:v>43463.531599884256</c:v>
                </c:pt>
                <c:pt idx="6244">
                  <c:v>43463.542016608793</c:v>
                </c:pt>
                <c:pt idx="6245">
                  <c:v>43463.552433333331</c:v>
                </c:pt>
                <c:pt idx="6246">
                  <c:v>43463.562850057868</c:v>
                </c:pt>
                <c:pt idx="6247">
                  <c:v>43463.573266782405</c:v>
                </c:pt>
                <c:pt idx="6248">
                  <c:v>43463.583683506942</c:v>
                </c:pt>
                <c:pt idx="6249">
                  <c:v>43463.594100231479</c:v>
                </c:pt>
                <c:pt idx="6250">
                  <c:v>43463.604516956017</c:v>
                </c:pt>
                <c:pt idx="6251">
                  <c:v>43463.614933680554</c:v>
                </c:pt>
                <c:pt idx="6252">
                  <c:v>43463.625350405091</c:v>
                </c:pt>
                <c:pt idx="6253">
                  <c:v>43463.635767129628</c:v>
                </c:pt>
                <c:pt idx="6254">
                  <c:v>43463.646183854165</c:v>
                </c:pt>
                <c:pt idx="6255">
                  <c:v>43463.656600578703</c:v>
                </c:pt>
                <c:pt idx="6256">
                  <c:v>43463.66701730324</c:v>
                </c:pt>
                <c:pt idx="6257">
                  <c:v>43463.677434027777</c:v>
                </c:pt>
                <c:pt idx="6258">
                  <c:v>43463.687850752314</c:v>
                </c:pt>
                <c:pt idx="6259">
                  <c:v>43463.698267476851</c:v>
                </c:pt>
                <c:pt idx="6260">
                  <c:v>43463.708684201389</c:v>
                </c:pt>
                <c:pt idx="6261">
                  <c:v>43463.719100925926</c:v>
                </c:pt>
                <c:pt idx="6262">
                  <c:v>43463.729517650463</c:v>
                </c:pt>
                <c:pt idx="6263">
                  <c:v>43463.739934375</c:v>
                </c:pt>
                <c:pt idx="6264">
                  <c:v>43463.750351099538</c:v>
                </c:pt>
                <c:pt idx="6265">
                  <c:v>43463.760767824075</c:v>
                </c:pt>
                <c:pt idx="6266">
                  <c:v>43463.771184548612</c:v>
                </c:pt>
                <c:pt idx="6267">
                  <c:v>43463.781601273149</c:v>
                </c:pt>
                <c:pt idx="6268">
                  <c:v>43463.792017997686</c:v>
                </c:pt>
                <c:pt idx="6269">
                  <c:v>43463.802434722224</c:v>
                </c:pt>
                <c:pt idx="6270">
                  <c:v>43463.812851446761</c:v>
                </c:pt>
                <c:pt idx="6271">
                  <c:v>43463.823268171298</c:v>
                </c:pt>
                <c:pt idx="6272">
                  <c:v>43463.833684895835</c:v>
                </c:pt>
                <c:pt idx="6273">
                  <c:v>43463.844101620372</c:v>
                </c:pt>
                <c:pt idx="6274">
                  <c:v>43463.85451834491</c:v>
                </c:pt>
                <c:pt idx="6275">
                  <c:v>43463.864935069447</c:v>
                </c:pt>
                <c:pt idx="6276">
                  <c:v>43463.875351793984</c:v>
                </c:pt>
                <c:pt idx="6277">
                  <c:v>43463.885768518521</c:v>
                </c:pt>
                <c:pt idx="6278">
                  <c:v>43463.896185243058</c:v>
                </c:pt>
                <c:pt idx="6279">
                  <c:v>43463.906601967596</c:v>
                </c:pt>
                <c:pt idx="6280">
                  <c:v>43463.917018692133</c:v>
                </c:pt>
                <c:pt idx="6281">
                  <c:v>43463.92743541667</c:v>
                </c:pt>
                <c:pt idx="6282">
                  <c:v>43463.937852141207</c:v>
                </c:pt>
                <c:pt idx="6283">
                  <c:v>43463.948268865737</c:v>
                </c:pt>
                <c:pt idx="6284">
                  <c:v>43463.958685590274</c:v>
                </c:pt>
                <c:pt idx="6285">
                  <c:v>43463.969102314812</c:v>
                </c:pt>
                <c:pt idx="6286">
                  <c:v>43463.979519039349</c:v>
                </c:pt>
                <c:pt idx="6287">
                  <c:v>43463.989935763886</c:v>
                </c:pt>
                <c:pt idx="6288">
                  <c:v>43464.000352488423</c:v>
                </c:pt>
                <c:pt idx="6289">
                  <c:v>43464.01076921296</c:v>
                </c:pt>
                <c:pt idx="6290">
                  <c:v>43464.021185937498</c:v>
                </c:pt>
                <c:pt idx="6291">
                  <c:v>43464.031602662035</c:v>
                </c:pt>
                <c:pt idx="6292">
                  <c:v>43464.042019386572</c:v>
                </c:pt>
                <c:pt idx="6293">
                  <c:v>43464.052436111109</c:v>
                </c:pt>
                <c:pt idx="6294">
                  <c:v>43464.062852835646</c:v>
                </c:pt>
                <c:pt idx="6295">
                  <c:v>43464.073269560184</c:v>
                </c:pt>
                <c:pt idx="6296">
                  <c:v>43464.083686284721</c:v>
                </c:pt>
                <c:pt idx="6297">
                  <c:v>43464.094103009258</c:v>
                </c:pt>
                <c:pt idx="6298">
                  <c:v>43464.104519733795</c:v>
                </c:pt>
                <c:pt idx="6299">
                  <c:v>43464.114936458333</c:v>
                </c:pt>
                <c:pt idx="6300">
                  <c:v>43464.12535318287</c:v>
                </c:pt>
                <c:pt idx="6301">
                  <c:v>43464.135769907407</c:v>
                </c:pt>
                <c:pt idx="6302">
                  <c:v>43464.146186631944</c:v>
                </c:pt>
                <c:pt idx="6303">
                  <c:v>43464.156603356481</c:v>
                </c:pt>
                <c:pt idx="6304">
                  <c:v>43464.167020081019</c:v>
                </c:pt>
                <c:pt idx="6305">
                  <c:v>43464.177436805556</c:v>
                </c:pt>
                <c:pt idx="6306">
                  <c:v>43464.187853530093</c:v>
                </c:pt>
                <c:pt idx="6307">
                  <c:v>43464.19827025463</c:v>
                </c:pt>
                <c:pt idx="6308">
                  <c:v>43464.208686979167</c:v>
                </c:pt>
                <c:pt idx="6309">
                  <c:v>43464.219103703705</c:v>
                </c:pt>
                <c:pt idx="6310">
                  <c:v>43464.229520428242</c:v>
                </c:pt>
                <c:pt idx="6311">
                  <c:v>43464.239937152779</c:v>
                </c:pt>
                <c:pt idx="6312">
                  <c:v>43464.250353877316</c:v>
                </c:pt>
                <c:pt idx="6313">
                  <c:v>43464.260770601853</c:v>
                </c:pt>
                <c:pt idx="6314">
                  <c:v>43464.271187326391</c:v>
                </c:pt>
                <c:pt idx="6315">
                  <c:v>43464.281604050928</c:v>
                </c:pt>
                <c:pt idx="6316">
                  <c:v>43464.292020775465</c:v>
                </c:pt>
                <c:pt idx="6317">
                  <c:v>43464.302437500002</c:v>
                </c:pt>
                <c:pt idx="6318">
                  <c:v>43464.312854224539</c:v>
                </c:pt>
                <c:pt idx="6319">
                  <c:v>43464.323270949077</c:v>
                </c:pt>
                <c:pt idx="6320">
                  <c:v>43464.333687673614</c:v>
                </c:pt>
                <c:pt idx="6321">
                  <c:v>43464.344104398151</c:v>
                </c:pt>
                <c:pt idx="6322">
                  <c:v>43464.354521122688</c:v>
                </c:pt>
                <c:pt idx="6323">
                  <c:v>43464.364937847226</c:v>
                </c:pt>
                <c:pt idx="6324">
                  <c:v>43464.375354571763</c:v>
                </c:pt>
                <c:pt idx="6325">
                  <c:v>43464.385771296293</c:v>
                </c:pt>
                <c:pt idx="6326">
                  <c:v>43464.39618802083</c:v>
                </c:pt>
                <c:pt idx="6327">
                  <c:v>43464.406604745367</c:v>
                </c:pt>
                <c:pt idx="6328">
                  <c:v>43464.417021469904</c:v>
                </c:pt>
                <c:pt idx="6329">
                  <c:v>43464.427438194441</c:v>
                </c:pt>
                <c:pt idx="6330">
                  <c:v>43464.437854918979</c:v>
                </c:pt>
                <c:pt idx="6331">
                  <c:v>43464.448271643516</c:v>
                </c:pt>
                <c:pt idx="6332">
                  <c:v>43464.458688368053</c:v>
                </c:pt>
                <c:pt idx="6333">
                  <c:v>43464.46910509259</c:v>
                </c:pt>
                <c:pt idx="6334">
                  <c:v>43464.479521817128</c:v>
                </c:pt>
                <c:pt idx="6335">
                  <c:v>43464.489938541665</c:v>
                </c:pt>
                <c:pt idx="6336">
                  <c:v>43464.500355266202</c:v>
                </c:pt>
                <c:pt idx="6337">
                  <c:v>43464.510771990739</c:v>
                </c:pt>
                <c:pt idx="6338">
                  <c:v>43464.521188715276</c:v>
                </c:pt>
                <c:pt idx="6339">
                  <c:v>43464.531605439814</c:v>
                </c:pt>
                <c:pt idx="6340">
                  <c:v>43464.542022164351</c:v>
                </c:pt>
                <c:pt idx="6341">
                  <c:v>43464.552438888888</c:v>
                </c:pt>
                <c:pt idx="6342">
                  <c:v>43464.562855613425</c:v>
                </c:pt>
                <c:pt idx="6343">
                  <c:v>43464.573272337962</c:v>
                </c:pt>
                <c:pt idx="6344">
                  <c:v>43464.5836890625</c:v>
                </c:pt>
                <c:pt idx="6345">
                  <c:v>43464.594105787037</c:v>
                </c:pt>
                <c:pt idx="6346">
                  <c:v>43464.604522511574</c:v>
                </c:pt>
                <c:pt idx="6347">
                  <c:v>43464.614939236111</c:v>
                </c:pt>
                <c:pt idx="6348">
                  <c:v>43464.625355960648</c:v>
                </c:pt>
                <c:pt idx="6349">
                  <c:v>43464.635772685186</c:v>
                </c:pt>
                <c:pt idx="6350">
                  <c:v>43464.646189409723</c:v>
                </c:pt>
                <c:pt idx="6351">
                  <c:v>43464.65660613426</c:v>
                </c:pt>
                <c:pt idx="6352">
                  <c:v>43464.667022858797</c:v>
                </c:pt>
                <c:pt idx="6353">
                  <c:v>43464.677439583334</c:v>
                </c:pt>
                <c:pt idx="6354">
                  <c:v>43464.687856307872</c:v>
                </c:pt>
                <c:pt idx="6355">
                  <c:v>43464.698273032409</c:v>
                </c:pt>
                <c:pt idx="6356">
                  <c:v>43464.708689756946</c:v>
                </c:pt>
                <c:pt idx="6357">
                  <c:v>43464.719106481483</c:v>
                </c:pt>
                <c:pt idx="6358">
                  <c:v>43464.729523206021</c:v>
                </c:pt>
                <c:pt idx="6359">
                  <c:v>43464.739939930558</c:v>
                </c:pt>
                <c:pt idx="6360">
                  <c:v>43464.750356655095</c:v>
                </c:pt>
                <c:pt idx="6361">
                  <c:v>43464.760773379632</c:v>
                </c:pt>
                <c:pt idx="6362">
                  <c:v>43464.771190104169</c:v>
                </c:pt>
                <c:pt idx="6363">
                  <c:v>43464.781606828707</c:v>
                </c:pt>
                <c:pt idx="6364">
                  <c:v>43464.792023553244</c:v>
                </c:pt>
                <c:pt idx="6365">
                  <c:v>43464.802440277781</c:v>
                </c:pt>
                <c:pt idx="6366">
                  <c:v>43464.812857002318</c:v>
                </c:pt>
                <c:pt idx="6367">
                  <c:v>43464.823273726855</c:v>
                </c:pt>
                <c:pt idx="6368">
                  <c:v>43464.833690451385</c:v>
                </c:pt>
                <c:pt idx="6369">
                  <c:v>43464.844107175923</c:v>
                </c:pt>
                <c:pt idx="6370">
                  <c:v>43464.85452390046</c:v>
                </c:pt>
                <c:pt idx="6371">
                  <c:v>43464.864940624997</c:v>
                </c:pt>
                <c:pt idx="6372">
                  <c:v>43464.875357349534</c:v>
                </c:pt>
                <c:pt idx="6373">
                  <c:v>43464.885774074071</c:v>
                </c:pt>
                <c:pt idx="6374">
                  <c:v>43464.896190798609</c:v>
                </c:pt>
                <c:pt idx="6375">
                  <c:v>43464.906607523146</c:v>
                </c:pt>
                <c:pt idx="6376">
                  <c:v>43464.917024247683</c:v>
                </c:pt>
                <c:pt idx="6377">
                  <c:v>43464.92744097222</c:v>
                </c:pt>
                <c:pt idx="6378">
                  <c:v>43464.937857696757</c:v>
                </c:pt>
                <c:pt idx="6379">
                  <c:v>43464.948274421295</c:v>
                </c:pt>
                <c:pt idx="6380">
                  <c:v>43464.958691145832</c:v>
                </c:pt>
                <c:pt idx="6381">
                  <c:v>43464.969107870369</c:v>
                </c:pt>
                <c:pt idx="6382">
                  <c:v>43464.979524594906</c:v>
                </c:pt>
                <c:pt idx="6383">
                  <c:v>43464.989941319443</c:v>
                </c:pt>
                <c:pt idx="6384">
                  <c:v>43465.000358043981</c:v>
                </c:pt>
                <c:pt idx="6385">
                  <c:v>43465.010774768518</c:v>
                </c:pt>
                <c:pt idx="6386">
                  <c:v>43465.021191493055</c:v>
                </c:pt>
                <c:pt idx="6387">
                  <c:v>43465.031608217592</c:v>
                </c:pt>
                <c:pt idx="6388">
                  <c:v>43465.04202494213</c:v>
                </c:pt>
                <c:pt idx="6389">
                  <c:v>43465.052441666667</c:v>
                </c:pt>
                <c:pt idx="6390">
                  <c:v>43465.062858391204</c:v>
                </c:pt>
                <c:pt idx="6391">
                  <c:v>43465.073275115741</c:v>
                </c:pt>
                <c:pt idx="6392">
                  <c:v>43465.083691840278</c:v>
                </c:pt>
                <c:pt idx="6393">
                  <c:v>43465.094108564816</c:v>
                </c:pt>
                <c:pt idx="6394">
                  <c:v>43465.104525289353</c:v>
                </c:pt>
                <c:pt idx="6395">
                  <c:v>43465.11494201389</c:v>
                </c:pt>
                <c:pt idx="6396">
                  <c:v>43465.125358738427</c:v>
                </c:pt>
                <c:pt idx="6397">
                  <c:v>43465.135775462964</c:v>
                </c:pt>
                <c:pt idx="6398">
                  <c:v>43465.146192187502</c:v>
                </c:pt>
                <c:pt idx="6399">
                  <c:v>43465.156608912039</c:v>
                </c:pt>
                <c:pt idx="6400">
                  <c:v>43465.167025636576</c:v>
                </c:pt>
                <c:pt idx="6401">
                  <c:v>43465.177442361113</c:v>
                </c:pt>
                <c:pt idx="6402">
                  <c:v>43465.18785908565</c:v>
                </c:pt>
                <c:pt idx="6403">
                  <c:v>43465.198275810188</c:v>
                </c:pt>
                <c:pt idx="6404">
                  <c:v>43465.208692534725</c:v>
                </c:pt>
                <c:pt idx="6405">
                  <c:v>43465.219109259262</c:v>
                </c:pt>
                <c:pt idx="6406">
                  <c:v>43465.229525983799</c:v>
                </c:pt>
                <c:pt idx="6407">
                  <c:v>43465.239942708336</c:v>
                </c:pt>
                <c:pt idx="6408">
                  <c:v>43465.250359432874</c:v>
                </c:pt>
                <c:pt idx="6409">
                  <c:v>43465.260776157411</c:v>
                </c:pt>
                <c:pt idx="6410">
                  <c:v>43465.271192881948</c:v>
                </c:pt>
                <c:pt idx="6411">
                  <c:v>43465.281609606478</c:v>
                </c:pt>
                <c:pt idx="6412">
                  <c:v>43465.292026331015</c:v>
                </c:pt>
                <c:pt idx="6413">
                  <c:v>43465.302443055552</c:v>
                </c:pt>
                <c:pt idx="6414">
                  <c:v>43465.31285978009</c:v>
                </c:pt>
                <c:pt idx="6415">
                  <c:v>43465.323276504627</c:v>
                </c:pt>
                <c:pt idx="6416">
                  <c:v>43465.333693229164</c:v>
                </c:pt>
                <c:pt idx="6417">
                  <c:v>43465.344109953701</c:v>
                </c:pt>
                <c:pt idx="6418">
                  <c:v>43465.354526678238</c:v>
                </c:pt>
                <c:pt idx="6419">
                  <c:v>43465.364943402776</c:v>
                </c:pt>
                <c:pt idx="6420">
                  <c:v>43465.375360127313</c:v>
                </c:pt>
                <c:pt idx="6421">
                  <c:v>43465.38577685185</c:v>
                </c:pt>
                <c:pt idx="6422">
                  <c:v>43465.396193576387</c:v>
                </c:pt>
                <c:pt idx="6423">
                  <c:v>43465.406610300925</c:v>
                </c:pt>
                <c:pt idx="6424">
                  <c:v>43465.417027025462</c:v>
                </c:pt>
                <c:pt idx="6425">
                  <c:v>43465.427443749999</c:v>
                </c:pt>
                <c:pt idx="6426">
                  <c:v>43465.437860474536</c:v>
                </c:pt>
                <c:pt idx="6427">
                  <c:v>43465.448277199073</c:v>
                </c:pt>
                <c:pt idx="6428">
                  <c:v>43465.458693923611</c:v>
                </c:pt>
                <c:pt idx="6429">
                  <c:v>43465.469110648148</c:v>
                </c:pt>
                <c:pt idx="6430">
                  <c:v>43465.479527372685</c:v>
                </c:pt>
                <c:pt idx="6431">
                  <c:v>43465.489944097222</c:v>
                </c:pt>
                <c:pt idx="6432">
                  <c:v>43465.500360821759</c:v>
                </c:pt>
                <c:pt idx="6433">
                  <c:v>43465.510777546297</c:v>
                </c:pt>
                <c:pt idx="6434">
                  <c:v>43465.521194270834</c:v>
                </c:pt>
                <c:pt idx="6435">
                  <c:v>43465.531610995371</c:v>
                </c:pt>
                <c:pt idx="6436">
                  <c:v>43465.542027719908</c:v>
                </c:pt>
                <c:pt idx="6437">
                  <c:v>43465.552444444445</c:v>
                </c:pt>
                <c:pt idx="6438">
                  <c:v>43465.562861168983</c:v>
                </c:pt>
                <c:pt idx="6439">
                  <c:v>43465.57327789352</c:v>
                </c:pt>
                <c:pt idx="6440">
                  <c:v>43465.583694618057</c:v>
                </c:pt>
                <c:pt idx="6441">
                  <c:v>43465.594111342594</c:v>
                </c:pt>
                <c:pt idx="6442">
                  <c:v>43465.604528067131</c:v>
                </c:pt>
                <c:pt idx="6443">
                  <c:v>43465.614944791669</c:v>
                </c:pt>
                <c:pt idx="6444">
                  <c:v>43465.625361516206</c:v>
                </c:pt>
                <c:pt idx="6445">
                  <c:v>43465.635778240743</c:v>
                </c:pt>
                <c:pt idx="6446">
                  <c:v>43465.64619496528</c:v>
                </c:pt>
                <c:pt idx="6447">
                  <c:v>43465.656611689818</c:v>
                </c:pt>
                <c:pt idx="6448">
                  <c:v>43465.667028414355</c:v>
                </c:pt>
                <c:pt idx="6449">
                  <c:v>43465.677445138892</c:v>
                </c:pt>
                <c:pt idx="6450">
                  <c:v>43465.687861863429</c:v>
                </c:pt>
                <c:pt idx="6451">
                  <c:v>43465.698278587966</c:v>
                </c:pt>
                <c:pt idx="6452">
                  <c:v>43465.708695312504</c:v>
                </c:pt>
                <c:pt idx="6453">
                  <c:v>43465.719112037033</c:v>
                </c:pt>
                <c:pt idx="6454">
                  <c:v>43465.729528761571</c:v>
                </c:pt>
                <c:pt idx="6455">
                  <c:v>43465.739945486108</c:v>
                </c:pt>
                <c:pt idx="6456">
                  <c:v>43465.750362210645</c:v>
                </c:pt>
                <c:pt idx="6457">
                  <c:v>43465.760778935182</c:v>
                </c:pt>
                <c:pt idx="6458">
                  <c:v>43465.77119565972</c:v>
                </c:pt>
                <c:pt idx="6459">
                  <c:v>43465.781612384257</c:v>
                </c:pt>
                <c:pt idx="6460">
                  <c:v>43465.792029108794</c:v>
                </c:pt>
                <c:pt idx="6461">
                  <c:v>43465.802445833331</c:v>
                </c:pt>
                <c:pt idx="6462">
                  <c:v>43465.812862557868</c:v>
                </c:pt>
                <c:pt idx="6463">
                  <c:v>43465.823279282406</c:v>
                </c:pt>
                <c:pt idx="6464">
                  <c:v>43465.833696006943</c:v>
                </c:pt>
                <c:pt idx="6465">
                  <c:v>43465.84411273148</c:v>
                </c:pt>
                <c:pt idx="6466">
                  <c:v>43465.854529456017</c:v>
                </c:pt>
                <c:pt idx="6467">
                  <c:v>43465.864946180554</c:v>
                </c:pt>
                <c:pt idx="6468">
                  <c:v>43465.875362905092</c:v>
                </c:pt>
                <c:pt idx="6469">
                  <c:v>43465.885779629629</c:v>
                </c:pt>
                <c:pt idx="6470">
                  <c:v>43465.896196354166</c:v>
                </c:pt>
                <c:pt idx="6471">
                  <c:v>43465.906613078703</c:v>
                </c:pt>
                <c:pt idx="6472">
                  <c:v>43465.91702980324</c:v>
                </c:pt>
                <c:pt idx="6473">
                  <c:v>43465.927446527778</c:v>
                </c:pt>
                <c:pt idx="6474">
                  <c:v>43465.937863252315</c:v>
                </c:pt>
                <c:pt idx="6475">
                  <c:v>43465.948279976852</c:v>
                </c:pt>
                <c:pt idx="6476">
                  <c:v>43465.958696701389</c:v>
                </c:pt>
                <c:pt idx="6477">
                  <c:v>43465.969113425926</c:v>
                </c:pt>
                <c:pt idx="6478">
                  <c:v>43465.979530150464</c:v>
                </c:pt>
                <c:pt idx="6479">
                  <c:v>43465.989946875001</c:v>
                </c:pt>
                <c:pt idx="6480">
                  <c:v>43466.000363599538</c:v>
                </c:pt>
                <c:pt idx="6481">
                  <c:v>43466.010780324075</c:v>
                </c:pt>
                <c:pt idx="6482">
                  <c:v>43466.021197048613</c:v>
                </c:pt>
                <c:pt idx="6483">
                  <c:v>43466.03161377315</c:v>
                </c:pt>
                <c:pt idx="6484">
                  <c:v>43466.042030497687</c:v>
                </c:pt>
                <c:pt idx="6485">
                  <c:v>43466.052447222224</c:v>
                </c:pt>
                <c:pt idx="6486">
                  <c:v>43466.062863946761</c:v>
                </c:pt>
                <c:pt idx="6487">
                  <c:v>43466.073280671299</c:v>
                </c:pt>
                <c:pt idx="6488">
                  <c:v>43466.083697395836</c:v>
                </c:pt>
                <c:pt idx="6489">
                  <c:v>43466.094114120373</c:v>
                </c:pt>
                <c:pt idx="6490">
                  <c:v>43466.10453084491</c:v>
                </c:pt>
                <c:pt idx="6491">
                  <c:v>43466.114947569447</c:v>
                </c:pt>
                <c:pt idx="6492">
                  <c:v>43466.125364293985</c:v>
                </c:pt>
                <c:pt idx="6493">
                  <c:v>43466.135781018522</c:v>
                </c:pt>
                <c:pt idx="6494">
                  <c:v>43466.146197743059</c:v>
                </c:pt>
                <c:pt idx="6495">
                  <c:v>43466.156614467589</c:v>
                </c:pt>
                <c:pt idx="6496">
                  <c:v>43466.167031192126</c:v>
                </c:pt>
                <c:pt idx="6497">
                  <c:v>43466.177447916663</c:v>
                </c:pt>
                <c:pt idx="6498">
                  <c:v>43466.187864641201</c:v>
                </c:pt>
                <c:pt idx="6499">
                  <c:v>43466.198281365738</c:v>
                </c:pt>
                <c:pt idx="6500">
                  <c:v>43466.208698090275</c:v>
                </c:pt>
                <c:pt idx="6501">
                  <c:v>43466.219114814812</c:v>
                </c:pt>
                <c:pt idx="6502">
                  <c:v>43466.229531539349</c:v>
                </c:pt>
                <c:pt idx="6503">
                  <c:v>43466.239948263887</c:v>
                </c:pt>
                <c:pt idx="6504">
                  <c:v>43466.250364988424</c:v>
                </c:pt>
                <c:pt idx="6505">
                  <c:v>43466.260781712961</c:v>
                </c:pt>
                <c:pt idx="6506">
                  <c:v>43466.271198437498</c:v>
                </c:pt>
                <c:pt idx="6507">
                  <c:v>43466.281615162035</c:v>
                </c:pt>
                <c:pt idx="6508">
                  <c:v>43466.292031886573</c:v>
                </c:pt>
                <c:pt idx="6509">
                  <c:v>43466.30244861111</c:v>
                </c:pt>
                <c:pt idx="6510">
                  <c:v>43466.312865335647</c:v>
                </c:pt>
                <c:pt idx="6511">
                  <c:v>43466.323282060184</c:v>
                </c:pt>
                <c:pt idx="6512">
                  <c:v>43466.333698784721</c:v>
                </c:pt>
                <c:pt idx="6513">
                  <c:v>43466.344115509259</c:v>
                </c:pt>
                <c:pt idx="6514">
                  <c:v>43466.354532233796</c:v>
                </c:pt>
                <c:pt idx="6515">
                  <c:v>43466.364948958333</c:v>
                </c:pt>
                <c:pt idx="6516">
                  <c:v>43466.37536568287</c:v>
                </c:pt>
                <c:pt idx="6517">
                  <c:v>43466.385782407408</c:v>
                </c:pt>
                <c:pt idx="6518">
                  <c:v>43466.396199131945</c:v>
                </c:pt>
                <c:pt idx="6519">
                  <c:v>43466.406615856482</c:v>
                </c:pt>
                <c:pt idx="6520">
                  <c:v>43466.417032581019</c:v>
                </c:pt>
                <c:pt idx="6521">
                  <c:v>43466.427449305556</c:v>
                </c:pt>
                <c:pt idx="6522">
                  <c:v>43466.437866030094</c:v>
                </c:pt>
                <c:pt idx="6523">
                  <c:v>43466.448282754631</c:v>
                </c:pt>
                <c:pt idx="6524">
                  <c:v>43466.458699479168</c:v>
                </c:pt>
                <c:pt idx="6525">
                  <c:v>43466.469116203705</c:v>
                </c:pt>
                <c:pt idx="6526">
                  <c:v>43466.479532928242</c:v>
                </c:pt>
                <c:pt idx="6527">
                  <c:v>43466.48994965278</c:v>
                </c:pt>
                <c:pt idx="6528">
                  <c:v>43466.500366377317</c:v>
                </c:pt>
                <c:pt idx="6529">
                  <c:v>43466.510783101854</c:v>
                </c:pt>
                <c:pt idx="6530">
                  <c:v>43466.521199826391</c:v>
                </c:pt>
                <c:pt idx="6531">
                  <c:v>43466.531616550928</c:v>
                </c:pt>
                <c:pt idx="6532">
                  <c:v>43466.542033275466</c:v>
                </c:pt>
                <c:pt idx="6533">
                  <c:v>43466.552450000003</c:v>
                </c:pt>
                <c:pt idx="6534">
                  <c:v>43466.56286672454</c:v>
                </c:pt>
                <c:pt idx="6535">
                  <c:v>43466.573283449077</c:v>
                </c:pt>
                <c:pt idx="6536">
                  <c:v>43466.583700173614</c:v>
                </c:pt>
                <c:pt idx="6537">
                  <c:v>43466.594116898152</c:v>
                </c:pt>
                <c:pt idx="6538">
                  <c:v>43466.604533622682</c:v>
                </c:pt>
                <c:pt idx="6539">
                  <c:v>43466.614950347219</c:v>
                </c:pt>
                <c:pt idx="6540">
                  <c:v>43466.625367071756</c:v>
                </c:pt>
                <c:pt idx="6541">
                  <c:v>43466.635783796293</c:v>
                </c:pt>
                <c:pt idx="6542">
                  <c:v>43466.64620052083</c:v>
                </c:pt>
                <c:pt idx="6543">
                  <c:v>43466.656617245368</c:v>
                </c:pt>
                <c:pt idx="6544">
                  <c:v>43466.667033969905</c:v>
                </c:pt>
                <c:pt idx="6545">
                  <c:v>43466.677450694442</c:v>
                </c:pt>
                <c:pt idx="6546">
                  <c:v>43466.687867418979</c:v>
                </c:pt>
                <c:pt idx="6547">
                  <c:v>43466.698284143517</c:v>
                </c:pt>
                <c:pt idx="6548">
                  <c:v>43466.708700868054</c:v>
                </c:pt>
                <c:pt idx="6549">
                  <c:v>43466.719117592591</c:v>
                </c:pt>
                <c:pt idx="6550">
                  <c:v>43466.729534317128</c:v>
                </c:pt>
                <c:pt idx="6551">
                  <c:v>43466.739951041665</c:v>
                </c:pt>
                <c:pt idx="6552">
                  <c:v>43466.750367766203</c:v>
                </c:pt>
                <c:pt idx="6553">
                  <c:v>43466.76078449074</c:v>
                </c:pt>
                <c:pt idx="6554">
                  <c:v>43466.771201215277</c:v>
                </c:pt>
                <c:pt idx="6555">
                  <c:v>43466.781617939814</c:v>
                </c:pt>
                <c:pt idx="6556">
                  <c:v>43466.792034664351</c:v>
                </c:pt>
                <c:pt idx="6557">
                  <c:v>43466.802451388889</c:v>
                </c:pt>
                <c:pt idx="6558">
                  <c:v>43466.812868113426</c:v>
                </c:pt>
                <c:pt idx="6559">
                  <c:v>43466.823284837963</c:v>
                </c:pt>
                <c:pt idx="6560">
                  <c:v>43466.8337015625</c:v>
                </c:pt>
                <c:pt idx="6561">
                  <c:v>43466.844118287037</c:v>
                </c:pt>
                <c:pt idx="6562">
                  <c:v>43466.854535011575</c:v>
                </c:pt>
                <c:pt idx="6563">
                  <c:v>43466.864951736112</c:v>
                </c:pt>
                <c:pt idx="6564">
                  <c:v>43466.875368460649</c:v>
                </c:pt>
                <c:pt idx="6565">
                  <c:v>43466.885785185186</c:v>
                </c:pt>
                <c:pt idx="6566">
                  <c:v>43466.896201909723</c:v>
                </c:pt>
                <c:pt idx="6567">
                  <c:v>43466.906618634261</c:v>
                </c:pt>
                <c:pt idx="6568">
                  <c:v>43466.917035358798</c:v>
                </c:pt>
                <c:pt idx="6569">
                  <c:v>43466.927452083335</c:v>
                </c:pt>
                <c:pt idx="6570">
                  <c:v>43466.937868807872</c:v>
                </c:pt>
                <c:pt idx="6571">
                  <c:v>43466.948285532409</c:v>
                </c:pt>
                <c:pt idx="6572">
                  <c:v>43466.958702256947</c:v>
                </c:pt>
                <c:pt idx="6573">
                  <c:v>43466.969118981484</c:v>
                </c:pt>
                <c:pt idx="6574">
                  <c:v>43466.979535706021</c:v>
                </c:pt>
                <c:pt idx="6575">
                  <c:v>43466.989952430558</c:v>
                </c:pt>
                <c:pt idx="6576">
                  <c:v>43467.000369155096</c:v>
                </c:pt>
                <c:pt idx="6577">
                  <c:v>43467.010785879633</c:v>
                </c:pt>
                <c:pt idx="6578">
                  <c:v>43467.02120260417</c:v>
                </c:pt>
                <c:pt idx="6579">
                  <c:v>43467.031619328707</c:v>
                </c:pt>
                <c:pt idx="6580">
                  <c:v>43467.042036053244</c:v>
                </c:pt>
                <c:pt idx="6581">
                  <c:v>43467.052452777774</c:v>
                </c:pt>
                <c:pt idx="6582">
                  <c:v>43467.062869502312</c:v>
                </c:pt>
                <c:pt idx="6583">
                  <c:v>43467.073286226849</c:v>
                </c:pt>
                <c:pt idx="6584">
                  <c:v>43467.083702951386</c:v>
                </c:pt>
                <c:pt idx="6585">
                  <c:v>43467.094119675923</c:v>
                </c:pt>
                <c:pt idx="6586">
                  <c:v>43467.10453640046</c:v>
                </c:pt>
                <c:pt idx="6587">
                  <c:v>43467.114953124998</c:v>
                </c:pt>
                <c:pt idx="6588">
                  <c:v>43467.125369849535</c:v>
                </c:pt>
                <c:pt idx="6589">
                  <c:v>43467.135786574072</c:v>
                </c:pt>
                <c:pt idx="6590">
                  <c:v>43467.146203298609</c:v>
                </c:pt>
                <c:pt idx="6591">
                  <c:v>43467.156620023146</c:v>
                </c:pt>
                <c:pt idx="6592">
                  <c:v>43467.167036747684</c:v>
                </c:pt>
                <c:pt idx="6593">
                  <c:v>43467.177453472221</c:v>
                </c:pt>
                <c:pt idx="6594">
                  <c:v>43467.187870196758</c:v>
                </c:pt>
                <c:pt idx="6595">
                  <c:v>43467.198286921295</c:v>
                </c:pt>
                <c:pt idx="6596">
                  <c:v>43467.208703645832</c:v>
                </c:pt>
                <c:pt idx="6597">
                  <c:v>43467.21912037037</c:v>
                </c:pt>
                <c:pt idx="6598">
                  <c:v>43467.229537094907</c:v>
                </c:pt>
                <c:pt idx="6599">
                  <c:v>43467.239953819444</c:v>
                </c:pt>
                <c:pt idx="6600">
                  <c:v>43467.250370543981</c:v>
                </c:pt>
                <c:pt idx="6601">
                  <c:v>43467.260787268518</c:v>
                </c:pt>
                <c:pt idx="6602">
                  <c:v>43467.271203993056</c:v>
                </c:pt>
                <c:pt idx="6603">
                  <c:v>43467.281620717593</c:v>
                </c:pt>
                <c:pt idx="6604">
                  <c:v>43467.29203744213</c:v>
                </c:pt>
                <c:pt idx="6605">
                  <c:v>43467.302454166667</c:v>
                </c:pt>
                <c:pt idx="6606">
                  <c:v>43467.312870891205</c:v>
                </c:pt>
                <c:pt idx="6607">
                  <c:v>43467.323287615742</c:v>
                </c:pt>
                <c:pt idx="6608">
                  <c:v>43467.333704340279</c:v>
                </c:pt>
                <c:pt idx="6609">
                  <c:v>43467.344121064816</c:v>
                </c:pt>
                <c:pt idx="6610">
                  <c:v>43467.354537789353</c:v>
                </c:pt>
                <c:pt idx="6611">
                  <c:v>43467.364954513891</c:v>
                </c:pt>
                <c:pt idx="6612">
                  <c:v>43467.375371238428</c:v>
                </c:pt>
                <c:pt idx="6613">
                  <c:v>43467.385787962965</c:v>
                </c:pt>
                <c:pt idx="6614">
                  <c:v>43467.396204687502</c:v>
                </c:pt>
                <c:pt idx="6615">
                  <c:v>43467.406621412039</c:v>
                </c:pt>
                <c:pt idx="6616">
                  <c:v>43467.417038136577</c:v>
                </c:pt>
                <c:pt idx="6617">
                  <c:v>43467.427454861114</c:v>
                </c:pt>
                <c:pt idx="6618">
                  <c:v>43467.437871585651</c:v>
                </c:pt>
                <c:pt idx="6619">
                  <c:v>43467.448288310188</c:v>
                </c:pt>
                <c:pt idx="6620">
                  <c:v>43467.458705034725</c:v>
                </c:pt>
                <c:pt idx="6621">
                  <c:v>43467.469121759263</c:v>
                </c:pt>
                <c:pt idx="6622">
                  <c:v>43467.4795384838</c:v>
                </c:pt>
                <c:pt idx="6623">
                  <c:v>43467.48995520833</c:v>
                </c:pt>
                <c:pt idx="6624">
                  <c:v>43467.500371932867</c:v>
                </c:pt>
                <c:pt idx="6625">
                  <c:v>43467.510788657404</c:v>
                </c:pt>
                <c:pt idx="6626">
                  <c:v>43467.521205381941</c:v>
                </c:pt>
                <c:pt idx="6627">
                  <c:v>43467.531622106479</c:v>
                </c:pt>
                <c:pt idx="6628">
                  <c:v>43467.542038831016</c:v>
                </c:pt>
                <c:pt idx="6629">
                  <c:v>43467.552455555553</c:v>
                </c:pt>
                <c:pt idx="6630">
                  <c:v>43467.56287228009</c:v>
                </c:pt>
                <c:pt idx="6631">
                  <c:v>43467.573289004627</c:v>
                </c:pt>
                <c:pt idx="6632">
                  <c:v>43467.583705729165</c:v>
                </c:pt>
                <c:pt idx="6633">
                  <c:v>43467.594122453702</c:v>
                </c:pt>
                <c:pt idx="6634">
                  <c:v>43467.604539178239</c:v>
                </c:pt>
                <c:pt idx="6635">
                  <c:v>43467.614955902776</c:v>
                </c:pt>
                <c:pt idx="6636">
                  <c:v>43467.625372627313</c:v>
                </c:pt>
                <c:pt idx="6637">
                  <c:v>43467.635789351851</c:v>
                </c:pt>
                <c:pt idx="6638">
                  <c:v>43467.646206076388</c:v>
                </c:pt>
                <c:pt idx="6639">
                  <c:v>43467.656622800925</c:v>
                </c:pt>
                <c:pt idx="6640">
                  <c:v>43467.667039525462</c:v>
                </c:pt>
                <c:pt idx="6641">
                  <c:v>43467.67745625</c:v>
                </c:pt>
                <c:pt idx="6642">
                  <c:v>43467.687872974537</c:v>
                </c:pt>
                <c:pt idx="6643">
                  <c:v>43467.698289699074</c:v>
                </c:pt>
                <c:pt idx="6644">
                  <c:v>43467.708706423611</c:v>
                </c:pt>
                <c:pt idx="6645">
                  <c:v>43467.719123148148</c:v>
                </c:pt>
                <c:pt idx="6646">
                  <c:v>43467.729539872686</c:v>
                </c:pt>
                <c:pt idx="6647">
                  <c:v>43467.739956597223</c:v>
                </c:pt>
                <c:pt idx="6648">
                  <c:v>43467.75037332176</c:v>
                </c:pt>
                <c:pt idx="6649">
                  <c:v>43467.760790046297</c:v>
                </c:pt>
                <c:pt idx="6650">
                  <c:v>43467.771206770834</c:v>
                </c:pt>
                <c:pt idx="6651">
                  <c:v>43467.781623495372</c:v>
                </c:pt>
                <c:pt idx="6652">
                  <c:v>43467.792040219909</c:v>
                </c:pt>
                <c:pt idx="6653">
                  <c:v>43467.802456944446</c:v>
                </c:pt>
                <c:pt idx="6654">
                  <c:v>43467.812873668983</c:v>
                </c:pt>
                <c:pt idx="6655">
                  <c:v>43467.82329039352</c:v>
                </c:pt>
                <c:pt idx="6656">
                  <c:v>43467.833707118058</c:v>
                </c:pt>
                <c:pt idx="6657">
                  <c:v>43467.844123842595</c:v>
                </c:pt>
                <c:pt idx="6658">
                  <c:v>43467.854540567132</c:v>
                </c:pt>
                <c:pt idx="6659">
                  <c:v>43467.864957291669</c:v>
                </c:pt>
                <c:pt idx="6660">
                  <c:v>43467.875374016206</c:v>
                </c:pt>
                <c:pt idx="6661">
                  <c:v>43467.885790740744</c:v>
                </c:pt>
                <c:pt idx="6662">
                  <c:v>43467.896207465281</c:v>
                </c:pt>
                <c:pt idx="6663">
                  <c:v>43467.906624189818</c:v>
                </c:pt>
                <c:pt idx="6664">
                  <c:v>43467.917040914355</c:v>
                </c:pt>
                <c:pt idx="6665">
                  <c:v>43467.927457638885</c:v>
                </c:pt>
                <c:pt idx="6666">
                  <c:v>43467.937874363422</c:v>
                </c:pt>
                <c:pt idx="6667">
                  <c:v>43467.94829108796</c:v>
                </c:pt>
                <c:pt idx="6668">
                  <c:v>43467.958707812497</c:v>
                </c:pt>
                <c:pt idx="6669">
                  <c:v>43467.969124537034</c:v>
                </c:pt>
                <c:pt idx="6670">
                  <c:v>43467.979541261571</c:v>
                </c:pt>
                <c:pt idx="6671">
                  <c:v>43467.989957986108</c:v>
                </c:pt>
                <c:pt idx="6672">
                  <c:v>43468.000374710646</c:v>
                </c:pt>
                <c:pt idx="6673">
                  <c:v>43468.010791435183</c:v>
                </c:pt>
                <c:pt idx="6674">
                  <c:v>43468.02120815972</c:v>
                </c:pt>
                <c:pt idx="6675">
                  <c:v>43468.031624884257</c:v>
                </c:pt>
                <c:pt idx="6676">
                  <c:v>43468.042041608795</c:v>
                </c:pt>
                <c:pt idx="6677">
                  <c:v>43468.052458333332</c:v>
                </c:pt>
                <c:pt idx="6678">
                  <c:v>43468.062875057869</c:v>
                </c:pt>
                <c:pt idx="6679">
                  <c:v>43468.073291782406</c:v>
                </c:pt>
                <c:pt idx="6680">
                  <c:v>43468.083708506943</c:v>
                </c:pt>
                <c:pt idx="6681">
                  <c:v>43468.094125231481</c:v>
                </c:pt>
                <c:pt idx="6682">
                  <c:v>43468.104541956018</c:v>
                </c:pt>
                <c:pt idx="6683">
                  <c:v>43468.114958680555</c:v>
                </c:pt>
                <c:pt idx="6684">
                  <c:v>43468.125375405092</c:v>
                </c:pt>
                <c:pt idx="6685">
                  <c:v>43468.135792129629</c:v>
                </c:pt>
                <c:pt idx="6686">
                  <c:v>43468.146208854167</c:v>
                </c:pt>
                <c:pt idx="6687">
                  <c:v>43468.156625578704</c:v>
                </c:pt>
                <c:pt idx="6688">
                  <c:v>43468.167042303241</c:v>
                </c:pt>
                <c:pt idx="6689">
                  <c:v>43468.177459027778</c:v>
                </c:pt>
                <c:pt idx="6690">
                  <c:v>43468.187875752315</c:v>
                </c:pt>
                <c:pt idx="6691">
                  <c:v>43468.198292476853</c:v>
                </c:pt>
                <c:pt idx="6692">
                  <c:v>43468.20870920139</c:v>
                </c:pt>
                <c:pt idx="6693">
                  <c:v>43468.219125925927</c:v>
                </c:pt>
                <c:pt idx="6694">
                  <c:v>43468.229542650464</c:v>
                </c:pt>
                <c:pt idx="6695">
                  <c:v>43468.239959375001</c:v>
                </c:pt>
                <c:pt idx="6696">
                  <c:v>43468.250376099539</c:v>
                </c:pt>
                <c:pt idx="6697">
                  <c:v>43468.260792824076</c:v>
                </c:pt>
                <c:pt idx="6698">
                  <c:v>43468.271209548613</c:v>
                </c:pt>
                <c:pt idx="6699">
                  <c:v>43468.28162627315</c:v>
                </c:pt>
                <c:pt idx="6700">
                  <c:v>43468.292042997688</c:v>
                </c:pt>
                <c:pt idx="6701">
                  <c:v>43468.302459722225</c:v>
                </c:pt>
                <c:pt idx="6702">
                  <c:v>43468.312876446762</c:v>
                </c:pt>
                <c:pt idx="6703">
                  <c:v>43468.323293171299</c:v>
                </c:pt>
                <c:pt idx="6704">
                  <c:v>43468.333709895836</c:v>
                </c:pt>
                <c:pt idx="6705">
                  <c:v>43468.344126620374</c:v>
                </c:pt>
                <c:pt idx="6706">
                  <c:v>43468.354543344911</c:v>
                </c:pt>
                <c:pt idx="6707">
                  <c:v>43468.364960069448</c:v>
                </c:pt>
                <c:pt idx="6708">
                  <c:v>43468.375376793978</c:v>
                </c:pt>
                <c:pt idx="6709">
                  <c:v>43468.385793518515</c:v>
                </c:pt>
                <c:pt idx="6710">
                  <c:v>43468.396210243052</c:v>
                </c:pt>
                <c:pt idx="6711">
                  <c:v>43468.40662696759</c:v>
                </c:pt>
                <c:pt idx="6712">
                  <c:v>43468.417043692127</c:v>
                </c:pt>
                <c:pt idx="6713">
                  <c:v>43468.427460416664</c:v>
                </c:pt>
                <c:pt idx="6714">
                  <c:v>43468.437877141201</c:v>
                </c:pt>
                <c:pt idx="6715">
                  <c:v>43468.448293865738</c:v>
                </c:pt>
                <c:pt idx="6716">
                  <c:v>43468.458710590276</c:v>
                </c:pt>
                <c:pt idx="6717">
                  <c:v>43468.469127314813</c:v>
                </c:pt>
                <c:pt idx="6718">
                  <c:v>43468.47954403935</c:v>
                </c:pt>
                <c:pt idx="6719">
                  <c:v>43468.489960763887</c:v>
                </c:pt>
                <c:pt idx="6720">
                  <c:v>43468.500377488424</c:v>
                </c:pt>
                <c:pt idx="6721">
                  <c:v>43468.510794212962</c:v>
                </c:pt>
                <c:pt idx="6722">
                  <c:v>43468.521210937499</c:v>
                </c:pt>
                <c:pt idx="6723">
                  <c:v>43468.531627662036</c:v>
                </c:pt>
                <c:pt idx="6724">
                  <c:v>43468.542044386573</c:v>
                </c:pt>
                <c:pt idx="6725">
                  <c:v>43468.55246111111</c:v>
                </c:pt>
                <c:pt idx="6726">
                  <c:v>43468.562877835648</c:v>
                </c:pt>
                <c:pt idx="6727">
                  <c:v>43468.573294560185</c:v>
                </c:pt>
                <c:pt idx="6728">
                  <c:v>43468.583711284722</c:v>
                </c:pt>
                <c:pt idx="6729">
                  <c:v>43468.594128009259</c:v>
                </c:pt>
                <c:pt idx="6730">
                  <c:v>43468.604544733797</c:v>
                </c:pt>
                <c:pt idx="6731">
                  <c:v>43468.614961458334</c:v>
                </c:pt>
                <c:pt idx="6732">
                  <c:v>43468.625378182871</c:v>
                </c:pt>
                <c:pt idx="6733">
                  <c:v>43468.635794907408</c:v>
                </c:pt>
                <c:pt idx="6734">
                  <c:v>43468.646211631945</c:v>
                </c:pt>
                <c:pt idx="6735">
                  <c:v>43468.656628356483</c:v>
                </c:pt>
                <c:pt idx="6736">
                  <c:v>43468.66704508102</c:v>
                </c:pt>
                <c:pt idx="6737">
                  <c:v>43468.677461805557</c:v>
                </c:pt>
                <c:pt idx="6738">
                  <c:v>43468.687878530094</c:v>
                </c:pt>
                <c:pt idx="6739">
                  <c:v>43468.698295254631</c:v>
                </c:pt>
                <c:pt idx="6740">
                  <c:v>43468.708711979169</c:v>
                </c:pt>
                <c:pt idx="6741">
                  <c:v>43468.719128703706</c:v>
                </c:pt>
                <c:pt idx="6742">
                  <c:v>43468.729545428243</c:v>
                </c:pt>
                <c:pt idx="6743">
                  <c:v>43468.73996215278</c:v>
                </c:pt>
                <c:pt idx="6744">
                  <c:v>43468.750378877317</c:v>
                </c:pt>
                <c:pt idx="6745">
                  <c:v>43468.760795601855</c:v>
                </c:pt>
                <c:pt idx="6746">
                  <c:v>43468.771212326392</c:v>
                </c:pt>
                <c:pt idx="6747">
                  <c:v>43468.781629050929</c:v>
                </c:pt>
                <c:pt idx="6748">
                  <c:v>43468.792045775466</c:v>
                </c:pt>
                <c:pt idx="6749">
                  <c:v>43468.802462500003</c:v>
                </c:pt>
                <c:pt idx="6750">
                  <c:v>43468.812879224541</c:v>
                </c:pt>
                <c:pt idx="6751">
                  <c:v>43468.823295949071</c:v>
                </c:pt>
                <c:pt idx="6752">
                  <c:v>43468.833712673608</c:v>
                </c:pt>
                <c:pt idx="6753">
                  <c:v>43468.844129398145</c:v>
                </c:pt>
                <c:pt idx="6754">
                  <c:v>43468.854546122682</c:v>
                </c:pt>
                <c:pt idx="6755">
                  <c:v>43468.864962847219</c:v>
                </c:pt>
                <c:pt idx="6756">
                  <c:v>43468.875379571757</c:v>
                </c:pt>
                <c:pt idx="6757">
                  <c:v>43468.885796296294</c:v>
                </c:pt>
                <c:pt idx="6758">
                  <c:v>43468.896213020831</c:v>
                </c:pt>
                <c:pt idx="6759">
                  <c:v>43468.906629745368</c:v>
                </c:pt>
                <c:pt idx="6760">
                  <c:v>43468.917046469905</c:v>
                </c:pt>
                <c:pt idx="6761">
                  <c:v>43468.927463194443</c:v>
                </c:pt>
                <c:pt idx="6762">
                  <c:v>43468.93787991898</c:v>
                </c:pt>
                <c:pt idx="6763">
                  <c:v>43468.948296643517</c:v>
                </c:pt>
                <c:pt idx="6764">
                  <c:v>43468.958713368054</c:v>
                </c:pt>
                <c:pt idx="6765">
                  <c:v>43468.969130092592</c:v>
                </c:pt>
                <c:pt idx="6766">
                  <c:v>43468.979546817129</c:v>
                </c:pt>
                <c:pt idx="6767">
                  <c:v>43468.989963541666</c:v>
                </c:pt>
                <c:pt idx="6768">
                  <c:v>43469.000380266203</c:v>
                </c:pt>
                <c:pt idx="6769">
                  <c:v>43469.01079699074</c:v>
                </c:pt>
                <c:pt idx="6770">
                  <c:v>43469.021213715278</c:v>
                </c:pt>
                <c:pt idx="6771">
                  <c:v>43469.031630439815</c:v>
                </c:pt>
                <c:pt idx="6772">
                  <c:v>43469.042047164352</c:v>
                </c:pt>
                <c:pt idx="6773">
                  <c:v>43469.052463888889</c:v>
                </c:pt>
                <c:pt idx="6774">
                  <c:v>43469.062880613426</c:v>
                </c:pt>
                <c:pt idx="6775">
                  <c:v>43469.073297337964</c:v>
                </c:pt>
                <c:pt idx="6776">
                  <c:v>43469.083714062501</c:v>
                </c:pt>
                <c:pt idx="6777">
                  <c:v>43469.094130787038</c:v>
                </c:pt>
                <c:pt idx="6778">
                  <c:v>43469.104547511575</c:v>
                </c:pt>
                <c:pt idx="6779">
                  <c:v>43469.114964236112</c:v>
                </c:pt>
                <c:pt idx="6780">
                  <c:v>43469.12538096065</c:v>
                </c:pt>
                <c:pt idx="6781">
                  <c:v>43469.135797685187</c:v>
                </c:pt>
                <c:pt idx="6782">
                  <c:v>43469.146214409724</c:v>
                </c:pt>
                <c:pt idx="6783">
                  <c:v>43469.156631134261</c:v>
                </c:pt>
                <c:pt idx="6784">
                  <c:v>43469.167047858798</c:v>
                </c:pt>
                <c:pt idx="6785">
                  <c:v>43469.177464583336</c:v>
                </c:pt>
                <c:pt idx="6786">
                  <c:v>43469.187881307873</c:v>
                </c:pt>
                <c:pt idx="6787">
                  <c:v>43469.19829803241</c:v>
                </c:pt>
                <c:pt idx="6788">
                  <c:v>43469.208714756947</c:v>
                </c:pt>
                <c:pt idx="6789">
                  <c:v>43469.219131481485</c:v>
                </c:pt>
                <c:pt idx="6790">
                  <c:v>43469.229548206022</c:v>
                </c:pt>
                <c:pt idx="6791">
                  <c:v>43469.239964930559</c:v>
                </c:pt>
                <c:pt idx="6792">
                  <c:v>43469.250381655096</c:v>
                </c:pt>
                <c:pt idx="6793">
                  <c:v>43469.260798379626</c:v>
                </c:pt>
                <c:pt idx="6794">
                  <c:v>43469.271215104163</c:v>
                </c:pt>
                <c:pt idx="6795">
                  <c:v>43469.2816318287</c:v>
                </c:pt>
                <c:pt idx="6796">
                  <c:v>43469.292048553238</c:v>
                </c:pt>
                <c:pt idx="6797">
                  <c:v>43469.302465277775</c:v>
                </c:pt>
                <c:pt idx="6798">
                  <c:v>43469.312882002312</c:v>
                </c:pt>
                <c:pt idx="6799">
                  <c:v>43469.323298726849</c:v>
                </c:pt>
                <c:pt idx="6800">
                  <c:v>43469.333715451387</c:v>
                </c:pt>
                <c:pt idx="6801">
                  <c:v>43469.344132175924</c:v>
                </c:pt>
                <c:pt idx="6802">
                  <c:v>43469.354548900461</c:v>
                </c:pt>
                <c:pt idx="6803">
                  <c:v>43469.364965624998</c:v>
                </c:pt>
                <c:pt idx="6804">
                  <c:v>43469.375382349535</c:v>
                </c:pt>
                <c:pt idx="6805">
                  <c:v>43469.385799074073</c:v>
                </c:pt>
                <c:pt idx="6806">
                  <c:v>43469.39621579861</c:v>
                </c:pt>
                <c:pt idx="6807">
                  <c:v>43469.406632523147</c:v>
                </c:pt>
                <c:pt idx="6808">
                  <c:v>43469.417049247684</c:v>
                </c:pt>
                <c:pt idx="6809">
                  <c:v>43469.427465972221</c:v>
                </c:pt>
                <c:pt idx="6810">
                  <c:v>43469.437882696759</c:v>
                </c:pt>
                <c:pt idx="6811">
                  <c:v>43469.448299421296</c:v>
                </c:pt>
                <c:pt idx="6812">
                  <c:v>43469.458716145833</c:v>
                </c:pt>
                <c:pt idx="6813">
                  <c:v>43469.46913287037</c:v>
                </c:pt>
                <c:pt idx="6814">
                  <c:v>43469.479549594907</c:v>
                </c:pt>
                <c:pt idx="6815">
                  <c:v>43469.489966319445</c:v>
                </c:pt>
                <c:pt idx="6816">
                  <c:v>43469.500383043982</c:v>
                </c:pt>
                <c:pt idx="6817">
                  <c:v>43469.510799768519</c:v>
                </c:pt>
                <c:pt idx="6818">
                  <c:v>43469.521216493056</c:v>
                </c:pt>
                <c:pt idx="6819">
                  <c:v>43469.531633217593</c:v>
                </c:pt>
                <c:pt idx="6820">
                  <c:v>43469.542049942131</c:v>
                </c:pt>
                <c:pt idx="6821">
                  <c:v>43469.552466666668</c:v>
                </c:pt>
                <c:pt idx="6822">
                  <c:v>43469.562883391205</c:v>
                </c:pt>
                <c:pt idx="6823">
                  <c:v>43469.573300115742</c:v>
                </c:pt>
                <c:pt idx="6824">
                  <c:v>43469.58371684028</c:v>
                </c:pt>
                <c:pt idx="6825">
                  <c:v>43469.594133564817</c:v>
                </c:pt>
                <c:pt idx="6826">
                  <c:v>43469.604550289354</c:v>
                </c:pt>
                <c:pt idx="6827">
                  <c:v>43469.614967013891</c:v>
                </c:pt>
                <c:pt idx="6828">
                  <c:v>43469.625383738428</c:v>
                </c:pt>
                <c:pt idx="6829">
                  <c:v>43469.635800462966</c:v>
                </c:pt>
                <c:pt idx="6830">
                  <c:v>43469.646217187503</c:v>
                </c:pt>
                <c:pt idx="6831">
                  <c:v>43469.65663391204</c:v>
                </c:pt>
                <c:pt idx="6832">
                  <c:v>43469.667050636577</c:v>
                </c:pt>
                <c:pt idx="6833">
                  <c:v>43469.677467361114</c:v>
                </c:pt>
                <c:pt idx="6834">
                  <c:v>43469.687884085652</c:v>
                </c:pt>
                <c:pt idx="6835">
                  <c:v>43469.698300810182</c:v>
                </c:pt>
                <c:pt idx="6836">
                  <c:v>43469.708717534719</c:v>
                </c:pt>
                <c:pt idx="6837">
                  <c:v>43469.719134259256</c:v>
                </c:pt>
                <c:pt idx="6838">
                  <c:v>43469.729550983793</c:v>
                </c:pt>
                <c:pt idx="6839">
                  <c:v>43469.73996770833</c:v>
                </c:pt>
                <c:pt idx="6840">
                  <c:v>43469.750384432868</c:v>
                </c:pt>
                <c:pt idx="6841">
                  <c:v>43469.760801157405</c:v>
                </c:pt>
                <c:pt idx="6842">
                  <c:v>43469.771217881942</c:v>
                </c:pt>
                <c:pt idx="6843">
                  <c:v>43469.781634606479</c:v>
                </c:pt>
                <c:pt idx="6844">
                  <c:v>43469.792051331016</c:v>
                </c:pt>
                <c:pt idx="6845">
                  <c:v>43469.802468055554</c:v>
                </c:pt>
                <c:pt idx="6846">
                  <c:v>43469.812884780091</c:v>
                </c:pt>
                <c:pt idx="6847">
                  <c:v>43469.823301504628</c:v>
                </c:pt>
                <c:pt idx="6848">
                  <c:v>43469.833718229165</c:v>
                </c:pt>
                <c:pt idx="6849">
                  <c:v>43469.844134953702</c:v>
                </c:pt>
                <c:pt idx="6850">
                  <c:v>43469.85455167824</c:v>
                </c:pt>
                <c:pt idx="6851">
                  <c:v>43469.864968402777</c:v>
                </c:pt>
                <c:pt idx="6852">
                  <c:v>43469.875385127314</c:v>
                </c:pt>
                <c:pt idx="6853">
                  <c:v>43469.885801851851</c:v>
                </c:pt>
                <c:pt idx="6854">
                  <c:v>43469.896218576388</c:v>
                </c:pt>
                <c:pt idx="6855">
                  <c:v>43469.906635300926</c:v>
                </c:pt>
                <c:pt idx="6856">
                  <c:v>43469.917052025463</c:v>
                </c:pt>
                <c:pt idx="6857">
                  <c:v>43469.92746875</c:v>
                </c:pt>
                <c:pt idx="6858">
                  <c:v>43469.937885474537</c:v>
                </c:pt>
                <c:pt idx="6859">
                  <c:v>43469.948302199075</c:v>
                </c:pt>
                <c:pt idx="6860">
                  <c:v>43469.958718923612</c:v>
                </c:pt>
                <c:pt idx="6861">
                  <c:v>43469.969135648149</c:v>
                </c:pt>
                <c:pt idx="6862">
                  <c:v>43469.979552372686</c:v>
                </c:pt>
                <c:pt idx="6863">
                  <c:v>43469.989969097223</c:v>
                </c:pt>
                <c:pt idx="6864">
                  <c:v>43470.000385821761</c:v>
                </c:pt>
                <c:pt idx="6865">
                  <c:v>43470.010802546298</c:v>
                </c:pt>
                <c:pt idx="6866">
                  <c:v>43470.021219270835</c:v>
                </c:pt>
                <c:pt idx="6867">
                  <c:v>43470.031635995372</c:v>
                </c:pt>
                <c:pt idx="6868">
                  <c:v>43470.042052719909</c:v>
                </c:pt>
                <c:pt idx="6869">
                  <c:v>43470.052469444447</c:v>
                </c:pt>
                <c:pt idx="6870">
                  <c:v>43470.062886168984</c:v>
                </c:pt>
                <c:pt idx="6871">
                  <c:v>43470.073302893521</c:v>
                </c:pt>
                <c:pt idx="6872">
                  <c:v>43470.083719618058</c:v>
                </c:pt>
                <c:pt idx="6873">
                  <c:v>43470.094136342595</c:v>
                </c:pt>
                <c:pt idx="6874">
                  <c:v>43470.104553067133</c:v>
                </c:pt>
                <c:pt idx="6875">
                  <c:v>43470.11496979167</c:v>
                </c:pt>
                <c:pt idx="6876">
                  <c:v>43470.125386516207</c:v>
                </c:pt>
                <c:pt idx="6877">
                  <c:v>43470.135803240744</c:v>
                </c:pt>
                <c:pt idx="6878">
                  <c:v>43470.146219965274</c:v>
                </c:pt>
                <c:pt idx="6879">
                  <c:v>43470.156636689811</c:v>
                </c:pt>
                <c:pt idx="6880">
                  <c:v>43470.167053414349</c:v>
                </c:pt>
                <c:pt idx="6881">
                  <c:v>43470.177470138886</c:v>
                </c:pt>
                <c:pt idx="6882">
                  <c:v>43470.187886863423</c:v>
                </c:pt>
                <c:pt idx="6883">
                  <c:v>43470.19830358796</c:v>
                </c:pt>
                <c:pt idx="6884">
                  <c:v>43470.208720312497</c:v>
                </c:pt>
                <c:pt idx="6885">
                  <c:v>43470.219137037035</c:v>
                </c:pt>
                <c:pt idx="6886">
                  <c:v>43470.229553761572</c:v>
                </c:pt>
                <c:pt idx="6887">
                  <c:v>43470.239970486109</c:v>
                </c:pt>
                <c:pt idx="6888">
                  <c:v>43470.250387210646</c:v>
                </c:pt>
                <c:pt idx="6889">
                  <c:v>43470.260803935184</c:v>
                </c:pt>
                <c:pt idx="6890">
                  <c:v>43470.271220659721</c:v>
                </c:pt>
                <c:pt idx="6891">
                  <c:v>43470.281637384258</c:v>
                </c:pt>
                <c:pt idx="6892">
                  <c:v>43470.292054108795</c:v>
                </c:pt>
                <c:pt idx="6893">
                  <c:v>43470.302470833332</c:v>
                </c:pt>
                <c:pt idx="6894">
                  <c:v>43470.31288755787</c:v>
                </c:pt>
                <c:pt idx="6895">
                  <c:v>43470.323304282407</c:v>
                </c:pt>
                <c:pt idx="6896">
                  <c:v>43470.333721006944</c:v>
                </c:pt>
                <c:pt idx="6897">
                  <c:v>43470.344137731481</c:v>
                </c:pt>
                <c:pt idx="6898">
                  <c:v>43470.354554456018</c:v>
                </c:pt>
                <c:pt idx="6899">
                  <c:v>43470.364971180556</c:v>
                </c:pt>
                <c:pt idx="6900">
                  <c:v>43470.375387905093</c:v>
                </c:pt>
                <c:pt idx="6901">
                  <c:v>43470.38580462963</c:v>
                </c:pt>
                <c:pt idx="6902">
                  <c:v>43470.396221354167</c:v>
                </c:pt>
                <c:pt idx="6903">
                  <c:v>43470.406638078704</c:v>
                </c:pt>
                <c:pt idx="6904">
                  <c:v>43470.417054803242</c:v>
                </c:pt>
                <c:pt idx="6905">
                  <c:v>43470.427471527779</c:v>
                </c:pt>
                <c:pt idx="6906">
                  <c:v>43470.437888252316</c:v>
                </c:pt>
                <c:pt idx="6907">
                  <c:v>43470.448304976853</c:v>
                </c:pt>
                <c:pt idx="6908">
                  <c:v>43470.45872170139</c:v>
                </c:pt>
                <c:pt idx="6909">
                  <c:v>43470.469138425928</c:v>
                </c:pt>
                <c:pt idx="6910">
                  <c:v>43470.479555150465</c:v>
                </c:pt>
                <c:pt idx="6911">
                  <c:v>43470.489971875002</c:v>
                </c:pt>
                <c:pt idx="6912">
                  <c:v>43470.500388599539</c:v>
                </c:pt>
                <c:pt idx="6913">
                  <c:v>43470.510805324077</c:v>
                </c:pt>
                <c:pt idx="6914">
                  <c:v>43470.521222048614</c:v>
                </c:pt>
                <c:pt idx="6915">
                  <c:v>43470.531638773151</c:v>
                </c:pt>
                <c:pt idx="6916">
                  <c:v>43470.542055497688</c:v>
                </c:pt>
                <c:pt idx="6917">
                  <c:v>43470.552472222225</c:v>
                </c:pt>
                <c:pt idx="6918">
                  <c:v>43470.562888946763</c:v>
                </c:pt>
                <c:pt idx="6919">
                  <c:v>43470.5733056713</c:v>
                </c:pt>
                <c:pt idx="6920">
                  <c:v>43470.583722395837</c:v>
                </c:pt>
                <c:pt idx="6921">
                  <c:v>43470.594139120367</c:v>
                </c:pt>
                <c:pt idx="6922">
                  <c:v>43470.604555844904</c:v>
                </c:pt>
                <c:pt idx="6923">
                  <c:v>43470.614972569441</c:v>
                </c:pt>
                <c:pt idx="6924">
                  <c:v>43470.625389293979</c:v>
                </c:pt>
                <c:pt idx="6925">
                  <c:v>43470.635806018516</c:v>
                </c:pt>
                <c:pt idx="6926">
                  <c:v>43470.646222743053</c:v>
                </c:pt>
                <c:pt idx="6927">
                  <c:v>43470.65663946759</c:v>
                </c:pt>
                <c:pt idx="6928">
                  <c:v>43470.667056192127</c:v>
                </c:pt>
                <c:pt idx="6929">
                  <c:v>43470.677472916665</c:v>
                </c:pt>
                <c:pt idx="6930">
                  <c:v>43470.687889641202</c:v>
                </c:pt>
                <c:pt idx="6931">
                  <c:v>43470.698306365739</c:v>
                </c:pt>
                <c:pt idx="6932">
                  <c:v>43470.708723090276</c:v>
                </c:pt>
                <c:pt idx="6933">
                  <c:v>43470.719139814813</c:v>
                </c:pt>
                <c:pt idx="6934">
                  <c:v>43470.729556539351</c:v>
                </c:pt>
                <c:pt idx="6935">
                  <c:v>43470.739973263888</c:v>
                </c:pt>
                <c:pt idx="6936">
                  <c:v>43470.750389988425</c:v>
                </c:pt>
                <c:pt idx="6937">
                  <c:v>43470.760806712962</c:v>
                </c:pt>
                <c:pt idx="6938">
                  <c:v>43470.771223437499</c:v>
                </c:pt>
                <c:pt idx="6939">
                  <c:v>43470.781640162037</c:v>
                </c:pt>
                <c:pt idx="6940">
                  <c:v>43470.792056886574</c:v>
                </c:pt>
                <c:pt idx="6941">
                  <c:v>43470.802473611111</c:v>
                </c:pt>
                <c:pt idx="6942">
                  <c:v>43470.812890335648</c:v>
                </c:pt>
                <c:pt idx="6943">
                  <c:v>43470.823307060185</c:v>
                </c:pt>
                <c:pt idx="6944">
                  <c:v>43470.833723784723</c:v>
                </c:pt>
                <c:pt idx="6945">
                  <c:v>43470.84414050926</c:v>
                </c:pt>
                <c:pt idx="6946">
                  <c:v>43470.854557233797</c:v>
                </c:pt>
                <c:pt idx="6947">
                  <c:v>43470.864973958334</c:v>
                </c:pt>
                <c:pt idx="6948">
                  <c:v>43470.875390682872</c:v>
                </c:pt>
                <c:pt idx="6949">
                  <c:v>43470.885807407409</c:v>
                </c:pt>
                <c:pt idx="6950">
                  <c:v>43470.896224131946</c:v>
                </c:pt>
                <c:pt idx="6951">
                  <c:v>43470.906640856483</c:v>
                </c:pt>
                <c:pt idx="6952">
                  <c:v>43470.91705758102</c:v>
                </c:pt>
                <c:pt idx="6953">
                  <c:v>43470.927474305558</c:v>
                </c:pt>
                <c:pt idx="6954">
                  <c:v>43470.937891030095</c:v>
                </c:pt>
                <c:pt idx="6955">
                  <c:v>43470.948307754632</c:v>
                </c:pt>
                <c:pt idx="6956">
                  <c:v>43470.958724479169</c:v>
                </c:pt>
                <c:pt idx="6957">
                  <c:v>43470.969141203706</c:v>
                </c:pt>
                <c:pt idx="6958">
                  <c:v>43470.979557928244</c:v>
                </c:pt>
                <c:pt idx="6959">
                  <c:v>43470.989974652781</c:v>
                </c:pt>
                <c:pt idx="6960">
                  <c:v>43471.000391377318</c:v>
                </c:pt>
                <c:pt idx="6961">
                  <c:v>43471.010808101855</c:v>
                </c:pt>
                <c:pt idx="6962">
                  <c:v>43471.021224826392</c:v>
                </c:pt>
                <c:pt idx="6963">
                  <c:v>43471.031641550922</c:v>
                </c:pt>
                <c:pt idx="6964">
                  <c:v>43471.04205827546</c:v>
                </c:pt>
                <c:pt idx="6965">
                  <c:v>43471.052474999997</c:v>
                </c:pt>
                <c:pt idx="6966">
                  <c:v>43471.062891724534</c:v>
                </c:pt>
                <c:pt idx="6967">
                  <c:v>43471.073308449071</c:v>
                </c:pt>
                <c:pt idx="6968">
                  <c:v>43471.083725173608</c:v>
                </c:pt>
                <c:pt idx="6969">
                  <c:v>43471.094141898146</c:v>
                </c:pt>
                <c:pt idx="6970">
                  <c:v>43471.104558622683</c:v>
                </c:pt>
                <c:pt idx="6971">
                  <c:v>43471.11497534722</c:v>
                </c:pt>
                <c:pt idx="6972">
                  <c:v>43471.125392071757</c:v>
                </c:pt>
                <c:pt idx="6973">
                  <c:v>43471.135808796294</c:v>
                </c:pt>
                <c:pt idx="6974">
                  <c:v>43471.146225520832</c:v>
                </c:pt>
                <c:pt idx="6975">
                  <c:v>43471.156642245369</c:v>
                </c:pt>
                <c:pt idx="6976">
                  <c:v>43471.167058969906</c:v>
                </c:pt>
                <c:pt idx="6977">
                  <c:v>43471.177475694443</c:v>
                </c:pt>
                <c:pt idx="6978">
                  <c:v>43471.18789241898</c:v>
                </c:pt>
                <c:pt idx="6979">
                  <c:v>43471.198309143518</c:v>
                </c:pt>
                <c:pt idx="6980">
                  <c:v>43471.208725868055</c:v>
                </c:pt>
                <c:pt idx="6981">
                  <c:v>43471.219142592592</c:v>
                </c:pt>
                <c:pt idx="6982">
                  <c:v>43471.229559317129</c:v>
                </c:pt>
                <c:pt idx="6983">
                  <c:v>43471.239976041667</c:v>
                </c:pt>
                <c:pt idx="6984">
                  <c:v>43471.250392766204</c:v>
                </c:pt>
                <c:pt idx="6985">
                  <c:v>43471.260809490741</c:v>
                </c:pt>
                <c:pt idx="6986">
                  <c:v>43471.271226215278</c:v>
                </c:pt>
                <c:pt idx="6987">
                  <c:v>43471.281642939815</c:v>
                </c:pt>
                <c:pt idx="6988">
                  <c:v>43471.292059664353</c:v>
                </c:pt>
                <c:pt idx="6989">
                  <c:v>43471.30247638889</c:v>
                </c:pt>
                <c:pt idx="6990">
                  <c:v>43471.312893113427</c:v>
                </c:pt>
                <c:pt idx="6991">
                  <c:v>43471.323309837964</c:v>
                </c:pt>
                <c:pt idx="6992">
                  <c:v>43471.333726562501</c:v>
                </c:pt>
                <c:pt idx="6993">
                  <c:v>43471.344143287039</c:v>
                </c:pt>
                <c:pt idx="6994">
                  <c:v>43471.354560011576</c:v>
                </c:pt>
                <c:pt idx="6995">
                  <c:v>43471.364976736113</c:v>
                </c:pt>
                <c:pt idx="6996">
                  <c:v>43471.37539346065</c:v>
                </c:pt>
                <c:pt idx="6997">
                  <c:v>43471.385810185187</c:v>
                </c:pt>
                <c:pt idx="6998">
                  <c:v>43471.396226909725</c:v>
                </c:pt>
                <c:pt idx="6999">
                  <c:v>43471.406643634262</c:v>
                </c:pt>
                <c:pt idx="7000">
                  <c:v>43471.417060358799</c:v>
                </c:pt>
                <c:pt idx="7001">
                  <c:v>43471.427477083336</c:v>
                </c:pt>
                <c:pt idx="7002">
                  <c:v>43471.437893807873</c:v>
                </c:pt>
                <c:pt idx="7003">
                  <c:v>43471.448310532411</c:v>
                </c:pt>
                <c:pt idx="7004">
                  <c:v>43471.458727256948</c:v>
                </c:pt>
                <c:pt idx="7005">
                  <c:v>43471.469143981485</c:v>
                </c:pt>
                <c:pt idx="7006">
                  <c:v>43471.479560706015</c:v>
                </c:pt>
                <c:pt idx="7007">
                  <c:v>43471.489977430552</c:v>
                </c:pt>
                <c:pt idx="7008">
                  <c:v>43471.500394155089</c:v>
                </c:pt>
                <c:pt idx="7009">
                  <c:v>43471.510810879627</c:v>
                </c:pt>
                <c:pt idx="7010">
                  <c:v>43471.521227604164</c:v>
                </c:pt>
                <c:pt idx="7011">
                  <c:v>43471.531644328701</c:v>
                </c:pt>
                <c:pt idx="7012">
                  <c:v>43471.542061053238</c:v>
                </c:pt>
                <c:pt idx="7013">
                  <c:v>43471.552477777775</c:v>
                </c:pt>
                <c:pt idx="7014">
                  <c:v>43471.562894502313</c:v>
                </c:pt>
                <c:pt idx="7015">
                  <c:v>43471.57331122685</c:v>
                </c:pt>
                <c:pt idx="7016">
                  <c:v>43471.583727951387</c:v>
                </c:pt>
                <c:pt idx="7017">
                  <c:v>43471.594144675924</c:v>
                </c:pt>
                <c:pt idx="7018">
                  <c:v>43471.604561400462</c:v>
                </c:pt>
                <c:pt idx="7019">
                  <c:v>43471.614978124999</c:v>
                </c:pt>
                <c:pt idx="7020">
                  <c:v>43471.625394849536</c:v>
                </c:pt>
                <c:pt idx="7021">
                  <c:v>43471.635811574073</c:v>
                </c:pt>
                <c:pt idx="7022">
                  <c:v>43471.64622829861</c:v>
                </c:pt>
                <c:pt idx="7023">
                  <c:v>43471.656645023148</c:v>
                </c:pt>
                <c:pt idx="7024">
                  <c:v>43471.667061747685</c:v>
                </c:pt>
                <c:pt idx="7025">
                  <c:v>43471.677478472222</c:v>
                </c:pt>
                <c:pt idx="7026">
                  <c:v>43471.687895196759</c:v>
                </c:pt>
                <c:pt idx="7027">
                  <c:v>43471.698311921296</c:v>
                </c:pt>
                <c:pt idx="7028">
                  <c:v>43471.708728645834</c:v>
                </c:pt>
                <c:pt idx="7029">
                  <c:v>43471.719145370371</c:v>
                </c:pt>
                <c:pt idx="7030">
                  <c:v>43471.729562094908</c:v>
                </c:pt>
                <c:pt idx="7031">
                  <c:v>43471.739978819445</c:v>
                </c:pt>
                <c:pt idx="7032">
                  <c:v>43471.750395543982</c:v>
                </c:pt>
                <c:pt idx="7033">
                  <c:v>43471.76081226852</c:v>
                </c:pt>
                <c:pt idx="7034">
                  <c:v>43471.771228993057</c:v>
                </c:pt>
                <c:pt idx="7035">
                  <c:v>43471.781645717594</c:v>
                </c:pt>
                <c:pt idx="7036">
                  <c:v>43471.792062442131</c:v>
                </c:pt>
                <c:pt idx="7037">
                  <c:v>43471.802479166668</c:v>
                </c:pt>
                <c:pt idx="7038">
                  <c:v>43471.812895891206</c:v>
                </c:pt>
                <c:pt idx="7039">
                  <c:v>43471.823312615743</c:v>
                </c:pt>
                <c:pt idx="7040">
                  <c:v>43471.83372934028</c:v>
                </c:pt>
                <c:pt idx="7041">
                  <c:v>43471.844146064817</c:v>
                </c:pt>
                <c:pt idx="7042">
                  <c:v>43471.854562789355</c:v>
                </c:pt>
                <c:pt idx="7043">
                  <c:v>43471.864979513892</c:v>
                </c:pt>
                <c:pt idx="7044">
                  <c:v>43471.875396238429</c:v>
                </c:pt>
                <c:pt idx="7045">
                  <c:v>43471.885812962966</c:v>
                </c:pt>
                <c:pt idx="7046">
                  <c:v>43471.896229687503</c:v>
                </c:pt>
                <c:pt idx="7047">
                  <c:v>43471.906646412041</c:v>
                </c:pt>
                <c:pt idx="7048">
                  <c:v>43471.917063136571</c:v>
                </c:pt>
                <c:pt idx="7049">
                  <c:v>43471.927479861108</c:v>
                </c:pt>
                <c:pt idx="7050">
                  <c:v>43471.937896585645</c:v>
                </c:pt>
                <c:pt idx="7051">
                  <c:v>43471.948313310182</c:v>
                </c:pt>
                <c:pt idx="7052">
                  <c:v>43471.958730034719</c:v>
                </c:pt>
                <c:pt idx="7053">
                  <c:v>43471.969146759257</c:v>
                </c:pt>
                <c:pt idx="7054">
                  <c:v>43471.979563483794</c:v>
                </c:pt>
                <c:pt idx="7055">
                  <c:v>43471.989980208331</c:v>
                </c:pt>
                <c:pt idx="7056">
                  <c:v>43472.000396932868</c:v>
                </c:pt>
                <c:pt idx="7057">
                  <c:v>43472.010813657405</c:v>
                </c:pt>
                <c:pt idx="7058">
                  <c:v>43472.021230381943</c:v>
                </c:pt>
                <c:pt idx="7059">
                  <c:v>43472.03164710648</c:v>
                </c:pt>
                <c:pt idx="7060">
                  <c:v>43472.042063831017</c:v>
                </c:pt>
                <c:pt idx="7061">
                  <c:v>43472.052480555554</c:v>
                </c:pt>
                <c:pt idx="7062">
                  <c:v>43472.062897280091</c:v>
                </c:pt>
                <c:pt idx="7063">
                  <c:v>43472.073314004629</c:v>
                </c:pt>
                <c:pt idx="7064">
                  <c:v>43472.083730729166</c:v>
                </c:pt>
                <c:pt idx="7065">
                  <c:v>43472.094147453703</c:v>
                </c:pt>
                <c:pt idx="7066">
                  <c:v>43472.10456417824</c:v>
                </c:pt>
                <c:pt idx="7067">
                  <c:v>43472.114980902777</c:v>
                </c:pt>
                <c:pt idx="7068">
                  <c:v>43472.125397627315</c:v>
                </c:pt>
                <c:pt idx="7069">
                  <c:v>43472.135814351852</c:v>
                </c:pt>
                <c:pt idx="7070">
                  <c:v>43472.146231076389</c:v>
                </c:pt>
                <c:pt idx="7071">
                  <c:v>43472.156647800926</c:v>
                </c:pt>
                <c:pt idx="7072">
                  <c:v>43472.167064525464</c:v>
                </c:pt>
                <c:pt idx="7073">
                  <c:v>43472.177481250001</c:v>
                </c:pt>
                <c:pt idx="7074">
                  <c:v>43472.187897974538</c:v>
                </c:pt>
                <c:pt idx="7075">
                  <c:v>43472.198314699075</c:v>
                </c:pt>
                <c:pt idx="7076">
                  <c:v>43472.208731423612</c:v>
                </c:pt>
                <c:pt idx="7077">
                  <c:v>43472.21914814815</c:v>
                </c:pt>
                <c:pt idx="7078">
                  <c:v>43472.229564872687</c:v>
                </c:pt>
                <c:pt idx="7079">
                  <c:v>43472.239981597224</c:v>
                </c:pt>
                <c:pt idx="7080">
                  <c:v>43472.250398321761</c:v>
                </c:pt>
                <c:pt idx="7081">
                  <c:v>43472.260815046298</c:v>
                </c:pt>
                <c:pt idx="7082">
                  <c:v>43472.271231770836</c:v>
                </c:pt>
                <c:pt idx="7083">
                  <c:v>43472.281648495373</c:v>
                </c:pt>
                <c:pt idx="7084">
                  <c:v>43472.29206521991</c:v>
                </c:pt>
                <c:pt idx="7085">
                  <c:v>43472.302481944447</c:v>
                </c:pt>
                <c:pt idx="7086">
                  <c:v>43472.312898668984</c:v>
                </c:pt>
                <c:pt idx="7087">
                  <c:v>43472.323315393522</c:v>
                </c:pt>
                <c:pt idx="7088">
                  <c:v>43472.333732118059</c:v>
                </c:pt>
                <c:pt idx="7089">
                  <c:v>43472.344148842596</c:v>
                </c:pt>
                <c:pt idx="7090">
                  <c:v>43472.354565567133</c:v>
                </c:pt>
                <c:pt idx="7091">
                  <c:v>43472.364982291663</c:v>
                </c:pt>
                <c:pt idx="7092">
                  <c:v>43472.3753990162</c:v>
                </c:pt>
                <c:pt idx="7093">
                  <c:v>43472.385815740738</c:v>
                </c:pt>
                <c:pt idx="7094">
                  <c:v>43472.396232465275</c:v>
                </c:pt>
                <c:pt idx="7095">
                  <c:v>43472.406649189812</c:v>
                </c:pt>
                <c:pt idx="7096">
                  <c:v>43472.417065914349</c:v>
                </c:pt>
                <c:pt idx="7097">
                  <c:v>43472.427482638886</c:v>
                </c:pt>
                <c:pt idx="7098">
                  <c:v>43472.437899363424</c:v>
                </c:pt>
                <c:pt idx="7099">
                  <c:v>43472.448316087961</c:v>
                </c:pt>
                <c:pt idx="7100">
                  <c:v>43472.458732812498</c:v>
                </c:pt>
                <c:pt idx="7101">
                  <c:v>43472.469149537035</c:v>
                </c:pt>
                <c:pt idx="7102">
                  <c:v>43472.479566261572</c:v>
                </c:pt>
                <c:pt idx="7103">
                  <c:v>43472.48998298611</c:v>
                </c:pt>
                <c:pt idx="7104">
                  <c:v>43472.500399710647</c:v>
                </c:pt>
                <c:pt idx="7105">
                  <c:v>43472.510816435184</c:v>
                </c:pt>
                <c:pt idx="7106">
                  <c:v>43472.521233159721</c:v>
                </c:pt>
                <c:pt idx="7107">
                  <c:v>43472.531649884259</c:v>
                </c:pt>
                <c:pt idx="7108">
                  <c:v>43472.542066608796</c:v>
                </c:pt>
                <c:pt idx="7109">
                  <c:v>43472.552483333333</c:v>
                </c:pt>
                <c:pt idx="7110">
                  <c:v>43472.56290005787</c:v>
                </c:pt>
                <c:pt idx="7111">
                  <c:v>43472.573316782407</c:v>
                </c:pt>
                <c:pt idx="7112">
                  <c:v>43472.583733506945</c:v>
                </c:pt>
                <c:pt idx="7113">
                  <c:v>43472.594150231482</c:v>
                </c:pt>
                <c:pt idx="7114">
                  <c:v>43472.604566956019</c:v>
                </c:pt>
                <c:pt idx="7115">
                  <c:v>43472.614983680556</c:v>
                </c:pt>
                <c:pt idx="7116">
                  <c:v>43472.625400405093</c:v>
                </c:pt>
                <c:pt idx="7117">
                  <c:v>43472.635817129631</c:v>
                </c:pt>
                <c:pt idx="7118">
                  <c:v>43472.646233854168</c:v>
                </c:pt>
                <c:pt idx="7119">
                  <c:v>43472.656650578705</c:v>
                </c:pt>
                <c:pt idx="7120">
                  <c:v>43472.667067303242</c:v>
                </c:pt>
                <c:pt idx="7121">
                  <c:v>43472.677484027779</c:v>
                </c:pt>
                <c:pt idx="7122">
                  <c:v>43472.687900752317</c:v>
                </c:pt>
                <c:pt idx="7123">
                  <c:v>43472.698317476854</c:v>
                </c:pt>
                <c:pt idx="7124">
                  <c:v>43472.708734201391</c:v>
                </c:pt>
                <c:pt idx="7125">
                  <c:v>43472.719150925928</c:v>
                </c:pt>
                <c:pt idx="7126">
                  <c:v>43472.729567650465</c:v>
                </c:pt>
                <c:pt idx="7127">
                  <c:v>43472.739984375003</c:v>
                </c:pt>
                <c:pt idx="7128">
                  <c:v>43472.75040109954</c:v>
                </c:pt>
                <c:pt idx="7129">
                  <c:v>43472.760817824077</c:v>
                </c:pt>
                <c:pt idx="7130">
                  <c:v>43472.771234548614</c:v>
                </c:pt>
                <c:pt idx="7131">
                  <c:v>43472.781651273152</c:v>
                </c:pt>
                <c:pt idx="7132">
                  <c:v>43472.792067997689</c:v>
                </c:pt>
                <c:pt idx="7133">
                  <c:v>43472.802484722219</c:v>
                </c:pt>
                <c:pt idx="7134">
                  <c:v>43472.812901446756</c:v>
                </c:pt>
                <c:pt idx="7135">
                  <c:v>43472.823318171293</c:v>
                </c:pt>
                <c:pt idx="7136">
                  <c:v>43472.83373489583</c:v>
                </c:pt>
                <c:pt idx="7137">
                  <c:v>43472.844151620367</c:v>
                </c:pt>
                <c:pt idx="7138">
                  <c:v>43472.854568344905</c:v>
                </c:pt>
                <c:pt idx="7139">
                  <c:v>43472.864985069442</c:v>
                </c:pt>
                <c:pt idx="7140">
                  <c:v>43472.875401793979</c:v>
                </c:pt>
                <c:pt idx="7141">
                  <c:v>43472.885818518516</c:v>
                </c:pt>
                <c:pt idx="7142">
                  <c:v>43472.896235243054</c:v>
                </c:pt>
                <c:pt idx="7143">
                  <c:v>43472.906651967591</c:v>
                </c:pt>
                <c:pt idx="7144">
                  <c:v>43472.917068692128</c:v>
                </c:pt>
                <c:pt idx="7145">
                  <c:v>43472.927485416665</c:v>
                </c:pt>
                <c:pt idx="7146">
                  <c:v>43472.937902141202</c:v>
                </c:pt>
                <c:pt idx="7147">
                  <c:v>43472.94831886574</c:v>
                </c:pt>
                <c:pt idx="7148">
                  <c:v>43472.958735590277</c:v>
                </c:pt>
                <c:pt idx="7149">
                  <c:v>43472.969152314814</c:v>
                </c:pt>
                <c:pt idx="7150">
                  <c:v>43472.979569039351</c:v>
                </c:pt>
                <c:pt idx="7151">
                  <c:v>43472.989985763888</c:v>
                </c:pt>
                <c:pt idx="7152">
                  <c:v>43473.000402488426</c:v>
                </c:pt>
                <c:pt idx="7153">
                  <c:v>43473.010819212963</c:v>
                </c:pt>
                <c:pt idx="7154">
                  <c:v>43473.0212359375</c:v>
                </c:pt>
                <c:pt idx="7155">
                  <c:v>43473.031652662037</c:v>
                </c:pt>
                <c:pt idx="7156">
                  <c:v>43473.042069386574</c:v>
                </c:pt>
                <c:pt idx="7157">
                  <c:v>43473.052486111112</c:v>
                </c:pt>
                <c:pt idx="7158">
                  <c:v>43473.062902835649</c:v>
                </c:pt>
                <c:pt idx="7159">
                  <c:v>43473.073319560186</c:v>
                </c:pt>
                <c:pt idx="7160">
                  <c:v>43473.083736284723</c:v>
                </c:pt>
                <c:pt idx="7161">
                  <c:v>43473.09415300926</c:v>
                </c:pt>
                <c:pt idx="7162">
                  <c:v>43473.104569733798</c:v>
                </c:pt>
                <c:pt idx="7163">
                  <c:v>43473.114986458335</c:v>
                </c:pt>
                <c:pt idx="7164">
                  <c:v>43473.125403182872</c:v>
                </c:pt>
                <c:pt idx="7165">
                  <c:v>43473.135819907409</c:v>
                </c:pt>
                <c:pt idx="7166">
                  <c:v>43473.146236631947</c:v>
                </c:pt>
                <c:pt idx="7167">
                  <c:v>43473.156653356484</c:v>
                </c:pt>
                <c:pt idx="7168">
                  <c:v>43473.167070081021</c:v>
                </c:pt>
                <c:pt idx="7169">
                  <c:v>43473.177486805558</c:v>
                </c:pt>
                <c:pt idx="7170">
                  <c:v>43473.187903530095</c:v>
                </c:pt>
                <c:pt idx="7171">
                  <c:v>43473.198320254633</c:v>
                </c:pt>
                <c:pt idx="7172">
                  <c:v>43473.20873697917</c:v>
                </c:pt>
                <c:pt idx="7173">
                  <c:v>43473.219153703707</c:v>
                </c:pt>
                <c:pt idx="7174">
                  <c:v>43473.229570428244</c:v>
                </c:pt>
                <c:pt idx="7175">
                  <c:v>43473.239987152781</c:v>
                </c:pt>
                <c:pt idx="7176">
                  <c:v>43473.250403877311</c:v>
                </c:pt>
                <c:pt idx="7177">
                  <c:v>43473.260820601849</c:v>
                </c:pt>
                <c:pt idx="7178">
                  <c:v>43473.271237326386</c:v>
                </c:pt>
                <c:pt idx="7179">
                  <c:v>43473.281654050923</c:v>
                </c:pt>
                <c:pt idx="7180">
                  <c:v>43473.29207077546</c:v>
                </c:pt>
                <c:pt idx="7181">
                  <c:v>43473.302487499997</c:v>
                </c:pt>
                <c:pt idx="7182">
                  <c:v>43473.312904224535</c:v>
                </c:pt>
                <c:pt idx="7183">
                  <c:v>43473.323320949072</c:v>
                </c:pt>
                <c:pt idx="7184">
                  <c:v>43473.333737673609</c:v>
                </c:pt>
                <c:pt idx="7185">
                  <c:v>43473.344154398146</c:v>
                </c:pt>
                <c:pt idx="7186">
                  <c:v>43473.354571122683</c:v>
                </c:pt>
                <c:pt idx="7187">
                  <c:v>43473.364987847221</c:v>
                </c:pt>
                <c:pt idx="7188">
                  <c:v>43473.375404571758</c:v>
                </c:pt>
                <c:pt idx="7189">
                  <c:v>43473.385821296295</c:v>
                </c:pt>
                <c:pt idx="7190">
                  <c:v>43473.396238020832</c:v>
                </c:pt>
                <c:pt idx="7191">
                  <c:v>43473.406654745369</c:v>
                </c:pt>
                <c:pt idx="7192">
                  <c:v>43473.417071469907</c:v>
                </c:pt>
                <c:pt idx="7193">
                  <c:v>43473.427488194444</c:v>
                </c:pt>
                <c:pt idx="7194">
                  <c:v>43473.437904918981</c:v>
                </c:pt>
                <c:pt idx="7195">
                  <c:v>43473.448321643518</c:v>
                </c:pt>
                <c:pt idx="7196">
                  <c:v>43473.458738368055</c:v>
                </c:pt>
                <c:pt idx="7197">
                  <c:v>43473.469155092593</c:v>
                </c:pt>
                <c:pt idx="7198">
                  <c:v>43473.47957181713</c:v>
                </c:pt>
                <c:pt idx="7199">
                  <c:v>43473.489988541667</c:v>
                </c:pt>
                <c:pt idx="7200">
                  <c:v>43473.500405266204</c:v>
                </c:pt>
                <c:pt idx="7201">
                  <c:v>43473.510821990742</c:v>
                </c:pt>
                <c:pt idx="7202">
                  <c:v>43473.521238715279</c:v>
                </c:pt>
                <c:pt idx="7203">
                  <c:v>43473.531655439816</c:v>
                </c:pt>
                <c:pt idx="7204">
                  <c:v>43473.542072164353</c:v>
                </c:pt>
                <c:pt idx="7205">
                  <c:v>43473.55248888889</c:v>
                </c:pt>
                <c:pt idx="7206">
                  <c:v>43473.562905613428</c:v>
                </c:pt>
                <c:pt idx="7207">
                  <c:v>43473.573322337965</c:v>
                </c:pt>
                <c:pt idx="7208">
                  <c:v>43473.583739062502</c:v>
                </c:pt>
                <c:pt idx="7209">
                  <c:v>43473.594155787039</c:v>
                </c:pt>
                <c:pt idx="7210">
                  <c:v>43473.604572511576</c:v>
                </c:pt>
                <c:pt idx="7211">
                  <c:v>43473.614989236114</c:v>
                </c:pt>
                <c:pt idx="7212">
                  <c:v>43473.625405960651</c:v>
                </c:pt>
                <c:pt idx="7213">
                  <c:v>43473.635822685188</c:v>
                </c:pt>
                <c:pt idx="7214">
                  <c:v>43473.646239409725</c:v>
                </c:pt>
                <c:pt idx="7215">
                  <c:v>43473.656656134262</c:v>
                </c:pt>
                <c:pt idx="7216">
                  <c:v>43473.6670728588</c:v>
                </c:pt>
                <c:pt idx="7217">
                  <c:v>43473.677489583337</c:v>
                </c:pt>
                <c:pt idx="7218">
                  <c:v>43473.687906307867</c:v>
                </c:pt>
                <c:pt idx="7219">
                  <c:v>43473.698323032404</c:v>
                </c:pt>
                <c:pt idx="7220">
                  <c:v>43473.708739756941</c:v>
                </c:pt>
                <c:pt idx="7221">
                  <c:v>43473.719156481478</c:v>
                </c:pt>
                <c:pt idx="7222">
                  <c:v>43473.729573206016</c:v>
                </c:pt>
                <c:pt idx="7223">
                  <c:v>43473.739989930553</c:v>
                </c:pt>
                <c:pt idx="7224">
                  <c:v>43473.75040665509</c:v>
                </c:pt>
                <c:pt idx="7225">
                  <c:v>43473.760823379627</c:v>
                </c:pt>
                <c:pt idx="7226">
                  <c:v>43473.771240104164</c:v>
                </c:pt>
                <c:pt idx="7227">
                  <c:v>43473.781656828702</c:v>
                </c:pt>
                <c:pt idx="7228">
                  <c:v>43473.792073553239</c:v>
                </c:pt>
                <c:pt idx="7229">
                  <c:v>43473.802490277776</c:v>
                </c:pt>
                <c:pt idx="7230">
                  <c:v>43473.812907002313</c:v>
                </c:pt>
                <c:pt idx="7231">
                  <c:v>43473.823323726851</c:v>
                </c:pt>
                <c:pt idx="7232">
                  <c:v>43473.833740451388</c:v>
                </c:pt>
                <c:pt idx="7233">
                  <c:v>43473.844157175925</c:v>
                </c:pt>
                <c:pt idx="7234">
                  <c:v>43473.854573900462</c:v>
                </c:pt>
                <c:pt idx="7235">
                  <c:v>43473.864990624999</c:v>
                </c:pt>
                <c:pt idx="7236">
                  <c:v>43473.875407349537</c:v>
                </c:pt>
                <c:pt idx="7237">
                  <c:v>43473.885824074074</c:v>
                </c:pt>
                <c:pt idx="7238">
                  <c:v>43473.896240798611</c:v>
                </c:pt>
                <c:pt idx="7239">
                  <c:v>43473.906657523148</c:v>
                </c:pt>
                <c:pt idx="7240">
                  <c:v>43473.917074247685</c:v>
                </c:pt>
                <c:pt idx="7241">
                  <c:v>43473.927490972223</c:v>
                </c:pt>
                <c:pt idx="7242">
                  <c:v>43473.93790769676</c:v>
                </c:pt>
                <c:pt idx="7243">
                  <c:v>43473.948324421297</c:v>
                </c:pt>
                <c:pt idx="7244">
                  <c:v>43473.958741145834</c:v>
                </c:pt>
                <c:pt idx="7245">
                  <c:v>43473.969157870371</c:v>
                </c:pt>
                <c:pt idx="7246">
                  <c:v>43473.979574594909</c:v>
                </c:pt>
                <c:pt idx="7247">
                  <c:v>43473.989991319446</c:v>
                </c:pt>
                <c:pt idx="7248">
                  <c:v>43474.000408043983</c:v>
                </c:pt>
                <c:pt idx="7249">
                  <c:v>43474.01082476852</c:v>
                </c:pt>
                <c:pt idx="7250">
                  <c:v>43474.021241493057</c:v>
                </c:pt>
                <c:pt idx="7251">
                  <c:v>43474.031658217595</c:v>
                </c:pt>
                <c:pt idx="7252">
                  <c:v>43474.042074942132</c:v>
                </c:pt>
                <c:pt idx="7253">
                  <c:v>43474.052491666669</c:v>
                </c:pt>
                <c:pt idx="7254">
                  <c:v>43474.062908391206</c:v>
                </c:pt>
                <c:pt idx="7255">
                  <c:v>43474.073325115744</c:v>
                </c:pt>
                <c:pt idx="7256">
                  <c:v>43474.083741840281</c:v>
                </c:pt>
                <c:pt idx="7257">
                  <c:v>43474.094158564818</c:v>
                </c:pt>
                <c:pt idx="7258">
                  <c:v>43474.104575289355</c:v>
                </c:pt>
                <c:pt idx="7259">
                  <c:v>43474.114992013892</c:v>
                </c:pt>
                <c:pt idx="7260">
                  <c:v>43474.12540873843</c:v>
                </c:pt>
                <c:pt idx="7261">
                  <c:v>43474.135825462959</c:v>
                </c:pt>
                <c:pt idx="7262">
                  <c:v>43474.146242187497</c:v>
                </c:pt>
                <c:pt idx="7263">
                  <c:v>43474.156658912034</c:v>
                </c:pt>
                <c:pt idx="7264">
                  <c:v>43474.167075636571</c:v>
                </c:pt>
                <c:pt idx="7265">
                  <c:v>43474.177492361108</c:v>
                </c:pt>
                <c:pt idx="7266">
                  <c:v>43474.187909085646</c:v>
                </c:pt>
                <c:pt idx="7267">
                  <c:v>43474.198325810183</c:v>
                </c:pt>
                <c:pt idx="7268">
                  <c:v>43474.20874253472</c:v>
                </c:pt>
                <c:pt idx="7269">
                  <c:v>43474.219159259257</c:v>
                </c:pt>
                <c:pt idx="7270">
                  <c:v>43474.229575983794</c:v>
                </c:pt>
                <c:pt idx="7271">
                  <c:v>43474.239992708332</c:v>
                </c:pt>
                <c:pt idx="7272">
                  <c:v>43474.250409432869</c:v>
                </c:pt>
                <c:pt idx="7273">
                  <c:v>43474.260826157406</c:v>
                </c:pt>
                <c:pt idx="7274">
                  <c:v>43474.271242881943</c:v>
                </c:pt>
                <c:pt idx="7275">
                  <c:v>43474.28165960648</c:v>
                </c:pt>
                <c:pt idx="7276">
                  <c:v>43474.292076331018</c:v>
                </c:pt>
                <c:pt idx="7277">
                  <c:v>43474.302493055555</c:v>
                </c:pt>
                <c:pt idx="7278">
                  <c:v>43474.312909780092</c:v>
                </c:pt>
                <c:pt idx="7279">
                  <c:v>43474.323326504629</c:v>
                </c:pt>
                <c:pt idx="7280">
                  <c:v>43474.333743229166</c:v>
                </c:pt>
                <c:pt idx="7281">
                  <c:v>43474.344159953704</c:v>
                </c:pt>
                <c:pt idx="7282">
                  <c:v>43474.354576678241</c:v>
                </c:pt>
                <c:pt idx="7283">
                  <c:v>43474.364993402778</c:v>
                </c:pt>
                <c:pt idx="7284">
                  <c:v>43474.375410127315</c:v>
                </c:pt>
                <c:pt idx="7285">
                  <c:v>43474.385826851852</c:v>
                </c:pt>
                <c:pt idx="7286">
                  <c:v>43474.39624357639</c:v>
                </c:pt>
                <c:pt idx="7287">
                  <c:v>43474.406660300927</c:v>
                </c:pt>
                <c:pt idx="7288">
                  <c:v>43474.417077025464</c:v>
                </c:pt>
                <c:pt idx="7289">
                  <c:v>43474.427493750001</c:v>
                </c:pt>
                <c:pt idx="7290">
                  <c:v>43474.437910474539</c:v>
                </c:pt>
                <c:pt idx="7291">
                  <c:v>43474.448327199076</c:v>
                </c:pt>
                <c:pt idx="7292">
                  <c:v>43474.458743923613</c:v>
                </c:pt>
                <c:pt idx="7293">
                  <c:v>43474.46916064815</c:v>
                </c:pt>
                <c:pt idx="7294">
                  <c:v>43474.479577372687</c:v>
                </c:pt>
                <c:pt idx="7295">
                  <c:v>43474.489994097225</c:v>
                </c:pt>
                <c:pt idx="7296">
                  <c:v>43474.500410821762</c:v>
                </c:pt>
                <c:pt idx="7297">
                  <c:v>43474.510827546299</c:v>
                </c:pt>
                <c:pt idx="7298">
                  <c:v>43474.521244270836</c:v>
                </c:pt>
                <c:pt idx="7299">
                  <c:v>43474.531660995373</c:v>
                </c:pt>
                <c:pt idx="7300">
                  <c:v>43474.542077719911</c:v>
                </c:pt>
                <c:pt idx="7301">
                  <c:v>43474.552494444448</c:v>
                </c:pt>
                <c:pt idx="7302">
                  <c:v>43474.562911168985</c:v>
                </c:pt>
                <c:pt idx="7303">
                  <c:v>43474.573327893515</c:v>
                </c:pt>
                <c:pt idx="7304">
                  <c:v>43474.583744618052</c:v>
                </c:pt>
                <c:pt idx="7305">
                  <c:v>43474.594161342589</c:v>
                </c:pt>
                <c:pt idx="7306">
                  <c:v>43474.604578067127</c:v>
                </c:pt>
                <c:pt idx="7307">
                  <c:v>43474.614994791664</c:v>
                </c:pt>
                <c:pt idx="7308">
                  <c:v>43474.625411516201</c:v>
                </c:pt>
                <c:pt idx="7309">
                  <c:v>43474.635828240738</c:v>
                </c:pt>
                <c:pt idx="7310">
                  <c:v>43474.646244965275</c:v>
                </c:pt>
                <c:pt idx="7311">
                  <c:v>43474.656661689813</c:v>
                </c:pt>
                <c:pt idx="7312">
                  <c:v>43474.66707841435</c:v>
                </c:pt>
                <c:pt idx="7313">
                  <c:v>43474.677495138887</c:v>
                </c:pt>
                <c:pt idx="7314">
                  <c:v>43474.687911863424</c:v>
                </c:pt>
                <c:pt idx="7315">
                  <c:v>43474.698328587961</c:v>
                </c:pt>
                <c:pt idx="7316">
                  <c:v>43474.708745312499</c:v>
                </c:pt>
                <c:pt idx="7317">
                  <c:v>43474.719162037036</c:v>
                </c:pt>
                <c:pt idx="7318">
                  <c:v>43474.729578761573</c:v>
                </c:pt>
                <c:pt idx="7319">
                  <c:v>43474.73999548611</c:v>
                </c:pt>
                <c:pt idx="7320">
                  <c:v>43474.750412210647</c:v>
                </c:pt>
                <c:pt idx="7321">
                  <c:v>43474.760828935185</c:v>
                </c:pt>
                <c:pt idx="7322">
                  <c:v>43474.771245659722</c:v>
                </c:pt>
                <c:pt idx="7323">
                  <c:v>43474.781662384259</c:v>
                </c:pt>
                <c:pt idx="7324">
                  <c:v>43474.792079108796</c:v>
                </c:pt>
                <c:pt idx="7325">
                  <c:v>43474.802495833334</c:v>
                </c:pt>
                <c:pt idx="7326">
                  <c:v>43474.812912557871</c:v>
                </c:pt>
                <c:pt idx="7327">
                  <c:v>43474.823329282408</c:v>
                </c:pt>
                <c:pt idx="7328">
                  <c:v>43474.833746006945</c:v>
                </c:pt>
                <c:pt idx="7329">
                  <c:v>43474.844162731482</c:v>
                </c:pt>
                <c:pt idx="7330">
                  <c:v>43474.85457945602</c:v>
                </c:pt>
                <c:pt idx="7331">
                  <c:v>43474.864996180557</c:v>
                </c:pt>
                <c:pt idx="7332">
                  <c:v>43474.875412905094</c:v>
                </c:pt>
                <c:pt idx="7333">
                  <c:v>43474.885829629631</c:v>
                </c:pt>
                <c:pt idx="7334">
                  <c:v>43474.896246354168</c:v>
                </c:pt>
                <c:pt idx="7335">
                  <c:v>43474.906663078706</c:v>
                </c:pt>
                <c:pt idx="7336">
                  <c:v>43474.917079803243</c:v>
                </c:pt>
                <c:pt idx="7337">
                  <c:v>43474.92749652778</c:v>
                </c:pt>
                <c:pt idx="7338">
                  <c:v>43474.937913252317</c:v>
                </c:pt>
                <c:pt idx="7339">
                  <c:v>43474.948329976854</c:v>
                </c:pt>
                <c:pt idx="7340">
                  <c:v>43474.958746701392</c:v>
                </c:pt>
                <c:pt idx="7341">
                  <c:v>43474.969163425929</c:v>
                </c:pt>
                <c:pt idx="7342">
                  <c:v>43474.979580150466</c:v>
                </c:pt>
                <c:pt idx="7343">
                  <c:v>43474.989996875003</c:v>
                </c:pt>
                <c:pt idx="7344">
                  <c:v>43475.00041359954</c:v>
                </c:pt>
                <c:pt idx="7345">
                  <c:v>43475.010830324078</c:v>
                </c:pt>
                <c:pt idx="7346">
                  <c:v>43475.021247048608</c:v>
                </c:pt>
                <c:pt idx="7347">
                  <c:v>43475.031663773145</c:v>
                </c:pt>
                <c:pt idx="7348">
                  <c:v>43475.042080497682</c:v>
                </c:pt>
                <c:pt idx="7349">
                  <c:v>43475.052497222219</c:v>
                </c:pt>
                <c:pt idx="7350">
                  <c:v>43475.062913946756</c:v>
                </c:pt>
                <c:pt idx="7351">
                  <c:v>43475.073330671294</c:v>
                </c:pt>
                <c:pt idx="7352">
                  <c:v>43475.083747395831</c:v>
                </c:pt>
                <c:pt idx="7353">
                  <c:v>43475.094164120368</c:v>
                </c:pt>
                <c:pt idx="7354">
                  <c:v>43475.104580844905</c:v>
                </c:pt>
                <c:pt idx="7355">
                  <c:v>43475.114997569442</c:v>
                </c:pt>
                <c:pt idx="7356">
                  <c:v>43475.12541429398</c:v>
                </c:pt>
                <c:pt idx="7357">
                  <c:v>43475.135831018517</c:v>
                </c:pt>
                <c:pt idx="7358">
                  <c:v>43475.146247743054</c:v>
                </c:pt>
                <c:pt idx="7359">
                  <c:v>43475.156664467591</c:v>
                </c:pt>
                <c:pt idx="7360">
                  <c:v>43475.167081192129</c:v>
                </c:pt>
                <c:pt idx="7361">
                  <c:v>43475.177497916666</c:v>
                </c:pt>
                <c:pt idx="7362">
                  <c:v>43475.187914641203</c:v>
                </c:pt>
                <c:pt idx="7363">
                  <c:v>43475.19833136574</c:v>
                </c:pt>
                <c:pt idx="7364">
                  <c:v>43475.208748090277</c:v>
                </c:pt>
                <c:pt idx="7365">
                  <c:v>43475.219164814815</c:v>
                </c:pt>
                <c:pt idx="7366">
                  <c:v>43475.229581539352</c:v>
                </c:pt>
                <c:pt idx="7367">
                  <c:v>43475.239998263889</c:v>
                </c:pt>
                <c:pt idx="7368">
                  <c:v>43475.250414988426</c:v>
                </c:pt>
                <c:pt idx="7369">
                  <c:v>43475.260831712963</c:v>
                </c:pt>
                <c:pt idx="7370">
                  <c:v>43475.271248437501</c:v>
                </c:pt>
                <c:pt idx="7371">
                  <c:v>43475.281665162038</c:v>
                </c:pt>
                <c:pt idx="7372">
                  <c:v>43475.292081886575</c:v>
                </c:pt>
                <c:pt idx="7373">
                  <c:v>43475.302498611112</c:v>
                </c:pt>
                <c:pt idx="7374">
                  <c:v>43475.312915335649</c:v>
                </c:pt>
                <c:pt idx="7375">
                  <c:v>43475.323332060187</c:v>
                </c:pt>
                <c:pt idx="7376">
                  <c:v>43475.333748784724</c:v>
                </c:pt>
                <c:pt idx="7377">
                  <c:v>43475.344165509261</c:v>
                </c:pt>
                <c:pt idx="7378">
                  <c:v>43475.354582233798</c:v>
                </c:pt>
                <c:pt idx="7379">
                  <c:v>43475.364998958335</c:v>
                </c:pt>
                <c:pt idx="7380">
                  <c:v>43475.375415682873</c:v>
                </c:pt>
                <c:pt idx="7381">
                  <c:v>43475.38583240741</c:v>
                </c:pt>
                <c:pt idx="7382">
                  <c:v>43475.396249131947</c:v>
                </c:pt>
                <c:pt idx="7383">
                  <c:v>43475.406665856484</c:v>
                </c:pt>
                <c:pt idx="7384">
                  <c:v>43475.417082581022</c:v>
                </c:pt>
                <c:pt idx="7385">
                  <c:v>43475.427499305559</c:v>
                </c:pt>
                <c:pt idx="7386">
                  <c:v>43475.437916030096</c:v>
                </c:pt>
                <c:pt idx="7387">
                  <c:v>43475.448332754633</c:v>
                </c:pt>
                <c:pt idx="7388">
                  <c:v>43475.458749479163</c:v>
                </c:pt>
                <c:pt idx="7389">
                  <c:v>43475.4691662037</c:v>
                </c:pt>
                <c:pt idx="7390">
                  <c:v>43475.479582928238</c:v>
                </c:pt>
                <c:pt idx="7391">
                  <c:v>43475.489999652775</c:v>
                </c:pt>
                <c:pt idx="7392">
                  <c:v>43475.500416377312</c:v>
                </c:pt>
                <c:pt idx="7393">
                  <c:v>43475.510833101849</c:v>
                </c:pt>
                <c:pt idx="7394">
                  <c:v>43475.521249826386</c:v>
                </c:pt>
                <c:pt idx="7395">
                  <c:v>43475.531666550924</c:v>
                </c:pt>
                <c:pt idx="7396">
                  <c:v>43475.542083275461</c:v>
                </c:pt>
                <c:pt idx="7397">
                  <c:v>43475.552499999998</c:v>
                </c:pt>
                <c:pt idx="7398">
                  <c:v>43475.562916724535</c:v>
                </c:pt>
                <c:pt idx="7399">
                  <c:v>43475.573333449072</c:v>
                </c:pt>
                <c:pt idx="7400">
                  <c:v>43475.58375017361</c:v>
                </c:pt>
                <c:pt idx="7401">
                  <c:v>43475.594166898147</c:v>
                </c:pt>
                <c:pt idx="7402">
                  <c:v>43475.604583622684</c:v>
                </c:pt>
                <c:pt idx="7403">
                  <c:v>43475.615000347221</c:v>
                </c:pt>
                <c:pt idx="7404">
                  <c:v>43475.625417071758</c:v>
                </c:pt>
                <c:pt idx="7405">
                  <c:v>43475.635833796296</c:v>
                </c:pt>
                <c:pt idx="7406">
                  <c:v>43475.646250520833</c:v>
                </c:pt>
                <c:pt idx="7407">
                  <c:v>43475.65666724537</c:v>
                </c:pt>
                <c:pt idx="7408">
                  <c:v>43475.667083969907</c:v>
                </c:pt>
                <c:pt idx="7409">
                  <c:v>43475.677500694444</c:v>
                </c:pt>
                <c:pt idx="7410">
                  <c:v>43475.687917418982</c:v>
                </c:pt>
                <c:pt idx="7411">
                  <c:v>43475.698334143519</c:v>
                </c:pt>
                <c:pt idx="7412">
                  <c:v>43475.708750868056</c:v>
                </c:pt>
                <c:pt idx="7413">
                  <c:v>43475.719167592593</c:v>
                </c:pt>
                <c:pt idx="7414">
                  <c:v>43475.729584317131</c:v>
                </c:pt>
                <c:pt idx="7415">
                  <c:v>43475.740001041668</c:v>
                </c:pt>
                <c:pt idx="7416">
                  <c:v>43475.750417766205</c:v>
                </c:pt>
                <c:pt idx="7417">
                  <c:v>43475.760834490742</c:v>
                </c:pt>
                <c:pt idx="7418">
                  <c:v>43475.771251215279</c:v>
                </c:pt>
                <c:pt idx="7419">
                  <c:v>43475.781667939817</c:v>
                </c:pt>
                <c:pt idx="7420">
                  <c:v>43475.792084664354</c:v>
                </c:pt>
                <c:pt idx="7421">
                  <c:v>43475.802501388891</c:v>
                </c:pt>
                <c:pt idx="7422">
                  <c:v>43475.812918113428</c:v>
                </c:pt>
                <c:pt idx="7423">
                  <c:v>43475.823334837965</c:v>
                </c:pt>
                <c:pt idx="7424">
                  <c:v>43475.833751562503</c:v>
                </c:pt>
                <c:pt idx="7425">
                  <c:v>43475.84416828704</c:v>
                </c:pt>
                <c:pt idx="7426">
                  <c:v>43475.854585011577</c:v>
                </c:pt>
                <c:pt idx="7427">
                  <c:v>43475.865001736114</c:v>
                </c:pt>
                <c:pt idx="7428">
                  <c:v>43475.875418460651</c:v>
                </c:pt>
                <c:pt idx="7429">
                  <c:v>43475.885835185189</c:v>
                </c:pt>
                <c:pt idx="7430">
                  <c:v>43475.896251909726</c:v>
                </c:pt>
                <c:pt idx="7431">
                  <c:v>43475.906668634256</c:v>
                </c:pt>
                <c:pt idx="7432">
                  <c:v>43475.917085358793</c:v>
                </c:pt>
                <c:pt idx="7433">
                  <c:v>43475.92750208333</c:v>
                </c:pt>
                <c:pt idx="7434">
                  <c:v>43475.937918807867</c:v>
                </c:pt>
                <c:pt idx="7435">
                  <c:v>43475.948335532405</c:v>
                </c:pt>
                <c:pt idx="7436">
                  <c:v>43475.958752256942</c:v>
                </c:pt>
                <c:pt idx="7437">
                  <c:v>43475.969168981479</c:v>
                </c:pt>
                <c:pt idx="7438">
                  <c:v>43475.979585706016</c:v>
                </c:pt>
                <c:pt idx="7439">
                  <c:v>43475.990002430553</c:v>
                </c:pt>
                <c:pt idx="7440">
                  <c:v>43476.000419155091</c:v>
                </c:pt>
                <c:pt idx="7441">
                  <c:v>43476.010835879628</c:v>
                </c:pt>
                <c:pt idx="7442">
                  <c:v>43476.021252604165</c:v>
                </c:pt>
                <c:pt idx="7443">
                  <c:v>43476.031669328702</c:v>
                </c:pt>
                <c:pt idx="7444">
                  <c:v>43476.042086053239</c:v>
                </c:pt>
                <c:pt idx="7445">
                  <c:v>43476.052502777777</c:v>
                </c:pt>
                <c:pt idx="7446">
                  <c:v>43476.062919502314</c:v>
                </c:pt>
                <c:pt idx="7447">
                  <c:v>43476.073336226851</c:v>
                </c:pt>
                <c:pt idx="7448">
                  <c:v>43476.083752951388</c:v>
                </c:pt>
                <c:pt idx="7449">
                  <c:v>43476.094169675926</c:v>
                </c:pt>
                <c:pt idx="7450">
                  <c:v>43476.104586400463</c:v>
                </c:pt>
                <c:pt idx="7451">
                  <c:v>43476.115003125</c:v>
                </c:pt>
                <c:pt idx="7452">
                  <c:v>43476.125419849537</c:v>
                </c:pt>
                <c:pt idx="7453">
                  <c:v>43476.135836574074</c:v>
                </c:pt>
                <c:pt idx="7454">
                  <c:v>43476.146253298612</c:v>
                </c:pt>
                <c:pt idx="7455">
                  <c:v>43476.156670023149</c:v>
                </c:pt>
                <c:pt idx="7456">
                  <c:v>43476.167086747686</c:v>
                </c:pt>
                <c:pt idx="7457">
                  <c:v>43476.177503472223</c:v>
                </c:pt>
                <c:pt idx="7458">
                  <c:v>43476.18792019676</c:v>
                </c:pt>
                <c:pt idx="7459">
                  <c:v>43476.198336921298</c:v>
                </c:pt>
                <c:pt idx="7460">
                  <c:v>43476.208753645835</c:v>
                </c:pt>
                <c:pt idx="7461">
                  <c:v>43476.219170370372</c:v>
                </c:pt>
                <c:pt idx="7462">
                  <c:v>43476.229587094909</c:v>
                </c:pt>
                <c:pt idx="7463">
                  <c:v>43476.240003819446</c:v>
                </c:pt>
                <c:pt idx="7464">
                  <c:v>43476.250420543984</c:v>
                </c:pt>
                <c:pt idx="7465">
                  <c:v>43476.260837268521</c:v>
                </c:pt>
                <c:pt idx="7466">
                  <c:v>43476.271253993058</c:v>
                </c:pt>
                <c:pt idx="7467">
                  <c:v>43476.281670717595</c:v>
                </c:pt>
                <c:pt idx="7468">
                  <c:v>43476.292087442132</c:v>
                </c:pt>
                <c:pt idx="7469">
                  <c:v>43476.30250416667</c:v>
                </c:pt>
                <c:pt idx="7470">
                  <c:v>43476.312920891207</c:v>
                </c:pt>
                <c:pt idx="7471">
                  <c:v>43476.323337615744</c:v>
                </c:pt>
                <c:pt idx="7472">
                  <c:v>43476.333754340281</c:v>
                </c:pt>
                <c:pt idx="7473">
                  <c:v>43476.344171064811</c:v>
                </c:pt>
                <c:pt idx="7474">
                  <c:v>43476.354587789348</c:v>
                </c:pt>
                <c:pt idx="7475">
                  <c:v>43476.365004513886</c:v>
                </c:pt>
                <c:pt idx="7476">
                  <c:v>43476.375421238423</c:v>
                </c:pt>
                <c:pt idx="7477">
                  <c:v>43476.38583796296</c:v>
                </c:pt>
                <c:pt idx="7478">
                  <c:v>43476.396254687497</c:v>
                </c:pt>
                <c:pt idx="7479">
                  <c:v>43476.406671412034</c:v>
                </c:pt>
                <c:pt idx="7480">
                  <c:v>43476.417088136572</c:v>
                </c:pt>
                <c:pt idx="7481">
                  <c:v>43476.427504861109</c:v>
                </c:pt>
                <c:pt idx="7482">
                  <c:v>43476.437921585646</c:v>
                </c:pt>
                <c:pt idx="7483">
                  <c:v>43476.448338310183</c:v>
                </c:pt>
                <c:pt idx="7484">
                  <c:v>43476.458755034721</c:v>
                </c:pt>
                <c:pt idx="7485">
                  <c:v>43476.469171759258</c:v>
                </c:pt>
                <c:pt idx="7486">
                  <c:v>43476.479588483795</c:v>
                </c:pt>
                <c:pt idx="7487">
                  <c:v>43476.490005208332</c:v>
                </c:pt>
                <c:pt idx="7488">
                  <c:v>43476.500421932869</c:v>
                </c:pt>
                <c:pt idx="7489">
                  <c:v>43476.510838657407</c:v>
                </c:pt>
                <c:pt idx="7490">
                  <c:v>43476.521255381944</c:v>
                </c:pt>
                <c:pt idx="7491">
                  <c:v>43476.531672106481</c:v>
                </c:pt>
                <c:pt idx="7492">
                  <c:v>43476.542088831018</c:v>
                </c:pt>
                <c:pt idx="7493">
                  <c:v>43476.552505555555</c:v>
                </c:pt>
                <c:pt idx="7494">
                  <c:v>43476.562922280093</c:v>
                </c:pt>
                <c:pt idx="7495">
                  <c:v>43476.57333900463</c:v>
                </c:pt>
                <c:pt idx="7496">
                  <c:v>43476.583755729167</c:v>
                </c:pt>
                <c:pt idx="7497">
                  <c:v>43476.594172453704</c:v>
                </c:pt>
                <c:pt idx="7498">
                  <c:v>43476.604589178241</c:v>
                </c:pt>
                <c:pt idx="7499">
                  <c:v>43476.615005902779</c:v>
                </c:pt>
                <c:pt idx="7500">
                  <c:v>43476.625422627316</c:v>
                </c:pt>
                <c:pt idx="7501">
                  <c:v>43476.635839351853</c:v>
                </c:pt>
                <c:pt idx="7502">
                  <c:v>43476.64625607639</c:v>
                </c:pt>
                <c:pt idx="7503">
                  <c:v>43476.656672800927</c:v>
                </c:pt>
                <c:pt idx="7504">
                  <c:v>43476.667089525465</c:v>
                </c:pt>
                <c:pt idx="7505">
                  <c:v>43476.677506250002</c:v>
                </c:pt>
                <c:pt idx="7506">
                  <c:v>43476.687922974539</c:v>
                </c:pt>
                <c:pt idx="7507">
                  <c:v>43476.698339699076</c:v>
                </c:pt>
                <c:pt idx="7508">
                  <c:v>43476.708756423614</c:v>
                </c:pt>
                <c:pt idx="7509">
                  <c:v>43476.719173148151</c:v>
                </c:pt>
                <c:pt idx="7510">
                  <c:v>43476.729589872688</c:v>
                </c:pt>
                <c:pt idx="7511">
                  <c:v>43476.740006597225</c:v>
                </c:pt>
                <c:pt idx="7512">
                  <c:v>43476.750423321762</c:v>
                </c:pt>
                <c:pt idx="7513">
                  <c:v>43476.7608400463</c:v>
                </c:pt>
                <c:pt idx="7514">
                  <c:v>43476.771256770837</c:v>
                </c:pt>
                <c:pt idx="7515">
                  <c:v>43476.781673495374</c:v>
                </c:pt>
                <c:pt idx="7516">
                  <c:v>43476.792090219904</c:v>
                </c:pt>
                <c:pt idx="7517">
                  <c:v>43476.802506944441</c:v>
                </c:pt>
                <c:pt idx="7518">
                  <c:v>43476.812923668978</c:v>
                </c:pt>
                <c:pt idx="7519">
                  <c:v>43476.823340393516</c:v>
                </c:pt>
                <c:pt idx="7520">
                  <c:v>43476.833757118053</c:v>
                </c:pt>
                <c:pt idx="7521">
                  <c:v>43476.84417384259</c:v>
                </c:pt>
                <c:pt idx="7522">
                  <c:v>43476.854590567127</c:v>
                </c:pt>
                <c:pt idx="7523">
                  <c:v>43476.865007291664</c:v>
                </c:pt>
                <c:pt idx="7524">
                  <c:v>43476.875424016202</c:v>
                </c:pt>
                <c:pt idx="7525">
                  <c:v>43476.885840740739</c:v>
                </c:pt>
                <c:pt idx="7526">
                  <c:v>43476.896257465276</c:v>
                </c:pt>
                <c:pt idx="7527">
                  <c:v>43476.906674189813</c:v>
                </c:pt>
                <c:pt idx="7528">
                  <c:v>43476.91709091435</c:v>
                </c:pt>
                <c:pt idx="7529">
                  <c:v>43476.927507638888</c:v>
                </c:pt>
                <c:pt idx="7530">
                  <c:v>43476.937924363425</c:v>
                </c:pt>
                <c:pt idx="7531">
                  <c:v>43476.948341087962</c:v>
                </c:pt>
                <c:pt idx="7532">
                  <c:v>43476.958757812499</c:v>
                </c:pt>
                <c:pt idx="7533">
                  <c:v>43476.969174537036</c:v>
                </c:pt>
                <c:pt idx="7534">
                  <c:v>43476.979591261574</c:v>
                </c:pt>
                <c:pt idx="7535">
                  <c:v>43476.990007986111</c:v>
                </c:pt>
                <c:pt idx="7536">
                  <c:v>43477.000424710648</c:v>
                </c:pt>
                <c:pt idx="7537">
                  <c:v>43477.010841435185</c:v>
                </c:pt>
                <c:pt idx="7538">
                  <c:v>43477.021258159722</c:v>
                </c:pt>
                <c:pt idx="7539">
                  <c:v>43477.03167488426</c:v>
                </c:pt>
                <c:pt idx="7540">
                  <c:v>43477.042091608797</c:v>
                </c:pt>
                <c:pt idx="7541">
                  <c:v>43477.052508333334</c:v>
                </c:pt>
                <c:pt idx="7542">
                  <c:v>43477.062925057871</c:v>
                </c:pt>
                <c:pt idx="7543">
                  <c:v>43477.073341782409</c:v>
                </c:pt>
                <c:pt idx="7544">
                  <c:v>43477.083758506946</c:v>
                </c:pt>
                <c:pt idx="7545">
                  <c:v>43477.094175231483</c:v>
                </c:pt>
                <c:pt idx="7546">
                  <c:v>43477.10459195602</c:v>
                </c:pt>
                <c:pt idx="7547">
                  <c:v>43477.115008680557</c:v>
                </c:pt>
                <c:pt idx="7548">
                  <c:v>43477.125425405095</c:v>
                </c:pt>
                <c:pt idx="7549">
                  <c:v>43477.135842129632</c:v>
                </c:pt>
                <c:pt idx="7550">
                  <c:v>43477.146258854169</c:v>
                </c:pt>
                <c:pt idx="7551">
                  <c:v>43477.156675578706</c:v>
                </c:pt>
                <c:pt idx="7552">
                  <c:v>43477.167092303243</c:v>
                </c:pt>
                <c:pt idx="7553">
                  <c:v>43477.177509027781</c:v>
                </c:pt>
                <c:pt idx="7554">
                  <c:v>43477.187925752318</c:v>
                </c:pt>
                <c:pt idx="7555">
                  <c:v>43477.198342476855</c:v>
                </c:pt>
                <c:pt idx="7556">
                  <c:v>43477.208759201392</c:v>
                </c:pt>
                <c:pt idx="7557">
                  <c:v>43477.219175925929</c:v>
                </c:pt>
                <c:pt idx="7558">
                  <c:v>43477.229592650459</c:v>
                </c:pt>
                <c:pt idx="7559">
                  <c:v>43477.240009374997</c:v>
                </c:pt>
                <c:pt idx="7560">
                  <c:v>43477.250426099534</c:v>
                </c:pt>
                <c:pt idx="7561">
                  <c:v>43477.260842824071</c:v>
                </c:pt>
                <c:pt idx="7562">
                  <c:v>43477.271259548608</c:v>
                </c:pt>
                <c:pt idx="7563">
                  <c:v>43477.281676273145</c:v>
                </c:pt>
                <c:pt idx="7564">
                  <c:v>43477.292092997683</c:v>
                </c:pt>
                <c:pt idx="7565">
                  <c:v>43477.30250972222</c:v>
                </c:pt>
                <c:pt idx="7566">
                  <c:v>43477.312926446757</c:v>
                </c:pt>
                <c:pt idx="7567">
                  <c:v>43477.323343171294</c:v>
                </c:pt>
                <c:pt idx="7568">
                  <c:v>43477.333759895831</c:v>
                </c:pt>
                <c:pt idx="7569">
                  <c:v>43477.344176620369</c:v>
                </c:pt>
                <c:pt idx="7570">
                  <c:v>43477.354593344906</c:v>
                </c:pt>
                <c:pt idx="7571">
                  <c:v>43477.365010069443</c:v>
                </c:pt>
                <c:pt idx="7572">
                  <c:v>43477.37542679398</c:v>
                </c:pt>
                <c:pt idx="7573">
                  <c:v>43477.385843518518</c:v>
                </c:pt>
                <c:pt idx="7574">
                  <c:v>43477.396260243055</c:v>
                </c:pt>
                <c:pt idx="7575">
                  <c:v>43477.406676967592</c:v>
                </c:pt>
                <c:pt idx="7576">
                  <c:v>43477.417093692129</c:v>
                </c:pt>
                <c:pt idx="7577">
                  <c:v>43477.427510416666</c:v>
                </c:pt>
                <c:pt idx="7578">
                  <c:v>43477.437927141204</c:v>
                </c:pt>
                <c:pt idx="7579">
                  <c:v>43477.448343865741</c:v>
                </c:pt>
                <c:pt idx="7580">
                  <c:v>43477.458760590278</c:v>
                </c:pt>
                <c:pt idx="7581">
                  <c:v>43477.469177314815</c:v>
                </c:pt>
                <c:pt idx="7582">
                  <c:v>43477.479594039352</c:v>
                </c:pt>
                <c:pt idx="7583">
                  <c:v>43477.49001076389</c:v>
                </c:pt>
                <c:pt idx="7584">
                  <c:v>43477.500427488427</c:v>
                </c:pt>
                <c:pt idx="7585">
                  <c:v>43477.510844212964</c:v>
                </c:pt>
                <c:pt idx="7586">
                  <c:v>43477.521260937501</c:v>
                </c:pt>
                <c:pt idx="7587">
                  <c:v>43477.531677662038</c:v>
                </c:pt>
                <c:pt idx="7588">
                  <c:v>43477.542094386576</c:v>
                </c:pt>
                <c:pt idx="7589">
                  <c:v>43477.552511111113</c:v>
                </c:pt>
                <c:pt idx="7590">
                  <c:v>43477.56292783565</c:v>
                </c:pt>
                <c:pt idx="7591">
                  <c:v>43477.573344560187</c:v>
                </c:pt>
                <c:pt idx="7592">
                  <c:v>43477.583761284724</c:v>
                </c:pt>
                <c:pt idx="7593">
                  <c:v>43477.594178009262</c:v>
                </c:pt>
                <c:pt idx="7594">
                  <c:v>43477.604594733799</c:v>
                </c:pt>
                <c:pt idx="7595">
                  <c:v>43477.615011458336</c:v>
                </c:pt>
                <c:pt idx="7596">
                  <c:v>43477.625428182873</c:v>
                </c:pt>
                <c:pt idx="7597">
                  <c:v>43477.635844907411</c:v>
                </c:pt>
                <c:pt idx="7598">
                  <c:v>43477.646261631948</c:v>
                </c:pt>
                <c:pt idx="7599">
                  <c:v>43477.656678356485</c:v>
                </c:pt>
                <c:pt idx="7600">
                  <c:v>43477.667095081022</c:v>
                </c:pt>
                <c:pt idx="7601">
                  <c:v>43477.677511805552</c:v>
                </c:pt>
                <c:pt idx="7602">
                  <c:v>43477.687928530089</c:v>
                </c:pt>
                <c:pt idx="7603">
                  <c:v>43477.698345254626</c:v>
                </c:pt>
                <c:pt idx="7604">
                  <c:v>43477.708761979164</c:v>
                </c:pt>
                <c:pt idx="7605">
                  <c:v>43477.719178703701</c:v>
                </c:pt>
                <c:pt idx="7606">
                  <c:v>43477.729595428238</c:v>
                </c:pt>
                <c:pt idx="7607">
                  <c:v>43477.740012152775</c:v>
                </c:pt>
                <c:pt idx="7608">
                  <c:v>43477.750428877313</c:v>
                </c:pt>
                <c:pt idx="7609">
                  <c:v>43477.76084560185</c:v>
                </c:pt>
                <c:pt idx="7610">
                  <c:v>43477.771262326387</c:v>
                </c:pt>
                <c:pt idx="7611">
                  <c:v>43477.781679050924</c:v>
                </c:pt>
                <c:pt idx="7612">
                  <c:v>43477.792095775461</c:v>
                </c:pt>
                <c:pt idx="7613">
                  <c:v>43477.802512499999</c:v>
                </c:pt>
                <c:pt idx="7614">
                  <c:v>43477.812929224536</c:v>
                </c:pt>
                <c:pt idx="7615">
                  <c:v>43477.823345949073</c:v>
                </c:pt>
                <c:pt idx="7616">
                  <c:v>43477.83376267361</c:v>
                </c:pt>
                <c:pt idx="7617">
                  <c:v>43477.844179398147</c:v>
                </c:pt>
                <c:pt idx="7618">
                  <c:v>43477.854596122685</c:v>
                </c:pt>
                <c:pt idx="7619">
                  <c:v>43477.865012847222</c:v>
                </c:pt>
                <c:pt idx="7620">
                  <c:v>43477.875429571759</c:v>
                </c:pt>
                <c:pt idx="7621">
                  <c:v>43477.885846296296</c:v>
                </c:pt>
                <c:pt idx="7622">
                  <c:v>43477.896263020833</c:v>
                </c:pt>
                <c:pt idx="7623">
                  <c:v>43477.906679745371</c:v>
                </c:pt>
                <c:pt idx="7624">
                  <c:v>43477.917096469908</c:v>
                </c:pt>
                <c:pt idx="7625">
                  <c:v>43477.927513194445</c:v>
                </c:pt>
                <c:pt idx="7626">
                  <c:v>43477.937929918982</c:v>
                </c:pt>
                <c:pt idx="7627">
                  <c:v>43477.948346643519</c:v>
                </c:pt>
                <c:pt idx="7628">
                  <c:v>43477.958763368057</c:v>
                </c:pt>
                <c:pt idx="7629">
                  <c:v>43477.969180092594</c:v>
                </c:pt>
                <c:pt idx="7630">
                  <c:v>43477.979596817131</c:v>
                </c:pt>
                <c:pt idx="7631">
                  <c:v>43477.990013541668</c:v>
                </c:pt>
                <c:pt idx="7632">
                  <c:v>43478.000430266206</c:v>
                </c:pt>
                <c:pt idx="7633">
                  <c:v>43478.010846990743</c:v>
                </c:pt>
                <c:pt idx="7634">
                  <c:v>43478.02126371528</c:v>
                </c:pt>
                <c:pt idx="7635">
                  <c:v>43478.031680439817</c:v>
                </c:pt>
                <c:pt idx="7636">
                  <c:v>43478.042097164354</c:v>
                </c:pt>
                <c:pt idx="7637">
                  <c:v>43478.052513888892</c:v>
                </c:pt>
                <c:pt idx="7638">
                  <c:v>43478.062930613429</c:v>
                </c:pt>
                <c:pt idx="7639">
                  <c:v>43478.073347337966</c:v>
                </c:pt>
                <c:pt idx="7640">
                  <c:v>43478.083764062503</c:v>
                </c:pt>
                <c:pt idx="7641">
                  <c:v>43478.09418078704</c:v>
                </c:pt>
                <c:pt idx="7642">
                  <c:v>43478.104597511578</c:v>
                </c:pt>
                <c:pt idx="7643">
                  <c:v>43478.115014236108</c:v>
                </c:pt>
                <c:pt idx="7644">
                  <c:v>43478.125430960645</c:v>
                </c:pt>
                <c:pt idx="7645">
                  <c:v>43478.135847685182</c:v>
                </c:pt>
                <c:pt idx="7646">
                  <c:v>43478.146264409719</c:v>
                </c:pt>
                <c:pt idx="7647">
                  <c:v>43478.156681134256</c:v>
                </c:pt>
                <c:pt idx="7648">
                  <c:v>43478.167097858794</c:v>
                </c:pt>
                <c:pt idx="7649">
                  <c:v>43478.177514583331</c:v>
                </c:pt>
                <c:pt idx="7650">
                  <c:v>43478.187931307868</c:v>
                </c:pt>
                <c:pt idx="7651">
                  <c:v>43478.198348032405</c:v>
                </c:pt>
                <c:pt idx="7652">
                  <c:v>43478.208764756942</c:v>
                </c:pt>
                <c:pt idx="7653">
                  <c:v>43478.21918148148</c:v>
                </c:pt>
                <c:pt idx="7654">
                  <c:v>43478.229598206017</c:v>
                </c:pt>
                <c:pt idx="7655">
                  <c:v>43478.240014930554</c:v>
                </c:pt>
                <c:pt idx="7656">
                  <c:v>43478.250431655091</c:v>
                </c:pt>
                <c:pt idx="7657">
                  <c:v>43478.260848379628</c:v>
                </c:pt>
                <c:pt idx="7658">
                  <c:v>43478.271265104166</c:v>
                </c:pt>
                <c:pt idx="7659">
                  <c:v>43478.281681828703</c:v>
                </c:pt>
                <c:pt idx="7660">
                  <c:v>43478.29209855324</c:v>
                </c:pt>
                <c:pt idx="7661">
                  <c:v>43478.302515277777</c:v>
                </c:pt>
                <c:pt idx="7662">
                  <c:v>43478.312932002314</c:v>
                </c:pt>
                <c:pt idx="7663">
                  <c:v>43478.323348726852</c:v>
                </c:pt>
                <c:pt idx="7664">
                  <c:v>43478.333765451389</c:v>
                </c:pt>
                <c:pt idx="7665">
                  <c:v>43478.344182175926</c:v>
                </c:pt>
                <c:pt idx="7666">
                  <c:v>43478.354598900463</c:v>
                </c:pt>
                <c:pt idx="7667">
                  <c:v>43478.365015625001</c:v>
                </c:pt>
                <c:pt idx="7668">
                  <c:v>43478.375432349538</c:v>
                </c:pt>
                <c:pt idx="7669">
                  <c:v>43478.385849074075</c:v>
                </c:pt>
                <c:pt idx="7670">
                  <c:v>43478.396265798612</c:v>
                </c:pt>
                <c:pt idx="7671">
                  <c:v>43478.406682523149</c:v>
                </c:pt>
                <c:pt idx="7672">
                  <c:v>43478.417099247687</c:v>
                </c:pt>
                <c:pt idx="7673">
                  <c:v>43478.427515972224</c:v>
                </c:pt>
                <c:pt idx="7674">
                  <c:v>43478.437932696761</c:v>
                </c:pt>
                <c:pt idx="7675">
                  <c:v>43478.448349421298</c:v>
                </c:pt>
                <c:pt idx="7676">
                  <c:v>43478.458766145835</c:v>
                </c:pt>
                <c:pt idx="7677">
                  <c:v>43478.469182870373</c:v>
                </c:pt>
                <c:pt idx="7678">
                  <c:v>43478.47959959491</c:v>
                </c:pt>
                <c:pt idx="7679">
                  <c:v>43478.490016319447</c:v>
                </c:pt>
                <c:pt idx="7680">
                  <c:v>43478.500433043984</c:v>
                </c:pt>
                <c:pt idx="7681">
                  <c:v>43478.510849768521</c:v>
                </c:pt>
                <c:pt idx="7682">
                  <c:v>43478.521266493059</c:v>
                </c:pt>
                <c:pt idx="7683">
                  <c:v>43478.531683217596</c:v>
                </c:pt>
                <c:pt idx="7684">
                  <c:v>43478.542099942133</c:v>
                </c:pt>
                <c:pt idx="7685">
                  <c:v>43478.55251666667</c:v>
                </c:pt>
                <c:pt idx="7686">
                  <c:v>43478.5629333912</c:v>
                </c:pt>
                <c:pt idx="7687">
                  <c:v>43478.573350115737</c:v>
                </c:pt>
                <c:pt idx="7688">
                  <c:v>43478.583766840275</c:v>
                </c:pt>
                <c:pt idx="7689">
                  <c:v>43478.594183564812</c:v>
                </c:pt>
                <c:pt idx="7690">
                  <c:v>43478.604600289349</c:v>
                </c:pt>
                <c:pt idx="7691">
                  <c:v>43478.615017013886</c:v>
                </c:pt>
                <c:pt idx="7692">
                  <c:v>43478.625433738423</c:v>
                </c:pt>
                <c:pt idx="7693">
                  <c:v>43478.635850462961</c:v>
                </c:pt>
                <c:pt idx="7694">
                  <c:v>43478.646267187498</c:v>
                </c:pt>
                <c:pt idx="7695">
                  <c:v>43478.656683912035</c:v>
                </c:pt>
                <c:pt idx="7696">
                  <c:v>43478.667100636572</c:v>
                </c:pt>
                <c:pt idx="7697">
                  <c:v>43478.677517361109</c:v>
                </c:pt>
                <c:pt idx="7698">
                  <c:v>43478.687934085647</c:v>
                </c:pt>
                <c:pt idx="7699">
                  <c:v>43478.698350810184</c:v>
                </c:pt>
                <c:pt idx="7700">
                  <c:v>43478.708767534721</c:v>
                </c:pt>
                <c:pt idx="7701">
                  <c:v>43478.719184259258</c:v>
                </c:pt>
                <c:pt idx="7702">
                  <c:v>43478.729600983796</c:v>
                </c:pt>
                <c:pt idx="7703">
                  <c:v>43478.740017708333</c:v>
                </c:pt>
                <c:pt idx="7704">
                  <c:v>43478.75043443287</c:v>
                </c:pt>
                <c:pt idx="7705">
                  <c:v>43478.760851157407</c:v>
                </c:pt>
                <c:pt idx="7706">
                  <c:v>43478.771267881944</c:v>
                </c:pt>
                <c:pt idx="7707">
                  <c:v>43478.781684606482</c:v>
                </c:pt>
                <c:pt idx="7708">
                  <c:v>43478.792101331019</c:v>
                </c:pt>
                <c:pt idx="7709">
                  <c:v>43478.802518055556</c:v>
                </c:pt>
                <c:pt idx="7710">
                  <c:v>43478.812934780093</c:v>
                </c:pt>
                <c:pt idx="7711">
                  <c:v>43478.82335150463</c:v>
                </c:pt>
                <c:pt idx="7712">
                  <c:v>43478.833768229168</c:v>
                </c:pt>
                <c:pt idx="7713">
                  <c:v>43478.844184953705</c:v>
                </c:pt>
                <c:pt idx="7714">
                  <c:v>43478.854601678242</c:v>
                </c:pt>
                <c:pt idx="7715">
                  <c:v>43478.865018402779</c:v>
                </c:pt>
                <c:pt idx="7716">
                  <c:v>43478.875435127316</c:v>
                </c:pt>
                <c:pt idx="7717">
                  <c:v>43478.885851851854</c:v>
                </c:pt>
                <c:pt idx="7718">
                  <c:v>43478.896268576391</c:v>
                </c:pt>
                <c:pt idx="7719">
                  <c:v>43478.906685300928</c:v>
                </c:pt>
                <c:pt idx="7720">
                  <c:v>43478.917102025465</c:v>
                </c:pt>
                <c:pt idx="7721">
                  <c:v>43478.927518750002</c:v>
                </c:pt>
                <c:pt idx="7722">
                  <c:v>43478.93793547454</c:v>
                </c:pt>
                <c:pt idx="7723">
                  <c:v>43478.948352199077</c:v>
                </c:pt>
                <c:pt idx="7724">
                  <c:v>43478.958768923614</c:v>
                </c:pt>
                <c:pt idx="7725">
                  <c:v>43478.969185648151</c:v>
                </c:pt>
                <c:pt idx="7726">
                  <c:v>43478.979602372689</c:v>
                </c:pt>
                <c:pt idx="7727">
                  <c:v>43478.990019097226</c:v>
                </c:pt>
                <c:pt idx="7728">
                  <c:v>43479.000435821756</c:v>
                </c:pt>
                <c:pt idx="7729">
                  <c:v>43479.010852546293</c:v>
                </c:pt>
                <c:pt idx="7730">
                  <c:v>43479.02126927083</c:v>
                </c:pt>
                <c:pt idx="7731">
                  <c:v>43479.031685995367</c:v>
                </c:pt>
                <c:pt idx="7732">
                  <c:v>43479.042102719905</c:v>
                </c:pt>
                <c:pt idx="7733">
                  <c:v>43479.052519444442</c:v>
                </c:pt>
                <c:pt idx="7734">
                  <c:v>43479.062936168979</c:v>
                </c:pt>
                <c:pt idx="7735">
                  <c:v>43479.073352893516</c:v>
                </c:pt>
                <c:pt idx="7736">
                  <c:v>43479.083769618053</c:v>
                </c:pt>
                <c:pt idx="7737">
                  <c:v>43479.094186342591</c:v>
                </c:pt>
                <c:pt idx="7738">
                  <c:v>43479.104603067128</c:v>
                </c:pt>
                <c:pt idx="7739">
                  <c:v>43479.115019791665</c:v>
                </c:pt>
                <c:pt idx="7740">
                  <c:v>43479.125436516202</c:v>
                </c:pt>
                <c:pt idx="7741">
                  <c:v>43479.135853240739</c:v>
                </c:pt>
                <c:pt idx="7742">
                  <c:v>43479.146269965277</c:v>
                </c:pt>
                <c:pt idx="7743">
                  <c:v>43479.156686689814</c:v>
                </c:pt>
                <c:pt idx="7744">
                  <c:v>43479.167103414351</c:v>
                </c:pt>
                <c:pt idx="7745">
                  <c:v>43479.177520138888</c:v>
                </c:pt>
                <c:pt idx="7746">
                  <c:v>43479.187936863425</c:v>
                </c:pt>
                <c:pt idx="7747">
                  <c:v>43479.198353587963</c:v>
                </c:pt>
                <c:pt idx="7748">
                  <c:v>43479.2087703125</c:v>
                </c:pt>
                <c:pt idx="7749">
                  <c:v>43479.219187037037</c:v>
                </c:pt>
                <c:pt idx="7750">
                  <c:v>43479.229603761574</c:v>
                </c:pt>
                <c:pt idx="7751">
                  <c:v>43479.240020486111</c:v>
                </c:pt>
                <c:pt idx="7752">
                  <c:v>43479.250437210649</c:v>
                </c:pt>
                <c:pt idx="7753">
                  <c:v>43479.260853935186</c:v>
                </c:pt>
                <c:pt idx="7754">
                  <c:v>43479.271270659723</c:v>
                </c:pt>
                <c:pt idx="7755">
                  <c:v>43479.28168738426</c:v>
                </c:pt>
                <c:pt idx="7756">
                  <c:v>43479.292104108798</c:v>
                </c:pt>
                <c:pt idx="7757">
                  <c:v>43479.302520833335</c:v>
                </c:pt>
                <c:pt idx="7758">
                  <c:v>43479.312937557872</c:v>
                </c:pt>
                <c:pt idx="7759">
                  <c:v>43479.323354282409</c:v>
                </c:pt>
                <c:pt idx="7760">
                  <c:v>43479.333771006946</c:v>
                </c:pt>
                <c:pt idx="7761">
                  <c:v>43479.344187731484</c:v>
                </c:pt>
                <c:pt idx="7762">
                  <c:v>43479.354604456021</c:v>
                </c:pt>
                <c:pt idx="7763">
                  <c:v>43479.365021180558</c:v>
                </c:pt>
                <c:pt idx="7764">
                  <c:v>43479.375437905095</c:v>
                </c:pt>
                <c:pt idx="7765">
                  <c:v>43479.385854629632</c:v>
                </c:pt>
                <c:pt idx="7766">
                  <c:v>43479.39627135417</c:v>
                </c:pt>
                <c:pt idx="7767">
                  <c:v>43479.406688078707</c:v>
                </c:pt>
                <c:pt idx="7768">
                  <c:v>43479.417104803244</c:v>
                </c:pt>
                <c:pt idx="7769">
                  <c:v>43479.427521527781</c:v>
                </c:pt>
                <c:pt idx="7770">
                  <c:v>43479.437938252318</c:v>
                </c:pt>
                <c:pt idx="7771">
                  <c:v>43479.448354976848</c:v>
                </c:pt>
                <c:pt idx="7772">
                  <c:v>43479.458771701386</c:v>
                </c:pt>
                <c:pt idx="7773">
                  <c:v>43479.469188425923</c:v>
                </c:pt>
                <c:pt idx="7774">
                  <c:v>43479.47960515046</c:v>
                </c:pt>
                <c:pt idx="7775">
                  <c:v>43479.490021874997</c:v>
                </c:pt>
                <c:pt idx="7776">
                  <c:v>43479.500438599534</c:v>
                </c:pt>
                <c:pt idx="7777">
                  <c:v>43479.510855324072</c:v>
                </c:pt>
                <c:pt idx="7778">
                  <c:v>43479.521272048609</c:v>
                </c:pt>
                <c:pt idx="7779">
                  <c:v>43479.531688773146</c:v>
                </c:pt>
                <c:pt idx="7780">
                  <c:v>43479.542105497683</c:v>
                </c:pt>
                <c:pt idx="7781">
                  <c:v>43479.55252222222</c:v>
                </c:pt>
                <c:pt idx="7782">
                  <c:v>43479.562938946758</c:v>
                </c:pt>
                <c:pt idx="7783">
                  <c:v>43479.573355671295</c:v>
                </c:pt>
                <c:pt idx="7784">
                  <c:v>43479.583772395832</c:v>
                </c:pt>
                <c:pt idx="7785">
                  <c:v>43479.594189120369</c:v>
                </c:pt>
                <c:pt idx="7786">
                  <c:v>43479.604605844906</c:v>
                </c:pt>
                <c:pt idx="7787">
                  <c:v>43479.615022569444</c:v>
                </c:pt>
                <c:pt idx="7788">
                  <c:v>43479.625439293981</c:v>
                </c:pt>
                <c:pt idx="7789">
                  <c:v>43479.635856018518</c:v>
                </c:pt>
                <c:pt idx="7790">
                  <c:v>43479.646272743055</c:v>
                </c:pt>
                <c:pt idx="7791">
                  <c:v>43479.656689467593</c:v>
                </c:pt>
                <c:pt idx="7792">
                  <c:v>43479.66710619213</c:v>
                </c:pt>
                <c:pt idx="7793">
                  <c:v>43479.677522916667</c:v>
                </c:pt>
                <c:pt idx="7794">
                  <c:v>43479.687939641204</c:v>
                </c:pt>
                <c:pt idx="7795">
                  <c:v>43479.698356365741</c:v>
                </c:pt>
                <c:pt idx="7796">
                  <c:v>43479.708773090279</c:v>
                </c:pt>
                <c:pt idx="7797">
                  <c:v>43479.719189814816</c:v>
                </c:pt>
                <c:pt idx="7798">
                  <c:v>43479.729606539353</c:v>
                </c:pt>
                <c:pt idx="7799">
                  <c:v>43479.74002326389</c:v>
                </c:pt>
                <c:pt idx="7800">
                  <c:v>43479.750439988427</c:v>
                </c:pt>
                <c:pt idx="7801">
                  <c:v>43479.760856712965</c:v>
                </c:pt>
                <c:pt idx="7802">
                  <c:v>43479.771273437502</c:v>
                </c:pt>
                <c:pt idx="7803">
                  <c:v>43479.781690162039</c:v>
                </c:pt>
                <c:pt idx="7804">
                  <c:v>43479.792106886576</c:v>
                </c:pt>
                <c:pt idx="7805">
                  <c:v>43479.802523611113</c:v>
                </c:pt>
                <c:pt idx="7806">
                  <c:v>43479.812940335651</c:v>
                </c:pt>
                <c:pt idx="7807">
                  <c:v>43479.823357060188</c:v>
                </c:pt>
                <c:pt idx="7808">
                  <c:v>43479.833773784725</c:v>
                </c:pt>
                <c:pt idx="7809">
                  <c:v>43479.844190509262</c:v>
                </c:pt>
                <c:pt idx="7810">
                  <c:v>43479.854607233799</c:v>
                </c:pt>
                <c:pt idx="7811">
                  <c:v>43479.865023958337</c:v>
                </c:pt>
                <c:pt idx="7812">
                  <c:v>43479.875440682874</c:v>
                </c:pt>
                <c:pt idx="7813">
                  <c:v>43479.885857407404</c:v>
                </c:pt>
                <c:pt idx="7814">
                  <c:v>43479.896274131941</c:v>
                </c:pt>
                <c:pt idx="7815">
                  <c:v>43479.906690856478</c:v>
                </c:pt>
                <c:pt idx="7816">
                  <c:v>43479.917107581015</c:v>
                </c:pt>
                <c:pt idx="7817">
                  <c:v>43479.927524305553</c:v>
                </c:pt>
                <c:pt idx="7818">
                  <c:v>43479.93794103009</c:v>
                </c:pt>
                <c:pt idx="7819">
                  <c:v>43479.948357754627</c:v>
                </c:pt>
                <c:pt idx="7820">
                  <c:v>43479.958774479164</c:v>
                </c:pt>
                <c:pt idx="7821">
                  <c:v>43479.969191203701</c:v>
                </c:pt>
                <c:pt idx="7822">
                  <c:v>43479.979607928239</c:v>
                </c:pt>
                <c:pt idx="7823">
                  <c:v>43479.990024652776</c:v>
                </c:pt>
                <c:pt idx="7824">
                  <c:v>43480.000441377313</c:v>
                </c:pt>
                <c:pt idx="7825">
                  <c:v>43480.01085810185</c:v>
                </c:pt>
                <c:pt idx="7826">
                  <c:v>43480.021274826388</c:v>
                </c:pt>
                <c:pt idx="7827">
                  <c:v>43480.031691550925</c:v>
                </c:pt>
                <c:pt idx="7828">
                  <c:v>43480.042108275462</c:v>
                </c:pt>
                <c:pt idx="7829">
                  <c:v>43480.052524999999</c:v>
                </c:pt>
                <c:pt idx="7830">
                  <c:v>43480.062941724536</c:v>
                </c:pt>
                <c:pt idx="7831">
                  <c:v>43480.073358449074</c:v>
                </c:pt>
                <c:pt idx="7832">
                  <c:v>43480.083775173611</c:v>
                </c:pt>
                <c:pt idx="7833">
                  <c:v>43480.094191898148</c:v>
                </c:pt>
                <c:pt idx="7834">
                  <c:v>43480.104608622685</c:v>
                </c:pt>
                <c:pt idx="7835">
                  <c:v>43480.115025347222</c:v>
                </c:pt>
                <c:pt idx="7836">
                  <c:v>43480.12544207176</c:v>
                </c:pt>
                <c:pt idx="7837">
                  <c:v>43480.135858796297</c:v>
                </c:pt>
                <c:pt idx="7838">
                  <c:v>43480.146275520834</c:v>
                </c:pt>
                <c:pt idx="7839">
                  <c:v>43480.156692245371</c:v>
                </c:pt>
                <c:pt idx="7840">
                  <c:v>43480.167108969908</c:v>
                </c:pt>
                <c:pt idx="7841">
                  <c:v>43480.177525694446</c:v>
                </c:pt>
                <c:pt idx="7842">
                  <c:v>43480.187942418983</c:v>
                </c:pt>
                <c:pt idx="7843">
                  <c:v>43480.19835914352</c:v>
                </c:pt>
                <c:pt idx="7844">
                  <c:v>43480.208775868057</c:v>
                </c:pt>
                <c:pt idx="7845">
                  <c:v>43480.219192592594</c:v>
                </c:pt>
                <c:pt idx="7846">
                  <c:v>43480.229609317132</c:v>
                </c:pt>
                <c:pt idx="7847">
                  <c:v>43480.240026041669</c:v>
                </c:pt>
                <c:pt idx="7848">
                  <c:v>43480.250442766206</c:v>
                </c:pt>
                <c:pt idx="7849">
                  <c:v>43480.260859490743</c:v>
                </c:pt>
                <c:pt idx="7850">
                  <c:v>43480.271276215281</c:v>
                </c:pt>
                <c:pt idx="7851">
                  <c:v>43480.281692939818</c:v>
                </c:pt>
                <c:pt idx="7852">
                  <c:v>43480.292109664355</c:v>
                </c:pt>
                <c:pt idx="7853">
                  <c:v>43480.302526388892</c:v>
                </c:pt>
                <c:pt idx="7854">
                  <c:v>43480.312943113429</c:v>
                </c:pt>
                <c:pt idx="7855">
                  <c:v>43480.323359837967</c:v>
                </c:pt>
                <c:pt idx="7856">
                  <c:v>43480.333776562496</c:v>
                </c:pt>
                <c:pt idx="7857">
                  <c:v>43480.344193287034</c:v>
                </c:pt>
                <c:pt idx="7858">
                  <c:v>43480.354610011571</c:v>
                </c:pt>
                <c:pt idx="7859">
                  <c:v>43480.365026736108</c:v>
                </c:pt>
                <c:pt idx="7860">
                  <c:v>43480.375443460645</c:v>
                </c:pt>
                <c:pt idx="7861">
                  <c:v>43480.385860185183</c:v>
                </c:pt>
                <c:pt idx="7862">
                  <c:v>43480.39627690972</c:v>
                </c:pt>
                <c:pt idx="7863">
                  <c:v>43480.406693634257</c:v>
                </c:pt>
                <c:pt idx="7864">
                  <c:v>43480.417110358794</c:v>
                </c:pt>
                <c:pt idx="7865">
                  <c:v>43480.427527083331</c:v>
                </c:pt>
                <c:pt idx="7866">
                  <c:v>43480.437943807869</c:v>
                </c:pt>
                <c:pt idx="7867">
                  <c:v>43480.448360532406</c:v>
                </c:pt>
                <c:pt idx="7868">
                  <c:v>43480.458777256943</c:v>
                </c:pt>
                <c:pt idx="7869">
                  <c:v>43480.46919398148</c:v>
                </c:pt>
                <c:pt idx="7870">
                  <c:v>43480.479610706017</c:v>
                </c:pt>
                <c:pt idx="7871">
                  <c:v>43480.490027430555</c:v>
                </c:pt>
                <c:pt idx="7872">
                  <c:v>43480.500444155092</c:v>
                </c:pt>
                <c:pt idx="7873">
                  <c:v>43480.510860879629</c:v>
                </c:pt>
                <c:pt idx="7874">
                  <c:v>43480.521277604166</c:v>
                </c:pt>
                <c:pt idx="7875">
                  <c:v>43480.531694328703</c:v>
                </c:pt>
                <c:pt idx="7876">
                  <c:v>43480.542111053241</c:v>
                </c:pt>
                <c:pt idx="7877">
                  <c:v>43480.552527777778</c:v>
                </c:pt>
                <c:pt idx="7878">
                  <c:v>43480.562944502315</c:v>
                </c:pt>
                <c:pt idx="7879">
                  <c:v>43480.573361226852</c:v>
                </c:pt>
                <c:pt idx="7880">
                  <c:v>43480.583777951389</c:v>
                </c:pt>
                <c:pt idx="7881">
                  <c:v>43480.594194675927</c:v>
                </c:pt>
                <c:pt idx="7882">
                  <c:v>43480.604611400464</c:v>
                </c:pt>
                <c:pt idx="7883">
                  <c:v>43480.615028125001</c:v>
                </c:pt>
                <c:pt idx="7884">
                  <c:v>43480.625444849538</c:v>
                </c:pt>
                <c:pt idx="7885">
                  <c:v>43480.635861574076</c:v>
                </c:pt>
                <c:pt idx="7886">
                  <c:v>43480.646278298613</c:v>
                </c:pt>
                <c:pt idx="7887">
                  <c:v>43480.65669502315</c:v>
                </c:pt>
                <c:pt idx="7888">
                  <c:v>43480.667111747687</c:v>
                </c:pt>
                <c:pt idx="7889">
                  <c:v>43480.677528472224</c:v>
                </c:pt>
                <c:pt idx="7890">
                  <c:v>43480.687945196762</c:v>
                </c:pt>
                <c:pt idx="7891">
                  <c:v>43480.698361921299</c:v>
                </c:pt>
                <c:pt idx="7892">
                  <c:v>43480.708778645836</c:v>
                </c:pt>
                <c:pt idx="7893">
                  <c:v>43480.719195370373</c:v>
                </c:pt>
                <c:pt idx="7894">
                  <c:v>43480.72961209491</c:v>
                </c:pt>
                <c:pt idx="7895">
                  <c:v>43480.740028819448</c:v>
                </c:pt>
                <c:pt idx="7896">
                  <c:v>43480.750445543985</c:v>
                </c:pt>
                <c:pt idx="7897">
                  <c:v>43480.760862268522</c:v>
                </c:pt>
                <c:pt idx="7898">
                  <c:v>43480.771278993052</c:v>
                </c:pt>
                <c:pt idx="7899">
                  <c:v>43480.781695717589</c:v>
                </c:pt>
                <c:pt idx="7900">
                  <c:v>43480.792112442126</c:v>
                </c:pt>
                <c:pt idx="7901">
                  <c:v>43480.802529166664</c:v>
                </c:pt>
                <c:pt idx="7902">
                  <c:v>43480.812945891201</c:v>
                </c:pt>
                <c:pt idx="7903">
                  <c:v>43480.823362615738</c:v>
                </c:pt>
                <c:pt idx="7904">
                  <c:v>43480.833779340275</c:v>
                </c:pt>
                <c:pt idx="7905">
                  <c:v>43480.844196064812</c:v>
                </c:pt>
                <c:pt idx="7906">
                  <c:v>43480.85461278935</c:v>
                </c:pt>
                <c:pt idx="7907">
                  <c:v>43480.865029513887</c:v>
                </c:pt>
                <c:pt idx="7908">
                  <c:v>43480.875446238424</c:v>
                </c:pt>
                <c:pt idx="7909">
                  <c:v>43480.885862962961</c:v>
                </c:pt>
                <c:pt idx="7910">
                  <c:v>43480.896279687498</c:v>
                </c:pt>
                <c:pt idx="7911">
                  <c:v>43480.906696412036</c:v>
                </c:pt>
                <c:pt idx="7912">
                  <c:v>43480.917113136573</c:v>
                </c:pt>
                <c:pt idx="7913">
                  <c:v>43480.92752986111</c:v>
                </c:pt>
                <c:pt idx="7914">
                  <c:v>43480.937946585647</c:v>
                </c:pt>
                <c:pt idx="7915">
                  <c:v>43480.948363310185</c:v>
                </c:pt>
                <c:pt idx="7916">
                  <c:v>43480.958780034722</c:v>
                </c:pt>
                <c:pt idx="7917">
                  <c:v>43480.969196759259</c:v>
                </c:pt>
                <c:pt idx="7918">
                  <c:v>43480.979613483796</c:v>
                </c:pt>
                <c:pt idx="7919">
                  <c:v>43480.990030208333</c:v>
                </c:pt>
                <c:pt idx="7920">
                  <c:v>43481.000446932871</c:v>
                </c:pt>
                <c:pt idx="7921">
                  <c:v>43481.010863657408</c:v>
                </c:pt>
                <c:pt idx="7922">
                  <c:v>43481.021280381945</c:v>
                </c:pt>
                <c:pt idx="7923">
                  <c:v>43481.031697106482</c:v>
                </c:pt>
                <c:pt idx="7924">
                  <c:v>43481.042113831019</c:v>
                </c:pt>
                <c:pt idx="7925">
                  <c:v>43481.052530555557</c:v>
                </c:pt>
                <c:pt idx="7926">
                  <c:v>43481.062947280094</c:v>
                </c:pt>
                <c:pt idx="7927">
                  <c:v>43481.073364004631</c:v>
                </c:pt>
                <c:pt idx="7928">
                  <c:v>43481.083780729168</c:v>
                </c:pt>
                <c:pt idx="7929">
                  <c:v>43481.094197453705</c:v>
                </c:pt>
                <c:pt idx="7930">
                  <c:v>43481.104614178243</c:v>
                </c:pt>
                <c:pt idx="7931">
                  <c:v>43481.11503090278</c:v>
                </c:pt>
                <c:pt idx="7932">
                  <c:v>43481.125447627317</c:v>
                </c:pt>
                <c:pt idx="7933">
                  <c:v>43481.135864351854</c:v>
                </c:pt>
                <c:pt idx="7934">
                  <c:v>43481.146281076391</c:v>
                </c:pt>
                <c:pt idx="7935">
                  <c:v>43481.156697800929</c:v>
                </c:pt>
                <c:pt idx="7936">
                  <c:v>43481.167114525466</c:v>
                </c:pt>
                <c:pt idx="7937">
                  <c:v>43481.177531250003</c:v>
                </c:pt>
                <c:pt idx="7938">
                  <c:v>43481.18794797454</c:v>
                </c:pt>
                <c:pt idx="7939">
                  <c:v>43481.198364699078</c:v>
                </c:pt>
                <c:pt idx="7940">
                  <c:v>43481.208781423615</c:v>
                </c:pt>
                <c:pt idx="7941">
                  <c:v>43481.219198148145</c:v>
                </c:pt>
                <c:pt idx="7942">
                  <c:v>43481.229614872682</c:v>
                </c:pt>
                <c:pt idx="7943">
                  <c:v>43481.240031597219</c:v>
                </c:pt>
                <c:pt idx="7944">
                  <c:v>43481.250448321756</c:v>
                </c:pt>
                <c:pt idx="7945">
                  <c:v>43481.260865046293</c:v>
                </c:pt>
                <c:pt idx="7946">
                  <c:v>43481.271281770831</c:v>
                </c:pt>
                <c:pt idx="7947">
                  <c:v>43481.281698495368</c:v>
                </c:pt>
                <c:pt idx="7948">
                  <c:v>43481.292115219905</c:v>
                </c:pt>
                <c:pt idx="7949">
                  <c:v>43481.302531944442</c:v>
                </c:pt>
                <c:pt idx="7950">
                  <c:v>43481.31294866898</c:v>
                </c:pt>
                <c:pt idx="7951">
                  <c:v>43481.323365393517</c:v>
                </c:pt>
                <c:pt idx="7952">
                  <c:v>43481.333782118054</c:v>
                </c:pt>
                <c:pt idx="7953">
                  <c:v>43481.344198842591</c:v>
                </c:pt>
                <c:pt idx="7954">
                  <c:v>43481.354615567128</c:v>
                </c:pt>
                <c:pt idx="7955">
                  <c:v>43481.365032291666</c:v>
                </c:pt>
                <c:pt idx="7956">
                  <c:v>43481.375449016203</c:v>
                </c:pt>
                <c:pt idx="7957">
                  <c:v>43481.38586574074</c:v>
                </c:pt>
                <c:pt idx="7958">
                  <c:v>43481.396282465277</c:v>
                </c:pt>
                <c:pt idx="7959">
                  <c:v>43481.406699189814</c:v>
                </c:pt>
                <c:pt idx="7960">
                  <c:v>43481.417115914352</c:v>
                </c:pt>
                <c:pt idx="7961">
                  <c:v>43481.427532638889</c:v>
                </c:pt>
                <c:pt idx="7962">
                  <c:v>43481.437949363426</c:v>
                </c:pt>
                <c:pt idx="7963">
                  <c:v>43481.448366087963</c:v>
                </c:pt>
                <c:pt idx="7964">
                  <c:v>43481.4587828125</c:v>
                </c:pt>
                <c:pt idx="7965">
                  <c:v>43481.469199537038</c:v>
                </c:pt>
                <c:pt idx="7966">
                  <c:v>43481.479616261575</c:v>
                </c:pt>
                <c:pt idx="7967">
                  <c:v>43481.490032986112</c:v>
                </c:pt>
                <c:pt idx="7968">
                  <c:v>43481.500449710649</c:v>
                </c:pt>
                <c:pt idx="7969">
                  <c:v>43481.510866435186</c:v>
                </c:pt>
                <c:pt idx="7970">
                  <c:v>43481.521283159724</c:v>
                </c:pt>
                <c:pt idx="7971">
                  <c:v>43481.531699884261</c:v>
                </c:pt>
                <c:pt idx="7972">
                  <c:v>43481.542116608798</c:v>
                </c:pt>
                <c:pt idx="7973">
                  <c:v>43481.552533333335</c:v>
                </c:pt>
                <c:pt idx="7974">
                  <c:v>43481.562950057873</c:v>
                </c:pt>
                <c:pt idx="7975">
                  <c:v>43481.57336678241</c:v>
                </c:pt>
                <c:pt idx="7976">
                  <c:v>43481.583783506947</c:v>
                </c:pt>
                <c:pt idx="7977">
                  <c:v>43481.594200231484</c:v>
                </c:pt>
                <c:pt idx="7978">
                  <c:v>43481.604616956021</c:v>
                </c:pt>
                <c:pt idx="7979">
                  <c:v>43481.615033680559</c:v>
                </c:pt>
                <c:pt idx="7980">
                  <c:v>43481.625450405096</c:v>
                </c:pt>
                <c:pt idx="7981">
                  <c:v>43481.635867129633</c:v>
                </c:pt>
                <c:pt idx="7982">
                  <c:v>43481.64628385417</c:v>
                </c:pt>
                <c:pt idx="7983">
                  <c:v>43481.6567005787</c:v>
                </c:pt>
                <c:pt idx="7984">
                  <c:v>43481.667117303237</c:v>
                </c:pt>
                <c:pt idx="7985">
                  <c:v>43481.677534027775</c:v>
                </c:pt>
                <c:pt idx="7986">
                  <c:v>43481.687950752312</c:v>
                </c:pt>
                <c:pt idx="7987">
                  <c:v>43481.698367476849</c:v>
                </c:pt>
                <c:pt idx="7988">
                  <c:v>43481.708784201386</c:v>
                </c:pt>
                <c:pt idx="7989">
                  <c:v>43481.719200925923</c:v>
                </c:pt>
                <c:pt idx="7990">
                  <c:v>43481.729617650461</c:v>
                </c:pt>
                <c:pt idx="7991">
                  <c:v>43481.740034374998</c:v>
                </c:pt>
                <c:pt idx="7992">
                  <c:v>43481.750451099535</c:v>
                </c:pt>
                <c:pt idx="7993">
                  <c:v>43481.760867824072</c:v>
                </c:pt>
                <c:pt idx="7994">
                  <c:v>43481.771284548609</c:v>
                </c:pt>
                <c:pt idx="7995">
                  <c:v>43481.781701273147</c:v>
                </c:pt>
                <c:pt idx="7996">
                  <c:v>43481.792117997684</c:v>
                </c:pt>
                <c:pt idx="7997">
                  <c:v>43481.802534722221</c:v>
                </c:pt>
                <c:pt idx="7998">
                  <c:v>43481.812951446758</c:v>
                </c:pt>
                <c:pt idx="7999">
                  <c:v>43481.823368171295</c:v>
                </c:pt>
                <c:pt idx="8000">
                  <c:v>43481.833784895833</c:v>
                </c:pt>
                <c:pt idx="8001">
                  <c:v>43481.84420162037</c:v>
                </c:pt>
                <c:pt idx="8002">
                  <c:v>43481.854618344907</c:v>
                </c:pt>
                <c:pt idx="8003">
                  <c:v>43481.865035069444</c:v>
                </c:pt>
                <c:pt idx="8004">
                  <c:v>43481.875451793981</c:v>
                </c:pt>
                <c:pt idx="8005">
                  <c:v>43481.885868518519</c:v>
                </c:pt>
                <c:pt idx="8006">
                  <c:v>43481.896285243056</c:v>
                </c:pt>
                <c:pt idx="8007">
                  <c:v>43481.906701967593</c:v>
                </c:pt>
                <c:pt idx="8008">
                  <c:v>43481.91711869213</c:v>
                </c:pt>
                <c:pt idx="8009">
                  <c:v>43481.927535416668</c:v>
                </c:pt>
                <c:pt idx="8010">
                  <c:v>43481.937952141205</c:v>
                </c:pt>
                <c:pt idx="8011">
                  <c:v>43481.948368865742</c:v>
                </c:pt>
                <c:pt idx="8012">
                  <c:v>43481.958785590279</c:v>
                </c:pt>
                <c:pt idx="8013">
                  <c:v>43481.969202314816</c:v>
                </c:pt>
                <c:pt idx="8014">
                  <c:v>43481.979619039354</c:v>
                </c:pt>
                <c:pt idx="8015">
                  <c:v>43481.990035763891</c:v>
                </c:pt>
                <c:pt idx="8016">
                  <c:v>43482.000452488428</c:v>
                </c:pt>
                <c:pt idx="8017">
                  <c:v>43482.010869212965</c:v>
                </c:pt>
                <c:pt idx="8018">
                  <c:v>43482.021285937502</c:v>
                </c:pt>
                <c:pt idx="8019">
                  <c:v>43482.03170266204</c:v>
                </c:pt>
                <c:pt idx="8020">
                  <c:v>43482.042119386577</c:v>
                </c:pt>
                <c:pt idx="8021">
                  <c:v>43482.052536111114</c:v>
                </c:pt>
                <c:pt idx="8022">
                  <c:v>43482.062952835651</c:v>
                </c:pt>
                <c:pt idx="8023">
                  <c:v>43482.073369560188</c:v>
                </c:pt>
                <c:pt idx="8024">
                  <c:v>43482.083786284726</c:v>
                </c:pt>
                <c:pt idx="8025">
                  <c:v>43482.094203009263</c:v>
                </c:pt>
                <c:pt idx="8026">
                  <c:v>43482.104619733793</c:v>
                </c:pt>
                <c:pt idx="8027">
                  <c:v>43482.11503645833</c:v>
                </c:pt>
                <c:pt idx="8028">
                  <c:v>43482.125453182867</c:v>
                </c:pt>
                <c:pt idx="8029">
                  <c:v>43482.135869907404</c:v>
                </c:pt>
                <c:pt idx="8030">
                  <c:v>43482.146286631942</c:v>
                </c:pt>
                <c:pt idx="8031">
                  <c:v>43482.156703356479</c:v>
                </c:pt>
                <c:pt idx="8032">
                  <c:v>43482.167120081016</c:v>
                </c:pt>
                <c:pt idx="8033">
                  <c:v>43482.177536805553</c:v>
                </c:pt>
                <c:pt idx="8034">
                  <c:v>43482.18795353009</c:v>
                </c:pt>
                <c:pt idx="8035">
                  <c:v>43482.198370254628</c:v>
                </c:pt>
                <c:pt idx="8036">
                  <c:v>43482.208786979165</c:v>
                </c:pt>
                <c:pt idx="8037">
                  <c:v>43482.219203703702</c:v>
                </c:pt>
                <c:pt idx="8038">
                  <c:v>43482.229620428239</c:v>
                </c:pt>
                <c:pt idx="8039">
                  <c:v>43482.240037152776</c:v>
                </c:pt>
                <c:pt idx="8040">
                  <c:v>43482.250453877314</c:v>
                </c:pt>
                <c:pt idx="8041">
                  <c:v>43482.260870601851</c:v>
                </c:pt>
                <c:pt idx="8042">
                  <c:v>43482.271287326388</c:v>
                </c:pt>
                <c:pt idx="8043">
                  <c:v>43482.281704050925</c:v>
                </c:pt>
                <c:pt idx="8044">
                  <c:v>43482.292120775463</c:v>
                </c:pt>
                <c:pt idx="8045">
                  <c:v>43482.3025375</c:v>
                </c:pt>
                <c:pt idx="8046">
                  <c:v>43482.312954224537</c:v>
                </c:pt>
                <c:pt idx="8047">
                  <c:v>43482.323370949074</c:v>
                </c:pt>
                <c:pt idx="8048">
                  <c:v>43482.333787673611</c:v>
                </c:pt>
                <c:pt idx="8049">
                  <c:v>43482.344204398149</c:v>
                </c:pt>
                <c:pt idx="8050">
                  <c:v>43482.354621122686</c:v>
                </c:pt>
                <c:pt idx="8051">
                  <c:v>43482.365037847223</c:v>
                </c:pt>
                <c:pt idx="8052">
                  <c:v>43482.37545457176</c:v>
                </c:pt>
                <c:pt idx="8053">
                  <c:v>43482.385871296297</c:v>
                </c:pt>
                <c:pt idx="8054">
                  <c:v>43482.396288020835</c:v>
                </c:pt>
                <c:pt idx="8055">
                  <c:v>43482.406704745372</c:v>
                </c:pt>
                <c:pt idx="8056">
                  <c:v>43482.417121469909</c:v>
                </c:pt>
                <c:pt idx="8057">
                  <c:v>43482.427538194446</c:v>
                </c:pt>
                <c:pt idx="8058">
                  <c:v>43482.437954918983</c:v>
                </c:pt>
                <c:pt idx="8059">
                  <c:v>43482.448371643521</c:v>
                </c:pt>
                <c:pt idx="8060">
                  <c:v>43482.458788368058</c:v>
                </c:pt>
                <c:pt idx="8061">
                  <c:v>43482.469205092595</c:v>
                </c:pt>
                <c:pt idx="8062">
                  <c:v>43482.479621817132</c:v>
                </c:pt>
                <c:pt idx="8063">
                  <c:v>43482.490038541669</c:v>
                </c:pt>
                <c:pt idx="8064">
                  <c:v>43482.500455266207</c:v>
                </c:pt>
                <c:pt idx="8065">
                  <c:v>43482.510871990744</c:v>
                </c:pt>
                <c:pt idx="8066">
                  <c:v>43482.521288715281</c:v>
                </c:pt>
                <c:pt idx="8067">
                  <c:v>43482.531705439818</c:v>
                </c:pt>
                <c:pt idx="8068">
                  <c:v>43482.542122164348</c:v>
                </c:pt>
                <c:pt idx="8069">
                  <c:v>43482.552538888885</c:v>
                </c:pt>
                <c:pt idx="8070">
                  <c:v>43482.562955613423</c:v>
                </c:pt>
                <c:pt idx="8071">
                  <c:v>43482.57337233796</c:v>
                </c:pt>
                <c:pt idx="8072">
                  <c:v>43482.583789062497</c:v>
                </c:pt>
                <c:pt idx="8073">
                  <c:v>43482.594205787034</c:v>
                </c:pt>
                <c:pt idx="8074">
                  <c:v>43482.604622511572</c:v>
                </c:pt>
                <c:pt idx="8075">
                  <c:v>43482.615039236109</c:v>
                </c:pt>
                <c:pt idx="8076">
                  <c:v>43482.625455960646</c:v>
                </c:pt>
                <c:pt idx="8077">
                  <c:v>43482.635872685183</c:v>
                </c:pt>
                <c:pt idx="8078">
                  <c:v>43482.64628940972</c:v>
                </c:pt>
                <c:pt idx="8079">
                  <c:v>43482.656706134258</c:v>
                </c:pt>
                <c:pt idx="8080">
                  <c:v>43482.667122858795</c:v>
                </c:pt>
                <c:pt idx="8081">
                  <c:v>43482.677539583332</c:v>
                </c:pt>
                <c:pt idx="8082">
                  <c:v>43482.687956307869</c:v>
                </c:pt>
                <c:pt idx="8083">
                  <c:v>43482.698373032406</c:v>
                </c:pt>
                <c:pt idx="8084">
                  <c:v>43482.708789756944</c:v>
                </c:pt>
                <c:pt idx="8085">
                  <c:v>43482.719206481481</c:v>
                </c:pt>
                <c:pt idx="8086">
                  <c:v>43482.729623206018</c:v>
                </c:pt>
                <c:pt idx="8087">
                  <c:v>43482.740039930555</c:v>
                </c:pt>
                <c:pt idx="8088">
                  <c:v>43482.750456655092</c:v>
                </c:pt>
                <c:pt idx="8089">
                  <c:v>43482.76087337963</c:v>
                </c:pt>
                <c:pt idx="8090">
                  <c:v>43482.771290104167</c:v>
                </c:pt>
                <c:pt idx="8091">
                  <c:v>43482.781706828704</c:v>
                </c:pt>
                <c:pt idx="8092">
                  <c:v>43482.792123553241</c:v>
                </c:pt>
                <c:pt idx="8093">
                  <c:v>43482.802540277778</c:v>
                </c:pt>
                <c:pt idx="8094">
                  <c:v>43482.812957002316</c:v>
                </c:pt>
                <c:pt idx="8095">
                  <c:v>43482.823373726853</c:v>
                </c:pt>
                <c:pt idx="8096">
                  <c:v>43482.83379045139</c:v>
                </c:pt>
                <c:pt idx="8097">
                  <c:v>43482.844207175927</c:v>
                </c:pt>
                <c:pt idx="8098">
                  <c:v>43482.854623900465</c:v>
                </c:pt>
                <c:pt idx="8099">
                  <c:v>43482.865040625002</c:v>
                </c:pt>
                <c:pt idx="8100">
                  <c:v>43482.875457349539</c:v>
                </c:pt>
                <c:pt idx="8101">
                  <c:v>43482.885874074076</c:v>
                </c:pt>
                <c:pt idx="8102">
                  <c:v>43482.896290798613</c:v>
                </c:pt>
                <c:pt idx="8103">
                  <c:v>43482.906707523151</c:v>
                </c:pt>
                <c:pt idx="8104">
                  <c:v>43482.917124247688</c:v>
                </c:pt>
                <c:pt idx="8105">
                  <c:v>43482.927540972225</c:v>
                </c:pt>
                <c:pt idx="8106">
                  <c:v>43482.937957696762</c:v>
                </c:pt>
                <c:pt idx="8107">
                  <c:v>43482.948374421299</c:v>
                </c:pt>
                <c:pt idx="8108">
                  <c:v>43482.958791145837</c:v>
                </c:pt>
                <c:pt idx="8109">
                  <c:v>43482.969207870374</c:v>
                </c:pt>
                <c:pt idx="8110">
                  <c:v>43482.979624594911</c:v>
                </c:pt>
                <c:pt idx="8111">
                  <c:v>43482.990041319441</c:v>
                </c:pt>
                <c:pt idx="8112">
                  <c:v>43483.000458043978</c:v>
                </c:pt>
                <c:pt idx="8113">
                  <c:v>43483.010874768515</c:v>
                </c:pt>
                <c:pt idx="8114">
                  <c:v>43483.021291493053</c:v>
                </c:pt>
                <c:pt idx="8115">
                  <c:v>43483.03170821759</c:v>
                </c:pt>
                <c:pt idx="8116">
                  <c:v>43483.042124942127</c:v>
                </c:pt>
                <c:pt idx="8117">
                  <c:v>43483.052541666664</c:v>
                </c:pt>
                <c:pt idx="8118">
                  <c:v>43483.062958391201</c:v>
                </c:pt>
                <c:pt idx="8119">
                  <c:v>43483.073375115739</c:v>
                </c:pt>
                <c:pt idx="8120">
                  <c:v>43483.083791840276</c:v>
                </c:pt>
                <c:pt idx="8121">
                  <c:v>43483.094208564813</c:v>
                </c:pt>
                <c:pt idx="8122">
                  <c:v>43483.10462528935</c:v>
                </c:pt>
                <c:pt idx="8123">
                  <c:v>43483.115042013887</c:v>
                </c:pt>
                <c:pt idx="8124">
                  <c:v>43483.125458738425</c:v>
                </c:pt>
                <c:pt idx="8125">
                  <c:v>43483.135875462962</c:v>
                </c:pt>
                <c:pt idx="8126">
                  <c:v>43483.146292187499</c:v>
                </c:pt>
                <c:pt idx="8127">
                  <c:v>43483.156708912036</c:v>
                </c:pt>
                <c:pt idx="8128">
                  <c:v>43483.167125636573</c:v>
                </c:pt>
                <c:pt idx="8129">
                  <c:v>43483.177542361111</c:v>
                </c:pt>
                <c:pt idx="8130">
                  <c:v>43483.187959085648</c:v>
                </c:pt>
                <c:pt idx="8131">
                  <c:v>43483.198375810185</c:v>
                </c:pt>
                <c:pt idx="8132">
                  <c:v>43483.208792534722</c:v>
                </c:pt>
                <c:pt idx="8133">
                  <c:v>43483.21920925926</c:v>
                </c:pt>
                <c:pt idx="8134">
                  <c:v>43483.229625983797</c:v>
                </c:pt>
                <c:pt idx="8135">
                  <c:v>43483.240042708334</c:v>
                </c:pt>
                <c:pt idx="8136">
                  <c:v>43483.250459432871</c:v>
                </c:pt>
                <c:pt idx="8137">
                  <c:v>43483.260876157408</c:v>
                </c:pt>
                <c:pt idx="8138">
                  <c:v>43483.271292881946</c:v>
                </c:pt>
                <c:pt idx="8139">
                  <c:v>43483.281709606483</c:v>
                </c:pt>
                <c:pt idx="8140">
                  <c:v>43483.29212633102</c:v>
                </c:pt>
                <c:pt idx="8141">
                  <c:v>43483.302543055557</c:v>
                </c:pt>
                <c:pt idx="8142">
                  <c:v>43483.312959780094</c:v>
                </c:pt>
                <c:pt idx="8143">
                  <c:v>43483.323376504632</c:v>
                </c:pt>
                <c:pt idx="8144">
                  <c:v>43483.333793229169</c:v>
                </c:pt>
                <c:pt idx="8145">
                  <c:v>43483.344209953706</c:v>
                </c:pt>
                <c:pt idx="8146">
                  <c:v>43483.354626678243</c:v>
                </c:pt>
                <c:pt idx="8147">
                  <c:v>43483.36504340278</c:v>
                </c:pt>
                <c:pt idx="8148">
                  <c:v>43483.375460127318</c:v>
                </c:pt>
                <c:pt idx="8149">
                  <c:v>43483.385876851855</c:v>
                </c:pt>
                <c:pt idx="8150">
                  <c:v>43483.396293576392</c:v>
                </c:pt>
                <c:pt idx="8151">
                  <c:v>43483.406710300929</c:v>
                </c:pt>
                <c:pt idx="8152">
                  <c:v>43483.417127025466</c:v>
                </c:pt>
                <c:pt idx="8153">
                  <c:v>43483.427543749996</c:v>
                </c:pt>
                <c:pt idx="8154">
                  <c:v>43483.437960474534</c:v>
                </c:pt>
                <c:pt idx="8155">
                  <c:v>43483.448377199071</c:v>
                </c:pt>
                <c:pt idx="8156">
                  <c:v>43483.458793923608</c:v>
                </c:pt>
                <c:pt idx="8157">
                  <c:v>43483.469210648145</c:v>
                </c:pt>
                <c:pt idx="8158">
                  <c:v>43483.479627372682</c:v>
                </c:pt>
                <c:pt idx="8159">
                  <c:v>43483.49004409722</c:v>
                </c:pt>
                <c:pt idx="8160">
                  <c:v>43483.500460821757</c:v>
                </c:pt>
                <c:pt idx="8161">
                  <c:v>43483.510877546294</c:v>
                </c:pt>
                <c:pt idx="8162">
                  <c:v>43483.521294270831</c:v>
                </c:pt>
                <c:pt idx="8163">
                  <c:v>43483.531710995368</c:v>
                </c:pt>
                <c:pt idx="8164">
                  <c:v>43483.542127719906</c:v>
                </c:pt>
                <c:pt idx="8165">
                  <c:v>43483.552544444443</c:v>
                </c:pt>
                <c:pt idx="8166">
                  <c:v>43483.56296116898</c:v>
                </c:pt>
                <c:pt idx="8167">
                  <c:v>43483.573377893517</c:v>
                </c:pt>
                <c:pt idx="8168">
                  <c:v>43483.583794618055</c:v>
                </c:pt>
                <c:pt idx="8169">
                  <c:v>43483.594211342592</c:v>
                </c:pt>
                <c:pt idx="8170">
                  <c:v>43483.604628067129</c:v>
                </c:pt>
                <c:pt idx="8171">
                  <c:v>43483.615044791666</c:v>
                </c:pt>
                <c:pt idx="8172">
                  <c:v>43483.625461516203</c:v>
                </c:pt>
                <c:pt idx="8173">
                  <c:v>43483.635878240741</c:v>
                </c:pt>
                <c:pt idx="8174">
                  <c:v>43483.646294965278</c:v>
                </c:pt>
                <c:pt idx="8175">
                  <c:v>43483.656711689815</c:v>
                </c:pt>
                <c:pt idx="8176">
                  <c:v>43483.667128414352</c:v>
                </c:pt>
                <c:pt idx="8177">
                  <c:v>43483.677545138889</c:v>
                </c:pt>
                <c:pt idx="8178">
                  <c:v>43483.687961863427</c:v>
                </c:pt>
                <c:pt idx="8179">
                  <c:v>43483.698378587964</c:v>
                </c:pt>
                <c:pt idx="8180">
                  <c:v>43483.708795312501</c:v>
                </c:pt>
                <c:pt idx="8181">
                  <c:v>43483.719212037038</c:v>
                </c:pt>
                <c:pt idx="8182">
                  <c:v>43483.729628761575</c:v>
                </c:pt>
                <c:pt idx="8183">
                  <c:v>43483.740045486113</c:v>
                </c:pt>
                <c:pt idx="8184">
                  <c:v>43483.75046221065</c:v>
                </c:pt>
                <c:pt idx="8185">
                  <c:v>43483.760878935187</c:v>
                </c:pt>
                <c:pt idx="8186">
                  <c:v>43483.771295659724</c:v>
                </c:pt>
                <c:pt idx="8187">
                  <c:v>43483.781712384261</c:v>
                </c:pt>
                <c:pt idx="8188">
                  <c:v>43483.792129108799</c:v>
                </c:pt>
                <c:pt idx="8189">
                  <c:v>43483.802545833336</c:v>
                </c:pt>
                <c:pt idx="8190">
                  <c:v>43483.812962557873</c:v>
                </c:pt>
                <c:pt idx="8191">
                  <c:v>43483.82337928241</c:v>
                </c:pt>
                <c:pt idx="8192">
                  <c:v>43483.833796006948</c:v>
                </c:pt>
                <c:pt idx="8193">
                  <c:v>43483.844212731485</c:v>
                </c:pt>
                <c:pt idx="8194">
                  <c:v>43483.854629456022</c:v>
                </c:pt>
                <c:pt idx="8195">
                  <c:v>43483.865046180559</c:v>
                </c:pt>
                <c:pt idx="8196">
                  <c:v>43483.875462905089</c:v>
                </c:pt>
                <c:pt idx="8197">
                  <c:v>43483.885879629626</c:v>
                </c:pt>
                <c:pt idx="8198">
                  <c:v>43483.896296354163</c:v>
                </c:pt>
                <c:pt idx="8199">
                  <c:v>43483.906713078701</c:v>
                </c:pt>
                <c:pt idx="8200">
                  <c:v>43483.917129803238</c:v>
                </c:pt>
                <c:pt idx="8201">
                  <c:v>43483.927546527775</c:v>
                </c:pt>
                <c:pt idx="8202">
                  <c:v>43483.937963252312</c:v>
                </c:pt>
                <c:pt idx="8203">
                  <c:v>43483.94837997685</c:v>
                </c:pt>
                <c:pt idx="8204">
                  <c:v>43483.958796701387</c:v>
                </c:pt>
                <c:pt idx="8205">
                  <c:v>43483.969213425924</c:v>
                </c:pt>
                <c:pt idx="8206">
                  <c:v>43483.979630150461</c:v>
                </c:pt>
                <c:pt idx="8207">
                  <c:v>43483.990046874998</c:v>
                </c:pt>
                <c:pt idx="8208">
                  <c:v>43484.000463599536</c:v>
                </c:pt>
                <c:pt idx="8209">
                  <c:v>43484.010880324073</c:v>
                </c:pt>
                <c:pt idx="8210">
                  <c:v>43484.02129704861</c:v>
                </c:pt>
                <c:pt idx="8211">
                  <c:v>43484.031713773147</c:v>
                </c:pt>
                <c:pt idx="8212">
                  <c:v>43484.042130497684</c:v>
                </c:pt>
                <c:pt idx="8213">
                  <c:v>43484.052547222222</c:v>
                </c:pt>
                <c:pt idx="8214">
                  <c:v>43484.062963946759</c:v>
                </c:pt>
                <c:pt idx="8215">
                  <c:v>43484.073380671296</c:v>
                </c:pt>
                <c:pt idx="8216">
                  <c:v>43484.083797395833</c:v>
                </c:pt>
                <c:pt idx="8217">
                  <c:v>43484.09421412037</c:v>
                </c:pt>
                <c:pt idx="8218">
                  <c:v>43484.104630844908</c:v>
                </c:pt>
                <c:pt idx="8219">
                  <c:v>43484.115047569445</c:v>
                </c:pt>
                <c:pt idx="8220">
                  <c:v>43484.125464293982</c:v>
                </c:pt>
                <c:pt idx="8221">
                  <c:v>43484.135881018519</c:v>
                </c:pt>
                <c:pt idx="8222">
                  <c:v>43484.146297743056</c:v>
                </c:pt>
                <c:pt idx="8223">
                  <c:v>43484.156714467594</c:v>
                </c:pt>
                <c:pt idx="8224">
                  <c:v>43484.167131192131</c:v>
                </c:pt>
                <c:pt idx="8225">
                  <c:v>43484.177547916668</c:v>
                </c:pt>
                <c:pt idx="8226">
                  <c:v>43484.187964641205</c:v>
                </c:pt>
                <c:pt idx="8227">
                  <c:v>43484.198381365743</c:v>
                </c:pt>
                <c:pt idx="8228">
                  <c:v>43484.20879809028</c:v>
                </c:pt>
                <c:pt idx="8229">
                  <c:v>43484.219214814817</c:v>
                </c:pt>
                <c:pt idx="8230">
                  <c:v>43484.229631539354</c:v>
                </c:pt>
                <c:pt idx="8231">
                  <c:v>43484.240048263891</c:v>
                </c:pt>
                <c:pt idx="8232">
                  <c:v>43484.250464988429</c:v>
                </c:pt>
                <c:pt idx="8233">
                  <c:v>43484.260881712966</c:v>
                </c:pt>
                <c:pt idx="8234">
                  <c:v>43484.271298437503</c:v>
                </c:pt>
                <c:pt idx="8235">
                  <c:v>43484.28171516204</c:v>
                </c:pt>
                <c:pt idx="8236">
                  <c:v>43484.292131886577</c:v>
                </c:pt>
                <c:pt idx="8237">
                  <c:v>43484.302548611115</c:v>
                </c:pt>
                <c:pt idx="8238">
                  <c:v>43484.312965335645</c:v>
                </c:pt>
                <c:pt idx="8239">
                  <c:v>43484.323382060182</c:v>
                </c:pt>
                <c:pt idx="8240">
                  <c:v>43484.333798784719</c:v>
                </c:pt>
                <c:pt idx="8241">
                  <c:v>43484.344215509256</c:v>
                </c:pt>
                <c:pt idx="8242">
                  <c:v>43484.354632233793</c:v>
                </c:pt>
                <c:pt idx="8243">
                  <c:v>43484.365048958331</c:v>
                </c:pt>
                <c:pt idx="8244">
                  <c:v>43484.375465682868</c:v>
                </c:pt>
                <c:pt idx="8245">
                  <c:v>43484.385882407405</c:v>
                </c:pt>
                <c:pt idx="8246">
                  <c:v>43484.396299131942</c:v>
                </c:pt>
                <c:pt idx="8247">
                  <c:v>43484.406715856479</c:v>
                </c:pt>
                <c:pt idx="8248">
                  <c:v>43484.417132581017</c:v>
                </c:pt>
                <c:pt idx="8249">
                  <c:v>43484.427549305554</c:v>
                </c:pt>
                <c:pt idx="8250">
                  <c:v>43484.437966030091</c:v>
                </c:pt>
                <c:pt idx="8251">
                  <c:v>43484.448382754628</c:v>
                </c:pt>
                <c:pt idx="8252">
                  <c:v>43484.458799479165</c:v>
                </c:pt>
                <c:pt idx="8253">
                  <c:v>43484.469216203703</c:v>
                </c:pt>
                <c:pt idx="8254">
                  <c:v>43484.47963292824</c:v>
                </c:pt>
                <c:pt idx="8255">
                  <c:v>43484.490049652777</c:v>
                </c:pt>
                <c:pt idx="8256">
                  <c:v>43484.500466377314</c:v>
                </c:pt>
                <c:pt idx="8257">
                  <c:v>43484.510883101852</c:v>
                </c:pt>
                <c:pt idx="8258">
                  <c:v>43484.521299826389</c:v>
                </c:pt>
                <c:pt idx="8259">
                  <c:v>43484.531716550926</c:v>
                </c:pt>
                <c:pt idx="8260">
                  <c:v>43484.542133275463</c:v>
                </c:pt>
                <c:pt idx="8261">
                  <c:v>43484.55255</c:v>
                </c:pt>
                <c:pt idx="8262">
                  <c:v>43484.562966724538</c:v>
                </c:pt>
                <c:pt idx="8263">
                  <c:v>43484.573383449075</c:v>
                </c:pt>
                <c:pt idx="8264">
                  <c:v>43484.583800173612</c:v>
                </c:pt>
                <c:pt idx="8265">
                  <c:v>43484.594216898149</c:v>
                </c:pt>
                <c:pt idx="8266">
                  <c:v>43484.604633622686</c:v>
                </c:pt>
                <c:pt idx="8267">
                  <c:v>43484.615050347224</c:v>
                </c:pt>
                <c:pt idx="8268">
                  <c:v>43484.625467071761</c:v>
                </c:pt>
                <c:pt idx="8269">
                  <c:v>43484.635883796298</c:v>
                </c:pt>
                <c:pt idx="8270">
                  <c:v>43484.646300520835</c:v>
                </c:pt>
                <c:pt idx="8271">
                  <c:v>43484.656717245372</c:v>
                </c:pt>
                <c:pt idx="8272">
                  <c:v>43484.66713396991</c:v>
                </c:pt>
                <c:pt idx="8273">
                  <c:v>43484.677550694447</c:v>
                </c:pt>
                <c:pt idx="8274">
                  <c:v>43484.687967418984</c:v>
                </c:pt>
                <c:pt idx="8275">
                  <c:v>43484.698384143521</c:v>
                </c:pt>
                <c:pt idx="8276">
                  <c:v>43484.708800868058</c:v>
                </c:pt>
                <c:pt idx="8277">
                  <c:v>43484.719217592596</c:v>
                </c:pt>
                <c:pt idx="8278">
                  <c:v>43484.729634317133</c:v>
                </c:pt>
                <c:pt idx="8279">
                  <c:v>43484.74005104167</c:v>
                </c:pt>
                <c:pt idx="8280">
                  <c:v>43484.750467766207</c:v>
                </c:pt>
                <c:pt idx="8281">
                  <c:v>43484.760884490737</c:v>
                </c:pt>
                <c:pt idx="8282">
                  <c:v>43484.771301215274</c:v>
                </c:pt>
                <c:pt idx="8283">
                  <c:v>43484.781717939812</c:v>
                </c:pt>
                <c:pt idx="8284">
                  <c:v>43484.792134664349</c:v>
                </c:pt>
                <c:pt idx="8285">
                  <c:v>43484.802551388886</c:v>
                </c:pt>
                <c:pt idx="8286">
                  <c:v>43484.812968113423</c:v>
                </c:pt>
                <c:pt idx="8287">
                  <c:v>43484.82338483796</c:v>
                </c:pt>
                <c:pt idx="8288">
                  <c:v>43484.833801562498</c:v>
                </c:pt>
                <c:pt idx="8289">
                  <c:v>43484.844218287035</c:v>
                </c:pt>
                <c:pt idx="8290">
                  <c:v>43484.854635011572</c:v>
                </c:pt>
                <c:pt idx="8291">
                  <c:v>43484.865051736109</c:v>
                </c:pt>
                <c:pt idx="8292">
                  <c:v>43484.875468460647</c:v>
                </c:pt>
                <c:pt idx="8293">
                  <c:v>43484.885885185184</c:v>
                </c:pt>
                <c:pt idx="8294">
                  <c:v>43484.896301909721</c:v>
                </c:pt>
                <c:pt idx="8295">
                  <c:v>43484.906718634258</c:v>
                </c:pt>
                <c:pt idx="8296">
                  <c:v>43484.917135358795</c:v>
                </c:pt>
                <c:pt idx="8297">
                  <c:v>43484.927552083333</c:v>
                </c:pt>
                <c:pt idx="8298">
                  <c:v>43484.93796880787</c:v>
                </c:pt>
                <c:pt idx="8299">
                  <c:v>43484.948385532407</c:v>
                </c:pt>
                <c:pt idx="8300">
                  <c:v>43484.958802256944</c:v>
                </c:pt>
                <c:pt idx="8301">
                  <c:v>43484.969218981481</c:v>
                </c:pt>
                <c:pt idx="8302">
                  <c:v>43484.979635706019</c:v>
                </c:pt>
                <c:pt idx="8303">
                  <c:v>43484.990052430556</c:v>
                </c:pt>
                <c:pt idx="8304">
                  <c:v>43485.000469155093</c:v>
                </c:pt>
                <c:pt idx="8305">
                  <c:v>43485.01088587963</c:v>
                </c:pt>
                <c:pt idx="8306">
                  <c:v>43485.021302604167</c:v>
                </c:pt>
                <c:pt idx="8307">
                  <c:v>43485.031719328705</c:v>
                </c:pt>
                <c:pt idx="8308">
                  <c:v>43485.042136053242</c:v>
                </c:pt>
                <c:pt idx="8309">
                  <c:v>43485.052552777779</c:v>
                </c:pt>
                <c:pt idx="8310">
                  <c:v>43485.062969502316</c:v>
                </c:pt>
                <c:pt idx="8311">
                  <c:v>43485.073386226853</c:v>
                </c:pt>
                <c:pt idx="8312">
                  <c:v>43485.083802951391</c:v>
                </c:pt>
                <c:pt idx="8313">
                  <c:v>43485.094219675928</c:v>
                </c:pt>
                <c:pt idx="8314">
                  <c:v>43485.104636400465</c:v>
                </c:pt>
                <c:pt idx="8315">
                  <c:v>43485.115053125002</c:v>
                </c:pt>
                <c:pt idx="8316">
                  <c:v>43485.12546984954</c:v>
                </c:pt>
                <c:pt idx="8317">
                  <c:v>43485.135886574077</c:v>
                </c:pt>
                <c:pt idx="8318">
                  <c:v>43485.146303298614</c:v>
                </c:pt>
                <c:pt idx="8319">
                  <c:v>43485.156720023151</c:v>
                </c:pt>
                <c:pt idx="8320">
                  <c:v>43485.167136747688</c:v>
                </c:pt>
                <c:pt idx="8321">
                  <c:v>43485.177553472226</c:v>
                </c:pt>
                <c:pt idx="8322">
                  <c:v>43485.187970196763</c:v>
                </c:pt>
                <c:pt idx="8323">
                  <c:v>43485.198386921293</c:v>
                </c:pt>
                <c:pt idx="8324">
                  <c:v>43485.20880364583</c:v>
                </c:pt>
                <c:pt idx="8325">
                  <c:v>43485.219220370367</c:v>
                </c:pt>
                <c:pt idx="8326">
                  <c:v>43485.229637094904</c:v>
                </c:pt>
                <c:pt idx="8327">
                  <c:v>43485.240053819442</c:v>
                </c:pt>
                <c:pt idx="8328">
                  <c:v>43485.250470543979</c:v>
                </c:pt>
                <c:pt idx="8329">
                  <c:v>43485.260887268516</c:v>
                </c:pt>
                <c:pt idx="8330">
                  <c:v>43485.271303993053</c:v>
                </c:pt>
                <c:pt idx="8331">
                  <c:v>43485.28172071759</c:v>
                </c:pt>
                <c:pt idx="8332">
                  <c:v>43485.292137442128</c:v>
                </c:pt>
                <c:pt idx="8333">
                  <c:v>43485.302554166665</c:v>
                </c:pt>
                <c:pt idx="8334">
                  <c:v>43485.312970891202</c:v>
                </c:pt>
                <c:pt idx="8335">
                  <c:v>43485.323387615739</c:v>
                </c:pt>
                <c:pt idx="8336">
                  <c:v>43485.333804340276</c:v>
                </c:pt>
                <c:pt idx="8337">
                  <c:v>43485.344221064814</c:v>
                </c:pt>
                <c:pt idx="8338">
                  <c:v>43485.354637789351</c:v>
                </c:pt>
                <c:pt idx="8339">
                  <c:v>43485.365054513888</c:v>
                </c:pt>
                <c:pt idx="8340">
                  <c:v>43485.375471238425</c:v>
                </c:pt>
                <c:pt idx="8341">
                  <c:v>43485.385887962962</c:v>
                </c:pt>
                <c:pt idx="8342">
                  <c:v>43485.3963046875</c:v>
                </c:pt>
                <c:pt idx="8343">
                  <c:v>43485.406721412037</c:v>
                </c:pt>
                <c:pt idx="8344">
                  <c:v>43485.417138136574</c:v>
                </c:pt>
                <c:pt idx="8345">
                  <c:v>43485.427554861111</c:v>
                </c:pt>
                <c:pt idx="8346">
                  <c:v>43485.437971585648</c:v>
                </c:pt>
                <c:pt idx="8347">
                  <c:v>43485.448388310186</c:v>
                </c:pt>
                <c:pt idx="8348">
                  <c:v>43485.458805034723</c:v>
                </c:pt>
                <c:pt idx="8349">
                  <c:v>43485.46922175926</c:v>
                </c:pt>
                <c:pt idx="8350">
                  <c:v>43485.479638483797</c:v>
                </c:pt>
                <c:pt idx="8351">
                  <c:v>43485.490055208335</c:v>
                </c:pt>
                <c:pt idx="8352">
                  <c:v>43485.500471932872</c:v>
                </c:pt>
                <c:pt idx="8353">
                  <c:v>43485.510888657409</c:v>
                </c:pt>
                <c:pt idx="8354">
                  <c:v>43485.521305381946</c:v>
                </c:pt>
                <c:pt idx="8355">
                  <c:v>43485.531722106483</c:v>
                </c:pt>
                <c:pt idx="8356">
                  <c:v>43485.542138831021</c:v>
                </c:pt>
                <c:pt idx="8357">
                  <c:v>43485.552555555558</c:v>
                </c:pt>
                <c:pt idx="8358">
                  <c:v>43485.562972280095</c:v>
                </c:pt>
                <c:pt idx="8359">
                  <c:v>43485.573389004632</c:v>
                </c:pt>
                <c:pt idx="8360">
                  <c:v>43485.583805729169</c:v>
                </c:pt>
                <c:pt idx="8361">
                  <c:v>43485.594222453707</c:v>
                </c:pt>
                <c:pt idx="8362">
                  <c:v>43485.604639178244</c:v>
                </c:pt>
                <c:pt idx="8363">
                  <c:v>43485.615055902781</c:v>
                </c:pt>
                <c:pt idx="8364">
                  <c:v>43485.625472627318</c:v>
                </c:pt>
                <c:pt idx="8365">
                  <c:v>43485.635889351855</c:v>
                </c:pt>
                <c:pt idx="8366">
                  <c:v>43485.646306076385</c:v>
                </c:pt>
                <c:pt idx="8367">
                  <c:v>43485.656722800923</c:v>
                </c:pt>
                <c:pt idx="8368">
                  <c:v>43485.66713952546</c:v>
                </c:pt>
                <c:pt idx="8369">
                  <c:v>43485.677556249997</c:v>
                </c:pt>
                <c:pt idx="8370">
                  <c:v>43485.687972974534</c:v>
                </c:pt>
                <c:pt idx="8371">
                  <c:v>43485.698389699071</c:v>
                </c:pt>
                <c:pt idx="8372">
                  <c:v>43485.708806423609</c:v>
                </c:pt>
                <c:pt idx="8373">
                  <c:v>43485.719223148146</c:v>
                </c:pt>
                <c:pt idx="8374">
                  <c:v>43485.729639872683</c:v>
                </c:pt>
                <c:pt idx="8375">
                  <c:v>43485.74005659722</c:v>
                </c:pt>
                <c:pt idx="8376">
                  <c:v>43485.750473321757</c:v>
                </c:pt>
                <c:pt idx="8377">
                  <c:v>43485.760890046295</c:v>
                </c:pt>
                <c:pt idx="8378">
                  <c:v>43485.771306770832</c:v>
                </c:pt>
                <c:pt idx="8379">
                  <c:v>43485.781723495369</c:v>
                </c:pt>
                <c:pt idx="8380">
                  <c:v>43485.792140219906</c:v>
                </c:pt>
                <c:pt idx="8381">
                  <c:v>43485.802556944443</c:v>
                </c:pt>
                <c:pt idx="8382">
                  <c:v>43485.812973668981</c:v>
                </c:pt>
                <c:pt idx="8383">
                  <c:v>43485.823390393518</c:v>
                </c:pt>
                <c:pt idx="8384">
                  <c:v>43485.833807118055</c:v>
                </c:pt>
                <c:pt idx="8385">
                  <c:v>43485.844223842592</c:v>
                </c:pt>
                <c:pt idx="8386">
                  <c:v>43485.85464056713</c:v>
                </c:pt>
                <c:pt idx="8387">
                  <c:v>43485.865057291667</c:v>
                </c:pt>
                <c:pt idx="8388">
                  <c:v>43485.875474016204</c:v>
                </c:pt>
                <c:pt idx="8389">
                  <c:v>43485.885890740741</c:v>
                </c:pt>
                <c:pt idx="8390">
                  <c:v>43485.896307465278</c:v>
                </c:pt>
                <c:pt idx="8391">
                  <c:v>43485.906724189816</c:v>
                </c:pt>
                <c:pt idx="8392">
                  <c:v>43485.917140914353</c:v>
                </c:pt>
                <c:pt idx="8393">
                  <c:v>43485.92755763889</c:v>
                </c:pt>
                <c:pt idx="8394">
                  <c:v>43485.937974363427</c:v>
                </c:pt>
                <c:pt idx="8395">
                  <c:v>43485.948391087964</c:v>
                </c:pt>
                <c:pt idx="8396">
                  <c:v>43485.958807812502</c:v>
                </c:pt>
                <c:pt idx="8397">
                  <c:v>43485.969224537039</c:v>
                </c:pt>
                <c:pt idx="8398">
                  <c:v>43485.979641261576</c:v>
                </c:pt>
                <c:pt idx="8399">
                  <c:v>43485.990057986113</c:v>
                </c:pt>
                <c:pt idx="8400">
                  <c:v>43486.00047471065</c:v>
                </c:pt>
                <c:pt idx="8401">
                  <c:v>43486.010891435188</c:v>
                </c:pt>
                <c:pt idx="8402">
                  <c:v>43486.021308159725</c:v>
                </c:pt>
                <c:pt idx="8403">
                  <c:v>43486.031724884262</c:v>
                </c:pt>
                <c:pt idx="8404">
                  <c:v>43486.042141608799</c:v>
                </c:pt>
                <c:pt idx="8405">
                  <c:v>43486.052558333336</c:v>
                </c:pt>
                <c:pt idx="8406">
                  <c:v>43486.062975057874</c:v>
                </c:pt>
                <c:pt idx="8407">
                  <c:v>43486.073391782411</c:v>
                </c:pt>
                <c:pt idx="8408">
                  <c:v>43486.083808506941</c:v>
                </c:pt>
                <c:pt idx="8409">
                  <c:v>43486.094225231478</c:v>
                </c:pt>
                <c:pt idx="8410">
                  <c:v>43486.104641956015</c:v>
                </c:pt>
                <c:pt idx="8411">
                  <c:v>43486.115058680552</c:v>
                </c:pt>
                <c:pt idx="8412">
                  <c:v>43486.12547540509</c:v>
                </c:pt>
                <c:pt idx="8413">
                  <c:v>43486.135892129627</c:v>
                </c:pt>
                <c:pt idx="8414">
                  <c:v>43486.146308854164</c:v>
                </c:pt>
                <c:pt idx="8415">
                  <c:v>43486.156725578701</c:v>
                </c:pt>
                <c:pt idx="8416">
                  <c:v>43486.167142303239</c:v>
                </c:pt>
                <c:pt idx="8417">
                  <c:v>43486.177559027776</c:v>
                </c:pt>
                <c:pt idx="8418">
                  <c:v>43486.187975752313</c:v>
                </c:pt>
                <c:pt idx="8419">
                  <c:v>43486.19839247685</c:v>
                </c:pt>
                <c:pt idx="8420">
                  <c:v>43486.208809201387</c:v>
                </c:pt>
                <c:pt idx="8421">
                  <c:v>43486.219225925925</c:v>
                </c:pt>
                <c:pt idx="8422">
                  <c:v>43486.229642650462</c:v>
                </c:pt>
                <c:pt idx="8423">
                  <c:v>43486.240059374999</c:v>
                </c:pt>
                <c:pt idx="8424">
                  <c:v>43486.250476099536</c:v>
                </c:pt>
                <c:pt idx="8425">
                  <c:v>43486.260892824073</c:v>
                </c:pt>
                <c:pt idx="8426">
                  <c:v>43486.271309548611</c:v>
                </c:pt>
                <c:pt idx="8427">
                  <c:v>43486.281726273148</c:v>
                </c:pt>
                <c:pt idx="8428">
                  <c:v>43486.292142997685</c:v>
                </c:pt>
                <c:pt idx="8429">
                  <c:v>43486.302559722222</c:v>
                </c:pt>
                <c:pt idx="8430">
                  <c:v>43486.312976446759</c:v>
                </c:pt>
                <c:pt idx="8431">
                  <c:v>43486.323393171297</c:v>
                </c:pt>
                <c:pt idx="8432">
                  <c:v>43486.333809895834</c:v>
                </c:pt>
                <c:pt idx="8433">
                  <c:v>43486.344226620371</c:v>
                </c:pt>
                <c:pt idx="8434">
                  <c:v>43486.354643344908</c:v>
                </c:pt>
                <c:pt idx="8435">
                  <c:v>43486.365060069445</c:v>
                </c:pt>
                <c:pt idx="8436">
                  <c:v>43486.375476793983</c:v>
                </c:pt>
                <c:pt idx="8437">
                  <c:v>43486.38589351852</c:v>
                </c:pt>
                <c:pt idx="8438">
                  <c:v>43486.396310243057</c:v>
                </c:pt>
                <c:pt idx="8439">
                  <c:v>43486.406726967594</c:v>
                </c:pt>
                <c:pt idx="8440">
                  <c:v>43486.417143692132</c:v>
                </c:pt>
                <c:pt idx="8441">
                  <c:v>43486.427560416669</c:v>
                </c:pt>
                <c:pt idx="8442">
                  <c:v>43486.437977141206</c:v>
                </c:pt>
                <c:pt idx="8443">
                  <c:v>43486.448393865743</c:v>
                </c:pt>
                <c:pt idx="8444">
                  <c:v>43486.45881059028</c:v>
                </c:pt>
                <c:pt idx="8445">
                  <c:v>43486.469227314818</c:v>
                </c:pt>
                <c:pt idx="8446">
                  <c:v>43486.479644039355</c:v>
                </c:pt>
                <c:pt idx="8447">
                  <c:v>43486.490060763892</c:v>
                </c:pt>
                <c:pt idx="8448">
                  <c:v>43486.500477488429</c:v>
                </c:pt>
                <c:pt idx="8449">
                  <c:v>43486.510894212966</c:v>
                </c:pt>
                <c:pt idx="8450">
                  <c:v>43486.521310937504</c:v>
                </c:pt>
                <c:pt idx="8451">
                  <c:v>43486.531727662034</c:v>
                </c:pt>
                <c:pt idx="8452">
                  <c:v>43486.542144386571</c:v>
                </c:pt>
                <c:pt idx="8453">
                  <c:v>43486.552561111108</c:v>
                </c:pt>
                <c:pt idx="8454">
                  <c:v>43486.562977835645</c:v>
                </c:pt>
                <c:pt idx="8455">
                  <c:v>43486.573394560182</c:v>
                </c:pt>
                <c:pt idx="8456">
                  <c:v>43486.58381128472</c:v>
                </c:pt>
                <c:pt idx="8457">
                  <c:v>43486.594228009257</c:v>
                </c:pt>
                <c:pt idx="8458">
                  <c:v>43486.604644733794</c:v>
                </c:pt>
                <c:pt idx="8459">
                  <c:v>43486.615061458331</c:v>
                </c:pt>
                <c:pt idx="8460">
                  <c:v>43486.625478182868</c:v>
                </c:pt>
                <c:pt idx="8461">
                  <c:v>43486.635894907406</c:v>
                </c:pt>
                <c:pt idx="8462">
                  <c:v>43486.646311631943</c:v>
                </c:pt>
                <c:pt idx="8463">
                  <c:v>43486.65672835648</c:v>
                </c:pt>
                <c:pt idx="8464">
                  <c:v>43486.667145081017</c:v>
                </c:pt>
                <c:pt idx="8465">
                  <c:v>43486.677561805554</c:v>
                </c:pt>
                <c:pt idx="8466">
                  <c:v>43486.687978530092</c:v>
                </c:pt>
                <c:pt idx="8467">
                  <c:v>43486.698395254629</c:v>
                </c:pt>
                <c:pt idx="8468">
                  <c:v>43486.708811979166</c:v>
                </c:pt>
                <c:pt idx="8469">
                  <c:v>43486.719228703703</c:v>
                </c:pt>
                <c:pt idx="8470">
                  <c:v>43486.72964542824</c:v>
                </c:pt>
                <c:pt idx="8471">
                  <c:v>43486.740062152778</c:v>
                </c:pt>
                <c:pt idx="8472">
                  <c:v>43486.750478877315</c:v>
                </c:pt>
                <c:pt idx="8473">
                  <c:v>43486.760895601852</c:v>
                </c:pt>
                <c:pt idx="8474">
                  <c:v>43486.771312326389</c:v>
                </c:pt>
                <c:pt idx="8475">
                  <c:v>43486.781729050927</c:v>
                </c:pt>
                <c:pt idx="8476">
                  <c:v>43486.792145775464</c:v>
                </c:pt>
                <c:pt idx="8477">
                  <c:v>43486.802562500001</c:v>
                </c:pt>
                <c:pt idx="8478">
                  <c:v>43486.812979224538</c:v>
                </c:pt>
                <c:pt idx="8479">
                  <c:v>43486.823395949075</c:v>
                </c:pt>
                <c:pt idx="8480">
                  <c:v>43486.833812673613</c:v>
                </c:pt>
                <c:pt idx="8481">
                  <c:v>43486.84422939815</c:v>
                </c:pt>
                <c:pt idx="8482">
                  <c:v>43486.854646122687</c:v>
                </c:pt>
                <c:pt idx="8483">
                  <c:v>43486.865062847224</c:v>
                </c:pt>
                <c:pt idx="8484">
                  <c:v>43486.875479571761</c:v>
                </c:pt>
                <c:pt idx="8485">
                  <c:v>43486.885896296299</c:v>
                </c:pt>
                <c:pt idx="8486">
                  <c:v>43486.896313020836</c:v>
                </c:pt>
                <c:pt idx="8487">
                  <c:v>43486.906729745373</c:v>
                </c:pt>
                <c:pt idx="8488">
                  <c:v>43486.91714646991</c:v>
                </c:pt>
                <c:pt idx="8489">
                  <c:v>43486.927563194447</c:v>
                </c:pt>
                <c:pt idx="8490">
                  <c:v>43486.937979918985</c:v>
                </c:pt>
                <c:pt idx="8491">
                  <c:v>43486.948396643522</c:v>
                </c:pt>
                <c:pt idx="8492">
                  <c:v>43486.958813368059</c:v>
                </c:pt>
                <c:pt idx="8493">
                  <c:v>43486.969230092589</c:v>
                </c:pt>
                <c:pt idx="8494">
                  <c:v>43486.979646817126</c:v>
                </c:pt>
                <c:pt idx="8495">
                  <c:v>43486.990063541663</c:v>
                </c:pt>
                <c:pt idx="8496">
                  <c:v>43487.000480266201</c:v>
                </c:pt>
                <c:pt idx="8497">
                  <c:v>43487.010896990738</c:v>
                </c:pt>
                <c:pt idx="8498">
                  <c:v>43487.021313715275</c:v>
                </c:pt>
                <c:pt idx="8499">
                  <c:v>43487.031730439812</c:v>
                </c:pt>
                <c:pt idx="8500">
                  <c:v>43487.042147164349</c:v>
                </c:pt>
                <c:pt idx="8501">
                  <c:v>43487.052563888887</c:v>
                </c:pt>
                <c:pt idx="8502">
                  <c:v>43487.062980613424</c:v>
                </c:pt>
                <c:pt idx="8503">
                  <c:v>43487.073397337961</c:v>
                </c:pt>
                <c:pt idx="8504">
                  <c:v>43487.083814062498</c:v>
                </c:pt>
                <c:pt idx="8505">
                  <c:v>43487.094230787035</c:v>
                </c:pt>
                <c:pt idx="8506">
                  <c:v>43487.104647511573</c:v>
                </c:pt>
                <c:pt idx="8507">
                  <c:v>43487.11506423611</c:v>
                </c:pt>
                <c:pt idx="8508">
                  <c:v>43487.125480960647</c:v>
                </c:pt>
                <c:pt idx="8509">
                  <c:v>43487.135897685184</c:v>
                </c:pt>
                <c:pt idx="8510">
                  <c:v>43487.146314409722</c:v>
                </c:pt>
                <c:pt idx="8511">
                  <c:v>43487.156731134259</c:v>
                </c:pt>
                <c:pt idx="8512">
                  <c:v>43487.167147858796</c:v>
                </c:pt>
                <c:pt idx="8513">
                  <c:v>43487.177564583333</c:v>
                </c:pt>
                <c:pt idx="8514">
                  <c:v>43487.18798130787</c:v>
                </c:pt>
                <c:pt idx="8515">
                  <c:v>43487.198398032408</c:v>
                </c:pt>
                <c:pt idx="8516">
                  <c:v>43487.208814756945</c:v>
                </c:pt>
                <c:pt idx="8517">
                  <c:v>43487.219231481482</c:v>
                </c:pt>
                <c:pt idx="8518">
                  <c:v>43487.229648206019</c:v>
                </c:pt>
                <c:pt idx="8519">
                  <c:v>43487.240064930556</c:v>
                </c:pt>
                <c:pt idx="8520">
                  <c:v>43487.250481655094</c:v>
                </c:pt>
                <c:pt idx="8521">
                  <c:v>43487.260898379631</c:v>
                </c:pt>
                <c:pt idx="8522">
                  <c:v>43487.271315104168</c:v>
                </c:pt>
                <c:pt idx="8523">
                  <c:v>43487.281731828705</c:v>
                </c:pt>
                <c:pt idx="8524">
                  <c:v>43487.292148553242</c:v>
                </c:pt>
                <c:pt idx="8525">
                  <c:v>43487.30256527778</c:v>
                </c:pt>
                <c:pt idx="8526">
                  <c:v>43487.312982002317</c:v>
                </c:pt>
                <c:pt idx="8527">
                  <c:v>43487.323398726854</c:v>
                </c:pt>
                <c:pt idx="8528">
                  <c:v>43487.333815451391</c:v>
                </c:pt>
                <c:pt idx="8529">
                  <c:v>43487.344232175928</c:v>
                </c:pt>
                <c:pt idx="8530">
                  <c:v>43487.354648900466</c:v>
                </c:pt>
                <c:pt idx="8531">
                  <c:v>43487.365065625003</c:v>
                </c:pt>
                <c:pt idx="8532">
                  <c:v>43487.37548234954</c:v>
                </c:pt>
                <c:pt idx="8533">
                  <c:v>43487.385899074077</c:v>
                </c:pt>
                <c:pt idx="8534">
                  <c:v>43487.396315798615</c:v>
                </c:pt>
                <c:pt idx="8535">
                  <c:v>43487.406732523152</c:v>
                </c:pt>
                <c:pt idx="8536">
                  <c:v>43487.417149247682</c:v>
                </c:pt>
                <c:pt idx="8537">
                  <c:v>43487.427565972219</c:v>
                </c:pt>
                <c:pt idx="8538">
                  <c:v>43487.437982696756</c:v>
                </c:pt>
                <c:pt idx="8539">
                  <c:v>43487.448399421293</c:v>
                </c:pt>
                <c:pt idx="8540">
                  <c:v>43487.45881614583</c:v>
                </c:pt>
                <c:pt idx="8541">
                  <c:v>43487.469232870368</c:v>
                </c:pt>
                <c:pt idx="8542">
                  <c:v>43487.479649594905</c:v>
                </c:pt>
                <c:pt idx="8543">
                  <c:v>43487.490066319442</c:v>
                </c:pt>
                <c:pt idx="8544">
                  <c:v>43487.500483043979</c:v>
                </c:pt>
                <c:pt idx="8545">
                  <c:v>43487.510899768517</c:v>
                </c:pt>
                <c:pt idx="8546">
                  <c:v>43487.521316493054</c:v>
                </c:pt>
                <c:pt idx="8547">
                  <c:v>43487.531733217591</c:v>
                </c:pt>
                <c:pt idx="8548">
                  <c:v>43487.542149942128</c:v>
                </c:pt>
                <c:pt idx="8549">
                  <c:v>43487.552566666665</c:v>
                </c:pt>
                <c:pt idx="8550">
                  <c:v>43487.562983391203</c:v>
                </c:pt>
                <c:pt idx="8551">
                  <c:v>43487.57340011574</c:v>
                </c:pt>
                <c:pt idx="8552">
                  <c:v>43487.583816840277</c:v>
                </c:pt>
                <c:pt idx="8553">
                  <c:v>43487.594233564814</c:v>
                </c:pt>
                <c:pt idx="8554">
                  <c:v>43487.604650289351</c:v>
                </c:pt>
                <c:pt idx="8555">
                  <c:v>43487.615067013889</c:v>
                </c:pt>
                <c:pt idx="8556">
                  <c:v>43487.625483738426</c:v>
                </c:pt>
                <c:pt idx="8557">
                  <c:v>43487.635900462963</c:v>
                </c:pt>
                <c:pt idx="8558">
                  <c:v>43487.6463171875</c:v>
                </c:pt>
                <c:pt idx="8559">
                  <c:v>43487.656733912037</c:v>
                </c:pt>
                <c:pt idx="8560">
                  <c:v>43487.667150636575</c:v>
                </c:pt>
                <c:pt idx="8561">
                  <c:v>43487.677567361112</c:v>
                </c:pt>
                <c:pt idx="8562">
                  <c:v>43487.687984085649</c:v>
                </c:pt>
                <c:pt idx="8563">
                  <c:v>43487.698400810186</c:v>
                </c:pt>
                <c:pt idx="8564">
                  <c:v>43487.708817534723</c:v>
                </c:pt>
                <c:pt idx="8565">
                  <c:v>43487.719234259261</c:v>
                </c:pt>
                <c:pt idx="8566">
                  <c:v>43487.729650983798</c:v>
                </c:pt>
                <c:pt idx="8567">
                  <c:v>43487.740067708335</c:v>
                </c:pt>
                <c:pt idx="8568">
                  <c:v>43487.750484432872</c:v>
                </c:pt>
                <c:pt idx="8569">
                  <c:v>43487.76090115741</c:v>
                </c:pt>
                <c:pt idx="8570">
                  <c:v>43487.771317881947</c:v>
                </c:pt>
                <c:pt idx="8571">
                  <c:v>43487.781734606484</c:v>
                </c:pt>
                <c:pt idx="8572">
                  <c:v>43487.792151331021</c:v>
                </c:pt>
                <c:pt idx="8573">
                  <c:v>43487.802568055558</c:v>
                </c:pt>
                <c:pt idx="8574">
                  <c:v>43487.812984780096</c:v>
                </c:pt>
                <c:pt idx="8575">
                  <c:v>43487.823401504633</c:v>
                </c:pt>
                <c:pt idx="8576">
                  <c:v>43487.83381822917</c:v>
                </c:pt>
                <c:pt idx="8577">
                  <c:v>43487.844234953707</c:v>
                </c:pt>
                <c:pt idx="8578">
                  <c:v>43487.854651678237</c:v>
                </c:pt>
                <c:pt idx="8579">
                  <c:v>43487.865068402774</c:v>
                </c:pt>
                <c:pt idx="8580">
                  <c:v>43487.875485127312</c:v>
                </c:pt>
                <c:pt idx="8581">
                  <c:v>43487.885901851849</c:v>
                </c:pt>
                <c:pt idx="8582">
                  <c:v>43487.896318576386</c:v>
                </c:pt>
                <c:pt idx="8583">
                  <c:v>43487.906735300923</c:v>
                </c:pt>
                <c:pt idx="8584">
                  <c:v>43487.91715202546</c:v>
                </c:pt>
                <c:pt idx="8585">
                  <c:v>43487.927568749998</c:v>
                </c:pt>
                <c:pt idx="8586">
                  <c:v>43487.937985474535</c:v>
                </c:pt>
                <c:pt idx="8587">
                  <c:v>43487.948402199072</c:v>
                </c:pt>
                <c:pt idx="8588">
                  <c:v>43487.958818923609</c:v>
                </c:pt>
                <c:pt idx="8589">
                  <c:v>43487.969235648146</c:v>
                </c:pt>
                <c:pt idx="8590">
                  <c:v>43487.979652372684</c:v>
                </c:pt>
                <c:pt idx="8591">
                  <c:v>43487.990069097221</c:v>
                </c:pt>
                <c:pt idx="8592">
                  <c:v>43488.000485821758</c:v>
                </c:pt>
                <c:pt idx="8593">
                  <c:v>43488.010902546295</c:v>
                </c:pt>
                <c:pt idx="8594">
                  <c:v>43488.021319270832</c:v>
                </c:pt>
                <c:pt idx="8595">
                  <c:v>43488.03173599537</c:v>
                </c:pt>
                <c:pt idx="8596">
                  <c:v>43488.042152719907</c:v>
                </c:pt>
                <c:pt idx="8597">
                  <c:v>43488.052569444444</c:v>
                </c:pt>
                <c:pt idx="8598">
                  <c:v>43488.062986168981</c:v>
                </c:pt>
                <c:pt idx="8599">
                  <c:v>43488.073402893519</c:v>
                </c:pt>
                <c:pt idx="8600">
                  <c:v>43488.083819618056</c:v>
                </c:pt>
                <c:pt idx="8601">
                  <c:v>43488.094236342593</c:v>
                </c:pt>
                <c:pt idx="8602">
                  <c:v>43488.10465306713</c:v>
                </c:pt>
                <c:pt idx="8603">
                  <c:v>43488.115069791667</c:v>
                </c:pt>
                <c:pt idx="8604">
                  <c:v>43488.125486516205</c:v>
                </c:pt>
                <c:pt idx="8605">
                  <c:v>43488.135903240742</c:v>
                </c:pt>
                <c:pt idx="8606">
                  <c:v>43488.146319965279</c:v>
                </c:pt>
                <c:pt idx="8607">
                  <c:v>43488.156736689816</c:v>
                </c:pt>
                <c:pt idx="8608">
                  <c:v>43488.167153414353</c:v>
                </c:pt>
                <c:pt idx="8609">
                  <c:v>43488.177570138891</c:v>
                </c:pt>
                <c:pt idx="8610">
                  <c:v>43488.187986863428</c:v>
                </c:pt>
                <c:pt idx="8611">
                  <c:v>43488.198403587965</c:v>
                </c:pt>
                <c:pt idx="8612">
                  <c:v>43488.208820312502</c:v>
                </c:pt>
                <c:pt idx="8613">
                  <c:v>43488.219237037039</c:v>
                </c:pt>
                <c:pt idx="8614">
                  <c:v>43488.229653761577</c:v>
                </c:pt>
                <c:pt idx="8615">
                  <c:v>43488.240070486114</c:v>
                </c:pt>
                <c:pt idx="8616">
                  <c:v>43488.250487210651</c:v>
                </c:pt>
                <c:pt idx="8617">
                  <c:v>43488.260903935188</c:v>
                </c:pt>
                <c:pt idx="8618">
                  <c:v>43488.271320659725</c:v>
                </c:pt>
                <c:pt idx="8619">
                  <c:v>43488.281737384263</c:v>
                </c:pt>
                <c:pt idx="8620">
                  <c:v>43488.2921541088</c:v>
                </c:pt>
                <c:pt idx="8621">
                  <c:v>43488.30257083333</c:v>
                </c:pt>
                <c:pt idx="8622">
                  <c:v>43488.312987557867</c:v>
                </c:pt>
                <c:pt idx="8623">
                  <c:v>43488.323404282404</c:v>
                </c:pt>
                <c:pt idx="8624">
                  <c:v>43488.333821006941</c:v>
                </c:pt>
                <c:pt idx="8625">
                  <c:v>43488.344237731479</c:v>
                </c:pt>
                <c:pt idx="8626">
                  <c:v>43488.354654456016</c:v>
                </c:pt>
                <c:pt idx="8627">
                  <c:v>43488.365071180553</c:v>
                </c:pt>
                <c:pt idx="8628">
                  <c:v>43488.37548790509</c:v>
                </c:pt>
                <c:pt idx="8629">
                  <c:v>43488.385904629627</c:v>
                </c:pt>
                <c:pt idx="8630">
                  <c:v>43488.396321354165</c:v>
                </c:pt>
                <c:pt idx="8631">
                  <c:v>43488.406738078702</c:v>
                </c:pt>
                <c:pt idx="8632">
                  <c:v>43488.417154803239</c:v>
                </c:pt>
                <c:pt idx="8633">
                  <c:v>43488.427571527776</c:v>
                </c:pt>
                <c:pt idx="8634">
                  <c:v>43488.437988252314</c:v>
                </c:pt>
                <c:pt idx="8635">
                  <c:v>43488.448404976851</c:v>
                </c:pt>
                <c:pt idx="8636">
                  <c:v>43488.458821701388</c:v>
                </c:pt>
                <c:pt idx="8637">
                  <c:v>43488.469238425925</c:v>
                </c:pt>
                <c:pt idx="8638">
                  <c:v>43488.479655150462</c:v>
                </c:pt>
                <c:pt idx="8639">
                  <c:v>43488.490071875</c:v>
                </c:pt>
                <c:pt idx="8640">
                  <c:v>43488.500488599537</c:v>
                </c:pt>
                <c:pt idx="8641">
                  <c:v>43488.510905324074</c:v>
                </c:pt>
                <c:pt idx="8642">
                  <c:v>43488.521322048611</c:v>
                </c:pt>
                <c:pt idx="8643">
                  <c:v>43488.531738773148</c:v>
                </c:pt>
                <c:pt idx="8644">
                  <c:v>43488.542155497686</c:v>
                </c:pt>
                <c:pt idx="8645">
                  <c:v>43488.552572222223</c:v>
                </c:pt>
                <c:pt idx="8646">
                  <c:v>43488.56298894676</c:v>
                </c:pt>
                <c:pt idx="8647">
                  <c:v>43488.573405671297</c:v>
                </c:pt>
                <c:pt idx="8648">
                  <c:v>43488.583822395834</c:v>
                </c:pt>
                <c:pt idx="8649">
                  <c:v>43488.594239120372</c:v>
                </c:pt>
                <c:pt idx="8650">
                  <c:v>43488.604655844909</c:v>
                </c:pt>
                <c:pt idx="8651">
                  <c:v>43488.615072569446</c:v>
                </c:pt>
                <c:pt idx="8652">
                  <c:v>43488.625489293983</c:v>
                </c:pt>
                <c:pt idx="8653">
                  <c:v>43488.63590601852</c:v>
                </c:pt>
                <c:pt idx="8654">
                  <c:v>43488.646322743058</c:v>
                </c:pt>
                <c:pt idx="8655">
                  <c:v>43488.656739467595</c:v>
                </c:pt>
                <c:pt idx="8656">
                  <c:v>43488.667156192132</c:v>
                </c:pt>
                <c:pt idx="8657">
                  <c:v>43488.677572916669</c:v>
                </c:pt>
                <c:pt idx="8658">
                  <c:v>43488.687989641207</c:v>
                </c:pt>
                <c:pt idx="8659">
                  <c:v>43488.698406365744</c:v>
                </c:pt>
                <c:pt idx="8660">
                  <c:v>43488.708823090281</c:v>
                </c:pt>
                <c:pt idx="8661">
                  <c:v>43488.719239814818</c:v>
                </c:pt>
                <c:pt idx="8662">
                  <c:v>43488.729656539355</c:v>
                </c:pt>
                <c:pt idx="8663">
                  <c:v>43488.740073263885</c:v>
                </c:pt>
                <c:pt idx="8664">
                  <c:v>43488.750489988422</c:v>
                </c:pt>
                <c:pt idx="8665">
                  <c:v>43488.76090671296</c:v>
                </c:pt>
                <c:pt idx="8666">
                  <c:v>43488.771323437497</c:v>
                </c:pt>
                <c:pt idx="8667">
                  <c:v>43488.781740162034</c:v>
                </c:pt>
                <c:pt idx="8668">
                  <c:v>43488.792156886571</c:v>
                </c:pt>
                <c:pt idx="8669">
                  <c:v>43488.802573611109</c:v>
                </c:pt>
                <c:pt idx="8670">
                  <c:v>43488.812990335646</c:v>
                </c:pt>
                <c:pt idx="8671">
                  <c:v>43488.823407060183</c:v>
                </c:pt>
                <c:pt idx="8672">
                  <c:v>43488.83382378472</c:v>
                </c:pt>
                <c:pt idx="8673">
                  <c:v>43488.844240509257</c:v>
                </c:pt>
                <c:pt idx="8674">
                  <c:v>43488.854657233795</c:v>
                </c:pt>
                <c:pt idx="8675">
                  <c:v>43488.865073958332</c:v>
                </c:pt>
                <c:pt idx="8676">
                  <c:v>43488.875490682869</c:v>
                </c:pt>
                <c:pt idx="8677">
                  <c:v>43488.885907407406</c:v>
                </c:pt>
                <c:pt idx="8678">
                  <c:v>43488.896324131943</c:v>
                </c:pt>
                <c:pt idx="8679">
                  <c:v>43488.906740856481</c:v>
                </c:pt>
                <c:pt idx="8680">
                  <c:v>43488.917157581018</c:v>
                </c:pt>
                <c:pt idx="8681">
                  <c:v>43488.927574305555</c:v>
                </c:pt>
                <c:pt idx="8682">
                  <c:v>43488.937991030092</c:v>
                </c:pt>
                <c:pt idx="8683">
                  <c:v>43488.948407754629</c:v>
                </c:pt>
                <c:pt idx="8684">
                  <c:v>43488.958824479167</c:v>
                </c:pt>
                <c:pt idx="8685">
                  <c:v>43488.969241203704</c:v>
                </c:pt>
                <c:pt idx="8686">
                  <c:v>43488.979657928241</c:v>
                </c:pt>
                <c:pt idx="8687">
                  <c:v>43488.990074652778</c:v>
                </c:pt>
                <c:pt idx="8688">
                  <c:v>43489.000491377315</c:v>
                </c:pt>
                <c:pt idx="8689">
                  <c:v>43489.010908101853</c:v>
                </c:pt>
                <c:pt idx="8690">
                  <c:v>43489.02132482639</c:v>
                </c:pt>
                <c:pt idx="8691">
                  <c:v>43489.031741550927</c:v>
                </c:pt>
                <c:pt idx="8692">
                  <c:v>43489.042158275464</c:v>
                </c:pt>
                <c:pt idx="8693">
                  <c:v>43489.052575000002</c:v>
                </c:pt>
                <c:pt idx="8694">
                  <c:v>43489.062991724539</c:v>
                </c:pt>
                <c:pt idx="8695">
                  <c:v>43489.073408449076</c:v>
                </c:pt>
                <c:pt idx="8696">
                  <c:v>43489.083825173613</c:v>
                </c:pt>
                <c:pt idx="8697">
                  <c:v>43489.09424189815</c:v>
                </c:pt>
                <c:pt idx="8698">
                  <c:v>43489.104658622688</c:v>
                </c:pt>
                <c:pt idx="8699">
                  <c:v>43489.115075347225</c:v>
                </c:pt>
                <c:pt idx="8700">
                  <c:v>43489.125492071762</c:v>
                </c:pt>
                <c:pt idx="8701">
                  <c:v>43489.135908796299</c:v>
                </c:pt>
                <c:pt idx="8702">
                  <c:v>43489.146325520836</c:v>
                </c:pt>
                <c:pt idx="8703">
                  <c:v>43489.156742245374</c:v>
                </c:pt>
                <c:pt idx="8704">
                  <c:v>43489.167158969911</c:v>
                </c:pt>
                <c:pt idx="8705">
                  <c:v>43489.177575694448</c:v>
                </c:pt>
                <c:pt idx="8706">
                  <c:v>43489.187992418978</c:v>
                </c:pt>
                <c:pt idx="8707">
                  <c:v>43489.198409143515</c:v>
                </c:pt>
                <c:pt idx="8708">
                  <c:v>43489.208825868052</c:v>
                </c:pt>
                <c:pt idx="8709">
                  <c:v>43489.21924259259</c:v>
                </c:pt>
                <c:pt idx="8710">
                  <c:v>43489.229659317127</c:v>
                </c:pt>
                <c:pt idx="8711">
                  <c:v>43489.240076041664</c:v>
                </c:pt>
                <c:pt idx="8712">
                  <c:v>43489.250492766201</c:v>
                </c:pt>
                <c:pt idx="8713">
                  <c:v>43489.260909490738</c:v>
                </c:pt>
                <c:pt idx="8714">
                  <c:v>43489.271326215276</c:v>
                </c:pt>
                <c:pt idx="8715">
                  <c:v>43489.281742939813</c:v>
                </c:pt>
                <c:pt idx="8716">
                  <c:v>43489.29215966435</c:v>
                </c:pt>
                <c:pt idx="8717">
                  <c:v>43489.302576388887</c:v>
                </c:pt>
                <c:pt idx="8718">
                  <c:v>43489.312993113424</c:v>
                </c:pt>
                <c:pt idx="8719">
                  <c:v>43489.323409837962</c:v>
                </c:pt>
                <c:pt idx="8720">
                  <c:v>43489.333826562499</c:v>
                </c:pt>
                <c:pt idx="8721">
                  <c:v>43489.344243287036</c:v>
                </c:pt>
                <c:pt idx="8722">
                  <c:v>43489.354660011573</c:v>
                </c:pt>
                <c:pt idx="8723">
                  <c:v>43489.36507673611</c:v>
                </c:pt>
                <c:pt idx="8724">
                  <c:v>43489.375493460648</c:v>
                </c:pt>
                <c:pt idx="8725">
                  <c:v>43489.385910185185</c:v>
                </c:pt>
                <c:pt idx="8726">
                  <c:v>43489.396326909722</c:v>
                </c:pt>
                <c:pt idx="8727">
                  <c:v>43489.406743634259</c:v>
                </c:pt>
                <c:pt idx="8728">
                  <c:v>43489.417160358797</c:v>
                </c:pt>
                <c:pt idx="8729">
                  <c:v>43489.427577083334</c:v>
                </c:pt>
                <c:pt idx="8730">
                  <c:v>43489.437993807871</c:v>
                </c:pt>
                <c:pt idx="8731">
                  <c:v>43489.448410532408</c:v>
                </c:pt>
                <c:pt idx="8732">
                  <c:v>43489.458827256945</c:v>
                </c:pt>
                <c:pt idx="8733">
                  <c:v>43489.469243981483</c:v>
                </c:pt>
                <c:pt idx="8734">
                  <c:v>43489.47966070602</c:v>
                </c:pt>
                <c:pt idx="8735">
                  <c:v>43489.490077430557</c:v>
                </c:pt>
                <c:pt idx="8736">
                  <c:v>43489.500494155094</c:v>
                </c:pt>
                <c:pt idx="8737">
                  <c:v>43489.510910879631</c:v>
                </c:pt>
                <c:pt idx="8738">
                  <c:v>43489.521327604169</c:v>
                </c:pt>
                <c:pt idx="8739">
                  <c:v>43489.531744328706</c:v>
                </c:pt>
                <c:pt idx="8740">
                  <c:v>43489.542161053243</c:v>
                </c:pt>
                <c:pt idx="8741">
                  <c:v>43489.55257777778</c:v>
                </c:pt>
                <c:pt idx="8742">
                  <c:v>43489.562994502317</c:v>
                </c:pt>
                <c:pt idx="8743">
                  <c:v>43489.573411226855</c:v>
                </c:pt>
                <c:pt idx="8744">
                  <c:v>43489.583827951392</c:v>
                </c:pt>
                <c:pt idx="8745">
                  <c:v>43489.594244675929</c:v>
                </c:pt>
                <c:pt idx="8746">
                  <c:v>43489.604661400466</c:v>
                </c:pt>
                <c:pt idx="8747">
                  <c:v>43489.615078125003</c:v>
                </c:pt>
                <c:pt idx="8748">
                  <c:v>43489.625494849533</c:v>
                </c:pt>
                <c:pt idx="8749">
                  <c:v>43489.635911574071</c:v>
                </c:pt>
                <c:pt idx="8750">
                  <c:v>43489.646328298608</c:v>
                </c:pt>
                <c:pt idx="8751">
                  <c:v>43489.656745023145</c:v>
                </c:pt>
                <c:pt idx="8752">
                  <c:v>43489.667161747682</c:v>
                </c:pt>
                <c:pt idx="8753">
                  <c:v>43489.677578472219</c:v>
                </c:pt>
                <c:pt idx="8754">
                  <c:v>43489.687995196757</c:v>
                </c:pt>
                <c:pt idx="8755">
                  <c:v>43489.698411921294</c:v>
                </c:pt>
                <c:pt idx="8756">
                  <c:v>43489.708828645831</c:v>
                </c:pt>
                <c:pt idx="8757">
                  <c:v>43489.719245370368</c:v>
                </c:pt>
                <c:pt idx="8758">
                  <c:v>43489.729662094906</c:v>
                </c:pt>
                <c:pt idx="8759">
                  <c:v>43489.740078819443</c:v>
                </c:pt>
                <c:pt idx="8760">
                  <c:v>43489.75049554398</c:v>
                </c:pt>
                <c:pt idx="8761">
                  <c:v>43489.760912268517</c:v>
                </c:pt>
                <c:pt idx="8762">
                  <c:v>43489.771328993054</c:v>
                </c:pt>
                <c:pt idx="8763">
                  <c:v>43489.781745717592</c:v>
                </c:pt>
                <c:pt idx="8764">
                  <c:v>43489.792162442129</c:v>
                </c:pt>
                <c:pt idx="8765">
                  <c:v>43489.802579166666</c:v>
                </c:pt>
                <c:pt idx="8766">
                  <c:v>43489.812995891203</c:v>
                </c:pt>
                <c:pt idx="8767">
                  <c:v>43489.82341261574</c:v>
                </c:pt>
                <c:pt idx="8768">
                  <c:v>43489.833829340278</c:v>
                </c:pt>
                <c:pt idx="8769">
                  <c:v>43489.844246064815</c:v>
                </c:pt>
                <c:pt idx="8770">
                  <c:v>43489.854662789352</c:v>
                </c:pt>
                <c:pt idx="8771">
                  <c:v>43489.865079513889</c:v>
                </c:pt>
                <c:pt idx="8772">
                  <c:v>43489.875496238426</c:v>
                </c:pt>
                <c:pt idx="8773">
                  <c:v>43489.885912962964</c:v>
                </c:pt>
                <c:pt idx="8774">
                  <c:v>43489.896329687501</c:v>
                </c:pt>
                <c:pt idx="8775">
                  <c:v>43489.906746412038</c:v>
                </c:pt>
                <c:pt idx="8776">
                  <c:v>43489.917163136575</c:v>
                </c:pt>
                <c:pt idx="8777">
                  <c:v>43489.927579861112</c:v>
                </c:pt>
                <c:pt idx="8778">
                  <c:v>43489.93799658565</c:v>
                </c:pt>
                <c:pt idx="8779">
                  <c:v>43489.948413310187</c:v>
                </c:pt>
                <c:pt idx="8780">
                  <c:v>43489.958830034724</c:v>
                </c:pt>
                <c:pt idx="8781">
                  <c:v>43489.969246759261</c:v>
                </c:pt>
                <c:pt idx="8782">
                  <c:v>43489.979663483799</c:v>
                </c:pt>
                <c:pt idx="8783">
                  <c:v>43489.990080208336</c:v>
                </c:pt>
                <c:pt idx="8784">
                  <c:v>43490.000496932873</c:v>
                </c:pt>
                <c:pt idx="8785">
                  <c:v>43490.01091365741</c:v>
                </c:pt>
                <c:pt idx="8786">
                  <c:v>43490.021330381947</c:v>
                </c:pt>
                <c:pt idx="8787">
                  <c:v>43490.031747106485</c:v>
                </c:pt>
                <c:pt idx="8788">
                  <c:v>43490.042163831022</c:v>
                </c:pt>
                <c:pt idx="8789">
                  <c:v>43490.052580555559</c:v>
                </c:pt>
                <c:pt idx="8790">
                  <c:v>43490.062997280096</c:v>
                </c:pt>
                <c:pt idx="8791">
                  <c:v>43490.073414004626</c:v>
                </c:pt>
                <c:pt idx="8792">
                  <c:v>43490.083830729163</c:v>
                </c:pt>
                <c:pt idx="8793">
                  <c:v>43490.094247453701</c:v>
                </c:pt>
                <c:pt idx="8794">
                  <c:v>43490.104664178238</c:v>
                </c:pt>
                <c:pt idx="8795">
                  <c:v>43490.115080902775</c:v>
                </c:pt>
                <c:pt idx="8796">
                  <c:v>43490.125497627312</c:v>
                </c:pt>
                <c:pt idx="8797">
                  <c:v>43490.135914351849</c:v>
                </c:pt>
                <c:pt idx="8798">
                  <c:v>43490.146331076387</c:v>
                </c:pt>
                <c:pt idx="8799">
                  <c:v>43490.156747800924</c:v>
                </c:pt>
                <c:pt idx="8800">
                  <c:v>43490.167164525461</c:v>
                </c:pt>
                <c:pt idx="8801">
                  <c:v>43490.177581249998</c:v>
                </c:pt>
                <c:pt idx="8802">
                  <c:v>43490.187997974535</c:v>
                </c:pt>
                <c:pt idx="8803">
                  <c:v>43490.198414699073</c:v>
                </c:pt>
                <c:pt idx="8804">
                  <c:v>43490.20883142361</c:v>
                </c:pt>
                <c:pt idx="8805">
                  <c:v>43490.219248148147</c:v>
                </c:pt>
                <c:pt idx="8806">
                  <c:v>43490.229664872684</c:v>
                </c:pt>
                <c:pt idx="8807">
                  <c:v>43490.240081597221</c:v>
                </c:pt>
                <c:pt idx="8808">
                  <c:v>43490.250498321759</c:v>
                </c:pt>
                <c:pt idx="8809">
                  <c:v>43490.260915046296</c:v>
                </c:pt>
                <c:pt idx="8810">
                  <c:v>43490.271331770833</c:v>
                </c:pt>
                <c:pt idx="8811">
                  <c:v>43490.28174849537</c:v>
                </c:pt>
                <c:pt idx="8812">
                  <c:v>43490.292165219907</c:v>
                </c:pt>
                <c:pt idx="8813">
                  <c:v>43490.302581944445</c:v>
                </c:pt>
                <c:pt idx="8814">
                  <c:v>43490.312998668982</c:v>
                </c:pt>
                <c:pt idx="8815">
                  <c:v>43490.323415393519</c:v>
                </c:pt>
                <c:pt idx="8816">
                  <c:v>43490.333832118056</c:v>
                </c:pt>
                <c:pt idx="8817">
                  <c:v>43490.344248842594</c:v>
                </c:pt>
                <c:pt idx="8818">
                  <c:v>43490.354665567131</c:v>
                </c:pt>
                <c:pt idx="8819">
                  <c:v>43490.365082291668</c:v>
                </c:pt>
                <c:pt idx="8820">
                  <c:v>43490.375499016205</c:v>
                </c:pt>
                <c:pt idx="8821">
                  <c:v>43490.385915740742</c:v>
                </c:pt>
                <c:pt idx="8822">
                  <c:v>43490.39633246528</c:v>
                </c:pt>
                <c:pt idx="8823">
                  <c:v>43490.406749189817</c:v>
                </c:pt>
                <c:pt idx="8824">
                  <c:v>43490.417165914354</c:v>
                </c:pt>
                <c:pt idx="8825">
                  <c:v>43490.427582638891</c:v>
                </c:pt>
                <c:pt idx="8826">
                  <c:v>43490.437999363428</c:v>
                </c:pt>
                <c:pt idx="8827">
                  <c:v>43490.448416087966</c:v>
                </c:pt>
                <c:pt idx="8828">
                  <c:v>43490.458832812503</c:v>
                </c:pt>
                <c:pt idx="8829">
                  <c:v>43490.46924953704</c:v>
                </c:pt>
                <c:pt idx="8830">
                  <c:v>43490.479666261577</c:v>
                </c:pt>
                <c:pt idx="8831">
                  <c:v>43490.490082986114</c:v>
                </c:pt>
                <c:pt idx="8832">
                  <c:v>43490.500499710652</c:v>
                </c:pt>
                <c:pt idx="8833">
                  <c:v>43490.510916435182</c:v>
                </c:pt>
                <c:pt idx="8834">
                  <c:v>43490.521333159719</c:v>
                </c:pt>
                <c:pt idx="8835">
                  <c:v>43490.531749884256</c:v>
                </c:pt>
                <c:pt idx="8836">
                  <c:v>43490.542166608793</c:v>
                </c:pt>
                <c:pt idx="8837">
                  <c:v>43490.55258333333</c:v>
                </c:pt>
                <c:pt idx="8838">
                  <c:v>43490.563000057868</c:v>
                </c:pt>
                <c:pt idx="8839">
                  <c:v>43490.573416782405</c:v>
                </c:pt>
                <c:pt idx="8840">
                  <c:v>43490.583833506942</c:v>
                </c:pt>
                <c:pt idx="8841">
                  <c:v>43490.594250231479</c:v>
                </c:pt>
                <c:pt idx="8842">
                  <c:v>43490.604666956016</c:v>
                </c:pt>
                <c:pt idx="8843">
                  <c:v>43490.615083680554</c:v>
                </c:pt>
                <c:pt idx="8844">
                  <c:v>43490.625500405091</c:v>
                </c:pt>
                <c:pt idx="8845">
                  <c:v>43490.635917129628</c:v>
                </c:pt>
                <c:pt idx="8846">
                  <c:v>43490.646333854165</c:v>
                </c:pt>
                <c:pt idx="8847">
                  <c:v>43490.656750578702</c:v>
                </c:pt>
                <c:pt idx="8848">
                  <c:v>43490.66716730324</c:v>
                </c:pt>
                <c:pt idx="8849">
                  <c:v>43490.677584027777</c:v>
                </c:pt>
                <c:pt idx="8850">
                  <c:v>43490.688000752314</c:v>
                </c:pt>
                <c:pt idx="8851">
                  <c:v>43490.698417476851</c:v>
                </c:pt>
                <c:pt idx="8852">
                  <c:v>43490.708834201389</c:v>
                </c:pt>
                <c:pt idx="8853">
                  <c:v>43490.719250925926</c:v>
                </c:pt>
                <c:pt idx="8854">
                  <c:v>43490.729667650463</c:v>
                </c:pt>
                <c:pt idx="8855">
                  <c:v>43490.740084375</c:v>
                </c:pt>
                <c:pt idx="8856">
                  <c:v>43490.750501099537</c:v>
                </c:pt>
                <c:pt idx="8857">
                  <c:v>43490.760917824075</c:v>
                </c:pt>
                <c:pt idx="8858">
                  <c:v>43490.771334548612</c:v>
                </c:pt>
                <c:pt idx="8859">
                  <c:v>43490.781751273149</c:v>
                </c:pt>
                <c:pt idx="8860">
                  <c:v>43490.792167997686</c:v>
                </c:pt>
                <c:pt idx="8861">
                  <c:v>43490.802584722223</c:v>
                </c:pt>
                <c:pt idx="8862">
                  <c:v>43490.813001446761</c:v>
                </c:pt>
                <c:pt idx="8863">
                  <c:v>43490.823418171298</c:v>
                </c:pt>
                <c:pt idx="8864">
                  <c:v>43490.833834895835</c:v>
                </c:pt>
                <c:pt idx="8865">
                  <c:v>43490.844251620372</c:v>
                </c:pt>
                <c:pt idx="8866">
                  <c:v>43490.854668344909</c:v>
                </c:pt>
                <c:pt idx="8867">
                  <c:v>43490.865085069447</c:v>
                </c:pt>
                <c:pt idx="8868">
                  <c:v>43490.875501793984</c:v>
                </c:pt>
                <c:pt idx="8869">
                  <c:v>43490.885918518521</c:v>
                </c:pt>
                <c:pt idx="8870">
                  <c:v>43490.896335243058</c:v>
                </c:pt>
                <c:pt idx="8871">
                  <c:v>43490.906751967595</c:v>
                </c:pt>
                <c:pt idx="8872">
                  <c:v>43490.917168692133</c:v>
                </c:pt>
                <c:pt idx="8873">
                  <c:v>43490.92758541667</c:v>
                </c:pt>
                <c:pt idx="8874">
                  <c:v>43490.938002141207</c:v>
                </c:pt>
                <c:pt idx="8875">
                  <c:v>43490.948418865744</c:v>
                </c:pt>
                <c:pt idx="8876">
                  <c:v>43490.958835590274</c:v>
                </c:pt>
                <c:pt idx="8877">
                  <c:v>43490.969252314811</c:v>
                </c:pt>
                <c:pt idx="8878">
                  <c:v>43490.979669039349</c:v>
                </c:pt>
                <c:pt idx="8879">
                  <c:v>43490.990085763886</c:v>
                </c:pt>
                <c:pt idx="8880">
                  <c:v>43491.000502488423</c:v>
                </c:pt>
                <c:pt idx="8881">
                  <c:v>43491.01091921296</c:v>
                </c:pt>
                <c:pt idx="8882">
                  <c:v>43491.021335937497</c:v>
                </c:pt>
                <c:pt idx="8883">
                  <c:v>43491.031752662035</c:v>
                </c:pt>
                <c:pt idx="8884">
                  <c:v>43491.042169386572</c:v>
                </c:pt>
                <c:pt idx="8885">
                  <c:v>43491.052586111109</c:v>
                </c:pt>
                <c:pt idx="8886">
                  <c:v>43491.063002835646</c:v>
                </c:pt>
                <c:pt idx="8887">
                  <c:v>43491.073419560184</c:v>
                </c:pt>
                <c:pt idx="8888">
                  <c:v>43491.083836284721</c:v>
                </c:pt>
                <c:pt idx="8889">
                  <c:v>43491.094253009258</c:v>
                </c:pt>
                <c:pt idx="8890">
                  <c:v>43491.104669733795</c:v>
                </c:pt>
                <c:pt idx="8891">
                  <c:v>43491.115086458332</c:v>
                </c:pt>
                <c:pt idx="8892">
                  <c:v>43491.12550318287</c:v>
                </c:pt>
                <c:pt idx="8893">
                  <c:v>43491.135919907407</c:v>
                </c:pt>
                <c:pt idx="8894">
                  <c:v>43491.146336631944</c:v>
                </c:pt>
                <c:pt idx="8895">
                  <c:v>43491.156753356481</c:v>
                </c:pt>
                <c:pt idx="8896">
                  <c:v>43491.167170081018</c:v>
                </c:pt>
                <c:pt idx="8897">
                  <c:v>43491.177586805556</c:v>
                </c:pt>
                <c:pt idx="8898">
                  <c:v>43491.188003530093</c:v>
                </c:pt>
                <c:pt idx="8899">
                  <c:v>43491.19842025463</c:v>
                </c:pt>
                <c:pt idx="8900">
                  <c:v>43491.208836979167</c:v>
                </c:pt>
                <c:pt idx="8901">
                  <c:v>43491.219253703704</c:v>
                </c:pt>
                <c:pt idx="8902">
                  <c:v>43491.229670428242</c:v>
                </c:pt>
                <c:pt idx="8903">
                  <c:v>43491.240087152779</c:v>
                </c:pt>
                <c:pt idx="8904">
                  <c:v>43491.250503877316</c:v>
                </c:pt>
                <c:pt idx="8905">
                  <c:v>43491.260920601853</c:v>
                </c:pt>
                <c:pt idx="8906">
                  <c:v>43491.27133732639</c:v>
                </c:pt>
                <c:pt idx="8907">
                  <c:v>43491.281754050928</c:v>
                </c:pt>
                <c:pt idx="8908">
                  <c:v>43491.292170775465</c:v>
                </c:pt>
                <c:pt idx="8909">
                  <c:v>43491.302587500002</c:v>
                </c:pt>
                <c:pt idx="8910">
                  <c:v>43491.313004224539</c:v>
                </c:pt>
                <c:pt idx="8911">
                  <c:v>43491.323420949077</c:v>
                </c:pt>
                <c:pt idx="8912">
                  <c:v>43491.333837673614</c:v>
                </c:pt>
                <c:pt idx="8913">
                  <c:v>43491.344254398151</c:v>
                </c:pt>
                <c:pt idx="8914">
                  <c:v>43491.354671122688</c:v>
                </c:pt>
                <c:pt idx="8915">
                  <c:v>43491.365087847225</c:v>
                </c:pt>
                <c:pt idx="8916">
                  <c:v>43491.375504571763</c:v>
                </c:pt>
                <c:pt idx="8917">
                  <c:v>43491.3859212963</c:v>
                </c:pt>
                <c:pt idx="8918">
                  <c:v>43491.39633802083</c:v>
                </c:pt>
                <c:pt idx="8919">
                  <c:v>43491.406754745367</c:v>
                </c:pt>
                <c:pt idx="8920">
                  <c:v>43491.417171469904</c:v>
                </c:pt>
                <c:pt idx="8921">
                  <c:v>43491.427588194441</c:v>
                </c:pt>
                <c:pt idx="8922">
                  <c:v>43491.438004918979</c:v>
                </c:pt>
                <c:pt idx="8923">
                  <c:v>43491.448421643516</c:v>
                </c:pt>
                <c:pt idx="8924">
                  <c:v>43491.458838368053</c:v>
                </c:pt>
                <c:pt idx="8925">
                  <c:v>43491.46925509259</c:v>
                </c:pt>
                <c:pt idx="8926">
                  <c:v>43491.479671817127</c:v>
                </c:pt>
                <c:pt idx="8927">
                  <c:v>43491.490088541665</c:v>
                </c:pt>
                <c:pt idx="8928">
                  <c:v>43491.500505266202</c:v>
                </c:pt>
                <c:pt idx="8929">
                  <c:v>43491.510921990739</c:v>
                </c:pt>
                <c:pt idx="8930">
                  <c:v>43491.521338715276</c:v>
                </c:pt>
                <c:pt idx="8931">
                  <c:v>43491.531755439813</c:v>
                </c:pt>
                <c:pt idx="8932">
                  <c:v>43491.542172164351</c:v>
                </c:pt>
                <c:pt idx="8933">
                  <c:v>43491.552588888888</c:v>
                </c:pt>
                <c:pt idx="8934">
                  <c:v>43491.563005613425</c:v>
                </c:pt>
                <c:pt idx="8935">
                  <c:v>43491.573422337962</c:v>
                </c:pt>
                <c:pt idx="8936">
                  <c:v>43491.583839062499</c:v>
                </c:pt>
                <c:pt idx="8937">
                  <c:v>43491.594255787037</c:v>
                </c:pt>
                <c:pt idx="8938">
                  <c:v>43491.604672511574</c:v>
                </c:pt>
                <c:pt idx="8939">
                  <c:v>43491.615089236111</c:v>
                </c:pt>
                <c:pt idx="8940">
                  <c:v>43491.625505960648</c:v>
                </c:pt>
                <c:pt idx="8941">
                  <c:v>43491.635922685186</c:v>
                </c:pt>
                <c:pt idx="8942">
                  <c:v>43491.646339409723</c:v>
                </c:pt>
                <c:pt idx="8943">
                  <c:v>43491.65675613426</c:v>
                </c:pt>
                <c:pt idx="8944">
                  <c:v>43491.667172858797</c:v>
                </c:pt>
                <c:pt idx="8945">
                  <c:v>43491.677589583334</c:v>
                </c:pt>
                <c:pt idx="8946">
                  <c:v>43491.688006307872</c:v>
                </c:pt>
                <c:pt idx="8947">
                  <c:v>43491.698423032409</c:v>
                </c:pt>
                <c:pt idx="8948">
                  <c:v>43491.708839756946</c:v>
                </c:pt>
                <c:pt idx="8949">
                  <c:v>43491.719256481483</c:v>
                </c:pt>
                <c:pt idx="8950">
                  <c:v>43491.72967320602</c:v>
                </c:pt>
                <c:pt idx="8951">
                  <c:v>43491.740089930558</c:v>
                </c:pt>
                <c:pt idx="8952">
                  <c:v>43491.750506655095</c:v>
                </c:pt>
                <c:pt idx="8953">
                  <c:v>43491.760923379632</c:v>
                </c:pt>
                <c:pt idx="8954">
                  <c:v>43491.771340104169</c:v>
                </c:pt>
                <c:pt idx="8955">
                  <c:v>43491.781756828706</c:v>
                </c:pt>
                <c:pt idx="8956">
                  <c:v>43491.792173553244</c:v>
                </c:pt>
                <c:pt idx="8957">
                  <c:v>43491.802590277781</c:v>
                </c:pt>
                <c:pt idx="8958">
                  <c:v>43491.813007002318</c:v>
                </c:pt>
                <c:pt idx="8959">
                  <c:v>43491.823423726855</c:v>
                </c:pt>
                <c:pt idx="8960">
                  <c:v>43491.833840451392</c:v>
                </c:pt>
                <c:pt idx="8961">
                  <c:v>43491.844257175922</c:v>
                </c:pt>
                <c:pt idx="8962">
                  <c:v>43491.85467390046</c:v>
                </c:pt>
                <c:pt idx="8963">
                  <c:v>43491.865090624997</c:v>
                </c:pt>
                <c:pt idx="8964">
                  <c:v>43491.875507349534</c:v>
                </c:pt>
                <c:pt idx="8965">
                  <c:v>43491.885924074071</c:v>
                </c:pt>
                <c:pt idx="8966">
                  <c:v>43491.896340798608</c:v>
                </c:pt>
                <c:pt idx="8967">
                  <c:v>43491.906757523146</c:v>
                </c:pt>
                <c:pt idx="8968">
                  <c:v>43491.917174247683</c:v>
                </c:pt>
                <c:pt idx="8969">
                  <c:v>43491.92759097222</c:v>
                </c:pt>
                <c:pt idx="8970">
                  <c:v>43491.938007696757</c:v>
                </c:pt>
                <c:pt idx="8971">
                  <c:v>43491.948424421294</c:v>
                </c:pt>
                <c:pt idx="8972">
                  <c:v>43491.958841145832</c:v>
                </c:pt>
                <c:pt idx="8973">
                  <c:v>43491.969257870369</c:v>
                </c:pt>
                <c:pt idx="8974">
                  <c:v>43491.979674594906</c:v>
                </c:pt>
                <c:pt idx="8975">
                  <c:v>43491.990091319443</c:v>
                </c:pt>
                <c:pt idx="8976">
                  <c:v>43492.000508043981</c:v>
                </c:pt>
                <c:pt idx="8977">
                  <c:v>43492.010924768518</c:v>
                </c:pt>
                <c:pt idx="8978">
                  <c:v>43492.021341493055</c:v>
                </c:pt>
                <c:pt idx="8979">
                  <c:v>43492.031758217592</c:v>
                </c:pt>
                <c:pt idx="8980">
                  <c:v>43492.042174942129</c:v>
                </c:pt>
                <c:pt idx="8981">
                  <c:v>43492.052591666667</c:v>
                </c:pt>
                <c:pt idx="8982">
                  <c:v>43492.063008391204</c:v>
                </c:pt>
                <c:pt idx="8983">
                  <c:v>43492.073425115741</c:v>
                </c:pt>
                <c:pt idx="8984">
                  <c:v>43492.083841840278</c:v>
                </c:pt>
                <c:pt idx="8985">
                  <c:v>43492.094258564815</c:v>
                </c:pt>
                <c:pt idx="8986">
                  <c:v>43492.104675289353</c:v>
                </c:pt>
                <c:pt idx="8987">
                  <c:v>43492.11509201389</c:v>
                </c:pt>
                <c:pt idx="8988">
                  <c:v>43492.125508738427</c:v>
                </c:pt>
                <c:pt idx="8989">
                  <c:v>43492.135925462964</c:v>
                </c:pt>
                <c:pt idx="8990">
                  <c:v>43492.146342187501</c:v>
                </c:pt>
                <c:pt idx="8991">
                  <c:v>43492.156758912039</c:v>
                </c:pt>
                <c:pt idx="8992">
                  <c:v>43492.167175636576</c:v>
                </c:pt>
                <c:pt idx="8993">
                  <c:v>43492.177592361113</c:v>
                </c:pt>
                <c:pt idx="8994">
                  <c:v>43492.18800908565</c:v>
                </c:pt>
                <c:pt idx="8995">
                  <c:v>43492.198425810187</c:v>
                </c:pt>
                <c:pt idx="8996">
                  <c:v>43492.208842534725</c:v>
                </c:pt>
                <c:pt idx="8997">
                  <c:v>43492.219259259262</c:v>
                </c:pt>
                <c:pt idx="8998">
                  <c:v>43492.229675983799</c:v>
                </c:pt>
                <c:pt idx="8999">
                  <c:v>43492.240092708336</c:v>
                </c:pt>
                <c:pt idx="9000">
                  <c:v>43492.250509432874</c:v>
                </c:pt>
                <c:pt idx="9001">
                  <c:v>43492.260926157411</c:v>
                </c:pt>
                <c:pt idx="9002">
                  <c:v>43492.271342881948</c:v>
                </c:pt>
                <c:pt idx="9003">
                  <c:v>43492.281759606478</c:v>
                </c:pt>
                <c:pt idx="9004">
                  <c:v>43492.292176331015</c:v>
                </c:pt>
                <c:pt idx="9005">
                  <c:v>43492.302593055552</c:v>
                </c:pt>
                <c:pt idx="9006">
                  <c:v>43492.313009780089</c:v>
                </c:pt>
                <c:pt idx="9007">
                  <c:v>43492.323426504627</c:v>
                </c:pt>
                <c:pt idx="9008">
                  <c:v>43492.333843229164</c:v>
                </c:pt>
                <c:pt idx="9009">
                  <c:v>43492.344259953701</c:v>
                </c:pt>
                <c:pt idx="9010">
                  <c:v>43492.354676678238</c:v>
                </c:pt>
                <c:pt idx="9011">
                  <c:v>43492.365093402776</c:v>
                </c:pt>
                <c:pt idx="9012">
                  <c:v>43492.375510127313</c:v>
                </c:pt>
                <c:pt idx="9013">
                  <c:v>43492.38592685185</c:v>
                </c:pt>
                <c:pt idx="9014">
                  <c:v>43492.396343576387</c:v>
                </c:pt>
                <c:pt idx="9015">
                  <c:v>43492.406760300924</c:v>
                </c:pt>
                <c:pt idx="9016">
                  <c:v>43492.417177025462</c:v>
                </c:pt>
                <c:pt idx="9017">
                  <c:v>43492.427593749999</c:v>
                </c:pt>
                <c:pt idx="9018">
                  <c:v>43492.438010474536</c:v>
                </c:pt>
                <c:pt idx="9019">
                  <c:v>43492.448427199073</c:v>
                </c:pt>
                <c:pt idx="9020">
                  <c:v>43492.45884392361</c:v>
                </c:pt>
                <c:pt idx="9021">
                  <c:v>43492.469260648148</c:v>
                </c:pt>
                <c:pt idx="9022">
                  <c:v>43492.479677372685</c:v>
                </c:pt>
                <c:pt idx="9023">
                  <c:v>43492.490094097222</c:v>
                </c:pt>
                <c:pt idx="9024">
                  <c:v>43492.500510821759</c:v>
                </c:pt>
                <c:pt idx="9025">
                  <c:v>43492.510927546296</c:v>
                </c:pt>
                <c:pt idx="9026">
                  <c:v>43492.521344270834</c:v>
                </c:pt>
                <c:pt idx="9027">
                  <c:v>43492.531760995371</c:v>
                </c:pt>
                <c:pt idx="9028">
                  <c:v>43492.542177719908</c:v>
                </c:pt>
                <c:pt idx="9029">
                  <c:v>43492.552594444445</c:v>
                </c:pt>
                <c:pt idx="9030">
                  <c:v>43492.563011168982</c:v>
                </c:pt>
                <c:pt idx="9031">
                  <c:v>43492.57342789352</c:v>
                </c:pt>
                <c:pt idx="9032">
                  <c:v>43492.583844618057</c:v>
                </c:pt>
                <c:pt idx="9033">
                  <c:v>43492.594261342594</c:v>
                </c:pt>
                <c:pt idx="9034">
                  <c:v>43492.604678067131</c:v>
                </c:pt>
                <c:pt idx="9035">
                  <c:v>43492.615094791669</c:v>
                </c:pt>
                <c:pt idx="9036">
                  <c:v>43492.625511516206</c:v>
                </c:pt>
                <c:pt idx="9037">
                  <c:v>43492.635928240743</c:v>
                </c:pt>
                <c:pt idx="9038">
                  <c:v>43492.64634496528</c:v>
                </c:pt>
                <c:pt idx="9039">
                  <c:v>43492.656761689817</c:v>
                </c:pt>
                <c:pt idx="9040">
                  <c:v>43492.667178414355</c:v>
                </c:pt>
                <c:pt idx="9041">
                  <c:v>43492.677595138892</c:v>
                </c:pt>
                <c:pt idx="9042">
                  <c:v>43492.688011863429</c:v>
                </c:pt>
                <c:pt idx="9043">
                  <c:v>43492.698428587966</c:v>
                </c:pt>
                <c:pt idx="9044">
                  <c:v>43492.708845312503</c:v>
                </c:pt>
                <c:pt idx="9045">
                  <c:v>43492.719262037041</c:v>
                </c:pt>
                <c:pt idx="9046">
                  <c:v>43492.729678761571</c:v>
                </c:pt>
                <c:pt idx="9047">
                  <c:v>43492.740095486108</c:v>
                </c:pt>
                <c:pt idx="9048">
                  <c:v>43492.750512210645</c:v>
                </c:pt>
                <c:pt idx="9049">
                  <c:v>43492.760928935182</c:v>
                </c:pt>
                <c:pt idx="9050">
                  <c:v>43492.771345659719</c:v>
                </c:pt>
                <c:pt idx="9051">
                  <c:v>43492.781762384257</c:v>
                </c:pt>
                <c:pt idx="9052">
                  <c:v>43492.792179108794</c:v>
                </c:pt>
                <c:pt idx="9053">
                  <c:v>43492.802595833331</c:v>
                </c:pt>
                <c:pt idx="9054">
                  <c:v>43492.813012557868</c:v>
                </c:pt>
                <c:pt idx="9055">
                  <c:v>43492.823429282405</c:v>
                </c:pt>
                <c:pt idx="9056">
                  <c:v>43492.833846006943</c:v>
                </c:pt>
                <c:pt idx="9057">
                  <c:v>43492.84426273148</c:v>
                </c:pt>
                <c:pt idx="9058">
                  <c:v>43492.854679456017</c:v>
                </c:pt>
                <c:pt idx="9059">
                  <c:v>43492.865096180554</c:v>
                </c:pt>
                <c:pt idx="9060">
                  <c:v>43492.875512905091</c:v>
                </c:pt>
                <c:pt idx="9061">
                  <c:v>43492.885929629629</c:v>
                </c:pt>
                <c:pt idx="9062">
                  <c:v>43492.896346354166</c:v>
                </c:pt>
                <c:pt idx="9063">
                  <c:v>43492.906763078703</c:v>
                </c:pt>
                <c:pt idx="9064">
                  <c:v>43492.91717980324</c:v>
                </c:pt>
                <c:pt idx="9065">
                  <c:v>43492.927596527777</c:v>
                </c:pt>
                <c:pt idx="9066">
                  <c:v>43492.938013252315</c:v>
                </c:pt>
                <c:pt idx="9067">
                  <c:v>43492.948429976852</c:v>
                </c:pt>
                <c:pt idx="9068">
                  <c:v>43492.958846701389</c:v>
                </c:pt>
                <c:pt idx="9069">
                  <c:v>43492.969263425926</c:v>
                </c:pt>
                <c:pt idx="9070">
                  <c:v>43492.979680150464</c:v>
                </c:pt>
                <c:pt idx="9071">
                  <c:v>43492.990096875001</c:v>
                </c:pt>
                <c:pt idx="9072">
                  <c:v>43493.000513599538</c:v>
                </c:pt>
                <c:pt idx="9073">
                  <c:v>43493.010930324075</c:v>
                </c:pt>
                <c:pt idx="9074">
                  <c:v>43493.021347048612</c:v>
                </c:pt>
                <c:pt idx="9075">
                  <c:v>43493.03176377315</c:v>
                </c:pt>
                <c:pt idx="9076">
                  <c:v>43493.042180497687</c:v>
                </c:pt>
                <c:pt idx="9077">
                  <c:v>43493.052597222224</c:v>
                </c:pt>
                <c:pt idx="9078">
                  <c:v>43493.063013946761</c:v>
                </c:pt>
                <c:pt idx="9079">
                  <c:v>43493.073430671298</c:v>
                </c:pt>
                <c:pt idx="9080">
                  <c:v>43493.083847395836</c:v>
                </c:pt>
                <c:pt idx="9081">
                  <c:v>43493.094264120373</c:v>
                </c:pt>
                <c:pt idx="9082">
                  <c:v>43493.10468084491</c:v>
                </c:pt>
                <c:pt idx="9083">
                  <c:v>43493.115097569447</c:v>
                </c:pt>
                <c:pt idx="9084">
                  <c:v>43493.125514293984</c:v>
                </c:pt>
                <c:pt idx="9085">
                  <c:v>43493.135931018522</c:v>
                </c:pt>
                <c:pt idx="9086">
                  <c:v>43493.146347743059</c:v>
                </c:pt>
                <c:pt idx="9087">
                  <c:v>43493.156764467596</c:v>
                </c:pt>
                <c:pt idx="9088">
                  <c:v>43493.167181192126</c:v>
                </c:pt>
                <c:pt idx="9089">
                  <c:v>43493.177597916663</c:v>
                </c:pt>
                <c:pt idx="9090">
                  <c:v>43493.1880146412</c:v>
                </c:pt>
                <c:pt idx="9091">
                  <c:v>43493.198431365738</c:v>
                </c:pt>
                <c:pt idx="9092">
                  <c:v>43493.208848090275</c:v>
                </c:pt>
                <c:pt idx="9093">
                  <c:v>43493.219264814812</c:v>
                </c:pt>
                <c:pt idx="9094">
                  <c:v>43493.229681539349</c:v>
                </c:pt>
                <c:pt idx="9095">
                  <c:v>43493.240098263886</c:v>
                </c:pt>
                <c:pt idx="9096">
                  <c:v>43493.250514988424</c:v>
                </c:pt>
                <c:pt idx="9097">
                  <c:v>43493.260931712961</c:v>
                </c:pt>
                <c:pt idx="9098">
                  <c:v>43493.271348437498</c:v>
                </c:pt>
                <c:pt idx="9099">
                  <c:v>43493.281765162035</c:v>
                </c:pt>
                <c:pt idx="9100">
                  <c:v>43493.292181886573</c:v>
                </c:pt>
                <c:pt idx="9101">
                  <c:v>43493.30259861111</c:v>
                </c:pt>
                <c:pt idx="9102">
                  <c:v>43493.313015335647</c:v>
                </c:pt>
                <c:pt idx="9103">
                  <c:v>43493.323432060184</c:v>
                </c:pt>
                <c:pt idx="9104">
                  <c:v>43493.333848784721</c:v>
                </c:pt>
                <c:pt idx="9105">
                  <c:v>43493.344265509259</c:v>
                </c:pt>
                <c:pt idx="9106">
                  <c:v>43493.354682233796</c:v>
                </c:pt>
                <c:pt idx="9107">
                  <c:v>43493.365098958333</c:v>
                </c:pt>
                <c:pt idx="9108">
                  <c:v>43493.37551568287</c:v>
                </c:pt>
                <c:pt idx="9109">
                  <c:v>43493.385932407407</c:v>
                </c:pt>
                <c:pt idx="9110">
                  <c:v>43493.396349131945</c:v>
                </c:pt>
                <c:pt idx="9111">
                  <c:v>43493.406765856482</c:v>
                </c:pt>
                <c:pt idx="9112">
                  <c:v>43493.417182581019</c:v>
                </c:pt>
                <c:pt idx="9113">
                  <c:v>43493.427599305556</c:v>
                </c:pt>
                <c:pt idx="9114">
                  <c:v>43493.438016030093</c:v>
                </c:pt>
                <c:pt idx="9115">
                  <c:v>43493.448432754631</c:v>
                </c:pt>
                <c:pt idx="9116">
                  <c:v>43493.458849479168</c:v>
                </c:pt>
                <c:pt idx="9117">
                  <c:v>43493.469266203705</c:v>
                </c:pt>
                <c:pt idx="9118">
                  <c:v>43493.479682928242</c:v>
                </c:pt>
                <c:pt idx="9119">
                  <c:v>43493.490099652779</c:v>
                </c:pt>
                <c:pt idx="9120">
                  <c:v>43493.500516377317</c:v>
                </c:pt>
                <c:pt idx="9121">
                  <c:v>43493.510933101854</c:v>
                </c:pt>
                <c:pt idx="9122">
                  <c:v>43493.521349826391</c:v>
                </c:pt>
                <c:pt idx="9123">
                  <c:v>43493.531766550928</c:v>
                </c:pt>
                <c:pt idx="9124">
                  <c:v>43493.542183275466</c:v>
                </c:pt>
                <c:pt idx="9125">
                  <c:v>43493.552600000003</c:v>
                </c:pt>
                <c:pt idx="9126">
                  <c:v>43493.56301672454</c:v>
                </c:pt>
                <c:pt idx="9127">
                  <c:v>43493.573433449077</c:v>
                </c:pt>
                <c:pt idx="9128">
                  <c:v>43493.583850173614</c:v>
                </c:pt>
                <c:pt idx="9129">
                  <c:v>43493.594266898152</c:v>
                </c:pt>
                <c:pt idx="9130">
                  <c:v>43493.604683622689</c:v>
                </c:pt>
                <c:pt idx="9131">
                  <c:v>43493.615100347219</c:v>
                </c:pt>
                <c:pt idx="9132">
                  <c:v>43493.625517071756</c:v>
                </c:pt>
                <c:pt idx="9133">
                  <c:v>43493.635933796293</c:v>
                </c:pt>
                <c:pt idx="9134">
                  <c:v>43493.64635052083</c:v>
                </c:pt>
                <c:pt idx="9135">
                  <c:v>43493.656767245368</c:v>
                </c:pt>
                <c:pt idx="9136">
                  <c:v>43493.667183969905</c:v>
                </c:pt>
                <c:pt idx="9137">
                  <c:v>43493.677600694442</c:v>
                </c:pt>
                <c:pt idx="9138">
                  <c:v>43493.688017418979</c:v>
                </c:pt>
                <c:pt idx="9139">
                  <c:v>43493.698434143516</c:v>
                </c:pt>
                <c:pt idx="9140">
                  <c:v>43493.708850868054</c:v>
                </c:pt>
                <c:pt idx="9141">
                  <c:v>43493.719267592591</c:v>
                </c:pt>
                <c:pt idx="9142">
                  <c:v>43493.729684317128</c:v>
                </c:pt>
                <c:pt idx="9143">
                  <c:v>43493.740101041665</c:v>
                </c:pt>
                <c:pt idx="9144">
                  <c:v>43493.750517766202</c:v>
                </c:pt>
                <c:pt idx="9145">
                  <c:v>43493.76093449074</c:v>
                </c:pt>
                <c:pt idx="9146">
                  <c:v>43493.771351215277</c:v>
                </c:pt>
                <c:pt idx="9147">
                  <c:v>43493.781767939814</c:v>
                </c:pt>
                <c:pt idx="9148">
                  <c:v>43493.792184664351</c:v>
                </c:pt>
                <c:pt idx="9149">
                  <c:v>43493.802601388888</c:v>
                </c:pt>
                <c:pt idx="9150">
                  <c:v>43493.813018113426</c:v>
                </c:pt>
                <c:pt idx="9151">
                  <c:v>43493.823434837963</c:v>
                </c:pt>
                <c:pt idx="9152">
                  <c:v>43493.8338515625</c:v>
                </c:pt>
                <c:pt idx="9153">
                  <c:v>43493.844268287037</c:v>
                </c:pt>
                <c:pt idx="9154">
                  <c:v>43493.854685011574</c:v>
                </c:pt>
                <c:pt idx="9155">
                  <c:v>43493.865101736112</c:v>
                </c:pt>
                <c:pt idx="9156">
                  <c:v>43493.875518460649</c:v>
                </c:pt>
                <c:pt idx="9157">
                  <c:v>43493.885935185186</c:v>
                </c:pt>
                <c:pt idx="9158">
                  <c:v>43493.896351909723</c:v>
                </c:pt>
                <c:pt idx="9159">
                  <c:v>43493.906768634261</c:v>
                </c:pt>
                <c:pt idx="9160">
                  <c:v>43493.917185358798</c:v>
                </c:pt>
                <c:pt idx="9161">
                  <c:v>43493.927602083335</c:v>
                </c:pt>
                <c:pt idx="9162">
                  <c:v>43493.938018807872</c:v>
                </c:pt>
                <c:pt idx="9163">
                  <c:v>43493.948435532409</c:v>
                </c:pt>
                <c:pt idx="9164">
                  <c:v>43493.958852256947</c:v>
                </c:pt>
                <c:pt idx="9165">
                  <c:v>43493.969268981484</c:v>
                </c:pt>
                <c:pt idx="9166">
                  <c:v>43493.979685706021</c:v>
                </c:pt>
                <c:pt idx="9167">
                  <c:v>43493.990102430558</c:v>
                </c:pt>
                <c:pt idx="9168">
                  <c:v>43494.000519155095</c:v>
                </c:pt>
                <c:pt idx="9169">
                  <c:v>43494.010935879633</c:v>
                </c:pt>
                <c:pt idx="9170">
                  <c:v>43494.02135260417</c:v>
                </c:pt>
                <c:pt idx="9171">
                  <c:v>43494.031769328707</c:v>
                </c:pt>
                <c:pt idx="9172">
                  <c:v>43494.042186053244</c:v>
                </c:pt>
                <c:pt idx="9173">
                  <c:v>43494.052602777774</c:v>
                </c:pt>
                <c:pt idx="9174">
                  <c:v>43494.063019502311</c:v>
                </c:pt>
                <c:pt idx="9175">
                  <c:v>43494.073436226849</c:v>
                </c:pt>
                <c:pt idx="9176">
                  <c:v>43494.083852951386</c:v>
                </c:pt>
                <c:pt idx="9177">
                  <c:v>43494.094269675923</c:v>
                </c:pt>
                <c:pt idx="9178">
                  <c:v>43494.10468640046</c:v>
                </c:pt>
                <c:pt idx="9179">
                  <c:v>43494.115103124997</c:v>
                </c:pt>
                <c:pt idx="9180">
                  <c:v>43494.125519849535</c:v>
                </c:pt>
                <c:pt idx="9181">
                  <c:v>43494.135936574072</c:v>
                </c:pt>
                <c:pt idx="9182">
                  <c:v>43494.146353298609</c:v>
                </c:pt>
                <c:pt idx="9183">
                  <c:v>43494.156770023146</c:v>
                </c:pt>
                <c:pt idx="9184">
                  <c:v>43494.167186747683</c:v>
                </c:pt>
                <c:pt idx="9185">
                  <c:v>43494.177603472221</c:v>
                </c:pt>
                <c:pt idx="9186">
                  <c:v>43494.188020196758</c:v>
                </c:pt>
                <c:pt idx="9187">
                  <c:v>43494.198436921295</c:v>
                </c:pt>
                <c:pt idx="9188">
                  <c:v>43494.208853645832</c:v>
                </c:pt>
                <c:pt idx="9189">
                  <c:v>43494.219270370369</c:v>
                </c:pt>
                <c:pt idx="9190">
                  <c:v>43494.229687094907</c:v>
                </c:pt>
                <c:pt idx="9191">
                  <c:v>43494.240103819444</c:v>
                </c:pt>
                <c:pt idx="9192">
                  <c:v>43494.250520543981</c:v>
                </c:pt>
                <c:pt idx="9193">
                  <c:v>43494.260937268518</c:v>
                </c:pt>
                <c:pt idx="9194">
                  <c:v>43494.271353993056</c:v>
                </c:pt>
                <c:pt idx="9195">
                  <c:v>43494.281770717593</c:v>
                </c:pt>
                <c:pt idx="9196">
                  <c:v>43494.29218744213</c:v>
                </c:pt>
                <c:pt idx="9197">
                  <c:v>43494.302604166667</c:v>
                </c:pt>
                <c:pt idx="9198">
                  <c:v>43494.313020891204</c:v>
                </c:pt>
                <c:pt idx="9199">
                  <c:v>43494.323437615742</c:v>
                </c:pt>
                <c:pt idx="9200">
                  <c:v>43494.333854340279</c:v>
                </c:pt>
                <c:pt idx="9201">
                  <c:v>43494.344271064816</c:v>
                </c:pt>
                <c:pt idx="9202">
                  <c:v>43494.354687789353</c:v>
                </c:pt>
                <c:pt idx="9203">
                  <c:v>43494.36510451389</c:v>
                </c:pt>
                <c:pt idx="9204">
                  <c:v>43494.375521238428</c:v>
                </c:pt>
                <c:pt idx="9205">
                  <c:v>43494.385937962965</c:v>
                </c:pt>
                <c:pt idx="9206">
                  <c:v>43494.396354687502</c:v>
                </c:pt>
                <c:pt idx="9207">
                  <c:v>43494.406771412039</c:v>
                </c:pt>
                <c:pt idx="9208">
                  <c:v>43494.417188136576</c:v>
                </c:pt>
                <c:pt idx="9209">
                  <c:v>43494.427604861114</c:v>
                </c:pt>
                <c:pt idx="9210">
                  <c:v>43494.438021585651</c:v>
                </c:pt>
                <c:pt idx="9211">
                  <c:v>43494.448438310188</c:v>
                </c:pt>
                <c:pt idx="9212">
                  <c:v>43494.458855034725</c:v>
                </c:pt>
                <c:pt idx="9213">
                  <c:v>43494.469271759262</c:v>
                </c:pt>
                <c:pt idx="9214">
                  <c:v>43494.4796884838</c:v>
                </c:pt>
                <c:pt idx="9215">
                  <c:v>43494.490105208337</c:v>
                </c:pt>
                <c:pt idx="9216">
                  <c:v>43494.500521932867</c:v>
                </c:pt>
                <c:pt idx="9217">
                  <c:v>43494.510938657404</c:v>
                </c:pt>
                <c:pt idx="9218">
                  <c:v>43494.521355381941</c:v>
                </c:pt>
                <c:pt idx="9219">
                  <c:v>43494.531772106478</c:v>
                </c:pt>
                <c:pt idx="9220">
                  <c:v>43494.542188831016</c:v>
                </c:pt>
                <c:pt idx="9221">
                  <c:v>43494.552605555553</c:v>
                </c:pt>
                <c:pt idx="9222">
                  <c:v>43494.56302228009</c:v>
                </c:pt>
                <c:pt idx="9223">
                  <c:v>43494.573439004627</c:v>
                </c:pt>
                <c:pt idx="9224">
                  <c:v>43494.583855729164</c:v>
                </c:pt>
                <c:pt idx="9225">
                  <c:v>43494.594272453702</c:v>
                </c:pt>
                <c:pt idx="9226">
                  <c:v>43494.604689178239</c:v>
                </c:pt>
                <c:pt idx="9227">
                  <c:v>43494.615105902776</c:v>
                </c:pt>
                <c:pt idx="9228">
                  <c:v>43494.625522627313</c:v>
                </c:pt>
                <c:pt idx="9229">
                  <c:v>43494.635939351851</c:v>
                </c:pt>
                <c:pt idx="9230">
                  <c:v>43494.646356076388</c:v>
                </c:pt>
                <c:pt idx="9231">
                  <c:v>43494.656772800925</c:v>
                </c:pt>
                <c:pt idx="9232">
                  <c:v>43494.667189525462</c:v>
                </c:pt>
                <c:pt idx="9233">
                  <c:v>43494.677606249999</c:v>
                </c:pt>
                <c:pt idx="9234">
                  <c:v>43494.688022974537</c:v>
                </c:pt>
                <c:pt idx="9235">
                  <c:v>43494.698439699074</c:v>
                </c:pt>
                <c:pt idx="9236">
                  <c:v>43494.708856423611</c:v>
                </c:pt>
                <c:pt idx="9237">
                  <c:v>43494.719273148148</c:v>
                </c:pt>
                <c:pt idx="9238">
                  <c:v>43494.729689872685</c:v>
                </c:pt>
                <c:pt idx="9239">
                  <c:v>43494.740106597223</c:v>
                </c:pt>
                <c:pt idx="9240">
                  <c:v>43494.75052332176</c:v>
                </c:pt>
                <c:pt idx="9241">
                  <c:v>43494.760940046297</c:v>
                </c:pt>
                <c:pt idx="9242">
                  <c:v>43494.771356770834</c:v>
                </c:pt>
                <c:pt idx="9243">
                  <c:v>43494.781773495371</c:v>
                </c:pt>
                <c:pt idx="9244">
                  <c:v>43494.792190219909</c:v>
                </c:pt>
                <c:pt idx="9245">
                  <c:v>43494.802606944446</c:v>
                </c:pt>
                <c:pt idx="9246">
                  <c:v>43494.813023668983</c:v>
                </c:pt>
                <c:pt idx="9247">
                  <c:v>43494.82344039352</c:v>
                </c:pt>
                <c:pt idx="9248">
                  <c:v>43494.833857118057</c:v>
                </c:pt>
                <c:pt idx="9249">
                  <c:v>43494.844273842595</c:v>
                </c:pt>
                <c:pt idx="9250">
                  <c:v>43494.854690567132</c:v>
                </c:pt>
                <c:pt idx="9251">
                  <c:v>43494.865107291669</c:v>
                </c:pt>
                <c:pt idx="9252">
                  <c:v>43494.875524016206</c:v>
                </c:pt>
                <c:pt idx="9253">
                  <c:v>43494.885940740744</c:v>
                </c:pt>
                <c:pt idx="9254">
                  <c:v>43494.896357465281</c:v>
                </c:pt>
                <c:pt idx="9255">
                  <c:v>43494.906774189818</c:v>
                </c:pt>
                <c:pt idx="9256">
                  <c:v>43494.917190914355</c:v>
                </c:pt>
                <c:pt idx="9257">
                  <c:v>43494.927607638892</c:v>
                </c:pt>
                <c:pt idx="9258">
                  <c:v>43494.938024363422</c:v>
                </c:pt>
                <c:pt idx="9259">
                  <c:v>43494.94844108796</c:v>
                </c:pt>
                <c:pt idx="9260">
                  <c:v>43494.958857812497</c:v>
                </c:pt>
                <c:pt idx="9261">
                  <c:v>43494.969274537034</c:v>
                </c:pt>
                <c:pt idx="9262">
                  <c:v>43494.979691261571</c:v>
                </c:pt>
                <c:pt idx="9263">
                  <c:v>43494.990107986108</c:v>
                </c:pt>
                <c:pt idx="9264">
                  <c:v>43495.000524710646</c:v>
                </c:pt>
                <c:pt idx="9265">
                  <c:v>43495.010941435183</c:v>
                </c:pt>
                <c:pt idx="9266">
                  <c:v>43495.02135815972</c:v>
                </c:pt>
                <c:pt idx="9267">
                  <c:v>43495.031774884257</c:v>
                </c:pt>
                <c:pt idx="9268">
                  <c:v>43495.042191608794</c:v>
                </c:pt>
                <c:pt idx="9269">
                  <c:v>43495.052608333332</c:v>
                </c:pt>
                <c:pt idx="9270">
                  <c:v>43495.063025057869</c:v>
                </c:pt>
                <c:pt idx="9271">
                  <c:v>43495.073441782406</c:v>
                </c:pt>
                <c:pt idx="9272">
                  <c:v>43495.083858506943</c:v>
                </c:pt>
                <c:pt idx="9273">
                  <c:v>43495.09427523148</c:v>
                </c:pt>
                <c:pt idx="9274">
                  <c:v>43495.104691956018</c:v>
                </c:pt>
                <c:pt idx="9275">
                  <c:v>43495.115108680555</c:v>
                </c:pt>
                <c:pt idx="9276">
                  <c:v>43495.125525405092</c:v>
                </c:pt>
                <c:pt idx="9277">
                  <c:v>43495.135942129629</c:v>
                </c:pt>
                <c:pt idx="9278">
                  <c:v>43495.146358854166</c:v>
                </c:pt>
                <c:pt idx="9279">
                  <c:v>43495.156775578704</c:v>
                </c:pt>
                <c:pt idx="9280">
                  <c:v>43495.167192303241</c:v>
                </c:pt>
                <c:pt idx="9281">
                  <c:v>43495.177609027778</c:v>
                </c:pt>
                <c:pt idx="9282">
                  <c:v>43495.188025752315</c:v>
                </c:pt>
                <c:pt idx="9283">
                  <c:v>43495.198442476853</c:v>
                </c:pt>
                <c:pt idx="9284">
                  <c:v>43495.20885920139</c:v>
                </c:pt>
                <c:pt idx="9285">
                  <c:v>43495.219275925927</c:v>
                </c:pt>
                <c:pt idx="9286">
                  <c:v>43495.229692650464</c:v>
                </c:pt>
                <c:pt idx="9287">
                  <c:v>43495.240109375001</c:v>
                </c:pt>
                <c:pt idx="9288">
                  <c:v>43495.250526099539</c:v>
                </c:pt>
                <c:pt idx="9289">
                  <c:v>43495.260942824076</c:v>
                </c:pt>
                <c:pt idx="9290">
                  <c:v>43495.271359548613</c:v>
                </c:pt>
                <c:pt idx="9291">
                  <c:v>43495.28177627315</c:v>
                </c:pt>
                <c:pt idx="9292">
                  <c:v>43495.292192997687</c:v>
                </c:pt>
                <c:pt idx="9293">
                  <c:v>43495.302609722225</c:v>
                </c:pt>
                <c:pt idx="9294">
                  <c:v>43495.313026446762</c:v>
                </c:pt>
                <c:pt idx="9295">
                  <c:v>43495.323443171299</c:v>
                </c:pt>
                <c:pt idx="9296">
                  <c:v>43495.333859895836</c:v>
                </c:pt>
                <c:pt idx="9297">
                  <c:v>43495.344276620373</c:v>
                </c:pt>
                <c:pt idx="9298">
                  <c:v>43495.354693344911</c:v>
                </c:pt>
                <c:pt idx="9299">
                  <c:v>43495.365110069448</c:v>
                </c:pt>
                <c:pt idx="9300">
                  <c:v>43495.375526793985</c:v>
                </c:pt>
                <c:pt idx="9301">
                  <c:v>43495.385943518515</c:v>
                </c:pt>
                <c:pt idx="9302">
                  <c:v>43495.396360243052</c:v>
                </c:pt>
                <c:pt idx="9303">
                  <c:v>43495.406776967589</c:v>
                </c:pt>
                <c:pt idx="9304">
                  <c:v>43495.417193692127</c:v>
                </c:pt>
                <c:pt idx="9305">
                  <c:v>43495.427610416664</c:v>
                </c:pt>
                <c:pt idx="9306">
                  <c:v>43495.438027141201</c:v>
                </c:pt>
                <c:pt idx="9307">
                  <c:v>43495.448443865738</c:v>
                </c:pt>
                <c:pt idx="9308">
                  <c:v>43495.458860590275</c:v>
                </c:pt>
                <c:pt idx="9309">
                  <c:v>43495.469277314813</c:v>
                </c:pt>
                <c:pt idx="9310">
                  <c:v>43495.47969403935</c:v>
                </c:pt>
                <c:pt idx="9311">
                  <c:v>43495.490110763887</c:v>
                </c:pt>
                <c:pt idx="9312">
                  <c:v>43495.500527488424</c:v>
                </c:pt>
                <c:pt idx="9313">
                  <c:v>43495.510944212961</c:v>
                </c:pt>
                <c:pt idx="9314">
                  <c:v>43495.521360937499</c:v>
                </c:pt>
                <c:pt idx="9315">
                  <c:v>43495.531777662036</c:v>
                </c:pt>
                <c:pt idx="9316">
                  <c:v>43495.542194386573</c:v>
                </c:pt>
                <c:pt idx="9317">
                  <c:v>43495.55261111111</c:v>
                </c:pt>
                <c:pt idx="9318">
                  <c:v>43495.563027835648</c:v>
                </c:pt>
                <c:pt idx="9319">
                  <c:v>43495.573444560185</c:v>
                </c:pt>
                <c:pt idx="9320">
                  <c:v>43495.583861284722</c:v>
                </c:pt>
                <c:pt idx="9321">
                  <c:v>43495.594278009259</c:v>
                </c:pt>
                <c:pt idx="9322">
                  <c:v>43495.604694733796</c:v>
                </c:pt>
                <c:pt idx="9323">
                  <c:v>43495.615111458334</c:v>
                </c:pt>
                <c:pt idx="9324">
                  <c:v>43495.625528182871</c:v>
                </c:pt>
                <c:pt idx="9325">
                  <c:v>43495.635944907408</c:v>
                </c:pt>
                <c:pt idx="9326">
                  <c:v>43495.646361631945</c:v>
                </c:pt>
                <c:pt idx="9327">
                  <c:v>43495.656778356482</c:v>
                </c:pt>
                <c:pt idx="9328">
                  <c:v>43495.66719508102</c:v>
                </c:pt>
                <c:pt idx="9329">
                  <c:v>43495.677611805557</c:v>
                </c:pt>
                <c:pt idx="9330">
                  <c:v>43495.688028530094</c:v>
                </c:pt>
                <c:pt idx="9331">
                  <c:v>43495.698445254631</c:v>
                </c:pt>
                <c:pt idx="9332">
                  <c:v>43495.708861979168</c:v>
                </c:pt>
                <c:pt idx="9333">
                  <c:v>43495.719278703706</c:v>
                </c:pt>
                <c:pt idx="9334">
                  <c:v>43495.729695428243</c:v>
                </c:pt>
                <c:pt idx="9335">
                  <c:v>43495.74011215278</c:v>
                </c:pt>
                <c:pt idx="9336">
                  <c:v>43495.750528877317</c:v>
                </c:pt>
                <c:pt idx="9337">
                  <c:v>43495.760945601854</c:v>
                </c:pt>
                <c:pt idx="9338">
                  <c:v>43495.771362326392</c:v>
                </c:pt>
                <c:pt idx="9339">
                  <c:v>43495.781779050929</c:v>
                </c:pt>
                <c:pt idx="9340">
                  <c:v>43495.792195775466</c:v>
                </c:pt>
                <c:pt idx="9341">
                  <c:v>43495.802612500003</c:v>
                </c:pt>
                <c:pt idx="9342">
                  <c:v>43495.813029224541</c:v>
                </c:pt>
                <c:pt idx="9343">
                  <c:v>43495.82344594907</c:v>
                </c:pt>
                <c:pt idx="9344">
                  <c:v>43495.833862673608</c:v>
                </c:pt>
                <c:pt idx="9345">
                  <c:v>43495.844279398145</c:v>
                </c:pt>
                <c:pt idx="9346">
                  <c:v>43495.854696122682</c:v>
                </c:pt>
                <c:pt idx="9347">
                  <c:v>43495.865112847219</c:v>
                </c:pt>
                <c:pt idx="9348">
                  <c:v>43495.875529571756</c:v>
                </c:pt>
                <c:pt idx="9349">
                  <c:v>43495.885946296294</c:v>
                </c:pt>
                <c:pt idx="9350">
                  <c:v>43495.896363020831</c:v>
                </c:pt>
                <c:pt idx="9351">
                  <c:v>43495.906779745368</c:v>
                </c:pt>
                <c:pt idx="9352">
                  <c:v>43495.917196469905</c:v>
                </c:pt>
                <c:pt idx="9353">
                  <c:v>43495.927613194443</c:v>
                </c:pt>
                <c:pt idx="9354">
                  <c:v>43495.93802991898</c:v>
                </c:pt>
                <c:pt idx="9355">
                  <c:v>43495.948446643517</c:v>
                </c:pt>
                <c:pt idx="9356">
                  <c:v>43495.958333333336</c:v>
                </c:pt>
                <c:pt idx="9357">
                  <c:v>43495.96875</c:v>
                </c:pt>
                <c:pt idx="9358">
                  <c:v>43495.979166666664</c:v>
                </c:pt>
                <c:pt idx="9359">
                  <c:v>43495.989583333336</c:v>
                </c:pt>
                <c:pt idx="9360">
                  <c:v>43496</c:v>
                </c:pt>
                <c:pt idx="9361">
                  <c:v>43496.010416666664</c:v>
                </c:pt>
                <c:pt idx="9362">
                  <c:v>43496.020833333336</c:v>
                </c:pt>
                <c:pt idx="9363">
                  <c:v>43496.03125</c:v>
                </c:pt>
                <c:pt idx="9364">
                  <c:v>43496.041666666664</c:v>
                </c:pt>
                <c:pt idx="9365">
                  <c:v>43496.052083333336</c:v>
                </c:pt>
                <c:pt idx="9366">
                  <c:v>43496.0625</c:v>
                </c:pt>
                <c:pt idx="9367">
                  <c:v>43496.072916666664</c:v>
                </c:pt>
                <c:pt idx="9368">
                  <c:v>43496.083333333336</c:v>
                </c:pt>
                <c:pt idx="9369">
                  <c:v>43496.09375</c:v>
                </c:pt>
                <c:pt idx="9370">
                  <c:v>43496.104166666664</c:v>
                </c:pt>
                <c:pt idx="9371">
                  <c:v>43496.114583333336</c:v>
                </c:pt>
                <c:pt idx="9372">
                  <c:v>43496.125</c:v>
                </c:pt>
                <c:pt idx="9373">
                  <c:v>43496.135416666664</c:v>
                </c:pt>
                <c:pt idx="9374">
                  <c:v>43496.145833333336</c:v>
                </c:pt>
                <c:pt idx="9375">
                  <c:v>43496.15625</c:v>
                </c:pt>
                <c:pt idx="9376">
                  <c:v>43496.166666666664</c:v>
                </c:pt>
                <c:pt idx="9377">
                  <c:v>43496.177083333336</c:v>
                </c:pt>
                <c:pt idx="9378">
                  <c:v>43496.1875</c:v>
                </c:pt>
                <c:pt idx="9379">
                  <c:v>43496.197916666664</c:v>
                </c:pt>
                <c:pt idx="9380">
                  <c:v>43496.208333333336</c:v>
                </c:pt>
                <c:pt idx="9381">
                  <c:v>43496.21875</c:v>
                </c:pt>
                <c:pt idx="9382">
                  <c:v>43496.229166666664</c:v>
                </c:pt>
                <c:pt idx="9383">
                  <c:v>43496.239583333336</c:v>
                </c:pt>
                <c:pt idx="9384">
                  <c:v>43496.25</c:v>
                </c:pt>
                <c:pt idx="9385">
                  <c:v>43496.260416666664</c:v>
                </c:pt>
                <c:pt idx="9386">
                  <c:v>43496.270833333336</c:v>
                </c:pt>
                <c:pt idx="9387">
                  <c:v>43496.28125</c:v>
                </c:pt>
                <c:pt idx="9388">
                  <c:v>43496.291666666664</c:v>
                </c:pt>
                <c:pt idx="9389">
                  <c:v>43496.302083333336</c:v>
                </c:pt>
                <c:pt idx="9390">
                  <c:v>43496.3125</c:v>
                </c:pt>
                <c:pt idx="9391">
                  <c:v>43496.322916666664</c:v>
                </c:pt>
                <c:pt idx="9392">
                  <c:v>43496.333333333336</c:v>
                </c:pt>
                <c:pt idx="9393">
                  <c:v>43496.34375</c:v>
                </c:pt>
                <c:pt idx="9394">
                  <c:v>43496.354166666664</c:v>
                </c:pt>
                <c:pt idx="9395">
                  <c:v>43496.364583333336</c:v>
                </c:pt>
                <c:pt idx="9396">
                  <c:v>43496.375</c:v>
                </c:pt>
                <c:pt idx="9397">
                  <c:v>43496.385416666664</c:v>
                </c:pt>
                <c:pt idx="9398">
                  <c:v>43496.395833333336</c:v>
                </c:pt>
                <c:pt idx="9399">
                  <c:v>43496.40625</c:v>
                </c:pt>
                <c:pt idx="9400">
                  <c:v>43496.416666666664</c:v>
                </c:pt>
                <c:pt idx="9401">
                  <c:v>43496.427083333336</c:v>
                </c:pt>
                <c:pt idx="9402">
                  <c:v>43496.4375</c:v>
                </c:pt>
                <c:pt idx="9403">
                  <c:v>43496.447916666664</c:v>
                </c:pt>
                <c:pt idx="9404">
                  <c:v>43496.458333333336</c:v>
                </c:pt>
                <c:pt idx="9405">
                  <c:v>43496.46875</c:v>
                </c:pt>
                <c:pt idx="9406">
                  <c:v>43496.479166666664</c:v>
                </c:pt>
                <c:pt idx="9407">
                  <c:v>43496.489583333336</c:v>
                </c:pt>
                <c:pt idx="9408">
                  <c:v>43496.5</c:v>
                </c:pt>
                <c:pt idx="9409">
                  <c:v>43496.510416666664</c:v>
                </c:pt>
                <c:pt idx="9410">
                  <c:v>43496.520833333336</c:v>
                </c:pt>
                <c:pt idx="9411">
                  <c:v>43496.53125</c:v>
                </c:pt>
                <c:pt idx="9412">
                  <c:v>43496.541666666664</c:v>
                </c:pt>
                <c:pt idx="9413">
                  <c:v>43496.552083333336</c:v>
                </c:pt>
                <c:pt idx="9414">
                  <c:v>43496.5625</c:v>
                </c:pt>
                <c:pt idx="9415">
                  <c:v>43496.572916666664</c:v>
                </c:pt>
                <c:pt idx="9416">
                  <c:v>43496.583333333336</c:v>
                </c:pt>
                <c:pt idx="9417">
                  <c:v>43496.59375</c:v>
                </c:pt>
                <c:pt idx="9418">
                  <c:v>43496.604166666664</c:v>
                </c:pt>
                <c:pt idx="9419">
                  <c:v>43496.614583333336</c:v>
                </c:pt>
                <c:pt idx="9420">
                  <c:v>43496.625</c:v>
                </c:pt>
                <c:pt idx="9421">
                  <c:v>43496.635416666664</c:v>
                </c:pt>
                <c:pt idx="9422">
                  <c:v>43496.645833333336</c:v>
                </c:pt>
                <c:pt idx="9423">
                  <c:v>43496.65625</c:v>
                </c:pt>
                <c:pt idx="9424">
                  <c:v>43496.666666666664</c:v>
                </c:pt>
                <c:pt idx="9425">
                  <c:v>43496.677083333336</c:v>
                </c:pt>
                <c:pt idx="9426">
                  <c:v>43496.6875</c:v>
                </c:pt>
                <c:pt idx="9427">
                  <c:v>43496.697916666664</c:v>
                </c:pt>
                <c:pt idx="9428">
                  <c:v>43496.708333333336</c:v>
                </c:pt>
                <c:pt idx="9429">
                  <c:v>43496.71875</c:v>
                </c:pt>
                <c:pt idx="9430">
                  <c:v>43496.729166666664</c:v>
                </c:pt>
                <c:pt idx="9431">
                  <c:v>43496.739583333336</c:v>
                </c:pt>
                <c:pt idx="9432">
                  <c:v>43496.75</c:v>
                </c:pt>
                <c:pt idx="9433">
                  <c:v>43496.760416666664</c:v>
                </c:pt>
                <c:pt idx="9434">
                  <c:v>43496.770833333336</c:v>
                </c:pt>
                <c:pt idx="9435">
                  <c:v>43496.78125</c:v>
                </c:pt>
                <c:pt idx="9436">
                  <c:v>43496.791666666664</c:v>
                </c:pt>
                <c:pt idx="9437">
                  <c:v>43496.802083333336</c:v>
                </c:pt>
                <c:pt idx="9438">
                  <c:v>43496.8125</c:v>
                </c:pt>
                <c:pt idx="9439">
                  <c:v>43496.822916666664</c:v>
                </c:pt>
                <c:pt idx="9440">
                  <c:v>43496.833333333336</c:v>
                </c:pt>
                <c:pt idx="9441">
                  <c:v>43496.84375</c:v>
                </c:pt>
                <c:pt idx="9442">
                  <c:v>43496.854166666664</c:v>
                </c:pt>
                <c:pt idx="9443">
                  <c:v>43496.864583333336</c:v>
                </c:pt>
                <c:pt idx="9444">
                  <c:v>43496.875</c:v>
                </c:pt>
                <c:pt idx="9445">
                  <c:v>43496.885416666664</c:v>
                </c:pt>
                <c:pt idx="9446">
                  <c:v>43496.895833333336</c:v>
                </c:pt>
                <c:pt idx="9447">
                  <c:v>43496.90625</c:v>
                </c:pt>
                <c:pt idx="9448">
                  <c:v>43496.916666666664</c:v>
                </c:pt>
                <c:pt idx="9449">
                  <c:v>43496.927083333336</c:v>
                </c:pt>
                <c:pt idx="9450">
                  <c:v>43496.9375</c:v>
                </c:pt>
                <c:pt idx="9451">
                  <c:v>43496.947916666664</c:v>
                </c:pt>
                <c:pt idx="9452">
                  <c:v>43496.958333333336</c:v>
                </c:pt>
                <c:pt idx="9453">
                  <c:v>43496.96875</c:v>
                </c:pt>
                <c:pt idx="9454">
                  <c:v>43496.979166666664</c:v>
                </c:pt>
                <c:pt idx="9455">
                  <c:v>43496.989583333336</c:v>
                </c:pt>
                <c:pt idx="9456">
                  <c:v>43497</c:v>
                </c:pt>
                <c:pt idx="9457">
                  <c:v>43497.010416666664</c:v>
                </c:pt>
                <c:pt idx="9458">
                  <c:v>43497.020833333336</c:v>
                </c:pt>
                <c:pt idx="9459">
                  <c:v>43497.03125</c:v>
                </c:pt>
                <c:pt idx="9460">
                  <c:v>43497.041666666664</c:v>
                </c:pt>
                <c:pt idx="9461">
                  <c:v>43497.052083333336</c:v>
                </c:pt>
                <c:pt idx="9462">
                  <c:v>43497.0625</c:v>
                </c:pt>
                <c:pt idx="9463">
                  <c:v>43497.072916666664</c:v>
                </c:pt>
                <c:pt idx="9464">
                  <c:v>43497.083333333336</c:v>
                </c:pt>
                <c:pt idx="9465">
                  <c:v>43497.09375</c:v>
                </c:pt>
                <c:pt idx="9466">
                  <c:v>43497.104166666664</c:v>
                </c:pt>
                <c:pt idx="9467">
                  <c:v>43497.114583333336</c:v>
                </c:pt>
                <c:pt idx="9468">
                  <c:v>43497.125</c:v>
                </c:pt>
                <c:pt idx="9469">
                  <c:v>43497.135416666664</c:v>
                </c:pt>
                <c:pt idx="9470">
                  <c:v>43497.145833333336</c:v>
                </c:pt>
                <c:pt idx="9471">
                  <c:v>43497.15625</c:v>
                </c:pt>
                <c:pt idx="9472">
                  <c:v>43497.166666666664</c:v>
                </c:pt>
                <c:pt idx="9473">
                  <c:v>43497.177083333336</c:v>
                </c:pt>
                <c:pt idx="9474">
                  <c:v>43497.1875</c:v>
                </c:pt>
                <c:pt idx="9475">
                  <c:v>43497.197916666664</c:v>
                </c:pt>
                <c:pt idx="9476">
                  <c:v>43497.208333333336</c:v>
                </c:pt>
                <c:pt idx="9477">
                  <c:v>43497.21875</c:v>
                </c:pt>
                <c:pt idx="9478">
                  <c:v>43497.229166666664</c:v>
                </c:pt>
                <c:pt idx="9479">
                  <c:v>43497.239583333336</c:v>
                </c:pt>
                <c:pt idx="9480">
                  <c:v>43497.25</c:v>
                </c:pt>
                <c:pt idx="9481">
                  <c:v>43497.260416666664</c:v>
                </c:pt>
                <c:pt idx="9482">
                  <c:v>43497.270833333336</c:v>
                </c:pt>
                <c:pt idx="9483">
                  <c:v>43497.28125</c:v>
                </c:pt>
                <c:pt idx="9484">
                  <c:v>43497.291666666664</c:v>
                </c:pt>
                <c:pt idx="9485">
                  <c:v>43497.302083333336</c:v>
                </c:pt>
                <c:pt idx="9486">
                  <c:v>43497.3125</c:v>
                </c:pt>
                <c:pt idx="9487">
                  <c:v>43497.322916666664</c:v>
                </c:pt>
                <c:pt idx="9488">
                  <c:v>43497.333333333336</c:v>
                </c:pt>
                <c:pt idx="9489">
                  <c:v>43497.34375</c:v>
                </c:pt>
                <c:pt idx="9490">
                  <c:v>43497.354166666664</c:v>
                </c:pt>
                <c:pt idx="9491">
                  <c:v>43497.364583333336</c:v>
                </c:pt>
                <c:pt idx="9492">
                  <c:v>43497.375</c:v>
                </c:pt>
                <c:pt idx="9493">
                  <c:v>43497.385416666664</c:v>
                </c:pt>
                <c:pt idx="9494">
                  <c:v>43497.395833333336</c:v>
                </c:pt>
                <c:pt idx="9495">
                  <c:v>43497.40625</c:v>
                </c:pt>
                <c:pt idx="9496">
                  <c:v>43497.416666666664</c:v>
                </c:pt>
                <c:pt idx="9497">
                  <c:v>43497.427083333336</c:v>
                </c:pt>
                <c:pt idx="9498">
                  <c:v>43497.4375</c:v>
                </c:pt>
                <c:pt idx="9499">
                  <c:v>43497.447916666664</c:v>
                </c:pt>
                <c:pt idx="9500">
                  <c:v>43497.458333333336</c:v>
                </c:pt>
                <c:pt idx="9501">
                  <c:v>43497.46875</c:v>
                </c:pt>
                <c:pt idx="9502">
                  <c:v>43497.479166666664</c:v>
                </c:pt>
                <c:pt idx="9503">
                  <c:v>43497.489583333336</c:v>
                </c:pt>
                <c:pt idx="9504">
                  <c:v>43497.5</c:v>
                </c:pt>
                <c:pt idx="9505">
                  <c:v>43497.510416666664</c:v>
                </c:pt>
                <c:pt idx="9506">
                  <c:v>43497.520833333336</c:v>
                </c:pt>
                <c:pt idx="9507">
                  <c:v>43497.53125</c:v>
                </c:pt>
                <c:pt idx="9508">
                  <c:v>43497.541666666664</c:v>
                </c:pt>
                <c:pt idx="9509">
                  <c:v>43497.552083333336</c:v>
                </c:pt>
                <c:pt idx="9510">
                  <c:v>43497.5625</c:v>
                </c:pt>
                <c:pt idx="9511">
                  <c:v>43497.572916666664</c:v>
                </c:pt>
                <c:pt idx="9512">
                  <c:v>43497.583333333336</c:v>
                </c:pt>
                <c:pt idx="9513">
                  <c:v>43497.59375</c:v>
                </c:pt>
                <c:pt idx="9514">
                  <c:v>43497.604166666664</c:v>
                </c:pt>
                <c:pt idx="9515">
                  <c:v>43497.614583333336</c:v>
                </c:pt>
                <c:pt idx="9516">
                  <c:v>43497.625</c:v>
                </c:pt>
                <c:pt idx="9517">
                  <c:v>43497.635416666664</c:v>
                </c:pt>
                <c:pt idx="9518">
                  <c:v>43497.645833333336</c:v>
                </c:pt>
                <c:pt idx="9519">
                  <c:v>43497.65625</c:v>
                </c:pt>
                <c:pt idx="9520">
                  <c:v>43497.666666666664</c:v>
                </c:pt>
                <c:pt idx="9521">
                  <c:v>43497.677083333336</c:v>
                </c:pt>
                <c:pt idx="9522">
                  <c:v>43497.6875</c:v>
                </c:pt>
                <c:pt idx="9523">
                  <c:v>43497.697916666664</c:v>
                </c:pt>
                <c:pt idx="9524">
                  <c:v>43497.708333333336</c:v>
                </c:pt>
                <c:pt idx="9525">
                  <c:v>43497.71875</c:v>
                </c:pt>
                <c:pt idx="9526">
                  <c:v>43497.729166666664</c:v>
                </c:pt>
                <c:pt idx="9527">
                  <c:v>43497.739583333336</c:v>
                </c:pt>
                <c:pt idx="9528">
                  <c:v>43497.75</c:v>
                </c:pt>
                <c:pt idx="9529">
                  <c:v>43497.760416666664</c:v>
                </c:pt>
                <c:pt idx="9530">
                  <c:v>43497.770833333336</c:v>
                </c:pt>
                <c:pt idx="9531">
                  <c:v>43497.78125</c:v>
                </c:pt>
                <c:pt idx="9532">
                  <c:v>43497.791666666664</c:v>
                </c:pt>
                <c:pt idx="9533">
                  <c:v>43497.802083333336</c:v>
                </c:pt>
                <c:pt idx="9534">
                  <c:v>43497.8125</c:v>
                </c:pt>
                <c:pt idx="9535">
                  <c:v>43497.822916666664</c:v>
                </c:pt>
                <c:pt idx="9536">
                  <c:v>43497.833333333336</c:v>
                </c:pt>
                <c:pt idx="9537">
                  <c:v>43497.84375</c:v>
                </c:pt>
                <c:pt idx="9538">
                  <c:v>43497.854166666664</c:v>
                </c:pt>
                <c:pt idx="9539">
                  <c:v>43497.864583333336</c:v>
                </c:pt>
                <c:pt idx="9540">
                  <c:v>43497.875</c:v>
                </c:pt>
                <c:pt idx="9541">
                  <c:v>43497.885416666664</c:v>
                </c:pt>
                <c:pt idx="9542">
                  <c:v>43497.895833333336</c:v>
                </c:pt>
                <c:pt idx="9543">
                  <c:v>43497.90625</c:v>
                </c:pt>
                <c:pt idx="9544">
                  <c:v>43497.916666666664</c:v>
                </c:pt>
                <c:pt idx="9545">
                  <c:v>43497.927083333336</c:v>
                </c:pt>
                <c:pt idx="9546">
                  <c:v>43497.9375</c:v>
                </c:pt>
                <c:pt idx="9547">
                  <c:v>43497.947916666664</c:v>
                </c:pt>
                <c:pt idx="9548">
                  <c:v>43497.958333333336</c:v>
                </c:pt>
                <c:pt idx="9549">
                  <c:v>43497.96875</c:v>
                </c:pt>
                <c:pt idx="9550">
                  <c:v>43497.979166666664</c:v>
                </c:pt>
                <c:pt idx="9551">
                  <c:v>43497.989583333336</c:v>
                </c:pt>
                <c:pt idx="9552">
                  <c:v>43498</c:v>
                </c:pt>
                <c:pt idx="9553">
                  <c:v>43498.010416666664</c:v>
                </c:pt>
                <c:pt idx="9554">
                  <c:v>43498.020833333336</c:v>
                </c:pt>
                <c:pt idx="9555">
                  <c:v>43498.03125</c:v>
                </c:pt>
                <c:pt idx="9556">
                  <c:v>43498.041666666664</c:v>
                </c:pt>
                <c:pt idx="9557">
                  <c:v>43498.052083333336</c:v>
                </c:pt>
                <c:pt idx="9558">
                  <c:v>43498.0625</c:v>
                </c:pt>
                <c:pt idx="9559">
                  <c:v>43498.072916666664</c:v>
                </c:pt>
                <c:pt idx="9560">
                  <c:v>43498.083333333336</c:v>
                </c:pt>
                <c:pt idx="9561">
                  <c:v>43498.09375</c:v>
                </c:pt>
                <c:pt idx="9562">
                  <c:v>43498.104166666664</c:v>
                </c:pt>
                <c:pt idx="9563">
                  <c:v>43498.114583333336</c:v>
                </c:pt>
                <c:pt idx="9564">
                  <c:v>43498.125</c:v>
                </c:pt>
                <c:pt idx="9565">
                  <c:v>43498.135416666664</c:v>
                </c:pt>
                <c:pt idx="9566">
                  <c:v>43498.145833333336</c:v>
                </c:pt>
                <c:pt idx="9567">
                  <c:v>43498.15625</c:v>
                </c:pt>
                <c:pt idx="9568">
                  <c:v>43498.166666666664</c:v>
                </c:pt>
                <c:pt idx="9569">
                  <c:v>43498.177083333336</c:v>
                </c:pt>
                <c:pt idx="9570">
                  <c:v>43498.1875</c:v>
                </c:pt>
                <c:pt idx="9571">
                  <c:v>43498.197916666664</c:v>
                </c:pt>
                <c:pt idx="9572">
                  <c:v>43498.208333333336</c:v>
                </c:pt>
                <c:pt idx="9573">
                  <c:v>43498.21875</c:v>
                </c:pt>
                <c:pt idx="9574">
                  <c:v>43498.229166666664</c:v>
                </c:pt>
                <c:pt idx="9575">
                  <c:v>43498.239583333336</c:v>
                </c:pt>
                <c:pt idx="9576">
                  <c:v>43498.25</c:v>
                </c:pt>
                <c:pt idx="9577">
                  <c:v>43498.260416666664</c:v>
                </c:pt>
                <c:pt idx="9578">
                  <c:v>43498.270833333336</c:v>
                </c:pt>
                <c:pt idx="9579">
                  <c:v>43498.28125</c:v>
                </c:pt>
                <c:pt idx="9580">
                  <c:v>43498.291666666664</c:v>
                </c:pt>
                <c:pt idx="9581">
                  <c:v>43498.302083333336</c:v>
                </c:pt>
                <c:pt idx="9582">
                  <c:v>43498.3125</c:v>
                </c:pt>
                <c:pt idx="9583">
                  <c:v>43498.322916666664</c:v>
                </c:pt>
                <c:pt idx="9584">
                  <c:v>43498.333333333336</c:v>
                </c:pt>
                <c:pt idx="9585">
                  <c:v>43498.34375</c:v>
                </c:pt>
                <c:pt idx="9586">
                  <c:v>43498.354166666664</c:v>
                </c:pt>
                <c:pt idx="9587">
                  <c:v>43498.364583333336</c:v>
                </c:pt>
                <c:pt idx="9588">
                  <c:v>43498.375</c:v>
                </c:pt>
                <c:pt idx="9589">
                  <c:v>43498.385416666664</c:v>
                </c:pt>
                <c:pt idx="9590">
                  <c:v>43498.395833333336</c:v>
                </c:pt>
                <c:pt idx="9591">
                  <c:v>43498.40625</c:v>
                </c:pt>
                <c:pt idx="9592">
                  <c:v>43498.416666666664</c:v>
                </c:pt>
                <c:pt idx="9593">
                  <c:v>43498.427083333336</c:v>
                </c:pt>
                <c:pt idx="9594">
                  <c:v>43498.4375</c:v>
                </c:pt>
                <c:pt idx="9595">
                  <c:v>43498.447916666664</c:v>
                </c:pt>
                <c:pt idx="9596">
                  <c:v>43498.458333333336</c:v>
                </c:pt>
                <c:pt idx="9597">
                  <c:v>43498.46875</c:v>
                </c:pt>
                <c:pt idx="9598">
                  <c:v>43498.479166666664</c:v>
                </c:pt>
                <c:pt idx="9599">
                  <c:v>43498.489583333336</c:v>
                </c:pt>
                <c:pt idx="9600">
                  <c:v>43498.5</c:v>
                </c:pt>
                <c:pt idx="9601">
                  <c:v>43498.510416666664</c:v>
                </c:pt>
                <c:pt idx="9602">
                  <c:v>43498.520833333336</c:v>
                </c:pt>
                <c:pt idx="9603">
                  <c:v>43498.53125</c:v>
                </c:pt>
                <c:pt idx="9604">
                  <c:v>43498.541666666664</c:v>
                </c:pt>
                <c:pt idx="9605">
                  <c:v>43498.552083333336</c:v>
                </c:pt>
                <c:pt idx="9606">
                  <c:v>43498.5625</c:v>
                </c:pt>
                <c:pt idx="9607">
                  <c:v>43498.572916666664</c:v>
                </c:pt>
                <c:pt idx="9608">
                  <c:v>43498.583333333336</c:v>
                </c:pt>
                <c:pt idx="9609">
                  <c:v>43498.59375</c:v>
                </c:pt>
                <c:pt idx="9610">
                  <c:v>43498.604166666664</c:v>
                </c:pt>
                <c:pt idx="9611">
                  <c:v>43498.614583333336</c:v>
                </c:pt>
                <c:pt idx="9612">
                  <c:v>43498.625</c:v>
                </c:pt>
                <c:pt idx="9613">
                  <c:v>43498.635416666664</c:v>
                </c:pt>
                <c:pt idx="9614">
                  <c:v>43498.645833333336</c:v>
                </c:pt>
                <c:pt idx="9615">
                  <c:v>43498.65625</c:v>
                </c:pt>
                <c:pt idx="9616">
                  <c:v>43498.666666666664</c:v>
                </c:pt>
                <c:pt idx="9617">
                  <c:v>43498.677083333336</c:v>
                </c:pt>
                <c:pt idx="9618">
                  <c:v>43498.6875</c:v>
                </c:pt>
                <c:pt idx="9619">
                  <c:v>43498.697916666664</c:v>
                </c:pt>
                <c:pt idx="9620">
                  <c:v>43498.708333333336</c:v>
                </c:pt>
                <c:pt idx="9621">
                  <c:v>43498.71875</c:v>
                </c:pt>
                <c:pt idx="9622">
                  <c:v>43498.729166666664</c:v>
                </c:pt>
                <c:pt idx="9623">
                  <c:v>43498.739583333336</c:v>
                </c:pt>
                <c:pt idx="9624">
                  <c:v>43498.75</c:v>
                </c:pt>
                <c:pt idx="9625">
                  <c:v>43498.760416666664</c:v>
                </c:pt>
                <c:pt idx="9626">
                  <c:v>43498.770833333336</c:v>
                </c:pt>
                <c:pt idx="9627">
                  <c:v>43498.78125</c:v>
                </c:pt>
                <c:pt idx="9628">
                  <c:v>43498.791666666664</c:v>
                </c:pt>
                <c:pt idx="9629">
                  <c:v>43498.802083333336</c:v>
                </c:pt>
                <c:pt idx="9630">
                  <c:v>43498.8125</c:v>
                </c:pt>
                <c:pt idx="9631">
                  <c:v>43498.822916666664</c:v>
                </c:pt>
                <c:pt idx="9632">
                  <c:v>43498.833333333336</c:v>
                </c:pt>
                <c:pt idx="9633">
                  <c:v>43498.84375</c:v>
                </c:pt>
                <c:pt idx="9634">
                  <c:v>43498.854166666664</c:v>
                </c:pt>
                <c:pt idx="9635">
                  <c:v>43498.864583333336</c:v>
                </c:pt>
                <c:pt idx="9636">
                  <c:v>43498.875</c:v>
                </c:pt>
                <c:pt idx="9637">
                  <c:v>43498.885416666664</c:v>
                </c:pt>
                <c:pt idx="9638">
                  <c:v>43498.895833333336</c:v>
                </c:pt>
                <c:pt idx="9639">
                  <c:v>43498.90625</c:v>
                </c:pt>
                <c:pt idx="9640">
                  <c:v>43498.916666666664</c:v>
                </c:pt>
                <c:pt idx="9641">
                  <c:v>43498.927083333336</c:v>
                </c:pt>
                <c:pt idx="9642">
                  <c:v>43498.9375</c:v>
                </c:pt>
                <c:pt idx="9643">
                  <c:v>43498.947916666664</c:v>
                </c:pt>
                <c:pt idx="9644">
                  <c:v>43498.958333333336</c:v>
                </c:pt>
                <c:pt idx="9645">
                  <c:v>43498.96875</c:v>
                </c:pt>
                <c:pt idx="9646">
                  <c:v>43498.979166666664</c:v>
                </c:pt>
                <c:pt idx="9647">
                  <c:v>43498.989583333336</c:v>
                </c:pt>
                <c:pt idx="9648">
                  <c:v>43499</c:v>
                </c:pt>
                <c:pt idx="9649">
                  <c:v>43499.010416666664</c:v>
                </c:pt>
                <c:pt idx="9650">
                  <c:v>43499.020833333336</c:v>
                </c:pt>
                <c:pt idx="9651">
                  <c:v>43499.03125</c:v>
                </c:pt>
                <c:pt idx="9652">
                  <c:v>43499.041666666664</c:v>
                </c:pt>
                <c:pt idx="9653">
                  <c:v>43499.052083333336</c:v>
                </c:pt>
                <c:pt idx="9654">
                  <c:v>43499.0625</c:v>
                </c:pt>
                <c:pt idx="9655">
                  <c:v>43499.072916666664</c:v>
                </c:pt>
                <c:pt idx="9656">
                  <c:v>43499.083333333336</c:v>
                </c:pt>
                <c:pt idx="9657">
                  <c:v>43499.09375</c:v>
                </c:pt>
                <c:pt idx="9658">
                  <c:v>43499.104166666664</c:v>
                </c:pt>
                <c:pt idx="9659">
                  <c:v>43499.114583333336</c:v>
                </c:pt>
                <c:pt idx="9660">
                  <c:v>43499.125</c:v>
                </c:pt>
                <c:pt idx="9661">
                  <c:v>43499.135416666664</c:v>
                </c:pt>
                <c:pt idx="9662">
                  <c:v>43499.145833333336</c:v>
                </c:pt>
                <c:pt idx="9663">
                  <c:v>43499.15625</c:v>
                </c:pt>
                <c:pt idx="9664">
                  <c:v>43499.166666666664</c:v>
                </c:pt>
                <c:pt idx="9665">
                  <c:v>43499.177083333336</c:v>
                </c:pt>
                <c:pt idx="9666">
                  <c:v>43499.1875</c:v>
                </c:pt>
                <c:pt idx="9667">
                  <c:v>43499.197916666664</c:v>
                </c:pt>
                <c:pt idx="9668">
                  <c:v>43499.208333333336</c:v>
                </c:pt>
                <c:pt idx="9669">
                  <c:v>43499.21875</c:v>
                </c:pt>
                <c:pt idx="9670">
                  <c:v>43499.229166666664</c:v>
                </c:pt>
                <c:pt idx="9671">
                  <c:v>43499.239583333336</c:v>
                </c:pt>
                <c:pt idx="9672">
                  <c:v>43499.25</c:v>
                </c:pt>
                <c:pt idx="9673">
                  <c:v>43499.260416666664</c:v>
                </c:pt>
                <c:pt idx="9674">
                  <c:v>43499.270833333336</c:v>
                </c:pt>
                <c:pt idx="9675">
                  <c:v>43499.28125</c:v>
                </c:pt>
                <c:pt idx="9676">
                  <c:v>43499.291666666664</c:v>
                </c:pt>
                <c:pt idx="9677">
                  <c:v>43499.302083333336</c:v>
                </c:pt>
                <c:pt idx="9678">
                  <c:v>43499.3125</c:v>
                </c:pt>
                <c:pt idx="9679">
                  <c:v>43499.322916666664</c:v>
                </c:pt>
                <c:pt idx="9680">
                  <c:v>43499.333333333336</c:v>
                </c:pt>
                <c:pt idx="9681">
                  <c:v>43499.34375</c:v>
                </c:pt>
                <c:pt idx="9682">
                  <c:v>43499.354166666664</c:v>
                </c:pt>
                <c:pt idx="9683">
                  <c:v>43499.364583333336</c:v>
                </c:pt>
                <c:pt idx="9684">
                  <c:v>43499.375</c:v>
                </c:pt>
                <c:pt idx="9685">
                  <c:v>43499.385416666664</c:v>
                </c:pt>
                <c:pt idx="9686">
                  <c:v>43499.395833333336</c:v>
                </c:pt>
                <c:pt idx="9687">
                  <c:v>43499.40625</c:v>
                </c:pt>
                <c:pt idx="9688">
                  <c:v>43499.416666666664</c:v>
                </c:pt>
                <c:pt idx="9689">
                  <c:v>43499.427083333336</c:v>
                </c:pt>
                <c:pt idx="9690">
                  <c:v>43499.4375</c:v>
                </c:pt>
                <c:pt idx="9691">
                  <c:v>43499.447916666664</c:v>
                </c:pt>
                <c:pt idx="9692">
                  <c:v>43499.458333333336</c:v>
                </c:pt>
                <c:pt idx="9693">
                  <c:v>43499.46875</c:v>
                </c:pt>
                <c:pt idx="9694">
                  <c:v>43499.479166666664</c:v>
                </c:pt>
                <c:pt idx="9695">
                  <c:v>43499.489583333336</c:v>
                </c:pt>
                <c:pt idx="9696">
                  <c:v>43499.5</c:v>
                </c:pt>
                <c:pt idx="9697">
                  <c:v>43499.510416666664</c:v>
                </c:pt>
                <c:pt idx="9698">
                  <c:v>43499.520833333336</c:v>
                </c:pt>
                <c:pt idx="9699">
                  <c:v>43499.53125</c:v>
                </c:pt>
                <c:pt idx="9700">
                  <c:v>43499.541666666664</c:v>
                </c:pt>
                <c:pt idx="9701">
                  <c:v>43499.552083333336</c:v>
                </c:pt>
                <c:pt idx="9702">
                  <c:v>43499.5625</c:v>
                </c:pt>
                <c:pt idx="9703">
                  <c:v>43499.572916666664</c:v>
                </c:pt>
                <c:pt idx="9704">
                  <c:v>43499.583333333336</c:v>
                </c:pt>
                <c:pt idx="9705">
                  <c:v>43499.59375</c:v>
                </c:pt>
                <c:pt idx="9706">
                  <c:v>43499.604166666664</c:v>
                </c:pt>
                <c:pt idx="9707">
                  <c:v>43499.614583333336</c:v>
                </c:pt>
                <c:pt idx="9708">
                  <c:v>43499.625</c:v>
                </c:pt>
                <c:pt idx="9709">
                  <c:v>43499.635416666664</c:v>
                </c:pt>
                <c:pt idx="9710">
                  <c:v>43499.645833333336</c:v>
                </c:pt>
                <c:pt idx="9711">
                  <c:v>43499.65625</c:v>
                </c:pt>
                <c:pt idx="9712">
                  <c:v>43499.666666666664</c:v>
                </c:pt>
                <c:pt idx="9713">
                  <c:v>43499.677083333336</c:v>
                </c:pt>
                <c:pt idx="9714">
                  <c:v>43499.6875</c:v>
                </c:pt>
                <c:pt idx="9715">
                  <c:v>43499.697916666664</c:v>
                </c:pt>
                <c:pt idx="9716">
                  <c:v>43499.708333333336</c:v>
                </c:pt>
                <c:pt idx="9717">
                  <c:v>43499.71875</c:v>
                </c:pt>
                <c:pt idx="9718">
                  <c:v>43499.729166666664</c:v>
                </c:pt>
                <c:pt idx="9719">
                  <c:v>43499.739583333336</c:v>
                </c:pt>
                <c:pt idx="9720">
                  <c:v>43499.75</c:v>
                </c:pt>
                <c:pt idx="9721">
                  <c:v>43499.760416666664</c:v>
                </c:pt>
                <c:pt idx="9722">
                  <c:v>43499.770833333336</c:v>
                </c:pt>
                <c:pt idx="9723">
                  <c:v>43499.78125</c:v>
                </c:pt>
                <c:pt idx="9724">
                  <c:v>43499.791666666664</c:v>
                </c:pt>
                <c:pt idx="9725">
                  <c:v>43499.802083333336</c:v>
                </c:pt>
                <c:pt idx="9726">
                  <c:v>43499.8125</c:v>
                </c:pt>
                <c:pt idx="9727">
                  <c:v>43499.822916666664</c:v>
                </c:pt>
                <c:pt idx="9728">
                  <c:v>43499.833333333336</c:v>
                </c:pt>
                <c:pt idx="9729">
                  <c:v>43499.84375</c:v>
                </c:pt>
                <c:pt idx="9730">
                  <c:v>43499.854166666664</c:v>
                </c:pt>
                <c:pt idx="9731">
                  <c:v>43499.864583333336</c:v>
                </c:pt>
                <c:pt idx="9732">
                  <c:v>43499.875</c:v>
                </c:pt>
                <c:pt idx="9733">
                  <c:v>43499.885416666664</c:v>
                </c:pt>
                <c:pt idx="9734">
                  <c:v>43499.895833333336</c:v>
                </c:pt>
                <c:pt idx="9735">
                  <c:v>43499.90625</c:v>
                </c:pt>
                <c:pt idx="9736">
                  <c:v>43499.916666666664</c:v>
                </c:pt>
                <c:pt idx="9737">
                  <c:v>43499.927083333336</c:v>
                </c:pt>
                <c:pt idx="9738">
                  <c:v>43499.9375</c:v>
                </c:pt>
                <c:pt idx="9739">
                  <c:v>43499.947916666664</c:v>
                </c:pt>
                <c:pt idx="9740">
                  <c:v>43499.958333333336</c:v>
                </c:pt>
                <c:pt idx="9741">
                  <c:v>43499.96875</c:v>
                </c:pt>
                <c:pt idx="9742">
                  <c:v>43499.979166666664</c:v>
                </c:pt>
                <c:pt idx="9743">
                  <c:v>43499.989583333336</c:v>
                </c:pt>
                <c:pt idx="9744">
                  <c:v>43500</c:v>
                </c:pt>
                <c:pt idx="9745">
                  <c:v>43500.010416666664</c:v>
                </c:pt>
                <c:pt idx="9746">
                  <c:v>43500.020833333336</c:v>
                </c:pt>
                <c:pt idx="9747">
                  <c:v>43500.03125</c:v>
                </c:pt>
                <c:pt idx="9748">
                  <c:v>43500.041666666664</c:v>
                </c:pt>
                <c:pt idx="9749">
                  <c:v>43500.052083333336</c:v>
                </c:pt>
                <c:pt idx="9750">
                  <c:v>43500.0625</c:v>
                </c:pt>
                <c:pt idx="9751">
                  <c:v>43500.072916666664</c:v>
                </c:pt>
                <c:pt idx="9752">
                  <c:v>43500.083333333336</c:v>
                </c:pt>
                <c:pt idx="9753">
                  <c:v>43500.09375</c:v>
                </c:pt>
                <c:pt idx="9754">
                  <c:v>43500.104166666664</c:v>
                </c:pt>
                <c:pt idx="9755">
                  <c:v>43500.114583333336</c:v>
                </c:pt>
                <c:pt idx="9756">
                  <c:v>43500.125</c:v>
                </c:pt>
                <c:pt idx="9757">
                  <c:v>43500.135416666664</c:v>
                </c:pt>
                <c:pt idx="9758">
                  <c:v>43500.145833333336</c:v>
                </c:pt>
                <c:pt idx="9759">
                  <c:v>43500.15625</c:v>
                </c:pt>
                <c:pt idx="9760">
                  <c:v>43500.166666666664</c:v>
                </c:pt>
                <c:pt idx="9761">
                  <c:v>43500.177083333336</c:v>
                </c:pt>
                <c:pt idx="9762">
                  <c:v>43500.1875</c:v>
                </c:pt>
                <c:pt idx="9763">
                  <c:v>43500.197916666664</c:v>
                </c:pt>
                <c:pt idx="9764">
                  <c:v>43500.208333333336</c:v>
                </c:pt>
                <c:pt idx="9765">
                  <c:v>43500.21875</c:v>
                </c:pt>
                <c:pt idx="9766">
                  <c:v>43500.229166666664</c:v>
                </c:pt>
                <c:pt idx="9767">
                  <c:v>43500.239583333336</c:v>
                </c:pt>
                <c:pt idx="9768">
                  <c:v>43500.25</c:v>
                </c:pt>
                <c:pt idx="9769">
                  <c:v>43500.260416666664</c:v>
                </c:pt>
                <c:pt idx="9770">
                  <c:v>43500.270833333336</c:v>
                </c:pt>
                <c:pt idx="9771">
                  <c:v>43500.28125</c:v>
                </c:pt>
                <c:pt idx="9772">
                  <c:v>43500.291666666664</c:v>
                </c:pt>
                <c:pt idx="9773">
                  <c:v>43500.302083333336</c:v>
                </c:pt>
                <c:pt idx="9774">
                  <c:v>43500.3125</c:v>
                </c:pt>
                <c:pt idx="9775">
                  <c:v>43500.322916666664</c:v>
                </c:pt>
                <c:pt idx="9776">
                  <c:v>43500.333333333336</c:v>
                </c:pt>
                <c:pt idx="9777">
                  <c:v>43500.34375</c:v>
                </c:pt>
                <c:pt idx="9778">
                  <c:v>43500.354166666664</c:v>
                </c:pt>
                <c:pt idx="9779">
                  <c:v>43500.364583333336</c:v>
                </c:pt>
                <c:pt idx="9780">
                  <c:v>43500.375</c:v>
                </c:pt>
                <c:pt idx="9781">
                  <c:v>43500.385416666664</c:v>
                </c:pt>
                <c:pt idx="9782">
                  <c:v>43500.395833333336</c:v>
                </c:pt>
                <c:pt idx="9783">
                  <c:v>43500.40625</c:v>
                </c:pt>
                <c:pt idx="9784">
                  <c:v>43500.416666666664</c:v>
                </c:pt>
                <c:pt idx="9785">
                  <c:v>43500.427083333336</c:v>
                </c:pt>
                <c:pt idx="9786">
                  <c:v>43500.4375</c:v>
                </c:pt>
                <c:pt idx="9787">
                  <c:v>43500.447916666664</c:v>
                </c:pt>
                <c:pt idx="9788">
                  <c:v>43500.458333333336</c:v>
                </c:pt>
                <c:pt idx="9789">
                  <c:v>43500.46875</c:v>
                </c:pt>
                <c:pt idx="9790">
                  <c:v>43500.479166666664</c:v>
                </c:pt>
                <c:pt idx="9791">
                  <c:v>43500.489583333336</c:v>
                </c:pt>
                <c:pt idx="9792">
                  <c:v>43500.5</c:v>
                </c:pt>
                <c:pt idx="9793">
                  <c:v>43500.510416666664</c:v>
                </c:pt>
                <c:pt idx="9794">
                  <c:v>43500.520833333336</c:v>
                </c:pt>
                <c:pt idx="9795">
                  <c:v>43500.53125</c:v>
                </c:pt>
                <c:pt idx="9796">
                  <c:v>43500.541666666664</c:v>
                </c:pt>
                <c:pt idx="9797">
                  <c:v>43500.552083333336</c:v>
                </c:pt>
                <c:pt idx="9798">
                  <c:v>43500.5625</c:v>
                </c:pt>
                <c:pt idx="9799">
                  <c:v>43500.572916666664</c:v>
                </c:pt>
                <c:pt idx="9800">
                  <c:v>43500.583333333336</c:v>
                </c:pt>
                <c:pt idx="9801">
                  <c:v>43500.59375</c:v>
                </c:pt>
                <c:pt idx="9802">
                  <c:v>43500.604166666664</c:v>
                </c:pt>
                <c:pt idx="9803">
                  <c:v>43500.614583333336</c:v>
                </c:pt>
                <c:pt idx="9804">
                  <c:v>43500.625</c:v>
                </c:pt>
                <c:pt idx="9805">
                  <c:v>43500.635416666664</c:v>
                </c:pt>
                <c:pt idx="9806">
                  <c:v>43500.645833333336</c:v>
                </c:pt>
                <c:pt idx="9807">
                  <c:v>43500.65625</c:v>
                </c:pt>
                <c:pt idx="9808">
                  <c:v>43500.666666666664</c:v>
                </c:pt>
                <c:pt idx="9809">
                  <c:v>43500.677083333336</c:v>
                </c:pt>
                <c:pt idx="9810">
                  <c:v>43500.6875</c:v>
                </c:pt>
                <c:pt idx="9811">
                  <c:v>43500.697916666664</c:v>
                </c:pt>
                <c:pt idx="9812">
                  <c:v>43500.708333333336</c:v>
                </c:pt>
                <c:pt idx="9813">
                  <c:v>43500.71875</c:v>
                </c:pt>
                <c:pt idx="9814">
                  <c:v>43500.729166666664</c:v>
                </c:pt>
                <c:pt idx="9815">
                  <c:v>43500.739583333336</c:v>
                </c:pt>
                <c:pt idx="9816">
                  <c:v>43500.75</c:v>
                </c:pt>
                <c:pt idx="9817">
                  <c:v>43500.760416666664</c:v>
                </c:pt>
                <c:pt idx="9818">
                  <c:v>43500.770833333336</c:v>
                </c:pt>
                <c:pt idx="9819">
                  <c:v>43500.78125</c:v>
                </c:pt>
                <c:pt idx="9820">
                  <c:v>43500.791666666664</c:v>
                </c:pt>
                <c:pt idx="9821">
                  <c:v>43500.802083333336</c:v>
                </c:pt>
                <c:pt idx="9822">
                  <c:v>43500.8125</c:v>
                </c:pt>
                <c:pt idx="9823">
                  <c:v>43500.822916666664</c:v>
                </c:pt>
                <c:pt idx="9824">
                  <c:v>43500.833333333336</c:v>
                </c:pt>
                <c:pt idx="9825">
                  <c:v>43500.84375</c:v>
                </c:pt>
                <c:pt idx="9826">
                  <c:v>43500.854166666664</c:v>
                </c:pt>
                <c:pt idx="9827">
                  <c:v>43500.864583333336</c:v>
                </c:pt>
                <c:pt idx="9828">
                  <c:v>43500.875</c:v>
                </c:pt>
                <c:pt idx="9829">
                  <c:v>43500.885416666664</c:v>
                </c:pt>
                <c:pt idx="9830">
                  <c:v>43500.895833333336</c:v>
                </c:pt>
                <c:pt idx="9831">
                  <c:v>43500.90625</c:v>
                </c:pt>
                <c:pt idx="9832">
                  <c:v>43500.916666666664</c:v>
                </c:pt>
                <c:pt idx="9833">
                  <c:v>43500.927083333336</c:v>
                </c:pt>
                <c:pt idx="9834">
                  <c:v>43500.9375</c:v>
                </c:pt>
                <c:pt idx="9835">
                  <c:v>43500.947916666664</c:v>
                </c:pt>
                <c:pt idx="9836">
                  <c:v>43500.958333333336</c:v>
                </c:pt>
                <c:pt idx="9837">
                  <c:v>43500.96875</c:v>
                </c:pt>
                <c:pt idx="9838">
                  <c:v>43500.979166666664</c:v>
                </c:pt>
                <c:pt idx="9839">
                  <c:v>43500.989583333336</c:v>
                </c:pt>
                <c:pt idx="9840">
                  <c:v>43501</c:v>
                </c:pt>
                <c:pt idx="9841">
                  <c:v>43501.010416666664</c:v>
                </c:pt>
                <c:pt idx="9842">
                  <c:v>43501.020833333336</c:v>
                </c:pt>
                <c:pt idx="9843">
                  <c:v>43501.03125</c:v>
                </c:pt>
                <c:pt idx="9844">
                  <c:v>43501.041666666664</c:v>
                </c:pt>
                <c:pt idx="9845">
                  <c:v>43501.052083333336</c:v>
                </c:pt>
                <c:pt idx="9846">
                  <c:v>43501.0625</c:v>
                </c:pt>
                <c:pt idx="9847">
                  <c:v>43501.072916666664</c:v>
                </c:pt>
                <c:pt idx="9848">
                  <c:v>43501.083333333336</c:v>
                </c:pt>
                <c:pt idx="9849">
                  <c:v>43501.09375</c:v>
                </c:pt>
                <c:pt idx="9850">
                  <c:v>43501.104166666664</c:v>
                </c:pt>
                <c:pt idx="9851">
                  <c:v>43501.114583333336</c:v>
                </c:pt>
                <c:pt idx="9852">
                  <c:v>43501.125</c:v>
                </c:pt>
                <c:pt idx="9853">
                  <c:v>43501.135416666664</c:v>
                </c:pt>
                <c:pt idx="9854">
                  <c:v>43501.145833333336</c:v>
                </c:pt>
                <c:pt idx="9855">
                  <c:v>43501.15625</c:v>
                </c:pt>
                <c:pt idx="9856">
                  <c:v>43501.166666666664</c:v>
                </c:pt>
                <c:pt idx="9857">
                  <c:v>43501.177083333336</c:v>
                </c:pt>
                <c:pt idx="9858">
                  <c:v>43501.1875</c:v>
                </c:pt>
                <c:pt idx="9859">
                  <c:v>43501.197916666664</c:v>
                </c:pt>
                <c:pt idx="9860">
                  <c:v>43501.208333333336</c:v>
                </c:pt>
                <c:pt idx="9861">
                  <c:v>43501.21875</c:v>
                </c:pt>
                <c:pt idx="9862">
                  <c:v>43501.229166666664</c:v>
                </c:pt>
                <c:pt idx="9863">
                  <c:v>43501.239583333336</c:v>
                </c:pt>
                <c:pt idx="9864">
                  <c:v>43501.25</c:v>
                </c:pt>
                <c:pt idx="9865">
                  <c:v>43501.260416666664</c:v>
                </c:pt>
                <c:pt idx="9866">
                  <c:v>43501.270833333336</c:v>
                </c:pt>
                <c:pt idx="9867">
                  <c:v>43501.28125</c:v>
                </c:pt>
                <c:pt idx="9868">
                  <c:v>43501.291666666664</c:v>
                </c:pt>
                <c:pt idx="9869">
                  <c:v>43501.302083333336</c:v>
                </c:pt>
                <c:pt idx="9870">
                  <c:v>43501.3125</c:v>
                </c:pt>
                <c:pt idx="9871">
                  <c:v>43501.322916666664</c:v>
                </c:pt>
                <c:pt idx="9872">
                  <c:v>43501.333333333336</c:v>
                </c:pt>
                <c:pt idx="9873">
                  <c:v>43501.34375</c:v>
                </c:pt>
                <c:pt idx="9874">
                  <c:v>43501.354166666664</c:v>
                </c:pt>
                <c:pt idx="9875">
                  <c:v>43501.364583333336</c:v>
                </c:pt>
                <c:pt idx="9876">
                  <c:v>43501.375</c:v>
                </c:pt>
                <c:pt idx="9877">
                  <c:v>43501.385416666664</c:v>
                </c:pt>
                <c:pt idx="9878">
                  <c:v>43501.395833333336</c:v>
                </c:pt>
                <c:pt idx="9879">
                  <c:v>43501.40625</c:v>
                </c:pt>
                <c:pt idx="9880">
                  <c:v>43501.416666666664</c:v>
                </c:pt>
                <c:pt idx="9881">
                  <c:v>43501.427083333336</c:v>
                </c:pt>
                <c:pt idx="9882">
                  <c:v>43501.4375</c:v>
                </c:pt>
                <c:pt idx="9883">
                  <c:v>43501.447916666664</c:v>
                </c:pt>
                <c:pt idx="9884">
                  <c:v>43501.458333333336</c:v>
                </c:pt>
                <c:pt idx="9885">
                  <c:v>43501.46875</c:v>
                </c:pt>
                <c:pt idx="9886">
                  <c:v>43501.479166666664</c:v>
                </c:pt>
                <c:pt idx="9887">
                  <c:v>43501.489583333336</c:v>
                </c:pt>
                <c:pt idx="9888">
                  <c:v>43501.5</c:v>
                </c:pt>
                <c:pt idx="9889">
                  <c:v>43501.510416666664</c:v>
                </c:pt>
                <c:pt idx="9890">
                  <c:v>43501.520833333336</c:v>
                </c:pt>
                <c:pt idx="9891">
                  <c:v>43501.53125</c:v>
                </c:pt>
                <c:pt idx="9892">
                  <c:v>43501.541666666664</c:v>
                </c:pt>
                <c:pt idx="9893">
                  <c:v>43501.552083333336</c:v>
                </c:pt>
                <c:pt idx="9894">
                  <c:v>43501.5625</c:v>
                </c:pt>
                <c:pt idx="9895">
                  <c:v>43501.572916666664</c:v>
                </c:pt>
                <c:pt idx="9896">
                  <c:v>43501.583333333336</c:v>
                </c:pt>
                <c:pt idx="9897">
                  <c:v>43501.59375</c:v>
                </c:pt>
                <c:pt idx="9898">
                  <c:v>43501.604166666664</c:v>
                </c:pt>
                <c:pt idx="9899">
                  <c:v>43501.614583333336</c:v>
                </c:pt>
                <c:pt idx="9900">
                  <c:v>43501.625</c:v>
                </c:pt>
                <c:pt idx="9901">
                  <c:v>43501.635416666664</c:v>
                </c:pt>
                <c:pt idx="9902">
                  <c:v>43501.645833333336</c:v>
                </c:pt>
                <c:pt idx="9903">
                  <c:v>43501.65625</c:v>
                </c:pt>
                <c:pt idx="9904">
                  <c:v>43501.666666666664</c:v>
                </c:pt>
                <c:pt idx="9905">
                  <c:v>43501.677083333336</c:v>
                </c:pt>
                <c:pt idx="9906">
                  <c:v>43501.6875</c:v>
                </c:pt>
                <c:pt idx="9907">
                  <c:v>43501.697916666664</c:v>
                </c:pt>
                <c:pt idx="9908">
                  <c:v>43501.708333333336</c:v>
                </c:pt>
                <c:pt idx="9909">
                  <c:v>43501.71875</c:v>
                </c:pt>
                <c:pt idx="9910">
                  <c:v>43501.729166666664</c:v>
                </c:pt>
                <c:pt idx="9911">
                  <c:v>43501.739583333336</c:v>
                </c:pt>
                <c:pt idx="9912">
                  <c:v>43501.75</c:v>
                </c:pt>
                <c:pt idx="9913">
                  <c:v>43501.760416666664</c:v>
                </c:pt>
                <c:pt idx="9914">
                  <c:v>43501.770833333336</c:v>
                </c:pt>
                <c:pt idx="9915">
                  <c:v>43501.78125</c:v>
                </c:pt>
                <c:pt idx="9916">
                  <c:v>43501.791666666664</c:v>
                </c:pt>
                <c:pt idx="9917">
                  <c:v>43501.802083333336</c:v>
                </c:pt>
                <c:pt idx="9918">
                  <c:v>43501.8125</c:v>
                </c:pt>
                <c:pt idx="9919">
                  <c:v>43501.822916666664</c:v>
                </c:pt>
                <c:pt idx="9920">
                  <c:v>43501.833333333336</c:v>
                </c:pt>
                <c:pt idx="9921">
                  <c:v>43501.84375</c:v>
                </c:pt>
                <c:pt idx="9922">
                  <c:v>43501.854166666664</c:v>
                </c:pt>
                <c:pt idx="9923">
                  <c:v>43501.864583333336</c:v>
                </c:pt>
                <c:pt idx="9924">
                  <c:v>43501.875</c:v>
                </c:pt>
                <c:pt idx="9925">
                  <c:v>43501.885416666664</c:v>
                </c:pt>
                <c:pt idx="9926">
                  <c:v>43501.895833333336</c:v>
                </c:pt>
                <c:pt idx="9927">
                  <c:v>43501.90625</c:v>
                </c:pt>
                <c:pt idx="9928">
                  <c:v>43501.916666666664</c:v>
                </c:pt>
                <c:pt idx="9929">
                  <c:v>43501.927083333336</c:v>
                </c:pt>
                <c:pt idx="9930">
                  <c:v>43501.9375</c:v>
                </c:pt>
                <c:pt idx="9931">
                  <c:v>43501.947916666664</c:v>
                </c:pt>
                <c:pt idx="9932">
                  <c:v>43501.958333333336</c:v>
                </c:pt>
                <c:pt idx="9933">
                  <c:v>43501.96875</c:v>
                </c:pt>
                <c:pt idx="9934">
                  <c:v>43501.979166666664</c:v>
                </c:pt>
                <c:pt idx="9935">
                  <c:v>43501.989583333336</c:v>
                </c:pt>
                <c:pt idx="9936">
                  <c:v>43502</c:v>
                </c:pt>
                <c:pt idx="9937">
                  <c:v>43502.010416666664</c:v>
                </c:pt>
                <c:pt idx="9938">
                  <c:v>43502.020833333336</c:v>
                </c:pt>
                <c:pt idx="9939">
                  <c:v>43502.03125</c:v>
                </c:pt>
                <c:pt idx="9940">
                  <c:v>43502.041666666664</c:v>
                </c:pt>
                <c:pt idx="9941">
                  <c:v>43502.052083333336</c:v>
                </c:pt>
                <c:pt idx="9942">
                  <c:v>43502.0625</c:v>
                </c:pt>
                <c:pt idx="9943">
                  <c:v>43502.072916666664</c:v>
                </c:pt>
                <c:pt idx="9944">
                  <c:v>43502.083333333336</c:v>
                </c:pt>
                <c:pt idx="9945">
                  <c:v>43502.09375</c:v>
                </c:pt>
                <c:pt idx="9946">
                  <c:v>43502.104166666664</c:v>
                </c:pt>
                <c:pt idx="9947">
                  <c:v>43502.114583333336</c:v>
                </c:pt>
                <c:pt idx="9948">
                  <c:v>43502.125</c:v>
                </c:pt>
                <c:pt idx="9949">
                  <c:v>43502.135416666664</c:v>
                </c:pt>
                <c:pt idx="9950">
                  <c:v>43502.145833333336</c:v>
                </c:pt>
                <c:pt idx="9951">
                  <c:v>43502.15625</c:v>
                </c:pt>
                <c:pt idx="9952">
                  <c:v>43502.166666666664</c:v>
                </c:pt>
                <c:pt idx="9953">
                  <c:v>43502.177083333336</c:v>
                </c:pt>
                <c:pt idx="9954">
                  <c:v>43502.1875</c:v>
                </c:pt>
                <c:pt idx="9955">
                  <c:v>43502.197916666664</c:v>
                </c:pt>
                <c:pt idx="9956">
                  <c:v>43502.208333333336</c:v>
                </c:pt>
                <c:pt idx="9957">
                  <c:v>43502.21875</c:v>
                </c:pt>
                <c:pt idx="9958">
                  <c:v>43502.229166666664</c:v>
                </c:pt>
                <c:pt idx="9959">
                  <c:v>43502.239583333336</c:v>
                </c:pt>
                <c:pt idx="9960">
                  <c:v>43502.25</c:v>
                </c:pt>
                <c:pt idx="9961">
                  <c:v>43502.260416666664</c:v>
                </c:pt>
                <c:pt idx="9962">
                  <c:v>43502.270833333336</c:v>
                </c:pt>
                <c:pt idx="9963">
                  <c:v>43502.28125</c:v>
                </c:pt>
                <c:pt idx="9964">
                  <c:v>43502.291666666664</c:v>
                </c:pt>
                <c:pt idx="9965">
                  <c:v>43502.302083333336</c:v>
                </c:pt>
                <c:pt idx="9966">
                  <c:v>43502.3125</c:v>
                </c:pt>
                <c:pt idx="9967">
                  <c:v>43502.322916666664</c:v>
                </c:pt>
                <c:pt idx="9968">
                  <c:v>43502.333333333336</c:v>
                </c:pt>
                <c:pt idx="9969">
                  <c:v>43502.34375</c:v>
                </c:pt>
                <c:pt idx="9970">
                  <c:v>43502.354166666664</c:v>
                </c:pt>
                <c:pt idx="9971">
                  <c:v>43502.364583333336</c:v>
                </c:pt>
                <c:pt idx="9972">
                  <c:v>43502.375</c:v>
                </c:pt>
                <c:pt idx="9973">
                  <c:v>43502.385416666664</c:v>
                </c:pt>
                <c:pt idx="9974">
                  <c:v>43502.395833333336</c:v>
                </c:pt>
                <c:pt idx="9975">
                  <c:v>43502.40625</c:v>
                </c:pt>
                <c:pt idx="9976">
                  <c:v>43502.416666666664</c:v>
                </c:pt>
                <c:pt idx="9977">
                  <c:v>43502.427083333336</c:v>
                </c:pt>
                <c:pt idx="9978">
                  <c:v>43502.4375</c:v>
                </c:pt>
                <c:pt idx="9979">
                  <c:v>43502.447916666664</c:v>
                </c:pt>
                <c:pt idx="9980">
                  <c:v>43502.458333333336</c:v>
                </c:pt>
                <c:pt idx="9981">
                  <c:v>43502.46875</c:v>
                </c:pt>
                <c:pt idx="9982">
                  <c:v>43502.479166666664</c:v>
                </c:pt>
                <c:pt idx="9983">
                  <c:v>43502.489583333336</c:v>
                </c:pt>
                <c:pt idx="9984">
                  <c:v>43502.5</c:v>
                </c:pt>
                <c:pt idx="9985">
                  <c:v>43502.510416666664</c:v>
                </c:pt>
                <c:pt idx="9986">
                  <c:v>43502.520833333336</c:v>
                </c:pt>
                <c:pt idx="9987">
                  <c:v>43502.53125</c:v>
                </c:pt>
                <c:pt idx="9988">
                  <c:v>43502.541666666664</c:v>
                </c:pt>
                <c:pt idx="9989">
                  <c:v>43502.552083333336</c:v>
                </c:pt>
                <c:pt idx="9990">
                  <c:v>43502.5625</c:v>
                </c:pt>
                <c:pt idx="9991">
                  <c:v>43502.572916666664</c:v>
                </c:pt>
                <c:pt idx="9992">
                  <c:v>43502.583333333336</c:v>
                </c:pt>
                <c:pt idx="9993">
                  <c:v>43502.59375</c:v>
                </c:pt>
                <c:pt idx="9994">
                  <c:v>43502.604166666664</c:v>
                </c:pt>
                <c:pt idx="9995">
                  <c:v>43502.614583333336</c:v>
                </c:pt>
                <c:pt idx="9996">
                  <c:v>43502.625</c:v>
                </c:pt>
                <c:pt idx="9997">
                  <c:v>43502.635416666664</c:v>
                </c:pt>
                <c:pt idx="9998">
                  <c:v>43502.645833333336</c:v>
                </c:pt>
                <c:pt idx="9999">
                  <c:v>43502.65625</c:v>
                </c:pt>
                <c:pt idx="10000">
                  <c:v>43502.666666666664</c:v>
                </c:pt>
                <c:pt idx="10001">
                  <c:v>43502.677083333336</c:v>
                </c:pt>
                <c:pt idx="10002">
                  <c:v>43502.6875</c:v>
                </c:pt>
                <c:pt idx="10003">
                  <c:v>43502.697916666664</c:v>
                </c:pt>
                <c:pt idx="10004">
                  <c:v>43502.708333333336</c:v>
                </c:pt>
                <c:pt idx="10005">
                  <c:v>43502.71875</c:v>
                </c:pt>
                <c:pt idx="10006">
                  <c:v>43502.729166666664</c:v>
                </c:pt>
                <c:pt idx="10007">
                  <c:v>43502.739583333336</c:v>
                </c:pt>
                <c:pt idx="10008">
                  <c:v>43502.75</c:v>
                </c:pt>
                <c:pt idx="10009">
                  <c:v>43502.760416666664</c:v>
                </c:pt>
                <c:pt idx="10010">
                  <c:v>43502.770833333336</c:v>
                </c:pt>
                <c:pt idx="10011">
                  <c:v>43502.78125</c:v>
                </c:pt>
                <c:pt idx="10012">
                  <c:v>43502.791666666664</c:v>
                </c:pt>
                <c:pt idx="10013">
                  <c:v>43502.802083333336</c:v>
                </c:pt>
                <c:pt idx="10014">
                  <c:v>43502.8125</c:v>
                </c:pt>
                <c:pt idx="10015">
                  <c:v>43502.822916666664</c:v>
                </c:pt>
                <c:pt idx="10016">
                  <c:v>43502.833333333336</c:v>
                </c:pt>
                <c:pt idx="10017">
                  <c:v>43502.84375</c:v>
                </c:pt>
                <c:pt idx="10018">
                  <c:v>43502.854166666664</c:v>
                </c:pt>
                <c:pt idx="10019">
                  <c:v>43502.864583333336</c:v>
                </c:pt>
                <c:pt idx="10020">
                  <c:v>43502.875</c:v>
                </c:pt>
                <c:pt idx="10021">
                  <c:v>43502.885416666664</c:v>
                </c:pt>
                <c:pt idx="10022">
                  <c:v>43502.895833333336</c:v>
                </c:pt>
                <c:pt idx="10023">
                  <c:v>43502.90625</c:v>
                </c:pt>
                <c:pt idx="10024">
                  <c:v>43502.916666666664</c:v>
                </c:pt>
                <c:pt idx="10025">
                  <c:v>43502.927083333336</c:v>
                </c:pt>
                <c:pt idx="10026">
                  <c:v>43502.9375</c:v>
                </c:pt>
                <c:pt idx="10027">
                  <c:v>43502.947916666664</c:v>
                </c:pt>
                <c:pt idx="10028">
                  <c:v>43502.958333333336</c:v>
                </c:pt>
                <c:pt idx="10029">
                  <c:v>43502.96875</c:v>
                </c:pt>
                <c:pt idx="10030">
                  <c:v>43502.979166666664</c:v>
                </c:pt>
                <c:pt idx="10031">
                  <c:v>43502.989583333336</c:v>
                </c:pt>
                <c:pt idx="10032">
                  <c:v>43503</c:v>
                </c:pt>
                <c:pt idx="10033">
                  <c:v>43503.010416666664</c:v>
                </c:pt>
                <c:pt idx="10034">
                  <c:v>43503.020833333336</c:v>
                </c:pt>
                <c:pt idx="10035">
                  <c:v>43503.03125</c:v>
                </c:pt>
                <c:pt idx="10036">
                  <c:v>43503.041666666664</c:v>
                </c:pt>
                <c:pt idx="10037">
                  <c:v>43503.052083333336</c:v>
                </c:pt>
                <c:pt idx="10038">
                  <c:v>43503.0625</c:v>
                </c:pt>
                <c:pt idx="10039">
                  <c:v>43503.072916666664</c:v>
                </c:pt>
                <c:pt idx="10040">
                  <c:v>43503.083333333336</c:v>
                </c:pt>
                <c:pt idx="10041">
                  <c:v>43503.09375</c:v>
                </c:pt>
                <c:pt idx="10042">
                  <c:v>43503.104166666664</c:v>
                </c:pt>
                <c:pt idx="10043">
                  <c:v>43503.114583333336</c:v>
                </c:pt>
                <c:pt idx="10044">
                  <c:v>43503.125</c:v>
                </c:pt>
                <c:pt idx="10045">
                  <c:v>43503.135416666664</c:v>
                </c:pt>
                <c:pt idx="10046">
                  <c:v>43503.145833333336</c:v>
                </c:pt>
                <c:pt idx="10047">
                  <c:v>43503.15625</c:v>
                </c:pt>
                <c:pt idx="10048">
                  <c:v>43503.166666666664</c:v>
                </c:pt>
                <c:pt idx="10049">
                  <c:v>43503.177083333336</c:v>
                </c:pt>
                <c:pt idx="10050">
                  <c:v>43503.1875</c:v>
                </c:pt>
                <c:pt idx="10051">
                  <c:v>43503.197916666664</c:v>
                </c:pt>
                <c:pt idx="10052">
                  <c:v>43503.208333333336</c:v>
                </c:pt>
                <c:pt idx="10053">
                  <c:v>43503.21875</c:v>
                </c:pt>
                <c:pt idx="10054">
                  <c:v>43503.229166666664</c:v>
                </c:pt>
                <c:pt idx="10055">
                  <c:v>43503.239583333336</c:v>
                </c:pt>
                <c:pt idx="10056">
                  <c:v>43503.25</c:v>
                </c:pt>
                <c:pt idx="10057">
                  <c:v>43503.260416666664</c:v>
                </c:pt>
                <c:pt idx="10058">
                  <c:v>43503.270833333336</c:v>
                </c:pt>
                <c:pt idx="10059">
                  <c:v>43503.28125</c:v>
                </c:pt>
                <c:pt idx="10060">
                  <c:v>43503.291666666664</c:v>
                </c:pt>
                <c:pt idx="10061">
                  <c:v>43503.302083333336</c:v>
                </c:pt>
                <c:pt idx="10062">
                  <c:v>43503.3125</c:v>
                </c:pt>
                <c:pt idx="10063">
                  <c:v>43503.322916666664</c:v>
                </c:pt>
                <c:pt idx="10064">
                  <c:v>43503.333333333336</c:v>
                </c:pt>
                <c:pt idx="10065">
                  <c:v>43503.34375</c:v>
                </c:pt>
                <c:pt idx="10066">
                  <c:v>43503.354166666664</c:v>
                </c:pt>
                <c:pt idx="10067">
                  <c:v>43503.364583333336</c:v>
                </c:pt>
                <c:pt idx="10068">
                  <c:v>43503.375</c:v>
                </c:pt>
                <c:pt idx="10069">
                  <c:v>43503.385416666664</c:v>
                </c:pt>
                <c:pt idx="10070">
                  <c:v>43503.395833333336</c:v>
                </c:pt>
                <c:pt idx="10071">
                  <c:v>43503.40625</c:v>
                </c:pt>
                <c:pt idx="10072">
                  <c:v>43503.416666666664</c:v>
                </c:pt>
                <c:pt idx="10073">
                  <c:v>43503.427083333336</c:v>
                </c:pt>
                <c:pt idx="10074">
                  <c:v>43503.4375</c:v>
                </c:pt>
                <c:pt idx="10075">
                  <c:v>43503.447916666664</c:v>
                </c:pt>
                <c:pt idx="10076">
                  <c:v>43503.458333333336</c:v>
                </c:pt>
                <c:pt idx="10077">
                  <c:v>43503.46875</c:v>
                </c:pt>
                <c:pt idx="10078">
                  <c:v>43503.479166666664</c:v>
                </c:pt>
                <c:pt idx="10079">
                  <c:v>43503.489583333336</c:v>
                </c:pt>
                <c:pt idx="10080">
                  <c:v>43503.5</c:v>
                </c:pt>
                <c:pt idx="10081">
                  <c:v>43503.510416666664</c:v>
                </c:pt>
                <c:pt idx="10082">
                  <c:v>43503.520833333336</c:v>
                </c:pt>
                <c:pt idx="10083">
                  <c:v>43503.53125</c:v>
                </c:pt>
                <c:pt idx="10084">
                  <c:v>43503.541666666664</c:v>
                </c:pt>
                <c:pt idx="10085">
                  <c:v>43503.552083333336</c:v>
                </c:pt>
                <c:pt idx="10086">
                  <c:v>43503.5625</c:v>
                </c:pt>
                <c:pt idx="10087">
                  <c:v>43503.572916666664</c:v>
                </c:pt>
                <c:pt idx="10088">
                  <c:v>43503.583333333336</c:v>
                </c:pt>
                <c:pt idx="10089">
                  <c:v>43503.59375</c:v>
                </c:pt>
                <c:pt idx="10090">
                  <c:v>43503.604166666664</c:v>
                </c:pt>
                <c:pt idx="10091">
                  <c:v>43503.614583333336</c:v>
                </c:pt>
                <c:pt idx="10092">
                  <c:v>43503.625</c:v>
                </c:pt>
                <c:pt idx="10093">
                  <c:v>43503.635416666664</c:v>
                </c:pt>
                <c:pt idx="10094">
                  <c:v>43503.645833333336</c:v>
                </c:pt>
                <c:pt idx="10095">
                  <c:v>43503.65625</c:v>
                </c:pt>
                <c:pt idx="10096">
                  <c:v>43503.666666666664</c:v>
                </c:pt>
                <c:pt idx="10097">
                  <c:v>43503.677083333336</c:v>
                </c:pt>
                <c:pt idx="10098">
                  <c:v>43503.6875</c:v>
                </c:pt>
                <c:pt idx="10099">
                  <c:v>43503.697916666664</c:v>
                </c:pt>
                <c:pt idx="10100">
                  <c:v>43503.708333333336</c:v>
                </c:pt>
                <c:pt idx="10101">
                  <c:v>43503.71875</c:v>
                </c:pt>
                <c:pt idx="10102">
                  <c:v>43503.729166666664</c:v>
                </c:pt>
                <c:pt idx="10103">
                  <c:v>43503.739583333336</c:v>
                </c:pt>
                <c:pt idx="10104">
                  <c:v>43503.75</c:v>
                </c:pt>
                <c:pt idx="10105">
                  <c:v>43503.760416666664</c:v>
                </c:pt>
                <c:pt idx="10106">
                  <c:v>43503.770833333336</c:v>
                </c:pt>
                <c:pt idx="10107">
                  <c:v>43503.78125</c:v>
                </c:pt>
                <c:pt idx="10108">
                  <c:v>43503.791666666664</c:v>
                </c:pt>
                <c:pt idx="10109">
                  <c:v>43503.802083333336</c:v>
                </c:pt>
                <c:pt idx="10110">
                  <c:v>43503.8125</c:v>
                </c:pt>
                <c:pt idx="10111">
                  <c:v>43503.822916666664</c:v>
                </c:pt>
                <c:pt idx="10112">
                  <c:v>43503.833333333336</c:v>
                </c:pt>
                <c:pt idx="10113">
                  <c:v>43503.84375</c:v>
                </c:pt>
                <c:pt idx="10114">
                  <c:v>43503.854166666664</c:v>
                </c:pt>
                <c:pt idx="10115">
                  <c:v>43503.864583333336</c:v>
                </c:pt>
                <c:pt idx="10116">
                  <c:v>43503.875</c:v>
                </c:pt>
                <c:pt idx="10117">
                  <c:v>43503.885416666664</c:v>
                </c:pt>
                <c:pt idx="10118">
                  <c:v>43503.895833333336</c:v>
                </c:pt>
                <c:pt idx="10119">
                  <c:v>43503.90625</c:v>
                </c:pt>
                <c:pt idx="10120">
                  <c:v>43503.916666666664</c:v>
                </c:pt>
                <c:pt idx="10121">
                  <c:v>43503.927083333336</c:v>
                </c:pt>
                <c:pt idx="10122">
                  <c:v>43503.9375</c:v>
                </c:pt>
                <c:pt idx="10123">
                  <c:v>43503.947916666664</c:v>
                </c:pt>
                <c:pt idx="10124">
                  <c:v>43503.958333333336</c:v>
                </c:pt>
                <c:pt idx="10125">
                  <c:v>43503.96875</c:v>
                </c:pt>
                <c:pt idx="10126">
                  <c:v>43503.979166666664</c:v>
                </c:pt>
                <c:pt idx="10127">
                  <c:v>43503.989583333336</c:v>
                </c:pt>
                <c:pt idx="10128">
                  <c:v>43504</c:v>
                </c:pt>
                <c:pt idx="10129">
                  <c:v>43504.010416666664</c:v>
                </c:pt>
                <c:pt idx="10130">
                  <c:v>43504.020833333336</c:v>
                </c:pt>
                <c:pt idx="10131">
                  <c:v>43504.03125</c:v>
                </c:pt>
                <c:pt idx="10132">
                  <c:v>43504.041666666664</c:v>
                </c:pt>
                <c:pt idx="10133">
                  <c:v>43504.052083333336</c:v>
                </c:pt>
                <c:pt idx="10134">
                  <c:v>43504.0625</c:v>
                </c:pt>
                <c:pt idx="10135">
                  <c:v>43504.072916666664</c:v>
                </c:pt>
                <c:pt idx="10136">
                  <c:v>43504.083333333336</c:v>
                </c:pt>
                <c:pt idx="10137">
                  <c:v>43504.09375</c:v>
                </c:pt>
                <c:pt idx="10138">
                  <c:v>43504.104166666664</c:v>
                </c:pt>
                <c:pt idx="10139">
                  <c:v>43504.114583333336</c:v>
                </c:pt>
                <c:pt idx="10140">
                  <c:v>43504.125</c:v>
                </c:pt>
                <c:pt idx="10141">
                  <c:v>43504.135416666664</c:v>
                </c:pt>
                <c:pt idx="10142">
                  <c:v>43504.145833333336</c:v>
                </c:pt>
                <c:pt idx="10143">
                  <c:v>43504.15625</c:v>
                </c:pt>
                <c:pt idx="10144">
                  <c:v>43504.166666666664</c:v>
                </c:pt>
                <c:pt idx="10145">
                  <c:v>43504.177083333336</c:v>
                </c:pt>
                <c:pt idx="10146">
                  <c:v>43504.1875</c:v>
                </c:pt>
                <c:pt idx="10147">
                  <c:v>43504.197916666664</c:v>
                </c:pt>
                <c:pt idx="10148">
                  <c:v>43504.208333333336</c:v>
                </c:pt>
                <c:pt idx="10149">
                  <c:v>43504.21875</c:v>
                </c:pt>
                <c:pt idx="10150">
                  <c:v>43504.229166666664</c:v>
                </c:pt>
                <c:pt idx="10151">
                  <c:v>43504.239583333336</c:v>
                </c:pt>
                <c:pt idx="10152">
                  <c:v>43504.25</c:v>
                </c:pt>
                <c:pt idx="10153">
                  <c:v>43504.260416666664</c:v>
                </c:pt>
                <c:pt idx="10154">
                  <c:v>43504.270833333336</c:v>
                </c:pt>
                <c:pt idx="10155">
                  <c:v>43504.28125</c:v>
                </c:pt>
                <c:pt idx="10156">
                  <c:v>43504.291666666664</c:v>
                </c:pt>
                <c:pt idx="10157">
                  <c:v>43504.302083333336</c:v>
                </c:pt>
                <c:pt idx="10158">
                  <c:v>43504.3125</c:v>
                </c:pt>
                <c:pt idx="10159">
                  <c:v>43504.322916666664</c:v>
                </c:pt>
                <c:pt idx="10160">
                  <c:v>43504.333333333336</c:v>
                </c:pt>
                <c:pt idx="10161">
                  <c:v>43504.34375</c:v>
                </c:pt>
                <c:pt idx="10162">
                  <c:v>43504.354166666664</c:v>
                </c:pt>
                <c:pt idx="10163">
                  <c:v>43504.364583333336</c:v>
                </c:pt>
                <c:pt idx="10164">
                  <c:v>43504.375</c:v>
                </c:pt>
                <c:pt idx="10165">
                  <c:v>43504.385416666664</c:v>
                </c:pt>
                <c:pt idx="10166">
                  <c:v>43504.395833333336</c:v>
                </c:pt>
                <c:pt idx="10167">
                  <c:v>43504.40625</c:v>
                </c:pt>
                <c:pt idx="10168">
                  <c:v>43504.416666666664</c:v>
                </c:pt>
                <c:pt idx="10169">
                  <c:v>43504.427083333336</c:v>
                </c:pt>
                <c:pt idx="10170">
                  <c:v>43504.4375</c:v>
                </c:pt>
                <c:pt idx="10171">
                  <c:v>43504.447916666664</c:v>
                </c:pt>
                <c:pt idx="10172">
                  <c:v>43504.458333333336</c:v>
                </c:pt>
                <c:pt idx="10173">
                  <c:v>43504.46875</c:v>
                </c:pt>
                <c:pt idx="10174">
                  <c:v>43504.479166666664</c:v>
                </c:pt>
                <c:pt idx="10175">
                  <c:v>43504.489583333336</c:v>
                </c:pt>
                <c:pt idx="10176">
                  <c:v>43504.5</c:v>
                </c:pt>
                <c:pt idx="10177">
                  <c:v>43504.510416666664</c:v>
                </c:pt>
                <c:pt idx="10178">
                  <c:v>43504.520833333336</c:v>
                </c:pt>
                <c:pt idx="10179">
                  <c:v>43504.53125</c:v>
                </c:pt>
                <c:pt idx="10180">
                  <c:v>43504.541666666664</c:v>
                </c:pt>
                <c:pt idx="10181">
                  <c:v>43504.552083333336</c:v>
                </c:pt>
                <c:pt idx="10182">
                  <c:v>43504.5625</c:v>
                </c:pt>
                <c:pt idx="10183">
                  <c:v>43504.572916666664</c:v>
                </c:pt>
                <c:pt idx="10184">
                  <c:v>43504.583333333336</c:v>
                </c:pt>
                <c:pt idx="10185">
                  <c:v>43504.59375</c:v>
                </c:pt>
                <c:pt idx="10186">
                  <c:v>43504.604166666664</c:v>
                </c:pt>
                <c:pt idx="10187">
                  <c:v>43504.614583333336</c:v>
                </c:pt>
                <c:pt idx="10188">
                  <c:v>43504.625</c:v>
                </c:pt>
                <c:pt idx="10189">
                  <c:v>43504.635416666664</c:v>
                </c:pt>
                <c:pt idx="10190">
                  <c:v>43504.645833333336</c:v>
                </c:pt>
                <c:pt idx="10191">
                  <c:v>43504.65625</c:v>
                </c:pt>
                <c:pt idx="10192">
                  <c:v>43504.666666666664</c:v>
                </c:pt>
                <c:pt idx="10193">
                  <c:v>43504.677083333336</c:v>
                </c:pt>
                <c:pt idx="10194">
                  <c:v>43504.6875</c:v>
                </c:pt>
                <c:pt idx="10195">
                  <c:v>43504.697916666664</c:v>
                </c:pt>
                <c:pt idx="10196">
                  <c:v>43504.708333333336</c:v>
                </c:pt>
                <c:pt idx="10197">
                  <c:v>43504.71875</c:v>
                </c:pt>
                <c:pt idx="10198">
                  <c:v>43504.729166666664</c:v>
                </c:pt>
                <c:pt idx="10199">
                  <c:v>43504.739583333336</c:v>
                </c:pt>
                <c:pt idx="10200">
                  <c:v>43504.75</c:v>
                </c:pt>
                <c:pt idx="10201">
                  <c:v>43504.760416666664</c:v>
                </c:pt>
                <c:pt idx="10202">
                  <c:v>43504.770833333336</c:v>
                </c:pt>
                <c:pt idx="10203">
                  <c:v>43504.78125</c:v>
                </c:pt>
                <c:pt idx="10204">
                  <c:v>43504.791666666664</c:v>
                </c:pt>
                <c:pt idx="10205">
                  <c:v>43504.802083333336</c:v>
                </c:pt>
                <c:pt idx="10206">
                  <c:v>43504.8125</c:v>
                </c:pt>
                <c:pt idx="10207">
                  <c:v>43504.822916666664</c:v>
                </c:pt>
                <c:pt idx="10208">
                  <c:v>43504.833333333336</c:v>
                </c:pt>
                <c:pt idx="10209">
                  <c:v>43504.84375</c:v>
                </c:pt>
                <c:pt idx="10210">
                  <c:v>43504.854166666664</c:v>
                </c:pt>
                <c:pt idx="10211">
                  <c:v>43504.864583333336</c:v>
                </c:pt>
                <c:pt idx="10212">
                  <c:v>43504.875</c:v>
                </c:pt>
                <c:pt idx="10213">
                  <c:v>43504.885416666664</c:v>
                </c:pt>
                <c:pt idx="10214">
                  <c:v>43504.895833333336</c:v>
                </c:pt>
                <c:pt idx="10215">
                  <c:v>43504.90625</c:v>
                </c:pt>
                <c:pt idx="10216">
                  <c:v>43504.916666666664</c:v>
                </c:pt>
                <c:pt idx="10217">
                  <c:v>43504.927083333336</c:v>
                </c:pt>
                <c:pt idx="10218">
                  <c:v>43504.9375</c:v>
                </c:pt>
                <c:pt idx="10219">
                  <c:v>43504.947916666664</c:v>
                </c:pt>
                <c:pt idx="10220">
                  <c:v>43504.958333333336</c:v>
                </c:pt>
                <c:pt idx="10221">
                  <c:v>43504.96875</c:v>
                </c:pt>
                <c:pt idx="10222">
                  <c:v>43504.979166666664</c:v>
                </c:pt>
                <c:pt idx="10223">
                  <c:v>43504.989583333336</c:v>
                </c:pt>
                <c:pt idx="10224">
                  <c:v>43505</c:v>
                </c:pt>
                <c:pt idx="10225">
                  <c:v>43505.010416666664</c:v>
                </c:pt>
                <c:pt idx="10226">
                  <c:v>43505.020833333336</c:v>
                </c:pt>
                <c:pt idx="10227">
                  <c:v>43505.03125</c:v>
                </c:pt>
                <c:pt idx="10228">
                  <c:v>43505.041666666664</c:v>
                </c:pt>
                <c:pt idx="10229">
                  <c:v>43505.052083333336</c:v>
                </c:pt>
                <c:pt idx="10230">
                  <c:v>43505.0625</c:v>
                </c:pt>
                <c:pt idx="10231">
                  <c:v>43505.072916666664</c:v>
                </c:pt>
                <c:pt idx="10232">
                  <c:v>43505.083333333336</c:v>
                </c:pt>
                <c:pt idx="10233">
                  <c:v>43505.09375</c:v>
                </c:pt>
                <c:pt idx="10234">
                  <c:v>43505.104166666664</c:v>
                </c:pt>
                <c:pt idx="10235">
                  <c:v>43505.114583333336</c:v>
                </c:pt>
                <c:pt idx="10236">
                  <c:v>43505.125</c:v>
                </c:pt>
                <c:pt idx="10237">
                  <c:v>43505.135416666664</c:v>
                </c:pt>
                <c:pt idx="10238">
                  <c:v>43505.145833333336</c:v>
                </c:pt>
                <c:pt idx="10239">
                  <c:v>43505.15625</c:v>
                </c:pt>
                <c:pt idx="10240">
                  <c:v>43505.166666666664</c:v>
                </c:pt>
                <c:pt idx="10241">
                  <c:v>43505.177083333336</c:v>
                </c:pt>
                <c:pt idx="10242">
                  <c:v>43505.1875</c:v>
                </c:pt>
                <c:pt idx="10243">
                  <c:v>43505.197916666664</c:v>
                </c:pt>
                <c:pt idx="10244">
                  <c:v>43505.208333333336</c:v>
                </c:pt>
                <c:pt idx="10245">
                  <c:v>43505.21875</c:v>
                </c:pt>
                <c:pt idx="10246">
                  <c:v>43505.229166666664</c:v>
                </c:pt>
                <c:pt idx="10247">
                  <c:v>43505.239583333336</c:v>
                </c:pt>
                <c:pt idx="10248">
                  <c:v>43505.25</c:v>
                </c:pt>
                <c:pt idx="10249">
                  <c:v>43505.260416666664</c:v>
                </c:pt>
                <c:pt idx="10250">
                  <c:v>43505.270833333336</c:v>
                </c:pt>
                <c:pt idx="10251">
                  <c:v>43505.28125</c:v>
                </c:pt>
                <c:pt idx="10252">
                  <c:v>43505.291666666664</c:v>
                </c:pt>
                <c:pt idx="10253">
                  <c:v>43505.302083333336</c:v>
                </c:pt>
                <c:pt idx="10254">
                  <c:v>43505.3125</c:v>
                </c:pt>
                <c:pt idx="10255">
                  <c:v>43505.322916666664</c:v>
                </c:pt>
                <c:pt idx="10256">
                  <c:v>43505.333333333336</c:v>
                </c:pt>
                <c:pt idx="10257">
                  <c:v>43505.34375</c:v>
                </c:pt>
                <c:pt idx="10258">
                  <c:v>43505.354166666664</c:v>
                </c:pt>
                <c:pt idx="10259">
                  <c:v>43505.364583333336</c:v>
                </c:pt>
                <c:pt idx="10260">
                  <c:v>43505.375</c:v>
                </c:pt>
                <c:pt idx="10261">
                  <c:v>43505.385416666664</c:v>
                </c:pt>
                <c:pt idx="10262">
                  <c:v>43505.395833333336</c:v>
                </c:pt>
                <c:pt idx="10263">
                  <c:v>43505.40625</c:v>
                </c:pt>
                <c:pt idx="10264">
                  <c:v>43505.416666666664</c:v>
                </c:pt>
                <c:pt idx="10265">
                  <c:v>43505.427083333336</c:v>
                </c:pt>
                <c:pt idx="10266">
                  <c:v>43505.4375</c:v>
                </c:pt>
                <c:pt idx="10267">
                  <c:v>43505.447916666664</c:v>
                </c:pt>
                <c:pt idx="10268">
                  <c:v>43505.458333333336</c:v>
                </c:pt>
                <c:pt idx="10269">
                  <c:v>43505.46875</c:v>
                </c:pt>
                <c:pt idx="10270">
                  <c:v>43505.479166666664</c:v>
                </c:pt>
                <c:pt idx="10271">
                  <c:v>43505.489583333336</c:v>
                </c:pt>
                <c:pt idx="10272">
                  <c:v>43505.5</c:v>
                </c:pt>
                <c:pt idx="10273">
                  <c:v>43505.510416666664</c:v>
                </c:pt>
                <c:pt idx="10274">
                  <c:v>43505.520833333336</c:v>
                </c:pt>
                <c:pt idx="10275">
                  <c:v>43505.53125</c:v>
                </c:pt>
                <c:pt idx="10276">
                  <c:v>43505.541666666664</c:v>
                </c:pt>
                <c:pt idx="10277">
                  <c:v>43505.552083333336</c:v>
                </c:pt>
                <c:pt idx="10278">
                  <c:v>43505.5625</c:v>
                </c:pt>
                <c:pt idx="10279">
                  <c:v>43505.572916666664</c:v>
                </c:pt>
                <c:pt idx="10280">
                  <c:v>43505.583333333336</c:v>
                </c:pt>
                <c:pt idx="10281">
                  <c:v>43505.59375</c:v>
                </c:pt>
                <c:pt idx="10282">
                  <c:v>43505.604166666664</c:v>
                </c:pt>
                <c:pt idx="10283">
                  <c:v>43505.614583333336</c:v>
                </c:pt>
                <c:pt idx="10284">
                  <c:v>43505.625</c:v>
                </c:pt>
                <c:pt idx="10285">
                  <c:v>43505.635416666664</c:v>
                </c:pt>
                <c:pt idx="10286">
                  <c:v>43505.645833333336</c:v>
                </c:pt>
                <c:pt idx="10287">
                  <c:v>43505.65625</c:v>
                </c:pt>
                <c:pt idx="10288">
                  <c:v>43505.666666666664</c:v>
                </c:pt>
                <c:pt idx="10289">
                  <c:v>43505.677083333336</c:v>
                </c:pt>
                <c:pt idx="10290">
                  <c:v>43505.6875</c:v>
                </c:pt>
                <c:pt idx="10291">
                  <c:v>43505.697916666664</c:v>
                </c:pt>
                <c:pt idx="10292">
                  <c:v>43505.708333333336</c:v>
                </c:pt>
                <c:pt idx="10293">
                  <c:v>43505.71875</c:v>
                </c:pt>
                <c:pt idx="10294">
                  <c:v>43505.729166666664</c:v>
                </c:pt>
                <c:pt idx="10295">
                  <c:v>43505.739583333336</c:v>
                </c:pt>
                <c:pt idx="10296">
                  <c:v>43505.75</c:v>
                </c:pt>
                <c:pt idx="10297">
                  <c:v>43505.760416666664</c:v>
                </c:pt>
                <c:pt idx="10298">
                  <c:v>43505.770833333336</c:v>
                </c:pt>
                <c:pt idx="10299">
                  <c:v>43505.78125</c:v>
                </c:pt>
                <c:pt idx="10300">
                  <c:v>43505.791666666664</c:v>
                </c:pt>
                <c:pt idx="10301">
                  <c:v>43505.802083333336</c:v>
                </c:pt>
                <c:pt idx="10302">
                  <c:v>43505.8125</c:v>
                </c:pt>
                <c:pt idx="10303">
                  <c:v>43505.822916666664</c:v>
                </c:pt>
                <c:pt idx="10304">
                  <c:v>43505.833333333336</c:v>
                </c:pt>
                <c:pt idx="10305">
                  <c:v>43505.84375</c:v>
                </c:pt>
                <c:pt idx="10306">
                  <c:v>43505.854166666664</c:v>
                </c:pt>
                <c:pt idx="10307">
                  <c:v>43505.864583333336</c:v>
                </c:pt>
                <c:pt idx="10308">
                  <c:v>43505.875</c:v>
                </c:pt>
                <c:pt idx="10309">
                  <c:v>43505.885416666664</c:v>
                </c:pt>
                <c:pt idx="10310">
                  <c:v>43505.895833333336</c:v>
                </c:pt>
                <c:pt idx="10311">
                  <c:v>43505.90625</c:v>
                </c:pt>
                <c:pt idx="10312">
                  <c:v>43505.916666666664</c:v>
                </c:pt>
                <c:pt idx="10313">
                  <c:v>43505.927083333336</c:v>
                </c:pt>
                <c:pt idx="10314">
                  <c:v>43505.9375</c:v>
                </c:pt>
                <c:pt idx="10315">
                  <c:v>43505.947916666664</c:v>
                </c:pt>
                <c:pt idx="10316">
                  <c:v>43505.958333333336</c:v>
                </c:pt>
                <c:pt idx="10317">
                  <c:v>43505.96875</c:v>
                </c:pt>
                <c:pt idx="10318">
                  <c:v>43505.979166666664</c:v>
                </c:pt>
                <c:pt idx="10319">
                  <c:v>43505.989583333336</c:v>
                </c:pt>
                <c:pt idx="10320">
                  <c:v>43506</c:v>
                </c:pt>
                <c:pt idx="10321">
                  <c:v>43506.010416666664</c:v>
                </c:pt>
                <c:pt idx="10322">
                  <c:v>43506.020833333336</c:v>
                </c:pt>
                <c:pt idx="10323">
                  <c:v>43506.03125</c:v>
                </c:pt>
                <c:pt idx="10324">
                  <c:v>43506.041666666664</c:v>
                </c:pt>
                <c:pt idx="10325">
                  <c:v>43506.052083333336</c:v>
                </c:pt>
                <c:pt idx="10326">
                  <c:v>43506.0625</c:v>
                </c:pt>
                <c:pt idx="10327">
                  <c:v>43506.072916666664</c:v>
                </c:pt>
                <c:pt idx="10328">
                  <c:v>43506.083333333336</c:v>
                </c:pt>
                <c:pt idx="10329">
                  <c:v>43506.09375</c:v>
                </c:pt>
                <c:pt idx="10330">
                  <c:v>43506.104166666664</c:v>
                </c:pt>
                <c:pt idx="10331">
                  <c:v>43506.114583333336</c:v>
                </c:pt>
                <c:pt idx="10332">
                  <c:v>43506.125</c:v>
                </c:pt>
                <c:pt idx="10333">
                  <c:v>43506.135416666664</c:v>
                </c:pt>
                <c:pt idx="10334">
                  <c:v>43506.145833333336</c:v>
                </c:pt>
                <c:pt idx="10335">
                  <c:v>43506.15625</c:v>
                </c:pt>
                <c:pt idx="10336">
                  <c:v>43506.166666666664</c:v>
                </c:pt>
                <c:pt idx="10337">
                  <c:v>43506.177083333336</c:v>
                </c:pt>
                <c:pt idx="10338">
                  <c:v>43506.1875</c:v>
                </c:pt>
                <c:pt idx="10339">
                  <c:v>43506.197916666664</c:v>
                </c:pt>
                <c:pt idx="10340">
                  <c:v>43506.208333333336</c:v>
                </c:pt>
                <c:pt idx="10341">
                  <c:v>43506.21875</c:v>
                </c:pt>
                <c:pt idx="10342">
                  <c:v>43506.229166666664</c:v>
                </c:pt>
                <c:pt idx="10343">
                  <c:v>43506.239583333336</c:v>
                </c:pt>
                <c:pt idx="10344">
                  <c:v>43506.25</c:v>
                </c:pt>
                <c:pt idx="10345">
                  <c:v>43506.260416666664</c:v>
                </c:pt>
                <c:pt idx="10346">
                  <c:v>43506.270833333336</c:v>
                </c:pt>
                <c:pt idx="10347">
                  <c:v>43506.28125</c:v>
                </c:pt>
                <c:pt idx="10348">
                  <c:v>43506.291666666664</c:v>
                </c:pt>
                <c:pt idx="10349">
                  <c:v>43506.302083333336</c:v>
                </c:pt>
                <c:pt idx="10350">
                  <c:v>43506.3125</c:v>
                </c:pt>
                <c:pt idx="10351">
                  <c:v>43506.322916666664</c:v>
                </c:pt>
                <c:pt idx="10352">
                  <c:v>43506.333333333336</c:v>
                </c:pt>
                <c:pt idx="10353">
                  <c:v>43506.34375</c:v>
                </c:pt>
                <c:pt idx="10354">
                  <c:v>43506.354166666664</c:v>
                </c:pt>
                <c:pt idx="10355">
                  <c:v>43506.364583333336</c:v>
                </c:pt>
                <c:pt idx="10356">
                  <c:v>43506.375</c:v>
                </c:pt>
                <c:pt idx="10357">
                  <c:v>43506.385416666664</c:v>
                </c:pt>
                <c:pt idx="10358">
                  <c:v>43506.395833333336</c:v>
                </c:pt>
                <c:pt idx="10359">
                  <c:v>43506.40625</c:v>
                </c:pt>
                <c:pt idx="10360">
                  <c:v>43506.416666666664</c:v>
                </c:pt>
                <c:pt idx="10361">
                  <c:v>43506.427083333336</c:v>
                </c:pt>
                <c:pt idx="10362">
                  <c:v>43506.4375</c:v>
                </c:pt>
                <c:pt idx="10363">
                  <c:v>43506.447916666664</c:v>
                </c:pt>
                <c:pt idx="10364">
                  <c:v>43506.458333333336</c:v>
                </c:pt>
                <c:pt idx="10365">
                  <c:v>43506.46875</c:v>
                </c:pt>
                <c:pt idx="10366">
                  <c:v>43506.479166666664</c:v>
                </c:pt>
                <c:pt idx="10367">
                  <c:v>43506.489583333336</c:v>
                </c:pt>
                <c:pt idx="10368">
                  <c:v>43506.5</c:v>
                </c:pt>
                <c:pt idx="10369">
                  <c:v>43506.510416666664</c:v>
                </c:pt>
                <c:pt idx="10370">
                  <c:v>43506.520833333336</c:v>
                </c:pt>
                <c:pt idx="10371">
                  <c:v>43506.53125</c:v>
                </c:pt>
                <c:pt idx="10372">
                  <c:v>43506.541666666664</c:v>
                </c:pt>
                <c:pt idx="10373">
                  <c:v>43506.552083333336</c:v>
                </c:pt>
                <c:pt idx="10374">
                  <c:v>43506.5625</c:v>
                </c:pt>
                <c:pt idx="10375">
                  <c:v>43506.572916666664</c:v>
                </c:pt>
                <c:pt idx="10376">
                  <c:v>43506.583333333336</c:v>
                </c:pt>
                <c:pt idx="10377">
                  <c:v>43506.59375</c:v>
                </c:pt>
                <c:pt idx="10378">
                  <c:v>43506.604166666664</c:v>
                </c:pt>
                <c:pt idx="10379">
                  <c:v>43506.614583333336</c:v>
                </c:pt>
                <c:pt idx="10380">
                  <c:v>43506.625</c:v>
                </c:pt>
                <c:pt idx="10381">
                  <c:v>43506.635416666664</c:v>
                </c:pt>
                <c:pt idx="10382">
                  <c:v>43506.645833333336</c:v>
                </c:pt>
                <c:pt idx="10383">
                  <c:v>43506.65625</c:v>
                </c:pt>
                <c:pt idx="10384">
                  <c:v>43506.666666666664</c:v>
                </c:pt>
                <c:pt idx="10385">
                  <c:v>43506.677083333336</c:v>
                </c:pt>
                <c:pt idx="10386">
                  <c:v>43506.6875</c:v>
                </c:pt>
                <c:pt idx="10387">
                  <c:v>43506.697916666664</c:v>
                </c:pt>
                <c:pt idx="10388">
                  <c:v>43506.708333333336</c:v>
                </c:pt>
                <c:pt idx="10389">
                  <c:v>43506.71875</c:v>
                </c:pt>
                <c:pt idx="10390">
                  <c:v>43506.729166666664</c:v>
                </c:pt>
                <c:pt idx="10391">
                  <c:v>43506.739583333336</c:v>
                </c:pt>
                <c:pt idx="10392">
                  <c:v>43506.75</c:v>
                </c:pt>
                <c:pt idx="10393">
                  <c:v>43506.760416666664</c:v>
                </c:pt>
                <c:pt idx="10394">
                  <c:v>43506.770833333336</c:v>
                </c:pt>
                <c:pt idx="10395">
                  <c:v>43506.78125</c:v>
                </c:pt>
                <c:pt idx="10396">
                  <c:v>43506.791666666664</c:v>
                </c:pt>
                <c:pt idx="10397">
                  <c:v>43506.802083333336</c:v>
                </c:pt>
                <c:pt idx="10398">
                  <c:v>43506.8125</c:v>
                </c:pt>
                <c:pt idx="10399">
                  <c:v>43506.822916666664</c:v>
                </c:pt>
                <c:pt idx="10400">
                  <c:v>43506.833333333336</c:v>
                </c:pt>
                <c:pt idx="10401">
                  <c:v>43506.84375</c:v>
                </c:pt>
                <c:pt idx="10402">
                  <c:v>43506.854166666664</c:v>
                </c:pt>
                <c:pt idx="10403">
                  <c:v>43506.864583333336</c:v>
                </c:pt>
                <c:pt idx="10404">
                  <c:v>43506.875</c:v>
                </c:pt>
                <c:pt idx="10405">
                  <c:v>43506.885416666664</c:v>
                </c:pt>
                <c:pt idx="10406">
                  <c:v>43506.895833333336</c:v>
                </c:pt>
                <c:pt idx="10407">
                  <c:v>43506.90625</c:v>
                </c:pt>
                <c:pt idx="10408">
                  <c:v>43506.916666666664</c:v>
                </c:pt>
                <c:pt idx="10409">
                  <c:v>43506.927083333336</c:v>
                </c:pt>
                <c:pt idx="10410">
                  <c:v>43506.9375</c:v>
                </c:pt>
                <c:pt idx="10411">
                  <c:v>43506.947916666664</c:v>
                </c:pt>
                <c:pt idx="10412">
                  <c:v>43506.958333333336</c:v>
                </c:pt>
                <c:pt idx="10413">
                  <c:v>43506.96875</c:v>
                </c:pt>
                <c:pt idx="10414">
                  <c:v>43506.979166666664</c:v>
                </c:pt>
                <c:pt idx="10415">
                  <c:v>43506.989583333336</c:v>
                </c:pt>
                <c:pt idx="10416">
                  <c:v>43507</c:v>
                </c:pt>
                <c:pt idx="10417">
                  <c:v>43507.010416666664</c:v>
                </c:pt>
                <c:pt idx="10418">
                  <c:v>43507.020833333336</c:v>
                </c:pt>
                <c:pt idx="10419">
                  <c:v>43507.03125</c:v>
                </c:pt>
                <c:pt idx="10420">
                  <c:v>43507.041666666664</c:v>
                </c:pt>
                <c:pt idx="10421">
                  <c:v>43507.052083333336</c:v>
                </c:pt>
                <c:pt idx="10422">
                  <c:v>43507.0625</c:v>
                </c:pt>
                <c:pt idx="10423">
                  <c:v>43507.072916666664</c:v>
                </c:pt>
                <c:pt idx="10424">
                  <c:v>43507.083333333336</c:v>
                </c:pt>
                <c:pt idx="10425">
                  <c:v>43507.09375</c:v>
                </c:pt>
                <c:pt idx="10426">
                  <c:v>43507.104166666664</c:v>
                </c:pt>
                <c:pt idx="10427">
                  <c:v>43507.114583333336</c:v>
                </c:pt>
                <c:pt idx="10428">
                  <c:v>43507.125</c:v>
                </c:pt>
                <c:pt idx="10429">
                  <c:v>43507.135416666664</c:v>
                </c:pt>
                <c:pt idx="10430">
                  <c:v>43507.145833333336</c:v>
                </c:pt>
                <c:pt idx="10431">
                  <c:v>43507.15625</c:v>
                </c:pt>
                <c:pt idx="10432">
                  <c:v>43507.166666666664</c:v>
                </c:pt>
                <c:pt idx="10433">
                  <c:v>43507.177083333336</c:v>
                </c:pt>
                <c:pt idx="10434">
                  <c:v>43507.1875</c:v>
                </c:pt>
                <c:pt idx="10435">
                  <c:v>43507.197916666664</c:v>
                </c:pt>
                <c:pt idx="10436">
                  <c:v>43507.208333333336</c:v>
                </c:pt>
                <c:pt idx="10437">
                  <c:v>43507.21875</c:v>
                </c:pt>
                <c:pt idx="10438">
                  <c:v>43507.229166666664</c:v>
                </c:pt>
                <c:pt idx="10439">
                  <c:v>43507.239583333336</c:v>
                </c:pt>
                <c:pt idx="10440">
                  <c:v>43507.25</c:v>
                </c:pt>
                <c:pt idx="10441">
                  <c:v>43507.260416666664</c:v>
                </c:pt>
                <c:pt idx="10442">
                  <c:v>43507.270833333336</c:v>
                </c:pt>
                <c:pt idx="10443">
                  <c:v>43507.28125</c:v>
                </c:pt>
                <c:pt idx="10444">
                  <c:v>43507.291666666664</c:v>
                </c:pt>
                <c:pt idx="10445">
                  <c:v>43507.302083333336</c:v>
                </c:pt>
                <c:pt idx="10446">
                  <c:v>43507.3125</c:v>
                </c:pt>
                <c:pt idx="10447">
                  <c:v>43507.322916666664</c:v>
                </c:pt>
                <c:pt idx="10448">
                  <c:v>43507.333333333336</c:v>
                </c:pt>
                <c:pt idx="10449">
                  <c:v>43507.34375</c:v>
                </c:pt>
                <c:pt idx="10450">
                  <c:v>43507.354166666664</c:v>
                </c:pt>
                <c:pt idx="10451">
                  <c:v>43507.364583333336</c:v>
                </c:pt>
                <c:pt idx="10452">
                  <c:v>43507.375</c:v>
                </c:pt>
                <c:pt idx="10453">
                  <c:v>43507.385416666664</c:v>
                </c:pt>
                <c:pt idx="10454">
                  <c:v>43507.395833333336</c:v>
                </c:pt>
                <c:pt idx="10455">
                  <c:v>43507.40625</c:v>
                </c:pt>
                <c:pt idx="10456">
                  <c:v>43507.416666666664</c:v>
                </c:pt>
                <c:pt idx="10457">
                  <c:v>43507.427083333336</c:v>
                </c:pt>
                <c:pt idx="10458">
                  <c:v>43507.4375</c:v>
                </c:pt>
                <c:pt idx="10459">
                  <c:v>43507.447916666664</c:v>
                </c:pt>
                <c:pt idx="10460">
                  <c:v>43507.458333333336</c:v>
                </c:pt>
                <c:pt idx="10461">
                  <c:v>43507.46875</c:v>
                </c:pt>
                <c:pt idx="10462">
                  <c:v>43507.479166666664</c:v>
                </c:pt>
                <c:pt idx="10463">
                  <c:v>43507.489583333336</c:v>
                </c:pt>
                <c:pt idx="10464">
                  <c:v>43507.5</c:v>
                </c:pt>
                <c:pt idx="10465">
                  <c:v>43507.510416666664</c:v>
                </c:pt>
                <c:pt idx="10466">
                  <c:v>43507.520833333336</c:v>
                </c:pt>
                <c:pt idx="10467">
                  <c:v>43507.53125</c:v>
                </c:pt>
                <c:pt idx="10468">
                  <c:v>43507.541666666664</c:v>
                </c:pt>
                <c:pt idx="10469">
                  <c:v>43507.552083333336</c:v>
                </c:pt>
                <c:pt idx="10470">
                  <c:v>43507.5625</c:v>
                </c:pt>
                <c:pt idx="10471">
                  <c:v>43507.572916666664</c:v>
                </c:pt>
                <c:pt idx="10472">
                  <c:v>43507.583333333336</c:v>
                </c:pt>
                <c:pt idx="10473">
                  <c:v>43507.59375</c:v>
                </c:pt>
                <c:pt idx="10474">
                  <c:v>43507.604166666664</c:v>
                </c:pt>
                <c:pt idx="10475">
                  <c:v>43507.614583333336</c:v>
                </c:pt>
                <c:pt idx="10476">
                  <c:v>43507.625</c:v>
                </c:pt>
                <c:pt idx="10477">
                  <c:v>43507.635416666664</c:v>
                </c:pt>
                <c:pt idx="10478">
                  <c:v>43507.645833333336</c:v>
                </c:pt>
                <c:pt idx="10479">
                  <c:v>43507.65625</c:v>
                </c:pt>
                <c:pt idx="10480">
                  <c:v>43507.666666666664</c:v>
                </c:pt>
                <c:pt idx="10481">
                  <c:v>43507.677083333336</c:v>
                </c:pt>
                <c:pt idx="10482">
                  <c:v>43507.6875</c:v>
                </c:pt>
                <c:pt idx="10483">
                  <c:v>43507.697916666664</c:v>
                </c:pt>
                <c:pt idx="10484">
                  <c:v>43507.708333333336</c:v>
                </c:pt>
                <c:pt idx="10485">
                  <c:v>43507.71875</c:v>
                </c:pt>
                <c:pt idx="10486">
                  <c:v>43507.729166666664</c:v>
                </c:pt>
                <c:pt idx="10487">
                  <c:v>43507.739583333336</c:v>
                </c:pt>
                <c:pt idx="10488">
                  <c:v>43507.75</c:v>
                </c:pt>
                <c:pt idx="10489">
                  <c:v>43507.760416666664</c:v>
                </c:pt>
                <c:pt idx="10490">
                  <c:v>43507.770833333336</c:v>
                </c:pt>
                <c:pt idx="10491">
                  <c:v>43507.78125</c:v>
                </c:pt>
                <c:pt idx="10492">
                  <c:v>43507.791666666664</c:v>
                </c:pt>
                <c:pt idx="10493">
                  <c:v>43507.802083333336</c:v>
                </c:pt>
                <c:pt idx="10494">
                  <c:v>43507.8125</c:v>
                </c:pt>
                <c:pt idx="10495">
                  <c:v>43507.822916666664</c:v>
                </c:pt>
                <c:pt idx="10496">
                  <c:v>43507.833333333336</c:v>
                </c:pt>
                <c:pt idx="10497">
                  <c:v>43507.84375</c:v>
                </c:pt>
                <c:pt idx="10498">
                  <c:v>43507.854166666664</c:v>
                </c:pt>
                <c:pt idx="10499">
                  <c:v>43507.864583333336</c:v>
                </c:pt>
                <c:pt idx="10500">
                  <c:v>43507.875</c:v>
                </c:pt>
                <c:pt idx="10501">
                  <c:v>43507.885416666664</c:v>
                </c:pt>
                <c:pt idx="10502">
                  <c:v>43507.895833333336</c:v>
                </c:pt>
                <c:pt idx="10503">
                  <c:v>43507.90625</c:v>
                </c:pt>
                <c:pt idx="10504">
                  <c:v>43507.916666666664</c:v>
                </c:pt>
                <c:pt idx="10505">
                  <c:v>43507.927083333336</c:v>
                </c:pt>
                <c:pt idx="10506">
                  <c:v>43507.9375</c:v>
                </c:pt>
                <c:pt idx="10507">
                  <c:v>43507.947916666664</c:v>
                </c:pt>
                <c:pt idx="10508">
                  <c:v>43507.958333333336</c:v>
                </c:pt>
                <c:pt idx="10509">
                  <c:v>43507.96875</c:v>
                </c:pt>
                <c:pt idx="10510">
                  <c:v>43507.979166666664</c:v>
                </c:pt>
                <c:pt idx="10511">
                  <c:v>43507.989583333336</c:v>
                </c:pt>
                <c:pt idx="10512">
                  <c:v>43508</c:v>
                </c:pt>
                <c:pt idx="10513">
                  <c:v>43508.010416666664</c:v>
                </c:pt>
                <c:pt idx="10514">
                  <c:v>43508.020833333336</c:v>
                </c:pt>
                <c:pt idx="10515">
                  <c:v>43508.03125</c:v>
                </c:pt>
                <c:pt idx="10516">
                  <c:v>43508.041666666664</c:v>
                </c:pt>
                <c:pt idx="10517">
                  <c:v>43508.052083333336</c:v>
                </c:pt>
                <c:pt idx="10518">
                  <c:v>43508.0625</c:v>
                </c:pt>
                <c:pt idx="10519">
                  <c:v>43508.072916666664</c:v>
                </c:pt>
                <c:pt idx="10520">
                  <c:v>43508.083333333336</c:v>
                </c:pt>
                <c:pt idx="10521">
                  <c:v>43508.09375</c:v>
                </c:pt>
                <c:pt idx="10522">
                  <c:v>43508.104166666664</c:v>
                </c:pt>
                <c:pt idx="10523">
                  <c:v>43508.114583333336</c:v>
                </c:pt>
                <c:pt idx="10524">
                  <c:v>43508.125</c:v>
                </c:pt>
                <c:pt idx="10525">
                  <c:v>43508.135416666664</c:v>
                </c:pt>
                <c:pt idx="10526">
                  <c:v>43508.145833333336</c:v>
                </c:pt>
                <c:pt idx="10527">
                  <c:v>43508.15625</c:v>
                </c:pt>
                <c:pt idx="10528">
                  <c:v>43508.166666666664</c:v>
                </c:pt>
                <c:pt idx="10529">
                  <c:v>43508.177083333336</c:v>
                </c:pt>
                <c:pt idx="10530">
                  <c:v>43508.1875</c:v>
                </c:pt>
                <c:pt idx="10531">
                  <c:v>43508.197916666664</c:v>
                </c:pt>
                <c:pt idx="10532">
                  <c:v>43508.208333333336</c:v>
                </c:pt>
                <c:pt idx="10533">
                  <c:v>43508.21875</c:v>
                </c:pt>
                <c:pt idx="10534">
                  <c:v>43508.229166666664</c:v>
                </c:pt>
                <c:pt idx="10535">
                  <c:v>43508.239583333336</c:v>
                </c:pt>
                <c:pt idx="10536">
                  <c:v>43508.25</c:v>
                </c:pt>
                <c:pt idx="10537">
                  <c:v>43508.260416666664</c:v>
                </c:pt>
                <c:pt idx="10538">
                  <c:v>43508.270833333336</c:v>
                </c:pt>
                <c:pt idx="10539">
                  <c:v>43508.28125</c:v>
                </c:pt>
                <c:pt idx="10540">
                  <c:v>43508.291666666664</c:v>
                </c:pt>
                <c:pt idx="10541">
                  <c:v>43508.302083333336</c:v>
                </c:pt>
                <c:pt idx="10542">
                  <c:v>43508.3125</c:v>
                </c:pt>
                <c:pt idx="10543">
                  <c:v>43508.322916666664</c:v>
                </c:pt>
                <c:pt idx="10544">
                  <c:v>43508.333333333336</c:v>
                </c:pt>
                <c:pt idx="10545">
                  <c:v>43508.34375</c:v>
                </c:pt>
                <c:pt idx="10546">
                  <c:v>43508.354166666664</c:v>
                </c:pt>
                <c:pt idx="10547">
                  <c:v>43508.364583333336</c:v>
                </c:pt>
                <c:pt idx="10548">
                  <c:v>43508.375</c:v>
                </c:pt>
                <c:pt idx="10549">
                  <c:v>43508.385416666664</c:v>
                </c:pt>
                <c:pt idx="10550">
                  <c:v>43508.395833333336</c:v>
                </c:pt>
                <c:pt idx="10551">
                  <c:v>43508.40625</c:v>
                </c:pt>
                <c:pt idx="10552">
                  <c:v>43508.416666666664</c:v>
                </c:pt>
                <c:pt idx="10553">
                  <c:v>43508.427083333336</c:v>
                </c:pt>
                <c:pt idx="10554">
                  <c:v>43508.4375</c:v>
                </c:pt>
                <c:pt idx="10555">
                  <c:v>43508.447916666664</c:v>
                </c:pt>
                <c:pt idx="10556">
                  <c:v>43508.458333333336</c:v>
                </c:pt>
                <c:pt idx="10557">
                  <c:v>43508.46875</c:v>
                </c:pt>
                <c:pt idx="10558">
                  <c:v>43508.479166666664</c:v>
                </c:pt>
                <c:pt idx="10559">
                  <c:v>43508.489583333336</c:v>
                </c:pt>
                <c:pt idx="10560">
                  <c:v>43508.5</c:v>
                </c:pt>
                <c:pt idx="10561">
                  <c:v>43508.510416666664</c:v>
                </c:pt>
                <c:pt idx="10562">
                  <c:v>43508.520833333336</c:v>
                </c:pt>
                <c:pt idx="10563">
                  <c:v>43508.53125</c:v>
                </c:pt>
                <c:pt idx="10564">
                  <c:v>43508.541666666664</c:v>
                </c:pt>
                <c:pt idx="10565">
                  <c:v>43508.552083333336</c:v>
                </c:pt>
                <c:pt idx="10566">
                  <c:v>43508.5625</c:v>
                </c:pt>
                <c:pt idx="10567">
                  <c:v>43508.572916666664</c:v>
                </c:pt>
                <c:pt idx="10568">
                  <c:v>43508.583333333336</c:v>
                </c:pt>
                <c:pt idx="10569">
                  <c:v>43508.59375</c:v>
                </c:pt>
                <c:pt idx="10570">
                  <c:v>43508.604166666664</c:v>
                </c:pt>
                <c:pt idx="10571">
                  <c:v>43508.614583333336</c:v>
                </c:pt>
                <c:pt idx="10572">
                  <c:v>43508.625</c:v>
                </c:pt>
                <c:pt idx="10573">
                  <c:v>43508.635416666664</c:v>
                </c:pt>
                <c:pt idx="10574">
                  <c:v>43508.645833333336</c:v>
                </c:pt>
                <c:pt idx="10575">
                  <c:v>43508.65625</c:v>
                </c:pt>
                <c:pt idx="10576">
                  <c:v>43508.666666666664</c:v>
                </c:pt>
                <c:pt idx="10577">
                  <c:v>43508.677083333336</c:v>
                </c:pt>
                <c:pt idx="10578">
                  <c:v>43508.6875</c:v>
                </c:pt>
                <c:pt idx="10579">
                  <c:v>43508.697916666664</c:v>
                </c:pt>
                <c:pt idx="10580">
                  <c:v>43508.708333333336</c:v>
                </c:pt>
                <c:pt idx="10581">
                  <c:v>43508.71875</c:v>
                </c:pt>
                <c:pt idx="10582">
                  <c:v>43508.729166666664</c:v>
                </c:pt>
                <c:pt idx="10583">
                  <c:v>43508.739583333336</c:v>
                </c:pt>
                <c:pt idx="10584">
                  <c:v>43508.75</c:v>
                </c:pt>
                <c:pt idx="10585">
                  <c:v>43508.760416666664</c:v>
                </c:pt>
                <c:pt idx="10586">
                  <c:v>43508.770833333336</c:v>
                </c:pt>
                <c:pt idx="10587">
                  <c:v>43508.78125</c:v>
                </c:pt>
                <c:pt idx="10588">
                  <c:v>43508.791666666664</c:v>
                </c:pt>
                <c:pt idx="10589">
                  <c:v>43508.802083333336</c:v>
                </c:pt>
                <c:pt idx="10590">
                  <c:v>43508.8125</c:v>
                </c:pt>
                <c:pt idx="10591">
                  <c:v>43508.822916666664</c:v>
                </c:pt>
                <c:pt idx="10592">
                  <c:v>43508.833333333336</c:v>
                </c:pt>
                <c:pt idx="10593">
                  <c:v>43508.84375</c:v>
                </c:pt>
                <c:pt idx="10594">
                  <c:v>43508.854166666664</c:v>
                </c:pt>
                <c:pt idx="10595">
                  <c:v>43508.864583333336</c:v>
                </c:pt>
                <c:pt idx="10596">
                  <c:v>43508.875</c:v>
                </c:pt>
                <c:pt idx="10597">
                  <c:v>43508.885416666664</c:v>
                </c:pt>
                <c:pt idx="10598">
                  <c:v>43508.895833333336</c:v>
                </c:pt>
                <c:pt idx="10599">
                  <c:v>43508.90625</c:v>
                </c:pt>
                <c:pt idx="10600">
                  <c:v>43508.916666666664</c:v>
                </c:pt>
                <c:pt idx="10601">
                  <c:v>43508.927083333336</c:v>
                </c:pt>
                <c:pt idx="10602">
                  <c:v>43508.9375</c:v>
                </c:pt>
                <c:pt idx="10603">
                  <c:v>43508.947916666664</c:v>
                </c:pt>
                <c:pt idx="10604">
                  <c:v>43508.958333333336</c:v>
                </c:pt>
                <c:pt idx="10605">
                  <c:v>43508.96875</c:v>
                </c:pt>
                <c:pt idx="10606">
                  <c:v>43508.979166666664</c:v>
                </c:pt>
                <c:pt idx="10607">
                  <c:v>43508.989583333336</c:v>
                </c:pt>
                <c:pt idx="10608">
                  <c:v>43509</c:v>
                </c:pt>
                <c:pt idx="10609">
                  <c:v>43509.010416666664</c:v>
                </c:pt>
                <c:pt idx="10610">
                  <c:v>43509.020833333336</c:v>
                </c:pt>
                <c:pt idx="10611">
                  <c:v>43509.03125</c:v>
                </c:pt>
                <c:pt idx="10612">
                  <c:v>43509.041666666664</c:v>
                </c:pt>
                <c:pt idx="10613">
                  <c:v>43509.052083333336</c:v>
                </c:pt>
                <c:pt idx="10614">
                  <c:v>43509.0625</c:v>
                </c:pt>
                <c:pt idx="10615">
                  <c:v>43509.072916666664</c:v>
                </c:pt>
                <c:pt idx="10616">
                  <c:v>43509.083333333336</c:v>
                </c:pt>
                <c:pt idx="10617">
                  <c:v>43509.09375</c:v>
                </c:pt>
                <c:pt idx="10618">
                  <c:v>43509.104166666664</c:v>
                </c:pt>
                <c:pt idx="10619">
                  <c:v>43509.114583333336</c:v>
                </c:pt>
                <c:pt idx="10620">
                  <c:v>43509.125</c:v>
                </c:pt>
                <c:pt idx="10621">
                  <c:v>43509.135416666664</c:v>
                </c:pt>
                <c:pt idx="10622">
                  <c:v>43509.145833333336</c:v>
                </c:pt>
                <c:pt idx="10623">
                  <c:v>43509.15625</c:v>
                </c:pt>
                <c:pt idx="10624">
                  <c:v>43509.166666666664</c:v>
                </c:pt>
                <c:pt idx="10625">
                  <c:v>43509.177083333336</c:v>
                </c:pt>
                <c:pt idx="10626">
                  <c:v>43509.1875</c:v>
                </c:pt>
                <c:pt idx="10627">
                  <c:v>43509.197916666664</c:v>
                </c:pt>
                <c:pt idx="10628">
                  <c:v>43509.208333333336</c:v>
                </c:pt>
                <c:pt idx="10629">
                  <c:v>43509.21875</c:v>
                </c:pt>
                <c:pt idx="10630">
                  <c:v>43509.229166666664</c:v>
                </c:pt>
                <c:pt idx="10631">
                  <c:v>43509.239583333336</c:v>
                </c:pt>
                <c:pt idx="10632">
                  <c:v>43509.25</c:v>
                </c:pt>
                <c:pt idx="10633">
                  <c:v>43509.260416666664</c:v>
                </c:pt>
                <c:pt idx="10634">
                  <c:v>43509.270833333336</c:v>
                </c:pt>
                <c:pt idx="10635">
                  <c:v>43509.28125</c:v>
                </c:pt>
                <c:pt idx="10636">
                  <c:v>43509.291666666664</c:v>
                </c:pt>
                <c:pt idx="10637">
                  <c:v>43509.302083333336</c:v>
                </c:pt>
                <c:pt idx="10638">
                  <c:v>43509.3125</c:v>
                </c:pt>
                <c:pt idx="10639">
                  <c:v>43509.322916666664</c:v>
                </c:pt>
                <c:pt idx="10640">
                  <c:v>43509.333333333336</c:v>
                </c:pt>
                <c:pt idx="10641">
                  <c:v>43509.34375</c:v>
                </c:pt>
                <c:pt idx="10642">
                  <c:v>43509.354166666664</c:v>
                </c:pt>
                <c:pt idx="10643">
                  <c:v>43509.364583333336</c:v>
                </c:pt>
                <c:pt idx="10644">
                  <c:v>43509.375</c:v>
                </c:pt>
                <c:pt idx="10645">
                  <c:v>43509.385416666664</c:v>
                </c:pt>
                <c:pt idx="10646">
                  <c:v>43509.395833333336</c:v>
                </c:pt>
                <c:pt idx="10647">
                  <c:v>43509.40625</c:v>
                </c:pt>
                <c:pt idx="10648">
                  <c:v>43509.416666666664</c:v>
                </c:pt>
                <c:pt idx="10649">
                  <c:v>43509.427083333336</c:v>
                </c:pt>
                <c:pt idx="10650">
                  <c:v>43509.4375</c:v>
                </c:pt>
                <c:pt idx="10651">
                  <c:v>43509.447916666664</c:v>
                </c:pt>
                <c:pt idx="10652">
                  <c:v>43509.458333333336</c:v>
                </c:pt>
                <c:pt idx="10653">
                  <c:v>43509.46875</c:v>
                </c:pt>
                <c:pt idx="10654">
                  <c:v>43509.479166666664</c:v>
                </c:pt>
                <c:pt idx="10655">
                  <c:v>43509.489583333336</c:v>
                </c:pt>
                <c:pt idx="10656">
                  <c:v>43509.5</c:v>
                </c:pt>
                <c:pt idx="10657">
                  <c:v>43509.510416666664</c:v>
                </c:pt>
                <c:pt idx="10658">
                  <c:v>43509.520833333336</c:v>
                </c:pt>
                <c:pt idx="10659">
                  <c:v>43509.53125</c:v>
                </c:pt>
                <c:pt idx="10660">
                  <c:v>43509.541666666664</c:v>
                </c:pt>
                <c:pt idx="10661">
                  <c:v>43509.552083333336</c:v>
                </c:pt>
                <c:pt idx="10662">
                  <c:v>43509.5625</c:v>
                </c:pt>
                <c:pt idx="10663">
                  <c:v>43509.572916666664</c:v>
                </c:pt>
                <c:pt idx="10664">
                  <c:v>43509.583333333336</c:v>
                </c:pt>
                <c:pt idx="10665">
                  <c:v>43509.59375</c:v>
                </c:pt>
                <c:pt idx="10666">
                  <c:v>43509.604166666664</c:v>
                </c:pt>
                <c:pt idx="10667">
                  <c:v>43509.614583333336</c:v>
                </c:pt>
                <c:pt idx="10668">
                  <c:v>43509.625</c:v>
                </c:pt>
                <c:pt idx="10669">
                  <c:v>43509.635416666664</c:v>
                </c:pt>
                <c:pt idx="10670">
                  <c:v>43509.645833333336</c:v>
                </c:pt>
                <c:pt idx="10671">
                  <c:v>43509.65625</c:v>
                </c:pt>
                <c:pt idx="10672">
                  <c:v>43509.666666666664</c:v>
                </c:pt>
                <c:pt idx="10673">
                  <c:v>43509.677083333336</c:v>
                </c:pt>
                <c:pt idx="10674">
                  <c:v>43509.6875</c:v>
                </c:pt>
                <c:pt idx="10675">
                  <c:v>43509.697916666664</c:v>
                </c:pt>
                <c:pt idx="10676">
                  <c:v>43509.708333333336</c:v>
                </c:pt>
                <c:pt idx="10677">
                  <c:v>43509.71875</c:v>
                </c:pt>
                <c:pt idx="10678">
                  <c:v>43509.729166666664</c:v>
                </c:pt>
                <c:pt idx="10679">
                  <c:v>43509.739583333336</c:v>
                </c:pt>
                <c:pt idx="10680">
                  <c:v>43509.75</c:v>
                </c:pt>
                <c:pt idx="10681">
                  <c:v>43509.760416666664</c:v>
                </c:pt>
                <c:pt idx="10682">
                  <c:v>43509.770833333336</c:v>
                </c:pt>
                <c:pt idx="10683">
                  <c:v>43509.78125</c:v>
                </c:pt>
                <c:pt idx="10684">
                  <c:v>43509.791666666664</c:v>
                </c:pt>
                <c:pt idx="10685">
                  <c:v>43509.802083333336</c:v>
                </c:pt>
                <c:pt idx="10686">
                  <c:v>43509.8125</c:v>
                </c:pt>
                <c:pt idx="10687">
                  <c:v>43509.822916666664</c:v>
                </c:pt>
                <c:pt idx="10688">
                  <c:v>43509.833333333336</c:v>
                </c:pt>
                <c:pt idx="10689">
                  <c:v>43509.84375</c:v>
                </c:pt>
                <c:pt idx="10690">
                  <c:v>43509.854166666664</c:v>
                </c:pt>
                <c:pt idx="10691">
                  <c:v>43509.864583333336</c:v>
                </c:pt>
                <c:pt idx="10692">
                  <c:v>43509.875</c:v>
                </c:pt>
                <c:pt idx="10693">
                  <c:v>43509.885416666664</c:v>
                </c:pt>
                <c:pt idx="10694">
                  <c:v>43509.895833333336</c:v>
                </c:pt>
                <c:pt idx="10695">
                  <c:v>43509.90625</c:v>
                </c:pt>
                <c:pt idx="10696">
                  <c:v>43509.916666666664</c:v>
                </c:pt>
                <c:pt idx="10697">
                  <c:v>43509.927083333336</c:v>
                </c:pt>
                <c:pt idx="10698">
                  <c:v>43509.9375</c:v>
                </c:pt>
                <c:pt idx="10699">
                  <c:v>43509.947916666664</c:v>
                </c:pt>
                <c:pt idx="10700">
                  <c:v>43509.958333333336</c:v>
                </c:pt>
                <c:pt idx="10701">
                  <c:v>43509.96875</c:v>
                </c:pt>
                <c:pt idx="10702">
                  <c:v>43509.979166666664</c:v>
                </c:pt>
                <c:pt idx="10703">
                  <c:v>43509.989583333336</c:v>
                </c:pt>
                <c:pt idx="10704">
                  <c:v>43510</c:v>
                </c:pt>
                <c:pt idx="10705">
                  <c:v>43510.010416666664</c:v>
                </c:pt>
                <c:pt idx="10706">
                  <c:v>43510.020833333336</c:v>
                </c:pt>
                <c:pt idx="10707">
                  <c:v>43510.03125</c:v>
                </c:pt>
                <c:pt idx="10708">
                  <c:v>43510.041666666664</c:v>
                </c:pt>
                <c:pt idx="10709">
                  <c:v>43510.052083333336</c:v>
                </c:pt>
                <c:pt idx="10710">
                  <c:v>43510.0625</c:v>
                </c:pt>
                <c:pt idx="10711">
                  <c:v>43510.072916666664</c:v>
                </c:pt>
                <c:pt idx="10712">
                  <c:v>43510.083333333336</c:v>
                </c:pt>
                <c:pt idx="10713">
                  <c:v>43510.09375</c:v>
                </c:pt>
                <c:pt idx="10714">
                  <c:v>43510.104166666664</c:v>
                </c:pt>
                <c:pt idx="10715">
                  <c:v>43510.114583333336</c:v>
                </c:pt>
                <c:pt idx="10716">
                  <c:v>43510.125</c:v>
                </c:pt>
                <c:pt idx="10717">
                  <c:v>43510.135416666664</c:v>
                </c:pt>
                <c:pt idx="10718">
                  <c:v>43510.145833333336</c:v>
                </c:pt>
                <c:pt idx="10719">
                  <c:v>43510.15625</c:v>
                </c:pt>
                <c:pt idx="10720">
                  <c:v>43510.166666666664</c:v>
                </c:pt>
                <c:pt idx="10721">
                  <c:v>43510.177083333336</c:v>
                </c:pt>
                <c:pt idx="10722">
                  <c:v>43510.1875</c:v>
                </c:pt>
                <c:pt idx="10723">
                  <c:v>43510.197916666664</c:v>
                </c:pt>
                <c:pt idx="10724">
                  <c:v>43510.208333333336</c:v>
                </c:pt>
                <c:pt idx="10725">
                  <c:v>43510.21875</c:v>
                </c:pt>
                <c:pt idx="10726">
                  <c:v>43510.229166666664</c:v>
                </c:pt>
                <c:pt idx="10727">
                  <c:v>43510.239583333336</c:v>
                </c:pt>
                <c:pt idx="10728">
                  <c:v>43510.25</c:v>
                </c:pt>
                <c:pt idx="10729">
                  <c:v>43510.260416666664</c:v>
                </c:pt>
                <c:pt idx="10730">
                  <c:v>43510.270833333336</c:v>
                </c:pt>
                <c:pt idx="10731">
                  <c:v>43510.28125</c:v>
                </c:pt>
                <c:pt idx="10732">
                  <c:v>43510.291666666664</c:v>
                </c:pt>
                <c:pt idx="10733">
                  <c:v>43510.302083333336</c:v>
                </c:pt>
                <c:pt idx="10734">
                  <c:v>43510.3125</c:v>
                </c:pt>
                <c:pt idx="10735">
                  <c:v>43510.322916666664</c:v>
                </c:pt>
                <c:pt idx="10736">
                  <c:v>43510.333333333336</c:v>
                </c:pt>
                <c:pt idx="10737">
                  <c:v>43510.34375</c:v>
                </c:pt>
                <c:pt idx="10738">
                  <c:v>43510.354166666664</c:v>
                </c:pt>
                <c:pt idx="10739">
                  <c:v>43510.364583333336</c:v>
                </c:pt>
                <c:pt idx="10740">
                  <c:v>43510.375</c:v>
                </c:pt>
                <c:pt idx="10741">
                  <c:v>43510.385416666664</c:v>
                </c:pt>
                <c:pt idx="10742">
                  <c:v>43510.395833333336</c:v>
                </c:pt>
                <c:pt idx="10743">
                  <c:v>43510.40625</c:v>
                </c:pt>
                <c:pt idx="10744">
                  <c:v>43510.416666666664</c:v>
                </c:pt>
                <c:pt idx="10745">
                  <c:v>43510.427083333336</c:v>
                </c:pt>
                <c:pt idx="10746">
                  <c:v>43510.4375</c:v>
                </c:pt>
                <c:pt idx="10747">
                  <c:v>43510.447916666664</c:v>
                </c:pt>
                <c:pt idx="10748">
                  <c:v>43510.458333333336</c:v>
                </c:pt>
                <c:pt idx="10749">
                  <c:v>43510.46875</c:v>
                </c:pt>
                <c:pt idx="10750">
                  <c:v>43510.479166666664</c:v>
                </c:pt>
                <c:pt idx="10751">
                  <c:v>43510.489583333336</c:v>
                </c:pt>
                <c:pt idx="10752">
                  <c:v>43510.5</c:v>
                </c:pt>
                <c:pt idx="10753">
                  <c:v>43510.510416666664</c:v>
                </c:pt>
                <c:pt idx="10754">
                  <c:v>43510.520833333336</c:v>
                </c:pt>
                <c:pt idx="10755">
                  <c:v>43510.53125</c:v>
                </c:pt>
                <c:pt idx="10756">
                  <c:v>43510.541666666664</c:v>
                </c:pt>
                <c:pt idx="10757">
                  <c:v>43510.552083333336</c:v>
                </c:pt>
                <c:pt idx="10758">
                  <c:v>43510.5625</c:v>
                </c:pt>
                <c:pt idx="10759">
                  <c:v>43510.572916666664</c:v>
                </c:pt>
                <c:pt idx="10760">
                  <c:v>43510.583333333336</c:v>
                </c:pt>
                <c:pt idx="10761">
                  <c:v>43510.59375</c:v>
                </c:pt>
                <c:pt idx="10762">
                  <c:v>43510.604166666664</c:v>
                </c:pt>
                <c:pt idx="10763">
                  <c:v>43510.614583333336</c:v>
                </c:pt>
                <c:pt idx="10764">
                  <c:v>43510.625</c:v>
                </c:pt>
                <c:pt idx="10765">
                  <c:v>43510.635416666664</c:v>
                </c:pt>
                <c:pt idx="10766">
                  <c:v>43510.645833333336</c:v>
                </c:pt>
                <c:pt idx="10767">
                  <c:v>43510.65625</c:v>
                </c:pt>
                <c:pt idx="10768">
                  <c:v>43510.666666666664</c:v>
                </c:pt>
                <c:pt idx="10769">
                  <c:v>43510.677083333336</c:v>
                </c:pt>
                <c:pt idx="10770">
                  <c:v>43510.6875</c:v>
                </c:pt>
                <c:pt idx="10771">
                  <c:v>43510.697916666664</c:v>
                </c:pt>
                <c:pt idx="10772">
                  <c:v>43510.708333333336</c:v>
                </c:pt>
                <c:pt idx="10773">
                  <c:v>43510.71875</c:v>
                </c:pt>
                <c:pt idx="10774">
                  <c:v>43510.729166666664</c:v>
                </c:pt>
                <c:pt idx="10775">
                  <c:v>43510.739583333336</c:v>
                </c:pt>
                <c:pt idx="10776">
                  <c:v>43510.75</c:v>
                </c:pt>
                <c:pt idx="10777">
                  <c:v>43510.760416666664</c:v>
                </c:pt>
                <c:pt idx="10778">
                  <c:v>43510.770833333336</c:v>
                </c:pt>
                <c:pt idx="10779">
                  <c:v>43510.78125</c:v>
                </c:pt>
                <c:pt idx="10780">
                  <c:v>43510.791666666664</c:v>
                </c:pt>
                <c:pt idx="10781">
                  <c:v>43510.802083333336</c:v>
                </c:pt>
                <c:pt idx="10782">
                  <c:v>43510.8125</c:v>
                </c:pt>
                <c:pt idx="10783">
                  <c:v>43510.822916666664</c:v>
                </c:pt>
                <c:pt idx="10784">
                  <c:v>43510.833333333336</c:v>
                </c:pt>
                <c:pt idx="10785">
                  <c:v>43510.84375</c:v>
                </c:pt>
                <c:pt idx="10786">
                  <c:v>43510.854166666664</c:v>
                </c:pt>
                <c:pt idx="10787">
                  <c:v>43510.864583333336</c:v>
                </c:pt>
                <c:pt idx="10788">
                  <c:v>43510.875</c:v>
                </c:pt>
                <c:pt idx="10789">
                  <c:v>43510.885416666664</c:v>
                </c:pt>
                <c:pt idx="10790">
                  <c:v>43510.895833333336</c:v>
                </c:pt>
                <c:pt idx="10791">
                  <c:v>43510.90625</c:v>
                </c:pt>
                <c:pt idx="10792">
                  <c:v>43510.916666666664</c:v>
                </c:pt>
                <c:pt idx="10793">
                  <c:v>43510.927083333336</c:v>
                </c:pt>
                <c:pt idx="10794">
                  <c:v>43510.9375</c:v>
                </c:pt>
                <c:pt idx="10795">
                  <c:v>43510.947916666664</c:v>
                </c:pt>
                <c:pt idx="10796">
                  <c:v>43510.958333333336</c:v>
                </c:pt>
                <c:pt idx="10797">
                  <c:v>43510.96875</c:v>
                </c:pt>
                <c:pt idx="10798">
                  <c:v>43510.979166666664</c:v>
                </c:pt>
                <c:pt idx="10799">
                  <c:v>43510.989583333336</c:v>
                </c:pt>
                <c:pt idx="10800">
                  <c:v>43511</c:v>
                </c:pt>
                <c:pt idx="10801">
                  <c:v>43511.010416666664</c:v>
                </c:pt>
                <c:pt idx="10802">
                  <c:v>43511.020833333336</c:v>
                </c:pt>
                <c:pt idx="10803">
                  <c:v>43511.03125</c:v>
                </c:pt>
                <c:pt idx="10804">
                  <c:v>43511.041666666664</c:v>
                </c:pt>
                <c:pt idx="10805">
                  <c:v>43511.052083333336</c:v>
                </c:pt>
                <c:pt idx="10806">
                  <c:v>43511.0625</c:v>
                </c:pt>
                <c:pt idx="10807">
                  <c:v>43511.072916666664</c:v>
                </c:pt>
                <c:pt idx="10808">
                  <c:v>43511.083333333336</c:v>
                </c:pt>
                <c:pt idx="10809">
                  <c:v>43511.09375</c:v>
                </c:pt>
                <c:pt idx="10810">
                  <c:v>43511.104166666664</c:v>
                </c:pt>
                <c:pt idx="10811">
                  <c:v>43511.114583333336</c:v>
                </c:pt>
                <c:pt idx="10812">
                  <c:v>43511.125</c:v>
                </c:pt>
                <c:pt idx="10813">
                  <c:v>43511.135416666664</c:v>
                </c:pt>
                <c:pt idx="10814">
                  <c:v>43511.145833333336</c:v>
                </c:pt>
                <c:pt idx="10815">
                  <c:v>43511.15625</c:v>
                </c:pt>
                <c:pt idx="10816">
                  <c:v>43511.166666666664</c:v>
                </c:pt>
                <c:pt idx="10817">
                  <c:v>43511.177083333336</c:v>
                </c:pt>
                <c:pt idx="10818">
                  <c:v>43511.1875</c:v>
                </c:pt>
                <c:pt idx="10819">
                  <c:v>43511.197916666664</c:v>
                </c:pt>
                <c:pt idx="10820">
                  <c:v>43511.208333333336</c:v>
                </c:pt>
                <c:pt idx="10821">
                  <c:v>43511.21875</c:v>
                </c:pt>
                <c:pt idx="10822">
                  <c:v>43511.229166666664</c:v>
                </c:pt>
                <c:pt idx="10823">
                  <c:v>43511.239583333336</c:v>
                </c:pt>
                <c:pt idx="10824">
                  <c:v>43511.25</c:v>
                </c:pt>
                <c:pt idx="10825">
                  <c:v>43511.260416666664</c:v>
                </c:pt>
                <c:pt idx="10826">
                  <c:v>43511.270833333336</c:v>
                </c:pt>
                <c:pt idx="10827">
                  <c:v>43511.28125</c:v>
                </c:pt>
                <c:pt idx="10828">
                  <c:v>43511.291666666664</c:v>
                </c:pt>
                <c:pt idx="10829">
                  <c:v>43511.302083333336</c:v>
                </c:pt>
                <c:pt idx="10830">
                  <c:v>43511.3125</c:v>
                </c:pt>
                <c:pt idx="10831">
                  <c:v>43511.322916666664</c:v>
                </c:pt>
                <c:pt idx="10832">
                  <c:v>43511.333333333336</c:v>
                </c:pt>
                <c:pt idx="10833">
                  <c:v>43511.34375</c:v>
                </c:pt>
                <c:pt idx="10834">
                  <c:v>43511.354166666664</c:v>
                </c:pt>
                <c:pt idx="10835">
                  <c:v>43511.364583333336</c:v>
                </c:pt>
                <c:pt idx="10836">
                  <c:v>43511.375</c:v>
                </c:pt>
                <c:pt idx="10837">
                  <c:v>43511.385416666664</c:v>
                </c:pt>
                <c:pt idx="10838">
                  <c:v>43511.395833333336</c:v>
                </c:pt>
                <c:pt idx="10839">
                  <c:v>43511.40625</c:v>
                </c:pt>
                <c:pt idx="10840">
                  <c:v>43511.416666666664</c:v>
                </c:pt>
                <c:pt idx="10841">
                  <c:v>43511.427083333336</c:v>
                </c:pt>
                <c:pt idx="10842">
                  <c:v>43511.4375</c:v>
                </c:pt>
                <c:pt idx="10843">
                  <c:v>43511.447916666664</c:v>
                </c:pt>
                <c:pt idx="10844">
                  <c:v>43511.458333333336</c:v>
                </c:pt>
                <c:pt idx="10845">
                  <c:v>43511.46875</c:v>
                </c:pt>
                <c:pt idx="10846">
                  <c:v>43511.479166666664</c:v>
                </c:pt>
                <c:pt idx="10847">
                  <c:v>43511.489583333336</c:v>
                </c:pt>
                <c:pt idx="10848">
                  <c:v>43511.5</c:v>
                </c:pt>
                <c:pt idx="10849">
                  <c:v>43511.510416666664</c:v>
                </c:pt>
                <c:pt idx="10850">
                  <c:v>43511.520833333336</c:v>
                </c:pt>
                <c:pt idx="10851">
                  <c:v>43511.53125</c:v>
                </c:pt>
                <c:pt idx="10852">
                  <c:v>43511.541666666664</c:v>
                </c:pt>
                <c:pt idx="10853">
                  <c:v>43511.552083333336</c:v>
                </c:pt>
                <c:pt idx="10854">
                  <c:v>43511.5625</c:v>
                </c:pt>
                <c:pt idx="10855">
                  <c:v>43511.572916666664</c:v>
                </c:pt>
                <c:pt idx="10856">
                  <c:v>43511.583333333336</c:v>
                </c:pt>
                <c:pt idx="10857">
                  <c:v>43511.59375</c:v>
                </c:pt>
                <c:pt idx="10858">
                  <c:v>43511.604166666664</c:v>
                </c:pt>
                <c:pt idx="10859">
                  <c:v>43511.614583333336</c:v>
                </c:pt>
                <c:pt idx="10860">
                  <c:v>43511.625</c:v>
                </c:pt>
                <c:pt idx="10861">
                  <c:v>43511.635416666664</c:v>
                </c:pt>
                <c:pt idx="10862">
                  <c:v>43511.645833333336</c:v>
                </c:pt>
                <c:pt idx="10863">
                  <c:v>43511.65625</c:v>
                </c:pt>
                <c:pt idx="10864">
                  <c:v>43511.666666666664</c:v>
                </c:pt>
                <c:pt idx="10865">
                  <c:v>43511.677083333336</c:v>
                </c:pt>
                <c:pt idx="10866">
                  <c:v>43511.6875</c:v>
                </c:pt>
                <c:pt idx="10867">
                  <c:v>43511.697916666664</c:v>
                </c:pt>
                <c:pt idx="10868">
                  <c:v>43511.708333333336</c:v>
                </c:pt>
                <c:pt idx="10869">
                  <c:v>43511.71875</c:v>
                </c:pt>
                <c:pt idx="10870">
                  <c:v>43511.729166666664</c:v>
                </c:pt>
                <c:pt idx="10871">
                  <c:v>43511.739583333336</c:v>
                </c:pt>
                <c:pt idx="10872">
                  <c:v>43511.75</c:v>
                </c:pt>
                <c:pt idx="10873">
                  <c:v>43511.760416666664</c:v>
                </c:pt>
                <c:pt idx="10874">
                  <c:v>43511.770833333336</c:v>
                </c:pt>
                <c:pt idx="10875">
                  <c:v>43511.78125</c:v>
                </c:pt>
                <c:pt idx="10876">
                  <c:v>43511.791666666664</c:v>
                </c:pt>
                <c:pt idx="10877">
                  <c:v>43511.802083333336</c:v>
                </c:pt>
                <c:pt idx="10878">
                  <c:v>43511.8125</c:v>
                </c:pt>
                <c:pt idx="10879">
                  <c:v>43511.822916666664</c:v>
                </c:pt>
                <c:pt idx="10880">
                  <c:v>43511.833333333336</c:v>
                </c:pt>
                <c:pt idx="10881">
                  <c:v>43511.84375</c:v>
                </c:pt>
                <c:pt idx="10882">
                  <c:v>43511.854166666664</c:v>
                </c:pt>
                <c:pt idx="10883">
                  <c:v>43511.864583333336</c:v>
                </c:pt>
                <c:pt idx="10884">
                  <c:v>43511.875</c:v>
                </c:pt>
                <c:pt idx="10885">
                  <c:v>43511.885416666664</c:v>
                </c:pt>
                <c:pt idx="10886">
                  <c:v>43511.895833333336</c:v>
                </c:pt>
                <c:pt idx="10887">
                  <c:v>43511.90625</c:v>
                </c:pt>
                <c:pt idx="10888">
                  <c:v>43511.916666666664</c:v>
                </c:pt>
                <c:pt idx="10889">
                  <c:v>43511.927083333336</c:v>
                </c:pt>
                <c:pt idx="10890">
                  <c:v>43511.9375</c:v>
                </c:pt>
                <c:pt idx="10891">
                  <c:v>43511.947916666664</c:v>
                </c:pt>
                <c:pt idx="10892">
                  <c:v>43511.958333333336</c:v>
                </c:pt>
                <c:pt idx="10893">
                  <c:v>43511.96875</c:v>
                </c:pt>
                <c:pt idx="10894">
                  <c:v>43511.979166666664</c:v>
                </c:pt>
                <c:pt idx="10895">
                  <c:v>43511.989583333336</c:v>
                </c:pt>
                <c:pt idx="10896">
                  <c:v>43512</c:v>
                </c:pt>
                <c:pt idx="10897">
                  <c:v>43512.010416666664</c:v>
                </c:pt>
                <c:pt idx="10898">
                  <c:v>43512.020833333336</c:v>
                </c:pt>
                <c:pt idx="10899">
                  <c:v>43512.03125</c:v>
                </c:pt>
                <c:pt idx="10900">
                  <c:v>43512.041666666664</c:v>
                </c:pt>
                <c:pt idx="10901">
                  <c:v>43512.052083333336</c:v>
                </c:pt>
                <c:pt idx="10902">
                  <c:v>43512.0625</c:v>
                </c:pt>
                <c:pt idx="10903">
                  <c:v>43512.072916666664</c:v>
                </c:pt>
                <c:pt idx="10904">
                  <c:v>43512.083333333336</c:v>
                </c:pt>
                <c:pt idx="10905">
                  <c:v>43512.09375</c:v>
                </c:pt>
                <c:pt idx="10906">
                  <c:v>43512.104166666664</c:v>
                </c:pt>
                <c:pt idx="10907">
                  <c:v>43512.114583333336</c:v>
                </c:pt>
                <c:pt idx="10908">
                  <c:v>43512.125</c:v>
                </c:pt>
                <c:pt idx="10909">
                  <c:v>43512.135416666664</c:v>
                </c:pt>
                <c:pt idx="10910">
                  <c:v>43512.145833333336</c:v>
                </c:pt>
                <c:pt idx="10911">
                  <c:v>43512.15625</c:v>
                </c:pt>
                <c:pt idx="10912">
                  <c:v>43512.166666666664</c:v>
                </c:pt>
                <c:pt idx="10913">
                  <c:v>43512.177083333336</c:v>
                </c:pt>
                <c:pt idx="10914">
                  <c:v>43512.1875</c:v>
                </c:pt>
                <c:pt idx="10915">
                  <c:v>43512.197916666664</c:v>
                </c:pt>
                <c:pt idx="10916">
                  <c:v>43512.208333333336</c:v>
                </c:pt>
                <c:pt idx="10917">
                  <c:v>43512.21875</c:v>
                </c:pt>
                <c:pt idx="10918">
                  <c:v>43512.229166666664</c:v>
                </c:pt>
                <c:pt idx="10919">
                  <c:v>43512.239583333336</c:v>
                </c:pt>
                <c:pt idx="10920">
                  <c:v>43512.25</c:v>
                </c:pt>
                <c:pt idx="10921">
                  <c:v>43512.260416666664</c:v>
                </c:pt>
                <c:pt idx="10922">
                  <c:v>43512.270833333336</c:v>
                </c:pt>
                <c:pt idx="10923">
                  <c:v>43512.28125</c:v>
                </c:pt>
                <c:pt idx="10924">
                  <c:v>43512.291666666664</c:v>
                </c:pt>
                <c:pt idx="10925">
                  <c:v>43512.302083333336</c:v>
                </c:pt>
                <c:pt idx="10926">
                  <c:v>43512.3125</c:v>
                </c:pt>
                <c:pt idx="10927">
                  <c:v>43512.322916666664</c:v>
                </c:pt>
                <c:pt idx="10928">
                  <c:v>43512.333333333336</c:v>
                </c:pt>
                <c:pt idx="10929">
                  <c:v>43512.34375</c:v>
                </c:pt>
                <c:pt idx="10930">
                  <c:v>43512.354166666664</c:v>
                </c:pt>
                <c:pt idx="10931">
                  <c:v>43512.364583333336</c:v>
                </c:pt>
                <c:pt idx="10932">
                  <c:v>43512.375</c:v>
                </c:pt>
                <c:pt idx="10933">
                  <c:v>43512.385416666664</c:v>
                </c:pt>
                <c:pt idx="10934">
                  <c:v>43512.395833333336</c:v>
                </c:pt>
                <c:pt idx="10935">
                  <c:v>43512.40625</c:v>
                </c:pt>
                <c:pt idx="10936">
                  <c:v>43512.416666666664</c:v>
                </c:pt>
                <c:pt idx="10937">
                  <c:v>43512.427083333336</c:v>
                </c:pt>
                <c:pt idx="10938">
                  <c:v>43512.4375</c:v>
                </c:pt>
                <c:pt idx="10939">
                  <c:v>43512.447916666664</c:v>
                </c:pt>
                <c:pt idx="10940">
                  <c:v>43512.458333333336</c:v>
                </c:pt>
                <c:pt idx="10941">
                  <c:v>43512.46875</c:v>
                </c:pt>
                <c:pt idx="10942">
                  <c:v>43512.479166666664</c:v>
                </c:pt>
                <c:pt idx="10943">
                  <c:v>43512.489583333336</c:v>
                </c:pt>
                <c:pt idx="10944">
                  <c:v>43512.5</c:v>
                </c:pt>
                <c:pt idx="10945">
                  <c:v>43512.510416666664</c:v>
                </c:pt>
                <c:pt idx="10946">
                  <c:v>43512.520833333336</c:v>
                </c:pt>
                <c:pt idx="10947">
                  <c:v>43512.53125</c:v>
                </c:pt>
                <c:pt idx="10948">
                  <c:v>43512.541666666664</c:v>
                </c:pt>
                <c:pt idx="10949">
                  <c:v>43512.552083333336</c:v>
                </c:pt>
                <c:pt idx="10950">
                  <c:v>43512.5625</c:v>
                </c:pt>
                <c:pt idx="10951">
                  <c:v>43512.572916666664</c:v>
                </c:pt>
                <c:pt idx="10952">
                  <c:v>43512.583333333336</c:v>
                </c:pt>
                <c:pt idx="10953">
                  <c:v>43512.59375</c:v>
                </c:pt>
                <c:pt idx="10954">
                  <c:v>43512.604166666664</c:v>
                </c:pt>
                <c:pt idx="10955">
                  <c:v>43512.614583333336</c:v>
                </c:pt>
                <c:pt idx="10956">
                  <c:v>43512.625</c:v>
                </c:pt>
                <c:pt idx="10957">
                  <c:v>43512.635416666664</c:v>
                </c:pt>
                <c:pt idx="10958">
                  <c:v>43512.645833333336</c:v>
                </c:pt>
                <c:pt idx="10959">
                  <c:v>43512.65625</c:v>
                </c:pt>
                <c:pt idx="10960">
                  <c:v>43512.666666666664</c:v>
                </c:pt>
                <c:pt idx="10961">
                  <c:v>43512.677083333336</c:v>
                </c:pt>
                <c:pt idx="10962">
                  <c:v>43512.6875</c:v>
                </c:pt>
                <c:pt idx="10963">
                  <c:v>43512.697916666664</c:v>
                </c:pt>
                <c:pt idx="10964">
                  <c:v>43512.708333333336</c:v>
                </c:pt>
                <c:pt idx="10965">
                  <c:v>43512.71875</c:v>
                </c:pt>
                <c:pt idx="10966">
                  <c:v>43512.729166666664</c:v>
                </c:pt>
                <c:pt idx="10967">
                  <c:v>43512.739583333336</c:v>
                </c:pt>
                <c:pt idx="10968">
                  <c:v>43512.75</c:v>
                </c:pt>
                <c:pt idx="10969">
                  <c:v>43512.760416666664</c:v>
                </c:pt>
                <c:pt idx="10970">
                  <c:v>43512.770833333336</c:v>
                </c:pt>
                <c:pt idx="10971">
                  <c:v>43512.78125</c:v>
                </c:pt>
                <c:pt idx="10972">
                  <c:v>43512.791666666664</c:v>
                </c:pt>
                <c:pt idx="10973">
                  <c:v>43512.802083333336</c:v>
                </c:pt>
                <c:pt idx="10974">
                  <c:v>43512.8125</c:v>
                </c:pt>
                <c:pt idx="10975">
                  <c:v>43512.822916666664</c:v>
                </c:pt>
                <c:pt idx="10976">
                  <c:v>43512.833333333336</c:v>
                </c:pt>
                <c:pt idx="10977">
                  <c:v>43512.84375</c:v>
                </c:pt>
                <c:pt idx="10978">
                  <c:v>43512.854166666664</c:v>
                </c:pt>
                <c:pt idx="10979">
                  <c:v>43512.864583333336</c:v>
                </c:pt>
                <c:pt idx="10980">
                  <c:v>43512.875</c:v>
                </c:pt>
                <c:pt idx="10981">
                  <c:v>43512.885416666664</c:v>
                </c:pt>
                <c:pt idx="10982">
                  <c:v>43512.895833333336</c:v>
                </c:pt>
                <c:pt idx="10983">
                  <c:v>43512.90625</c:v>
                </c:pt>
                <c:pt idx="10984">
                  <c:v>43512.916666666664</c:v>
                </c:pt>
                <c:pt idx="10985">
                  <c:v>43512.927083333336</c:v>
                </c:pt>
                <c:pt idx="10986">
                  <c:v>43512.9375</c:v>
                </c:pt>
                <c:pt idx="10987">
                  <c:v>43512.947916666664</c:v>
                </c:pt>
                <c:pt idx="10988">
                  <c:v>43512.958333333336</c:v>
                </c:pt>
                <c:pt idx="10989">
                  <c:v>43512.96875</c:v>
                </c:pt>
                <c:pt idx="10990">
                  <c:v>43512.979166666664</c:v>
                </c:pt>
                <c:pt idx="10991">
                  <c:v>43512.989583333336</c:v>
                </c:pt>
                <c:pt idx="10992">
                  <c:v>43513</c:v>
                </c:pt>
                <c:pt idx="10993">
                  <c:v>43513.010416666664</c:v>
                </c:pt>
                <c:pt idx="10994">
                  <c:v>43513.020833333336</c:v>
                </c:pt>
                <c:pt idx="10995">
                  <c:v>43513.03125</c:v>
                </c:pt>
                <c:pt idx="10996">
                  <c:v>43513.041666666664</c:v>
                </c:pt>
                <c:pt idx="10997">
                  <c:v>43513.052083333336</c:v>
                </c:pt>
                <c:pt idx="10998">
                  <c:v>43513.0625</c:v>
                </c:pt>
                <c:pt idx="10999">
                  <c:v>43513.072916666664</c:v>
                </c:pt>
                <c:pt idx="11000">
                  <c:v>43513.083333333336</c:v>
                </c:pt>
                <c:pt idx="11001">
                  <c:v>43513.09375</c:v>
                </c:pt>
                <c:pt idx="11002">
                  <c:v>43513.104166666664</c:v>
                </c:pt>
                <c:pt idx="11003">
                  <c:v>43513.114583333336</c:v>
                </c:pt>
                <c:pt idx="11004">
                  <c:v>43513.125</c:v>
                </c:pt>
                <c:pt idx="11005">
                  <c:v>43513.135416666664</c:v>
                </c:pt>
                <c:pt idx="11006">
                  <c:v>43513.145833333336</c:v>
                </c:pt>
                <c:pt idx="11007">
                  <c:v>43513.15625</c:v>
                </c:pt>
                <c:pt idx="11008">
                  <c:v>43513.166666666664</c:v>
                </c:pt>
                <c:pt idx="11009">
                  <c:v>43513.177083333336</c:v>
                </c:pt>
                <c:pt idx="11010">
                  <c:v>43513.1875</c:v>
                </c:pt>
                <c:pt idx="11011">
                  <c:v>43513.197916666664</c:v>
                </c:pt>
                <c:pt idx="11012">
                  <c:v>43513.208333333336</c:v>
                </c:pt>
                <c:pt idx="11013">
                  <c:v>43513.21875</c:v>
                </c:pt>
                <c:pt idx="11014">
                  <c:v>43513.229166666664</c:v>
                </c:pt>
                <c:pt idx="11015">
                  <c:v>43513.239583333336</c:v>
                </c:pt>
                <c:pt idx="11016">
                  <c:v>43513.25</c:v>
                </c:pt>
                <c:pt idx="11017">
                  <c:v>43513.260416666664</c:v>
                </c:pt>
                <c:pt idx="11018">
                  <c:v>43513.270833333336</c:v>
                </c:pt>
                <c:pt idx="11019">
                  <c:v>43513.28125</c:v>
                </c:pt>
                <c:pt idx="11020">
                  <c:v>43513.291666666664</c:v>
                </c:pt>
                <c:pt idx="11021">
                  <c:v>43513.302083333336</c:v>
                </c:pt>
                <c:pt idx="11022">
                  <c:v>43513.3125</c:v>
                </c:pt>
                <c:pt idx="11023">
                  <c:v>43513.322916666664</c:v>
                </c:pt>
                <c:pt idx="11024">
                  <c:v>43513.333333333336</c:v>
                </c:pt>
                <c:pt idx="11025">
                  <c:v>43513.34375</c:v>
                </c:pt>
                <c:pt idx="11026">
                  <c:v>43513.354166666664</c:v>
                </c:pt>
                <c:pt idx="11027">
                  <c:v>43513.364583333336</c:v>
                </c:pt>
                <c:pt idx="11028">
                  <c:v>43513.375</c:v>
                </c:pt>
                <c:pt idx="11029">
                  <c:v>43513.385416666664</c:v>
                </c:pt>
                <c:pt idx="11030">
                  <c:v>43513.395833333336</c:v>
                </c:pt>
                <c:pt idx="11031">
                  <c:v>43513.40625</c:v>
                </c:pt>
                <c:pt idx="11032">
                  <c:v>43513.416666666664</c:v>
                </c:pt>
                <c:pt idx="11033">
                  <c:v>43513.427083333336</c:v>
                </c:pt>
                <c:pt idx="11034">
                  <c:v>43513.4375</c:v>
                </c:pt>
                <c:pt idx="11035">
                  <c:v>43513.447916666664</c:v>
                </c:pt>
                <c:pt idx="11036">
                  <c:v>43513.458333333336</c:v>
                </c:pt>
                <c:pt idx="11037">
                  <c:v>43513.46875</c:v>
                </c:pt>
                <c:pt idx="11038">
                  <c:v>43513.479166666664</c:v>
                </c:pt>
                <c:pt idx="11039">
                  <c:v>43513.489583333336</c:v>
                </c:pt>
                <c:pt idx="11040">
                  <c:v>43513.5</c:v>
                </c:pt>
                <c:pt idx="11041">
                  <c:v>43513.510416666664</c:v>
                </c:pt>
                <c:pt idx="11042">
                  <c:v>43513.520833333336</c:v>
                </c:pt>
                <c:pt idx="11043">
                  <c:v>43513.53125</c:v>
                </c:pt>
                <c:pt idx="11044">
                  <c:v>43513.541666666664</c:v>
                </c:pt>
                <c:pt idx="11045">
                  <c:v>43513.552083333336</c:v>
                </c:pt>
                <c:pt idx="11046">
                  <c:v>43513.5625</c:v>
                </c:pt>
                <c:pt idx="11047">
                  <c:v>43513.572916666664</c:v>
                </c:pt>
                <c:pt idx="11048">
                  <c:v>43513.583333333336</c:v>
                </c:pt>
                <c:pt idx="11049">
                  <c:v>43513.59375</c:v>
                </c:pt>
                <c:pt idx="11050">
                  <c:v>43513.604166666664</c:v>
                </c:pt>
                <c:pt idx="11051">
                  <c:v>43513.614583333336</c:v>
                </c:pt>
                <c:pt idx="11052">
                  <c:v>43513.625</c:v>
                </c:pt>
                <c:pt idx="11053">
                  <c:v>43513.635416666664</c:v>
                </c:pt>
                <c:pt idx="11054">
                  <c:v>43513.645833333336</c:v>
                </c:pt>
                <c:pt idx="11055">
                  <c:v>43513.65625</c:v>
                </c:pt>
                <c:pt idx="11056">
                  <c:v>43513.666666666664</c:v>
                </c:pt>
                <c:pt idx="11057">
                  <c:v>43513.677083333336</c:v>
                </c:pt>
                <c:pt idx="11058">
                  <c:v>43513.6875</c:v>
                </c:pt>
                <c:pt idx="11059">
                  <c:v>43513.697916666664</c:v>
                </c:pt>
                <c:pt idx="11060">
                  <c:v>43513.708333333336</c:v>
                </c:pt>
                <c:pt idx="11061">
                  <c:v>43513.71875</c:v>
                </c:pt>
                <c:pt idx="11062">
                  <c:v>43513.729166666664</c:v>
                </c:pt>
                <c:pt idx="11063">
                  <c:v>43513.739583333336</c:v>
                </c:pt>
                <c:pt idx="11064">
                  <c:v>43513.75</c:v>
                </c:pt>
                <c:pt idx="11065">
                  <c:v>43513.760416666664</c:v>
                </c:pt>
                <c:pt idx="11066">
                  <c:v>43513.770833333336</c:v>
                </c:pt>
                <c:pt idx="11067">
                  <c:v>43513.78125</c:v>
                </c:pt>
                <c:pt idx="11068">
                  <c:v>43513.791666666664</c:v>
                </c:pt>
                <c:pt idx="11069">
                  <c:v>43513.802083333336</c:v>
                </c:pt>
                <c:pt idx="11070">
                  <c:v>43513.8125</c:v>
                </c:pt>
                <c:pt idx="11071">
                  <c:v>43513.822916666664</c:v>
                </c:pt>
                <c:pt idx="11072">
                  <c:v>43513.833333333336</c:v>
                </c:pt>
                <c:pt idx="11073">
                  <c:v>43513.84375</c:v>
                </c:pt>
                <c:pt idx="11074">
                  <c:v>43513.854166666664</c:v>
                </c:pt>
                <c:pt idx="11075">
                  <c:v>43513.864583333336</c:v>
                </c:pt>
                <c:pt idx="11076">
                  <c:v>43513.875</c:v>
                </c:pt>
                <c:pt idx="11077">
                  <c:v>43513.885416666664</c:v>
                </c:pt>
                <c:pt idx="11078">
                  <c:v>43513.895833333336</c:v>
                </c:pt>
                <c:pt idx="11079">
                  <c:v>43513.90625</c:v>
                </c:pt>
                <c:pt idx="11080">
                  <c:v>43513.916666666664</c:v>
                </c:pt>
                <c:pt idx="11081">
                  <c:v>43513.927083333336</c:v>
                </c:pt>
                <c:pt idx="11082">
                  <c:v>43513.9375</c:v>
                </c:pt>
                <c:pt idx="11083">
                  <c:v>43513.947916666664</c:v>
                </c:pt>
                <c:pt idx="11084">
                  <c:v>43513.958333333336</c:v>
                </c:pt>
                <c:pt idx="11085">
                  <c:v>43513.96875</c:v>
                </c:pt>
                <c:pt idx="11086">
                  <c:v>43513.979166666664</c:v>
                </c:pt>
                <c:pt idx="11087">
                  <c:v>43513.989583333336</c:v>
                </c:pt>
                <c:pt idx="11088">
                  <c:v>43514</c:v>
                </c:pt>
                <c:pt idx="11089">
                  <c:v>43514.010416666664</c:v>
                </c:pt>
                <c:pt idx="11090">
                  <c:v>43514.020833333336</c:v>
                </c:pt>
                <c:pt idx="11091">
                  <c:v>43514.03125</c:v>
                </c:pt>
                <c:pt idx="11092">
                  <c:v>43514.041666666664</c:v>
                </c:pt>
                <c:pt idx="11093">
                  <c:v>43514.052083333336</c:v>
                </c:pt>
                <c:pt idx="11094">
                  <c:v>43514.0625</c:v>
                </c:pt>
                <c:pt idx="11095">
                  <c:v>43514.072916666664</c:v>
                </c:pt>
                <c:pt idx="11096">
                  <c:v>43514.083333333336</c:v>
                </c:pt>
                <c:pt idx="11097">
                  <c:v>43514.09375</c:v>
                </c:pt>
                <c:pt idx="11098">
                  <c:v>43514.104166666664</c:v>
                </c:pt>
                <c:pt idx="11099">
                  <c:v>43514.114583333336</c:v>
                </c:pt>
                <c:pt idx="11100">
                  <c:v>43514.125</c:v>
                </c:pt>
                <c:pt idx="11101">
                  <c:v>43514.135416666664</c:v>
                </c:pt>
                <c:pt idx="11102">
                  <c:v>43514.145833333336</c:v>
                </c:pt>
                <c:pt idx="11103">
                  <c:v>43514.15625</c:v>
                </c:pt>
                <c:pt idx="11104">
                  <c:v>43514.166666666664</c:v>
                </c:pt>
                <c:pt idx="11105">
                  <c:v>43514.177083333336</c:v>
                </c:pt>
                <c:pt idx="11106">
                  <c:v>43514.1875</c:v>
                </c:pt>
                <c:pt idx="11107">
                  <c:v>43514.197916666664</c:v>
                </c:pt>
                <c:pt idx="11108">
                  <c:v>43514.208333333336</c:v>
                </c:pt>
                <c:pt idx="11109">
                  <c:v>43514.21875</c:v>
                </c:pt>
                <c:pt idx="11110">
                  <c:v>43514.229166666664</c:v>
                </c:pt>
                <c:pt idx="11111">
                  <c:v>43514.239583333336</c:v>
                </c:pt>
                <c:pt idx="11112">
                  <c:v>43514.25</c:v>
                </c:pt>
                <c:pt idx="11113">
                  <c:v>43514.260416666664</c:v>
                </c:pt>
                <c:pt idx="11114">
                  <c:v>43514.270833333336</c:v>
                </c:pt>
                <c:pt idx="11115">
                  <c:v>43514.28125</c:v>
                </c:pt>
                <c:pt idx="11116">
                  <c:v>43514.291666666664</c:v>
                </c:pt>
                <c:pt idx="11117">
                  <c:v>43514.302083333336</c:v>
                </c:pt>
                <c:pt idx="11118">
                  <c:v>43514.3125</c:v>
                </c:pt>
                <c:pt idx="11119">
                  <c:v>43514.322916666664</c:v>
                </c:pt>
                <c:pt idx="11120">
                  <c:v>43514.333333333336</c:v>
                </c:pt>
                <c:pt idx="11121">
                  <c:v>43514.34375</c:v>
                </c:pt>
                <c:pt idx="11122">
                  <c:v>43514.354166666664</c:v>
                </c:pt>
                <c:pt idx="11123">
                  <c:v>43514.364583333336</c:v>
                </c:pt>
                <c:pt idx="11124">
                  <c:v>43514.375</c:v>
                </c:pt>
                <c:pt idx="11125">
                  <c:v>43514.385416666664</c:v>
                </c:pt>
                <c:pt idx="11126">
                  <c:v>43514.395833333336</c:v>
                </c:pt>
                <c:pt idx="11127">
                  <c:v>43514.40625</c:v>
                </c:pt>
                <c:pt idx="11128">
                  <c:v>43514.416666666664</c:v>
                </c:pt>
                <c:pt idx="11129">
                  <c:v>43514.427083333336</c:v>
                </c:pt>
                <c:pt idx="11130">
                  <c:v>43514.4375</c:v>
                </c:pt>
                <c:pt idx="11131">
                  <c:v>43514.447916666664</c:v>
                </c:pt>
                <c:pt idx="11132">
                  <c:v>43514.458333333336</c:v>
                </c:pt>
                <c:pt idx="11133">
                  <c:v>43514.46875</c:v>
                </c:pt>
                <c:pt idx="11134">
                  <c:v>43514.479166666664</c:v>
                </c:pt>
                <c:pt idx="11135">
                  <c:v>43514.489583333336</c:v>
                </c:pt>
                <c:pt idx="11136">
                  <c:v>43514.5</c:v>
                </c:pt>
                <c:pt idx="11137">
                  <c:v>43514.510416666664</c:v>
                </c:pt>
                <c:pt idx="11138">
                  <c:v>43514.520833333336</c:v>
                </c:pt>
                <c:pt idx="11139">
                  <c:v>43514.53125</c:v>
                </c:pt>
                <c:pt idx="11140">
                  <c:v>43514.541666666664</c:v>
                </c:pt>
                <c:pt idx="11141">
                  <c:v>43514.552083333336</c:v>
                </c:pt>
                <c:pt idx="11142">
                  <c:v>43514.5625</c:v>
                </c:pt>
                <c:pt idx="11143">
                  <c:v>43514.572916666664</c:v>
                </c:pt>
                <c:pt idx="11144">
                  <c:v>43514.583333333336</c:v>
                </c:pt>
                <c:pt idx="11145">
                  <c:v>43514.59375</c:v>
                </c:pt>
                <c:pt idx="11146">
                  <c:v>43514.604166666664</c:v>
                </c:pt>
                <c:pt idx="11147">
                  <c:v>43514.614583333336</c:v>
                </c:pt>
                <c:pt idx="11148">
                  <c:v>43514.625</c:v>
                </c:pt>
                <c:pt idx="11149">
                  <c:v>43514.635416666664</c:v>
                </c:pt>
                <c:pt idx="11150">
                  <c:v>43514.645833333336</c:v>
                </c:pt>
                <c:pt idx="11151">
                  <c:v>43514.65625</c:v>
                </c:pt>
                <c:pt idx="11152">
                  <c:v>43514.666666666664</c:v>
                </c:pt>
                <c:pt idx="11153">
                  <c:v>43514.677083333336</c:v>
                </c:pt>
                <c:pt idx="11154">
                  <c:v>43514.6875</c:v>
                </c:pt>
                <c:pt idx="11155">
                  <c:v>43514.697916666664</c:v>
                </c:pt>
                <c:pt idx="11156">
                  <c:v>43514.708333333336</c:v>
                </c:pt>
                <c:pt idx="11157">
                  <c:v>43514.71875</c:v>
                </c:pt>
                <c:pt idx="11158">
                  <c:v>43514.729166666664</c:v>
                </c:pt>
                <c:pt idx="11159">
                  <c:v>43514.739583333336</c:v>
                </c:pt>
                <c:pt idx="11160">
                  <c:v>43514.75</c:v>
                </c:pt>
                <c:pt idx="11161">
                  <c:v>43514.760416666664</c:v>
                </c:pt>
                <c:pt idx="11162">
                  <c:v>43514.770833333336</c:v>
                </c:pt>
                <c:pt idx="11163">
                  <c:v>43514.78125</c:v>
                </c:pt>
                <c:pt idx="11164">
                  <c:v>43514.791666666664</c:v>
                </c:pt>
                <c:pt idx="11165">
                  <c:v>43514.802083333336</c:v>
                </c:pt>
                <c:pt idx="11166">
                  <c:v>43514.8125</c:v>
                </c:pt>
                <c:pt idx="11167">
                  <c:v>43514.822916666664</c:v>
                </c:pt>
                <c:pt idx="11168">
                  <c:v>43514.833333333336</c:v>
                </c:pt>
                <c:pt idx="11169">
                  <c:v>43514.84375</c:v>
                </c:pt>
                <c:pt idx="11170">
                  <c:v>43514.854166666664</c:v>
                </c:pt>
                <c:pt idx="11171">
                  <c:v>43514.864583333336</c:v>
                </c:pt>
                <c:pt idx="11172">
                  <c:v>43514.875</c:v>
                </c:pt>
                <c:pt idx="11173">
                  <c:v>43514.885416666664</c:v>
                </c:pt>
                <c:pt idx="11174">
                  <c:v>43514.895833333336</c:v>
                </c:pt>
                <c:pt idx="11175">
                  <c:v>43514.90625</c:v>
                </c:pt>
                <c:pt idx="11176">
                  <c:v>43514.916666666664</c:v>
                </c:pt>
                <c:pt idx="11177">
                  <c:v>43514.927083333336</c:v>
                </c:pt>
                <c:pt idx="11178">
                  <c:v>43514.9375</c:v>
                </c:pt>
                <c:pt idx="11179">
                  <c:v>43514.947916666664</c:v>
                </c:pt>
                <c:pt idx="11180">
                  <c:v>43514.958333333336</c:v>
                </c:pt>
                <c:pt idx="11181">
                  <c:v>43514.96875</c:v>
                </c:pt>
                <c:pt idx="11182">
                  <c:v>43514.979166666664</c:v>
                </c:pt>
                <c:pt idx="11183">
                  <c:v>43514.989583333336</c:v>
                </c:pt>
                <c:pt idx="11184">
                  <c:v>43515</c:v>
                </c:pt>
                <c:pt idx="11185">
                  <c:v>43515.010416666664</c:v>
                </c:pt>
                <c:pt idx="11186">
                  <c:v>43515.020833333336</c:v>
                </c:pt>
                <c:pt idx="11187">
                  <c:v>43515.03125</c:v>
                </c:pt>
                <c:pt idx="11188">
                  <c:v>43515.041666666664</c:v>
                </c:pt>
                <c:pt idx="11189">
                  <c:v>43515.052083333336</c:v>
                </c:pt>
                <c:pt idx="11190">
                  <c:v>43515.0625</c:v>
                </c:pt>
                <c:pt idx="11191">
                  <c:v>43515.072916666664</c:v>
                </c:pt>
                <c:pt idx="11192">
                  <c:v>43515.083333333336</c:v>
                </c:pt>
                <c:pt idx="11193">
                  <c:v>43515.09375</c:v>
                </c:pt>
                <c:pt idx="11194">
                  <c:v>43515.104166666664</c:v>
                </c:pt>
                <c:pt idx="11195">
                  <c:v>43515.114583333336</c:v>
                </c:pt>
                <c:pt idx="11196">
                  <c:v>43515.125</c:v>
                </c:pt>
                <c:pt idx="11197">
                  <c:v>43515.135416666664</c:v>
                </c:pt>
                <c:pt idx="11198">
                  <c:v>43515.145833333336</c:v>
                </c:pt>
                <c:pt idx="11199">
                  <c:v>43515.15625</c:v>
                </c:pt>
                <c:pt idx="11200">
                  <c:v>43515.166666666664</c:v>
                </c:pt>
                <c:pt idx="11201">
                  <c:v>43515.177083333336</c:v>
                </c:pt>
                <c:pt idx="11202">
                  <c:v>43515.1875</c:v>
                </c:pt>
                <c:pt idx="11203">
                  <c:v>43515.197916666664</c:v>
                </c:pt>
                <c:pt idx="11204">
                  <c:v>43515.208333333336</c:v>
                </c:pt>
                <c:pt idx="11205">
                  <c:v>43515.21875</c:v>
                </c:pt>
                <c:pt idx="11206">
                  <c:v>43515.229166666664</c:v>
                </c:pt>
                <c:pt idx="11207">
                  <c:v>43515.239583333336</c:v>
                </c:pt>
                <c:pt idx="11208">
                  <c:v>43515.25</c:v>
                </c:pt>
                <c:pt idx="11209">
                  <c:v>43515.260416666664</c:v>
                </c:pt>
                <c:pt idx="11210">
                  <c:v>43515.270833333336</c:v>
                </c:pt>
                <c:pt idx="11211">
                  <c:v>43515.28125</c:v>
                </c:pt>
                <c:pt idx="11212">
                  <c:v>43515.291666666664</c:v>
                </c:pt>
                <c:pt idx="11213">
                  <c:v>43515.302083333336</c:v>
                </c:pt>
                <c:pt idx="11214">
                  <c:v>43515.3125</c:v>
                </c:pt>
                <c:pt idx="11215">
                  <c:v>43515.322916666664</c:v>
                </c:pt>
                <c:pt idx="11216">
                  <c:v>43515.333333333336</c:v>
                </c:pt>
                <c:pt idx="11217">
                  <c:v>43515.34375</c:v>
                </c:pt>
                <c:pt idx="11218">
                  <c:v>43515.354166666664</c:v>
                </c:pt>
                <c:pt idx="11219">
                  <c:v>43515.364583333336</c:v>
                </c:pt>
                <c:pt idx="11220">
                  <c:v>43515.375</c:v>
                </c:pt>
                <c:pt idx="11221">
                  <c:v>43515.385416666664</c:v>
                </c:pt>
                <c:pt idx="11222">
                  <c:v>43515.395833333336</c:v>
                </c:pt>
                <c:pt idx="11223">
                  <c:v>43515.40625</c:v>
                </c:pt>
                <c:pt idx="11224">
                  <c:v>43515.416666666664</c:v>
                </c:pt>
                <c:pt idx="11225">
                  <c:v>43515.427083333336</c:v>
                </c:pt>
                <c:pt idx="11226">
                  <c:v>43515.4375</c:v>
                </c:pt>
                <c:pt idx="11227">
                  <c:v>43515.447916666664</c:v>
                </c:pt>
                <c:pt idx="11228">
                  <c:v>43515.458333333336</c:v>
                </c:pt>
                <c:pt idx="11229">
                  <c:v>43515.46875</c:v>
                </c:pt>
                <c:pt idx="11230">
                  <c:v>43515.479166666664</c:v>
                </c:pt>
                <c:pt idx="11231">
                  <c:v>43515.489583333336</c:v>
                </c:pt>
                <c:pt idx="11232">
                  <c:v>43515.5</c:v>
                </c:pt>
                <c:pt idx="11233">
                  <c:v>43515.510416666664</c:v>
                </c:pt>
                <c:pt idx="11234">
                  <c:v>43515.520833333336</c:v>
                </c:pt>
                <c:pt idx="11235">
                  <c:v>43515.53125</c:v>
                </c:pt>
                <c:pt idx="11236">
                  <c:v>43515.541666666664</c:v>
                </c:pt>
                <c:pt idx="11237">
                  <c:v>43515.552083333336</c:v>
                </c:pt>
                <c:pt idx="11238">
                  <c:v>43515.5625</c:v>
                </c:pt>
                <c:pt idx="11239">
                  <c:v>43515.572916666664</c:v>
                </c:pt>
                <c:pt idx="11240">
                  <c:v>43515.583333333336</c:v>
                </c:pt>
                <c:pt idx="11241">
                  <c:v>43515.59375</c:v>
                </c:pt>
                <c:pt idx="11242">
                  <c:v>43515.604166666664</c:v>
                </c:pt>
                <c:pt idx="11243">
                  <c:v>43515.614583333336</c:v>
                </c:pt>
                <c:pt idx="11244">
                  <c:v>43515.625</c:v>
                </c:pt>
                <c:pt idx="11245">
                  <c:v>43515.635416666664</c:v>
                </c:pt>
                <c:pt idx="11246">
                  <c:v>43515.645833333336</c:v>
                </c:pt>
                <c:pt idx="11247">
                  <c:v>43515.65625</c:v>
                </c:pt>
                <c:pt idx="11248">
                  <c:v>43515.666666666664</c:v>
                </c:pt>
                <c:pt idx="11249">
                  <c:v>43515.677083333336</c:v>
                </c:pt>
                <c:pt idx="11250">
                  <c:v>43515.6875</c:v>
                </c:pt>
                <c:pt idx="11251">
                  <c:v>43515.697916666664</c:v>
                </c:pt>
                <c:pt idx="11252">
                  <c:v>43515.708333333336</c:v>
                </c:pt>
                <c:pt idx="11253">
                  <c:v>43515.71875</c:v>
                </c:pt>
                <c:pt idx="11254">
                  <c:v>43515.729166666664</c:v>
                </c:pt>
                <c:pt idx="11255">
                  <c:v>43515.739583333336</c:v>
                </c:pt>
                <c:pt idx="11256">
                  <c:v>43515.75</c:v>
                </c:pt>
                <c:pt idx="11257">
                  <c:v>43515.760416666664</c:v>
                </c:pt>
                <c:pt idx="11258">
                  <c:v>43515.770833333336</c:v>
                </c:pt>
                <c:pt idx="11259">
                  <c:v>43515.78125</c:v>
                </c:pt>
                <c:pt idx="11260">
                  <c:v>43515.791666666664</c:v>
                </c:pt>
                <c:pt idx="11261">
                  <c:v>43515.802083333336</c:v>
                </c:pt>
                <c:pt idx="11262">
                  <c:v>43515.8125</c:v>
                </c:pt>
                <c:pt idx="11263">
                  <c:v>43515.822916666664</c:v>
                </c:pt>
                <c:pt idx="11264">
                  <c:v>43515.833333333336</c:v>
                </c:pt>
                <c:pt idx="11265">
                  <c:v>43515.84375</c:v>
                </c:pt>
                <c:pt idx="11266">
                  <c:v>43515.854166666664</c:v>
                </c:pt>
                <c:pt idx="11267">
                  <c:v>43515.864583333336</c:v>
                </c:pt>
                <c:pt idx="11268">
                  <c:v>43515.875</c:v>
                </c:pt>
                <c:pt idx="11269">
                  <c:v>43515.885416666664</c:v>
                </c:pt>
                <c:pt idx="11270">
                  <c:v>43515.895833333336</c:v>
                </c:pt>
                <c:pt idx="11271">
                  <c:v>43515.90625</c:v>
                </c:pt>
                <c:pt idx="11272">
                  <c:v>43515.916666666664</c:v>
                </c:pt>
                <c:pt idx="11273">
                  <c:v>43515.927083333336</c:v>
                </c:pt>
                <c:pt idx="11274">
                  <c:v>43515.9375</c:v>
                </c:pt>
                <c:pt idx="11275">
                  <c:v>43515.947916666664</c:v>
                </c:pt>
                <c:pt idx="11276">
                  <c:v>43515.958333333336</c:v>
                </c:pt>
                <c:pt idx="11277">
                  <c:v>43515.96875</c:v>
                </c:pt>
                <c:pt idx="11278">
                  <c:v>43515.979166666664</c:v>
                </c:pt>
                <c:pt idx="11279">
                  <c:v>43515.989583333336</c:v>
                </c:pt>
                <c:pt idx="11280">
                  <c:v>43516</c:v>
                </c:pt>
                <c:pt idx="11281">
                  <c:v>43516.010416666664</c:v>
                </c:pt>
                <c:pt idx="11282">
                  <c:v>43516.020833333336</c:v>
                </c:pt>
                <c:pt idx="11283">
                  <c:v>43516.03125</c:v>
                </c:pt>
                <c:pt idx="11284">
                  <c:v>43516.041666666664</c:v>
                </c:pt>
                <c:pt idx="11285">
                  <c:v>43516.052083333336</c:v>
                </c:pt>
                <c:pt idx="11286">
                  <c:v>43516.0625</c:v>
                </c:pt>
                <c:pt idx="11287">
                  <c:v>43516.072916666664</c:v>
                </c:pt>
                <c:pt idx="11288">
                  <c:v>43516.083333333336</c:v>
                </c:pt>
                <c:pt idx="11289">
                  <c:v>43516.09375</c:v>
                </c:pt>
                <c:pt idx="11290">
                  <c:v>43516.104166666664</c:v>
                </c:pt>
                <c:pt idx="11291">
                  <c:v>43516.114583333336</c:v>
                </c:pt>
                <c:pt idx="11292">
                  <c:v>43516.125</c:v>
                </c:pt>
                <c:pt idx="11293">
                  <c:v>43516.135416666664</c:v>
                </c:pt>
                <c:pt idx="11294">
                  <c:v>43516.145833333336</c:v>
                </c:pt>
                <c:pt idx="11295">
                  <c:v>43516.15625</c:v>
                </c:pt>
                <c:pt idx="11296">
                  <c:v>43516.166666666664</c:v>
                </c:pt>
                <c:pt idx="11297">
                  <c:v>43516.177083333336</c:v>
                </c:pt>
                <c:pt idx="11298">
                  <c:v>43516.1875</c:v>
                </c:pt>
                <c:pt idx="11299">
                  <c:v>43516.197916666664</c:v>
                </c:pt>
                <c:pt idx="11300">
                  <c:v>43516.208333333336</c:v>
                </c:pt>
                <c:pt idx="11301">
                  <c:v>43516.21875</c:v>
                </c:pt>
                <c:pt idx="11302">
                  <c:v>43516.229166666664</c:v>
                </c:pt>
                <c:pt idx="11303">
                  <c:v>43516.239583333336</c:v>
                </c:pt>
                <c:pt idx="11304">
                  <c:v>43516.25</c:v>
                </c:pt>
                <c:pt idx="11305">
                  <c:v>43516.260416666664</c:v>
                </c:pt>
                <c:pt idx="11306">
                  <c:v>43516.270833333336</c:v>
                </c:pt>
                <c:pt idx="11307">
                  <c:v>43516.28125</c:v>
                </c:pt>
                <c:pt idx="11308">
                  <c:v>43516.291666666664</c:v>
                </c:pt>
                <c:pt idx="11309">
                  <c:v>43516.302083333336</c:v>
                </c:pt>
                <c:pt idx="11310">
                  <c:v>43516.3125</c:v>
                </c:pt>
                <c:pt idx="11311">
                  <c:v>43516.322916666664</c:v>
                </c:pt>
                <c:pt idx="11312">
                  <c:v>43516.333333333336</c:v>
                </c:pt>
                <c:pt idx="11313">
                  <c:v>43516.34375</c:v>
                </c:pt>
                <c:pt idx="11314">
                  <c:v>43516.354166666664</c:v>
                </c:pt>
                <c:pt idx="11315">
                  <c:v>43516.364583333336</c:v>
                </c:pt>
                <c:pt idx="11316">
                  <c:v>43516.375</c:v>
                </c:pt>
                <c:pt idx="11317">
                  <c:v>43516.385416666664</c:v>
                </c:pt>
                <c:pt idx="11318">
                  <c:v>43516.395833333336</c:v>
                </c:pt>
                <c:pt idx="11319">
                  <c:v>43516.40625</c:v>
                </c:pt>
                <c:pt idx="11320">
                  <c:v>43516.416666666664</c:v>
                </c:pt>
                <c:pt idx="11321">
                  <c:v>43516.427083333336</c:v>
                </c:pt>
                <c:pt idx="11322">
                  <c:v>43516.4375</c:v>
                </c:pt>
                <c:pt idx="11323">
                  <c:v>43516.447916666664</c:v>
                </c:pt>
                <c:pt idx="11324">
                  <c:v>43516.458333333336</c:v>
                </c:pt>
                <c:pt idx="11325">
                  <c:v>43516.46875</c:v>
                </c:pt>
                <c:pt idx="11326">
                  <c:v>43516.479166666664</c:v>
                </c:pt>
                <c:pt idx="11327">
                  <c:v>43516.489583333336</c:v>
                </c:pt>
                <c:pt idx="11328">
                  <c:v>43516.5</c:v>
                </c:pt>
                <c:pt idx="11329">
                  <c:v>43516.510416666664</c:v>
                </c:pt>
                <c:pt idx="11330">
                  <c:v>43516.520833333336</c:v>
                </c:pt>
                <c:pt idx="11331">
                  <c:v>43516.53125</c:v>
                </c:pt>
                <c:pt idx="11332">
                  <c:v>43516.541666666664</c:v>
                </c:pt>
                <c:pt idx="11333">
                  <c:v>43516.552083333336</c:v>
                </c:pt>
                <c:pt idx="11334">
                  <c:v>43516.5625</c:v>
                </c:pt>
                <c:pt idx="11335">
                  <c:v>43516.572916666664</c:v>
                </c:pt>
                <c:pt idx="11336">
                  <c:v>43516.583333333336</c:v>
                </c:pt>
                <c:pt idx="11337">
                  <c:v>43516.59375</c:v>
                </c:pt>
                <c:pt idx="11338">
                  <c:v>43516.604166666664</c:v>
                </c:pt>
                <c:pt idx="11339">
                  <c:v>43516.614583333336</c:v>
                </c:pt>
                <c:pt idx="11340">
                  <c:v>43516.625</c:v>
                </c:pt>
                <c:pt idx="11341">
                  <c:v>43516.635416666664</c:v>
                </c:pt>
                <c:pt idx="11342">
                  <c:v>43516.645833333336</c:v>
                </c:pt>
                <c:pt idx="11343">
                  <c:v>43516.65625</c:v>
                </c:pt>
                <c:pt idx="11344">
                  <c:v>43516.666666666664</c:v>
                </c:pt>
                <c:pt idx="11345">
                  <c:v>43516.677083333336</c:v>
                </c:pt>
                <c:pt idx="11346">
                  <c:v>43516.6875</c:v>
                </c:pt>
                <c:pt idx="11347">
                  <c:v>43516.697916666664</c:v>
                </c:pt>
                <c:pt idx="11348">
                  <c:v>43516.708333333336</c:v>
                </c:pt>
                <c:pt idx="11349">
                  <c:v>43516.71875</c:v>
                </c:pt>
                <c:pt idx="11350">
                  <c:v>43516.729166666664</c:v>
                </c:pt>
                <c:pt idx="11351">
                  <c:v>43516.739583333336</c:v>
                </c:pt>
                <c:pt idx="11352">
                  <c:v>43516.75</c:v>
                </c:pt>
                <c:pt idx="11353">
                  <c:v>43516.760416666664</c:v>
                </c:pt>
                <c:pt idx="11354">
                  <c:v>43516.770833333336</c:v>
                </c:pt>
                <c:pt idx="11355">
                  <c:v>43516.78125</c:v>
                </c:pt>
                <c:pt idx="11356">
                  <c:v>43516.791666666664</c:v>
                </c:pt>
                <c:pt idx="11357">
                  <c:v>43516.802083333336</c:v>
                </c:pt>
                <c:pt idx="11358">
                  <c:v>43516.8125</c:v>
                </c:pt>
                <c:pt idx="11359">
                  <c:v>43516.822916666664</c:v>
                </c:pt>
                <c:pt idx="11360">
                  <c:v>43516.833333333336</c:v>
                </c:pt>
                <c:pt idx="11361">
                  <c:v>43516.84375</c:v>
                </c:pt>
                <c:pt idx="11362">
                  <c:v>43516.854166666664</c:v>
                </c:pt>
                <c:pt idx="11363">
                  <c:v>43516.864583333336</c:v>
                </c:pt>
                <c:pt idx="11364">
                  <c:v>43516.875</c:v>
                </c:pt>
                <c:pt idx="11365">
                  <c:v>43516.885416666664</c:v>
                </c:pt>
                <c:pt idx="11366">
                  <c:v>43516.895833333336</c:v>
                </c:pt>
                <c:pt idx="11367">
                  <c:v>43516.90625</c:v>
                </c:pt>
                <c:pt idx="11368">
                  <c:v>43516.916666666664</c:v>
                </c:pt>
                <c:pt idx="11369">
                  <c:v>43516.927083333336</c:v>
                </c:pt>
                <c:pt idx="11370">
                  <c:v>43516.9375</c:v>
                </c:pt>
                <c:pt idx="11371">
                  <c:v>43516.947916666664</c:v>
                </c:pt>
                <c:pt idx="11372">
                  <c:v>43516.958333333336</c:v>
                </c:pt>
                <c:pt idx="11373">
                  <c:v>43516.96875</c:v>
                </c:pt>
                <c:pt idx="11374">
                  <c:v>43516.979166666664</c:v>
                </c:pt>
                <c:pt idx="11375">
                  <c:v>43516.989583333336</c:v>
                </c:pt>
                <c:pt idx="11376">
                  <c:v>43517</c:v>
                </c:pt>
                <c:pt idx="11377">
                  <c:v>43517.010416666664</c:v>
                </c:pt>
                <c:pt idx="11378">
                  <c:v>43517.020833333336</c:v>
                </c:pt>
                <c:pt idx="11379">
                  <c:v>43517.03125</c:v>
                </c:pt>
                <c:pt idx="11380">
                  <c:v>43517.041666666664</c:v>
                </c:pt>
                <c:pt idx="11381">
                  <c:v>43517.052083333336</c:v>
                </c:pt>
                <c:pt idx="11382">
                  <c:v>43517.0625</c:v>
                </c:pt>
                <c:pt idx="11383">
                  <c:v>43517.072916666664</c:v>
                </c:pt>
                <c:pt idx="11384">
                  <c:v>43517.083333333336</c:v>
                </c:pt>
                <c:pt idx="11385">
                  <c:v>43517.09375</c:v>
                </c:pt>
                <c:pt idx="11386">
                  <c:v>43517.104166666664</c:v>
                </c:pt>
                <c:pt idx="11387">
                  <c:v>43517.114583333336</c:v>
                </c:pt>
                <c:pt idx="11388">
                  <c:v>43517.125</c:v>
                </c:pt>
                <c:pt idx="11389">
                  <c:v>43517.135416666664</c:v>
                </c:pt>
                <c:pt idx="11390">
                  <c:v>43517.145833333336</c:v>
                </c:pt>
                <c:pt idx="11391">
                  <c:v>43517.15625</c:v>
                </c:pt>
                <c:pt idx="11392">
                  <c:v>43517.166666666664</c:v>
                </c:pt>
                <c:pt idx="11393">
                  <c:v>43517.177083333336</c:v>
                </c:pt>
                <c:pt idx="11394">
                  <c:v>43517.1875</c:v>
                </c:pt>
                <c:pt idx="11395">
                  <c:v>43517.197916666664</c:v>
                </c:pt>
                <c:pt idx="11396">
                  <c:v>43517.208333333336</c:v>
                </c:pt>
                <c:pt idx="11397">
                  <c:v>43517.21875</c:v>
                </c:pt>
                <c:pt idx="11398">
                  <c:v>43517.229166666664</c:v>
                </c:pt>
                <c:pt idx="11399">
                  <c:v>43517.239583333336</c:v>
                </c:pt>
                <c:pt idx="11400">
                  <c:v>43517.25</c:v>
                </c:pt>
                <c:pt idx="11401">
                  <c:v>43517.260416666664</c:v>
                </c:pt>
                <c:pt idx="11402">
                  <c:v>43517.270833333336</c:v>
                </c:pt>
                <c:pt idx="11403">
                  <c:v>43517.28125</c:v>
                </c:pt>
                <c:pt idx="11404">
                  <c:v>43517.291666666664</c:v>
                </c:pt>
                <c:pt idx="11405">
                  <c:v>43517.302083333336</c:v>
                </c:pt>
                <c:pt idx="11406">
                  <c:v>43517.3125</c:v>
                </c:pt>
                <c:pt idx="11407">
                  <c:v>43517.322916666664</c:v>
                </c:pt>
                <c:pt idx="11408">
                  <c:v>43517.333333333336</c:v>
                </c:pt>
                <c:pt idx="11409">
                  <c:v>43517.34375</c:v>
                </c:pt>
                <c:pt idx="11410">
                  <c:v>43517.354166666664</c:v>
                </c:pt>
                <c:pt idx="11411">
                  <c:v>43517.364583333336</c:v>
                </c:pt>
                <c:pt idx="11412">
                  <c:v>43517.375</c:v>
                </c:pt>
                <c:pt idx="11413">
                  <c:v>43517.385416666664</c:v>
                </c:pt>
                <c:pt idx="11414">
                  <c:v>43517.395833333336</c:v>
                </c:pt>
                <c:pt idx="11415">
                  <c:v>43517.40625</c:v>
                </c:pt>
                <c:pt idx="11416">
                  <c:v>43517.416666666664</c:v>
                </c:pt>
                <c:pt idx="11417">
                  <c:v>43517.427083333336</c:v>
                </c:pt>
                <c:pt idx="11418">
                  <c:v>43517.4375</c:v>
                </c:pt>
                <c:pt idx="11419">
                  <c:v>43517.447916666664</c:v>
                </c:pt>
                <c:pt idx="11420">
                  <c:v>43517.458333333336</c:v>
                </c:pt>
                <c:pt idx="11421">
                  <c:v>43517.46875</c:v>
                </c:pt>
                <c:pt idx="11422">
                  <c:v>43517.479166666664</c:v>
                </c:pt>
                <c:pt idx="11423">
                  <c:v>43517.489583333336</c:v>
                </c:pt>
                <c:pt idx="11424">
                  <c:v>43517.5</c:v>
                </c:pt>
                <c:pt idx="11425">
                  <c:v>43517.510416666664</c:v>
                </c:pt>
                <c:pt idx="11426">
                  <c:v>43517.520833333336</c:v>
                </c:pt>
                <c:pt idx="11427">
                  <c:v>43517.53125</c:v>
                </c:pt>
                <c:pt idx="11428">
                  <c:v>43517.541666666664</c:v>
                </c:pt>
                <c:pt idx="11429">
                  <c:v>43517.552083333336</c:v>
                </c:pt>
                <c:pt idx="11430">
                  <c:v>43517.5625</c:v>
                </c:pt>
                <c:pt idx="11431">
                  <c:v>43517.572916666664</c:v>
                </c:pt>
                <c:pt idx="11432">
                  <c:v>43517.583333333336</c:v>
                </c:pt>
                <c:pt idx="11433">
                  <c:v>43517.59375</c:v>
                </c:pt>
                <c:pt idx="11434">
                  <c:v>43517.604166666664</c:v>
                </c:pt>
                <c:pt idx="11435">
                  <c:v>43517.614583333336</c:v>
                </c:pt>
                <c:pt idx="11436">
                  <c:v>43517.625</c:v>
                </c:pt>
                <c:pt idx="11437">
                  <c:v>43517.635416666664</c:v>
                </c:pt>
                <c:pt idx="11438">
                  <c:v>43517.645833333336</c:v>
                </c:pt>
                <c:pt idx="11439">
                  <c:v>43517.65625</c:v>
                </c:pt>
                <c:pt idx="11440">
                  <c:v>43517.666666666664</c:v>
                </c:pt>
                <c:pt idx="11441">
                  <c:v>43517.677083333336</c:v>
                </c:pt>
                <c:pt idx="11442">
                  <c:v>43517.6875</c:v>
                </c:pt>
                <c:pt idx="11443">
                  <c:v>43517.697916666664</c:v>
                </c:pt>
                <c:pt idx="11444">
                  <c:v>43517.708333333336</c:v>
                </c:pt>
                <c:pt idx="11445">
                  <c:v>43517.71875</c:v>
                </c:pt>
                <c:pt idx="11446">
                  <c:v>43517.729166666664</c:v>
                </c:pt>
                <c:pt idx="11447">
                  <c:v>43517.739583333336</c:v>
                </c:pt>
                <c:pt idx="11448">
                  <c:v>43517.75</c:v>
                </c:pt>
                <c:pt idx="11449">
                  <c:v>43517.760416666664</c:v>
                </c:pt>
                <c:pt idx="11450">
                  <c:v>43517.770833333336</c:v>
                </c:pt>
                <c:pt idx="11451">
                  <c:v>43517.78125</c:v>
                </c:pt>
                <c:pt idx="11452">
                  <c:v>43517.791666666664</c:v>
                </c:pt>
                <c:pt idx="11453">
                  <c:v>43517.802083333336</c:v>
                </c:pt>
                <c:pt idx="11454">
                  <c:v>43517.8125</c:v>
                </c:pt>
                <c:pt idx="11455">
                  <c:v>43517.822916666664</c:v>
                </c:pt>
                <c:pt idx="11456">
                  <c:v>43517.833333333336</c:v>
                </c:pt>
                <c:pt idx="11457">
                  <c:v>43517.84375</c:v>
                </c:pt>
                <c:pt idx="11458">
                  <c:v>43517.854166666664</c:v>
                </c:pt>
                <c:pt idx="11459">
                  <c:v>43517.864583333336</c:v>
                </c:pt>
                <c:pt idx="11460">
                  <c:v>43517.875</c:v>
                </c:pt>
                <c:pt idx="11461">
                  <c:v>43517.885416666664</c:v>
                </c:pt>
                <c:pt idx="11462">
                  <c:v>43517.895833333336</c:v>
                </c:pt>
                <c:pt idx="11463">
                  <c:v>43517.90625</c:v>
                </c:pt>
                <c:pt idx="11464">
                  <c:v>43517.916666666664</c:v>
                </c:pt>
                <c:pt idx="11465">
                  <c:v>43517.927083333336</c:v>
                </c:pt>
                <c:pt idx="11466">
                  <c:v>43517.9375</c:v>
                </c:pt>
                <c:pt idx="11467">
                  <c:v>43517.947916666664</c:v>
                </c:pt>
                <c:pt idx="11468">
                  <c:v>43517.958333333336</c:v>
                </c:pt>
                <c:pt idx="11469">
                  <c:v>43517.96875</c:v>
                </c:pt>
                <c:pt idx="11470">
                  <c:v>43517.979166666664</c:v>
                </c:pt>
                <c:pt idx="11471">
                  <c:v>43517.989583333336</c:v>
                </c:pt>
                <c:pt idx="11472">
                  <c:v>43518</c:v>
                </c:pt>
                <c:pt idx="11473">
                  <c:v>43518.010416666664</c:v>
                </c:pt>
                <c:pt idx="11474">
                  <c:v>43518.020833333336</c:v>
                </c:pt>
                <c:pt idx="11475">
                  <c:v>43518.03125</c:v>
                </c:pt>
                <c:pt idx="11476">
                  <c:v>43518.041666666664</c:v>
                </c:pt>
                <c:pt idx="11477">
                  <c:v>43518.052083333336</c:v>
                </c:pt>
                <c:pt idx="11478">
                  <c:v>43518.0625</c:v>
                </c:pt>
                <c:pt idx="11479">
                  <c:v>43518.072916666664</c:v>
                </c:pt>
                <c:pt idx="11480">
                  <c:v>43518.083333333336</c:v>
                </c:pt>
                <c:pt idx="11481">
                  <c:v>43518.09375</c:v>
                </c:pt>
                <c:pt idx="11482">
                  <c:v>43518.104166666664</c:v>
                </c:pt>
                <c:pt idx="11483">
                  <c:v>43518.114583333336</c:v>
                </c:pt>
                <c:pt idx="11484">
                  <c:v>43518.125</c:v>
                </c:pt>
                <c:pt idx="11485">
                  <c:v>43518.135416666664</c:v>
                </c:pt>
                <c:pt idx="11486">
                  <c:v>43518.145833333336</c:v>
                </c:pt>
                <c:pt idx="11487">
                  <c:v>43518.15625</c:v>
                </c:pt>
                <c:pt idx="11488">
                  <c:v>43518.166666666664</c:v>
                </c:pt>
                <c:pt idx="11489">
                  <c:v>43518.177083333336</c:v>
                </c:pt>
                <c:pt idx="11490">
                  <c:v>43518.1875</c:v>
                </c:pt>
                <c:pt idx="11491">
                  <c:v>43518.197916666664</c:v>
                </c:pt>
                <c:pt idx="11492">
                  <c:v>43518.208333333336</c:v>
                </c:pt>
                <c:pt idx="11493">
                  <c:v>43518.21875</c:v>
                </c:pt>
                <c:pt idx="11494">
                  <c:v>43518.229166666664</c:v>
                </c:pt>
                <c:pt idx="11495">
                  <c:v>43518.239583333336</c:v>
                </c:pt>
                <c:pt idx="11496">
                  <c:v>43518.25</c:v>
                </c:pt>
                <c:pt idx="11497">
                  <c:v>43518.260416666664</c:v>
                </c:pt>
                <c:pt idx="11498">
                  <c:v>43518.270833333336</c:v>
                </c:pt>
                <c:pt idx="11499">
                  <c:v>43518.28125</c:v>
                </c:pt>
                <c:pt idx="11500">
                  <c:v>43518.291666666664</c:v>
                </c:pt>
                <c:pt idx="11501">
                  <c:v>43518.302083333336</c:v>
                </c:pt>
                <c:pt idx="11502">
                  <c:v>43518.3125</c:v>
                </c:pt>
                <c:pt idx="11503">
                  <c:v>43518.322916666664</c:v>
                </c:pt>
                <c:pt idx="11504">
                  <c:v>43518.333333333336</c:v>
                </c:pt>
                <c:pt idx="11505">
                  <c:v>43518.34375</c:v>
                </c:pt>
                <c:pt idx="11506">
                  <c:v>43518.354166666664</c:v>
                </c:pt>
                <c:pt idx="11507">
                  <c:v>43518.364583333336</c:v>
                </c:pt>
                <c:pt idx="11508">
                  <c:v>43518.375</c:v>
                </c:pt>
                <c:pt idx="11509">
                  <c:v>43518.385416666664</c:v>
                </c:pt>
                <c:pt idx="11510">
                  <c:v>43518.395833333336</c:v>
                </c:pt>
                <c:pt idx="11511">
                  <c:v>43518.40625</c:v>
                </c:pt>
                <c:pt idx="11512">
                  <c:v>43518.416666666664</c:v>
                </c:pt>
                <c:pt idx="11513">
                  <c:v>43518.427083333336</c:v>
                </c:pt>
                <c:pt idx="11514">
                  <c:v>43518.4375</c:v>
                </c:pt>
                <c:pt idx="11515">
                  <c:v>43518.447916666664</c:v>
                </c:pt>
                <c:pt idx="11516">
                  <c:v>43518.458333333336</c:v>
                </c:pt>
                <c:pt idx="11517">
                  <c:v>43518.46875</c:v>
                </c:pt>
                <c:pt idx="11518">
                  <c:v>43518.479166666664</c:v>
                </c:pt>
                <c:pt idx="11519">
                  <c:v>43518.489583333336</c:v>
                </c:pt>
                <c:pt idx="11520">
                  <c:v>43518.5</c:v>
                </c:pt>
                <c:pt idx="11521">
                  <c:v>43518.510416666664</c:v>
                </c:pt>
                <c:pt idx="11522">
                  <c:v>43518.520833333336</c:v>
                </c:pt>
                <c:pt idx="11523">
                  <c:v>43518.53125</c:v>
                </c:pt>
                <c:pt idx="11524">
                  <c:v>43518.541666666664</c:v>
                </c:pt>
                <c:pt idx="11525">
                  <c:v>43518.552083333336</c:v>
                </c:pt>
                <c:pt idx="11526">
                  <c:v>43518.5625</c:v>
                </c:pt>
                <c:pt idx="11527">
                  <c:v>43518.572916666664</c:v>
                </c:pt>
                <c:pt idx="11528">
                  <c:v>43518.583333333336</c:v>
                </c:pt>
                <c:pt idx="11529">
                  <c:v>43518.59375</c:v>
                </c:pt>
                <c:pt idx="11530">
                  <c:v>43518.604166666664</c:v>
                </c:pt>
                <c:pt idx="11531">
                  <c:v>43518.614583333336</c:v>
                </c:pt>
                <c:pt idx="11532">
                  <c:v>43518.625</c:v>
                </c:pt>
                <c:pt idx="11533">
                  <c:v>43518.635416666664</c:v>
                </c:pt>
                <c:pt idx="11534">
                  <c:v>43518.645833333336</c:v>
                </c:pt>
                <c:pt idx="11535">
                  <c:v>43518.65625</c:v>
                </c:pt>
                <c:pt idx="11536">
                  <c:v>43518.666666666664</c:v>
                </c:pt>
                <c:pt idx="11537">
                  <c:v>43518.677083333336</c:v>
                </c:pt>
                <c:pt idx="11538">
                  <c:v>43518.6875</c:v>
                </c:pt>
                <c:pt idx="11539">
                  <c:v>43518.697916666664</c:v>
                </c:pt>
                <c:pt idx="11540">
                  <c:v>43518.708333333336</c:v>
                </c:pt>
                <c:pt idx="11541">
                  <c:v>43518.71875</c:v>
                </c:pt>
                <c:pt idx="11542">
                  <c:v>43518.729166666664</c:v>
                </c:pt>
                <c:pt idx="11543">
                  <c:v>43518.739583333336</c:v>
                </c:pt>
                <c:pt idx="11544">
                  <c:v>43518.75</c:v>
                </c:pt>
                <c:pt idx="11545">
                  <c:v>43518.760416666664</c:v>
                </c:pt>
                <c:pt idx="11546">
                  <c:v>43518.770833333336</c:v>
                </c:pt>
                <c:pt idx="11547">
                  <c:v>43518.78125</c:v>
                </c:pt>
                <c:pt idx="11548">
                  <c:v>43518.791666666664</c:v>
                </c:pt>
                <c:pt idx="11549">
                  <c:v>43518.802083333336</c:v>
                </c:pt>
                <c:pt idx="11550">
                  <c:v>43518.8125</c:v>
                </c:pt>
                <c:pt idx="11551">
                  <c:v>43518.822916666664</c:v>
                </c:pt>
                <c:pt idx="11552">
                  <c:v>43518.833333333336</c:v>
                </c:pt>
                <c:pt idx="11553">
                  <c:v>43518.84375</c:v>
                </c:pt>
                <c:pt idx="11554">
                  <c:v>43518.854166666664</c:v>
                </c:pt>
                <c:pt idx="11555">
                  <c:v>43518.864583333336</c:v>
                </c:pt>
                <c:pt idx="11556">
                  <c:v>43518.875</c:v>
                </c:pt>
                <c:pt idx="11557">
                  <c:v>43518.885416666664</c:v>
                </c:pt>
                <c:pt idx="11558">
                  <c:v>43518.895833333336</c:v>
                </c:pt>
                <c:pt idx="11559">
                  <c:v>43518.90625</c:v>
                </c:pt>
                <c:pt idx="11560">
                  <c:v>43518.916666666664</c:v>
                </c:pt>
                <c:pt idx="11561">
                  <c:v>43518.927083333336</c:v>
                </c:pt>
                <c:pt idx="11562">
                  <c:v>43518.9375</c:v>
                </c:pt>
                <c:pt idx="11563">
                  <c:v>43518.947916666664</c:v>
                </c:pt>
                <c:pt idx="11564">
                  <c:v>43518.958333333336</c:v>
                </c:pt>
                <c:pt idx="11565">
                  <c:v>43518.96875</c:v>
                </c:pt>
                <c:pt idx="11566">
                  <c:v>43518.979166666664</c:v>
                </c:pt>
                <c:pt idx="11567">
                  <c:v>43518.989583333336</c:v>
                </c:pt>
                <c:pt idx="11568">
                  <c:v>43519</c:v>
                </c:pt>
                <c:pt idx="11569">
                  <c:v>43519.010416666664</c:v>
                </c:pt>
                <c:pt idx="11570">
                  <c:v>43519.020833333336</c:v>
                </c:pt>
                <c:pt idx="11571">
                  <c:v>43519.03125</c:v>
                </c:pt>
                <c:pt idx="11572">
                  <c:v>43519.041666666664</c:v>
                </c:pt>
                <c:pt idx="11573">
                  <c:v>43519.052083333336</c:v>
                </c:pt>
                <c:pt idx="11574">
                  <c:v>43519.0625</c:v>
                </c:pt>
                <c:pt idx="11575">
                  <c:v>43519.072916666664</c:v>
                </c:pt>
                <c:pt idx="11576">
                  <c:v>43519.083333333336</c:v>
                </c:pt>
                <c:pt idx="11577">
                  <c:v>43519.09375</c:v>
                </c:pt>
                <c:pt idx="11578">
                  <c:v>43519.104166666664</c:v>
                </c:pt>
                <c:pt idx="11579">
                  <c:v>43519.114583333336</c:v>
                </c:pt>
                <c:pt idx="11580">
                  <c:v>43519.125</c:v>
                </c:pt>
                <c:pt idx="11581">
                  <c:v>43519.135416666664</c:v>
                </c:pt>
                <c:pt idx="11582">
                  <c:v>43519.145833333336</c:v>
                </c:pt>
                <c:pt idx="11583">
                  <c:v>43519.15625</c:v>
                </c:pt>
                <c:pt idx="11584">
                  <c:v>43519.166666666664</c:v>
                </c:pt>
                <c:pt idx="11585">
                  <c:v>43519.177083333336</c:v>
                </c:pt>
                <c:pt idx="11586">
                  <c:v>43519.1875</c:v>
                </c:pt>
                <c:pt idx="11587">
                  <c:v>43519.197916666664</c:v>
                </c:pt>
                <c:pt idx="11588">
                  <c:v>43519.208333333336</c:v>
                </c:pt>
                <c:pt idx="11589">
                  <c:v>43519.21875</c:v>
                </c:pt>
                <c:pt idx="11590">
                  <c:v>43519.229166666664</c:v>
                </c:pt>
                <c:pt idx="11591">
                  <c:v>43519.239583333336</c:v>
                </c:pt>
                <c:pt idx="11592">
                  <c:v>43519.25</c:v>
                </c:pt>
                <c:pt idx="11593">
                  <c:v>43519.260416666664</c:v>
                </c:pt>
                <c:pt idx="11594">
                  <c:v>43519.270833333336</c:v>
                </c:pt>
                <c:pt idx="11595">
                  <c:v>43519.28125</c:v>
                </c:pt>
                <c:pt idx="11596">
                  <c:v>43519.291666666664</c:v>
                </c:pt>
                <c:pt idx="11597">
                  <c:v>43519.302083333336</c:v>
                </c:pt>
                <c:pt idx="11598">
                  <c:v>43519.3125</c:v>
                </c:pt>
                <c:pt idx="11599">
                  <c:v>43519.322916666664</c:v>
                </c:pt>
                <c:pt idx="11600">
                  <c:v>43519.333333333336</c:v>
                </c:pt>
                <c:pt idx="11601">
                  <c:v>43519.34375</c:v>
                </c:pt>
                <c:pt idx="11602">
                  <c:v>43519.354166666664</c:v>
                </c:pt>
                <c:pt idx="11603">
                  <c:v>43519.364583333336</c:v>
                </c:pt>
                <c:pt idx="11604">
                  <c:v>43519.375</c:v>
                </c:pt>
                <c:pt idx="11605">
                  <c:v>43519.385416666664</c:v>
                </c:pt>
                <c:pt idx="11606">
                  <c:v>43519.395833333336</c:v>
                </c:pt>
                <c:pt idx="11607">
                  <c:v>43519.40625</c:v>
                </c:pt>
                <c:pt idx="11608">
                  <c:v>43519.416666666664</c:v>
                </c:pt>
                <c:pt idx="11609">
                  <c:v>43519.427083333336</c:v>
                </c:pt>
                <c:pt idx="11610">
                  <c:v>43519.4375</c:v>
                </c:pt>
                <c:pt idx="11611">
                  <c:v>43519.447916666664</c:v>
                </c:pt>
                <c:pt idx="11612">
                  <c:v>43519.458333333336</c:v>
                </c:pt>
                <c:pt idx="11613">
                  <c:v>43519.46875</c:v>
                </c:pt>
                <c:pt idx="11614">
                  <c:v>43519.479166666664</c:v>
                </c:pt>
                <c:pt idx="11615">
                  <c:v>43519.489583333336</c:v>
                </c:pt>
                <c:pt idx="11616">
                  <c:v>43519.5</c:v>
                </c:pt>
                <c:pt idx="11617">
                  <c:v>43519.510416666664</c:v>
                </c:pt>
                <c:pt idx="11618">
                  <c:v>43519.520833333336</c:v>
                </c:pt>
                <c:pt idx="11619">
                  <c:v>43519.53125</c:v>
                </c:pt>
                <c:pt idx="11620">
                  <c:v>43519.541666666664</c:v>
                </c:pt>
                <c:pt idx="11621">
                  <c:v>43519.552083333336</c:v>
                </c:pt>
                <c:pt idx="11622">
                  <c:v>43519.5625</c:v>
                </c:pt>
                <c:pt idx="11623">
                  <c:v>43519.572916666664</c:v>
                </c:pt>
                <c:pt idx="11624">
                  <c:v>43519.583333333336</c:v>
                </c:pt>
                <c:pt idx="11625">
                  <c:v>43519.59375</c:v>
                </c:pt>
                <c:pt idx="11626">
                  <c:v>43519.604166666664</c:v>
                </c:pt>
                <c:pt idx="11627">
                  <c:v>43519.614583333336</c:v>
                </c:pt>
                <c:pt idx="11628">
                  <c:v>43519.625</c:v>
                </c:pt>
                <c:pt idx="11629">
                  <c:v>43519.635416666664</c:v>
                </c:pt>
                <c:pt idx="11630">
                  <c:v>43519.645833333336</c:v>
                </c:pt>
                <c:pt idx="11631">
                  <c:v>43519.65625</c:v>
                </c:pt>
                <c:pt idx="11632">
                  <c:v>43519.666666666664</c:v>
                </c:pt>
                <c:pt idx="11633">
                  <c:v>43519.677083333336</c:v>
                </c:pt>
                <c:pt idx="11634">
                  <c:v>43519.6875</c:v>
                </c:pt>
                <c:pt idx="11635">
                  <c:v>43519.697916666664</c:v>
                </c:pt>
                <c:pt idx="11636">
                  <c:v>43519.708333333336</c:v>
                </c:pt>
                <c:pt idx="11637">
                  <c:v>43519.71875</c:v>
                </c:pt>
                <c:pt idx="11638">
                  <c:v>43519.729166666664</c:v>
                </c:pt>
                <c:pt idx="11639">
                  <c:v>43519.739583333336</c:v>
                </c:pt>
                <c:pt idx="11640">
                  <c:v>43519.75</c:v>
                </c:pt>
                <c:pt idx="11641">
                  <c:v>43519.760416666664</c:v>
                </c:pt>
                <c:pt idx="11642">
                  <c:v>43519.770833333336</c:v>
                </c:pt>
                <c:pt idx="11643">
                  <c:v>43519.78125</c:v>
                </c:pt>
                <c:pt idx="11644">
                  <c:v>43519.791666666664</c:v>
                </c:pt>
                <c:pt idx="11645">
                  <c:v>43519.802083333336</c:v>
                </c:pt>
                <c:pt idx="11646">
                  <c:v>43519.8125</c:v>
                </c:pt>
                <c:pt idx="11647">
                  <c:v>43519.822916666664</c:v>
                </c:pt>
                <c:pt idx="11648">
                  <c:v>43519.833333333336</c:v>
                </c:pt>
                <c:pt idx="11649">
                  <c:v>43519.84375</c:v>
                </c:pt>
                <c:pt idx="11650">
                  <c:v>43519.854166666664</c:v>
                </c:pt>
                <c:pt idx="11651">
                  <c:v>43519.864583333336</c:v>
                </c:pt>
                <c:pt idx="11652">
                  <c:v>43519.875</c:v>
                </c:pt>
                <c:pt idx="11653">
                  <c:v>43519.885416666664</c:v>
                </c:pt>
                <c:pt idx="11654">
                  <c:v>43519.895833333336</c:v>
                </c:pt>
                <c:pt idx="11655">
                  <c:v>43519.90625</c:v>
                </c:pt>
                <c:pt idx="11656">
                  <c:v>43519.916666666664</c:v>
                </c:pt>
                <c:pt idx="11657">
                  <c:v>43519.927083333336</c:v>
                </c:pt>
                <c:pt idx="11658">
                  <c:v>43519.9375</c:v>
                </c:pt>
                <c:pt idx="11659">
                  <c:v>43519.947916666664</c:v>
                </c:pt>
                <c:pt idx="11660">
                  <c:v>43519.958333333336</c:v>
                </c:pt>
                <c:pt idx="11661">
                  <c:v>43519.96875</c:v>
                </c:pt>
                <c:pt idx="11662">
                  <c:v>43519.979166666664</c:v>
                </c:pt>
                <c:pt idx="11663">
                  <c:v>43519.989583333336</c:v>
                </c:pt>
                <c:pt idx="11664">
                  <c:v>43520</c:v>
                </c:pt>
                <c:pt idx="11665">
                  <c:v>43520.010416666664</c:v>
                </c:pt>
                <c:pt idx="11666">
                  <c:v>43520.020833333336</c:v>
                </c:pt>
                <c:pt idx="11667">
                  <c:v>43520.03125</c:v>
                </c:pt>
                <c:pt idx="11668">
                  <c:v>43520.041666666664</c:v>
                </c:pt>
                <c:pt idx="11669">
                  <c:v>43520.052083333336</c:v>
                </c:pt>
                <c:pt idx="11670">
                  <c:v>43520.0625</c:v>
                </c:pt>
                <c:pt idx="11671">
                  <c:v>43520.072916666664</c:v>
                </c:pt>
                <c:pt idx="11672">
                  <c:v>43520.083333333336</c:v>
                </c:pt>
                <c:pt idx="11673">
                  <c:v>43520.09375</c:v>
                </c:pt>
                <c:pt idx="11674">
                  <c:v>43520.104166666664</c:v>
                </c:pt>
                <c:pt idx="11675">
                  <c:v>43520.114583333336</c:v>
                </c:pt>
                <c:pt idx="11676">
                  <c:v>43520.125</c:v>
                </c:pt>
                <c:pt idx="11677">
                  <c:v>43520.135416666664</c:v>
                </c:pt>
                <c:pt idx="11678">
                  <c:v>43520.145833333336</c:v>
                </c:pt>
                <c:pt idx="11679">
                  <c:v>43520.15625</c:v>
                </c:pt>
                <c:pt idx="11680">
                  <c:v>43520.166666666664</c:v>
                </c:pt>
                <c:pt idx="11681">
                  <c:v>43520.177083333336</c:v>
                </c:pt>
                <c:pt idx="11682">
                  <c:v>43520.1875</c:v>
                </c:pt>
                <c:pt idx="11683">
                  <c:v>43520.197916666664</c:v>
                </c:pt>
                <c:pt idx="11684">
                  <c:v>43520.208333333336</c:v>
                </c:pt>
                <c:pt idx="11685">
                  <c:v>43520.21875</c:v>
                </c:pt>
                <c:pt idx="11686">
                  <c:v>43520.229166666664</c:v>
                </c:pt>
                <c:pt idx="11687">
                  <c:v>43520.239583333336</c:v>
                </c:pt>
                <c:pt idx="11688">
                  <c:v>43520.25</c:v>
                </c:pt>
                <c:pt idx="11689">
                  <c:v>43520.260416666664</c:v>
                </c:pt>
                <c:pt idx="11690">
                  <c:v>43520.270833333336</c:v>
                </c:pt>
                <c:pt idx="11691">
                  <c:v>43520.28125</c:v>
                </c:pt>
                <c:pt idx="11692">
                  <c:v>43520.291666666664</c:v>
                </c:pt>
                <c:pt idx="11693">
                  <c:v>43520.302083333336</c:v>
                </c:pt>
                <c:pt idx="11694">
                  <c:v>43520.3125</c:v>
                </c:pt>
                <c:pt idx="11695">
                  <c:v>43520.322916666664</c:v>
                </c:pt>
                <c:pt idx="11696">
                  <c:v>43520.333333333336</c:v>
                </c:pt>
                <c:pt idx="11697">
                  <c:v>43520.34375</c:v>
                </c:pt>
                <c:pt idx="11698">
                  <c:v>43520.354166666664</c:v>
                </c:pt>
                <c:pt idx="11699">
                  <c:v>43520.364583333336</c:v>
                </c:pt>
                <c:pt idx="11700">
                  <c:v>43520.375</c:v>
                </c:pt>
                <c:pt idx="11701">
                  <c:v>43520.385416666664</c:v>
                </c:pt>
                <c:pt idx="11702">
                  <c:v>43520.395833333336</c:v>
                </c:pt>
                <c:pt idx="11703">
                  <c:v>43520.40625</c:v>
                </c:pt>
                <c:pt idx="11704">
                  <c:v>43520.416666666664</c:v>
                </c:pt>
                <c:pt idx="11705">
                  <c:v>43520.427083333336</c:v>
                </c:pt>
                <c:pt idx="11706">
                  <c:v>43520.4375</c:v>
                </c:pt>
                <c:pt idx="11707">
                  <c:v>43520.447916666664</c:v>
                </c:pt>
                <c:pt idx="11708">
                  <c:v>43520.458333333336</c:v>
                </c:pt>
                <c:pt idx="11709">
                  <c:v>43520.46875</c:v>
                </c:pt>
                <c:pt idx="11710">
                  <c:v>43520.479166666664</c:v>
                </c:pt>
                <c:pt idx="11711">
                  <c:v>43520.489583333336</c:v>
                </c:pt>
                <c:pt idx="11712">
                  <c:v>43520.5</c:v>
                </c:pt>
                <c:pt idx="11713">
                  <c:v>43520.510416666664</c:v>
                </c:pt>
                <c:pt idx="11714">
                  <c:v>43520.520833333336</c:v>
                </c:pt>
                <c:pt idx="11715">
                  <c:v>43520.53125</c:v>
                </c:pt>
                <c:pt idx="11716">
                  <c:v>43520.541666666664</c:v>
                </c:pt>
                <c:pt idx="11717">
                  <c:v>43520.552083333336</c:v>
                </c:pt>
                <c:pt idx="11718">
                  <c:v>43520.5625</c:v>
                </c:pt>
                <c:pt idx="11719">
                  <c:v>43520.572916666664</c:v>
                </c:pt>
                <c:pt idx="11720">
                  <c:v>43520.583333333336</c:v>
                </c:pt>
                <c:pt idx="11721">
                  <c:v>43520.59375</c:v>
                </c:pt>
                <c:pt idx="11722">
                  <c:v>43520.604166666664</c:v>
                </c:pt>
                <c:pt idx="11723">
                  <c:v>43520.614583333336</c:v>
                </c:pt>
                <c:pt idx="11724">
                  <c:v>43520.625</c:v>
                </c:pt>
                <c:pt idx="11725">
                  <c:v>43520.635416666664</c:v>
                </c:pt>
                <c:pt idx="11726">
                  <c:v>43520.645833333336</c:v>
                </c:pt>
                <c:pt idx="11727">
                  <c:v>43520.65625</c:v>
                </c:pt>
                <c:pt idx="11728">
                  <c:v>43520.666666666664</c:v>
                </c:pt>
                <c:pt idx="11729">
                  <c:v>43520.677083333336</c:v>
                </c:pt>
                <c:pt idx="11730">
                  <c:v>43520.6875</c:v>
                </c:pt>
                <c:pt idx="11731">
                  <c:v>43520.697916666664</c:v>
                </c:pt>
                <c:pt idx="11732">
                  <c:v>43520.708333333336</c:v>
                </c:pt>
                <c:pt idx="11733">
                  <c:v>43520.71875</c:v>
                </c:pt>
                <c:pt idx="11734">
                  <c:v>43520.729166666664</c:v>
                </c:pt>
                <c:pt idx="11735">
                  <c:v>43520.739583333336</c:v>
                </c:pt>
                <c:pt idx="11736">
                  <c:v>43520.75</c:v>
                </c:pt>
                <c:pt idx="11737">
                  <c:v>43520.760416666664</c:v>
                </c:pt>
                <c:pt idx="11738">
                  <c:v>43520.770833333336</c:v>
                </c:pt>
                <c:pt idx="11739">
                  <c:v>43520.78125</c:v>
                </c:pt>
                <c:pt idx="11740">
                  <c:v>43520.791666666664</c:v>
                </c:pt>
                <c:pt idx="11741">
                  <c:v>43520.802083333336</c:v>
                </c:pt>
                <c:pt idx="11742">
                  <c:v>43520.8125</c:v>
                </c:pt>
                <c:pt idx="11743">
                  <c:v>43520.822916666664</c:v>
                </c:pt>
                <c:pt idx="11744">
                  <c:v>43520.833333333336</c:v>
                </c:pt>
                <c:pt idx="11745">
                  <c:v>43520.84375</c:v>
                </c:pt>
                <c:pt idx="11746">
                  <c:v>43520.854166666664</c:v>
                </c:pt>
                <c:pt idx="11747">
                  <c:v>43520.864583333336</c:v>
                </c:pt>
                <c:pt idx="11748">
                  <c:v>43520.875</c:v>
                </c:pt>
                <c:pt idx="11749">
                  <c:v>43520.885416666664</c:v>
                </c:pt>
                <c:pt idx="11750">
                  <c:v>43520.895833333336</c:v>
                </c:pt>
                <c:pt idx="11751">
                  <c:v>43520.90625</c:v>
                </c:pt>
                <c:pt idx="11752">
                  <c:v>43520.916666666664</c:v>
                </c:pt>
                <c:pt idx="11753">
                  <c:v>43520.927083333336</c:v>
                </c:pt>
                <c:pt idx="11754">
                  <c:v>43520.9375</c:v>
                </c:pt>
                <c:pt idx="11755">
                  <c:v>43520.947916666664</c:v>
                </c:pt>
                <c:pt idx="11756">
                  <c:v>43520.958333333336</c:v>
                </c:pt>
                <c:pt idx="11757">
                  <c:v>43520.96875</c:v>
                </c:pt>
                <c:pt idx="11758">
                  <c:v>43520.979166666664</c:v>
                </c:pt>
                <c:pt idx="11759">
                  <c:v>43520.989583333336</c:v>
                </c:pt>
                <c:pt idx="11760">
                  <c:v>43521</c:v>
                </c:pt>
                <c:pt idx="11761">
                  <c:v>43521.010416666664</c:v>
                </c:pt>
                <c:pt idx="11762">
                  <c:v>43521.020833333336</c:v>
                </c:pt>
                <c:pt idx="11763">
                  <c:v>43521.03125</c:v>
                </c:pt>
                <c:pt idx="11764">
                  <c:v>43521.041666666664</c:v>
                </c:pt>
                <c:pt idx="11765">
                  <c:v>43521.052083333336</c:v>
                </c:pt>
                <c:pt idx="11766">
                  <c:v>43521.0625</c:v>
                </c:pt>
                <c:pt idx="11767">
                  <c:v>43521.072916666664</c:v>
                </c:pt>
                <c:pt idx="11768">
                  <c:v>43521.083333333336</c:v>
                </c:pt>
                <c:pt idx="11769">
                  <c:v>43521.09375</c:v>
                </c:pt>
                <c:pt idx="11770">
                  <c:v>43521.104166666664</c:v>
                </c:pt>
                <c:pt idx="11771">
                  <c:v>43521.114583333336</c:v>
                </c:pt>
                <c:pt idx="11772">
                  <c:v>43521.125</c:v>
                </c:pt>
                <c:pt idx="11773">
                  <c:v>43521.135416666664</c:v>
                </c:pt>
                <c:pt idx="11774">
                  <c:v>43521.145833333336</c:v>
                </c:pt>
                <c:pt idx="11775">
                  <c:v>43521.15625</c:v>
                </c:pt>
                <c:pt idx="11776">
                  <c:v>43521.166666666664</c:v>
                </c:pt>
                <c:pt idx="11777">
                  <c:v>43521.177083333336</c:v>
                </c:pt>
                <c:pt idx="11778">
                  <c:v>43521.1875</c:v>
                </c:pt>
                <c:pt idx="11779">
                  <c:v>43521.197916666664</c:v>
                </c:pt>
                <c:pt idx="11780">
                  <c:v>43521.208333333336</c:v>
                </c:pt>
                <c:pt idx="11781">
                  <c:v>43521.21875</c:v>
                </c:pt>
                <c:pt idx="11782">
                  <c:v>43521.229166666664</c:v>
                </c:pt>
                <c:pt idx="11783">
                  <c:v>43521.239583333336</c:v>
                </c:pt>
                <c:pt idx="11784">
                  <c:v>43521.25</c:v>
                </c:pt>
                <c:pt idx="11785">
                  <c:v>43521.260416666664</c:v>
                </c:pt>
                <c:pt idx="11786">
                  <c:v>43521.270833333336</c:v>
                </c:pt>
                <c:pt idx="11787">
                  <c:v>43521.28125</c:v>
                </c:pt>
                <c:pt idx="11788">
                  <c:v>43521.291666666664</c:v>
                </c:pt>
                <c:pt idx="11789">
                  <c:v>43521.302083333336</c:v>
                </c:pt>
                <c:pt idx="11790">
                  <c:v>43521.3125</c:v>
                </c:pt>
                <c:pt idx="11791">
                  <c:v>43521.322916666664</c:v>
                </c:pt>
                <c:pt idx="11792">
                  <c:v>43521.333333333336</c:v>
                </c:pt>
                <c:pt idx="11793">
                  <c:v>43521.34375</c:v>
                </c:pt>
                <c:pt idx="11794">
                  <c:v>43521.354166666664</c:v>
                </c:pt>
                <c:pt idx="11795">
                  <c:v>43521.364583333336</c:v>
                </c:pt>
                <c:pt idx="11796">
                  <c:v>43521.375</c:v>
                </c:pt>
                <c:pt idx="11797">
                  <c:v>43521.385416666664</c:v>
                </c:pt>
                <c:pt idx="11798">
                  <c:v>43521.395833333336</c:v>
                </c:pt>
                <c:pt idx="11799">
                  <c:v>43521.40625</c:v>
                </c:pt>
                <c:pt idx="11800">
                  <c:v>43521.416666666664</c:v>
                </c:pt>
                <c:pt idx="11801">
                  <c:v>43521.427083333336</c:v>
                </c:pt>
                <c:pt idx="11802">
                  <c:v>43521.4375</c:v>
                </c:pt>
                <c:pt idx="11803">
                  <c:v>43521.447916666664</c:v>
                </c:pt>
                <c:pt idx="11804">
                  <c:v>43521.458333333336</c:v>
                </c:pt>
                <c:pt idx="11805">
                  <c:v>43521.46875</c:v>
                </c:pt>
                <c:pt idx="11806">
                  <c:v>43521.479166666664</c:v>
                </c:pt>
                <c:pt idx="11807">
                  <c:v>43521.489583333336</c:v>
                </c:pt>
                <c:pt idx="11808">
                  <c:v>43521.5</c:v>
                </c:pt>
                <c:pt idx="11809">
                  <c:v>43521.510416666664</c:v>
                </c:pt>
                <c:pt idx="11810">
                  <c:v>43521.520833333336</c:v>
                </c:pt>
                <c:pt idx="11811">
                  <c:v>43521.53125</c:v>
                </c:pt>
                <c:pt idx="11812">
                  <c:v>43521.541666666664</c:v>
                </c:pt>
                <c:pt idx="11813">
                  <c:v>43521.552083333336</c:v>
                </c:pt>
                <c:pt idx="11814">
                  <c:v>43521.5625</c:v>
                </c:pt>
                <c:pt idx="11815">
                  <c:v>43521.572916666664</c:v>
                </c:pt>
                <c:pt idx="11816">
                  <c:v>43521.583333333336</c:v>
                </c:pt>
                <c:pt idx="11817">
                  <c:v>43521.59375</c:v>
                </c:pt>
                <c:pt idx="11818">
                  <c:v>43521.604166666664</c:v>
                </c:pt>
                <c:pt idx="11819">
                  <c:v>43521.614583333336</c:v>
                </c:pt>
                <c:pt idx="11820">
                  <c:v>43521.625</c:v>
                </c:pt>
                <c:pt idx="11821">
                  <c:v>43521.635416666664</c:v>
                </c:pt>
                <c:pt idx="11822">
                  <c:v>43521.645833333336</c:v>
                </c:pt>
                <c:pt idx="11823">
                  <c:v>43521.65625</c:v>
                </c:pt>
                <c:pt idx="11824">
                  <c:v>43521.666666666664</c:v>
                </c:pt>
                <c:pt idx="11825">
                  <c:v>43521.677083333336</c:v>
                </c:pt>
                <c:pt idx="11826">
                  <c:v>43521.6875</c:v>
                </c:pt>
                <c:pt idx="11827">
                  <c:v>43521.697916666664</c:v>
                </c:pt>
                <c:pt idx="11828">
                  <c:v>43521.708333333336</c:v>
                </c:pt>
                <c:pt idx="11829">
                  <c:v>43521.71875</c:v>
                </c:pt>
                <c:pt idx="11830">
                  <c:v>43521.729166666664</c:v>
                </c:pt>
                <c:pt idx="11831">
                  <c:v>43521.739583333336</c:v>
                </c:pt>
                <c:pt idx="11832">
                  <c:v>43521.75</c:v>
                </c:pt>
                <c:pt idx="11833">
                  <c:v>43521.760416666664</c:v>
                </c:pt>
                <c:pt idx="11834">
                  <c:v>43521.770833333336</c:v>
                </c:pt>
                <c:pt idx="11835">
                  <c:v>43521.78125</c:v>
                </c:pt>
                <c:pt idx="11836">
                  <c:v>43521.791666666664</c:v>
                </c:pt>
                <c:pt idx="11837">
                  <c:v>43521.802083333336</c:v>
                </c:pt>
                <c:pt idx="11838">
                  <c:v>43521.8125</c:v>
                </c:pt>
                <c:pt idx="11839">
                  <c:v>43521.822916666664</c:v>
                </c:pt>
                <c:pt idx="11840">
                  <c:v>43521.833333333336</c:v>
                </c:pt>
                <c:pt idx="11841">
                  <c:v>43521.84375</c:v>
                </c:pt>
                <c:pt idx="11842">
                  <c:v>43521.854166666664</c:v>
                </c:pt>
                <c:pt idx="11843">
                  <c:v>43521.864583333336</c:v>
                </c:pt>
                <c:pt idx="11844">
                  <c:v>43521.875</c:v>
                </c:pt>
                <c:pt idx="11845">
                  <c:v>43521.885416666664</c:v>
                </c:pt>
                <c:pt idx="11846">
                  <c:v>43521.895833333336</c:v>
                </c:pt>
                <c:pt idx="11847">
                  <c:v>43521.90625</c:v>
                </c:pt>
                <c:pt idx="11848">
                  <c:v>43521.916666666664</c:v>
                </c:pt>
                <c:pt idx="11849">
                  <c:v>43521.927083333336</c:v>
                </c:pt>
                <c:pt idx="11850">
                  <c:v>43521.9375</c:v>
                </c:pt>
                <c:pt idx="11851">
                  <c:v>43521.947916666664</c:v>
                </c:pt>
                <c:pt idx="11852">
                  <c:v>43521.958333333336</c:v>
                </c:pt>
                <c:pt idx="11853">
                  <c:v>43521.96875</c:v>
                </c:pt>
                <c:pt idx="11854">
                  <c:v>43521.979166666664</c:v>
                </c:pt>
                <c:pt idx="11855">
                  <c:v>43521.989583333336</c:v>
                </c:pt>
                <c:pt idx="11856">
                  <c:v>43522</c:v>
                </c:pt>
                <c:pt idx="11857">
                  <c:v>43522.010416666664</c:v>
                </c:pt>
                <c:pt idx="11858">
                  <c:v>43522.020833333336</c:v>
                </c:pt>
                <c:pt idx="11859">
                  <c:v>43522.03125</c:v>
                </c:pt>
                <c:pt idx="11860">
                  <c:v>43522.041666666664</c:v>
                </c:pt>
                <c:pt idx="11861">
                  <c:v>43522.052083333336</c:v>
                </c:pt>
                <c:pt idx="11862">
                  <c:v>43522.0625</c:v>
                </c:pt>
                <c:pt idx="11863">
                  <c:v>43522.072916666664</c:v>
                </c:pt>
                <c:pt idx="11864">
                  <c:v>43522.083333333336</c:v>
                </c:pt>
                <c:pt idx="11865">
                  <c:v>43522.09375</c:v>
                </c:pt>
                <c:pt idx="11866">
                  <c:v>43522.104166666664</c:v>
                </c:pt>
                <c:pt idx="11867">
                  <c:v>43522.114583333336</c:v>
                </c:pt>
                <c:pt idx="11868">
                  <c:v>43522.125</c:v>
                </c:pt>
                <c:pt idx="11869">
                  <c:v>43522.135416666664</c:v>
                </c:pt>
                <c:pt idx="11870">
                  <c:v>43522.145833333336</c:v>
                </c:pt>
                <c:pt idx="11871">
                  <c:v>43522.15625</c:v>
                </c:pt>
                <c:pt idx="11872">
                  <c:v>43522.166666666664</c:v>
                </c:pt>
                <c:pt idx="11873">
                  <c:v>43522.177083333336</c:v>
                </c:pt>
                <c:pt idx="11874">
                  <c:v>43522.1875</c:v>
                </c:pt>
                <c:pt idx="11875">
                  <c:v>43522.197916666664</c:v>
                </c:pt>
                <c:pt idx="11876">
                  <c:v>43522.208333333336</c:v>
                </c:pt>
                <c:pt idx="11877">
                  <c:v>43522.21875</c:v>
                </c:pt>
                <c:pt idx="11878">
                  <c:v>43522.229166666664</c:v>
                </c:pt>
                <c:pt idx="11879">
                  <c:v>43522.239583333336</c:v>
                </c:pt>
                <c:pt idx="11880">
                  <c:v>43522.25</c:v>
                </c:pt>
                <c:pt idx="11881">
                  <c:v>43522.260416666664</c:v>
                </c:pt>
                <c:pt idx="11882">
                  <c:v>43522.270833333336</c:v>
                </c:pt>
                <c:pt idx="11883">
                  <c:v>43522.28125</c:v>
                </c:pt>
                <c:pt idx="11884">
                  <c:v>43522.291666666664</c:v>
                </c:pt>
                <c:pt idx="11885">
                  <c:v>43522.302083333336</c:v>
                </c:pt>
                <c:pt idx="11886">
                  <c:v>43522.3125</c:v>
                </c:pt>
                <c:pt idx="11887">
                  <c:v>43522.322916666664</c:v>
                </c:pt>
                <c:pt idx="11888">
                  <c:v>43522.333333333336</c:v>
                </c:pt>
                <c:pt idx="11889">
                  <c:v>43522.34375</c:v>
                </c:pt>
                <c:pt idx="11890">
                  <c:v>43522.354166666664</c:v>
                </c:pt>
                <c:pt idx="11891">
                  <c:v>43522.364583333336</c:v>
                </c:pt>
                <c:pt idx="11892">
                  <c:v>43522.375</c:v>
                </c:pt>
                <c:pt idx="11893">
                  <c:v>43522.385416666664</c:v>
                </c:pt>
                <c:pt idx="11894">
                  <c:v>43522.395833333336</c:v>
                </c:pt>
                <c:pt idx="11895">
                  <c:v>43522.40625</c:v>
                </c:pt>
                <c:pt idx="11896">
                  <c:v>43522.416666666664</c:v>
                </c:pt>
                <c:pt idx="11897">
                  <c:v>43522.427083333336</c:v>
                </c:pt>
                <c:pt idx="11898">
                  <c:v>43522.4375</c:v>
                </c:pt>
                <c:pt idx="11899">
                  <c:v>43522.447916666664</c:v>
                </c:pt>
                <c:pt idx="11900">
                  <c:v>43522.458333333336</c:v>
                </c:pt>
                <c:pt idx="11901">
                  <c:v>43522.46875</c:v>
                </c:pt>
                <c:pt idx="11902">
                  <c:v>43522.479166666664</c:v>
                </c:pt>
                <c:pt idx="11903">
                  <c:v>43522.489583333336</c:v>
                </c:pt>
                <c:pt idx="11904">
                  <c:v>43522.5</c:v>
                </c:pt>
                <c:pt idx="11905">
                  <c:v>43522.510416666664</c:v>
                </c:pt>
                <c:pt idx="11906">
                  <c:v>43522.520833333336</c:v>
                </c:pt>
                <c:pt idx="11907">
                  <c:v>43522.53125</c:v>
                </c:pt>
                <c:pt idx="11908">
                  <c:v>43522.541666666664</c:v>
                </c:pt>
                <c:pt idx="11909">
                  <c:v>43522.552083333336</c:v>
                </c:pt>
                <c:pt idx="11910">
                  <c:v>43522.5625</c:v>
                </c:pt>
                <c:pt idx="11911">
                  <c:v>43522.572916666664</c:v>
                </c:pt>
                <c:pt idx="11912">
                  <c:v>43522.583333333336</c:v>
                </c:pt>
                <c:pt idx="11913">
                  <c:v>43522.59375</c:v>
                </c:pt>
                <c:pt idx="11914">
                  <c:v>43522.604166666664</c:v>
                </c:pt>
                <c:pt idx="11915">
                  <c:v>43522.614583333336</c:v>
                </c:pt>
                <c:pt idx="11916">
                  <c:v>43522.625</c:v>
                </c:pt>
                <c:pt idx="11917">
                  <c:v>43522.635416666664</c:v>
                </c:pt>
                <c:pt idx="11918">
                  <c:v>43522.645833333336</c:v>
                </c:pt>
                <c:pt idx="11919">
                  <c:v>43522.65625</c:v>
                </c:pt>
                <c:pt idx="11920">
                  <c:v>43522.666666666664</c:v>
                </c:pt>
                <c:pt idx="11921">
                  <c:v>43522.677083333336</c:v>
                </c:pt>
                <c:pt idx="11922">
                  <c:v>43522.6875</c:v>
                </c:pt>
                <c:pt idx="11923">
                  <c:v>43522.697916666664</c:v>
                </c:pt>
                <c:pt idx="11924">
                  <c:v>43522.708333333336</c:v>
                </c:pt>
                <c:pt idx="11925">
                  <c:v>43522.71875</c:v>
                </c:pt>
                <c:pt idx="11926">
                  <c:v>43522.729166666664</c:v>
                </c:pt>
                <c:pt idx="11927">
                  <c:v>43522.739583333336</c:v>
                </c:pt>
                <c:pt idx="11928">
                  <c:v>43522.75</c:v>
                </c:pt>
                <c:pt idx="11929">
                  <c:v>43522.760416666664</c:v>
                </c:pt>
                <c:pt idx="11930">
                  <c:v>43522.770833333336</c:v>
                </c:pt>
                <c:pt idx="11931">
                  <c:v>43522.78125</c:v>
                </c:pt>
                <c:pt idx="11932">
                  <c:v>43522.791666666664</c:v>
                </c:pt>
                <c:pt idx="11933">
                  <c:v>43522.802083333336</c:v>
                </c:pt>
                <c:pt idx="11934">
                  <c:v>43522.8125</c:v>
                </c:pt>
                <c:pt idx="11935">
                  <c:v>43522.822916666664</c:v>
                </c:pt>
                <c:pt idx="11936">
                  <c:v>43522.833333333336</c:v>
                </c:pt>
                <c:pt idx="11937">
                  <c:v>43522.84375</c:v>
                </c:pt>
                <c:pt idx="11938">
                  <c:v>43522.854166666664</c:v>
                </c:pt>
                <c:pt idx="11939">
                  <c:v>43522.864583333336</c:v>
                </c:pt>
                <c:pt idx="11940">
                  <c:v>43522.875</c:v>
                </c:pt>
                <c:pt idx="11941">
                  <c:v>43522.885416666664</c:v>
                </c:pt>
                <c:pt idx="11942">
                  <c:v>43522.895833333336</c:v>
                </c:pt>
                <c:pt idx="11943">
                  <c:v>43522.90625</c:v>
                </c:pt>
                <c:pt idx="11944">
                  <c:v>43522.916666666664</c:v>
                </c:pt>
                <c:pt idx="11945">
                  <c:v>43522.927083333336</c:v>
                </c:pt>
                <c:pt idx="11946">
                  <c:v>43522.9375</c:v>
                </c:pt>
                <c:pt idx="11947">
                  <c:v>43522.947916666664</c:v>
                </c:pt>
                <c:pt idx="11948">
                  <c:v>43522.958333333336</c:v>
                </c:pt>
                <c:pt idx="11949">
                  <c:v>43522.96875</c:v>
                </c:pt>
                <c:pt idx="11950">
                  <c:v>43522.979166666664</c:v>
                </c:pt>
                <c:pt idx="11951">
                  <c:v>43522.989583333336</c:v>
                </c:pt>
                <c:pt idx="11952">
                  <c:v>43523</c:v>
                </c:pt>
                <c:pt idx="11953">
                  <c:v>43523.010416666664</c:v>
                </c:pt>
                <c:pt idx="11954">
                  <c:v>43523.020833333336</c:v>
                </c:pt>
                <c:pt idx="11955">
                  <c:v>43523.03125</c:v>
                </c:pt>
                <c:pt idx="11956">
                  <c:v>43523.041666666664</c:v>
                </c:pt>
                <c:pt idx="11957">
                  <c:v>43523.052083333336</c:v>
                </c:pt>
                <c:pt idx="11958">
                  <c:v>43523.0625</c:v>
                </c:pt>
                <c:pt idx="11959">
                  <c:v>43523.072916666664</c:v>
                </c:pt>
                <c:pt idx="11960">
                  <c:v>43523.083333333336</c:v>
                </c:pt>
                <c:pt idx="11961">
                  <c:v>43523.09375</c:v>
                </c:pt>
                <c:pt idx="11962">
                  <c:v>43523.104166666664</c:v>
                </c:pt>
                <c:pt idx="11963">
                  <c:v>43523.114583333336</c:v>
                </c:pt>
                <c:pt idx="11964">
                  <c:v>43523.125</c:v>
                </c:pt>
                <c:pt idx="11965">
                  <c:v>43523.135416666664</c:v>
                </c:pt>
                <c:pt idx="11966">
                  <c:v>43523.145833333336</c:v>
                </c:pt>
                <c:pt idx="11967">
                  <c:v>43523.15625</c:v>
                </c:pt>
                <c:pt idx="11968">
                  <c:v>43523.166666666664</c:v>
                </c:pt>
                <c:pt idx="11969">
                  <c:v>43523.177083333336</c:v>
                </c:pt>
                <c:pt idx="11970">
                  <c:v>43523.1875</c:v>
                </c:pt>
                <c:pt idx="11971">
                  <c:v>43523.197916666664</c:v>
                </c:pt>
                <c:pt idx="11972">
                  <c:v>43523.208333333336</c:v>
                </c:pt>
                <c:pt idx="11973">
                  <c:v>43523.21875</c:v>
                </c:pt>
                <c:pt idx="11974">
                  <c:v>43523.229166666664</c:v>
                </c:pt>
                <c:pt idx="11975">
                  <c:v>43523.239583333336</c:v>
                </c:pt>
                <c:pt idx="11976">
                  <c:v>43523.25</c:v>
                </c:pt>
                <c:pt idx="11977">
                  <c:v>43523.260416666664</c:v>
                </c:pt>
                <c:pt idx="11978">
                  <c:v>43523.270833333336</c:v>
                </c:pt>
                <c:pt idx="11979">
                  <c:v>43523.28125</c:v>
                </c:pt>
                <c:pt idx="11980">
                  <c:v>43523.291666666664</c:v>
                </c:pt>
                <c:pt idx="11981">
                  <c:v>43523.302083333336</c:v>
                </c:pt>
                <c:pt idx="11982">
                  <c:v>43523.3125</c:v>
                </c:pt>
                <c:pt idx="11983">
                  <c:v>43523.322916666664</c:v>
                </c:pt>
                <c:pt idx="11984">
                  <c:v>43523.333333333336</c:v>
                </c:pt>
                <c:pt idx="11985">
                  <c:v>43523.34375</c:v>
                </c:pt>
                <c:pt idx="11986">
                  <c:v>43523.354166666664</c:v>
                </c:pt>
                <c:pt idx="11987">
                  <c:v>43523.364583333336</c:v>
                </c:pt>
                <c:pt idx="11988">
                  <c:v>43523.375</c:v>
                </c:pt>
                <c:pt idx="11989">
                  <c:v>43523.385416666664</c:v>
                </c:pt>
                <c:pt idx="11990">
                  <c:v>43523.395833333336</c:v>
                </c:pt>
                <c:pt idx="11991">
                  <c:v>43523.40625</c:v>
                </c:pt>
                <c:pt idx="11992">
                  <c:v>43523.416666666664</c:v>
                </c:pt>
                <c:pt idx="11993">
                  <c:v>43523.427083333336</c:v>
                </c:pt>
                <c:pt idx="11994">
                  <c:v>43523.4375</c:v>
                </c:pt>
                <c:pt idx="11995">
                  <c:v>43523.447916666664</c:v>
                </c:pt>
                <c:pt idx="11996">
                  <c:v>43523.458333333336</c:v>
                </c:pt>
                <c:pt idx="11997">
                  <c:v>43523.46875</c:v>
                </c:pt>
                <c:pt idx="11998">
                  <c:v>43523.479166666664</c:v>
                </c:pt>
                <c:pt idx="11999">
                  <c:v>43523.489583333336</c:v>
                </c:pt>
                <c:pt idx="12000">
                  <c:v>43523.5</c:v>
                </c:pt>
                <c:pt idx="12001">
                  <c:v>43523.510416666664</c:v>
                </c:pt>
                <c:pt idx="12002">
                  <c:v>43523.520833333336</c:v>
                </c:pt>
                <c:pt idx="12003">
                  <c:v>43523.53125</c:v>
                </c:pt>
                <c:pt idx="12004">
                  <c:v>43523.541666666664</c:v>
                </c:pt>
                <c:pt idx="12005">
                  <c:v>43523.552083333336</c:v>
                </c:pt>
                <c:pt idx="12006">
                  <c:v>43523.5625</c:v>
                </c:pt>
                <c:pt idx="12007">
                  <c:v>43523.572916666664</c:v>
                </c:pt>
                <c:pt idx="12008">
                  <c:v>43523.583333333336</c:v>
                </c:pt>
                <c:pt idx="12009">
                  <c:v>43523.59375</c:v>
                </c:pt>
                <c:pt idx="12010">
                  <c:v>43523.604166666664</c:v>
                </c:pt>
                <c:pt idx="12011">
                  <c:v>43523.614583333336</c:v>
                </c:pt>
                <c:pt idx="12012">
                  <c:v>43523.625</c:v>
                </c:pt>
                <c:pt idx="12013">
                  <c:v>43523.635416666664</c:v>
                </c:pt>
                <c:pt idx="12014">
                  <c:v>43523.645833333336</c:v>
                </c:pt>
                <c:pt idx="12015">
                  <c:v>43523.65625</c:v>
                </c:pt>
                <c:pt idx="12016">
                  <c:v>43523.666666666664</c:v>
                </c:pt>
                <c:pt idx="12017">
                  <c:v>43523.677083333336</c:v>
                </c:pt>
                <c:pt idx="12018">
                  <c:v>43523.6875</c:v>
                </c:pt>
                <c:pt idx="12019">
                  <c:v>43523.697916666664</c:v>
                </c:pt>
                <c:pt idx="12020">
                  <c:v>43523.708333333336</c:v>
                </c:pt>
                <c:pt idx="12021">
                  <c:v>43523.71875</c:v>
                </c:pt>
                <c:pt idx="12022">
                  <c:v>43523.729166666664</c:v>
                </c:pt>
                <c:pt idx="12023">
                  <c:v>43523.739583333336</c:v>
                </c:pt>
                <c:pt idx="12024">
                  <c:v>43523.75</c:v>
                </c:pt>
                <c:pt idx="12025">
                  <c:v>43523.760416666664</c:v>
                </c:pt>
                <c:pt idx="12026">
                  <c:v>43523.770833333336</c:v>
                </c:pt>
                <c:pt idx="12027">
                  <c:v>43523.78125</c:v>
                </c:pt>
                <c:pt idx="12028">
                  <c:v>43523.791666666664</c:v>
                </c:pt>
                <c:pt idx="12029">
                  <c:v>43523.802083333336</c:v>
                </c:pt>
                <c:pt idx="12030">
                  <c:v>43523.8125</c:v>
                </c:pt>
                <c:pt idx="12031">
                  <c:v>43523.822916666664</c:v>
                </c:pt>
                <c:pt idx="12032">
                  <c:v>43523.833333333336</c:v>
                </c:pt>
                <c:pt idx="12033">
                  <c:v>43523.84375</c:v>
                </c:pt>
                <c:pt idx="12034">
                  <c:v>43523.854166666664</c:v>
                </c:pt>
                <c:pt idx="12035">
                  <c:v>43523.864583333336</c:v>
                </c:pt>
                <c:pt idx="12036">
                  <c:v>43523.875</c:v>
                </c:pt>
                <c:pt idx="12037">
                  <c:v>43523.885416666664</c:v>
                </c:pt>
                <c:pt idx="12038">
                  <c:v>43523.895833333336</c:v>
                </c:pt>
                <c:pt idx="12039">
                  <c:v>43523.90625</c:v>
                </c:pt>
                <c:pt idx="12040">
                  <c:v>43523.916666666664</c:v>
                </c:pt>
                <c:pt idx="12041">
                  <c:v>43523.927083333336</c:v>
                </c:pt>
                <c:pt idx="12042">
                  <c:v>43523.9375</c:v>
                </c:pt>
                <c:pt idx="12043">
                  <c:v>43523.947916666664</c:v>
                </c:pt>
                <c:pt idx="12044">
                  <c:v>43523.958333333336</c:v>
                </c:pt>
                <c:pt idx="12045">
                  <c:v>43523.96875</c:v>
                </c:pt>
                <c:pt idx="12046">
                  <c:v>43523.979166666664</c:v>
                </c:pt>
                <c:pt idx="12047">
                  <c:v>43523.989583333336</c:v>
                </c:pt>
                <c:pt idx="12048">
                  <c:v>43524</c:v>
                </c:pt>
                <c:pt idx="12049">
                  <c:v>43524.010416666664</c:v>
                </c:pt>
                <c:pt idx="12050">
                  <c:v>43524.020833333336</c:v>
                </c:pt>
                <c:pt idx="12051">
                  <c:v>43524.03125</c:v>
                </c:pt>
                <c:pt idx="12052">
                  <c:v>43524.041666666664</c:v>
                </c:pt>
                <c:pt idx="12053">
                  <c:v>43524.052083333336</c:v>
                </c:pt>
                <c:pt idx="12054">
                  <c:v>43524.0625</c:v>
                </c:pt>
                <c:pt idx="12055">
                  <c:v>43524.072916666664</c:v>
                </c:pt>
                <c:pt idx="12056">
                  <c:v>43524.083333333336</c:v>
                </c:pt>
                <c:pt idx="12057">
                  <c:v>43524.09375</c:v>
                </c:pt>
                <c:pt idx="12058">
                  <c:v>43524.104166666664</c:v>
                </c:pt>
                <c:pt idx="12059">
                  <c:v>43524.114583333336</c:v>
                </c:pt>
                <c:pt idx="12060">
                  <c:v>43524.125</c:v>
                </c:pt>
                <c:pt idx="12061">
                  <c:v>43524.135416666664</c:v>
                </c:pt>
                <c:pt idx="12062">
                  <c:v>43524.145833333336</c:v>
                </c:pt>
                <c:pt idx="12063">
                  <c:v>43524.15625</c:v>
                </c:pt>
                <c:pt idx="12064">
                  <c:v>43524.166666666664</c:v>
                </c:pt>
                <c:pt idx="12065">
                  <c:v>43524.177083333336</c:v>
                </c:pt>
                <c:pt idx="12066">
                  <c:v>43524.1875</c:v>
                </c:pt>
                <c:pt idx="12067">
                  <c:v>43524.197916666664</c:v>
                </c:pt>
                <c:pt idx="12068">
                  <c:v>43524.208333333336</c:v>
                </c:pt>
                <c:pt idx="12069">
                  <c:v>43524.21875</c:v>
                </c:pt>
                <c:pt idx="12070">
                  <c:v>43524.229166666664</c:v>
                </c:pt>
                <c:pt idx="12071">
                  <c:v>43524.239583333336</c:v>
                </c:pt>
                <c:pt idx="12072">
                  <c:v>43524.25</c:v>
                </c:pt>
                <c:pt idx="12073">
                  <c:v>43524.260416666664</c:v>
                </c:pt>
                <c:pt idx="12074">
                  <c:v>43524.270833333336</c:v>
                </c:pt>
                <c:pt idx="12075">
                  <c:v>43524.28125</c:v>
                </c:pt>
                <c:pt idx="12076">
                  <c:v>43524.291666666664</c:v>
                </c:pt>
                <c:pt idx="12077">
                  <c:v>43524.302083333336</c:v>
                </c:pt>
                <c:pt idx="12078">
                  <c:v>43524.3125</c:v>
                </c:pt>
                <c:pt idx="12079">
                  <c:v>43524.322916666664</c:v>
                </c:pt>
                <c:pt idx="12080">
                  <c:v>43524.333333333336</c:v>
                </c:pt>
                <c:pt idx="12081">
                  <c:v>43524.34375</c:v>
                </c:pt>
                <c:pt idx="12082">
                  <c:v>43524.354166666664</c:v>
                </c:pt>
                <c:pt idx="12083">
                  <c:v>43524.364583333336</c:v>
                </c:pt>
                <c:pt idx="12084">
                  <c:v>43524.375</c:v>
                </c:pt>
                <c:pt idx="12085">
                  <c:v>43524.385416666664</c:v>
                </c:pt>
                <c:pt idx="12086">
                  <c:v>43524.395833333336</c:v>
                </c:pt>
                <c:pt idx="12087">
                  <c:v>43524.40625</c:v>
                </c:pt>
                <c:pt idx="12088">
                  <c:v>43524.416666666664</c:v>
                </c:pt>
                <c:pt idx="12089">
                  <c:v>43524.427083333336</c:v>
                </c:pt>
                <c:pt idx="12090">
                  <c:v>43524.4375</c:v>
                </c:pt>
                <c:pt idx="12091">
                  <c:v>43524.447916666664</c:v>
                </c:pt>
                <c:pt idx="12092">
                  <c:v>43524.458333333336</c:v>
                </c:pt>
                <c:pt idx="12093">
                  <c:v>43524.46875</c:v>
                </c:pt>
                <c:pt idx="12094">
                  <c:v>43524.479166666664</c:v>
                </c:pt>
                <c:pt idx="12095">
                  <c:v>43524.489583333336</c:v>
                </c:pt>
                <c:pt idx="12096">
                  <c:v>43524.5</c:v>
                </c:pt>
                <c:pt idx="12097">
                  <c:v>43524.510416666664</c:v>
                </c:pt>
                <c:pt idx="12098">
                  <c:v>43524.520833333336</c:v>
                </c:pt>
                <c:pt idx="12099">
                  <c:v>43524.53125</c:v>
                </c:pt>
                <c:pt idx="12100">
                  <c:v>43524.541666666664</c:v>
                </c:pt>
                <c:pt idx="12101">
                  <c:v>43524.552083333336</c:v>
                </c:pt>
                <c:pt idx="12102">
                  <c:v>43524.5625</c:v>
                </c:pt>
                <c:pt idx="12103">
                  <c:v>43524.572916666664</c:v>
                </c:pt>
                <c:pt idx="12104">
                  <c:v>43524.583333333336</c:v>
                </c:pt>
                <c:pt idx="12105">
                  <c:v>43524.59375</c:v>
                </c:pt>
                <c:pt idx="12106">
                  <c:v>43524.604166666664</c:v>
                </c:pt>
                <c:pt idx="12107">
                  <c:v>43524.614583333336</c:v>
                </c:pt>
                <c:pt idx="12108">
                  <c:v>43524.625</c:v>
                </c:pt>
                <c:pt idx="12109">
                  <c:v>43524.635416666664</c:v>
                </c:pt>
                <c:pt idx="12110">
                  <c:v>43524.645833333336</c:v>
                </c:pt>
                <c:pt idx="12111">
                  <c:v>43524.65625</c:v>
                </c:pt>
                <c:pt idx="12112">
                  <c:v>43524.666666666664</c:v>
                </c:pt>
                <c:pt idx="12113">
                  <c:v>43524.677083333336</c:v>
                </c:pt>
                <c:pt idx="12114">
                  <c:v>43524.6875</c:v>
                </c:pt>
                <c:pt idx="12115">
                  <c:v>43524.697916666664</c:v>
                </c:pt>
                <c:pt idx="12116">
                  <c:v>43524.708333333336</c:v>
                </c:pt>
                <c:pt idx="12117">
                  <c:v>43524.71875</c:v>
                </c:pt>
                <c:pt idx="12118">
                  <c:v>43524.729166666664</c:v>
                </c:pt>
                <c:pt idx="12119">
                  <c:v>43524.739583333336</c:v>
                </c:pt>
                <c:pt idx="12120">
                  <c:v>43524.75</c:v>
                </c:pt>
                <c:pt idx="12121">
                  <c:v>43524.760416666664</c:v>
                </c:pt>
                <c:pt idx="12122">
                  <c:v>43524.770833333336</c:v>
                </c:pt>
                <c:pt idx="12123">
                  <c:v>43524.78125</c:v>
                </c:pt>
                <c:pt idx="12124">
                  <c:v>43524.791666666664</c:v>
                </c:pt>
                <c:pt idx="12125">
                  <c:v>43524.802083333336</c:v>
                </c:pt>
                <c:pt idx="12126">
                  <c:v>43524.8125</c:v>
                </c:pt>
                <c:pt idx="12127">
                  <c:v>43524.822916666664</c:v>
                </c:pt>
                <c:pt idx="12128">
                  <c:v>43524.833333333336</c:v>
                </c:pt>
                <c:pt idx="12129">
                  <c:v>43524.84375</c:v>
                </c:pt>
                <c:pt idx="12130">
                  <c:v>43524.854166666664</c:v>
                </c:pt>
                <c:pt idx="12131">
                  <c:v>43524.864583333336</c:v>
                </c:pt>
                <c:pt idx="12132">
                  <c:v>43524.875</c:v>
                </c:pt>
                <c:pt idx="12133">
                  <c:v>43524.885416666664</c:v>
                </c:pt>
                <c:pt idx="12134">
                  <c:v>43524.895833333336</c:v>
                </c:pt>
                <c:pt idx="12135">
                  <c:v>43524.90625</c:v>
                </c:pt>
                <c:pt idx="12136">
                  <c:v>43524.916666666664</c:v>
                </c:pt>
                <c:pt idx="12137">
                  <c:v>43524.927083333336</c:v>
                </c:pt>
                <c:pt idx="12138">
                  <c:v>43524.9375</c:v>
                </c:pt>
                <c:pt idx="12139">
                  <c:v>43524.947916666664</c:v>
                </c:pt>
                <c:pt idx="12140">
                  <c:v>43524.958333333336</c:v>
                </c:pt>
                <c:pt idx="12141">
                  <c:v>43524.96875</c:v>
                </c:pt>
                <c:pt idx="12142">
                  <c:v>43524.979166666664</c:v>
                </c:pt>
                <c:pt idx="12143">
                  <c:v>43524.989583333336</c:v>
                </c:pt>
                <c:pt idx="12144">
                  <c:v>43525</c:v>
                </c:pt>
                <c:pt idx="12145">
                  <c:v>43525.010416666664</c:v>
                </c:pt>
                <c:pt idx="12146">
                  <c:v>43525.020833333336</c:v>
                </c:pt>
                <c:pt idx="12147">
                  <c:v>43525.03125</c:v>
                </c:pt>
                <c:pt idx="12148">
                  <c:v>43525.041666666664</c:v>
                </c:pt>
                <c:pt idx="12149">
                  <c:v>43525.052083333336</c:v>
                </c:pt>
                <c:pt idx="12150">
                  <c:v>43525.0625</c:v>
                </c:pt>
                <c:pt idx="12151">
                  <c:v>43525.072916666664</c:v>
                </c:pt>
                <c:pt idx="12152">
                  <c:v>43525.083333333336</c:v>
                </c:pt>
                <c:pt idx="12153">
                  <c:v>43525.09375</c:v>
                </c:pt>
                <c:pt idx="12154">
                  <c:v>43525.104166666664</c:v>
                </c:pt>
                <c:pt idx="12155">
                  <c:v>43525.114583333336</c:v>
                </c:pt>
                <c:pt idx="12156">
                  <c:v>43525.125</c:v>
                </c:pt>
                <c:pt idx="12157">
                  <c:v>43525.135416666664</c:v>
                </c:pt>
                <c:pt idx="12158">
                  <c:v>43525.145833333336</c:v>
                </c:pt>
                <c:pt idx="12159">
                  <c:v>43525.15625</c:v>
                </c:pt>
                <c:pt idx="12160">
                  <c:v>43525.166666666664</c:v>
                </c:pt>
                <c:pt idx="12161">
                  <c:v>43525.177083333336</c:v>
                </c:pt>
                <c:pt idx="12162">
                  <c:v>43525.1875</c:v>
                </c:pt>
                <c:pt idx="12163">
                  <c:v>43525.197916666664</c:v>
                </c:pt>
                <c:pt idx="12164">
                  <c:v>43525.208333333336</c:v>
                </c:pt>
                <c:pt idx="12165">
                  <c:v>43525.21875</c:v>
                </c:pt>
                <c:pt idx="12166">
                  <c:v>43525.229166666664</c:v>
                </c:pt>
                <c:pt idx="12167">
                  <c:v>43525.239583333336</c:v>
                </c:pt>
                <c:pt idx="12168">
                  <c:v>43525.25</c:v>
                </c:pt>
                <c:pt idx="12169">
                  <c:v>43525.260416666664</c:v>
                </c:pt>
                <c:pt idx="12170">
                  <c:v>43525.270833333336</c:v>
                </c:pt>
                <c:pt idx="12171">
                  <c:v>43525.28125</c:v>
                </c:pt>
                <c:pt idx="12172">
                  <c:v>43525.291666666664</c:v>
                </c:pt>
                <c:pt idx="12173">
                  <c:v>43525.302083333336</c:v>
                </c:pt>
                <c:pt idx="12174">
                  <c:v>43525.3125</c:v>
                </c:pt>
                <c:pt idx="12175">
                  <c:v>43525.322916666664</c:v>
                </c:pt>
                <c:pt idx="12176">
                  <c:v>43525.333333333336</c:v>
                </c:pt>
                <c:pt idx="12177">
                  <c:v>43525.34375</c:v>
                </c:pt>
                <c:pt idx="12178">
                  <c:v>43525.354166666664</c:v>
                </c:pt>
                <c:pt idx="12179">
                  <c:v>43525.364583333336</c:v>
                </c:pt>
                <c:pt idx="12180">
                  <c:v>43525.375</c:v>
                </c:pt>
                <c:pt idx="12181">
                  <c:v>43525.385416666664</c:v>
                </c:pt>
                <c:pt idx="12182">
                  <c:v>43525.395833333336</c:v>
                </c:pt>
                <c:pt idx="12183">
                  <c:v>43525.40625</c:v>
                </c:pt>
                <c:pt idx="12184">
                  <c:v>43525.416666666664</c:v>
                </c:pt>
                <c:pt idx="12185">
                  <c:v>43525.427083333336</c:v>
                </c:pt>
                <c:pt idx="12186">
                  <c:v>43525.4375</c:v>
                </c:pt>
                <c:pt idx="12187">
                  <c:v>43525.447916666664</c:v>
                </c:pt>
                <c:pt idx="12188">
                  <c:v>43525.458333333336</c:v>
                </c:pt>
                <c:pt idx="12189">
                  <c:v>43525.46875</c:v>
                </c:pt>
                <c:pt idx="12190">
                  <c:v>43525.479166666664</c:v>
                </c:pt>
                <c:pt idx="12191">
                  <c:v>43525.489583333336</c:v>
                </c:pt>
                <c:pt idx="12192">
                  <c:v>43525.5</c:v>
                </c:pt>
                <c:pt idx="12193">
                  <c:v>43525.510416666664</c:v>
                </c:pt>
                <c:pt idx="12194">
                  <c:v>43525.520833333336</c:v>
                </c:pt>
                <c:pt idx="12195">
                  <c:v>43525.53125</c:v>
                </c:pt>
                <c:pt idx="12196">
                  <c:v>43525.541666666664</c:v>
                </c:pt>
                <c:pt idx="12197">
                  <c:v>43525.552083333336</c:v>
                </c:pt>
                <c:pt idx="12198">
                  <c:v>43525.5625</c:v>
                </c:pt>
                <c:pt idx="12199">
                  <c:v>43525.572916666664</c:v>
                </c:pt>
                <c:pt idx="12200">
                  <c:v>43525.583333333336</c:v>
                </c:pt>
                <c:pt idx="12201">
                  <c:v>43525.59375</c:v>
                </c:pt>
                <c:pt idx="12202">
                  <c:v>43525.604166666664</c:v>
                </c:pt>
                <c:pt idx="12203">
                  <c:v>43525.614583333336</c:v>
                </c:pt>
                <c:pt idx="12204">
                  <c:v>43525.625</c:v>
                </c:pt>
                <c:pt idx="12205">
                  <c:v>43525.635416666664</c:v>
                </c:pt>
                <c:pt idx="12206">
                  <c:v>43525.645833333336</c:v>
                </c:pt>
                <c:pt idx="12207">
                  <c:v>43525.65625</c:v>
                </c:pt>
                <c:pt idx="12208">
                  <c:v>43525.666666666664</c:v>
                </c:pt>
                <c:pt idx="12209">
                  <c:v>43525.677083333336</c:v>
                </c:pt>
                <c:pt idx="12210">
                  <c:v>43525.6875</c:v>
                </c:pt>
                <c:pt idx="12211">
                  <c:v>43525.697916666664</c:v>
                </c:pt>
                <c:pt idx="12212">
                  <c:v>43525.708333333336</c:v>
                </c:pt>
                <c:pt idx="12213">
                  <c:v>43525.71875</c:v>
                </c:pt>
                <c:pt idx="12214">
                  <c:v>43525.729166666664</c:v>
                </c:pt>
                <c:pt idx="12215">
                  <c:v>43525.739583333336</c:v>
                </c:pt>
                <c:pt idx="12216">
                  <c:v>43525.75</c:v>
                </c:pt>
                <c:pt idx="12217">
                  <c:v>43525.760416666664</c:v>
                </c:pt>
                <c:pt idx="12218">
                  <c:v>43525.770833333336</c:v>
                </c:pt>
                <c:pt idx="12219">
                  <c:v>43525.78125</c:v>
                </c:pt>
                <c:pt idx="12220">
                  <c:v>43525.791666666664</c:v>
                </c:pt>
                <c:pt idx="12221">
                  <c:v>43525.802083333336</c:v>
                </c:pt>
                <c:pt idx="12222">
                  <c:v>43525.8125</c:v>
                </c:pt>
                <c:pt idx="12223">
                  <c:v>43525.822916666664</c:v>
                </c:pt>
                <c:pt idx="12224">
                  <c:v>43525.833333333336</c:v>
                </c:pt>
                <c:pt idx="12225">
                  <c:v>43525.84375</c:v>
                </c:pt>
                <c:pt idx="12226">
                  <c:v>43525.854166666664</c:v>
                </c:pt>
                <c:pt idx="12227">
                  <c:v>43525.864583333336</c:v>
                </c:pt>
                <c:pt idx="12228">
                  <c:v>43525.875</c:v>
                </c:pt>
                <c:pt idx="12229">
                  <c:v>43525.885416666664</c:v>
                </c:pt>
                <c:pt idx="12230">
                  <c:v>43525.895833333336</c:v>
                </c:pt>
                <c:pt idx="12231">
                  <c:v>43525.90625</c:v>
                </c:pt>
                <c:pt idx="12232">
                  <c:v>43525.916666666664</c:v>
                </c:pt>
                <c:pt idx="12233">
                  <c:v>43525.927083333336</c:v>
                </c:pt>
                <c:pt idx="12234">
                  <c:v>43525.9375</c:v>
                </c:pt>
                <c:pt idx="12235">
                  <c:v>43525.947916666664</c:v>
                </c:pt>
                <c:pt idx="12236">
                  <c:v>43525.958333333336</c:v>
                </c:pt>
                <c:pt idx="12237">
                  <c:v>43525.96875</c:v>
                </c:pt>
                <c:pt idx="12238">
                  <c:v>43525.979166666664</c:v>
                </c:pt>
                <c:pt idx="12239">
                  <c:v>43525.989583333336</c:v>
                </c:pt>
                <c:pt idx="12240">
                  <c:v>43526</c:v>
                </c:pt>
                <c:pt idx="12241">
                  <c:v>43526.010416666664</c:v>
                </c:pt>
                <c:pt idx="12242">
                  <c:v>43526.020833333336</c:v>
                </c:pt>
                <c:pt idx="12243">
                  <c:v>43526.03125</c:v>
                </c:pt>
                <c:pt idx="12244">
                  <c:v>43526.041666666664</c:v>
                </c:pt>
                <c:pt idx="12245">
                  <c:v>43526.052083333336</c:v>
                </c:pt>
                <c:pt idx="12246">
                  <c:v>43526.0625</c:v>
                </c:pt>
                <c:pt idx="12247">
                  <c:v>43526.072916666664</c:v>
                </c:pt>
                <c:pt idx="12248">
                  <c:v>43526.083333333336</c:v>
                </c:pt>
                <c:pt idx="12249">
                  <c:v>43526.09375</c:v>
                </c:pt>
                <c:pt idx="12250">
                  <c:v>43526.104166666664</c:v>
                </c:pt>
                <c:pt idx="12251">
                  <c:v>43526.114583333336</c:v>
                </c:pt>
                <c:pt idx="12252">
                  <c:v>43526.125</c:v>
                </c:pt>
                <c:pt idx="12253">
                  <c:v>43526.135416666664</c:v>
                </c:pt>
                <c:pt idx="12254">
                  <c:v>43526.145833333336</c:v>
                </c:pt>
                <c:pt idx="12255">
                  <c:v>43526.15625</c:v>
                </c:pt>
                <c:pt idx="12256">
                  <c:v>43526.166666666664</c:v>
                </c:pt>
                <c:pt idx="12257">
                  <c:v>43526.177083333336</c:v>
                </c:pt>
                <c:pt idx="12258">
                  <c:v>43526.1875</c:v>
                </c:pt>
                <c:pt idx="12259">
                  <c:v>43526.197916666664</c:v>
                </c:pt>
                <c:pt idx="12260">
                  <c:v>43526.208333333336</c:v>
                </c:pt>
                <c:pt idx="12261">
                  <c:v>43526.21875</c:v>
                </c:pt>
                <c:pt idx="12262">
                  <c:v>43526.229166666664</c:v>
                </c:pt>
                <c:pt idx="12263">
                  <c:v>43526.239583333336</c:v>
                </c:pt>
                <c:pt idx="12264">
                  <c:v>43526.25</c:v>
                </c:pt>
                <c:pt idx="12265">
                  <c:v>43526.260416666664</c:v>
                </c:pt>
                <c:pt idx="12266">
                  <c:v>43526.270833333336</c:v>
                </c:pt>
                <c:pt idx="12267">
                  <c:v>43526.28125</c:v>
                </c:pt>
                <c:pt idx="12268">
                  <c:v>43526.291666666664</c:v>
                </c:pt>
                <c:pt idx="12269">
                  <c:v>43526.302083333336</c:v>
                </c:pt>
                <c:pt idx="12270">
                  <c:v>43526.3125</c:v>
                </c:pt>
                <c:pt idx="12271">
                  <c:v>43526.322916666664</c:v>
                </c:pt>
                <c:pt idx="12272">
                  <c:v>43526.333333333336</c:v>
                </c:pt>
                <c:pt idx="12273">
                  <c:v>43526.34375</c:v>
                </c:pt>
                <c:pt idx="12274">
                  <c:v>43526.354166666664</c:v>
                </c:pt>
                <c:pt idx="12275">
                  <c:v>43526.364583333336</c:v>
                </c:pt>
                <c:pt idx="12276">
                  <c:v>43526.375</c:v>
                </c:pt>
                <c:pt idx="12277">
                  <c:v>43526.385416666664</c:v>
                </c:pt>
                <c:pt idx="12278">
                  <c:v>43526.395833333336</c:v>
                </c:pt>
                <c:pt idx="12279">
                  <c:v>43526.40625</c:v>
                </c:pt>
                <c:pt idx="12280">
                  <c:v>43526.416666666664</c:v>
                </c:pt>
                <c:pt idx="12281">
                  <c:v>43526.427083333336</c:v>
                </c:pt>
                <c:pt idx="12282">
                  <c:v>43526.4375</c:v>
                </c:pt>
                <c:pt idx="12283">
                  <c:v>43526.447916666664</c:v>
                </c:pt>
                <c:pt idx="12284">
                  <c:v>43526.458333333336</c:v>
                </c:pt>
                <c:pt idx="12285">
                  <c:v>43526.46875</c:v>
                </c:pt>
                <c:pt idx="12286">
                  <c:v>43526.479166666664</c:v>
                </c:pt>
                <c:pt idx="12287">
                  <c:v>43526.489583333336</c:v>
                </c:pt>
                <c:pt idx="12288">
                  <c:v>43526.5</c:v>
                </c:pt>
                <c:pt idx="12289">
                  <c:v>43526.510416666664</c:v>
                </c:pt>
                <c:pt idx="12290">
                  <c:v>43526.520833333336</c:v>
                </c:pt>
                <c:pt idx="12291">
                  <c:v>43526.53125</c:v>
                </c:pt>
                <c:pt idx="12292">
                  <c:v>43526.541666666664</c:v>
                </c:pt>
                <c:pt idx="12293">
                  <c:v>43526.552083333336</c:v>
                </c:pt>
                <c:pt idx="12294">
                  <c:v>43526.5625</c:v>
                </c:pt>
                <c:pt idx="12295">
                  <c:v>43526.572916666664</c:v>
                </c:pt>
                <c:pt idx="12296">
                  <c:v>43526.583333333336</c:v>
                </c:pt>
                <c:pt idx="12297">
                  <c:v>43526.59375</c:v>
                </c:pt>
                <c:pt idx="12298">
                  <c:v>43526.604166666664</c:v>
                </c:pt>
                <c:pt idx="12299">
                  <c:v>43526.614583333336</c:v>
                </c:pt>
                <c:pt idx="12300">
                  <c:v>43526.625</c:v>
                </c:pt>
                <c:pt idx="12301">
                  <c:v>43526.635416666664</c:v>
                </c:pt>
                <c:pt idx="12302">
                  <c:v>43526.645833333336</c:v>
                </c:pt>
                <c:pt idx="12303">
                  <c:v>43526.65625</c:v>
                </c:pt>
                <c:pt idx="12304">
                  <c:v>43526.666666666664</c:v>
                </c:pt>
                <c:pt idx="12305">
                  <c:v>43526.677083333336</c:v>
                </c:pt>
                <c:pt idx="12306">
                  <c:v>43526.6875</c:v>
                </c:pt>
                <c:pt idx="12307">
                  <c:v>43526.697916666664</c:v>
                </c:pt>
                <c:pt idx="12308">
                  <c:v>43526.708333333336</c:v>
                </c:pt>
                <c:pt idx="12309">
                  <c:v>43526.71875</c:v>
                </c:pt>
                <c:pt idx="12310">
                  <c:v>43526.729166666664</c:v>
                </c:pt>
                <c:pt idx="12311">
                  <c:v>43526.739583333336</c:v>
                </c:pt>
                <c:pt idx="12312">
                  <c:v>43526.75</c:v>
                </c:pt>
                <c:pt idx="12313">
                  <c:v>43526.760416666664</c:v>
                </c:pt>
                <c:pt idx="12314">
                  <c:v>43526.770833333336</c:v>
                </c:pt>
                <c:pt idx="12315">
                  <c:v>43526.78125</c:v>
                </c:pt>
                <c:pt idx="12316">
                  <c:v>43526.791666666664</c:v>
                </c:pt>
                <c:pt idx="12317">
                  <c:v>43526.802083333336</c:v>
                </c:pt>
                <c:pt idx="12318">
                  <c:v>43526.8125</c:v>
                </c:pt>
                <c:pt idx="12319">
                  <c:v>43526.822916666664</c:v>
                </c:pt>
                <c:pt idx="12320">
                  <c:v>43526.833333333336</c:v>
                </c:pt>
                <c:pt idx="12321">
                  <c:v>43526.84375</c:v>
                </c:pt>
                <c:pt idx="12322">
                  <c:v>43526.854166666664</c:v>
                </c:pt>
                <c:pt idx="12323">
                  <c:v>43526.864583333336</c:v>
                </c:pt>
                <c:pt idx="12324">
                  <c:v>43526.875</c:v>
                </c:pt>
                <c:pt idx="12325">
                  <c:v>43526.885416666664</c:v>
                </c:pt>
                <c:pt idx="12326">
                  <c:v>43526.895833333336</c:v>
                </c:pt>
                <c:pt idx="12327">
                  <c:v>43526.90625</c:v>
                </c:pt>
                <c:pt idx="12328">
                  <c:v>43526.916666666664</c:v>
                </c:pt>
                <c:pt idx="12329">
                  <c:v>43526.927083333336</c:v>
                </c:pt>
                <c:pt idx="12330">
                  <c:v>43526.9375</c:v>
                </c:pt>
                <c:pt idx="12331">
                  <c:v>43526.947916666664</c:v>
                </c:pt>
                <c:pt idx="12332">
                  <c:v>43526.958333333336</c:v>
                </c:pt>
                <c:pt idx="12333">
                  <c:v>43526.96875</c:v>
                </c:pt>
                <c:pt idx="12334">
                  <c:v>43526.979166666664</c:v>
                </c:pt>
                <c:pt idx="12335">
                  <c:v>43526.989583333336</c:v>
                </c:pt>
                <c:pt idx="12336">
                  <c:v>43527</c:v>
                </c:pt>
                <c:pt idx="12337">
                  <c:v>43527.010416666664</c:v>
                </c:pt>
                <c:pt idx="12338">
                  <c:v>43527.020833333336</c:v>
                </c:pt>
                <c:pt idx="12339">
                  <c:v>43527.03125</c:v>
                </c:pt>
                <c:pt idx="12340">
                  <c:v>43527.041666666664</c:v>
                </c:pt>
                <c:pt idx="12341">
                  <c:v>43527.052083333336</c:v>
                </c:pt>
                <c:pt idx="12342">
                  <c:v>43527.0625</c:v>
                </c:pt>
                <c:pt idx="12343">
                  <c:v>43527.072916666664</c:v>
                </c:pt>
                <c:pt idx="12344">
                  <c:v>43527.083333333336</c:v>
                </c:pt>
                <c:pt idx="12345">
                  <c:v>43527.09375</c:v>
                </c:pt>
                <c:pt idx="12346">
                  <c:v>43527.104166666664</c:v>
                </c:pt>
                <c:pt idx="12347">
                  <c:v>43527.114583333336</c:v>
                </c:pt>
                <c:pt idx="12348">
                  <c:v>43527.125</c:v>
                </c:pt>
                <c:pt idx="12349">
                  <c:v>43527.135416666664</c:v>
                </c:pt>
                <c:pt idx="12350">
                  <c:v>43527.145833333336</c:v>
                </c:pt>
                <c:pt idx="12351">
                  <c:v>43527.15625</c:v>
                </c:pt>
                <c:pt idx="12352">
                  <c:v>43527.166666666664</c:v>
                </c:pt>
                <c:pt idx="12353">
                  <c:v>43527.177083333336</c:v>
                </c:pt>
                <c:pt idx="12354">
                  <c:v>43527.1875</c:v>
                </c:pt>
                <c:pt idx="12355">
                  <c:v>43527.197916666664</c:v>
                </c:pt>
                <c:pt idx="12356">
                  <c:v>43527.208333333336</c:v>
                </c:pt>
                <c:pt idx="12357">
                  <c:v>43527.21875</c:v>
                </c:pt>
                <c:pt idx="12358">
                  <c:v>43527.229166666664</c:v>
                </c:pt>
                <c:pt idx="12359">
                  <c:v>43527.239583333336</c:v>
                </c:pt>
                <c:pt idx="12360">
                  <c:v>43527.25</c:v>
                </c:pt>
                <c:pt idx="12361">
                  <c:v>43527.260416666664</c:v>
                </c:pt>
                <c:pt idx="12362">
                  <c:v>43527.270833333336</c:v>
                </c:pt>
                <c:pt idx="12363">
                  <c:v>43527.28125</c:v>
                </c:pt>
                <c:pt idx="12364">
                  <c:v>43527.291666666664</c:v>
                </c:pt>
                <c:pt idx="12365">
                  <c:v>43527.302083333336</c:v>
                </c:pt>
                <c:pt idx="12366">
                  <c:v>43527.3125</c:v>
                </c:pt>
                <c:pt idx="12367">
                  <c:v>43527.322916666664</c:v>
                </c:pt>
                <c:pt idx="12368">
                  <c:v>43527.333333333336</c:v>
                </c:pt>
                <c:pt idx="12369">
                  <c:v>43527.34375</c:v>
                </c:pt>
                <c:pt idx="12370">
                  <c:v>43527.354166666664</c:v>
                </c:pt>
                <c:pt idx="12371">
                  <c:v>43527.364583333336</c:v>
                </c:pt>
                <c:pt idx="12372">
                  <c:v>43527.375</c:v>
                </c:pt>
                <c:pt idx="12373">
                  <c:v>43527.385416666664</c:v>
                </c:pt>
                <c:pt idx="12374">
                  <c:v>43527.395833333336</c:v>
                </c:pt>
                <c:pt idx="12375">
                  <c:v>43527.40625</c:v>
                </c:pt>
                <c:pt idx="12376">
                  <c:v>43527.416666666664</c:v>
                </c:pt>
                <c:pt idx="12377">
                  <c:v>43527.427083333336</c:v>
                </c:pt>
                <c:pt idx="12378">
                  <c:v>43527.4375</c:v>
                </c:pt>
                <c:pt idx="12379">
                  <c:v>43527.447916666664</c:v>
                </c:pt>
                <c:pt idx="12380">
                  <c:v>43527.458333333336</c:v>
                </c:pt>
                <c:pt idx="12381">
                  <c:v>43527.46875</c:v>
                </c:pt>
                <c:pt idx="12382">
                  <c:v>43527.479166666664</c:v>
                </c:pt>
                <c:pt idx="12383">
                  <c:v>43527.489583333336</c:v>
                </c:pt>
                <c:pt idx="12384">
                  <c:v>43527.5</c:v>
                </c:pt>
                <c:pt idx="12385">
                  <c:v>43527.510416666664</c:v>
                </c:pt>
                <c:pt idx="12386">
                  <c:v>43527.520833333336</c:v>
                </c:pt>
                <c:pt idx="12387">
                  <c:v>43527.53125</c:v>
                </c:pt>
                <c:pt idx="12388">
                  <c:v>43527.541666666664</c:v>
                </c:pt>
                <c:pt idx="12389">
                  <c:v>43527.552083333336</c:v>
                </c:pt>
                <c:pt idx="12390">
                  <c:v>43527.5625</c:v>
                </c:pt>
                <c:pt idx="12391">
                  <c:v>43527.572916666664</c:v>
                </c:pt>
                <c:pt idx="12392">
                  <c:v>43527.583333333336</c:v>
                </c:pt>
                <c:pt idx="12393">
                  <c:v>43527.59375</c:v>
                </c:pt>
                <c:pt idx="12394">
                  <c:v>43527.604166666664</c:v>
                </c:pt>
                <c:pt idx="12395">
                  <c:v>43527.614583333336</c:v>
                </c:pt>
                <c:pt idx="12396">
                  <c:v>43527.625</c:v>
                </c:pt>
                <c:pt idx="12397">
                  <c:v>43527.635416666664</c:v>
                </c:pt>
                <c:pt idx="12398">
                  <c:v>43527.645833333336</c:v>
                </c:pt>
                <c:pt idx="12399">
                  <c:v>43527.65625</c:v>
                </c:pt>
                <c:pt idx="12400">
                  <c:v>43527.666666666664</c:v>
                </c:pt>
                <c:pt idx="12401">
                  <c:v>43527.677083333336</c:v>
                </c:pt>
                <c:pt idx="12402">
                  <c:v>43527.6875</c:v>
                </c:pt>
                <c:pt idx="12403">
                  <c:v>43527.697916666664</c:v>
                </c:pt>
                <c:pt idx="12404">
                  <c:v>43527.708333333336</c:v>
                </c:pt>
                <c:pt idx="12405">
                  <c:v>43527.71875</c:v>
                </c:pt>
                <c:pt idx="12406">
                  <c:v>43527.729166666664</c:v>
                </c:pt>
                <c:pt idx="12407">
                  <c:v>43527.739583333336</c:v>
                </c:pt>
                <c:pt idx="12408">
                  <c:v>43527.75</c:v>
                </c:pt>
                <c:pt idx="12409">
                  <c:v>43527.760416666664</c:v>
                </c:pt>
                <c:pt idx="12410">
                  <c:v>43527.770833333336</c:v>
                </c:pt>
                <c:pt idx="12411">
                  <c:v>43527.78125</c:v>
                </c:pt>
                <c:pt idx="12412">
                  <c:v>43527.791666666664</c:v>
                </c:pt>
                <c:pt idx="12413">
                  <c:v>43527.802083333336</c:v>
                </c:pt>
                <c:pt idx="12414">
                  <c:v>43527.8125</c:v>
                </c:pt>
                <c:pt idx="12415">
                  <c:v>43527.822916666664</c:v>
                </c:pt>
                <c:pt idx="12416">
                  <c:v>43527.833333333336</c:v>
                </c:pt>
                <c:pt idx="12417">
                  <c:v>43527.84375</c:v>
                </c:pt>
                <c:pt idx="12418">
                  <c:v>43527.854166666664</c:v>
                </c:pt>
                <c:pt idx="12419">
                  <c:v>43527.864583333336</c:v>
                </c:pt>
                <c:pt idx="12420">
                  <c:v>43527.875</c:v>
                </c:pt>
                <c:pt idx="12421">
                  <c:v>43527.885416666664</c:v>
                </c:pt>
                <c:pt idx="12422">
                  <c:v>43527.895833333336</c:v>
                </c:pt>
                <c:pt idx="12423">
                  <c:v>43527.90625</c:v>
                </c:pt>
                <c:pt idx="12424">
                  <c:v>43527.916666666664</c:v>
                </c:pt>
                <c:pt idx="12425">
                  <c:v>43527.927083333336</c:v>
                </c:pt>
                <c:pt idx="12426">
                  <c:v>43527.9375</c:v>
                </c:pt>
                <c:pt idx="12427">
                  <c:v>43527.947916666664</c:v>
                </c:pt>
                <c:pt idx="12428">
                  <c:v>43527.958333333336</c:v>
                </c:pt>
                <c:pt idx="12429">
                  <c:v>43527.96875</c:v>
                </c:pt>
                <c:pt idx="12430">
                  <c:v>43527.979166666664</c:v>
                </c:pt>
                <c:pt idx="12431">
                  <c:v>43527.989583333336</c:v>
                </c:pt>
                <c:pt idx="12432">
                  <c:v>43528</c:v>
                </c:pt>
                <c:pt idx="12433">
                  <c:v>43528.010416666664</c:v>
                </c:pt>
                <c:pt idx="12434">
                  <c:v>43528.020833333336</c:v>
                </c:pt>
                <c:pt idx="12435">
                  <c:v>43528.03125</c:v>
                </c:pt>
                <c:pt idx="12436">
                  <c:v>43528.041666666664</c:v>
                </c:pt>
                <c:pt idx="12437">
                  <c:v>43528.052083333336</c:v>
                </c:pt>
                <c:pt idx="12438">
                  <c:v>43528.0625</c:v>
                </c:pt>
                <c:pt idx="12439">
                  <c:v>43528.072916666664</c:v>
                </c:pt>
                <c:pt idx="12440">
                  <c:v>43528.083333333336</c:v>
                </c:pt>
                <c:pt idx="12441">
                  <c:v>43528.09375</c:v>
                </c:pt>
                <c:pt idx="12442">
                  <c:v>43528.104166666664</c:v>
                </c:pt>
                <c:pt idx="12443">
                  <c:v>43528.114583333336</c:v>
                </c:pt>
                <c:pt idx="12444">
                  <c:v>43528.125</c:v>
                </c:pt>
                <c:pt idx="12445">
                  <c:v>43528.135416666664</c:v>
                </c:pt>
                <c:pt idx="12446">
                  <c:v>43528.145833333336</c:v>
                </c:pt>
                <c:pt idx="12447">
                  <c:v>43528.15625</c:v>
                </c:pt>
                <c:pt idx="12448">
                  <c:v>43528.166666666664</c:v>
                </c:pt>
                <c:pt idx="12449">
                  <c:v>43528.177083333336</c:v>
                </c:pt>
                <c:pt idx="12450">
                  <c:v>43528.1875</c:v>
                </c:pt>
                <c:pt idx="12451">
                  <c:v>43528.197916666664</c:v>
                </c:pt>
                <c:pt idx="12452">
                  <c:v>43528.208333333336</c:v>
                </c:pt>
                <c:pt idx="12453">
                  <c:v>43528.21875</c:v>
                </c:pt>
                <c:pt idx="12454">
                  <c:v>43528.229166666664</c:v>
                </c:pt>
                <c:pt idx="12455">
                  <c:v>43528.239583333336</c:v>
                </c:pt>
                <c:pt idx="12456">
                  <c:v>43528.25</c:v>
                </c:pt>
                <c:pt idx="12457">
                  <c:v>43528.260416666664</c:v>
                </c:pt>
                <c:pt idx="12458">
                  <c:v>43528.270833333336</c:v>
                </c:pt>
                <c:pt idx="12459">
                  <c:v>43528.28125</c:v>
                </c:pt>
                <c:pt idx="12460">
                  <c:v>43528.291666666664</c:v>
                </c:pt>
                <c:pt idx="12461">
                  <c:v>43528.302083333336</c:v>
                </c:pt>
                <c:pt idx="12462">
                  <c:v>43528.3125</c:v>
                </c:pt>
                <c:pt idx="12463">
                  <c:v>43528.322916666664</c:v>
                </c:pt>
                <c:pt idx="12464">
                  <c:v>43528.333333333336</c:v>
                </c:pt>
                <c:pt idx="12465">
                  <c:v>43528.34375</c:v>
                </c:pt>
                <c:pt idx="12466">
                  <c:v>43528.354166666664</c:v>
                </c:pt>
                <c:pt idx="12467">
                  <c:v>43528.364583333336</c:v>
                </c:pt>
                <c:pt idx="12468">
                  <c:v>43528.375</c:v>
                </c:pt>
                <c:pt idx="12469">
                  <c:v>43528.385416666664</c:v>
                </c:pt>
                <c:pt idx="12470">
                  <c:v>43528.395833333336</c:v>
                </c:pt>
                <c:pt idx="12471">
                  <c:v>43528.40625</c:v>
                </c:pt>
                <c:pt idx="12472">
                  <c:v>43528.416666666664</c:v>
                </c:pt>
                <c:pt idx="12473">
                  <c:v>43528.427083333336</c:v>
                </c:pt>
                <c:pt idx="12474">
                  <c:v>43528.4375</c:v>
                </c:pt>
                <c:pt idx="12475">
                  <c:v>43528.447916666664</c:v>
                </c:pt>
                <c:pt idx="12476">
                  <c:v>43528.458333333336</c:v>
                </c:pt>
                <c:pt idx="12477">
                  <c:v>43528.46875</c:v>
                </c:pt>
                <c:pt idx="12478">
                  <c:v>43528.479166666664</c:v>
                </c:pt>
                <c:pt idx="12479">
                  <c:v>43528.489583333336</c:v>
                </c:pt>
                <c:pt idx="12480">
                  <c:v>43528.5</c:v>
                </c:pt>
                <c:pt idx="12481">
                  <c:v>43528.510416666664</c:v>
                </c:pt>
                <c:pt idx="12482">
                  <c:v>43528.520833333336</c:v>
                </c:pt>
                <c:pt idx="12483">
                  <c:v>43528.53125</c:v>
                </c:pt>
                <c:pt idx="12484">
                  <c:v>43528.541666666664</c:v>
                </c:pt>
                <c:pt idx="12485">
                  <c:v>43528.552083333336</c:v>
                </c:pt>
                <c:pt idx="12486">
                  <c:v>43528.5625</c:v>
                </c:pt>
                <c:pt idx="12487">
                  <c:v>43528.572916666664</c:v>
                </c:pt>
                <c:pt idx="12488">
                  <c:v>43528.583333333336</c:v>
                </c:pt>
                <c:pt idx="12489">
                  <c:v>43528.59375</c:v>
                </c:pt>
                <c:pt idx="12490">
                  <c:v>43528.604166666664</c:v>
                </c:pt>
                <c:pt idx="12491">
                  <c:v>43528.614583333336</c:v>
                </c:pt>
                <c:pt idx="12492">
                  <c:v>43528.625</c:v>
                </c:pt>
                <c:pt idx="12493">
                  <c:v>43528.635416666664</c:v>
                </c:pt>
                <c:pt idx="12494">
                  <c:v>43528.645833333336</c:v>
                </c:pt>
                <c:pt idx="12495">
                  <c:v>43528.65625</c:v>
                </c:pt>
                <c:pt idx="12496">
                  <c:v>43528.666666666664</c:v>
                </c:pt>
                <c:pt idx="12497">
                  <c:v>43528.677083333336</c:v>
                </c:pt>
                <c:pt idx="12498">
                  <c:v>43528.6875</c:v>
                </c:pt>
                <c:pt idx="12499">
                  <c:v>43528.697916666664</c:v>
                </c:pt>
                <c:pt idx="12500">
                  <c:v>43528.708333333336</c:v>
                </c:pt>
                <c:pt idx="12501">
                  <c:v>43528.71875</c:v>
                </c:pt>
                <c:pt idx="12502">
                  <c:v>43528.729166666664</c:v>
                </c:pt>
                <c:pt idx="12503">
                  <c:v>43528.739583333336</c:v>
                </c:pt>
                <c:pt idx="12504">
                  <c:v>43528.75</c:v>
                </c:pt>
                <c:pt idx="12505">
                  <c:v>43528.760416666664</c:v>
                </c:pt>
                <c:pt idx="12506">
                  <c:v>43528.770833333336</c:v>
                </c:pt>
                <c:pt idx="12507">
                  <c:v>43528.78125</c:v>
                </c:pt>
                <c:pt idx="12508">
                  <c:v>43528.791666666664</c:v>
                </c:pt>
                <c:pt idx="12509">
                  <c:v>43528.802083333336</c:v>
                </c:pt>
                <c:pt idx="12510">
                  <c:v>43528.8125</c:v>
                </c:pt>
                <c:pt idx="12511">
                  <c:v>43528.822916666664</c:v>
                </c:pt>
                <c:pt idx="12512">
                  <c:v>43528.833333333336</c:v>
                </c:pt>
                <c:pt idx="12513">
                  <c:v>43528.84375</c:v>
                </c:pt>
                <c:pt idx="12514">
                  <c:v>43528.854166666664</c:v>
                </c:pt>
                <c:pt idx="12515">
                  <c:v>43528.864583333336</c:v>
                </c:pt>
                <c:pt idx="12516">
                  <c:v>43528.875</c:v>
                </c:pt>
                <c:pt idx="12517">
                  <c:v>43528.885416666664</c:v>
                </c:pt>
                <c:pt idx="12518">
                  <c:v>43528.895833333336</c:v>
                </c:pt>
                <c:pt idx="12519">
                  <c:v>43528.90625</c:v>
                </c:pt>
                <c:pt idx="12520">
                  <c:v>43528.916666666664</c:v>
                </c:pt>
                <c:pt idx="12521">
                  <c:v>43528.927083333336</c:v>
                </c:pt>
                <c:pt idx="12522">
                  <c:v>43528.9375</c:v>
                </c:pt>
                <c:pt idx="12523">
                  <c:v>43528.947916666664</c:v>
                </c:pt>
                <c:pt idx="12524">
                  <c:v>43528.958333333336</c:v>
                </c:pt>
                <c:pt idx="12525">
                  <c:v>43528.96875</c:v>
                </c:pt>
                <c:pt idx="12526">
                  <c:v>43528.979166666664</c:v>
                </c:pt>
                <c:pt idx="12527">
                  <c:v>43528.989583333336</c:v>
                </c:pt>
                <c:pt idx="12528">
                  <c:v>43529</c:v>
                </c:pt>
                <c:pt idx="12529">
                  <c:v>43529.010416666664</c:v>
                </c:pt>
                <c:pt idx="12530">
                  <c:v>43529.020833333336</c:v>
                </c:pt>
                <c:pt idx="12531">
                  <c:v>43529.03125</c:v>
                </c:pt>
                <c:pt idx="12532">
                  <c:v>43529.041666666664</c:v>
                </c:pt>
                <c:pt idx="12533">
                  <c:v>43529.052083333336</c:v>
                </c:pt>
                <c:pt idx="12534">
                  <c:v>43529.0625</c:v>
                </c:pt>
                <c:pt idx="12535">
                  <c:v>43529.072916666664</c:v>
                </c:pt>
                <c:pt idx="12536">
                  <c:v>43529.083333333336</c:v>
                </c:pt>
                <c:pt idx="12537">
                  <c:v>43529.09375</c:v>
                </c:pt>
                <c:pt idx="12538">
                  <c:v>43529.104166666664</c:v>
                </c:pt>
                <c:pt idx="12539">
                  <c:v>43529.114583333336</c:v>
                </c:pt>
                <c:pt idx="12540">
                  <c:v>43529.125</c:v>
                </c:pt>
                <c:pt idx="12541">
                  <c:v>43529.135416666664</c:v>
                </c:pt>
                <c:pt idx="12542">
                  <c:v>43529.145833333336</c:v>
                </c:pt>
                <c:pt idx="12543">
                  <c:v>43529.15625</c:v>
                </c:pt>
                <c:pt idx="12544">
                  <c:v>43529.166666666664</c:v>
                </c:pt>
                <c:pt idx="12545">
                  <c:v>43529.177083333336</c:v>
                </c:pt>
                <c:pt idx="12546">
                  <c:v>43529.1875</c:v>
                </c:pt>
                <c:pt idx="12547">
                  <c:v>43529.197916666664</c:v>
                </c:pt>
                <c:pt idx="12548">
                  <c:v>43529.208333333336</c:v>
                </c:pt>
                <c:pt idx="12549">
                  <c:v>43529.21875</c:v>
                </c:pt>
                <c:pt idx="12550">
                  <c:v>43529.229166666664</c:v>
                </c:pt>
                <c:pt idx="12551">
                  <c:v>43529.239583333336</c:v>
                </c:pt>
                <c:pt idx="12552">
                  <c:v>43529.25</c:v>
                </c:pt>
                <c:pt idx="12553">
                  <c:v>43529.260416666664</c:v>
                </c:pt>
                <c:pt idx="12554">
                  <c:v>43529.270833333336</c:v>
                </c:pt>
                <c:pt idx="12555">
                  <c:v>43529.28125</c:v>
                </c:pt>
                <c:pt idx="12556">
                  <c:v>43529.291666666664</c:v>
                </c:pt>
                <c:pt idx="12557">
                  <c:v>43529.302083333336</c:v>
                </c:pt>
                <c:pt idx="12558">
                  <c:v>43529.3125</c:v>
                </c:pt>
                <c:pt idx="12559">
                  <c:v>43529.322916666664</c:v>
                </c:pt>
                <c:pt idx="12560">
                  <c:v>43529.333333333336</c:v>
                </c:pt>
                <c:pt idx="12561">
                  <c:v>43529.34375</c:v>
                </c:pt>
                <c:pt idx="12562">
                  <c:v>43529.354166666664</c:v>
                </c:pt>
                <c:pt idx="12563">
                  <c:v>43529.364583333336</c:v>
                </c:pt>
                <c:pt idx="12564">
                  <c:v>43529.375</c:v>
                </c:pt>
                <c:pt idx="12565">
                  <c:v>43529.385416666664</c:v>
                </c:pt>
                <c:pt idx="12566">
                  <c:v>43529.395833333336</c:v>
                </c:pt>
                <c:pt idx="12567">
                  <c:v>43529.40625</c:v>
                </c:pt>
                <c:pt idx="12568">
                  <c:v>43529.416666666664</c:v>
                </c:pt>
                <c:pt idx="12569">
                  <c:v>43529.427083333336</c:v>
                </c:pt>
                <c:pt idx="12570">
                  <c:v>43529.4375</c:v>
                </c:pt>
                <c:pt idx="12571">
                  <c:v>43529.447916666664</c:v>
                </c:pt>
                <c:pt idx="12572">
                  <c:v>43529.458333333336</c:v>
                </c:pt>
                <c:pt idx="12573">
                  <c:v>43529.46875</c:v>
                </c:pt>
                <c:pt idx="12574">
                  <c:v>43529.479166666664</c:v>
                </c:pt>
                <c:pt idx="12575">
                  <c:v>43529.489583333336</c:v>
                </c:pt>
                <c:pt idx="12576">
                  <c:v>43529.5</c:v>
                </c:pt>
                <c:pt idx="12577">
                  <c:v>43529.510416666664</c:v>
                </c:pt>
                <c:pt idx="12578">
                  <c:v>43529.520833333336</c:v>
                </c:pt>
                <c:pt idx="12579">
                  <c:v>43529.53125</c:v>
                </c:pt>
                <c:pt idx="12580">
                  <c:v>43529.541666666664</c:v>
                </c:pt>
                <c:pt idx="12581">
                  <c:v>43529.552083333336</c:v>
                </c:pt>
                <c:pt idx="12582">
                  <c:v>43529.5625</c:v>
                </c:pt>
                <c:pt idx="12583">
                  <c:v>43529.572916666664</c:v>
                </c:pt>
                <c:pt idx="12584">
                  <c:v>43529.583333333336</c:v>
                </c:pt>
                <c:pt idx="12585">
                  <c:v>43529.59375</c:v>
                </c:pt>
                <c:pt idx="12586">
                  <c:v>43529.604166666664</c:v>
                </c:pt>
                <c:pt idx="12587">
                  <c:v>43529.614583333336</c:v>
                </c:pt>
                <c:pt idx="12588">
                  <c:v>43529.625</c:v>
                </c:pt>
                <c:pt idx="12589">
                  <c:v>43529.635416666664</c:v>
                </c:pt>
                <c:pt idx="12590">
                  <c:v>43529.645833333336</c:v>
                </c:pt>
                <c:pt idx="12591">
                  <c:v>43529.65625</c:v>
                </c:pt>
                <c:pt idx="12592">
                  <c:v>43529.666666666664</c:v>
                </c:pt>
                <c:pt idx="12593">
                  <c:v>43529.677083333336</c:v>
                </c:pt>
                <c:pt idx="12594">
                  <c:v>43529.6875</c:v>
                </c:pt>
                <c:pt idx="12595">
                  <c:v>43529.697916666664</c:v>
                </c:pt>
                <c:pt idx="12596">
                  <c:v>43529.708333333336</c:v>
                </c:pt>
                <c:pt idx="12597">
                  <c:v>43529.71875</c:v>
                </c:pt>
                <c:pt idx="12598">
                  <c:v>43529.729166666664</c:v>
                </c:pt>
                <c:pt idx="12599">
                  <c:v>43529.739583333336</c:v>
                </c:pt>
                <c:pt idx="12600">
                  <c:v>43529.75</c:v>
                </c:pt>
                <c:pt idx="12601">
                  <c:v>43529.760416666664</c:v>
                </c:pt>
                <c:pt idx="12602">
                  <c:v>43529.770833333336</c:v>
                </c:pt>
                <c:pt idx="12603">
                  <c:v>43529.78125</c:v>
                </c:pt>
                <c:pt idx="12604">
                  <c:v>43529.791666666664</c:v>
                </c:pt>
                <c:pt idx="12605">
                  <c:v>43529.802083333336</c:v>
                </c:pt>
                <c:pt idx="12606">
                  <c:v>43529.8125</c:v>
                </c:pt>
                <c:pt idx="12607">
                  <c:v>43529.822916666664</c:v>
                </c:pt>
                <c:pt idx="12608">
                  <c:v>43529.833333333336</c:v>
                </c:pt>
                <c:pt idx="12609">
                  <c:v>43529.84375</c:v>
                </c:pt>
                <c:pt idx="12610">
                  <c:v>43529.854166666664</c:v>
                </c:pt>
                <c:pt idx="12611">
                  <c:v>43529.864583333336</c:v>
                </c:pt>
                <c:pt idx="12612">
                  <c:v>43529.875</c:v>
                </c:pt>
                <c:pt idx="12613">
                  <c:v>43529.885416666664</c:v>
                </c:pt>
                <c:pt idx="12614">
                  <c:v>43529.895833333336</c:v>
                </c:pt>
                <c:pt idx="12615">
                  <c:v>43529.90625</c:v>
                </c:pt>
                <c:pt idx="12616">
                  <c:v>43529.916666666664</c:v>
                </c:pt>
                <c:pt idx="12617">
                  <c:v>43529.927083333336</c:v>
                </c:pt>
                <c:pt idx="12618">
                  <c:v>43529.9375</c:v>
                </c:pt>
                <c:pt idx="12619">
                  <c:v>43529.947916666664</c:v>
                </c:pt>
                <c:pt idx="12620">
                  <c:v>43529.958333333336</c:v>
                </c:pt>
                <c:pt idx="12621">
                  <c:v>43529.96875</c:v>
                </c:pt>
                <c:pt idx="12622">
                  <c:v>43529.979166666664</c:v>
                </c:pt>
                <c:pt idx="12623">
                  <c:v>43529.989583333336</c:v>
                </c:pt>
                <c:pt idx="12624">
                  <c:v>43530</c:v>
                </c:pt>
                <c:pt idx="12625">
                  <c:v>43530.010416666664</c:v>
                </c:pt>
                <c:pt idx="12626">
                  <c:v>43530.020833333336</c:v>
                </c:pt>
                <c:pt idx="12627">
                  <c:v>43530.03125</c:v>
                </c:pt>
                <c:pt idx="12628">
                  <c:v>43530.041666666664</c:v>
                </c:pt>
                <c:pt idx="12629">
                  <c:v>43530.052083333336</c:v>
                </c:pt>
                <c:pt idx="12630">
                  <c:v>43530.0625</c:v>
                </c:pt>
                <c:pt idx="12631">
                  <c:v>43530.072916666664</c:v>
                </c:pt>
                <c:pt idx="12632">
                  <c:v>43530.083333333336</c:v>
                </c:pt>
                <c:pt idx="12633">
                  <c:v>43530.09375</c:v>
                </c:pt>
                <c:pt idx="12634">
                  <c:v>43530.104166666664</c:v>
                </c:pt>
                <c:pt idx="12635">
                  <c:v>43530.114583333336</c:v>
                </c:pt>
                <c:pt idx="12636">
                  <c:v>43530.125</c:v>
                </c:pt>
                <c:pt idx="12637">
                  <c:v>43530.135416666664</c:v>
                </c:pt>
                <c:pt idx="12638">
                  <c:v>43530.145833333336</c:v>
                </c:pt>
                <c:pt idx="12639">
                  <c:v>43530.15625</c:v>
                </c:pt>
                <c:pt idx="12640">
                  <c:v>43530.166666666664</c:v>
                </c:pt>
                <c:pt idx="12641">
                  <c:v>43530.177083333336</c:v>
                </c:pt>
                <c:pt idx="12642">
                  <c:v>43530.1875</c:v>
                </c:pt>
                <c:pt idx="12643">
                  <c:v>43530.197916666664</c:v>
                </c:pt>
                <c:pt idx="12644">
                  <c:v>43530.208333333336</c:v>
                </c:pt>
                <c:pt idx="12645">
                  <c:v>43530.21875</c:v>
                </c:pt>
                <c:pt idx="12646">
                  <c:v>43530.229166666664</c:v>
                </c:pt>
                <c:pt idx="12647">
                  <c:v>43530.239583333336</c:v>
                </c:pt>
                <c:pt idx="12648">
                  <c:v>43530.25</c:v>
                </c:pt>
                <c:pt idx="12649">
                  <c:v>43530.260416666664</c:v>
                </c:pt>
                <c:pt idx="12650">
                  <c:v>43530.270833333336</c:v>
                </c:pt>
                <c:pt idx="12651">
                  <c:v>43530.28125</c:v>
                </c:pt>
                <c:pt idx="12652">
                  <c:v>43530.291666666664</c:v>
                </c:pt>
                <c:pt idx="12653">
                  <c:v>43530.302083333336</c:v>
                </c:pt>
                <c:pt idx="12654">
                  <c:v>43530.3125</c:v>
                </c:pt>
                <c:pt idx="12655">
                  <c:v>43530.322916666664</c:v>
                </c:pt>
                <c:pt idx="12656">
                  <c:v>43530.333333333336</c:v>
                </c:pt>
                <c:pt idx="12657">
                  <c:v>43530.34375</c:v>
                </c:pt>
                <c:pt idx="12658">
                  <c:v>43530.354166666664</c:v>
                </c:pt>
                <c:pt idx="12659">
                  <c:v>43530.364583333336</c:v>
                </c:pt>
                <c:pt idx="12660">
                  <c:v>43530.375</c:v>
                </c:pt>
                <c:pt idx="12661">
                  <c:v>43530.385416666664</c:v>
                </c:pt>
                <c:pt idx="12662">
                  <c:v>43530.395833333336</c:v>
                </c:pt>
                <c:pt idx="12663">
                  <c:v>43530.40625</c:v>
                </c:pt>
                <c:pt idx="12664">
                  <c:v>43530.416666666664</c:v>
                </c:pt>
                <c:pt idx="12665">
                  <c:v>43530.427083333336</c:v>
                </c:pt>
                <c:pt idx="12666">
                  <c:v>43530.4375</c:v>
                </c:pt>
                <c:pt idx="12667">
                  <c:v>43530.447916666664</c:v>
                </c:pt>
                <c:pt idx="12668">
                  <c:v>43530.458333333336</c:v>
                </c:pt>
                <c:pt idx="12669">
                  <c:v>43530.46875</c:v>
                </c:pt>
                <c:pt idx="12670">
                  <c:v>43530.479166666664</c:v>
                </c:pt>
                <c:pt idx="12671">
                  <c:v>43530.489583333336</c:v>
                </c:pt>
                <c:pt idx="12672">
                  <c:v>43530.5</c:v>
                </c:pt>
                <c:pt idx="12673">
                  <c:v>43530.510416666664</c:v>
                </c:pt>
                <c:pt idx="12674">
                  <c:v>43530.520833333336</c:v>
                </c:pt>
                <c:pt idx="12675">
                  <c:v>43530.53125</c:v>
                </c:pt>
                <c:pt idx="12676">
                  <c:v>43530.541666666664</c:v>
                </c:pt>
                <c:pt idx="12677">
                  <c:v>43530.552083333336</c:v>
                </c:pt>
                <c:pt idx="12678">
                  <c:v>43530.5625</c:v>
                </c:pt>
                <c:pt idx="12679">
                  <c:v>43530.572916666664</c:v>
                </c:pt>
                <c:pt idx="12680">
                  <c:v>43530.583333333336</c:v>
                </c:pt>
                <c:pt idx="12681">
                  <c:v>43530.59375</c:v>
                </c:pt>
                <c:pt idx="12682">
                  <c:v>43530.604166666664</c:v>
                </c:pt>
                <c:pt idx="12683">
                  <c:v>43530.614583333336</c:v>
                </c:pt>
                <c:pt idx="12684">
                  <c:v>43530.625</c:v>
                </c:pt>
                <c:pt idx="12685">
                  <c:v>43530.635416666664</c:v>
                </c:pt>
                <c:pt idx="12686">
                  <c:v>43530.645833333336</c:v>
                </c:pt>
                <c:pt idx="12687">
                  <c:v>43530.65625</c:v>
                </c:pt>
                <c:pt idx="12688">
                  <c:v>43530.666666666664</c:v>
                </c:pt>
                <c:pt idx="12689">
                  <c:v>43530.677083333336</c:v>
                </c:pt>
                <c:pt idx="12690">
                  <c:v>43530.6875</c:v>
                </c:pt>
                <c:pt idx="12691">
                  <c:v>43530.697916666664</c:v>
                </c:pt>
                <c:pt idx="12692">
                  <c:v>43530.708333333336</c:v>
                </c:pt>
                <c:pt idx="12693">
                  <c:v>43530.71875</c:v>
                </c:pt>
                <c:pt idx="12694">
                  <c:v>43530.729166666664</c:v>
                </c:pt>
                <c:pt idx="12695">
                  <c:v>43530.739583333336</c:v>
                </c:pt>
                <c:pt idx="12696">
                  <c:v>43530.75</c:v>
                </c:pt>
                <c:pt idx="12697">
                  <c:v>43530.760416666664</c:v>
                </c:pt>
                <c:pt idx="12698">
                  <c:v>43530.770833333336</c:v>
                </c:pt>
                <c:pt idx="12699">
                  <c:v>43530.78125</c:v>
                </c:pt>
                <c:pt idx="12700">
                  <c:v>43530.791666666664</c:v>
                </c:pt>
                <c:pt idx="12701">
                  <c:v>43530.802083333336</c:v>
                </c:pt>
                <c:pt idx="12702">
                  <c:v>43530.8125</c:v>
                </c:pt>
                <c:pt idx="12703">
                  <c:v>43530.822916666664</c:v>
                </c:pt>
                <c:pt idx="12704">
                  <c:v>43530.833333333336</c:v>
                </c:pt>
                <c:pt idx="12705">
                  <c:v>43530.84375</c:v>
                </c:pt>
                <c:pt idx="12706">
                  <c:v>43530.854166666664</c:v>
                </c:pt>
                <c:pt idx="12707">
                  <c:v>43530.864583333336</c:v>
                </c:pt>
                <c:pt idx="12708">
                  <c:v>43530.875</c:v>
                </c:pt>
                <c:pt idx="12709">
                  <c:v>43530.885416666664</c:v>
                </c:pt>
                <c:pt idx="12710">
                  <c:v>43530.895833333336</c:v>
                </c:pt>
                <c:pt idx="12711">
                  <c:v>43530.90625</c:v>
                </c:pt>
                <c:pt idx="12712">
                  <c:v>43530.916666666664</c:v>
                </c:pt>
                <c:pt idx="12713">
                  <c:v>43530.927083333336</c:v>
                </c:pt>
                <c:pt idx="12714">
                  <c:v>43530.9375</c:v>
                </c:pt>
                <c:pt idx="12715">
                  <c:v>43530.947916666664</c:v>
                </c:pt>
                <c:pt idx="12716">
                  <c:v>43530.958333333336</c:v>
                </c:pt>
                <c:pt idx="12717">
                  <c:v>43530.96875</c:v>
                </c:pt>
                <c:pt idx="12718">
                  <c:v>43530.979166666664</c:v>
                </c:pt>
                <c:pt idx="12719">
                  <c:v>43530.989583333336</c:v>
                </c:pt>
                <c:pt idx="12720">
                  <c:v>43531</c:v>
                </c:pt>
                <c:pt idx="12721">
                  <c:v>43531.010416666664</c:v>
                </c:pt>
                <c:pt idx="12722">
                  <c:v>43531.020833333336</c:v>
                </c:pt>
                <c:pt idx="12723">
                  <c:v>43531.03125</c:v>
                </c:pt>
                <c:pt idx="12724">
                  <c:v>43531.041666666664</c:v>
                </c:pt>
                <c:pt idx="12725">
                  <c:v>43531.052083333336</c:v>
                </c:pt>
                <c:pt idx="12726">
                  <c:v>43531.0625</c:v>
                </c:pt>
                <c:pt idx="12727">
                  <c:v>43531.072916666664</c:v>
                </c:pt>
                <c:pt idx="12728">
                  <c:v>43531.083333333336</c:v>
                </c:pt>
                <c:pt idx="12729">
                  <c:v>43531.09375</c:v>
                </c:pt>
                <c:pt idx="12730">
                  <c:v>43531.104166666664</c:v>
                </c:pt>
                <c:pt idx="12731">
                  <c:v>43531.114583333336</c:v>
                </c:pt>
                <c:pt idx="12732">
                  <c:v>43531.125</c:v>
                </c:pt>
                <c:pt idx="12733">
                  <c:v>43531.135416666664</c:v>
                </c:pt>
                <c:pt idx="12734">
                  <c:v>43531.145833333336</c:v>
                </c:pt>
                <c:pt idx="12735">
                  <c:v>43531.15625</c:v>
                </c:pt>
                <c:pt idx="12736">
                  <c:v>43531.166666666664</c:v>
                </c:pt>
                <c:pt idx="12737">
                  <c:v>43531.177083333336</c:v>
                </c:pt>
                <c:pt idx="12738">
                  <c:v>43531.1875</c:v>
                </c:pt>
                <c:pt idx="12739">
                  <c:v>43531.197916666664</c:v>
                </c:pt>
                <c:pt idx="12740">
                  <c:v>43531.208333333336</c:v>
                </c:pt>
                <c:pt idx="12741">
                  <c:v>43531.21875</c:v>
                </c:pt>
                <c:pt idx="12742">
                  <c:v>43531.229166666664</c:v>
                </c:pt>
                <c:pt idx="12743">
                  <c:v>43531.239583333336</c:v>
                </c:pt>
                <c:pt idx="12744">
                  <c:v>43531.25</c:v>
                </c:pt>
                <c:pt idx="12745">
                  <c:v>43531.260416666664</c:v>
                </c:pt>
                <c:pt idx="12746">
                  <c:v>43531.270833333336</c:v>
                </c:pt>
                <c:pt idx="12747">
                  <c:v>43531.28125</c:v>
                </c:pt>
                <c:pt idx="12748">
                  <c:v>43531.291666666664</c:v>
                </c:pt>
                <c:pt idx="12749">
                  <c:v>43531.302083333336</c:v>
                </c:pt>
                <c:pt idx="12750">
                  <c:v>43531.3125</c:v>
                </c:pt>
                <c:pt idx="12751">
                  <c:v>43531.322916666664</c:v>
                </c:pt>
                <c:pt idx="12752">
                  <c:v>43531.333333333336</c:v>
                </c:pt>
                <c:pt idx="12753">
                  <c:v>43531.34375</c:v>
                </c:pt>
                <c:pt idx="12754">
                  <c:v>43531.354166666664</c:v>
                </c:pt>
                <c:pt idx="12755">
                  <c:v>43531.364583333336</c:v>
                </c:pt>
                <c:pt idx="12756">
                  <c:v>43531.375</c:v>
                </c:pt>
                <c:pt idx="12757">
                  <c:v>43531.385416666664</c:v>
                </c:pt>
                <c:pt idx="12758">
                  <c:v>43531.395833333336</c:v>
                </c:pt>
                <c:pt idx="12759">
                  <c:v>43531.40625</c:v>
                </c:pt>
                <c:pt idx="12760">
                  <c:v>43531.416666666664</c:v>
                </c:pt>
                <c:pt idx="12761">
                  <c:v>43531.427083333336</c:v>
                </c:pt>
                <c:pt idx="12762">
                  <c:v>43531.4375</c:v>
                </c:pt>
                <c:pt idx="12763">
                  <c:v>43531.447916666664</c:v>
                </c:pt>
                <c:pt idx="12764">
                  <c:v>43531.458333333336</c:v>
                </c:pt>
                <c:pt idx="12765">
                  <c:v>43531.46875</c:v>
                </c:pt>
                <c:pt idx="12766">
                  <c:v>43531.479166666664</c:v>
                </c:pt>
                <c:pt idx="12767">
                  <c:v>43531.489583333336</c:v>
                </c:pt>
                <c:pt idx="12768">
                  <c:v>43531.5</c:v>
                </c:pt>
                <c:pt idx="12769">
                  <c:v>43531.510416666664</c:v>
                </c:pt>
                <c:pt idx="12770">
                  <c:v>43531.520833333336</c:v>
                </c:pt>
                <c:pt idx="12771">
                  <c:v>43531.53125</c:v>
                </c:pt>
                <c:pt idx="12772">
                  <c:v>43531.541666666664</c:v>
                </c:pt>
                <c:pt idx="12773">
                  <c:v>43531.552083333336</c:v>
                </c:pt>
                <c:pt idx="12774">
                  <c:v>43531.5625</c:v>
                </c:pt>
                <c:pt idx="12775">
                  <c:v>43531.572916666664</c:v>
                </c:pt>
                <c:pt idx="12776">
                  <c:v>43531.583333333336</c:v>
                </c:pt>
                <c:pt idx="12777">
                  <c:v>43531.59375</c:v>
                </c:pt>
                <c:pt idx="12778">
                  <c:v>43531.604166666664</c:v>
                </c:pt>
                <c:pt idx="12779">
                  <c:v>43531.614583333336</c:v>
                </c:pt>
                <c:pt idx="12780">
                  <c:v>43531.625</c:v>
                </c:pt>
                <c:pt idx="12781">
                  <c:v>43531.635416666664</c:v>
                </c:pt>
                <c:pt idx="12782">
                  <c:v>43531.645833333336</c:v>
                </c:pt>
                <c:pt idx="12783">
                  <c:v>43531.65625</c:v>
                </c:pt>
                <c:pt idx="12784">
                  <c:v>43531.666666666664</c:v>
                </c:pt>
                <c:pt idx="12785">
                  <c:v>43531.677083333336</c:v>
                </c:pt>
                <c:pt idx="12786">
                  <c:v>43531.6875</c:v>
                </c:pt>
                <c:pt idx="12787">
                  <c:v>43531.697916666664</c:v>
                </c:pt>
                <c:pt idx="12788">
                  <c:v>43531.708333333336</c:v>
                </c:pt>
                <c:pt idx="12789">
                  <c:v>43531.71875</c:v>
                </c:pt>
                <c:pt idx="12790">
                  <c:v>43531.729166666664</c:v>
                </c:pt>
                <c:pt idx="12791">
                  <c:v>43531.739583333336</c:v>
                </c:pt>
                <c:pt idx="12792">
                  <c:v>43531.75</c:v>
                </c:pt>
                <c:pt idx="12793">
                  <c:v>43531.760416666664</c:v>
                </c:pt>
                <c:pt idx="12794">
                  <c:v>43531.770833333336</c:v>
                </c:pt>
                <c:pt idx="12795">
                  <c:v>43531.78125</c:v>
                </c:pt>
                <c:pt idx="12796">
                  <c:v>43531.791666666664</c:v>
                </c:pt>
                <c:pt idx="12797">
                  <c:v>43531.802083333336</c:v>
                </c:pt>
                <c:pt idx="12798">
                  <c:v>43531.8125</c:v>
                </c:pt>
                <c:pt idx="12799">
                  <c:v>43531.822916666664</c:v>
                </c:pt>
                <c:pt idx="12800">
                  <c:v>43531.833333333336</c:v>
                </c:pt>
                <c:pt idx="12801">
                  <c:v>43531.84375</c:v>
                </c:pt>
                <c:pt idx="12802">
                  <c:v>43531.854166666664</c:v>
                </c:pt>
                <c:pt idx="12803">
                  <c:v>43531.864583333336</c:v>
                </c:pt>
                <c:pt idx="12804">
                  <c:v>43531.875</c:v>
                </c:pt>
                <c:pt idx="12805">
                  <c:v>43531.885416666664</c:v>
                </c:pt>
                <c:pt idx="12806">
                  <c:v>43531.895833333336</c:v>
                </c:pt>
                <c:pt idx="12807">
                  <c:v>43531.90625</c:v>
                </c:pt>
                <c:pt idx="12808">
                  <c:v>43531.916666666664</c:v>
                </c:pt>
                <c:pt idx="12809">
                  <c:v>43531.927083333336</c:v>
                </c:pt>
                <c:pt idx="12810">
                  <c:v>43531.9375</c:v>
                </c:pt>
                <c:pt idx="12811">
                  <c:v>43531.947916666664</c:v>
                </c:pt>
                <c:pt idx="12812">
                  <c:v>43531.958333333336</c:v>
                </c:pt>
                <c:pt idx="12813">
                  <c:v>43531.96875</c:v>
                </c:pt>
                <c:pt idx="12814">
                  <c:v>43531.979166666664</c:v>
                </c:pt>
                <c:pt idx="12815">
                  <c:v>43531.989583333336</c:v>
                </c:pt>
                <c:pt idx="12816">
                  <c:v>43532</c:v>
                </c:pt>
                <c:pt idx="12817">
                  <c:v>43532.010416666664</c:v>
                </c:pt>
                <c:pt idx="12818">
                  <c:v>43532.020833333336</c:v>
                </c:pt>
                <c:pt idx="12819">
                  <c:v>43532.03125</c:v>
                </c:pt>
                <c:pt idx="12820">
                  <c:v>43532.041666666664</c:v>
                </c:pt>
                <c:pt idx="12821">
                  <c:v>43532.052083333336</c:v>
                </c:pt>
                <c:pt idx="12822">
                  <c:v>43532.0625</c:v>
                </c:pt>
                <c:pt idx="12823">
                  <c:v>43532.072916666664</c:v>
                </c:pt>
                <c:pt idx="12824">
                  <c:v>43532.083333333336</c:v>
                </c:pt>
                <c:pt idx="12825">
                  <c:v>43532.09375</c:v>
                </c:pt>
                <c:pt idx="12826">
                  <c:v>43532.104166666664</c:v>
                </c:pt>
                <c:pt idx="12827">
                  <c:v>43532.114583333336</c:v>
                </c:pt>
                <c:pt idx="12828">
                  <c:v>43532.125</c:v>
                </c:pt>
                <c:pt idx="12829">
                  <c:v>43532.135416666664</c:v>
                </c:pt>
                <c:pt idx="12830">
                  <c:v>43532.145833333336</c:v>
                </c:pt>
                <c:pt idx="12831">
                  <c:v>43532.15625</c:v>
                </c:pt>
                <c:pt idx="12832">
                  <c:v>43532.166666666664</c:v>
                </c:pt>
                <c:pt idx="12833">
                  <c:v>43532.177083333336</c:v>
                </c:pt>
                <c:pt idx="12834">
                  <c:v>43532.1875</c:v>
                </c:pt>
                <c:pt idx="12835">
                  <c:v>43532.197916666664</c:v>
                </c:pt>
                <c:pt idx="12836">
                  <c:v>43532.208333333336</c:v>
                </c:pt>
                <c:pt idx="12837">
                  <c:v>43532.21875</c:v>
                </c:pt>
                <c:pt idx="12838">
                  <c:v>43532.229166666664</c:v>
                </c:pt>
                <c:pt idx="12839">
                  <c:v>43532.239583333336</c:v>
                </c:pt>
                <c:pt idx="12840">
                  <c:v>43532.25</c:v>
                </c:pt>
                <c:pt idx="12841">
                  <c:v>43532.260416666664</c:v>
                </c:pt>
                <c:pt idx="12842">
                  <c:v>43532.270833333336</c:v>
                </c:pt>
                <c:pt idx="12843">
                  <c:v>43532.28125</c:v>
                </c:pt>
                <c:pt idx="12844">
                  <c:v>43532.291666666664</c:v>
                </c:pt>
                <c:pt idx="12845">
                  <c:v>43532.302083333336</c:v>
                </c:pt>
                <c:pt idx="12846">
                  <c:v>43532.3125</c:v>
                </c:pt>
                <c:pt idx="12847">
                  <c:v>43532.322916666664</c:v>
                </c:pt>
                <c:pt idx="12848">
                  <c:v>43532.333333333336</c:v>
                </c:pt>
                <c:pt idx="12849">
                  <c:v>43532.34375</c:v>
                </c:pt>
                <c:pt idx="12850">
                  <c:v>43532.354166666664</c:v>
                </c:pt>
                <c:pt idx="12851">
                  <c:v>43532.364583333336</c:v>
                </c:pt>
                <c:pt idx="12852">
                  <c:v>43532.375</c:v>
                </c:pt>
                <c:pt idx="12853">
                  <c:v>43532.385416666664</c:v>
                </c:pt>
                <c:pt idx="12854">
                  <c:v>43532.395833333336</c:v>
                </c:pt>
                <c:pt idx="12855">
                  <c:v>43532.40625</c:v>
                </c:pt>
                <c:pt idx="12856">
                  <c:v>43532.416666666664</c:v>
                </c:pt>
                <c:pt idx="12857">
                  <c:v>43532.427083333336</c:v>
                </c:pt>
                <c:pt idx="12858">
                  <c:v>43532.4375</c:v>
                </c:pt>
                <c:pt idx="12859">
                  <c:v>43532.447916666664</c:v>
                </c:pt>
                <c:pt idx="12860">
                  <c:v>43532.458333333336</c:v>
                </c:pt>
                <c:pt idx="12861">
                  <c:v>43532.46875</c:v>
                </c:pt>
                <c:pt idx="12862">
                  <c:v>43532.479166666664</c:v>
                </c:pt>
                <c:pt idx="12863">
                  <c:v>43532.489583333336</c:v>
                </c:pt>
                <c:pt idx="12864">
                  <c:v>43532.5</c:v>
                </c:pt>
                <c:pt idx="12865">
                  <c:v>43532.510416666664</c:v>
                </c:pt>
                <c:pt idx="12866">
                  <c:v>43532.520833333336</c:v>
                </c:pt>
                <c:pt idx="12867">
                  <c:v>43532.53125</c:v>
                </c:pt>
                <c:pt idx="12868">
                  <c:v>43532.541666666664</c:v>
                </c:pt>
                <c:pt idx="12869">
                  <c:v>43532.552083333336</c:v>
                </c:pt>
                <c:pt idx="12870">
                  <c:v>43532.5625</c:v>
                </c:pt>
                <c:pt idx="12871">
                  <c:v>43532.572916666664</c:v>
                </c:pt>
                <c:pt idx="12872">
                  <c:v>43532.583333333336</c:v>
                </c:pt>
                <c:pt idx="12873">
                  <c:v>43532.59375</c:v>
                </c:pt>
                <c:pt idx="12874">
                  <c:v>43532.604166666664</c:v>
                </c:pt>
                <c:pt idx="12875">
                  <c:v>43532.614583333336</c:v>
                </c:pt>
                <c:pt idx="12876">
                  <c:v>43532.625</c:v>
                </c:pt>
                <c:pt idx="12877">
                  <c:v>43532.635416666664</c:v>
                </c:pt>
                <c:pt idx="12878">
                  <c:v>43532.645833333336</c:v>
                </c:pt>
                <c:pt idx="12879">
                  <c:v>43532.65625</c:v>
                </c:pt>
                <c:pt idx="12880">
                  <c:v>43532.666666666664</c:v>
                </c:pt>
                <c:pt idx="12881">
                  <c:v>43532.677083333336</c:v>
                </c:pt>
                <c:pt idx="12882">
                  <c:v>43532.6875</c:v>
                </c:pt>
                <c:pt idx="12883">
                  <c:v>43532.697916666664</c:v>
                </c:pt>
                <c:pt idx="12884">
                  <c:v>43532.708333333336</c:v>
                </c:pt>
                <c:pt idx="12885">
                  <c:v>43532.71875</c:v>
                </c:pt>
                <c:pt idx="12886">
                  <c:v>43532.729166666664</c:v>
                </c:pt>
                <c:pt idx="12887">
                  <c:v>43532.739583333336</c:v>
                </c:pt>
                <c:pt idx="12888">
                  <c:v>43532.75</c:v>
                </c:pt>
                <c:pt idx="12889">
                  <c:v>43532.760416666664</c:v>
                </c:pt>
                <c:pt idx="12890">
                  <c:v>43532.770833333336</c:v>
                </c:pt>
                <c:pt idx="12891">
                  <c:v>43532.78125</c:v>
                </c:pt>
                <c:pt idx="12892">
                  <c:v>43532.791666666664</c:v>
                </c:pt>
                <c:pt idx="12893">
                  <c:v>43532.802083333336</c:v>
                </c:pt>
                <c:pt idx="12894">
                  <c:v>43532.8125</c:v>
                </c:pt>
                <c:pt idx="12895">
                  <c:v>43532.822916666664</c:v>
                </c:pt>
                <c:pt idx="12896">
                  <c:v>43532.833333333336</c:v>
                </c:pt>
                <c:pt idx="12897">
                  <c:v>43532.84375</c:v>
                </c:pt>
                <c:pt idx="12898">
                  <c:v>43532.854166666664</c:v>
                </c:pt>
                <c:pt idx="12899">
                  <c:v>43532.864583333336</c:v>
                </c:pt>
                <c:pt idx="12900">
                  <c:v>43532.875</c:v>
                </c:pt>
                <c:pt idx="12901">
                  <c:v>43532.885416666664</c:v>
                </c:pt>
                <c:pt idx="12902">
                  <c:v>43532.895833333336</c:v>
                </c:pt>
                <c:pt idx="12903">
                  <c:v>43532.90625</c:v>
                </c:pt>
                <c:pt idx="12904">
                  <c:v>43532.916666666664</c:v>
                </c:pt>
                <c:pt idx="12905">
                  <c:v>43532.927083333336</c:v>
                </c:pt>
                <c:pt idx="12906">
                  <c:v>43532.9375</c:v>
                </c:pt>
                <c:pt idx="12907">
                  <c:v>43532.947916666664</c:v>
                </c:pt>
                <c:pt idx="12908">
                  <c:v>43532.958333333336</c:v>
                </c:pt>
                <c:pt idx="12909">
                  <c:v>43532.96875</c:v>
                </c:pt>
                <c:pt idx="12910">
                  <c:v>43532.979166666664</c:v>
                </c:pt>
                <c:pt idx="12911">
                  <c:v>43532.989583333336</c:v>
                </c:pt>
                <c:pt idx="12912">
                  <c:v>43533</c:v>
                </c:pt>
                <c:pt idx="12913">
                  <c:v>43533.010416666664</c:v>
                </c:pt>
                <c:pt idx="12914">
                  <c:v>43533.020833333336</c:v>
                </c:pt>
                <c:pt idx="12915">
                  <c:v>43533.03125</c:v>
                </c:pt>
                <c:pt idx="12916">
                  <c:v>43533.041666666664</c:v>
                </c:pt>
                <c:pt idx="12917">
                  <c:v>43533.052083333336</c:v>
                </c:pt>
                <c:pt idx="12918">
                  <c:v>43533.0625</c:v>
                </c:pt>
                <c:pt idx="12919">
                  <c:v>43533.072916666664</c:v>
                </c:pt>
                <c:pt idx="12920">
                  <c:v>43533.083333333336</c:v>
                </c:pt>
                <c:pt idx="12921">
                  <c:v>43533.09375</c:v>
                </c:pt>
                <c:pt idx="12922">
                  <c:v>43533.104166666664</c:v>
                </c:pt>
                <c:pt idx="12923">
                  <c:v>43533.114583333336</c:v>
                </c:pt>
                <c:pt idx="12924">
                  <c:v>43533.125</c:v>
                </c:pt>
                <c:pt idx="12925">
                  <c:v>43533.135416666664</c:v>
                </c:pt>
                <c:pt idx="12926">
                  <c:v>43533.145833333336</c:v>
                </c:pt>
                <c:pt idx="12927">
                  <c:v>43533.15625</c:v>
                </c:pt>
                <c:pt idx="12928">
                  <c:v>43533.166666666664</c:v>
                </c:pt>
                <c:pt idx="12929">
                  <c:v>43533.177083333336</c:v>
                </c:pt>
                <c:pt idx="12930">
                  <c:v>43533.1875</c:v>
                </c:pt>
                <c:pt idx="12931">
                  <c:v>43533.197916666664</c:v>
                </c:pt>
                <c:pt idx="12932">
                  <c:v>43533.208333333336</c:v>
                </c:pt>
                <c:pt idx="12933">
                  <c:v>43533.21875</c:v>
                </c:pt>
                <c:pt idx="12934">
                  <c:v>43533.229166666664</c:v>
                </c:pt>
                <c:pt idx="12935">
                  <c:v>43533.239583333336</c:v>
                </c:pt>
                <c:pt idx="12936">
                  <c:v>43533.25</c:v>
                </c:pt>
                <c:pt idx="12937">
                  <c:v>43533.260416666664</c:v>
                </c:pt>
                <c:pt idx="12938">
                  <c:v>43533.270833333336</c:v>
                </c:pt>
                <c:pt idx="12939">
                  <c:v>43533.28125</c:v>
                </c:pt>
                <c:pt idx="12940">
                  <c:v>43533.291666666664</c:v>
                </c:pt>
                <c:pt idx="12941">
                  <c:v>43533.302083333336</c:v>
                </c:pt>
                <c:pt idx="12942">
                  <c:v>43533.3125</c:v>
                </c:pt>
                <c:pt idx="12943">
                  <c:v>43533.322916666664</c:v>
                </c:pt>
                <c:pt idx="12944">
                  <c:v>43533.333333333336</c:v>
                </c:pt>
                <c:pt idx="12945">
                  <c:v>43533.34375</c:v>
                </c:pt>
                <c:pt idx="12946">
                  <c:v>43533.354166666664</c:v>
                </c:pt>
                <c:pt idx="12947">
                  <c:v>43533.364583333336</c:v>
                </c:pt>
                <c:pt idx="12948">
                  <c:v>43533.375</c:v>
                </c:pt>
                <c:pt idx="12949">
                  <c:v>43533.385416666664</c:v>
                </c:pt>
                <c:pt idx="12950">
                  <c:v>43533.395833333336</c:v>
                </c:pt>
                <c:pt idx="12951">
                  <c:v>43533.40625</c:v>
                </c:pt>
                <c:pt idx="12952">
                  <c:v>43533.416666666664</c:v>
                </c:pt>
                <c:pt idx="12953">
                  <c:v>43533.427083333336</c:v>
                </c:pt>
                <c:pt idx="12954">
                  <c:v>43533.4375</c:v>
                </c:pt>
                <c:pt idx="12955">
                  <c:v>43533.447916666664</c:v>
                </c:pt>
                <c:pt idx="12956">
                  <c:v>43533.458333333336</c:v>
                </c:pt>
                <c:pt idx="12957">
                  <c:v>43533.46875</c:v>
                </c:pt>
                <c:pt idx="12958">
                  <c:v>43533.479166666664</c:v>
                </c:pt>
                <c:pt idx="12959">
                  <c:v>43533.489583333336</c:v>
                </c:pt>
                <c:pt idx="12960">
                  <c:v>43533.5</c:v>
                </c:pt>
                <c:pt idx="12961">
                  <c:v>43533.510416666664</c:v>
                </c:pt>
                <c:pt idx="12962">
                  <c:v>43533.520833333336</c:v>
                </c:pt>
                <c:pt idx="12963">
                  <c:v>43533.53125</c:v>
                </c:pt>
                <c:pt idx="12964">
                  <c:v>43533.541666666664</c:v>
                </c:pt>
                <c:pt idx="12965">
                  <c:v>43533.552083333336</c:v>
                </c:pt>
                <c:pt idx="12966">
                  <c:v>43533.5625</c:v>
                </c:pt>
                <c:pt idx="12967">
                  <c:v>43533.572916666664</c:v>
                </c:pt>
                <c:pt idx="12968">
                  <c:v>43533.583333333336</c:v>
                </c:pt>
                <c:pt idx="12969">
                  <c:v>43533.59375</c:v>
                </c:pt>
                <c:pt idx="12970">
                  <c:v>43533.604166666664</c:v>
                </c:pt>
                <c:pt idx="12971">
                  <c:v>43533.614583333336</c:v>
                </c:pt>
                <c:pt idx="12972">
                  <c:v>43533.625</c:v>
                </c:pt>
                <c:pt idx="12973">
                  <c:v>43533.635416666664</c:v>
                </c:pt>
                <c:pt idx="12974">
                  <c:v>43533.645833333336</c:v>
                </c:pt>
                <c:pt idx="12975">
                  <c:v>43533.65625</c:v>
                </c:pt>
                <c:pt idx="12976">
                  <c:v>43533.666666666664</c:v>
                </c:pt>
                <c:pt idx="12977">
                  <c:v>43533.677083333336</c:v>
                </c:pt>
                <c:pt idx="12978">
                  <c:v>43533.6875</c:v>
                </c:pt>
                <c:pt idx="12979">
                  <c:v>43533.697916666664</c:v>
                </c:pt>
                <c:pt idx="12980">
                  <c:v>43533.708333333336</c:v>
                </c:pt>
                <c:pt idx="12981">
                  <c:v>43533.71875</c:v>
                </c:pt>
                <c:pt idx="12982">
                  <c:v>43533.729166666664</c:v>
                </c:pt>
                <c:pt idx="12983">
                  <c:v>43533.739583333336</c:v>
                </c:pt>
                <c:pt idx="12984">
                  <c:v>43533.75</c:v>
                </c:pt>
                <c:pt idx="12985">
                  <c:v>43533.760416666664</c:v>
                </c:pt>
                <c:pt idx="12986">
                  <c:v>43533.770833333336</c:v>
                </c:pt>
                <c:pt idx="12987">
                  <c:v>43533.78125</c:v>
                </c:pt>
                <c:pt idx="12988">
                  <c:v>43533.791666666664</c:v>
                </c:pt>
                <c:pt idx="12989">
                  <c:v>43533.802083333336</c:v>
                </c:pt>
                <c:pt idx="12990">
                  <c:v>43533.8125</c:v>
                </c:pt>
                <c:pt idx="12991">
                  <c:v>43533.822916666664</c:v>
                </c:pt>
                <c:pt idx="12992">
                  <c:v>43533.833333333336</c:v>
                </c:pt>
                <c:pt idx="12993">
                  <c:v>43533.84375</c:v>
                </c:pt>
                <c:pt idx="12994">
                  <c:v>43533.854166666664</c:v>
                </c:pt>
                <c:pt idx="12995">
                  <c:v>43533.864583333336</c:v>
                </c:pt>
                <c:pt idx="12996">
                  <c:v>43533.875</c:v>
                </c:pt>
                <c:pt idx="12997">
                  <c:v>43533.885416666664</c:v>
                </c:pt>
                <c:pt idx="12998">
                  <c:v>43533.895833333336</c:v>
                </c:pt>
                <c:pt idx="12999">
                  <c:v>43533.90625</c:v>
                </c:pt>
                <c:pt idx="13000">
                  <c:v>43533.916666666664</c:v>
                </c:pt>
                <c:pt idx="13001">
                  <c:v>43533.927083333336</c:v>
                </c:pt>
                <c:pt idx="13002">
                  <c:v>43533.9375</c:v>
                </c:pt>
                <c:pt idx="13003">
                  <c:v>43533.947916666664</c:v>
                </c:pt>
                <c:pt idx="13004">
                  <c:v>43533.958333333336</c:v>
                </c:pt>
                <c:pt idx="13005">
                  <c:v>43533.96875</c:v>
                </c:pt>
                <c:pt idx="13006">
                  <c:v>43533.979166666664</c:v>
                </c:pt>
                <c:pt idx="13007">
                  <c:v>43533.989583333336</c:v>
                </c:pt>
                <c:pt idx="13008">
                  <c:v>43534</c:v>
                </c:pt>
                <c:pt idx="13009">
                  <c:v>43534.010416666664</c:v>
                </c:pt>
                <c:pt idx="13010">
                  <c:v>43534.020833333336</c:v>
                </c:pt>
                <c:pt idx="13011">
                  <c:v>43534.03125</c:v>
                </c:pt>
                <c:pt idx="13012">
                  <c:v>43534.041666666664</c:v>
                </c:pt>
                <c:pt idx="13013">
                  <c:v>43534.052083333336</c:v>
                </c:pt>
                <c:pt idx="13014">
                  <c:v>43534.0625</c:v>
                </c:pt>
                <c:pt idx="13015">
                  <c:v>43534.072916666664</c:v>
                </c:pt>
                <c:pt idx="13016">
                  <c:v>43534.083333333336</c:v>
                </c:pt>
                <c:pt idx="13017">
                  <c:v>43534.09375</c:v>
                </c:pt>
                <c:pt idx="13018">
                  <c:v>43534.104166666664</c:v>
                </c:pt>
                <c:pt idx="13019">
                  <c:v>43534.114583333336</c:v>
                </c:pt>
                <c:pt idx="13020">
                  <c:v>43534.125</c:v>
                </c:pt>
                <c:pt idx="13021">
                  <c:v>43534.135416666664</c:v>
                </c:pt>
                <c:pt idx="13022">
                  <c:v>43534.145833333336</c:v>
                </c:pt>
                <c:pt idx="13023">
                  <c:v>43534.15625</c:v>
                </c:pt>
                <c:pt idx="13024">
                  <c:v>43534.166666666664</c:v>
                </c:pt>
                <c:pt idx="13025">
                  <c:v>43534.177083333336</c:v>
                </c:pt>
                <c:pt idx="13026">
                  <c:v>43534.1875</c:v>
                </c:pt>
                <c:pt idx="13027">
                  <c:v>43534.197916666664</c:v>
                </c:pt>
                <c:pt idx="13028">
                  <c:v>43534.208333333336</c:v>
                </c:pt>
                <c:pt idx="13029">
                  <c:v>43534.21875</c:v>
                </c:pt>
                <c:pt idx="13030">
                  <c:v>43534.229166666664</c:v>
                </c:pt>
                <c:pt idx="13031">
                  <c:v>43534.239583333336</c:v>
                </c:pt>
                <c:pt idx="13032">
                  <c:v>43534.25</c:v>
                </c:pt>
                <c:pt idx="13033">
                  <c:v>43534.260416666664</c:v>
                </c:pt>
                <c:pt idx="13034">
                  <c:v>43534.270833333336</c:v>
                </c:pt>
                <c:pt idx="13035">
                  <c:v>43534.28125</c:v>
                </c:pt>
                <c:pt idx="13036">
                  <c:v>43534.291666666664</c:v>
                </c:pt>
                <c:pt idx="13037">
                  <c:v>43534.302083333336</c:v>
                </c:pt>
                <c:pt idx="13038">
                  <c:v>43534.3125</c:v>
                </c:pt>
                <c:pt idx="13039">
                  <c:v>43534.322916666664</c:v>
                </c:pt>
                <c:pt idx="13040">
                  <c:v>43534.333333333336</c:v>
                </c:pt>
                <c:pt idx="13041">
                  <c:v>43534.34375</c:v>
                </c:pt>
                <c:pt idx="13042">
                  <c:v>43534.354166666664</c:v>
                </c:pt>
                <c:pt idx="13043">
                  <c:v>43534.364583333336</c:v>
                </c:pt>
                <c:pt idx="13044">
                  <c:v>43534.375</c:v>
                </c:pt>
                <c:pt idx="13045">
                  <c:v>43534.385416666664</c:v>
                </c:pt>
                <c:pt idx="13046">
                  <c:v>43534.395833333336</c:v>
                </c:pt>
                <c:pt idx="13047">
                  <c:v>43534.40625</c:v>
                </c:pt>
                <c:pt idx="13048">
                  <c:v>43534.416666666664</c:v>
                </c:pt>
                <c:pt idx="13049">
                  <c:v>43534.427083333336</c:v>
                </c:pt>
                <c:pt idx="13050">
                  <c:v>43534.4375</c:v>
                </c:pt>
                <c:pt idx="13051">
                  <c:v>43534.447916666664</c:v>
                </c:pt>
                <c:pt idx="13052">
                  <c:v>43534.458333333336</c:v>
                </c:pt>
                <c:pt idx="13053">
                  <c:v>43534.46875</c:v>
                </c:pt>
                <c:pt idx="13054">
                  <c:v>43534.479166666664</c:v>
                </c:pt>
                <c:pt idx="13055">
                  <c:v>43534.489583333336</c:v>
                </c:pt>
                <c:pt idx="13056">
                  <c:v>43534.5</c:v>
                </c:pt>
                <c:pt idx="13057">
                  <c:v>43534.510416666664</c:v>
                </c:pt>
                <c:pt idx="13058">
                  <c:v>43534.520833333336</c:v>
                </c:pt>
                <c:pt idx="13059">
                  <c:v>43534.53125</c:v>
                </c:pt>
                <c:pt idx="13060">
                  <c:v>43534.541666666664</c:v>
                </c:pt>
                <c:pt idx="13061">
                  <c:v>43534.552083333336</c:v>
                </c:pt>
                <c:pt idx="13062">
                  <c:v>43534.5625</c:v>
                </c:pt>
                <c:pt idx="13063">
                  <c:v>43534.572916666664</c:v>
                </c:pt>
                <c:pt idx="13064">
                  <c:v>43534.583333333336</c:v>
                </c:pt>
                <c:pt idx="13065">
                  <c:v>43534.59375</c:v>
                </c:pt>
                <c:pt idx="13066">
                  <c:v>43534.604166666664</c:v>
                </c:pt>
                <c:pt idx="13067">
                  <c:v>43534.614583333336</c:v>
                </c:pt>
                <c:pt idx="13068">
                  <c:v>43534.625</c:v>
                </c:pt>
                <c:pt idx="13069">
                  <c:v>43534.635416666664</c:v>
                </c:pt>
                <c:pt idx="13070">
                  <c:v>43534.645833333336</c:v>
                </c:pt>
                <c:pt idx="13071">
                  <c:v>43534.65625</c:v>
                </c:pt>
                <c:pt idx="13072">
                  <c:v>43534.666666666664</c:v>
                </c:pt>
                <c:pt idx="13073">
                  <c:v>43534.677083333336</c:v>
                </c:pt>
                <c:pt idx="13074">
                  <c:v>43534.6875</c:v>
                </c:pt>
                <c:pt idx="13075">
                  <c:v>43534.697916666664</c:v>
                </c:pt>
                <c:pt idx="13076">
                  <c:v>43534.708333333336</c:v>
                </c:pt>
                <c:pt idx="13077">
                  <c:v>43534.71875</c:v>
                </c:pt>
                <c:pt idx="13078">
                  <c:v>43534.729166666664</c:v>
                </c:pt>
                <c:pt idx="13079">
                  <c:v>43534.739583333336</c:v>
                </c:pt>
                <c:pt idx="13080">
                  <c:v>43534.75</c:v>
                </c:pt>
                <c:pt idx="13081">
                  <c:v>43534.760416666664</c:v>
                </c:pt>
                <c:pt idx="13082">
                  <c:v>43534.770833333336</c:v>
                </c:pt>
                <c:pt idx="13083">
                  <c:v>43534.78125</c:v>
                </c:pt>
                <c:pt idx="13084">
                  <c:v>43534.791666666664</c:v>
                </c:pt>
                <c:pt idx="13085">
                  <c:v>43534.802083333336</c:v>
                </c:pt>
                <c:pt idx="13086">
                  <c:v>43534.8125</c:v>
                </c:pt>
                <c:pt idx="13087">
                  <c:v>43534.822916666664</c:v>
                </c:pt>
                <c:pt idx="13088">
                  <c:v>43534.833333333336</c:v>
                </c:pt>
                <c:pt idx="13089">
                  <c:v>43534.84375</c:v>
                </c:pt>
                <c:pt idx="13090">
                  <c:v>43534.854166666664</c:v>
                </c:pt>
                <c:pt idx="13091">
                  <c:v>43534.864583333336</c:v>
                </c:pt>
                <c:pt idx="13092">
                  <c:v>43534.875</c:v>
                </c:pt>
                <c:pt idx="13093">
                  <c:v>43534.885416666664</c:v>
                </c:pt>
                <c:pt idx="13094">
                  <c:v>43534.895833333336</c:v>
                </c:pt>
                <c:pt idx="13095">
                  <c:v>43534.90625</c:v>
                </c:pt>
                <c:pt idx="13096">
                  <c:v>43534.916666666664</c:v>
                </c:pt>
                <c:pt idx="13097">
                  <c:v>43534.927083333336</c:v>
                </c:pt>
                <c:pt idx="13098">
                  <c:v>43534.9375</c:v>
                </c:pt>
                <c:pt idx="13099">
                  <c:v>43534.947916666664</c:v>
                </c:pt>
                <c:pt idx="13100">
                  <c:v>43534.958333333336</c:v>
                </c:pt>
                <c:pt idx="13101">
                  <c:v>43534.96875</c:v>
                </c:pt>
                <c:pt idx="13102">
                  <c:v>43534.979166666664</c:v>
                </c:pt>
                <c:pt idx="13103">
                  <c:v>43534.989583333336</c:v>
                </c:pt>
                <c:pt idx="13104">
                  <c:v>43535</c:v>
                </c:pt>
                <c:pt idx="13105">
                  <c:v>43535.010416666664</c:v>
                </c:pt>
                <c:pt idx="13106">
                  <c:v>43535.020833333336</c:v>
                </c:pt>
                <c:pt idx="13107">
                  <c:v>43535.03125</c:v>
                </c:pt>
                <c:pt idx="13108">
                  <c:v>43535.041666666664</c:v>
                </c:pt>
                <c:pt idx="13109">
                  <c:v>43535.052083333336</c:v>
                </c:pt>
                <c:pt idx="13110">
                  <c:v>43535.0625</c:v>
                </c:pt>
                <c:pt idx="13111">
                  <c:v>43535.072916666664</c:v>
                </c:pt>
                <c:pt idx="13112">
                  <c:v>43535.083333333336</c:v>
                </c:pt>
                <c:pt idx="13113">
                  <c:v>43535.09375</c:v>
                </c:pt>
                <c:pt idx="13114">
                  <c:v>43535.104166666664</c:v>
                </c:pt>
                <c:pt idx="13115">
                  <c:v>43535.114583333336</c:v>
                </c:pt>
                <c:pt idx="13116">
                  <c:v>43535.125</c:v>
                </c:pt>
                <c:pt idx="13117">
                  <c:v>43535.135416666664</c:v>
                </c:pt>
                <c:pt idx="13118">
                  <c:v>43535.145833333336</c:v>
                </c:pt>
                <c:pt idx="13119">
                  <c:v>43535.15625</c:v>
                </c:pt>
                <c:pt idx="13120">
                  <c:v>43535.166666666664</c:v>
                </c:pt>
                <c:pt idx="13121">
                  <c:v>43535.177083333336</c:v>
                </c:pt>
                <c:pt idx="13122">
                  <c:v>43535.1875</c:v>
                </c:pt>
                <c:pt idx="13123">
                  <c:v>43535.197916666664</c:v>
                </c:pt>
                <c:pt idx="13124">
                  <c:v>43535.208333333336</c:v>
                </c:pt>
                <c:pt idx="13125">
                  <c:v>43535.21875</c:v>
                </c:pt>
                <c:pt idx="13126">
                  <c:v>43535.229166666664</c:v>
                </c:pt>
                <c:pt idx="13127">
                  <c:v>43535.239583333336</c:v>
                </c:pt>
                <c:pt idx="13128">
                  <c:v>43535.25</c:v>
                </c:pt>
                <c:pt idx="13129">
                  <c:v>43535.260416666664</c:v>
                </c:pt>
                <c:pt idx="13130">
                  <c:v>43535.270833333336</c:v>
                </c:pt>
                <c:pt idx="13131">
                  <c:v>43535.28125</c:v>
                </c:pt>
                <c:pt idx="13132">
                  <c:v>43535.291666666664</c:v>
                </c:pt>
                <c:pt idx="13133">
                  <c:v>43535.302083333336</c:v>
                </c:pt>
                <c:pt idx="13134">
                  <c:v>43535.3125</c:v>
                </c:pt>
                <c:pt idx="13135">
                  <c:v>43535.322916666664</c:v>
                </c:pt>
                <c:pt idx="13136">
                  <c:v>43535.333333333336</c:v>
                </c:pt>
                <c:pt idx="13137">
                  <c:v>43535.34375</c:v>
                </c:pt>
                <c:pt idx="13138">
                  <c:v>43535.354166666664</c:v>
                </c:pt>
                <c:pt idx="13139">
                  <c:v>43535.364583333336</c:v>
                </c:pt>
                <c:pt idx="13140">
                  <c:v>43535.375</c:v>
                </c:pt>
                <c:pt idx="13141">
                  <c:v>43535.385416666664</c:v>
                </c:pt>
                <c:pt idx="13142">
                  <c:v>43535.395833333336</c:v>
                </c:pt>
                <c:pt idx="13143">
                  <c:v>43535.40625</c:v>
                </c:pt>
                <c:pt idx="13144">
                  <c:v>43535.416666666664</c:v>
                </c:pt>
                <c:pt idx="13145">
                  <c:v>43535.427083333336</c:v>
                </c:pt>
                <c:pt idx="13146">
                  <c:v>43535.4375</c:v>
                </c:pt>
                <c:pt idx="13147">
                  <c:v>43535.447916666664</c:v>
                </c:pt>
                <c:pt idx="13148">
                  <c:v>43535.458333333336</c:v>
                </c:pt>
                <c:pt idx="13149">
                  <c:v>43535.46875</c:v>
                </c:pt>
                <c:pt idx="13150">
                  <c:v>43535.479166666664</c:v>
                </c:pt>
                <c:pt idx="13151">
                  <c:v>43535.489583333336</c:v>
                </c:pt>
                <c:pt idx="13152">
                  <c:v>43535.5</c:v>
                </c:pt>
                <c:pt idx="13153">
                  <c:v>43535.510416666664</c:v>
                </c:pt>
                <c:pt idx="13154">
                  <c:v>43535.520833333336</c:v>
                </c:pt>
                <c:pt idx="13155">
                  <c:v>43535.53125</c:v>
                </c:pt>
                <c:pt idx="13156">
                  <c:v>43535.541666666664</c:v>
                </c:pt>
                <c:pt idx="13157">
                  <c:v>43535.552083333336</c:v>
                </c:pt>
                <c:pt idx="13158">
                  <c:v>43535.5625</c:v>
                </c:pt>
                <c:pt idx="13159">
                  <c:v>43535.572916666664</c:v>
                </c:pt>
                <c:pt idx="13160">
                  <c:v>43535.583333333336</c:v>
                </c:pt>
                <c:pt idx="13161">
                  <c:v>43535.59375</c:v>
                </c:pt>
                <c:pt idx="13162">
                  <c:v>43535.604166666664</c:v>
                </c:pt>
                <c:pt idx="13163">
                  <c:v>43535.614583333336</c:v>
                </c:pt>
                <c:pt idx="13164">
                  <c:v>43535.625</c:v>
                </c:pt>
                <c:pt idx="13165">
                  <c:v>43535.635416666664</c:v>
                </c:pt>
                <c:pt idx="13166">
                  <c:v>43535.645833333336</c:v>
                </c:pt>
                <c:pt idx="13167">
                  <c:v>43535.65625</c:v>
                </c:pt>
                <c:pt idx="13168">
                  <c:v>43535.666666666664</c:v>
                </c:pt>
                <c:pt idx="13169">
                  <c:v>43535.677083333336</c:v>
                </c:pt>
                <c:pt idx="13170">
                  <c:v>43535.6875</c:v>
                </c:pt>
                <c:pt idx="13171">
                  <c:v>43535.697916666664</c:v>
                </c:pt>
                <c:pt idx="13172">
                  <c:v>43535.708333333336</c:v>
                </c:pt>
                <c:pt idx="13173">
                  <c:v>43535.71875</c:v>
                </c:pt>
                <c:pt idx="13174">
                  <c:v>43535.729166666664</c:v>
                </c:pt>
                <c:pt idx="13175">
                  <c:v>43535.739583333336</c:v>
                </c:pt>
                <c:pt idx="13176">
                  <c:v>43535.75</c:v>
                </c:pt>
                <c:pt idx="13177">
                  <c:v>43535.760416666664</c:v>
                </c:pt>
                <c:pt idx="13178">
                  <c:v>43535.770833333336</c:v>
                </c:pt>
                <c:pt idx="13179">
                  <c:v>43535.78125</c:v>
                </c:pt>
                <c:pt idx="13180">
                  <c:v>43535.791666666664</c:v>
                </c:pt>
                <c:pt idx="13181">
                  <c:v>43535.802083333336</c:v>
                </c:pt>
                <c:pt idx="13182">
                  <c:v>43535.8125</c:v>
                </c:pt>
                <c:pt idx="13183">
                  <c:v>43535.822916666664</c:v>
                </c:pt>
                <c:pt idx="13184">
                  <c:v>43535.833333333336</c:v>
                </c:pt>
                <c:pt idx="13185">
                  <c:v>43535.84375</c:v>
                </c:pt>
                <c:pt idx="13186">
                  <c:v>43535.854166666664</c:v>
                </c:pt>
                <c:pt idx="13187">
                  <c:v>43535.864583333336</c:v>
                </c:pt>
                <c:pt idx="13188">
                  <c:v>43535.875</c:v>
                </c:pt>
                <c:pt idx="13189">
                  <c:v>43535.885416666664</c:v>
                </c:pt>
                <c:pt idx="13190">
                  <c:v>43535.895833333336</c:v>
                </c:pt>
                <c:pt idx="13191">
                  <c:v>43535.90625</c:v>
                </c:pt>
                <c:pt idx="13192">
                  <c:v>43535.916666666664</c:v>
                </c:pt>
                <c:pt idx="13193">
                  <c:v>43535.927083333336</c:v>
                </c:pt>
                <c:pt idx="13194">
                  <c:v>43535.9375</c:v>
                </c:pt>
                <c:pt idx="13195">
                  <c:v>43535.947916666664</c:v>
                </c:pt>
                <c:pt idx="13196">
                  <c:v>43535.958333333336</c:v>
                </c:pt>
                <c:pt idx="13197">
                  <c:v>43535.96875</c:v>
                </c:pt>
                <c:pt idx="13198">
                  <c:v>43535.979166666664</c:v>
                </c:pt>
                <c:pt idx="13199">
                  <c:v>43535.989583333336</c:v>
                </c:pt>
                <c:pt idx="13200">
                  <c:v>43536</c:v>
                </c:pt>
                <c:pt idx="13201">
                  <c:v>43536.010416666664</c:v>
                </c:pt>
                <c:pt idx="13202">
                  <c:v>43536.020833333336</c:v>
                </c:pt>
                <c:pt idx="13203">
                  <c:v>43536.03125</c:v>
                </c:pt>
                <c:pt idx="13204">
                  <c:v>43536.041666666664</c:v>
                </c:pt>
                <c:pt idx="13205">
                  <c:v>43536.052083333336</c:v>
                </c:pt>
                <c:pt idx="13206">
                  <c:v>43536.0625</c:v>
                </c:pt>
                <c:pt idx="13207">
                  <c:v>43536.072916666664</c:v>
                </c:pt>
                <c:pt idx="13208">
                  <c:v>43536.083333333336</c:v>
                </c:pt>
                <c:pt idx="13209">
                  <c:v>43536.09375</c:v>
                </c:pt>
                <c:pt idx="13210">
                  <c:v>43536.104166666664</c:v>
                </c:pt>
                <c:pt idx="13211">
                  <c:v>43536.114583333336</c:v>
                </c:pt>
                <c:pt idx="13212">
                  <c:v>43536.125</c:v>
                </c:pt>
                <c:pt idx="13213">
                  <c:v>43536.135416666664</c:v>
                </c:pt>
                <c:pt idx="13214">
                  <c:v>43536.145833333336</c:v>
                </c:pt>
                <c:pt idx="13215">
                  <c:v>43536.15625</c:v>
                </c:pt>
                <c:pt idx="13216">
                  <c:v>43536.166666666664</c:v>
                </c:pt>
                <c:pt idx="13217">
                  <c:v>43536.177083333336</c:v>
                </c:pt>
                <c:pt idx="13218">
                  <c:v>43536.1875</c:v>
                </c:pt>
                <c:pt idx="13219">
                  <c:v>43536.197916666664</c:v>
                </c:pt>
                <c:pt idx="13220">
                  <c:v>43536.208333333336</c:v>
                </c:pt>
                <c:pt idx="13221">
                  <c:v>43536.21875</c:v>
                </c:pt>
                <c:pt idx="13222">
                  <c:v>43536.229166666664</c:v>
                </c:pt>
                <c:pt idx="13223">
                  <c:v>43536.239583333336</c:v>
                </c:pt>
                <c:pt idx="13224">
                  <c:v>43536.25</c:v>
                </c:pt>
                <c:pt idx="13225">
                  <c:v>43536.260416666664</c:v>
                </c:pt>
                <c:pt idx="13226">
                  <c:v>43536.270833333336</c:v>
                </c:pt>
                <c:pt idx="13227">
                  <c:v>43536.28125</c:v>
                </c:pt>
                <c:pt idx="13228">
                  <c:v>43536.291666666664</c:v>
                </c:pt>
                <c:pt idx="13229">
                  <c:v>43536.302083333336</c:v>
                </c:pt>
                <c:pt idx="13230">
                  <c:v>43536.3125</c:v>
                </c:pt>
                <c:pt idx="13231">
                  <c:v>43536.322916666664</c:v>
                </c:pt>
                <c:pt idx="13232">
                  <c:v>43536.333333333336</c:v>
                </c:pt>
                <c:pt idx="13233">
                  <c:v>43536.34375</c:v>
                </c:pt>
                <c:pt idx="13234">
                  <c:v>43536.354166666664</c:v>
                </c:pt>
                <c:pt idx="13235">
                  <c:v>43536.364583333336</c:v>
                </c:pt>
                <c:pt idx="13236">
                  <c:v>43536.375</c:v>
                </c:pt>
                <c:pt idx="13237">
                  <c:v>43536.385416666664</c:v>
                </c:pt>
                <c:pt idx="13238">
                  <c:v>43536.395833333336</c:v>
                </c:pt>
                <c:pt idx="13239">
                  <c:v>43536.40625</c:v>
                </c:pt>
                <c:pt idx="13240">
                  <c:v>43536.416666666664</c:v>
                </c:pt>
                <c:pt idx="13241">
                  <c:v>43536.427083333336</c:v>
                </c:pt>
                <c:pt idx="13242">
                  <c:v>43536.4375</c:v>
                </c:pt>
                <c:pt idx="13243">
                  <c:v>43536.447916666664</c:v>
                </c:pt>
                <c:pt idx="13244">
                  <c:v>43536.458333333336</c:v>
                </c:pt>
                <c:pt idx="13245">
                  <c:v>43536.46875</c:v>
                </c:pt>
                <c:pt idx="13246">
                  <c:v>43536.479166666664</c:v>
                </c:pt>
                <c:pt idx="13247">
                  <c:v>43536.489583333336</c:v>
                </c:pt>
                <c:pt idx="13248">
                  <c:v>43536.5</c:v>
                </c:pt>
                <c:pt idx="13249">
                  <c:v>43536.510416666664</c:v>
                </c:pt>
                <c:pt idx="13250">
                  <c:v>43536.520833333336</c:v>
                </c:pt>
                <c:pt idx="13251">
                  <c:v>43536.53125</c:v>
                </c:pt>
                <c:pt idx="13252">
                  <c:v>43536.541666666664</c:v>
                </c:pt>
                <c:pt idx="13253">
                  <c:v>43536.552083333336</c:v>
                </c:pt>
                <c:pt idx="13254">
                  <c:v>43536.5625</c:v>
                </c:pt>
                <c:pt idx="13255">
                  <c:v>43536.572916666664</c:v>
                </c:pt>
                <c:pt idx="13256">
                  <c:v>43536.583333333336</c:v>
                </c:pt>
                <c:pt idx="13257">
                  <c:v>43536.59375</c:v>
                </c:pt>
                <c:pt idx="13258">
                  <c:v>43536.604166666664</c:v>
                </c:pt>
                <c:pt idx="13259">
                  <c:v>43536.614583333336</c:v>
                </c:pt>
                <c:pt idx="13260">
                  <c:v>43536.625</c:v>
                </c:pt>
                <c:pt idx="13261">
                  <c:v>43536.635416666664</c:v>
                </c:pt>
                <c:pt idx="13262">
                  <c:v>43536.645833333336</c:v>
                </c:pt>
                <c:pt idx="13263">
                  <c:v>43536.65625</c:v>
                </c:pt>
                <c:pt idx="13264">
                  <c:v>43536.666666666664</c:v>
                </c:pt>
                <c:pt idx="13265">
                  <c:v>43536.677083333336</c:v>
                </c:pt>
                <c:pt idx="13266">
                  <c:v>43536.6875</c:v>
                </c:pt>
                <c:pt idx="13267">
                  <c:v>43536.697916666664</c:v>
                </c:pt>
                <c:pt idx="13268">
                  <c:v>43536.708333333336</c:v>
                </c:pt>
                <c:pt idx="13269">
                  <c:v>43536.71875</c:v>
                </c:pt>
                <c:pt idx="13270">
                  <c:v>43536.729166666664</c:v>
                </c:pt>
                <c:pt idx="13271">
                  <c:v>43536.739583333336</c:v>
                </c:pt>
                <c:pt idx="13272">
                  <c:v>43536.75</c:v>
                </c:pt>
                <c:pt idx="13273">
                  <c:v>43536.760416666664</c:v>
                </c:pt>
                <c:pt idx="13274">
                  <c:v>43536.770833333336</c:v>
                </c:pt>
                <c:pt idx="13275">
                  <c:v>43536.78125</c:v>
                </c:pt>
                <c:pt idx="13276">
                  <c:v>43536.791666666664</c:v>
                </c:pt>
                <c:pt idx="13277">
                  <c:v>43536.802083333336</c:v>
                </c:pt>
                <c:pt idx="13278">
                  <c:v>43536.8125</c:v>
                </c:pt>
                <c:pt idx="13279">
                  <c:v>43536.822916666664</c:v>
                </c:pt>
                <c:pt idx="13280">
                  <c:v>43536.833333333336</c:v>
                </c:pt>
                <c:pt idx="13281">
                  <c:v>43536.84375</c:v>
                </c:pt>
                <c:pt idx="13282">
                  <c:v>43536.854166666664</c:v>
                </c:pt>
                <c:pt idx="13283">
                  <c:v>43536.864583333336</c:v>
                </c:pt>
                <c:pt idx="13284">
                  <c:v>43536.875</c:v>
                </c:pt>
                <c:pt idx="13285">
                  <c:v>43536.885416666664</c:v>
                </c:pt>
                <c:pt idx="13286">
                  <c:v>43536.895833333336</c:v>
                </c:pt>
                <c:pt idx="13287">
                  <c:v>43536.90625</c:v>
                </c:pt>
                <c:pt idx="13288">
                  <c:v>43536.916666666664</c:v>
                </c:pt>
                <c:pt idx="13289">
                  <c:v>43536.927083333336</c:v>
                </c:pt>
                <c:pt idx="13290">
                  <c:v>43536.9375</c:v>
                </c:pt>
                <c:pt idx="13291">
                  <c:v>43536.947916666664</c:v>
                </c:pt>
                <c:pt idx="13292">
                  <c:v>43536.958333333336</c:v>
                </c:pt>
                <c:pt idx="13293">
                  <c:v>43536.96875</c:v>
                </c:pt>
                <c:pt idx="13294">
                  <c:v>43536.979166666664</c:v>
                </c:pt>
                <c:pt idx="13295">
                  <c:v>43536.989583333336</c:v>
                </c:pt>
                <c:pt idx="13296">
                  <c:v>43537</c:v>
                </c:pt>
                <c:pt idx="13297">
                  <c:v>43537.010416666664</c:v>
                </c:pt>
                <c:pt idx="13298">
                  <c:v>43537.020833333336</c:v>
                </c:pt>
                <c:pt idx="13299">
                  <c:v>43537.03125</c:v>
                </c:pt>
                <c:pt idx="13300">
                  <c:v>43537.041666666664</c:v>
                </c:pt>
                <c:pt idx="13301">
                  <c:v>43537.052083333336</c:v>
                </c:pt>
                <c:pt idx="13302">
                  <c:v>43537.0625</c:v>
                </c:pt>
                <c:pt idx="13303">
                  <c:v>43537.072916666664</c:v>
                </c:pt>
                <c:pt idx="13304">
                  <c:v>43537.083333333336</c:v>
                </c:pt>
                <c:pt idx="13305">
                  <c:v>43537.09375</c:v>
                </c:pt>
                <c:pt idx="13306">
                  <c:v>43537.104166666664</c:v>
                </c:pt>
                <c:pt idx="13307">
                  <c:v>43537.114583333336</c:v>
                </c:pt>
                <c:pt idx="13308">
                  <c:v>43537.125</c:v>
                </c:pt>
                <c:pt idx="13309">
                  <c:v>43537.135416666664</c:v>
                </c:pt>
                <c:pt idx="13310">
                  <c:v>43537.145833333336</c:v>
                </c:pt>
                <c:pt idx="13311">
                  <c:v>43537.15625</c:v>
                </c:pt>
                <c:pt idx="13312">
                  <c:v>43537.166666666664</c:v>
                </c:pt>
                <c:pt idx="13313">
                  <c:v>43537.177083333336</c:v>
                </c:pt>
                <c:pt idx="13314">
                  <c:v>43537.1875</c:v>
                </c:pt>
                <c:pt idx="13315">
                  <c:v>43537.197916666664</c:v>
                </c:pt>
                <c:pt idx="13316">
                  <c:v>43537.208333333336</c:v>
                </c:pt>
                <c:pt idx="13317">
                  <c:v>43537.21875</c:v>
                </c:pt>
                <c:pt idx="13318">
                  <c:v>43537.229166666664</c:v>
                </c:pt>
                <c:pt idx="13319">
                  <c:v>43537.239583333336</c:v>
                </c:pt>
                <c:pt idx="13320">
                  <c:v>43537.25</c:v>
                </c:pt>
                <c:pt idx="13321">
                  <c:v>43537.260416666664</c:v>
                </c:pt>
                <c:pt idx="13322">
                  <c:v>43537.270833333336</c:v>
                </c:pt>
                <c:pt idx="13323">
                  <c:v>43537.28125</c:v>
                </c:pt>
                <c:pt idx="13324">
                  <c:v>43537.291666666664</c:v>
                </c:pt>
                <c:pt idx="13325">
                  <c:v>43537.302083333336</c:v>
                </c:pt>
                <c:pt idx="13326">
                  <c:v>43537.3125</c:v>
                </c:pt>
                <c:pt idx="13327">
                  <c:v>43537.322916666664</c:v>
                </c:pt>
                <c:pt idx="13328">
                  <c:v>43537.333333333336</c:v>
                </c:pt>
                <c:pt idx="13329">
                  <c:v>43537.34375</c:v>
                </c:pt>
                <c:pt idx="13330">
                  <c:v>43537.354166666664</c:v>
                </c:pt>
                <c:pt idx="13331">
                  <c:v>43537.364583333336</c:v>
                </c:pt>
                <c:pt idx="13332">
                  <c:v>43537.375</c:v>
                </c:pt>
                <c:pt idx="13333">
                  <c:v>43537.385416666664</c:v>
                </c:pt>
                <c:pt idx="13334">
                  <c:v>43537.395833333336</c:v>
                </c:pt>
                <c:pt idx="13335">
                  <c:v>43537.40625</c:v>
                </c:pt>
                <c:pt idx="13336">
                  <c:v>43537.416666666664</c:v>
                </c:pt>
                <c:pt idx="13337">
                  <c:v>43537.427083333336</c:v>
                </c:pt>
                <c:pt idx="13338">
                  <c:v>43537.4375</c:v>
                </c:pt>
                <c:pt idx="13339">
                  <c:v>43537.447916666664</c:v>
                </c:pt>
                <c:pt idx="13340">
                  <c:v>43537.458333333336</c:v>
                </c:pt>
                <c:pt idx="13341">
                  <c:v>43537.46875</c:v>
                </c:pt>
                <c:pt idx="13342">
                  <c:v>43537.479166666664</c:v>
                </c:pt>
                <c:pt idx="13343">
                  <c:v>43537.489583333336</c:v>
                </c:pt>
                <c:pt idx="13344">
                  <c:v>43537.5</c:v>
                </c:pt>
                <c:pt idx="13345">
                  <c:v>43537.510416666664</c:v>
                </c:pt>
                <c:pt idx="13346">
                  <c:v>43537.520833333336</c:v>
                </c:pt>
                <c:pt idx="13347">
                  <c:v>43537.53125</c:v>
                </c:pt>
                <c:pt idx="13348">
                  <c:v>43537.541666666664</c:v>
                </c:pt>
                <c:pt idx="13349">
                  <c:v>43537.552083333336</c:v>
                </c:pt>
                <c:pt idx="13350">
                  <c:v>43537.5625</c:v>
                </c:pt>
                <c:pt idx="13351">
                  <c:v>43537.572916666664</c:v>
                </c:pt>
                <c:pt idx="13352">
                  <c:v>43537.583333333336</c:v>
                </c:pt>
                <c:pt idx="13353">
                  <c:v>43537.59375</c:v>
                </c:pt>
                <c:pt idx="13354">
                  <c:v>43537.604166666664</c:v>
                </c:pt>
                <c:pt idx="13355">
                  <c:v>43537.614583333336</c:v>
                </c:pt>
                <c:pt idx="13356">
                  <c:v>43537.625</c:v>
                </c:pt>
                <c:pt idx="13357">
                  <c:v>43537.635416666664</c:v>
                </c:pt>
                <c:pt idx="13358">
                  <c:v>43537.645833333336</c:v>
                </c:pt>
                <c:pt idx="13359">
                  <c:v>43537.65625</c:v>
                </c:pt>
                <c:pt idx="13360">
                  <c:v>43537.666666666664</c:v>
                </c:pt>
                <c:pt idx="13361">
                  <c:v>43537.677083333336</c:v>
                </c:pt>
                <c:pt idx="13362">
                  <c:v>43537.6875</c:v>
                </c:pt>
                <c:pt idx="13363">
                  <c:v>43537.697916666664</c:v>
                </c:pt>
                <c:pt idx="13364">
                  <c:v>43537.708333333336</c:v>
                </c:pt>
                <c:pt idx="13365">
                  <c:v>43537.71875</c:v>
                </c:pt>
                <c:pt idx="13366">
                  <c:v>43537.729166666664</c:v>
                </c:pt>
                <c:pt idx="13367">
                  <c:v>43537.739583333336</c:v>
                </c:pt>
                <c:pt idx="13368">
                  <c:v>43537.75</c:v>
                </c:pt>
                <c:pt idx="13369">
                  <c:v>43537.760416666664</c:v>
                </c:pt>
                <c:pt idx="13370">
                  <c:v>43537.770833333336</c:v>
                </c:pt>
                <c:pt idx="13371">
                  <c:v>43537.78125</c:v>
                </c:pt>
                <c:pt idx="13372">
                  <c:v>43537.791666666664</c:v>
                </c:pt>
                <c:pt idx="13373">
                  <c:v>43537.802083333336</c:v>
                </c:pt>
                <c:pt idx="13374">
                  <c:v>43537.8125</c:v>
                </c:pt>
                <c:pt idx="13375">
                  <c:v>43537.822916666664</c:v>
                </c:pt>
                <c:pt idx="13376">
                  <c:v>43537.833333333336</c:v>
                </c:pt>
                <c:pt idx="13377">
                  <c:v>43537.84375</c:v>
                </c:pt>
                <c:pt idx="13378">
                  <c:v>43537.854166666664</c:v>
                </c:pt>
                <c:pt idx="13379">
                  <c:v>43537.864583333336</c:v>
                </c:pt>
                <c:pt idx="13380">
                  <c:v>43537.875</c:v>
                </c:pt>
                <c:pt idx="13381">
                  <c:v>43537.885416666664</c:v>
                </c:pt>
                <c:pt idx="13382">
                  <c:v>43537.895833333336</c:v>
                </c:pt>
                <c:pt idx="13383">
                  <c:v>43537.90625</c:v>
                </c:pt>
                <c:pt idx="13384">
                  <c:v>43537.916666666664</c:v>
                </c:pt>
                <c:pt idx="13385">
                  <c:v>43537.927083333336</c:v>
                </c:pt>
                <c:pt idx="13386">
                  <c:v>43537.9375</c:v>
                </c:pt>
                <c:pt idx="13387">
                  <c:v>43537.947916666664</c:v>
                </c:pt>
                <c:pt idx="13388">
                  <c:v>43537.958333333336</c:v>
                </c:pt>
                <c:pt idx="13389">
                  <c:v>43537.96875</c:v>
                </c:pt>
                <c:pt idx="13390">
                  <c:v>43537.979166666664</c:v>
                </c:pt>
                <c:pt idx="13391">
                  <c:v>43537.989583333336</c:v>
                </c:pt>
                <c:pt idx="13392">
                  <c:v>43538</c:v>
                </c:pt>
                <c:pt idx="13393">
                  <c:v>43538.010416666664</c:v>
                </c:pt>
                <c:pt idx="13394">
                  <c:v>43538.020833333336</c:v>
                </c:pt>
                <c:pt idx="13395">
                  <c:v>43538.03125</c:v>
                </c:pt>
                <c:pt idx="13396">
                  <c:v>43538.041666666664</c:v>
                </c:pt>
                <c:pt idx="13397">
                  <c:v>43538.052083333336</c:v>
                </c:pt>
                <c:pt idx="13398">
                  <c:v>43538.0625</c:v>
                </c:pt>
                <c:pt idx="13399">
                  <c:v>43538.072916666664</c:v>
                </c:pt>
                <c:pt idx="13400">
                  <c:v>43538.083333333336</c:v>
                </c:pt>
                <c:pt idx="13401">
                  <c:v>43538.09375</c:v>
                </c:pt>
                <c:pt idx="13402">
                  <c:v>43538.104166666664</c:v>
                </c:pt>
                <c:pt idx="13403">
                  <c:v>43538.114583333336</c:v>
                </c:pt>
                <c:pt idx="13404">
                  <c:v>43538.125</c:v>
                </c:pt>
                <c:pt idx="13405">
                  <c:v>43538.135416666664</c:v>
                </c:pt>
                <c:pt idx="13406">
                  <c:v>43538.145833333336</c:v>
                </c:pt>
                <c:pt idx="13407">
                  <c:v>43538.15625</c:v>
                </c:pt>
                <c:pt idx="13408">
                  <c:v>43538.166666666664</c:v>
                </c:pt>
                <c:pt idx="13409">
                  <c:v>43538.177083333336</c:v>
                </c:pt>
                <c:pt idx="13410">
                  <c:v>43538.1875</c:v>
                </c:pt>
                <c:pt idx="13411">
                  <c:v>43538.197916666664</c:v>
                </c:pt>
                <c:pt idx="13412">
                  <c:v>43538.208333333336</c:v>
                </c:pt>
                <c:pt idx="13413">
                  <c:v>43538.21875</c:v>
                </c:pt>
                <c:pt idx="13414">
                  <c:v>43538.229166666664</c:v>
                </c:pt>
                <c:pt idx="13415">
                  <c:v>43538.239583333336</c:v>
                </c:pt>
                <c:pt idx="13416">
                  <c:v>43538.25</c:v>
                </c:pt>
                <c:pt idx="13417">
                  <c:v>43538.260416666664</c:v>
                </c:pt>
                <c:pt idx="13418">
                  <c:v>43538.270833333336</c:v>
                </c:pt>
                <c:pt idx="13419">
                  <c:v>43538.28125</c:v>
                </c:pt>
                <c:pt idx="13420">
                  <c:v>43538.291666666664</c:v>
                </c:pt>
                <c:pt idx="13421">
                  <c:v>43538.302083333336</c:v>
                </c:pt>
                <c:pt idx="13422">
                  <c:v>43538.3125</c:v>
                </c:pt>
                <c:pt idx="13423">
                  <c:v>43538.322916666664</c:v>
                </c:pt>
                <c:pt idx="13424">
                  <c:v>43538.333333333336</c:v>
                </c:pt>
                <c:pt idx="13425">
                  <c:v>43538.34375</c:v>
                </c:pt>
                <c:pt idx="13426">
                  <c:v>43538.354166666664</c:v>
                </c:pt>
                <c:pt idx="13427">
                  <c:v>43538.364583333336</c:v>
                </c:pt>
                <c:pt idx="13428">
                  <c:v>43538.375</c:v>
                </c:pt>
                <c:pt idx="13429">
                  <c:v>43538.385416666664</c:v>
                </c:pt>
                <c:pt idx="13430">
                  <c:v>43538.395833333336</c:v>
                </c:pt>
                <c:pt idx="13431">
                  <c:v>43538.40625</c:v>
                </c:pt>
                <c:pt idx="13432">
                  <c:v>43538.416666666664</c:v>
                </c:pt>
                <c:pt idx="13433">
                  <c:v>43538.427083333336</c:v>
                </c:pt>
                <c:pt idx="13434">
                  <c:v>43538.4375</c:v>
                </c:pt>
                <c:pt idx="13435">
                  <c:v>43538.447916666664</c:v>
                </c:pt>
                <c:pt idx="13436">
                  <c:v>43538.458333333336</c:v>
                </c:pt>
                <c:pt idx="13437">
                  <c:v>43538.46875</c:v>
                </c:pt>
                <c:pt idx="13438">
                  <c:v>43538.479166666664</c:v>
                </c:pt>
                <c:pt idx="13439">
                  <c:v>43538.489583333336</c:v>
                </c:pt>
                <c:pt idx="13440">
                  <c:v>43538.5</c:v>
                </c:pt>
                <c:pt idx="13441">
                  <c:v>43538.510416666664</c:v>
                </c:pt>
                <c:pt idx="13442">
                  <c:v>43538.520833333336</c:v>
                </c:pt>
                <c:pt idx="13443">
                  <c:v>43538.53125</c:v>
                </c:pt>
                <c:pt idx="13444">
                  <c:v>43538.541666666664</c:v>
                </c:pt>
                <c:pt idx="13445">
                  <c:v>43538.552083333336</c:v>
                </c:pt>
                <c:pt idx="13446">
                  <c:v>43538.5625</c:v>
                </c:pt>
                <c:pt idx="13447">
                  <c:v>43538.572916666664</c:v>
                </c:pt>
                <c:pt idx="13448">
                  <c:v>43538.583333333336</c:v>
                </c:pt>
                <c:pt idx="13449">
                  <c:v>43538.59375</c:v>
                </c:pt>
                <c:pt idx="13450">
                  <c:v>43538.604166666664</c:v>
                </c:pt>
                <c:pt idx="13451">
                  <c:v>43538.614583333336</c:v>
                </c:pt>
                <c:pt idx="13452">
                  <c:v>43538.625</c:v>
                </c:pt>
                <c:pt idx="13453">
                  <c:v>43538.635416666664</c:v>
                </c:pt>
                <c:pt idx="13454">
                  <c:v>43538.645833333336</c:v>
                </c:pt>
                <c:pt idx="13455">
                  <c:v>43538.65625</c:v>
                </c:pt>
                <c:pt idx="13456">
                  <c:v>43538.666666666664</c:v>
                </c:pt>
                <c:pt idx="13457">
                  <c:v>43538.677083333336</c:v>
                </c:pt>
                <c:pt idx="13458">
                  <c:v>43538.6875</c:v>
                </c:pt>
                <c:pt idx="13459">
                  <c:v>43538.697916666664</c:v>
                </c:pt>
                <c:pt idx="13460">
                  <c:v>43538.708333333336</c:v>
                </c:pt>
                <c:pt idx="13461">
                  <c:v>43538.71875</c:v>
                </c:pt>
                <c:pt idx="13462">
                  <c:v>43538.729166666664</c:v>
                </c:pt>
                <c:pt idx="13463">
                  <c:v>43538.739583333336</c:v>
                </c:pt>
                <c:pt idx="13464">
                  <c:v>43538.75</c:v>
                </c:pt>
                <c:pt idx="13465">
                  <c:v>43538.760416666664</c:v>
                </c:pt>
                <c:pt idx="13466">
                  <c:v>43538.770833333336</c:v>
                </c:pt>
                <c:pt idx="13467">
                  <c:v>43538.78125</c:v>
                </c:pt>
                <c:pt idx="13468">
                  <c:v>43538.791666666664</c:v>
                </c:pt>
                <c:pt idx="13469">
                  <c:v>43538.802083333336</c:v>
                </c:pt>
                <c:pt idx="13470">
                  <c:v>43538.8125</c:v>
                </c:pt>
                <c:pt idx="13471">
                  <c:v>43538.822916666664</c:v>
                </c:pt>
                <c:pt idx="13472">
                  <c:v>43538.833333333336</c:v>
                </c:pt>
                <c:pt idx="13473">
                  <c:v>43538.84375</c:v>
                </c:pt>
                <c:pt idx="13474">
                  <c:v>43538.854166666664</c:v>
                </c:pt>
                <c:pt idx="13475">
                  <c:v>43538.864583333336</c:v>
                </c:pt>
                <c:pt idx="13476">
                  <c:v>43538.875</c:v>
                </c:pt>
                <c:pt idx="13477">
                  <c:v>43538.885416666664</c:v>
                </c:pt>
                <c:pt idx="13478">
                  <c:v>43538.895833333336</c:v>
                </c:pt>
                <c:pt idx="13479">
                  <c:v>43538.90625</c:v>
                </c:pt>
                <c:pt idx="13480">
                  <c:v>43538.916666666664</c:v>
                </c:pt>
                <c:pt idx="13481">
                  <c:v>43538.927083333336</c:v>
                </c:pt>
                <c:pt idx="13482">
                  <c:v>43538.9375</c:v>
                </c:pt>
                <c:pt idx="13483">
                  <c:v>43538.947916666664</c:v>
                </c:pt>
                <c:pt idx="13484">
                  <c:v>43538.958333333336</c:v>
                </c:pt>
                <c:pt idx="13485">
                  <c:v>43538.96875</c:v>
                </c:pt>
                <c:pt idx="13486">
                  <c:v>43538.979166666664</c:v>
                </c:pt>
                <c:pt idx="13487">
                  <c:v>43538.989583333336</c:v>
                </c:pt>
                <c:pt idx="13488">
                  <c:v>43539</c:v>
                </c:pt>
                <c:pt idx="13489">
                  <c:v>43539.010416666664</c:v>
                </c:pt>
                <c:pt idx="13490">
                  <c:v>43539.020833333336</c:v>
                </c:pt>
                <c:pt idx="13491">
                  <c:v>43539.03125</c:v>
                </c:pt>
                <c:pt idx="13492">
                  <c:v>43539.041666666664</c:v>
                </c:pt>
                <c:pt idx="13493">
                  <c:v>43539.052083333336</c:v>
                </c:pt>
                <c:pt idx="13494">
                  <c:v>43539.0625</c:v>
                </c:pt>
                <c:pt idx="13495">
                  <c:v>43539.072916666664</c:v>
                </c:pt>
                <c:pt idx="13496">
                  <c:v>43539.083333333336</c:v>
                </c:pt>
                <c:pt idx="13497">
                  <c:v>43539.09375</c:v>
                </c:pt>
                <c:pt idx="13498">
                  <c:v>43539.104166666664</c:v>
                </c:pt>
                <c:pt idx="13499">
                  <c:v>43539.114583333336</c:v>
                </c:pt>
                <c:pt idx="13500">
                  <c:v>43539.125</c:v>
                </c:pt>
                <c:pt idx="13501">
                  <c:v>43539.135416666664</c:v>
                </c:pt>
                <c:pt idx="13502">
                  <c:v>43539.145833333336</c:v>
                </c:pt>
                <c:pt idx="13503">
                  <c:v>43539.15625</c:v>
                </c:pt>
                <c:pt idx="13504">
                  <c:v>43539.166666666664</c:v>
                </c:pt>
                <c:pt idx="13505">
                  <c:v>43539.177083333336</c:v>
                </c:pt>
                <c:pt idx="13506">
                  <c:v>43539.1875</c:v>
                </c:pt>
                <c:pt idx="13507">
                  <c:v>43539.197916666664</c:v>
                </c:pt>
                <c:pt idx="13508">
                  <c:v>43539.208333333336</c:v>
                </c:pt>
                <c:pt idx="13509">
                  <c:v>43539.21875</c:v>
                </c:pt>
                <c:pt idx="13510">
                  <c:v>43539.229166666664</c:v>
                </c:pt>
                <c:pt idx="13511">
                  <c:v>43539.239583333336</c:v>
                </c:pt>
                <c:pt idx="13512">
                  <c:v>43539.25</c:v>
                </c:pt>
                <c:pt idx="13513">
                  <c:v>43539.260416666664</c:v>
                </c:pt>
                <c:pt idx="13514">
                  <c:v>43539.270833333336</c:v>
                </c:pt>
                <c:pt idx="13515">
                  <c:v>43539.28125</c:v>
                </c:pt>
                <c:pt idx="13516">
                  <c:v>43539.291666666664</c:v>
                </c:pt>
                <c:pt idx="13517">
                  <c:v>43539.302083333336</c:v>
                </c:pt>
                <c:pt idx="13518">
                  <c:v>43539.3125</c:v>
                </c:pt>
                <c:pt idx="13519">
                  <c:v>43539.322916666664</c:v>
                </c:pt>
                <c:pt idx="13520">
                  <c:v>43539.333333333336</c:v>
                </c:pt>
                <c:pt idx="13521">
                  <c:v>43539.34375</c:v>
                </c:pt>
                <c:pt idx="13522">
                  <c:v>43539.354166666664</c:v>
                </c:pt>
                <c:pt idx="13523">
                  <c:v>43539.364583333336</c:v>
                </c:pt>
                <c:pt idx="13524">
                  <c:v>43539.375</c:v>
                </c:pt>
                <c:pt idx="13525">
                  <c:v>43539.385416666664</c:v>
                </c:pt>
                <c:pt idx="13526">
                  <c:v>43539.395833333336</c:v>
                </c:pt>
                <c:pt idx="13527">
                  <c:v>43539.40625</c:v>
                </c:pt>
                <c:pt idx="13528">
                  <c:v>43539.416666666664</c:v>
                </c:pt>
                <c:pt idx="13529">
                  <c:v>43539.427083333336</c:v>
                </c:pt>
                <c:pt idx="13530">
                  <c:v>43539.4375</c:v>
                </c:pt>
                <c:pt idx="13531">
                  <c:v>43539.447916666664</c:v>
                </c:pt>
                <c:pt idx="13532">
                  <c:v>43539.458333333336</c:v>
                </c:pt>
                <c:pt idx="13533">
                  <c:v>43539.46875</c:v>
                </c:pt>
                <c:pt idx="13534">
                  <c:v>43539.479166666664</c:v>
                </c:pt>
                <c:pt idx="13535">
                  <c:v>43539.489583333336</c:v>
                </c:pt>
                <c:pt idx="13536">
                  <c:v>43539.5</c:v>
                </c:pt>
                <c:pt idx="13537">
                  <c:v>43539.510416666664</c:v>
                </c:pt>
                <c:pt idx="13538">
                  <c:v>43539.520833333336</c:v>
                </c:pt>
                <c:pt idx="13539">
                  <c:v>43539.53125</c:v>
                </c:pt>
                <c:pt idx="13540">
                  <c:v>43539.541666666664</c:v>
                </c:pt>
                <c:pt idx="13541">
                  <c:v>43539.552083333336</c:v>
                </c:pt>
                <c:pt idx="13542">
                  <c:v>43539.5625</c:v>
                </c:pt>
                <c:pt idx="13543">
                  <c:v>43539.572916666664</c:v>
                </c:pt>
                <c:pt idx="13544">
                  <c:v>43539.583333333336</c:v>
                </c:pt>
                <c:pt idx="13545">
                  <c:v>43539.59375</c:v>
                </c:pt>
                <c:pt idx="13546">
                  <c:v>43539.604166666664</c:v>
                </c:pt>
                <c:pt idx="13547">
                  <c:v>43539.614583333336</c:v>
                </c:pt>
                <c:pt idx="13548">
                  <c:v>43539.625</c:v>
                </c:pt>
                <c:pt idx="13549">
                  <c:v>43539.635416666664</c:v>
                </c:pt>
                <c:pt idx="13550">
                  <c:v>43539.645833333336</c:v>
                </c:pt>
                <c:pt idx="13551">
                  <c:v>43539.65625</c:v>
                </c:pt>
                <c:pt idx="13552">
                  <c:v>43539.666666666664</c:v>
                </c:pt>
                <c:pt idx="13553">
                  <c:v>43539.677083333336</c:v>
                </c:pt>
                <c:pt idx="13554">
                  <c:v>43539.6875</c:v>
                </c:pt>
                <c:pt idx="13555">
                  <c:v>43539.697916666664</c:v>
                </c:pt>
                <c:pt idx="13556">
                  <c:v>43539.708333333336</c:v>
                </c:pt>
                <c:pt idx="13557">
                  <c:v>43539.71875</c:v>
                </c:pt>
                <c:pt idx="13558">
                  <c:v>43539.729166666664</c:v>
                </c:pt>
                <c:pt idx="13559">
                  <c:v>43539.739583333336</c:v>
                </c:pt>
                <c:pt idx="13560">
                  <c:v>43539.75</c:v>
                </c:pt>
                <c:pt idx="13561">
                  <c:v>43539.760416666664</c:v>
                </c:pt>
                <c:pt idx="13562">
                  <c:v>43539.770833333336</c:v>
                </c:pt>
                <c:pt idx="13563">
                  <c:v>43539.78125</c:v>
                </c:pt>
                <c:pt idx="13564">
                  <c:v>43539.791666666664</c:v>
                </c:pt>
                <c:pt idx="13565">
                  <c:v>43539.802083333336</c:v>
                </c:pt>
                <c:pt idx="13566">
                  <c:v>43539.8125</c:v>
                </c:pt>
                <c:pt idx="13567">
                  <c:v>43539.822916666664</c:v>
                </c:pt>
                <c:pt idx="13568">
                  <c:v>43539.833333333336</c:v>
                </c:pt>
                <c:pt idx="13569">
                  <c:v>43539.84375</c:v>
                </c:pt>
                <c:pt idx="13570">
                  <c:v>43539.854166666664</c:v>
                </c:pt>
                <c:pt idx="13571">
                  <c:v>43539.864583333336</c:v>
                </c:pt>
                <c:pt idx="13572">
                  <c:v>43539.875</c:v>
                </c:pt>
                <c:pt idx="13573">
                  <c:v>43539.885416666664</c:v>
                </c:pt>
                <c:pt idx="13574">
                  <c:v>43539.895833333336</c:v>
                </c:pt>
                <c:pt idx="13575">
                  <c:v>43539.90625</c:v>
                </c:pt>
                <c:pt idx="13576">
                  <c:v>43539.916666666664</c:v>
                </c:pt>
                <c:pt idx="13577">
                  <c:v>43539.927083333336</c:v>
                </c:pt>
                <c:pt idx="13578">
                  <c:v>43539.9375</c:v>
                </c:pt>
                <c:pt idx="13579">
                  <c:v>43539.947916666664</c:v>
                </c:pt>
                <c:pt idx="13580">
                  <c:v>43539.958333333336</c:v>
                </c:pt>
                <c:pt idx="13581">
                  <c:v>43539.96875</c:v>
                </c:pt>
                <c:pt idx="13582">
                  <c:v>43539.979166666664</c:v>
                </c:pt>
                <c:pt idx="13583">
                  <c:v>43539.989583333336</c:v>
                </c:pt>
                <c:pt idx="13584">
                  <c:v>43540</c:v>
                </c:pt>
                <c:pt idx="13585">
                  <c:v>43540.010416666664</c:v>
                </c:pt>
                <c:pt idx="13586">
                  <c:v>43540.020833333336</c:v>
                </c:pt>
                <c:pt idx="13587">
                  <c:v>43540.03125</c:v>
                </c:pt>
                <c:pt idx="13588">
                  <c:v>43540.041666666664</c:v>
                </c:pt>
                <c:pt idx="13589">
                  <c:v>43540.052083333336</c:v>
                </c:pt>
                <c:pt idx="13590">
                  <c:v>43540.0625</c:v>
                </c:pt>
                <c:pt idx="13591">
                  <c:v>43540.072916666664</c:v>
                </c:pt>
                <c:pt idx="13592">
                  <c:v>43540.083333333336</c:v>
                </c:pt>
                <c:pt idx="13593">
                  <c:v>43540.09375</c:v>
                </c:pt>
                <c:pt idx="13594">
                  <c:v>43540.104166666664</c:v>
                </c:pt>
                <c:pt idx="13595">
                  <c:v>43540.114583333336</c:v>
                </c:pt>
                <c:pt idx="13596">
                  <c:v>43540.125</c:v>
                </c:pt>
                <c:pt idx="13597">
                  <c:v>43540.135416666664</c:v>
                </c:pt>
                <c:pt idx="13598">
                  <c:v>43540.145833333336</c:v>
                </c:pt>
                <c:pt idx="13599">
                  <c:v>43540.15625</c:v>
                </c:pt>
                <c:pt idx="13600">
                  <c:v>43540.166666666664</c:v>
                </c:pt>
                <c:pt idx="13601">
                  <c:v>43540.177083333336</c:v>
                </c:pt>
                <c:pt idx="13602">
                  <c:v>43540.1875</c:v>
                </c:pt>
                <c:pt idx="13603">
                  <c:v>43540.197916666664</c:v>
                </c:pt>
                <c:pt idx="13604">
                  <c:v>43540.208333333336</c:v>
                </c:pt>
                <c:pt idx="13605">
                  <c:v>43540.21875</c:v>
                </c:pt>
                <c:pt idx="13606">
                  <c:v>43540.229166666664</c:v>
                </c:pt>
                <c:pt idx="13607">
                  <c:v>43540.239583333336</c:v>
                </c:pt>
                <c:pt idx="13608">
                  <c:v>43540.25</c:v>
                </c:pt>
                <c:pt idx="13609">
                  <c:v>43540.260416666664</c:v>
                </c:pt>
                <c:pt idx="13610">
                  <c:v>43540.270833333336</c:v>
                </c:pt>
                <c:pt idx="13611">
                  <c:v>43540.28125</c:v>
                </c:pt>
                <c:pt idx="13612">
                  <c:v>43540.291666666664</c:v>
                </c:pt>
                <c:pt idx="13613">
                  <c:v>43540.302083333336</c:v>
                </c:pt>
                <c:pt idx="13614">
                  <c:v>43540.3125</c:v>
                </c:pt>
                <c:pt idx="13615">
                  <c:v>43540.322916666664</c:v>
                </c:pt>
                <c:pt idx="13616">
                  <c:v>43540.333333333336</c:v>
                </c:pt>
                <c:pt idx="13617">
                  <c:v>43540.34375</c:v>
                </c:pt>
                <c:pt idx="13618">
                  <c:v>43540.354166666664</c:v>
                </c:pt>
                <c:pt idx="13619">
                  <c:v>43540.364583333336</c:v>
                </c:pt>
                <c:pt idx="13620">
                  <c:v>43540.375</c:v>
                </c:pt>
                <c:pt idx="13621">
                  <c:v>43540.385416666664</c:v>
                </c:pt>
                <c:pt idx="13622">
                  <c:v>43540.395833333336</c:v>
                </c:pt>
                <c:pt idx="13623">
                  <c:v>43540.40625</c:v>
                </c:pt>
                <c:pt idx="13624">
                  <c:v>43540.416666666664</c:v>
                </c:pt>
                <c:pt idx="13625">
                  <c:v>43540.427083333336</c:v>
                </c:pt>
                <c:pt idx="13626">
                  <c:v>43540.4375</c:v>
                </c:pt>
                <c:pt idx="13627">
                  <c:v>43540.447916666664</c:v>
                </c:pt>
                <c:pt idx="13628">
                  <c:v>43540.458333333336</c:v>
                </c:pt>
                <c:pt idx="13629">
                  <c:v>43540.46875</c:v>
                </c:pt>
                <c:pt idx="13630">
                  <c:v>43540.479166666664</c:v>
                </c:pt>
                <c:pt idx="13631">
                  <c:v>43540.489583333336</c:v>
                </c:pt>
                <c:pt idx="13632">
                  <c:v>43540.5</c:v>
                </c:pt>
                <c:pt idx="13633">
                  <c:v>43540.510416666664</c:v>
                </c:pt>
                <c:pt idx="13634">
                  <c:v>43540.520833333336</c:v>
                </c:pt>
                <c:pt idx="13635">
                  <c:v>43540.53125</c:v>
                </c:pt>
                <c:pt idx="13636">
                  <c:v>43540.541666666664</c:v>
                </c:pt>
                <c:pt idx="13637">
                  <c:v>43540.552083333336</c:v>
                </c:pt>
                <c:pt idx="13638">
                  <c:v>43540.5625</c:v>
                </c:pt>
                <c:pt idx="13639">
                  <c:v>43540.572916666664</c:v>
                </c:pt>
                <c:pt idx="13640">
                  <c:v>43540.583333333336</c:v>
                </c:pt>
                <c:pt idx="13641">
                  <c:v>43540.59375</c:v>
                </c:pt>
                <c:pt idx="13642">
                  <c:v>43540.604166666664</c:v>
                </c:pt>
                <c:pt idx="13643">
                  <c:v>43540.614583333336</c:v>
                </c:pt>
                <c:pt idx="13644">
                  <c:v>43540.625</c:v>
                </c:pt>
                <c:pt idx="13645">
                  <c:v>43540.635416666664</c:v>
                </c:pt>
                <c:pt idx="13646">
                  <c:v>43540.645833333336</c:v>
                </c:pt>
                <c:pt idx="13647">
                  <c:v>43540.65625</c:v>
                </c:pt>
                <c:pt idx="13648">
                  <c:v>43540.666666666664</c:v>
                </c:pt>
                <c:pt idx="13649">
                  <c:v>43540.677083333336</c:v>
                </c:pt>
                <c:pt idx="13650">
                  <c:v>43540.6875</c:v>
                </c:pt>
                <c:pt idx="13651">
                  <c:v>43540.697916666664</c:v>
                </c:pt>
                <c:pt idx="13652">
                  <c:v>43540.708333333336</c:v>
                </c:pt>
                <c:pt idx="13653">
                  <c:v>43540.71875</c:v>
                </c:pt>
                <c:pt idx="13654">
                  <c:v>43540.729166666664</c:v>
                </c:pt>
                <c:pt idx="13655">
                  <c:v>43540.739583333336</c:v>
                </c:pt>
                <c:pt idx="13656">
                  <c:v>43540.75</c:v>
                </c:pt>
                <c:pt idx="13657">
                  <c:v>43540.760416666664</c:v>
                </c:pt>
                <c:pt idx="13658">
                  <c:v>43540.770833333336</c:v>
                </c:pt>
                <c:pt idx="13659">
                  <c:v>43540.78125</c:v>
                </c:pt>
                <c:pt idx="13660">
                  <c:v>43540.791666666664</c:v>
                </c:pt>
                <c:pt idx="13661">
                  <c:v>43540.802083333336</c:v>
                </c:pt>
                <c:pt idx="13662">
                  <c:v>43540.8125</c:v>
                </c:pt>
                <c:pt idx="13663">
                  <c:v>43540.822916666664</c:v>
                </c:pt>
                <c:pt idx="13664">
                  <c:v>43540.833333333336</c:v>
                </c:pt>
                <c:pt idx="13665">
                  <c:v>43540.84375</c:v>
                </c:pt>
                <c:pt idx="13666">
                  <c:v>43540.854166666664</c:v>
                </c:pt>
                <c:pt idx="13667">
                  <c:v>43540.864583333336</c:v>
                </c:pt>
                <c:pt idx="13668">
                  <c:v>43540.875</c:v>
                </c:pt>
                <c:pt idx="13669">
                  <c:v>43540.885416666664</c:v>
                </c:pt>
                <c:pt idx="13670">
                  <c:v>43540.895833333336</c:v>
                </c:pt>
                <c:pt idx="13671">
                  <c:v>43540.90625</c:v>
                </c:pt>
                <c:pt idx="13672">
                  <c:v>43540.916666666664</c:v>
                </c:pt>
                <c:pt idx="13673">
                  <c:v>43540.927083333336</c:v>
                </c:pt>
                <c:pt idx="13674">
                  <c:v>43540.9375</c:v>
                </c:pt>
                <c:pt idx="13675">
                  <c:v>43540.947916666664</c:v>
                </c:pt>
                <c:pt idx="13676">
                  <c:v>43540.958333333336</c:v>
                </c:pt>
                <c:pt idx="13677">
                  <c:v>43540.96875</c:v>
                </c:pt>
                <c:pt idx="13678">
                  <c:v>43540.979166666664</c:v>
                </c:pt>
                <c:pt idx="13679">
                  <c:v>43540.989583333336</c:v>
                </c:pt>
                <c:pt idx="13680">
                  <c:v>43541</c:v>
                </c:pt>
                <c:pt idx="13681">
                  <c:v>43541.010416666664</c:v>
                </c:pt>
                <c:pt idx="13682">
                  <c:v>43541.020833333336</c:v>
                </c:pt>
                <c:pt idx="13683">
                  <c:v>43541.03125</c:v>
                </c:pt>
                <c:pt idx="13684">
                  <c:v>43541.041666666664</c:v>
                </c:pt>
                <c:pt idx="13685">
                  <c:v>43541.052083333336</c:v>
                </c:pt>
                <c:pt idx="13686">
                  <c:v>43541.0625</c:v>
                </c:pt>
                <c:pt idx="13687">
                  <c:v>43541.072916666664</c:v>
                </c:pt>
                <c:pt idx="13688">
                  <c:v>43541.083333333336</c:v>
                </c:pt>
                <c:pt idx="13689">
                  <c:v>43541.09375</c:v>
                </c:pt>
                <c:pt idx="13690">
                  <c:v>43541.104166666664</c:v>
                </c:pt>
                <c:pt idx="13691">
                  <c:v>43541.114583333336</c:v>
                </c:pt>
                <c:pt idx="13692">
                  <c:v>43541.125</c:v>
                </c:pt>
                <c:pt idx="13693">
                  <c:v>43541.135416666664</c:v>
                </c:pt>
                <c:pt idx="13694">
                  <c:v>43541.145833333336</c:v>
                </c:pt>
                <c:pt idx="13695">
                  <c:v>43541.15625</c:v>
                </c:pt>
                <c:pt idx="13696">
                  <c:v>43541.166666666664</c:v>
                </c:pt>
                <c:pt idx="13697">
                  <c:v>43541.177083333336</c:v>
                </c:pt>
                <c:pt idx="13698">
                  <c:v>43541.1875</c:v>
                </c:pt>
                <c:pt idx="13699">
                  <c:v>43541.197916666664</c:v>
                </c:pt>
                <c:pt idx="13700">
                  <c:v>43541.208333333336</c:v>
                </c:pt>
                <c:pt idx="13701">
                  <c:v>43541.21875</c:v>
                </c:pt>
                <c:pt idx="13702">
                  <c:v>43541.229166666664</c:v>
                </c:pt>
                <c:pt idx="13703">
                  <c:v>43541.239583333336</c:v>
                </c:pt>
                <c:pt idx="13704">
                  <c:v>43541.25</c:v>
                </c:pt>
                <c:pt idx="13705">
                  <c:v>43541.260416666664</c:v>
                </c:pt>
                <c:pt idx="13706">
                  <c:v>43541.270833333336</c:v>
                </c:pt>
                <c:pt idx="13707">
                  <c:v>43541.28125</c:v>
                </c:pt>
                <c:pt idx="13708">
                  <c:v>43541.291666666664</c:v>
                </c:pt>
                <c:pt idx="13709">
                  <c:v>43541.302083333336</c:v>
                </c:pt>
                <c:pt idx="13710">
                  <c:v>43541.3125</c:v>
                </c:pt>
                <c:pt idx="13711">
                  <c:v>43541.322916666664</c:v>
                </c:pt>
                <c:pt idx="13712">
                  <c:v>43541.333333333336</c:v>
                </c:pt>
                <c:pt idx="13713">
                  <c:v>43541.34375</c:v>
                </c:pt>
                <c:pt idx="13714">
                  <c:v>43541.354166666664</c:v>
                </c:pt>
                <c:pt idx="13715">
                  <c:v>43541.364583333336</c:v>
                </c:pt>
                <c:pt idx="13716">
                  <c:v>43541.375</c:v>
                </c:pt>
                <c:pt idx="13717">
                  <c:v>43541.385416666664</c:v>
                </c:pt>
                <c:pt idx="13718">
                  <c:v>43541.395833333336</c:v>
                </c:pt>
                <c:pt idx="13719">
                  <c:v>43541.40625</c:v>
                </c:pt>
                <c:pt idx="13720">
                  <c:v>43541.416666666664</c:v>
                </c:pt>
                <c:pt idx="13721">
                  <c:v>43541.427083333336</c:v>
                </c:pt>
                <c:pt idx="13722">
                  <c:v>43541.4375</c:v>
                </c:pt>
                <c:pt idx="13723">
                  <c:v>43541.447916666664</c:v>
                </c:pt>
                <c:pt idx="13724">
                  <c:v>43541.458333333336</c:v>
                </c:pt>
                <c:pt idx="13725">
                  <c:v>43541.46875</c:v>
                </c:pt>
                <c:pt idx="13726">
                  <c:v>43541.479166666664</c:v>
                </c:pt>
                <c:pt idx="13727">
                  <c:v>43541.489583333336</c:v>
                </c:pt>
                <c:pt idx="13728">
                  <c:v>43541.5</c:v>
                </c:pt>
                <c:pt idx="13729">
                  <c:v>43541.510416666664</c:v>
                </c:pt>
                <c:pt idx="13730">
                  <c:v>43541.520833333336</c:v>
                </c:pt>
                <c:pt idx="13731">
                  <c:v>43541.53125</c:v>
                </c:pt>
                <c:pt idx="13732">
                  <c:v>43541.541666666664</c:v>
                </c:pt>
                <c:pt idx="13733">
                  <c:v>43541.552083333336</c:v>
                </c:pt>
                <c:pt idx="13734">
                  <c:v>43541.5625</c:v>
                </c:pt>
                <c:pt idx="13735">
                  <c:v>43541.572916666664</c:v>
                </c:pt>
                <c:pt idx="13736">
                  <c:v>43541.583333333336</c:v>
                </c:pt>
                <c:pt idx="13737">
                  <c:v>43541.59375</c:v>
                </c:pt>
                <c:pt idx="13738">
                  <c:v>43541.604166666664</c:v>
                </c:pt>
                <c:pt idx="13739">
                  <c:v>43541.614583333336</c:v>
                </c:pt>
                <c:pt idx="13740">
                  <c:v>43541.625</c:v>
                </c:pt>
                <c:pt idx="13741">
                  <c:v>43541.635416666664</c:v>
                </c:pt>
                <c:pt idx="13742">
                  <c:v>43541.645833333336</c:v>
                </c:pt>
                <c:pt idx="13743">
                  <c:v>43541.65625</c:v>
                </c:pt>
                <c:pt idx="13744">
                  <c:v>43541.666666666664</c:v>
                </c:pt>
                <c:pt idx="13745">
                  <c:v>43541.677083333336</c:v>
                </c:pt>
                <c:pt idx="13746">
                  <c:v>43541.6875</c:v>
                </c:pt>
                <c:pt idx="13747">
                  <c:v>43541.697916666664</c:v>
                </c:pt>
                <c:pt idx="13748">
                  <c:v>43541.708333333336</c:v>
                </c:pt>
                <c:pt idx="13749">
                  <c:v>43541.71875</c:v>
                </c:pt>
                <c:pt idx="13750">
                  <c:v>43541.729166666664</c:v>
                </c:pt>
                <c:pt idx="13751">
                  <c:v>43541.739583333336</c:v>
                </c:pt>
                <c:pt idx="13752">
                  <c:v>43541.75</c:v>
                </c:pt>
                <c:pt idx="13753">
                  <c:v>43541.760416666664</c:v>
                </c:pt>
                <c:pt idx="13754">
                  <c:v>43541.770833333336</c:v>
                </c:pt>
                <c:pt idx="13755">
                  <c:v>43541.78125</c:v>
                </c:pt>
                <c:pt idx="13756">
                  <c:v>43541.791666666664</c:v>
                </c:pt>
                <c:pt idx="13757">
                  <c:v>43541.802083333336</c:v>
                </c:pt>
                <c:pt idx="13758">
                  <c:v>43541.8125</c:v>
                </c:pt>
                <c:pt idx="13759">
                  <c:v>43541.822916666664</c:v>
                </c:pt>
                <c:pt idx="13760">
                  <c:v>43541.833333333336</c:v>
                </c:pt>
                <c:pt idx="13761">
                  <c:v>43541.84375</c:v>
                </c:pt>
                <c:pt idx="13762">
                  <c:v>43541.854166666664</c:v>
                </c:pt>
                <c:pt idx="13763">
                  <c:v>43541.864583333336</c:v>
                </c:pt>
                <c:pt idx="13764">
                  <c:v>43541.875</c:v>
                </c:pt>
                <c:pt idx="13765">
                  <c:v>43541.885416666664</c:v>
                </c:pt>
                <c:pt idx="13766">
                  <c:v>43541.895833333336</c:v>
                </c:pt>
                <c:pt idx="13767">
                  <c:v>43541.90625</c:v>
                </c:pt>
                <c:pt idx="13768">
                  <c:v>43541.916666666664</c:v>
                </c:pt>
                <c:pt idx="13769">
                  <c:v>43541.927083333336</c:v>
                </c:pt>
                <c:pt idx="13770">
                  <c:v>43541.9375</c:v>
                </c:pt>
                <c:pt idx="13771">
                  <c:v>43541.947916666664</c:v>
                </c:pt>
                <c:pt idx="13772">
                  <c:v>43541.958333333336</c:v>
                </c:pt>
                <c:pt idx="13773">
                  <c:v>43541.96875</c:v>
                </c:pt>
                <c:pt idx="13774">
                  <c:v>43541.979166666664</c:v>
                </c:pt>
                <c:pt idx="13775">
                  <c:v>43541.989583333336</c:v>
                </c:pt>
                <c:pt idx="13776">
                  <c:v>43542</c:v>
                </c:pt>
                <c:pt idx="13777">
                  <c:v>43542.010416666664</c:v>
                </c:pt>
                <c:pt idx="13778">
                  <c:v>43542.020833333336</c:v>
                </c:pt>
                <c:pt idx="13779">
                  <c:v>43542.03125</c:v>
                </c:pt>
                <c:pt idx="13780">
                  <c:v>43542.041666666664</c:v>
                </c:pt>
                <c:pt idx="13781">
                  <c:v>43542.052083333336</c:v>
                </c:pt>
                <c:pt idx="13782">
                  <c:v>43542.0625</c:v>
                </c:pt>
                <c:pt idx="13783">
                  <c:v>43542.072916666664</c:v>
                </c:pt>
                <c:pt idx="13784">
                  <c:v>43542.083333333336</c:v>
                </c:pt>
                <c:pt idx="13785">
                  <c:v>43542.09375</c:v>
                </c:pt>
                <c:pt idx="13786">
                  <c:v>43542.104166666664</c:v>
                </c:pt>
                <c:pt idx="13787">
                  <c:v>43542.114583333336</c:v>
                </c:pt>
                <c:pt idx="13788">
                  <c:v>43542.125</c:v>
                </c:pt>
                <c:pt idx="13789">
                  <c:v>43542.135416666664</c:v>
                </c:pt>
                <c:pt idx="13790">
                  <c:v>43542.145833333336</c:v>
                </c:pt>
                <c:pt idx="13791">
                  <c:v>43542.15625</c:v>
                </c:pt>
                <c:pt idx="13792">
                  <c:v>43542.166666666664</c:v>
                </c:pt>
                <c:pt idx="13793">
                  <c:v>43542.177083333336</c:v>
                </c:pt>
                <c:pt idx="13794">
                  <c:v>43542.1875</c:v>
                </c:pt>
                <c:pt idx="13795">
                  <c:v>43542.197916666664</c:v>
                </c:pt>
                <c:pt idx="13796">
                  <c:v>43542.208333333336</c:v>
                </c:pt>
                <c:pt idx="13797">
                  <c:v>43542.21875</c:v>
                </c:pt>
                <c:pt idx="13798">
                  <c:v>43542.229166666664</c:v>
                </c:pt>
                <c:pt idx="13799">
                  <c:v>43542.239583333336</c:v>
                </c:pt>
                <c:pt idx="13800">
                  <c:v>43542.25</c:v>
                </c:pt>
                <c:pt idx="13801">
                  <c:v>43542.260416666664</c:v>
                </c:pt>
                <c:pt idx="13802">
                  <c:v>43542.270833333336</c:v>
                </c:pt>
                <c:pt idx="13803">
                  <c:v>43542.28125</c:v>
                </c:pt>
                <c:pt idx="13804">
                  <c:v>43542.291666666664</c:v>
                </c:pt>
                <c:pt idx="13805">
                  <c:v>43542.302083333336</c:v>
                </c:pt>
                <c:pt idx="13806">
                  <c:v>43542.3125</c:v>
                </c:pt>
                <c:pt idx="13807">
                  <c:v>43542.322916666664</c:v>
                </c:pt>
                <c:pt idx="13808">
                  <c:v>43542.333333333336</c:v>
                </c:pt>
                <c:pt idx="13809">
                  <c:v>43542.34375</c:v>
                </c:pt>
                <c:pt idx="13810">
                  <c:v>43542.354166666664</c:v>
                </c:pt>
                <c:pt idx="13811">
                  <c:v>43542.364583333336</c:v>
                </c:pt>
                <c:pt idx="13812">
                  <c:v>43542.375</c:v>
                </c:pt>
                <c:pt idx="13813">
                  <c:v>43542.385416666664</c:v>
                </c:pt>
                <c:pt idx="13814">
                  <c:v>43542.395833333336</c:v>
                </c:pt>
                <c:pt idx="13815">
                  <c:v>43542.40625</c:v>
                </c:pt>
                <c:pt idx="13816">
                  <c:v>43542.416666666664</c:v>
                </c:pt>
                <c:pt idx="13817">
                  <c:v>43542.427083333336</c:v>
                </c:pt>
                <c:pt idx="13818">
                  <c:v>43542.4375</c:v>
                </c:pt>
                <c:pt idx="13819">
                  <c:v>43542.447916666664</c:v>
                </c:pt>
                <c:pt idx="13820">
                  <c:v>43542.458333333336</c:v>
                </c:pt>
                <c:pt idx="13821">
                  <c:v>43542.46875</c:v>
                </c:pt>
                <c:pt idx="13822">
                  <c:v>43542.479166666664</c:v>
                </c:pt>
                <c:pt idx="13823">
                  <c:v>43542.489583333336</c:v>
                </c:pt>
                <c:pt idx="13824">
                  <c:v>43542.5</c:v>
                </c:pt>
                <c:pt idx="13825">
                  <c:v>43542.510416666664</c:v>
                </c:pt>
                <c:pt idx="13826">
                  <c:v>43542.520833333336</c:v>
                </c:pt>
                <c:pt idx="13827">
                  <c:v>43542.53125</c:v>
                </c:pt>
                <c:pt idx="13828">
                  <c:v>43542.541666666664</c:v>
                </c:pt>
                <c:pt idx="13829">
                  <c:v>43542.552083333336</c:v>
                </c:pt>
                <c:pt idx="13830">
                  <c:v>43542.5625</c:v>
                </c:pt>
                <c:pt idx="13831">
                  <c:v>43542.572916666664</c:v>
                </c:pt>
                <c:pt idx="13832">
                  <c:v>43542.583333333336</c:v>
                </c:pt>
                <c:pt idx="13833">
                  <c:v>43542.59375</c:v>
                </c:pt>
                <c:pt idx="13834">
                  <c:v>43542.604166666664</c:v>
                </c:pt>
                <c:pt idx="13835">
                  <c:v>43542.614583333336</c:v>
                </c:pt>
                <c:pt idx="13836">
                  <c:v>43542.625</c:v>
                </c:pt>
                <c:pt idx="13837">
                  <c:v>43542.635416666664</c:v>
                </c:pt>
                <c:pt idx="13838">
                  <c:v>43542.645833333336</c:v>
                </c:pt>
                <c:pt idx="13839">
                  <c:v>43542.65625</c:v>
                </c:pt>
                <c:pt idx="13840">
                  <c:v>43542.666666666664</c:v>
                </c:pt>
                <c:pt idx="13841">
                  <c:v>43542.677083333336</c:v>
                </c:pt>
                <c:pt idx="13842">
                  <c:v>43542.6875</c:v>
                </c:pt>
                <c:pt idx="13843">
                  <c:v>43542.697916666664</c:v>
                </c:pt>
                <c:pt idx="13844">
                  <c:v>43542.708333333336</c:v>
                </c:pt>
                <c:pt idx="13845">
                  <c:v>43542.71875</c:v>
                </c:pt>
                <c:pt idx="13846">
                  <c:v>43542.729166666664</c:v>
                </c:pt>
                <c:pt idx="13847">
                  <c:v>43542.739583333336</c:v>
                </c:pt>
                <c:pt idx="13848">
                  <c:v>43542.75</c:v>
                </c:pt>
                <c:pt idx="13849">
                  <c:v>43542.760416666664</c:v>
                </c:pt>
                <c:pt idx="13850">
                  <c:v>43542.770833333336</c:v>
                </c:pt>
                <c:pt idx="13851">
                  <c:v>43542.78125</c:v>
                </c:pt>
                <c:pt idx="13852">
                  <c:v>43542.791666666664</c:v>
                </c:pt>
                <c:pt idx="13853">
                  <c:v>43542.802083333336</c:v>
                </c:pt>
                <c:pt idx="13854">
                  <c:v>43542.8125</c:v>
                </c:pt>
                <c:pt idx="13855">
                  <c:v>43542.822916666664</c:v>
                </c:pt>
                <c:pt idx="13856">
                  <c:v>43542.833333333336</c:v>
                </c:pt>
                <c:pt idx="13857">
                  <c:v>43542.84375</c:v>
                </c:pt>
                <c:pt idx="13858">
                  <c:v>43542.854166666664</c:v>
                </c:pt>
                <c:pt idx="13859">
                  <c:v>43542.864583333336</c:v>
                </c:pt>
                <c:pt idx="13860">
                  <c:v>43542.875</c:v>
                </c:pt>
                <c:pt idx="13861">
                  <c:v>43542.885416666664</c:v>
                </c:pt>
                <c:pt idx="13862">
                  <c:v>43542.895833333336</c:v>
                </c:pt>
                <c:pt idx="13863">
                  <c:v>43542.90625</c:v>
                </c:pt>
                <c:pt idx="13864">
                  <c:v>43542.916666666664</c:v>
                </c:pt>
                <c:pt idx="13865">
                  <c:v>43542.927083333336</c:v>
                </c:pt>
                <c:pt idx="13866">
                  <c:v>43542.9375</c:v>
                </c:pt>
                <c:pt idx="13867">
                  <c:v>43542.947916666664</c:v>
                </c:pt>
                <c:pt idx="13868">
                  <c:v>43542.958333333336</c:v>
                </c:pt>
                <c:pt idx="13869">
                  <c:v>43542.96875</c:v>
                </c:pt>
                <c:pt idx="13870">
                  <c:v>43542.979166666664</c:v>
                </c:pt>
                <c:pt idx="13871">
                  <c:v>43542.989583333336</c:v>
                </c:pt>
                <c:pt idx="13872">
                  <c:v>43543</c:v>
                </c:pt>
                <c:pt idx="13873">
                  <c:v>43543.010416666664</c:v>
                </c:pt>
                <c:pt idx="13874">
                  <c:v>43543.020833333336</c:v>
                </c:pt>
                <c:pt idx="13875">
                  <c:v>43543.03125</c:v>
                </c:pt>
                <c:pt idx="13876">
                  <c:v>43543.041666666664</c:v>
                </c:pt>
                <c:pt idx="13877">
                  <c:v>43543.052083333336</c:v>
                </c:pt>
                <c:pt idx="13878">
                  <c:v>43543.0625</c:v>
                </c:pt>
                <c:pt idx="13879">
                  <c:v>43543.072916666664</c:v>
                </c:pt>
                <c:pt idx="13880">
                  <c:v>43543.083333333336</c:v>
                </c:pt>
                <c:pt idx="13881">
                  <c:v>43543.09375</c:v>
                </c:pt>
                <c:pt idx="13882">
                  <c:v>43543.104166666664</c:v>
                </c:pt>
                <c:pt idx="13883">
                  <c:v>43543.114583333336</c:v>
                </c:pt>
                <c:pt idx="13884">
                  <c:v>43543.125</c:v>
                </c:pt>
                <c:pt idx="13885">
                  <c:v>43543.135416666664</c:v>
                </c:pt>
                <c:pt idx="13886">
                  <c:v>43543.145833333336</c:v>
                </c:pt>
                <c:pt idx="13887">
                  <c:v>43543.15625</c:v>
                </c:pt>
                <c:pt idx="13888">
                  <c:v>43543.166666666664</c:v>
                </c:pt>
                <c:pt idx="13889">
                  <c:v>43543.177083333336</c:v>
                </c:pt>
                <c:pt idx="13890">
                  <c:v>43543.1875</c:v>
                </c:pt>
                <c:pt idx="13891">
                  <c:v>43543.197916666664</c:v>
                </c:pt>
                <c:pt idx="13892">
                  <c:v>43543.208333333336</c:v>
                </c:pt>
                <c:pt idx="13893">
                  <c:v>43543.21875</c:v>
                </c:pt>
                <c:pt idx="13894">
                  <c:v>43543.229166666664</c:v>
                </c:pt>
                <c:pt idx="13895">
                  <c:v>43543.239583333336</c:v>
                </c:pt>
                <c:pt idx="13896">
                  <c:v>43543.25</c:v>
                </c:pt>
                <c:pt idx="13897">
                  <c:v>43543.260416666664</c:v>
                </c:pt>
                <c:pt idx="13898">
                  <c:v>43543.270833333336</c:v>
                </c:pt>
                <c:pt idx="13899">
                  <c:v>43543.28125</c:v>
                </c:pt>
                <c:pt idx="13900">
                  <c:v>43543.291666666664</c:v>
                </c:pt>
                <c:pt idx="13901">
                  <c:v>43543.302083333336</c:v>
                </c:pt>
                <c:pt idx="13902">
                  <c:v>43543.3125</c:v>
                </c:pt>
                <c:pt idx="13903">
                  <c:v>43543.322916666664</c:v>
                </c:pt>
                <c:pt idx="13904">
                  <c:v>43543.333333333336</c:v>
                </c:pt>
                <c:pt idx="13905">
                  <c:v>43543.34375</c:v>
                </c:pt>
                <c:pt idx="13906">
                  <c:v>43543.354166666664</c:v>
                </c:pt>
                <c:pt idx="13907">
                  <c:v>43543.364583333336</c:v>
                </c:pt>
                <c:pt idx="13908">
                  <c:v>43543.375</c:v>
                </c:pt>
                <c:pt idx="13909">
                  <c:v>43543.385416666664</c:v>
                </c:pt>
                <c:pt idx="13910">
                  <c:v>43543.395833333336</c:v>
                </c:pt>
                <c:pt idx="13911">
                  <c:v>43543.40625</c:v>
                </c:pt>
                <c:pt idx="13912">
                  <c:v>43543.416666666664</c:v>
                </c:pt>
                <c:pt idx="13913">
                  <c:v>43543.427083333336</c:v>
                </c:pt>
                <c:pt idx="13914">
                  <c:v>43543.4375</c:v>
                </c:pt>
                <c:pt idx="13915">
                  <c:v>43543.447916666664</c:v>
                </c:pt>
                <c:pt idx="13916">
                  <c:v>43543.458333333336</c:v>
                </c:pt>
                <c:pt idx="13917">
                  <c:v>43543.46875</c:v>
                </c:pt>
                <c:pt idx="13918">
                  <c:v>43543.479166666664</c:v>
                </c:pt>
                <c:pt idx="13919">
                  <c:v>43543.489583333336</c:v>
                </c:pt>
                <c:pt idx="13920">
                  <c:v>43543.5</c:v>
                </c:pt>
                <c:pt idx="13921">
                  <c:v>43543.510416666664</c:v>
                </c:pt>
                <c:pt idx="13922">
                  <c:v>43543.520833333336</c:v>
                </c:pt>
                <c:pt idx="13923">
                  <c:v>43543.53125</c:v>
                </c:pt>
                <c:pt idx="13924">
                  <c:v>43543.541666666664</c:v>
                </c:pt>
                <c:pt idx="13925">
                  <c:v>43543.552083333336</c:v>
                </c:pt>
                <c:pt idx="13926">
                  <c:v>43543.5625</c:v>
                </c:pt>
                <c:pt idx="13927">
                  <c:v>43543.572916666664</c:v>
                </c:pt>
                <c:pt idx="13928">
                  <c:v>43543.583333333336</c:v>
                </c:pt>
                <c:pt idx="13929">
                  <c:v>43543.59375</c:v>
                </c:pt>
                <c:pt idx="13930">
                  <c:v>43543.604166666664</c:v>
                </c:pt>
                <c:pt idx="13931">
                  <c:v>43543.614583333336</c:v>
                </c:pt>
                <c:pt idx="13932">
                  <c:v>43543.625</c:v>
                </c:pt>
                <c:pt idx="13933">
                  <c:v>43543.635416666664</c:v>
                </c:pt>
                <c:pt idx="13934">
                  <c:v>43543.645833333336</c:v>
                </c:pt>
                <c:pt idx="13935">
                  <c:v>43543.65625</c:v>
                </c:pt>
                <c:pt idx="13936">
                  <c:v>43543.666666666664</c:v>
                </c:pt>
                <c:pt idx="13937">
                  <c:v>43543.677083333336</c:v>
                </c:pt>
                <c:pt idx="13938">
                  <c:v>43543.6875</c:v>
                </c:pt>
                <c:pt idx="13939">
                  <c:v>43543.697916666664</c:v>
                </c:pt>
                <c:pt idx="13940">
                  <c:v>43543.708333333336</c:v>
                </c:pt>
                <c:pt idx="13941">
                  <c:v>43543.71875</c:v>
                </c:pt>
                <c:pt idx="13942">
                  <c:v>43543.729166666664</c:v>
                </c:pt>
                <c:pt idx="13943">
                  <c:v>43543.739583333336</c:v>
                </c:pt>
                <c:pt idx="13944">
                  <c:v>43543.75</c:v>
                </c:pt>
                <c:pt idx="13945">
                  <c:v>43543.760416666664</c:v>
                </c:pt>
                <c:pt idx="13946">
                  <c:v>43543.770833333336</c:v>
                </c:pt>
                <c:pt idx="13947">
                  <c:v>43543.78125</c:v>
                </c:pt>
                <c:pt idx="13948">
                  <c:v>43543.791666666664</c:v>
                </c:pt>
                <c:pt idx="13949">
                  <c:v>43543.802083333336</c:v>
                </c:pt>
                <c:pt idx="13950">
                  <c:v>43543.8125</c:v>
                </c:pt>
                <c:pt idx="13951">
                  <c:v>43543.822916666664</c:v>
                </c:pt>
                <c:pt idx="13952">
                  <c:v>43543.833333333336</c:v>
                </c:pt>
                <c:pt idx="13953">
                  <c:v>43543.84375</c:v>
                </c:pt>
                <c:pt idx="13954">
                  <c:v>43543.854166666664</c:v>
                </c:pt>
                <c:pt idx="13955">
                  <c:v>43543.864583333336</c:v>
                </c:pt>
                <c:pt idx="13956">
                  <c:v>43543.875</c:v>
                </c:pt>
                <c:pt idx="13957">
                  <c:v>43543.885416666664</c:v>
                </c:pt>
                <c:pt idx="13958">
                  <c:v>43543.895833333336</c:v>
                </c:pt>
                <c:pt idx="13959">
                  <c:v>43543.90625</c:v>
                </c:pt>
                <c:pt idx="13960">
                  <c:v>43543.916666666664</c:v>
                </c:pt>
                <c:pt idx="13961">
                  <c:v>43543.927083333336</c:v>
                </c:pt>
                <c:pt idx="13962">
                  <c:v>43543.9375</c:v>
                </c:pt>
                <c:pt idx="13963">
                  <c:v>43543.947916666664</c:v>
                </c:pt>
                <c:pt idx="13964">
                  <c:v>43543.958333333336</c:v>
                </c:pt>
                <c:pt idx="13965">
                  <c:v>43543.96875</c:v>
                </c:pt>
                <c:pt idx="13966">
                  <c:v>43543.979166666664</c:v>
                </c:pt>
                <c:pt idx="13967">
                  <c:v>43543.989583333336</c:v>
                </c:pt>
                <c:pt idx="13968">
                  <c:v>43544</c:v>
                </c:pt>
                <c:pt idx="13969">
                  <c:v>43544.010416666664</c:v>
                </c:pt>
                <c:pt idx="13970">
                  <c:v>43544.020833333336</c:v>
                </c:pt>
                <c:pt idx="13971">
                  <c:v>43544.03125</c:v>
                </c:pt>
                <c:pt idx="13972">
                  <c:v>43544.041666666664</c:v>
                </c:pt>
                <c:pt idx="13973">
                  <c:v>43544.052083333336</c:v>
                </c:pt>
                <c:pt idx="13974">
                  <c:v>43544.0625</c:v>
                </c:pt>
                <c:pt idx="13975">
                  <c:v>43544.072916666664</c:v>
                </c:pt>
                <c:pt idx="13976">
                  <c:v>43544.083333333336</c:v>
                </c:pt>
                <c:pt idx="13977">
                  <c:v>43544.09375</c:v>
                </c:pt>
                <c:pt idx="13978">
                  <c:v>43544.104166666664</c:v>
                </c:pt>
                <c:pt idx="13979">
                  <c:v>43544.114583333336</c:v>
                </c:pt>
                <c:pt idx="13980">
                  <c:v>43544.125</c:v>
                </c:pt>
                <c:pt idx="13981">
                  <c:v>43544.135416666664</c:v>
                </c:pt>
                <c:pt idx="13982">
                  <c:v>43544.145833333336</c:v>
                </c:pt>
                <c:pt idx="13983">
                  <c:v>43544.15625</c:v>
                </c:pt>
                <c:pt idx="13984">
                  <c:v>43544.166666666664</c:v>
                </c:pt>
                <c:pt idx="13985">
                  <c:v>43544.177083333336</c:v>
                </c:pt>
                <c:pt idx="13986">
                  <c:v>43544.1875</c:v>
                </c:pt>
                <c:pt idx="13987">
                  <c:v>43544.197916666664</c:v>
                </c:pt>
                <c:pt idx="13988">
                  <c:v>43544.208333333336</c:v>
                </c:pt>
                <c:pt idx="13989">
                  <c:v>43544.21875</c:v>
                </c:pt>
                <c:pt idx="13990">
                  <c:v>43544.229166666664</c:v>
                </c:pt>
                <c:pt idx="13991">
                  <c:v>43544.239583333336</c:v>
                </c:pt>
                <c:pt idx="13992">
                  <c:v>43544.25</c:v>
                </c:pt>
                <c:pt idx="13993">
                  <c:v>43544.260416666664</c:v>
                </c:pt>
                <c:pt idx="13994">
                  <c:v>43544.270833333336</c:v>
                </c:pt>
                <c:pt idx="13995">
                  <c:v>43544.28125</c:v>
                </c:pt>
                <c:pt idx="13996">
                  <c:v>43544.291666666664</c:v>
                </c:pt>
                <c:pt idx="13997">
                  <c:v>43544.302083333336</c:v>
                </c:pt>
                <c:pt idx="13998">
                  <c:v>43544.3125</c:v>
                </c:pt>
                <c:pt idx="13999">
                  <c:v>43544.322916666664</c:v>
                </c:pt>
                <c:pt idx="14000">
                  <c:v>43544.333333333336</c:v>
                </c:pt>
                <c:pt idx="14001">
                  <c:v>43544.34375</c:v>
                </c:pt>
                <c:pt idx="14002">
                  <c:v>43544.354166666664</c:v>
                </c:pt>
                <c:pt idx="14003">
                  <c:v>43544.364583333336</c:v>
                </c:pt>
                <c:pt idx="14004">
                  <c:v>43544.375</c:v>
                </c:pt>
                <c:pt idx="14005">
                  <c:v>43544.385416666664</c:v>
                </c:pt>
                <c:pt idx="14006">
                  <c:v>43544.395833333336</c:v>
                </c:pt>
                <c:pt idx="14007">
                  <c:v>43544.40625</c:v>
                </c:pt>
                <c:pt idx="14008">
                  <c:v>43544.416666666664</c:v>
                </c:pt>
                <c:pt idx="14009">
                  <c:v>43544.427083333336</c:v>
                </c:pt>
                <c:pt idx="14010">
                  <c:v>43544.4375</c:v>
                </c:pt>
                <c:pt idx="14011">
                  <c:v>43544.447916666664</c:v>
                </c:pt>
                <c:pt idx="14012">
                  <c:v>43544.458333333336</c:v>
                </c:pt>
                <c:pt idx="14013">
                  <c:v>43544.46875</c:v>
                </c:pt>
                <c:pt idx="14014">
                  <c:v>43544.479166666664</c:v>
                </c:pt>
                <c:pt idx="14015">
                  <c:v>43544.489583333336</c:v>
                </c:pt>
                <c:pt idx="14016">
                  <c:v>43544.5</c:v>
                </c:pt>
                <c:pt idx="14017">
                  <c:v>43544.510416666664</c:v>
                </c:pt>
                <c:pt idx="14018">
                  <c:v>43544.520833333336</c:v>
                </c:pt>
                <c:pt idx="14019">
                  <c:v>43544.53125</c:v>
                </c:pt>
                <c:pt idx="14020">
                  <c:v>43544.541666666664</c:v>
                </c:pt>
                <c:pt idx="14021">
                  <c:v>43544.552083333336</c:v>
                </c:pt>
                <c:pt idx="14022">
                  <c:v>43544.5625</c:v>
                </c:pt>
                <c:pt idx="14023">
                  <c:v>43544.572916666664</c:v>
                </c:pt>
                <c:pt idx="14024">
                  <c:v>43544.583333333336</c:v>
                </c:pt>
                <c:pt idx="14025">
                  <c:v>43544.59375</c:v>
                </c:pt>
                <c:pt idx="14026">
                  <c:v>43544.604166666664</c:v>
                </c:pt>
                <c:pt idx="14027">
                  <c:v>43544.614583333336</c:v>
                </c:pt>
                <c:pt idx="14028">
                  <c:v>43544.625</c:v>
                </c:pt>
                <c:pt idx="14029">
                  <c:v>43544.635416666664</c:v>
                </c:pt>
                <c:pt idx="14030">
                  <c:v>43544.645833333336</c:v>
                </c:pt>
                <c:pt idx="14031">
                  <c:v>43544.65625</c:v>
                </c:pt>
                <c:pt idx="14032">
                  <c:v>43544.666666666664</c:v>
                </c:pt>
                <c:pt idx="14033">
                  <c:v>43544.677083333336</c:v>
                </c:pt>
                <c:pt idx="14034">
                  <c:v>43544.6875</c:v>
                </c:pt>
                <c:pt idx="14035">
                  <c:v>43544.697916666664</c:v>
                </c:pt>
                <c:pt idx="14036">
                  <c:v>43544.708333333336</c:v>
                </c:pt>
                <c:pt idx="14037">
                  <c:v>43544.71875</c:v>
                </c:pt>
                <c:pt idx="14038">
                  <c:v>43544.729166666664</c:v>
                </c:pt>
                <c:pt idx="14039">
                  <c:v>43544.739583333336</c:v>
                </c:pt>
                <c:pt idx="14040">
                  <c:v>43544.75</c:v>
                </c:pt>
                <c:pt idx="14041">
                  <c:v>43544.760416666664</c:v>
                </c:pt>
                <c:pt idx="14042">
                  <c:v>43544.770833333336</c:v>
                </c:pt>
                <c:pt idx="14043">
                  <c:v>43544.78125</c:v>
                </c:pt>
                <c:pt idx="14044">
                  <c:v>43544.791666666664</c:v>
                </c:pt>
                <c:pt idx="14045">
                  <c:v>43544.802083333336</c:v>
                </c:pt>
                <c:pt idx="14046">
                  <c:v>43544.8125</c:v>
                </c:pt>
                <c:pt idx="14047">
                  <c:v>43544.822916666664</c:v>
                </c:pt>
                <c:pt idx="14048">
                  <c:v>43544.833333333336</c:v>
                </c:pt>
                <c:pt idx="14049">
                  <c:v>43544.84375</c:v>
                </c:pt>
                <c:pt idx="14050">
                  <c:v>43544.854166666664</c:v>
                </c:pt>
                <c:pt idx="14051">
                  <c:v>43544.864583333336</c:v>
                </c:pt>
                <c:pt idx="14052">
                  <c:v>43544.875</c:v>
                </c:pt>
                <c:pt idx="14053">
                  <c:v>43544.885416666664</c:v>
                </c:pt>
                <c:pt idx="14054">
                  <c:v>43544.895833333336</c:v>
                </c:pt>
                <c:pt idx="14055">
                  <c:v>43544.90625</c:v>
                </c:pt>
                <c:pt idx="14056">
                  <c:v>43544.916666666664</c:v>
                </c:pt>
                <c:pt idx="14057">
                  <c:v>43544.927083333336</c:v>
                </c:pt>
                <c:pt idx="14058">
                  <c:v>43544.9375</c:v>
                </c:pt>
                <c:pt idx="14059">
                  <c:v>43544.947916666664</c:v>
                </c:pt>
                <c:pt idx="14060">
                  <c:v>43544.958333333336</c:v>
                </c:pt>
                <c:pt idx="14061">
                  <c:v>43544.96875</c:v>
                </c:pt>
                <c:pt idx="14062">
                  <c:v>43544.979166666664</c:v>
                </c:pt>
                <c:pt idx="14063">
                  <c:v>43544.989583333336</c:v>
                </c:pt>
                <c:pt idx="14064">
                  <c:v>43545</c:v>
                </c:pt>
                <c:pt idx="14065">
                  <c:v>43545.010416666664</c:v>
                </c:pt>
                <c:pt idx="14066">
                  <c:v>43545.020833333336</c:v>
                </c:pt>
                <c:pt idx="14067">
                  <c:v>43545.03125</c:v>
                </c:pt>
                <c:pt idx="14068">
                  <c:v>43545.041666666664</c:v>
                </c:pt>
                <c:pt idx="14069">
                  <c:v>43545.052083333336</c:v>
                </c:pt>
                <c:pt idx="14070">
                  <c:v>43545.0625</c:v>
                </c:pt>
                <c:pt idx="14071">
                  <c:v>43545.072916666664</c:v>
                </c:pt>
                <c:pt idx="14072">
                  <c:v>43545.083333333336</c:v>
                </c:pt>
                <c:pt idx="14073">
                  <c:v>43545.09375</c:v>
                </c:pt>
                <c:pt idx="14074">
                  <c:v>43545.104166666664</c:v>
                </c:pt>
                <c:pt idx="14075">
                  <c:v>43545.114583333336</c:v>
                </c:pt>
                <c:pt idx="14076">
                  <c:v>43545.125</c:v>
                </c:pt>
                <c:pt idx="14077">
                  <c:v>43545.135416666664</c:v>
                </c:pt>
                <c:pt idx="14078">
                  <c:v>43545.145833333336</c:v>
                </c:pt>
                <c:pt idx="14079">
                  <c:v>43545.15625</c:v>
                </c:pt>
                <c:pt idx="14080">
                  <c:v>43545.166666666664</c:v>
                </c:pt>
                <c:pt idx="14081">
                  <c:v>43545.177083333336</c:v>
                </c:pt>
                <c:pt idx="14082">
                  <c:v>43545.1875</c:v>
                </c:pt>
                <c:pt idx="14083">
                  <c:v>43545.197916666664</c:v>
                </c:pt>
                <c:pt idx="14084">
                  <c:v>43545.208333333336</c:v>
                </c:pt>
                <c:pt idx="14085">
                  <c:v>43545.21875</c:v>
                </c:pt>
                <c:pt idx="14086">
                  <c:v>43545.229166666664</c:v>
                </c:pt>
                <c:pt idx="14087">
                  <c:v>43545.239583333336</c:v>
                </c:pt>
                <c:pt idx="14088">
                  <c:v>43545.25</c:v>
                </c:pt>
                <c:pt idx="14089">
                  <c:v>43545.260416666664</c:v>
                </c:pt>
                <c:pt idx="14090">
                  <c:v>43545.270833333336</c:v>
                </c:pt>
                <c:pt idx="14091">
                  <c:v>43545.28125</c:v>
                </c:pt>
                <c:pt idx="14092">
                  <c:v>43545.291666666664</c:v>
                </c:pt>
                <c:pt idx="14093">
                  <c:v>43545.302083333336</c:v>
                </c:pt>
                <c:pt idx="14094">
                  <c:v>43545.3125</c:v>
                </c:pt>
                <c:pt idx="14095">
                  <c:v>43545.322916666664</c:v>
                </c:pt>
                <c:pt idx="14096">
                  <c:v>43545.333333333336</c:v>
                </c:pt>
                <c:pt idx="14097">
                  <c:v>43545.34375</c:v>
                </c:pt>
                <c:pt idx="14098">
                  <c:v>43545.354166666664</c:v>
                </c:pt>
                <c:pt idx="14099">
                  <c:v>43545.364583333336</c:v>
                </c:pt>
                <c:pt idx="14100">
                  <c:v>43545.375</c:v>
                </c:pt>
                <c:pt idx="14101">
                  <c:v>43545.385416666664</c:v>
                </c:pt>
                <c:pt idx="14102">
                  <c:v>43545.395833333336</c:v>
                </c:pt>
                <c:pt idx="14103">
                  <c:v>43545.40625</c:v>
                </c:pt>
                <c:pt idx="14104">
                  <c:v>43545.416666666664</c:v>
                </c:pt>
                <c:pt idx="14105">
                  <c:v>43545.427083333336</c:v>
                </c:pt>
                <c:pt idx="14106">
                  <c:v>43545.4375</c:v>
                </c:pt>
                <c:pt idx="14107">
                  <c:v>43545.447916666664</c:v>
                </c:pt>
                <c:pt idx="14108">
                  <c:v>43545.458333333336</c:v>
                </c:pt>
                <c:pt idx="14109">
                  <c:v>43545.46875</c:v>
                </c:pt>
                <c:pt idx="14110">
                  <c:v>43545.479166666664</c:v>
                </c:pt>
                <c:pt idx="14111">
                  <c:v>43545.489583333336</c:v>
                </c:pt>
                <c:pt idx="14112">
                  <c:v>43545.5</c:v>
                </c:pt>
                <c:pt idx="14113">
                  <c:v>43545.510416666664</c:v>
                </c:pt>
                <c:pt idx="14114">
                  <c:v>43545.520833333336</c:v>
                </c:pt>
                <c:pt idx="14115">
                  <c:v>43545.53125</c:v>
                </c:pt>
                <c:pt idx="14116">
                  <c:v>43545.541666666664</c:v>
                </c:pt>
                <c:pt idx="14117">
                  <c:v>43545.552083333336</c:v>
                </c:pt>
                <c:pt idx="14118">
                  <c:v>43545.5625</c:v>
                </c:pt>
                <c:pt idx="14119">
                  <c:v>43545.572916666664</c:v>
                </c:pt>
                <c:pt idx="14120">
                  <c:v>43545.583333333336</c:v>
                </c:pt>
                <c:pt idx="14121">
                  <c:v>43545.59375</c:v>
                </c:pt>
                <c:pt idx="14122">
                  <c:v>43545.604166666664</c:v>
                </c:pt>
                <c:pt idx="14123">
                  <c:v>43545.614583333336</c:v>
                </c:pt>
                <c:pt idx="14124">
                  <c:v>43545.625</c:v>
                </c:pt>
                <c:pt idx="14125">
                  <c:v>43545.635416666664</c:v>
                </c:pt>
                <c:pt idx="14126">
                  <c:v>43545.645833333336</c:v>
                </c:pt>
                <c:pt idx="14127">
                  <c:v>43545.65625</c:v>
                </c:pt>
                <c:pt idx="14128">
                  <c:v>43545.666666666664</c:v>
                </c:pt>
                <c:pt idx="14129">
                  <c:v>43545.677083333336</c:v>
                </c:pt>
                <c:pt idx="14130">
                  <c:v>43545.6875</c:v>
                </c:pt>
                <c:pt idx="14131">
                  <c:v>43545.697916666664</c:v>
                </c:pt>
                <c:pt idx="14132">
                  <c:v>43545.708333333336</c:v>
                </c:pt>
                <c:pt idx="14133">
                  <c:v>43545.71875</c:v>
                </c:pt>
                <c:pt idx="14134">
                  <c:v>43545.729166666664</c:v>
                </c:pt>
                <c:pt idx="14135">
                  <c:v>43545.739583333336</c:v>
                </c:pt>
                <c:pt idx="14136">
                  <c:v>43545.75</c:v>
                </c:pt>
                <c:pt idx="14137">
                  <c:v>43545.760416666664</c:v>
                </c:pt>
                <c:pt idx="14138">
                  <c:v>43545.770833333336</c:v>
                </c:pt>
                <c:pt idx="14139">
                  <c:v>43545.78125</c:v>
                </c:pt>
                <c:pt idx="14140">
                  <c:v>43545.791666666664</c:v>
                </c:pt>
                <c:pt idx="14141">
                  <c:v>43545.802083333336</c:v>
                </c:pt>
                <c:pt idx="14142">
                  <c:v>43545.8125</c:v>
                </c:pt>
                <c:pt idx="14143">
                  <c:v>43545.822916666664</c:v>
                </c:pt>
                <c:pt idx="14144">
                  <c:v>43545.833333333336</c:v>
                </c:pt>
                <c:pt idx="14145">
                  <c:v>43545.84375</c:v>
                </c:pt>
                <c:pt idx="14146">
                  <c:v>43545.854166666664</c:v>
                </c:pt>
                <c:pt idx="14147">
                  <c:v>43545.864583333336</c:v>
                </c:pt>
                <c:pt idx="14148">
                  <c:v>43545.875</c:v>
                </c:pt>
                <c:pt idx="14149">
                  <c:v>43545.885416666664</c:v>
                </c:pt>
                <c:pt idx="14150">
                  <c:v>43545.895833333336</c:v>
                </c:pt>
                <c:pt idx="14151">
                  <c:v>43545.90625</c:v>
                </c:pt>
                <c:pt idx="14152">
                  <c:v>43545.916666666664</c:v>
                </c:pt>
                <c:pt idx="14153">
                  <c:v>43545.927083333336</c:v>
                </c:pt>
                <c:pt idx="14154">
                  <c:v>43545.9375</c:v>
                </c:pt>
                <c:pt idx="14155">
                  <c:v>43545.947916666664</c:v>
                </c:pt>
                <c:pt idx="14156">
                  <c:v>43545.958333333336</c:v>
                </c:pt>
                <c:pt idx="14157">
                  <c:v>43545.96875</c:v>
                </c:pt>
                <c:pt idx="14158">
                  <c:v>43545.979166666664</c:v>
                </c:pt>
                <c:pt idx="14159">
                  <c:v>43545.989583333336</c:v>
                </c:pt>
                <c:pt idx="14160">
                  <c:v>43546</c:v>
                </c:pt>
                <c:pt idx="14161">
                  <c:v>43546.010416666664</c:v>
                </c:pt>
                <c:pt idx="14162">
                  <c:v>43546.020833333336</c:v>
                </c:pt>
                <c:pt idx="14163">
                  <c:v>43546.03125</c:v>
                </c:pt>
                <c:pt idx="14164">
                  <c:v>43546.041666666664</c:v>
                </c:pt>
                <c:pt idx="14165">
                  <c:v>43546.052083333336</c:v>
                </c:pt>
                <c:pt idx="14166">
                  <c:v>43546.0625</c:v>
                </c:pt>
                <c:pt idx="14167">
                  <c:v>43546.072916666664</c:v>
                </c:pt>
                <c:pt idx="14168">
                  <c:v>43546.083333333336</c:v>
                </c:pt>
                <c:pt idx="14169">
                  <c:v>43546.09375</c:v>
                </c:pt>
                <c:pt idx="14170">
                  <c:v>43546.104166666664</c:v>
                </c:pt>
                <c:pt idx="14171">
                  <c:v>43546.114583333336</c:v>
                </c:pt>
                <c:pt idx="14172">
                  <c:v>43546.125</c:v>
                </c:pt>
                <c:pt idx="14173">
                  <c:v>43546.135416666664</c:v>
                </c:pt>
                <c:pt idx="14174">
                  <c:v>43546.145833333336</c:v>
                </c:pt>
                <c:pt idx="14175">
                  <c:v>43546.15625</c:v>
                </c:pt>
                <c:pt idx="14176">
                  <c:v>43546.166666666664</c:v>
                </c:pt>
                <c:pt idx="14177">
                  <c:v>43546.177083333336</c:v>
                </c:pt>
                <c:pt idx="14178">
                  <c:v>43546.1875</c:v>
                </c:pt>
                <c:pt idx="14179">
                  <c:v>43546.197916666664</c:v>
                </c:pt>
                <c:pt idx="14180">
                  <c:v>43546.208333333336</c:v>
                </c:pt>
                <c:pt idx="14181">
                  <c:v>43546.21875</c:v>
                </c:pt>
                <c:pt idx="14182">
                  <c:v>43546.229166666664</c:v>
                </c:pt>
                <c:pt idx="14183">
                  <c:v>43546.239583333336</c:v>
                </c:pt>
                <c:pt idx="14184">
                  <c:v>43546.25</c:v>
                </c:pt>
                <c:pt idx="14185">
                  <c:v>43546.260416666664</c:v>
                </c:pt>
                <c:pt idx="14186">
                  <c:v>43546.270833333336</c:v>
                </c:pt>
                <c:pt idx="14187">
                  <c:v>43546.28125</c:v>
                </c:pt>
                <c:pt idx="14188">
                  <c:v>43546.291666666664</c:v>
                </c:pt>
                <c:pt idx="14189">
                  <c:v>43546.302083333336</c:v>
                </c:pt>
                <c:pt idx="14190">
                  <c:v>43546.3125</c:v>
                </c:pt>
                <c:pt idx="14191">
                  <c:v>43546.322916666664</c:v>
                </c:pt>
                <c:pt idx="14192">
                  <c:v>43546.333333333336</c:v>
                </c:pt>
                <c:pt idx="14193">
                  <c:v>43546.34375</c:v>
                </c:pt>
                <c:pt idx="14194">
                  <c:v>43546.354166666664</c:v>
                </c:pt>
                <c:pt idx="14195">
                  <c:v>43546.364583333336</c:v>
                </c:pt>
                <c:pt idx="14196">
                  <c:v>43546.375</c:v>
                </c:pt>
                <c:pt idx="14197">
                  <c:v>43546.385416666664</c:v>
                </c:pt>
                <c:pt idx="14198">
                  <c:v>43546.395833333336</c:v>
                </c:pt>
                <c:pt idx="14199">
                  <c:v>43546.40625</c:v>
                </c:pt>
                <c:pt idx="14200">
                  <c:v>43546.416666666664</c:v>
                </c:pt>
                <c:pt idx="14201">
                  <c:v>43546.427083333336</c:v>
                </c:pt>
                <c:pt idx="14202">
                  <c:v>43546.4375</c:v>
                </c:pt>
                <c:pt idx="14203">
                  <c:v>43546.447916666664</c:v>
                </c:pt>
                <c:pt idx="14204">
                  <c:v>43546.458333333336</c:v>
                </c:pt>
                <c:pt idx="14205">
                  <c:v>43546.46875</c:v>
                </c:pt>
                <c:pt idx="14206">
                  <c:v>43546.479166666664</c:v>
                </c:pt>
                <c:pt idx="14207">
                  <c:v>43546.489583333336</c:v>
                </c:pt>
                <c:pt idx="14208">
                  <c:v>43546.5</c:v>
                </c:pt>
                <c:pt idx="14209">
                  <c:v>43546.510416666664</c:v>
                </c:pt>
                <c:pt idx="14210">
                  <c:v>43546.520833333336</c:v>
                </c:pt>
                <c:pt idx="14211">
                  <c:v>43546.53125</c:v>
                </c:pt>
                <c:pt idx="14212">
                  <c:v>43546.541666666664</c:v>
                </c:pt>
                <c:pt idx="14213">
                  <c:v>43546.552083333336</c:v>
                </c:pt>
                <c:pt idx="14214">
                  <c:v>43546.5625</c:v>
                </c:pt>
                <c:pt idx="14215">
                  <c:v>43546.572916666664</c:v>
                </c:pt>
                <c:pt idx="14216">
                  <c:v>43546.583333333336</c:v>
                </c:pt>
                <c:pt idx="14217">
                  <c:v>43546.59375</c:v>
                </c:pt>
                <c:pt idx="14218">
                  <c:v>43546.604166666664</c:v>
                </c:pt>
                <c:pt idx="14219">
                  <c:v>43546.614583333336</c:v>
                </c:pt>
                <c:pt idx="14220">
                  <c:v>43546.625</c:v>
                </c:pt>
                <c:pt idx="14221">
                  <c:v>43546.635416666664</c:v>
                </c:pt>
                <c:pt idx="14222">
                  <c:v>43546.645833333336</c:v>
                </c:pt>
                <c:pt idx="14223">
                  <c:v>43546.65625</c:v>
                </c:pt>
                <c:pt idx="14224">
                  <c:v>43546.666666666664</c:v>
                </c:pt>
                <c:pt idx="14225">
                  <c:v>43546.677083333336</c:v>
                </c:pt>
                <c:pt idx="14226">
                  <c:v>43546.6875</c:v>
                </c:pt>
                <c:pt idx="14227">
                  <c:v>43546.697916666664</c:v>
                </c:pt>
                <c:pt idx="14228">
                  <c:v>43546.708333333336</c:v>
                </c:pt>
                <c:pt idx="14229">
                  <c:v>43546.71875</c:v>
                </c:pt>
                <c:pt idx="14230">
                  <c:v>43546.729166666664</c:v>
                </c:pt>
                <c:pt idx="14231">
                  <c:v>43546.739583333336</c:v>
                </c:pt>
                <c:pt idx="14232">
                  <c:v>43546.75</c:v>
                </c:pt>
                <c:pt idx="14233">
                  <c:v>43546.760416666664</c:v>
                </c:pt>
                <c:pt idx="14234">
                  <c:v>43546.770833333336</c:v>
                </c:pt>
                <c:pt idx="14235">
                  <c:v>43546.78125</c:v>
                </c:pt>
                <c:pt idx="14236">
                  <c:v>43546.791666666664</c:v>
                </c:pt>
                <c:pt idx="14237">
                  <c:v>43546.802083333336</c:v>
                </c:pt>
                <c:pt idx="14238">
                  <c:v>43546.8125</c:v>
                </c:pt>
                <c:pt idx="14239">
                  <c:v>43546.822916666664</c:v>
                </c:pt>
                <c:pt idx="14240">
                  <c:v>43546.833333333336</c:v>
                </c:pt>
                <c:pt idx="14241">
                  <c:v>43546.84375</c:v>
                </c:pt>
                <c:pt idx="14242">
                  <c:v>43546.854166666664</c:v>
                </c:pt>
                <c:pt idx="14243">
                  <c:v>43546.864583333336</c:v>
                </c:pt>
                <c:pt idx="14244">
                  <c:v>43546.875</c:v>
                </c:pt>
                <c:pt idx="14245">
                  <c:v>43546.885416666664</c:v>
                </c:pt>
                <c:pt idx="14246">
                  <c:v>43546.895833333336</c:v>
                </c:pt>
                <c:pt idx="14247">
                  <c:v>43546.90625</c:v>
                </c:pt>
                <c:pt idx="14248">
                  <c:v>43546.916666666664</c:v>
                </c:pt>
                <c:pt idx="14249">
                  <c:v>43546.927083333336</c:v>
                </c:pt>
                <c:pt idx="14250">
                  <c:v>43546.9375</c:v>
                </c:pt>
                <c:pt idx="14251">
                  <c:v>43546.947916666664</c:v>
                </c:pt>
                <c:pt idx="14252">
                  <c:v>43546.958333333336</c:v>
                </c:pt>
                <c:pt idx="14253">
                  <c:v>43546.96875</c:v>
                </c:pt>
                <c:pt idx="14254">
                  <c:v>43546.979166666664</c:v>
                </c:pt>
                <c:pt idx="14255">
                  <c:v>43546.989583333336</c:v>
                </c:pt>
                <c:pt idx="14256">
                  <c:v>43547</c:v>
                </c:pt>
                <c:pt idx="14257">
                  <c:v>43547.010416666664</c:v>
                </c:pt>
                <c:pt idx="14258">
                  <c:v>43547.020833333336</c:v>
                </c:pt>
                <c:pt idx="14259">
                  <c:v>43547.03125</c:v>
                </c:pt>
                <c:pt idx="14260">
                  <c:v>43547.041666666664</c:v>
                </c:pt>
                <c:pt idx="14261">
                  <c:v>43547.052083333336</c:v>
                </c:pt>
                <c:pt idx="14262">
                  <c:v>43547.0625</c:v>
                </c:pt>
                <c:pt idx="14263">
                  <c:v>43547.072916666664</c:v>
                </c:pt>
                <c:pt idx="14264">
                  <c:v>43547.083333333336</c:v>
                </c:pt>
                <c:pt idx="14265">
                  <c:v>43547.09375</c:v>
                </c:pt>
                <c:pt idx="14266">
                  <c:v>43547.104166666664</c:v>
                </c:pt>
                <c:pt idx="14267">
                  <c:v>43547.114583333336</c:v>
                </c:pt>
                <c:pt idx="14268">
                  <c:v>43547.125</c:v>
                </c:pt>
                <c:pt idx="14269">
                  <c:v>43547.135416666664</c:v>
                </c:pt>
                <c:pt idx="14270">
                  <c:v>43547.145833333336</c:v>
                </c:pt>
                <c:pt idx="14271">
                  <c:v>43547.15625</c:v>
                </c:pt>
                <c:pt idx="14272">
                  <c:v>43547.166666666664</c:v>
                </c:pt>
                <c:pt idx="14273">
                  <c:v>43547.177083333336</c:v>
                </c:pt>
                <c:pt idx="14274">
                  <c:v>43547.1875</c:v>
                </c:pt>
                <c:pt idx="14275">
                  <c:v>43547.197916666664</c:v>
                </c:pt>
                <c:pt idx="14276">
                  <c:v>43547.208333333336</c:v>
                </c:pt>
                <c:pt idx="14277">
                  <c:v>43547.21875</c:v>
                </c:pt>
                <c:pt idx="14278">
                  <c:v>43547.229166666664</c:v>
                </c:pt>
                <c:pt idx="14279">
                  <c:v>43547.239583333336</c:v>
                </c:pt>
                <c:pt idx="14280">
                  <c:v>43547.25</c:v>
                </c:pt>
                <c:pt idx="14281">
                  <c:v>43547.260416666664</c:v>
                </c:pt>
                <c:pt idx="14282">
                  <c:v>43547.270833333336</c:v>
                </c:pt>
                <c:pt idx="14283">
                  <c:v>43547.28125</c:v>
                </c:pt>
                <c:pt idx="14284">
                  <c:v>43547.291666666664</c:v>
                </c:pt>
                <c:pt idx="14285">
                  <c:v>43547.302083333336</c:v>
                </c:pt>
                <c:pt idx="14286">
                  <c:v>43547.3125</c:v>
                </c:pt>
                <c:pt idx="14287">
                  <c:v>43547.322916666664</c:v>
                </c:pt>
                <c:pt idx="14288">
                  <c:v>43547.333333333336</c:v>
                </c:pt>
                <c:pt idx="14289">
                  <c:v>43547.34375</c:v>
                </c:pt>
                <c:pt idx="14290">
                  <c:v>43547.354166666664</c:v>
                </c:pt>
                <c:pt idx="14291">
                  <c:v>43547.364583333336</c:v>
                </c:pt>
                <c:pt idx="14292">
                  <c:v>43547.375</c:v>
                </c:pt>
                <c:pt idx="14293">
                  <c:v>43547.385416666664</c:v>
                </c:pt>
                <c:pt idx="14294">
                  <c:v>43547.395833333336</c:v>
                </c:pt>
                <c:pt idx="14295">
                  <c:v>43547.40625</c:v>
                </c:pt>
                <c:pt idx="14296">
                  <c:v>43547.416666666664</c:v>
                </c:pt>
                <c:pt idx="14297">
                  <c:v>43547.427083333336</c:v>
                </c:pt>
                <c:pt idx="14298">
                  <c:v>43547.4375</c:v>
                </c:pt>
                <c:pt idx="14299">
                  <c:v>43547.447916666664</c:v>
                </c:pt>
                <c:pt idx="14300">
                  <c:v>43547.458333333336</c:v>
                </c:pt>
                <c:pt idx="14301">
                  <c:v>43547.46875</c:v>
                </c:pt>
                <c:pt idx="14302">
                  <c:v>43547.479166666664</c:v>
                </c:pt>
                <c:pt idx="14303">
                  <c:v>43547.489583333336</c:v>
                </c:pt>
                <c:pt idx="14304">
                  <c:v>43547.5</c:v>
                </c:pt>
                <c:pt idx="14305">
                  <c:v>43547.510416666664</c:v>
                </c:pt>
                <c:pt idx="14306">
                  <c:v>43547.520833333336</c:v>
                </c:pt>
                <c:pt idx="14307">
                  <c:v>43547.53125</c:v>
                </c:pt>
                <c:pt idx="14308">
                  <c:v>43547.541666666664</c:v>
                </c:pt>
                <c:pt idx="14309">
                  <c:v>43547.552083333336</c:v>
                </c:pt>
                <c:pt idx="14310">
                  <c:v>43547.5625</c:v>
                </c:pt>
                <c:pt idx="14311">
                  <c:v>43547.572916666664</c:v>
                </c:pt>
                <c:pt idx="14312">
                  <c:v>43547.583333333336</c:v>
                </c:pt>
                <c:pt idx="14313">
                  <c:v>43547.59375</c:v>
                </c:pt>
                <c:pt idx="14314">
                  <c:v>43547.604166666664</c:v>
                </c:pt>
                <c:pt idx="14315">
                  <c:v>43547.614583333336</c:v>
                </c:pt>
                <c:pt idx="14316">
                  <c:v>43547.625</c:v>
                </c:pt>
                <c:pt idx="14317">
                  <c:v>43547.635416666664</c:v>
                </c:pt>
                <c:pt idx="14318">
                  <c:v>43547.645833333336</c:v>
                </c:pt>
                <c:pt idx="14319">
                  <c:v>43547.65625</c:v>
                </c:pt>
                <c:pt idx="14320">
                  <c:v>43547.666666666664</c:v>
                </c:pt>
                <c:pt idx="14321">
                  <c:v>43547.677083333336</c:v>
                </c:pt>
                <c:pt idx="14322">
                  <c:v>43547.6875</c:v>
                </c:pt>
                <c:pt idx="14323">
                  <c:v>43547.697916666664</c:v>
                </c:pt>
                <c:pt idx="14324">
                  <c:v>43547.708333333336</c:v>
                </c:pt>
                <c:pt idx="14325">
                  <c:v>43547.71875</c:v>
                </c:pt>
                <c:pt idx="14326">
                  <c:v>43547.729166666664</c:v>
                </c:pt>
                <c:pt idx="14327">
                  <c:v>43547.739583333336</c:v>
                </c:pt>
                <c:pt idx="14328">
                  <c:v>43547.75</c:v>
                </c:pt>
                <c:pt idx="14329">
                  <c:v>43547.760416666664</c:v>
                </c:pt>
                <c:pt idx="14330">
                  <c:v>43547.770833333336</c:v>
                </c:pt>
                <c:pt idx="14331">
                  <c:v>43547.78125</c:v>
                </c:pt>
                <c:pt idx="14332">
                  <c:v>43547.791666666664</c:v>
                </c:pt>
                <c:pt idx="14333">
                  <c:v>43547.802083333336</c:v>
                </c:pt>
                <c:pt idx="14334">
                  <c:v>43547.8125</c:v>
                </c:pt>
                <c:pt idx="14335">
                  <c:v>43547.822916666664</c:v>
                </c:pt>
                <c:pt idx="14336">
                  <c:v>43547.833333333336</c:v>
                </c:pt>
                <c:pt idx="14337">
                  <c:v>43547.84375</c:v>
                </c:pt>
                <c:pt idx="14338">
                  <c:v>43547.854166666664</c:v>
                </c:pt>
                <c:pt idx="14339">
                  <c:v>43547.864583333336</c:v>
                </c:pt>
                <c:pt idx="14340">
                  <c:v>43547.875</c:v>
                </c:pt>
                <c:pt idx="14341">
                  <c:v>43547.885416666664</c:v>
                </c:pt>
                <c:pt idx="14342">
                  <c:v>43547.895833333336</c:v>
                </c:pt>
                <c:pt idx="14343">
                  <c:v>43547.90625</c:v>
                </c:pt>
                <c:pt idx="14344">
                  <c:v>43547.916666666664</c:v>
                </c:pt>
                <c:pt idx="14345">
                  <c:v>43547.927083333336</c:v>
                </c:pt>
                <c:pt idx="14346">
                  <c:v>43547.9375</c:v>
                </c:pt>
                <c:pt idx="14347">
                  <c:v>43547.947916666664</c:v>
                </c:pt>
                <c:pt idx="14348">
                  <c:v>43547.958333333336</c:v>
                </c:pt>
                <c:pt idx="14349">
                  <c:v>43547.96875</c:v>
                </c:pt>
                <c:pt idx="14350">
                  <c:v>43547.979166666664</c:v>
                </c:pt>
                <c:pt idx="14351">
                  <c:v>43547.989583333336</c:v>
                </c:pt>
                <c:pt idx="14352">
                  <c:v>43548</c:v>
                </c:pt>
                <c:pt idx="14353">
                  <c:v>43548.010416666664</c:v>
                </c:pt>
                <c:pt idx="14354">
                  <c:v>43548.020833333336</c:v>
                </c:pt>
                <c:pt idx="14355">
                  <c:v>43548.03125</c:v>
                </c:pt>
                <c:pt idx="14356">
                  <c:v>43548.041666666664</c:v>
                </c:pt>
                <c:pt idx="14357">
                  <c:v>43548.052083333336</c:v>
                </c:pt>
                <c:pt idx="14358">
                  <c:v>43548.0625</c:v>
                </c:pt>
                <c:pt idx="14359">
                  <c:v>43548.072916666664</c:v>
                </c:pt>
                <c:pt idx="14360">
                  <c:v>43548.083333333336</c:v>
                </c:pt>
                <c:pt idx="14361">
                  <c:v>43548.09375</c:v>
                </c:pt>
                <c:pt idx="14362">
                  <c:v>43548.104166666664</c:v>
                </c:pt>
                <c:pt idx="14363">
                  <c:v>43548.114583333336</c:v>
                </c:pt>
                <c:pt idx="14364">
                  <c:v>43548.125</c:v>
                </c:pt>
                <c:pt idx="14365">
                  <c:v>43548.135416666664</c:v>
                </c:pt>
                <c:pt idx="14366">
                  <c:v>43548.145833333336</c:v>
                </c:pt>
                <c:pt idx="14367">
                  <c:v>43548.15625</c:v>
                </c:pt>
                <c:pt idx="14368">
                  <c:v>43548.166666666664</c:v>
                </c:pt>
                <c:pt idx="14369">
                  <c:v>43548.177083333336</c:v>
                </c:pt>
                <c:pt idx="14370">
                  <c:v>43548.1875</c:v>
                </c:pt>
                <c:pt idx="14371">
                  <c:v>43548.197916666664</c:v>
                </c:pt>
                <c:pt idx="14372">
                  <c:v>43548.208333333336</c:v>
                </c:pt>
                <c:pt idx="14373">
                  <c:v>43548.21875</c:v>
                </c:pt>
                <c:pt idx="14374">
                  <c:v>43548.229166666664</c:v>
                </c:pt>
                <c:pt idx="14375">
                  <c:v>43548.239583333336</c:v>
                </c:pt>
                <c:pt idx="14376">
                  <c:v>43548.25</c:v>
                </c:pt>
                <c:pt idx="14377">
                  <c:v>43548.260416666664</c:v>
                </c:pt>
                <c:pt idx="14378">
                  <c:v>43548.270833333336</c:v>
                </c:pt>
                <c:pt idx="14379">
                  <c:v>43548.28125</c:v>
                </c:pt>
                <c:pt idx="14380">
                  <c:v>43548.291666666664</c:v>
                </c:pt>
                <c:pt idx="14381">
                  <c:v>43548.302083333336</c:v>
                </c:pt>
                <c:pt idx="14382">
                  <c:v>43548.3125</c:v>
                </c:pt>
                <c:pt idx="14383">
                  <c:v>43548.322916666664</c:v>
                </c:pt>
                <c:pt idx="14384">
                  <c:v>43548.333333333336</c:v>
                </c:pt>
                <c:pt idx="14385">
                  <c:v>43548.34375</c:v>
                </c:pt>
                <c:pt idx="14386">
                  <c:v>43548.354166666664</c:v>
                </c:pt>
                <c:pt idx="14387">
                  <c:v>43548.364583333336</c:v>
                </c:pt>
                <c:pt idx="14388">
                  <c:v>43548.375</c:v>
                </c:pt>
                <c:pt idx="14389">
                  <c:v>43548.385416666664</c:v>
                </c:pt>
                <c:pt idx="14390">
                  <c:v>43548.395833333336</c:v>
                </c:pt>
                <c:pt idx="14391">
                  <c:v>43548.40625</c:v>
                </c:pt>
                <c:pt idx="14392">
                  <c:v>43548.416666666664</c:v>
                </c:pt>
                <c:pt idx="14393">
                  <c:v>43548.427083333336</c:v>
                </c:pt>
                <c:pt idx="14394">
                  <c:v>43548.4375</c:v>
                </c:pt>
                <c:pt idx="14395">
                  <c:v>43548.447916666664</c:v>
                </c:pt>
                <c:pt idx="14396">
                  <c:v>43548.458333333336</c:v>
                </c:pt>
                <c:pt idx="14397">
                  <c:v>43548.46875</c:v>
                </c:pt>
                <c:pt idx="14398">
                  <c:v>43548.479166666664</c:v>
                </c:pt>
                <c:pt idx="14399">
                  <c:v>43548.489583333336</c:v>
                </c:pt>
                <c:pt idx="14400">
                  <c:v>43548.5</c:v>
                </c:pt>
                <c:pt idx="14401">
                  <c:v>43548.510416666664</c:v>
                </c:pt>
                <c:pt idx="14402">
                  <c:v>43548.520833333336</c:v>
                </c:pt>
                <c:pt idx="14403">
                  <c:v>43548.53125</c:v>
                </c:pt>
                <c:pt idx="14404">
                  <c:v>43548.541666666664</c:v>
                </c:pt>
                <c:pt idx="14405">
                  <c:v>43548.552083333336</c:v>
                </c:pt>
                <c:pt idx="14406">
                  <c:v>43548.5625</c:v>
                </c:pt>
                <c:pt idx="14407">
                  <c:v>43548.572916666664</c:v>
                </c:pt>
                <c:pt idx="14408">
                  <c:v>43548.583333333336</c:v>
                </c:pt>
                <c:pt idx="14409">
                  <c:v>43548.59375</c:v>
                </c:pt>
                <c:pt idx="14410">
                  <c:v>43548.604166666664</c:v>
                </c:pt>
                <c:pt idx="14411">
                  <c:v>43548.614583333336</c:v>
                </c:pt>
                <c:pt idx="14412">
                  <c:v>43548.625</c:v>
                </c:pt>
                <c:pt idx="14413">
                  <c:v>43548.635416666664</c:v>
                </c:pt>
                <c:pt idx="14414">
                  <c:v>43548.645833333336</c:v>
                </c:pt>
                <c:pt idx="14415">
                  <c:v>43548.65625</c:v>
                </c:pt>
                <c:pt idx="14416">
                  <c:v>43548.666666666664</c:v>
                </c:pt>
                <c:pt idx="14417">
                  <c:v>43548.677083333336</c:v>
                </c:pt>
                <c:pt idx="14418">
                  <c:v>43548.6875</c:v>
                </c:pt>
                <c:pt idx="14419">
                  <c:v>43548.697916666664</c:v>
                </c:pt>
                <c:pt idx="14420">
                  <c:v>43548.708333333336</c:v>
                </c:pt>
                <c:pt idx="14421">
                  <c:v>43548.71875</c:v>
                </c:pt>
                <c:pt idx="14422">
                  <c:v>43548.729166666664</c:v>
                </c:pt>
                <c:pt idx="14423">
                  <c:v>43548.739583333336</c:v>
                </c:pt>
                <c:pt idx="14424">
                  <c:v>43548.75</c:v>
                </c:pt>
                <c:pt idx="14425">
                  <c:v>43548.760416666664</c:v>
                </c:pt>
                <c:pt idx="14426">
                  <c:v>43548.770833333336</c:v>
                </c:pt>
                <c:pt idx="14427">
                  <c:v>43548.78125</c:v>
                </c:pt>
                <c:pt idx="14428">
                  <c:v>43548.791666666664</c:v>
                </c:pt>
                <c:pt idx="14429">
                  <c:v>43548.802083333336</c:v>
                </c:pt>
                <c:pt idx="14430">
                  <c:v>43548.8125</c:v>
                </c:pt>
                <c:pt idx="14431">
                  <c:v>43548.822916666664</c:v>
                </c:pt>
                <c:pt idx="14432">
                  <c:v>43548.833333333336</c:v>
                </c:pt>
                <c:pt idx="14433">
                  <c:v>43548.84375</c:v>
                </c:pt>
                <c:pt idx="14434">
                  <c:v>43548.854166666664</c:v>
                </c:pt>
                <c:pt idx="14435">
                  <c:v>43548.864583333336</c:v>
                </c:pt>
                <c:pt idx="14436">
                  <c:v>43548.875</c:v>
                </c:pt>
                <c:pt idx="14437">
                  <c:v>43548.885416666664</c:v>
                </c:pt>
                <c:pt idx="14438">
                  <c:v>43548.895833333336</c:v>
                </c:pt>
                <c:pt idx="14439">
                  <c:v>43548.90625</c:v>
                </c:pt>
                <c:pt idx="14440">
                  <c:v>43548.916666666664</c:v>
                </c:pt>
                <c:pt idx="14441">
                  <c:v>43548.927083333336</c:v>
                </c:pt>
                <c:pt idx="14442">
                  <c:v>43548.9375</c:v>
                </c:pt>
                <c:pt idx="14443">
                  <c:v>43548.947916666664</c:v>
                </c:pt>
                <c:pt idx="14444">
                  <c:v>43548.958333333336</c:v>
                </c:pt>
                <c:pt idx="14445">
                  <c:v>43548.96875</c:v>
                </c:pt>
                <c:pt idx="14446">
                  <c:v>43548.979166666664</c:v>
                </c:pt>
                <c:pt idx="14447">
                  <c:v>43548.989583333336</c:v>
                </c:pt>
                <c:pt idx="14448">
                  <c:v>43549</c:v>
                </c:pt>
                <c:pt idx="14449">
                  <c:v>43549.010416666664</c:v>
                </c:pt>
                <c:pt idx="14450">
                  <c:v>43549.020833333336</c:v>
                </c:pt>
                <c:pt idx="14451">
                  <c:v>43549.03125</c:v>
                </c:pt>
                <c:pt idx="14452">
                  <c:v>43549.041666666664</c:v>
                </c:pt>
                <c:pt idx="14453">
                  <c:v>43549.052083333336</c:v>
                </c:pt>
                <c:pt idx="14454">
                  <c:v>43549.0625</c:v>
                </c:pt>
                <c:pt idx="14455">
                  <c:v>43549.072916666664</c:v>
                </c:pt>
                <c:pt idx="14456">
                  <c:v>43549.083333333336</c:v>
                </c:pt>
                <c:pt idx="14457">
                  <c:v>43549.09375</c:v>
                </c:pt>
                <c:pt idx="14458">
                  <c:v>43549.104166666664</c:v>
                </c:pt>
                <c:pt idx="14459">
                  <c:v>43549.114583333336</c:v>
                </c:pt>
                <c:pt idx="14460">
                  <c:v>43549.125</c:v>
                </c:pt>
                <c:pt idx="14461">
                  <c:v>43549.135416666664</c:v>
                </c:pt>
                <c:pt idx="14462">
                  <c:v>43549.145833333336</c:v>
                </c:pt>
                <c:pt idx="14463">
                  <c:v>43549.15625</c:v>
                </c:pt>
                <c:pt idx="14464">
                  <c:v>43549.166666666664</c:v>
                </c:pt>
                <c:pt idx="14465">
                  <c:v>43549.177083333336</c:v>
                </c:pt>
                <c:pt idx="14466">
                  <c:v>43549.1875</c:v>
                </c:pt>
                <c:pt idx="14467">
                  <c:v>43549.197916666664</c:v>
                </c:pt>
                <c:pt idx="14468">
                  <c:v>43549.208333333336</c:v>
                </c:pt>
                <c:pt idx="14469">
                  <c:v>43549.21875</c:v>
                </c:pt>
                <c:pt idx="14470">
                  <c:v>43549.229166666664</c:v>
                </c:pt>
                <c:pt idx="14471">
                  <c:v>43549.239583333336</c:v>
                </c:pt>
                <c:pt idx="14472">
                  <c:v>43549.25</c:v>
                </c:pt>
                <c:pt idx="14473">
                  <c:v>43549.260416666664</c:v>
                </c:pt>
                <c:pt idx="14474">
                  <c:v>43549.270833333336</c:v>
                </c:pt>
                <c:pt idx="14475">
                  <c:v>43549.28125</c:v>
                </c:pt>
                <c:pt idx="14476">
                  <c:v>43549.291666666664</c:v>
                </c:pt>
                <c:pt idx="14477">
                  <c:v>43549.302083333336</c:v>
                </c:pt>
                <c:pt idx="14478">
                  <c:v>43549.3125</c:v>
                </c:pt>
                <c:pt idx="14479">
                  <c:v>43549.322916666664</c:v>
                </c:pt>
                <c:pt idx="14480">
                  <c:v>43549.333333333336</c:v>
                </c:pt>
                <c:pt idx="14481">
                  <c:v>43549.34375</c:v>
                </c:pt>
                <c:pt idx="14482">
                  <c:v>43549.354166666664</c:v>
                </c:pt>
                <c:pt idx="14483">
                  <c:v>43549.364583333336</c:v>
                </c:pt>
                <c:pt idx="14484">
                  <c:v>43549.375</c:v>
                </c:pt>
                <c:pt idx="14485">
                  <c:v>43549.385416666664</c:v>
                </c:pt>
                <c:pt idx="14486">
                  <c:v>43549.395833333336</c:v>
                </c:pt>
                <c:pt idx="14487">
                  <c:v>43549.40625</c:v>
                </c:pt>
                <c:pt idx="14488">
                  <c:v>43549.416666666664</c:v>
                </c:pt>
                <c:pt idx="14489">
                  <c:v>43549.427083333336</c:v>
                </c:pt>
                <c:pt idx="14490">
                  <c:v>43549.4375</c:v>
                </c:pt>
                <c:pt idx="14491">
                  <c:v>43549.447916666664</c:v>
                </c:pt>
                <c:pt idx="14492">
                  <c:v>43549.458333333336</c:v>
                </c:pt>
                <c:pt idx="14493">
                  <c:v>43549.46875</c:v>
                </c:pt>
                <c:pt idx="14494">
                  <c:v>43549.479166666664</c:v>
                </c:pt>
                <c:pt idx="14495">
                  <c:v>43549.489583333336</c:v>
                </c:pt>
                <c:pt idx="14496">
                  <c:v>43549.5</c:v>
                </c:pt>
                <c:pt idx="14497">
                  <c:v>43549.510416666664</c:v>
                </c:pt>
                <c:pt idx="14498">
                  <c:v>43549.520833333336</c:v>
                </c:pt>
                <c:pt idx="14499">
                  <c:v>43549.53125</c:v>
                </c:pt>
                <c:pt idx="14500">
                  <c:v>43549.541666666664</c:v>
                </c:pt>
                <c:pt idx="14501">
                  <c:v>43549.552083333336</c:v>
                </c:pt>
                <c:pt idx="14502">
                  <c:v>43549.5625</c:v>
                </c:pt>
                <c:pt idx="14503">
                  <c:v>43549.572916666664</c:v>
                </c:pt>
                <c:pt idx="14504">
                  <c:v>43549.583333333336</c:v>
                </c:pt>
                <c:pt idx="14505">
                  <c:v>43549.59375</c:v>
                </c:pt>
                <c:pt idx="14506">
                  <c:v>43549.604166666664</c:v>
                </c:pt>
                <c:pt idx="14507">
                  <c:v>43549.614583333336</c:v>
                </c:pt>
                <c:pt idx="14508">
                  <c:v>43549.625</c:v>
                </c:pt>
                <c:pt idx="14509">
                  <c:v>43549.635416666664</c:v>
                </c:pt>
                <c:pt idx="14510">
                  <c:v>43549.645833333336</c:v>
                </c:pt>
                <c:pt idx="14511">
                  <c:v>43549.65625</c:v>
                </c:pt>
                <c:pt idx="14512">
                  <c:v>43549.666666666664</c:v>
                </c:pt>
                <c:pt idx="14513">
                  <c:v>43549.677083333336</c:v>
                </c:pt>
                <c:pt idx="14514">
                  <c:v>43549.6875</c:v>
                </c:pt>
                <c:pt idx="14515">
                  <c:v>43549.697916666664</c:v>
                </c:pt>
                <c:pt idx="14516">
                  <c:v>43549.708333333336</c:v>
                </c:pt>
                <c:pt idx="14517">
                  <c:v>43549.71875</c:v>
                </c:pt>
                <c:pt idx="14518">
                  <c:v>43549.729166666664</c:v>
                </c:pt>
                <c:pt idx="14519">
                  <c:v>43549.739583333336</c:v>
                </c:pt>
                <c:pt idx="14520">
                  <c:v>43549.75</c:v>
                </c:pt>
                <c:pt idx="14521">
                  <c:v>43549.760416666664</c:v>
                </c:pt>
                <c:pt idx="14522">
                  <c:v>43549.770833333336</c:v>
                </c:pt>
                <c:pt idx="14523">
                  <c:v>43549.78125</c:v>
                </c:pt>
                <c:pt idx="14524">
                  <c:v>43549.791666666664</c:v>
                </c:pt>
                <c:pt idx="14525">
                  <c:v>43549.802083333336</c:v>
                </c:pt>
                <c:pt idx="14526">
                  <c:v>43549.8125</c:v>
                </c:pt>
                <c:pt idx="14527">
                  <c:v>43549.822916666664</c:v>
                </c:pt>
                <c:pt idx="14528">
                  <c:v>43549.833333333336</c:v>
                </c:pt>
                <c:pt idx="14529">
                  <c:v>43549.84375</c:v>
                </c:pt>
                <c:pt idx="14530">
                  <c:v>43549.854166666664</c:v>
                </c:pt>
                <c:pt idx="14531">
                  <c:v>43549.864583333336</c:v>
                </c:pt>
                <c:pt idx="14532">
                  <c:v>43549.875</c:v>
                </c:pt>
                <c:pt idx="14533">
                  <c:v>43549.885416666664</c:v>
                </c:pt>
                <c:pt idx="14534">
                  <c:v>43549.895833333336</c:v>
                </c:pt>
                <c:pt idx="14535">
                  <c:v>43549.90625</c:v>
                </c:pt>
                <c:pt idx="14536">
                  <c:v>43549.916666666664</c:v>
                </c:pt>
                <c:pt idx="14537">
                  <c:v>43549.927083333336</c:v>
                </c:pt>
                <c:pt idx="14538">
                  <c:v>43549.9375</c:v>
                </c:pt>
                <c:pt idx="14539">
                  <c:v>43549.947916666664</c:v>
                </c:pt>
                <c:pt idx="14540">
                  <c:v>43549.958333333336</c:v>
                </c:pt>
                <c:pt idx="14541">
                  <c:v>43549.96875</c:v>
                </c:pt>
                <c:pt idx="14542">
                  <c:v>43549.979166666664</c:v>
                </c:pt>
                <c:pt idx="14543">
                  <c:v>43549.989583333336</c:v>
                </c:pt>
                <c:pt idx="14544">
                  <c:v>43550</c:v>
                </c:pt>
                <c:pt idx="14545">
                  <c:v>43550.010416666664</c:v>
                </c:pt>
                <c:pt idx="14546">
                  <c:v>43550.020833333336</c:v>
                </c:pt>
                <c:pt idx="14547">
                  <c:v>43550.03125</c:v>
                </c:pt>
                <c:pt idx="14548">
                  <c:v>43550.041666666664</c:v>
                </c:pt>
                <c:pt idx="14549">
                  <c:v>43550.052083333336</c:v>
                </c:pt>
                <c:pt idx="14550">
                  <c:v>43550.0625</c:v>
                </c:pt>
                <c:pt idx="14551">
                  <c:v>43550.072916666664</c:v>
                </c:pt>
                <c:pt idx="14552">
                  <c:v>43550.083333333336</c:v>
                </c:pt>
                <c:pt idx="14553">
                  <c:v>43550.09375</c:v>
                </c:pt>
                <c:pt idx="14554">
                  <c:v>43550.104166666664</c:v>
                </c:pt>
                <c:pt idx="14555">
                  <c:v>43550.114583333336</c:v>
                </c:pt>
                <c:pt idx="14556">
                  <c:v>43550.125</c:v>
                </c:pt>
                <c:pt idx="14557">
                  <c:v>43550.135416666664</c:v>
                </c:pt>
                <c:pt idx="14558">
                  <c:v>43550.145833333336</c:v>
                </c:pt>
                <c:pt idx="14559">
                  <c:v>43550.15625</c:v>
                </c:pt>
                <c:pt idx="14560">
                  <c:v>43550.166666666664</c:v>
                </c:pt>
                <c:pt idx="14561">
                  <c:v>43550.177083333336</c:v>
                </c:pt>
                <c:pt idx="14562">
                  <c:v>43550.1875</c:v>
                </c:pt>
                <c:pt idx="14563">
                  <c:v>43550.197916666664</c:v>
                </c:pt>
                <c:pt idx="14564">
                  <c:v>43550.208333333336</c:v>
                </c:pt>
                <c:pt idx="14565">
                  <c:v>43550.21875</c:v>
                </c:pt>
                <c:pt idx="14566">
                  <c:v>43550.229166666664</c:v>
                </c:pt>
                <c:pt idx="14567">
                  <c:v>43550.239583333336</c:v>
                </c:pt>
                <c:pt idx="14568">
                  <c:v>43550.25</c:v>
                </c:pt>
                <c:pt idx="14569">
                  <c:v>43550.260416666664</c:v>
                </c:pt>
                <c:pt idx="14570">
                  <c:v>43550.270833333336</c:v>
                </c:pt>
                <c:pt idx="14571">
                  <c:v>43550.28125</c:v>
                </c:pt>
                <c:pt idx="14572">
                  <c:v>43550.291666666664</c:v>
                </c:pt>
                <c:pt idx="14573">
                  <c:v>43550.302083333336</c:v>
                </c:pt>
                <c:pt idx="14574">
                  <c:v>43550.3125</c:v>
                </c:pt>
                <c:pt idx="14575">
                  <c:v>43550.322916666664</c:v>
                </c:pt>
                <c:pt idx="14576">
                  <c:v>43550.333333333336</c:v>
                </c:pt>
                <c:pt idx="14577">
                  <c:v>43550.34375</c:v>
                </c:pt>
                <c:pt idx="14578">
                  <c:v>43550.354166666664</c:v>
                </c:pt>
                <c:pt idx="14579">
                  <c:v>43550.364583333336</c:v>
                </c:pt>
                <c:pt idx="14580">
                  <c:v>43550.375</c:v>
                </c:pt>
                <c:pt idx="14581">
                  <c:v>43550.385416666664</c:v>
                </c:pt>
                <c:pt idx="14582">
                  <c:v>43550.395833333336</c:v>
                </c:pt>
                <c:pt idx="14583">
                  <c:v>43550.40625</c:v>
                </c:pt>
                <c:pt idx="14584">
                  <c:v>43550.416666666664</c:v>
                </c:pt>
                <c:pt idx="14585">
                  <c:v>43550.427083333336</c:v>
                </c:pt>
                <c:pt idx="14586">
                  <c:v>43550.4375</c:v>
                </c:pt>
                <c:pt idx="14587">
                  <c:v>43550.447916666664</c:v>
                </c:pt>
                <c:pt idx="14588">
                  <c:v>43550.458333333336</c:v>
                </c:pt>
                <c:pt idx="14589">
                  <c:v>43550.46875</c:v>
                </c:pt>
                <c:pt idx="14590">
                  <c:v>43550.479166666664</c:v>
                </c:pt>
                <c:pt idx="14591">
                  <c:v>43550.489583333336</c:v>
                </c:pt>
                <c:pt idx="14592">
                  <c:v>43550.5</c:v>
                </c:pt>
                <c:pt idx="14593">
                  <c:v>43550.510416666664</c:v>
                </c:pt>
                <c:pt idx="14594">
                  <c:v>43550.520833333336</c:v>
                </c:pt>
                <c:pt idx="14595">
                  <c:v>43550.53125</c:v>
                </c:pt>
                <c:pt idx="14596">
                  <c:v>43550.541666666664</c:v>
                </c:pt>
                <c:pt idx="14597">
                  <c:v>43550.552083333336</c:v>
                </c:pt>
                <c:pt idx="14598">
                  <c:v>43550.5625</c:v>
                </c:pt>
                <c:pt idx="14599">
                  <c:v>43550.572916666664</c:v>
                </c:pt>
                <c:pt idx="14600">
                  <c:v>43550.583333333336</c:v>
                </c:pt>
                <c:pt idx="14601">
                  <c:v>43550.59375</c:v>
                </c:pt>
                <c:pt idx="14602">
                  <c:v>43550.604166666664</c:v>
                </c:pt>
                <c:pt idx="14603">
                  <c:v>43550.614583333336</c:v>
                </c:pt>
                <c:pt idx="14604">
                  <c:v>43550.625</c:v>
                </c:pt>
                <c:pt idx="14605">
                  <c:v>43550.635416666664</c:v>
                </c:pt>
                <c:pt idx="14606">
                  <c:v>43550.645833333336</c:v>
                </c:pt>
                <c:pt idx="14607">
                  <c:v>43550.65625</c:v>
                </c:pt>
                <c:pt idx="14608">
                  <c:v>43550.666666666664</c:v>
                </c:pt>
                <c:pt idx="14609">
                  <c:v>43550.677083333336</c:v>
                </c:pt>
                <c:pt idx="14610">
                  <c:v>43550.6875</c:v>
                </c:pt>
                <c:pt idx="14611">
                  <c:v>43550.697916666664</c:v>
                </c:pt>
                <c:pt idx="14612">
                  <c:v>43550.708333333336</c:v>
                </c:pt>
                <c:pt idx="14613">
                  <c:v>43550.71875</c:v>
                </c:pt>
                <c:pt idx="14614">
                  <c:v>43550.729166666664</c:v>
                </c:pt>
                <c:pt idx="14615">
                  <c:v>43550.739583333336</c:v>
                </c:pt>
                <c:pt idx="14616">
                  <c:v>43550.75</c:v>
                </c:pt>
                <c:pt idx="14617">
                  <c:v>43550.760416666664</c:v>
                </c:pt>
                <c:pt idx="14618">
                  <c:v>43550.770833333336</c:v>
                </c:pt>
                <c:pt idx="14619">
                  <c:v>43550.78125</c:v>
                </c:pt>
                <c:pt idx="14620">
                  <c:v>43550.791666666664</c:v>
                </c:pt>
                <c:pt idx="14621">
                  <c:v>43550.802083333336</c:v>
                </c:pt>
                <c:pt idx="14622">
                  <c:v>43550.8125</c:v>
                </c:pt>
                <c:pt idx="14623">
                  <c:v>43550.822916666664</c:v>
                </c:pt>
                <c:pt idx="14624">
                  <c:v>43550.833333333336</c:v>
                </c:pt>
                <c:pt idx="14625">
                  <c:v>43550.84375</c:v>
                </c:pt>
                <c:pt idx="14626">
                  <c:v>43550.854166666664</c:v>
                </c:pt>
                <c:pt idx="14627">
                  <c:v>43550.864583333336</c:v>
                </c:pt>
                <c:pt idx="14628">
                  <c:v>43550.875</c:v>
                </c:pt>
                <c:pt idx="14629">
                  <c:v>43550.885416666664</c:v>
                </c:pt>
                <c:pt idx="14630">
                  <c:v>43550.895833333336</c:v>
                </c:pt>
                <c:pt idx="14631">
                  <c:v>43550.90625</c:v>
                </c:pt>
                <c:pt idx="14632">
                  <c:v>43550.916666666664</c:v>
                </c:pt>
                <c:pt idx="14633">
                  <c:v>43550.927083333336</c:v>
                </c:pt>
                <c:pt idx="14634">
                  <c:v>43550.9375</c:v>
                </c:pt>
                <c:pt idx="14635">
                  <c:v>43550.947916666664</c:v>
                </c:pt>
                <c:pt idx="14636">
                  <c:v>43550.958333333336</c:v>
                </c:pt>
                <c:pt idx="14637">
                  <c:v>43550.96875</c:v>
                </c:pt>
                <c:pt idx="14638">
                  <c:v>43550.979166666664</c:v>
                </c:pt>
                <c:pt idx="14639">
                  <c:v>43550.989583333336</c:v>
                </c:pt>
                <c:pt idx="14640">
                  <c:v>43551</c:v>
                </c:pt>
                <c:pt idx="14641">
                  <c:v>43551.010416666664</c:v>
                </c:pt>
                <c:pt idx="14642">
                  <c:v>43551.020833333336</c:v>
                </c:pt>
                <c:pt idx="14643">
                  <c:v>43551.03125</c:v>
                </c:pt>
                <c:pt idx="14644">
                  <c:v>43551.041666666664</c:v>
                </c:pt>
                <c:pt idx="14645">
                  <c:v>43551.052083333336</c:v>
                </c:pt>
                <c:pt idx="14646">
                  <c:v>43551.0625</c:v>
                </c:pt>
                <c:pt idx="14647">
                  <c:v>43551.072916666664</c:v>
                </c:pt>
                <c:pt idx="14648">
                  <c:v>43551.083333333336</c:v>
                </c:pt>
                <c:pt idx="14649">
                  <c:v>43551.09375</c:v>
                </c:pt>
                <c:pt idx="14650">
                  <c:v>43551.104166666664</c:v>
                </c:pt>
                <c:pt idx="14651">
                  <c:v>43551.114583333336</c:v>
                </c:pt>
                <c:pt idx="14652">
                  <c:v>43551.125</c:v>
                </c:pt>
                <c:pt idx="14653">
                  <c:v>43551.135416666664</c:v>
                </c:pt>
                <c:pt idx="14654">
                  <c:v>43551.145833333336</c:v>
                </c:pt>
                <c:pt idx="14655">
                  <c:v>43551.15625</c:v>
                </c:pt>
                <c:pt idx="14656">
                  <c:v>43551.166666666664</c:v>
                </c:pt>
                <c:pt idx="14657">
                  <c:v>43551.177083333336</c:v>
                </c:pt>
                <c:pt idx="14658">
                  <c:v>43551.1875</c:v>
                </c:pt>
                <c:pt idx="14659">
                  <c:v>43551.197916666664</c:v>
                </c:pt>
                <c:pt idx="14660">
                  <c:v>43551.208333333336</c:v>
                </c:pt>
                <c:pt idx="14661">
                  <c:v>43551.21875</c:v>
                </c:pt>
                <c:pt idx="14662">
                  <c:v>43551.229166666664</c:v>
                </c:pt>
                <c:pt idx="14663">
                  <c:v>43551.239583333336</c:v>
                </c:pt>
                <c:pt idx="14664">
                  <c:v>43551.25</c:v>
                </c:pt>
                <c:pt idx="14665">
                  <c:v>43551.260416666664</c:v>
                </c:pt>
                <c:pt idx="14666">
                  <c:v>43551.270833333336</c:v>
                </c:pt>
                <c:pt idx="14667">
                  <c:v>43551.28125</c:v>
                </c:pt>
                <c:pt idx="14668">
                  <c:v>43551.291666666664</c:v>
                </c:pt>
                <c:pt idx="14669">
                  <c:v>43551.302083333336</c:v>
                </c:pt>
                <c:pt idx="14670">
                  <c:v>43551.3125</c:v>
                </c:pt>
                <c:pt idx="14671">
                  <c:v>43551.322916666664</c:v>
                </c:pt>
                <c:pt idx="14672">
                  <c:v>43551.333333333336</c:v>
                </c:pt>
                <c:pt idx="14673">
                  <c:v>43551.34375</c:v>
                </c:pt>
                <c:pt idx="14674">
                  <c:v>43551.354166666664</c:v>
                </c:pt>
                <c:pt idx="14675">
                  <c:v>43551.364583333336</c:v>
                </c:pt>
                <c:pt idx="14676">
                  <c:v>43551.375</c:v>
                </c:pt>
                <c:pt idx="14677">
                  <c:v>43551.385416666664</c:v>
                </c:pt>
                <c:pt idx="14678">
                  <c:v>43551.395833333336</c:v>
                </c:pt>
                <c:pt idx="14679">
                  <c:v>43551.40625</c:v>
                </c:pt>
                <c:pt idx="14680">
                  <c:v>43551.416666666664</c:v>
                </c:pt>
                <c:pt idx="14681">
                  <c:v>43551.427083333336</c:v>
                </c:pt>
                <c:pt idx="14682">
                  <c:v>43551.4375</c:v>
                </c:pt>
                <c:pt idx="14683">
                  <c:v>43551.447916666664</c:v>
                </c:pt>
                <c:pt idx="14684">
                  <c:v>43551.458333333336</c:v>
                </c:pt>
                <c:pt idx="14685">
                  <c:v>43551.46875</c:v>
                </c:pt>
                <c:pt idx="14686">
                  <c:v>43551.479166666664</c:v>
                </c:pt>
                <c:pt idx="14687">
                  <c:v>43551.489583333336</c:v>
                </c:pt>
                <c:pt idx="14688">
                  <c:v>43551.5</c:v>
                </c:pt>
                <c:pt idx="14689">
                  <c:v>43551.510416666664</c:v>
                </c:pt>
                <c:pt idx="14690">
                  <c:v>43551.520833333336</c:v>
                </c:pt>
                <c:pt idx="14691">
                  <c:v>43551.53125</c:v>
                </c:pt>
                <c:pt idx="14692">
                  <c:v>43551.541666666664</c:v>
                </c:pt>
                <c:pt idx="14693">
                  <c:v>43551.552083333336</c:v>
                </c:pt>
                <c:pt idx="14694">
                  <c:v>43551.5625</c:v>
                </c:pt>
                <c:pt idx="14695">
                  <c:v>43551.572916666664</c:v>
                </c:pt>
                <c:pt idx="14696">
                  <c:v>43551.583333333336</c:v>
                </c:pt>
                <c:pt idx="14697">
                  <c:v>43551.59375</c:v>
                </c:pt>
                <c:pt idx="14698">
                  <c:v>43551.604166666664</c:v>
                </c:pt>
                <c:pt idx="14699">
                  <c:v>43551.614583333336</c:v>
                </c:pt>
                <c:pt idx="14700">
                  <c:v>43551.625</c:v>
                </c:pt>
                <c:pt idx="14701">
                  <c:v>43551.635416666664</c:v>
                </c:pt>
                <c:pt idx="14702">
                  <c:v>43551.645833333336</c:v>
                </c:pt>
                <c:pt idx="14703">
                  <c:v>43551.65625</c:v>
                </c:pt>
                <c:pt idx="14704">
                  <c:v>43551.666666666664</c:v>
                </c:pt>
                <c:pt idx="14705">
                  <c:v>43551.677083333336</c:v>
                </c:pt>
                <c:pt idx="14706">
                  <c:v>43551.6875</c:v>
                </c:pt>
                <c:pt idx="14707">
                  <c:v>43551.697916666664</c:v>
                </c:pt>
                <c:pt idx="14708">
                  <c:v>43551.708333333336</c:v>
                </c:pt>
                <c:pt idx="14709">
                  <c:v>43551.71875</c:v>
                </c:pt>
                <c:pt idx="14710">
                  <c:v>43551.729166666664</c:v>
                </c:pt>
                <c:pt idx="14711">
                  <c:v>43551.739583333336</c:v>
                </c:pt>
                <c:pt idx="14712">
                  <c:v>43551.75</c:v>
                </c:pt>
                <c:pt idx="14713">
                  <c:v>43551.760416666664</c:v>
                </c:pt>
                <c:pt idx="14714">
                  <c:v>43551.770833333336</c:v>
                </c:pt>
                <c:pt idx="14715">
                  <c:v>43551.78125</c:v>
                </c:pt>
                <c:pt idx="14716">
                  <c:v>43551.791666666664</c:v>
                </c:pt>
                <c:pt idx="14717">
                  <c:v>43551.802083333336</c:v>
                </c:pt>
                <c:pt idx="14718">
                  <c:v>43551.8125</c:v>
                </c:pt>
                <c:pt idx="14719">
                  <c:v>43551.822916666664</c:v>
                </c:pt>
                <c:pt idx="14720">
                  <c:v>43551.833333333336</c:v>
                </c:pt>
                <c:pt idx="14721">
                  <c:v>43551.84375</c:v>
                </c:pt>
                <c:pt idx="14722">
                  <c:v>43551.854166666664</c:v>
                </c:pt>
                <c:pt idx="14723">
                  <c:v>43551.864583333336</c:v>
                </c:pt>
                <c:pt idx="14724">
                  <c:v>43551.875</c:v>
                </c:pt>
                <c:pt idx="14725">
                  <c:v>43551.885416666664</c:v>
                </c:pt>
                <c:pt idx="14726">
                  <c:v>43551.895833333336</c:v>
                </c:pt>
                <c:pt idx="14727">
                  <c:v>43551.90625</c:v>
                </c:pt>
                <c:pt idx="14728">
                  <c:v>43551.916666666664</c:v>
                </c:pt>
                <c:pt idx="14729">
                  <c:v>43551.927083333336</c:v>
                </c:pt>
                <c:pt idx="14730">
                  <c:v>43551.9375</c:v>
                </c:pt>
                <c:pt idx="14731">
                  <c:v>43551.947916666664</c:v>
                </c:pt>
                <c:pt idx="14732">
                  <c:v>43551.958333333336</c:v>
                </c:pt>
                <c:pt idx="14733">
                  <c:v>43551.96875</c:v>
                </c:pt>
                <c:pt idx="14734">
                  <c:v>43551.979166666664</c:v>
                </c:pt>
                <c:pt idx="14735">
                  <c:v>43551.989583333336</c:v>
                </c:pt>
                <c:pt idx="14736">
                  <c:v>43552</c:v>
                </c:pt>
                <c:pt idx="14737">
                  <c:v>43552.010416666664</c:v>
                </c:pt>
                <c:pt idx="14738">
                  <c:v>43552.020833333336</c:v>
                </c:pt>
                <c:pt idx="14739">
                  <c:v>43552.03125</c:v>
                </c:pt>
                <c:pt idx="14740">
                  <c:v>43552.041666666664</c:v>
                </c:pt>
                <c:pt idx="14741">
                  <c:v>43552.052083333336</c:v>
                </c:pt>
                <c:pt idx="14742">
                  <c:v>43552.0625</c:v>
                </c:pt>
                <c:pt idx="14743">
                  <c:v>43552.072916666664</c:v>
                </c:pt>
                <c:pt idx="14744">
                  <c:v>43552.083333333336</c:v>
                </c:pt>
                <c:pt idx="14745">
                  <c:v>43552.09375</c:v>
                </c:pt>
                <c:pt idx="14746">
                  <c:v>43552.104166666664</c:v>
                </c:pt>
                <c:pt idx="14747">
                  <c:v>43552.114583333336</c:v>
                </c:pt>
                <c:pt idx="14748">
                  <c:v>43552.125</c:v>
                </c:pt>
                <c:pt idx="14749">
                  <c:v>43552.135416666664</c:v>
                </c:pt>
                <c:pt idx="14750">
                  <c:v>43552.145833333336</c:v>
                </c:pt>
                <c:pt idx="14751">
                  <c:v>43552.15625</c:v>
                </c:pt>
                <c:pt idx="14752">
                  <c:v>43552.166666666664</c:v>
                </c:pt>
                <c:pt idx="14753">
                  <c:v>43552.177083333336</c:v>
                </c:pt>
                <c:pt idx="14754">
                  <c:v>43552.1875</c:v>
                </c:pt>
                <c:pt idx="14755">
                  <c:v>43552.197916666664</c:v>
                </c:pt>
                <c:pt idx="14756">
                  <c:v>43552.208333333336</c:v>
                </c:pt>
                <c:pt idx="14757">
                  <c:v>43552.21875</c:v>
                </c:pt>
                <c:pt idx="14758">
                  <c:v>43552.229166666664</c:v>
                </c:pt>
                <c:pt idx="14759">
                  <c:v>43552.239583333336</c:v>
                </c:pt>
                <c:pt idx="14760">
                  <c:v>43552.25</c:v>
                </c:pt>
                <c:pt idx="14761">
                  <c:v>43552.260416666664</c:v>
                </c:pt>
                <c:pt idx="14762">
                  <c:v>43552.270833333336</c:v>
                </c:pt>
                <c:pt idx="14763">
                  <c:v>43552.28125</c:v>
                </c:pt>
                <c:pt idx="14764">
                  <c:v>43552.291666666664</c:v>
                </c:pt>
                <c:pt idx="14765">
                  <c:v>43552.302083333336</c:v>
                </c:pt>
                <c:pt idx="14766">
                  <c:v>43552.3125</c:v>
                </c:pt>
                <c:pt idx="14767">
                  <c:v>43552.322916666664</c:v>
                </c:pt>
                <c:pt idx="14768">
                  <c:v>43552.333333333336</c:v>
                </c:pt>
                <c:pt idx="14769">
                  <c:v>43552.34375</c:v>
                </c:pt>
                <c:pt idx="14770">
                  <c:v>43552.354166666664</c:v>
                </c:pt>
                <c:pt idx="14771">
                  <c:v>43552.364583333336</c:v>
                </c:pt>
                <c:pt idx="14772">
                  <c:v>43552.375</c:v>
                </c:pt>
                <c:pt idx="14773">
                  <c:v>43552.385416666664</c:v>
                </c:pt>
                <c:pt idx="14774">
                  <c:v>43552.395833333336</c:v>
                </c:pt>
                <c:pt idx="14775">
                  <c:v>43552.40625</c:v>
                </c:pt>
                <c:pt idx="14776">
                  <c:v>43552.416666666664</c:v>
                </c:pt>
                <c:pt idx="14777">
                  <c:v>43552.427083333336</c:v>
                </c:pt>
                <c:pt idx="14778">
                  <c:v>43552.4375</c:v>
                </c:pt>
                <c:pt idx="14779">
                  <c:v>43552.447916666664</c:v>
                </c:pt>
                <c:pt idx="14780">
                  <c:v>43552.458333333336</c:v>
                </c:pt>
                <c:pt idx="14781">
                  <c:v>43552.46875</c:v>
                </c:pt>
                <c:pt idx="14782">
                  <c:v>43552.479166666664</c:v>
                </c:pt>
                <c:pt idx="14783">
                  <c:v>43552.489583333336</c:v>
                </c:pt>
                <c:pt idx="14784">
                  <c:v>43552.5</c:v>
                </c:pt>
                <c:pt idx="14785">
                  <c:v>43552.510416666664</c:v>
                </c:pt>
                <c:pt idx="14786">
                  <c:v>43552.520833333336</c:v>
                </c:pt>
                <c:pt idx="14787">
                  <c:v>43552.53125</c:v>
                </c:pt>
                <c:pt idx="14788">
                  <c:v>43552.541666666664</c:v>
                </c:pt>
                <c:pt idx="14789">
                  <c:v>43552.552083333336</c:v>
                </c:pt>
                <c:pt idx="14790">
                  <c:v>43552.5625</c:v>
                </c:pt>
                <c:pt idx="14791">
                  <c:v>43552.572916666664</c:v>
                </c:pt>
                <c:pt idx="14792">
                  <c:v>43552.583333333336</c:v>
                </c:pt>
                <c:pt idx="14793">
                  <c:v>43552.59375</c:v>
                </c:pt>
                <c:pt idx="14794">
                  <c:v>43552.604166666664</c:v>
                </c:pt>
                <c:pt idx="14795">
                  <c:v>43552.614583333336</c:v>
                </c:pt>
                <c:pt idx="14796">
                  <c:v>43552.625</c:v>
                </c:pt>
                <c:pt idx="14797">
                  <c:v>43552.635416666664</c:v>
                </c:pt>
                <c:pt idx="14798">
                  <c:v>43552.645833333336</c:v>
                </c:pt>
                <c:pt idx="14799">
                  <c:v>43552.65625</c:v>
                </c:pt>
                <c:pt idx="14800">
                  <c:v>43552.666666666664</c:v>
                </c:pt>
                <c:pt idx="14801">
                  <c:v>43552.677083333336</c:v>
                </c:pt>
                <c:pt idx="14802">
                  <c:v>43552.6875</c:v>
                </c:pt>
                <c:pt idx="14803">
                  <c:v>43552.697916666664</c:v>
                </c:pt>
                <c:pt idx="14804">
                  <c:v>43552.708333333336</c:v>
                </c:pt>
                <c:pt idx="14805">
                  <c:v>43552.71875</c:v>
                </c:pt>
                <c:pt idx="14806">
                  <c:v>43552.729166666664</c:v>
                </c:pt>
                <c:pt idx="14807">
                  <c:v>43552.739583333336</c:v>
                </c:pt>
                <c:pt idx="14808">
                  <c:v>43552.75</c:v>
                </c:pt>
                <c:pt idx="14809">
                  <c:v>43552.760416666664</c:v>
                </c:pt>
                <c:pt idx="14810">
                  <c:v>43552.770833333336</c:v>
                </c:pt>
                <c:pt idx="14811">
                  <c:v>43552.78125</c:v>
                </c:pt>
                <c:pt idx="14812">
                  <c:v>43552.791666666664</c:v>
                </c:pt>
                <c:pt idx="14813">
                  <c:v>43552.802083333336</c:v>
                </c:pt>
                <c:pt idx="14814">
                  <c:v>43552.8125</c:v>
                </c:pt>
                <c:pt idx="14815">
                  <c:v>43552.822916666664</c:v>
                </c:pt>
                <c:pt idx="14816">
                  <c:v>43552.833333333336</c:v>
                </c:pt>
                <c:pt idx="14817">
                  <c:v>43552.84375</c:v>
                </c:pt>
                <c:pt idx="14818">
                  <c:v>43552.854166666664</c:v>
                </c:pt>
                <c:pt idx="14819">
                  <c:v>43552.864583333336</c:v>
                </c:pt>
                <c:pt idx="14820">
                  <c:v>43552.875</c:v>
                </c:pt>
                <c:pt idx="14821">
                  <c:v>43552.885416666664</c:v>
                </c:pt>
                <c:pt idx="14822">
                  <c:v>43552.895833333336</c:v>
                </c:pt>
                <c:pt idx="14823">
                  <c:v>43552.90625</c:v>
                </c:pt>
                <c:pt idx="14824">
                  <c:v>43552.916666666664</c:v>
                </c:pt>
                <c:pt idx="14825">
                  <c:v>43552.927083333336</c:v>
                </c:pt>
                <c:pt idx="14826">
                  <c:v>43552.9375</c:v>
                </c:pt>
                <c:pt idx="14827">
                  <c:v>43552.947916666664</c:v>
                </c:pt>
                <c:pt idx="14828">
                  <c:v>43552.958333333336</c:v>
                </c:pt>
                <c:pt idx="14829">
                  <c:v>43552.96875</c:v>
                </c:pt>
                <c:pt idx="14830">
                  <c:v>43552.979166666664</c:v>
                </c:pt>
                <c:pt idx="14831">
                  <c:v>43552.989583333336</c:v>
                </c:pt>
                <c:pt idx="14832">
                  <c:v>43553</c:v>
                </c:pt>
                <c:pt idx="14833">
                  <c:v>43553.010416666664</c:v>
                </c:pt>
                <c:pt idx="14834">
                  <c:v>43553.020833333336</c:v>
                </c:pt>
                <c:pt idx="14835">
                  <c:v>43553.03125</c:v>
                </c:pt>
                <c:pt idx="14836">
                  <c:v>43553.041666666664</c:v>
                </c:pt>
                <c:pt idx="14837">
                  <c:v>43553.052083333336</c:v>
                </c:pt>
                <c:pt idx="14838">
                  <c:v>43553.0625</c:v>
                </c:pt>
                <c:pt idx="14839">
                  <c:v>43553.072916666664</c:v>
                </c:pt>
                <c:pt idx="14840">
                  <c:v>43553.083333333336</c:v>
                </c:pt>
                <c:pt idx="14841">
                  <c:v>43553.09375</c:v>
                </c:pt>
                <c:pt idx="14842">
                  <c:v>43553.104166666664</c:v>
                </c:pt>
                <c:pt idx="14843">
                  <c:v>43553.114583333336</c:v>
                </c:pt>
                <c:pt idx="14844">
                  <c:v>43553.125</c:v>
                </c:pt>
                <c:pt idx="14845">
                  <c:v>43553.135416666664</c:v>
                </c:pt>
                <c:pt idx="14846">
                  <c:v>43553.145833333336</c:v>
                </c:pt>
                <c:pt idx="14847">
                  <c:v>43553.15625</c:v>
                </c:pt>
                <c:pt idx="14848">
                  <c:v>43553.166666666664</c:v>
                </c:pt>
                <c:pt idx="14849">
                  <c:v>43553.177083333336</c:v>
                </c:pt>
                <c:pt idx="14850">
                  <c:v>43553.1875</c:v>
                </c:pt>
                <c:pt idx="14851">
                  <c:v>43553.197916666664</c:v>
                </c:pt>
                <c:pt idx="14852">
                  <c:v>43553.208333333336</c:v>
                </c:pt>
                <c:pt idx="14853">
                  <c:v>43553.21875</c:v>
                </c:pt>
                <c:pt idx="14854">
                  <c:v>43553.229166666664</c:v>
                </c:pt>
                <c:pt idx="14855">
                  <c:v>43553.239583333336</c:v>
                </c:pt>
                <c:pt idx="14856">
                  <c:v>43553.25</c:v>
                </c:pt>
                <c:pt idx="14857">
                  <c:v>43553.260416666664</c:v>
                </c:pt>
                <c:pt idx="14858">
                  <c:v>43553.270833333336</c:v>
                </c:pt>
                <c:pt idx="14859">
                  <c:v>43553.28125</c:v>
                </c:pt>
                <c:pt idx="14860">
                  <c:v>43553.291666666664</c:v>
                </c:pt>
                <c:pt idx="14861">
                  <c:v>43553.302083333336</c:v>
                </c:pt>
                <c:pt idx="14862">
                  <c:v>43553.3125</c:v>
                </c:pt>
                <c:pt idx="14863">
                  <c:v>43553.322916666664</c:v>
                </c:pt>
                <c:pt idx="14864">
                  <c:v>43553.333333333336</c:v>
                </c:pt>
                <c:pt idx="14865">
                  <c:v>43553.34375</c:v>
                </c:pt>
                <c:pt idx="14866">
                  <c:v>43553.354166666664</c:v>
                </c:pt>
                <c:pt idx="14867">
                  <c:v>43553.364583333336</c:v>
                </c:pt>
                <c:pt idx="14868">
                  <c:v>43553.375</c:v>
                </c:pt>
                <c:pt idx="14869">
                  <c:v>43553.385416666664</c:v>
                </c:pt>
                <c:pt idx="14870">
                  <c:v>43553.395833333336</c:v>
                </c:pt>
                <c:pt idx="14871">
                  <c:v>43553.40625</c:v>
                </c:pt>
                <c:pt idx="14872">
                  <c:v>43553.416666666664</c:v>
                </c:pt>
                <c:pt idx="14873">
                  <c:v>43553.427083333336</c:v>
                </c:pt>
                <c:pt idx="14874">
                  <c:v>43553.4375</c:v>
                </c:pt>
                <c:pt idx="14875">
                  <c:v>43553.447916666664</c:v>
                </c:pt>
                <c:pt idx="14876">
                  <c:v>43553.458333333336</c:v>
                </c:pt>
                <c:pt idx="14877">
                  <c:v>43553.46875</c:v>
                </c:pt>
                <c:pt idx="14878">
                  <c:v>43553.479166666664</c:v>
                </c:pt>
                <c:pt idx="14879">
                  <c:v>43553.489583333336</c:v>
                </c:pt>
                <c:pt idx="14880">
                  <c:v>43553.5</c:v>
                </c:pt>
                <c:pt idx="14881">
                  <c:v>43553.510416666664</c:v>
                </c:pt>
                <c:pt idx="14882">
                  <c:v>43553.520833333336</c:v>
                </c:pt>
                <c:pt idx="14883">
                  <c:v>43553.53125</c:v>
                </c:pt>
                <c:pt idx="14884">
                  <c:v>43553.541666666664</c:v>
                </c:pt>
                <c:pt idx="14885">
                  <c:v>43553.552083333336</c:v>
                </c:pt>
                <c:pt idx="14886">
                  <c:v>43553.5625</c:v>
                </c:pt>
                <c:pt idx="14887">
                  <c:v>43553.572916666664</c:v>
                </c:pt>
                <c:pt idx="14888">
                  <c:v>43553.583333333336</c:v>
                </c:pt>
                <c:pt idx="14889">
                  <c:v>43553.59375</c:v>
                </c:pt>
                <c:pt idx="14890">
                  <c:v>43553.604166666664</c:v>
                </c:pt>
                <c:pt idx="14891">
                  <c:v>43553.614583333336</c:v>
                </c:pt>
                <c:pt idx="14892">
                  <c:v>43553.625</c:v>
                </c:pt>
                <c:pt idx="14893">
                  <c:v>43553.635416666664</c:v>
                </c:pt>
                <c:pt idx="14894">
                  <c:v>43553.645833333336</c:v>
                </c:pt>
                <c:pt idx="14895">
                  <c:v>43553.65625</c:v>
                </c:pt>
                <c:pt idx="14896">
                  <c:v>43553.666666666664</c:v>
                </c:pt>
                <c:pt idx="14897">
                  <c:v>43553.677083333336</c:v>
                </c:pt>
                <c:pt idx="14898">
                  <c:v>43553.6875</c:v>
                </c:pt>
                <c:pt idx="14899">
                  <c:v>43553.697916666664</c:v>
                </c:pt>
                <c:pt idx="14900">
                  <c:v>43553.708333333336</c:v>
                </c:pt>
                <c:pt idx="14901">
                  <c:v>43553.71875</c:v>
                </c:pt>
                <c:pt idx="14902">
                  <c:v>43553.729166666664</c:v>
                </c:pt>
                <c:pt idx="14903">
                  <c:v>43553.739583333336</c:v>
                </c:pt>
                <c:pt idx="14904">
                  <c:v>43553.75</c:v>
                </c:pt>
                <c:pt idx="14905">
                  <c:v>43553.760416666664</c:v>
                </c:pt>
                <c:pt idx="14906">
                  <c:v>43553.770833333336</c:v>
                </c:pt>
                <c:pt idx="14907">
                  <c:v>43553.78125</c:v>
                </c:pt>
                <c:pt idx="14908">
                  <c:v>43553.791666666664</c:v>
                </c:pt>
                <c:pt idx="14909">
                  <c:v>43553.802083333336</c:v>
                </c:pt>
                <c:pt idx="14910">
                  <c:v>43553.8125</c:v>
                </c:pt>
                <c:pt idx="14911">
                  <c:v>43553.822916666664</c:v>
                </c:pt>
                <c:pt idx="14912">
                  <c:v>43553.833333333336</c:v>
                </c:pt>
                <c:pt idx="14913">
                  <c:v>43553.84375</c:v>
                </c:pt>
                <c:pt idx="14914">
                  <c:v>43553.854166666664</c:v>
                </c:pt>
                <c:pt idx="14915">
                  <c:v>43553.864583333336</c:v>
                </c:pt>
                <c:pt idx="14916">
                  <c:v>43553.875</c:v>
                </c:pt>
                <c:pt idx="14917">
                  <c:v>43553.885416666664</c:v>
                </c:pt>
                <c:pt idx="14918">
                  <c:v>43553.895833333336</c:v>
                </c:pt>
                <c:pt idx="14919">
                  <c:v>43553.90625</c:v>
                </c:pt>
                <c:pt idx="14920">
                  <c:v>43553.916666666664</c:v>
                </c:pt>
                <c:pt idx="14921">
                  <c:v>43553.927083333336</c:v>
                </c:pt>
                <c:pt idx="14922">
                  <c:v>43553.9375</c:v>
                </c:pt>
                <c:pt idx="14923">
                  <c:v>43553.947916666664</c:v>
                </c:pt>
                <c:pt idx="14924">
                  <c:v>43553.958333333336</c:v>
                </c:pt>
                <c:pt idx="14925">
                  <c:v>43553.96875</c:v>
                </c:pt>
                <c:pt idx="14926">
                  <c:v>43553.979166666664</c:v>
                </c:pt>
                <c:pt idx="14927">
                  <c:v>43553.989583333336</c:v>
                </c:pt>
                <c:pt idx="14928">
                  <c:v>43554</c:v>
                </c:pt>
                <c:pt idx="14929">
                  <c:v>43554.010416666664</c:v>
                </c:pt>
                <c:pt idx="14930">
                  <c:v>43554.020833333336</c:v>
                </c:pt>
                <c:pt idx="14931">
                  <c:v>43554.03125</c:v>
                </c:pt>
                <c:pt idx="14932">
                  <c:v>43554.041666666664</c:v>
                </c:pt>
                <c:pt idx="14933">
                  <c:v>43554.052083333336</c:v>
                </c:pt>
                <c:pt idx="14934">
                  <c:v>43554.0625</c:v>
                </c:pt>
                <c:pt idx="14935">
                  <c:v>43554.072916666664</c:v>
                </c:pt>
                <c:pt idx="14936">
                  <c:v>43554.083333333336</c:v>
                </c:pt>
                <c:pt idx="14937">
                  <c:v>43554.09375</c:v>
                </c:pt>
                <c:pt idx="14938">
                  <c:v>43554.104166666664</c:v>
                </c:pt>
                <c:pt idx="14939">
                  <c:v>43554.114583333336</c:v>
                </c:pt>
                <c:pt idx="14940">
                  <c:v>43554.125</c:v>
                </c:pt>
                <c:pt idx="14941">
                  <c:v>43554.135416666664</c:v>
                </c:pt>
                <c:pt idx="14942">
                  <c:v>43554.145833333336</c:v>
                </c:pt>
                <c:pt idx="14943">
                  <c:v>43554.15625</c:v>
                </c:pt>
                <c:pt idx="14944">
                  <c:v>43554.166666666664</c:v>
                </c:pt>
                <c:pt idx="14945">
                  <c:v>43554.177083333336</c:v>
                </c:pt>
                <c:pt idx="14946">
                  <c:v>43554.1875</c:v>
                </c:pt>
                <c:pt idx="14947">
                  <c:v>43554.197916666664</c:v>
                </c:pt>
                <c:pt idx="14948">
                  <c:v>43554.208333333336</c:v>
                </c:pt>
                <c:pt idx="14949">
                  <c:v>43554.21875</c:v>
                </c:pt>
                <c:pt idx="14950">
                  <c:v>43554.229166666664</c:v>
                </c:pt>
                <c:pt idx="14951">
                  <c:v>43554.239583333336</c:v>
                </c:pt>
                <c:pt idx="14952">
                  <c:v>43554.25</c:v>
                </c:pt>
                <c:pt idx="14953">
                  <c:v>43554.260416666664</c:v>
                </c:pt>
                <c:pt idx="14954">
                  <c:v>43554.270833333336</c:v>
                </c:pt>
                <c:pt idx="14955">
                  <c:v>43554.28125</c:v>
                </c:pt>
                <c:pt idx="14956">
                  <c:v>43554.291666666664</c:v>
                </c:pt>
                <c:pt idx="14957">
                  <c:v>43554.302083333336</c:v>
                </c:pt>
                <c:pt idx="14958">
                  <c:v>43554.3125</c:v>
                </c:pt>
                <c:pt idx="14959">
                  <c:v>43554.322916666664</c:v>
                </c:pt>
                <c:pt idx="14960">
                  <c:v>43554.333333333336</c:v>
                </c:pt>
                <c:pt idx="14961">
                  <c:v>43554.34375</c:v>
                </c:pt>
                <c:pt idx="14962">
                  <c:v>43554.354166666664</c:v>
                </c:pt>
                <c:pt idx="14963">
                  <c:v>43554.364583333336</c:v>
                </c:pt>
                <c:pt idx="14964">
                  <c:v>43554.375</c:v>
                </c:pt>
                <c:pt idx="14965">
                  <c:v>43554.385416666664</c:v>
                </c:pt>
                <c:pt idx="14966">
                  <c:v>43554.395833333336</c:v>
                </c:pt>
                <c:pt idx="14967">
                  <c:v>43554.40625</c:v>
                </c:pt>
                <c:pt idx="14968">
                  <c:v>43554.416666666664</c:v>
                </c:pt>
                <c:pt idx="14969">
                  <c:v>43554.427083333336</c:v>
                </c:pt>
                <c:pt idx="14970">
                  <c:v>43554.4375</c:v>
                </c:pt>
                <c:pt idx="14971">
                  <c:v>43554.447916666664</c:v>
                </c:pt>
                <c:pt idx="14972">
                  <c:v>43554.458333333336</c:v>
                </c:pt>
                <c:pt idx="14973">
                  <c:v>43554.46875</c:v>
                </c:pt>
                <c:pt idx="14974">
                  <c:v>43554.479166666664</c:v>
                </c:pt>
                <c:pt idx="14975">
                  <c:v>43554.489583333336</c:v>
                </c:pt>
                <c:pt idx="14976">
                  <c:v>43554.5</c:v>
                </c:pt>
                <c:pt idx="14977">
                  <c:v>43554.510416666664</c:v>
                </c:pt>
                <c:pt idx="14978">
                  <c:v>43554.520833333336</c:v>
                </c:pt>
                <c:pt idx="14979">
                  <c:v>43554.53125</c:v>
                </c:pt>
                <c:pt idx="14980">
                  <c:v>43554.541666666664</c:v>
                </c:pt>
                <c:pt idx="14981">
                  <c:v>43554.552083333336</c:v>
                </c:pt>
                <c:pt idx="14982">
                  <c:v>43554.5625</c:v>
                </c:pt>
                <c:pt idx="14983">
                  <c:v>43554.572916666664</c:v>
                </c:pt>
                <c:pt idx="14984">
                  <c:v>43554.583333333336</c:v>
                </c:pt>
                <c:pt idx="14985">
                  <c:v>43554.59375</c:v>
                </c:pt>
                <c:pt idx="14986">
                  <c:v>43554.604166666664</c:v>
                </c:pt>
                <c:pt idx="14987">
                  <c:v>43554.614583333336</c:v>
                </c:pt>
                <c:pt idx="14988">
                  <c:v>43554.625</c:v>
                </c:pt>
                <c:pt idx="14989">
                  <c:v>43554.635416666664</c:v>
                </c:pt>
                <c:pt idx="14990">
                  <c:v>43554.645833333336</c:v>
                </c:pt>
                <c:pt idx="14991">
                  <c:v>43554.65625</c:v>
                </c:pt>
                <c:pt idx="14992">
                  <c:v>43554.666666666664</c:v>
                </c:pt>
                <c:pt idx="14993">
                  <c:v>43554.677083333336</c:v>
                </c:pt>
                <c:pt idx="14994">
                  <c:v>43554.6875</c:v>
                </c:pt>
                <c:pt idx="14995">
                  <c:v>43554.697916666664</c:v>
                </c:pt>
                <c:pt idx="14996">
                  <c:v>43554.708333333336</c:v>
                </c:pt>
                <c:pt idx="14997">
                  <c:v>43554.71875</c:v>
                </c:pt>
                <c:pt idx="14998">
                  <c:v>43554.729166666664</c:v>
                </c:pt>
                <c:pt idx="14999">
                  <c:v>43554.739583333336</c:v>
                </c:pt>
                <c:pt idx="15000">
                  <c:v>43554.75</c:v>
                </c:pt>
                <c:pt idx="15001">
                  <c:v>43554.760416666664</c:v>
                </c:pt>
                <c:pt idx="15002">
                  <c:v>43554.770833333336</c:v>
                </c:pt>
                <c:pt idx="15003">
                  <c:v>43554.78125</c:v>
                </c:pt>
                <c:pt idx="15004">
                  <c:v>43554.791666666664</c:v>
                </c:pt>
                <c:pt idx="15005">
                  <c:v>43554.802083333336</c:v>
                </c:pt>
                <c:pt idx="15006">
                  <c:v>43554.8125</c:v>
                </c:pt>
                <c:pt idx="15007">
                  <c:v>43554.822916666664</c:v>
                </c:pt>
                <c:pt idx="15008">
                  <c:v>43554.833333333336</c:v>
                </c:pt>
                <c:pt idx="15009">
                  <c:v>43554.84375</c:v>
                </c:pt>
                <c:pt idx="15010">
                  <c:v>43554.854166666664</c:v>
                </c:pt>
                <c:pt idx="15011">
                  <c:v>43554.864583333336</c:v>
                </c:pt>
                <c:pt idx="15012">
                  <c:v>43554.875</c:v>
                </c:pt>
                <c:pt idx="15013">
                  <c:v>43554.885416666664</c:v>
                </c:pt>
                <c:pt idx="15014">
                  <c:v>43554.895833333336</c:v>
                </c:pt>
                <c:pt idx="15015">
                  <c:v>43554.90625</c:v>
                </c:pt>
                <c:pt idx="15016">
                  <c:v>43554.916666666664</c:v>
                </c:pt>
                <c:pt idx="15017">
                  <c:v>43554.927083333336</c:v>
                </c:pt>
                <c:pt idx="15018">
                  <c:v>43554.9375</c:v>
                </c:pt>
                <c:pt idx="15019">
                  <c:v>43554.947916666664</c:v>
                </c:pt>
                <c:pt idx="15020">
                  <c:v>43554.958333333336</c:v>
                </c:pt>
                <c:pt idx="15021">
                  <c:v>43554.96875</c:v>
                </c:pt>
                <c:pt idx="15022">
                  <c:v>43554.979166666664</c:v>
                </c:pt>
                <c:pt idx="15023">
                  <c:v>43554.989583333336</c:v>
                </c:pt>
                <c:pt idx="15024">
                  <c:v>43555</c:v>
                </c:pt>
                <c:pt idx="15025">
                  <c:v>43555.010416666664</c:v>
                </c:pt>
                <c:pt idx="15026">
                  <c:v>43555.020833333336</c:v>
                </c:pt>
                <c:pt idx="15027">
                  <c:v>43555.03125</c:v>
                </c:pt>
                <c:pt idx="15028">
                  <c:v>43555.041666666664</c:v>
                </c:pt>
                <c:pt idx="15029">
                  <c:v>43555.052083333336</c:v>
                </c:pt>
                <c:pt idx="15030">
                  <c:v>43555.0625</c:v>
                </c:pt>
                <c:pt idx="15031">
                  <c:v>43555.072916666664</c:v>
                </c:pt>
                <c:pt idx="15032">
                  <c:v>43555.083333333336</c:v>
                </c:pt>
                <c:pt idx="15033">
                  <c:v>43555.09375</c:v>
                </c:pt>
                <c:pt idx="15034">
                  <c:v>43555.104166666664</c:v>
                </c:pt>
                <c:pt idx="15035">
                  <c:v>43555.114583333336</c:v>
                </c:pt>
                <c:pt idx="15036">
                  <c:v>43555.125</c:v>
                </c:pt>
                <c:pt idx="15037">
                  <c:v>43555.135416666664</c:v>
                </c:pt>
                <c:pt idx="15038">
                  <c:v>43555.145833333336</c:v>
                </c:pt>
                <c:pt idx="15039">
                  <c:v>43555.15625</c:v>
                </c:pt>
                <c:pt idx="15040">
                  <c:v>43555.166666666664</c:v>
                </c:pt>
                <c:pt idx="15041">
                  <c:v>43555.177083333336</c:v>
                </c:pt>
                <c:pt idx="15042">
                  <c:v>43555.1875</c:v>
                </c:pt>
                <c:pt idx="15043">
                  <c:v>43555.197916666664</c:v>
                </c:pt>
                <c:pt idx="15044">
                  <c:v>43555.208333333336</c:v>
                </c:pt>
                <c:pt idx="15045">
                  <c:v>43555.21875</c:v>
                </c:pt>
                <c:pt idx="15046">
                  <c:v>43555.229166666664</c:v>
                </c:pt>
                <c:pt idx="15047">
                  <c:v>43555.239583333336</c:v>
                </c:pt>
                <c:pt idx="15048">
                  <c:v>43555.25</c:v>
                </c:pt>
                <c:pt idx="15049">
                  <c:v>43555.260416666664</c:v>
                </c:pt>
                <c:pt idx="15050">
                  <c:v>43555.270833333336</c:v>
                </c:pt>
                <c:pt idx="15051">
                  <c:v>43555.28125</c:v>
                </c:pt>
                <c:pt idx="15052">
                  <c:v>43555.291666666664</c:v>
                </c:pt>
                <c:pt idx="15053">
                  <c:v>43555.302083333336</c:v>
                </c:pt>
                <c:pt idx="15054">
                  <c:v>43555.3125</c:v>
                </c:pt>
                <c:pt idx="15055">
                  <c:v>43555.322916666664</c:v>
                </c:pt>
                <c:pt idx="15056">
                  <c:v>43555.333333333336</c:v>
                </c:pt>
                <c:pt idx="15057">
                  <c:v>43555.34375</c:v>
                </c:pt>
                <c:pt idx="15058">
                  <c:v>43555.354166666664</c:v>
                </c:pt>
                <c:pt idx="15059">
                  <c:v>43555.364583333336</c:v>
                </c:pt>
                <c:pt idx="15060">
                  <c:v>43555.375</c:v>
                </c:pt>
                <c:pt idx="15061">
                  <c:v>43555.385416666664</c:v>
                </c:pt>
                <c:pt idx="15062">
                  <c:v>43555.395833333336</c:v>
                </c:pt>
                <c:pt idx="15063">
                  <c:v>43555.40625</c:v>
                </c:pt>
                <c:pt idx="15064">
                  <c:v>43555.416666666664</c:v>
                </c:pt>
                <c:pt idx="15065">
                  <c:v>43555.427083333336</c:v>
                </c:pt>
                <c:pt idx="15066">
                  <c:v>43555.4375</c:v>
                </c:pt>
                <c:pt idx="15067">
                  <c:v>43555.447916666664</c:v>
                </c:pt>
                <c:pt idx="15068">
                  <c:v>43555.458333333336</c:v>
                </c:pt>
                <c:pt idx="15069">
                  <c:v>43555.46875</c:v>
                </c:pt>
                <c:pt idx="15070">
                  <c:v>43555.479166666664</c:v>
                </c:pt>
                <c:pt idx="15071">
                  <c:v>43555.489583333336</c:v>
                </c:pt>
                <c:pt idx="15072">
                  <c:v>43555.5</c:v>
                </c:pt>
                <c:pt idx="15073">
                  <c:v>43555.510416666664</c:v>
                </c:pt>
                <c:pt idx="15074">
                  <c:v>43555.520833333336</c:v>
                </c:pt>
                <c:pt idx="15075">
                  <c:v>43555.53125</c:v>
                </c:pt>
                <c:pt idx="15076">
                  <c:v>43555.541666666664</c:v>
                </c:pt>
                <c:pt idx="15077">
                  <c:v>43555.552083333336</c:v>
                </c:pt>
                <c:pt idx="15078">
                  <c:v>43555.5625</c:v>
                </c:pt>
                <c:pt idx="15079">
                  <c:v>43555.572916666664</c:v>
                </c:pt>
                <c:pt idx="15080">
                  <c:v>43555.583333333336</c:v>
                </c:pt>
                <c:pt idx="15081">
                  <c:v>43555.59375</c:v>
                </c:pt>
                <c:pt idx="15082">
                  <c:v>43555.604166666664</c:v>
                </c:pt>
                <c:pt idx="15083">
                  <c:v>43555.614583333336</c:v>
                </c:pt>
                <c:pt idx="15084">
                  <c:v>43555.625</c:v>
                </c:pt>
                <c:pt idx="15085">
                  <c:v>43555.635416666664</c:v>
                </c:pt>
                <c:pt idx="15086">
                  <c:v>43555.645833333336</c:v>
                </c:pt>
                <c:pt idx="15087">
                  <c:v>43555.65625</c:v>
                </c:pt>
                <c:pt idx="15088">
                  <c:v>43555.666666666664</c:v>
                </c:pt>
                <c:pt idx="15089">
                  <c:v>43555.677083333336</c:v>
                </c:pt>
                <c:pt idx="15090">
                  <c:v>43555.6875</c:v>
                </c:pt>
                <c:pt idx="15091">
                  <c:v>43555.697916666664</c:v>
                </c:pt>
                <c:pt idx="15092">
                  <c:v>43555.708333333336</c:v>
                </c:pt>
                <c:pt idx="15093">
                  <c:v>43555.71875</c:v>
                </c:pt>
                <c:pt idx="15094">
                  <c:v>43555.729166666664</c:v>
                </c:pt>
                <c:pt idx="15095">
                  <c:v>43555.739583333336</c:v>
                </c:pt>
                <c:pt idx="15096">
                  <c:v>43555.75</c:v>
                </c:pt>
                <c:pt idx="15097">
                  <c:v>43555.760416666664</c:v>
                </c:pt>
                <c:pt idx="15098">
                  <c:v>43555.770833333336</c:v>
                </c:pt>
                <c:pt idx="15099">
                  <c:v>43555.78125</c:v>
                </c:pt>
                <c:pt idx="15100">
                  <c:v>43555.791666666664</c:v>
                </c:pt>
                <c:pt idx="15101">
                  <c:v>43555.802083333336</c:v>
                </c:pt>
                <c:pt idx="15102">
                  <c:v>43555.8125</c:v>
                </c:pt>
                <c:pt idx="15103">
                  <c:v>43555.822916666664</c:v>
                </c:pt>
                <c:pt idx="15104">
                  <c:v>43555.833333333336</c:v>
                </c:pt>
                <c:pt idx="15105">
                  <c:v>43555.84375</c:v>
                </c:pt>
                <c:pt idx="15106">
                  <c:v>43555.854166666664</c:v>
                </c:pt>
                <c:pt idx="15107">
                  <c:v>43555.864583333336</c:v>
                </c:pt>
                <c:pt idx="15108">
                  <c:v>43555.875</c:v>
                </c:pt>
                <c:pt idx="15109">
                  <c:v>43555.885416666664</c:v>
                </c:pt>
                <c:pt idx="15110">
                  <c:v>43555.895833333336</c:v>
                </c:pt>
                <c:pt idx="15111">
                  <c:v>43555.90625</c:v>
                </c:pt>
                <c:pt idx="15112">
                  <c:v>43555.916666666664</c:v>
                </c:pt>
                <c:pt idx="15113">
                  <c:v>43555.927083333336</c:v>
                </c:pt>
                <c:pt idx="15114">
                  <c:v>43555.9375</c:v>
                </c:pt>
                <c:pt idx="15115">
                  <c:v>43555.947916666664</c:v>
                </c:pt>
                <c:pt idx="15116">
                  <c:v>43555.958333333336</c:v>
                </c:pt>
                <c:pt idx="15117">
                  <c:v>43555.96875</c:v>
                </c:pt>
                <c:pt idx="15118">
                  <c:v>43555.979166666664</c:v>
                </c:pt>
                <c:pt idx="15119">
                  <c:v>43555.989583333336</c:v>
                </c:pt>
                <c:pt idx="15120">
                  <c:v>43556</c:v>
                </c:pt>
                <c:pt idx="15121">
                  <c:v>43556.010416666664</c:v>
                </c:pt>
                <c:pt idx="15122">
                  <c:v>43556.020833333336</c:v>
                </c:pt>
                <c:pt idx="15123">
                  <c:v>43556.03125</c:v>
                </c:pt>
                <c:pt idx="15124">
                  <c:v>43556.041666666664</c:v>
                </c:pt>
                <c:pt idx="15125">
                  <c:v>43556.052083333336</c:v>
                </c:pt>
                <c:pt idx="15126">
                  <c:v>43556.0625</c:v>
                </c:pt>
                <c:pt idx="15127">
                  <c:v>43556.072916666664</c:v>
                </c:pt>
                <c:pt idx="15128">
                  <c:v>43556.083333333336</c:v>
                </c:pt>
                <c:pt idx="15129">
                  <c:v>43556.09375</c:v>
                </c:pt>
                <c:pt idx="15130">
                  <c:v>43556.104166666664</c:v>
                </c:pt>
                <c:pt idx="15131">
                  <c:v>43556.114583333336</c:v>
                </c:pt>
                <c:pt idx="15132">
                  <c:v>43556.125</c:v>
                </c:pt>
                <c:pt idx="15133">
                  <c:v>43556.135416666664</c:v>
                </c:pt>
                <c:pt idx="15134">
                  <c:v>43556.145833333336</c:v>
                </c:pt>
                <c:pt idx="15135">
                  <c:v>43556.15625</c:v>
                </c:pt>
                <c:pt idx="15136">
                  <c:v>43556.166666666664</c:v>
                </c:pt>
                <c:pt idx="15137">
                  <c:v>43556.177083333336</c:v>
                </c:pt>
                <c:pt idx="15138">
                  <c:v>43556.1875</c:v>
                </c:pt>
                <c:pt idx="15139">
                  <c:v>43556.197916666664</c:v>
                </c:pt>
                <c:pt idx="15140">
                  <c:v>43556.208333333336</c:v>
                </c:pt>
                <c:pt idx="15141">
                  <c:v>43556.21875</c:v>
                </c:pt>
                <c:pt idx="15142">
                  <c:v>43556.229166666664</c:v>
                </c:pt>
                <c:pt idx="15143">
                  <c:v>43556.239583333336</c:v>
                </c:pt>
                <c:pt idx="15144">
                  <c:v>43556.25</c:v>
                </c:pt>
                <c:pt idx="15145">
                  <c:v>43556.260416666664</c:v>
                </c:pt>
                <c:pt idx="15146">
                  <c:v>43556.270833333336</c:v>
                </c:pt>
                <c:pt idx="15147">
                  <c:v>43556.28125</c:v>
                </c:pt>
                <c:pt idx="15148">
                  <c:v>43556.291666666664</c:v>
                </c:pt>
                <c:pt idx="15149">
                  <c:v>43556.302083333336</c:v>
                </c:pt>
                <c:pt idx="15150">
                  <c:v>43556.3125</c:v>
                </c:pt>
                <c:pt idx="15151">
                  <c:v>43556.322916666664</c:v>
                </c:pt>
                <c:pt idx="15152">
                  <c:v>43556.333333333336</c:v>
                </c:pt>
                <c:pt idx="15153">
                  <c:v>43556.34375</c:v>
                </c:pt>
                <c:pt idx="15154">
                  <c:v>43556.354166666664</c:v>
                </c:pt>
                <c:pt idx="15155">
                  <c:v>43556.364583333336</c:v>
                </c:pt>
                <c:pt idx="15156">
                  <c:v>43556.375</c:v>
                </c:pt>
                <c:pt idx="15157">
                  <c:v>43556.385416666664</c:v>
                </c:pt>
                <c:pt idx="15158">
                  <c:v>43556.395833333336</c:v>
                </c:pt>
                <c:pt idx="15159">
                  <c:v>43556.40625</c:v>
                </c:pt>
                <c:pt idx="15160">
                  <c:v>43556.416666666664</c:v>
                </c:pt>
                <c:pt idx="15161">
                  <c:v>43556.427083333336</c:v>
                </c:pt>
                <c:pt idx="15162">
                  <c:v>43556.4375</c:v>
                </c:pt>
                <c:pt idx="15163">
                  <c:v>43556.447916666664</c:v>
                </c:pt>
                <c:pt idx="15164">
                  <c:v>43556.458333333336</c:v>
                </c:pt>
                <c:pt idx="15165">
                  <c:v>43556.46875</c:v>
                </c:pt>
                <c:pt idx="15166">
                  <c:v>43556.479166666664</c:v>
                </c:pt>
                <c:pt idx="15167">
                  <c:v>43556.489583333336</c:v>
                </c:pt>
                <c:pt idx="15168">
                  <c:v>43556.5</c:v>
                </c:pt>
                <c:pt idx="15169">
                  <c:v>43556.510416666664</c:v>
                </c:pt>
                <c:pt idx="15170">
                  <c:v>43556.520833333336</c:v>
                </c:pt>
                <c:pt idx="15171">
                  <c:v>43556.53125</c:v>
                </c:pt>
                <c:pt idx="15172">
                  <c:v>43556.541666666664</c:v>
                </c:pt>
                <c:pt idx="15173">
                  <c:v>43556.552083333336</c:v>
                </c:pt>
                <c:pt idx="15174">
                  <c:v>43556.5625</c:v>
                </c:pt>
                <c:pt idx="15175">
                  <c:v>43556.572916666664</c:v>
                </c:pt>
                <c:pt idx="15176">
                  <c:v>43556.583333333336</c:v>
                </c:pt>
                <c:pt idx="15177">
                  <c:v>43556.59375</c:v>
                </c:pt>
                <c:pt idx="15178">
                  <c:v>43556.604166666664</c:v>
                </c:pt>
                <c:pt idx="15179">
                  <c:v>43556.614583333336</c:v>
                </c:pt>
                <c:pt idx="15180">
                  <c:v>43556.625</c:v>
                </c:pt>
                <c:pt idx="15181">
                  <c:v>43556.635416666664</c:v>
                </c:pt>
                <c:pt idx="15182">
                  <c:v>43556.645833333336</c:v>
                </c:pt>
                <c:pt idx="15183">
                  <c:v>43556.65625</c:v>
                </c:pt>
                <c:pt idx="15184">
                  <c:v>43556.666666666664</c:v>
                </c:pt>
                <c:pt idx="15185">
                  <c:v>43556.677083333336</c:v>
                </c:pt>
                <c:pt idx="15186">
                  <c:v>43556.6875</c:v>
                </c:pt>
                <c:pt idx="15187">
                  <c:v>43556.697916666664</c:v>
                </c:pt>
                <c:pt idx="15188">
                  <c:v>43556.708333333336</c:v>
                </c:pt>
                <c:pt idx="15189">
                  <c:v>43556.71875</c:v>
                </c:pt>
                <c:pt idx="15190">
                  <c:v>43556.729166666664</c:v>
                </c:pt>
                <c:pt idx="15191">
                  <c:v>43556.739583333336</c:v>
                </c:pt>
                <c:pt idx="15192">
                  <c:v>43556.75</c:v>
                </c:pt>
                <c:pt idx="15193">
                  <c:v>43556.760416666664</c:v>
                </c:pt>
                <c:pt idx="15194">
                  <c:v>43556.770833333336</c:v>
                </c:pt>
                <c:pt idx="15195">
                  <c:v>43556.78125</c:v>
                </c:pt>
                <c:pt idx="15196">
                  <c:v>43556.791666666664</c:v>
                </c:pt>
                <c:pt idx="15197">
                  <c:v>43556.802083333336</c:v>
                </c:pt>
                <c:pt idx="15198">
                  <c:v>43556.8125</c:v>
                </c:pt>
                <c:pt idx="15199">
                  <c:v>43556.822916666664</c:v>
                </c:pt>
                <c:pt idx="15200">
                  <c:v>43556.833333333336</c:v>
                </c:pt>
                <c:pt idx="15201">
                  <c:v>43556.84375</c:v>
                </c:pt>
                <c:pt idx="15202">
                  <c:v>43556.854166666664</c:v>
                </c:pt>
                <c:pt idx="15203">
                  <c:v>43556.864583333336</c:v>
                </c:pt>
                <c:pt idx="15204">
                  <c:v>43556.875</c:v>
                </c:pt>
                <c:pt idx="15205">
                  <c:v>43556.885416666664</c:v>
                </c:pt>
                <c:pt idx="15206">
                  <c:v>43556.895833333336</c:v>
                </c:pt>
                <c:pt idx="15207">
                  <c:v>43556.90625</c:v>
                </c:pt>
                <c:pt idx="15208">
                  <c:v>43556.916666666664</c:v>
                </c:pt>
                <c:pt idx="15209">
                  <c:v>43556.927083333336</c:v>
                </c:pt>
                <c:pt idx="15210">
                  <c:v>43556.9375</c:v>
                </c:pt>
                <c:pt idx="15211">
                  <c:v>43556.947916666664</c:v>
                </c:pt>
                <c:pt idx="15212">
                  <c:v>43556.958333333336</c:v>
                </c:pt>
                <c:pt idx="15213">
                  <c:v>43556.96875</c:v>
                </c:pt>
                <c:pt idx="15214">
                  <c:v>43556.979166666664</c:v>
                </c:pt>
                <c:pt idx="15215">
                  <c:v>43556.989583333336</c:v>
                </c:pt>
                <c:pt idx="15216">
                  <c:v>43557</c:v>
                </c:pt>
                <c:pt idx="15217">
                  <c:v>43557.010416666664</c:v>
                </c:pt>
                <c:pt idx="15218">
                  <c:v>43557.020833333336</c:v>
                </c:pt>
                <c:pt idx="15219">
                  <c:v>43557.03125</c:v>
                </c:pt>
                <c:pt idx="15220">
                  <c:v>43557.041666666664</c:v>
                </c:pt>
                <c:pt idx="15221">
                  <c:v>43557.052083333336</c:v>
                </c:pt>
                <c:pt idx="15222">
                  <c:v>43557.0625</c:v>
                </c:pt>
                <c:pt idx="15223">
                  <c:v>43557.072916666664</c:v>
                </c:pt>
                <c:pt idx="15224">
                  <c:v>43557.083333333336</c:v>
                </c:pt>
                <c:pt idx="15225">
                  <c:v>43557.09375</c:v>
                </c:pt>
                <c:pt idx="15226">
                  <c:v>43557.104166666664</c:v>
                </c:pt>
                <c:pt idx="15227">
                  <c:v>43557.114583333336</c:v>
                </c:pt>
                <c:pt idx="15228">
                  <c:v>43557.125</c:v>
                </c:pt>
                <c:pt idx="15229">
                  <c:v>43557.135416666664</c:v>
                </c:pt>
                <c:pt idx="15230">
                  <c:v>43557.145833333336</c:v>
                </c:pt>
                <c:pt idx="15231">
                  <c:v>43557.15625</c:v>
                </c:pt>
                <c:pt idx="15232">
                  <c:v>43557.166666666664</c:v>
                </c:pt>
                <c:pt idx="15233">
                  <c:v>43557.177083333336</c:v>
                </c:pt>
                <c:pt idx="15234">
                  <c:v>43557.1875</c:v>
                </c:pt>
                <c:pt idx="15235">
                  <c:v>43557.197916666664</c:v>
                </c:pt>
                <c:pt idx="15236">
                  <c:v>43557.208333333336</c:v>
                </c:pt>
                <c:pt idx="15237">
                  <c:v>43557.21875</c:v>
                </c:pt>
                <c:pt idx="15238">
                  <c:v>43557.229166666664</c:v>
                </c:pt>
                <c:pt idx="15239">
                  <c:v>43557.239583333336</c:v>
                </c:pt>
                <c:pt idx="15240">
                  <c:v>43557.25</c:v>
                </c:pt>
                <c:pt idx="15241">
                  <c:v>43557.260416666664</c:v>
                </c:pt>
                <c:pt idx="15242">
                  <c:v>43557.270833333336</c:v>
                </c:pt>
                <c:pt idx="15243">
                  <c:v>43557.28125</c:v>
                </c:pt>
                <c:pt idx="15244">
                  <c:v>43557.291666666664</c:v>
                </c:pt>
                <c:pt idx="15245">
                  <c:v>43557.302083333336</c:v>
                </c:pt>
                <c:pt idx="15246">
                  <c:v>43557.3125</c:v>
                </c:pt>
                <c:pt idx="15247">
                  <c:v>43557.322916666664</c:v>
                </c:pt>
                <c:pt idx="15248">
                  <c:v>43557.333333333336</c:v>
                </c:pt>
                <c:pt idx="15249">
                  <c:v>43557.34375</c:v>
                </c:pt>
                <c:pt idx="15250">
                  <c:v>43557.354166666664</c:v>
                </c:pt>
                <c:pt idx="15251">
                  <c:v>43557.364583333336</c:v>
                </c:pt>
                <c:pt idx="15252">
                  <c:v>43557.375</c:v>
                </c:pt>
                <c:pt idx="15253">
                  <c:v>43557.385416666664</c:v>
                </c:pt>
                <c:pt idx="15254">
                  <c:v>43557.395833333336</c:v>
                </c:pt>
                <c:pt idx="15255">
                  <c:v>43557.40625</c:v>
                </c:pt>
                <c:pt idx="15256">
                  <c:v>43557.416666666664</c:v>
                </c:pt>
                <c:pt idx="15257">
                  <c:v>43557.427083333336</c:v>
                </c:pt>
                <c:pt idx="15258">
                  <c:v>43557.4375</c:v>
                </c:pt>
                <c:pt idx="15259">
                  <c:v>43557.447916666664</c:v>
                </c:pt>
                <c:pt idx="15260">
                  <c:v>43557.458333333336</c:v>
                </c:pt>
                <c:pt idx="15261">
                  <c:v>43557.46875</c:v>
                </c:pt>
                <c:pt idx="15262">
                  <c:v>43557.479166666664</c:v>
                </c:pt>
                <c:pt idx="15263">
                  <c:v>43557.489583333336</c:v>
                </c:pt>
                <c:pt idx="15264">
                  <c:v>43557.5</c:v>
                </c:pt>
                <c:pt idx="15265">
                  <c:v>43557.510416666664</c:v>
                </c:pt>
                <c:pt idx="15266">
                  <c:v>43557.520833333336</c:v>
                </c:pt>
                <c:pt idx="15267">
                  <c:v>43557.53125</c:v>
                </c:pt>
                <c:pt idx="15268">
                  <c:v>43557.541666666664</c:v>
                </c:pt>
                <c:pt idx="15269">
                  <c:v>43557.552083333336</c:v>
                </c:pt>
                <c:pt idx="15270">
                  <c:v>43557.5625</c:v>
                </c:pt>
                <c:pt idx="15271">
                  <c:v>43557.572916666664</c:v>
                </c:pt>
                <c:pt idx="15272">
                  <c:v>43557.583333333336</c:v>
                </c:pt>
                <c:pt idx="15273">
                  <c:v>43557.59375</c:v>
                </c:pt>
                <c:pt idx="15274">
                  <c:v>43557.604166666664</c:v>
                </c:pt>
                <c:pt idx="15275">
                  <c:v>43557.614583333336</c:v>
                </c:pt>
                <c:pt idx="15276">
                  <c:v>43557.625</c:v>
                </c:pt>
                <c:pt idx="15277">
                  <c:v>43557.635416666664</c:v>
                </c:pt>
                <c:pt idx="15278">
                  <c:v>43557.645833333336</c:v>
                </c:pt>
                <c:pt idx="15279">
                  <c:v>43557.65625</c:v>
                </c:pt>
                <c:pt idx="15280">
                  <c:v>43557.666666666664</c:v>
                </c:pt>
                <c:pt idx="15281">
                  <c:v>43557.677083333336</c:v>
                </c:pt>
                <c:pt idx="15282">
                  <c:v>43557.6875</c:v>
                </c:pt>
                <c:pt idx="15283">
                  <c:v>43557.697916666664</c:v>
                </c:pt>
                <c:pt idx="15284">
                  <c:v>43557.708333333336</c:v>
                </c:pt>
                <c:pt idx="15285">
                  <c:v>43557.71875</c:v>
                </c:pt>
                <c:pt idx="15286">
                  <c:v>43557.729166666664</c:v>
                </c:pt>
                <c:pt idx="15287">
                  <c:v>43557.739583333336</c:v>
                </c:pt>
                <c:pt idx="15288">
                  <c:v>43557.75</c:v>
                </c:pt>
                <c:pt idx="15289">
                  <c:v>43557.760416666664</c:v>
                </c:pt>
                <c:pt idx="15290">
                  <c:v>43557.770833333336</c:v>
                </c:pt>
                <c:pt idx="15291">
                  <c:v>43557.78125</c:v>
                </c:pt>
                <c:pt idx="15292">
                  <c:v>43557.791666666664</c:v>
                </c:pt>
                <c:pt idx="15293">
                  <c:v>43557.802083333336</c:v>
                </c:pt>
                <c:pt idx="15294">
                  <c:v>43557.8125</c:v>
                </c:pt>
                <c:pt idx="15295">
                  <c:v>43557.822916666664</c:v>
                </c:pt>
                <c:pt idx="15296">
                  <c:v>43557.833333333336</c:v>
                </c:pt>
                <c:pt idx="15297">
                  <c:v>43557.84375</c:v>
                </c:pt>
                <c:pt idx="15298">
                  <c:v>43557.854166666664</c:v>
                </c:pt>
                <c:pt idx="15299">
                  <c:v>43557.864583333336</c:v>
                </c:pt>
                <c:pt idx="15300">
                  <c:v>43557.875</c:v>
                </c:pt>
                <c:pt idx="15301">
                  <c:v>43557.885416666664</c:v>
                </c:pt>
                <c:pt idx="15302">
                  <c:v>43557.895833333336</c:v>
                </c:pt>
                <c:pt idx="15303">
                  <c:v>43557.90625</c:v>
                </c:pt>
                <c:pt idx="15304">
                  <c:v>43557.916666666664</c:v>
                </c:pt>
                <c:pt idx="15305">
                  <c:v>43557.927083333336</c:v>
                </c:pt>
                <c:pt idx="15306">
                  <c:v>43557.9375</c:v>
                </c:pt>
                <c:pt idx="15307">
                  <c:v>43557.947916666664</c:v>
                </c:pt>
                <c:pt idx="15308">
                  <c:v>43557.958333333336</c:v>
                </c:pt>
                <c:pt idx="15309">
                  <c:v>43557.96875</c:v>
                </c:pt>
                <c:pt idx="15310">
                  <c:v>43557.979166666664</c:v>
                </c:pt>
                <c:pt idx="15311">
                  <c:v>43557.989583333336</c:v>
                </c:pt>
                <c:pt idx="15312">
                  <c:v>43558</c:v>
                </c:pt>
                <c:pt idx="15313">
                  <c:v>43558.010416666664</c:v>
                </c:pt>
                <c:pt idx="15314">
                  <c:v>43558.020833333336</c:v>
                </c:pt>
                <c:pt idx="15315">
                  <c:v>43558.03125</c:v>
                </c:pt>
                <c:pt idx="15316">
                  <c:v>43558.041666666664</c:v>
                </c:pt>
                <c:pt idx="15317">
                  <c:v>43558.052083333336</c:v>
                </c:pt>
                <c:pt idx="15318">
                  <c:v>43558.0625</c:v>
                </c:pt>
                <c:pt idx="15319">
                  <c:v>43558.072916666664</c:v>
                </c:pt>
                <c:pt idx="15320">
                  <c:v>43558.083333333336</c:v>
                </c:pt>
                <c:pt idx="15321">
                  <c:v>43558.09375</c:v>
                </c:pt>
                <c:pt idx="15322">
                  <c:v>43558.104166666664</c:v>
                </c:pt>
                <c:pt idx="15323">
                  <c:v>43558.114583333336</c:v>
                </c:pt>
                <c:pt idx="15324">
                  <c:v>43558.125</c:v>
                </c:pt>
                <c:pt idx="15325">
                  <c:v>43558.135416666664</c:v>
                </c:pt>
                <c:pt idx="15326">
                  <c:v>43558.145833333336</c:v>
                </c:pt>
                <c:pt idx="15327">
                  <c:v>43558.15625</c:v>
                </c:pt>
                <c:pt idx="15328">
                  <c:v>43558.166666666664</c:v>
                </c:pt>
                <c:pt idx="15329">
                  <c:v>43558.177083333336</c:v>
                </c:pt>
                <c:pt idx="15330">
                  <c:v>43558.1875</c:v>
                </c:pt>
                <c:pt idx="15331">
                  <c:v>43558.197916666664</c:v>
                </c:pt>
                <c:pt idx="15332">
                  <c:v>43558.208333333336</c:v>
                </c:pt>
                <c:pt idx="15333">
                  <c:v>43558.21875</c:v>
                </c:pt>
                <c:pt idx="15334">
                  <c:v>43558.229166666664</c:v>
                </c:pt>
                <c:pt idx="15335">
                  <c:v>43558.239583333336</c:v>
                </c:pt>
                <c:pt idx="15336">
                  <c:v>43558.25</c:v>
                </c:pt>
                <c:pt idx="15337">
                  <c:v>43558.260416666664</c:v>
                </c:pt>
                <c:pt idx="15338">
                  <c:v>43558.270833333336</c:v>
                </c:pt>
                <c:pt idx="15339">
                  <c:v>43558.28125</c:v>
                </c:pt>
                <c:pt idx="15340">
                  <c:v>43558.291666666664</c:v>
                </c:pt>
                <c:pt idx="15341">
                  <c:v>43558.302083333336</c:v>
                </c:pt>
                <c:pt idx="15342">
                  <c:v>43558.3125</c:v>
                </c:pt>
                <c:pt idx="15343">
                  <c:v>43558.322916666664</c:v>
                </c:pt>
                <c:pt idx="15344">
                  <c:v>43558.333333333336</c:v>
                </c:pt>
                <c:pt idx="15345">
                  <c:v>43558.34375</c:v>
                </c:pt>
                <c:pt idx="15346">
                  <c:v>43558.354166666664</c:v>
                </c:pt>
                <c:pt idx="15347">
                  <c:v>43558.364583333336</c:v>
                </c:pt>
                <c:pt idx="15348">
                  <c:v>43558.375</c:v>
                </c:pt>
                <c:pt idx="15349">
                  <c:v>43558.385416666664</c:v>
                </c:pt>
                <c:pt idx="15350">
                  <c:v>43558.395833333336</c:v>
                </c:pt>
                <c:pt idx="15351">
                  <c:v>43558.40625</c:v>
                </c:pt>
                <c:pt idx="15352">
                  <c:v>43558.416666666664</c:v>
                </c:pt>
                <c:pt idx="15353">
                  <c:v>43558.427083333336</c:v>
                </c:pt>
                <c:pt idx="15354">
                  <c:v>43558.4375</c:v>
                </c:pt>
                <c:pt idx="15355">
                  <c:v>43558.447916666664</c:v>
                </c:pt>
                <c:pt idx="15356">
                  <c:v>43558.458333333336</c:v>
                </c:pt>
                <c:pt idx="15357">
                  <c:v>43558.46875</c:v>
                </c:pt>
                <c:pt idx="15358">
                  <c:v>43558.479166666664</c:v>
                </c:pt>
                <c:pt idx="15359">
                  <c:v>43558.489583333336</c:v>
                </c:pt>
                <c:pt idx="15360">
                  <c:v>43558.5</c:v>
                </c:pt>
                <c:pt idx="15361">
                  <c:v>43558.510416666664</c:v>
                </c:pt>
                <c:pt idx="15362">
                  <c:v>43558.520833333336</c:v>
                </c:pt>
                <c:pt idx="15363">
                  <c:v>43558.53125</c:v>
                </c:pt>
                <c:pt idx="15364">
                  <c:v>43558.541666666664</c:v>
                </c:pt>
                <c:pt idx="15365">
                  <c:v>43558.552083333336</c:v>
                </c:pt>
                <c:pt idx="15366">
                  <c:v>43558.5625</c:v>
                </c:pt>
                <c:pt idx="15367">
                  <c:v>43558.572916666664</c:v>
                </c:pt>
                <c:pt idx="15368">
                  <c:v>43558.583333333336</c:v>
                </c:pt>
                <c:pt idx="15369">
                  <c:v>43558.59375</c:v>
                </c:pt>
                <c:pt idx="15370">
                  <c:v>43558.604166666664</c:v>
                </c:pt>
                <c:pt idx="15371">
                  <c:v>43558.614583333336</c:v>
                </c:pt>
                <c:pt idx="15372">
                  <c:v>43558.625</c:v>
                </c:pt>
                <c:pt idx="15373">
                  <c:v>43558.635416666664</c:v>
                </c:pt>
                <c:pt idx="15374">
                  <c:v>43558.645833333336</c:v>
                </c:pt>
                <c:pt idx="15375">
                  <c:v>43558.65625</c:v>
                </c:pt>
                <c:pt idx="15376">
                  <c:v>43558.666666666664</c:v>
                </c:pt>
                <c:pt idx="15377">
                  <c:v>43558.677083333336</c:v>
                </c:pt>
                <c:pt idx="15378">
                  <c:v>43558.6875</c:v>
                </c:pt>
                <c:pt idx="15379">
                  <c:v>43558.697916666664</c:v>
                </c:pt>
                <c:pt idx="15380">
                  <c:v>43558.708333333336</c:v>
                </c:pt>
                <c:pt idx="15381">
                  <c:v>43558.71875</c:v>
                </c:pt>
                <c:pt idx="15382">
                  <c:v>43558.729166666664</c:v>
                </c:pt>
                <c:pt idx="15383">
                  <c:v>43558.739583333336</c:v>
                </c:pt>
                <c:pt idx="15384">
                  <c:v>43558.75</c:v>
                </c:pt>
                <c:pt idx="15385">
                  <c:v>43558.760416666664</c:v>
                </c:pt>
                <c:pt idx="15386">
                  <c:v>43558.770833333336</c:v>
                </c:pt>
                <c:pt idx="15387">
                  <c:v>43558.78125</c:v>
                </c:pt>
                <c:pt idx="15388">
                  <c:v>43558.791666666664</c:v>
                </c:pt>
                <c:pt idx="15389">
                  <c:v>43558.802083333336</c:v>
                </c:pt>
                <c:pt idx="15390">
                  <c:v>43558.8125</c:v>
                </c:pt>
                <c:pt idx="15391">
                  <c:v>43558.822916666664</c:v>
                </c:pt>
                <c:pt idx="15392">
                  <c:v>43558.833333333336</c:v>
                </c:pt>
                <c:pt idx="15393">
                  <c:v>43558.84375</c:v>
                </c:pt>
                <c:pt idx="15394">
                  <c:v>43558.854166666664</c:v>
                </c:pt>
                <c:pt idx="15395">
                  <c:v>43558.864583333336</c:v>
                </c:pt>
                <c:pt idx="15396">
                  <c:v>43558.875</c:v>
                </c:pt>
                <c:pt idx="15397">
                  <c:v>43558.885416666664</c:v>
                </c:pt>
                <c:pt idx="15398">
                  <c:v>43558.895833333336</c:v>
                </c:pt>
                <c:pt idx="15399">
                  <c:v>43558.90625</c:v>
                </c:pt>
                <c:pt idx="15400">
                  <c:v>43558.916666666664</c:v>
                </c:pt>
                <c:pt idx="15401">
                  <c:v>43558.927083333336</c:v>
                </c:pt>
                <c:pt idx="15402">
                  <c:v>43558.9375</c:v>
                </c:pt>
                <c:pt idx="15403">
                  <c:v>43558.947916666664</c:v>
                </c:pt>
                <c:pt idx="15404">
                  <c:v>43558.958333333336</c:v>
                </c:pt>
                <c:pt idx="15405">
                  <c:v>43558.96875</c:v>
                </c:pt>
                <c:pt idx="15406">
                  <c:v>43558.979166666664</c:v>
                </c:pt>
                <c:pt idx="15407">
                  <c:v>43558.989583333336</c:v>
                </c:pt>
                <c:pt idx="15408">
                  <c:v>43559</c:v>
                </c:pt>
                <c:pt idx="15409">
                  <c:v>43559.010416666664</c:v>
                </c:pt>
                <c:pt idx="15410">
                  <c:v>43559.020833333336</c:v>
                </c:pt>
                <c:pt idx="15411">
                  <c:v>43559.03125</c:v>
                </c:pt>
                <c:pt idx="15412">
                  <c:v>43559.041666666664</c:v>
                </c:pt>
                <c:pt idx="15413">
                  <c:v>43559.052083333336</c:v>
                </c:pt>
                <c:pt idx="15414">
                  <c:v>43559.0625</c:v>
                </c:pt>
                <c:pt idx="15415">
                  <c:v>43559.072916666664</c:v>
                </c:pt>
                <c:pt idx="15416">
                  <c:v>43559.083333333336</c:v>
                </c:pt>
                <c:pt idx="15417">
                  <c:v>43559.09375</c:v>
                </c:pt>
                <c:pt idx="15418">
                  <c:v>43559.104166666664</c:v>
                </c:pt>
                <c:pt idx="15419">
                  <c:v>43559.114583333336</c:v>
                </c:pt>
                <c:pt idx="15420">
                  <c:v>43559.125</c:v>
                </c:pt>
                <c:pt idx="15421">
                  <c:v>43559.135416666664</c:v>
                </c:pt>
                <c:pt idx="15422">
                  <c:v>43559.145833333336</c:v>
                </c:pt>
                <c:pt idx="15423">
                  <c:v>43559.15625</c:v>
                </c:pt>
                <c:pt idx="15424">
                  <c:v>43559.166666666664</c:v>
                </c:pt>
                <c:pt idx="15425">
                  <c:v>43559.177083333336</c:v>
                </c:pt>
                <c:pt idx="15426">
                  <c:v>43559.1875</c:v>
                </c:pt>
                <c:pt idx="15427">
                  <c:v>43559.197916666664</c:v>
                </c:pt>
                <c:pt idx="15428">
                  <c:v>43559.208333333336</c:v>
                </c:pt>
                <c:pt idx="15429">
                  <c:v>43559.21875</c:v>
                </c:pt>
                <c:pt idx="15430">
                  <c:v>43559.229166666664</c:v>
                </c:pt>
                <c:pt idx="15431">
                  <c:v>43559.239583333336</c:v>
                </c:pt>
                <c:pt idx="15432">
                  <c:v>43559.25</c:v>
                </c:pt>
                <c:pt idx="15433">
                  <c:v>43559.260416666664</c:v>
                </c:pt>
                <c:pt idx="15434">
                  <c:v>43559.270833333336</c:v>
                </c:pt>
                <c:pt idx="15435">
                  <c:v>43559.28125</c:v>
                </c:pt>
                <c:pt idx="15436">
                  <c:v>43559.291666666664</c:v>
                </c:pt>
                <c:pt idx="15437">
                  <c:v>43559.302083333336</c:v>
                </c:pt>
                <c:pt idx="15438">
                  <c:v>43559.3125</c:v>
                </c:pt>
                <c:pt idx="15439">
                  <c:v>43559.322916666664</c:v>
                </c:pt>
                <c:pt idx="15440">
                  <c:v>43559.333333333336</c:v>
                </c:pt>
                <c:pt idx="15441">
                  <c:v>43559.34375</c:v>
                </c:pt>
                <c:pt idx="15442">
                  <c:v>43559.354166666664</c:v>
                </c:pt>
                <c:pt idx="15443">
                  <c:v>43559.364583333336</c:v>
                </c:pt>
                <c:pt idx="15444">
                  <c:v>43559.375</c:v>
                </c:pt>
                <c:pt idx="15445">
                  <c:v>43559.385416666664</c:v>
                </c:pt>
                <c:pt idx="15446">
                  <c:v>43559.395833333336</c:v>
                </c:pt>
                <c:pt idx="15447">
                  <c:v>43559.40625</c:v>
                </c:pt>
                <c:pt idx="15448">
                  <c:v>43559.416666666664</c:v>
                </c:pt>
                <c:pt idx="15449">
                  <c:v>43559.427083333336</c:v>
                </c:pt>
                <c:pt idx="15450">
                  <c:v>43559.4375</c:v>
                </c:pt>
                <c:pt idx="15451">
                  <c:v>43559.447916666664</c:v>
                </c:pt>
                <c:pt idx="15452">
                  <c:v>43559.458333333336</c:v>
                </c:pt>
                <c:pt idx="15453">
                  <c:v>43559.46875</c:v>
                </c:pt>
                <c:pt idx="15454">
                  <c:v>43559.479166666664</c:v>
                </c:pt>
                <c:pt idx="15455">
                  <c:v>43559.489583333336</c:v>
                </c:pt>
                <c:pt idx="15456">
                  <c:v>43559.5</c:v>
                </c:pt>
                <c:pt idx="15457">
                  <c:v>43559.510416666664</c:v>
                </c:pt>
                <c:pt idx="15458">
                  <c:v>43559.520833333336</c:v>
                </c:pt>
                <c:pt idx="15459">
                  <c:v>43559.53125</c:v>
                </c:pt>
                <c:pt idx="15460">
                  <c:v>43559.541666666664</c:v>
                </c:pt>
                <c:pt idx="15461">
                  <c:v>43559.552083333336</c:v>
                </c:pt>
                <c:pt idx="15462">
                  <c:v>43559.5625</c:v>
                </c:pt>
                <c:pt idx="15463">
                  <c:v>43559.572916666664</c:v>
                </c:pt>
                <c:pt idx="15464">
                  <c:v>43559.583333333336</c:v>
                </c:pt>
                <c:pt idx="15465">
                  <c:v>43559.59375</c:v>
                </c:pt>
                <c:pt idx="15466">
                  <c:v>43559.604166666664</c:v>
                </c:pt>
                <c:pt idx="15467">
                  <c:v>43559.614583333336</c:v>
                </c:pt>
                <c:pt idx="15468">
                  <c:v>43559.625</c:v>
                </c:pt>
                <c:pt idx="15469">
                  <c:v>43559.635416666664</c:v>
                </c:pt>
                <c:pt idx="15470">
                  <c:v>43559.645833333336</c:v>
                </c:pt>
                <c:pt idx="15471">
                  <c:v>43559.65625</c:v>
                </c:pt>
                <c:pt idx="15472">
                  <c:v>43559.666666666664</c:v>
                </c:pt>
                <c:pt idx="15473">
                  <c:v>43559.677083333336</c:v>
                </c:pt>
                <c:pt idx="15474">
                  <c:v>43559.6875</c:v>
                </c:pt>
                <c:pt idx="15475">
                  <c:v>43559.697916666664</c:v>
                </c:pt>
                <c:pt idx="15476">
                  <c:v>43559.708333333336</c:v>
                </c:pt>
                <c:pt idx="15477">
                  <c:v>43559.71875</c:v>
                </c:pt>
                <c:pt idx="15478">
                  <c:v>43559.729166666664</c:v>
                </c:pt>
                <c:pt idx="15479">
                  <c:v>43559.739583333336</c:v>
                </c:pt>
                <c:pt idx="15480">
                  <c:v>43559.75</c:v>
                </c:pt>
                <c:pt idx="15481">
                  <c:v>43559.760416666664</c:v>
                </c:pt>
                <c:pt idx="15482">
                  <c:v>43559.770833333336</c:v>
                </c:pt>
                <c:pt idx="15483">
                  <c:v>43559.78125</c:v>
                </c:pt>
                <c:pt idx="15484">
                  <c:v>43559.791666666664</c:v>
                </c:pt>
                <c:pt idx="15485">
                  <c:v>43559.802083333336</c:v>
                </c:pt>
                <c:pt idx="15486">
                  <c:v>43559.8125</c:v>
                </c:pt>
                <c:pt idx="15487">
                  <c:v>43559.822916666664</c:v>
                </c:pt>
                <c:pt idx="15488">
                  <c:v>43559.833333333336</c:v>
                </c:pt>
                <c:pt idx="15489">
                  <c:v>43559.84375</c:v>
                </c:pt>
                <c:pt idx="15490">
                  <c:v>43559.854166666664</c:v>
                </c:pt>
                <c:pt idx="15491">
                  <c:v>43559.864583333336</c:v>
                </c:pt>
                <c:pt idx="15492">
                  <c:v>43559.875</c:v>
                </c:pt>
                <c:pt idx="15493">
                  <c:v>43559.885416666664</c:v>
                </c:pt>
                <c:pt idx="15494">
                  <c:v>43559.895833333336</c:v>
                </c:pt>
                <c:pt idx="15495">
                  <c:v>43559.90625</c:v>
                </c:pt>
                <c:pt idx="15496">
                  <c:v>43559.916666666664</c:v>
                </c:pt>
                <c:pt idx="15497">
                  <c:v>43559.927083333336</c:v>
                </c:pt>
                <c:pt idx="15498">
                  <c:v>43559.9375</c:v>
                </c:pt>
                <c:pt idx="15499">
                  <c:v>43559.947916666664</c:v>
                </c:pt>
                <c:pt idx="15500">
                  <c:v>43559.958333333336</c:v>
                </c:pt>
                <c:pt idx="15501">
                  <c:v>43559.96875</c:v>
                </c:pt>
                <c:pt idx="15502">
                  <c:v>43559.979166666664</c:v>
                </c:pt>
                <c:pt idx="15503">
                  <c:v>43559.989583333336</c:v>
                </c:pt>
                <c:pt idx="15504">
                  <c:v>43560</c:v>
                </c:pt>
                <c:pt idx="15505">
                  <c:v>43560.010416666664</c:v>
                </c:pt>
                <c:pt idx="15506">
                  <c:v>43560.020833333336</c:v>
                </c:pt>
                <c:pt idx="15507">
                  <c:v>43560.03125</c:v>
                </c:pt>
                <c:pt idx="15508">
                  <c:v>43560.041666666664</c:v>
                </c:pt>
                <c:pt idx="15509">
                  <c:v>43560.052083333336</c:v>
                </c:pt>
                <c:pt idx="15510">
                  <c:v>43560.0625</c:v>
                </c:pt>
                <c:pt idx="15511">
                  <c:v>43560.072916666664</c:v>
                </c:pt>
                <c:pt idx="15512">
                  <c:v>43560.083333333336</c:v>
                </c:pt>
                <c:pt idx="15513">
                  <c:v>43560.09375</c:v>
                </c:pt>
                <c:pt idx="15514">
                  <c:v>43560.104166666664</c:v>
                </c:pt>
                <c:pt idx="15515">
                  <c:v>43560.114583333336</c:v>
                </c:pt>
                <c:pt idx="15516">
                  <c:v>43560.125</c:v>
                </c:pt>
                <c:pt idx="15517">
                  <c:v>43560.135416666664</c:v>
                </c:pt>
                <c:pt idx="15518">
                  <c:v>43560.145833333336</c:v>
                </c:pt>
                <c:pt idx="15519">
                  <c:v>43560.15625</c:v>
                </c:pt>
                <c:pt idx="15520">
                  <c:v>43560.166666666664</c:v>
                </c:pt>
                <c:pt idx="15521">
                  <c:v>43560.177083333336</c:v>
                </c:pt>
                <c:pt idx="15522">
                  <c:v>43560.1875</c:v>
                </c:pt>
                <c:pt idx="15523">
                  <c:v>43560.197916666664</c:v>
                </c:pt>
                <c:pt idx="15524">
                  <c:v>43560.208333333336</c:v>
                </c:pt>
                <c:pt idx="15525">
                  <c:v>43560.21875</c:v>
                </c:pt>
                <c:pt idx="15526">
                  <c:v>43560.229166666664</c:v>
                </c:pt>
                <c:pt idx="15527">
                  <c:v>43560.239583333336</c:v>
                </c:pt>
                <c:pt idx="15528">
                  <c:v>43560.25</c:v>
                </c:pt>
                <c:pt idx="15529">
                  <c:v>43560.260416666664</c:v>
                </c:pt>
                <c:pt idx="15530">
                  <c:v>43560.270833333336</c:v>
                </c:pt>
                <c:pt idx="15531">
                  <c:v>43560.28125</c:v>
                </c:pt>
                <c:pt idx="15532">
                  <c:v>43560.291666666664</c:v>
                </c:pt>
                <c:pt idx="15533">
                  <c:v>43560.302083333336</c:v>
                </c:pt>
                <c:pt idx="15534">
                  <c:v>43560.3125</c:v>
                </c:pt>
                <c:pt idx="15535">
                  <c:v>43560.322916666664</c:v>
                </c:pt>
                <c:pt idx="15536">
                  <c:v>43560.333333333336</c:v>
                </c:pt>
                <c:pt idx="15537">
                  <c:v>43560.34375</c:v>
                </c:pt>
                <c:pt idx="15538">
                  <c:v>43560.354166666664</c:v>
                </c:pt>
                <c:pt idx="15539">
                  <c:v>43560.364583333336</c:v>
                </c:pt>
                <c:pt idx="15540">
                  <c:v>43560.375</c:v>
                </c:pt>
                <c:pt idx="15541">
                  <c:v>43560.385416666664</c:v>
                </c:pt>
                <c:pt idx="15542">
                  <c:v>43560.395833333336</c:v>
                </c:pt>
                <c:pt idx="15543">
                  <c:v>43560.40625</c:v>
                </c:pt>
                <c:pt idx="15544">
                  <c:v>43560.416666666664</c:v>
                </c:pt>
                <c:pt idx="15545">
                  <c:v>43560.427083333336</c:v>
                </c:pt>
                <c:pt idx="15546">
                  <c:v>43560.4375</c:v>
                </c:pt>
                <c:pt idx="15547">
                  <c:v>43560.447916666664</c:v>
                </c:pt>
                <c:pt idx="15548">
                  <c:v>43560.458333333336</c:v>
                </c:pt>
                <c:pt idx="15549">
                  <c:v>43560.46875</c:v>
                </c:pt>
                <c:pt idx="15550">
                  <c:v>43560.479166666664</c:v>
                </c:pt>
                <c:pt idx="15551">
                  <c:v>43560.489583333336</c:v>
                </c:pt>
                <c:pt idx="15552">
                  <c:v>43560.5</c:v>
                </c:pt>
                <c:pt idx="15553">
                  <c:v>43560.510416666664</c:v>
                </c:pt>
                <c:pt idx="15554">
                  <c:v>43560.520833333336</c:v>
                </c:pt>
                <c:pt idx="15555">
                  <c:v>43560.53125</c:v>
                </c:pt>
                <c:pt idx="15556">
                  <c:v>43560.541666666664</c:v>
                </c:pt>
                <c:pt idx="15557">
                  <c:v>43560.552083333336</c:v>
                </c:pt>
                <c:pt idx="15558">
                  <c:v>43560.5625</c:v>
                </c:pt>
                <c:pt idx="15559">
                  <c:v>43560.572916666664</c:v>
                </c:pt>
                <c:pt idx="15560">
                  <c:v>43560.583333333336</c:v>
                </c:pt>
                <c:pt idx="15561">
                  <c:v>43560.59375</c:v>
                </c:pt>
                <c:pt idx="15562">
                  <c:v>43560.604166666664</c:v>
                </c:pt>
                <c:pt idx="15563">
                  <c:v>43560.614583333336</c:v>
                </c:pt>
                <c:pt idx="15564">
                  <c:v>43560.625</c:v>
                </c:pt>
                <c:pt idx="15565">
                  <c:v>43560.635416666664</c:v>
                </c:pt>
                <c:pt idx="15566">
                  <c:v>43560.645833333336</c:v>
                </c:pt>
                <c:pt idx="15567">
                  <c:v>43560.65625</c:v>
                </c:pt>
                <c:pt idx="15568">
                  <c:v>43560.666666666664</c:v>
                </c:pt>
                <c:pt idx="15569">
                  <c:v>43560.677083333336</c:v>
                </c:pt>
                <c:pt idx="15570">
                  <c:v>43560.6875</c:v>
                </c:pt>
                <c:pt idx="15571">
                  <c:v>43560.697916666664</c:v>
                </c:pt>
                <c:pt idx="15572">
                  <c:v>43560.708333333336</c:v>
                </c:pt>
                <c:pt idx="15573">
                  <c:v>43560.71875</c:v>
                </c:pt>
                <c:pt idx="15574">
                  <c:v>43560.729166666664</c:v>
                </c:pt>
                <c:pt idx="15575">
                  <c:v>43560.739583333336</c:v>
                </c:pt>
                <c:pt idx="15576">
                  <c:v>43560.75</c:v>
                </c:pt>
                <c:pt idx="15577">
                  <c:v>43560.760416666664</c:v>
                </c:pt>
                <c:pt idx="15578">
                  <c:v>43560.770833333336</c:v>
                </c:pt>
                <c:pt idx="15579">
                  <c:v>43560.78125</c:v>
                </c:pt>
                <c:pt idx="15580">
                  <c:v>43560.791666666664</c:v>
                </c:pt>
                <c:pt idx="15581">
                  <c:v>43560.802083333336</c:v>
                </c:pt>
                <c:pt idx="15582">
                  <c:v>43560.8125</c:v>
                </c:pt>
                <c:pt idx="15583">
                  <c:v>43560.822916666664</c:v>
                </c:pt>
                <c:pt idx="15584">
                  <c:v>43560.833333333336</c:v>
                </c:pt>
                <c:pt idx="15585">
                  <c:v>43560.84375</c:v>
                </c:pt>
                <c:pt idx="15586">
                  <c:v>43560.854166666664</c:v>
                </c:pt>
                <c:pt idx="15587">
                  <c:v>43560.864583333336</c:v>
                </c:pt>
                <c:pt idx="15588">
                  <c:v>43560.875</c:v>
                </c:pt>
                <c:pt idx="15589">
                  <c:v>43560.885416666664</c:v>
                </c:pt>
                <c:pt idx="15590">
                  <c:v>43560.895833333336</c:v>
                </c:pt>
                <c:pt idx="15591">
                  <c:v>43560.90625</c:v>
                </c:pt>
                <c:pt idx="15592">
                  <c:v>43560.916666666664</c:v>
                </c:pt>
                <c:pt idx="15593">
                  <c:v>43560.927083333336</c:v>
                </c:pt>
                <c:pt idx="15594">
                  <c:v>43560.9375</c:v>
                </c:pt>
                <c:pt idx="15595">
                  <c:v>43560.947916666664</c:v>
                </c:pt>
                <c:pt idx="15596">
                  <c:v>43560.958333333336</c:v>
                </c:pt>
                <c:pt idx="15597">
                  <c:v>43560.96875</c:v>
                </c:pt>
                <c:pt idx="15598">
                  <c:v>43560.979166666664</c:v>
                </c:pt>
                <c:pt idx="15599">
                  <c:v>43560.989583333336</c:v>
                </c:pt>
                <c:pt idx="15600">
                  <c:v>43561</c:v>
                </c:pt>
                <c:pt idx="15601">
                  <c:v>43561.010416666664</c:v>
                </c:pt>
                <c:pt idx="15602">
                  <c:v>43561.020833333336</c:v>
                </c:pt>
                <c:pt idx="15603">
                  <c:v>43561.03125</c:v>
                </c:pt>
                <c:pt idx="15604">
                  <c:v>43561.041666666664</c:v>
                </c:pt>
                <c:pt idx="15605">
                  <c:v>43561.052083333336</c:v>
                </c:pt>
                <c:pt idx="15606">
                  <c:v>43561.0625</c:v>
                </c:pt>
                <c:pt idx="15607">
                  <c:v>43561.072916666664</c:v>
                </c:pt>
                <c:pt idx="15608">
                  <c:v>43561.083333333336</c:v>
                </c:pt>
                <c:pt idx="15609">
                  <c:v>43561.09375</c:v>
                </c:pt>
                <c:pt idx="15610">
                  <c:v>43561.104166666664</c:v>
                </c:pt>
                <c:pt idx="15611">
                  <c:v>43561.114583333336</c:v>
                </c:pt>
                <c:pt idx="15612">
                  <c:v>43561.125</c:v>
                </c:pt>
                <c:pt idx="15613">
                  <c:v>43561.135416666664</c:v>
                </c:pt>
                <c:pt idx="15614">
                  <c:v>43561.145833333336</c:v>
                </c:pt>
                <c:pt idx="15615">
                  <c:v>43561.15625</c:v>
                </c:pt>
                <c:pt idx="15616">
                  <c:v>43561.166666666664</c:v>
                </c:pt>
                <c:pt idx="15617">
                  <c:v>43561.177083333336</c:v>
                </c:pt>
                <c:pt idx="15618">
                  <c:v>43561.1875</c:v>
                </c:pt>
                <c:pt idx="15619">
                  <c:v>43561.197916666664</c:v>
                </c:pt>
                <c:pt idx="15620">
                  <c:v>43561.208333333336</c:v>
                </c:pt>
                <c:pt idx="15621">
                  <c:v>43561.21875</c:v>
                </c:pt>
                <c:pt idx="15622">
                  <c:v>43561.229166666664</c:v>
                </c:pt>
                <c:pt idx="15623">
                  <c:v>43561.239583333336</c:v>
                </c:pt>
                <c:pt idx="15624">
                  <c:v>43561.25</c:v>
                </c:pt>
                <c:pt idx="15625">
                  <c:v>43561.260416666664</c:v>
                </c:pt>
                <c:pt idx="15626">
                  <c:v>43561.270833333336</c:v>
                </c:pt>
                <c:pt idx="15627">
                  <c:v>43561.28125</c:v>
                </c:pt>
                <c:pt idx="15628">
                  <c:v>43561.291666666664</c:v>
                </c:pt>
                <c:pt idx="15629">
                  <c:v>43561.302083333336</c:v>
                </c:pt>
                <c:pt idx="15630">
                  <c:v>43561.3125</c:v>
                </c:pt>
                <c:pt idx="15631">
                  <c:v>43561.322916666664</c:v>
                </c:pt>
                <c:pt idx="15632">
                  <c:v>43561.333333333336</c:v>
                </c:pt>
                <c:pt idx="15633">
                  <c:v>43561.34375</c:v>
                </c:pt>
                <c:pt idx="15634">
                  <c:v>43561.354166666664</c:v>
                </c:pt>
                <c:pt idx="15635">
                  <c:v>43561.364583333336</c:v>
                </c:pt>
                <c:pt idx="15636">
                  <c:v>43561.375</c:v>
                </c:pt>
                <c:pt idx="15637">
                  <c:v>43561.385416666664</c:v>
                </c:pt>
                <c:pt idx="15638">
                  <c:v>43561.395833333336</c:v>
                </c:pt>
                <c:pt idx="15639">
                  <c:v>43561.40625</c:v>
                </c:pt>
                <c:pt idx="15640">
                  <c:v>43561.416666666664</c:v>
                </c:pt>
                <c:pt idx="15641">
                  <c:v>43561.427083333336</c:v>
                </c:pt>
                <c:pt idx="15642">
                  <c:v>43561.4375</c:v>
                </c:pt>
                <c:pt idx="15643">
                  <c:v>43561.447916666664</c:v>
                </c:pt>
                <c:pt idx="15644">
                  <c:v>43561.458333333336</c:v>
                </c:pt>
                <c:pt idx="15645">
                  <c:v>43561.46875</c:v>
                </c:pt>
                <c:pt idx="15646">
                  <c:v>43561.479166666664</c:v>
                </c:pt>
                <c:pt idx="15647">
                  <c:v>43561.489583333336</c:v>
                </c:pt>
                <c:pt idx="15648">
                  <c:v>43561.5</c:v>
                </c:pt>
                <c:pt idx="15649">
                  <c:v>43561.510416666664</c:v>
                </c:pt>
                <c:pt idx="15650">
                  <c:v>43561.520833333336</c:v>
                </c:pt>
                <c:pt idx="15651">
                  <c:v>43561.53125</c:v>
                </c:pt>
                <c:pt idx="15652">
                  <c:v>43561.541666666664</c:v>
                </c:pt>
                <c:pt idx="15653">
                  <c:v>43561.552083333336</c:v>
                </c:pt>
                <c:pt idx="15654">
                  <c:v>43561.5625</c:v>
                </c:pt>
                <c:pt idx="15655">
                  <c:v>43561.572916666664</c:v>
                </c:pt>
                <c:pt idx="15656">
                  <c:v>43561.583333333336</c:v>
                </c:pt>
                <c:pt idx="15657">
                  <c:v>43561.59375</c:v>
                </c:pt>
                <c:pt idx="15658">
                  <c:v>43561.604166666664</c:v>
                </c:pt>
                <c:pt idx="15659">
                  <c:v>43561.614583333336</c:v>
                </c:pt>
                <c:pt idx="15660">
                  <c:v>43561.625</c:v>
                </c:pt>
                <c:pt idx="15661">
                  <c:v>43561.635416666664</c:v>
                </c:pt>
                <c:pt idx="15662">
                  <c:v>43561.645833333336</c:v>
                </c:pt>
                <c:pt idx="15663">
                  <c:v>43561.65625</c:v>
                </c:pt>
                <c:pt idx="15664">
                  <c:v>43561.666666666664</c:v>
                </c:pt>
                <c:pt idx="15665">
                  <c:v>43561.677083333336</c:v>
                </c:pt>
                <c:pt idx="15666">
                  <c:v>43561.6875</c:v>
                </c:pt>
                <c:pt idx="15667">
                  <c:v>43561.697916666664</c:v>
                </c:pt>
                <c:pt idx="15668">
                  <c:v>43561.708333333336</c:v>
                </c:pt>
                <c:pt idx="15669">
                  <c:v>43561.71875</c:v>
                </c:pt>
                <c:pt idx="15670">
                  <c:v>43561.729166666664</c:v>
                </c:pt>
                <c:pt idx="15671">
                  <c:v>43561.739583333336</c:v>
                </c:pt>
                <c:pt idx="15672">
                  <c:v>43561.75</c:v>
                </c:pt>
                <c:pt idx="15673">
                  <c:v>43561.760416666664</c:v>
                </c:pt>
                <c:pt idx="15674">
                  <c:v>43561.770833333336</c:v>
                </c:pt>
                <c:pt idx="15675">
                  <c:v>43561.78125</c:v>
                </c:pt>
                <c:pt idx="15676">
                  <c:v>43561.791666666664</c:v>
                </c:pt>
                <c:pt idx="15677">
                  <c:v>43561.802083333336</c:v>
                </c:pt>
                <c:pt idx="15678">
                  <c:v>43561.8125</c:v>
                </c:pt>
                <c:pt idx="15679">
                  <c:v>43561.822916666664</c:v>
                </c:pt>
                <c:pt idx="15680">
                  <c:v>43561.833333333336</c:v>
                </c:pt>
                <c:pt idx="15681">
                  <c:v>43561.84375</c:v>
                </c:pt>
                <c:pt idx="15682">
                  <c:v>43561.854166666664</c:v>
                </c:pt>
                <c:pt idx="15683">
                  <c:v>43561.864583333336</c:v>
                </c:pt>
                <c:pt idx="15684">
                  <c:v>43561.875</c:v>
                </c:pt>
                <c:pt idx="15685">
                  <c:v>43561.885416666664</c:v>
                </c:pt>
                <c:pt idx="15686">
                  <c:v>43561.895833333336</c:v>
                </c:pt>
                <c:pt idx="15687">
                  <c:v>43561.90625</c:v>
                </c:pt>
                <c:pt idx="15688">
                  <c:v>43561.916666666664</c:v>
                </c:pt>
                <c:pt idx="15689">
                  <c:v>43561.927083333336</c:v>
                </c:pt>
                <c:pt idx="15690">
                  <c:v>43561.9375</c:v>
                </c:pt>
                <c:pt idx="15691">
                  <c:v>43561.947916666664</c:v>
                </c:pt>
                <c:pt idx="15692">
                  <c:v>43561.958333333336</c:v>
                </c:pt>
                <c:pt idx="15693">
                  <c:v>43561.96875</c:v>
                </c:pt>
                <c:pt idx="15694">
                  <c:v>43561.979166666664</c:v>
                </c:pt>
                <c:pt idx="15695">
                  <c:v>43561.989583333336</c:v>
                </c:pt>
                <c:pt idx="15696">
                  <c:v>43562</c:v>
                </c:pt>
                <c:pt idx="15697">
                  <c:v>43562.010416666664</c:v>
                </c:pt>
                <c:pt idx="15698">
                  <c:v>43562.020833333336</c:v>
                </c:pt>
                <c:pt idx="15699">
                  <c:v>43562.03125</c:v>
                </c:pt>
                <c:pt idx="15700">
                  <c:v>43562.041666666664</c:v>
                </c:pt>
                <c:pt idx="15701">
                  <c:v>43562.052083333336</c:v>
                </c:pt>
                <c:pt idx="15702">
                  <c:v>43562.0625</c:v>
                </c:pt>
                <c:pt idx="15703">
                  <c:v>43562.072916666664</c:v>
                </c:pt>
                <c:pt idx="15704">
                  <c:v>43562.083333333336</c:v>
                </c:pt>
                <c:pt idx="15705">
                  <c:v>43562.09375</c:v>
                </c:pt>
                <c:pt idx="15706">
                  <c:v>43562.104166666664</c:v>
                </c:pt>
                <c:pt idx="15707">
                  <c:v>43562.114583333336</c:v>
                </c:pt>
                <c:pt idx="15708">
                  <c:v>43562.125</c:v>
                </c:pt>
                <c:pt idx="15709">
                  <c:v>43562.135416666664</c:v>
                </c:pt>
                <c:pt idx="15710">
                  <c:v>43562.145833333336</c:v>
                </c:pt>
                <c:pt idx="15711">
                  <c:v>43562.15625</c:v>
                </c:pt>
                <c:pt idx="15712">
                  <c:v>43562.166666666664</c:v>
                </c:pt>
                <c:pt idx="15713">
                  <c:v>43562.177083333336</c:v>
                </c:pt>
                <c:pt idx="15714">
                  <c:v>43562.1875</c:v>
                </c:pt>
                <c:pt idx="15715">
                  <c:v>43562.197916666664</c:v>
                </c:pt>
                <c:pt idx="15716">
                  <c:v>43562.208333333336</c:v>
                </c:pt>
                <c:pt idx="15717">
                  <c:v>43562.21875</c:v>
                </c:pt>
                <c:pt idx="15718">
                  <c:v>43562.229166666664</c:v>
                </c:pt>
                <c:pt idx="15719">
                  <c:v>43562.239583333336</c:v>
                </c:pt>
                <c:pt idx="15720">
                  <c:v>43562.25</c:v>
                </c:pt>
                <c:pt idx="15721">
                  <c:v>43562.260416666664</c:v>
                </c:pt>
                <c:pt idx="15722">
                  <c:v>43562.270833333336</c:v>
                </c:pt>
                <c:pt idx="15723">
                  <c:v>43562.28125</c:v>
                </c:pt>
                <c:pt idx="15724">
                  <c:v>43562.291666666664</c:v>
                </c:pt>
                <c:pt idx="15725">
                  <c:v>43562.302083333336</c:v>
                </c:pt>
                <c:pt idx="15726">
                  <c:v>43562.3125</c:v>
                </c:pt>
                <c:pt idx="15727">
                  <c:v>43562.322916666664</c:v>
                </c:pt>
                <c:pt idx="15728">
                  <c:v>43562.333333333336</c:v>
                </c:pt>
                <c:pt idx="15729">
                  <c:v>43562.34375</c:v>
                </c:pt>
                <c:pt idx="15730">
                  <c:v>43562.354166666664</c:v>
                </c:pt>
                <c:pt idx="15731">
                  <c:v>43562.364583333336</c:v>
                </c:pt>
                <c:pt idx="15732">
                  <c:v>43562.375</c:v>
                </c:pt>
                <c:pt idx="15733">
                  <c:v>43562.385416666664</c:v>
                </c:pt>
                <c:pt idx="15734">
                  <c:v>43562.395833333336</c:v>
                </c:pt>
                <c:pt idx="15735">
                  <c:v>43562.40625</c:v>
                </c:pt>
                <c:pt idx="15736">
                  <c:v>43562.416666666664</c:v>
                </c:pt>
                <c:pt idx="15737">
                  <c:v>43562.427083333336</c:v>
                </c:pt>
                <c:pt idx="15738">
                  <c:v>43562.4375</c:v>
                </c:pt>
                <c:pt idx="15739">
                  <c:v>43562.447916666664</c:v>
                </c:pt>
                <c:pt idx="15740">
                  <c:v>43562.458333333336</c:v>
                </c:pt>
                <c:pt idx="15741">
                  <c:v>43562.46875</c:v>
                </c:pt>
                <c:pt idx="15742">
                  <c:v>43562.479166666664</c:v>
                </c:pt>
                <c:pt idx="15743">
                  <c:v>43562.489583333336</c:v>
                </c:pt>
                <c:pt idx="15744">
                  <c:v>43562.5</c:v>
                </c:pt>
                <c:pt idx="15745">
                  <c:v>43562.510416666664</c:v>
                </c:pt>
                <c:pt idx="15746">
                  <c:v>43562.520833333336</c:v>
                </c:pt>
                <c:pt idx="15747">
                  <c:v>43562.53125</c:v>
                </c:pt>
                <c:pt idx="15748">
                  <c:v>43562.541666666664</c:v>
                </c:pt>
                <c:pt idx="15749">
                  <c:v>43562.552083333336</c:v>
                </c:pt>
                <c:pt idx="15750">
                  <c:v>43562.5625</c:v>
                </c:pt>
                <c:pt idx="15751">
                  <c:v>43562.572916666664</c:v>
                </c:pt>
                <c:pt idx="15752">
                  <c:v>43562.583333333336</c:v>
                </c:pt>
                <c:pt idx="15753">
                  <c:v>43562.59375</c:v>
                </c:pt>
                <c:pt idx="15754">
                  <c:v>43562.604166666664</c:v>
                </c:pt>
                <c:pt idx="15755">
                  <c:v>43562.614583333336</c:v>
                </c:pt>
                <c:pt idx="15756">
                  <c:v>43562.625</c:v>
                </c:pt>
                <c:pt idx="15757">
                  <c:v>43562.635416666664</c:v>
                </c:pt>
                <c:pt idx="15758">
                  <c:v>43562.645833333336</c:v>
                </c:pt>
                <c:pt idx="15759">
                  <c:v>43562.65625</c:v>
                </c:pt>
                <c:pt idx="15760">
                  <c:v>43562.666666666664</c:v>
                </c:pt>
                <c:pt idx="15761">
                  <c:v>43562.677083333336</c:v>
                </c:pt>
                <c:pt idx="15762">
                  <c:v>43562.6875</c:v>
                </c:pt>
                <c:pt idx="15763">
                  <c:v>43562.697916666664</c:v>
                </c:pt>
                <c:pt idx="15764">
                  <c:v>43562.708333333336</c:v>
                </c:pt>
                <c:pt idx="15765">
                  <c:v>43562.71875</c:v>
                </c:pt>
                <c:pt idx="15766">
                  <c:v>43562.729166666664</c:v>
                </c:pt>
                <c:pt idx="15767">
                  <c:v>43562.739583333336</c:v>
                </c:pt>
                <c:pt idx="15768">
                  <c:v>43562.75</c:v>
                </c:pt>
                <c:pt idx="15769">
                  <c:v>43562.760416666664</c:v>
                </c:pt>
                <c:pt idx="15770">
                  <c:v>43562.770833333336</c:v>
                </c:pt>
                <c:pt idx="15771">
                  <c:v>43562.78125</c:v>
                </c:pt>
                <c:pt idx="15772">
                  <c:v>43562.791666666664</c:v>
                </c:pt>
                <c:pt idx="15773">
                  <c:v>43562.802083333336</c:v>
                </c:pt>
                <c:pt idx="15774">
                  <c:v>43562.8125</c:v>
                </c:pt>
                <c:pt idx="15775">
                  <c:v>43562.822916666664</c:v>
                </c:pt>
                <c:pt idx="15776">
                  <c:v>43562.833333333336</c:v>
                </c:pt>
                <c:pt idx="15777">
                  <c:v>43562.84375</c:v>
                </c:pt>
                <c:pt idx="15778">
                  <c:v>43562.854166666664</c:v>
                </c:pt>
                <c:pt idx="15779">
                  <c:v>43562.864583333336</c:v>
                </c:pt>
                <c:pt idx="15780">
                  <c:v>43562.875</c:v>
                </c:pt>
                <c:pt idx="15781">
                  <c:v>43562.885416666664</c:v>
                </c:pt>
                <c:pt idx="15782">
                  <c:v>43562.895833333336</c:v>
                </c:pt>
                <c:pt idx="15783">
                  <c:v>43562.90625</c:v>
                </c:pt>
                <c:pt idx="15784">
                  <c:v>43562.916666666664</c:v>
                </c:pt>
                <c:pt idx="15785">
                  <c:v>43562.927083333336</c:v>
                </c:pt>
                <c:pt idx="15786">
                  <c:v>43562.9375</c:v>
                </c:pt>
                <c:pt idx="15787">
                  <c:v>43562.947916666664</c:v>
                </c:pt>
                <c:pt idx="15788">
                  <c:v>43562.958333333336</c:v>
                </c:pt>
                <c:pt idx="15789">
                  <c:v>43562.96875</c:v>
                </c:pt>
                <c:pt idx="15790">
                  <c:v>43562.979166666664</c:v>
                </c:pt>
                <c:pt idx="15791">
                  <c:v>43562.989583333336</c:v>
                </c:pt>
                <c:pt idx="15792">
                  <c:v>43563</c:v>
                </c:pt>
                <c:pt idx="15793">
                  <c:v>43563.010416666664</c:v>
                </c:pt>
                <c:pt idx="15794">
                  <c:v>43563.020833333336</c:v>
                </c:pt>
                <c:pt idx="15795">
                  <c:v>43563.03125</c:v>
                </c:pt>
                <c:pt idx="15796">
                  <c:v>43563.041666666664</c:v>
                </c:pt>
                <c:pt idx="15797">
                  <c:v>43563.052083333336</c:v>
                </c:pt>
                <c:pt idx="15798">
                  <c:v>43563.0625</c:v>
                </c:pt>
                <c:pt idx="15799">
                  <c:v>43563.072916666664</c:v>
                </c:pt>
                <c:pt idx="15800">
                  <c:v>43563.083333333336</c:v>
                </c:pt>
                <c:pt idx="15801">
                  <c:v>43563.09375</c:v>
                </c:pt>
                <c:pt idx="15802">
                  <c:v>43563.104166666664</c:v>
                </c:pt>
                <c:pt idx="15803">
                  <c:v>43563.114583333336</c:v>
                </c:pt>
                <c:pt idx="15804">
                  <c:v>43563.125</c:v>
                </c:pt>
                <c:pt idx="15805">
                  <c:v>43563.135416666664</c:v>
                </c:pt>
                <c:pt idx="15806">
                  <c:v>43563.145833333336</c:v>
                </c:pt>
                <c:pt idx="15807">
                  <c:v>43563.15625</c:v>
                </c:pt>
                <c:pt idx="15808">
                  <c:v>43563.166666666664</c:v>
                </c:pt>
                <c:pt idx="15809">
                  <c:v>43563.177083333336</c:v>
                </c:pt>
                <c:pt idx="15810">
                  <c:v>43563.1875</c:v>
                </c:pt>
                <c:pt idx="15811">
                  <c:v>43563.197916666664</c:v>
                </c:pt>
                <c:pt idx="15812">
                  <c:v>43563.208333333336</c:v>
                </c:pt>
                <c:pt idx="15813">
                  <c:v>43563.21875</c:v>
                </c:pt>
                <c:pt idx="15814">
                  <c:v>43563.229166666664</c:v>
                </c:pt>
                <c:pt idx="15815">
                  <c:v>43563.239583333336</c:v>
                </c:pt>
                <c:pt idx="15816">
                  <c:v>43563.25</c:v>
                </c:pt>
                <c:pt idx="15817">
                  <c:v>43563.260416666664</c:v>
                </c:pt>
                <c:pt idx="15818">
                  <c:v>43563.270833333336</c:v>
                </c:pt>
                <c:pt idx="15819">
                  <c:v>43563.28125</c:v>
                </c:pt>
                <c:pt idx="15820">
                  <c:v>43563.291666666664</c:v>
                </c:pt>
                <c:pt idx="15821">
                  <c:v>43563.302083333336</c:v>
                </c:pt>
                <c:pt idx="15822">
                  <c:v>43563.3125</c:v>
                </c:pt>
                <c:pt idx="15823">
                  <c:v>43563.322916666664</c:v>
                </c:pt>
                <c:pt idx="15824">
                  <c:v>43563.333333333336</c:v>
                </c:pt>
                <c:pt idx="15825">
                  <c:v>43563.34375</c:v>
                </c:pt>
                <c:pt idx="15826">
                  <c:v>43563.354166666664</c:v>
                </c:pt>
                <c:pt idx="15827">
                  <c:v>43563.364583333336</c:v>
                </c:pt>
                <c:pt idx="15828">
                  <c:v>43563.375</c:v>
                </c:pt>
                <c:pt idx="15829">
                  <c:v>43563.385416666664</c:v>
                </c:pt>
                <c:pt idx="15830">
                  <c:v>43563.395833333336</c:v>
                </c:pt>
                <c:pt idx="15831">
                  <c:v>43563.40625</c:v>
                </c:pt>
                <c:pt idx="15832">
                  <c:v>43563.416666666664</c:v>
                </c:pt>
                <c:pt idx="15833">
                  <c:v>43563.427083333336</c:v>
                </c:pt>
                <c:pt idx="15834">
                  <c:v>43563.4375</c:v>
                </c:pt>
                <c:pt idx="15835">
                  <c:v>43563.447916666664</c:v>
                </c:pt>
                <c:pt idx="15836">
                  <c:v>43563.458333333336</c:v>
                </c:pt>
                <c:pt idx="15837">
                  <c:v>43563.46875</c:v>
                </c:pt>
                <c:pt idx="15838">
                  <c:v>43563.479166666664</c:v>
                </c:pt>
                <c:pt idx="15839">
                  <c:v>43563.489583333336</c:v>
                </c:pt>
                <c:pt idx="15840">
                  <c:v>43563.5</c:v>
                </c:pt>
                <c:pt idx="15841">
                  <c:v>43563.510416666664</c:v>
                </c:pt>
                <c:pt idx="15842">
                  <c:v>43563.520833333336</c:v>
                </c:pt>
                <c:pt idx="15843">
                  <c:v>43563.53125</c:v>
                </c:pt>
                <c:pt idx="15844">
                  <c:v>43563.541666666664</c:v>
                </c:pt>
                <c:pt idx="15845">
                  <c:v>43563.552083333336</c:v>
                </c:pt>
                <c:pt idx="15846">
                  <c:v>43563.5625</c:v>
                </c:pt>
                <c:pt idx="15847">
                  <c:v>43563.572916666664</c:v>
                </c:pt>
                <c:pt idx="15848">
                  <c:v>43563.583333333336</c:v>
                </c:pt>
                <c:pt idx="15849">
                  <c:v>43563.59375</c:v>
                </c:pt>
                <c:pt idx="15850">
                  <c:v>43563.604166666664</c:v>
                </c:pt>
                <c:pt idx="15851">
                  <c:v>43563.614583333336</c:v>
                </c:pt>
                <c:pt idx="15852">
                  <c:v>43563.625</c:v>
                </c:pt>
                <c:pt idx="15853">
                  <c:v>43563.635416666664</c:v>
                </c:pt>
                <c:pt idx="15854">
                  <c:v>43563.645833333336</c:v>
                </c:pt>
                <c:pt idx="15855">
                  <c:v>43563.65625</c:v>
                </c:pt>
                <c:pt idx="15856">
                  <c:v>43563.666666666664</c:v>
                </c:pt>
                <c:pt idx="15857">
                  <c:v>43563.677083333336</c:v>
                </c:pt>
                <c:pt idx="15858">
                  <c:v>43563.6875</c:v>
                </c:pt>
                <c:pt idx="15859">
                  <c:v>43563.697916666664</c:v>
                </c:pt>
                <c:pt idx="15860">
                  <c:v>43563.708333333336</c:v>
                </c:pt>
                <c:pt idx="15861">
                  <c:v>43563.71875</c:v>
                </c:pt>
                <c:pt idx="15862">
                  <c:v>43563.729166666664</c:v>
                </c:pt>
                <c:pt idx="15863">
                  <c:v>43563.739583333336</c:v>
                </c:pt>
                <c:pt idx="15864">
                  <c:v>43563.75</c:v>
                </c:pt>
                <c:pt idx="15865">
                  <c:v>43563.760416666664</c:v>
                </c:pt>
                <c:pt idx="15866">
                  <c:v>43563.770833333336</c:v>
                </c:pt>
                <c:pt idx="15867">
                  <c:v>43563.78125</c:v>
                </c:pt>
                <c:pt idx="15868">
                  <c:v>43563.791666666664</c:v>
                </c:pt>
                <c:pt idx="15869">
                  <c:v>43563.802083333336</c:v>
                </c:pt>
                <c:pt idx="15870">
                  <c:v>43563.8125</c:v>
                </c:pt>
                <c:pt idx="15871">
                  <c:v>43563.822916666664</c:v>
                </c:pt>
                <c:pt idx="15872">
                  <c:v>43563.833333333336</c:v>
                </c:pt>
                <c:pt idx="15873">
                  <c:v>43563.84375</c:v>
                </c:pt>
                <c:pt idx="15874">
                  <c:v>43563.854166666664</c:v>
                </c:pt>
                <c:pt idx="15875">
                  <c:v>43563.864583333336</c:v>
                </c:pt>
                <c:pt idx="15876">
                  <c:v>43563.875</c:v>
                </c:pt>
                <c:pt idx="15877">
                  <c:v>43563.885416666664</c:v>
                </c:pt>
                <c:pt idx="15878">
                  <c:v>43563.895833333336</c:v>
                </c:pt>
                <c:pt idx="15879">
                  <c:v>43563.90625</c:v>
                </c:pt>
                <c:pt idx="15880">
                  <c:v>43563.916666666664</c:v>
                </c:pt>
                <c:pt idx="15881">
                  <c:v>43563.927083333336</c:v>
                </c:pt>
                <c:pt idx="15882">
                  <c:v>43563.9375</c:v>
                </c:pt>
                <c:pt idx="15883">
                  <c:v>43563.947916666664</c:v>
                </c:pt>
                <c:pt idx="15884">
                  <c:v>43563.958333333336</c:v>
                </c:pt>
                <c:pt idx="15885">
                  <c:v>43563.96875</c:v>
                </c:pt>
                <c:pt idx="15886">
                  <c:v>43563.979166666664</c:v>
                </c:pt>
                <c:pt idx="15887">
                  <c:v>43563.989583333336</c:v>
                </c:pt>
                <c:pt idx="15888">
                  <c:v>43564</c:v>
                </c:pt>
                <c:pt idx="15889">
                  <c:v>43564.010416666664</c:v>
                </c:pt>
                <c:pt idx="15890">
                  <c:v>43564.020833333336</c:v>
                </c:pt>
                <c:pt idx="15891">
                  <c:v>43564.03125</c:v>
                </c:pt>
                <c:pt idx="15892">
                  <c:v>43564.041666666664</c:v>
                </c:pt>
                <c:pt idx="15893">
                  <c:v>43564.052083333336</c:v>
                </c:pt>
                <c:pt idx="15894">
                  <c:v>43564.0625</c:v>
                </c:pt>
                <c:pt idx="15895">
                  <c:v>43564.072916666664</c:v>
                </c:pt>
                <c:pt idx="15896">
                  <c:v>43564.083333333336</c:v>
                </c:pt>
                <c:pt idx="15897">
                  <c:v>43564.09375</c:v>
                </c:pt>
                <c:pt idx="15898">
                  <c:v>43564.104166666664</c:v>
                </c:pt>
                <c:pt idx="15899">
                  <c:v>43564.114583333336</c:v>
                </c:pt>
                <c:pt idx="15900">
                  <c:v>43564.125</c:v>
                </c:pt>
                <c:pt idx="15901">
                  <c:v>43564.135416666664</c:v>
                </c:pt>
                <c:pt idx="15902">
                  <c:v>43564.145833333336</c:v>
                </c:pt>
                <c:pt idx="15903">
                  <c:v>43564.15625</c:v>
                </c:pt>
                <c:pt idx="15904">
                  <c:v>43564.166666666664</c:v>
                </c:pt>
                <c:pt idx="15905">
                  <c:v>43564.177083333336</c:v>
                </c:pt>
                <c:pt idx="15906">
                  <c:v>43564.1875</c:v>
                </c:pt>
                <c:pt idx="15907">
                  <c:v>43564.197916666664</c:v>
                </c:pt>
                <c:pt idx="15908">
                  <c:v>43564.208333333336</c:v>
                </c:pt>
                <c:pt idx="15909">
                  <c:v>43564.21875</c:v>
                </c:pt>
                <c:pt idx="15910">
                  <c:v>43564.229166666664</c:v>
                </c:pt>
                <c:pt idx="15911">
                  <c:v>43564.239583333336</c:v>
                </c:pt>
                <c:pt idx="15912">
                  <c:v>43564.25</c:v>
                </c:pt>
                <c:pt idx="15913">
                  <c:v>43564.260416666664</c:v>
                </c:pt>
                <c:pt idx="15914">
                  <c:v>43564.270833333336</c:v>
                </c:pt>
                <c:pt idx="15915">
                  <c:v>43564.28125</c:v>
                </c:pt>
                <c:pt idx="15916">
                  <c:v>43564.291666666664</c:v>
                </c:pt>
                <c:pt idx="15917">
                  <c:v>43564.302083333336</c:v>
                </c:pt>
                <c:pt idx="15918">
                  <c:v>43564.3125</c:v>
                </c:pt>
                <c:pt idx="15919">
                  <c:v>43564.322916666664</c:v>
                </c:pt>
                <c:pt idx="15920">
                  <c:v>43564.333333333336</c:v>
                </c:pt>
                <c:pt idx="15921">
                  <c:v>43564.34375</c:v>
                </c:pt>
                <c:pt idx="15922">
                  <c:v>43564.354166666664</c:v>
                </c:pt>
                <c:pt idx="15923">
                  <c:v>43564.364583333336</c:v>
                </c:pt>
                <c:pt idx="15924">
                  <c:v>43564.375</c:v>
                </c:pt>
                <c:pt idx="15925">
                  <c:v>43564.385416666664</c:v>
                </c:pt>
                <c:pt idx="15926">
                  <c:v>43564.395833333336</c:v>
                </c:pt>
                <c:pt idx="15927">
                  <c:v>43564.40625</c:v>
                </c:pt>
                <c:pt idx="15928">
                  <c:v>43564.416666666664</c:v>
                </c:pt>
                <c:pt idx="15929">
                  <c:v>43564.427083333336</c:v>
                </c:pt>
                <c:pt idx="15930">
                  <c:v>43564.4375</c:v>
                </c:pt>
                <c:pt idx="15931">
                  <c:v>43564.447916666664</c:v>
                </c:pt>
                <c:pt idx="15932">
                  <c:v>43564.458333333336</c:v>
                </c:pt>
                <c:pt idx="15933">
                  <c:v>43564.46875</c:v>
                </c:pt>
                <c:pt idx="15934">
                  <c:v>43564.479166666664</c:v>
                </c:pt>
                <c:pt idx="15935">
                  <c:v>43564.489583333336</c:v>
                </c:pt>
                <c:pt idx="15936">
                  <c:v>43564.5</c:v>
                </c:pt>
                <c:pt idx="15937">
                  <c:v>43564.510416666664</c:v>
                </c:pt>
                <c:pt idx="15938">
                  <c:v>43564.520833333336</c:v>
                </c:pt>
                <c:pt idx="15939">
                  <c:v>43564.53125</c:v>
                </c:pt>
                <c:pt idx="15940">
                  <c:v>43564.541666666664</c:v>
                </c:pt>
                <c:pt idx="15941">
                  <c:v>43564.552083333336</c:v>
                </c:pt>
                <c:pt idx="15942">
                  <c:v>43564.5625</c:v>
                </c:pt>
                <c:pt idx="15943">
                  <c:v>43564.572916666664</c:v>
                </c:pt>
                <c:pt idx="15944">
                  <c:v>43564.583333333336</c:v>
                </c:pt>
                <c:pt idx="15945">
                  <c:v>43564.59375</c:v>
                </c:pt>
                <c:pt idx="15946">
                  <c:v>43564.604166666664</c:v>
                </c:pt>
                <c:pt idx="15947">
                  <c:v>43564.614583333336</c:v>
                </c:pt>
                <c:pt idx="15948">
                  <c:v>43564.625</c:v>
                </c:pt>
                <c:pt idx="15949">
                  <c:v>43564.635416666664</c:v>
                </c:pt>
                <c:pt idx="15950">
                  <c:v>43564.645833333336</c:v>
                </c:pt>
                <c:pt idx="15951">
                  <c:v>43564.65625</c:v>
                </c:pt>
                <c:pt idx="15952">
                  <c:v>43564.666666666664</c:v>
                </c:pt>
                <c:pt idx="15953">
                  <c:v>43564.677083333336</c:v>
                </c:pt>
                <c:pt idx="15954">
                  <c:v>43564.6875</c:v>
                </c:pt>
                <c:pt idx="15955">
                  <c:v>43564.697916666664</c:v>
                </c:pt>
                <c:pt idx="15956">
                  <c:v>43564.708333333336</c:v>
                </c:pt>
                <c:pt idx="15957">
                  <c:v>43564.71875</c:v>
                </c:pt>
                <c:pt idx="15958">
                  <c:v>43564.729166666664</c:v>
                </c:pt>
                <c:pt idx="15959">
                  <c:v>43564.739583333336</c:v>
                </c:pt>
                <c:pt idx="15960">
                  <c:v>43564.75</c:v>
                </c:pt>
                <c:pt idx="15961">
                  <c:v>43564.760416666664</c:v>
                </c:pt>
                <c:pt idx="15962">
                  <c:v>43564.770833333336</c:v>
                </c:pt>
                <c:pt idx="15963">
                  <c:v>43564.78125</c:v>
                </c:pt>
                <c:pt idx="15964">
                  <c:v>43564.791666666664</c:v>
                </c:pt>
                <c:pt idx="15965">
                  <c:v>43564.802083333336</c:v>
                </c:pt>
                <c:pt idx="15966">
                  <c:v>43564.8125</c:v>
                </c:pt>
                <c:pt idx="15967">
                  <c:v>43564.822916666664</c:v>
                </c:pt>
                <c:pt idx="15968">
                  <c:v>43564.833333333336</c:v>
                </c:pt>
                <c:pt idx="15969">
                  <c:v>43564.84375</c:v>
                </c:pt>
                <c:pt idx="15970">
                  <c:v>43564.854166666664</c:v>
                </c:pt>
                <c:pt idx="15971">
                  <c:v>43564.864583333336</c:v>
                </c:pt>
                <c:pt idx="15972">
                  <c:v>43564.875</c:v>
                </c:pt>
                <c:pt idx="15973">
                  <c:v>43564.885416666664</c:v>
                </c:pt>
                <c:pt idx="15974">
                  <c:v>43564.895833333336</c:v>
                </c:pt>
                <c:pt idx="15975">
                  <c:v>43564.90625</c:v>
                </c:pt>
                <c:pt idx="15976">
                  <c:v>43564.916666666664</c:v>
                </c:pt>
                <c:pt idx="15977">
                  <c:v>43564.927083333336</c:v>
                </c:pt>
                <c:pt idx="15978">
                  <c:v>43564.9375</c:v>
                </c:pt>
                <c:pt idx="15979">
                  <c:v>43564.947916666664</c:v>
                </c:pt>
                <c:pt idx="15980">
                  <c:v>43564.958333333336</c:v>
                </c:pt>
                <c:pt idx="15981">
                  <c:v>43564.96875</c:v>
                </c:pt>
                <c:pt idx="15982">
                  <c:v>43564.979166666664</c:v>
                </c:pt>
                <c:pt idx="15983">
                  <c:v>43564.989583333336</c:v>
                </c:pt>
                <c:pt idx="15984">
                  <c:v>43565</c:v>
                </c:pt>
                <c:pt idx="15985">
                  <c:v>43565.010416666664</c:v>
                </c:pt>
                <c:pt idx="15986">
                  <c:v>43565.020833333336</c:v>
                </c:pt>
                <c:pt idx="15987">
                  <c:v>43565.03125</c:v>
                </c:pt>
                <c:pt idx="15988">
                  <c:v>43565.041666666664</c:v>
                </c:pt>
                <c:pt idx="15989">
                  <c:v>43565.052083333336</c:v>
                </c:pt>
                <c:pt idx="15990">
                  <c:v>43565.0625</c:v>
                </c:pt>
                <c:pt idx="15991">
                  <c:v>43565.072916666664</c:v>
                </c:pt>
                <c:pt idx="15992">
                  <c:v>43565.083333333336</c:v>
                </c:pt>
                <c:pt idx="15993">
                  <c:v>43565.09375</c:v>
                </c:pt>
                <c:pt idx="15994">
                  <c:v>43565.104166666664</c:v>
                </c:pt>
                <c:pt idx="15995">
                  <c:v>43565.114583333336</c:v>
                </c:pt>
                <c:pt idx="15996">
                  <c:v>43565.125</c:v>
                </c:pt>
                <c:pt idx="15997">
                  <c:v>43565.135416666664</c:v>
                </c:pt>
                <c:pt idx="15998">
                  <c:v>43565.145833333336</c:v>
                </c:pt>
                <c:pt idx="15999">
                  <c:v>43565.15625</c:v>
                </c:pt>
                <c:pt idx="16000">
                  <c:v>43565.166666666664</c:v>
                </c:pt>
                <c:pt idx="16001">
                  <c:v>43565.177083333336</c:v>
                </c:pt>
                <c:pt idx="16002">
                  <c:v>43565.1875</c:v>
                </c:pt>
                <c:pt idx="16003">
                  <c:v>43565.197916666664</c:v>
                </c:pt>
                <c:pt idx="16004">
                  <c:v>43565.208333333336</c:v>
                </c:pt>
                <c:pt idx="16005">
                  <c:v>43565.21875</c:v>
                </c:pt>
                <c:pt idx="16006">
                  <c:v>43565.229166666664</c:v>
                </c:pt>
                <c:pt idx="16007">
                  <c:v>43565.239583333336</c:v>
                </c:pt>
                <c:pt idx="16008">
                  <c:v>43565.25</c:v>
                </c:pt>
                <c:pt idx="16009">
                  <c:v>43565.260416666664</c:v>
                </c:pt>
                <c:pt idx="16010">
                  <c:v>43565.270833333336</c:v>
                </c:pt>
                <c:pt idx="16011">
                  <c:v>43565.28125</c:v>
                </c:pt>
                <c:pt idx="16012">
                  <c:v>43565.291666666664</c:v>
                </c:pt>
                <c:pt idx="16013">
                  <c:v>43565.302083333336</c:v>
                </c:pt>
                <c:pt idx="16014">
                  <c:v>43565.3125</c:v>
                </c:pt>
                <c:pt idx="16015">
                  <c:v>43565.322916666664</c:v>
                </c:pt>
                <c:pt idx="16016">
                  <c:v>43565.333333333336</c:v>
                </c:pt>
                <c:pt idx="16017">
                  <c:v>43565.34375</c:v>
                </c:pt>
                <c:pt idx="16018">
                  <c:v>43565.354166666664</c:v>
                </c:pt>
                <c:pt idx="16019">
                  <c:v>43565.364583333336</c:v>
                </c:pt>
                <c:pt idx="16020">
                  <c:v>43565.375</c:v>
                </c:pt>
                <c:pt idx="16021">
                  <c:v>43565.385416666664</c:v>
                </c:pt>
                <c:pt idx="16022">
                  <c:v>43565.395833333336</c:v>
                </c:pt>
                <c:pt idx="16023">
                  <c:v>43565.40625</c:v>
                </c:pt>
                <c:pt idx="16024">
                  <c:v>43565.416666666664</c:v>
                </c:pt>
                <c:pt idx="16025">
                  <c:v>43565.427083333336</c:v>
                </c:pt>
                <c:pt idx="16026">
                  <c:v>43565.4375</c:v>
                </c:pt>
                <c:pt idx="16027">
                  <c:v>43565.447916666664</c:v>
                </c:pt>
                <c:pt idx="16028">
                  <c:v>43565.458333333336</c:v>
                </c:pt>
                <c:pt idx="16029">
                  <c:v>43565.46875</c:v>
                </c:pt>
                <c:pt idx="16030">
                  <c:v>43565.479166666664</c:v>
                </c:pt>
                <c:pt idx="16031">
                  <c:v>43565.489583333336</c:v>
                </c:pt>
                <c:pt idx="16032">
                  <c:v>43565.5</c:v>
                </c:pt>
                <c:pt idx="16033">
                  <c:v>43565.510416666664</c:v>
                </c:pt>
                <c:pt idx="16034">
                  <c:v>43565.520833333336</c:v>
                </c:pt>
                <c:pt idx="16035">
                  <c:v>43565.53125</c:v>
                </c:pt>
                <c:pt idx="16036">
                  <c:v>43565.541666666664</c:v>
                </c:pt>
                <c:pt idx="16037">
                  <c:v>43565.552083333336</c:v>
                </c:pt>
                <c:pt idx="16038">
                  <c:v>43565.5625</c:v>
                </c:pt>
                <c:pt idx="16039">
                  <c:v>43565.572916666664</c:v>
                </c:pt>
                <c:pt idx="16040">
                  <c:v>43565.583333333336</c:v>
                </c:pt>
                <c:pt idx="16041">
                  <c:v>43565.59375</c:v>
                </c:pt>
                <c:pt idx="16042">
                  <c:v>43565.604166666664</c:v>
                </c:pt>
                <c:pt idx="16043">
                  <c:v>43565.614583333336</c:v>
                </c:pt>
                <c:pt idx="16044">
                  <c:v>43565.625</c:v>
                </c:pt>
                <c:pt idx="16045">
                  <c:v>43565.635416666664</c:v>
                </c:pt>
                <c:pt idx="16046">
                  <c:v>43565.645833333336</c:v>
                </c:pt>
                <c:pt idx="16047">
                  <c:v>43565.65625</c:v>
                </c:pt>
                <c:pt idx="16048">
                  <c:v>43565.666666666664</c:v>
                </c:pt>
                <c:pt idx="16049">
                  <c:v>43565.677083333336</c:v>
                </c:pt>
                <c:pt idx="16050">
                  <c:v>43565.6875</c:v>
                </c:pt>
                <c:pt idx="16051">
                  <c:v>43565.697916666664</c:v>
                </c:pt>
                <c:pt idx="16052">
                  <c:v>43565.708333333336</c:v>
                </c:pt>
                <c:pt idx="16053">
                  <c:v>43565.71875</c:v>
                </c:pt>
                <c:pt idx="16054">
                  <c:v>43565.729166666664</c:v>
                </c:pt>
                <c:pt idx="16055">
                  <c:v>43565.739583333336</c:v>
                </c:pt>
                <c:pt idx="16056">
                  <c:v>43565.75</c:v>
                </c:pt>
                <c:pt idx="16057">
                  <c:v>43565.760416666664</c:v>
                </c:pt>
                <c:pt idx="16058">
                  <c:v>43565.770833333336</c:v>
                </c:pt>
                <c:pt idx="16059">
                  <c:v>43565.78125</c:v>
                </c:pt>
                <c:pt idx="16060">
                  <c:v>43565.791666666664</c:v>
                </c:pt>
                <c:pt idx="16061">
                  <c:v>43565.802083333336</c:v>
                </c:pt>
                <c:pt idx="16062">
                  <c:v>43565.8125</c:v>
                </c:pt>
                <c:pt idx="16063">
                  <c:v>43565.822916666664</c:v>
                </c:pt>
                <c:pt idx="16064">
                  <c:v>43565.833333333336</c:v>
                </c:pt>
                <c:pt idx="16065">
                  <c:v>43565.84375</c:v>
                </c:pt>
                <c:pt idx="16066">
                  <c:v>43565.854166666664</c:v>
                </c:pt>
                <c:pt idx="16067">
                  <c:v>43565.864583333336</c:v>
                </c:pt>
                <c:pt idx="16068">
                  <c:v>43565.875</c:v>
                </c:pt>
                <c:pt idx="16069">
                  <c:v>43565.885416666664</c:v>
                </c:pt>
                <c:pt idx="16070">
                  <c:v>43565.895833333336</c:v>
                </c:pt>
                <c:pt idx="16071">
                  <c:v>43565.90625</c:v>
                </c:pt>
                <c:pt idx="16072">
                  <c:v>43565.916666666664</c:v>
                </c:pt>
                <c:pt idx="16073">
                  <c:v>43565.927083333336</c:v>
                </c:pt>
                <c:pt idx="16074">
                  <c:v>43565.9375</c:v>
                </c:pt>
                <c:pt idx="16075">
                  <c:v>43565.947916666664</c:v>
                </c:pt>
                <c:pt idx="16076">
                  <c:v>43565.958333333336</c:v>
                </c:pt>
                <c:pt idx="16077">
                  <c:v>43565.96875</c:v>
                </c:pt>
                <c:pt idx="16078">
                  <c:v>43565.979166666664</c:v>
                </c:pt>
                <c:pt idx="16079">
                  <c:v>43565.989583333336</c:v>
                </c:pt>
                <c:pt idx="16080">
                  <c:v>43566</c:v>
                </c:pt>
                <c:pt idx="16081">
                  <c:v>43566.010416666664</c:v>
                </c:pt>
                <c:pt idx="16082">
                  <c:v>43566.020833333336</c:v>
                </c:pt>
                <c:pt idx="16083">
                  <c:v>43566.03125</c:v>
                </c:pt>
                <c:pt idx="16084">
                  <c:v>43566.041666666664</c:v>
                </c:pt>
                <c:pt idx="16085">
                  <c:v>43566.052083333336</c:v>
                </c:pt>
                <c:pt idx="16086">
                  <c:v>43566.0625</c:v>
                </c:pt>
                <c:pt idx="16087">
                  <c:v>43566.072916666664</c:v>
                </c:pt>
                <c:pt idx="16088">
                  <c:v>43566.083333333336</c:v>
                </c:pt>
                <c:pt idx="16089">
                  <c:v>43566.09375</c:v>
                </c:pt>
                <c:pt idx="16090">
                  <c:v>43566.104166666664</c:v>
                </c:pt>
                <c:pt idx="16091">
                  <c:v>43566.114583333336</c:v>
                </c:pt>
                <c:pt idx="16092">
                  <c:v>43566.125</c:v>
                </c:pt>
                <c:pt idx="16093">
                  <c:v>43566.135416666664</c:v>
                </c:pt>
                <c:pt idx="16094">
                  <c:v>43566.145833333336</c:v>
                </c:pt>
                <c:pt idx="16095">
                  <c:v>43566.15625</c:v>
                </c:pt>
                <c:pt idx="16096">
                  <c:v>43566.166666666664</c:v>
                </c:pt>
                <c:pt idx="16097">
                  <c:v>43566.177083333336</c:v>
                </c:pt>
                <c:pt idx="16098">
                  <c:v>43566.1875</c:v>
                </c:pt>
                <c:pt idx="16099">
                  <c:v>43566.197916666664</c:v>
                </c:pt>
                <c:pt idx="16100">
                  <c:v>43566.208333333336</c:v>
                </c:pt>
                <c:pt idx="16101">
                  <c:v>43566.21875</c:v>
                </c:pt>
                <c:pt idx="16102">
                  <c:v>43566.229166666664</c:v>
                </c:pt>
                <c:pt idx="16103">
                  <c:v>43566.239583333336</c:v>
                </c:pt>
                <c:pt idx="16104">
                  <c:v>43566.25</c:v>
                </c:pt>
                <c:pt idx="16105">
                  <c:v>43566.260416666664</c:v>
                </c:pt>
                <c:pt idx="16106">
                  <c:v>43566.270833333336</c:v>
                </c:pt>
                <c:pt idx="16107">
                  <c:v>43566.28125</c:v>
                </c:pt>
                <c:pt idx="16108">
                  <c:v>43566.291666666664</c:v>
                </c:pt>
                <c:pt idx="16109">
                  <c:v>43566.302083333336</c:v>
                </c:pt>
                <c:pt idx="16110">
                  <c:v>43566.3125</c:v>
                </c:pt>
                <c:pt idx="16111">
                  <c:v>43566.322916666664</c:v>
                </c:pt>
                <c:pt idx="16112">
                  <c:v>43566.333333333336</c:v>
                </c:pt>
                <c:pt idx="16113">
                  <c:v>43566.34375</c:v>
                </c:pt>
                <c:pt idx="16114">
                  <c:v>43566.354166666664</c:v>
                </c:pt>
                <c:pt idx="16115">
                  <c:v>43566.364583333336</c:v>
                </c:pt>
                <c:pt idx="16116">
                  <c:v>43566.375</c:v>
                </c:pt>
                <c:pt idx="16117">
                  <c:v>43566.385416666664</c:v>
                </c:pt>
                <c:pt idx="16118">
                  <c:v>43566.395833333336</c:v>
                </c:pt>
                <c:pt idx="16119">
                  <c:v>43566.40625</c:v>
                </c:pt>
                <c:pt idx="16120">
                  <c:v>43566.416666666664</c:v>
                </c:pt>
                <c:pt idx="16121">
                  <c:v>43566.427083333336</c:v>
                </c:pt>
                <c:pt idx="16122">
                  <c:v>43566.4375</c:v>
                </c:pt>
                <c:pt idx="16123">
                  <c:v>43566.447916666664</c:v>
                </c:pt>
                <c:pt idx="16124">
                  <c:v>43566.458333333336</c:v>
                </c:pt>
                <c:pt idx="16125">
                  <c:v>43566.46875</c:v>
                </c:pt>
                <c:pt idx="16126">
                  <c:v>43566.479166666664</c:v>
                </c:pt>
                <c:pt idx="16127">
                  <c:v>43566.489583333336</c:v>
                </c:pt>
                <c:pt idx="16128">
                  <c:v>43566.5</c:v>
                </c:pt>
                <c:pt idx="16129">
                  <c:v>43566.510416666664</c:v>
                </c:pt>
                <c:pt idx="16130">
                  <c:v>43566.520833333336</c:v>
                </c:pt>
                <c:pt idx="16131">
                  <c:v>43566.53125</c:v>
                </c:pt>
                <c:pt idx="16132">
                  <c:v>43566.541666666664</c:v>
                </c:pt>
                <c:pt idx="16133">
                  <c:v>43566.552083333336</c:v>
                </c:pt>
                <c:pt idx="16134">
                  <c:v>43566.5625</c:v>
                </c:pt>
                <c:pt idx="16135">
                  <c:v>43566.572916666664</c:v>
                </c:pt>
                <c:pt idx="16136">
                  <c:v>43566.583333333336</c:v>
                </c:pt>
                <c:pt idx="16137">
                  <c:v>43566.59375</c:v>
                </c:pt>
                <c:pt idx="16138">
                  <c:v>43566.604166666664</c:v>
                </c:pt>
                <c:pt idx="16139">
                  <c:v>43566.614583333336</c:v>
                </c:pt>
                <c:pt idx="16140">
                  <c:v>43566.625</c:v>
                </c:pt>
                <c:pt idx="16141">
                  <c:v>43566.635416666664</c:v>
                </c:pt>
                <c:pt idx="16142">
                  <c:v>43566.645833333336</c:v>
                </c:pt>
                <c:pt idx="16143">
                  <c:v>43566.65625</c:v>
                </c:pt>
                <c:pt idx="16144">
                  <c:v>43566.666666666664</c:v>
                </c:pt>
                <c:pt idx="16145">
                  <c:v>43566.677083333336</c:v>
                </c:pt>
                <c:pt idx="16146">
                  <c:v>43566.6875</c:v>
                </c:pt>
                <c:pt idx="16147">
                  <c:v>43566.697916666664</c:v>
                </c:pt>
                <c:pt idx="16148">
                  <c:v>43566.708333333336</c:v>
                </c:pt>
                <c:pt idx="16149">
                  <c:v>43566.71875</c:v>
                </c:pt>
                <c:pt idx="16150">
                  <c:v>43566.729166666664</c:v>
                </c:pt>
                <c:pt idx="16151">
                  <c:v>43566.739583333336</c:v>
                </c:pt>
                <c:pt idx="16152">
                  <c:v>43566.75</c:v>
                </c:pt>
                <c:pt idx="16153">
                  <c:v>43566.760416666664</c:v>
                </c:pt>
                <c:pt idx="16154">
                  <c:v>43566.770833333336</c:v>
                </c:pt>
                <c:pt idx="16155">
                  <c:v>43566.78125</c:v>
                </c:pt>
                <c:pt idx="16156">
                  <c:v>43566.791666666664</c:v>
                </c:pt>
                <c:pt idx="16157">
                  <c:v>43566.802083333336</c:v>
                </c:pt>
                <c:pt idx="16158">
                  <c:v>43566.8125</c:v>
                </c:pt>
                <c:pt idx="16159">
                  <c:v>43566.822916666664</c:v>
                </c:pt>
                <c:pt idx="16160">
                  <c:v>43566.833333333336</c:v>
                </c:pt>
                <c:pt idx="16161">
                  <c:v>43566.84375</c:v>
                </c:pt>
                <c:pt idx="16162">
                  <c:v>43566.854166666664</c:v>
                </c:pt>
                <c:pt idx="16163">
                  <c:v>43566.864583333336</c:v>
                </c:pt>
                <c:pt idx="16164">
                  <c:v>43566.875</c:v>
                </c:pt>
                <c:pt idx="16165">
                  <c:v>43566.885416666664</c:v>
                </c:pt>
                <c:pt idx="16166">
                  <c:v>43566.895833333336</c:v>
                </c:pt>
                <c:pt idx="16167">
                  <c:v>43566.90625</c:v>
                </c:pt>
                <c:pt idx="16168">
                  <c:v>43566.916666666664</c:v>
                </c:pt>
                <c:pt idx="16169">
                  <c:v>43566.927083333336</c:v>
                </c:pt>
                <c:pt idx="16170">
                  <c:v>43566.9375</c:v>
                </c:pt>
                <c:pt idx="16171">
                  <c:v>43566.947916666664</c:v>
                </c:pt>
                <c:pt idx="16172">
                  <c:v>43566.958333333336</c:v>
                </c:pt>
                <c:pt idx="16173">
                  <c:v>43566.96875</c:v>
                </c:pt>
                <c:pt idx="16174">
                  <c:v>43566.979166666664</c:v>
                </c:pt>
                <c:pt idx="16175">
                  <c:v>43566.989583333336</c:v>
                </c:pt>
                <c:pt idx="16176">
                  <c:v>43567</c:v>
                </c:pt>
                <c:pt idx="16177">
                  <c:v>43567.010416666664</c:v>
                </c:pt>
                <c:pt idx="16178">
                  <c:v>43567.020833333336</c:v>
                </c:pt>
                <c:pt idx="16179">
                  <c:v>43567.03125</c:v>
                </c:pt>
                <c:pt idx="16180">
                  <c:v>43567.041666666664</c:v>
                </c:pt>
                <c:pt idx="16181">
                  <c:v>43567.052083333336</c:v>
                </c:pt>
                <c:pt idx="16182">
                  <c:v>43567.0625</c:v>
                </c:pt>
                <c:pt idx="16183">
                  <c:v>43567.072916666664</c:v>
                </c:pt>
                <c:pt idx="16184">
                  <c:v>43567.083333333336</c:v>
                </c:pt>
                <c:pt idx="16185">
                  <c:v>43567.09375</c:v>
                </c:pt>
                <c:pt idx="16186">
                  <c:v>43567.104166666664</c:v>
                </c:pt>
                <c:pt idx="16187">
                  <c:v>43567.114583333336</c:v>
                </c:pt>
                <c:pt idx="16188">
                  <c:v>43567.125</c:v>
                </c:pt>
                <c:pt idx="16189">
                  <c:v>43567.135416666664</c:v>
                </c:pt>
                <c:pt idx="16190">
                  <c:v>43567.145833333336</c:v>
                </c:pt>
                <c:pt idx="16191">
                  <c:v>43567.15625</c:v>
                </c:pt>
                <c:pt idx="16192">
                  <c:v>43567.166666666664</c:v>
                </c:pt>
                <c:pt idx="16193">
                  <c:v>43567.177083333336</c:v>
                </c:pt>
                <c:pt idx="16194">
                  <c:v>43567.1875</c:v>
                </c:pt>
                <c:pt idx="16195">
                  <c:v>43567.197916666664</c:v>
                </c:pt>
                <c:pt idx="16196">
                  <c:v>43567.208333333336</c:v>
                </c:pt>
                <c:pt idx="16197">
                  <c:v>43567.21875</c:v>
                </c:pt>
                <c:pt idx="16198">
                  <c:v>43567.229166666664</c:v>
                </c:pt>
                <c:pt idx="16199">
                  <c:v>43567.239583333336</c:v>
                </c:pt>
                <c:pt idx="16200">
                  <c:v>43567.25</c:v>
                </c:pt>
                <c:pt idx="16201">
                  <c:v>43567.260416666664</c:v>
                </c:pt>
                <c:pt idx="16202">
                  <c:v>43567.270833333336</c:v>
                </c:pt>
                <c:pt idx="16203">
                  <c:v>43567.28125</c:v>
                </c:pt>
                <c:pt idx="16204">
                  <c:v>43567.291666666664</c:v>
                </c:pt>
                <c:pt idx="16205">
                  <c:v>43567.302083333336</c:v>
                </c:pt>
                <c:pt idx="16206">
                  <c:v>43567.3125</c:v>
                </c:pt>
                <c:pt idx="16207">
                  <c:v>43567.322916666664</c:v>
                </c:pt>
                <c:pt idx="16208">
                  <c:v>43567.333333333336</c:v>
                </c:pt>
                <c:pt idx="16209">
                  <c:v>43567.34375</c:v>
                </c:pt>
                <c:pt idx="16210">
                  <c:v>43567.354166666664</c:v>
                </c:pt>
                <c:pt idx="16211">
                  <c:v>43567.364583333336</c:v>
                </c:pt>
                <c:pt idx="16212">
                  <c:v>43567.375</c:v>
                </c:pt>
                <c:pt idx="16213">
                  <c:v>43567.385416666664</c:v>
                </c:pt>
                <c:pt idx="16214">
                  <c:v>43567.395833333336</c:v>
                </c:pt>
                <c:pt idx="16215">
                  <c:v>43567.40625</c:v>
                </c:pt>
                <c:pt idx="16216">
                  <c:v>43567.416666666664</c:v>
                </c:pt>
                <c:pt idx="16217">
                  <c:v>43567.427083333336</c:v>
                </c:pt>
                <c:pt idx="16218">
                  <c:v>43567.4375</c:v>
                </c:pt>
                <c:pt idx="16219">
                  <c:v>43567.447916666664</c:v>
                </c:pt>
                <c:pt idx="16220">
                  <c:v>43567.458333333336</c:v>
                </c:pt>
                <c:pt idx="16221">
                  <c:v>43567.46875</c:v>
                </c:pt>
                <c:pt idx="16222">
                  <c:v>43567.479166666664</c:v>
                </c:pt>
                <c:pt idx="16223">
                  <c:v>43567.489583333336</c:v>
                </c:pt>
                <c:pt idx="16224">
                  <c:v>43567.5</c:v>
                </c:pt>
                <c:pt idx="16225">
                  <c:v>43567.510416666664</c:v>
                </c:pt>
                <c:pt idx="16226">
                  <c:v>43567.520833333336</c:v>
                </c:pt>
                <c:pt idx="16227">
                  <c:v>43567.53125</c:v>
                </c:pt>
                <c:pt idx="16228">
                  <c:v>43567.541666666664</c:v>
                </c:pt>
                <c:pt idx="16229">
                  <c:v>43567.552083333336</c:v>
                </c:pt>
                <c:pt idx="16230">
                  <c:v>43567.5625</c:v>
                </c:pt>
                <c:pt idx="16231">
                  <c:v>43567.572916666664</c:v>
                </c:pt>
                <c:pt idx="16232">
                  <c:v>43567.583333333336</c:v>
                </c:pt>
                <c:pt idx="16233">
                  <c:v>43567.59375</c:v>
                </c:pt>
                <c:pt idx="16234">
                  <c:v>43567.604166666664</c:v>
                </c:pt>
                <c:pt idx="16235">
                  <c:v>43567.614583333336</c:v>
                </c:pt>
                <c:pt idx="16236">
                  <c:v>43567.625</c:v>
                </c:pt>
                <c:pt idx="16237">
                  <c:v>43567.635416666664</c:v>
                </c:pt>
                <c:pt idx="16238">
                  <c:v>43567.645833333336</c:v>
                </c:pt>
                <c:pt idx="16239">
                  <c:v>43567.65625</c:v>
                </c:pt>
                <c:pt idx="16240">
                  <c:v>43567.666666666664</c:v>
                </c:pt>
                <c:pt idx="16241">
                  <c:v>43567.677083333336</c:v>
                </c:pt>
                <c:pt idx="16242">
                  <c:v>43567.6875</c:v>
                </c:pt>
                <c:pt idx="16243">
                  <c:v>43567.697916666664</c:v>
                </c:pt>
                <c:pt idx="16244">
                  <c:v>43567.708333333336</c:v>
                </c:pt>
                <c:pt idx="16245">
                  <c:v>43567.71875</c:v>
                </c:pt>
                <c:pt idx="16246">
                  <c:v>43567.729166666664</c:v>
                </c:pt>
                <c:pt idx="16247">
                  <c:v>43567.739583333336</c:v>
                </c:pt>
                <c:pt idx="16248">
                  <c:v>43567.75</c:v>
                </c:pt>
                <c:pt idx="16249">
                  <c:v>43567.760416666664</c:v>
                </c:pt>
                <c:pt idx="16250">
                  <c:v>43567.770833333336</c:v>
                </c:pt>
                <c:pt idx="16251">
                  <c:v>43567.78125</c:v>
                </c:pt>
                <c:pt idx="16252">
                  <c:v>43567.791666666664</c:v>
                </c:pt>
                <c:pt idx="16253">
                  <c:v>43567.802083333336</c:v>
                </c:pt>
                <c:pt idx="16254">
                  <c:v>43567.8125</c:v>
                </c:pt>
                <c:pt idx="16255">
                  <c:v>43567.822916666664</c:v>
                </c:pt>
                <c:pt idx="16256">
                  <c:v>43567.833333333336</c:v>
                </c:pt>
                <c:pt idx="16257">
                  <c:v>43567.84375</c:v>
                </c:pt>
                <c:pt idx="16258">
                  <c:v>43567.854166666664</c:v>
                </c:pt>
                <c:pt idx="16259">
                  <c:v>43567.864583333336</c:v>
                </c:pt>
                <c:pt idx="16260">
                  <c:v>43567.875</c:v>
                </c:pt>
                <c:pt idx="16261">
                  <c:v>43567.885416666664</c:v>
                </c:pt>
                <c:pt idx="16262">
                  <c:v>43567.895833333336</c:v>
                </c:pt>
                <c:pt idx="16263">
                  <c:v>43567.90625</c:v>
                </c:pt>
                <c:pt idx="16264">
                  <c:v>43567.916666666664</c:v>
                </c:pt>
                <c:pt idx="16265">
                  <c:v>43567.927083333336</c:v>
                </c:pt>
                <c:pt idx="16266">
                  <c:v>43567.9375</c:v>
                </c:pt>
                <c:pt idx="16267">
                  <c:v>43567.947916666664</c:v>
                </c:pt>
                <c:pt idx="16268">
                  <c:v>43567.958333333336</c:v>
                </c:pt>
                <c:pt idx="16269">
                  <c:v>43567.96875</c:v>
                </c:pt>
                <c:pt idx="16270">
                  <c:v>43567.979166666664</c:v>
                </c:pt>
                <c:pt idx="16271">
                  <c:v>43567.989583333336</c:v>
                </c:pt>
                <c:pt idx="16272">
                  <c:v>43568</c:v>
                </c:pt>
                <c:pt idx="16273">
                  <c:v>43568.010416666664</c:v>
                </c:pt>
                <c:pt idx="16274">
                  <c:v>43568.020833333336</c:v>
                </c:pt>
                <c:pt idx="16275">
                  <c:v>43568.03125</c:v>
                </c:pt>
                <c:pt idx="16276">
                  <c:v>43568.041666666664</c:v>
                </c:pt>
                <c:pt idx="16277">
                  <c:v>43568.052083333336</c:v>
                </c:pt>
                <c:pt idx="16278">
                  <c:v>43568.0625</c:v>
                </c:pt>
                <c:pt idx="16279">
                  <c:v>43568.072916666664</c:v>
                </c:pt>
                <c:pt idx="16280">
                  <c:v>43568.083333333336</c:v>
                </c:pt>
                <c:pt idx="16281">
                  <c:v>43568.09375</c:v>
                </c:pt>
                <c:pt idx="16282">
                  <c:v>43568.104166666664</c:v>
                </c:pt>
                <c:pt idx="16283">
                  <c:v>43568.114583333336</c:v>
                </c:pt>
                <c:pt idx="16284">
                  <c:v>43568.125</c:v>
                </c:pt>
                <c:pt idx="16285">
                  <c:v>43568.135416666664</c:v>
                </c:pt>
                <c:pt idx="16286">
                  <c:v>43568.145833333336</c:v>
                </c:pt>
                <c:pt idx="16287">
                  <c:v>43568.15625</c:v>
                </c:pt>
                <c:pt idx="16288">
                  <c:v>43568.166666666664</c:v>
                </c:pt>
                <c:pt idx="16289">
                  <c:v>43568.177083333336</c:v>
                </c:pt>
                <c:pt idx="16290">
                  <c:v>43568.1875</c:v>
                </c:pt>
                <c:pt idx="16291">
                  <c:v>43568.197916666664</c:v>
                </c:pt>
                <c:pt idx="16292">
                  <c:v>43568.208333333336</c:v>
                </c:pt>
                <c:pt idx="16293">
                  <c:v>43568.21875</c:v>
                </c:pt>
                <c:pt idx="16294">
                  <c:v>43568.229166666664</c:v>
                </c:pt>
                <c:pt idx="16295">
                  <c:v>43568.239583333336</c:v>
                </c:pt>
                <c:pt idx="16296">
                  <c:v>43568.25</c:v>
                </c:pt>
                <c:pt idx="16297">
                  <c:v>43568.260416666664</c:v>
                </c:pt>
                <c:pt idx="16298">
                  <c:v>43568.270833333336</c:v>
                </c:pt>
                <c:pt idx="16299">
                  <c:v>43568.28125</c:v>
                </c:pt>
                <c:pt idx="16300">
                  <c:v>43568.291666666664</c:v>
                </c:pt>
                <c:pt idx="16301">
                  <c:v>43568.302083333336</c:v>
                </c:pt>
                <c:pt idx="16302">
                  <c:v>43568.3125</c:v>
                </c:pt>
                <c:pt idx="16303">
                  <c:v>43568.322916666664</c:v>
                </c:pt>
                <c:pt idx="16304">
                  <c:v>43568.333333333336</c:v>
                </c:pt>
                <c:pt idx="16305">
                  <c:v>43568.34375</c:v>
                </c:pt>
                <c:pt idx="16306">
                  <c:v>43568.354166666664</c:v>
                </c:pt>
                <c:pt idx="16307">
                  <c:v>43568.364583333336</c:v>
                </c:pt>
                <c:pt idx="16308">
                  <c:v>43568.375</c:v>
                </c:pt>
                <c:pt idx="16309">
                  <c:v>43568.385416666664</c:v>
                </c:pt>
                <c:pt idx="16310">
                  <c:v>43568.395833333336</c:v>
                </c:pt>
                <c:pt idx="16311">
                  <c:v>43568.40625</c:v>
                </c:pt>
                <c:pt idx="16312">
                  <c:v>43568.416666666664</c:v>
                </c:pt>
                <c:pt idx="16313">
                  <c:v>43568.427083333336</c:v>
                </c:pt>
                <c:pt idx="16314">
                  <c:v>43568.4375</c:v>
                </c:pt>
                <c:pt idx="16315">
                  <c:v>43568.447916666664</c:v>
                </c:pt>
                <c:pt idx="16316">
                  <c:v>43568.458333333336</c:v>
                </c:pt>
                <c:pt idx="16317">
                  <c:v>43568.46875</c:v>
                </c:pt>
                <c:pt idx="16318">
                  <c:v>43568.479166666664</c:v>
                </c:pt>
                <c:pt idx="16319">
                  <c:v>43568.489583333336</c:v>
                </c:pt>
                <c:pt idx="16320">
                  <c:v>43568.5</c:v>
                </c:pt>
                <c:pt idx="16321">
                  <c:v>43568.510416666664</c:v>
                </c:pt>
                <c:pt idx="16322">
                  <c:v>43568.520833333336</c:v>
                </c:pt>
                <c:pt idx="16323">
                  <c:v>43568.53125</c:v>
                </c:pt>
                <c:pt idx="16324">
                  <c:v>43568.541666666664</c:v>
                </c:pt>
                <c:pt idx="16325">
                  <c:v>43568.552083333336</c:v>
                </c:pt>
                <c:pt idx="16326">
                  <c:v>43568.5625</c:v>
                </c:pt>
                <c:pt idx="16327">
                  <c:v>43568.572916666664</c:v>
                </c:pt>
                <c:pt idx="16328">
                  <c:v>43568.583333333336</c:v>
                </c:pt>
                <c:pt idx="16329">
                  <c:v>43568.59375</c:v>
                </c:pt>
                <c:pt idx="16330">
                  <c:v>43568.604166666664</c:v>
                </c:pt>
                <c:pt idx="16331">
                  <c:v>43568.614583333336</c:v>
                </c:pt>
                <c:pt idx="16332">
                  <c:v>43568.625</c:v>
                </c:pt>
                <c:pt idx="16333">
                  <c:v>43568.635416666664</c:v>
                </c:pt>
                <c:pt idx="16334">
                  <c:v>43568.645833333336</c:v>
                </c:pt>
                <c:pt idx="16335">
                  <c:v>43568.65625</c:v>
                </c:pt>
                <c:pt idx="16336">
                  <c:v>43568.666666666664</c:v>
                </c:pt>
                <c:pt idx="16337">
                  <c:v>43568.677083333336</c:v>
                </c:pt>
                <c:pt idx="16338">
                  <c:v>43568.6875</c:v>
                </c:pt>
                <c:pt idx="16339">
                  <c:v>43568.697916666664</c:v>
                </c:pt>
                <c:pt idx="16340">
                  <c:v>43568.708333333336</c:v>
                </c:pt>
                <c:pt idx="16341">
                  <c:v>43568.71875</c:v>
                </c:pt>
                <c:pt idx="16342">
                  <c:v>43568.729166666664</c:v>
                </c:pt>
                <c:pt idx="16343">
                  <c:v>43568.739583333336</c:v>
                </c:pt>
                <c:pt idx="16344">
                  <c:v>43568.75</c:v>
                </c:pt>
                <c:pt idx="16345">
                  <c:v>43568.760416666664</c:v>
                </c:pt>
                <c:pt idx="16346">
                  <c:v>43568.770833333336</c:v>
                </c:pt>
                <c:pt idx="16347">
                  <c:v>43568.78125</c:v>
                </c:pt>
                <c:pt idx="16348">
                  <c:v>43568.791666666664</c:v>
                </c:pt>
                <c:pt idx="16349">
                  <c:v>43568.802083333336</c:v>
                </c:pt>
                <c:pt idx="16350">
                  <c:v>43568.8125</c:v>
                </c:pt>
                <c:pt idx="16351">
                  <c:v>43568.822916666664</c:v>
                </c:pt>
                <c:pt idx="16352">
                  <c:v>43568.833333333336</c:v>
                </c:pt>
                <c:pt idx="16353">
                  <c:v>43568.84375</c:v>
                </c:pt>
                <c:pt idx="16354">
                  <c:v>43568.854166666664</c:v>
                </c:pt>
                <c:pt idx="16355">
                  <c:v>43568.864583333336</c:v>
                </c:pt>
                <c:pt idx="16356">
                  <c:v>43568.875</c:v>
                </c:pt>
                <c:pt idx="16357">
                  <c:v>43568.885416666664</c:v>
                </c:pt>
                <c:pt idx="16358">
                  <c:v>43568.895833333336</c:v>
                </c:pt>
                <c:pt idx="16359">
                  <c:v>43568.90625</c:v>
                </c:pt>
                <c:pt idx="16360">
                  <c:v>43568.916666666664</c:v>
                </c:pt>
                <c:pt idx="16361">
                  <c:v>43568.927083333336</c:v>
                </c:pt>
                <c:pt idx="16362">
                  <c:v>43568.9375</c:v>
                </c:pt>
                <c:pt idx="16363">
                  <c:v>43568.947916666664</c:v>
                </c:pt>
                <c:pt idx="16364">
                  <c:v>43568.958333333336</c:v>
                </c:pt>
                <c:pt idx="16365">
                  <c:v>43568.96875</c:v>
                </c:pt>
                <c:pt idx="16366">
                  <c:v>43568.979166666664</c:v>
                </c:pt>
                <c:pt idx="16367">
                  <c:v>43568.989583333336</c:v>
                </c:pt>
                <c:pt idx="16368">
                  <c:v>43569</c:v>
                </c:pt>
                <c:pt idx="16369">
                  <c:v>43569.010416666664</c:v>
                </c:pt>
                <c:pt idx="16370">
                  <c:v>43569.020833333336</c:v>
                </c:pt>
                <c:pt idx="16371">
                  <c:v>43569.03125</c:v>
                </c:pt>
                <c:pt idx="16372">
                  <c:v>43569.041666666664</c:v>
                </c:pt>
                <c:pt idx="16373">
                  <c:v>43569.052083333336</c:v>
                </c:pt>
                <c:pt idx="16374">
                  <c:v>43569.0625</c:v>
                </c:pt>
                <c:pt idx="16375">
                  <c:v>43569.072916666664</c:v>
                </c:pt>
                <c:pt idx="16376">
                  <c:v>43569.083333333336</c:v>
                </c:pt>
                <c:pt idx="16377">
                  <c:v>43569.09375</c:v>
                </c:pt>
                <c:pt idx="16378">
                  <c:v>43569.104166666664</c:v>
                </c:pt>
                <c:pt idx="16379">
                  <c:v>43569.114583333336</c:v>
                </c:pt>
                <c:pt idx="16380">
                  <c:v>43569.125</c:v>
                </c:pt>
                <c:pt idx="16381">
                  <c:v>43569.135416666664</c:v>
                </c:pt>
                <c:pt idx="16382">
                  <c:v>43569.145833333336</c:v>
                </c:pt>
                <c:pt idx="16383">
                  <c:v>43569.15625</c:v>
                </c:pt>
                <c:pt idx="16384">
                  <c:v>43569.166666666664</c:v>
                </c:pt>
                <c:pt idx="16385">
                  <c:v>43569.177083333336</c:v>
                </c:pt>
                <c:pt idx="16386">
                  <c:v>43569.1875</c:v>
                </c:pt>
                <c:pt idx="16387">
                  <c:v>43569.197916666664</c:v>
                </c:pt>
                <c:pt idx="16388">
                  <c:v>43569.208333333336</c:v>
                </c:pt>
                <c:pt idx="16389">
                  <c:v>43569.21875</c:v>
                </c:pt>
                <c:pt idx="16390">
                  <c:v>43569.229166666664</c:v>
                </c:pt>
                <c:pt idx="16391">
                  <c:v>43569.239583333336</c:v>
                </c:pt>
                <c:pt idx="16392">
                  <c:v>43569.25</c:v>
                </c:pt>
                <c:pt idx="16393">
                  <c:v>43569.260416666664</c:v>
                </c:pt>
                <c:pt idx="16394">
                  <c:v>43569.270833333336</c:v>
                </c:pt>
                <c:pt idx="16395">
                  <c:v>43569.28125</c:v>
                </c:pt>
                <c:pt idx="16396">
                  <c:v>43569.291666666664</c:v>
                </c:pt>
                <c:pt idx="16397">
                  <c:v>43569.302083333336</c:v>
                </c:pt>
                <c:pt idx="16398">
                  <c:v>43569.3125</c:v>
                </c:pt>
                <c:pt idx="16399">
                  <c:v>43569.322916666664</c:v>
                </c:pt>
                <c:pt idx="16400">
                  <c:v>43569.333333333336</c:v>
                </c:pt>
                <c:pt idx="16401">
                  <c:v>43569.34375</c:v>
                </c:pt>
                <c:pt idx="16402">
                  <c:v>43569.354166666664</c:v>
                </c:pt>
                <c:pt idx="16403">
                  <c:v>43569.364583333336</c:v>
                </c:pt>
                <c:pt idx="16404">
                  <c:v>43569.375</c:v>
                </c:pt>
                <c:pt idx="16405">
                  <c:v>43569.385416666664</c:v>
                </c:pt>
                <c:pt idx="16406">
                  <c:v>43569.395833333336</c:v>
                </c:pt>
                <c:pt idx="16407">
                  <c:v>43569.40625</c:v>
                </c:pt>
                <c:pt idx="16408">
                  <c:v>43569.416666666664</c:v>
                </c:pt>
                <c:pt idx="16409">
                  <c:v>43569.427083333336</c:v>
                </c:pt>
                <c:pt idx="16410">
                  <c:v>43569.4375</c:v>
                </c:pt>
                <c:pt idx="16411">
                  <c:v>43569.447916666664</c:v>
                </c:pt>
                <c:pt idx="16412">
                  <c:v>43569.458333333336</c:v>
                </c:pt>
                <c:pt idx="16413">
                  <c:v>43569.46875</c:v>
                </c:pt>
                <c:pt idx="16414">
                  <c:v>43569.479166666664</c:v>
                </c:pt>
                <c:pt idx="16415">
                  <c:v>43569.489583333336</c:v>
                </c:pt>
                <c:pt idx="16416">
                  <c:v>43569.5</c:v>
                </c:pt>
                <c:pt idx="16417">
                  <c:v>43569.510416666664</c:v>
                </c:pt>
                <c:pt idx="16418">
                  <c:v>43569.520833333336</c:v>
                </c:pt>
                <c:pt idx="16419">
                  <c:v>43569.53125</c:v>
                </c:pt>
                <c:pt idx="16420">
                  <c:v>43569.541666666664</c:v>
                </c:pt>
                <c:pt idx="16421">
                  <c:v>43569.552083333336</c:v>
                </c:pt>
                <c:pt idx="16422">
                  <c:v>43569.5625</c:v>
                </c:pt>
                <c:pt idx="16423">
                  <c:v>43569.572916666664</c:v>
                </c:pt>
                <c:pt idx="16424">
                  <c:v>43569.583333333336</c:v>
                </c:pt>
                <c:pt idx="16425">
                  <c:v>43569.59375</c:v>
                </c:pt>
                <c:pt idx="16426">
                  <c:v>43569.604166666664</c:v>
                </c:pt>
                <c:pt idx="16427">
                  <c:v>43569.614583333336</c:v>
                </c:pt>
                <c:pt idx="16428">
                  <c:v>43569.625</c:v>
                </c:pt>
                <c:pt idx="16429">
                  <c:v>43569.635416666664</c:v>
                </c:pt>
                <c:pt idx="16430">
                  <c:v>43569.645833333336</c:v>
                </c:pt>
                <c:pt idx="16431">
                  <c:v>43569.65625</c:v>
                </c:pt>
                <c:pt idx="16432">
                  <c:v>43569.666666666664</c:v>
                </c:pt>
                <c:pt idx="16433">
                  <c:v>43569.677083333336</c:v>
                </c:pt>
                <c:pt idx="16434">
                  <c:v>43569.6875</c:v>
                </c:pt>
                <c:pt idx="16435">
                  <c:v>43569.697916666664</c:v>
                </c:pt>
                <c:pt idx="16436">
                  <c:v>43569.708333333336</c:v>
                </c:pt>
                <c:pt idx="16437">
                  <c:v>43569.71875</c:v>
                </c:pt>
                <c:pt idx="16438">
                  <c:v>43569.729166666664</c:v>
                </c:pt>
                <c:pt idx="16439">
                  <c:v>43569.739583333336</c:v>
                </c:pt>
                <c:pt idx="16440">
                  <c:v>43569.75</c:v>
                </c:pt>
                <c:pt idx="16441">
                  <c:v>43569.760416666664</c:v>
                </c:pt>
                <c:pt idx="16442">
                  <c:v>43569.770833333336</c:v>
                </c:pt>
                <c:pt idx="16443">
                  <c:v>43569.78125</c:v>
                </c:pt>
                <c:pt idx="16444">
                  <c:v>43569.791666666664</c:v>
                </c:pt>
                <c:pt idx="16445">
                  <c:v>43569.802083333336</c:v>
                </c:pt>
                <c:pt idx="16446">
                  <c:v>43569.8125</c:v>
                </c:pt>
                <c:pt idx="16447">
                  <c:v>43569.822916666664</c:v>
                </c:pt>
                <c:pt idx="16448">
                  <c:v>43569.833333333336</c:v>
                </c:pt>
                <c:pt idx="16449">
                  <c:v>43569.84375</c:v>
                </c:pt>
                <c:pt idx="16450">
                  <c:v>43569.854166666664</c:v>
                </c:pt>
                <c:pt idx="16451">
                  <c:v>43569.864583333336</c:v>
                </c:pt>
                <c:pt idx="16452">
                  <c:v>43569.875</c:v>
                </c:pt>
                <c:pt idx="16453">
                  <c:v>43569.885416666664</c:v>
                </c:pt>
                <c:pt idx="16454">
                  <c:v>43569.895833333336</c:v>
                </c:pt>
                <c:pt idx="16455">
                  <c:v>43569.90625</c:v>
                </c:pt>
                <c:pt idx="16456">
                  <c:v>43569.916666666664</c:v>
                </c:pt>
                <c:pt idx="16457">
                  <c:v>43569.927083333336</c:v>
                </c:pt>
                <c:pt idx="16458">
                  <c:v>43569.9375</c:v>
                </c:pt>
                <c:pt idx="16459">
                  <c:v>43569.947916666664</c:v>
                </c:pt>
                <c:pt idx="16460">
                  <c:v>43569.958333333336</c:v>
                </c:pt>
                <c:pt idx="16461">
                  <c:v>43569.96875</c:v>
                </c:pt>
                <c:pt idx="16462">
                  <c:v>43569.979166666664</c:v>
                </c:pt>
                <c:pt idx="16463">
                  <c:v>43569.989583333336</c:v>
                </c:pt>
                <c:pt idx="16464">
                  <c:v>43570</c:v>
                </c:pt>
                <c:pt idx="16465">
                  <c:v>43570.010416666664</c:v>
                </c:pt>
                <c:pt idx="16466">
                  <c:v>43570.020833333336</c:v>
                </c:pt>
                <c:pt idx="16467">
                  <c:v>43570.03125</c:v>
                </c:pt>
                <c:pt idx="16468">
                  <c:v>43570.041666666664</c:v>
                </c:pt>
                <c:pt idx="16469">
                  <c:v>43570.052083333336</c:v>
                </c:pt>
                <c:pt idx="16470">
                  <c:v>43570.0625</c:v>
                </c:pt>
                <c:pt idx="16471">
                  <c:v>43570.072916666664</c:v>
                </c:pt>
                <c:pt idx="16472">
                  <c:v>43570.083333333336</c:v>
                </c:pt>
                <c:pt idx="16473">
                  <c:v>43570.09375</c:v>
                </c:pt>
                <c:pt idx="16474">
                  <c:v>43570.104166666664</c:v>
                </c:pt>
                <c:pt idx="16475">
                  <c:v>43570.114583333336</c:v>
                </c:pt>
                <c:pt idx="16476">
                  <c:v>43570.125</c:v>
                </c:pt>
                <c:pt idx="16477">
                  <c:v>43570.135416666664</c:v>
                </c:pt>
                <c:pt idx="16478">
                  <c:v>43570.145833333336</c:v>
                </c:pt>
                <c:pt idx="16479">
                  <c:v>43570.15625</c:v>
                </c:pt>
                <c:pt idx="16480">
                  <c:v>43570.166666666664</c:v>
                </c:pt>
                <c:pt idx="16481">
                  <c:v>43570.177083333336</c:v>
                </c:pt>
                <c:pt idx="16482">
                  <c:v>43570.1875</c:v>
                </c:pt>
                <c:pt idx="16483">
                  <c:v>43570.197916666664</c:v>
                </c:pt>
                <c:pt idx="16484">
                  <c:v>43570.208333333336</c:v>
                </c:pt>
                <c:pt idx="16485">
                  <c:v>43570.21875</c:v>
                </c:pt>
                <c:pt idx="16486">
                  <c:v>43570.229166666664</c:v>
                </c:pt>
                <c:pt idx="16487">
                  <c:v>43570.239583333336</c:v>
                </c:pt>
                <c:pt idx="16488">
                  <c:v>43570.25</c:v>
                </c:pt>
                <c:pt idx="16489">
                  <c:v>43570.260416666664</c:v>
                </c:pt>
                <c:pt idx="16490">
                  <c:v>43570.270833333336</c:v>
                </c:pt>
                <c:pt idx="16491">
                  <c:v>43570.28125</c:v>
                </c:pt>
                <c:pt idx="16492">
                  <c:v>43570.291666666664</c:v>
                </c:pt>
                <c:pt idx="16493">
                  <c:v>43570.302083333336</c:v>
                </c:pt>
                <c:pt idx="16494">
                  <c:v>43570.3125</c:v>
                </c:pt>
                <c:pt idx="16495">
                  <c:v>43570.322916666664</c:v>
                </c:pt>
                <c:pt idx="16496">
                  <c:v>43570.333333333336</c:v>
                </c:pt>
                <c:pt idx="16497">
                  <c:v>43570.34375</c:v>
                </c:pt>
                <c:pt idx="16498">
                  <c:v>43570.354166666664</c:v>
                </c:pt>
                <c:pt idx="16499">
                  <c:v>43570.364583333336</c:v>
                </c:pt>
                <c:pt idx="16500">
                  <c:v>43570.375</c:v>
                </c:pt>
                <c:pt idx="16501">
                  <c:v>43570.385416666664</c:v>
                </c:pt>
                <c:pt idx="16502">
                  <c:v>43570.395833333336</c:v>
                </c:pt>
                <c:pt idx="16503">
                  <c:v>43570.40625</c:v>
                </c:pt>
                <c:pt idx="16504">
                  <c:v>43570.416666666664</c:v>
                </c:pt>
                <c:pt idx="16505">
                  <c:v>43570.427083333336</c:v>
                </c:pt>
                <c:pt idx="16506">
                  <c:v>43570.4375</c:v>
                </c:pt>
                <c:pt idx="16507">
                  <c:v>43570.447916666664</c:v>
                </c:pt>
                <c:pt idx="16508">
                  <c:v>43570.458333333336</c:v>
                </c:pt>
                <c:pt idx="16509">
                  <c:v>43570.46875</c:v>
                </c:pt>
                <c:pt idx="16510">
                  <c:v>43570.479166666664</c:v>
                </c:pt>
                <c:pt idx="16511">
                  <c:v>43570.489583333336</c:v>
                </c:pt>
                <c:pt idx="16512">
                  <c:v>43570.5</c:v>
                </c:pt>
                <c:pt idx="16513">
                  <c:v>43570.510416666664</c:v>
                </c:pt>
                <c:pt idx="16514">
                  <c:v>43570.520833333336</c:v>
                </c:pt>
                <c:pt idx="16515">
                  <c:v>43570.53125</c:v>
                </c:pt>
                <c:pt idx="16516">
                  <c:v>43570.541666666664</c:v>
                </c:pt>
                <c:pt idx="16517">
                  <c:v>43570.552083333336</c:v>
                </c:pt>
                <c:pt idx="16518">
                  <c:v>43570.5625</c:v>
                </c:pt>
                <c:pt idx="16519">
                  <c:v>43570.572916666664</c:v>
                </c:pt>
                <c:pt idx="16520">
                  <c:v>43570.583333333336</c:v>
                </c:pt>
                <c:pt idx="16521">
                  <c:v>43570.59375</c:v>
                </c:pt>
                <c:pt idx="16522">
                  <c:v>43570.604166666664</c:v>
                </c:pt>
                <c:pt idx="16523">
                  <c:v>43570.614583333336</c:v>
                </c:pt>
                <c:pt idx="16524">
                  <c:v>43570.625</c:v>
                </c:pt>
                <c:pt idx="16525">
                  <c:v>43570.635416666664</c:v>
                </c:pt>
                <c:pt idx="16526">
                  <c:v>43570.645833333336</c:v>
                </c:pt>
                <c:pt idx="16527">
                  <c:v>43570.65625</c:v>
                </c:pt>
                <c:pt idx="16528">
                  <c:v>43570.666666666664</c:v>
                </c:pt>
                <c:pt idx="16529">
                  <c:v>43570.677083333336</c:v>
                </c:pt>
                <c:pt idx="16530">
                  <c:v>43570.6875</c:v>
                </c:pt>
                <c:pt idx="16531">
                  <c:v>43570.697916666664</c:v>
                </c:pt>
                <c:pt idx="16532">
                  <c:v>43570.708333333336</c:v>
                </c:pt>
                <c:pt idx="16533">
                  <c:v>43570.71875</c:v>
                </c:pt>
                <c:pt idx="16534">
                  <c:v>43570.729166666664</c:v>
                </c:pt>
                <c:pt idx="16535">
                  <c:v>43570.739583333336</c:v>
                </c:pt>
                <c:pt idx="16536">
                  <c:v>43570.75</c:v>
                </c:pt>
                <c:pt idx="16537">
                  <c:v>43570.760416666664</c:v>
                </c:pt>
                <c:pt idx="16538">
                  <c:v>43570.770833333336</c:v>
                </c:pt>
                <c:pt idx="16539">
                  <c:v>43570.78125</c:v>
                </c:pt>
                <c:pt idx="16540">
                  <c:v>43570.791666666664</c:v>
                </c:pt>
                <c:pt idx="16541">
                  <c:v>43570.802083333336</c:v>
                </c:pt>
                <c:pt idx="16542">
                  <c:v>43570.8125</c:v>
                </c:pt>
                <c:pt idx="16543">
                  <c:v>43570.822916666664</c:v>
                </c:pt>
                <c:pt idx="16544">
                  <c:v>43570.833333333336</c:v>
                </c:pt>
                <c:pt idx="16545">
                  <c:v>43570.84375</c:v>
                </c:pt>
                <c:pt idx="16546">
                  <c:v>43570.854166666664</c:v>
                </c:pt>
                <c:pt idx="16547">
                  <c:v>43570.864583333336</c:v>
                </c:pt>
                <c:pt idx="16548">
                  <c:v>43570.875</c:v>
                </c:pt>
                <c:pt idx="16549">
                  <c:v>43570.885416666664</c:v>
                </c:pt>
                <c:pt idx="16550">
                  <c:v>43570.895833333336</c:v>
                </c:pt>
                <c:pt idx="16551">
                  <c:v>43570.90625</c:v>
                </c:pt>
                <c:pt idx="16552">
                  <c:v>43570.916666666664</c:v>
                </c:pt>
                <c:pt idx="16553">
                  <c:v>43570.927083333336</c:v>
                </c:pt>
                <c:pt idx="16554">
                  <c:v>43570.9375</c:v>
                </c:pt>
                <c:pt idx="16555">
                  <c:v>43570.947916666664</c:v>
                </c:pt>
                <c:pt idx="16556">
                  <c:v>43570.958333333336</c:v>
                </c:pt>
                <c:pt idx="16557">
                  <c:v>43570.96875</c:v>
                </c:pt>
                <c:pt idx="16558">
                  <c:v>43570.979166666664</c:v>
                </c:pt>
                <c:pt idx="16559">
                  <c:v>43570.989583333336</c:v>
                </c:pt>
                <c:pt idx="16560">
                  <c:v>43571</c:v>
                </c:pt>
                <c:pt idx="16561">
                  <c:v>43571.010416666664</c:v>
                </c:pt>
                <c:pt idx="16562">
                  <c:v>43571.020833333336</c:v>
                </c:pt>
                <c:pt idx="16563">
                  <c:v>43571.03125</c:v>
                </c:pt>
                <c:pt idx="16564">
                  <c:v>43571.041666666664</c:v>
                </c:pt>
                <c:pt idx="16565">
                  <c:v>43571.052083333336</c:v>
                </c:pt>
                <c:pt idx="16566">
                  <c:v>43571.0625</c:v>
                </c:pt>
                <c:pt idx="16567">
                  <c:v>43571.072916666664</c:v>
                </c:pt>
                <c:pt idx="16568">
                  <c:v>43571.083333333336</c:v>
                </c:pt>
                <c:pt idx="16569">
                  <c:v>43571.09375</c:v>
                </c:pt>
                <c:pt idx="16570">
                  <c:v>43571.104166666664</c:v>
                </c:pt>
                <c:pt idx="16571">
                  <c:v>43571.114583333336</c:v>
                </c:pt>
                <c:pt idx="16572">
                  <c:v>43571.125</c:v>
                </c:pt>
                <c:pt idx="16573">
                  <c:v>43571.135416666664</c:v>
                </c:pt>
                <c:pt idx="16574">
                  <c:v>43571.145833333336</c:v>
                </c:pt>
                <c:pt idx="16575">
                  <c:v>43571.15625</c:v>
                </c:pt>
                <c:pt idx="16576">
                  <c:v>43571.166666666664</c:v>
                </c:pt>
                <c:pt idx="16577">
                  <c:v>43571.177083333336</c:v>
                </c:pt>
                <c:pt idx="16578">
                  <c:v>43571.1875</c:v>
                </c:pt>
                <c:pt idx="16579">
                  <c:v>43571.197916666664</c:v>
                </c:pt>
                <c:pt idx="16580">
                  <c:v>43571.208333333336</c:v>
                </c:pt>
                <c:pt idx="16581">
                  <c:v>43571.21875</c:v>
                </c:pt>
                <c:pt idx="16582">
                  <c:v>43571.229166666664</c:v>
                </c:pt>
                <c:pt idx="16583">
                  <c:v>43571.239583333336</c:v>
                </c:pt>
                <c:pt idx="16584">
                  <c:v>43571.25</c:v>
                </c:pt>
                <c:pt idx="16585">
                  <c:v>43571.260416666664</c:v>
                </c:pt>
                <c:pt idx="16586">
                  <c:v>43571.270833333336</c:v>
                </c:pt>
                <c:pt idx="16587">
                  <c:v>43571.28125</c:v>
                </c:pt>
                <c:pt idx="16588">
                  <c:v>43571.291666666664</c:v>
                </c:pt>
                <c:pt idx="16589">
                  <c:v>43571.302083333336</c:v>
                </c:pt>
                <c:pt idx="16590">
                  <c:v>43571.3125</c:v>
                </c:pt>
                <c:pt idx="16591">
                  <c:v>43571.322916666664</c:v>
                </c:pt>
                <c:pt idx="16592">
                  <c:v>43571.333333333336</c:v>
                </c:pt>
                <c:pt idx="16593">
                  <c:v>43571.34375</c:v>
                </c:pt>
                <c:pt idx="16594">
                  <c:v>43571.354166666664</c:v>
                </c:pt>
                <c:pt idx="16595">
                  <c:v>43571.364583333336</c:v>
                </c:pt>
                <c:pt idx="16596">
                  <c:v>43571.375</c:v>
                </c:pt>
                <c:pt idx="16597">
                  <c:v>43571.385416666664</c:v>
                </c:pt>
                <c:pt idx="16598">
                  <c:v>43571.395833333336</c:v>
                </c:pt>
                <c:pt idx="16599">
                  <c:v>43571.40625</c:v>
                </c:pt>
                <c:pt idx="16600">
                  <c:v>43571.416666666664</c:v>
                </c:pt>
                <c:pt idx="16601">
                  <c:v>43571.427083333336</c:v>
                </c:pt>
                <c:pt idx="16602">
                  <c:v>43571.4375</c:v>
                </c:pt>
                <c:pt idx="16603">
                  <c:v>43571.447916666664</c:v>
                </c:pt>
                <c:pt idx="16604">
                  <c:v>43571.458333333336</c:v>
                </c:pt>
                <c:pt idx="16605">
                  <c:v>43571.46875</c:v>
                </c:pt>
                <c:pt idx="16606">
                  <c:v>43571.479166666664</c:v>
                </c:pt>
                <c:pt idx="16607">
                  <c:v>43571.489583333336</c:v>
                </c:pt>
                <c:pt idx="16608">
                  <c:v>43571.5</c:v>
                </c:pt>
                <c:pt idx="16609">
                  <c:v>43571.510416666664</c:v>
                </c:pt>
                <c:pt idx="16610">
                  <c:v>43571.520833333336</c:v>
                </c:pt>
                <c:pt idx="16611">
                  <c:v>43571.53125</c:v>
                </c:pt>
                <c:pt idx="16612">
                  <c:v>43571.541666666664</c:v>
                </c:pt>
                <c:pt idx="16613">
                  <c:v>43571.552083333336</c:v>
                </c:pt>
                <c:pt idx="16614">
                  <c:v>43571.5625</c:v>
                </c:pt>
                <c:pt idx="16615">
                  <c:v>43571.572916666664</c:v>
                </c:pt>
                <c:pt idx="16616">
                  <c:v>43571.583333333336</c:v>
                </c:pt>
                <c:pt idx="16617">
                  <c:v>43571.59375</c:v>
                </c:pt>
                <c:pt idx="16618">
                  <c:v>43571.604166666664</c:v>
                </c:pt>
                <c:pt idx="16619">
                  <c:v>43571.614583333336</c:v>
                </c:pt>
                <c:pt idx="16620">
                  <c:v>43571.625</c:v>
                </c:pt>
                <c:pt idx="16621">
                  <c:v>43571.635416666664</c:v>
                </c:pt>
                <c:pt idx="16622">
                  <c:v>43571.645833333336</c:v>
                </c:pt>
                <c:pt idx="16623">
                  <c:v>43571.65625</c:v>
                </c:pt>
                <c:pt idx="16624">
                  <c:v>43571.666666666664</c:v>
                </c:pt>
                <c:pt idx="16625">
                  <c:v>43571.677083333336</c:v>
                </c:pt>
                <c:pt idx="16626">
                  <c:v>43571.6875</c:v>
                </c:pt>
                <c:pt idx="16627">
                  <c:v>43571.697916666664</c:v>
                </c:pt>
                <c:pt idx="16628">
                  <c:v>43571.708333333336</c:v>
                </c:pt>
                <c:pt idx="16629">
                  <c:v>43571.71875</c:v>
                </c:pt>
                <c:pt idx="16630">
                  <c:v>43571.729166666664</c:v>
                </c:pt>
                <c:pt idx="16631">
                  <c:v>43571.739583333336</c:v>
                </c:pt>
                <c:pt idx="16632">
                  <c:v>43571.75</c:v>
                </c:pt>
                <c:pt idx="16633">
                  <c:v>43571.760416666664</c:v>
                </c:pt>
                <c:pt idx="16634">
                  <c:v>43571.770833333336</c:v>
                </c:pt>
                <c:pt idx="16635">
                  <c:v>43571.78125</c:v>
                </c:pt>
                <c:pt idx="16636">
                  <c:v>43571.791666666664</c:v>
                </c:pt>
                <c:pt idx="16637">
                  <c:v>43571.802083333336</c:v>
                </c:pt>
                <c:pt idx="16638">
                  <c:v>43571.8125</c:v>
                </c:pt>
                <c:pt idx="16639">
                  <c:v>43571.822916666664</c:v>
                </c:pt>
                <c:pt idx="16640">
                  <c:v>43571.833333333336</c:v>
                </c:pt>
                <c:pt idx="16641">
                  <c:v>43571.84375</c:v>
                </c:pt>
                <c:pt idx="16642">
                  <c:v>43571.854166666664</c:v>
                </c:pt>
                <c:pt idx="16643">
                  <c:v>43571.864583333336</c:v>
                </c:pt>
                <c:pt idx="16644">
                  <c:v>43571.875</c:v>
                </c:pt>
                <c:pt idx="16645">
                  <c:v>43571.885416666664</c:v>
                </c:pt>
                <c:pt idx="16646">
                  <c:v>43571.895833333336</c:v>
                </c:pt>
                <c:pt idx="16647">
                  <c:v>43571.90625</c:v>
                </c:pt>
                <c:pt idx="16648">
                  <c:v>43571.916666666664</c:v>
                </c:pt>
                <c:pt idx="16649">
                  <c:v>43571.927083333336</c:v>
                </c:pt>
                <c:pt idx="16650">
                  <c:v>43571.9375</c:v>
                </c:pt>
                <c:pt idx="16651">
                  <c:v>43571.947916666664</c:v>
                </c:pt>
                <c:pt idx="16652">
                  <c:v>43571.958333333336</c:v>
                </c:pt>
                <c:pt idx="16653">
                  <c:v>43571.96875</c:v>
                </c:pt>
                <c:pt idx="16654">
                  <c:v>43571.979166666664</c:v>
                </c:pt>
                <c:pt idx="16655">
                  <c:v>43571.989583333336</c:v>
                </c:pt>
                <c:pt idx="16656">
                  <c:v>43572</c:v>
                </c:pt>
                <c:pt idx="16657">
                  <c:v>43572.010416666664</c:v>
                </c:pt>
                <c:pt idx="16658">
                  <c:v>43572.020833333336</c:v>
                </c:pt>
                <c:pt idx="16659">
                  <c:v>43572.03125</c:v>
                </c:pt>
                <c:pt idx="16660">
                  <c:v>43572.041666666664</c:v>
                </c:pt>
                <c:pt idx="16661">
                  <c:v>43572.052083333336</c:v>
                </c:pt>
                <c:pt idx="16662">
                  <c:v>43572.0625</c:v>
                </c:pt>
                <c:pt idx="16663">
                  <c:v>43572.072916666664</c:v>
                </c:pt>
                <c:pt idx="16664">
                  <c:v>43572.083333333336</c:v>
                </c:pt>
                <c:pt idx="16665">
                  <c:v>43572.09375</c:v>
                </c:pt>
                <c:pt idx="16666">
                  <c:v>43572.104166666664</c:v>
                </c:pt>
                <c:pt idx="16667">
                  <c:v>43572.114583333336</c:v>
                </c:pt>
                <c:pt idx="16668">
                  <c:v>43572.125</c:v>
                </c:pt>
                <c:pt idx="16669">
                  <c:v>43572.135416666664</c:v>
                </c:pt>
                <c:pt idx="16670">
                  <c:v>43572.145833333336</c:v>
                </c:pt>
                <c:pt idx="16671">
                  <c:v>43572.15625</c:v>
                </c:pt>
                <c:pt idx="16672">
                  <c:v>43572.166666666664</c:v>
                </c:pt>
                <c:pt idx="16673">
                  <c:v>43572.177083333336</c:v>
                </c:pt>
                <c:pt idx="16674">
                  <c:v>43572.1875</c:v>
                </c:pt>
                <c:pt idx="16675">
                  <c:v>43572.197916666664</c:v>
                </c:pt>
                <c:pt idx="16676">
                  <c:v>43572.208333333336</c:v>
                </c:pt>
                <c:pt idx="16677">
                  <c:v>43572.21875</c:v>
                </c:pt>
                <c:pt idx="16678">
                  <c:v>43572.229166666664</c:v>
                </c:pt>
                <c:pt idx="16679">
                  <c:v>43572.239583333336</c:v>
                </c:pt>
                <c:pt idx="16680">
                  <c:v>43572.25</c:v>
                </c:pt>
                <c:pt idx="16681">
                  <c:v>43572.260416666664</c:v>
                </c:pt>
                <c:pt idx="16682">
                  <c:v>43572.270833333336</c:v>
                </c:pt>
                <c:pt idx="16683">
                  <c:v>43572.28125</c:v>
                </c:pt>
                <c:pt idx="16684">
                  <c:v>43572.291666666664</c:v>
                </c:pt>
                <c:pt idx="16685">
                  <c:v>43572.302083333336</c:v>
                </c:pt>
                <c:pt idx="16686">
                  <c:v>43572.3125</c:v>
                </c:pt>
                <c:pt idx="16687">
                  <c:v>43572.322916666664</c:v>
                </c:pt>
                <c:pt idx="16688">
                  <c:v>43572.333333333336</c:v>
                </c:pt>
                <c:pt idx="16689">
                  <c:v>43572.34375</c:v>
                </c:pt>
                <c:pt idx="16690">
                  <c:v>43572.354166666664</c:v>
                </c:pt>
                <c:pt idx="16691">
                  <c:v>43572.364583333336</c:v>
                </c:pt>
                <c:pt idx="16692">
                  <c:v>43572.375</c:v>
                </c:pt>
                <c:pt idx="16693">
                  <c:v>43572.385416666664</c:v>
                </c:pt>
                <c:pt idx="16694">
                  <c:v>43572.395833333336</c:v>
                </c:pt>
                <c:pt idx="16695">
                  <c:v>43572.40625</c:v>
                </c:pt>
                <c:pt idx="16696">
                  <c:v>43572.416666666664</c:v>
                </c:pt>
                <c:pt idx="16697">
                  <c:v>43572.427083333336</c:v>
                </c:pt>
                <c:pt idx="16698">
                  <c:v>43572.4375</c:v>
                </c:pt>
                <c:pt idx="16699">
                  <c:v>43572.447916666664</c:v>
                </c:pt>
                <c:pt idx="16700">
                  <c:v>43572.458333333336</c:v>
                </c:pt>
                <c:pt idx="16701">
                  <c:v>43572.46875</c:v>
                </c:pt>
                <c:pt idx="16702">
                  <c:v>43572.479166666664</c:v>
                </c:pt>
                <c:pt idx="16703">
                  <c:v>43572.489583333336</c:v>
                </c:pt>
                <c:pt idx="16704">
                  <c:v>43572.5</c:v>
                </c:pt>
                <c:pt idx="16705">
                  <c:v>43572.510416666664</c:v>
                </c:pt>
                <c:pt idx="16706">
                  <c:v>43572.520833333336</c:v>
                </c:pt>
                <c:pt idx="16707">
                  <c:v>43572.53125</c:v>
                </c:pt>
                <c:pt idx="16708">
                  <c:v>43572.541666666664</c:v>
                </c:pt>
                <c:pt idx="16709">
                  <c:v>43572.552083333336</c:v>
                </c:pt>
                <c:pt idx="16710">
                  <c:v>43572.5625</c:v>
                </c:pt>
                <c:pt idx="16711">
                  <c:v>43572.572916666664</c:v>
                </c:pt>
                <c:pt idx="16712">
                  <c:v>43572.583333333336</c:v>
                </c:pt>
                <c:pt idx="16713">
                  <c:v>43572.59375</c:v>
                </c:pt>
                <c:pt idx="16714">
                  <c:v>43572.604166666664</c:v>
                </c:pt>
                <c:pt idx="16715">
                  <c:v>43572.614583333336</c:v>
                </c:pt>
                <c:pt idx="16716">
                  <c:v>43572.625</c:v>
                </c:pt>
                <c:pt idx="16717">
                  <c:v>43572.635416666664</c:v>
                </c:pt>
                <c:pt idx="16718">
                  <c:v>43572.645833333336</c:v>
                </c:pt>
                <c:pt idx="16719">
                  <c:v>43572.65625</c:v>
                </c:pt>
                <c:pt idx="16720">
                  <c:v>43572.666666666664</c:v>
                </c:pt>
                <c:pt idx="16721">
                  <c:v>43572.677083333336</c:v>
                </c:pt>
                <c:pt idx="16722">
                  <c:v>43572.6875</c:v>
                </c:pt>
                <c:pt idx="16723">
                  <c:v>43572.697916666664</c:v>
                </c:pt>
                <c:pt idx="16724">
                  <c:v>43572.708333333336</c:v>
                </c:pt>
                <c:pt idx="16725">
                  <c:v>43572.71875</c:v>
                </c:pt>
                <c:pt idx="16726">
                  <c:v>43572.729166666664</c:v>
                </c:pt>
                <c:pt idx="16727">
                  <c:v>43572.739583333336</c:v>
                </c:pt>
                <c:pt idx="16728">
                  <c:v>43572.75</c:v>
                </c:pt>
                <c:pt idx="16729">
                  <c:v>43572.760416666664</c:v>
                </c:pt>
                <c:pt idx="16730">
                  <c:v>43572.770833333336</c:v>
                </c:pt>
                <c:pt idx="16731">
                  <c:v>43572.78125</c:v>
                </c:pt>
                <c:pt idx="16732">
                  <c:v>43572.791666666664</c:v>
                </c:pt>
                <c:pt idx="16733">
                  <c:v>43572.802083333336</c:v>
                </c:pt>
                <c:pt idx="16734">
                  <c:v>43572.8125</c:v>
                </c:pt>
                <c:pt idx="16735">
                  <c:v>43572.822916666664</c:v>
                </c:pt>
                <c:pt idx="16736">
                  <c:v>43572.833333333336</c:v>
                </c:pt>
                <c:pt idx="16737">
                  <c:v>43572.84375</c:v>
                </c:pt>
                <c:pt idx="16738">
                  <c:v>43572.854166666664</c:v>
                </c:pt>
                <c:pt idx="16739">
                  <c:v>43572.864583333336</c:v>
                </c:pt>
                <c:pt idx="16740">
                  <c:v>43572.875</c:v>
                </c:pt>
                <c:pt idx="16741">
                  <c:v>43572.885416666664</c:v>
                </c:pt>
                <c:pt idx="16742">
                  <c:v>43572.895833333336</c:v>
                </c:pt>
                <c:pt idx="16743">
                  <c:v>43572.90625</c:v>
                </c:pt>
                <c:pt idx="16744">
                  <c:v>43572.916666666664</c:v>
                </c:pt>
                <c:pt idx="16745">
                  <c:v>43572.927083333336</c:v>
                </c:pt>
                <c:pt idx="16746">
                  <c:v>43572.9375</c:v>
                </c:pt>
                <c:pt idx="16747">
                  <c:v>43572.947916666664</c:v>
                </c:pt>
                <c:pt idx="16748">
                  <c:v>43572.958333333336</c:v>
                </c:pt>
                <c:pt idx="16749">
                  <c:v>43572.96875</c:v>
                </c:pt>
                <c:pt idx="16750">
                  <c:v>43572.979166666664</c:v>
                </c:pt>
                <c:pt idx="16751">
                  <c:v>43572.989583333336</c:v>
                </c:pt>
                <c:pt idx="16752">
                  <c:v>43573</c:v>
                </c:pt>
                <c:pt idx="16753">
                  <c:v>43573.010416666664</c:v>
                </c:pt>
                <c:pt idx="16754">
                  <c:v>43573.020833333336</c:v>
                </c:pt>
                <c:pt idx="16755">
                  <c:v>43573.03125</c:v>
                </c:pt>
                <c:pt idx="16756">
                  <c:v>43573.041666666664</c:v>
                </c:pt>
                <c:pt idx="16757">
                  <c:v>43573.052083333336</c:v>
                </c:pt>
                <c:pt idx="16758">
                  <c:v>43573.0625</c:v>
                </c:pt>
                <c:pt idx="16759">
                  <c:v>43573.072916666664</c:v>
                </c:pt>
                <c:pt idx="16760">
                  <c:v>43573.083333333336</c:v>
                </c:pt>
                <c:pt idx="16761">
                  <c:v>43573.09375</c:v>
                </c:pt>
                <c:pt idx="16762">
                  <c:v>43573.104166666664</c:v>
                </c:pt>
                <c:pt idx="16763">
                  <c:v>43573.114583333336</c:v>
                </c:pt>
                <c:pt idx="16764">
                  <c:v>43573.125</c:v>
                </c:pt>
                <c:pt idx="16765">
                  <c:v>43573.135416666664</c:v>
                </c:pt>
                <c:pt idx="16766">
                  <c:v>43573.145833333336</c:v>
                </c:pt>
                <c:pt idx="16767">
                  <c:v>43573.15625</c:v>
                </c:pt>
                <c:pt idx="16768">
                  <c:v>43573.166666666664</c:v>
                </c:pt>
                <c:pt idx="16769">
                  <c:v>43573.177083333336</c:v>
                </c:pt>
                <c:pt idx="16770">
                  <c:v>43573.1875</c:v>
                </c:pt>
                <c:pt idx="16771">
                  <c:v>43573.197916666664</c:v>
                </c:pt>
                <c:pt idx="16772">
                  <c:v>43573.208333333336</c:v>
                </c:pt>
                <c:pt idx="16773">
                  <c:v>43573.21875</c:v>
                </c:pt>
                <c:pt idx="16774">
                  <c:v>43573.229166666664</c:v>
                </c:pt>
                <c:pt idx="16775">
                  <c:v>43573.239583333336</c:v>
                </c:pt>
                <c:pt idx="16776">
                  <c:v>43573.25</c:v>
                </c:pt>
                <c:pt idx="16777">
                  <c:v>43573.260416666664</c:v>
                </c:pt>
                <c:pt idx="16778">
                  <c:v>43573.270833333336</c:v>
                </c:pt>
                <c:pt idx="16779">
                  <c:v>43573.28125</c:v>
                </c:pt>
                <c:pt idx="16780">
                  <c:v>43573.291666666664</c:v>
                </c:pt>
                <c:pt idx="16781">
                  <c:v>43573.302083333336</c:v>
                </c:pt>
                <c:pt idx="16782">
                  <c:v>43573.3125</c:v>
                </c:pt>
                <c:pt idx="16783">
                  <c:v>43573.322916666664</c:v>
                </c:pt>
                <c:pt idx="16784">
                  <c:v>43573.333333333336</c:v>
                </c:pt>
                <c:pt idx="16785">
                  <c:v>43573.34375</c:v>
                </c:pt>
                <c:pt idx="16786">
                  <c:v>43573.354166666664</c:v>
                </c:pt>
                <c:pt idx="16787">
                  <c:v>43573.364583333336</c:v>
                </c:pt>
                <c:pt idx="16788">
                  <c:v>43573.375</c:v>
                </c:pt>
                <c:pt idx="16789">
                  <c:v>43573.385416666664</c:v>
                </c:pt>
                <c:pt idx="16790">
                  <c:v>43573.395833333336</c:v>
                </c:pt>
                <c:pt idx="16791">
                  <c:v>43573.40625</c:v>
                </c:pt>
                <c:pt idx="16792">
                  <c:v>43573.416666666664</c:v>
                </c:pt>
                <c:pt idx="16793">
                  <c:v>43573.427083333336</c:v>
                </c:pt>
                <c:pt idx="16794">
                  <c:v>43573.4375</c:v>
                </c:pt>
                <c:pt idx="16795">
                  <c:v>43573.447916666664</c:v>
                </c:pt>
                <c:pt idx="16796">
                  <c:v>43573.458333333336</c:v>
                </c:pt>
                <c:pt idx="16797">
                  <c:v>43573.46875</c:v>
                </c:pt>
                <c:pt idx="16798">
                  <c:v>43573.479166666664</c:v>
                </c:pt>
                <c:pt idx="16799">
                  <c:v>43573.489583333336</c:v>
                </c:pt>
                <c:pt idx="16800">
                  <c:v>43573.5</c:v>
                </c:pt>
                <c:pt idx="16801">
                  <c:v>43573.510416666664</c:v>
                </c:pt>
                <c:pt idx="16802">
                  <c:v>43573.520833333336</c:v>
                </c:pt>
                <c:pt idx="16803">
                  <c:v>43573.53125</c:v>
                </c:pt>
                <c:pt idx="16804">
                  <c:v>43573.541666666664</c:v>
                </c:pt>
                <c:pt idx="16805">
                  <c:v>43573.552083333336</c:v>
                </c:pt>
                <c:pt idx="16806">
                  <c:v>43573.5625</c:v>
                </c:pt>
                <c:pt idx="16807">
                  <c:v>43573.572916666664</c:v>
                </c:pt>
                <c:pt idx="16808">
                  <c:v>43573.583333333336</c:v>
                </c:pt>
                <c:pt idx="16809">
                  <c:v>43573.59375</c:v>
                </c:pt>
                <c:pt idx="16810">
                  <c:v>43573.604166666664</c:v>
                </c:pt>
                <c:pt idx="16811">
                  <c:v>43573.614583333336</c:v>
                </c:pt>
                <c:pt idx="16812">
                  <c:v>43573.625</c:v>
                </c:pt>
                <c:pt idx="16813">
                  <c:v>43573.635416666664</c:v>
                </c:pt>
                <c:pt idx="16814">
                  <c:v>43573.645833333336</c:v>
                </c:pt>
                <c:pt idx="16815">
                  <c:v>43573.65625</c:v>
                </c:pt>
                <c:pt idx="16816">
                  <c:v>43573.666666666664</c:v>
                </c:pt>
                <c:pt idx="16817">
                  <c:v>43573.677083333336</c:v>
                </c:pt>
                <c:pt idx="16818">
                  <c:v>43573.6875</c:v>
                </c:pt>
                <c:pt idx="16819">
                  <c:v>43573.697916666664</c:v>
                </c:pt>
                <c:pt idx="16820">
                  <c:v>43573.708333333336</c:v>
                </c:pt>
                <c:pt idx="16821">
                  <c:v>43573.71875</c:v>
                </c:pt>
                <c:pt idx="16822">
                  <c:v>43573.729166666664</c:v>
                </c:pt>
                <c:pt idx="16823">
                  <c:v>43573.739583333336</c:v>
                </c:pt>
                <c:pt idx="16824">
                  <c:v>43573.75</c:v>
                </c:pt>
                <c:pt idx="16825">
                  <c:v>43573.760416666664</c:v>
                </c:pt>
                <c:pt idx="16826">
                  <c:v>43573.770833333336</c:v>
                </c:pt>
                <c:pt idx="16827">
                  <c:v>43573.78125</c:v>
                </c:pt>
                <c:pt idx="16828">
                  <c:v>43573.791666666664</c:v>
                </c:pt>
                <c:pt idx="16829">
                  <c:v>43573.802083333336</c:v>
                </c:pt>
                <c:pt idx="16830">
                  <c:v>43573.8125</c:v>
                </c:pt>
                <c:pt idx="16831">
                  <c:v>43573.822916666664</c:v>
                </c:pt>
                <c:pt idx="16832">
                  <c:v>43573.833333333336</c:v>
                </c:pt>
                <c:pt idx="16833">
                  <c:v>43573.84375</c:v>
                </c:pt>
                <c:pt idx="16834">
                  <c:v>43573.854166666664</c:v>
                </c:pt>
                <c:pt idx="16835">
                  <c:v>43573.864583333336</c:v>
                </c:pt>
                <c:pt idx="16836">
                  <c:v>43573.875</c:v>
                </c:pt>
                <c:pt idx="16837">
                  <c:v>43573.885416666664</c:v>
                </c:pt>
                <c:pt idx="16838">
                  <c:v>43573.895833333336</c:v>
                </c:pt>
                <c:pt idx="16839">
                  <c:v>43573.90625</c:v>
                </c:pt>
                <c:pt idx="16840">
                  <c:v>43573.916666666664</c:v>
                </c:pt>
                <c:pt idx="16841">
                  <c:v>43573.927083333336</c:v>
                </c:pt>
                <c:pt idx="16842">
                  <c:v>43573.9375</c:v>
                </c:pt>
                <c:pt idx="16843">
                  <c:v>43573.947916666664</c:v>
                </c:pt>
                <c:pt idx="16844">
                  <c:v>43573.958333333336</c:v>
                </c:pt>
                <c:pt idx="16845">
                  <c:v>43573.96875</c:v>
                </c:pt>
                <c:pt idx="16846">
                  <c:v>43573.979166666664</c:v>
                </c:pt>
                <c:pt idx="16847">
                  <c:v>43573.989583333336</c:v>
                </c:pt>
                <c:pt idx="16848">
                  <c:v>43574</c:v>
                </c:pt>
                <c:pt idx="16849">
                  <c:v>43574.010416666664</c:v>
                </c:pt>
                <c:pt idx="16850">
                  <c:v>43574.020833333336</c:v>
                </c:pt>
                <c:pt idx="16851">
                  <c:v>43574.03125</c:v>
                </c:pt>
                <c:pt idx="16852">
                  <c:v>43574.041666666664</c:v>
                </c:pt>
                <c:pt idx="16853">
                  <c:v>43574.052083333336</c:v>
                </c:pt>
                <c:pt idx="16854">
                  <c:v>43574.0625</c:v>
                </c:pt>
                <c:pt idx="16855">
                  <c:v>43574.072916666664</c:v>
                </c:pt>
                <c:pt idx="16856">
                  <c:v>43574.083333333336</c:v>
                </c:pt>
                <c:pt idx="16857">
                  <c:v>43574.09375</c:v>
                </c:pt>
                <c:pt idx="16858">
                  <c:v>43574.104166666664</c:v>
                </c:pt>
                <c:pt idx="16859">
                  <c:v>43574.114583333336</c:v>
                </c:pt>
                <c:pt idx="16860">
                  <c:v>43574.125</c:v>
                </c:pt>
                <c:pt idx="16861">
                  <c:v>43574.135416666664</c:v>
                </c:pt>
                <c:pt idx="16862">
                  <c:v>43574.145833333336</c:v>
                </c:pt>
                <c:pt idx="16863">
                  <c:v>43574.15625</c:v>
                </c:pt>
                <c:pt idx="16864">
                  <c:v>43574.166666666664</c:v>
                </c:pt>
                <c:pt idx="16865">
                  <c:v>43574.177083333336</c:v>
                </c:pt>
                <c:pt idx="16866">
                  <c:v>43574.1875</c:v>
                </c:pt>
                <c:pt idx="16867">
                  <c:v>43574.197916666664</c:v>
                </c:pt>
                <c:pt idx="16868">
                  <c:v>43574.208333333336</c:v>
                </c:pt>
                <c:pt idx="16869">
                  <c:v>43574.21875</c:v>
                </c:pt>
                <c:pt idx="16870">
                  <c:v>43574.229166666664</c:v>
                </c:pt>
                <c:pt idx="16871">
                  <c:v>43574.239583333336</c:v>
                </c:pt>
                <c:pt idx="16872">
                  <c:v>43574.25</c:v>
                </c:pt>
                <c:pt idx="16873">
                  <c:v>43574.260416666664</c:v>
                </c:pt>
                <c:pt idx="16874">
                  <c:v>43574.270833333336</c:v>
                </c:pt>
                <c:pt idx="16875">
                  <c:v>43574.28125</c:v>
                </c:pt>
                <c:pt idx="16876">
                  <c:v>43574.291666666664</c:v>
                </c:pt>
                <c:pt idx="16877">
                  <c:v>43574.302083333336</c:v>
                </c:pt>
                <c:pt idx="16878">
                  <c:v>43574.3125</c:v>
                </c:pt>
                <c:pt idx="16879">
                  <c:v>43574.322916666664</c:v>
                </c:pt>
                <c:pt idx="16880">
                  <c:v>43574.333333333336</c:v>
                </c:pt>
                <c:pt idx="16881">
                  <c:v>43574.34375</c:v>
                </c:pt>
                <c:pt idx="16882">
                  <c:v>43574.354166666664</c:v>
                </c:pt>
                <c:pt idx="16883">
                  <c:v>43574.364583333336</c:v>
                </c:pt>
                <c:pt idx="16884">
                  <c:v>43574.375</c:v>
                </c:pt>
                <c:pt idx="16885">
                  <c:v>43574.385416666664</c:v>
                </c:pt>
                <c:pt idx="16886">
                  <c:v>43574.395833333336</c:v>
                </c:pt>
                <c:pt idx="16887">
                  <c:v>43574.40625</c:v>
                </c:pt>
                <c:pt idx="16888">
                  <c:v>43574.416666666664</c:v>
                </c:pt>
                <c:pt idx="16889">
                  <c:v>43574.427083333336</c:v>
                </c:pt>
                <c:pt idx="16890">
                  <c:v>43574.4375</c:v>
                </c:pt>
                <c:pt idx="16891">
                  <c:v>43574.447916666664</c:v>
                </c:pt>
                <c:pt idx="16892">
                  <c:v>43574.458333333336</c:v>
                </c:pt>
                <c:pt idx="16893">
                  <c:v>43574.46875</c:v>
                </c:pt>
                <c:pt idx="16894">
                  <c:v>43574.479166666664</c:v>
                </c:pt>
                <c:pt idx="16895">
                  <c:v>43574.489583333336</c:v>
                </c:pt>
                <c:pt idx="16896">
                  <c:v>43574.5</c:v>
                </c:pt>
                <c:pt idx="16897">
                  <c:v>43574.510416666664</c:v>
                </c:pt>
                <c:pt idx="16898">
                  <c:v>43574.520833333336</c:v>
                </c:pt>
                <c:pt idx="16899">
                  <c:v>43574.53125</c:v>
                </c:pt>
                <c:pt idx="16900">
                  <c:v>43574.541666666664</c:v>
                </c:pt>
                <c:pt idx="16901">
                  <c:v>43574.552083333336</c:v>
                </c:pt>
                <c:pt idx="16902">
                  <c:v>43574.5625</c:v>
                </c:pt>
                <c:pt idx="16903">
                  <c:v>43574.572916666664</c:v>
                </c:pt>
                <c:pt idx="16904">
                  <c:v>43574.583333333336</c:v>
                </c:pt>
                <c:pt idx="16905">
                  <c:v>43574.59375</c:v>
                </c:pt>
                <c:pt idx="16906">
                  <c:v>43574.604166666664</c:v>
                </c:pt>
                <c:pt idx="16907">
                  <c:v>43574.614583333336</c:v>
                </c:pt>
                <c:pt idx="16908">
                  <c:v>43574.625</c:v>
                </c:pt>
                <c:pt idx="16909">
                  <c:v>43574.635416666664</c:v>
                </c:pt>
                <c:pt idx="16910">
                  <c:v>43574.645833333336</c:v>
                </c:pt>
                <c:pt idx="16911">
                  <c:v>43574.65625</c:v>
                </c:pt>
                <c:pt idx="16912">
                  <c:v>43574.666666666664</c:v>
                </c:pt>
                <c:pt idx="16913">
                  <c:v>43574.677083333336</c:v>
                </c:pt>
                <c:pt idx="16914">
                  <c:v>43574.6875</c:v>
                </c:pt>
                <c:pt idx="16915">
                  <c:v>43574.697916666664</c:v>
                </c:pt>
                <c:pt idx="16916">
                  <c:v>43574.708333333336</c:v>
                </c:pt>
                <c:pt idx="16917">
                  <c:v>43574.71875</c:v>
                </c:pt>
                <c:pt idx="16918">
                  <c:v>43574.729166666664</c:v>
                </c:pt>
                <c:pt idx="16919">
                  <c:v>43574.739583333336</c:v>
                </c:pt>
                <c:pt idx="16920">
                  <c:v>43574.75</c:v>
                </c:pt>
                <c:pt idx="16921">
                  <c:v>43574.760416666664</c:v>
                </c:pt>
                <c:pt idx="16922">
                  <c:v>43574.770833333336</c:v>
                </c:pt>
                <c:pt idx="16923">
                  <c:v>43574.78125</c:v>
                </c:pt>
                <c:pt idx="16924">
                  <c:v>43574.791666666664</c:v>
                </c:pt>
                <c:pt idx="16925">
                  <c:v>43574.802083333336</c:v>
                </c:pt>
                <c:pt idx="16926">
                  <c:v>43574.8125</c:v>
                </c:pt>
                <c:pt idx="16927">
                  <c:v>43574.822916666664</c:v>
                </c:pt>
                <c:pt idx="16928">
                  <c:v>43574.833333333336</c:v>
                </c:pt>
                <c:pt idx="16929">
                  <c:v>43574.84375</c:v>
                </c:pt>
                <c:pt idx="16930">
                  <c:v>43574.854166666664</c:v>
                </c:pt>
                <c:pt idx="16931">
                  <c:v>43574.864583333336</c:v>
                </c:pt>
                <c:pt idx="16932">
                  <c:v>43574.875</c:v>
                </c:pt>
                <c:pt idx="16933">
                  <c:v>43574.885416666664</c:v>
                </c:pt>
                <c:pt idx="16934">
                  <c:v>43574.895833333336</c:v>
                </c:pt>
                <c:pt idx="16935">
                  <c:v>43574.90625</c:v>
                </c:pt>
                <c:pt idx="16936">
                  <c:v>43574.916666666664</c:v>
                </c:pt>
                <c:pt idx="16937">
                  <c:v>43574.927083333336</c:v>
                </c:pt>
                <c:pt idx="16938">
                  <c:v>43574.9375</c:v>
                </c:pt>
                <c:pt idx="16939">
                  <c:v>43574.947916666664</c:v>
                </c:pt>
                <c:pt idx="16940">
                  <c:v>43574.958333333336</c:v>
                </c:pt>
                <c:pt idx="16941">
                  <c:v>43574.96875</c:v>
                </c:pt>
                <c:pt idx="16942">
                  <c:v>43574.979166666664</c:v>
                </c:pt>
                <c:pt idx="16943">
                  <c:v>43574.989583333336</c:v>
                </c:pt>
                <c:pt idx="16944">
                  <c:v>43575</c:v>
                </c:pt>
                <c:pt idx="16945">
                  <c:v>43575.010416666664</c:v>
                </c:pt>
                <c:pt idx="16946">
                  <c:v>43575.020833333336</c:v>
                </c:pt>
                <c:pt idx="16947">
                  <c:v>43575.03125</c:v>
                </c:pt>
                <c:pt idx="16948">
                  <c:v>43575.041666666664</c:v>
                </c:pt>
                <c:pt idx="16949">
                  <c:v>43575.052083333336</c:v>
                </c:pt>
                <c:pt idx="16950">
                  <c:v>43575.0625</c:v>
                </c:pt>
                <c:pt idx="16951">
                  <c:v>43575.072916666664</c:v>
                </c:pt>
                <c:pt idx="16952">
                  <c:v>43575.083333333336</c:v>
                </c:pt>
                <c:pt idx="16953">
                  <c:v>43575.09375</c:v>
                </c:pt>
                <c:pt idx="16954">
                  <c:v>43575.104166666664</c:v>
                </c:pt>
                <c:pt idx="16955">
                  <c:v>43575.114583333336</c:v>
                </c:pt>
                <c:pt idx="16956">
                  <c:v>43575.125</c:v>
                </c:pt>
                <c:pt idx="16957">
                  <c:v>43575.135416666664</c:v>
                </c:pt>
                <c:pt idx="16958">
                  <c:v>43575.145833333336</c:v>
                </c:pt>
                <c:pt idx="16959">
                  <c:v>43575.15625</c:v>
                </c:pt>
                <c:pt idx="16960">
                  <c:v>43575.166666666664</c:v>
                </c:pt>
                <c:pt idx="16961">
                  <c:v>43575.177083333336</c:v>
                </c:pt>
                <c:pt idx="16962">
                  <c:v>43575.1875</c:v>
                </c:pt>
                <c:pt idx="16963">
                  <c:v>43575.197916666664</c:v>
                </c:pt>
                <c:pt idx="16964">
                  <c:v>43575.208333333336</c:v>
                </c:pt>
                <c:pt idx="16965">
                  <c:v>43575.21875</c:v>
                </c:pt>
                <c:pt idx="16966">
                  <c:v>43575.229166666664</c:v>
                </c:pt>
                <c:pt idx="16967">
                  <c:v>43575.239583333336</c:v>
                </c:pt>
                <c:pt idx="16968">
                  <c:v>43575.25</c:v>
                </c:pt>
                <c:pt idx="16969">
                  <c:v>43575.260416666664</c:v>
                </c:pt>
                <c:pt idx="16970">
                  <c:v>43575.270833333336</c:v>
                </c:pt>
                <c:pt idx="16971">
                  <c:v>43575.28125</c:v>
                </c:pt>
                <c:pt idx="16972">
                  <c:v>43575.291666666664</c:v>
                </c:pt>
                <c:pt idx="16973">
                  <c:v>43575.302083333336</c:v>
                </c:pt>
                <c:pt idx="16974">
                  <c:v>43575.3125</c:v>
                </c:pt>
                <c:pt idx="16975">
                  <c:v>43575.322916666664</c:v>
                </c:pt>
                <c:pt idx="16976">
                  <c:v>43575.333333333336</c:v>
                </c:pt>
                <c:pt idx="16977">
                  <c:v>43575.34375</c:v>
                </c:pt>
                <c:pt idx="16978">
                  <c:v>43575.354166666664</c:v>
                </c:pt>
                <c:pt idx="16979">
                  <c:v>43575.364583333336</c:v>
                </c:pt>
                <c:pt idx="16980">
                  <c:v>43575.375</c:v>
                </c:pt>
                <c:pt idx="16981">
                  <c:v>43575.385416666664</c:v>
                </c:pt>
                <c:pt idx="16982">
                  <c:v>43575.395833333336</c:v>
                </c:pt>
                <c:pt idx="16983">
                  <c:v>43575.40625</c:v>
                </c:pt>
                <c:pt idx="16984">
                  <c:v>43575.416666666664</c:v>
                </c:pt>
                <c:pt idx="16985">
                  <c:v>43575.427083333336</c:v>
                </c:pt>
                <c:pt idx="16986">
                  <c:v>43575.4375</c:v>
                </c:pt>
                <c:pt idx="16987">
                  <c:v>43575.447916666664</c:v>
                </c:pt>
                <c:pt idx="16988">
                  <c:v>43575.458333333336</c:v>
                </c:pt>
                <c:pt idx="16989">
                  <c:v>43575.46875</c:v>
                </c:pt>
                <c:pt idx="16990">
                  <c:v>43575.479166666664</c:v>
                </c:pt>
                <c:pt idx="16991">
                  <c:v>43575.489583333336</c:v>
                </c:pt>
                <c:pt idx="16992">
                  <c:v>43575.5</c:v>
                </c:pt>
                <c:pt idx="16993">
                  <c:v>43575.510416666664</c:v>
                </c:pt>
                <c:pt idx="16994">
                  <c:v>43575.520833333336</c:v>
                </c:pt>
                <c:pt idx="16995">
                  <c:v>43575.53125</c:v>
                </c:pt>
                <c:pt idx="16996">
                  <c:v>43575.541666666664</c:v>
                </c:pt>
                <c:pt idx="16997">
                  <c:v>43575.552083333336</c:v>
                </c:pt>
                <c:pt idx="16998">
                  <c:v>43575.5625</c:v>
                </c:pt>
                <c:pt idx="16999">
                  <c:v>43575.572916666664</c:v>
                </c:pt>
                <c:pt idx="17000">
                  <c:v>43575.583333333336</c:v>
                </c:pt>
                <c:pt idx="17001">
                  <c:v>43575.59375</c:v>
                </c:pt>
                <c:pt idx="17002">
                  <c:v>43575.604166666664</c:v>
                </c:pt>
                <c:pt idx="17003">
                  <c:v>43575.614583333336</c:v>
                </c:pt>
                <c:pt idx="17004">
                  <c:v>43575.625</c:v>
                </c:pt>
                <c:pt idx="17005">
                  <c:v>43575.635416666664</c:v>
                </c:pt>
                <c:pt idx="17006">
                  <c:v>43575.645833333336</c:v>
                </c:pt>
                <c:pt idx="17007">
                  <c:v>43575.65625</c:v>
                </c:pt>
                <c:pt idx="17008">
                  <c:v>43575.666666666664</c:v>
                </c:pt>
                <c:pt idx="17009">
                  <c:v>43575.677083333336</c:v>
                </c:pt>
                <c:pt idx="17010">
                  <c:v>43575.6875</c:v>
                </c:pt>
                <c:pt idx="17011">
                  <c:v>43575.697916666664</c:v>
                </c:pt>
                <c:pt idx="17012">
                  <c:v>43575.708333333336</c:v>
                </c:pt>
                <c:pt idx="17013">
                  <c:v>43575.71875</c:v>
                </c:pt>
                <c:pt idx="17014">
                  <c:v>43575.729166666664</c:v>
                </c:pt>
                <c:pt idx="17015">
                  <c:v>43575.739583333336</c:v>
                </c:pt>
                <c:pt idx="17016">
                  <c:v>43575.75</c:v>
                </c:pt>
                <c:pt idx="17017">
                  <c:v>43575.760416666664</c:v>
                </c:pt>
                <c:pt idx="17018">
                  <c:v>43575.770833333336</c:v>
                </c:pt>
                <c:pt idx="17019">
                  <c:v>43575.78125</c:v>
                </c:pt>
                <c:pt idx="17020">
                  <c:v>43575.791666666664</c:v>
                </c:pt>
                <c:pt idx="17021">
                  <c:v>43575.802083333336</c:v>
                </c:pt>
                <c:pt idx="17022">
                  <c:v>43575.8125</c:v>
                </c:pt>
                <c:pt idx="17023">
                  <c:v>43575.822916666664</c:v>
                </c:pt>
                <c:pt idx="17024">
                  <c:v>43575.833333333336</c:v>
                </c:pt>
                <c:pt idx="17025">
                  <c:v>43575.84375</c:v>
                </c:pt>
                <c:pt idx="17026">
                  <c:v>43575.854166666664</c:v>
                </c:pt>
                <c:pt idx="17027">
                  <c:v>43575.864583333336</c:v>
                </c:pt>
                <c:pt idx="17028">
                  <c:v>43575.875</c:v>
                </c:pt>
                <c:pt idx="17029">
                  <c:v>43575.885416666664</c:v>
                </c:pt>
                <c:pt idx="17030">
                  <c:v>43575.895833333336</c:v>
                </c:pt>
                <c:pt idx="17031">
                  <c:v>43575.90625</c:v>
                </c:pt>
                <c:pt idx="17032">
                  <c:v>43575.916666666664</c:v>
                </c:pt>
                <c:pt idx="17033">
                  <c:v>43575.927083333336</c:v>
                </c:pt>
                <c:pt idx="17034">
                  <c:v>43575.9375</c:v>
                </c:pt>
                <c:pt idx="17035">
                  <c:v>43575.947916666664</c:v>
                </c:pt>
                <c:pt idx="17036">
                  <c:v>43575.958333333336</c:v>
                </c:pt>
                <c:pt idx="17037">
                  <c:v>43575.96875</c:v>
                </c:pt>
                <c:pt idx="17038">
                  <c:v>43575.979166666664</c:v>
                </c:pt>
                <c:pt idx="17039">
                  <c:v>43575.989583333336</c:v>
                </c:pt>
                <c:pt idx="17040">
                  <c:v>43576</c:v>
                </c:pt>
                <c:pt idx="17041">
                  <c:v>43576.010416666664</c:v>
                </c:pt>
                <c:pt idx="17042">
                  <c:v>43576.020833333336</c:v>
                </c:pt>
                <c:pt idx="17043">
                  <c:v>43576.03125</c:v>
                </c:pt>
                <c:pt idx="17044">
                  <c:v>43576.041666666664</c:v>
                </c:pt>
                <c:pt idx="17045">
                  <c:v>43576.052083333336</c:v>
                </c:pt>
                <c:pt idx="17046">
                  <c:v>43576.0625</c:v>
                </c:pt>
                <c:pt idx="17047">
                  <c:v>43576.072916666664</c:v>
                </c:pt>
                <c:pt idx="17048">
                  <c:v>43576.083333333336</c:v>
                </c:pt>
                <c:pt idx="17049">
                  <c:v>43576.09375</c:v>
                </c:pt>
                <c:pt idx="17050">
                  <c:v>43576.104166666664</c:v>
                </c:pt>
                <c:pt idx="17051">
                  <c:v>43576.114583333336</c:v>
                </c:pt>
                <c:pt idx="17052">
                  <c:v>43576.125</c:v>
                </c:pt>
                <c:pt idx="17053">
                  <c:v>43576.135416666664</c:v>
                </c:pt>
                <c:pt idx="17054">
                  <c:v>43576.145833333336</c:v>
                </c:pt>
                <c:pt idx="17055">
                  <c:v>43576.15625</c:v>
                </c:pt>
                <c:pt idx="17056">
                  <c:v>43576.166666666664</c:v>
                </c:pt>
                <c:pt idx="17057">
                  <c:v>43576.177083333336</c:v>
                </c:pt>
                <c:pt idx="17058">
                  <c:v>43576.1875</c:v>
                </c:pt>
                <c:pt idx="17059">
                  <c:v>43576.197916666664</c:v>
                </c:pt>
                <c:pt idx="17060">
                  <c:v>43576.208333333336</c:v>
                </c:pt>
                <c:pt idx="17061">
                  <c:v>43576.21875</c:v>
                </c:pt>
                <c:pt idx="17062">
                  <c:v>43576.229166666664</c:v>
                </c:pt>
                <c:pt idx="17063">
                  <c:v>43576.239583333336</c:v>
                </c:pt>
                <c:pt idx="17064">
                  <c:v>43576.25</c:v>
                </c:pt>
                <c:pt idx="17065">
                  <c:v>43576.260416666664</c:v>
                </c:pt>
                <c:pt idx="17066">
                  <c:v>43576.270833333336</c:v>
                </c:pt>
                <c:pt idx="17067">
                  <c:v>43576.28125</c:v>
                </c:pt>
                <c:pt idx="17068">
                  <c:v>43576.291666666664</c:v>
                </c:pt>
                <c:pt idx="17069">
                  <c:v>43576.302083333336</c:v>
                </c:pt>
                <c:pt idx="17070">
                  <c:v>43576.3125</c:v>
                </c:pt>
                <c:pt idx="17071">
                  <c:v>43576.322916666664</c:v>
                </c:pt>
                <c:pt idx="17072">
                  <c:v>43576.333333333336</c:v>
                </c:pt>
                <c:pt idx="17073">
                  <c:v>43576.34375</c:v>
                </c:pt>
                <c:pt idx="17074">
                  <c:v>43576.354166666664</c:v>
                </c:pt>
                <c:pt idx="17075">
                  <c:v>43576.364583333336</c:v>
                </c:pt>
                <c:pt idx="17076">
                  <c:v>43576.375</c:v>
                </c:pt>
                <c:pt idx="17077">
                  <c:v>43576.385416666664</c:v>
                </c:pt>
                <c:pt idx="17078">
                  <c:v>43576.395833333336</c:v>
                </c:pt>
                <c:pt idx="17079">
                  <c:v>43576.40625</c:v>
                </c:pt>
                <c:pt idx="17080">
                  <c:v>43576.416666666664</c:v>
                </c:pt>
                <c:pt idx="17081">
                  <c:v>43576.427083333336</c:v>
                </c:pt>
                <c:pt idx="17082">
                  <c:v>43576.4375</c:v>
                </c:pt>
                <c:pt idx="17083">
                  <c:v>43576.447916666664</c:v>
                </c:pt>
                <c:pt idx="17084">
                  <c:v>43576.458333333336</c:v>
                </c:pt>
                <c:pt idx="17085">
                  <c:v>43576.46875</c:v>
                </c:pt>
                <c:pt idx="17086">
                  <c:v>43576.479166666664</c:v>
                </c:pt>
                <c:pt idx="17087">
                  <c:v>43576.489583333336</c:v>
                </c:pt>
                <c:pt idx="17088">
                  <c:v>43576.5</c:v>
                </c:pt>
                <c:pt idx="17089">
                  <c:v>43576.510416666664</c:v>
                </c:pt>
                <c:pt idx="17090">
                  <c:v>43576.520833333336</c:v>
                </c:pt>
                <c:pt idx="17091">
                  <c:v>43576.53125</c:v>
                </c:pt>
                <c:pt idx="17092">
                  <c:v>43576.541666666664</c:v>
                </c:pt>
                <c:pt idx="17093">
                  <c:v>43576.552083333336</c:v>
                </c:pt>
                <c:pt idx="17094">
                  <c:v>43576.5625</c:v>
                </c:pt>
                <c:pt idx="17095">
                  <c:v>43576.572916666664</c:v>
                </c:pt>
                <c:pt idx="17096">
                  <c:v>43576.583333333336</c:v>
                </c:pt>
                <c:pt idx="17097">
                  <c:v>43576.59375</c:v>
                </c:pt>
                <c:pt idx="17098">
                  <c:v>43576.604166666664</c:v>
                </c:pt>
                <c:pt idx="17099">
                  <c:v>43576.614583333336</c:v>
                </c:pt>
                <c:pt idx="17100">
                  <c:v>43576.625</c:v>
                </c:pt>
                <c:pt idx="17101">
                  <c:v>43576.635416666664</c:v>
                </c:pt>
                <c:pt idx="17102">
                  <c:v>43576.645833333336</c:v>
                </c:pt>
                <c:pt idx="17103">
                  <c:v>43576.65625</c:v>
                </c:pt>
                <c:pt idx="17104">
                  <c:v>43576.666666666664</c:v>
                </c:pt>
                <c:pt idx="17105">
                  <c:v>43576.677083333336</c:v>
                </c:pt>
                <c:pt idx="17106">
                  <c:v>43576.6875</c:v>
                </c:pt>
                <c:pt idx="17107">
                  <c:v>43576.697916666664</c:v>
                </c:pt>
                <c:pt idx="17108">
                  <c:v>43576.708333333336</c:v>
                </c:pt>
                <c:pt idx="17109">
                  <c:v>43576.71875</c:v>
                </c:pt>
                <c:pt idx="17110">
                  <c:v>43576.729166666664</c:v>
                </c:pt>
                <c:pt idx="17111">
                  <c:v>43576.739583333336</c:v>
                </c:pt>
                <c:pt idx="17112">
                  <c:v>43576.75</c:v>
                </c:pt>
                <c:pt idx="17113">
                  <c:v>43576.760416666664</c:v>
                </c:pt>
                <c:pt idx="17114">
                  <c:v>43576.770833333336</c:v>
                </c:pt>
                <c:pt idx="17115">
                  <c:v>43576.78125</c:v>
                </c:pt>
                <c:pt idx="17116">
                  <c:v>43576.791666666664</c:v>
                </c:pt>
                <c:pt idx="17117">
                  <c:v>43576.802083333336</c:v>
                </c:pt>
                <c:pt idx="17118">
                  <c:v>43576.8125</c:v>
                </c:pt>
                <c:pt idx="17119">
                  <c:v>43576.822916666664</c:v>
                </c:pt>
                <c:pt idx="17120">
                  <c:v>43576.833333333336</c:v>
                </c:pt>
                <c:pt idx="17121">
                  <c:v>43576.84375</c:v>
                </c:pt>
                <c:pt idx="17122">
                  <c:v>43576.854166666664</c:v>
                </c:pt>
                <c:pt idx="17123">
                  <c:v>43576.864583333336</c:v>
                </c:pt>
                <c:pt idx="17124">
                  <c:v>43576.875</c:v>
                </c:pt>
                <c:pt idx="17125">
                  <c:v>43576.885416666664</c:v>
                </c:pt>
                <c:pt idx="17126">
                  <c:v>43576.895833333336</c:v>
                </c:pt>
                <c:pt idx="17127">
                  <c:v>43576.90625</c:v>
                </c:pt>
                <c:pt idx="17128">
                  <c:v>43576.916666666664</c:v>
                </c:pt>
                <c:pt idx="17129">
                  <c:v>43576.927083333336</c:v>
                </c:pt>
                <c:pt idx="17130">
                  <c:v>43576.9375</c:v>
                </c:pt>
                <c:pt idx="17131">
                  <c:v>43576.947916666664</c:v>
                </c:pt>
                <c:pt idx="17132">
                  <c:v>43576.958333333336</c:v>
                </c:pt>
                <c:pt idx="17133">
                  <c:v>43576.96875</c:v>
                </c:pt>
                <c:pt idx="17134">
                  <c:v>43576.979166666664</c:v>
                </c:pt>
                <c:pt idx="17135">
                  <c:v>43576.989583333336</c:v>
                </c:pt>
                <c:pt idx="17136">
                  <c:v>43577</c:v>
                </c:pt>
                <c:pt idx="17137">
                  <c:v>43577.010416666664</c:v>
                </c:pt>
                <c:pt idx="17138">
                  <c:v>43577.020833333336</c:v>
                </c:pt>
                <c:pt idx="17139">
                  <c:v>43577.03125</c:v>
                </c:pt>
                <c:pt idx="17140">
                  <c:v>43577.041666666664</c:v>
                </c:pt>
                <c:pt idx="17141">
                  <c:v>43577.052083333336</c:v>
                </c:pt>
                <c:pt idx="17142">
                  <c:v>43577.0625</c:v>
                </c:pt>
                <c:pt idx="17143">
                  <c:v>43577.072916666664</c:v>
                </c:pt>
                <c:pt idx="17144">
                  <c:v>43577.083333333336</c:v>
                </c:pt>
                <c:pt idx="17145">
                  <c:v>43577.09375</c:v>
                </c:pt>
                <c:pt idx="17146">
                  <c:v>43577.104166666664</c:v>
                </c:pt>
                <c:pt idx="17147">
                  <c:v>43577.114583333336</c:v>
                </c:pt>
                <c:pt idx="17148">
                  <c:v>43577.125</c:v>
                </c:pt>
                <c:pt idx="17149">
                  <c:v>43577.135416666664</c:v>
                </c:pt>
                <c:pt idx="17150">
                  <c:v>43577.145833333336</c:v>
                </c:pt>
                <c:pt idx="17151">
                  <c:v>43577.15625</c:v>
                </c:pt>
                <c:pt idx="17152">
                  <c:v>43577.166666666664</c:v>
                </c:pt>
                <c:pt idx="17153">
                  <c:v>43577.177083333336</c:v>
                </c:pt>
                <c:pt idx="17154">
                  <c:v>43577.1875</c:v>
                </c:pt>
                <c:pt idx="17155">
                  <c:v>43577.197916666664</c:v>
                </c:pt>
                <c:pt idx="17156">
                  <c:v>43577.208333333336</c:v>
                </c:pt>
                <c:pt idx="17157">
                  <c:v>43577.21875</c:v>
                </c:pt>
                <c:pt idx="17158">
                  <c:v>43577.229166666664</c:v>
                </c:pt>
                <c:pt idx="17159">
                  <c:v>43577.239583333336</c:v>
                </c:pt>
                <c:pt idx="17160">
                  <c:v>43577.25</c:v>
                </c:pt>
                <c:pt idx="17161">
                  <c:v>43577.260416666664</c:v>
                </c:pt>
                <c:pt idx="17162">
                  <c:v>43577.270833333336</c:v>
                </c:pt>
                <c:pt idx="17163">
                  <c:v>43577.28125</c:v>
                </c:pt>
                <c:pt idx="17164">
                  <c:v>43577.291666666664</c:v>
                </c:pt>
                <c:pt idx="17165">
                  <c:v>43577.302083333336</c:v>
                </c:pt>
                <c:pt idx="17166">
                  <c:v>43577.3125</c:v>
                </c:pt>
                <c:pt idx="17167">
                  <c:v>43577.322916666664</c:v>
                </c:pt>
                <c:pt idx="17168">
                  <c:v>43577.333333333336</c:v>
                </c:pt>
                <c:pt idx="17169">
                  <c:v>43577.34375</c:v>
                </c:pt>
                <c:pt idx="17170">
                  <c:v>43577.354166666664</c:v>
                </c:pt>
                <c:pt idx="17171">
                  <c:v>43577.364583333336</c:v>
                </c:pt>
                <c:pt idx="17172">
                  <c:v>43577.375</c:v>
                </c:pt>
                <c:pt idx="17173">
                  <c:v>43577.385416666664</c:v>
                </c:pt>
                <c:pt idx="17174">
                  <c:v>43577.395833333336</c:v>
                </c:pt>
                <c:pt idx="17175">
                  <c:v>43577.40625</c:v>
                </c:pt>
                <c:pt idx="17176">
                  <c:v>43577.416666666664</c:v>
                </c:pt>
                <c:pt idx="17177">
                  <c:v>43577.427083333336</c:v>
                </c:pt>
                <c:pt idx="17178">
                  <c:v>43577.4375</c:v>
                </c:pt>
                <c:pt idx="17179">
                  <c:v>43577.447916666664</c:v>
                </c:pt>
                <c:pt idx="17180">
                  <c:v>43577.458333333336</c:v>
                </c:pt>
                <c:pt idx="17181">
                  <c:v>43577.46875</c:v>
                </c:pt>
                <c:pt idx="17182">
                  <c:v>43577.479166666664</c:v>
                </c:pt>
                <c:pt idx="17183">
                  <c:v>43577.489583333336</c:v>
                </c:pt>
                <c:pt idx="17184">
                  <c:v>43577.5</c:v>
                </c:pt>
                <c:pt idx="17185">
                  <c:v>43577.510416666664</c:v>
                </c:pt>
                <c:pt idx="17186">
                  <c:v>43577.520833333336</c:v>
                </c:pt>
                <c:pt idx="17187">
                  <c:v>43577.53125</c:v>
                </c:pt>
                <c:pt idx="17188">
                  <c:v>43577.541666666664</c:v>
                </c:pt>
                <c:pt idx="17189">
                  <c:v>43577.552083333336</c:v>
                </c:pt>
                <c:pt idx="17190">
                  <c:v>43577.5625</c:v>
                </c:pt>
                <c:pt idx="17191">
                  <c:v>43577.572916666664</c:v>
                </c:pt>
                <c:pt idx="17192">
                  <c:v>43577.583333333336</c:v>
                </c:pt>
                <c:pt idx="17193">
                  <c:v>43577.59375</c:v>
                </c:pt>
                <c:pt idx="17194">
                  <c:v>43577.604166666664</c:v>
                </c:pt>
                <c:pt idx="17195">
                  <c:v>43577.614583333336</c:v>
                </c:pt>
                <c:pt idx="17196">
                  <c:v>43577.625</c:v>
                </c:pt>
                <c:pt idx="17197">
                  <c:v>43577.635416666664</c:v>
                </c:pt>
                <c:pt idx="17198">
                  <c:v>43577.645833333336</c:v>
                </c:pt>
                <c:pt idx="17199">
                  <c:v>43577.65625</c:v>
                </c:pt>
                <c:pt idx="17200">
                  <c:v>43577.666666666664</c:v>
                </c:pt>
                <c:pt idx="17201">
                  <c:v>43577.677083333336</c:v>
                </c:pt>
                <c:pt idx="17202">
                  <c:v>43577.6875</c:v>
                </c:pt>
                <c:pt idx="17203">
                  <c:v>43577.697916666664</c:v>
                </c:pt>
                <c:pt idx="17204">
                  <c:v>43577.708333333336</c:v>
                </c:pt>
                <c:pt idx="17205">
                  <c:v>43577.71875</c:v>
                </c:pt>
                <c:pt idx="17206">
                  <c:v>43577.729166666664</c:v>
                </c:pt>
                <c:pt idx="17207">
                  <c:v>43577.739583333336</c:v>
                </c:pt>
                <c:pt idx="17208">
                  <c:v>43577.75</c:v>
                </c:pt>
                <c:pt idx="17209">
                  <c:v>43577.760416666664</c:v>
                </c:pt>
                <c:pt idx="17210">
                  <c:v>43577.770833333336</c:v>
                </c:pt>
                <c:pt idx="17211">
                  <c:v>43577.78125</c:v>
                </c:pt>
                <c:pt idx="17212">
                  <c:v>43577.791666666664</c:v>
                </c:pt>
                <c:pt idx="17213">
                  <c:v>43577.802083333336</c:v>
                </c:pt>
                <c:pt idx="17214">
                  <c:v>43577.8125</c:v>
                </c:pt>
                <c:pt idx="17215">
                  <c:v>43577.822916666664</c:v>
                </c:pt>
                <c:pt idx="17216">
                  <c:v>43577.833333333336</c:v>
                </c:pt>
                <c:pt idx="17217">
                  <c:v>43577.84375</c:v>
                </c:pt>
                <c:pt idx="17218">
                  <c:v>43577.854166666664</c:v>
                </c:pt>
                <c:pt idx="17219">
                  <c:v>43577.864583333336</c:v>
                </c:pt>
                <c:pt idx="17220">
                  <c:v>43577.875</c:v>
                </c:pt>
                <c:pt idx="17221">
                  <c:v>43577.885416666664</c:v>
                </c:pt>
                <c:pt idx="17222">
                  <c:v>43577.895833333336</c:v>
                </c:pt>
                <c:pt idx="17223">
                  <c:v>43577.90625</c:v>
                </c:pt>
                <c:pt idx="17224">
                  <c:v>43577.916666666664</c:v>
                </c:pt>
                <c:pt idx="17225">
                  <c:v>43577.927083333336</c:v>
                </c:pt>
                <c:pt idx="17226">
                  <c:v>43577.9375</c:v>
                </c:pt>
                <c:pt idx="17227">
                  <c:v>43577.947916666664</c:v>
                </c:pt>
                <c:pt idx="17228">
                  <c:v>43577.958333333336</c:v>
                </c:pt>
                <c:pt idx="17229">
                  <c:v>43577.96875</c:v>
                </c:pt>
                <c:pt idx="17230">
                  <c:v>43577.979166666664</c:v>
                </c:pt>
                <c:pt idx="17231">
                  <c:v>43577.989583333336</c:v>
                </c:pt>
                <c:pt idx="17232">
                  <c:v>43578</c:v>
                </c:pt>
                <c:pt idx="17233">
                  <c:v>43578.010416666664</c:v>
                </c:pt>
                <c:pt idx="17234">
                  <c:v>43578.020833333336</c:v>
                </c:pt>
                <c:pt idx="17235">
                  <c:v>43578.03125</c:v>
                </c:pt>
                <c:pt idx="17236">
                  <c:v>43578.041666666664</c:v>
                </c:pt>
                <c:pt idx="17237">
                  <c:v>43578.052083333336</c:v>
                </c:pt>
                <c:pt idx="17238">
                  <c:v>43578.0625</c:v>
                </c:pt>
                <c:pt idx="17239">
                  <c:v>43578.072916666664</c:v>
                </c:pt>
                <c:pt idx="17240">
                  <c:v>43578.083333333336</c:v>
                </c:pt>
                <c:pt idx="17241">
                  <c:v>43578.09375</c:v>
                </c:pt>
                <c:pt idx="17242">
                  <c:v>43578.104166666664</c:v>
                </c:pt>
                <c:pt idx="17243">
                  <c:v>43578.114583333336</c:v>
                </c:pt>
                <c:pt idx="17244">
                  <c:v>43578.125</c:v>
                </c:pt>
                <c:pt idx="17245">
                  <c:v>43578.135416666664</c:v>
                </c:pt>
                <c:pt idx="17246">
                  <c:v>43578.145833333336</c:v>
                </c:pt>
                <c:pt idx="17247">
                  <c:v>43578.15625</c:v>
                </c:pt>
                <c:pt idx="17248">
                  <c:v>43578.166666666664</c:v>
                </c:pt>
                <c:pt idx="17249">
                  <c:v>43578.177083333336</c:v>
                </c:pt>
                <c:pt idx="17250">
                  <c:v>43578.1875</c:v>
                </c:pt>
                <c:pt idx="17251">
                  <c:v>43578.197916666664</c:v>
                </c:pt>
                <c:pt idx="17252">
                  <c:v>43578.208333333336</c:v>
                </c:pt>
                <c:pt idx="17253">
                  <c:v>43578.21875</c:v>
                </c:pt>
                <c:pt idx="17254">
                  <c:v>43578.229166666664</c:v>
                </c:pt>
                <c:pt idx="17255">
                  <c:v>43578.239583333336</c:v>
                </c:pt>
                <c:pt idx="17256">
                  <c:v>43578.25</c:v>
                </c:pt>
                <c:pt idx="17257">
                  <c:v>43578.260416666664</c:v>
                </c:pt>
                <c:pt idx="17258">
                  <c:v>43578.270833333336</c:v>
                </c:pt>
                <c:pt idx="17259">
                  <c:v>43578.28125</c:v>
                </c:pt>
                <c:pt idx="17260">
                  <c:v>43578.291666666664</c:v>
                </c:pt>
                <c:pt idx="17261">
                  <c:v>43578.302083333336</c:v>
                </c:pt>
                <c:pt idx="17262">
                  <c:v>43578.3125</c:v>
                </c:pt>
                <c:pt idx="17263">
                  <c:v>43578.322916666664</c:v>
                </c:pt>
                <c:pt idx="17264">
                  <c:v>43578.333333333336</c:v>
                </c:pt>
                <c:pt idx="17265">
                  <c:v>43578.34375</c:v>
                </c:pt>
                <c:pt idx="17266">
                  <c:v>43578.354166666664</c:v>
                </c:pt>
                <c:pt idx="17267">
                  <c:v>43578.364583333336</c:v>
                </c:pt>
                <c:pt idx="17268">
                  <c:v>43578.375</c:v>
                </c:pt>
                <c:pt idx="17269">
                  <c:v>43578.385416666664</c:v>
                </c:pt>
                <c:pt idx="17270">
                  <c:v>43578.395833333336</c:v>
                </c:pt>
                <c:pt idx="17271">
                  <c:v>43578.40625</c:v>
                </c:pt>
                <c:pt idx="17272">
                  <c:v>43578.416666666664</c:v>
                </c:pt>
                <c:pt idx="17273">
                  <c:v>43578.427083333336</c:v>
                </c:pt>
                <c:pt idx="17274">
                  <c:v>43578.4375</c:v>
                </c:pt>
                <c:pt idx="17275">
                  <c:v>43578.447916666664</c:v>
                </c:pt>
                <c:pt idx="17276">
                  <c:v>43578.458333333336</c:v>
                </c:pt>
                <c:pt idx="17277">
                  <c:v>43578.46875</c:v>
                </c:pt>
                <c:pt idx="17278">
                  <c:v>43578.479166666664</c:v>
                </c:pt>
                <c:pt idx="17279">
                  <c:v>43578.489583333336</c:v>
                </c:pt>
                <c:pt idx="17280">
                  <c:v>43578.5</c:v>
                </c:pt>
                <c:pt idx="17281">
                  <c:v>43578.510416666664</c:v>
                </c:pt>
                <c:pt idx="17282">
                  <c:v>43578.520833333336</c:v>
                </c:pt>
                <c:pt idx="17283">
                  <c:v>43578.53125</c:v>
                </c:pt>
                <c:pt idx="17284">
                  <c:v>43578.541666666664</c:v>
                </c:pt>
                <c:pt idx="17285">
                  <c:v>43578.552083333336</c:v>
                </c:pt>
                <c:pt idx="17286">
                  <c:v>43578.5625</c:v>
                </c:pt>
                <c:pt idx="17287">
                  <c:v>43578.572916666664</c:v>
                </c:pt>
                <c:pt idx="17288">
                  <c:v>43578.583333333336</c:v>
                </c:pt>
                <c:pt idx="17289">
                  <c:v>43578.59375</c:v>
                </c:pt>
                <c:pt idx="17290">
                  <c:v>43578.604166666664</c:v>
                </c:pt>
                <c:pt idx="17291">
                  <c:v>43578.614583333336</c:v>
                </c:pt>
                <c:pt idx="17292">
                  <c:v>43578.625</c:v>
                </c:pt>
                <c:pt idx="17293">
                  <c:v>43578.635416666664</c:v>
                </c:pt>
                <c:pt idx="17294">
                  <c:v>43578.645833333336</c:v>
                </c:pt>
                <c:pt idx="17295">
                  <c:v>43578.65625</c:v>
                </c:pt>
                <c:pt idx="17296">
                  <c:v>43578.666666666664</c:v>
                </c:pt>
                <c:pt idx="17297">
                  <c:v>43578.677083333336</c:v>
                </c:pt>
                <c:pt idx="17298">
                  <c:v>43578.6875</c:v>
                </c:pt>
                <c:pt idx="17299">
                  <c:v>43578.697916666664</c:v>
                </c:pt>
                <c:pt idx="17300">
                  <c:v>43578.708333333336</c:v>
                </c:pt>
                <c:pt idx="17301">
                  <c:v>43578.71875</c:v>
                </c:pt>
                <c:pt idx="17302">
                  <c:v>43578.729166666664</c:v>
                </c:pt>
                <c:pt idx="17303">
                  <c:v>43578.739583333336</c:v>
                </c:pt>
                <c:pt idx="17304">
                  <c:v>43578.75</c:v>
                </c:pt>
                <c:pt idx="17305">
                  <c:v>43578.760416666664</c:v>
                </c:pt>
                <c:pt idx="17306">
                  <c:v>43578.770833333336</c:v>
                </c:pt>
                <c:pt idx="17307">
                  <c:v>43578.78125</c:v>
                </c:pt>
                <c:pt idx="17308">
                  <c:v>43578.791666666664</c:v>
                </c:pt>
                <c:pt idx="17309">
                  <c:v>43578.802083333336</c:v>
                </c:pt>
                <c:pt idx="17310">
                  <c:v>43578.8125</c:v>
                </c:pt>
                <c:pt idx="17311">
                  <c:v>43578.822916666664</c:v>
                </c:pt>
                <c:pt idx="17312">
                  <c:v>43578.833333333336</c:v>
                </c:pt>
                <c:pt idx="17313">
                  <c:v>43578.84375</c:v>
                </c:pt>
                <c:pt idx="17314">
                  <c:v>43578.854166666664</c:v>
                </c:pt>
                <c:pt idx="17315">
                  <c:v>43578.864583333336</c:v>
                </c:pt>
                <c:pt idx="17316">
                  <c:v>43578.875</c:v>
                </c:pt>
                <c:pt idx="17317">
                  <c:v>43578.885416666664</c:v>
                </c:pt>
                <c:pt idx="17318">
                  <c:v>43578.895833333336</c:v>
                </c:pt>
                <c:pt idx="17319">
                  <c:v>43578.90625</c:v>
                </c:pt>
                <c:pt idx="17320">
                  <c:v>43578.916666666664</c:v>
                </c:pt>
                <c:pt idx="17321">
                  <c:v>43578.927083333336</c:v>
                </c:pt>
                <c:pt idx="17322">
                  <c:v>43578.9375</c:v>
                </c:pt>
                <c:pt idx="17323">
                  <c:v>43578.947916666664</c:v>
                </c:pt>
                <c:pt idx="17324">
                  <c:v>43578.958333333336</c:v>
                </c:pt>
                <c:pt idx="17325">
                  <c:v>43578.96875</c:v>
                </c:pt>
                <c:pt idx="17326">
                  <c:v>43578.979166666664</c:v>
                </c:pt>
                <c:pt idx="17327">
                  <c:v>43578.989583333336</c:v>
                </c:pt>
                <c:pt idx="17328">
                  <c:v>43579</c:v>
                </c:pt>
                <c:pt idx="17329">
                  <c:v>43579.010416666664</c:v>
                </c:pt>
                <c:pt idx="17330">
                  <c:v>43579.020833333336</c:v>
                </c:pt>
                <c:pt idx="17331">
                  <c:v>43579.03125</c:v>
                </c:pt>
                <c:pt idx="17332">
                  <c:v>43579.041666666664</c:v>
                </c:pt>
                <c:pt idx="17333">
                  <c:v>43579.052083333336</c:v>
                </c:pt>
                <c:pt idx="17334">
                  <c:v>43579.0625</c:v>
                </c:pt>
                <c:pt idx="17335">
                  <c:v>43579.072916666664</c:v>
                </c:pt>
                <c:pt idx="17336">
                  <c:v>43579.083333333336</c:v>
                </c:pt>
                <c:pt idx="17337">
                  <c:v>43579.09375</c:v>
                </c:pt>
                <c:pt idx="17338">
                  <c:v>43579.104166666664</c:v>
                </c:pt>
                <c:pt idx="17339">
                  <c:v>43579.114583333336</c:v>
                </c:pt>
                <c:pt idx="17340">
                  <c:v>43579.125</c:v>
                </c:pt>
                <c:pt idx="17341">
                  <c:v>43579.135416666664</c:v>
                </c:pt>
                <c:pt idx="17342">
                  <c:v>43579.145833333336</c:v>
                </c:pt>
                <c:pt idx="17343">
                  <c:v>43579.15625</c:v>
                </c:pt>
                <c:pt idx="17344">
                  <c:v>43579.166666666664</c:v>
                </c:pt>
                <c:pt idx="17345">
                  <c:v>43579.177083333336</c:v>
                </c:pt>
                <c:pt idx="17346">
                  <c:v>43579.1875</c:v>
                </c:pt>
                <c:pt idx="17347">
                  <c:v>43579.197916666664</c:v>
                </c:pt>
                <c:pt idx="17348">
                  <c:v>43579.208333333336</c:v>
                </c:pt>
                <c:pt idx="17349">
                  <c:v>43579.21875</c:v>
                </c:pt>
                <c:pt idx="17350">
                  <c:v>43579.229166666664</c:v>
                </c:pt>
                <c:pt idx="17351">
                  <c:v>43579.239583333336</c:v>
                </c:pt>
                <c:pt idx="17352">
                  <c:v>43579.25</c:v>
                </c:pt>
                <c:pt idx="17353">
                  <c:v>43579.260416666664</c:v>
                </c:pt>
                <c:pt idx="17354">
                  <c:v>43579.270833333336</c:v>
                </c:pt>
                <c:pt idx="17355">
                  <c:v>43579.28125</c:v>
                </c:pt>
                <c:pt idx="17356">
                  <c:v>43579.291666666664</c:v>
                </c:pt>
                <c:pt idx="17357">
                  <c:v>43579.302083333336</c:v>
                </c:pt>
                <c:pt idx="17358">
                  <c:v>43579.3125</c:v>
                </c:pt>
                <c:pt idx="17359">
                  <c:v>43579.322916666664</c:v>
                </c:pt>
                <c:pt idx="17360">
                  <c:v>43579.333333333336</c:v>
                </c:pt>
                <c:pt idx="17361">
                  <c:v>43579.34375</c:v>
                </c:pt>
                <c:pt idx="17362">
                  <c:v>43579.354166666664</c:v>
                </c:pt>
                <c:pt idx="17363">
                  <c:v>43579.364583333336</c:v>
                </c:pt>
                <c:pt idx="17364">
                  <c:v>43579.375</c:v>
                </c:pt>
                <c:pt idx="17365">
                  <c:v>43579.385416666664</c:v>
                </c:pt>
                <c:pt idx="17366">
                  <c:v>43579.395833333336</c:v>
                </c:pt>
                <c:pt idx="17367">
                  <c:v>43579.40625</c:v>
                </c:pt>
                <c:pt idx="17368">
                  <c:v>43579.416666666664</c:v>
                </c:pt>
                <c:pt idx="17369">
                  <c:v>43579.427083333336</c:v>
                </c:pt>
                <c:pt idx="17370">
                  <c:v>43579.4375</c:v>
                </c:pt>
                <c:pt idx="17371">
                  <c:v>43579.447916666664</c:v>
                </c:pt>
                <c:pt idx="17372">
                  <c:v>43579.458333333336</c:v>
                </c:pt>
                <c:pt idx="17373">
                  <c:v>43579.46875</c:v>
                </c:pt>
                <c:pt idx="17374">
                  <c:v>43579.479166666664</c:v>
                </c:pt>
                <c:pt idx="17375">
                  <c:v>43579.489583333336</c:v>
                </c:pt>
                <c:pt idx="17376">
                  <c:v>43579.5</c:v>
                </c:pt>
                <c:pt idx="17377">
                  <c:v>43579.510416666664</c:v>
                </c:pt>
                <c:pt idx="17378">
                  <c:v>43579.520833333336</c:v>
                </c:pt>
                <c:pt idx="17379">
                  <c:v>43579.53125</c:v>
                </c:pt>
                <c:pt idx="17380">
                  <c:v>43579.541666666664</c:v>
                </c:pt>
                <c:pt idx="17381">
                  <c:v>43579.552083333336</c:v>
                </c:pt>
                <c:pt idx="17382">
                  <c:v>43579.5625</c:v>
                </c:pt>
                <c:pt idx="17383">
                  <c:v>43579.572916666664</c:v>
                </c:pt>
                <c:pt idx="17384">
                  <c:v>43579.583333333336</c:v>
                </c:pt>
                <c:pt idx="17385">
                  <c:v>43579.59375</c:v>
                </c:pt>
                <c:pt idx="17386">
                  <c:v>43579.604166666664</c:v>
                </c:pt>
                <c:pt idx="17387">
                  <c:v>43579.614583333336</c:v>
                </c:pt>
                <c:pt idx="17388">
                  <c:v>43579.625</c:v>
                </c:pt>
                <c:pt idx="17389">
                  <c:v>43579.635416666664</c:v>
                </c:pt>
                <c:pt idx="17390">
                  <c:v>43579.645833333336</c:v>
                </c:pt>
                <c:pt idx="17391">
                  <c:v>43579.65625</c:v>
                </c:pt>
                <c:pt idx="17392">
                  <c:v>43579.666666666664</c:v>
                </c:pt>
                <c:pt idx="17393">
                  <c:v>43579.677083333336</c:v>
                </c:pt>
                <c:pt idx="17394">
                  <c:v>43579.6875</c:v>
                </c:pt>
                <c:pt idx="17395">
                  <c:v>43579.697916666664</c:v>
                </c:pt>
                <c:pt idx="17396">
                  <c:v>43579.708333333336</c:v>
                </c:pt>
                <c:pt idx="17397">
                  <c:v>43579.71875</c:v>
                </c:pt>
                <c:pt idx="17398">
                  <c:v>43579.729166666664</c:v>
                </c:pt>
                <c:pt idx="17399">
                  <c:v>43579.739583333336</c:v>
                </c:pt>
                <c:pt idx="17400">
                  <c:v>43579.75</c:v>
                </c:pt>
                <c:pt idx="17401">
                  <c:v>43579.760416666664</c:v>
                </c:pt>
                <c:pt idx="17402">
                  <c:v>43579.770833333336</c:v>
                </c:pt>
                <c:pt idx="17403">
                  <c:v>43579.78125</c:v>
                </c:pt>
                <c:pt idx="17404">
                  <c:v>43579.791666666664</c:v>
                </c:pt>
                <c:pt idx="17405">
                  <c:v>43579.802083333336</c:v>
                </c:pt>
                <c:pt idx="17406">
                  <c:v>43579.8125</c:v>
                </c:pt>
                <c:pt idx="17407">
                  <c:v>43579.822916666664</c:v>
                </c:pt>
                <c:pt idx="17408">
                  <c:v>43579.833333333336</c:v>
                </c:pt>
                <c:pt idx="17409">
                  <c:v>43579.84375</c:v>
                </c:pt>
                <c:pt idx="17410">
                  <c:v>43579.854166666664</c:v>
                </c:pt>
                <c:pt idx="17411">
                  <c:v>43579.864583333336</c:v>
                </c:pt>
                <c:pt idx="17412">
                  <c:v>43579.875</c:v>
                </c:pt>
                <c:pt idx="17413">
                  <c:v>43579.885416666664</c:v>
                </c:pt>
                <c:pt idx="17414">
                  <c:v>43579.895833333336</c:v>
                </c:pt>
                <c:pt idx="17415">
                  <c:v>43579.90625</c:v>
                </c:pt>
                <c:pt idx="17416">
                  <c:v>43579.916666666664</c:v>
                </c:pt>
                <c:pt idx="17417">
                  <c:v>43579.927083333336</c:v>
                </c:pt>
                <c:pt idx="17418">
                  <c:v>43579.9375</c:v>
                </c:pt>
                <c:pt idx="17419">
                  <c:v>43579.947916666664</c:v>
                </c:pt>
                <c:pt idx="17420">
                  <c:v>43579.958333333336</c:v>
                </c:pt>
                <c:pt idx="17421">
                  <c:v>43579.96875</c:v>
                </c:pt>
                <c:pt idx="17422">
                  <c:v>43579.979166666664</c:v>
                </c:pt>
                <c:pt idx="17423">
                  <c:v>43579.989583333336</c:v>
                </c:pt>
                <c:pt idx="17424">
                  <c:v>43580</c:v>
                </c:pt>
                <c:pt idx="17425">
                  <c:v>43580.010416666664</c:v>
                </c:pt>
                <c:pt idx="17426">
                  <c:v>43580.020833333336</c:v>
                </c:pt>
                <c:pt idx="17427">
                  <c:v>43580.03125</c:v>
                </c:pt>
                <c:pt idx="17428">
                  <c:v>43580.041666666664</c:v>
                </c:pt>
                <c:pt idx="17429">
                  <c:v>43580.052083333336</c:v>
                </c:pt>
                <c:pt idx="17430">
                  <c:v>43580.0625</c:v>
                </c:pt>
                <c:pt idx="17431">
                  <c:v>43580.072916666664</c:v>
                </c:pt>
                <c:pt idx="17432">
                  <c:v>43580.083333333336</c:v>
                </c:pt>
                <c:pt idx="17433">
                  <c:v>43580.09375</c:v>
                </c:pt>
                <c:pt idx="17434">
                  <c:v>43580.104166666664</c:v>
                </c:pt>
                <c:pt idx="17435">
                  <c:v>43580.114583333336</c:v>
                </c:pt>
                <c:pt idx="17436">
                  <c:v>43580.125</c:v>
                </c:pt>
                <c:pt idx="17437">
                  <c:v>43580.135416666664</c:v>
                </c:pt>
                <c:pt idx="17438">
                  <c:v>43580.145833333336</c:v>
                </c:pt>
                <c:pt idx="17439">
                  <c:v>43580.15625</c:v>
                </c:pt>
                <c:pt idx="17440">
                  <c:v>43580.166666666664</c:v>
                </c:pt>
                <c:pt idx="17441">
                  <c:v>43580.177083333336</c:v>
                </c:pt>
                <c:pt idx="17442">
                  <c:v>43580.1875</c:v>
                </c:pt>
                <c:pt idx="17443">
                  <c:v>43580.197916666664</c:v>
                </c:pt>
                <c:pt idx="17444">
                  <c:v>43580.208333333336</c:v>
                </c:pt>
                <c:pt idx="17445">
                  <c:v>43580.21875</c:v>
                </c:pt>
                <c:pt idx="17446">
                  <c:v>43580.229166666664</c:v>
                </c:pt>
                <c:pt idx="17447">
                  <c:v>43580.239583333336</c:v>
                </c:pt>
                <c:pt idx="17448">
                  <c:v>43580.25</c:v>
                </c:pt>
                <c:pt idx="17449">
                  <c:v>43580.260416666664</c:v>
                </c:pt>
                <c:pt idx="17450">
                  <c:v>43580.270833333336</c:v>
                </c:pt>
                <c:pt idx="17451">
                  <c:v>43580.28125</c:v>
                </c:pt>
                <c:pt idx="17452">
                  <c:v>43580.291666666664</c:v>
                </c:pt>
                <c:pt idx="17453">
                  <c:v>43580.302083333336</c:v>
                </c:pt>
                <c:pt idx="17454">
                  <c:v>43580.3125</c:v>
                </c:pt>
                <c:pt idx="17455">
                  <c:v>43580.322916666664</c:v>
                </c:pt>
                <c:pt idx="17456">
                  <c:v>43580.333333333336</c:v>
                </c:pt>
                <c:pt idx="17457">
                  <c:v>43580.34375</c:v>
                </c:pt>
                <c:pt idx="17458">
                  <c:v>43580.354166666664</c:v>
                </c:pt>
                <c:pt idx="17459">
                  <c:v>43580.364583333336</c:v>
                </c:pt>
                <c:pt idx="17460">
                  <c:v>43580.375</c:v>
                </c:pt>
                <c:pt idx="17461">
                  <c:v>43580.385416666664</c:v>
                </c:pt>
                <c:pt idx="17462">
                  <c:v>43580.395833333336</c:v>
                </c:pt>
                <c:pt idx="17463">
                  <c:v>43580.40625</c:v>
                </c:pt>
                <c:pt idx="17464">
                  <c:v>43580.416666666664</c:v>
                </c:pt>
                <c:pt idx="17465">
                  <c:v>43580.427083333336</c:v>
                </c:pt>
                <c:pt idx="17466">
                  <c:v>43580.4375</c:v>
                </c:pt>
                <c:pt idx="17467">
                  <c:v>43580.447916666664</c:v>
                </c:pt>
                <c:pt idx="17468">
                  <c:v>43580.458333333336</c:v>
                </c:pt>
                <c:pt idx="17469">
                  <c:v>43580.46875</c:v>
                </c:pt>
                <c:pt idx="17470">
                  <c:v>43580.479166666664</c:v>
                </c:pt>
                <c:pt idx="17471">
                  <c:v>43580.489583333336</c:v>
                </c:pt>
                <c:pt idx="17472">
                  <c:v>43580.5</c:v>
                </c:pt>
                <c:pt idx="17473">
                  <c:v>43580.510416666664</c:v>
                </c:pt>
                <c:pt idx="17474">
                  <c:v>43580.520833333336</c:v>
                </c:pt>
                <c:pt idx="17475">
                  <c:v>43580.53125</c:v>
                </c:pt>
                <c:pt idx="17476">
                  <c:v>43580.541666666664</c:v>
                </c:pt>
                <c:pt idx="17477">
                  <c:v>43580.552083333336</c:v>
                </c:pt>
                <c:pt idx="17478">
                  <c:v>43580.5625</c:v>
                </c:pt>
                <c:pt idx="17479">
                  <c:v>43580.572916666664</c:v>
                </c:pt>
                <c:pt idx="17480">
                  <c:v>43580.583333333336</c:v>
                </c:pt>
                <c:pt idx="17481">
                  <c:v>43580.59375</c:v>
                </c:pt>
                <c:pt idx="17482">
                  <c:v>43580.604166666664</c:v>
                </c:pt>
                <c:pt idx="17483">
                  <c:v>43580.614583333336</c:v>
                </c:pt>
                <c:pt idx="17484">
                  <c:v>43580.625</c:v>
                </c:pt>
                <c:pt idx="17485">
                  <c:v>43580.635416666664</c:v>
                </c:pt>
                <c:pt idx="17486">
                  <c:v>43580.645833333336</c:v>
                </c:pt>
                <c:pt idx="17487">
                  <c:v>43580.65625</c:v>
                </c:pt>
                <c:pt idx="17488">
                  <c:v>43580.666666666664</c:v>
                </c:pt>
                <c:pt idx="17489">
                  <c:v>43580.677083333336</c:v>
                </c:pt>
                <c:pt idx="17490">
                  <c:v>43580.6875</c:v>
                </c:pt>
                <c:pt idx="17491">
                  <c:v>43580.697916666664</c:v>
                </c:pt>
                <c:pt idx="17492">
                  <c:v>43580.708333333336</c:v>
                </c:pt>
                <c:pt idx="17493">
                  <c:v>43580.71875</c:v>
                </c:pt>
                <c:pt idx="17494">
                  <c:v>43580.729166666664</c:v>
                </c:pt>
                <c:pt idx="17495">
                  <c:v>43580.739583333336</c:v>
                </c:pt>
                <c:pt idx="17496">
                  <c:v>43580.75</c:v>
                </c:pt>
                <c:pt idx="17497">
                  <c:v>43580.760416666664</c:v>
                </c:pt>
                <c:pt idx="17498">
                  <c:v>43580.770833333336</c:v>
                </c:pt>
                <c:pt idx="17499">
                  <c:v>43580.78125</c:v>
                </c:pt>
                <c:pt idx="17500">
                  <c:v>43580.791666666664</c:v>
                </c:pt>
                <c:pt idx="17501">
                  <c:v>43580.802083333336</c:v>
                </c:pt>
                <c:pt idx="17502">
                  <c:v>43580.8125</c:v>
                </c:pt>
                <c:pt idx="17503">
                  <c:v>43580.822916666664</c:v>
                </c:pt>
                <c:pt idx="17504">
                  <c:v>43580.833333333336</c:v>
                </c:pt>
                <c:pt idx="17505">
                  <c:v>43580.84375</c:v>
                </c:pt>
                <c:pt idx="17506">
                  <c:v>43580.854166666664</c:v>
                </c:pt>
                <c:pt idx="17507">
                  <c:v>43580.864583333336</c:v>
                </c:pt>
                <c:pt idx="17508">
                  <c:v>43580.875</c:v>
                </c:pt>
                <c:pt idx="17509">
                  <c:v>43580.885416666664</c:v>
                </c:pt>
                <c:pt idx="17510">
                  <c:v>43580.895833333336</c:v>
                </c:pt>
                <c:pt idx="17511">
                  <c:v>43580.90625</c:v>
                </c:pt>
                <c:pt idx="17512">
                  <c:v>43580.916666666664</c:v>
                </c:pt>
                <c:pt idx="17513">
                  <c:v>43580.927083333336</c:v>
                </c:pt>
                <c:pt idx="17514">
                  <c:v>43580.9375</c:v>
                </c:pt>
                <c:pt idx="17515">
                  <c:v>43580.947916666664</c:v>
                </c:pt>
                <c:pt idx="17516">
                  <c:v>43580.958333333336</c:v>
                </c:pt>
                <c:pt idx="17517">
                  <c:v>43580.96875</c:v>
                </c:pt>
                <c:pt idx="17518">
                  <c:v>43580.979166666664</c:v>
                </c:pt>
                <c:pt idx="17519">
                  <c:v>43580.989583333336</c:v>
                </c:pt>
                <c:pt idx="17520">
                  <c:v>43581</c:v>
                </c:pt>
                <c:pt idx="17521">
                  <c:v>43581.010416666664</c:v>
                </c:pt>
                <c:pt idx="17522">
                  <c:v>43581.020833333336</c:v>
                </c:pt>
                <c:pt idx="17523">
                  <c:v>43581.03125</c:v>
                </c:pt>
                <c:pt idx="17524">
                  <c:v>43581.041666666664</c:v>
                </c:pt>
                <c:pt idx="17525">
                  <c:v>43581.052083333336</c:v>
                </c:pt>
                <c:pt idx="17526">
                  <c:v>43581.0625</c:v>
                </c:pt>
                <c:pt idx="17527">
                  <c:v>43581.072916666664</c:v>
                </c:pt>
                <c:pt idx="17528">
                  <c:v>43581.083333333336</c:v>
                </c:pt>
                <c:pt idx="17529">
                  <c:v>43581.09375</c:v>
                </c:pt>
                <c:pt idx="17530">
                  <c:v>43581.104166666664</c:v>
                </c:pt>
                <c:pt idx="17531">
                  <c:v>43581.114583333336</c:v>
                </c:pt>
                <c:pt idx="17532">
                  <c:v>43581.125</c:v>
                </c:pt>
                <c:pt idx="17533">
                  <c:v>43581.135416666664</c:v>
                </c:pt>
                <c:pt idx="17534">
                  <c:v>43581.145833333336</c:v>
                </c:pt>
                <c:pt idx="17535">
                  <c:v>43581.15625</c:v>
                </c:pt>
                <c:pt idx="17536">
                  <c:v>43581.166666666664</c:v>
                </c:pt>
                <c:pt idx="17537">
                  <c:v>43581.177083333336</c:v>
                </c:pt>
                <c:pt idx="17538">
                  <c:v>43581.1875</c:v>
                </c:pt>
                <c:pt idx="17539">
                  <c:v>43581.197916666664</c:v>
                </c:pt>
                <c:pt idx="17540">
                  <c:v>43581.208333333336</c:v>
                </c:pt>
                <c:pt idx="17541">
                  <c:v>43581.21875</c:v>
                </c:pt>
                <c:pt idx="17542">
                  <c:v>43581.229166666664</c:v>
                </c:pt>
                <c:pt idx="17543">
                  <c:v>43581.239583333336</c:v>
                </c:pt>
                <c:pt idx="17544">
                  <c:v>43581.25</c:v>
                </c:pt>
                <c:pt idx="17545">
                  <c:v>43581.260416666664</c:v>
                </c:pt>
                <c:pt idx="17546">
                  <c:v>43581.270833333336</c:v>
                </c:pt>
                <c:pt idx="17547">
                  <c:v>43581.28125</c:v>
                </c:pt>
                <c:pt idx="17548">
                  <c:v>43581.291666666664</c:v>
                </c:pt>
                <c:pt idx="17549">
                  <c:v>43581.302083333336</c:v>
                </c:pt>
                <c:pt idx="17550">
                  <c:v>43581.3125</c:v>
                </c:pt>
                <c:pt idx="17551">
                  <c:v>43581.322916666664</c:v>
                </c:pt>
                <c:pt idx="17552">
                  <c:v>43581.333333333336</c:v>
                </c:pt>
                <c:pt idx="17553">
                  <c:v>43581.34375</c:v>
                </c:pt>
                <c:pt idx="17554">
                  <c:v>43581.354166666664</c:v>
                </c:pt>
                <c:pt idx="17555">
                  <c:v>43581.364583333336</c:v>
                </c:pt>
                <c:pt idx="17556">
                  <c:v>43581.375</c:v>
                </c:pt>
                <c:pt idx="17557">
                  <c:v>43581.385416666664</c:v>
                </c:pt>
                <c:pt idx="17558">
                  <c:v>43581.395833333336</c:v>
                </c:pt>
                <c:pt idx="17559">
                  <c:v>43581.40625</c:v>
                </c:pt>
                <c:pt idx="17560">
                  <c:v>43581.416666666664</c:v>
                </c:pt>
                <c:pt idx="17561">
                  <c:v>43581.427083333336</c:v>
                </c:pt>
                <c:pt idx="17562">
                  <c:v>43581.4375</c:v>
                </c:pt>
                <c:pt idx="17563">
                  <c:v>43581.447916666664</c:v>
                </c:pt>
                <c:pt idx="17564">
                  <c:v>43581.458333333336</c:v>
                </c:pt>
                <c:pt idx="17565">
                  <c:v>43581.46875</c:v>
                </c:pt>
                <c:pt idx="17566">
                  <c:v>43581.479166666664</c:v>
                </c:pt>
                <c:pt idx="17567">
                  <c:v>43581.489583333336</c:v>
                </c:pt>
                <c:pt idx="17568">
                  <c:v>43581.5</c:v>
                </c:pt>
                <c:pt idx="17569">
                  <c:v>43581.510416666664</c:v>
                </c:pt>
                <c:pt idx="17570">
                  <c:v>43581.520833333336</c:v>
                </c:pt>
                <c:pt idx="17571">
                  <c:v>43581.53125</c:v>
                </c:pt>
                <c:pt idx="17572">
                  <c:v>43581.541666666664</c:v>
                </c:pt>
                <c:pt idx="17573">
                  <c:v>43581.552083333336</c:v>
                </c:pt>
                <c:pt idx="17574">
                  <c:v>43581.5625</c:v>
                </c:pt>
                <c:pt idx="17575">
                  <c:v>43581.572916666664</c:v>
                </c:pt>
                <c:pt idx="17576">
                  <c:v>43581.583333333336</c:v>
                </c:pt>
                <c:pt idx="17577">
                  <c:v>43581.59375</c:v>
                </c:pt>
                <c:pt idx="17578">
                  <c:v>43581.604166666664</c:v>
                </c:pt>
                <c:pt idx="17579">
                  <c:v>43581.614583333336</c:v>
                </c:pt>
                <c:pt idx="17580">
                  <c:v>43581.625</c:v>
                </c:pt>
                <c:pt idx="17581">
                  <c:v>43581.635416666664</c:v>
                </c:pt>
                <c:pt idx="17582">
                  <c:v>43581.645833333336</c:v>
                </c:pt>
                <c:pt idx="17583">
                  <c:v>43581.65625</c:v>
                </c:pt>
                <c:pt idx="17584">
                  <c:v>43581.666666666664</c:v>
                </c:pt>
                <c:pt idx="17585">
                  <c:v>43581.677083333336</c:v>
                </c:pt>
                <c:pt idx="17586">
                  <c:v>43581.6875</c:v>
                </c:pt>
                <c:pt idx="17587">
                  <c:v>43581.697916666664</c:v>
                </c:pt>
                <c:pt idx="17588">
                  <c:v>43581.708333333336</c:v>
                </c:pt>
                <c:pt idx="17589">
                  <c:v>43581.71875</c:v>
                </c:pt>
                <c:pt idx="17590">
                  <c:v>43581.729166666664</c:v>
                </c:pt>
                <c:pt idx="17591">
                  <c:v>43581.739583333336</c:v>
                </c:pt>
                <c:pt idx="17592">
                  <c:v>43581.75</c:v>
                </c:pt>
                <c:pt idx="17593">
                  <c:v>43581.760416666664</c:v>
                </c:pt>
                <c:pt idx="17594">
                  <c:v>43581.770833333336</c:v>
                </c:pt>
                <c:pt idx="17595">
                  <c:v>43581.78125</c:v>
                </c:pt>
                <c:pt idx="17596">
                  <c:v>43581.791666666664</c:v>
                </c:pt>
                <c:pt idx="17597">
                  <c:v>43581.802083333336</c:v>
                </c:pt>
                <c:pt idx="17598">
                  <c:v>43581.8125</c:v>
                </c:pt>
                <c:pt idx="17599">
                  <c:v>43581.822916666664</c:v>
                </c:pt>
                <c:pt idx="17600">
                  <c:v>43581.833333333336</c:v>
                </c:pt>
                <c:pt idx="17601">
                  <c:v>43581.84375</c:v>
                </c:pt>
                <c:pt idx="17602">
                  <c:v>43581.854166666664</c:v>
                </c:pt>
                <c:pt idx="17603">
                  <c:v>43581.864583333336</c:v>
                </c:pt>
                <c:pt idx="17604">
                  <c:v>43581.875</c:v>
                </c:pt>
                <c:pt idx="17605">
                  <c:v>43581.885416666664</c:v>
                </c:pt>
                <c:pt idx="17606">
                  <c:v>43581.895833333336</c:v>
                </c:pt>
                <c:pt idx="17607">
                  <c:v>43581.90625</c:v>
                </c:pt>
                <c:pt idx="17608">
                  <c:v>43581.916666666664</c:v>
                </c:pt>
                <c:pt idx="17609">
                  <c:v>43581.927083333336</c:v>
                </c:pt>
                <c:pt idx="17610">
                  <c:v>43581.9375</c:v>
                </c:pt>
                <c:pt idx="17611">
                  <c:v>43581.947916666664</c:v>
                </c:pt>
                <c:pt idx="17612">
                  <c:v>43581.958333333336</c:v>
                </c:pt>
                <c:pt idx="17613">
                  <c:v>43581.96875</c:v>
                </c:pt>
                <c:pt idx="17614">
                  <c:v>43581.979166666664</c:v>
                </c:pt>
                <c:pt idx="17615">
                  <c:v>43581.989583333336</c:v>
                </c:pt>
                <c:pt idx="17616">
                  <c:v>43582</c:v>
                </c:pt>
                <c:pt idx="17617">
                  <c:v>43582.010416666664</c:v>
                </c:pt>
                <c:pt idx="17618">
                  <c:v>43582.020833333336</c:v>
                </c:pt>
                <c:pt idx="17619">
                  <c:v>43582.03125</c:v>
                </c:pt>
                <c:pt idx="17620">
                  <c:v>43582.041666666664</c:v>
                </c:pt>
                <c:pt idx="17621">
                  <c:v>43582.052083333336</c:v>
                </c:pt>
                <c:pt idx="17622">
                  <c:v>43582.0625</c:v>
                </c:pt>
                <c:pt idx="17623">
                  <c:v>43582.072916666664</c:v>
                </c:pt>
                <c:pt idx="17624">
                  <c:v>43582.083333333336</c:v>
                </c:pt>
                <c:pt idx="17625">
                  <c:v>43582.09375</c:v>
                </c:pt>
                <c:pt idx="17626">
                  <c:v>43582.104166666664</c:v>
                </c:pt>
                <c:pt idx="17627">
                  <c:v>43582.114583333336</c:v>
                </c:pt>
                <c:pt idx="17628">
                  <c:v>43582.125</c:v>
                </c:pt>
                <c:pt idx="17629">
                  <c:v>43582.135416666664</c:v>
                </c:pt>
                <c:pt idx="17630">
                  <c:v>43582.145833333336</c:v>
                </c:pt>
                <c:pt idx="17631">
                  <c:v>43582.15625</c:v>
                </c:pt>
                <c:pt idx="17632">
                  <c:v>43582.166666666664</c:v>
                </c:pt>
                <c:pt idx="17633">
                  <c:v>43582.177083333336</c:v>
                </c:pt>
                <c:pt idx="17634">
                  <c:v>43582.1875</c:v>
                </c:pt>
                <c:pt idx="17635">
                  <c:v>43582.197916666664</c:v>
                </c:pt>
                <c:pt idx="17636">
                  <c:v>43582.208333333336</c:v>
                </c:pt>
                <c:pt idx="17637">
                  <c:v>43582.21875</c:v>
                </c:pt>
                <c:pt idx="17638">
                  <c:v>43582.229166666664</c:v>
                </c:pt>
                <c:pt idx="17639">
                  <c:v>43582.239583333336</c:v>
                </c:pt>
                <c:pt idx="17640">
                  <c:v>43582.25</c:v>
                </c:pt>
                <c:pt idx="17641">
                  <c:v>43582.260416666664</c:v>
                </c:pt>
                <c:pt idx="17642">
                  <c:v>43582.270833333336</c:v>
                </c:pt>
                <c:pt idx="17643">
                  <c:v>43582.28125</c:v>
                </c:pt>
                <c:pt idx="17644">
                  <c:v>43582.291666666664</c:v>
                </c:pt>
                <c:pt idx="17645">
                  <c:v>43582.302083333336</c:v>
                </c:pt>
                <c:pt idx="17646">
                  <c:v>43582.3125</c:v>
                </c:pt>
                <c:pt idx="17647">
                  <c:v>43582.322916666664</c:v>
                </c:pt>
                <c:pt idx="17648">
                  <c:v>43582.333333333336</c:v>
                </c:pt>
                <c:pt idx="17649">
                  <c:v>43582.34375</c:v>
                </c:pt>
                <c:pt idx="17650">
                  <c:v>43582.354166666664</c:v>
                </c:pt>
                <c:pt idx="17651">
                  <c:v>43582.364583333336</c:v>
                </c:pt>
                <c:pt idx="17652">
                  <c:v>43582.375</c:v>
                </c:pt>
                <c:pt idx="17653">
                  <c:v>43582.385416666664</c:v>
                </c:pt>
                <c:pt idx="17654">
                  <c:v>43582.395833333336</c:v>
                </c:pt>
                <c:pt idx="17655">
                  <c:v>43582.40625</c:v>
                </c:pt>
                <c:pt idx="17656">
                  <c:v>43582.416666666664</c:v>
                </c:pt>
                <c:pt idx="17657">
                  <c:v>43582.427083333336</c:v>
                </c:pt>
                <c:pt idx="17658">
                  <c:v>43582.4375</c:v>
                </c:pt>
                <c:pt idx="17659">
                  <c:v>43582.447916666664</c:v>
                </c:pt>
                <c:pt idx="17660">
                  <c:v>43582.458333333336</c:v>
                </c:pt>
                <c:pt idx="17661">
                  <c:v>43582.46875</c:v>
                </c:pt>
                <c:pt idx="17662">
                  <c:v>43582.479166666664</c:v>
                </c:pt>
                <c:pt idx="17663">
                  <c:v>43582.489583333336</c:v>
                </c:pt>
                <c:pt idx="17664">
                  <c:v>43582.5</c:v>
                </c:pt>
                <c:pt idx="17665">
                  <c:v>43582.510416666664</c:v>
                </c:pt>
                <c:pt idx="17666">
                  <c:v>43582.520833333336</c:v>
                </c:pt>
                <c:pt idx="17667">
                  <c:v>43582.53125</c:v>
                </c:pt>
                <c:pt idx="17668">
                  <c:v>43582.541666666664</c:v>
                </c:pt>
                <c:pt idx="17669">
                  <c:v>43582.552083333336</c:v>
                </c:pt>
                <c:pt idx="17670">
                  <c:v>43582.5625</c:v>
                </c:pt>
                <c:pt idx="17671">
                  <c:v>43582.572916666664</c:v>
                </c:pt>
                <c:pt idx="17672">
                  <c:v>43582.583333333336</c:v>
                </c:pt>
                <c:pt idx="17673">
                  <c:v>43582.59375</c:v>
                </c:pt>
                <c:pt idx="17674">
                  <c:v>43582.604166666664</c:v>
                </c:pt>
                <c:pt idx="17675">
                  <c:v>43582.614583333336</c:v>
                </c:pt>
                <c:pt idx="17676">
                  <c:v>43582.625</c:v>
                </c:pt>
                <c:pt idx="17677">
                  <c:v>43582.635416666664</c:v>
                </c:pt>
                <c:pt idx="17678">
                  <c:v>43582.645833333336</c:v>
                </c:pt>
                <c:pt idx="17679">
                  <c:v>43582.65625</c:v>
                </c:pt>
                <c:pt idx="17680">
                  <c:v>43582.666666666664</c:v>
                </c:pt>
                <c:pt idx="17681">
                  <c:v>43582.677083333336</c:v>
                </c:pt>
                <c:pt idx="17682">
                  <c:v>43582.6875</c:v>
                </c:pt>
                <c:pt idx="17683">
                  <c:v>43582.697916666664</c:v>
                </c:pt>
                <c:pt idx="17684">
                  <c:v>43582.708333333336</c:v>
                </c:pt>
                <c:pt idx="17685">
                  <c:v>43582.71875</c:v>
                </c:pt>
                <c:pt idx="17686">
                  <c:v>43582.729166666664</c:v>
                </c:pt>
                <c:pt idx="17687">
                  <c:v>43582.739583333336</c:v>
                </c:pt>
                <c:pt idx="17688">
                  <c:v>43582.75</c:v>
                </c:pt>
                <c:pt idx="17689">
                  <c:v>43582.760416666664</c:v>
                </c:pt>
                <c:pt idx="17690">
                  <c:v>43582.770833333336</c:v>
                </c:pt>
                <c:pt idx="17691">
                  <c:v>43582.78125</c:v>
                </c:pt>
                <c:pt idx="17692">
                  <c:v>43582.791666666664</c:v>
                </c:pt>
                <c:pt idx="17693">
                  <c:v>43582.802083333336</c:v>
                </c:pt>
                <c:pt idx="17694">
                  <c:v>43582.8125</c:v>
                </c:pt>
                <c:pt idx="17695">
                  <c:v>43582.822916666664</c:v>
                </c:pt>
                <c:pt idx="17696">
                  <c:v>43582.833333333336</c:v>
                </c:pt>
                <c:pt idx="17697">
                  <c:v>43582.84375</c:v>
                </c:pt>
                <c:pt idx="17698">
                  <c:v>43582.854166666664</c:v>
                </c:pt>
                <c:pt idx="17699">
                  <c:v>43582.864583333336</c:v>
                </c:pt>
                <c:pt idx="17700">
                  <c:v>43582.875</c:v>
                </c:pt>
                <c:pt idx="17701">
                  <c:v>43582.885416666664</c:v>
                </c:pt>
                <c:pt idx="17702">
                  <c:v>43582.895833333336</c:v>
                </c:pt>
                <c:pt idx="17703">
                  <c:v>43582.90625</c:v>
                </c:pt>
                <c:pt idx="17704">
                  <c:v>43582.916666666664</c:v>
                </c:pt>
                <c:pt idx="17705">
                  <c:v>43582.927083333336</c:v>
                </c:pt>
                <c:pt idx="17706">
                  <c:v>43582.9375</c:v>
                </c:pt>
                <c:pt idx="17707">
                  <c:v>43582.947916666664</c:v>
                </c:pt>
                <c:pt idx="17708">
                  <c:v>43582.958333333336</c:v>
                </c:pt>
                <c:pt idx="17709">
                  <c:v>43582.96875</c:v>
                </c:pt>
                <c:pt idx="17710">
                  <c:v>43582.979166666664</c:v>
                </c:pt>
                <c:pt idx="17711">
                  <c:v>43582.989583333336</c:v>
                </c:pt>
                <c:pt idx="17712">
                  <c:v>43583</c:v>
                </c:pt>
                <c:pt idx="17713">
                  <c:v>43583.010416666664</c:v>
                </c:pt>
                <c:pt idx="17714">
                  <c:v>43583.020833333336</c:v>
                </c:pt>
                <c:pt idx="17715">
                  <c:v>43583.03125</c:v>
                </c:pt>
                <c:pt idx="17716">
                  <c:v>43583.041666666664</c:v>
                </c:pt>
                <c:pt idx="17717">
                  <c:v>43583.052083333336</c:v>
                </c:pt>
                <c:pt idx="17718">
                  <c:v>43583.0625</c:v>
                </c:pt>
                <c:pt idx="17719">
                  <c:v>43583.072916666664</c:v>
                </c:pt>
                <c:pt idx="17720">
                  <c:v>43583.083333333336</c:v>
                </c:pt>
                <c:pt idx="17721">
                  <c:v>43583.09375</c:v>
                </c:pt>
                <c:pt idx="17722">
                  <c:v>43583.104166666664</c:v>
                </c:pt>
                <c:pt idx="17723">
                  <c:v>43583.114583333336</c:v>
                </c:pt>
                <c:pt idx="17724">
                  <c:v>43583.125</c:v>
                </c:pt>
                <c:pt idx="17725">
                  <c:v>43583.135416666664</c:v>
                </c:pt>
                <c:pt idx="17726">
                  <c:v>43583.145833333336</c:v>
                </c:pt>
                <c:pt idx="17727">
                  <c:v>43583.15625</c:v>
                </c:pt>
                <c:pt idx="17728">
                  <c:v>43583.166666666664</c:v>
                </c:pt>
                <c:pt idx="17729">
                  <c:v>43583.177083333336</c:v>
                </c:pt>
                <c:pt idx="17730">
                  <c:v>43583.1875</c:v>
                </c:pt>
                <c:pt idx="17731">
                  <c:v>43583.197916666664</c:v>
                </c:pt>
                <c:pt idx="17732">
                  <c:v>43583.208333333336</c:v>
                </c:pt>
                <c:pt idx="17733">
                  <c:v>43583.21875</c:v>
                </c:pt>
                <c:pt idx="17734">
                  <c:v>43583.229166666664</c:v>
                </c:pt>
                <c:pt idx="17735">
                  <c:v>43583.239583333336</c:v>
                </c:pt>
                <c:pt idx="17736">
                  <c:v>43583.25</c:v>
                </c:pt>
                <c:pt idx="17737">
                  <c:v>43583.260416666664</c:v>
                </c:pt>
                <c:pt idx="17738">
                  <c:v>43583.270833333336</c:v>
                </c:pt>
                <c:pt idx="17739">
                  <c:v>43583.28125</c:v>
                </c:pt>
                <c:pt idx="17740">
                  <c:v>43583.291666666664</c:v>
                </c:pt>
                <c:pt idx="17741">
                  <c:v>43583.302083333336</c:v>
                </c:pt>
                <c:pt idx="17742">
                  <c:v>43583.3125</c:v>
                </c:pt>
                <c:pt idx="17743">
                  <c:v>43583.322916666664</c:v>
                </c:pt>
                <c:pt idx="17744">
                  <c:v>43583.333333333336</c:v>
                </c:pt>
                <c:pt idx="17745">
                  <c:v>43583.34375</c:v>
                </c:pt>
                <c:pt idx="17746">
                  <c:v>43583.354166666664</c:v>
                </c:pt>
                <c:pt idx="17747">
                  <c:v>43583.364583333336</c:v>
                </c:pt>
                <c:pt idx="17748">
                  <c:v>43583.375</c:v>
                </c:pt>
                <c:pt idx="17749">
                  <c:v>43583.385416666664</c:v>
                </c:pt>
                <c:pt idx="17750">
                  <c:v>43583.395833333336</c:v>
                </c:pt>
                <c:pt idx="17751">
                  <c:v>43583.40625</c:v>
                </c:pt>
                <c:pt idx="17752">
                  <c:v>43583.416666666664</c:v>
                </c:pt>
                <c:pt idx="17753">
                  <c:v>43583.427083333336</c:v>
                </c:pt>
                <c:pt idx="17754">
                  <c:v>43583.4375</c:v>
                </c:pt>
                <c:pt idx="17755">
                  <c:v>43583.447916666664</c:v>
                </c:pt>
                <c:pt idx="17756">
                  <c:v>43583.458333333336</c:v>
                </c:pt>
                <c:pt idx="17757">
                  <c:v>43583.46875</c:v>
                </c:pt>
                <c:pt idx="17758">
                  <c:v>43583.479166666664</c:v>
                </c:pt>
                <c:pt idx="17759">
                  <c:v>43583.489583333336</c:v>
                </c:pt>
                <c:pt idx="17760">
                  <c:v>43583.5</c:v>
                </c:pt>
                <c:pt idx="17761">
                  <c:v>43583.510416666664</c:v>
                </c:pt>
                <c:pt idx="17762">
                  <c:v>43583.520833333336</c:v>
                </c:pt>
                <c:pt idx="17763">
                  <c:v>43583.53125</c:v>
                </c:pt>
                <c:pt idx="17764">
                  <c:v>43583.541666666664</c:v>
                </c:pt>
                <c:pt idx="17765">
                  <c:v>43583.552083333336</c:v>
                </c:pt>
                <c:pt idx="17766">
                  <c:v>43583.5625</c:v>
                </c:pt>
                <c:pt idx="17767">
                  <c:v>43583.572916666664</c:v>
                </c:pt>
                <c:pt idx="17768">
                  <c:v>43583.583333333336</c:v>
                </c:pt>
                <c:pt idx="17769">
                  <c:v>43583.59375</c:v>
                </c:pt>
                <c:pt idx="17770">
                  <c:v>43583.604166666664</c:v>
                </c:pt>
                <c:pt idx="17771">
                  <c:v>43583.614583333336</c:v>
                </c:pt>
                <c:pt idx="17772">
                  <c:v>43583.625</c:v>
                </c:pt>
                <c:pt idx="17773">
                  <c:v>43583.635416666664</c:v>
                </c:pt>
                <c:pt idx="17774">
                  <c:v>43583.645833333336</c:v>
                </c:pt>
                <c:pt idx="17775">
                  <c:v>43583.65625</c:v>
                </c:pt>
                <c:pt idx="17776">
                  <c:v>43583.666666666664</c:v>
                </c:pt>
                <c:pt idx="17777">
                  <c:v>43583.677083333336</c:v>
                </c:pt>
                <c:pt idx="17778">
                  <c:v>43583.6875</c:v>
                </c:pt>
                <c:pt idx="17779">
                  <c:v>43583.697916666664</c:v>
                </c:pt>
                <c:pt idx="17780">
                  <c:v>43583.708333333336</c:v>
                </c:pt>
                <c:pt idx="17781">
                  <c:v>43583.71875</c:v>
                </c:pt>
                <c:pt idx="17782">
                  <c:v>43583.729166666664</c:v>
                </c:pt>
                <c:pt idx="17783">
                  <c:v>43583.739583333336</c:v>
                </c:pt>
                <c:pt idx="17784">
                  <c:v>43583.75</c:v>
                </c:pt>
                <c:pt idx="17785">
                  <c:v>43583.760416666664</c:v>
                </c:pt>
                <c:pt idx="17786">
                  <c:v>43583.770833333336</c:v>
                </c:pt>
                <c:pt idx="17787">
                  <c:v>43583.78125</c:v>
                </c:pt>
                <c:pt idx="17788">
                  <c:v>43583.791666666664</c:v>
                </c:pt>
                <c:pt idx="17789">
                  <c:v>43583.802083333336</c:v>
                </c:pt>
                <c:pt idx="17790">
                  <c:v>43583.8125</c:v>
                </c:pt>
                <c:pt idx="17791">
                  <c:v>43583.822916666664</c:v>
                </c:pt>
                <c:pt idx="17792">
                  <c:v>43583.833333333336</c:v>
                </c:pt>
                <c:pt idx="17793">
                  <c:v>43583.84375</c:v>
                </c:pt>
                <c:pt idx="17794">
                  <c:v>43583.854166666664</c:v>
                </c:pt>
                <c:pt idx="17795">
                  <c:v>43583.864583333336</c:v>
                </c:pt>
                <c:pt idx="17796">
                  <c:v>43583.875</c:v>
                </c:pt>
                <c:pt idx="17797">
                  <c:v>43583.885416666664</c:v>
                </c:pt>
                <c:pt idx="17798">
                  <c:v>43583.895833333336</c:v>
                </c:pt>
                <c:pt idx="17799">
                  <c:v>43583.90625</c:v>
                </c:pt>
                <c:pt idx="17800">
                  <c:v>43583.916666666664</c:v>
                </c:pt>
                <c:pt idx="17801">
                  <c:v>43583.927083333336</c:v>
                </c:pt>
                <c:pt idx="17802">
                  <c:v>43583.9375</c:v>
                </c:pt>
                <c:pt idx="17803">
                  <c:v>43583.947916666664</c:v>
                </c:pt>
                <c:pt idx="17804">
                  <c:v>43583.958333333336</c:v>
                </c:pt>
                <c:pt idx="17805">
                  <c:v>43583.96875</c:v>
                </c:pt>
                <c:pt idx="17806">
                  <c:v>43583.979166666664</c:v>
                </c:pt>
                <c:pt idx="17807">
                  <c:v>43583.989583333336</c:v>
                </c:pt>
                <c:pt idx="17808">
                  <c:v>43584</c:v>
                </c:pt>
                <c:pt idx="17809">
                  <c:v>43584.010416666664</c:v>
                </c:pt>
                <c:pt idx="17810">
                  <c:v>43584.020833333336</c:v>
                </c:pt>
                <c:pt idx="17811">
                  <c:v>43584.03125</c:v>
                </c:pt>
                <c:pt idx="17812">
                  <c:v>43584.041666666664</c:v>
                </c:pt>
                <c:pt idx="17813">
                  <c:v>43584.052083333336</c:v>
                </c:pt>
                <c:pt idx="17814">
                  <c:v>43584.0625</c:v>
                </c:pt>
                <c:pt idx="17815">
                  <c:v>43584.072916666664</c:v>
                </c:pt>
                <c:pt idx="17816">
                  <c:v>43584.083333333336</c:v>
                </c:pt>
                <c:pt idx="17817">
                  <c:v>43584.09375</c:v>
                </c:pt>
                <c:pt idx="17818">
                  <c:v>43584.104166666664</c:v>
                </c:pt>
                <c:pt idx="17819">
                  <c:v>43584.114583333336</c:v>
                </c:pt>
                <c:pt idx="17820">
                  <c:v>43584.125</c:v>
                </c:pt>
                <c:pt idx="17821">
                  <c:v>43584.135416666664</c:v>
                </c:pt>
                <c:pt idx="17822">
                  <c:v>43584.145833333336</c:v>
                </c:pt>
                <c:pt idx="17823">
                  <c:v>43584.15625</c:v>
                </c:pt>
                <c:pt idx="17824">
                  <c:v>43584.166666666664</c:v>
                </c:pt>
                <c:pt idx="17825">
                  <c:v>43584.177083333336</c:v>
                </c:pt>
                <c:pt idx="17826">
                  <c:v>43584.1875</c:v>
                </c:pt>
                <c:pt idx="17827">
                  <c:v>43584.197916666664</c:v>
                </c:pt>
                <c:pt idx="17828">
                  <c:v>43584.208333333336</c:v>
                </c:pt>
                <c:pt idx="17829">
                  <c:v>43584.21875</c:v>
                </c:pt>
                <c:pt idx="17830">
                  <c:v>43584.229166666664</c:v>
                </c:pt>
                <c:pt idx="17831">
                  <c:v>43584.239583333336</c:v>
                </c:pt>
                <c:pt idx="17832">
                  <c:v>43584.25</c:v>
                </c:pt>
                <c:pt idx="17833">
                  <c:v>43584.260416666664</c:v>
                </c:pt>
                <c:pt idx="17834">
                  <c:v>43584.270833333336</c:v>
                </c:pt>
                <c:pt idx="17835">
                  <c:v>43584.28125</c:v>
                </c:pt>
                <c:pt idx="17836">
                  <c:v>43584.291666666664</c:v>
                </c:pt>
                <c:pt idx="17837">
                  <c:v>43584.302083333336</c:v>
                </c:pt>
                <c:pt idx="17838">
                  <c:v>43584.3125</c:v>
                </c:pt>
                <c:pt idx="17839">
                  <c:v>43584.322916666664</c:v>
                </c:pt>
                <c:pt idx="17840">
                  <c:v>43584.333333333336</c:v>
                </c:pt>
                <c:pt idx="17841">
                  <c:v>43584.34375</c:v>
                </c:pt>
                <c:pt idx="17842">
                  <c:v>43584.354166666664</c:v>
                </c:pt>
                <c:pt idx="17843">
                  <c:v>43584.364583333336</c:v>
                </c:pt>
                <c:pt idx="17844">
                  <c:v>43584.375</c:v>
                </c:pt>
                <c:pt idx="17845">
                  <c:v>43584.385416666664</c:v>
                </c:pt>
                <c:pt idx="17846">
                  <c:v>43584.395833333336</c:v>
                </c:pt>
                <c:pt idx="17847">
                  <c:v>43584.40625</c:v>
                </c:pt>
                <c:pt idx="17848">
                  <c:v>43584.416666666664</c:v>
                </c:pt>
                <c:pt idx="17849">
                  <c:v>43584.427083333336</c:v>
                </c:pt>
                <c:pt idx="17850">
                  <c:v>43584.4375</c:v>
                </c:pt>
                <c:pt idx="17851">
                  <c:v>43584.447916666664</c:v>
                </c:pt>
                <c:pt idx="17852">
                  <c:v>43584.458333333336</c:v>
                </c:pt>
                <c:pt idx="17853">
                  <c:v>43584.46875</c:v>
                </c:pt>
                <c:pt idx="17854">
                  <c:v>43584.479166666664</c:v>
                </c:pt>
                <c:pt idx="17855">
                  <c:v>43584.489583333336</c:v>
                </c:pt>
                <c:pt idx="17856">
                  <c:v>43584.5</c:v>
                </c:pt>
                <c:pt idx="17857">
                  <c:v>43584.510416666664</c:v>
                </c:pt>
                <c:pt idx="17858">
                  <c:v>43584.520833333336</c:v>
                </c:pt>
                <c:pt idx="17859">
                  <c:v>43584.53125</c:v>
                </c:pt>
                <c:pt idx="17860">
                  <c:v>43584.541666666664</c:v>
                </c:pt>
                <c:pt idx="17861">
                  <c:v>43584.552083333336</c:v>
                </c:pt>
                <c:pt idx="17862">
                  <c:v>43584.5625</c:v>
                </c:pt>
                <c:pt idx="17863">
                  <c:v>43584.572916666664</c:v>
                </c:pt>
                <c:pt idx="17864">
                  <c:v>43584.583333333336</c:v>
                </c:pt>
                <c:pt idx="17865">
                  <c:v>43584.59375</c:v>
                </c:pt>
                <c:pt idx="17866">
                  <c:v>43584.604166666664</c:v>
                </c:pt>
                <c:pt idx="17867">
                  <c:v>43584.614583333336</c:v>
                </c:pt>
                <c:pt idx="17868">
                  <c:v>43584.625</c:v>
                </c:pt>
                <c:pt idx="17869">
                  <c:v>43584.635416666664</c:v>
                </c:pt>
                <c:pt idx="17870">
                  <c:v>43584.645833333336</c:v>
                </c:pt>
                <c:pt idx="17871">
                  <c:v>43584.65625</c:v>
                </c:pt>
                <c:pt idx="17872">
                  <c:v>43584.666666666664</c:v>
                </c:pt>
                <c:pt idx="17873">
                  <c:v>43584.677083333336</c:v>
                </c:pt>
                <c:pt idx="17874">
                  <c:v>43584.6875</c:v>
                </c:pt>
                <c:pt idx="17875">
                  <c:v>43584.697916666664</c:v>
                </c:pt>
                <c:pt idx="17876">
                  <c:v>43584.708333333336</c:v>
                </c:pt>
                <c:pt idx="17877">
                  <c:v>43584.71875</c:v>
                </c:pt>
                <c:pt idx="17878">
                  <c:v>43584.729166666664</c:v>
                </c:pt>
                <c:pt idx="17879">
                  <c:v>43584.739583333336</c:v>
                </c:pt>
                <c:pt idx="17880">
                  <c:v>43584.75</c:v>
                </c:pt>
                <c:pt idx="17881">
                  <c:v>43584.760416666664</c:v>
                </c:pt>
                <c:pt idx="17882">
                  <c:v>43584.770833333336</c:v>
                </c:pt>
                <c:pt idx="17883">
                  <c:v>43584.78125</c:v>
                </c:pt>
                <c:pt idx="17884">
                  <c:v>43584.791666666664</c:v>
                </c:pt>
                <c:pt idx="17885">
                  <c:v>43584.802083333336</c:v>
                </c:pt>
                <c:pt idx="17886">
                  <c:v>43584.8125</c:v>
                </c:pt>
                <c:pt idx="17887">
                  <c:v>43584.822916666664</c:v>
                </c:pt>
                <c:pt idx="17888">
                  <c:v>43584.833333333336</c:v>
                </c:pt>
                <c:pt idx="17889">
                  <c:v>43584.84375</c:v>
                </c:pt>
                <c:pt idx="17890">
                  <c:v>43584.854166666664</c:v>
                </c:pt>
                <c:pt idx="17891">
                  <c:v>43584.864583333336</c:v>
                </c:pt>
                <c:pt idx="17892">
                  <c:v>43584.875</c:v>
                </c:pt>
                <c:pt idx="17893">
                  <c:v>43584.885416666664</c:v>
                </c:pt>
                <c:pt idx="17894">
                  <c:v>43584.895833333336</c:v>
                </c:pt>
                <c:pt idx="17895">
                  <c:v>43584.90625</c:v>
                </c:pt>
                <c:pt idx="17896">
                  <c:v>43584.916666666664</c:v>
                </c:pt>
                <c:pt idx="17897">
                  <c:v>43584.927083333336</c:v>
                </c:pt>
                <c:pt idx="17898">
                  <c:v>43584.9375</c:v>
                </c:pt>
                <c:pt idx="17899">
                  <c:v>43584.947916666664</c:v>
                </c:pt>
                <c:pt idx="17900">
                  <c:v>43584.958333333336</c:v>
                </c:pt>
                <c:pt idx="17901">
                  <c:v>43584.96875</c:v>
                </c:pt>
                <c:pt idx="17902">
                  <c:v>43584.979166666664</c:v>
                </c:pt>
                <c:pt idx="17903">
                  <c:v>43584.989583333336</c:v>
                </c:pt>
                <c:pt idx="17904">
                  <c:v>43585</c:v>
                </c:pt>
                <c:pt idx="17905">
                  <c:v>43585.010416666664</c:v>
                </c:pt>
                <c:pt idx="17906">
                  <c:v>43585.020833333336</c:v>
                </c:pt>
                <c:pt idx="17907">
                  <c:v>43585.03125</c:v>
                </c:pt>
                <c:pt idx="17908">
                  <c:v>43585.041666666664</c:v>
                </c:pt>
                <c:pt idx="17909">
                  <c:v>43585.052083333336</c:v>
                </c:pt>
                <c:pt idx="17910">
                  <c:v>43585.0625</c:v>
                </c:pt>
                <c:pt idx="17911">
                  <c:v>43585.072916666664</c:v>
                </c:pt>
                <c:pt idx="17912">
                  <c:v>43585.083333333336</c:v>
                </c:pt>
                <c:pt idx="17913">
                  <c:v>43585.09375</c:v>
                </c:pt>
                <c:pt idx="17914">
                  <c:v>43585.104166666664</c:v>
                </c:pt>
                <c:pt idx="17915">
                  <c:v>43585.114583333336</c:v>
                </c:pt>
                <c:pt idx="17916">
                  <c:v>43585.125</c:v>
                </c:pt>
                <c:pt idx="17917">
                  <c:v>43585.135416666664</c:v>
                </c:pt>
                <c:pt idx="17918">
                  <c:v>43585.145833333336</c:v>
                </c:pt>
                <c:pt idx="17919">
                  <c:v>43585.15625</c:v>
                </c:pt>
                <c:pt idx="17920">
                  <c:v>43585.166666666664</c:v>
                </c:pt>
                <c:pt idx="17921">
                  <c:v>43585.177083333336</c:v>
                </c:pt>
                <c:pt idx="17922">
                  <c:v>43585.1875</c:v>
                </c:pt>
                <c:pt idx="17923">
                  <c:v>43585.197916666664</c:v>
                </c:pt>
                <c:pt idx="17924">
                  <c:v>43585.208333333336</c:v>
                </c:pt>
                <c:pt idx="17925">
                  <c:v>43585.21875</c:v>
                </c:pt>
                <c:pt idx="17926">
                  <c:v>43585.229166666664</c:v>
                </c:pt>
                <c:pt idx="17927">
                  <c:v>43585.239583333336</c:v>
                </c:pt>
                <c:pt idx="17928">
                  <c:v>43585.25</c:v>
                </c:pt>
                <c:pt idx="17929">
                  <c:v>43585.260416666664</c:v>
                </c:pt>
                <c:pt idx="17930">
                  <c:v>43585.270833333336</c:v>
                </c:pt>
                <c:pt idx="17931">
                  <c:v>43585.28125</c:v>
                </c:pt>
                <c:pt idx="17932">
                  <c:v>43585.291666666664</c:v>
                </c:pt>
                <c:pt idx="17933">
                  <c:v>43585.302083333336</c:v>
                </c:pt>
                <c:pt idx="17934">
                  <c:v>43585.3125</c:v>
                </c:pt>
                <c:pt idx="17935">
                  <c:v>43585.322916666664</c:v>
                </c:pt>
                <c:pt idx="17936">
                  <c:v>43585.333333333336</c:v>
                </c:pt>
                <c:pt idx="17937">
                  <c:v>43585.34375</c:v>
                </c:pt>
                <c:pt idx="17938">
                  <c:v>43585.354166666664</c:v>
                </c:pt>
                <c:pt idx="17939">
                  <c:v>43585.364583333336</c:v>
                </c:pt>
                <c:pt idx="17940">
                  <c:v>43585.375</c:v>
                </c:pt>
                <c:pt idx="17941">
                  <c:v>43585.385416666664</c:v>
                </c:pt>
                <c:pt idx="17942">
                  <c:v>43585.395833333336</c:v>
                </c:pt>
                <c:pt idx="17943">
                  <c:v>43585.40625</c:v>
                </c:pt>
                <c:pt idx="17944">
                  <c:v>43585.416666666664</c:v>
                </c:pt>
                <c:pt idx="17945">
                  <c:v>43585.427083333336</c:v>
                </c:pt>
                <c:pt idx="17946">
                  <c:v>43585.4375</c:v>
                </c:pt>
                <c:pt idx="17947">
                  <c:v>43585.447916666664</c:v>
                </c:pt>
                <c:pt idx="17948">
                  <c:v>43585.458333333336</c:v>
                </c:pt>
                <c:pt idx="17949">
                  <c:v>43585.46875</c:v>
                </c:pt>
                <c:pt idx="17950">
                  <c:v>43585.479166666664</c:v>
                </c:pt>
                <c:pt idx="17951">
                  <c:v>43585.489583333336</c:v>
                </c:pt>
                <c:pt idx="17952">
                  <c:v>43585.5</c:v>
                </c:pt>
                <c:pt idx="17953">
                  <c:v>43585.510416666664</c:v>
                </c:pt>
                <c:pt idx="17954">
                  <c:v>43585.520833333336</c:v>
                </c:pt>
                <c:pt idx="17955">
                  <c:v>43585.53125</c:v>
                </c:pt>
                <c:pt idx="17956">
                  <c:v>43585.541666666664</c:v>
                </c:pt>
                <c:pt idx="17957">
                  <c:v>43585.552083333336</c:v>
                </c:pt>
                <c:pt idx="17958">
                  <c:v>43585.5625</c:v>
                </c:pt>
                <c:pt idx="17959">
                  <c:v>43585.572916666664</c:v>
                </c:pt>
                <c:pt idx="17960">
                  <c:v>43585.583333333336</c:v>
                </c:pt>
                <c:pt idx="17961">
                  <c:v>43585.59375</c:v>
                </c:pt>
                <c:pt idx="17962">
                  <c:v>43585.604166666664</c:v>
                </c:pt>
                <c:pt idx="17963">
                  <c:v>43585.614583333336</c:v>
                </c:pt>
                <c:pt idx="17964">
                  <c:v>43585.625</c:v>
                </c:pt>
                <c:pt idx="17965">
                  <c:v>43585.635416666664</c:v>
                </c:pt>
                <c:pt idx="17966">
                  <c:v>43585.645833333336</c:v>
                </c:pt>
                <c:pt idx="17967">
                  <c:v>43585.65625</c:v>
                </c:pt>
                <c:pt idx="17968">
                  <c:v>43585.666666666664</c:v>
                </c:pt>
                <c:pt idx="17969">
                  <c:v>43585.677083333336</c:v>
                </c:pt>
                <c:pt idx="17970">
                  <c:v>43585.6875</c:v>
                </c:pt>
                <c:pt idx="17971">
                  <c:v>43585.697916666664</c:v>
                </c:pt>
                <c:pt idx="17972">
                  <c:v>43585.708333333336</c:v>
                </c:pt>
                <c:pt idx="17973">
                  <c:v>43585.71875</c:v>
                </c:pt>
                <c:pt idx="17974">
                  <c:v>43585.729166666664</c:v>
                </c:pt>
                <c:pt idx="17975">
                  <c:v>43585.739583333336</c:v>
                </c:pt>
                <c:pt idx="17976">
                  <c:v>43585.75</c:v>
                </c:pt>
                <c:pt idx="17977">
                  <c:v>43585.760416666664</c:v>
                </c:pt>
                <c:pt idx="17978">
                  <c:v>43585.770833333336</c:v>
                </c:pt>
                <c:pt idx="17979">
                  <c:v>43585.78125</c:v>
                </c:pt>
                <c:pt idx="17980">
                  <c:v>43585.791666666664</c:v>
                </c:pt>
                <c:pt idx="17981">
                  <c:v>43585.802083333336</c:v>
                </c:pt>
                <c:pt idx="17982">
                  <c:v>43585.8125</c:v>
                </c:pt>
                <c:pt idx="17983">
                  <c:v>43585.822916666664</c:v>
                </c:pt>
                <c:pt idx="17984">
                  <c:v>43585.833333333336</c:v>
                </c:pt>
                <c:pt idx="17985">
                  <c:v>43585.84375</c:v>
                </c:pt>
                <c:pt idx="17986">
                  <c:v>43585.854166666664</c:v>
                </c:pt>
                <c:pt idx="17987">
                  <c:v>43585.864583333336</c:v>
                </c:pt>
                <c:pt idx="17988">
                  <c:v>43585.875</c:v>
                </c:pt>
                <c:pt idx="17989">
                  <c:v>43585.885416666664</c:v>
                </c:pt>
                <c:pt idx="17990">
                  <c:v>43585.895833333336</c:v>
                </c:pt>
                <c:pt idx="17991">
                  <c:v>43585.90625</c:v>
                </c:pt>
                <c:pt idx="17992">
                  <c:v>43585.916666666664</c:v>
                </c:pt>
                <c:pt idx="17993">
                  <c:v>43585.927083333336</c:v>
                </c:pt>
                <c:pt idx="17994">
                  <c:v>43585.9375</c:v>
                </c:pt>
                <c:pt idx="17995">
                  <c:v>43585.947916666664</c:v>
                </c:pt>
                <c:pt idx="17996">
                  <c:v>43585.958333333336</c:v>
                </c:pt>
                <c:pt idx="17997">
                  <c:v>43585.96875</c:v>
                </c:pt>
                <c:pt idx="17998">
                  <c:v>43585.979166666664</c:v>
                </c:pt>
                <c:pt idx="17999">
                  <c:v>43585.989583333336</c:v>
                </c:pt>
                <c:pt idx="18000">
                  <c:v>43585.999999826388</c:v>
                </c:pt>
                <c:pt idx="18001">
                  <c:v>43586.010416435187</c:v>
                </c:pt>
                <c:pt idx="18002">
                  <c:v>43586.020833043978</c:v>
                </c:pt>
                <c:pt idx="18003">
                  <c:v>43586.031249652777</c:v>
                </c:pt>
                <c:pt idx="18004">
                  <c:v>43586.041666261575</c:v>
                </c:pt>
                <c:pt idx="18005">
                  <c:v>43586.052082870374</c:v>
                </c:pt>
                <c:pt idx="18006">
                  <c:v>43586.062499479165</c:v>
                </c:pt>
                <c:pt idx="18007">
                  <c:v>43586.072916087964</c:v>
                </c:pt>
                <c:pt idx="18008">
                  <c:v>43586.083332696762</c:v>
                </c:pt>
                <c:pt idx="18009">
                  <c:v>43586.093749305554</c:v>
                </c:pt>
                <c:pt idx="18010">
                  <c:v>43586.104165914352</c:v>
                </c:pt>
                <c:pt idx="18011">
                  <c:v>43586.114582523151</c:v>
                </c:pt>
                <c:pt idx="18012">
                  <c:v>43586.124999131942</c:v>
                </c:pt>
                <c:pt idx="18013">
                  <c:v>43586.13541574074</c:v>
                </c:pt>
                <c:pt idx="18014">
                  <c:v>43586.145832349539</c:v>
                </c:pt>
                <c:pt idx="18015">
                  <c:v>43586.15624895833</c:v>
                </c:pt>
                <c:pt idx="18016">
                  <c:v>43586.166665567129</c:v>
                </c:pt>
                <c:pt idx="18017">
                  <c:v>43586.177082175927</c:v>
                </c:pt>
                <c:pt idx="18018">
                  <c:v>43586.187498784719</c:v>
                </c:pt>
                <c:pt idx="18019">
                  <c:v>43586.197915393517</c:v>
                </c:pt>
                <c:pt idx="18020">
                  <c:v>43586.208332002316</c:v>
                </c:pt>
                <c:pt idx="18021">
                  <c:v>43586.218748611114</c:v>
                </c:pt>
                <c:pt idx="18022">
                  <c:v>43586.229165219906</c:v>
                </c:pt>
                <c:pt idx="18023">
                  <c:v>43586.239581828704</c:v>
                </c:pt>
                <c:pt idx="18024">
                  <c:v>43586.249998437503</c:v>
                </c:pt>
                <c:pt idx="18025">
                  <c:v>43586.260415046294</c:v>
                </c:pt>
                <c:pt idx="18026">
                  <c:v>43586.270831655092</c:v>
                </c:pt>
                <c:pt idx="18027">
                  <c:v>43586.281248263891</c:v>
                </c:pt>
                <c:pt idx="18028">
                  <c:v>43586.291664872682</c:v>
                </c:pt>
                <c:pt idx="18029">
                  <c:v>43586.302081481481</c:v>
                </c:pt>
                <c:pt idx="18030">
                  <c:v>43586.312498090279</c:v>
                </c:pt>
                <c:pt idx="18031">
                  <c:v>43586.322914699071</c:v>
                </c:pt>
                <c:pt idx="18032">
                  <c:v>43586.333331307869</c:v>
                </c:pt>
                <c:pt idx="18033">
                  <c:v>43586.343747916668</c:v>
                </c:pt>
                <c:pt idx="18034">
                  <c:v>43586.354164525466</c:v>
                </c:pt>
                <c:pt idx="18035">
                  <c:v>43586.364581134258</c:v>
                </c:pt>
                <c:pt idx="18036">
                  <c:v>43586.374997743056</c:v>
                </c:pt>
                <c:pt idx="18037">
                  <c:v>43586.385414351855</c:v>
                </c:pt>
                <c:pt idx="18038">
                  <c:v>43586.395830960646</c:v>
                </c:pt>
                <c:pt idx="18039">
                  <c:v>43586.406247569445</c:v>
                </c:pt>
                <c:pt idx="18040">
                  <c:v>43586.416664178243</c:v>
                </c:pt>
                <c:pt idx="18041">
                  <c:v>43586.427080787034</c:v>
                </c:pt>
                <c:pt idx="18042">
                  <c:v>43586.437497395833</c:v>
                </c:pt>
                <c:pt idx="18043">
                  <c:v>43586.447914004631</c:v>
                </c:pt>
                <c:pt idx="18044">
                  <c:v>43586.458330613423</c:v>
                </c:pt>
                <c:pt idx="18045">
                  <c:v>43586.468747222221</c:v>
                </c:pt>
                <c:pt idx="18046">
                  <c:v>43586.47916383102</c:v>
                </c:pt>
                <c:pt idx="18047">
                  <c:v>43586.489580439818</c:v>
                </c:pt>
                <c:pt idx="18048">
                  <c:v>43586.49999704861</c:v>
                </c:pt>
                <c:pt idx="18049">
                  <c:v>43586.510413657408</c:v>
                </c:pt>
                <c:pt idx="18050">
                  <c:v>43586.520830266207</c:v>
                </c:pt>
                <c:pt idx="18051">
                  <c:v>43586.531246874998</c:v>
                </c:pt>
                <c:pt idx="18052">
                  <c:v>43586.541663483797</c:v>
                </c:pt>
                <c:pt idx="18053">
                  <c:v>43586.552080092595</c:v>
                </c:pt>
                <c:pt idx="18054">
                  <c:v>43586.562496701386</c:v>
                </c:pt>
                <c:pt idx="18055">
                  <c:v>43586.572913310185</c:v>
                </c:pt>
                <c:pt idx="18056">
                  <c:v>43586.583329918984</c:v>
                </c:pt>
                <c:pt idx="18057">
                  <c:v>43586.593746527775</c:v>
                </c:pt>
                <c:pt idx="18058">
                  <c:v>43586.604163136573</c:v>
                </c:pt>
                <c:pt idx="18059">
                  <c:v>43586.614579745372</c:v>
                </c:pt>
                <c:pt idx="18060">
                  <c:v>43586.624996354163</c:v>
                </c:pt>
                <c:pt idx="18061">
                  <c:v>43586.635412962962</c:v>
                </c:pt>
                <c:pt idx="18062">
                  <c:v>43586.64582957176</c:v>
                </c:pt>
                <c:pt idx="18063">
                  <c:v>43586.656246180559</c:v>
                </c:pt>
                <c:pt idx="18064">
                  <c:v>43586.66666278935</c:v>
                </c:pt>
                <c:pt idx="18065">
                  <c:v>43586.677079398149</c:v>
                </c:pt>
                <c:pt idx="18066">
                  <c:v>43586.687496006947</c:v>
                </c:pt>
                <c:pt idx="18067">
                  <c:v>43586.697912615738</c:v>
                </c:pt>
                <c:pt idx="18068">
                  <c:v>43586.708329224537</c:v>
                </c:pt>
                <c:pt idx="18069">
                  <c:v>43586.718745833336</c:v>
                </c:pt>
                <c:pt idx="18070">
                  <c:v>43586.729162442127</c:v>
                </c:pt>
                <c:pt idx="18071">
                  <c:v>43586.739579050925</c:v>
                </c:pt>
                <c:pt idx="18072">
                  <c:v>43586.749995659724</c:v>
                </c:pt>
                <c:pt idx="18073">
                  <c:v>43586.760412268515</c:v>
                </c:pt>
                <c:pt idx="18074">
                  <c:v>43586.770828877314</c:v>
                </c:pt>
                <c:pt idx="18075">
                  <c:v>43586.781245486112</c:v>
                </c:pt>
                <c:pt idx="18076">
                  <c:v>43586.791662094911</c:v>
                </c:pt>
                <c:pt idx="18077">
                  <c:v>43586.802078703702</c:v>
                </c:pt>
                <c:pt idx="18078">
                  <c:v>43586.812495312501</c:v>
                </c:pt>
                <c:pt idx="18079">
                  <c:v>43586.822911921299</c:v>
                </c:pt>
                <c:pt idx="18080">
                  <c:v>43586.833328530091</c:v>
                </c:pt>
                <c:pt idx="18081">
                  <c:v>43586.843745138889</c:v>
                </c:pt>
                <c:pt idx="18082">
                  <c:v>43586.854161747688</c:v>
                </c:pt>
                <c:pt idx="18083">
                  <c:v>43586.864578356479</c:v>
                </c:pt>
                <c:pt idx="18084">
                  <c:v>43586.874994965277</c:v>
                </c:pt>
                <c:pt idx="18085">
                  <c:v>43586.885411574076</c:v>
                </c:pt>
                <c:pt idx="18086">
                  <c:v>43586.895828182867</c:v>
                </c:pt>
                <c:pt idx="18087">
                  <c:v>43586.906244791666</c:v>
                </c:pt>
                <c:pt idx="18088">
                  <c:v>43586.916661400464</c:v>
                </c:pt>
                <c:pt idx="18089">
                  <c:v>43586.927078009256</c:v>
                </c:pt>
                <c:pt idx="18090">
                  <c:v>43586.937494618054</c:v>
                </c:pt>
                <c:pt idx="18091">
                  <c:v>43586.947911226853</c:v>
                </c:pt>
                <c:pt idx="18092">
                  <c:v>43586.958327835651</c:v>
                </c:pt>
                <c:pt idx="18093">
                  <c:v>43586.968744444443</c:v>
                </c:pt>
                <c:pt idx="18094">
                  <c:v>43586.979161053241</c:v>
                </c:pt>
                <c:pt idx="18095">
                  <c:v>43586.98957766204</c:v>
                </c:pt>
                <c:pt idx="18096">
                  <c:v>43586.999994386577</c:v>
                </c:pt>
                <c:pt idx="18097">
                  <c:v>43587.010411053241</c:v>
                </c:pt>
                <c:pt idx="18098">
                  <c:v>43587.020827719905</c:v>
                </c:pt>
                <c:pt idx="18099">
                  <c:v>43587.031244386577</c:v>
                </c:pt>
                <c:pt idx="18100">
                  <c:v>43587.041661053241</c:v>
                </c:pt>
                <c:pt idx="18101">
                  <c:v>43587.052077719905</c:v>
                </c:pt>
                <c:pt idx="18102">
                  <c:v>43587.062494386577</c:v>
                </c:pt>
                <c:pt idx="18103">
                  <c:v>43587.072911053241</c:v>
                </c:pt>
                <c:pt idx="18104">
                  <c:v>43587.083327719905</c:v>
                </c:pt>
                <c:pt idx="18105">
                  <c:v>43587.093744386577</c:v>
                </c:pt>
                <c:pt idx="18106">
                  <c:v>43587.104161053241</c:v>
                </c:pt>
                <c:pt idx="18107">
                  <c:v>43587.114577719905</c:v>
                </c:pt>
                <c:pt idx="18108">
                  <c:v>43587.124994386577</c:v>
                </c:pt>
                <c:pt idx="18109">
                  <c:v>43587.135411053241</c:v>
                </c:pt>
                <c:pt idx="18110">
                  <c:v>43587.145827719905</c:v>
                </c:pt>
                <c:pt idx="18111">
                  <c:v>43587.156244386577</c:v>
                </c:pt>
                <c:pt idx="18112">
                  <c:v>43587.166661053241</c:v>
                </c:pt>
                <c:pt idx="18113">
                  <c:v>43587.177077719905</c:v>
                </c:pt>
                <c:pt idx="18114">
                  <c:v>43587.187494386577</c:v>
                </c:pt>
                <c:pt idx="18115">
                  <c:v>43587.197911053241</c:v>
                </c:pt>
                <c:pt idx="18116">
                  <c:v>43587.208327719905</c:v>
                </c:pt>
                <c:pt idx="18117">
                  <c:v>43587.218744386577</c:v>
                </c:pt>
                <c:pt idx="18118">
                  <c:v>43587.229161053241</c:v>
                </c:pt>
                <c:pt idx="18119">
                  <c:v>43587.239577719905</c:v>
                </c:pt>
                <c:pt idx="18120">
                  <c:v>43587.249994386577</c:v>
                </c:pt>
                <c:pt idx="18121">
                  <c:v>43587.260411053241</c:v>
                </c:pt>
                <c:pt idx="18122">
                  <c:v>43587.270827719905</c:v>
                </c:pt>
                <c:pt idx="18123">
                  <c:v>43587.281244386577</c:v>
                </c:pt>
                <c:pt idx="18124">
                  <c:v>43587.291661053241</c:v>
                </c:pt>
                <c:pt idx="18125">
                  <c:v>43587.302077719905</c:v>
                </c:pt>
                <c:pt idx="18126">
                  <c:v>43587.312494386577</c:v>
                </c:pt>
                <c:pt idx="18127">
                  <c:v>43587.322911053241</c:v>
                </c:pt>
                <c:pt idx="18128">
                  <c:v>43587.333327719905</c:v>
                </c:pt>
                <c:pt idx="18129">
                  <c:v>43587.343744386577</c:v>
                </c:pt>
                <c:pt idx="18130">
                  <c:v>43587.354161053241</c:v>
                </c:pt>
                <c:pt idx="18131">
                  <c:v>43587.364577719905</c:v>
                </c:pt>
                <c:pt idx="18132">
                  <c:v>43587.374994386577</c:v>
                </c:pt>
                <c:pt idx="18133">
                  <c:v>43587.385411053241</c:v>
                </c:pt>
                <c:pt idx="18134">
                  <c:v>43587.395827719905</c:v>
                </c:pt>
                <c:pt idx="18135">
                  <c:v>43587.406244386577</c:v>
                </c:pt>
                <c:pt idx="18136">
                  <c:v>43587.416661053241</c:v>
                </c:pt>
                <c:pt idx="18137">
                  <c:v>43587.427077719905</c:v>
                </c:pt>
                <c:pt idx="18138">
                  <c:v>43587.437494386577</c:v>
                </c:pt>
                <c:pt idx="18139">
                  <c:v>43587.447911053241</c:v>
                </c:pt>
                <c:pt idx="18140">
                  <c:v>43587.458327719905</c:v>
                </c:pt>
                <c:pt idx="18141">
                  <c:v>43587.468744386577</c:v>
                </c:pt>
                <c:pt idx="18142">
                  <c:v>43587.479161053241</c:v>
                </c:pt>
                <c:pt idx="18143">
                  <c:v>43587.489577719905</c:v>
                </c:pt>
                <c:pt idx="18144">
                  <c:v>43587.499994386577</c:v>
                </c:pt>
                <c:pt idx="18145">
                  <c:v>43587.510411053241</c:v>
                </c:pt>
                <c:pt idx="18146">
                  <c:v>43587.520827719905</c:v>
                </c:pt>
                <c:pt idx="18147">
                  <c:v>43587.531244386577</c:v>
                </c:pt>
                <c:pt idx="18148">
                  <c:v>43587.541661053241</c:v>
                </c:pt>
                <c:pt idx="18149">
                  <c:v>43587.552077719905</c:v>
                </c:pt>
                <c:pt idx="18150">
                  <c:v>43587.562494386577</c:v>
                </c:pt>
                <c:pt idx="18151">
                  <c:v>43587.572911053241</c:v>
                </c:pt>
                <c:pt idx="18152">
                  <c:v>43587.583327719905</c:v>
                </c:pt>
                <c:pt idx="18153">
                  <c:v>43587.593744386577</c:v>
                </c:pt>
                <c:pt idx="18154">
                  <c:v>43587.604161053241</c:v>
                </c:pt>
                <c:pt idx="18155">
                  <c:v>43587.614577719905</c:v>
                </c:pt>
                <c:pt idx="18156">
                  <c:v>43587.624994386577</c:v>
                </c:pt>
                <c:pt idx="18157">
                  <c:v>43587.635411053241</c:v>
                </c:pt>
                <c:pt idx="18158">
                  <c:v>43587.645827719905</c:v>
                </c:pt>
                <c:pt idx="18159">
                  <c:v>43587.656244386577</c:v>
                </c:pt>
                <c:pt idx="18160">
                  <c:v>43587.666661053241</c:v>
                </c:pt>
                <c:pt idx="18161">
                  <c:v>43587.677077719905</c:v>
                </c:pt>
                <c:pt idx="18162">
                  <c:v>43587.687494386577</c:v>
                </c:pt>
                <c:pt idx="18163">
                  <c:v>43587.697911053241</c:v>
                </c:pt>
                <c:pt idx="18164">
                  <c:v>43587.708327719905</c:v>
                </c:pt>
                <c:pt idx="18165">
                  <c:v>43587.718744386577</c:v>
                </c:pt>
                <c:pt idx="18166">
                  <c:v>43587.729161053241</c:v>
                </c:pt>
                <c:pt idx="18167">
                  <c:v>43587.739577719905</c:v>
                </c:pt>
                <c:pt idx="18168">
                  <c:v>43587.749994386577</c:v>
                </c:pt>
                <c:pt idx="18169">
                  <c:v>43587.760411053241</c:v>
                </c:pt>
                <c:pt idx="18170">
                  <c:v>43587.770827719905</c:v>
                </c:pt>
                <c:pt idx="18171">
                  <c:v>43587.781244386577</c:v>
                </c:pt>
                <c:pt idx="18172">
                  <c:v>43587.791661053241</c:v>
                </c:pt>
                <c:pt idx="18173">
                  <c:v>43587.802077719905</c:v>
                </c:pt>
                <c:pt idx="18174">
                  <c:v>43587.812494386577</c:v>
                </c:pt>
                <c:pt idx="18175">
                  <c:v>43587.822911053241</c:v>
                </c:pt>
                <c:pt idx="18176">
                  <c:v>43587.833327719905</c:v>
                </c:pt>
                <c:pt idx="18177">
                  <c:v>43587.843744386577</c:v>
                </c:pt>
                <c:pt idx="18178">
                  <c:v>43587.854161053241</c:v>
                </c:pt>
                <c:pt idx="18179">
                  <c:v>43587.864577719905</c:v>
                </c:pt>
                <c:pt idx="18180">
                  <c:v>43587.874994386577</c:v>
                </c:pt>
                <c:pt idx="18181">
                  <c:v>43587.885411053241</c:v>
                </c:pt>
                <c:pt idx="18182">
                  <c:v>43587.895827719905</c:v>
                </c:pt>
                <c:pt idx="18183">
                  <c:v>43587.906244386577</c:v>
                </c:pt>
                <c:pt idx="18184">
                  <c:v>43587.916661053241</c:v>
                </c:pt>
                <c:pt idx="18185">
                  <c:v>43587.927077719905</c:v>
                </c:pt>
                <c:pt idx="18186">
                  <c:v>43587.937494386577</c:v>
                </c:pt>
                <c:pt idx="18187">
                  <c:v>43587.947911053241</c:v>
                </c:pt>
                <c:pt idx="18188">
                  <c:v>43587.958327719905</c:v>
                </c:pt>
                <c:pt idx="18189">
                  <c:v>43587.968744386577</c:v>
                </c:pt>
                <c:pt idx="18190">
                  <c:v>43587.979161053241</c:v>
                </c:pt>
                <c:pt idx="18191">
                  <c:v>43587.989577719905</c:v>
                </c:pt>
                <c:pt idx="18192">
                  <c:v>43587.999994386577</c:v>
                </c:pt>
                <c:pt idx="18193">
                  <c:v>43588.010411053241</c:v>
                </c:pt>
                <c:pt idx="18194">
                  <c:v>43588.020827719905</c:v>
                </c:pt>
                <c:pt idx="18195">
                  <c:v>43588.031244386577</c:v>
                </c:pt>
                <c:pt idx="18196">
                  <c:v>43588.041661053241</c:v>
                </c:pt>
                <c:pt idx="18197">
                  <c:v>43588.052077719905</c:v>
                </c:pt>
                <c:pt idx="18198">
                  <c:v>43588.062494386577</c:v>
                </c:pt>
                <c:pt idx="18199">
                  <c:v>43588.072911053241</c:v>
                </c:pt>
                <c:pt idx="18200">
                  <c:v>43588.083327719905</c:v>
                </c:pt>
                <c:pt idx="18201">
                  <c:v>43588.093744386577</c:v>
                </c:pt>
                <c:pt idx="18202">
                  <c:v>43588.104161053241</c:v>
                </c:pt>
                <c:pt idx="18203">
                  <c:v>43588.114577719905</c:v>
                </c:pt>
                <c:pt idx="18204">
                  <c:v>43588.124994386577</c:v>
                </c:pt>
                <c:pt idx="18205">
                  <c:v>43588.135411053241</c:v>
                </c:pt>
                <c:pt idx="18206">
                  <c:v>43588.145827719905</c:v>
                </c:pt>
                <c:pt idx="18207">
                  <c:v>43588.156244386577</c:v>
                </c:pt>
                <c:pt idx="18208">
                  <c:v>43588.166661053241</c:v>
                </c:pt>
                <c:pt idx="18209">
                  <c:v>43588.177077719905</c:v>
                </c:pt>
                <c:pt idx="18210">
                  <c:v>43588.187494386577</c:v>
                </c:pt>
                <c:pt idx="18211">
                  <c:v>43588.197911053241</c:v>
                </c:pt>
                <c:pt idx="18212">
                  <c:v>43588.208327719905</c:v>
                </c:pt>
                <c:pt idx="18213">
                  <c:v>43588.218744386577</c:v>
                </c:pt>
                <c:pt idx="18214">
                  <c:v>43588.229161053241</c:v>
                </c:pt>
                <c:pt idx="18215">
                  <c:v>43588.239577719905</c:v>
                </c:pt>
                <c:pt idx="18216">
                  <c:v>43588.249994386577</c:v>
                </c:pt>
                <c:pt idx="18217">
                  <c:v>43588.260411053241</c:v>
                </c:pt>
                <c:pt idx="18218">
                  <c:v>43588.270827719905</c:v>
                </c:pt>
                <c:pt idx="18219">
                  <c:v>43588.281244386577</c:v>
                </c:pt>
                <c:pt idx="18220">
                  <c:v>43588.291661053241</c:v>
                </c:pt>
                <c:pt idx="18221">
                  <c:v>43588.302077719905</c:v>
                </c:pt>
                <c:pt idx="18222">
                  <c:v>43588.312494386577</c:v>
                </c:pt>
                <c:pt idx="18223">
                  <c:v>43588.322911053241</c:v>
                </c:pt>
                <c:pt idx="18224">
                  <c:v>43588.333327719905</c:v>
                </c:pt>
                <c:pt idx="18225">
                  <c:v>43588.343744386577</c:v>
                </c:pt>
                <c:pt idx="18226">
                  <c:v>43588.354161053241</c:v>
                </c:pt>
                <c:pt idx="18227">
                  <c:v>43588.364577719905</c:v>
                </c:pt>
                <c:pt idx="18228">
                  <c:v>43588.374994386577</c:v>
                </c:pt>
                <c:pt idx="18229">
                  <c:v>43588.385411053241</c:v>
                </c:pt>
                <c:pt idx="18230">
                  <c:v>43588.395827719905</c:v>
                </c:pt>
                <c:pt idx="18231">
                  <c:v>43588.406244386577</c:v>
                </c:pt>
                <c:pt idx="18232">
                  <c:v>43588.416661053241</c:v>
                </c:pt>
                <c:pt idx="18233">
                  <c:v>43588.427077719905</c:v>
                </c:pt>
                <c:pt idx="18234">
                  <c:v>43588.437494386577</c:v>
                </c:pt>
                <c:pt idx="18235">
                  <c:v>43588.447911053241</c:v>
                </c:pt>
                <c:pt idx="18236">
                  <c:v>43588.458327719905</c:v>
                </c:pt>
                <c:pt idx="18237">
                  <c:v>43588.468744386577</c:v>
                </c:pt>
                <c:pt idx="18238">
                  <c:v>43588.479161053241</c:v>
                </c:pt>
                <c:pt idx="18239">
                  <c:v>43588.489577719905</c:v>
                </c:pt>
                <c:pt idx="18240">
                  <c:v>43588.499994386577</c:v>
                </c:pt>
                <c:pt idx="18241">
                  <c:v>43588.510411053241</c:v>
                </c:pt>
                <c:pt idx="18242">
                  <c:v>43588.520827719905</c:v>
                </c:pt>
                <c:pt idx="18243">
                  <c:v>43588.531244386577</c:v>
                </c:pt>
                <c:pt idx="18244">
                  <c:v>43588.541661053241</c:v>
                </c:pt>
                <c:pt idx="18245">
                  <c:v>43588.552077719905</c:v>
                </c:pt>
                <c:pt idx="18246">
                  <c:v>43588.562494386577</c:v>
                </c:pt>
                <c:pt idx="18247">
                  <c:v>43588.572911053241</c:v>
                </c:pt>
                <c:pt idx="18248">
                  <c:v>43588.583327719905</c:v>
                </c:pt>
                <c:pt idx="18249">
                  <c:v>43588.593744386577</c:v>
                </c:pt>
                <c:pt idx="18250">
                  <c:v>43588.604161053241</c:v>
                </c:pt>
                <c:pt idx="18251">
                  <c:v>43588.614577719905</c:v>
                </c:pt>
                <c:pt idx="18252">
                  <c:v>43588.624994386577</c:v>
                </c:pt>
                <c:pt idx="18253">
                  <c:v>43588.635411053241</c:v>
                </c:pt>
                <c:pt idx="18254">
                  <c:v>43588.645827719905</c:v>
                </c:pt>
                <c:pt idx="18255">
                  <c:v>43588.656244386577</c:v>
                </c:pt>
                <c:pt idx="18256">
                  <c:v>43588.666661053241</c:v>
                </c:pt>
                <c:pt idx="18257">
                  <c:v>43588.677077719905</c:v>
                </c:pt>
                <c:pt idx="18258">
                  <c:v>43588.687494386577</c:v>
                </c:pt>
                <c:pt idx="18259">
                  <c:v>43588.697911053241</c:v>
                </c:pt>
                <c:pt idx="18260">
                  <c:v>43588.708327719905</c:v>
                </c:pt>
                <c:pt idx="18261">
                  <c:v>43588.718744386577</c:v>
                </c:pt>
                <c:pt idx="18262">
                  <c:v>43588.729161053241</c:v>
                </c:pt>
                <c:pt idx="18263">
                  <c:v>43588.739577719905</c:v>
                </c:pt>
                <c:pt idx="18264">
                  <c:v>43588.749994386577</c:v>
                </c:pt>
                <c:pt idx="18265">
                  <c:v>43588.760411053241</c:v>
                </c:pt>
                <c:pt idx="18266">
                  <c:v>43588.770827719905</c:v>
                </c:pt>
                <c:pt idx="18267">
                  <c:v>43588.781244386577</c:v>
                </c:pt>
                <c:pt idx="18268">
                  <c:v>43588.791661053241</c:v>
                </c:pt>
                <c:pt idx="18269">
                  <c:v>43588.802077719905</c:v>
                </c:pt>
                <c:pt idx="18270">
                  <c:v>43588.812494386577</c:v>
                </c:pt>
                <c:pt idx="18271">
                  <c:v>43588.822911053241</c:v>
                </c:pt>
                <c:pt idx="18272">
                  <c:v>43588.833327719905</c:v>
                </c:pt>
                <c:pt idx="18273">
                  <c:v>43588.843744386577</c:v>
                </c:pt>
                <c:pt idx="18274">
                  <c:v>43588.854161053241</c:v>
                </c:pt>
                <c:pt idx="18275">
                  <c:v>43588.864577719905</c:v>
                </c:pt>
                <c:pt idx="18276">
                  <c:v>43588.874994386577</c:v>
                </c:pt>
                <c:pt idx="18277">
                  <c:v>43588.885411053241</c:v>
                </c:pt>
                <c:pt idx="18278">
                  <c:v>43588.895827719905</c:v>
                </c:pt>
                <c:pt idx="18279">
                  <c:v>43588.906244386577</c:v>
                </c:pt>
                <c:pt idx="18280">
                  <c:v>43588.916661053241</c:v>
                </c:pt>
                <c:pt idx="18281">
                  <c:v>43588.927077719905</c:v>
                </c:pt>
                <c:pt idx="18282">
                  <c:v>43588.937494386577</c:v>
                </c:pt>
                <c:pt idx="18283">
                  <c:v>43588.947911053241</c:v>
                </c:pt>
                <c:pt idx="18284">
                  <c:v>43588.958327719905</c:v>
                </c:pt>
                <c:pt idx="18285">
                  <c:v>43588.968744386577</c:v>
                </c:pt>
                <c:pt idx="18286">
                  <c:v>43588.979161053241</c:v>
                </c:pt>
                <c:pt idx="18287">
                  <c:v>43588.989577719905</c:v>
                </c:pt>
                <c:pt idx="18288">
                  <c:v>43588.999994386577</c:v>
                </c:pt>
                <c:pt idx="18289">
                  <c:v>43589.010411053241</c:v>
                </c:pt>
                <c:pt idx="18290">
                  <c:v>43589.020827719905</c:v>
                </c:pt>
                <c:pt idx="18291">
                  <c:v>43589.031244386577</c:v>
                </c:pt>
                <c:pt idx="18292">
                  <c:v>43589.041661053241</c:v>
                </c:pt>
                <c:pt idx="18293">
                  <c:v>43589.052077719905</c:v>
                </c:pt>
                <c:pt idx="18294">
                  <c:v>43589.062494386577</c:v>
                </c:pt>
                <c:pt idx="18295">
                  <c:v>43589.072911053241</c:v>
                </c:pt>
                <c:pt idx="18296">
                  <c:v>43589.083327719905</c:v>
                </c:pt>
                <c:pt idx="18297">
                  <c:v>43589.093744386577</c:v>
                </c:pt>
                <c:pt idx="18298">
                  <c:v>43589.104161053241</c:v>
                </c:pt>
                <c:pt idx="18299">
                  <c:v>43589.114577719905</c:v>
                </c:pt>
                <c:pt idx="18300">
                  <c:v>43589.124994386577</c:v>
                </c:pt>
                <c:pt idx="18301">
                  <c:v>43589.135411053241</c:v>
                </c:pt>
                <c:pt idx="18302">
                  <c:v>43589.145827719905</c:v>
                </c:pt>
                <c:pt idx="18303">
                  <c:v>43589.156244386577</c:v>
                </c:pt>
                <c:pt idx="18304">
                  <c:v>43589.166661053241</c:v>
                </c:pt>
                <c:pt idx="18305">
                  <c:v>43589.177077719905</c:v>
                </c:pt>
                <c:pt idx="18306">
                  <c:v>43589.187494386577</c:v>
                </c:pt>
                <c:pt idx="18307">
                  <c:v>43589.197911053241</c:v>
                </c:pt>
                <c:pt idx="18308">
                  <c:v>43589.208327719905</c:v>
                </c:pt>
                <c:pt idx="18309">
                  <c:v>43589.218744386577</c:v>
                </c:pt>
                <c:pt idx="18310">
                  <c:v>43589.229161053241</c:v>
                </c:pt>
                <c:pt idx="18311">
                  <c:v>43589.239577719905</c:v>
                </c:pt>
                <c:pt idx="18312">
                  <c:v>43589.249994386577</c:v>
                </c:pt>
                <c:pt idx="18313">
                  <c:v>43589.260411053241</c:v>
                </c:pt>
                <c:pt idx="18314">
                  <c:v>43589.270827719905</c:v>
                </c:pt>
                <c:pt idx="18315">
                  <c:v>43589.281244386577</c:v>
                </c:pt>
                <c:pt idx="18316">
                  <c:v>43589.291661053241</c:v>
                </c:pt>
                <c:pt idx="18317">
                  <c:v>43589.302077719905</c:v>
                </c:pt>
                <c:pt idx="18318">
                  <c:v>43589.312494386577</c:v>
                </c:pt>
                <c:pt idx="18319">
                  <c:v>43589.322911053241</c:v>
                </c:pt>
                <c:pt idx="18320">
                  <c:v>43589.333327719905</c:v>
                </c:pt>
                <c:pt idx="18321">
                  <c:v>43589.343744386577</c:v>
                </c:pt>
                <c:pt idx="18322">
                  <c:v>43589.354161053241</c:v>
                </c:pt>
                <c:pt idx="18323">
                  <c:v>43589.364577719905</c:v>
                </c:pt>
                <c:pt idx="18324">
                  <c:v>43589.374994386577</c:v>
                </c:pt>
                <c:pt idx="18325">
                  <c:v>43589.385411053241</c:v>
                </c:pt>
                <c:pt idx="18326">
                  <c:v>43589.395827719905</c:v>
                </c:pt>
                <c:pt idx="18327">
                  <c:v>43589.406244386577</c:v>
                </c:pt>
                <c:pt idx="18328">
                  <c:v>43589.416661053241</c:v>
                </c:pt>
                <c:pt idx="18329">
                  <c:v>43589.427077719905</c:v>
                </c:pt>
                <c:pt idx="18330">
                  <c:v>43589.437494386577</c:v>
                </c:pt>
                <c:pt idx="18331">
                  <c:v>43589.447911053241</c:v>
                </c:pt>
                <c:pt idx="18332">
                  <c:v>43589.458327719905</c:v>
                </c:pt>
                <c:pt idx="18333">
                  <c:v>43589.468744386577</c:v>
                </c:pt>
                <c:pt idx="18334">
                  <c:v>43589.479161053241</c:v>
                </c:pt>
                <c:pt idx="18335">
                  <c:v>43589.489577719905</c:v>
                </c:pt>
                <c:pt idx="18336">
                  <c:v>43589.499994386577</c:v>
                </c:pt>
                <c:pt idx="18337">
                  <c:v>43589.510411053241</c:v>
                </c:pt>
                <c:pt idx="18338">
                  <c:v>43589.520827719905</c:v>
                </c:pt>
                <c:pt idx="18339">
                  <c:v>43589.531244386577</c:v>
                </c:pt>
                <c:pt idx="18340">
                  <c:v>43589.541661053241</c:v>
                </c:pt>
                <c:pt idx="18341">
                  <c:v>43589.552077719905</c:v>
                </c:pt>
                <c:pt idx="18342">
                  <c:v>43589.562494386577</c:v>
                </c:pt>
                <c:pt idx="18343">
                  <c:v>43589.572911053241</c:v>
                </c:pt>
                <c:pt idx="18344">
                  <c:v>43589.583327719905</c:v>
                </c:pt>
                <c:pt idx="18345">
                  <c:v>43589.593744386577</c:v>
                </c:pt>
                <c:pt idx="18346">
                  <c:v>43589.604161053241</c:v>
                </c:pt>
                <c:pt idx="18347">
                  <c:v>43589.614577719905</c:v>
                </c:pt>
                <c:pt idx="18348">
                  <c:v>43589.624994386577</c:v>
                </c:pt>
                <c:pt idx="18349">
                  <c:v>43589.635411053241</c:v>
                </c:pt>
                <c:pt idx="18350">
                  <c:v>43589.645827719905</c:v>
                </c:pt>
                <c:pt idx="18351">
                  <c:v>43589.656244386577</c:v>
                </c:pt>
                <c:pt idx="18352">
                  <c:v>43589.666661053241</c:v>
                </c:pt>
                <c:pt idx="18353">
                  <c:v>43589.677077719905</c:v>
                </c:pt>
                <c:pt idx="18354">
                  <c:v>43589.687494386577</c:v>
                </c:pt>
                <c:pt idx="18355">
                  <c:v>43589.697911053241</c:v>
                </c:pt>
                <c:pt idx="18356">
                  <c:v>43589.708327719905</c:v>
                </c:pt>
                <c:pt idx="18357">
                  <c:v>43589.718744386577</c:v>
                </c:pt>
                <c:pt idx="18358">
                  <c:v>43589.729161053241</c:v>
                </c:pt>
                <c:pt idx="18359">
                  <c:v>43589.739577719905</c:v>
                </c:pt>
                <c:pt idx="18360">
                  <c:v>43589.749994386577</c:v>
                </c:pt>
                <c:pt idx="18361">
                  <c:v>43589.760411053241</c:v>
                </c:pt>
                <c:pt idx="18362">
                  <c:v>43589.770827719905</c:v>
                </c:pt>
                <c:pt idx="18363">
                  <c:v>43589.781244386577</c:v>
                </c:pt>
                <c:pt idx="18364">
                  <c:v>43589.791661053241</c:v>
                </c:pt>
                <c:pt idx="18365">
                  <c:v>43589.802077719905</c:v>
                </c:pt>
                <c:pt idx="18366">
                  <c:v>43589.812494386577</c:v>
                </c:pt>
                <c:pt idx="18367">
                  <c:v>43589.822911053241</c:v>
                </c:pt>
                <c:pt idx="18368">
                  <c:v>43589.833327719905</c:v>
                </c:pt>
                <c:pt idx="18369">
                  <c:v>43589.843744386577</c:v>
                </c:pt>
                <c:pt idx="18370">
                  <c:v>43589.854161053241</c:v>
                </c:pt>
                <c:pt idx="18371">
                  <c:v>43589.864577719905</c:v>
                </c:pt>
                <c:pt idx="18372">
                  <c:v>43589.874994386577</c:v>
                </c:pt>
                <c:pt idx="18373">
                  <c:v>43589.885411053241</c:v>
                </c:pt>
                <c:pt idx="18374">
                  <c:v>43589.895827719905</c:v>
                </c:pt>
                <c:pt idx="18375">
                  <c:v>43589.906244386577</c:v>
                </c:pt>
                <c:pt idx="18376">
                  <c:v>43589.916661053241</c:v>
                </c:pt>
                <c:pt idx="18377">
                  <c:v>43589.927077719905</c:v>
                </c:pt>
                <c:pt idx="18378">
                  <c:v>43589.937494386577</c:v>
                </c:pt>
                <c:pt idx="18379">
                  <c:v>43589.947911053241</c:v>
                </c:pt>
                <c:pt idx="18380">
                  <c:v>43589.958327719905</c:v>
                </c:pt>
                <c:pt idx="18381">
                  <c:v>43589.968744386577</c:v>
                </c:pt>
                <c:pt idx="18382">
                  <c:v>43589.979161053241</c:v>
                </c:pt>
                <c:pt idx="18383">
                  <c:v>43589.989577719905</c:v>
                </c:pt>
                <c:pt idx="18384">
                  <c:v>43589.999994386577</c:v>
                </c:pt>
                <c:pt idx="18385">
                  <c:v>43590.010411053241</c:v>
                </c:pt>
                <c:pt idx="18386">
                  <c:v>43590.020827719905</c:v>
                </c:pt>
                <c:pt idx="18387">
                  <c:v>43590.031244386577</c:v>
                </c:pt>
                <c:pt idx="18388">
                  <c:v>43590.041661053241</c:v>
                </c:pt>
                <c:pt idx="18389">
                  <c:v>43590.052077719905</c:v>
                </c:pt>
                <c:pt idx="18390">
                  <c:v>43590.062494386577</c:v>
                </c:pt>
                <c:pt idx="18391">
                  <c:v>43590.072911053241</c:v>
                </c:pt>
                <c:pt idx="18392">
                  <c:v>43590.083327719905</c:v>
                </c:pt>
                <c:pt idx="18393">
                  <c:v>43590.093744386577</c:v>
                </c:pt>
                <c:pt idx="18394">
                  <c:v>43590.104161053241</c:v>
                </c:pt>
                <c:pt idx="18395">
                  <c:v>43590.114577719905</c:v>
                </c:pt>
                <c:pt idx="18396">
                  <c:v>43590.124994386577</c:v>
                </c:pt>
                <c:pt idx="18397">
                  <c:v>43590.135411053241</c:v>
                </c:pt>
                <c:pt idx="18398">
                  <c:v>43590.145827719905</c:v>
                </c:pt>
                <c:pt idx="18399">
                  <c:v>43590.156244386577</c:v>
                </c:pt>
                <c:pt idx="18400">
                  <c:v>43590.166661053241</c:v>
                </c:pt>
                <c:pt idx="18401">
                  <c:v>43590.177077719905</c:v>
                </c:pt>
                <c:pt idx="18402">
                  <c:v>43590.187494386577</c:v>
                </c:pt>
                <c:pt idx="18403">
                  <c:v>43590.197911053241</c:v>
                </c:pt>
                <c:pt idx="18404">
                  <c:v>43590.208327719905</c:v>
                </c:pt>
                <c:pt idx="18405">
                  <c:v>43590.218744386577</c:v>
                </c:pt>
                <c:pt idx="18406">
                  <c:v>43590.229161053241</c:v>
                </c:pt>
                <c:pt idx="18407">
                  <c:v>43590.239577719905</c:v>
                </c:pt>
                <c:pt idx="18408">
                  <c:v>43590.249994386577</c:v>
                </c:pt>
                <c:pt idx="18409">
                  <c:v>43590.260411053241</c:v>
                </c:pt>
                <c:pt idx="18410">
                  <c:v>43590.270827719905</c:v>
                </c:pt>
                <c:pt idx="18411">
                  <c:v>43590.281244386577</c:v>
                </c:pt>
                <c:pt idx="18412">
                  <c:v>43590.291661053241</c:v>
                </c:pt>
                <c:pt idx="18413">
                  <c:v>43590.302077719905</c:v>
                </c:pt>
                <c:pt idx="18414">
                  <c:v>43590.312494386577</c:v>
                </c:pt>
                <c:pt idx="18415">
                  <c:v>43590.322911053241</c:v>
                </c:pt>
                <c:pt idx="18416">
                  <c:v>43590.333327719905</c:v>
                </c:pt>
                <c:pt idx="18417">
                  <c:v>43590.343744386577</c:v>
                </c:pt>
                <c:pt idx="18418">
                  <c:v>43590.354161053241</c:v>
                </c:pt>
                <c:pt idx="18419">
                  <c:v>43590.364577719905</c:v>
                </c:pt>
                <c:pt idx="18420">
                  <c:v>43590.374994386577</c:v>
                </c:pt>
                <c:pt idx="18421">
                  <c:v>43590.385411053241</c:v>
                </c:pt>
                <c:pt idx="18422">
                  <c:v>43590.395827719905</c:v>
                </c:pt>
                <c:pt idx="18423">
                  <c:v>43590.406244386577</c:v>
                </c:pt>
                <c:pt idx="18424">
                  <c:v>43590.416661053241</c:v>
                </c:pt>
                <c:pt idx="18425">
                  <c:v>43590.427077719905</c:v>
                </c:pt>
                <c:pt idx="18426">
                  <c:v>43590.437494386577</c:v>
                </c:pt>
                <c:pt idx="18427">
                  <c:v>43590.447911053241</c:v>
                </c:pt>
                <c:pt idx="18428">
                  <c:v>43590.458327719905</c:v>
                </c:pt>
                <c:pt idx="18429">
                  <c:v>43590.468744386577</c:v>
                </c:pt>
                <c:pt idx="18430">
                  <c:v>43590.479161053241</c:v>
                </c:pt>
                <c:pt idx="18431">
                  <c:v>43590.489577719905</c:v>
                </c:pt>
                <c:pt idx="18432">
                  <c:v>43590.499994386577</c:v>
                </c:pt>
                <c:pt idx="18433">
                  <c:v>43590.510411053241</c:v>
                </c:pt>
                <c:pt idx="18434">
                  <c:v>43590.520827719905</c:v>
                </c:pt>
                <c:pt idx="18435">
                  <c:v>43590.531244386577</c:v>
                </c:pt>
                <c:pt idx="18436">
                  <c:v>43590.541661053241</c:v>
                </c:pt>
                <c:pt idx="18437">
                  <c:v>43590.552077719905</c:v>
                </c:pt>
                <c:pt idx="18438">
                  <c:v>43590.562494386577</c:v>
                </c:pt>
                <c:pt idx="18439">
                  <c:v>43590.572911053241</c:v>
                </c:pt>
                <c:pt idx="18440">
                  <c:v>43590.583327719905</c:v>
                </c:pt>
                <c:pt idx="18441">
                  <c:v>43590.593744386577</c:v>
                </c:pt>
                <c:pt idx="18442">
                  <c:v>43590.604161053241</c:v>
                </c:pt>
                <c:pt idx="18443">
                  <c:v>43590.614577719905</c:v>
                </c:pt>
                <c:pt idx="18444">
                  <c:v>43590.624994386577</c:v>
                </c:pt>
                <c:pt idx="18445">
                  <c:v>43590.635411053241</c:v>
                </c:pt>
                <c:pt idx="18446">
                  <c:v>43590.645827719905</c:v>
                </c:pt>
                <c:pt idx="18447">
                  <c:v>43590.656244386577</c:v>
                </c:pt>
                <c:pt idx="18448">
                  <c:v>43590.666661053241</c:v>
                </c:pt>
                <c:pt idx="18449">
                  <c:v>43590.677077719905</c:v>
                </c:pt>
                <c:pt idx="18450">
                  <c:v>43590.687494386577</c:v>
                </c:pt>
                <c:pt idx="18451">
                  <c:v>43590.697911053241</c:v>
                </c:pt>
                <c:pt idx="18452">
                  <c:v>43590.708327719905</c:v>
                </c:pt>
                <c:pt idx="18453">
                  <c:v>43590.718744386577</c:v>
                </c:pt>
                <c:pt idx="18454">
                  <c:v>43590.729161053241</c:v>
                </c:pt>
                <c:pt idx="18455">
                  <c:v>43590.739577719905</c:v>
                </c:pt>
                <c:pt idx="18456">
                  <c:v>43590.749994386577</c:v>
                </c:pt>
                <c:pt idx="18457">
                  <c:v>43590.760411053241</c:v>
                </c:pt>
                <c:pt idx="18458">
                  <c:v>43590.770827719905</c:v>
                </c:pt>
                <c:pt idx="18459">
                  <c:v>43590.781244386577</c:v>
                </c:pt>
                <c:pt idx="18460">
                  <c:v>43590.791661053241</c:v>
                </c:pt>
                <c:pt idx="18461">
                  <c:v>43590.802077719905</c:v>
                </c:pt>
                <c:pt idx="18462">
                  <c:v>43590.812494386577</c:v>
                </c:pt>
                <c:pt idx="18463">
                  <c:v>43590.822911053241</c:v>
                </c:pt>
                <c:pt idx="18464">
                  <c:v>43590.833327719905</c:v>
                </c:pt>
                <c:pt idx="18465">
                  <c:v>43590.843744386577</c:v>
                </c:pt>
                <c:pt idx="18466">
                  <c:v>43590.854161053241</c:v>
                </c:pt>
                <c:pt idx="18467">
                  <c:v>43590.864577719905</c:v>
                </c:pt>
                <c:pt idx="18468">
                  <c:v>43590.874994386577</c:v>
                </c:pt>
                <c:pt idx="18469">
                  <c:v>43590.885411053241</c:v>
                </c:pt>
                <c:pt idx="18470">
                  <c:v>43590.895827719905</c:v>
                </c:pt>
                <c:pt idx="18471">
                  <c:v>43590.906244386577</c:v>
                </c:pt>
                <c:pt idx="18472">
                  <c:v>43590.916661053241</c:v>
                </c:pt>
                <c:pt idx="18473">
                  <c:v>43590.927077719905</c:v>
                </c:pt>
                <c:pt idx="18474">
                  <c:v>43590.937494386577</c:v>
                </c:pt>
                <c:pt idx="18475">
                  <c:v>43590.947911053241</c:v>
                </c:pt>
                <c:pt idx="18476">
                  <c:v>43590.958327719905</c:v>
                </c:pt>
                <c:pt idx="18477">
                  <c:v>43590.968744386577</c:v>
                </c:pt>
                <c:pt idx="18478">
                  <c:v>43590.979161053241</c:v>
                </c:pt>
                <c:pt idx="18479">
                  <c:v>43590.989577719905</c:v>
                </c:pt>
                <c:pt idx="18480">
                  <c:v>43590.999994386577</c:v>
                </c:pt>
                <c:pt idx="18481">
                  <c:v>43591.010411053241</c:v>
                </c:pt>
                <c:pt idx="18482">
                  <c:v>43591.020827719905</c:v>
                </c:pt>
                <c:pt idx="18483">
                  <c:v>43591.031244386577</c:v>
                </c:pt>
                <c:pt idx="18484">
                  <c:v>43591.041661053241</c:v>
                </c:pt>
                <c:pt idx="18485">
                  <c:v>43591.052077719905</c:v>
                </c:pt>
                <c:pt idx="18486">
                  <c:v>43591.062494386577</c:v>
                </c:pt>
                <c:pt idx="18487">
                  <c:v>43591.072911053241</c:v>
                </c:pt>
                <c:pt idx="18488">
                  <c:v>43591.083327719905</c:v>
                </c:pt>
                <c:pt idx="18489">
                  <c:v>43591.093744386577</c:v>
                </c:pt>
                <c:pt idx="18490">
                  <c:v>43591.104161053241</c:v>
                </c:pt>
                <c:pt idx="18491">
                  <c:v>43591.114577719905</c:v>
                </c:pt>
                <c:pt idx="18492">
                  <c:v>43591.124994386577</c:v>
                </c:pt>
                <c:pt idx="18493">
                  <c:v>43591.135411053241</c:v>
                </c:pt>
                <c:pt idx="18494">
                  <c:v>43591.145827719905</c:v>
                </c:pt>
                <c:pt idx="18495">
                  <c:v>43591.156244386577</c:v>
                </c:pt>
                <c:pt idx="18496">
                  <c:v>43591.166661053241</c:v>
                </c:pt>
                <c:pt idx="18497">
                  <c:v>43591.177077719905</c:v>
                </c:pt>
                <c:pt idx="18498">
                  <c:v>43591.187494386577</c:v>
                </c:pt>
                <c:pt idx="18499">
                  <c:v>43591.197911053241</c:v>
                </c:pt>
                <c:pt idx="18500">
                  <c:v>43591.208327719905</c:v>
                </c:pt>
                <c:pt idx="18501">
                  <c:v>43591.218744386577</c:v>
                </c:pt>
                <c:pt idx="18502">
                  <c:v>43591.229161053241</c:v>
                </c:pt>
                <c:pt idx="18503">
                  <c:v>43591.239577719905</c:v>
                </c:pt>
                <c:pt idx="18504">
                  <c:v>43591.249994386577</c:v>
                </c:pt>
                <c:pt idx="18505">
                  <c:v>43591.260411053241</c:v>
                </c:pt>
                <c:pt idx="18506">
                  <c:v>43591.270827719905</c:v>
                </c:pt>
                <c:pt idx="18507">
                  <c:v>43591.281244386577</c:v>
                </c:pt>
                <c:pt idx="18508">
                  <c:v>43591.291661053241</c:v>
                </c:pt>
                <c:pt idx="18509">
                  <c:v>43591.302077719905</c:v>
                </c:pt>
                <c:pt idx="18510">
                  <c:v>43591.312494386577</c:v>
                </c:pt>
                <c:pt idx="18511">
                  <c:v>43591.322911053241</c:v>
                </c:pt>
                <c:pt idx="18512">
                  <c:v>43591.333327719905</c:v>
                </c:pt>
                <c:pt idx="18513">
                  <c:v>43591.343744386577</c:v>
                </c:pt>
                <c:pt idx="18514">
                  <c:v>43591.354161053241</c:v>
                </c:pt>
                <c:pt idx="18515">
                  <c:v>43591.364577719905</c:v>
                </c:pt>
                <c:pt idx="18516">
                  <c:v>43591.374994386577</c:v>
                </c:pt>
                <c:pt idx="18517">
                  <c:v>43591.385411053241</c:v>
                </c:pt>
                <c:pt idx="18518">
                  <c:v>43591.395827719905</c:v>
                </c:pt>
                <c:pt idx="18519">
                  <c:v>43591.406244386577</c:v>
                </c:pt>
                <c:pt idx="18520">
                  <c:v>43591.416661053241</c:v>
                </c:pt>
                <c:pt idx="18521">
                  <c:v>43591.427077719905</c:v>
                </c:pt>
                <c:pt idx="18522">
                  <c:v>43591.437494386577</c:v>
                </c:pt>
                <c:pt idx="18523">
                  <c:v>43591.447911053241</c:v>
                </c:pt>
                <c:pt idx="18524">
                  <c:v>43591.458327719905</c:v>
                </c:pt>
                <c:pt idx="18525">
                  <c:v>43591.468744386577</c:v>
                </c:pt>
                <c:pt idx="18526">
                  <c:v>43591.479161053241</c:v>
                </c:pt>
                <c:pt idx="18527">
                  <c:v>43591.489577719905</c:v>
                </c:pt>
                <c:pt idx="18528">
                  <c:v>43591.499994386577</c:v>
                </c:pt>
                <c:pt idx="18529">
                  <c:v>43591.510411053241</c:v>
                </c:pt>
                <c:pt idx="18530">
                  <c:v>43591.520827719905</c:v>
                </c:pt>
                <c:pt idx="18531">
                  <c:v>43591.531244386577</c:v>
                </c:pt>
                <c:pt idx="18532">
                  <c:v>43591.541661053241</c:v>
                </c:pt>
                <c:pt idx="18533">
                  <c:v>43591.552077719905</c:v>
                </c:pt>
                <c:pt idx="18534">
                  <c:v>43591.562494386577</c:v>
                </c:pt>
                <c:pt idx="18535">
                  <c:v>43591.572911053241</c:v>
                </c:pt>
                <c:pt idx="18536">
                  <c:v>43591.583327719905</c:v>
                </c:pt>
                <c:pt idx="18537">
                  <c:v>43591.593744386577</c:v>
                </c:pt>
                <c:pt idx="18538">
                  <c:v>43591.604161053241</c:v>
                </c:pt>
                <c:pt idx="18539">
                  <c:v>43591.614577719905</c:v>
                </c:pt>
                <c:pt idx="18540">
                  <c:v>43591.624994386577</c:v>
                </c:pt>
                <c:pt idx="18541">
                  <c:v>43591.635411053241</c:v>
                </c:pt>
                <c:pt idx="18542">
                  <c:v>43591.645827719905</c:v>
                </c:pt>
                <c:pt idx="18543">
                  <c:v>43591.656244386577</c:v>
                </c:pt>
                <c:pt idx="18544">
                  <c:v>43591.666661053241</c:v>
                </c:pt>
                <c:pt idx="18545">
                  <c:v>43591.677077719905</c:v>
                </c:pt>
                <c:pt idx="18546">
                  <c:v>43591.687494386577</c:v>
                </c:pt>
                <c:pt idx="18547">
                  <c:v>43591.697911053241</c:v>
                </c:pt>
                <c:pt idx="18548">
                  <c:v>43591.708327719905</c:v>
                </c:pt>
                <c:pt idx="18549">
                  <c:v>43591.718744386577</c:v>
                </c:pt>
                <c:pt idx="18550">
                  <c:v>43591.729161053241</c:v>
                </c:pt>
                <c:pt idx="18551">
                  <c:v>43591.739577719905</c:v>
                </c:pt>
                <c:pt idx="18552">
                  <c:v>43591.749994386577</c:v>
                </c:pt>
                <c:pt idx="18553">
                  <c:v>43591.760411053241</c:v>
                </c:pt>
                <c:pt idx="18554">
                  <c:v>43591.770827719905</c:v>
                </c:pt>
                <c:pt idx="18555">
                  <c:v>43591.781244386577</c:v>
                </c:pt>
                <c:pt idx="18556">
                  <c:v>43591.791661053241</c:v>
                </c:pt>
                <c:pt idx="18557">
                  <c:v>43591.802077719905</c:v>
                </c:pt>
                <c:pt idx="18558">
                  <c:v>43591.812494386577</c:v>
                </c:pt>
                <c:pt idx="18559">
                  <c:v>43591.822911053241</c:v>
                </c:pt>
                <c:pt idx="18560">
                  <c:v>43591.833327719905</c:v>
                </c:pt>
                <c:pt idx="18561">
                  <c:v>43591.843744386577</c:v>
                </c:pt>
                <c:pt idx="18562">
                  <c:v>43591.854161053241</c:v>
                </c:pt>
                <c:pt idx="18563">
                  <c:v>43591.864577719905</c:v>
                </c:pt>
                <c:pt idx="18564">
                  <c:v>43591.874994386577</c:v>
                </c:pt>
                <c:pt idx="18565">
                  <c:v>43591.885411053241</c:v>
                </c:pt>
                <c:pt idx="18566">
                  <c:v>43591.895827719905</c:v>
                </c:pt>
                <c:pt idx="18567">
                  <c:v>43591.906244386577</c:v>
                </c:pt>
                <c:pt idx="18568">
                  <c:v>43591.916661053241</c:v>
                </c:pt>
                <c:pt idx="18569">
                  <c:v>43591.927077719905</c:v>
                </c:pt>
                <c:pt idx="18570">
                  <c:v>43591.937494386577</c:v>
                </c:pt>
                <c:pt idx="18571">
                  <c:v>43591.947911053241</c:v>
                </c:pt>
                <c:pt idx="18572">
                  <c:v>43591.958327719905</c:v>
                </c:pt>
                <c:pt idx="18573">
                  <c:v>43591.968744386577</c:v>
                </c:pt>
                <c:pt idx="18574">
                  <c:v>43591.979161053241</c:v>
                </c:pt>
                <c:pt idx="18575">
                  <c:v>43591.989577719905</c:v>
                </c:pt>
                <c:pt idx="18576">
                  <c:v>43591.999994386577</c:v>
                </c:pt>
                <c:pt idx="18577">
                  <c:v>43592.010411053241</c:v>
                </c:pt>
                <c:pt idx="18578">
                  <c:v>43592.020827719905</c:v>
                </c:pt>
                <c:pt idx="18579">
                  <c:v>43592.031244386577</c:v>
                </c:pt>
                <c:pt idx="18580">
                  <c:v>43592.041661053241</c:v>
                </c:pt>
                <c:pt idx="18581">
                  <c:v>43592.052077719905</c:v>
                </c:pt>
                <c:pt idx="18582">
                  <c:v>43592.062494386577</c:v>
                </c:pt>
                <c:pt idx="18583">
                  <c:v>43592.072911053241</c:v>
                </c:pt>
                <c:pt idx="18584">
                  <c:v>43592.083327719905</c:v>
                </c:pt>
                <c:pt idx="18585">
                  <c:v>43592.093744386577</c:v>
                </c:pt>
                <c:pt idx="18586">
                  <c:v>43592.104161053241</c:v>
                </c:pt>
                <c:pt idx="18587">
                  <c:v>43592.114577719905</c:v>
                </c:pt>
                <c:pt idx="18588">
                  <c:v>43592.124994386577</c:v>
                </c:pt>
                <c:pt idx="18589">
                  <c:v>43592.135411053241</c:v>
                </c:pt>
                <c:pt idx="18590">
                  <c:v>43592.145827719905</c:v>
                </c:pt>
                <c:pt idx="18591">
                  <c:v>43592.156244386577</c:v>
                </c:pt>
                <c:pt idx="18592">
                  <c:v>43592.166661053241</c:v>
                </c:pt>
                <c:pt idx="18593">
                  <c:v>43592.177077719905</c:v>
                </c:pt>
                <c:pt idx="18594">
                  <c:v>43592.187494386577</c:v>
                </c:pt>
                <c:pt idx="18595">
                  <c:v>43592.197911053241</c:v>
                </c:pt>
                <c:pt idx="18596">
                  <c:v>43592.208327719905</c:v>
                </c:pt>
                <c:pt idx="18597">
                  <c:v>43592.218744386577</c:v>
                </c:pt>
                <c:pt idx="18598">
                  <c:v>43592.229161053241</c:v>
                </c:pt>
                <c:pt idx="18599">
                  <c:v>43592.239577719905</c:v>
                </c:pt>
                <c:pt idx="18600">
                  <c:v>43592.249994386577</c:v>
                </c:pt>
                <c:pt idx="18601">
                  <c:v>43592.260411053241</c:v>
                </c:pt>
                <c:pt idx="18602">
                  <c:v>43592.270827719905</c:v>
                </c:pt>
                <c:pt idx="18603">
                  <c:v>43592.281244386577</c:v>
                </c:pt>
                <c:pt idx="18604">
                  <c:v>43592.291661053241</c:v>
                </c:pt>
                <c:pt idx="18605">
                  <c:v>43592.302077719905</c:v>
                </c:pt>
                <c:pt idx="18606">
                  <c:v>43592.312494386577</c:v>
                </c:pt>
                <c:pt idx="18607">
                  <c:v>43592.322911053241</c:v>
                </c:pt>
                <c:pt idx="18608">
                  <c:v>43592.333327719905</c:v>
                </c:pt>
                <c:pt idx="18609">
                  <c:v>43592.343744386577</c:v>
                </c:pt>
                <c:pt idx="18610">
                  <c:v>43592.354161053241</c:v>
                </c:pt>
                <c:pt idx="18611">
                  <c:v>43592.364577719905</c:v>
                </c:pt>
                <c:pt idx="18612">
                  <c:v>43592.374994386577</c:v>
                </c:pt>
                <c:pt idx="18613">
                  <c:v>43592.385411053241</c:v>
                </c:pt>
                <c:pt idx="18614">
                  <c:v>43592.395827719905</c:v>
                </c:pt>
                <c:pt idx="18615">
                  <c:v>43592.406244386577</c:v>
                </c:pt>
                <c:pt idx="18616">
                  <c:v>43592.416661053241</c:v>
                </c:pt>
                <c:pt idx="18617">
                  <c:v>43592.427077719905</c:v>
                </c:pt>
                <c:pt idx="18618">
                  <c:v>43592.437494386577</c:v>
                </c:pt>
                <c:pt idx="18619">
                  <c:v>43592.447911053241</c:v>
                </c:pt>
                <c:pt idx="18620">
                  <c:v>43592.458327719905</c:v>
                </c:pt>
                <c:pt idx="18621">
                  <c:v>43592.468744386577</c:v>
                </c:pt>
                <c:pt idx="18622">
                  <c:v>43592.479161053241</c:v>
                </c:pt>
                <c:pt idx="18623">
                  <c:v>43592.489577719905</c:v>
                </c:pt>
                <c:pt idx="18624">
                  <c:v>43592.499994386577</c:v>
                </c:pt>
                <c:pt idx="18625">
                  <c:v>43592.510411053241</c:v>
                </c:pt>
                <c:pt idx="18626">
                  <c:v>43592.520827719905</c:v>
                </c:pt>
                <c:pt idx="18627">
                  <c:v>43592.531244386577</c:v>
                </c:pt>
                <c:pt idx="18628">
                  <c:v>43592.541661053241</c:v>
                </c:pt>
                <c:pt idx="18629">
                  <c:v>43592.552077719905</c:v>
                </c:pt>
                <c:pt idx="18630">
                  <c:v>43592.562494386577</c:v>
                </c:pt>
                <c:pt idx="18631">
                  <c:v>43592.572911053241</c:v>
                </c:pt>
                <c:pt idx="18632">
                  <c:v>43592.583327719905</c:v>
                </c:pt>
                <c:pt idx="18633">
                  <c:v>43592.593744386577</c:v>
                </c:pt>
                <c:pt idx="18634">
                  <c:v>43592.604161053241</c:v>
                </c:pt>
                <c:pt idx="18635">
                  <c:v>43592.614577719905</c:v>
                </c:pt>
                <c:pt idx="18636">
                  <c:v>43592.624994386577</c:v>
                </c:pt>
                <c:pt idx="18637">
                  <c:v>43592.635411053241</c:v>
                </c:pt>
                <c:pt idx="18638">
                  <c:v>43592.645827719905</c:v>
                </c:pt>
                <c:pt idx="18639">
                  <c:v>43592.656244386577</c:v>
                </c:pt>
                <c:pt idx="18640">
                  <c:v>43592.666661053241</c:v>
                </c:pt>
                <c:pt idx="18641">
                  <c:v>43592.677077719905</c:v>
                </c:pt>
                <c:pt idx="18642">
                  <c:v>43592.687494386577</c:v>
                </c:pt>
                <c:pt idx="18643">
                  <c:v>43592.697911053241</c:v>
                </c:pt>
                <c:pt idx="18644">
                  <c:v>43592.708327719905</c:v>
                </c:pt>
                <c:pt idx="18645">
                  <c:v>43592.718744386577</c:v>
                </c:pt>
                <c:pt idx="18646">
                  <c:v>43592.729161053241</c:v>
                </c:pt>
                <c:pt idx="18647">
                  <c:v>43592.739577719905</c:v>
                </c:pt>
                <c:pt idx="18648">
                  <c:v>43592.749994386577</c:v>
                </c:pt>
                <c:pt idx="18649">
                  <c:v>43592.760411053241</c:v>
                </c:pt>
                <c:pt idx="18650">
                  <c:v>43592.770827719905</c:v>
                </c:pt>
                <c:pt idx="18651">
                  <c:v>43592.781244386577</c:v>
                </c:pt>
                <c:pt idx="18652">
                  <c:v>43592.791661053241</c:v>
                </c:pt>
                <c:pt idx="18653">
                  <c:v>43592.802077719905</c:v>
                </c:pt>
                <c:pt idx="18654">
                  <c:v>43592.812494386577</c:v>
                </c:pt>
                <c:pt idx="18655">
                  <c:v>43592.822911053241</c:v>
                </c:pt>
                <c:pt idx="18656">
                  <c:v>43592.833327719905</c:v>
                </c:pt>
                <c:pt idx="18657">
                  <c:v>43592.843744386577</c:v>
                </c:pt>
                <c:pt idx="18658">
                  <c:v>43592.854161053241</c:v>
                </c:pt>
                <c:pt idx="18659">
                  <c:v>43592.864577719905</c:v>
                </c:pt>
                <c:pt idx="18660">
                  <c:v>43592.874994386577</c:v>
                </c:pt>
                <c:pt idx="18661">
                  <c:v>43592.885411053241</c:v>
                </c:pt>
                <c:pt idx="18662">
                  <c:v>43592.895827719905</c:v>
                </c:pt>
                <c:pt idx="18663">
                  <c:v>43592.906244386577</c:v>
                </c:pt>
                <c:pt idx="18664">
                  <c:v>43592.916661053241</c:v>
                </c:pt>
                <c:pt idx="18665">
                  <c:v>43592.927077719905</c:v>
                </c:pt>
                <c:pt idx="18666">
                  <c:v>43592.937494386577</c:v>
                </c:pt>
                <c:pt idx="18667">
                  <c:v>43592.947911053241</c:v>
                </c:pt>
                <c:pt idx="18668">
                  <c:v>43592.958327719905</c:v>
                </c:pt>
                <c:pt idx="18669">
                  <c:v>43592.968744386577</c:v>
                </c:pt>
                <c:pt idx="18670">
                  <c:v>43592.979161053241</c:v>
                </c:pt>
                <c:pt idx="18671">
                  <c:v>43592.989577719905</c:v>
                </c:pt>
                <c:pt idx="18672">
                  <c:v>43592.999994386577</c:v>
                </c:pt>
                <c:pt idx="18673">
                  <c:v>43593.010411053241</c:v>
                </c:pt>
                <c:pt idx="18674">
                  <c:v>43593.020827719905</c:v>
                </c:pt>
                <c:pt idx="18675">
                  <c:v>43593.031244386577</c:v>
                </c:pt>
                <c:pt idx="18676">
                  <c:v>43593.041661053241</c:v>
                </c:pt>
                <c:pt idx="18677">
                  <c:v>43593.052077719905</c:v>
                </c:pt>
                <c:pt idx="18678">
                  <c:v>43593.062494386577</c:v>
                </c:pt>
                <c:pt idx="18679">
                  <c:v>43593.072911053241</c:v>
                </c:pt>
                <c:pt idx="18680">
                  <c:v>43593.083327719905</c:v>
                </c:pt>
                <c:pt idx="18681">
                  <c:v>43593.093744386577</c:v>
                </c:pt>
                <c:pt idx="18682">
                  <c:v>43593.104161053241</c:v>
                </c:pt>
                <c:pt idx="18683">
                  <c:v>43593.114577719905</c:v>
                </c:pt>
                <c:pt idx="18684">
                  <c:v>43593.124994386577</c:v>
                </c:pt>
                <c:pt idx="18685">
                  <c:v>43593.135411053241</c:v>
                </c:pt>
                <c:pt idx="18686">
                  <c:v>43593.145827719905</c:v>
                </c:pt>
                <c:pt idx="18687">
                  <c:v>43593.156244386577</c:v>
                </c:pt>
                <c:pt idx="18688">
                  <c:v>43593.166661053241</c:v>
                </c:pt>
                <c:pt idx="18689">
                  <c:v>43593.177077719905</c:v>
                </c:pt>
                <c:pt idx="18690">
                  <c:v>43593.187494386577</c:v>
                </c:pt>
                <c:pt idx="18691">
                  <c:v>43593.197911053241</c:v>
                </c:pt>
                <c:pt idx="18692">
                  <c:v>43593.208327719905</c:v>
                </c:pt>
                <c:pt idx="18693">
                  <c:v>43593.218744386577</c:v>
                </c:pt>
                <c:pt idx="18694">
                  <c:v>43593.229161053241</c:v>
                </c:pt>
                <c:pt idx="18695">
                  <c:v>43593.239577719905</c:v>
                </c:pt>
                <c:pt idx="18696">
                  <c:v>43593.249994386577</c:v>
                </c:pt>
                <c:pt idx="18697">
                  <c:v>43593.260411053241</c:v>
                </c:pt>
                <c:pt idx="18698">
                  <c:v>43593.270827719905</c:v>
                </c:pt>
                <c:pt idx="18699">
                  <c:v>43593.281244386577</c:v>
                </c:pt>
                <c:pt idx="18700">
                  <c:v>43593.291661053241</c:v>
                </c:pt>
                <c:pt idx="18701">
                  <c:v>43593.302077719905</c:v>
                </c:pt>
                <c:pt idx="18702">
                  <c:v>43593.312494386577</c:v>
                </c:pt>
                <c:pt idx="18703">
                  <c:v>43593.322911053241</c:v>
                </c:pt>
                <c:pt idx="18704">
                  <c:v>43593.333327719905</c:v>
                </c:pt>
                <c:pt idx="18705">
                  <c:v>43593.343744386577</c:v>
                </c:pt>
                <c:pt idx="18706">
                  <c:v>43593.354161053241</c:v>
                </c:pt>
                <c:pt idx="18707">
                  <c:v>43593.364577719905</c:v>
                </c:pt>
                <c:pt idx="18708">
                  <c:v>43593.374994386577</c:v>
                </c:pt>
                <c:pt idx="18709">
                  <c:v>43593.385411053241</c:v>
                </c:pt>
                <c:pt idx="18710">
                  <c:v>43593.395827719905</c:v>
                </c:pt>
                <c:pt idx="18711">
                  <c:v>43593.406244386577</c:v>
                </c:pt>
                <c:pt idx="18712">
                  <c:v>43593.416661053241</c:v>
                </c:pt>
                <c:pt idx="18713">
                  <c:v>43593.427077719905</c:v>
                </c:pt>
                <c:pt idx="18714">
                  <c:v>43593.437494386577</c:v>
                </c:pt>
                <c:pt idx="18715">
                  <c:v>43593.447911053241</c:v>
                </c:pt>
                <c:pt idx="18716">
                  <c:v>43593.458327719905</c:v>
                </c:pt>
                <c:pt idx="18717">
                  <c:v>43593.468744386577</c:v>
                </c:pt>
                <c:pt idx="18718">
                  <c:v>43593.479161053241</c:v>
                </c:pt>
                <c:pt idx="18719">
                  <c:v>43593.489577719905</c:v>
                </c:pt>
                <c:pt idx="18720">
                  <c:v>43593.499994386577</c:v>
                </c:pt>
                <c:pt idx="18721">
                  <c:v>43593.510411053241</c:v>
                </c:pt>
                <c:pt idx="18722">
                  <c:v>43593.520827719905</c:v>
                </c:pt>
                <c:pt idx="18723">
                  <c:v>43593.531244386577</c:v>
                </c:pt>
                <c:pt idx="18724">
                  <c:v>43593.541661053241</c:v>
                </c:pt>
                <c:pt idx="18725">
                  <c:v>43593.552077719905</c:v>
                </c:pt>
                <c:pt idx="18726">
                  <c:v>43593.562494386577</c:v>
                </c:pt>
                <c:pt idx="18727">
                  <c:v>43593.572911053241</c:v>
                </c:pt>
                <c:pt idx="18728">
                  <c:v>43593.583327719905</c:v>
                </c:pt>
                <c:pt idx="18729">
                  <c:v>43593.593744386577</c:v>
                </c:pt>
                <c:pt idx="18730">
                  <c:v>43593.604161053241</c:v>
                </c:pt>
                <c:pt idx="18731">
                  <c:v>43593.614577719905</c:v>
                </c:pt>
                <c:pt idx="18732">
                  <c:v>43593.624994386577</c:v>
                </c:pt>
                <c:pt idx="18733">
                  <c:v>43593.635411053241</c:v>
                </c:pt>
                <c:pt idx="18734">
                  <c:v>43593.645827719905</c:v>
                </c:pt>
                <c:pt idx="18735">
                  <c:v>43593.656244386577</c:v>
                </c:pt>
                <c:pt idx="18736">
                  <c:v>43593.666661053241</c:v>
                </c:pt>
                <c:pt idx="18737">
                  <c:v>43593.677077719905</c:v>
                </c:pt>
                <c:pt idx="18738">
                  <c:v>43593.687494386577</c:v>
                </c:pt>
                <c:pt idx="18739">
                  <c:v>43593.697911053241</c:v>
                </c:pt>
                <c:pt idx="18740">
                  <c:v>43593.708327719905</c:v>
                </c:pt>
                <c:pt idx="18741">
                  <c:v>43593.718744386577</c:v>
                </c:pt>
                <c:pt idx="18742">
                  <c:v>43593.729161053241</c:v>
                </c:pt>
                <c:pt idx="18743">
                  <c:v>43593.739577719905</c:v>
                </c:pt>
                <c:pt idx="18744">
                  <c:v>43593.749994386577</c:v>
                </c:pt>
                <c:pt idx="18745">
                  <c:v>43593.760411053241</c:v>
                </c:pt>
                <c:pt idx="18746">
                  <c:v>43593.770827719905</c:v>
                </c:pt>
                <c:pt idx="18747">
                  <c:v>43593.781244386577</c:v>
                </c:pt>
                <c:pt idx="18748">
                  <c:v>43593.791661053241</c:v>
                </c:pt>
                <c:pt idx="18749">
                  <c:v>43593.802077719905</c:v>
                </c:pt>
                <c:pt idx="18750">
                  <c:v>43593.812494386577</c:v>
                </c:pt>
                <c:pt idx="18751">
                  <c:v>43593.822911053241</c:v>
                </c:pt>
                <c:pt idx="18752">
                  <c:v>43593.833327719905</c:v>
                </c:pt>
                <c:pt idx="18753">
                  <c:v>43593.843744386577</c:v>
                </c:pt>
                <c:pt idx="18754">
                  <c:v>43593.854161053241</c:v>
                </c:pt>
                <c:pt idx="18755">
                  <c:v>43593.864577719905</c:v>
                </c:pt>
                <c:pt idx="18756">
                  <c:v>43593.874994386577</c:v>
                </c:pt>
                <c:pt idx="18757">
                  <c:v>43593.885411053241</c:v>
                </c:pt>
                <c:pt idx="18758">
                  <c:v>43593.895827719905</c:v>
                </c:pt>
                <c:pt idx="18759">
                  <c:v>43593.906244386577</c:v>
                </c:pt>
                <c:pt idx="18760">
                  <c:v>43593.916661053241</c:v>
                </c:pt>
                <c:pt idx="18761">
                  <c:v>43593.927077719905</c:v>
                </c:pt>
                <c:pt idx="18762">
                  <c:v>43593.937494386577</c:v>
                </c:pt>
                <c:pt idx="18763">
                  <c:v>43593.947911053241</c:v>
                </c:pt>
                <c:pt idx="18764">
                  <c:v>43593.958327719905</c:v>
                </c:pt>
                <c:pt idx="18765">
                  <c:v>43593.968744386577</c:v>
                </c:pt>
                <c:pt idx="18766">
                  <c:v>43593.979161053241</c:v>
                </c:pt>
                <c:pt idx="18767">
                  <c:v>43593.989577719905</c:v>
                </c:pt>
                <c:pt idx="18768">
                  <c:v>43593.999994386577</c:v>
                </c:pt>
                <c:pt idx="18769">
                  <c:v>43594.010411053241</c:v>
                </c:pt>
                <c:pt idx="18770">
                  <c:v>43594.020827719905</c:v>
                </c:pt>
                <c:pt idx="18771">
                  <c:v>43594.031244386577</c:v>
                </c:pt>
                <c:pt idx="18772">
                  <c:v>43594.041661053241</c:v>
                </c:pt>
                <c:pt idx="18773">
                  <c:v>43594.052077719905</c:v>
                </c:pt>
                <c:pt idx="18774">
                  <c:v>43594.062494386577</c:v>
                </c:pt>
                <c:pt idx="18775">
                  <c:v>43594.072911053241</c:v>
                </c:pt>
                <c:pt idx="18776">
                  <c:v>43594.083327719905</c:v>
                </c:pt>
                <c:pt idx="18777">
                  <c:v>43594.093744386577</c:v>
                </c:pt>
                <c:pt idx="18778">
                  <c:v>43594.104161053241</c:v>
                </c:pt>
                <c:pt idx="18779">
                  <c:v>43594.114577719905</c:v>
                </c:pt>
                <c:pt idx="18780">
                  <c:v>43594.124994386577</c:v>
                </c:pt>
                <c:pt idx="18781">
                  <c:v>43594.135411053241</c:v>
                </c:pt>
                <c:pt idx="18782">
                  <c:v>43594.145827719905</c:v>
                </c:pt>
                <c:pt idx="18783">
                  <c:v>43594.156244386577</c:v>
                </c:pt>
                <c:pt idx="18784">
                  <c:v>43594.166661053241</c:v>
                </c:pt>
                <c:pt idx="18785">
                  <c:v>43594.177077719905</c:v>
                </c:pt>
                <c:pt idx="18786">
                  <c:v>43594.187494386577</c:v>
                </c:pt>
                <c:pt idx="18787">
                  <c:v>43594.197911053241</c:v>
                </c:pt>
                <c:pt idx="18788">
                  <c:v>43594.208327719905</c:v>
                </c:pt>
                <c:pt idx="18789">
                  <c:v>43594.218744386577</c:v>
                </c:pt>
                <c:pt idx="18790">
                  <c:v>43594.229161053241</c:v>
                </c:pt>
                <c:pt idx="18791">
                  <c:v>43594.239577719905</c:v>
                </c:pt>
                <c:pt idx="18792">
                  <c:v>43594.249994386577</c:v>
                </c:pt>
                <c:pt idx="18793">
                  <c:v>43594.260411053241</c:v>
                </c:pt>
                <c:pt idx="18794">
                  <c:v>43594.270827719905</c:v>
                </c:pt>
                <c:pt idx="18795">
                  <c:v>43594.281244386577</c:v>
                </c:pt>
                <c:pt idx="18796">
                  <c:v>43594.291661053241</c:v>
                </c:pt>
                <c:pt idx="18797">
                  <c:v>43594.302077719905</c:v>
                </c:pt>
                <c:pt idx="18798">
                  <c:v>43594.312494386577</c:v>
                </c:pt>
                <c:pt idx="18799">
                  <c:v>43594.322911053241</c:v>
                </c:pt>
                <c:pt idx="18800">
                  <c:v>43594.333327719905</c:v>
                </c:pt>
                <c:pt idx="18801">
                  <c:v>43594.343744386577</c:v>
                </c:pt>
                <c:pt idx="18802">
                  <c:v>43594.354161053241</c:v>
                </c:pt>
                <c:pt idx="18803">
                  <c:v>43594.364577719905</c:v>
                </c:pt>
                <c:pt idx="18804">
                  <c:v>43594.374994386577</c:v>
                </c:pt>
                <c:pt idx="18805">
                  <c:v>43594.385411053241</c:v>
                </c:pt>
                <c:pt idx="18806">
                  <c:v>43594.395827719905</c:v>
                </c:pt>
                <c:pt idx="18807">
                  <c:v>43594.406244386577</c:v>
                </c:pt>
                <c:pt idx="18808">
                  <c:v>43594.416661053241</c:v>
                </c:pt>
                <c:pt idx="18809">
                  <c:v>43594.427077719905</c:v>
                </c:pt>
                <c:pt idx="18810">
                  <c:v>43594.437494386577</c:v>
                </c:pt>
                <c:pt idx="18811">
                  <c:v>43594.447911053241</c:v>
                </c:pt>
                <c:pt idx="18812">
                  <c:v>43594.458327719905</c:v>
                </c:pt>
                <c:pt idx="18813">
                  <c:v>43594.468744386577</c:v>
                </c:pt>
                <c:pt idx="18814">
                  <c:v>43594.479161053241</c:v>
                </c:pt>
                <c:pt idx="18815">
                  <c:v>43594.489577719905</c:v>
                </c:pt>
                <c:pt idx="18816">
                  <c:v>43594.499994386577</c:v>
                </c:pt>
                <c:pt idx="18817">
                  <c:v>43594.510411053241</c:v>
                </c:pt>
                <c:pt idx="18818">
                  <c:v>43594.520827719905</c:v>
                </c:pt>
                <c:pt idx="18819">
                  <c:v>43594.531244386577</c:v>
                </c:pt>
                <c:pt idx="18820">
                  <c:v>43594.541661053241</c:v>
                </c:pt>
                <c:pt idx="18821">
                  <c:v>43594.552077719905</c:v>
                </c:pt>
                <c:pt idx="18822">
                  <c:v>43594.562494386577</c:v>
                </c:pt>
                <c:pt idx="18823">
                  <c:v>43594.572911053241</c:v>
                </c:pt>
                <c:pt idx="18824">
                  <c:v>43594.583327719905</c:v>
                </c:pt>
                <c:pt idx="18825">
                  <c:v>43594.593744386577</c:v>
                </c:pt>
                <c:pt idx="18826">
                  <c:v>43594.604161053241</c:v>
                </c:pt>
                <c:pt idx="18827">
                  <c:v>43594.614577719905</c:v>
                </c:pt>
                <c:pt idx="18828">
                  <c:v>43594.624994386577</c:v>
                </c:pt>
                <c:pt idx="18829">
                  <c:v>43594.635411053241</c:v>
                </c:pt>
                <c:pt idx="18830">
                  <c:v>43594.645827719905</c:v>
                </c:pt>
                <c:pt idx="18831">
                  <c:v>43594.656244386577</c:v>
                </c:pt>
                <c:pt idx="18832">
                  <c:v>43594.666661053241</c:v>
                </c:pt>
                <c:pt idx="18833">
                  <c:v>43594.677077719905</c:v>
                </c:pt>
                <c:pt idx="18834">
                  <c:v>43594.687494386577</c:v>
                </c:pt>
                <c:pt idx="18835">
                  <c:v>43594.697911053241</c:v>
                </c:pt>
                <c:pt idx="18836">
                  <c:v>43594.708327719905</c:v>
                </c:pt>
                <c:pt idx="18837">
                  <c:v>43594.718744386577</c:v>
                </c:pt>
                <c:pt idx="18838">
                  <c:v>43594.729161053241</c:v>
                </c:pt>
                <c:pt idx="18839">
                  <c:v>43594.739577719905</c:v>
                </c:pt>
                <c:pt idx="18840">
                  <c:v>43594.749994386577</c:v>
                </c:pt>
                <c:pt idx="18841">
                  <c:v>43594.760411053241</c:v>
                </c:pt>
                <c:pt idx="18842">
                  <c:v>43594.770827719905</c:v>
                </c:pt>
                <c:pt idx="18843">
                  <c:v>43594.781244386577</c:v>
                </c:pt>
                <c:pt idx="18844">
                  <c:v>43594.791661053241</c:v>
                </c:pt>
                <c:pt idx="18845">
                  <c:v>43594.802077719905</c:v>
                </c:pt>
                <c:pt idx="18846">
                  <c:v>43594.812494386577</c:v>
                </c:pt>
                <c:pt idx="18847">
                  <c:v>43594.822911053241</c:v>
                </c:pt>
                <c:pt idx="18848">
                  <c:v>43594.833327719905</c:v>
                </c:pt>
                <c:pt idx="18849">
                  <c:v>43594.843744386577</c:v>
                </c:pt>
                <c:pt idx="18850">
                  <c:v>43594.854161053241</c:v>
                </c:pt>
                <c:pt idx="18851">
                  <c:v>43594.864577719905</c:v>
                </c:pt>
                <c:pt idx="18852">
                  <c:v>43594.874994386577</c:v>
                </c:pt>
                <c:pt idx="18853">
                  <c:v>43594.885411053241</c:v>
                </c:pt>
                <c:pt idx="18854">
                  <c:v>43594.895827719905</c:v>
                </c:pt>
                <c:pt idx="18855">
                  <c:v>43594.906244386577</c:v>
                </c:pt>
                <c:pt idx="18856">
                  <c:v>43594.916661053241</c:v>
                </c:pt>
                <c:pt idx="18857">
                  <c:v>43594.927077719905</c:v>
                </c:pt>
                <c:pt idx="18858">
                  <c:v>43594.937494386577</c:v>
                </c:pt>
                <c:pt idx="18859">
                  <c:v>43594.947911053241</c:v>
                </c:pt>
                <c:pt idx="18860">
                  <c:v>43594.958327719905</c:v>
                </c:pt>
                <c:pt idx="18861">
                  <c:v>43594.968744386577</c:v>
                </c:pt>
                <c:pt idx="18862">
                  <c:v>43594.979161053241</c:v>
                </c:pt>
                <c:pt idx="18863">
                  <c:v>43594.989577719905</c:v>
                </c:pt>
                <c:pt idx="18864">
                  <c:v>43594.999994386577</c:v>
                </c:pt>
                <c:pt idx="18865">
                  <c:v>43595.010411053241</c:v>
                </c:pt>
                <c:pt idx="18866">
                  <c:v>43595.020827719905</c:v>
                </c:pt>
                <c:pt idx="18867">
                  <c:v>43595.031244386577</c:v>
                </c:pt>
                <c:pt idx="18868">
                  <c:v>43595.041661053241</c:v>
                </c:pt>
                <c:pt idx="18869">
                  <c:v>43595.052077719905</c:v>
                </c:pt>
                <c:pt idx="18870">
                  <c:v>43595.062494386577</c:v>
                </c:pt>
                <c:pt idx="18871">
                  <c:v>43595.072911053241</c:v>
                </c:pt>
                <c:pt idx="18872">
                  <c:v>43595.083327719905</c:v>
                </c:pt>
                <c:pt idx="18873">
                  <c:v>43595.093744386577</c:v>
                </c:pt>
                <c:pt idx="18874">
                  <c:v>43595.104161053241</c:v>
                </c:pt>
                <c:pt idx="18875">
                  <c:v>43595.114577719905</c:v>
                </c:pt>
                <c:pt idx="18876">
                  <c:v>43595.124994386577</c:v>
                </c:pt>
                <c:pt idx="18877">
                  <c:v>43595.135411053241</c:v>
                </c:pt>
                <c:pt idx="18878">
                  <c:v>43595.145827719905</c:v>
                </c:pt>
                <c:pt idx="18879">
                  <c:v>43595.156244386577</c:v>
                </c:pt>
                <c:pt idx="18880">
                  <c:v>43595.166661053241</c:v>
                </c:pt>
                <c:pt idx="18881">
                  <c:v>43595.177077719905</c:v>
                </c:pt>
                <c:pt idx="18882">
                  <c:v>43595.187494386577</c:v>
                </c:pt>
                <c:pt idx="18883">
                  <c:v>43595.197911053241</c:v>
                </c:pt>
                <c:pt idx="18884">
                  <c:v>43595.208327719905</c:v>
                </c:pt>
                <c:pt idx="18885">
                  <c:v>43595.218744386577</c:v>
                </c:pt>
                <c:pt idx="18886">
                  <c:v>43595.229161053241</c:v>
                </c:pt>
                <c:pt idx="18887">
                  <c:v>43595.239577719905</c:v>
                </c:pt>
                <c:pt idx="18888">
                  <c:v>43595.249994386577</c:v>
                </c:pt>
                <c:pt idx="18889">
                  <c:v>43595.260411053241</c:v>
                </c:pt>
                <c:pt idx="18890">
                  <c:v>43595.270827719905</c:v>
                </c:pt>
                <c:pt idx="18891">
                  <c:v>43595.281244386577</c:v>
                </c:pt>
                <c:pt idx="18892">
                  <c:v>43595.291661053241</c:v>
                </c:pt>
                <c:pt idx="18893">
                  <c:v>43595.302077719905</c:v>
                </c:pt>
                <c:pt idx="18894">
                  <c:v>43595.312494386577</c:v>
                </c:pt>
                <c:pt idx="18895">
                  <c:v>43595.322911053241</c:v>
                </c:pt>
                <c:pt idx="18896">
                  <c:v>43595.333327719905</c:v>
                </c:pt>
                <c:pt idx="18897">
                  <c:v>43595.343744386577</c:v>
                </c:pt>
                <c:pt idx="18898">
                  <c:v>43595.354161053241</c:v>
                </c:pt>
                <c:pt idx="18899">
                  <c:v>43595.364577719905</c:v>
                </c:pt>
                <c:pt idx="18900">
                  <c:v>43595.374994386577</c:v>
                </c:pt>
                <c:pt idx="18901">
                  <c:v>43595.385411053241</c:v>
                </c:pt>
                <c:pt idx="18902">
                  <c:v>43595.395827719905</c:v>
                </c:pt>
                <c:pt idx="18903">
                  <c:v>43595.406244386577</c:v>
                </c:pt>
                <c:pt idx="18904">
                  <c:v>43595.416661053241</c:v>
                </c:pt>
                <c:pt idx="18905">
                  <c:v>43595.427077719905</c:v>
                </c:pt>
                <c:pt idx="18906">
                  <c:v>43595.437494386577</c:v>
                </c:pt>
                <c:pt idx="18907">
                  <c:v>43595.447911053241</c:v>
                </c:pt>
                <c:pt idx="18908">
                  <c:v>43595.458327719905</c:v>
                </c:pt>
                <c:pt idx="18909">
                  <c:v>43595.468744386577</c:v>
                </c:pt>
                <c:pt idx="18910">
                  <c:v>43595.479161053241</c:v>
                </c:pt>
                <c:pt idx="18911">
                  <c:v>43595.489577719905</c:v>
                </c:pt>
                <c:pt idx="18912">
                  <c:v>43595.499994386577</c:v>
                </c:pt>
                <c:pt idx="18913">
                  <c:v>43595.510411053241</c:v>
                </c:pt>
                <c:pt idx="18914">
                  <c:v>43595.520827719905</c:v>
                </c:pt>
                <c:pt idx="18915">
                  <c:v>43595.531244386577</c:v>
                </c:pt>
                <c:pt idx="18916">
                  <c:v>43595.541661053241</c:v>
                </c:pt>
                <c:pt idx="18917">
                  <c:v>43595.552077719905</c:v>
                </c:pt>
                <c:pt idx="18918">
                  <c:v>43595.562494386577</c:v>
                </c:pt>
                <c:pt idx="18919">
                  <c:v>43595.572911053241</c:v>
                </c:pt>
                <c:pt idx="18920">
                  <c:v>43595.583327719905</c:v>
                </c:pt>
                <c:pt idx="18921">
                  <c:v>43595.593744386577</c:v>
                </c:pt>
                <c:pt idx="18922">
                  <c:v>43595.604161053241</c:v>
                </c:pt>
                <c:pt idx="18923">
                  <c:v>43595.614577719905</c:v>
                </c:pt>
                <c:pt idx="18924">
                  <c:v>43595.624994386577</c:v>
                </c:pt>
                <c:pt idx="18925">
                  <c:v>43595.635411053241</c:v>
                </c:pt>
                <c:pt idx="18926">
                  <c:v>43595.645827719905</c:v>
                </c:pt>
                <c:pt idx="18927">
                  <c:v>43595.656244386577</c:v>
                </c:pt>
                <c:pt idx="18928">
                  <c:v>43595.666661053241</c:v>
                </c:pt>
                <c:pt idx="18929">
                  <c:v>43595.677077719905</c:v>
                </c:pt>
                <c:pt idx="18930">
                  <c:v>43595.687494386577</c:v>
                </c:pt>
                <c:pt idx="18931">
                  <c:v>43595.697911053241</c:v>
                </c:pt>
                <c:pt idx="18932">
                  <c:v>43595.708327719905</c:v>
                </c:pt>
                <c:pt idx="18933">
                  <c:v>43595.718744386577</c:v>
                </c:pt>
                <c:pt idx="18934">
                  <c:v>43595.729161053241</c:v>
                </c:pt>
                <c:pt idx="18935">
                  <c:v>43595.739577719905</c:v>
                </c:pt>
                <c:pt idx="18936">
                  <c:v>43595.749994386577</c:v>
                </c:pt>
                <c:pt idx="18937">
                  <c:v>43595.760411053241</c:v>
                </c:pt>
                <c:pt idx="18938">
                  <c:v>43595.770827719905</c:v>
                </c:pt>
                <c:pt idx="18939">
                  <c:v>43595.781244386577</c:v>
                </c:pt>
                <c:pt idx="18940">
                  <c:v>43595.791661053241</c:v>
                </c:pt>
                <c:pt idx="18941">
                  <c:v>43595.802077719905</c:v>
                </c:pt>
                <c:pt idx="18942">
                  <c:v>43595.812494386577</c:v>
                </c:pt>
                <c:pt idx="18943">
                  <c:v>43595.822911053241</c:v>
                </c:pt>
                <c:pt idx="18944">
                  <c:v>43595.833327719905</c:v>
                </c:pt>
                <c:pt idx="18945">
                  <c:v>43595.843744386577</c:v>
                </c:pt>
                <c:pt idx="18946">
                  <c:v>43595.854161053241</c:v>
                </c:pt>
                <c:pt idx="18947">
                  <c:v>43595.864577719905</c:v>
                </c:pt>
                <c:pt idx="18948">
                  <c:v>43595.874994386577</c:v>
                </c:pt>
                <c:pt idx="18949">
                  <c:v>43595.885411053241</c:v>
                </c:pt>
                <c:pt idx="18950">
                  <c:v>43595.895827719905</c:v>
                </c:pt>
                <c:pt idx="18951">
                  <c:v>43595.906244386577</c:v>
                </c:pt>
                <c:pt idx="18952">
                  <c:v>43595.916661053241</c:v>
                </c:pt>
                <c:pt idx="18953">
                  <c:v>43595.927077719905</c:v>
                </c:pt>
                <c:pt idx="18954">
                  <c:v>43595.937494386577</c:v>
                </c:pt>
                <c:pt idx="18955">
                  <c:v>43595.947911053241</c:v>
                </c:pt>
                <c:pt idx="18956">
                  <c:v>43595.958327719905</c:v>
                </c:pt>
                <c:pt idx="18957">
                  <c:v>43595.968744386577</c:v>
                </c:pt>
                <c:pt idx="18958">
                  <c:v>43595.979161053241</c:v>
                </c:pt>
                <c:pt idx="18959">
                  <c:v>43595.989577719905</c:v>
                </c:pt>
                <c:pt idx="18960">
                  <c:v>43595.999994386577</c:v>
                </c:pt>
                <c:pt idx="18961">
                  <c:v>43596.010411053241</c:v>
                </c:pt>
                <c:pt idx="18962">
                  <c:v>43596.020827719905</c:v>
                </c:pt>
                <c:pt idx="18963">
                  <c:v>43596.031244386577</c:v>
                </c:pt>
                <c:pt idx="18964">
                  <c:v>43596.041661053241</c:v>
                </c:pt>
                <c:pt idx="18965">
                  <c:v>43596.052077719905</c:v>
                </c:pt>
                <c:pt idx="18966">
                  <c:v>43596.062494386577</c:v>
                </c:pt>
                <c:pt idx="18967">
                  <c:v>43596.072911053241</c:v>
                </c:pt>
                <c:pt idx="18968">
                  <c:v>43596.083327719905</c:v>
                </c:pt>
                <c:pt idx="18969">
                  <c:v>43596.093744386577</c:v>
                </c:pt>
                <c:pt idx="18970">
                  <c:v>43596.104161053241</c:v>
                </c:pt>
                <c:pt idx="18971">
                  <c:v>43596.114577719905</c:v>
                </c:pt>
                <c:pt idx="18972">
                  <c:v>43596.124994386577</c:v>
                </c:pt>
                <c:pt idx="18973">
                  <c:v>43596.135411053241</c:v>
                </c:pt>
                <c:pt idx="18974">
                  <c:v>43596.145827719905</c:v>
                </c:pt>
                <c:pt idx="18975">
                  <c:v>43596.156244386577</c:v>
                </c:pt>
                <c:pt idx="18976">
                  <c:v>43596.166661053241</c:v>
                </c:pt>
                <c:pt idx="18977">
                  <c:v>43596.177077719905</c:v>
                </c:pt>
                <c:pt idx="18978">
                  <c:v>43596.187494386577</c:v>
                </c:pt>
                <c:pt idx="18979">
                  <c:v>43596.197911053241</c:v>
                </c:pt>
                <c:pt idx="18980">
                  <c:v>43596.208327719905</c:v>
                </c:pt>
                <c:pt idx="18981">
                  <c:v>43596.218744386577</c:v>
                </c:pt>
                <c:pt idx="18982">
                  <c:v>43596.229161053241</c:v>
                </c:pt>
                <c:pt idx="18983">
                  <c:v>43596.239577719905</c:v>
                </c:pt>
                <c:pt idx="18984">
                  <c:v>43596.249994386577</c:v>
                </c:pt>
                <c:pt idx="18985">
                  <c:v>43596.260411053241</c:v>
                </c:pt>
                <c:pt idx="18986">
                  <c:v>43596.270827719905</c:v>
                </c:pt>
                <c:pt idx="18987">
                  <c:v>43596.281244386577</c:v>
                </c:pt>
                <c:pt idx="18988">
                  <c:v>43596.291661053241</c:v>
                </c:pt>
                <c:pt idx="18989">
                  <c:v>43596.302077719905</c:v>
                </c:pt>
                <c:pt idx="18990">
                  <c:v>43596.312494386577</c:v>
                </c:pt>
                <c:pt idx="18991">
                  <c:v>43596.322911053241</c:v>
                </c:pt>
                <c:pt idx="18992">
                  <c:v>43596.333327719905</c:v>
                </c:pt>
                <c:pt idx="18993">
                  <c:v>43596.343744386577</c:v>
                </c:pt>
                <c:pt idx="18994">
                  <c:v>43596.354161053241</c:v>
                </c:pt>
                <c:pt idx="18995">
                  <c:v>43596.364577719905</c:v>
                </c:pt>
                <c:pt idx="18996">
                  <c:v>43596.374994386577</c:v>
                </c:pt>
                <c:pt idx="18997">
                  <c:v>43596.385411053241</c:v>
                </c:pt>
                <c:pt idx="18998">
                  <c:v>43596.395827719905</c:v>
                </c:pt>
                <c:pt idx="18999">
                  <c:v>43596.406244386577</c:v>
                </c:pt>
                <c:pt idx="19000">
                  <c:v>43596.416661053241</c:v>
                </c:pt>
                <c:pt idx="19001">
                  <c:v>43596.427077719905</c:v>
                </c:pt>
                <c:pt idx="19002">
                  <c:v>43596.437494386577</c:v>
                </c:pt>
                <c:pt idx="19003">
                  <c:v>43596.447911053241</c:v>
                </c:pt>
                <c:pt idx="19004">
                  <c:v>43596.458327719905</c:v>
                </c:pt>
                <c:pt idx="19005">
                  <c:v>43596.468744386577</c:v>
                </c:pt>
                <c:pt idx="19006">
                  <c:v>43596.479161053241</c:v>
                </c:pt>
                <c:pt idx="19007">
                  <c:v>43596.489577719905</c:v>
                </c:pt>
                <c:pt idx="19008">
                  <c:v>43596.499994386577</c:v>
                </c:pt>
                <c:pt idx="19009">
                  <c:v>43596.510411053241</c:v>
                </c:pt>
                <c:pt idx="19010">
                  <c:v>43596.520827719905</c:v>
                </c:pt>
                <c:pt idx="19011">
                  <c:v>43596.531244386577</c:v>
                </c:pt>
                <c:pt idx="19012">
                  <c:v>43596.541661053241</c:v>
                </c:pt>
                <c:pt idx="19013">
                  <c:v>43596.552077719905</c:v>
                </c:pt>
                <c:pt idx="19014">
                  <c:v>43596.562494386577</c:v>
                </c:pt>
                <c:pt idx="19015">
                  <c:v>43596.572911053241</c:v>
                </c:pt>
                <c:pt idx="19016">
                  <c:v>43596.583327719905</c:v>
                </c:pt>
                <c:pt idx="19017">
                  <c:v>43596.593744386577</c:v>
                </c:pt>
                <c:pt idx="19018">
                  <c:v>43596.604161053241</c:v>
                </c:pt>
                <c:pt idx="19019">
                  <c:v>43596.614577719905</c:v>
                </c:pt>
                <c:pt idx="19020">
                  <c:v>43596.624994386577</c:v>
                </c:pt>
                <c:pt idx="19021">
                  <c:v>43596.635411053241</c:v>
                </c:pt>
                <c:pt idx="19022">
                  <c:v>43596.645827719905</c:v>
                </c:pt>
                <c:pt idx="19023">
                  <c:v>43596.656244386577</c:v>
                </c:pt>
                <c:pt idx="19024">
                  <c:v>43596.666661053241</c:v>
                </c:pt>
                <c:pt idx="19025">
                  <c:v>43596.677077719905</c:v>
                </c:pt>
                <c:pt idx="19026">
                  <c:v>43596.687494386577</c:v>
                </c:pt>
                <c:pt idx="19027">
                  <c:v>43596.697911053241</c:v>
                </c:pt>
                <c:pt idx="19028">
                  <c:v>43596.708327719905</c:v>
                </c:pt>
                <c:pt idx="19029">
                  <c:v>43596.718744386577</c:v>
                </c:pt>
                <c:pt idx="19030">
                  <c:v>43596.729161053241</c:v>
                </c:pt>
                <c:pt idx="19031">
                  <c:v>43596.739577719905</c:v>
                </c:pt>
                <c:pt idx="19032">
                  <c:v>43596.749994386577</c:v>
                </c:pt>
                <c:pt idx="19033">
                  <c:v>43596.760411053241</c:v>
                </c:pt>
                <c:pt idx="19034">
                  <c:v>43596.770827719905</c:v>
                </c:pt>
                <c:pt idx="19035">
                  <c:v>43596.781244386577</c:v>
                </c:pt>
                <c:pt idx="19036">
                  <c:v>43596.791661053241</c:v>
                </c:pt>
                <c:pt idx="19037">
                  <c:v>43596.802077719905</c:v>
                </c:pt>
                <c:pt idx="19038">
                  <c:v>43596.812494386577</c:v>
                </c:pt>
                <c:pt idx="19039">
                  <c:v>43596.822911053241</c:v>
                </c:pt>
                <c:pt idx="19040">
                  <c:v>43596.833327719905</c:v>
                </c:pt>
                <c:pt idx="19041">
                  <c:v>43596.843744386577</c:v>
                </c:pt>
                <c:pt idx="19042">
                  <c:v>43596.854161053241</c:v>
                </c:pt>
                <c:pt idx="19043">
                  <c:v>43596.864577719905</c:v>
                </c:pt>
                <c:pt idx="19044">
                  <c:v>43596.874994386577</c:v>
                </c:pt>
                <c:pt idx="19045">
                  <c:v>43596.885411053241</c:v>
                </c:pt>
                <c:pt idx="19046">
                  <c:v>43596.895827719905</c:v>
                </c:pt>
                <c:pt idx="19047">
                  <c:v>43596.906244386577</c:v>
                </c:pt>
                <c:pt idx="19048">
                  <c:v>43596.916661053241</c:v>
                </c:pt>
                <c:pt idx="19049">
                  <c:v>43596.927077719905</c:v>
                </c:pt>
                <c:pt idx="19050">
                  <c:v>43596.937494386577</c:v>
                </c:pt>
                <c:pt idx="19051">
                  <c:v>43596.947911053241</c:v>
                </c:pt>
                <c:pt idx="19052">
                  <c:v>43596.958327719905</c:v>
                </c:pt>
                <c:pt idx="19053">
                  <c:v>43596.968744386577</c:v>
                </c:pt>
                <c:pt idx="19054">
                  <c:v>43596.979161053241</c:v>
                </c:pt>
                <c:pt idx="19055">
                  <c:v>43596.989577719905</c:v>
                </c:pt>
                <c:pt idx="19056">
                  <c:v>43596.999994386577</c:v>
                </c:pt>
                <c:pt idx="19057">
                  <c:v>43597.010411053241</c:v>
                </c:pt>
                <c:pt idx="19058">
                  <c:v>43597.020827719905</c:v>
                </c:pt>
                <c:pt idx="19059">
                  <c:v>43597.031244386577</c:v>
                </c:pt>
                <c:pt idx="19060">
                  <c:v>43597.041661053241</c:v>
                </c:pt>
                <c:pt idx="19061">
                  <c:v>43597.052077719905</c:v>
                </c:pt>
                <c:pt idx="19062">
                  <c:v>43597.062494386577</c:v>
                </c:pt>
                <c:pt idx="19063">
                  <c:v>43597.072911053241</c:v>
                </c:pt>
                <c:pt idx="19064">
                  <c:v>43597.083327719905</c:v>
                </c:pt>
                <c:pt idx="19065">
                  <c:v>43597.093744386577</c:v>
                </c:pt>
                <c:pt idx="19066">
                  <c:v>43597.104161053241</c:v>
                </c:pt>
                <c:pt idx="19067">
                  <c:v>43597.114577719905</c:v>
                </c:pt>
                <c:pt idx="19068">
                  <c:v>43597.124994386577</c:v>
                </c:pt>
                <c:pt idx="19069">
                  <c:v>43597.135411053241</c:v>
                </c:pt>
                <c:pt idx="19070">
                  <c:v>43597.145827719905</c:v>
                </c:pt>
                <c:pt idx="19071">
                  <c:v>43597.156244386577</c:v>
                </c:pt>
                <c:pt idx="19072">
                  <c:v>43597.166661053241</c:v>
                </c:pt>
                <c:pt idx="19073">
                  <c:v>43597.177077719905</c:v>
                </c:pt>
                <c:pt idx="19074">
                  <c:v>43597.187494386577</c:v>
                </c:pt>
                <c:pt idx="19075">
                  <c:v>43597.197911053241</c:v>
                </c:pt>
                <c:pt idx="19076">
                  <c:v>43597.208327719905</c:v>
                </c:pt>
                <c:pt idx="19077">
                  <c:v>43597.218744386577</c:v>
                </c:pt>
                <c:pt idx="19078">
                  <c:v>43597.229161053241</c:v>
                </c:pt>
                <c:pt idx="19079">
                  <c:v>43597.239577719905</c:v>
                </c:pt>
                <c:pt idx="19080">
                  <c:v>43597.249994386577</c:v>
                </c:pt>
                <c:pt idx="19081">
                  <c:v>43597.260411053241</c:v>
                </c:pt>
                <c:pt idx="19082">
                  <c:v>43597.270827719905</c:v>
                </c:pt>
                <c:pt idx="19083">
                  <c:v>43597.281244386577</c:v>
                </c:pt>
                <c:pt idx="19084">
                  <c:v>43597.291661053241</c:v>
                </c:pt>
                <c:pt idx="19085">
                  <c:v>43597.302077719905</c:v>
                </c:pt>
                <c:pt idx="19086">
                  <c:v>43597.312494386577</c:v>
                </c:pt>
                <c:pt idx="19087">
                  <c:v>43597.322911053241</c:v>
                </c:pt>
                <c:pt idx="19088">
                  <c:v>43597.333327719905</c:v>
                </c:pt>
                <c:pt idx="19089">
                  <c:v>43597.343744386577</c:v>
                </c:pt>
                <c:pt idx="19090">
                  <c:v>43597.354161053241</c:v>
                </c:pt>
                <c:pt idx="19091">
                  <c:v>43597.364577719905</c:v>
                </c:pt>
                <c:pt idx="19092">
                  <c:v>43597.374994386577</c:v>
                </c:pt>
                <c:pt idx="19093">
                  <c:v>43597.385411053241</c:v>
                </c:pt>
                <c:pt idx="19094">
                  <c:v>43597.395827719905</c:v>
                </c:pt>
                <c:pt idx="19095">
                  <c:v>43597.406244386577</c:v>
                </c:pt>
                <c:pt idx="19096">
                  <c:v>43597.416661053241</c:v>
                </c:pt>
                <c:pt idx="19097">
                  <c:v>43597.427077719905</c:v>
                </c:pt>
                <c:pt idx="19098">
                  <c:v>43597.437494386577</c:v>
                </c:pt>
                <c:pt idx="19099">
                  <c:v>43597.447911053241</c:v>
                </c:pt>
                <c:pt idx="19100">
                  <c:v>43597.458327719905</c:v>
                </c:pt>
                <c:pt idx="19101">
                  <c:v>43597.468744386577</c:v>
                </c:pt>
                <c:pt idx="19102">
                  <c:v>43597.479161053241</c:v>
                </c:pt>
                <c:pt idx="19103">
                  <c:v>43597.489577719905</c:v>
                </c:pt>
                <c:pt idx="19104">
                  <c:v>43597.499994386577</c:v>
                </c:pt>
                <c:pt idx="19105">
                  <c:v>43597.510411053241</c:v>
                </c:pt>
                <c:pt idx="19106">
                  <c:v>43597.520827719905</c:v>
                </c:pt>
                <c:pt idx="19107">
                  <c:v>43597.531244386577</c:v>
                </c:pt>
                <c:pt idx="19108">
                  <c:v>43597.541661053241</c:v>
                </c:pt>
                <c:pt idx="19109">
                  <c:v>43597.552077719905</c:v>
                </c:pt>
                <c:pt idx="19110">
                  <c:v>43597.562494386577</c:v>
                </c:pt>
                <c:pt idx="19111">
                  <c:v>43597.572911053241</c:v>
                </c:pt>
                <c:pt idx="19112">
                  <c:v>43597.583327719905</c:v>
                </c:pt>
                <c:pt idx="19113">
                  <c:v>43597.593744386577</c:v>
                </c:pt>
                <c:pt idx="19114">
                  <c:v>43597.604161053241</c:v>
                </c:pt>
                <c:pt idx="19115">
                  <c:v>43597.614577719905</c:v>
                </c:pt>
                <c:pt idx="19116">
                  <c:v>43597.624994386577</c:v>
                </c:pt>
                <c:pt idx="19117">
                  <c:v>43597.635411053241</c:v>
                </c:pt>
                <c:pt idx="19118">
                  <c:v>43597.645827719905</c:v>
                </c:pt>
                <c:pt idx="19119">
                  <c:v>43597.656244386577</c:v>
                </c:pt>
                <c:pt idx="19120">
                  <c:v>43597.666661053241</c:v>
                </c:pt>
                <c:pt idx="19121">
                  <c:v>43597.677077719905</c:v>
                </c:pt>
                <c:pt idx="19122">
                  <c:v>43597.687494386577</c:v>
                </c:pt>
                <c:pt idx="19123">
                  <c:v>43597.697911053241</c:v>
                </c:pt>
                <c:pt idx="19124">
                  <c:v>43597.708327719905</c:v>
                </c:pt>
                <c:pt idx="19125">
                  <c:v>43597.718744386577</c:v>
                </c:pt>
                <c:pt idx="19126">
                  <c:v>43597.729161053241</c:v>
                </c:pt>
                <c:pt idx="19127">
                  <c:v>43597.739577719905</c:v>
                </c:pt>
                <c:pt idx="19128">
                  <c:v>43597.749994386577</c:v>
                </c:pt>
                <c:pt idx="19129">
                  <c:v>43597.760411053241</c:v>
                </c:pt>
                <c:pt idx="19130">
                  <c:v>43597.770827719905</c:v>
                </c:pt>
                <c:pt idx="19131">
                  <c:v>43597.781244386577</c:v>
                </c:pt>
                <c:pt idx="19132">
                  <c:v>43597.791661053241</c:v>
                </c:pt>
                <c:pt idx="19133">
                  <c:v>43597.802077719905</c:v>
                </c:pt>
                <c:pt idx="19134">
                  <c:v>43597.812494386577</c:v>
                </c:pt>
                <c:pt idx="19135">
                  <c:v>43597.822911053241</c:v>
                </c:pt>
                <c:pt idx="19136">
                  <c:v>43597.833327719905</c:v>
                </c:pt>
                <c:pt idx="19137">
                  <c:v>43597.843744386577</c:v>
                </c:pt>
                <c:pt idx="19138">
                  <c:v>43597.854161053241</c:v>
                </c:pt>
                <c:pt idx="19139">
                  <c:v>43597.864577719905</c:v>
                </c:pt>
                <c:pt idx="19140">
                  <c:v>43597.874994386577</c:v>
                </c:pt>
                <c:pt idx="19141">
                  <c:v>43597.885411053241</c:v>
                </c:pt>
                <c:pt idx="19142">
                  <c:v>43597.895827719905</c:v>
                </c:pt>
                <c:pt idx="19143">
                  <c:v>43597.906244386577</c:v>
                </c:pt>
                <c:pt idx="19144">
                  <c:v>43597.916661053241</c:v>
                </c:pt>
                <c:pt idx="19145">
                  <c:v>43597.927077719905</c:v>
                </c:pt>
                <c:pt idx="19146">
                  <c:v>43597.937494386577</c:v>
                </c:pt>
                <c:pt idx="19147">
                  <c:v>43597.947911053241</c:v>
                </c:pt>
                <c:pt idx="19148">
                  <c:v>43597.958327719905</c:v>
                </c:pt>
                <c:pt idx="19149">
                  <c:v>43597.968744386577</c:v>
                </c:pt>
                <c:pt idx="19150">
                  <c:v>43597.979161053241</c:v>
                </c:pt>
                <c:pt idx="19151">
                  <c:v>43597.989577719905</c:v>
                </c:pt>
                <c:pt idx="19152">
                  <c:v>43597.999994386577</c:v>
                </c:pt>
                <c:pt idx="19153">
                  <c:v>43598.010411053241</c:v>
                </c:pt>
                <c:pt idx="19154">
                  <c:v>43598.020827719905</c:v>
                </c:pt>
                <c:pt idx="19155">
                  <c:v>43598.031244386577</c:v>
                </c:pt>
                <c:pt idx="19156">
                  <c:v>43598.041661053241</c:v>
                </c:pt>
                <c:pt idx="19157">
                  <c:v>43598.052077719905</c:v>
                </c:pt>
                <c:pt idx="19158">
                  <c:v>43598.062494386577</c:v>
                </c:pt>
                <c:pt idx="19159">
                  <c:v>43598.072911053241</c:v>
                </c:pt>
                <c:pt idx="19160">
                  <c:v>43598.083327719905</c:v>
                </c:pt>
                <c:pt idx="19161">
                  <c:v>43598.093744386577</c:v>
                </c:pt>
                <c:pt idx="19162">
                  <c:v>43598.104161053241</c:v>
                </c:pt>
                <c:pt idx="19163">
                  <c:v>43598.114577719905</c:v>
                </c:pt>
                <c:pt idx="19164">
                  <c:v>43598.124994386577</c:v>
                </c:pt>
                <c:pt idx="19165">
                  <c:v>43598.135411053241</c:v>
                </c:pt>
                <c:pt idx="19166">
                  <c:v>43598.145827719905</c:v>
                </c:pt>
                <c:pt idx="19167">
                  <c:v>43598.156244386577</c:v>
                </c:pt>
                <c:pt idx="19168">
                  <c:v>43598.166661053241</c:v>
                </c:pt>
                <c:pt idx="19169">
                  <c:v>43598.177077719905</c:v>
                </c:pt>
                <c:pt idx="19170">
                  <c:v>43598.187494386577</c:v>
                </c:pt>
                <c:pt idx="19171">
                  <c:v>43598.197911053241</c:v>
                </c:pt>
                <c:pt idx="19172">
                  <c:v>43598.208327719905</c:v>
                </c:pt>
                <c:pt idx="19173">
                  <c:v>43598.218744386577</c:v>
                </c:pt>
                <c:pt idx="19174">
                  <c:v>43598.229161053241</c:v>
                </c:pt>
                <c:pt idx="19175">
                  <c:v>43598.239577719905</c:v>
                </c:pt>
                <c:pt idx="19176">
                  <c:v>43598.249994386577</c:v>
                </c:pt>
                <c:pt idx="19177">
                  <c:v>43598.260411053241</c:v>
                </c:pt>
                <c:pt idx="19178">
                  <c:v>43598.270827719905</c:v>
                </c:pt>
                <c:pt idx="19179">
                  <c:v>43598.281244386577</c:v>
                </c:pt>
                <c:pt idx="19180">
                  <c:v>43598.291661053241</c:v>
                </c:pt>
                <c:pt idx="19181">
                  <c:v>43598.302077719905</c:v>
                </c:pt>
                <c:pt idx="19182">
                  <c:v>43598.312494386577</c:v>
                </c:pt>
                <c:pt idx="19183">
                  <c:v>43598.322911053241</c:v>
                </c:pt>
                <c:pt idx="19184">
                  <c:v>43598.333327719905</c:v>
                </c:pt>
                <c:pt idx="19185">
                  <c:v>43598.343744386577</c:v>
                </c:pt>
                <c:pt idx="19186">
                  <c:v>43598.354161053241</c:v>
                </c:pt>
                <c:pt idx="19187">
                  <c:v>43598.364577719905</c:v>
                </c:pt>
                <c:pt idx="19188">
                  <c:v>43598.374994386577</c:v>
                </c:pt>
                <c:pt idx="19189">
                  <c:v>43598.385411053241</c:v>
                </c:pt>
                <c:pt idx="19190">
                  <c:v>43598.395827719905</c:v>
                </c:pt>
                <c:pt idx="19191">
                  <c:v>43598.406244386577</c:v>
                </c:pt>
                <c:pt idx="19192">
                  <c:v>43598.416661053241</c:v>
                </c:pt>
                <c:pt idx="19193">
                  <c:v>43598.427077719905</c:v>
                </c:pt>
                <c:pt idx="19194">
                  <c:v>43598.437494386577</c:v>
                </c:pt>
                <c:pt idx="19195">
                  <c:v>43598.447911053241</c:v>
                </c:pt>
                <c:pt idx="19196">
                  <c:v>43598.458327719905</c:v>
                </c:pt>
                <c:pt idx="19197">
                  <c:v>43598.468744386577</c:v>
                </c:pt>
                <c:pt idx="19198">
                  <c:v>43598.479161053241</c:v>
                </c:pt>
                <c:pt idx="19199">
                  <c:v>43598.489577719905</c:v>
                </c:pt>
                <c:pt idx="19200">
                  <c:v>43598.499994386577</c:v>
                </c:pt>
                <c:pt idx="19201">
                  <c:v>43598.510411053241</c:v>
                </c:pt>
                <c:pt idx="19202">
                  <c:v>43598.520827719905</c:v>
                </c:pt>
                <c:pt idx="19203">
                  <c:v>43598.531244386577</c:v>
                </c:pt>
                <c:pt idx="19204">
                  <c:v>43598.541661053241</c:v>
                </c:pt>
                <c:pt idx="19205">
                  <c:v>43598.552077719905</c:v>
                </c:pt>
                <c:pt idx="19206">
                  <c:v>43598.562494386577</c:v>
                </c:pt>
                <c:pt idx="19207">
                  <c:v>43598.572911053241</c:v>
                </c:pt>
                <c:pt idx="19208">
                  <c:v>43598.583327719905</c:v>
                </c:pt>
                <c:pt idx="19209">
                  <c:v>43598.593744386577</c:v>
                </c:pt>
                <c:pt idx="19210">
                  <c:v>43598.604161053241</c:v>
                </c:pt>
                <c:pt idx="19211">
                  <c:v>43598.614577719905</c:v>
                </c:pt>
                <c:pt idx="19212">
                  <c:v>43598.624994386577</c:v>
                </c:pt>
                <c:pt idx="19213">
                  <c:v>43598.635411053241</c:v>
                </c:pt>
                <c:pt idx="19214">
                  <c:v>43598.645827719905</c:v>
                </c:pt>
                <c:pt idx="19215">
                  <c:v>43598.656244386577</c:v>
                </c:pt>
                <c:pt idx="19216">
                  <c:v>43598.666661053241</c:v>
                </c:pt>
                <c:pt idx="19217">
                  <c:v>43598.677077719905</c:v>
                </c:pt>
                <c:pt idx="19218">
                  <c:v>43598.687494386577</c:v>
                </c:pt>
                <c:pt idx="19219">
                  <c:v>43598.697911053241</c:v>
                </c:pt>
                <c:pt idx="19220">
                  <c:v>43598.708327719905</c:v>
                </c:pt>
                <c:pt idx="19221">
                  <c:v>43598.718744386577</c:v>
                </c:pt>
                <c:pt idx="19222">
                  <c:v>43598.729161053241</c:v>
                </c:pt>
                <c:pt idx="19223">
                  <c:v>43598.739577719905</c:v>
                </c:pt>
                <c:pt idx="19224">
                  <c:v>43598.749994386577</c:v>
                </c:pt>
                <c:pt idx="19225">
                  <c:v>43598.760411053241</c:v>
                </c:pt>
                <c:pt idx="19226">
                  <c:v>43598.770827719905</c:v>
                </c:pt>
                <c:pt idx="19227">
                  <c:v>43598.781244386577</c:v>
                </c:pt>
                <c:pt idx="19228">
                  <c:v>43598.791661053241</c:v>
                </c:pt>
                <c:pt idx="19229">
                  <c:v>43598.802077719905</c:v>
                </c:pt>
                <c:pt idx="19230">
                  <c:v>43598.812494386577</c:v>
                </c:pt>
                <c:pt idx="19231">
                  <c:v>43598.822911053241</c:v>
                </c:pt>
                <c:pt idx="19232">
                  <c:v>43598.833327719905</c:v>
                </c:pt>
                <c:pt idx="19233">
                  <c:v>43598.843744386577</c:v>
                </c:pt>
                <c:pt idx="19234">
                  <c:v>43598.854161053241</c:v>
                </c:pt>
                <c:pt idx="19235">
                  <c:v>43598.864577719905</c:v>
                </c:pt>
                <c:pt idx="19236">
                  <c:v>43598.874994386577</c:v>
                </c:pt>
                <c:pt idx="19237">
                  <c:v>43598.885411053241</c:v>
                </c:pt>
                <c:pt idx="19238">
                  <c:v>43598.895827719905</c:v>
                </c:pt>
                <c:pt idx="19239">
                  <c:v>43598.906244386577</c:v>
                </c:pt>
                <c:pt idx="19240">
                  <c:v>43598.916661053241</c:v>
                </c:pt>
                <c:pt idx="19241">
                  <c:v>43598.927077719905</c:v>
                </c:pt>
                <c:pt idx="19242">
                  <c:v>43598.937494386577</c:v>
                </c:pt>
                <c:pt idx="19243">
                  <c:v>43598.947911053241</c:v>
                </c:pt>
                <c:pt idx="19244">
                  <c:v>43598.958327719905</c:v>
                </c:pt>
                <c:pt idx="19245">
                  <c:v>43598.968744386577</c:v>
                </c:pt>
                <c:pt idx="19246">
                  <c:v>43598.979161053241</c:v>
                </c:pt>
                <c:pt idx="19247">
                  <c:v>43598.989577719905</c:v>
                </c:pt>
                <c:pt idx="19248">
                  <c:v>43598.999994386577</c:v>
                </c:pt>
                <c:pt idx="19249">
                  <c:v>43599.010411053241</c:v>
                </c:pt>
                <c:pt idx="19250">
                  <c:v>43599.020827719905</c:v>
                </c:pt>
                <c:pt idx="19251">
                  <c:v>43599.031244386577</c:v>
                </c:pt>
                <c:pt idx="19252">
                  <c:v>43599.041661053241</c:v>
                </c:pt>
                <c:pt idx="19253">
                  <c:v>43599.052077719905</c:v>
                </c:pt>
                <c:pt idx="19254">
                  <c:v>43599.062494386577</c:v>
                </c:pt>
                <c:pt idx="19255">
                  <c:v>43599.072911053241</c:v>
                </c:pt>
                <c:pt idx="19256">
                  <c:v>43599.083327719905</c:v>
                </c:pt>
                <c:pt idx="19257">
                  <c:v>43599.093744386577</c:v>
                </c:pt>
                <c:pt idx="19258">
                  <c:v>43599.104161053241</c:v>
                </c:pt>
                <c:pt idx="19259">
                  <c:v>43599.114577719905</c:v>
                </c:pt>
                <c:pt idx="19260">
                  <c:v>43599.124994386577</c:v>
                </c:pt>
                <c:pt idx="19261">
                  <c:v>43599.135411053241</c:v>
                </c:pt>
                <c:pt idx="19262">
                  <c:v>43599.145827719905</c:v>
                </c:pt>
                <c:pt idx="19263">
                  <c:v>43599.156244386577</c:v>
                </c:pt>
                <c:pt idx="19264">
                  <c:v>43599.166661053241</c:v>
                </c:pt>
                <c:pt idx="19265">
                  <c:v>43599.177077719905</c:v>
                </c:pt>
                <c:pt idx="19266">
                  <c:v>43599.187494386577</c:v>
                </c:pt>
                <c:pt idx="19267">
                  <c:v>43599.197911053241</c:v>
                </c:pt>
                <c:pt idx="19268">
                  <c:v>43599.208327719905</c:v>
                </c:pt>
                <c:pt idx="19269">
                  <c:v>43599.218744386577</c:v>
                </c:pt>
                <c:pt idx="19270">
                  <c:v>43599.229161053241</c:v>
                </c:pt>
                <c:pt idx="19271">
                  <c:v>43599.239577719905</c:v>
                </c:pt>
                <c:pt idx="19272">
                  <c:v>43599.249994386577</c:v>
                </c:pt>
                <c:pt idx="19273">
                  <c:v>43599.260411053241</c:v>
                </c:pt>
                <c:pt idx="19274">
                  <c:v>43599.270827719905</c:v>
                </c:pt>
                <c:pt idx="19275">
                  <c:v>43599.281244386577</c:v>
                </c:pt>
                <c:pt idx="19276">
                  <c:v>43599.291661053241</c:v>
                </c:pt>
                <c:pt idx="19277">
                  <c:v>43599.302077719905</c:v>
                </c:pt>
                <c:pt idx="19278">
                  <c:v>43599.312494386577</c:v>
                </c:pt>
                <c:pt idx="19279">
                  <c:v>43599.322911053241</c:v>
                </c:pt>
                <c:pt idx="19280">
                  <c:v>43599.333327719905</c:v>
                </c:pt>
                <c:pt idx="19281">
                  <c:v>43599.343744386577</c:v>
                </c:pt>
                <c:pt idx="19282">
                  <c:v>43599.354161053241</c:v>
                </c:pt>
                <c:pt idx="19283">
                  <c:v>43599.364577719905</c:v>
                </c:pt>
                <c:pt idx="19284">
                  <c:v>43599.374994386577</c:v>
                </c:pt>
                <c:pt idx="19285">
                  <c:v>43599.385411053241</c:v>
                </c:pt>
                <c:pt idx="19286">
                  <c:v>43599.395827719905</c:v>
                </c:pt>
                <c:pt idx="19287">
                  <c:v>43599.406244386577</c:v>
                </c:pt>
                <c:pt idx="19288">
                  <c:v>43599.416661053241</c:v>
                </c:pt>
                <c:pt idx="19289">
                  <c:v>43599.427077719905</c:v>
                </c:pt>
                <c:pt idx="19290">
                  <c:v>43599.437494386577</c:v>
                </c:pt>
                <c:pt idx="19291">
                  <c:v>43599.447911053241</c:v>
                </c:pt>
                <c:pt idx="19292">
                  <c:v>43599.458327719905</c:v>
                </c:pt>
                <c:pt idx="19293">
                  <c:v>43599.468744386577</c:v>
                </c:pt>
                <c:pt idx="19294">
                  <c:v>43599.479161053241</c:v>
                </c:pt>
                <c:pt idx="19295">
                  <c:v>43599.489577719905</c:v>
                </c:pt>
                <c:pt idx="19296">
                  <c:v>43599.499994386577</c:v>
                </c:pt>
                <c:pt idx="19297">
                  <c:v>43599.510411053241</c:v>
                </c:pt>
                <c:pt idx="19298">
                  <c:v>43599.520827719905</c:v>
                </c:pt>
                <c:pt idx="19299">
                  <c:v>43599.531244386577</c:v>
                </c:pt>
                <c:pt idx="19300">
                  <c:v>43599.541661053241</c:v>
                </c:pt>
                <c:pt idx="19301">
                  <c:v>43599.552077719905</c:v>
                </c:pt>
                <c:pt idx="19302">
                  <c:v>43599.562494386577</c:v>
                </c:pt>
                <c:pt idx="19303">
                  <c:v>43599.572911053241</c:v>
                </c:pt>
                <c:pt idx="19304">
                  <c:v>43599.583327719905</c:v>
                </c:pt>
                <c:pt idx="19305">
                  <c:v>43599.593744386577</c:v>
                </c:pt>
                <c:pt idx="19306">
                  <c:v>43599.604161053241</c:v>
                </c:pt>
                <c:pt idx="19307">
                  <c:v>43599.614577719905</c:v>
                </c:pt>
                <c:pt idx="19308">
                  <c:v>43599.624994386577</c:v>
                </c:pt>
                <c:pt idx="19309">
                  <c:v>43599.635411053241</c:v>
                </c:pt>
                <c:pt idx="19310">
                  <c:v>43599.645827719905</c:v>
                </c:pt>
                <c:pt idx="19311">
                  <c:v>43599.656244386577</c:v>
                </c:pt>
                <c:pt idx="19312">
                  <c:v>43599.666661053241</c:v>
                </c:pt>
                <c:pt idx="19313">
                  <c:v>43599.677077719905</c:v>
                </c:pt>
                <c:pt idx="19314">
                  <c:v>43599.687494386577</c:v>
                </c:pt>
                <c:pt idx="19315">
                  <c:v>43599.697911053241</c:v>
                </c:pt>
                <c:pt idx="19316">
                  <c:v>43599.708327719905</c:v>
                </c:pt>
                <c:pt idx="19317">
                  <c:v>43599.718744386577</c:v>
                </c:pt>
                <c:pt idx="19318">
                  <c:v>43599.729161053241</c:v>
                </c:pt>
                <c:pt idx="19319">
                  <c:v>43599.739577719905</c:v>
                </c:pt>
                <c:pt idx="19320">
                  <c:v>43599.749994386577</c:v>
                </c:pt>
                <c:pt idx="19321">
                  <c:v>43599.760411053241</c:v>
                </c:pt>
                <c:pt idx="19322">
                  <c:v>43599.770827719905</c:v>
                </c:pt>
                <c:pt idx="19323">
                  <c:v>43599.781244386577</c:v>
                </c:pt>
                <c:pt idx="19324">
                  <c:v>43599.791661053241</c:v>
                </c:pt>
                <c:pt idx="19325">
                  <c:v>43599.802077719905</c:v>
                </c:pt>
                <c:pt idx="19326">
                  <c:v>43599.812494386577</c:v>
                </c:pt>
                <c:pt idx="19327">
                  <c:v>43599.822911053241</c:v>
                </c:pt>
                <c:pt idx="19328">
                  <c:v>43599.833327719905</c:v>
                </c:pt>
                <c:pt idx="19329">
                  <c:v>43599.843744386577</c:v>
                </c:pt>
                <c:pt idx="19330">
                  <c:v>43599.854161053241</c:v>
                </c:pt>
                <c:pt idx="19331">
                  <c:v>43599.864577719905</c:v>
                </c:pt>
                <c:pt idx="19332">
                  <c:v>43599.874994386577</c:v>
                </c:pt>
                <c:pt idx="19333">
                  <c:v>43599.885411053241</c:v>
                </c:pt>
                <c:pt idx="19334">
                  <c:v>43599.895827719905</c:v>
                </c:pt>
                <c:pt idx="19335">
                  <c:v>43599.906244386577</c:v>
                </c:pt>
                <c:pt idx="19336">
                  <c:v>43599.916661053241</c:v>
                </c:pt>
                <c:pt idx="19337">
                  <c:v>43599.927077719905</c:v>
                </c:pt>
                <c:pt idx="19338">
                  <c:v>43599.937494386577</c:v>
                </c:pt>
                <c:pt idx="19339">
                  <c:v>43599.947911053241</c:v>
                </c:pt>
                <c:pt idx="19340">
                  <c:v>43599.958327719905</c:v>
                </c:pt>
                <c:pt idx="19341">
                  <c:v>43599.968744386577</c:v>
                </c:pt>
                <c:pt idx="19342">
                  <c:v>43599.979161053241</c:v>
                </c:pt>
                <c:pt idx="19343">
                  <c:v>43599.989577719905</c:v>
                </c:pt>
                <c:pt idx="19344">
                  <c:v>43599.999994386577</c:v>
                </c:pt>
                <c:pt idx="19345">
                  <c:v>43600.010411053241</c:v>
                </c:pt>
                <c:pt idx="19346">
                  <c:v>43600.020827719905</c:v>
                </c:pt>
                <c:pt idx="19347">
                  <c:v>43600.031244386577</c:v>
                </c:pt>
                <c:pt idx="19348">
                  <c:v>43600.041661053241</c:v>
                </c:pt>
                <c:pt idx="19349">
                  <c:v>43600.052077719905</c:v>
                </c:pt>
                <c:pt idx="19350">
                  <c:v>43600.062494386577</c:v>
                </c:pt>
                <c:pt idx="19351">
                  <c:v>43600.072911053241</c:v>
                </c:pt>
                <c:pt idx="19352">
                  <c:v>43600.083327719905</c:v>
                </c:pt>
                <c:pt idx="19353">
                  <c:v>43600.093744386577</c:v>
                </c:pt>
                <c:pt idx="19354">
                  <c:v>43600.104161053241</c:v>
                </c:pt>
                <c:pt idx="19355">
                  <c:v>43600.114577719905</c:v>
                </c:pt>
                <c:pt idx="19356">
                  <c:v>43600.124994386577</c:v>
                </c:pt>
                <c:pt idx="19357">
                  <c:v>43600.135411053241</c:v>
                </c:pt>
                <c:pt idx="19358">
                  <c:v>43600.145827719905</c:v>
                </c:pt>
                <c:pt idx="19359">
                  <c:v>43600.156244386577</c:v>
                </c:pt>
                <c:pt idx="19360">
                  <c:v>43600.166661053241</c:v>
                </c:pt>
                <c:pt idx="19361">
                  <c:v>43600.177077719905</c:v>
                </c:pt>
                <c:pt idx="19362">
                  <c:v>43600.187494386577</c:v>
                </c:pt>
                <c:pt idx="19363">
                  <c:v>43600.197911053241</c:v>
                </c:pt>
                <c:pt idx="19364">
                  <c:v>43600.208327719905</c:v>
                </c:pt>
                <c:pt idx="19365">
                  <c:v>43600.218744386577</c:v>
                </c:pt>
                <c:pt idx="19366">
                  <c:v>43600.229161053241</c:v>
                </c:pt>
                <c:pt idx="19367">
                  <c:v>43600.239577719905</c:v>
                </c:pt>
                <c:pt idx="19368">
                  <c:v>43600.249994386577</c:v>
                </c:pt>
                <c:pt idx="19369">
                  <c:v>43600.260411053241</c:v>
                </c:pt>
                <c:pt idx="19370">
                  <c:v>43600.270827719905</c:v>
                </c:pt>
                <c:pt idx="19371">
                  <c:v>43600.281244386577</c:v>
                </c:pt>
                <c:pt idx="19372">
                  <c:v>43600.291661053241</c:v>
                </c:pt>
                <c:pt idx="19373">
                  <c:v>43600.302077719905</c:v>
                </c:pt>
                <c:pt idx="19374">
                  <c:v>43600.312494386577</c:v>
                </c:pt>
                <c:pt idx="19375">
                  <c:v>43600.322911053241</c:v>
                </c:pt>
                <c:pt idx="19376">
                  <c:v>43600.333327719905</c:v>
                </c:pt>
                <c:pt idx="19377">
                  <c:v>43600.343744386577</c:v>
                </c:pt>
                <c:pt idx="19378">
                  <c:v>43600.354161053241</c:v>
                </c:pt>
                <c:pt idx="19379">
                  <c:v>43600.364577719905</c:v>
                </c:pt>
                <c:pt idx="19380">
                  <c:v>43600.374994386577</c:v>
                </c:pt>
                <c:pt idx="19381">
                  <c:v>43600.385411053241</c:v>
                </c:pt>
                <c:pt idx="19382">
                  <c:v>43600.395827719905</c:v>
                </c:pt>
                <c:pt idx="19383">
                  <c:v>43600.406244386577</c:v>
                </c:pt>
                <c:pt idx="19384">
                  <c:v>43600.416661053241</c:v>
                </c:pt>
                <c:pt idx="19385">
                  <c:v>43600.427077719905</c:v>
                </c:pt>
                <c:pt idx="19386">
                  <c:v>43600.437494386577</c:v>
                </c:pt>
                <c:pt idx="19387">
                  <c:v>43600.447911053241</c:v>
                </c:pt>
                <c:pt idx="19388">
                  <c:v>43600.458327719905</c:v>
                </c:pt>
                <c:pt idx="19389">
                  <c:v>43600.468744386577</c:v>
                </c:pt>
                <c:pt idx="19390">
                  <c:v>43600.479161053241</c:v>
                </c:pt>
                <c:pt idx="19391">
                  <c:v>43600.489577719905</c:v>
                </c:pt>
                <c:pt idx="19392">
                  <c:v>43600.499994386577</c:v>
                </c:pt>
                <c:pt idx="19393">
                  <c:v>43600.510411053241</c:v>
                </c:pt>
                <c:pt idx="19394">
                  <c:v>43600.520827719905</c:v>
                </c:pt>
                <c:pt idx="19395">
                  <c:v>43600.531244386577</c:v>
                </c:pt>
                <c:pt idx="19396">
                  <c:v>43600.541661053241</c:v>
                </c:pt>
                <c:pt idx="19397">
                  <c:v>43600.552077719905</c:v>
                </c:pt>
                <c:pt idx="19398">
                  <c:v>43600.562494386577</c:v>
                </c:pt>
                <c:pt idx="19399">
                  <c:v>43600.572911053241</c:v>
                </c:pt>
                <c:pt idx="19400">
                  <c:v>43600.583327719905</c:v>
                </c:pt>
                <c:pt idx="19401">
                  <c:v>43600.593744386577</c:v>
                </c:pt>
                <c:pt idx="19402">
                  <c:v>43600.604161053241</c:v>
                </c:pt>
                <c:pt idx="19403">
                  <c:v>43600.614577719905</c:v>
                </c:pt>
                <c:pt idx="19404">
                  <c:v>43600.624994386577</c:v>
                </c:pt>
                <c:pt idx="19405">
                  <c:v>43600.635411053241</c:v>
                </c:pt>
                <c:pt idx="19406">
                  <c:v>43600.645827719905</c:v>
                </c:pt>
                <c:pt idx="19407">
                  <c:v>43600.656244386577</c:v>
                </c:pt>
                <c:pt idx="19408">
                  <c:v>43600.666661053241</c:v>
                </c:pt>
                <c:pt idx="19409">
                  <c:v>43600.677077719905</c:v>
                </c:pt>
                <c:pt idx="19410">
                  <c:v>43600.687494386577</c:v>
                </c:pt>
                <c:pt idx="19411">
                  <c:v>43600.697911053241</c:v>
                </c:pt>
                <c:pt idx="19412">
                  <c:v>43600.708327719905</c:v>
                </c:pt>
                <c:pt idx="19413">
                  <c:v>43600.718744386577</c:v>
                </c:pt>
                <c:pt idx="19414">
                  <c:v>43600.729161053241</c:v>
                </c:pt>
                <c:pt idx="19415">
                  <c:v>43600.739577719905</c:v>
                </c:pt>
                <c:pt idx="19416">
                  <c:v>43600.749994386577</c:v>
                </c:pt>
                <c:pt idx="19417">
                  <c:v>43600.760411053241</c:v>
                </c:pt>
                <c:pt idx="19418">
                  <c:v>43600.770827719905</c:v>
                </c:pt>
                <c:pt idx="19419">
                  <c:v>43600.781244386577</c:v>
                </c:pt>
                <c:pt idx="19420">
                  <c:v>43600.791661053241</c:v>
                </c:pt>
                <c:pt idx="19421">
                  <c:v>43600.802077719905</c:v>
                </c:pt>
                <c:pt idx="19422">
                  <c:v>43600.812494386577</c:v>
                </c:pt>
                <c:pt idx="19423">
                  <c:v>43600.822911053241</c:v>
                </c:pt>
                <c:pt idx="19424">
                  <c:v>43600.833327719905</c:v>
                </c:pt>
                <c:pt idx="19425">
                  <c:v>43600.843744386577</c:v>
                </c:pt>
                <c:pt idx="19426">
                  <c:v>43600.854161053241</c:v>
                </c:pt>
                <c:pt idx="19427">
                  <c:v>43600.864577719905</c:v>
                </c:pt>
                <c:pt idx="19428">
                  <c:v>43600.874994386577</c:v>
                </c:pt>
                <c:pt idx="19429">
                  <c:v>43600.885411053241</c:v>
                </c:pt>
                <c:pt idx="19430">
                  <c:v>43600.895827719905</c:v>
                </c:pt>
                <c:pt idx="19431">
                  <c:v>43600.906244386577</c:v>
                </c:pt>
                <c:pt idx="19432">
                  <c:v>43600.916661053241</c:v>
                </c:pt>
                <c:pt idx="19433">
                  <c:v>43600.927077719905</c:v>
                </c:pt>
                <c:pt idx="19434">
                  <c:v>43600.937494386577</c:v>
                </c:pt>
                <c:pt idx="19435">
                  <c:v>43600.947911053241</c:v>
                </c:pt>
                <c:pt idx="19436">
                  <c:v>43600.958327719905</c:v>
                </c:pt>
                <c:pt idx="19437">
                  <c:v>43600.968744386577</c:v>
                </c:pt>
                <c:pt idx="19438">
                  <c:v>43600.979161053241</c:v>
                </c:pt>
                <c:pt idx="19439">
                  <c:v>43600.989577719905</c:v>
                </c:pt>
                <c:pt idx="19440">
                  <c:v>43600.999994386577</c:v>
                </c:pt>
                <c:pt idx="19441">
                  <c:v>43601.010411053241</c:v>
                </c:pt>
                <c:pt idx="19442">
                  <c:v>43601.020827719905</c:v>
                </c:pt>
                <c:pt idx="19443">
                  <c:v>43601.031244386577</c:v>
                </c:pt>
                <c:pt idx="19444">
                  <c:v>43601.041661053241</c:v>
                </c:pt>
                <c:pt idx="19445">
                  <c:v>43601.052077719905</c:v>
                </c:pt>
                <c:pt idx="19446">
                  <c:v>43601.062494386577</c:v>
                </c:pt>
                <c:pt idx="19447">
                  <c:v>43601.072911053241</c:v>
                </c:pt>
                <c:pt idx="19448">
                  <c:v>43601.083327719905</c:v>
                </c:pt>
                <c:pt idx="19449">
                  <c:v>43601.093744386577</c:v>
                </c:pt>
                <c:pt idx="19450">
                  <c:v>43601.104161053241</c:v>
                </c:pt>
                <c:pt idx="19451">
                  <c:v>43601.114577719905</c:v>
                </c:pt>
                <c:pt idx="19452">
                  <c:v>43601.124994386577</c:v>
                </c:pt>
                <c:pt idx="19453">
                  <c:v>43601.135411053241</c:v>
                </c:pt>
                <c:pt idx="19454">
                  <c:v>43601.145827719905</c:v>
                </c:pt>
                <c:pt idx="19455">
                  <c:v>43601.156244386577</c:v>
                </c:pt>
                <c:pt idx="19456">
                  <c:v>43601.166661053241</c:v>
                </c:pt>
                <c:pt idx="19457">
                  <c:v>43601.177077719905</c:v>
                </c:pt>
                <c:pt idx="19458">
                  <c:v>43601.187494386577</c:v>
                </c:pt>
                <c:pt idx="19459">
                  <c:v>43601.197911053241</c:v>
                </c:pt>
                <c:pt idx="19460">
                  <c:v>43601.208327719905</c:v>
                </c:pt>
                <c:pt idx="19461">
                  <c:v>43601.218744386577</c:v>
                </c:pt>
                <c:pt idx="19462">
                  <c:v>43601.229161053241</c:v>
                </c:pt>
                <c:pt idx="19463">
                  <c:v>43601.239577719905</c:v>
                </c:pt>
                <c:pt idx="19464">
                  <c:v>43601.249994386577</c:v>
                </c:pt>
                <c:pt idx="19465">
                  <c:v>43601.260411053241</c:v>
                </c:pt>
                <c:pt idx="19466">
                  <c:v>43601.270827719905</c:v>
                </c:pt>
                <c:pt idx="19467">
                  <c:v>43601.281244386577</c:v>
                </c:pt>
                <c:pt idx="19468">
                  <c:v>43601.291661053241</c:v>
                </c:pt>
                <c:pt idx="19469">
                  <c:v>43601.302077719905</c:v>
                </c:pt>
                <c:pt idx="19470">
                  <c:v>43601.312494386577</c:v>
                </c:pt>
                <c:pt idx="19471">
                  <c:v>43601.322911053241</c:v>
                </c:pt>
                <c:pt idx="19472">
                  <c:v>43601.333327719905</c:v>
                </c:pt>
                <c:pt idx="19473">
                  <c:v>43601.343744386577</c:v>
                </c:pt>
                <c:pt idx="19474">
                  <c:v>43601.354161053241</c:v>
                </c:pt>
                <c:pt idx="19475">
                  <c:v>43601.364577719905</c:v>
                </c:pt>
                <c:pt idx="19476">
                  <c:v>43601.374994386577</c:v>
                </c:pt>
                <c:pt idx="19477">
                  <c:v>43601.385411053241</c:v>
                </c:pt>
                <c:pt idx="19478">
                  <c:v>43601.395827719905</c:v>
                </c:pt>
                <c:pt idx="19479">
                  <c:v>43601.406244386577</c:v>
                </c:pt>
                <c:pt idx="19480">
                  <c:v>43601.416661053241</c:v>
                </c:pt>
                <c:pt idx="19481">
                  <c:v>43601.427077719905</c:v>
                </c:pt>
                <c:pt idx="19482">
                  <c:v>43601.437494386577</c:v>
                </c:pt>
                <c:pt idx="19483">
                  <c:v>43601.447911053241</c:v>
                </c:pt>
                <c:pt idx="19484">
                  <c:v>43601.458327719905</c:v>
                </c:pt>
                <c:pt idx="19485">
                  <c:v>43601.468744386577</c:v>
                </c:pt>
                <c:pt idx="19486">
                  <c:v>43601.479161053241</c:v>
                </c:pt>
                <c:pt idx="19487">
                  <c:v>43601.489577719905</c:v>
                </c:pt>
                <c:pt idx="19488">
                  <c:v>43601.499994386577</c:v>
                </c:pt>
                <c:pt idx="19489">
                  <c:v>43601.510411053241</c:v>
                </c:pt>
                <c:pt idx="19490">
                  <c:v>43601.520827719905</c:v>
                </c:pt>
                <c:pt idx="19491">
                  <c:v>43601.531244386577</c:v>
                </c:pt>
                <c:pt idx="19492">
                  <c:v>43601.541661053241</c:v>
                </c:pt>
                <c:pt idx="19493">
                  <c:v>43601.552077719905</c:v>
                </c:pt>
                <c:pt idx="19494">
                  <c:v>43601.562494386577</c:v>
                </c:pt>
                <c:pt idx="19495">
                  <c:v>43601.572911053241</c:v>
                </c:pt>
                <c:pt idx="19496">
                  <c:v>43601.583327719905</c:v>
                </c:pt>
                <c:pt idx="19497">
                  <c:v>43601.593744386577</c:v>
                </c:pt>
                <c:pt idx="19498">
                  <c:v>43601.604161053241</c:v>
                </c:pt>
                <c:pt idx="19499">
                  <c:v>43601.614577719905</c:v>
                </c:pt>
                <c:pt idx="19500">
                  <c:v>43601.624994386577</c:v>
                </c:pt>
                <c:pt idx="19501">
                  <c:v>43601.635411053241</c:v>
                </c:pt>
                <c:pt idx="19502">
                  <c:v>43601.645827719905</c:v>
                </c:pt>
                <c:pt idx="19503">
                  <c:v>43601.656244386577</c:v>
                </c:pt>
                <c:pt idx="19504">
                  <c:v>43601.666661053241</c:v>
                </c:pt>
                <c:pt idx="19505">
                  <c:v>43601.677077719905</c:v>
                </c:pt>
                <c:pt idx="19506">
                  <c:v>43601.687494386577</c:v>
                </c:pt>
                <c:pt idx="19507">
                  <c:v>43601.697911053241</c:v>
                </c:pt>
                <c:pt idx="19508">
                  <c:v>43601.708327719905</c:v>
                </c:pt>
                <c:pt idx="19509">
                  <c:v>43601.718744386577</c:v>
                </c:pt>
                <c:pt idx="19510">
                  <c:v>43601.729161053241</c:v>
                </c:pt>
                <c:pt idx="19511">
                  <c:v>43601.739577719905</c:v>
                </c:pt>
                <c:pt idx="19512">
                  <c:v>43601.749994386577</c:v>
                </c:pt>
                <c:pt idx="19513">
                  <c:v>43601.760411053241</c:v>
                </c:pt>
                <c:pt idx="19514">
                  <c:v>43601.770827719905</c:v>
                </c:pt>
                <c:pt idx="19515">
                  <c:v>43601.781244386577</c:v>
                </c:pt>
                <c:pt idx="19516">
                  <c:v>43601.791661053241</c:v>
                </c:pt>
                <c:pt idx="19517">
                  <c:v>43601.802077719905</c:v>
                </c:pt>
                <c:pt idx="19518">
                  <c:v>43601.812494386577</c:v>
                </c:pt>
                <c:pt idx="19519">
                  <c:v>43601.822911053241</c:v>
                </c:pt>
                <c:pt idx="19520">
                  <c:v>43601.833327719905</c:v>
                </c:pt>
                <c:pt idx="19521">
                  <c:v>43601.843744386577</c:v>
                </c:pt>
                <c:pt idx="19522">
                  <c:v>43601.854161053241</c:v>
                </c:pt>
                <c:pt idx="19523">
                  <c:v>43601.864577719905</c:v>
                </c:pt>
                <c:pt idx="19524">
                  <c:v>43601.874994386577</c:v>
                </c:pt>
                <c:pt idx="19525">
                  <c:v>43601.885411053241</c:v>
                </c:pt>
                <c:pt idx="19526">
                  <c:v>43601.895827719905</c:v>
                </c:pt>
                <c:pt idx="19527">
                  <c:v>43601.906244386577</c:v>
                </c:pt>
                <c:pt idx="19528">
                  <c:v>43601.916661053241</c:v>
                </c:pt>
                <c:pt idx="19529">
                  <c:v>43601.927077719905</c:v>
                </c:pt>
                <c:pt idx="19530">
                  <c:v>43601.937494386577</c:v>
                </c:pt>
                <c:pt idx="19531">
                  <c:v>43601.947911053241</c:v>
                </c:pt>
                <c:pt idx="19532">
                  <c:v>43601.958327719905</c:v>
                </c:pt>
                <c:pt idx="19533">
                  <c:v>43601.968744386577</c:v>
                </c:pt>
                <c:pt idx="19534">
                  <c:v>43601.979161053241</c:v>
                </c:pt>
                <c:pt idx="19535">
                  <c:v>43601.989577719905</c:v>
                </c:pt>
                <c:pt idx="19536">
                  <c:v>43601.999994386577</c:v>
                </c:pt>
                <c:pt idx="19537">
                  <c:v>43602.010411053241</c:v>
                </c:pt>
                <c:pt idx="19538">
                  <c:v>43602.020827719905</c:v>
                </c:pt>
                <c:pt idx="19539">
                  <c:v>43602.031244386577</c:v>
                </c:pt>
                <c:pt idx="19540">
                  <c:v>43602.041661053241</c:v>
                </c:pt>
                <c:pt idx="19541">
                  <c:v>43602.052077719905</c:v>
                </c:pt>
                <c:pt idx="19542">
                  <c:v>43602.062494386577</c:v>
                </c:pt>
                <c:pt idx="19543">
                  <c:v>43602.072911053241</c:v>
                </c:pt>
                <c:pt idx="19544">
                  <c:v>43602.083327719905</c:v>
                </c:pt>
                <c:pt idx="19545">
                  <c:v>43602.093744386577</c:v>
                </c:pt>
                <c:pt idx="19546">
                  <c:v>43602.104161053241</c:v>
                </c:pt>
                <c:pt idx="19547">
                  <c:v>43602.114577719905</c:v>
                </c:pt>
                <c:pt idx="19548">
                  <c:v>43602.124994386577</c:v>
                </c:pt>
                <c:pt idx="19549">
                  <c:v>43602.135411053241</c:v>
                </c:pt>
                <c:pt idx="19550">
                  <c:v>43602.145827719905</c:v>
                </c:pt>
                <c:pt idx="19551">
                  <c:v>43602.156244386577</c:v>
                </c:pt>
                <c:pt idx="19552">
                  <c:v>43602.166661053241</c:v>
                </c:pt>
                <c:pt idx="19553">
                  <c:v>43602.177077719905</c:v>
                </c:pt>
                <c:pt idx="19554">
                  <c:v>43602.187494386577</c:v>
                </c:pt>
                <c:pt idx="19555">
                  <c:v>43602.197911053241</c:v>
                </c:pt>
                <c:pt idx="19556">
                  <c:v>43602.208327719905</c:v>
                </c:pt>
                <c:pt idx="19557">
                  <c:v>43602.218744386577</c:v>
                </c:pt>
                <c:pt idx="19558">
                  <c:v>43602.229161053241</c:v>
                </c:pt>
                <c:pt idx="19559">
                  <c:v>43602.239577719905</c:v>
                </c:pt>
                <c:pt idx="19560">
                  <c:v>43602.249994386577</c:v>
                </c:pt>
                <c:pt idx="19561">
                  <c:v>43602.260411053241</c:v>
                </c:pt>
                <c:pt idx="19562">
                  <c:v>43602.270827719905</c:v>
                </c:pt>
                <c:pt idx="19563">
                  <c:v>43602.281244386577</c:v>
                </c:pt>
                <c:pt idx="19564">
                  <c:v>43602.291661053241</c:v>
                </c:pt>
                <c:pt idx="19565">
                  <c:v>43602.302077719905</c:v>
                </c:pt>
                <c:pt idx="19566">
                  <c:v>43602.312494386577</c:v>
                </c:pt>
                <c:pt idx="19567">
                  <c:v>43602.322911053241</c:v>
                </c:pt>
                <c:pt idx="19568">
                  <c:v>43602.333327719905</c:v>
                </c:pt>
                <c:pt idx="19569">
                  <c:v>43602.343744386577</c:v>
                </c:pt>
                <c:pt idx="19570">
                  <c:v>43602.354161053241</c:v>
                </c:pt>
                <c:pt idx="19571">
                  <c:v>43602.364577719905</c:v>
                </c:pt>
                <c:pt idx="19572">
                  <c:v>43602.374994386577</c:v>
                </c:pt>
                <c:pt idx="19573">
                  <c:v>43602.385411053241</c:v>
                </c:pt>
                <c:pt idx="19574">
                  <c:v>43602.395827719905</c:v>
                </c:pt>
                <c:pt idx="19575">
                  <c:v>43602.406244386577</c:v>
                </c:pt>
                <c:pt idx="19576">
                  <c:v>43602.416661053241</c:v>
                </c:pt>
                <c:pt idx="19577">
                  <c:v>43602.427077719905</c:v>
                </c:pt>
                <c:pt idx="19578">
                  <c:v>43602.437494386577</c:v>
                </c:pt>
                <c:pt idx="19579">
                  <c:v>43602.447911053241</c:v>
                </c:pt>
                <c:pt idx="19580">
                  <c:v>43602.458327719905</c:v>
                </c:pt>
                <c:pt idx="19581">
                  <c:v>43602.468744386577</c:v>
                </c:pt>
                <c:pt idx="19582">
                  <c:v>43602.479161053241</c:v>
                </c:pt>
                <c:pt idx="19583">
                  <c:v>43602.489577719905</c:v>
                </c:pt>
                <c:pt idx="19584">
                  <c:v>43602.499994386577</c:v>
                </c:pt>
                <c:pt idx="19585">
                  <c:v>43602.510411053241</c:v>
                </c:pt>
                <c:pt idx="19586">
                  <c:v>43602.520827719905</c:v>
                </c:pt>
                <c:pt idx="19587">
                  <c:v>43602.531244386577</c:v>
                </c:pt>
                <c:pt idx="19588">
                  <c:v>43602.541661053241</c:v>
                </c:pt>
                <c:pt idx="19589">
                  <c:v>43602.552077719905</c:v>
                </c:pt>
                <c:pt idx="19590">
                  <c:v>43602.562494386577</c:v>
                </c:pt>
                <c:pt idx="19591">
                  <c:v>43602.572911053241</c:v>
                </c:pt>
                <c:pt idx="19592">
                  <c:v>43602.583327719905</c:v>
                </c:pt>
                <c:pt idx="19593">
                  <c:v>43602.593744386577</c:v>
                </c:pt>
                <c:pt idx="19594">
                  <c:v>43602.604161053241</c:v>
                </c:pt>
                <c:pt idx="19595">
                  <c:v>43602.614577719905</c:v>
                </c:pt>
                <c:pt idx="19596">
                  <c:v>43602.624994386577</c:v>
                </c:pt>
                <c:pt idx="19597">
                  <c:v>43602.635411053241</c:v>
                </c:pt>
                <c:pt idx="19598">
                  <c:v>43602.645827719905</c:v>
                </c:pt>
                <c:pt idx="19599">
                  <c:v>43602.656244386577</c:v>
                </c:pt>
                <c:pt idx="19600">
                  <c:v>43602.666661053241</c:v>
                </c:pt>
                <c:pt idx="19601">
                  <c:v>43602.677077719905</c:v>
                </c:pt>
                <c:pt idx="19602">
                  <c:v>43602.687494386577</c:v>
                </c:pt>
                <c:pt idx="19603">
                  <c:v>43602.697911053241</c:v>
                </c:pt>
                <c:pt idx="19604">
                  <c:v>43602.708327719905</c:v>
                </c:pt>
                <c:pt idx="19605">
                  <c:v>43602.718744386577</c:v>
                </c:pt>
                <c:pt idx="19606">
                  <c:v>43602.729161053241</c:v>
                </c:pt>
                <c:pt idx="19607">
                  <c:v>43602.739577719905</c:v>
                </c:pt>
                <c:pt idx="19608">
                  <c:v>43602.749994386577</c:v>
                </c:pt>
                <c:pt idx="19609">
                  <c:v>43602.760411053241</c:v>
                </c:pt>
                <c:pt idx="19610">
                  <c:v>43602.770827719905</c:v>
                </c:pt>
                <c:pt idx="19611">
                  <c:v>43602.781244386577</c:v>
                </c:pt>
                <c:pt idx="19612">
                  <c:v>43602.791661053241</c:v>
                </c:pt>
                <c:pt idx="19613">
                  <c:v>43602.802077719905</c:v>
                </c:pt>
                <c:pt idx="19614">
                  <c:v>43602.812494386577</c:v>
                </c:pt>
                <c:pt idx="19615">
                  <c:v>43602.822911053241</c:v>
                </c:pt>
                <c:pt idx="19616">
                  <c:v>43602.833327719905</c:v>
                </c:pt>
                <c:pt idx="19617">
                  <c:v>43602.843744386577</c:v>
                </c:pt>
                <c:pt idx="19618">
                  <c:v>43602.854161053241</c:v>
                </c:pt>
                <c:pt idx="19619">
                  <c:v>43602.864577719905</c:v>
                </c:pt>
                <c:pt idx="19620">
                  <c:v>43602.874994386577</c:v>
                </c:pt>
                <c:pt idx="19621">
                  <c:v>43602.885411053241</c:v>
                </c:pt>
                <c:pt idx="19622">
                  <c:v>43602.895827719905</c:v>
                </c:pt>
                <c:pt idx="19623">
                  <c:v>43602.906244386577</c:v>
                </c:pt>
                <c:pt idx="19624">
                  <c:v>43602.916661053241</c:v>
                </c:pt>
                <c:pt idx="19625">
                  <c:v>43602.927077719905</c:v>
                </c:pt>
                <c:pt idx="19626">
                  <c:v>43602.937494386577</c:v>
                </c:pt>
                <c:pt idx="19627">
                  <c:v>43602.947911053241</c:v>
                </c:pt>
                <c:pt idx="19628">
                  <c:v>43602.958327719905</c:v>
                </c:pt>
                <c:pt idx="19629">
                  <c:v>43602.968744386577</c:v>
                </c:pt>
                <c:pt idx="19630">
                  <c:v>43602.979161053241</c:v>
                </c:pt>
                <c:pt idx="19631">
                  <c:v>43602.989577719905</c:v>
                </c:pt>
                <c:pt idx="19632">
                  <c:v>43602.999994386577</c:v>
                </c:pt>
                <c:pt idx="19633">
                  <c:v>43603.010411053241</c:v>
                </c:pt>
                <c:pt idx="19634">
                  <c:v>43603.020827719905</c:v>
                </c:pt>
                <c:pt idx="19635">
                  <c:v>43603.031244386577</c:v>
                </c:pt>
                <c:pt idx="19636">
                  <c:v>43603.041661053241</c:v>
                </c:pt>
                <c:pt idx="19637">
                  <c:v>43603.052077719905</c:v>
                </c:pt>
                <c:pt idx="19638">
                  <c:v>43603.062494386577</c:v>
                </c:pt>
                <c:pt idx="19639">
                  <c:v>43603.072911053241</c:v>
                </c:pt>
                <c:pt idx="19640">
                  <c:v>43603.083327719905</c:v>
                </c:pt>
                <c:pt idx="19641">
                  <c:v>43603.093744386577</c:v>
                </c:pt>
                <c:pt idx="19642">
                  <c:v>43603.104161053241</c:v>
                </c:pt>
                <c:pt idx="19643">
                  <c:v>43603.114577719905</c:v>
                </c:pt>
                <c:pt idx="19644">
                  <c:v>43603.124994386577</c:v>
                </c:pt>
                <c:pt idx="19645">
                  <c:v>43603.135411053241</c:v>
                </c:pt>
                <c:pt idx="19646">
                  <c:v>43603.145827719905</c:v>
                </c:pt>
                <c:pt idx="19647">
                  <c:v>43603.156244386577</c:v>
                </c:pt>
                <c:pt idx="19648">
                  <c:v>43603.166661053241</c:v>
                </c:pt>
                <c:pt idx="19649">
                  <c:v>43603.177077719905</c:v>
                </c:pt>
                <c:pt idx="19650">
                  <c:v>43603.187494386577</c:v>
                </c:pt>
                <c:pt idx="19651">
                  <c:v>43603.197911053241</c:v>
                </c:pt>
                <c:pt idx="19652">
                  <c:v>43603.208327719905</c:v>
                </c:pt>
                <c:pt idx="19653">
                  <c:v>43603.218744386577</c:v>
                </c:pt>
                <c:pt idx="19654">
                  <c:v>43603.229161053241</c:v>
                </c:pt>
                <c:pt idx="19655">
                  <c:v>43603.239577719905</c:v>
                </c:pt>
                <c:pt idx="19656">
                  <c:v>43603.249994386577</c:v>
                </c:pt>
                <c:pt idx="19657">
                  <c:v>43603.260411053241</c:v>
                </c:pt>
                <c:pt idx="19658">
                  <c:v>43603.270827719905</c:v>
                </c:pt>
                <c:pt idx="19659">
                  <c:v>43603.281244386577</c:v>
                </c:pt>
                <c:pt idx="19660">
                  <c:v>43603.291661053241</c:v>
                </c:pt>
                <c:pt idx="19661">
                  <c:v>43603.302077719905</c:v>
                </c:pt>
                <c:pt idx="19662">
                  <c:v>43603.312494386577</c:v>
                </c:pt>
                <c:pt idx="19663">
                  <c:v>43603.322911053241</c:v>
                </c:pt>
                <c:pt idx="19664">
                  <c:v>43603.333327719905</c:v>
                </c:pt>
                <c:pt idx="19665">
                  <c:v>43603.343744386577</c:v>
                </c:pt>
                <c:pt idx="19666">
                  <c:v>43603.354161053241</c:v>
                </c:pt>
                <c:pt idx="19667">
                  <c:v>43603.364577719905</c:v>
                </c:pt>
                <c:pt idx="19668">
                  <c:v>43603.374994386577</c:v>
                </c:pt>
                <c:pt idx="19669">
                  <c:v>43603.385411053241</c:v>
                </c:pt>
                <c:pt idx="19670">
                  <c:v>43603.395827719905</c:v>
                </c:pt>
                <c:pt idx="19671">
                  <c:v>43603.406244386577</c:v>
                </c:pt>
                <c:pt idx="19672">
                  <c:v>43603.416661053241</c:v>
                </c:pt>
                <c:pt idx="19673">
                  <c:v>43603.427077719905</c:v>
                </c:pt>
                <c:pt idx="19674">
                  <c:v>43603.437494386577</c:v>
                </c:pt>
                <c:pt idx="19675">
                  <c:v>43603.447911053241</c:v>
                </c:pt>
                <c:pt idx="19676">
                  <c:v>43603.458327719905</c:v>
                </c:pt>
                <c:pt idx="19677">
                  <c:v>43603.468744386577</c:v>
                </c:pt>
                <c:pt idx="19678">
                  <c:v>43603.479161053241</c:v>
                </c:pt>
                <c:pt idx="19679">
                  <c:v>43603.489577719905</c:v>
                </c:pt>
                <c:pt idx="19680">
                  <c:v>43603.499994386577</c:v>
                </c:pt>
                <c:pt idx="19681">
                  <c:v>43603.510411053241</c:v>
                </c:pt>
                <c:pt idx="19682">
                  <c:v>43603.520827719905</c:v>
                </c:pt>
                <c:pt idx="19683">
                  <c:v>43603.531244386577</c:v>
                </c:pt>
                <c:pt idx="19684">
                  <c:v>43603.541661053241</c:v>
                </c:pt>
                <c:pt idx="19685">
                  <c:v>43603.552077719905</c:v>
                </c:pt>
                <c:pt idx="19686">
                  <c:v>43603.562494386577</c:v>
                </c:pt>
                <c:pt idx="19687">
                  <c:v>43603.572911053241</c:v>
                </c:pt>
                <c:pt idx="19688">
                  <c:v>43603.583327719905</c:v>
                </c:pt>
                <c:pt idx="19689">
                  <c:v>43603.593744386577</c:v>
                </c:pt>
                <c:pt idx="19690">
                  <c:v>43603.604161053241</c:v>
                </c:pt>
                <c:pt idx="19691">
                  <c:v>43603.614577719905</c:v>
                </c:pt>
                <c:pt idx="19692">
                  <c:v>43603.624994386577</c:v>
                </c:pt>
                <c:pt idx="19693">
                  <c:v>43603.635411053241</c:v>
                </c:pt>
                <c:pt idx="19694">
                  <c:v>43603.645827719905</c:v>
                </c:pt>
                <c:pt idx="19695">
                  <c:v>43603.656244386577</c:v>
                </c:pt>
                <c:pt idx="19696">
                  <c:v>43603.666661053241</c:v>
                </c:pt>
                <c:pt idx="19697">
                  <c:v>43603.677077719905</c:v>
                </c:pt>
                <c:pt idx="19698">
                  <c:v>43603.687494386577</c:v>
                </c:pt>
                <c:pt idx="19699">
                  <c:v>43603.697911053241</c:v>
                </c:pt>
                <c:pt idx="19700">
                  <c:v>43603.708327719905</c:v>
                </c:pt>
                <c:pt idx="19701">
                  <c:v>43603.718744386577</c:v>
                </c:pt>
                <c:pt idx="19702">
                  <c:v>43603.729161053241</c:v>
                </c:pt>
                <c:pt idx="19703">
                  <c:v>43603.739577719905</c:v>
                </c:pt>
                <c:pt idx="19704">
                  <c:v>43603.749994386577</c:v>
                </c:pt>
                <c:pt idx="19705">
                  <c:v>43603.760411053241</c:v>
                </c:pt>
                <c:pt idx="19706">
                  <c:v>43603.770827719905</c:v>
                </c:pt>
                <c:pt idx="19707">
                  <c:v>43603.781244386577</c:v>
                </c:pt>
                <c:pt idx="19708">
                  <c:v>43603.791661053241</c:v>
                </c:pt>
                <c:pt idx="19709">
                  <c:v>43603.802077719905</c:v>
                </c:pt>
                <c:pt idx="19710">
                  <c:v>43603.812494386577</c:v>
                </c:pt>
                <c:pt idx="19711">
                  <c:v>43603.822911053241</c:v>
                </c:pt>
                <c:pt idx="19712">
                  <c:v>43603.833327719905</c:v>
                </c:pt>
                <c:pt idx="19713">
                  <c:v>43603.843744386577</c:v>
                </c:pt>
                <c:pt idx="19714">
                  <c:v>43603.854161053241</c:v>
                </c:pt>
                <c:pt idx="19715">
                  <c:v>43603.864577719905</c:v>
                </c:pt>
                <c:pt idx="19716">
                  <c:v>43603.874994386577</c:v>
                </c:pt>
                <c:pt idx="19717">
                  <c:v>43603.885411053241</c:v>
                </c:pt>
                <c:pt idx="19718">
                  <c:v>43603.895827719905</c:v>
                </c:pt>
                <c:pt idx="19719">
                  <c:v>43603.906244386577</c:v>
                </c:pt>
                <c:pt idx="19720">
                  <c:v>43603.916661053241</c:v>
                </c:pt>
                <c:pt idx="19721">
                  <c:v>43603.927077719905</c:v>
                </c:pt>
                <c:pt idx="19722">
                  <c:v>43603.937494386577</c:v>
                </c:pt>
                <c:pt idx="19723">
                  <c:v>43603.947911053241</c:v>
                </c:pt>
                <c:pt idx="19724">
                  <c:v>43603.958327719905</c:v>
                </c:pt>
                <c:pt idx="19725">
                  <c:v>43603.968744386577</c:v>
                </c:pt>
                <c:pt idx="19726">
                  <c:v>43603.979161053241</c:v>
                </c:pt>
                <c:pt idx="19727">
                  <c:v>43603.989577719905</c:v>
                </c:pt>
                <c:pt idx="19728">
                  <c:v>43603.999994386577</c:v>
                </c:pt>
                <c:pt idx="19729">
                  <c:v>43604.010411053241</c:v>
                </c:pt>
                <c:pt idx="19730">
                  <c:v>43604.020827719905</c:v>
                </c:pt>
                <c:pt idx="19731">
                  <c:v>43604.031244386577</c:v>
                </c:pt>
                <c:pt idx="19732">
                  <c:v>43604.041661053241</c:v>
                </c:pt>
                <c:pt idx="19733">
                  <c:v>43604.052077719905</c:v>
                </c:pt>
                <c:pt idx="19734">
                  <c:v>43604.062494386577</c:v>
                </c:pt>
                <c:pt idx="19735">
                  <c:v>43604.072911053241</c:v>
                </c:pt>
                <c:pt idx="19736">
                  <c:v>43604.083327719905</c:v>
                </c:pt>
                <c:pt idx="19737">
                  <c:v>43604.093744386577</c:v>
                </c:pt>
                <c:pt idx="19738">
                  <c:v>43604.104161053241</c:v>
                </c:pt>
                <c:pt idx="19739">
                  <c:v>43604.114577719905</c:v>
                </c:pt>
                <c:pt idx="19740">
                  <c:v>43604.124994386577</c:v>
                </c:pt>
                <c:pt idx="19741">
                  <c:v>43604.135411053241</c:v>
                </c:pt>
                <c:pt idx="19742">
                  <c:v>43604.145827719905</c:v>
                </c:pt>
                <c:pt idx="19743">
                  <c:v>43604.156244386577</c:v>
                </c:pt>
                <c:pt idx="19744">
                  <c:v>43604.166661053241</c:v>
                </c:pt>
                <c:pt idx="19745">
                  <c:v>43604.177077719905</c:v>
                </c:pt>
                <c:pt idx="19746">
                  <c:v>43604.187494386577</c:v>
                </c:pt>
                <c:pt idx="19747">
                  <c:v>43604.197911053241</c:v>
                </c:pt>
                <c:pt idx="19748">
                  <c:v>43604.208327719905</c:v>
                </c:pt>
                <c:pt idx="19749">
                  <c:v>43604.218744386577</c:v>
                </c:pt>
                <c:pt idx="19750">
                  <c:v>43604.229161053241</c:v>
                </c:pt>
                <c:pt idx="19751">
                  <c:v>43604.239577719905</c:v>
                </c:pt>
                <c:pt idx="19752">
                  <c:v>43604.249994386577</c:v>
                </c:pt>
                <c:pt idx="19753">
                  <c:v>43604.260411053241</c:v>
                </c:pt>
                <c:pt idx="19754">
                  <c:v>43604.270827719905</c:v>
                </c:pt>
                <c:pt idx="19755">
                  <c:v>43604.281244386577</c:v>
                </c:pt>
                <c:pt idx="19756">
                  <c:v>43604.291661053241</c:v>
                </c:pt>
                <c:pt idx="19757">
                  <c:v>43604.302077719905</c:v>
                </c:pt>
                <c:pt idx="19758">
                  <c:v>43604.312494386577</c:v>
                </c:pt>
                <c:pt idx="19759">
                  <c:v>43604.322911053241</c:v>
                </c:pt>
                <c:pt idx="19760">
                  <c:v>43604.333327719905</c:v>
                </c:pt>
                <c:pt idx="19761">
                  <c:v>43604.343744386577</c:v>
                </c:pt>
                <c:pt idx="19762">
                  <c:v>43604.354161053241</c:v>
                </c:pt>
                <c:pt idx="19763">
                  <c:v>43604.364577719905</c:v>
                </c:pt>
                <c:pt idx="19764">
                  <c:v>43604.374994386577</c:v>
                </c:pt>
                <c:pt idx="19765">
                  <c:v>43604.385411053241</c:v>
                </c:pt>
                <c:pt idx="19766">
                  <c:v>43604.395827719905</c:v>
                </c:pt>
                <c:pt idx="19767">
                  <c:v>43604.406244386577</c:v>
                </c:pt>
                <c:pt idx="19768">
                  <c:v>43604.416661053241</c:v>
                </c:pt>
                <c:pt idx="19769">
                  <c:v>43604.427077719905</c:v>
                </c:pt>
                <c:pt idx="19770">
                  <c:v>43604.437494386577</c:v>
                </c:pt>
                <c:pt idx="19771">
                  <c:v>43604.447911053241</c:v>
                </c:pt>
                <c:pt idx="19772">
                  <c:v>43604.458327719905</c:v>
                </c:pt>
                <c:pt idx="19773">
                  <c:v>43604.468744386577</c:v>
                </c:pt>
                <c:pt idx="19774">
                  <c:v>43604.479161053241</c:v>
                </c:pt>
                <c:pt idx="19775">
                  <c:v>43604.489577719905</c:v>
                </c:pt>
                <c:pt idx="19776">
                  <c:v>43604.499994386577</c:v>
                </c:pt>
                <c:pt idx="19777">
                  <c:v>43604.510411053241</c:v>
                </c:pt>
                <c:pt idx="19778">
                  <c:v>43604.520827719905</c:v>
                </c:pt>
                <c:pt idx="19779">
                  <c:v>43604.531244386577</c:v>
                </c:pt>
                <c:pt idx="19780">
                  <c:v>43604.541661053241</c:v>
                </c:pt>
                <c:pt idx="19781">
                  <c:v>43604.552077719905</c:v>
                </c:pt>
                <c:pt idx="19782">
                  <c:v>43604.562494386577</c:v>
                </c:pt>
                <c:pt idx="19783">
                  <c:v>43604.572911053241</c:v>
                </c:pt>
                <c:pt idx="19784">
                  <c:v>43604.583327719905</c:v>
                </c:pt>
                <c:pt idx="19785">
                  <c:v>43604.593744386577</c:v>
                </c:pt>
                <c:pt idx="19786">
                  <c:v>43604.604161053241</c:v>
                </c:pt>
                <c:pt idx="19787">
                  <c:v>43604.614577719905</c:v>
                </c:pt>
                <c:pt idx="19788">
                  <c:v>43604.624994386577</c:v>
                </c:pt>
                <c:pt idx="19789">
                  <c:v>43604.635411053241</c:v>
                </c:pt>
                <c:pt idx="19790">
                  <c:v>43604.645827719905</c:v>
                </c:pt>
                <c:pt idx="19791">
                  <c:v>43604.656244386577</c:v>
                </c:pt>
                <c:pt idx="19792">
                  <c:v>43604.666661053241</c:v>
                </c:pt>
                <c:pt idx="19793">
                  <c:v>43604.677077719905</c:v>
                </c:pt>
                <c:pt idx="19794">
                  <c:v>43604.687494386577</c:v>
                </c:pt>
                <c:pt idx="19795">
                  <c:v>43604.697911053241</c:v>
                </c:pt>
                <c:pt idx="19796">
                  <c:v>43604.708327719905</c:v>
                </c:pt>
                <c:pt idx="19797">
                  <c:v>43604.718744386577</c:v>
                </c:pt>
                <c:pt idx="19798">
                  <c:v>43604.729161053241</c:v>
                </c:pt>
                <c:pt idx="19799">
                  <c:v>43604.739577719905</c:v>
                </c:pt>
                <c:pt idx="19800">
                  <c:v>43604.749994386577</c:v>
                </c:pt>
                <c:pt idx="19801">
                  <c:v>43604.760411053241</c:v>
                </c:pt>
                <c:pt idx="19802">
                  <c:v>43604.770827719905</c:v>
                </c:pt>
                <c:pt idx="19803">
                  <c:v>43604.781244386577</c:v>
                </c:pt>
                <c:pt idx="19804">
                  <c:v>43604.791661053241</c:v>
                </c:pt>
                <c:pt idx="19805">
                  <c:v>43604.802077719905</c:v>
                </c:pt>
                <c:pt idx="19806">
                  <c:v>43604.812494386577</c:v>
                </c:pt>
                <c:pt idx="19807">
                  <c:v>43604.822911053241</c:v>
                </c:pt>
                <c:pt idx="19808">
                  <c:v>43604.833327719905</c:v>
                </c:pt>
                <c:pt idx="19809">
                  <c:v>43604.843744386577</c:v>
                </c:pt>
                <c:pt idx="19810">
                  <c:v>43604.854161053241</c:v>
                </c:pt>
                <c:pt idx="19811">
                  <c:v>43604.864577719905</c:v>
                </c:pt>
                <c:pt idx="19812">
                  <c:v>43604.874994386577</c:v>
                </c:pt>
                <c:pt idx="19813">
                  <c:v>43604.885411053241</c:v>
                </c:pt>
                <c:pt idx="19814">
                  <c:v>43604.895827719905</c:v>
                </c:pt>
                <c:pt idx="19815">
                  <c:v>43604.906244386577</c:v>
                </c:pt>
                <c:pt idx="19816">
                  <c:v>43604.916661053241</c:v>
                </c:pt>
                <c:pt idx="19817">
                  <c:v>43604.927077719905</c:v>
                </c:pt>
                <c:pt idx="19818">
                  <c:v>43604.937494386577</c:v>
                </c:pt>
                <c:pt idx="19819">
                  <c:v>43604.947911053241</c:v>
                </c:pt>
                <c:pt idx="19820">
                  <c:v>43604.958327719905</c:v>
                </c:pt>
                <c:pt idx="19821">
                  <c:v>43604.968744386577</c:v>
                </c:pt>
                <c:pt idx="19822">
                  <c:v>43604.979161053241</c:v>
                </c:pt>
                <c:pt idx="19823">
                  <c:v>43604.989577719905</c:v>
                </c:pt>
                <c:pt idx="19824">
                  <c:v>43604.999994386577</c:v>
                </c:pt>
                <c:pt idx="19825">
                  <c:v>43605.010411053241</c:v>
                </c:pt>
                <c:pt idx="19826">
                  <c:v>43605.020827719905</c:v>
                </c:pt>
                <c:pt idx="19827">
                  <c:v>43605.031244386577</c:v>
                </c:pt>
                <c:pt idx="19828">
                  <c:v>43605.041661053241</c:v>
                </c:pt>
                <c:pt idx="19829">
                  <c:v>43605.052077719905</c:v>
                </c:pt>
                <c:pt idx="19830">
                  <c:v>43605.062494386577</c:v>
                </c:pt>
                <c:pt idx="19831">
                  <c:v>43605.072911053241</c:v>
                </c:pt>
                <c:pt idx="19832">
                  <c:v>43605.083327719905</c:v>
                </c:pt>
                <c:pt idx="19833">
                  <c:v>43605.093744386577</c:v>
                </c:pt>
                <c:pt idx="19834">
                  <c:v>43605.104161053241</c:v>
                </c:pt>
                <c:pt idx="19835">
                  <c:v>43605.114577719905</c:v>
                </c:pt>
                <c:pt idx="19836">
                  <c:v>43605.124994386577</c:v>
                </c:pt>
                <c:pt idx="19837">
                  <c:v>43605.135411053241</c:v>
                </c:pt>
                <c:pt idx="19838">
                  <c:v>43605.145827719905</c:v>
                </c:pt>
                <c:pt idx="19839">
                  <c:v>43605.156244386577</c:v>
                </c:pt>
                <c:pt idx="19840">
                  <c:v>43605.166661053241</c:v>
                </c:pt>
                <c:pt idx="19841">
                  <c:v>43605.177077719905</c:v>
                </c:pt>
                <c:pt idx="19842">
                  <c:v>43605.187494386577</c:v>
                </c:pt>
                <c:pt idx="19843">
                  <c:v>43605.197911053241</c:v>
                </c:pt>
                <c:pt idx="19844">
                  <c:v>43605.208327719905</c:v>
                </c:pt>
                <c:pt idx="19845">
                  <c:v>43605.218744386577</c:v>
                </c:pt>
                <c:pt idx="19846">
                  <c:v>43605.229161053241</c:v>
                </c:pt>
                <c:pt idx="19847">
                  <c:v>43605.239577719905</c:v>
                </c:pt>
                <c:pt idx="19848">
                  <c:v>43605.249994386577</c:v>
                </c:pt>
                <c:pt idx="19849">
                  <c:v>43605.260411053241</c:v>
                </c:pt>
                <c:pt idx="19850">
                  <c:v>43605.270827719905</c:v>
                </c:pt>
                <c:pt idx="19851">
                  <c:v>43605.281244386577</c:v>
                </c:pt>
                <c:pt idx="19852">
                  <c:v>43605.291661053241</c:v>
                </c:pt>
                <c:pt idx="19853">
                  <c:v>43605.302077719905</c:v>
                </c:pt>
                <c:pt idx="19854">
                  <c:v>43605.312494386577</c:v>
                </c:pt>
                <c:pt idx="19855">
                  <c:v>43605.322911053241</c:v>
                </c:pt>
                <c:pt idx="19856">
                  <c:v>43605.333327719905</c:v>
                </c:pt>
                <c:pt idx="19857">
                  <c:v>43605.343744386577</c:v>
                </c:pt>
                <c:pt idx="19858">
                  <c:v>43605.354161053241</c:v>
                </c:pt>
                <c:pt idx="19859">
                  <c:v>43605.364577719905</c:v>
                </c:pt>
                <c:pt idx="19860">
                  <c:v>43605.374994386577</c:v>
                </c:pt>
                <c:pt idx="19861">
                  <c:v>43605.385411053241</c:v>
                </c:pt>
                <c:pt idx="19862">
                  <c:v>43605.395827719905</c:v>
                </c:pt>
                <c:pt idx="19863">
                  <c:v>43605.406244386577</c:v>
                </c:pt>
                <c:pt idx="19864">
                  <c:v>43605.416661053241</c:v>
                </c:pt>
                <c:pt idx="19865">
                  <c:v>43605.427077719905</c:v>
                </c:pt>
                <c:pt idx="19866">
                  <c:v>43605.437494386577</c:v>
                </c:pt>
                <c:pt idx="19867">
                  <c:v>43605.447911053241</c:v>
                </c:pt>
                <c:pt idx="19868">
                  <c:v>43605.458327719905</c:v>
                </c:pt>
                <c:pt idx="19869">
                  <c:v>43605.468744386577</c:v>
                </c:pt>
                <c:pt idx="19870">
                  <c:v>43605.479161053241</c:v>
                </c:pt>
                <c:pt idx="19871">
                  <c:v>43605.489577719905</c:v>
                </c:pt>
                <c:pt idx="19872">
                  <c:v>43605.499994386577</c:v>
                </c:pt>
                <c:pt idx="19873">
                  <c:v>43605.510411053241</c:v>
                </c:pt>
                <c:pt idx="19874">
                  <c:v>43605.520827719905</c:v>
                </c:pt>
                <c:pt idx="19875">
                  <c:v>43605.531244386577</c:v>
                </c:pt>
                <c:pt idx="19876">
                  <c:v>43605.541661053241</c:v>
                </c:pt>
                <c:pt idx="19877">
                  <c:v>43605.552077719905</c:v>
                </c:pt>
                <c:pt idx="19878">
                  <c:v>43605.562494386577</c:v>
                </c:pt>
                <c:pt idx="19879">
                  <c:v>43605.572911053241</c:v>
                </c:pt>
                <c:pt idx="19880">
                  <c:v>43605.583327719905</c:v>
                </c:pt>
                <c:pt idx="19881">
                  <c:v>43605.593744386577</c:v>
                </c:pt>
                <c:pt idx="19882">
                  <c:v>43605.604161053241</c:v>
                </c:pt>
                <c:pt idx="19883">
                  <c:v>43605.614577719905</c:v>
                </c:pt>
                <c:pt idx="19884">
                  <c:v>43605.624994386577</c:v>
                </c:pt>
                <c:pt idx="19885">
                  <c:v>43605.635411053241</c:v>
                </c:pt>
                <c:pt idx="19886">
                  <c:v>43605.645827719905</c:v>
                </c:pt>
                <c:pt idx="19887">
                  <c:v>43605.656244386577</c:v>
                </c:pt>
                <c:pt idx="19888">
                  <c:v>43605.666661053241</c:v>
                </c:pt>
                <c:pt idx="19889">
                  <c:v>43605.677077719905</c:v>
                </c:pt>
                <c:pt idx="19890">
                  <c:v>43605.687494386577</c:v>
                </c:pt>
                <c:pt idx="19891">
                  <c:v>43605.697911053241</c:v>
                </c:pt>
                <c:pt idx="19892">
                  <c:v>43605.708327719905</c:v>
                </c:pt>
                <c:pt idx="19893">
                  <c:v>43605.718744386577</c:v>
                </c:pt>
                <c:pt idx="19894">
                  <c:v>43605.729161053241</c:v>
                </c:pt>
                <c:pt idx="19895">
                  <c:v>43605.739577719905</c:v>
                </c:pt>
                <c:pt idx="19896">
                  <c:v>43605.749994386577</c:v>
                </c:pt>
                <c:pt idx="19897">
                  <c:v>43605.760411053241</c:v>
                </c:pt>
                <c:pt idx="19898">
                  <c:v>43605.770827719905</c:v>
                </c:pt>
                <c:pt idx="19899">
                  <c:v>43605.781244386577</c:v>
                </c:pt>
                <c:pt idx="19900">
                  <c:v>43605.791661053241</c:v>
                </c:pt>
                <c:pt idx="19901">
                  <c:v>43605.802077719905</c:v>
                </c:pt>
                <c:pt idx="19902">
                  <c:v>43605.812494386577</c:v>
                </c:pt>
                <c:pt idx="19903">
                  <c:v>43605.822911053241</c:v>
                </c:pt>
                <c:pt idx="19904">
                  <c:v>43605.833327719905</c:v>
                </c:pt>
                <c:pt idx="19905">
                  <c:v>43605.843744386577</c:v>
                </c:pt>
                <c:pt idx="19906">
                  <c:v>43605.854161053241</c:v>
                </c:pt>
                <c:pt idx="19907">
                  <c:v>43605.864577719905</c:v>
                </c:pt>
                <c:pt idx="19908">
                  <c:v>43605.874994386577</c:v>
                </c:pt>
                <c:pt idx="19909">
                  <c:v>43605.885411053241</c:v>
                </c:pt>
                <c:pt idx="19910">
                  <c:v>43605.895827719905</c:v>
                </c:pt>
                <c:pt idx="19911">
                  <c:v>43605.906244386577</c:v>
                </c:pt>
                <c:pt idx="19912">
                  <c:v>43605.916661053241</c:v>
                </c:pt>
                <c:pt idx="19913">
                  <c:v>43605.927077719905</c:v>
                </c:pt>
                <c:pt idx="19914">
                  <c:v>43605.937494386577</c:v>
                </c:pt>
                <c:pt idx="19915">
                  <c:v>43605.947911053241</c:v>
                </c:pt>
                <c:pt idx="19916">
                  <c:v>43605.958327719905</c:v>
                </c:pt>
                <c:pt idx="19917">
                  <c:v>43605.968744386577</c:v>
                </c:pt>
                <c:pt idx="19918">
                  <c:v>43605.979161053241</c:v>
                </c:pt>
                <c:pt idx="19919">
                  <c:v>43605.989577719905</c:v>
                </c:pt>
                <c:pt idx="19920">
                  <c:v>43605.999994386577</c:v>
                </c:pt>
                <c:pt idx="19921">
                  <c:v>43606.010411053241</c:v>
                </c:pt>
                <c:pt idx="19922">
                  <c:v>43606.020827719905</c:v>
                </c:pt>
                <c:pt idx="19923">
                  <c:v>43606.031244386577</c:v>
                </c:pt>
                <c:pt idx="19924">
                  <c:v>43606.041661053241</c:v>
                </c:pt>
                <c:pt idx="19925">
                  <c:v>43606.052077719905</c:v>
                </c:pt>
                <c:pt idx="19926">
                  <c:v>43606.062494386577</c:v>
                </c:pt>
                <c:pt idx="19927">
                  <c:v>43606.072911053241</c:v>
                </c:pt>
                <c:pt idx="19928">
                  <c:v>43606.083327719905</c:v>
                </c:pt>
                <c:pt idx="19929">
                  <c:v>43606.093744386577</c:v>
                </c:pt>
                <c:pt idx="19930">
                  <c:v>43606.104161053241</c:v>
                </c:pt>
                <c:pt idx="19931">
                  <c:v>43606.114577719905</c:v>
                </c:pt>
                <c:pt idx="19932">
                  <c:v>43606.124994386577</c:v>
                </c:pt>
                <c:pt idx="19933">
                  <c:v>43606.135411053241</c:v>
                </c:pt>
                <c:pt idx="19934">
                  <c:v>43606.145827719905</c:v>
                </c:pt>
                <c:pt idx="19935">
                  <c:v>43606.156244386577</c:v>
                </c:pt>
                <c:pt idx="19936">
                  <c:v>43606.166661053241</c:v>
                </c:pt>
                <c:pt idx="19937">
                  <c:v>43606.177077719905</c:v>
                </c:pt>
                <c:pt idx="19938">
                  <c:v>43606.187494386577</c:v>
                </c:pt>
                <c:pt idx="19939">
                  <c:v>43606.197911053241</c:v>
                </c:pt>
                <c:pt idx="19940">
                  <c:v>43606.208327719905</c:v>
                </c:pt>
                <c:pt idx="19941">
                  <c:v>43606.218744386577</c:v>
                </c:pt>
                <c:pt idx="19942">
                  <c:v>43606.229161053241</c:v>
                </c:pt>
                <c:pt idx="19943">
                  <c:v>43606.239577719905</c:v>
                </c:pt>
                <c:pt idx="19944">
                  <c:v>43606.249994386577</c:v>
                </c:pt>
                <c:pt idx="19945">
                  <c:v>43606.260411053241</c:v>
                </c:pt>
                <c:pt idx="19946">
                  <c:v>43606.270827719905</c:v>
                </c:pt>
                <c:pt idx="19947">
                  <c:v>43606.281244386577</c:v>
                </c:pt>
                <c:pt idx="19948">
                  <c:v>43606.291661053241</c:v>
                </c:pt>
                <c:pt idx="19949">
                  <c:v>43606.302077719905</c:v>
                </c:pt>
                <c:pt idx="19950">
                  <c:v>43606.312494386577</c:v>
                </c:pt>
                <c:pt idx="19951">
                  <c:v>43606.322911053241</c:v>
                </c:pt>
                <c:pt idx="19952">
                  <c:v>43606.333327719905</c:v>
                </c:pt>
                <c:pt idx="19953">
                  <c:v>43606.343744386577</c:v>
                </c:pt>
                <c:pt idx="19954">
                  <c:v>43606.354161053241</c:v>
                </c:pt>
                <c:pt idx="19955">
                  <c:v>43606.364577719905</c:v>
                </c:pt>
                <c:pt idx="19956">
                  <c:v>43606.374994386577</c:v>
                </c:pt>
                <c:pt idx="19957">
                  <c:v>43606.385411053241</c:v>
                </c:pt>
                <c:pt idx="19958">
                  <c:v>43606.395827719905</c:v>
                </c:pt>
                <c:pt idx="19959">
                  <c:v>43606.406244386577</c:v>
                </c:pt>
                <c:pt idx="19960">
                  <c:v>43606.416661053241</c:v>
                </c:pt>
                <c:pt idx="19961">
                  <c:v>43606.427077719905</c:v>
                </c:pt>
                <c:pt idx="19962">
                  <c:v>43606.437494386577</c:v>
                </c:pt>
                <c:pt idx="19963">
                  <c:v>43606.447911053241</c:v>
                </c:pt>
                <c:pt idx="19964">
                  <c:v>43606.458327719905</c:v>
                </c:pt>
                <c:pt idx="19965">
                  <c:v>43606.468744386577</c:v>
                </c:pt>
                <c:pt idx="19966">
                  <c:v>43606.479161053241</c:v>
                </c:pt>
                <c:pt idx="19967">
                  <c:v>43606.489577719905</c:v>
                </c:pt>
                <c:pt idx="19968">
                  <c:v>43606.499994386577</c:v>
                </c:pt>
                <c:pt idx="19969">
                  <c:v>43606.510411053241</c:v>
                </c:pt>
                <c:pt idx="19970">
                  <c:v>43606.520827719905</c:v>
                </c:pt>
                <c:pt idx="19971">
                  <c:v>43606.531244386577</c:v>
                </c:pt>
                <c:pt idx="19972">
                  <c:v>43606.541661053241</c:v>
                </c:pt>
                <c:pt idx="19973">
                  <c:v>43606.552077719905</c:v>
                </c:pt>
                <c:pt idx="19974">
                  <c:v>43606.562494386577</c:v>
                </c:pt>
                <c:pt idx="19975">
                  <c:v>43606.572911053241</c:v>
                </c:pt>
                <c:pt idx="19976">
                  <c:v>43606.583327719905</c:v>
                </c:pt>
                <c:pt idx="19977">
                  <c:v>43606.593744386577</c:v>
                </c:pt>
                <c:pt idx="19978">
                  <c:v>43606.604161053241</c:v>
                </c:pt>
                <c:pt idx="19979">
                  <c:v>43606.614577719905</c:v>
                </c:pt>
                <c:pt idx="19980">
                  <c:v>43606.624994386577</c:v>
                </c:pt>
                <c:pt idx="19981">
                  <c:v>43606.635411053241</c:v>
                </c:pt>
                <c:pt idx="19982">
                  <c:v>43606.645827719905</c:v>
                </c:pt>
                <c:pt idx="19983">
                  <c:v>43606.656244386577</c:v>
                </c:pt>
                <c:pt idx="19984">
                  <c:v>43606.666661053241</c:v>
                </c:pt>
                <c:pt idx="19985">
                  <c:v>43606.677077719905</c:v>
                </c:pt>
                <c:pt idx="19986">
                  <c:v>43606.687494386577</c:v>
                </c:pt>
                <c:pt idx="19987">
                  <c:v>43606.697911053241</c:v>
                </c:pt>
                <c:pt idx="19988">
                  <c:v>43606.708327719905</c:v>
                </c:pt>
                <c:pt idx="19989">
                  <c:v>43606.718744386577</c:v>
                </c:pt>
                <c:pt idx="19990">
                  <c:v>43606.729161053241</c:v>
                </c:pt>
                <c:pt idx="19991">
                  <c:v>43606.739577719905</c:v>
                </c:pt>
                <c:pt idx="19992">
                  <c:v>43606.749994386577</c:v>
                </c:pt>
                <c:pt idx="19993">
                  <c:v>43606.760411053241</c:v>
                </c:pt>
                <c:pt idx="19994">
                  <c:v>43606.770827719905</c:v>
                </c:pt>
                <c:pt idx="19995">
                  <c:v>43606.781244386577</c:v>
                </c:pt>
                <c:pt idx="19996">
                  <c:v>43606.791661053241</c:v>
                </c:pt>
                <c:pt idx="19997">
                  <c:v>43606.802077719905</c:v>
                </c:pt>
                <c:pt idx="19998">
                  <c:v>43606.812494386577</c:v>
                </c:pt>
                <c:pt idx="19999">
                  <c:v>43606.822911053241</c:v>
                </c:pt>
                <c:pt idx="20000">
                  <c:v>43606.833327719905</c:v>
                </c:pt>
                <c:pt idx="20001">
                  <c:v>43606.843744386577</c:v>
                </c:pt>
                <c:pt idx="20002">
                  <c:v>43606.854161053241</c:v>
                </c:pt>
                <c:pt idx="20003">
                  <c:v>43606.864577719905</c:v>
                </c:pt>
                <c:pt idx="20004">
                  <c:v>43606.874994386577</c:v>
                </c:pt>
                <c:pt idx="20005">
                  <c:v>43606.885411053241</c:v>
                </c:pt>
                <c:pt idx="20006">
                  <c:v>43606.895827719905</c:v>
                </c:pt>
                <c:pt idx="20007">
                  <c:v>43606.906244386577</c:v>
                </c:pt>
                <c:pt idx="20008">
                  <c:v>43606.916661053241</c:v>
                </c:pt>
                <c:pt idx="20009">
                  <c:v>43606.927077719905</c:v>
                </c:pt>
                <c:pt idx="20010">
                  <c:v>43606.937494386577</c:v>
                </c:pt>
                <c:pt idx="20011">
                  <c:v>43606.947911053241</c:v>
                </c:pt>
                <c:pt idx="20012">
                  <c:v>43606.958327719905</c:v>
                </c:pt>
                <c:pt idx="20013">
                  <c:v>43606.968744386577</c:v>
                </c:pt>
                <c:pt idx="20014">
                  <c:v>43606.979161053241</c:v>
                </c:pt>
                <c:pt idx="20015">
                  <c:v>43606.989577719905</c:v>
                </c:pt>
                <c:pt idx="20016">
                  <c:v>43606.999994386577</c:v>
                </c:pt>
                <c:pt idx="20017">
                  <c:v>43607.010411053241</c:v>
                </c:pt>
                <c:pt idx="20018">
                  <c:v>43607.020827719905</c:v>
                </c:pt>
                <c:pt idx="20019">
                  <c:v>43607.031244386577</c:v>
                </c:pt>
                <c:pt idx="20020">
                  <c:v>43607.041661053241</c:v>
                </c:pt>
                <c:pt idx="20021">
                  <c:v>43607.052077719905</c:v>
                </c:pt>
                <c:pt idx="20022">
                  <c:v>43607.062494386577</c:v>
                </c:pt>
                <c:pt idx="20023">
                  <c:v>43607.072911053241</c:v>
                </c:pt>
                <c:pt idx="20024">
                  <c:v>43607.083327719905</c:v>
                </c:pt>
                <c:pt idx="20025">
                  <c:v>43607.093744386577</c:v>
                </c:pt>
                <c:pt idx="20026">
                  <c:v>43607.104161053241</c:v>
                </c:pt>
                <c:pt idx="20027">
                  <c:v>43607.114577719905</c:v>
                </c:pt>
                <c:pt idx="20028">
                  <c:v>43607.124994386577</c:v>
                </c:pt>
                <c:pt idx="20029">
                  <c:v>43607.135411053241</c:v>
                </c:pt>
                <c:pt idx="20030">
                  <c:v>43607.145827719905</c:v>
                </c:pt>
                <c:pt idx="20031">
                  <c:v>43607.156244386577</c:v>
                </c:pt>
                <c:pt idx="20032">
                  <c:v>43607.166661053241</c:v>
                </c:pt>
                <c:pt idx="20033">
                  <c:v>43607.177077719905</c:v>
                </c:pt>
                <c:pt idx="20034">
                  <c:v>43607.187494386577</c:v>
                </c:pt>
                <c:pt idx="20035">
                  <c:v>43607.197911053241</c:v>
                </c:pt>
                <c:pt idx="20036">
                  <c:v>43607.208327719905</c:v>
                </c:pt>
                <c:pt idx="20037">
                  <c:v>43607.218744386577</c:v>
                </c:pt>
                <c:pt idx="20038">
                  <c:v>43607.229161053241</c:v>
                </c:pt>
                <c:pt idx="20039">
                  <c:v>43607.239577719905</c:v>
                </c:pt>
                <c:pt idx="20040">
                  <c:v>43607.249994386577</c:v>
                </c:pt>
                <c:pt idx="20041">
                  <c:v>43607.260411053241</c:v>
                </c:pt>
                <c:pt idx="20042">
                  <c:v>43607.270827719905</c:v>
                </c:pt>
                <c:pt idx="20043">
                  <c:v>43607.281244386577</c:v>
                </c:pt>
                <c:pt idx="20044">
                  <c:v>43607.291661053241</c:v>
                </c:pt>
                <c:pt idx="20045">
                  <c:v>43607.302077719905</c:v>
                </c:pt>
                <c:pt idx="20046">
                  <c:v>43607.312494386577</c:v>
                </c:pt>
                <c:pt idx="20047">
                  <c:v>43607.322911053241</c:v>
                </c:pt>
                <c:pt idx="20048">
                  <c:v>43607.333327719905</c:v>
                </c:pt>
                <c:pt idx="20049">
                  <c:v>43607.343744386577</c:v>
                </c:pt>
                <c:pt idx="20050">
                  <c:v>43607.354161053241</c:v>
                </c:pt>
                <c:pt idx="20051">
                  <c:v>43607.364577719905</c:v>
                </c:pt>
                <c:pt idx="20052">
                  <c:v>43607.374994386577</c:v>
                </c:pt>
                <c:pt idx="20053">
                  <c:v>43607.385411053241</c:v>
                </c:pt>
                <c:pt idx="20054">
                  <c:v>43607.395827719905</c:v>
                </c:pt>
                <c:pt idx="20055">
                  <c:v>43607.406244386577</c:v>
                </c:pt>
                <c:pt idx="20056">
                  <c:v>43607.416661053241</c:v>
                </c:pt>
                <c:pt idx="20057">
                  <c:v>43607.427077719905</c:v>
                </c:pt>
                <c:pt idx="20058">
                  <c:v>43607.437494386577</c:v>
                </c:pt>
                <c:pt idx="20059">
                  <c:v>43607.447911053241</c:v>
                </c:pt>
                <c:pt idx="20060">
                  <c:v>43607.458327719905</c:v>
                </c:pt>
                <c:pt idx="20061">
                  <c:v>43607.468744386577</c:v>
                </c:pt>
                <c:pt idx="20062">
                  <c:v>43607.479161053241</c:v>
                </c:pt>
                <c:pt idx="20063">
                  <c:v>43607.489577719905</c:v>
                </c:pt>
                <c:pt idx="20064">
                  <c:v>43607.499994386577</c:v>
                </c:pt>
                <c:pt idx="20065">
                  <c:v>43607.510411053241</c:v>
                </c:pt>
                <c:pt idx="20066">
                  <c:v>43607.520827719905</c:v>
                </c:pt>
                <c:pt idx="20067">
                  <c:v>43607.531244386577</c:v>
                </c:pt>
                <c:pt idx="20068">
                  <c:v>43607.541661053241</c:v>
                </c:pt>
                <c:pt idx="20069">
                  <c:v>43607.552077719905</c:v>
                </c:pt>
                <c:pt idx="20070">
                  <c:v>43607.562494386577</c:v>
                </c:pt>
                <c:pt idx="20071">
                  <c:v>43607.572911053241</c:v>
                </c:pt>
                <c:pt idx="20072">
                  <c:v>43607.583327719905</c:v>
                </c:pt>
                <c:pt idx="20073">
                  <c:v>43607.593744386577</c:v>
                </c:pt>
                <c:pt idx="20074">
                  <c:v>43607.604161053241</c:v>
                </c:pt>
                <c:pt idx="20075">
                  <c:v>43607.614577719905</c:v>
                </c:pt>
                <c:pt idx="20076">
                  <c:v>43607.624994386577</c:v>
                </c:pt>
                <c:pt idx="20077">
                  <c:v>43607.635411053241</c:v>
                </c:pt>
                <c:pt idx="20078">
                  <c:v>43607.645827719905</c:v>
                </c:pt>
                <c:pt idx="20079">
                  <c:v>43607.656244386577</c:v>
                </c:pt>
                <c:pt idx="20080">
                  <c:v>43607.666661053241</c:v>
                </c:pt>
                <c:pt idx="20081">
                  <c:v>43607.677077719905</c:v>
                </c:pt>
                <c:pt idx="20082">
                  <c:v>43607.687494386577</c:v>
                </c:pt>
                <c:pt idx="20083">
                  <c:v>43607.697911053241</c:v>
                </c:pt>
                <c:pt idx="20084">
                  <c:v>43607.708327719905</c:v>
                </c:pt>
                <c:pt idx="20085">
                  <c:v>43607.718744386577</c:v>
                </c:pt>
                <c:pt idx="20086">
                  <c:v>43607.729161053241</c:v>
                </c:pt>
                <c:pt idx="20087">
                  <c:v>43607.739577719905</c:v>
                </c:pt>
                <c:pt idx="20088">
                  <c:v>43607.749994386577</c:v>
                </c:pt>
                <c:pt idx="20089">
                  <c:v>43607.760411053241</c:v>
                </c:pt>
                <c:pt idx="20090">
                  <c:v>43607.770827719905</c:v>
                </c:pt>
                <c:pt idx="20091">
                  <c:v>43607.781244386577</c:v>
                </c:pt>
                <c:pt idx="20092">
                  <c:v>43607.791661053241</c:v>
                </c:pt>
                <c:pt idx="20093">
                  <c:v>43607.802077719905</c:v>
                </c:pt>
                <c:pt idx="20094">
                  <c:v>43607.812494386577</c:v>
                </c:pt>
                <c:pt idx="20095">
                  <c:v>43607.822911053241</c:v>
                </c:pt>
                <c:pt idx="20096">
                  <c:v>43607.833327719905</c:v>
                </c:pt>
                <c:pt idx="20097">
                  <c:v>43607.843744386577</c:v>
                </c:pt>
                <c:pt idx="20098">
                  <c:v>43607.854161053241</c:v>
                </c:pt>
                <c:pt idx="20099">
                  <c:v>43607.864577719905</c:v>
                </c:pt>
                <c:pt idx="20100">
                  <c:v>43607.874994386577</c:v>
                </c:pt>
                <c:pt idx="20101">
                  <c:v>43607.885411053241</c:v>
                </c:pt>
                <c:pt idx="20102">
                  <c:v>43607.895827719905</c:v>
                </c:pt>
                <c:pt idx="20103">
                  <c:v>43607.906244386577</c:v>
                </c:pt>
                <c:pt idx="20104">
                  <c:v>43607.916661053241</c:v>
                </c:pt>
                <c:pt idx="20105">
                  <c:v>43607.927077719905</c:v>
                </c:pt>
                <c:pt idx="20106">
                  <c:v>43607.937494386577</c:v>
                </c:pt>
                <c:pt idx="20107">
                  <c:v>43607.947911053241</c:v>
                </c:pt>
                <c:pt idx="20108">
                  <c:v>43607.958327719905</c:v>
                </c:pt>
                <c:pt idx="20109">
                  <c:v>43607.968744386577</c:v>
                </c:pt>
                <c:pt idx="20110">
                  <c:v>43607.979161053241</c:v>
                </c:pt>
                <c:pt idx="20111">
                  <c:v>43607.989577719905</c:v>
                </c:pt>
                <c:pt idx="20112">
                  <c:v>43607.999994386577</c:v>
                </c:pt>
                <c:pt idx="20113">
                  <c:v>43608.010411053241</c:v>
                </c:pt>
                <c:pt idx="20114">
                  <c:v>43608.020827719905</c:v>
                </c:pt>
                <c:pt idx="20115">
                  <c:v>43608.031244386577</c:v>
                </c:pt>
                <c:pt idx="20116">
                  <c:v>43608.041661053241</c:v>
                </c:pt>
                <c:pt idx="20117">
                  <c:v>43608.052077719905</c:v>
                </c:pt>
                <c:pt idx="20118">
                  <c:v>43608.062494386577</c:v>
                </c:pt>
                <c:pt idx="20119">
                  <c:v>43608.072911053241</c:v>
                </c:pt>
                <c:pt idx="20120">
                  <c:v>43608.083327719905</c:v>
                </c:pt>
                <c:pt idx="20121">
                  <c:v>43608.093744386577</c:v>
                </c:pt>
                <c:pt idx="20122">
                  <c:v>43608.104161053241</c:v>
                </c:pt>
                <c:pt idx="20123">
                  <c:v>43608.114577719905</c:v>
                </c:pt>
                <c:pt idx="20124">
                  <c:v>43608.124994386577</c:v>
                </c:pt>
                <c:pt idx="20125">
                  <c:v>43608.135411053241</c:v>
                </c:pt>
                <c:pt idx="20126">
                  <c:v>43608.145827719905</c:v>
                </c:pt>
                <c:pt idx="20127">
                  <c:v>43608.156244386577</c:v>
                </c:pt>
                <c:pt idx="20128">
                  <c:v>43608.166661053241</c:v>
                </c:pt>
                <c:pt idx="20129">
                  <c:v>43608.177077719905</c:v>
                </c:pt>
                <c:pt idx="20130">
                  <c:v>43608.187494386577</c:v>
                </c:pt>
                <c:pt idx="20131">
                  <c:v>43608.197911053241</c:v>
                </c:pt>
                <c:pt idx="20132">
                  <c:v>43608.208327719905</c:v>
                </c:pt>
                <c:pt idx="20133">
                  <c:v>43608.218744386577</c:v>
                </c:pt>
                <c:pt idx="20134">
                  <c:v>43608.229161053241</c:v>
                </c:pt>
                <c:pt idx="20135">
                  <c:v>43608.239577719905</c:v>
                </c:pt>
                <c:pt idx="20136">
                  <c:v>43608.249994386577</c:v>
                </c:pt>
                <c:pt idx="20137">
                  <c:v>43608.260411053241</c:v>
                </c:pt>
                <c:pt idx="20138">
                  <c:v>43608.270827719905</c:v>
                </c:pt>
                <c:pt idx="20139">
                  <c:v>43608.281244386577</c:v>
                </c:pt>
                <c:pt idx="20140">
                  <c:v>43608.291661053241</c:v>
                </c:pt>
                <c:pt idx="20141">
                  <c:v>43608.302077719905</c:v>
                </c:pt>
                <c:pt idx="20142">
                  <c:v>43608.312494386577</c:v>
                </c:pt>
                <c:pt idx="20143">
                  <c:v>43608.322911053241</c:v>
                </c:pt>
                <c:pt idx="20144">
                  <c:v>43608.333327719905</c:v>
                </c:pt>
                <c:pt idx="20145">
                  <c:v>43608.343744386577</c:v>
                </c:pt>
                <c:pt idx="20146">
                  <c:v>43608.354161053241</c:v>
                </c:pt>
                <c:pt idx="20147">
                  <c:v>43608.364577719905</c:v>
                </c:pt>
                <c:pt idx="20148">
                  <c:v>43608.374994386577</c:v>
                </c:pt>
                <c:pt idx="20149">
                  <c:v>43608.385411053241</c:v>
                </c:pt>
                <c:pt idx="20150">
                  <c:v>43608.395827719905</c:v>
                </c:pt>
                <c:pt idx="20151">
                  <c:v>43608.406244386577</c:v>
                </c:pt>
                <c:pt idx="20152">
                  <c:v>43608.416661053241</c:v>
                </c:pt>
                <c:pt idx="20153">
                  <c:v>43608.427077719905</c:v>
                </c:pt>
                <c:pt idx="20154">
                  <c:v>43608.437494386577</c:v>
                </c:pt>
                <c:pt idx="20155">
                  <c:v>43608.447911053241</c:v>
                </c:pt>
                <c:pt idx="20156">
                  <c:v>43608.458327719905</c:v>
                </c:pt>
                <c:pt idx="20157">
                  <c:v>43608.468744386577</c:v>
                </c:pt>
                <c:pt idx="20158">
                  <c:v>43608.479161053241</c:v>
                </c:pt>
                <c:pt idx="20159">
                  <c:v>43608.489577719905</c:v>
                </c:pt>
                <c:pt idx="20160">
                  <c:v>43608.499994386577</c:v>
                </c:pt>
                <c:pt idx="20161">
                  <c:v>43608.510411053241</c:v>
                </c:pt>
                <c:pt idx="20162">
                  <c:v>43608.520827719905</c:v>
                </c:pt>
                <c:pt idx="20163">
                  <c:v>43608.531244386577</c:v>
                </c:pt>
                <c:pt idx="20164">
                  <c:v>43608.541661053241</c:v>
                </c:pt>
                <c:pt idx="20165">
                  <c:v>43608.552077719905</c:v>
                </c:pt>
                <c:pt idx="20166">
                  <c:v>43608.562494386577</c:v>
                </c:pt>
                <c:pt idx="20167">
                  <c:v>43608.572911053241</c:v>
                </c:pt>
                <c:pt idx="20168">
                  <c:v>43608.583327719905</c:v>
                </c:pt>
                <c:pt idx="20169">
                  <c:v>43608.593744386577</c:v>
                </c:pt>
                <c:pt idx="20170">
                  <c:v>43608.604161053241</c:v>
                </c:pt>
                <c:pt idx="20171">
                  <c:v>43608.614577719905</c:v>
                </c:pt>
                <c:pt idx="20172">
                  <c:v>43608.624994386577</c:v>
                </c:pt>
                <c:pt idx="20173">
                  <c:v>43608.635411053241</c:v>
                </c:pt>
                <c:pt idx="20174">
                  <c:v>43608.645827719905</c:v>
                </c:pt>
                <c:pt idx="20175">
                  <c:v>43608.656244386577</c:v>
                </c:pt>
                <c:pt idx="20176">
                  <c:v>43608.666661053241</c:v>
                </c:pt>
                <c:pt idx="20177">
                  <c:v>43608.677077719905</c:v>
                </c:pt>
                <c:pt idx="20178">
                  <c:v>43608.687494386577</c:v>
                </c:pt>
                <c:pt idx="20179">
                  <c:v>43608.697911053241</c:v>
                </c:pt>
                <c:pt idx="20180">
                  <c:v>43608.708327719905</c:v>
                </c:pt>
                <c:pt idx="20181">
                  <c:v>43608.718744386577</c:v>
                </c:pt>
                <c:pt idx="20182">
                  <c:v>43608.729161053241</c:v>
                </c:pt>
                <c:pt idx="20183">
                  <c:v>43608.739577719905</c:v>
                </c:pt>
                <c:pt idx="20184">
                  <c:v>43608.749994386577</c:v>
                </c:pt>
                <c:pt idx="20185">
                  <c:v>43608.760411053241</c:v>
                </c:pt>
                <c:pt idx="20186">
                  <c:v>43608.770827719905</c:v>
                </c:pt>
                <c:pt idx="20187">
                  <c:v>43608.781244386577</c:v>
                </c:pt>
                <c:pt idx="20188">
                  <c:v>43608.791661053241</c:v>
                </c:pt>
                <c:pt idx="20189">
                  <c:v>43608.802077719905</c:v>
                </c:pt>
                <c:pt idx="20190">
                  <c:v>43608.812494386577</c:v>
                </c:pt>
                <c:pt idx="20191">
                  <c:v>43608.822911053241</c:v>
                </c:pt>
                <c:pt idx="20192">
                  <c:v>43608.833327719905</c:v>
                </c:pt>
                <c:pt idx="20193">
                  <c:v>43608.843744386577</c:v>
                </c:pt>
                <c:pt idx="20194">
                  <c:v>43608.854161053241</c:v>
                </c:pt>
                <c:pt idx="20195">
                  <c:v>43608.864577719905</c:v>
                </c:pt>
                <c:pt idx="20196">
                  <c:v>43608.874994386577</c:v>
                </c:pt>
                <c:pt idx="20197">
                  <c:v>43608.885411053241</c:v>
                </c:pt>
                <c:pt idx="20198">
                  <c:v>43608.895827719905</c:v>
                </c:pt>
                <c:pt idx="20199">
                  <c:v>43608.906244386577</c:v>
                </c:pt>
                <c:pt idx="20200">
                  <c:v>43608.916661053241</c:v>
                </c:pt>
                <c:pt idx="20201">
                  <c:v>43608.927077719905</c:v>
                </c:pt>
                <c:pt idx="20202">
                  <c:v>43608.937494386577</c:v>
                </c:pt>
                <c:pt idx="20203">
                  <c:v>43608.947911053241</c:v>
                </c:pt>
                <c:pt idx="20204">
                  <c:v>43608.958327719905</c:v>
                </c:pt>
                <c:pt idx="20205">
                  <c:v>43608.968744386577</c:v>
                </c:pt>
                <c:pt idx="20206">
                  <c:v>43608.979161053241</c:v>
                </c:pt>
                <c:pt idx="20207">
                  <c:v>43608.989577719905</c:v>
                </c:pt>
                <c:pt idx="20208">
                  <c:v>43608.999994386577</c:v>
                </c:pt>
                <c:pt idx="20209">
                  <c:v>43609.010411053241</c:v>
                </c:pt>
                <c:pt idx="20210">
                  <c:v>43609.020827719905</c:v>
                </c:pt>
                <c:pt idx="20211">
                  <c:v>43609.031244386577</c:v>
                </c:pt>
                <c:pt idx="20212">
                  <c:v>43609.041661053241</c:v>
                </c:pt>
                <c:pt idx="20213">
                  <c:v>43609.052077719905</c:v>
                </c:pt>
                <c:pt idx="20214">
                  <c:v>43609.062494386577</c:v>
                </c:pt>
                <c:pt idx="20215">
                  <c:v>43609.072911053241</c:v>
                </c:pt>
                <c:pt idx="20216">
                  <c:v>43609.083327719905</c:v>
                </c:pt>
                <c:pt idx="20217">
                  <c:v>43609.093744386577</c:v>
                </c:pt>
                <c:pt idx="20218">
                  <c:v>43609.104161053241</c:v>
                </c:pt>
                <c:pt idx="20219">
                  <c:v>43609.114577719905</c:v>
                </c:pt>
                <c:pt idx="20220">
                  <c:v>43609.124994386577</c:v>
                </c:pt>
                <c:pt idx="20221">
                  <c:v>43609.135411053241</c:v>
                </c:pt>
                <c:pt idx="20222">
                  <c:v>43609.145827719905</c:v>
                </c:pt>
                <c:pt idx="20223">
                  <c:v>43609.156244386577</c:v>
                </c:pt>
                <c:pt idx="20224">
                  <c:v>43609.166661053241</c:v>
                </c:pt>
                <c:pt idx="20225">
                  <c:v>43609.177077719905</c:v>
                </c:pt>
                <c:pt idx="20226">
                  <c:v>43609.187494386577</c:v>
                </c:pt>
                <c:pt idx="20227">
                  <c:v>43609.197911053241</c:v>
                </c:pt>
                <c:pt idx="20228">
                  <c:v>43609.208327719905</c:v>
                </c:pt>
                <c:pt idx="20229">
                  <c:v>43609.218744386577</c:v>
                </c:pt>
                <c:pt idx="20230">
                  <c:v>43609.229161053241</c:v>
                </c:pt>
                <c:pt idx="20231">
                  <c:v>43609.239577719905</c:v>
                </c:pt>
                <c:pt idx="20232">
                  <c:v>43609.249994386577</c:v>
                </c:pt>
                <c:pt idx="20233">
                  <c:v>43609.260411053241</c:v>
                </c:pt>
                <c:pt idx="20234">
                  <c:v>43609.270827719905</c:v>
                </c:pt>
                <c:pt idx="20235">
                  <c:v>43609.281244386577</c:v>
                </c:pt>
                <c:pt idx="20236">
                  <c:v>43609.291661053241</c:v>
                </c:pt>
                <c:pt idx="20237">
                  <c:v>43609.302077719905</c:v>
                </c:pt>
                <c:pt idx="20238">
                  <c:v>43609.312494386577</c:v>
                </c:pt>
                <c:pt idx="20239">
                  <c:v>43609.322911053241</c:v>
                </c:pt>
                <c:pt idx="20240">
                  <c:v>43609.333327719905</c:v>
                </c:pt>
                <c:pt idx="20241">
                  <c:v>43609.343744386577</c:v>
                </c:pt>
                <c:pt idx="20242">
                  <c:v>43609.354161053241</c:v>
                </c:pt>
                <c:pt idx="20243">
                  <c:v>43609.364577719905</c:v>
                </c:pt>
                <c:pt idx="20244">
                  <c:v>43609.374994386577</c:v>
                </c:pt>
                <c:pt idx="20245">
                  <c:v>43609.385411053241</c:v>
                </c:pt>
                <c:pt idx="20246">
                  <c:v>43609.395827719905</c:v>
                </c:pt>
                <c:pt idx="20247">
                  <c:v>43609.406244386577</c:v>
                </c:pt>
                <c:pt idx="20248">
                  <c:v>43609.416661053241</c:v>
                </c:pt>
                <c:pt idx="20249">
                  <c:v>43609.427077719905</c:v>
                </c:pt>
                <c:pt idx="20250">
                  <c:v>43609.437494386577</c:v>
                </c:pt>
                <c:pt idx="20251">
                  <c:v>43609.447911053241</c:v>
                </c:pt>
                <c:pt idx="20252">
                  <c:v>43609.458327719905</c:v>
                </c:pt>
                <c:pt idx="20253">
                  <c:v>43609.468744386577</c:v>
                </c:pt>
                <c:pt idx="20254">
                  <c:v>43609.479161053241</c:v>
                </c:pt>
                <c:pt idx="20255">
                  <c:v>43609.489577719905</c:v>
                </c:pt>
                <c:pt idx="20256">
                  <c:v>43609.499994386577</c:v>
                </c:pt>
                <c:pt idx="20257">
                  <c:v>43609.510411053241</c:v>
                </c:pt>
                <c:pt idx="20258">
                  <c:v>43609.520827719905</c:v>
                </c:pt>
                <c:pt idx="20259">
                  <c:v>43609.531244386577</c:v>
                </c:pt>
                <c:pt idx="20260">
                  <c:v>43609.541661053241</c:v>
                </c:pt>
                <c:pt idx="20261">
                  <c:v>43609.552077719905</c:v>
                </c:pt>
                <c:pt idx="20262">
                  <c:v>43609.562494386577</c:v>
                </c:pt>
                <c:pt idx="20263">
                  <c:v>43609.572911053241</c:v>
                </c:pt>
                <c:pt idx="20264">
                  <c:v>43609.583327719905</c:v>
                </c:pt>
                <c:pt idx="20265">
                  <c:v>43609.593744386577</c:v>
                </c:pt>
                <c:pt idx="20266">
                  <c:v>43609.604161053241</c:v>
                </c:pt>
                <c:pt idx="20267">
                  <c:v>43609.614577719905</c:v>
                </c:pt>
                <c:pt idx="20268">
                  <c:v>43609.624994386577</c:v>
                </c:pt>
                <c:pt idx="20269">
                  <c:v>43609.635411053241</c:v>
                </c:pt>
                <c:pt idx="20270">
                  <c:v>43609.645827719905</c:v>
                </c:pt>
                <c:pt idx="20271">
                  <c:v>43609.656244386577</c:v>
                </c:pt>
                <c:pt idx="20272">
                  <c:v>43609.666661053241</c:v>
                </c:pt>
                <c:pt idx="20273">
                  <c:v>43609.677077719905</c:v>
                </c:pt>
                <c:pt idx="20274">
                  <c:v>43609.687494386577</c:v>
                </c:pt>
                <c:pt idx="20275">
                  <c:v>43609.697911053241</c:v>
                </c:pt>
                <c:pt idx="20276">
                  <c:v>43609.708327719905</c:v>
                </c:pt>
                <c:pt idx="20277">
                  <c:v>43609.718744386577</c:v>
                </c:pt>
                <c:pt idx="20278">
                  <c:v>43609.729161053241</c:v>
                </c:pt>
                <c:pt idx="20279">
                  <c:v>43609.739577719905</c:v>
                </c:pt>
                <c:pt idx="20280">
                  <c:v>43609.749994386577</c:v>
                </c:pt>
                <c:pt idx="20281">
                  <c:v>43609.760411053241</c:v>
                </c:pt>
                <c:pt idx="20282">
                  <c:v>43609.770827719905</c:v>
                </c:pt>
                <c:pt idx="20283">
                  <c:v>43609.781244386577</c:v>
                </c:pt>
                <c:pt idx="20284">
                  <c:v>43609.791661053241</c:v>
                </c:pt>
                <c:pt idx="20285">
                  <c:v>43609.802077719905</c:v>
                </c:pt>
                <c:pt idx="20286">
                  <c:v>43609.812494386577</c:v>
                </c:pt>
                <c:pt idx="20287">
                  <c:v>43609.822911053241</c:v>
                </c:pt>
                <c:pt idx="20288">
                  <c:v>43609.833327719905</c:v>
                </c:pt>
                <c:pt idx="20289">
                  <c:v>43609.843744386577</c:v>
                </c:pt>
                <c:pt idx="20290">
                  <c:v>43609.854161053241</c:v>
                </c:pt>
                <c:pt idx="20291">
                  <c:v>43609.864577719905</c:v>
                </c:pt>
                <c:pt idx="20292">
                  <c:v>43609.874994386577</c:v>
                </c:pt>
                <c:pt idx="20293">
                  <c:v>43609.885411053241</c:v>
                </c:pt>
                <c:pt idx="20294">
                  <c:v>43609.895827719905</c:v>
                </c:pt>
                <c:pt idx="20295">
                  <c:v>43609.906244386577</c:v>
                </c:pt>
                <c:pt idx="20296">
                  <c:v>43609.916661053241</c:v>
                </c:pt>
                <c:pt idx="20297">
                  <c:v>43609.927077719905</c:v>
                </c:pt>
                <c:pt idx="20298">
                  <c:v>43609.937494386577</c:v>
                </c:pt>
                <c:pt idx="20299">
                  <c:v>43609.947911053241</c:v>
                </c:pt>
                <c:pt idx="20300">
                  <c:v>43609.958327719905</c:v>
                </c:pt>
                <c:pt idx="20301">
                  <c:v>43609.968744386577</c:v>
                </c:pt>
                <c:pt idx="20302">
                  <c:v>43609.979161053241</c:v>
                </c:pt>
                <c:pt idx="20303">
                  <c:v>43609.989577719905</c:v>
                </c:pt>
                <c:pt idx="20304">
                  <c:v>43609.999994386577</c:v>
                </c:pt>
                <c:pt idx="20305">
                  <c:v>43610.010411053241</c:v>
                </c:pt>
                <c:pt idx="20306">
                  <c:v>43610.020827719905</c:v>
                </c:pt>
                <c:pt idx="20307">
                  <c:v>43610.031244386577</c:v>
                </c:pt>
                <c:pt idx="20308">
                  <c:v>43610.041661053241</c:v>
                </c:pt>
                <c:pt idx="20309">
                  <c:v>43610.052077719905</c:v>
                </c:pt>
                <c:pt idx="20310">
                  <c:v>43610.062494386577</c:v>
                </c:pt>
                <c:pt idx="20311">
                  <c:v>43610.072911053241</c:v>
                </c:pt>
                <c:pt idx="20312">
                  <c:v>43610.083327719905</c:v>
                </c:pt>
                <c:pt idx="20313">
                  <c:v>43610.093744386577</c:v>
                </c:pt>
                <c:pt idx="20314">
                  <c:v>43610.104161053241</c:v>
                </c:pt>
                <c:pt idx="20315">
                  <c:v>43610.114577719905</c:v>
                </c:pt>
                <c:pt idx="20316">
                  <c:v>43610.124994386577</c:v>
                </c:pt>
                <c:pt idx="20317">
                  <c:v>43610.135411053241</c:v>
                </c:pt>
                <c:pt idx="20318">
                  <c:v>43610.145827719905</c:v>
                </c:pt>
                <c:pt idx="20319">
                  <c:v>43610.156244386577</c:v>
                </c:pt>
                <c:pt idx="20320">
                  <c:v>43610.166661053241</c:v>
                </c:pt>
                <c:pt idx="20321">
                  <c:v>43610.177077719905</c:v>
                </c:pt>
                <c:pt idx="20322">
                  <c:v>43610.187494386577</c:v>
                </c:pt>
                <c:pt idx="20323">
                  <c:v>43610.197911053241</c:v>
                </c:pt>
                <c:pt idx="20324">
                  <c:v>43610.208327719905</c:v>
                </c:pt>
                <c:pt idx="20325">
                  <c:v>43610.218744386577</c:v>
                </c:pt>
                <c:pt idx="20326">
                  <c:v>43610.229161053241</c:v>
                </c:pt>
                <c:pt idx="20327">
                  <c:v>43610.239577719905</c:v>
                </c:pt>
                <c:pt idx="20328">
                  <c:v>43610.249994386577</c:v>
                </c:pt>
                <c:pt idx="20329">
                  <c:v>43610.260411053241</c:v>
                </c:pt>
                <c:pt idx="20330">
                  <c:v>43610.270827719905</c:v>
                </c:pt>
                <c:pt idx="20331">
                  <c:v>43610.281244386577</c:v>
                </c:pt>
                <c:pt idx="20332">
                  <c:v>43610.291661053241</c:v>
                </c:pt>
                <c:pt idx="20333">
                  <c:v>43610.302077719905</c:v>
                </c:pt>
                <c:pt idx="20334">
                  <c:v>43610.312494386577</c:v>
                </c:pt>
                <c:pt idx="20335">
                  <c:v>43610.322911053241</c:v>
                </c:pt>
                <c:pt idx="20336">
                  <c:v>43610.333327719905</c:v>
                </c:pt>
                <c:pt idx="20337">
                  <c:v>43610.343744386577</c:v>
                </c:pt>
                <c:pt idx="20338">
                  <c:v>43610.354161053241</c:v>
                </c:pt>
                <c:pt idx="20339">
                  <c:v>43610.364577719905</c:v>
                </c:pt>
                <c:pt idx="20340">
                  <c:v>43610.374994386577</c:v>
                </c:pt>
                <c:pt idx="20341">
                  <c:v>43610.385411053241</c:v>
                </c:pt>
                <c:pt idx="20342">
                  <c:v>43610.395827719905</c:v>
                </c:pt>
                <c:pt idx="20343">
                  <c:v>43610.406244386577</c:v>
                </c:pt>
                <c:pt idx="20344">
                  <c:v>43610.416661053241</c:v>
                </c:pt>
                <c:pt idx="20345">
                  <c:v>43610.427077719905</c:v>
                </c:pt>
                <c:pt idx="20346">
                  <c:v>43610.437494386577</c:v>
                </c:pt>
                <c:pt idx="20347">
                  <c:v>43610.447911053241</c:v>
                </c:pt>
                <c:pt idx="20348">
                  <c:v>43610.458327719905</c:v>
                </c:pt>
                <c:pt idx="20349">
                  <c:v>43610.468744386577</c:v>
                </c:pt>
                <c:pt idx="20350">
                  <c:v>43610.479161053241</c:v>
                </c:pt>
                <c:pt idx="20351">
                  <c:v>43610.489577719905</c:v>
                </c:pt>
                <c:pt idx="20352">
                  <c:v>43610.499994386577</c:v>
                </c:pt>
                <c:pt idx="20353">
                  <c:v>43610.510411053241</c:v>
                </c:pt>
                <c:pt idx="20354">
                  <c:v>43610.520827719905</c:v>
                </c:pt>
                <c:pt idx="20355">
                  <c:v>43610.531244386577</c:v>
                </c:pt>
                <c:pt idx="20356">
                  <c:v>43610.541661053241</c:v>
                </c:pt>
                <c:pt idx="20357">
                  <c:v>43610.552077719905</c:v>
                </c:pt>
                <c:pt idx="20358">
                  <c:v>43610.562494386577</c:v>
                </c:pt>
                <c:pt idx="20359">
                  <c:v>43610.572911053241</c:v>
                </c:pt>
                <c:pt idx="20360">
                  <c:v>43610.583327719905</c:v>
                </c:pt>
                <c:pt idx="20361">
                  <c:v>43610.593744386577</c:v>
                </c:pt>
                <c:pt idx="20362">
                  <c:v>43610.604161053241</c:v>
                </c:pt>
                <c:pt idx="20363">
                  <c:v>43610.614577719905</c:v>
                </c:pt>
                <c:pt idx="20364">
                  <c:v>43610.624994386577</c:v>
                </c:pt>
                <c:pt idx="20365">
                  <c:v>43610.635411053241</c:v>
                </c:pt>
                <c:pt idx="20366">
                  <c:v>43610.645827719905</c:v>
                </c:pt>
                <c:pt idx="20367">
                  <c:v>43610.656244386577</c:v>
                </c:pt>
                <c:pt idx="20368">
                  <c:v>43610.666661053241</c:v>
                </c:pt>
                <c:pt idx="20369">
                  <c:v>43610.677077719905</c:v>
                </c:pt>
                <c:pt idx="20370">
                  <c:v>43610.687494386577</c:v>
                </c:pt>
                <c:pt idx="20371">
                  <c:v>43610.697911053241</c:v>
                </c:pt>
                <c:pt idx="20372">
                  <c:v>43610.708327719905</c:v>
                </c:pt>
                <c:pt idx="20373">
                  <c:v>43610.718744386577</c:v>
                </c:pt>
                <c:pt idx="20374">
                  <c:v>43610.729161053241</c:v>
                </c:pt>
                <c:pt idx="20375">
                  <c:v>43610.739577719905</c:v>
                </c:pt>
                <c:pt idx="20376">
                  <c:v>43610.749994386577</c:v>
                </c:pt>
                <c:pt idx="20377">
                  <c:v>43610.760411053241</c:v>
                </c:pt>
                <c:pt idx="20378">
                  <c:v>43610.770827719905</c:v>
                </c:pt>
                <c:pt idx="20379">
                  <c:v>43610.781244386577</c:v>
                </c:pt>
                <c:pt idx="20380">
                  <c:v>43610.791661053241</c:v>
                </c:pt>
                <c:pt idx="20381">
                  <c:v>43610.802077719905</c:v>
                </c:pt>
                <c:pt idx="20382">
                  <c:v>43610.812494386577</c:v>
                </c:pt>
                <c:pt idx="20383">
                  <c:v>43610.822911053241</c:v>
                </c:pt>
                <c:pt idx="20384">
                  <c:v>43610.833327719905</c:v>
                </c:pt>
                <c:pt idx="20385">
                  <c:v>43610.843744386577</c:v>
                </c:pt>
                <c:pt idx="20386">
                  <c:v>43610.854161053241</c:v>
                </c:pt>
                <c:pt idx="20387">
                  <c:v>43610.864577719905</c:v>
                </c:pt>
                <c:pt idx="20388">
                  <c:v>43610.874994386577</c:v>
                </c:pt>
                <c:pt idx="20389">
                  <c:v>43610.885411053241</c:v>
                </c:pt>
                <c:pt idx="20390">
                  <c:v>43610.895827719905</c:v>
                </c:pt>
                <c:pt idx="20391">
                  <c:v>43610.906244386577</c:v>
                </c:pt>
                <c:pt idx="20392">
                  <c:v>43610.916661053241</c:v>
                </c:pt>
                <c:pt idx="20393">
                  <c:v>43610.927077719905</c:v>
                </c:pt>
                <c:pt idx="20394">
                  <c:v>43610.937494386577</c:v>
                </c:pt>
                <c:pt idx="20395">
                  <c:v>43610.947911053241</c:v>
                </c:pt>
                <c:pt idx="20396">
                  <c:v>43610.958327719905</c:v>
                </c:pt>
                <c:pt idx="20397">
                  <c:v>43610.968744386577</c:v>
                </c:pt>
                <c:pt idx="20398">
                  <c:v>43610.979161053241</c:v>
                </c:pt>
                <c:pt idx="20399">
                  <c:v>43610.989577719905</c:v>
                </c:pt>
                <c:pt idx="20400">
                  <c:v>43610.999994386577</c:v>
                </c:pt>
                <c:pt idx="20401">
                  <c:v>43611.010411053241</c:v>
                </c:pt>
                <c:pt idx="20402">
                  <c:v>43611.020827719905</c:v>
                </c:pt>
                <c:pt idx="20403">
                  <c:v>43611.031244386577</c:v>
                </c:pt>
                <c:pt idx="20404">
                  <c:v>43611.041661053241</c:v>
                </c:pt>
                <c:pt idx="20405">
                  <c:v>43611.052077719905</c:v>
                </c:pt>
                <c:pt idx="20406">
                  <c:v>43611.062494386577</c:v>
                </c:pt>
                <c:pt idx="20407">
                  <c:v>43611.072911053241</c:v>
                </c:pt>
                <c:pt idx="20408">
                  <c:v>43611.083327719905</c:v>
                </c:pt>
                <c:pt idx="20409">
                  <c:v>43611.093744386577</c:v>
                </c:pt>
                <c:pt idx="20410">
                  <c:v>43611.104161053241</c:v>
                </c:pt>
                <c:pt idx="20411">
                  <c:v>43611.114577719905</c:v>
                </c:pt>
                <c:pt idx="20412">
                  <c:v>43611.124994386577</c:v>
                </c:pt>
                <c:pt idx="20413">
                  <c:v>43611.135411053241</c:v>
                </c:pt>
                <c:pt idx="20414">
                  <c:v>43611.145827719905</c:v>
                </c:pt>
                <c:pt idx="20415">
                  <c:v>43611.156244386577</c:v>
                </c:pt>
                <c:pt idx="20416">
                  <c:v>43611.166661053241</c:v>
                </c:pt>
                <c:pt idx="20417">
                  <c:v>43611.177077719905</c:v>
                </c:pt>
                <c:pt idx="20418">
                  <c:v>43611.187494386577</c:v>
                </c:pt>
                <c:pt idx="20419">
                  <c:v>43611.197911053241</c:v>
                </c:pt>
                <c:pt idx="20420">
                  <c:v>43611.208327719905</c:v>
                </c:pt>
                <c:pt idx="20421">
                  <c:v>43611.218744386577</c:v>
                </c:pt>
                <c:pt idx="20422">
                  <c:v>43611.229161053241</c:v>
                </c:pt>
                <c:pt idx="20423">
                  <c:v>43611.239577719905</c:v>
                </c:pt>
                <c:pt idx="20424">
                  <c:v>43611.249994386577</c:v>
                </c:pt>
                <c:pt idx="20425">
                  <c:v>43611.260411053241</c:v>
                </c:pt>
                <c:pt idx="20426">
                  <c:v>43611.270827719905</c:v>
                </c:pt>
                <c:pt idx="20427">
                  <c:v>43611.281244386577</c:v>
                </c:pt>
                <c:pt idx="20428">
                  <c:v>43611.291661053241</c:v>
                </c:pt>
                <c:pt idx="20429">
                  <c:v>43611.302077719905</c:v>
                </c:pt>
                <c:pt idx="20430">
                  <c:v>43611.312494386577</c:v>
                </c:pt>
                <c:pt idx="20431">
                  <c:v>43611.322911053241</c:v>
                </c:pt>
                <c:pt idx="20432">
                  <c:v>43611.333327719905</c:v>
                </c:pt>
                <c:pt idx="20433">
                  <c:v>43611.343744386577</c:v>
                </c:pt>
                <c:pt idx="20434">
                  <c:v>43611.354161053241</c:v>
                </c:pt>
                <c:pt idx="20435">
                  <c:v>43611.364577719905</c:v>
                </c:pt>
                <c:pt idx="20436">
                  <c:v>43611.374994386577</c:v>
                </c:pt>
                <c:pt idx="20437">
                  <c:v>43611.385411053241</c:v>
                </c:pt>
                <c:pt idx="20438">
                  <c:v>43611.395827719905</c:v>
                </c:pt>
                <c:pt idx="20439">
                  <c:v>43611.406244386577</c:v>
                </c:pt>
                <c:pt idx="20440">
                  <c:v>43611.416661053241</c:v>
                </c:pt>
                <c:pt idx="20441">
                  <c:v>43611.427077719905</c:v>
                </c:pt>
                <c:pt idx="20442">
                  <c:v>43611.437494386577</c:v>
                </c:pt>
                <c:pt idx="20443">
                  <c:v>43611.447911053241</c:v>
                </c:pt>
                <c:pt idx="20444">
                  <c:v>43611.458327719905</c:v>
                </c:pt>
                <c:pt idx="20445">
                  <c:v>43611.468744386577</c:v>
                </c:pt>
                <c:pt idx="20446">
                  <c:v>43611.479161053241</c:v>
                </c:pt>
                <c:pt idx="20447">
                  <c:v>43611.489577719905</c:v>
                </c:pt>
                <c:pt idx="20448">
                  <c:v>43611.499994386577</c:v>
                </c:pt>
                <c:pt idx="20449">
                  <c:v>43611.510411053241</c:v>
                </c:pt>
                <c:pt idx="20450">
                  <c:v>43611.520827719905</c:v>
                </c:pt>
                <c:pt idx="20451">
                  <c:v>43611.531244386577</c:v>
                </c:pt>
                <c:pt idx="20452">
                  <c:v>43611.541661053241</c:v>
                </c:pt>
                <c:pt idx="20453">
                  <c:v>43611.552077719905</c:v>
                </c:pt>
                <c:pt idx="20454">
                  <c:v>43611.562494386577</c:v>
                </c:pt>
                <c:pt idx="20455">
                  <c:v>43611.572911053241</c:v>
                </c:pt>
                <c:pt idx="20456">
                  <c:v>43611.583327719905</c:v>
                </c:pt>
                <c:pt idx="20457">
                  <c:v>43611.593744386577</c:v>
                </c:pt>
                <c:pt idx="20458">
                  <c:v>43611.604161053241</c:v>
                </c:pt>
                <c:pt idx="20459">
                  <c:v>43611.614577719905</c:v>
                </c:pt>
                <c:pt idx="20460">
                  <c:v>43611.624994386577</c:v>
                </c:pt>
                <c:pt idx="20461">
                  <c:v>43611.635411053241</c:v>
                </c:pt>
                <c:pt idx="20462">
                  <c:v>43611.645827719905</c:v>
                </c:pt>
                <c:pt idx="20463">
                  <c:v>43611.656244386577</c:v>
                </c:pt>
                <c:pt idx="20464">
                  <c:v>43611.666661053241</c:v>
                </c:pt>
                <c:pt idx="20465">
                  <c:v>43611.677077719905</c:v>
                </c:pt>
                <c:pt idx="20466">
                  <c:v>43611.687494386577</c:v>
                </c:pt>
                <c:pt idx="20467">
                  <c:v>43611.697911053241</c:v>
                </c:pt>
                <c:pt idx="20468">
                  <c:v>43611.708327719905</c:v>
                </c:pt>
                <c:pt idx="20469">
                  <c:v>43611.718744386577</c:v>
                </c:pt>
                <c:pt idx="20470">
                  <c:v>43611.729161053241</c:v>
                </c:pt>
                <c:pt idx="20471">
                  <c:v>43611.739577719905</c:v>
                </c:pt>
                <c:pt idx="20472">
                  <c:v>43611.749994386577</c:v>
                </c:pt>
                <c:pt idx="20473">
                  <c:v>43611.760411053241</c:v>
                </c:pt>
                <c:pt idx="20474">
                  <c:v>43611.770827719905</c:v>
                </c:pt>
                <c:pt idx="20475">
                  <c:v>43611.781244386577</c:v>
                </c:pt>
                <c:pt idx="20476">
                  <c:v>43611.791661053241</c:v>
                </c:pt>
                <c:pt idx="20477">
                  <c:v>43611.802077719905</c:v>
                </c:pt>
                <c:pt idx="20478">
                  <c:v>43611.812494386577</c:v>
                </c:pt>
                <c:pt idx="20479">
                  <c:v>43611.822911053241</c:v>
                </c:pt>
                <c:pt idx="20480">
                  <c:v>43611.833327719905</c:v>
                </c:pt>
                <c:pt idx="20481">
                  <c:v>43611.843744386577</c:v>
                </c:pt>
                <c:pt idx="20482">
                  <c:v>43611.854161053241</c:v>
                </c:pt>
                <c:pt idx="20483">
                  <c:v>43611.864577719905</c:v>
                </c:pt>
                <c:pt idx="20484">
                  <c:v>43611.874994386577</c:v>
                </c:pt>
                <c:pt idx="20485">
                  <c:v>43611.885411053241</c:v>
                </c:pt>
                <c:pt idx="20486">
                  <c:v>43611.895827719905</c:v>
                </c:pt>
                <c:pt idx="20487">
                  <c:v>43611.906244386577</c:v>
                </c:pt>
                <c:pt idx="20488">
                  <c:v>43611.916661053241</c:v>
                </c:pt>
                <c:pt idx="20489">
                  <c:v>43611.927077719905</c:v>
                </c:pt>
                <c:pt idx="20490">
                  <c:v>43611.937494386577</c:v>
                </c:pt>
                <c:pt idx="20491">
                  <c:v>43611.947911053241</c:v>
                </c:pt>
                <c:pt idx="20492">
                  <c:v>43611.958327719905</c:v>
                </c:pt>
                <c:pt idx="20493">
                  <c:v>43611.968744386577</c:v>
                </c:pt>
                <c:pt idx="20494">
                  <c:v>43611.979161053241</c:v>
                </c:pt>
                <c:pt idx="20495">
                  <c:v>43611.989577719905</c:v>
                </c:pt>
                <c:pt idx="20496">
                  <c:v>43611.999994386577</c:v>
                </c:pt>
                <c:pt idx="20497">
                  <c:v>43612.010411053241</c:v>
                </c:pt>
                <c:pt idx="20498">
                  <c:v>43612.020827719905</c:v>
                </c:pt>
                <c:pt idx="20499">
                  <c:v>43612.031244386577</c:v>
                </c:pt>
                <c:pt idx="20500">
                  <c:v>43612.041661053241</c:v>
                </c:pt>
                <c:pt idx="20501">
                  <c:v>43612.052077719905</c:v>
                </c:pt>
                <c:pt idx="20502">
                  <c:v>43612.062494386577</c:v>
                </c:pt>
                <c:pt idx="20503">
                  <c:v>43612.072911053241</c:v>
                </c:pt>
                <c:pt idx="20504">
                  <c:v>43612.083327719905</c:v>
                </c:pt>
                <c:pt idx="20505">
                  <c:v>43612.093744386577</c:v>
                </c:pt>
                <c:pt idx="20506">
                  <c:v>43612.104161053241</c:v>
                </c:pt>
                <c:pt idx="20507">
                  <c:v>43612.114577719905</c:v>
                </c:pt>
                <c:pt idx="20508">
                  <c:v>43612.124994386577</c:v>
                </c:pt>
                <c:pt idx="20509">
                  <c:v>43612.135411053241</c:v>
                </c:pt>
                <c:pt idx="20510">
                  <c:v>43612.145827719905</c:v>
                </c:pt>
                <c:pt idx="20511">
                  <c:v>43612.156244386577</c:v>
                </c:pt>
                <c:pt idx="20512">
                  <c:v>43612.166661053241</c:v>
                </c:pt>
                <c:pt idx="20513">
                  <c:v>43612.177077719905</c:v>
                </c:pt>
                <c:pt idx="20514">
                  <c:v>43612.187494386577</c:v>
                </c:pt>
                <c:pt idx="20515">
                  <c:v>43612.197911053241</c:v>
                </c:pt>
                <c:pt idx="20516">
                  <c:v>43612.208327719905</c:v>
                </c:pt>
                <c:pt idx="20517">
                  <c:v>43612.218744386577</c:v>
                </c:pt>
                <c:pt idx="20518">
                  <c:v>43612.229161053241</c:v>
                </c:pt>
                <c:pt idx="20519">
                  <c:v>43612.239577719905</c:v>
                </c:pt>
                <c:pt idx="20520">
                  <c:v>43612.249994386577</c:v>
                </c:pt>
                <c:pt idx="20521">
                  <c:v>43612.260411053241</c:v>
                </c:pt>
                <c:pt idx="20522">
                  <c:v>43612.270827719905</c:v>
                </c:pt>
                <c:pt idx="20523">
                  <c:v>43612.281244386577</c:v>
                </c:pt>
                <c:pt idx="20524">
                  <c:v>43612.291661053241</c:v>
                </c:pt>
                <c:pt idx="20525">
                  <c:v>43612.302077719905</c:v>
                </c:pt>
                <c:pt idx="20526">
                  <c:v>43612.312494386577</c:v>
                </c:pt>
                <c:pt idx="20527">
                  <c:v>43612.322911053241</c:v>
                </c:pt>
                <c:pt idx="20528">
                  <c:v>43612.333327719905</c:v>
                </c:pt>
                <c:pt idx="20529">
                  <c:v>43612.343744386577</c:v>
                </c:pt>
                <c:pt idx="20530">
                  <c:v>43612.354161053241</c:v>
                </c:pt>
                <c:pt idx="20531">
                  <c:v>43612.364577719905</c:v>
                </c:pt>
                <c:pt idx="20532">
                  <c:v>43612.374994386577</c:v>
                </c:pt>
                <c:pt idx="20533">
                  <c:v>43612.385411053241</c:v>
                </c:pt>
                <c:pt idx="20534">
                  <c:v>43612.395827719905</c:v>
                </c:pt>
                <c:pt idx="20535">
                  <c:v>43612.406244386577</c:v>
                </c:pt>
                <c:pt idx="20536">
                  <c:v>43612.416661053241</c:v>
                </c:pt>
                <c:pt idx="20537">
                  <c:v>43612.427077719905</c:v>
                </c:pt>
                <c:pt idx="20538">
                  <c:v>43612.437494386577</c:v>
                </c:pt>
                <c:pt idx="20539">
                  <c:v>43612.447911053241</c:v>
                </c:pt>
                <c:pt idx="20540">
                  <c:v>43612.458327719905</c:v>
                </c:pt>
                <c:pt idx="20541">
                  <c:v>43612.468744386577</c:v>
                </c:pt>
                <c:pt idx="20542">
                  <c:v>43612.479161053241</c:v>
                </c:pt>
                <c:pt idx="20543">
                  <c:v>43612.489577719905</c:v>
                </c:pt>
                <c:pt idx="20544">
                  <c:v>43612.499994386577</c:v>
                </c:pt>
                <c:pt idx="20545">
                  <c:v>43612.510411053241</c:v>
                </c:pt>
                <c:pt idx="20546">
                  <c:v>43612.520827719905</c:v>
                </c:pt>
                <c:pt idx="20547">
                  <c:v>43612.531244386577</c:v>
                </c:pt>
                <c:pt idx="20548">
                  <c:v>43612.541661053241</c:v>
                </c:pt>
                <c:pt idx="20549">
                  <c:v>43612.552077719905</c:v>
                </c:pt>
                <c:pt idx="20550">
                  <c:v>43612.562494386577</c:v>
                </c:pt>
                <c:pt idx="20551">
                  <c:v>43612.572911053241</c:v>
                </c:pt>
                <c:pt idx="20552">
                  <c:v>43612.583327719905</c:v>
                </c:pt>
                <c:pt idx="20553">
                  <c:v>43612.593744386577</c:v>
                </c:pt>
                <c:pt idx="20554">
                  <c:v>43612.604161053241</c:v>
                </c:pt>
                <c:pt idx="20555">
                  <c:v>43612.614577719905</c:v>
                </c:pt>
                <c:pt idx="20556">
                  <c:v>43612.624994386577</c:v>
                </c:pt>
                <c:pt idx="20557">
                  <c:v>43612.635411053241</c:v>
                </c:pt>
                <c:pt idx="20558">
                  <c:v>43612.645827719905</c:v>
                </c:pt>
                <c:pt idx="20559">
                  <c:v>43612.656244386577</c:v>
                </c:pt>
                <c:pt idx="20560">
                  <c:v>43612.666661053241</c:v>
                </c:pt>
                <c:pt idx="20561">
                  <c:v>43612.677077719905</c:v>
                </c:pt>
                <c:pt idx="20562">
                  <c:v>43612.687494386577</c:v>
                </c:pt>
                <c:pt idx="20563">
                  <c:v>43612.697911053241</c:v>
                </c:pt>
                <c:pt idx="20564">
                  <c:v>43612.708327719905</c:v>
                </c:pt>
                <c:pt idx="20565">
                  <c:v>43612.718744386577</c:v>
                </c:pt>
                <c:pt idx="20566">
                  <c:v>43612.729161053241</c:v>
                </c:pt>
                <c:pt idx="20567">
                  <c:v>43612.739577719905</c:v>
                </c:pt>
                <c:pt idx="20568">
                  <c:v>43612.749994386577</c:v>
                </c:pt>
                <c:pt idx="20569">
                  <c:v>43612.760411053241</c:v>
                </c:pt>
                <c:pt idx="20570">
                  <c:v>43612.770827719905</c:v>
                </c:pt>
                <c:pt idx="20571">
                  <c:v>43612.781244386577</c:v>
                </c:pt>
                <c:pt idx="20572">
                  <c:v>43612.791661053241</c:v>
                </c:pt>
                <c:pt idx="20573">
                  <c:v>43612.802077719905</c:v>
                </c:pt>
                <c:pt idx="20574">
                  <c:v>43612.812494386577</c:v>
                </c:pt>
                <c:pt idx="20575">
                  <c:v>43612.822911053241</c:v>
                </c:pt>
                <c:pt idx="20576">
                  <c:v>43612.833327719905</c:v>
                </c:pt>
                <c:pt idx="20577">
                  <c:v>43612.843744386577</c:v>
                </c:pt>
                <c:pt idx="20578">
                  <c:v>43612.854161053241</c:v>
                </c:pt>
                <c:pt idx="20579">
                  <c:v>43612.864577719905</c:v>
                </c:pt>
                <c:pt idx="20580">
                  <c:v>43612.874994386577</c:v>
                </c:pt>
                <c:pt idx="20581">
                  <c:v>43612.885411053241</c:v>
                </c:pt>
                <c:pt idx="20582">
                  <c:v>43612.895827719905</c:v>
                </c:pt>
                <c:pt idx="20583">
                  <c:v>43612.906244386577</c:v>
                </c:pt>
                <c:pt idx="20584">
                  <c:v>43612.916661053241</c:v>
                </c:pt>
                <c:pt idx="20585">
                  <c:v>43612.927077719905</c:v>
                </c:pt>
                <c:pt idx="20586">
                  <c:v>43612.937494386577</c:v>
                </c:pt>
                <c:pt idx="20587">
                  <c:v>43612.947911053241</c:v>
                </c:pt>
                <c:pt idx="20588">
                  <c:v>43612.958327719905</c:v>
                </c:pt>
                <c:pt idx="20589">
                  <c:v>43612.968744386577</c:v>
                </c:pt>
                <c:pt idx="20590">
                  <c:v>43612.979161053241</c:v>
                </c:pt>
                <c:pt idx="20591">
                  <c:v>43612.989577719905</c:v>
                </c:pt>
                <c:pt idx="20592">
                  <c:v>43612.999994386577</c:v>
                </c:pt>
                <c:pt idx="20593">
                  <c:v>43613.010411053241</c:v>
                </c:pt>
                <c:pt idx="20594">
                  <c:v>43613.020827719905</c:v>
                </c:pt>
                <c:pt idx="20595">
                  <c:v>43613.031244386577</c:v>
                </c:pt>
                <c:pt idx="20596">
                  <c:v>43613.041661053241</c:v>
                </c:pt>
                <c:pt idx="20597">
                  <c:v>43613.052077719905</c:v>
                </c:pt>
                <c:pt idx="20598">
                  <c:v>43613.062494386577</c:v>
                </c:pt>
                <c:pt idx="20599">
                  <c:v>43613.072911053241</c:v>
                </c:pt>
                <c:pt idx="20600">
                  <c:v>43613.083327719905</c:v>
                </c:pt>
                <c:pt idx="20601">
                  <c:v>43613.093744386577</c:v>
                </c:pt>
                <c:pt idx="20602">
                  <c:v>43613.104161053241</c:v>
                </c:pt>
                <c:pt idx="20603">
                  <c:v>43613.114577719905</c:v>
                </c:pt>
                <c:pt idx="20604">
                  <c:v>43613.124994386577</c:v>
                </c:pt>
                <c:pt idx="20605">
                  <c:v>43613.135411053241</c:v>
                </c:pt>
                <c:pt idx="20606">
                  <c:v>43613.145827719905</c:v>
                </c:pt>
                <c:pt idx="20607">
                  <c:v>43613.156244386577</c:v>
                </c:pt>
                <c:pt idx="20608">
                  <c:v>43613.166661053241</c:v>
                </c:pt>
                <c:pt idx="20609">
                  <c:v>43613.177077719905</c:v>
                </c:pt>
                <c:pt idx="20610">
                  <c:v>43613.187494386577</c:v>
                </c:pt>
                <c:pt idx="20611">
                  <c:v>43613.197911053241</c:v>
                </c:pt>
                <c:pt idx="20612">
                  <c:v>43613.208327719905</c:v>
                </c:pt>
                <c:pt idx="20613">
                  <c:v>43613.218744386577</c:v>
                </c:pt>
                <c:pt idx="20614">
                  <c:v>43613.229161053241</c:v>
                </c:pt>
                <c:pt idx="20615">
                  <c:v>43613.239577719905</c:v>
                </c:pt>
                <c:pt idx="20616">
                  <c:v>43613.249994386577</c:v>
                </c:pt>
                <c:pt idx="20617">
                  <c:v>43613.260411053241</c:v>
                </c:pt>
                <c:pt idx="20618">
                  <c:v>43613.270827719905</c:v>
                </c:pt>
                <c:pt idx="20619">
                  <c:v>43613.281244386577</c:v>
                </c:pt>
                <c:pt idx="20620">
                  <c:v>43613.291661053241</c:v>
                </c:pt>
                <c:pt idx="20621">
                  <c:v>43613.302077719905</c:v>
                </c:pt>
                <c:pt idx="20622">
                  <c:v>43613.312494386577</c:v>
                </c:pt>
                <c:pt idx="20623">
                  <c:v>43613.322911053241</c:v>
                </c:pt>
                <c:pt idx="20624">
                  <c:v>43613.333327719905</c:v>
                </c:pt>
                <c:pt idx="20625">
                  <c:v>43613.343744386577</c:v>
                </c:pt>
                <c:pt idx="20626">
                  <c:v>43613.354161053241</c:v>
                </c:pt>
                <c:pt idx="20627">
                  <c:v>43613.364577719905</c:v>
                </c:pt>
                <c:pt idx="20628">
                  <c:v>43613.374994386577</c:v>
                </c:pt>
                <c:pt idx="20629">
                  <c:v>43613.385411053241</c:v>
                </c:pt>
                <c:pt idx="20630">
                  <c:v>43613.395827719905</c:v>
                </c:pt>
                <c:pt idx="20631">
                  <c:v>43613.406244386577</c:v>
                </c:pt>
                <c:pt idx="20632">
                  <c:v>43613.416661053241</c:v>
                </c:pt>
                <c:pt idx="20633">
                  <c:v>43613.427077719905</c:v>
                </c:pt>
                <c:pt idx="20634">
                  <c:v>43613.437494386577</c:v>
                </c:pt>
                <c:pt idx="20635">
                  <c:v>43613.447911053241</c:v>
                </c:pt>
                <c:pt idx="20636">
                  <c:v>43613.458327719905</c:v>
                </c:pt>
                <c:pt idx="20637">
                  <c:v>43613.468744386577</c:v>
                </c:pt>
                <c:pt idx="20638">
                  <c:v>43613.479161053241</c:v>
                </c:pt>
                <c:pt idx="20639">
                  <c:v>43613.489577719905</c:v>
                </c:pt>
                <c:pt idx="20640">
                  <c:v>43613.499994386577</c:v>
                </c:pt>
                <c:pt idx="20641">
                  <c:v>43613.510411053241</c:v>
                </c:pt>
                <c:pt idx="20642">
                  <c:v>43613.520827719905</c:v>
                </c:pt>
                <c:pt idx="20643">
                  <c:v>43613.531244386577</c:v>
                </c:pt>
                <c:pt idx="20644">
                  <c:v>43613.541661053241</c:v>
                </c:pt>
                <c:pt idx="20645">
                  <c:v>43613.552077719905</c:v>
                </c:pt>
                <c:pt idx="20646">
                  <c:v>43613.562494386577</c:v>
                </c:pt>
                <c:pt idx="20647">
                  <c:v>43613.572911053241</c:v>
                </c:pt>
                <c:pt idx="20648">
                  <c:v>43613.583327719905</c:v>
                </c:pt>
                <c:pt idx="20649">
                  <c:v>43613.593744386577</c:v>
                </c:pt>
                <c:pt idx="20650">
                  <c:v>43613.604161053241</c:v>
                </c:pt>
                <c:pt idx="20651">
                  <c:v>43613.614577719905</c:v>
                </c:pt>
                <c:pt idx="20652">
                  <c:v>43613.624994386577</c:v>
                </c:pt>
                <c:pt idx="20653">
                  <c:v>43613.635411053241</c:v>
                </c:pt>
                <c:pt idx="20654">
                  <c:v>43613.645827719905</c:v>
                </c:pt>
                <c:pt idx="20655">
                  <c:v>43613.656244386577</c:v>
                </c:pt>
                <c:pt idx="20656">
                  <c:v>43613.666661053241</c:v>
                </c:pt>
                <c:pt idx="20657">
                  <c:v>43613.677077719905</c:v>
                </c:pt>
                <c:pt idx="20658">
                  <c:v>43613.687494386577</c:v>
                </c:pt>
                <c:pt idx="20659">
                  <c:v>43613.697911053241</c:v>
                </c:pt>
                <c:pt idx="20660">
                  <c:v>43613.708327719905</c:v>
                </c:pt>
                <c:pt idx="20661">
                  <c:v>43613.718744386577</c:v>
                </c:pt>
                <c:pt idx="20662">
                  <c:v>43613.729161053241</c:v>
                </c:pt>
                <c:pt idx="20663">
                  <c:v>43613.739577719905</c:v>
                </c:pt>
                <c:pt idx="20664">
                  <c:v>43613.749994386577</c:v>
                </c:pt>
                <c:pt idx="20665">
                  <c:v>43613.760411053241</c:v>
                </c:pt>
                <c:pt idx="20666">
                  <c:v>43613.770827719905</c:v>
                </c:pt>
                <c:pt idx="20667">
                  <c:v>43613.781244386577</c:v>
                </c:pt>
                <c:pt idx="20668">
                  <c:v>43613.791661053241</c:v>
                </c:pt>
                <c:pt idx="20669">
                  <c:v>43613.802077719905</c:v>
                </c:pt>
                <c:pt idx="20670">
                  <c:v>43613.812494386577</c:v>
                </c:pt>
                <c:pt idx="20671">
                  <c:v>43613.822911053241</c:v>
                </c:pt>
                <c:pt idx="20672">
                  <c:v>43613.833327719905</c:v>
                </c:pt>
                <c:pt idx="20673">
                  <c:v>43613.843744386577</c:v>
                </c:pt>
                <c:pt idx="20674">
                  <c:v>43613.854161053241</c:v>
                </c:pt>
                <c:pt idx="20675">
                  <c:v>43613.864577719905</c:v>
                </c:pt>
                <c:pt idx="20676">
                  <c:v>43613.874994386577</c:v>
                </c:pt>
                <c:pt idx="20677">
                  <c:v>43613.885411053241</c:v>
                </c:pt>
                <c:pt idx="20678">
                  <c:v>43613.895827719905</c:v>
                </c:pt>
                <c:pt idx="20679">
                  <c:v>43613.906244386577</c:v>
                </c:pt>
                <c:pt idx="20680">
                  <c:v>43613.916661053241</c:v>
                </c:pt>
                <c:pt idx="20681">
                  <c:v>43613.927077719905</c:v>
                </c:pt>
                <c:pt idx="20682">
                  <c:v>43613.937494386577</c:v>
                </c:pt>
                <c:pt idx="20683">
                  <c:v>43613.947911053241</c:v>
                </c:pt>
                <c:pt idx="20684">
                  <c:v>43613.958327719905</c:v>
                </c:pt>
                <c:pt idx="20685">
                  <c:v>43613.968744386577</c:v>
                </c:pt>
                <c:pt idx="20686">
                  <c:v>43613.979161053241</c:v>
                </c:pt>
                <c:pt idx="20687">
                  <c:v>43613.989577719905</c:v>
                </c:pt>
                <c:pt idx="20688">
                  <c:v>43613.999994386577</c:v>
                </c:pt>
                <c:pt idx="20689">
                  <c:v>43614.010411053241</c:v>
                </c:pt>
                <c:pt idx="20690">
                  <c:v>43614.020827719905</c:v>
                </c:pt>
                <c:pt idx="20691">
                  <c:v>43614.031244386577</c:v>
                </c:pt>
                <c:pt idx="20692">
                  <c:v>43614.041661053241</c:v>
                </c:pt>
                <c:pt idx="20693">
                  <c:v>43614.052077719905</c:v>
                </c:pt>
                <c:pt idx="20694">
                  <c:v>43614.062494386577</c:v>
                </c:pt>
                <c:pt idx="20695">
                  <c:v>43614.072911053241</c:v>
                </c:pt>
                <c:pt idx="20696">
                  <c:v>43614.083327719905</c:v>
                </c:pt>
                <c:pt idx="20697">
                  <c:v>43614.093744386577</c:v>
                </c:pt>
                <c:pt idx="20698">
                  <c:v>43614.104161053241</c:v>
                </c:pt>
                <c:pt idx="20699">
                  <c:v>43614.114577719905</c:v>
                </c:pt>
                <c:pt idx="20700">
                  <c:v>43614.124994386577</c:v>
                </c:pt>
                <c:pt idx="20701">
                  <c:v>43614.135411053241</c:v>
                </c:pt>
                <c:pt idx="20702">
                  <c:v>43614.145827719905</c:v>
                </c:pt>
                <c:pt idx="20703">
                  <c:v>43614.156244386577</c:v>
                </c:pt>
                <c:pt idx="20704">
                  <c:v>43614.166661053241</c:v>
                </c:pt>
                <c:pt idx="20705">
                  <c:v>43614.177077719905</c:v>
                </c:pt>
                <c:pt idx="20706">
                  <c:v>43614.187494386577</c:v>
                </c:pt>
                <c:pt idx="20707">
                  <c:v>43614.197911053241</c:v>
                </c:pt>
                <c:pt idx="20708">
                  <c:v>43614.208327719905</c:v>
                </c:pt>
                <c:pt idx="20709">
                  <c:v>43614.218744386577</c:v>
                </c:pt>
                <c:pt idx="20710">
                  <c:v>43614.229161053241</c:v>
                </c:pt>
                <c:pt idx="20711">
                  <c:v>43614.239577719905</c:v>
                </c:pt>
                <c:pt idx="20712">
                  <c:v>43614.249994386577</c:v>
                </c:pt>
                <c:pt idx="20713">
                  <c:v>43614.260411053241</c:v>
                </c:pt>
                <c:pt idx="20714">
                  <c:v>43614.270827719905</c:v>
                </c:pt>
                <c:pt idx="20715">
                  <c:v>43614.281244386577</c:v>
                </c:pt>
                <c:pt idx="20716">
                  <c:v>43614.291661053241</c:v>
                </c:pt>
                <c:pt idx="20717">
                  <c:v>43614.302077719905</c:v>
                </c:pt>
                <c:pt idx="20718">
                  <c:v>43614.312494386577</c:v>
                </c:pt>
                <c:pt idx="20719">
                  <c:v>43614.322911053241</c:v>
                </c:pt>
                <c:pt idx="20720">
                  <c:v>43614.333327719905</c:v>
                </c:pt>
                <c:pt idx="20721">
                  <c:v>43614.343744386577</c:v>
                </c:pt>
                <c:pt idx="20722">
                  <c:v>43614.354161053241</c:v>
                </c:pt>
                <c:pt idx="20723">
                  <c:v>43614.364577719905</c:v>
                </c:pt>
                <c:pt idx="20724">
                  <c:v>43614.374994386577</c:v>
                </c:pt>
                <c:pt idx="20725">
                  <c:v>43614.385411053241</c:v>
                </c:pt>
                <c:pt idx="20726">
                  <c:v>43614.395827719905</c:v>
                </c:pt>
                <c:pt idx="20727">
                  <c:v>43614.406244386577</c:v>
                </c:pt>
                <c:pt idx="20728">
                  <c:v>43614.416661053241</c:v>
                </c:pt>
                <c:pt idx="20729">
                  <c:v>43614.427077719905</c:v>
                </c:pt>
                <c:pt idx="20730">
                  <c:v>43614.437494386577</c:v>
                </c:pt>
                <c:pt idx="20731">
                  <c:v>43614.447911053241</c:v>
                </c:pt>
                <c:pt idx="20732">
                  <c:v>43614.458327719905</c:v>
                </c:pt>
                <c:pt idx="20733">
                  <c:v>43614.468744386577</c:v>
                </c:pt>
                <c:pt idx="20734">
                  <c:v>43614.479161053241</c:v>
                </c:pt>
                <c:pt idx="20735">
                  <c:v>43614.489577719905</c:v>
                </c:pt>
                <c:pt idx="20736">
                  <c:v>43614.499994386577</c:v>
                </c:pt>
                <c:pt idx="20737">
                  <c:v>43614.510411053241</c:v>
                </c:pt>
                <c:pt idx="20738">
                  <c:v>43614.520827719905</c:v>
                </c:pt>
                <c:pt idx="20739">
                  <c:v>43614.531244386577</c:v>
                </c:pt>
                <c:pt idx="20740">
                  <c:v>43614.541661053241</c:v>
                </c:pt>
                <c:pt idx="20741">
                  <c:v>43614.552077719905</c:v>
                </c:pt>
                <c:pt idx="20742">
                  <c:v>43614.562494386577</c:v>
                </c:pt>
                <c:pt idx="20743">
                  <c:v>43614.572911053241</c:v>
                </c:pt>
                <c:pt idx="20744">
                  <c:v>43614.583327719905</c:v>
                </c:pt>
                <c:pt idx="20745">
                  <c:v>43614.593744386577</c:v>
                </c:pt>
                <c:pt idx="20746">
                  <c:v>43614.604161053241</c:v>
                </c:pt>
                <c:pt idx="20747">
                  <c:v>43614.614577719905</c:v>
                </c:pt>
                <c:pt idx="20748">
                  <c:v>43614.624994386577</c:v>
                </c:pt>
                <c:pt idx="20749">
                  <c:v>43614.635411053241</c:v>
                </c:pt>
                <c:pt idx="20750">
                  <c:v>43614.645827719905</c:v>
                </c:pt>
                <c:pt idx="20751">
                  <c:v>43614.656244386577</c:v>
                </c:pt>
                <c:pt idx="20752">
                  <c:v>43614.666661053241</c:v>
                </c:pt>
                <c:pt idx="20753">
                  <c:v>43614.677077719905</c:v>
                </c:pt>
                <c:pt idx="20754">
                  <c:v>43614.687494386577</c:v>
                </c:pt>
                <c:pt idx="20755">
                  <c:v>43614.697911053241</c:v>
                </c:pt>
                <c:pt idx="20756">
                  <c:v>43614.708327719905</c:v>
                </c:pt>
                <c:pt idx="20757">
                  <c:v>43614.718744386577</c:v>
                </c:pt>
                <c:pt idx="20758">
                  <c:v>43614.729161053241</c:v>
                </c:pt>
                <c:pt idx="20759">
                  <c:v>43614.739577719905</c:v>
                </c:pt>
                <c:pt idx="20760">
                  <c:v>43614.749994386577</c:v>
                </c:pt>
                <c:pt idx="20761">
                  <c:v>43614.760411053241</c:v>
                </c:pt>
                <c:pt idx="20762">
                  <c:v>43614.770827719905</c:v>
                </c:pt>
                <c:pt idx="20763">
                  <c:v>43614.781244386577</c:v>
                </c:pt>
                <c:pt idx="20764">
                  <c:v>43614.791661053241</c:v>
                </c:pt>
                <c:pt idx="20765">
                  <c:v>43614.802077719905</c:v>
                </c:pt>
                <c:pt idx="20766">
                  <c:v>43614.812494386577</c:v>
                </c:pt>
                <c:pt idx="20767">
                  <c:v>43614.822911053241</c:v>
                </c:pt>
                <c:pt idx="20768">
                  <c:v>43614.833327719905</c:v>
                </c:pt>
                <c:pt idx="20769">
                  <c:v>43614.843744386577</c:v>
                </c:pt>
                <c:pt idx="20770">
                  <c:v>43614.854161053241</c:v>
                </c:pt>
                <c:pt idx="20771">
                  <c:v>43614.864577719905</c:v>
                </c:pt>
                <c:pt idx="20772">
                  <c:v>43614.874994386577</c:v>
                </c:pt>
                <c:pt idx="20773">
                  <c:v>43614.885411053241</c:v>
                </c:pt>
                <c:pt idx="20774">
                  <c:v>43614.895827719905</c:v>
                </c:pt>
                <c:pt idx="20775">
                  <c:v>43614.906244386577</c:v>
                </c:pt>
                <c:pt idx="20776">
                  <c:v>43614.916661053241</c:v>
                </c:pt>
                <c:pt idx="20777">
                  <c:v>43614.927077719905</c:v>
                </c:pt>
                <c:pt idx="20778">
                  <c:v>43614.937494386577</c:v>
                </c:pt>
                <c:pt idx="20779">
                  <c:v>43614.947911053241</c:v>
                </c:pt>
                <c:pt idx="20780">
                  <c:v>43614.958327719905</c:v>
                </c:pt>
                <c:pt idx="20781">
                  <c:v>43614.968744386577</c:v>
                </c:pt>
                <c:pt idx="20782">
                  <c:v>43614.979161053241</c:v>
                </c:pt>
                <c:pt idx="20783">
                  <c:v>43614.989577719905</c:v>
                </c:pt>
                <c:pt idx="20784">
                  <c:v>43614.999994386577</c:v>
                </c:pt>
                <c:pt idx="20785">
                  <c:v>43615.010411053241</c:v>
                </c:pt>
                <c:pt idx="20786">
                  <c:v>43615.020827719905</c:v>
                </c:pt>
                <c:pt idx="20787">
                  <c:v>43615.031244386577</c:v>
                </c:pt>
                <c:pt idx="20788">
                  <c:v>43615.041661053241</c:v>
                </c:pt>
                <c:pt idx="20789">
                  <c:v>43615.052077719905</c:v>
                </c:pt>
                <c:pt idx="20790">
                  <c:v>43615.062494386577</c:v>
                </c:pt>
                <c:pt idx="20791">
                  <c:v>43615.072911053241</c:v>
                </c:pt>
                <c:pt idx="20792">
                  <c:v>43615.083327719905</c:v>
                </c:pt>
                <c:pt idx="20793">
                  <c:v>43615.093744386577</c:v>
                </c:pt>
                <c:pt idx="20794">
                  <c:v>43615.104161053241</c:v>
                </c:pt>
                <c:pt idx="20795">
                  <c:v>43615.114577719905</c:v>
                </c:pt>
                <c:pt idx="20796">
                  <c:v>43615.124994386577</c:v>
                </c:pt>
                <c:pt idx="20797">
                  <c:v>43615.135411053241</c:v>
                </c:pt>
                <c:pt idx="20798">
                  <c:v>43615.145827719905</c:v>
                </c:pt>
                <c:pt idx="20799">
                  <c:v>43615.156244386577</c:v>
                </c:pt>
                <c:pt idx="20800">
                  <c:v>43615.166661053241</c:v>
                </c:pt>
                <c:pt idx="20801">
                  <c:v>43615.177077719905</c:v>
                </c:pt>
                <c:pt idx="20802">
                  <c:v>43615.187494386577</c:v>
                </c:pt>
                <c:pt idx="20803">
                  <c:v>43615.197911053241</c:v>
                </c:pt>
                <c:pt idx="20804">
                  <c:v>43615.208327719905</c:v>
                </c:pt>
                <c:pt idx="20805">
                  <c:v>43615.218744386577</c:v>
                </c:pt>
                <c:pt idx="20806">
                  <c:v>43615.229161053241</c:v>
                </c:pt>
                <c:pt idx="20807">
                  <c:v>43615.239577719905</c:v>
                </c:pt>
                <c:pt idx="20808">
                  <c:v>43615.249994386577</c:v>
                </c:pt>
                <c:pt idx="20809">
                  <c:v>43615.260411053241</c:v>
                </c:pt>
                <c:pt idx="20810">
                  <c:v>43615.270827719905</c:v>
                </c:pt>
                <c:pt idx="20811">
                  <c:v>43615.281244386577</c:v>
                </c:pt>
                <c:pt idx="20812">
                  <c:v>43615.291661053241</c:v>
                </c:pt>
                <c:pt idx="20813">
                  <c:v>43615.302077719905</c:v>
                </c:pt>
                <c:pt idx="20814">
                  <c:v>43615.312494386577</c:v>
                </c:pt>
                <c:pt idx="20815">
                  <c:v>43615.322911053241</c:v>
                </c:pt>
                <c:pt idx="20816">
                  <c:v>43615.333327719905</c:v>
                </c:pt>
                <c:pt idx="20817">
                  <c:v>43615.343744386577</c:v>
                </c:pt>
                <c:pt idx="20818">
                  <c:v>43615.354161053241</c:v>
                </c:pt>
                <c:pt idx="20819">
                  <c:v>43615.364577719905</c:v>
                </c:pt>
                <c:pt idx="20820">
                  <c:v>43615.374994386577</c:v>
                </c:pt>
                <c:pt idx="20821">
                  <c:v>43615.385411053241</c:v>
                </c:pt>
                <c:pt idx="20822">
                  <c:v>43615.395827719905</c:v>
                </c:pt>
                <c:pt idx="20823">
                  <c:v>43615.406244386577</c:v>
                </c:pt>
                <c:pt idx="20824">
                  <c:v>43615.416661053241</c:v>
                </c:pt>
                <c:pt idx="20825">
                  <c:v>43615.427077719905</c:v>
                </c:pt>
                <c:pt idx="20826">
                  <c:v>43615.437494386577</c:v>
                </c:pt>
                <c:pt idx="20827">
                  <c:v>43615.447911053241</c:v>
                </c:pt>
                <c:pt idx="20828">
                  <c:v>43615.458327719905</c:v>
                </c:pt>
                <c:pt idx="20829">
                  <c:v>43615.468744386577</c:v>
                </c:pt>
                <c:pt idx="20830">
                  <c:v>43615.479161053241</c:v>
                </c:pt>
                <c:pt idx="20831">
                  <c:v>43615.489577719905</c:v>
                </c:pt>
                <c:pt idx="20832">
                  <c:v>43615.499994386577</c:v>
                </c:pt>
                <c:pt idx="20833">
                  <c:v>43615.510411053241</c:v>
                </c:pt>
                <c:pt idx="20834">
                  <c:v>43615.520827719905</c:v>
                </c:pt>
                <c:pt idx="20835">
                  <c:v>43615.531244386577</c:v>
                </c:pt>
                <c:pt idx="20836">
                  <c:v>43615.541661053241</c:v>
                </c:pt>
                <c:pt idx="20837">
                  <c:v>43615.552077719905</c:v>
                </c:pt>
                <c:pt idx="20838">
                  <c:v>43615.562494386577</c:v>
                </c:pt>
                <c:pt idx="20839">
                  <c:v>43615.572911053241</c:v>
                </c:pt>
                <c:pt idx="20840">
                  <c:v>43615.583327719905</c:v>
                </c:pt>
                <c:pt idx="20841">
                  <c:v>43615.593744386577</c:v>
                </c:pt>
                <c:pt idx="20842">
                  <c:v>43615.604161053241</c:v>
                </c:pt>
                <c:pt idx="20843">
                  <c:v>43615.614577719905</c:v>
                </c:pt>
                <c:pt idx="20844">
                  <c:v>43615.624994386577</c:v>
                </c:pt>
                <c:pt idx="20845">
                  <c:v>43615.635411053241</c:v>
                </c:pt>
                <c:pt idx="20846">
                  <c:v>43615.645827719905</c:v>
                </c:pt>
                <c:pt idx="20847">
                  <c:v>43615.656244386577</c:v>
                </c:pt>
                <c:pt idx="20848">
                  <c:v>43615.666661053241</c:v>
                </c:pt>
                <c:pt idx="20849">
                  <c:v>43615.677077719905</c:v>
                </c:pt>
                <c:pt idx="20850">
                  <c:v>43615.687494386577</c:v>
                </c:pt>
                <c:pt idx="20851">
                  <c:v>43615.697911053241</c:v>
                </c:pt>
                <c:pt idx="20852">
                  <c:v>43615.708327719905</c:v>
                </c:pt>
                <c:pt idx="20853">
                  <c:v>43615.718744386577</c:v>
                </c:pt>
                <c:pt idx="20854">
                  <c:v>43615.729161053241</c:v>
                </c:pt>
                <c:pt idx="20855">
                  <c:v>43615.739577719905</c:v>
                </c:pt>
                <c:pt idx="20856">
                  <c:v>43615.749994386577</c:v>
                </c:pt>
                <c:pt idx="20857">
                  <c:v>43615.760411053241</c:v>
                </c:pt>
                <c:pt idx="20858">
                  <c:v>43615.770827719905</c:v>
                </c:pt>
                <c:pt idx="20859">
                  <c:v>43615.781244386577</c:v>
                </c:pt>
                <c:pt idx="20860">
                  <c:v>43615.791661053241</c:v>
                </c:pt>
                <c:pt idx="20861">
                  <c:v>43615.802077719905</c:v>
                </c:pt>
                <c:pt idx="20862">
                  <c:v>43615.812494386577</c:v>
                </c:pt>
                <c:pt idx="20863">
                  <c:v>43615.822911053241</c:v>
                </c:pt>
                <c:pt idx="20864">
                  <c:v>43615.833327719905</c:v>
                </c:pt>
                <c:pt idx="20865">
                  <c:v>43615.843744386577</c:v>
                </c:pt>
                <c:pt idx="20866">
                  <c:v>43615.854161053241</c:v>
                </c:pt>
                <c:pt idx="20867">
                  <c:v>43615.864577719905</c:v>
                </c:pt>
                <c:pt idx="20868">
                  <c:v>43615.874994386577</c:v>
                </c:pt>
                <c:pt idx="20869">
                  <c:v>43615.885411053241</c:v>
                </c:pt>
                <c:pt idx="20870">
                  <c:v>43615.895827719905</c:v>
                </c:pt>
                <c:pt idx="20871">
                  <c:v>43615.906244386577</c:v>
                </c:pt>
                <c:pt idx="20872">
                  <c:v>43615.916661053241</c:v>
                </c:pt>
                <c:pt idx="20873">
                  <c:v>43615.927077719905</c:v>
                </c:pt>
                <c:pt idx="20874">
                  <c:v>43615.937494386577</c:v>
                </c:pt>
                <c:pt idx="20875">
                  <c:v>43615.947911053241</c:v>
                </c:pt>
                <c:pt idx="20876">
                  <c:v>43615.958327719905</c:v>
                </c:pt>
                <c:pt idx="20877">
                  <c:v>43615.968744386577</c:v>
                </c:pt>
                <c:pt idx="20878">
                  <c:v>43615.979161053241</c:v>
                </c:pt>
                <c:pt idx="20879">
                  <c:v>43615.989577719905</c:v>
                </c:pt>
                <c:pt idx="20880">
                  <c:v>43615.999994386577</c:v>
                </c:pt>
                <c:pt idx="20881">
                  <c:v>43616.010411053241</c:v>
                </c:pt>
                <c:pt idx="20882">
                  <c:v>43616.020827719905</c:v>
                </c:pt>
                <c:pt idx="20883">
                  <c:v>43616.031244386577</c:v>
                </c:pt>
                <c:pt idx="20884">
                  <c:v>43616.041661053241</c:v>
                </c:pt>
                <c:pt idx="20885">
                  <c:v>43616.052077719905</c:v>
                </c:pt>
                <c:pt idx="20886">
                  <c:v>43616.062494386577</c:v>
                </c:pt>
                <c:pt idx="20887">
                  <c:v>43616.072911053241</c:v>
                </c:pt>
                <c:pt idx="20888">
                  <c:v>43616.083327719905</c:v>
                </c:pt>
                <c:pt idx="20889">
                  <c:v>43616.093744386577</c:v>
                </c:pt>
                <c:pt idx="20890">
                  <c:v>43616.104161053241</c:v>
                </c:pt>
                <c:pt idx="20891">
                  <c:v>43616.114577719905</c:v>
                </c:pt>
                <c:pt idx="20892">
                  <c:v>43616.124994386577</c:v>
                </c:pt>
                <c:pt idx="20893">
                  <c:v>43616.135411053241</c:v>
                </c:pt>
                <c:pt idx="20894">
                  <c:v>43616.145827719905</c:v>
                </c:pt>
                <c:pt idx="20895">
                  <c:v>43616.156244386577</c:v>
                </c:pt>
                <c:pt idx="20896">
                  <c:v>43616.166661053241</c:v>
                </c:pt>
                <c:pt idx="20897">
                  <c:v>43616.177077719905</c:v>
                </c:pt>
                <c:pt idx="20898">
                  <c:v>43616.187494386577</c:v>
                </c:pt>
                <c:pt idx="20899">
                  <c:v>43616.197911053241</c:v>
                </c:pt>
                <c:pt idx="20900">
                  <c:v>43616.208327719905</c:v>
                </c:pt>
                <c:pt idx="20901">
                  <c:v>43616.218744386577</c:v>
                </c:pt>
                <c:pt idx="20902">
                  <c:v>43616.229161053241</c:v>
                </c:pt>
                <c:pt idx="20903">
                  <c:v>43616.239577719905</c:v>
                </c:pt>
                <c:pt idx="20904">
                  <c:v>43616.249994386577</c:v>
                </c:pt>
                <c:pt idx="20905">
                  <c:v>43616.260411053241</c:v>
                </c:pt>
                <c:pt idx="20906">
                  <c:v>43616.270827719905</c:v>
                </c:pt>
                <c:pt idx="20907">
                  <c:v>43616.281244386577</c:v>
                </c:pt>
                <c:pt idx="20908">
                  <c:v>43616.291661053241</c:v>
                </c:pt>
                <c:pt idx="20909">
                  <c:v>43616.302077719905</c:v>
                </c:pt>
                <c:pt idx="20910">
                  <c:v>43616.312494386577</c:v>
                </c:pt>
                <c:pt idx="20911">
                  <c:v>43616.322911053241</c:v>
                </c:pt>
                <c:pt idx="20912">
                  <c:v>43616.333327719905</c:v>
                </c:pt>
                <c:pt idx="20913">
                  <c:v>43616.343744386577</c:v>
                </c:pt>
                <c:pt idx="20914">
                  <c:v>43616.354161053241</c:v>
                </c:pt>
                <c:pt idx="20915">
                  <c:v>43616.364577719905</c:v>
                </c:pt>
                <c:pt idx="20916">
                  <c:v>43616.374994386577</c:v>
                </c:pt>
                <c:pt idx="20917">
                  <c:v>43616.385411053241</c:v>
                </c:pt>
                <c:pt idx="20918">
                  <c:v>43616.395827719905</c:v>
                </c:pt>
                <c:pt idx="20919">
                  <c:v>43616.406244386577</c:v>
                </c:pt>
                <c:pt idx="20920">
                  <c:v>43616.416661053241</c:v>
                </c:pt>
                <c:pt idx="20921">
                  <c:v>43616.427077719905</c:v>
                </c:pt>
                <c:pt idx="20922">
                  <c:v>43616.437494386577</c:v>
                </c:pt>
                <c:pt idx="20923">
                  <c:v>43616.447911053241</c:v>
                </c:pt>
                <c:pt idx="20924">
                  <c:v>43616.458327719905</c:v>
                </c:pt>
                <c:pt idx="20925">
                  <c:v>43616.468744386577</c:v>
                </c:pt>
                <c:pt idx="20926">
                  <c:v>43616.479161053241</c:v>
                </c:pt>
                <c:pt idx="20927">
                  <c:v>43616.489577719905</c:v>
                </c:pt>
                <c:pt idx="20928">
                  <c:v>43616.499994386577</c:v>
                </c:pt>
                <c:pt idx="20929">
                  <c:v>43616.510411053241</c:v>
                </c:pt>
                <c:pt idx="20930">
                  <c:v>43616.520827719905</c:v>
                </c:pt>
                <c:pt idx="20931">
                  <c:v>43616.531244386577</c:v>
                </c:pt>
                <c:pt idx="20932">
                  <c:v>43616.541661053241</c:v>
                </c:pt>
                <c:pt idx="20933">
                  <c:v>43616.552077719905</c:v>
                </c:pt>
                <c:pt idx="20934">
                  <c:v>43616.562494386577</c:v>
                </c:pt>
                <c:pt idx="20935">
                  <c:v>43616.572911053241</c:v>
                </c:pt>
                <c:pt idx="20936">
                  <c:v>43616.583327719905</c:v>
                </c:pt>
                <c:pt idx="20937">
                  <c:v>43616.593744386577</c:v>
                </c:pt>
                <c:pt idx="20938">
                  <c:v>43616.604161053241</c:v>
                </c:pt>
                <c:pt idx="20939">
                  <c:v>43616.614577719905</c:v>
                </c:pt>
                <c:pt idx="20940">
                  <c:v>43616.624994386577</c:v>
                </c:pt>
                <c:pt idx="20941">
                  <c:v>43616.635411053241</c:v>
                </c:pt>
                <c:pt idx="20942">
                  <c:v>43616.645827719905</c:v>
                </c:pt>
                <c:pt idx="20943">
                  <c:v>43616.656244386577</c:v>
                </c:pt>
                <c:pt idx="20944">
                  <c:v>43616.666661053241</c:v>
                </c:pt>
                <c:pt idx="20945">
                  <c:v>43616.677077719905</c:v>
                </c:pt>
                <c:pt idx="20946">
                  <c:v>43616.687494386577</c:v>
                </c:pt>
                <c:pt idx="20947">
                  <c:v>43616.697911053241</c:v>
                </c:pt>
                <c:pt idx="20948">
                  <c:v>43616.708327719905</c:v>
                </c:pt>
                <c:pt idx="20949">
                  <c:v>43616.718744386577</c:v>
                </c:pt>
                <c:pt idx="20950">
                  <c:v>43616.729161053241</c:v>
                </c:pt>
                <c:pt idx="20951">
                  <c:v>43616.739577719905</c:v>
                </c:pt>
                <c:pt idx="20952">
                  <c:v>43616.749994386577</c:v>
                </c:pt>
                <c:pt idx="20953">
                  <c:v>43616.760411053241</c:v>
                </c:pt>
                <c:pt idx="20954">
                  <c:v>43616.770827719905</c:v>
                </c:pt>
                <c:pt idx="20955">
                  <c:v>43616.781244386577</c:v>
                </c:pt>
                <c:pt idx="20956">
                  <c:v>43616.791661053241</c:v>
                </c:pt>
                <c:pt idx="20957">
                  <c:v>43616.802077719905</c:v>
                </c:pt>
                <c:pt idx="20958">
                  <c:v>43616.812494386577</c:v>
                </c:pt>
                <c:pt idx="20959">
                  <c:v>43616.822911053241</c:v>
                </c:pt>
                <c:pt idx="20960">
                  <c:v>43616.833327719905</c:v>
                </c:pt>
                <c:pt idx="20961">
                  <c:v>43616.843744386577</c:v>
                </c:pt>
                <c:pt idx="20962">
                  <c:v>43616.854161053241</c:v>
                </c:pt>
                <c:pt idx="20963">
                  <c:v>43616.864577719905</c:v>
                </c:pt>
                <c:pt idx="20964">
                  <c:v>43616.874994386577</c:v>
                </c:pt>
                <c:pt idx="20965">
                  <c:v>43616.885411053241</c:v>
                </c:pt>
                <c:pt idx="20966">
                  <c:v>43616.895827719905</c:v>
                </c:pt>
                <c:pt idx="20967">
                  <c:v>43616.906244386577</c:v>
                </c:pt>
                <c:pt idx="20968">
                  <c:v>43616.916661053241</c:v>
                </c:pt>
                <c:pt idx="20969">
                  <c:v>43616.927077719905</c:v>
                </c:pt>
                <c:pt idx="20970">
                  <c:v>43616.937494386577</c:v>
                </c:pt>
                <c:pt idx="20971">
                  <c:v>43616.947911053241</c:v>
                </c:pt>
                <c:pt idx="20972">
                  <c:v>43616.958327719905</c:v>
                </c:pt>
                <c:pt idx="20973">
                  <c:v>43616.968744386577</c:v>
                </c:pt>
                <c:pt idx="20974">
                  <c:v>43616.979161053241</c:v>
                </c:pt>
                <c:pt idx="20975">
                  <c:v>43616.989577719905</c:v>
                </c:pt>
                <c:pt idx="20976">
                  <c:v>43616.999994386577</c:v>
                </c:pt>
                <c:pt idx="20977">
                  <c:v>43617.010411053241</c:v>
                </c:pt>
                <c:pt idx="20978">
                  <c:v>43617.020827719905</c:v>
                </c:pt>
                <c:pt idx="20979">
                  <c:v>43617.031244386577</c:v>
                </c:pt>
                <c:pt idx="20980">
                  <c:v>43617.041661053241</c:v>
                </c:pt>
                <c:pt idx="20981">
                  <c:v>43617.052077719905</c:v>
                </c:pt>
                <c:pt idx="20982">
                  <c:v>43617.062494386577</c:v>
                </c:pt>
                <c:pt idx="20983">
                  <c:v>43617.072911053241</c:v>
                </c:pt>
                <c:pt idx="20984">
                  <c:v>43617.083327719905</c:v>
                </c:pt>
                <c:pt idx="20985">
                  <c:v>43617.093744386577</c:v>
                </c:pt>
                <c:pt idx="20986">
                  <c:v>43617.104161053241</c:v>
                </c:pt>
                <c:pt idx="20987">
                  <c:v>43617.114577719905</c:v>
                </c:pt>
                <c:pt idx="20988">
                  <c:v>43617.124994386577</c:v>
                </c:pt>
                <c:pt idx="20989">
                  <c:v>43617.135411053241</c:v>
                </c:pt>
                <c:pt idx="20990">
                  <c:v>43617.145827719905</c:v>
                </c:pt>
                <c:pt idx="20991">
                  <c:v>43617.156244386577</c:v>
                </c:pt>
                <c:pt idx="20992">
                  <c:v>43617.166661053241</c:v>
                </c:pt>
                <c:pt idx="20993">
                  <c:v>43617.177077719905</c:v>
                </c:pt>
                <c:pt idx="20994">
                  <c:v>43617.187494386577</c:v>
                </c:pt>
                <c:pt idx="20995">
                  <c:v>43617.197911053241</c:v>
                </c:pt>
                <c:pt idx="20996">
                  <c:v>43617.208327719905</c:v>
                </c:pt>
                <c:pt idx="20997">
                  <c:v>43617.218744386577</c:v>
                </c:pt>
                <c:pt idx="20998">
                  <c:v>43617.229161053241</c:v>
                </c:pt>
                <c:pt idx="20999">
                  <c:v>43617.239577719905</c:v>
                </c:pt>
                <c:pt idx="21000">
                  <c:v>43617.249994386577</c:v>
                </c:pt>
                <c:pt idx="21001">
                  <c:v>43617.260411053241</c:v>
                </c:pt>
                <c:pt idx="21002">
                  <c:v>43617.270827719905</c:v>
                </c:pt>
                <c:pt idx="21003">
                  <c:v>43617.281244386577</c:v>
                </c:pt>
                <c:pt idx="21004">
                  <c:v>43617.291661053241</c:v>
                </c:pt>
                <c:pt idx="21005">
                  <c:v>43617.302077719905</c:v>
                </c:pt>
                <c:pt idx="21006">
                  <c:v>43617.312494386577</c:v>
                </c:pt>
                <c:pt idx="21007">
                  <c:v>43617.322911053241</c:v>
                </c:pt>
                <c:pt idx="21008">
                  <c:v>43617.333327719905</c:v>
                </c:pt>
                <c:pt idx="21009">
                  <c:v>43617.343744386577</c:v>
                </c:pt>
                <c:pt idx="21010">
                  <c:v>43617.354161053241</c:v>
                </c:pt>
                <c:pt idx="21011">
                  <c:v>43617.364577719905</c:v>
                </c:pt>
                <c:pt idx="21012">
                  <c:v>43617.374994386577</c:v>
                </c:pt>
                <c:pt idx="21013">
                  <c:v>43617.385411053241</c:v>
                </c:pt>
                <c:pt idx="21014">
                  <c:v>43617.395827719905</c:v>
                </c:pt>
                <c:pt idx="21015">
                  <c:v>43617.406244386577</c:v>
                </c:pt>
                <c:pt idx="21016">
                  <c:v>43617.416661053241</c:v>
                </c:pt>
                <c:pt idx="21017">
                  <c:v>43617.427077719905</c:v>
                </c:pt>
                <c:pt idx="21018">
                  <c:v>43617.437494386577</c:v>
                </c:pt>
                <c:pt idx="21019">
                  <c:v>43617.447911053241</c:v>
                </c:pt>
                <c:pt idx="21020">
                  <c:v>43617.458327719905</c:v>
                </c:pt>
                <c:pt idx="21021">
                  <c:v>43617.468744386577</c:v>
                </c:pt>
                <c:pt idx="21022">
                  <c:v>43617.479161053241</c:v>
                </c:pt>
                <c:pt idx="21023">
                  <c:v>43617.489577719905</c:v>
                </c:pt>
                <c:pt idx="21024">
                  <c:v>43617.499994386577</c:v>
                </c:pt>
                <c:pt idx="21025">
                  <c:v>43617.510411053241</c:v>
                </c:pt>
                <c:pt idx="21026">
                  <c:v>43617.520827719905</c:v>
                </c:pt>
                <c:pt idx="21027">
                  <c:v>43617.531244386577</c:v>
                </c:pt>
                <c:pt idx="21028">
                  <c:v>43617.541661053241</c:v>
                </c:pt>
                <c:pt idx="21029">
                  <c:v>43617.552077719905</c:v>
                </c:pt>
                <c:pt idx="21030">
                  <c:v>43617.562494386577</c:v>
                </c:pt>
                <c:pt idx="21031">
                  <c:v>43617.572911053241</c:v>
                </c:pt>
                <c:pt idx="21032">
                  <c:v>43617.583327719905</c:v>
                </c:pt>
                <c:pt idx="21033">
                  <c:v>43617.593744386577</c:v>
                </c:pt>
                <c:pt idx="21034">
                  <c:v>43617.604161053241</c:v>
                </c:pt>
                <c:pt idx="21035">
                  <c:v>43617.614577719905</c:v>
                </c:pt>
                <c:pt idx="21036">
                  <c:v>43617.624994386577</c:v>
                </c:pt>
                <c:pt idx="21037">
                  <c:v>43617.635411053241</c:v>
                </c:pt>
                <c:pt idx="21038">
                  <c:v>43617.645827719905</c:v>
                </c:pt>
                <c:pt idx="21039">
                  <c:v>43617.656244386577</c:v>
                </c:pt>
                <c:pt idx="21040">
                  <c:v>43617.666661053241</c:v>
                </c:pt>
                <c:pt idx="21041">
                  <c:v>43617.677077719905</c:v>
                </c:pt>
                <c:pt idx="21042">
                  <c:v>43617.687494386577</c:v>
                </c:pt>
                <c:pt idx="21043">
                  <c:v>43617.697911053241</c:v>
                </c:pt>
                <c:pt idx="21044">
                  <c:v>43617.708327719905</c:v>
                </c:pt>
                <c:pt idx="21045">
                  <c:v>43617.718744386577</c:v>
                </c:pt>
                <c:pt idx="21046">
                  <c:v>43617.729161053241</c:v>
                </c:pt>
                <c:pt idx="21047">
                  <c:v>43617.739577719905</c:v>
                </c:pt>
                <c:pt idx="21048">
                  <c:v>43617.749994386577</c:v>
                </c:pt>
                <c:pt idx="21049">
                  <c:v>43617.760411053241</c:v>
                </c:pt>
                <c:pt idx="21050">
                  <c:v>43617.770827719905</c:v>
                </c:pt>
                <c:pt idx="21051">
                  <c:v>43617.781244386577</c:v>
                </c:pt>
                <c:pt idx="21052">
                  <c:v>43617.791661053241</c:v>
                </c:pt>
                <c:pt idx="21053">
                  <c:v>43617.802077719905</c:v>
                </c:pt>
                <c:pt idx="21054">
                  <c:v>43617.812494386577</c:v>
                </c:pt>
                <c:pt idx="21055">
                  <c:v>43617.822911053241</c:v>
                </c:pt>
                <c:pt idx="21056">
                  <c:v>43617.833327719905</c:v>
                </c:pt>
                <c:pt idx="21057">
                  <c:v>43617.843744386577</c:v>
                </c:pt>
                <c:pt idx="21058">
                  <c:v>43617.854161053241</c:v>
                </c:pt>
                <c:pt idx="21059">
                  <c:v>43617.864577719905</c:v>
                </c:pt>
                <c:pt idx="21060">
                  <c:v>43617.874994386577</c:v>
                </c:pt>
                <c:pt idx="21061">
                  <c:v>43617.885411053241</c:v>
                </c:pt>
                <c:pt idx="21062">
                  <c:v>43617.895827719905</c:v>
                </c:pt>
                <c:pt idx="21063">
                  <c:v>43617.906244386577</c:v>
                </c:pt>
                <c:pt idx="21064">
                  <c:v>43617.916661053241</c:v>
                </c:pt>
                <c:pt idx="21065">
                  <c:v>43617.927077719905</c:v>
                </c:pt>
                <c:pt idx="21066">
                  <c:v>43617.937494386577</c:v>
                </c:pt>
                <c:pt idx="21067">
                  <c:v>43617.947911053241</c:v>
                </c:pt>
                <c:pt idx="21068">
                  <c:v>43617.958327719905</c:v>
                </c:pt>
                <c:pt idx="21069">
                  <c:v>43617.968744386577</c:v>
                </c:pt>
                <c:pt idx="21070">
                  <c:v>43617.979161053241</c:v>
                </c:pt>
                <c:pt idx="21071">
                  <c:v>43617.989577719905</c:v>
                </c:pt>
                <c:pt idx="21072">
                  <c:v>43617.999994386577</c:v>
                </c:pt>
                <c:pt idx="21073">
                  <c:v>43618.010411053241</c:v>
                </c:pt>
                <c:pt idx="21074">
                  <c:v>43618.020827719905</c:v>
                </c:pt>
                <c:pt idx="21075">
                  <c:v>43618.031244386577</c:v>
                </c:pt>
                <c:pt idx="21076">
                  <c:v>43618.041661053241</c:v>
                </c:pt>
                <c:pt idx="21077">
                  <c:v>43618.052077719905</c:v>
                </c:pt>
                <c:pt idx="21078">
                  <c:v>43618.062494386577</c:v>
                </c:pt>
                <c:pt idx="21079">
                  <c:v>43618.072911053241</c:v>
                </c:pt>
                <c:pt idx="21080">
                  <c:v>43618.083327719905</c:v>
                </c:pt>
                <c:pt idx="21081">
                  <c:v>43618.093744386577</c:v>
                </c:pt>
                <c:pt idx="21082">
                  <c:v>43618.104161053241</c:v>
                </c:pt>
                <c:pt idx="21083">
                  <c:v>43618.114577719905</c:v>
                </c:pt>
                <c:pt idx="21084">
                  <c:v>43618.124994386577</c:v>
                </c:pt>
                <c:pt idx="21085">
                  <c:v>43618.135411053241</c:v>
                </c:pt>
                <c:pt idx="21086">
                  <c:v>43618.145827719905</c:v>
                </c:pt>
                <c:pt idx="21087">
                  <c:v>43618.156244386577</c:v>
                </c:pt>
                <c:pt idx="21088">
                  <c:v>43618.166661053241</c:v>
                </c:pt>
                <c:pt idx="21089">
                  <c:v>43618.177077719905</c:v>
                </c:pt>
                <c:pt idx="21090">
                  <c:v>43618.187494386577</c:v>
                </c:pt>
                <c:pt idx="21091">
                  <c:v>43618.197911053241</c:v>
                </c:pt>
                <c:pt idx="21092">
                  <c:v>43618.208327719905</c:v>
                </c:pt>
                <c:pt idx="21093">
                  <c:v>43618.218744386577</c:v>
                </c:pt>
                <c:pt idx="21094">
                  <c:v>43618.229161053241</c:v>
                </c:pt>
                <c:pt idx="21095">
                  <c:v>43618.239577719905</c:v>
                </c:pt>
                <c:pt idx="21096">
                  <c:v>43618.249994386577</c:v>
                </c:pt>
                <c:pt idx="21097">
                  <c:v>43618.260411053241</c:v>
                </c:pt>
                <c:pt idx="21098">
                  <c:v>43618.270827719905</c:v>
                </c:pt>
                <c:pt idx="21099">
                  <c:v>43618.281244386577</c:v>
                </c:pt>
                <c:pt idx="21100">
                  <c:v>43618.291661053241</c:v>
                </c:pt>
                <c:pt idx="21101">
                  <c:v>43618.302077719905</c:v>
                </c:pt>
                <c:pt idx="21102">
                  <c:v>43618.312494386577</c:v>
                </c:pt>
                <c:pt idx="21103">
                  <c:v>43618.322911053241</c:v>
                </c:pt>
                <c:pt idx="21104">
                  <c:v>43618.333327719905</c:v>
                </c:pt>
                <c:pt idx="21105">
                  <c:v>43618.343744386577</c:v>
                </c:pt>
                <c:pt idx="21106">
                  <c:v>43618.354161053241</c:v>
                </c:pt>
                <c:pt idx="21107">
                  <c:v>43618.364577719905</c:v>
                </c:pt>
                <c:pt idx="21108">
                  <c:v>43618.374994386577</c:v>
                </c:pt>
                <c:pt idx="21109">
                  <c:v>43618.385411053241</c:v>
                </c:pt>
                <c:pt idx="21110">
                  <c:v>43618.395827719905</c:v>
                </c:pt>
                <c:pt idx="21111">
                  <c:v>43618.406244386577</c:v>
                </c:pt>
                <c:pt idx="21112">
                  <c:v>43618.416661053241</c:v>
                </c:pt>
                <c:pt idx="21113">
                  <c:v>43618.427077719905</c:v>
                </c:pt>
                <c:pt idx="21114">
                  <c:v>43618.437494386577</c:v>
                </c:pt>
                <c:pt idx="21115">
                  <c:v>43618.447911053241</c:v>
                </c:pt>
                <c:pt idx="21116">
                  <c:v>43618.458327719905</c:v>
                </c:pt>
                <c:pt idx="21117">
                  <c:v>43618.468744386577</c:v>
                </c:pt>
                <c:pt idx="21118">
                  <c:v>43618.479161053241</c:v>
                </c:pt>
                <c:pt idx="21119">
                  <c:v>43618.489577719905</c:v>
                </c:pt>
                <c:pt idx="21120">
                  <c:v>43618.499994386577</c:v>
                </c:pt>
                <c:pt idx="21121">
                  <c:v>43618.510411053241</c:v>
                </c:pt>
                <c:pt idx="21122">
                  <c:v>43618.520827719905</c:v>
                </c:pt>
                <c:pt idx="21123">
                  <c:v>43618.531244386577</c:v>
                </c:pt>
                <c:pt idx="21124">
                  <c:v>43618.541661053241</c:v>
                </c:pt>
                <c:pt idx="21125">
                  <c:v>43618.552077719905</c:v>
                </c:pt>
                <c:pt idx="21126">
                  <c:v>43618.562494386577</c:v>
                </c:pt>
                <c:pt idx="21127">
                  <c:v>43618.572911053241</c:v>
                </c:pt>
                <c:pt idx="21128">
                  <c:v>43618.583327719905</c:v>
                </c:pt>
                <c:pt idx="21129">
                  <c:v>43618.593744386577</c:v>
                </c:pt>
                <c:pt idx="21130">
                  <c:v>43618.604161053241</c:v>
                </c:pt>
                <c:pt idx="21131">
                  <c:v>43618.614577719905</c:v>
                </c:pt>
                <c:pt idx="21132">
                  <c:v>43618.624994386577</c:v>
                </c:pt>
                <c:pt idx="21133">
                  <c:v>43618.635411053241</c:v>
                </c:pt>
                <c:pt idx="21134">
                  <c:v>43618.645827719905</c:v>
                </c:pt>
                <c:pt idx="21135">
                  <c:v>43618.656244386577</c:v>
                </c:pt>
                <c:pt idx="21136">
                  <c:v>43618.666661053241</c:v>
                </c:pt>
                <c:pt idx="21137">
                  <c:v>43618.677077719905</c:v>
                </c:pt>
                <c:pt idx="21138">
                  <c:v>43618.687494386577</c:v>
                </c:pt>
                <c:pt idx="21139">
                  <c:v>43618.697911053241</c:v>
                </c:pt>
                <c:pt idx="21140">
                  <c:v>43618.708327719905</c:v>
                </c:pt>
                <c:pt idx="21141">
                  <c:v>43618.718744386577</c:v>
                </c:pt>
                <c:pt idx="21142">
                  <c:v>43618.729161053241</c:v>
                </c:pt>
                <c:pt idx="21143">
                  <c:v>43618.739577719905</c:v>
                </c:pt>
                <c:pt idx="21144">
                  <c:v>43618.749994386577</c:v>
                </c:pt>
                <c:pt idx="21145">
                  <c:v>43618.760411053241</c:v>
                </c:pt>
                <c:pt idx="21146">
                  <c:v>43618.770827719905</c:v>
                </c:pt>
                <c:pt idx="21147">
                  <c:v>43618.781244386577</c:v>
                </c:pt>
                <c:pt idx="21148">
                  <c:v>43618.791661053241</c:v>
                </c:pt>
                <c:pt idx="21149">
                  <c:v>43618.802077719905</c:v>
                </c:pt>
                <c:pt idx="21150">
                  <c:v>43618.812494386577</c:v>
                </c:pt>
                <c:pt idx="21151">
                  <c:v>43618.822911053241</c:v>
                </c:pt>
                <c:pt idx="21152">
                  <c:v>43618.833327719905</c:v>
                </c:pt>
                <c:pt idx="21153">
                  <c:v>43618.843744386577</c:v>
                </c:pt>
                <c:pt idx="21154">
                  <c:v>43618.854161053241</c:v>
                </c:pt>
                <c:pt idx="21155">
                  <c:v>43618.864577719905</c:v>
                </c:pt>
                <c:pt idx="21156">
                  <c:v>43618.874994386577</c:v>
                </c:pt>
                <c:pt idx="21157">
                  <c:v>43618.885411053241</c:v>
                </c:pt>
                <c:pt idx="21158">
                  <c:v>43618.895827719905</c:v>
                </c:pt>
                <c:pt idx="21159">
                  <c:v>43618.906244386577</c:v>
                </c:pt>
                <c:pt idx="21160">
                  <c:v>43618.916661053241</c:v>
                </c:pt>
                <c:pt idx="21161">
                  <c:v>43618.927077719905</c:v>
                </c:pt>
                <c:pt idx="21162">
                  <c:v>43618.937494386577</c:v>
                </c:pt>
                <c:pt idx="21163">
                  <c:v>43618.947911053241</c:v>
                </c:pt>
                <c:pt idx="21164">
                  <c:v>43618.958327719905</c:v>
                </c:pt>
                <c:pt idx="21165">
                  <c:v>43618.968744386577</c:v>
                </c:pt>
                <c:pt idx="21166">
                  <c:v>43618.979161053241</c:v>
                </c:pt>
                <c:pt idx="21167">
                  <c:v>43618.989577719905</c:v>
                </c:pt>
                <c:pt idx="21168">
                  <c:v>43618.999994386577</c:v>
                </c:pt>
                <c:pt idx="21169">
                  <c:v>43619.010411053241</c:v>
                </c:pt>
                <c:pt idx="21170">
                  <c:v>43619.020827719905</c:v>
                </c:pt>
                <c:pt idx="21171">
                  <c:v>43619.031244386577</c:v>
                </c:pt>
                <c:pt idx="21172">
                  <c:v>43619.041661053241</c:v>
                </c:pt>
                <c:pt idx="21173">
                  <c:v>43619.052077719905</c:v>
                </c:pt>
                <c:pt idx="21174">
                  <c:v>43619.062494386577</c:v>
                </c:pt>
                <c:pt idx="21175">
                  <c:v>43619.072911053241</c:v>
                </c:pt>
                <c:pt idx="21176">
                  <c:v>43619.083327719905</c:v>
                </c:pt>
                <c:pt idx="21177">
                  <c:v>43619.093744386577</c:v>
                </c:pt>
                <c:pt idx="21178">
                  <c:v>43619.104161053241</c:v>
                </c:pt>
                <c:pt idx="21179">
                  <c:v>43619.114577719905</c:v>
                </c:pt>
                <c:pt idx="21180">
                  <c:v>43619.124994386577</c:v>
                </c:pt>
                <c:pt idx="21181">
                  <c:v>43619.135411053241</c:v>
                </c:pt>
                <c:pt idx="21182">
                  <c:v>43619.145827719905</c:v>
                </c:pt>
                <c:pt idx="21183">
                  <c:v>43619.156244386577</c:v>
                </c:pt>
                <c:pt idx="21184">
                  <c:v>43619.166661053241</c:v>
                </c:pt>
                <c:pt idx="21185">
                  <c:v>43619.177077719905</c:v>
                </c:pt>
                <c:pt idx="21186">
                  <c:v>43619.187494386577</c:v>
                </c:pt>
                <c:pt idx="21187">
                  <c:v>43619.197911053241</c:v>
                </c:pt>
                <c:pt idx="21188">
                  <c:v>43619.208327719905</c:v>
                </c:pt>
                <c:pt idx="21189">
                  <c:v>43619.218744386577</c:v>
                </c:pt>
                <c:pt idx="21190">
                  <c:v>43619.229161053241</c:v>
                </c:pt>
                <c:pt idx="21191">
                  <c:v>43619.239577719905</c:v>
                </c:pt>
                <c:pt idx="21192">
                  <c:v>43619.249994386577</c:v>
                </c:pt>
                <c:pt idx="21193">
                  <c:v>43619.260411053241</c:v>
                </c:pt>
                <c:pt idx="21194">
                  <c:v>43619.270827719905</c:v>
                </c:pt>
                <c:pt idx="21195">
                  <c:v>43619.281244386577</c:v>
                </c:pt>
                <c:pt idx="21196">
                  <c:v>43619.291661053241</c:v>
                </c:pt>
                <c:pt idx="21197">
                  <c:v>43619.302077719905</c:v>
                </c:pt>
                <c:pt idx="21198">
                  <c:v>43619.312494386577</c:v>
                </c:pt>
                <c:pt idx="21199">
                  <c:v>43619.322911053241</c:v>
                </c:pt>
                <c:pt idx="21200">
                  <c:v>43619.333327719905</c:v>
                </c:pt>
                <c:pt idx="21201">
                  <c:v>43619.343744386577</c:v>
                </c:pt>
                <c:pt idx="21202">
                  <c:v>43619.354161053241</c:v>
                </c:pt>
                <c:pt idx="21203">
                  <c:v>43619.364577719905</c:v>
                </c:pt>
                <c:pt idx="21204">
                  <c:v>43619.374994386577</c:v>
                </c:pt>
                <c:pt idx="21205">
                  <c:v>43619.385411053241</c:v>
                </c:pt>
                <c:pt idx="21206">
                  <c:v>43619.395827719905</c:v>
                </c:pt>
                <c:pt idx="21207">
                  <c:v>43619.406244386577</c:v>
                </c:pt>
                <c:pt idx="21208">
                  <c:v>43619.416661053241</c:v>
                </c:pt>
                <c:pt idx="21209">
                  <c:v>43619.427077719905</c:v>
                </c:pt>
                <c:pt idx="21210">
                  <c:v>43619.437494386577</c:v>
                </c:pt>
                <c:pt idx="21211">
                  <c:v>43619.447911053241</c:v>
                </c:pt>
                <c:pt idx="21212">
                  <c:v>43619.458327719905</c:v>
                </c:pt>
                <c:pt idx="21213">
                  <c:v>43619.468744386577</c:v>
                </c:pt>
                <c:pt idx="21214">
                  <c:v>43619.479161053241</c:v>
                </c:pt>
                <c:pt idx="21215">
                  <c:v>43619.489577719905</c:v>
                </c:pt>
                <c:pt idx="21216">
                  <c:v>43619.499994386577</c:v>
                </c:pt>
                <c:pt idx="21217">
                  <c:v>43619.510411053241</c:v>
                </c:pt>
                <c:pt idx="21218">
                  <c:v>43619.520827719905</c:v>
                </c:pt>
                <c:pt idx="21219">
                  <c:v>43619.531244386577</c:v>
                </c:pt>
                <c:pt idx="21220">
                  <c:v>43619.541661053241</c:v>
                </c:pt>
                <c:pt idx="21221">
                  <c:v>43619.552077719905</c:v>
                </c:pt>
                <c:pt idx="21222">
                  <c:v>43619.562494386577</c:v>
                </c:pt>
                <c:pt idx="21223">
                  <c:v>43619.572911053241</c:v>
                </c:pt>
                <c:pt idx="21224">
                  <c:v>43619.583327719905</c:v>
                </c:pt>
                <c:pt idx="21225">
                  <c:v>43619.593744386577</c:v>
                </c:pt>
                <c:pt idx="21226">
                  <c:v>43619.604161053241</c:v>
                </c:pt>
                <c:pt idx="21227">
                  <c:v>43619.614577719905</c:v>
                </c:pt>
                <c:pt idx="21228">
                  <c:v>43619.624994386577</c:v>
                </c:pt>
                <c:pt idx="21229">
                  <c:v>43619.635411053241</c:v>
                </c:pt>
                <c:pt idx="21230">
                  <c:v>43619.645827719905</c:v>
                </c:pt>
                <c:pt idx="21231">
                  <c:v>43619.656244386577</c:v>
                </c:pt>
                <c:pt idx="21232">
                  <c:v>43619.666661053241</c:v>
                </c:pt>
                <c:pt idx="21233">
                  <c:v>43619.677077719905</c:v>
                </c:pt>
                <c:pt idx="21234">
                  <c:v>43619.687494386577</c:v>
                </c:pt>
                <c:pt idx="21235">
                  <c:v>43619.697911053241</c:v>
                </c:pt>
                <c:pt idx="21236">
                  <c:v>43619.708327719905</c:v>
                </c:pt>
                <c:pt idx="21237">
                  <c:v>43619.718744386577</c:v>
                </c:pt>
                <c:pt idx="21238">
                  <c:v>43619.729161053241</c:v>
                </c:pt>
                <c:pt idx="21239">
                  <c:v>43619.739577719905</c:v>
                </c:pt>
                <c:pt idx="21240">
                  <c:v>43619.749994386577</c:v>
                </c:pt>
                <c:pt idx="21241">
                  <c:v>43619.760411053241</c:v>
                </c:pt>
                <c:pt idx="21242">
                  <c:v>43619.770827719905</c:v>
                </c:pt>
                <c:pt idx="21243">
                  <c:v>43619.781244386577</c:v>
                </c:pt>
                <c:pt idx="21244">
                  <c:v>43619.791661053241</c:v>
                </c:pt>
                <c:pt idx="21245">
                  <c:v>43619.802077719905</c:v>
                </c:pt>
                <c:pt idx="21246">
                  <c:v>43619.812494386577</c:v>
                </c:pt>
                <c:pt idx="21247">
                  <c:v>43619.822911053241</c:v>
                </c:pt>
                <c:pt idx="21248">
                  <c:v>43619.833327719905</c:v>
                </c:pt>
                <c:pt idx="21249">
                  <c:v>43619.843744386577</c:v>
                </c:pt>
                <c:pt idx="21250">
                  <c:v>43619.854161053241</c:v>
                </c:pt>
                <c:pt idx="21251">
                  <c:v>43619.864577719905</c:v>
                </c:pt>
                <c:pt idx="21252">
                  <c:v>43619.874994386577</c:v>
                </c:pt>
                <c:pt idx="21253">
                  <c:v>43619.885411053241</c:v>
                </c:pt>
                <c:pt idx="21254">
                  <c:v>43619.895827719905</c:v>
                </c:pt>
                <c:pt idx="21255">
                  <c:v>43619.906244386577</c:v>
                </c:pt>
                <c:pt idx="21256">
                  <c:v>43619.916661053241</c:v>
                </c:pt>
                <c:pt idx="21257">
                  <c:v>43619.927077719905</c:v>
                </c:pt>
                <c:pt idx="21258">
                  <c:v>43619.937494386577</c:v>
                </c:pt>
                <c:pt idx="21259">
                  <c:v>43619.947911053241</c:v>
                </c:pt>
                <c:pt idx="21260">
                  <c:v>43619.958327719905</c:v>
                </c:pt>
                <c:pt idx="21261">
                  <c:v>43619.968744386577</c:v>
                </c:pt>
                <c:pt idx="21262">
                  <c:v>43619.979161053241</c:v>
                </c:pt>
                <c:pt idx="21263">
                  <c:v>43619.989577719905</c:v>
                </c:pt>
                <c:pt idx="21264">
                  <c:v>43619.999994386577</c:v>
                </c:pt>
                <c:pt idx="21265">
                  <c:v>43620.010411053241</c:v>
                </c:pt>
                <c:pt idx="21266">
                  <c:v>43620.020827719905</c:v>
                </c:pt>
                <c:pt idx="21267">
                  <c:v>43620.031244386577</c:v>
                </c:pt>
                <c:pt idx="21268">
                  <c:v>43620.041661053241</c:v>
                </c:pt>
                <c:pt idx="21269">
                  <c:v>43620.052077719905</c:v>
                </c:pt>
                <c:pt idx="21270">
                  <c:v>43620.062494386577</c:v>
                </c:pt>
                <c:pt idx="21271">
                  <c:v>43620.072911053241</c:v>
                </c:pt>
                <c:pt idx="21272">
                  <c:v>43620.083327719905</c:v>
                </c:pt>
                <c:pt idx="21273">
                  <c:v>43620.093744386577</c:v>
                </c:pt>
                <c:pt idx="21274">
                  <c:v>43620.104161053241</c:v>
                </c:pt>
                <c:pt idx="21275">
                  <c:v>43620.114577719905</c:v>
                </c:pt>
                <c:pt idx="21276">
                  <c:v>43620.124994386577</c:v>
                </c:pt>
                <c:pt idx="21277">
                  <c:v>43620.135411053241</c:v>
                </c:pt>
                <c:pt idx="21278">
                  <c:v>43620.145827719905</c:v>
                </c:pt>
                <c:pt idx="21279">
                  <c:v>43620.156244386577</c:v>
                </c:pt>
                <c:pt idx="21280">
                  <c:v>43620.166661053241</c:v>
                </c:pt>
                <c:pt idx="21281">
                  <c:v>43620.177077719905</c:v>
                </c:pt>
                <c:pt idx="21282">
                  <c:v>43620.187494386577</c:v>
                </c:pt>
                <c:pt idx="21283">
                  <c:v>43620.197911053241</c:v>
                </c:pt>
                <c:pt idx="21284">
                  <c:v>43620.208327719905</c:v>
                </c:pt>
                <c:pt idx="21285">
                  <c:v>43620.218744386577</c:v>
                </c:pt>
                <c:pt idx="21286">
                  <c:v>43620.229161053241</c:v>
                </c:pt>
                <c:pt idx="21287">
                  <c:v>43620.239577719905</c:v>
                </c:pt>
                <c:pt idx="21288">
                  <c:v>43620.249994386577</c:v>
                </c:pt>
                <c:pt idx="21289">
                  <c:v>43620.260411053241</c:v>
                </c:pt>
                <c:pt idx="21290">
                  <c:v>43620.270827719905</c:v>
                </c:pt>
                <c:pt idx="21291">
                  <c:v>43620.281244386577</c:v>
                </c:pt>
                <c:pt idx="21292">
                  <c:v>43620.291661053241</c:v>
                </c:pt>
                <c:pt idx="21293">
                  <c:v>43620.302077719905</c:v>
                </c:pt>
                <c:pt idx="21294">
                  <c:v>43620.312494386577</c:v>
                </c:pt>
                <c:pt idx="21295">
                  <c:v>43620.322911053241</c:v>
                </c:pt>
                <c:pt idx="21296">
                  <c:v>43620.333327719905</c:v>
                </c:pt>
                <c:pt idx="21297">
                  <c:v>43620.343744386577</c:v>
                </c:pt>
                <c:pt idx="21298">
                  <c:v>43620.354161053241</c:v>
                </c:pt>
                <c:pt idx="21299">
                  <c:v>43620.364577719905</c:v>
                </c:pt>
                <c:pt idx="21300">
                  <c:v>43620.374994386577</c:v>
                </c:pt>
                <c:pt idx="21301">
                  <c:v>43620.385411053241</c:v>
                </c:pt>
                <c:pt idx="21302">
                  <c:v>43620.395827719905</c:v>
                </c:pt>
                <c:pt idx="21303">
                  <c:v>43620.406244386577</c:v>
                </c:pt>
                <c:pt idx="21304">
                  <c:v>43620.416661053241</c:v>
                </c:pt>
                <c:pt idx="21305">
                  <c:v>43620.427077719905</c:v>
                </c:pt>
                <c:pt idx="21306">
                  <c:v>43620.437494386577</c:v>
                </c:pt>
                <c:pt idx="21307">
                  <c:v>43620.447911053241</c:v>
                </c:pt>
                <c:pt idx="21308">
                  <c:v>43620.458327719905</c:v>
                </c:pt>
                <c:pt idx="21309">
                  <c:v>43620.468744386577</c:v>
                </c:pt>
                <c:pt idx="21310">
                  <c:v>43620.479161053241</c:v>
                </c:pt>
                <c:pt idx="21311">
                  <c:v>43620.489577719905</c:v>
                </c:pt>
                <c:pt idx="21312">
                  <c:v>43620.499994386577</c:v>
                </c:pt>
                <c:pt idx="21313">
                  <c:v>43620.510411053241</c:v>
                </c:pt>
                <c:pt idx="21314">
                  <c:v>43620.520827719905</c:v>
                </c:pt>
                <c:pt idx="21315">
                  <c:v>43620.531244386577</c:v>
                </c:pt>
                <c:pt idx="21316">
                  <c:v>43620.541661053241</c:v>
                </c:pt>
                <c:pt idx="21317">
                  <c:v>43620.552077719905</c:v>
                </c:pt>
                <c:pt idx="21318">
                  <c:v>43620.562494386577</c:v>
                </c:pt>
                <c:pt idx="21319">
                  <c:v>43620.572911053241</c:v>
                </c:pt>
                <c:pt idx="21320">
                  <c:v>43620.583327719905</c:v>
                </c:pt>
                <c:pt idx="21321">
                  <c:v>43620.593744386577</c:v>
                </c:pt>
                <c:pt idx="21322">
                  <c:v>43620.604161053241</c:v>
                </c:pt>
                <c:pt idx="21323">
                  <c:v>43620.614577719905</c:v>
                </c:pt>
                <c:pt idx="21324">
                  <c:v>43620.624994386577</c:v>
                </c:pt>
                <c:pt idx="21325">
                  <c:v>43620.635411053241</c:v>
                </c:pt>
                <c:pt idx="21326">
                  <c:v>43620.645827719905</c:v>
                </c:pt>
                <c:pt idx="21327">
                  <c:v>43620.656244386577</c:v>
                </c:pt>
                <c:pt idx="21328">
                  <c:v>43620.666661053241</c:v>
                </c:pt>
                <c:pt idx="21329">
                  <c:v>43620.677077719905</c:v>
                </c:pt>
                <c:pt idx="21330">
                  <c:v>43620.687494386577</c:v>
                </c:pt>
                <c:pt idx="21331">
                  <c:v>43620.697911053241</c:v>
                </c:pt>
                <c:pt idx="21332">
                  <c:v>43620.708327719905</c:v>
                </c:pt>
                <c:pt idx="21333">
                  <c:v>43620.718744386577</c:v>
                </c:pt>
                <c:pt idx="21334">
                  <c:v>43620.729161053241</c:v>
                </c:pt>
                <c:pt idx="21335">
                  <c:v>43620.739577719905</c:v>
                </c:pt>
                <c:pt idx="21336">
                  <c:v>43620.749994386577</c:v>
                </c:pt>
                <c:pt idx="21337">
                  <c:v>43620.760411053241</c:v>
                </c:pt>
                <c:pt idx="21338">
                  <c:v>43620.770827719905</c:v>
                </c:pt>
                <c:pt idx="21339">
                  <c:v>43620.781244386577</c:v>
                </c:pt>
                <c:pt idx="21340">
                  <c:v>43620.791661053241</c:v>
                </c:pt>
                <c:pt idx="21341">
                  <c:v>43620.802077719905</c:v>
                </c:pt>
                <c:pt idx="21342">
                  <c:v>43620.812494386577</c:v>
                </c:pt>
                <c:pt idx="21343">
                  <c:v>43620.822911053241</c:v>
                </c:pt>
                <c:pt idx="21344">
                  <c:v>43620.833327719905</c:v>
                </c:pt>
                <c:pt idx="21345">
                  <c:v>43620.843744386577</c:v>
                </c:pt>
                <c:pt idx="21346">
                  <c:v>43620.854161053241</c:v>
                </c:pt>
                <c:pt idx="21347">
                  <c:v>43620.864577719905</c:v>
                </c:pt>
                <c:pt idx="21348">
                  <c:v>43620.874994386577</c:v>
                </c:pt>
                <c:pt idx="21349">
                  <c:v>43620.885411053241</c:v>
                </c:pt>
                <c:pt idx="21350">
                  <c:v>43620.895827719905</c:v>
                </c:pt>
                <c:pt idx="21351">
                  <c:v>43620.906244386577</c:v>
                </c:pt>
                <c:pt idx="21352">
                  <c:v>43620.916661053241</c:v>
                </c:pt>
                <c:pt idx="21353">
                  <c:v>43620.927077719905</c:v>
                </c:pt>
                <c:pt idx="21354">
                  <c:v>43620.937494386577</c:v>
                </c:pt>
                <c:pt idx="21355">
                  <c:v>43620.947911053241</c:v>
                </c:pt>
                <c:pt idx="21356">
                  <c:v>43620.958327719905</c:v>
                </c:pt>
                <c:pt idx="21357">
                  <c:v>43620.968744386577</c:v>
                </c:pt>
                <c:pt idx="21358">
                  <c:v>43620.979161053241</c:v>
                </c:pt>
                <c:pt idx="21359">
                  <c:v>43620.989577719905</c:v>
                </c:pt>
                <c:pt idx="21360">
                  <c:v>43620.999994386577</c:v>
                </c:pt>
                <c:pt idx="21361">
                  <c:v>43621.010411053241</c:v>
                </c:pt>
                <c:pt idx="21362">
                  <c:v>43621.020827719905</c:v>
                </c:pt>
                <c:pt idx="21363">
                  <c:v>43621.031244386577</c:v>
                </c:pt>
                <c:pt idx="21364">
                  <c:v>43621.041661053241</c:v>
                </c:pt>
                <c:pt idx="21365">
                  <c:v>43621.052077719905</c:v>
                </c:pt>
                <c:pt idx="21366">
                  <c:v>43621.062494386577</c:v>
                </c:pt>
                <c:pt idx="21367">
                  <c:v>43621.072911053241</c:v>
                </c:pt>
                <c:pt idx="21368">
                  <c:v>43621.083327719905</c:v>
                </c:pt>
                <c:pt idx="21369">
                  <c:v>43621.093744386577</c:v>
                </c:pt>
                <c:pt idx="21370">
                  <c:v>43621.104161053241</c:v>
                </c:pt>
                <c:pt idx="21371">
                  <c:v>43621.114577719905</c:v>
                </c:pt>
                <c:pt idx="21372">
                  <c:v>43621.124994386577</c:v>
                </c:pt>
                <c:pt idx="21373">
                  <c:v>43621.135411053241</c:v>
                </c:pt>
                <c:pt idx="21374">
                  <c:v>43621.145827719905</c:v>
                </c:pt>
                <c:pt idx="21375">
                  <c:v>43621.156244386577</c:v>
                </c:pt>
                <c:pt idx="21376">
                  <c:v>43621.166661053241</c:v>
                </c:pt>
                <c:pt idx="21377">
                  <c:v>43621.177077719905</c:v>
                </c:pt>
                <c:pt idx="21378">
                  <c:v>43621.187494386577</c:v>
                </c:pt>
                <c:pt idx="21379">
                  <c:v>43621.197911053241</c:v>
                </c:pt>
                <c:pt idx="21380">
                  <c:v>43621.208327719905</c:v>
                </c:pt>
                <c:pt idx="21381">
                  <c:v>43621.218744386577</c:v>
                </c:pt>
                <c:pt idx="21382">
                  <c:v>43621.229161053241</c:v>
                </c:pt>
                <c:pt idx="21383">
                  <c:v>43621.239577719905</c:v>
                </c:pt>
                <c:pt idx="21384">
                  <c:v>43621.249994386577</c:v>
                </c:pt>
                <c:pt idx="21385">
                  <c:v>43621.260411053241</c:v>
                </c:pt>
                <c:pt idx="21386">
                  <c:v>43621.270827719905</c:v>
                </c:pt>
                <c:pt idx="21387">
                  <c:v>43621.281244386577</c:v>
                </c:pt>
                <c:pt idx="21388">
                  <c:v>43621.291661053241</c:v>
                </c:pt>
                <c:pt idx="21389">
                  <c:v>43621.302077719905</c:v>
                </c:pt>
                <c:pt idx="21390">
                  <c:v>43621.312494386577</c:v>
                </c:pt>
                <c:pt idx="21391">
                  <c:v>43621.322911053241</c:v>
                </c:pt>
                <c:pt idx="21392">
                  <c:v>43621.333327719905</c:v>
                </c:pt>
                <c:pt idx="21393">
                  <c:v>43621.343744386577</c:v>
                </c:pt>
                <c:pt idx="21394">
                  <c:v>43621.354161053241</c:v>
                </c:pt>
                <c:pt idx="21395">
                  <c:v>43621.364577719905</c:v>
                </c:pt>
                <c:pt idx="21396">
                  <c:v>43621.374994386577</c:v>
                </c:pt>
                <c:pt idx="21397">
                  <c:v>43621.385411053241</c:v>
                </c:pt>
                <c:pt idx="21398">
                  <c:v>43621.395827719905</c:v>
                </c:pt>
                <c:pt idx="21399">
                  <c:v>43621.406244386577</c:v>
                </c:pt>
                <c:pt idx="21400">
                  <c:v>43621.416661053241</c:v>
                </c:pt>
                <c:pt idx="21401">
                  <c:v>43621.427077719905</c:v>
                </c:pt>
                <c:pt idx="21402">
                  <c:v>43621.437494386577</c:v>
                </c:pt>
                <c:pt idx="21403">
                  <c:v>43621.447911053241</c:v>
                </c:pt>
                <c:pt idx="21404">
                  <c:v>43621.458327719905</c:v>
                </c:pt>
                <c:pt idx="21405">
                  <c:v>43621.468744386577</c:v>
                </c:pt>
                <c:pt idx="21406">
                  <c:v>43621.479161053241</c:v>
                </c:pt>
                <c:pt idx="21407">
                  <c:v>43621.489577719905</c:v>
                </c:pt>
                <c:pt idx="21408">
                  <c:v>43621.499994386577</c:v>
                </c:pt>
                <c:pt idx="21409">
                  <c:v>43621.510411053241</c:v>
                </c:pt>
                <c:pt idx="21410">
                  <c:v>43621.520827719905</c:v>
                </c:pt>
                <c:pt idx="21411">
                  <c:v>43621.531244386577</c:v>
                </c:pt>
                <c:pt idx="21412">
                  <c:v>43621.541661053241</c:v>
                </c:pt>
                <c:pt idx="21413">
                  <c:v>43621.552077719905</c:v>
                </c:pt>
                <c:pt idx="21414">
                  <c:v>43621.562494386577</c:v>
                </c:pt>
                <c:pt idx="21415">
                  <c:v>43621.572911053241</c:v>
                </c:pt>
                <c:pt idx="21416">
                  <c:v>43621.583327719905</c:v>
                </c:pt>
                <c:pt idx="21417">
                  <c:v>43621.593744386577</c:v>
                </c:pt>
                <c:pt idx="21418">
                  <c:v>43621.604161053241</c:v>
                </c:pt>
                <c:pt idx="21419">
                  <c:v>43621.614577719905</c:v>
                </c:pt>
                <c:pt idx="21420">
                  <c:v>43621.624994386577</c:v>
                </c:pt>
                <c:pt idx="21421">
                  <c:v>43621.635411053241</c:v>
                </c:pt>
                <c:pt idx="21422">
                  <c:v>43621.645827719905</c:v>
                </c:pt>
                <c:pt idx="21423">
                  <c:v>43621.656244386577</c:v>
                </c:pt>
                <c:pt idx="21424">
                  <c:v>43621.666661053241</c:v>
                </c:pt>
                <c:pt idx="21425">
                  <c:v>43621.677077719905</c:v>
                </c:pt>
                <c:pt idx="21426">
                  <c:v>43621.687494386577</c:v>
                </c:pt>
                <c:pt idx="21427">
                  <c:v>43621.697911053241</c:v>
                </c:pt>
                <c:pt idx="21428">
                  <c:v>43621.708327719905</c:v>
                </c:pt>
                <c:pt idx="21429">
                  <c:v>43621.718744386577</c:v>
                </c:pt>
                <c:pt idx="21430">
                  <c:v>43621.729161053241</c:v>
                </c:pt>
                <c:pt idx="21431">
                  <c:v>43621.739577719905</c:v>
                </c:pt>
                <c:pt idx="21432">
                  <c:v>43621.749994386577</c:v>
                </c:pt>
                <c:pt idx="21433">
                  <c:v>43621.760411053241</c:v>
                </c:pt>
                <c:pt idx="21434">
                  <c:v>43621.770827719905</c:v>
                </c:pt>
                <c:pt idx="21435">
                  <c:v>43621.781244386577</c:v>
                </c:pt>
                <c:pt idx="21436">
                  <c:v>43621.791661053241</c:v>
                </c:pt>
                <c:pt idx="21437">
                  <c:v>43621.802077719905</c:v>
                </c:pt>
                <c:pt idx="21438">
                  <c:v>43621.812494386577</c:v>
                </c:pt>
                <c:pt idx="21439">
                  <c:v>43621.822911053241</c:v>
                </c:pt>
                <c:pt idx="21440">
                  <c:v>43621.833327719905</c:v>
                </c:pt>
                <c:pt idx="21441">
                  <c:v>43621.843744386577</c:v>
                </c:pt>
                <c:pt idx="21442">
                  <c:v>43621.854161053241</c:v>
                </c:pt>
                <c:pt idx="21443">
                  <c:v>43621.864577719905</c:v>
                </c:pt>
                <c:pt idx="21444">
                  <c:v>43621.874994386577</c:v>
                </c:pt>
                <c:pt idx="21445">
                  <c:v>43621.885411053241</c:v>
                </c:pt>
                <c:pt idx="21446">
                  <c:v>43621.895827719905</c:v>
                </c:pt>
                <c:pt idx="21447">
                  <c:v>43621.906244386577</c:v>
                </c:pt>
                <c:pt idx="21448">
                  <c:v>43621.916661053241</c:v>
                </c:pt>
                <c:pt idx="21449">
                  <c:v>43621.927077719905</c:v>
                </c:pt>
                <c:pt idx="21450">
                  <c:v>43621.937494386577</c:v>
                </c:pt>
                <c:pt idx="21451">
                  <c:v>43621.947911053241</c:v>
                </c:pt>
                <c:pt idx="21452">
                  <c:v>43621.958327719905</c:v>
                </c:pt>
                <c:pt idx="21453">
                  <c:v>43621.968744386577</c:v>
                </c:pt>
                <c:pt idx="21454">
                  <c:v>43621.979161053241</c:v>
                </c:pt>
                <c:pt idx="21455">
                  <c:v>43621.989577719905</c:v>
                </c:pt>
                <c:pt idx="21456">
                  <c:v>43621.999994386577</c:v>
                </c:pt>
                <c:pt idx="21457">
                  <c:v>43622.010411053241</c:v>
                </c:pt>
                <c:pt idx="21458">
                  <c:v>43622.020827719905</c:v>
                </c:pt>
                <c:pt idx="21459">
                  <c:v>43622.031244386577</c:v>
                </c:pt>
                <c:pt idx="21460">
                  <c:v>43622.041661053241</c:v>
                </c:pt>
                <c:pt idx="21461">
                  <c:v>43622.052077719905</c:v>
                </c:pt>
                <c:pt idx="21462">
                  <c:v>43622.062494386577</c:v>
                </c:pt>
                <c:pt idx="21463">
                  <c:v>43622.072911053241</c:v>
                </c:pt>
                <c:pt idx="21464">
                  <c:v>43622.083327719905</c:v>
                </c:pt>
                <c:pt idx="21465">
                  <c:v>43622.093744386577</c:v>
                </c:pt>
                <c:pt idx="21466">
                  <c:v>43622.104161053241</c:v>
                </c:pt>
                <c:pt idx="21467">
                  <c:v>43622.114577719905</c:v>
                </c:pt>
                <c:pt idx="21468">
                  <c:v>43622.124994386577</c:v>
                </c:pt>
                <c:pt idx="21469">
                  <c:v>43622.135411053241</c:v>
                </c:pt>
                <c:pt idx="21470">
                  <c:v>43622.145827719905</c:v>
                </c:pt>
                <c:pt idx="21471">
                  <c:v>43622.156244386577</c:v>
                </c:pt>
                <c:pt idx="21472">
                  <c:v>43622.166661053241</c:v>
                </c:pt>
                <c:pt idx="21473">
                  <c:v>43622.177077719905</c:v>
                </c:pt>
                <c:pt idx="21474">
                  <c:v>43622.187494386577</c:v>
                </c:pt>
                <c:pt idx="21475">
                  <c:v>43622.197911053241</c:v>
                </c:pt>
                <c:pt idx="21476">
                  <c:v>43622.208327719905</c:v>
                </c:pt>
                <c:pt idx="21477">
                  <c:v>43622.218744386577</c:v>
                </c:pt>
                <c:pt idx="21478">
                  <c:v>43622.229161053241</c:v>
                </c:pt>
                <c:pt idx="21479">
                  <c:v>43622.239577719905</c:v>
                </c:pt>
                <c:pt idx="21480">
                  <c:v>43622.249994386577</c:v>
                </c:pt>
                <c:pt idx="21481">
                  <c:v>43622.260411053241</c:v>
                </c:pt>
                <c:pt idx="21482">
                  <c:v>43622.270827719905</c:v>
                </c:pt>
                <c:pt idx="21483">
                  <c:v>43622.281244386577</c:v>
                </c:pt>
                <c:pt idx="21484">
                  <c:v>43622.291661053241</c:v>
                </c:pt>
                <c:pt idx="21485">
                  <c:v>43622.302077719905</c:v>
                </c:pt>
                <c:pt idx="21486">
                  <c:v>43622.312494386577</c:v>
                </c:pt>
                <c:pt idx="21487">
                  <c:v>43622.322911053241</c:v>
                </c:pt>
                <c:pt idx="21488">
                  <c:v>43622.333327719905</c:v>
                </c:pt>
                <c:pt idx="21489">
                  <c:v>43622.343744386577</c:v>
                </c:pt>
                <c:pt idx="21490">
                  <c:v>43622.354161053241</c:v>
                </c:pt>
                <c:pt idx="21491">
                  <c:v>43622.364577719905</c:v>
                </c:pt>
                <c:pt idx="21492">
                  <c:v>43622.374994386577</c:v>
                </c:pt>
                <c:pt idx="21493">
                  <c:v>43622.385411053241</c:v>
                </c:pt>
                <c:pt idx="21494">
                  <c:v>43622.395827719905</c:v>
                </c:pt>
                <c:pt idx="21495">
                  <c:v>43622.406244386577</c:v>
                </c:pt>
                <c:pt idx="21496">
                  <c:v>43622.416661053241</c:v>
                </c:pt>
                <c:pt idx="21497">
                  <c:v>43622.427077719905</c:v>
                </c:pt>
                <c:pt idx="21498">
                  <c:v>43622.437494386577</c:v>
                </c:pt>
                <c:pt idx="21499">
                  <c:v>43622.447911053241</c:v>
                </c:pt>
                <c:pt idx="21500">
                  <c:v>43622.458327719905</c:v>
                </c:pt>
                <c:pt idx="21501">
                  <c:v>43622.468744386577</c:v>
                </c:pt>
                <c:pt idx="21502">
                  <c:v>43622.479161053241</c:v>
                </c:pt>
                <c:pt idx="21503">
                  <c:v>43622.489577719905</c:v>
                </c:pt>
                <c:pt idx="21504">
                  <c:v>43622.499994386577</c:v>
                </c:pt>
                <c:pt idx="21505">
                  <c:v>43622.510411053241</c:v>
                </c:pt>
                <c:pt idx="21506">
                  <c:v>43622.520827719905</c:v>
                </c:pt>
                <c:pt idx="21507">
                  <c:v>43622.531244386577</c:v>
                </c:pt>
                <c:pt idx="21508">
                  <c:v>43622.541661053241</c:v>
                </c:pt>
                <c:pt idx="21509">
                  <c:v>43622.552077719905</c:v>
                </c:pt>
                <c:pt idx="21510">
                  <c:v>43622.562494386577</c:v>
                </c:pt>
                <c:pt idx="21511">
                  <c:v>43622.572911053241</c:v>
                </c:pt>
                <c:pt idx="21512">
                  <c:v>43622.583327719905</c:v>
                </c:pt>
                <c:pt idx="21513">
                  <c:v>43622.593744386577</c:v>
                </c:pt>
                <c:pt idx="21514">
                  <c:v>43622.604161053241</c:v>
                </c:pt>
                <c:pt idx="21515">
                  <c:v>43622.614577719905</c:v>
                </c:pt>
                <c:pt idx="21516">
                  <c:v>43622.624994386577</c:v>
                </c:pt>
                <c:pt idx="21517">
                  <c:v>43622.635411053241</c:v>
                </c:pt>
                <c:pt idx="21518">
                  <c:v>43622.645827719905</c:v>
                </c:pt>
                <c:pt idx="21519">
                  <c:v>43622.656244386577</c:v>
                </c:pt>
                <c:pt idx="21520">
                  <c:v>43622.666661053241</c:v>
                </c:pt>
                <c:pt idx="21521">
                  <c:v>43622.677077719905</c:v>
                </c:pt>
                <c:pt idx="21522">
                  <c:v>43622.687494386577</c:v>
                </c:pt>
                <c:pt idx="21523">
                  <c:v>43622.697911053241</c:v>
                </c:pt>
                <c:pt idx="21524">
                  <c:v>43622.708327719905</c:v>
                </c:pt>
                <c:pt idx="21525">
                  <c:v>43622.718744386577</c:v>
                </c:pt>
                <c:pt idx="21526">
                  <c:v>43622.729161053241</c:v>
                </c:pt>
                <c:pt idx="21527">
                  <c:v>43622.739577719905</c:v>
                </c:pt>
                <c:pt idx="21528">
                  <c:v>43622.749994386577</c:v>
                </c:pt>
                <c:pt idx="21529">
                  <c:v>43622.760411053241</c:v>
                </c:pt>
                <c:pt idx="21530">
                  <c:v>43622.770827719905</c:v>
                </c:pt>
                <c:pt idx="21531">
                  <c:v>43622.781244386577</c:v>
                </c:pt>
                <c:pt idx="21532">
                  <c:v>43622.791661053241</c:v>
                </c:pt>
                <c:pt idx="21533">
                  <c:v>43622.802077719905</c:v>
                </c:pt>
                <c:pt idx="21534">
                  <c:v>43622.812494386577</c:v>
                </c:pt>
                <c:pt idx="21535">
                  <c:v>43622.822911053241</c:v>
                </c:pt>
                <c:pt idx="21536">
                  <c:v>43622.833327719905</c:v>
                </c:pt>
                <c:pt idx="21537">
                  <c:v>43622.843744386577</c:v>
                </c:pt>
                <c:pt idx="21538">
                  <c:v>43622.854161053241</c:v>
                </c:pt>
                <c:pt idx="21539">
                  <c:v>43622.864577719905</c:v>
                </c:pt>
                <c:pt idx="21540">
                  <c:v>43622.874994386577</c:v>
                </c:pt>
                <c:pt idx="21541">
                  <c:v>43622.885411053241</c:v>
                </c:pt>
                <c:pt idx="21542">
                  <c:v>43622.895827719905</c:v>
                </c:pt>
                <c:pt idx="21543">
                  <c:v>43622.906244386577</c:v>
                </c:pt>
                <c:pt idx="21544">
                  <c:v>43622.916661053241</c:v>
                </c:pt>
                <c:pt idx="21545">
                  <c:v>43622.927077719905</c:v>
                </c:pt>
                <c:pt idx="21546">
                  <c:v>43622.937494386577</c:v>
                </c:pt>
                <c:pt idx="21547">
                  <c:v>43622.947911053241</c:v>
                </c:pt>
                <c:pt idx="21548">
                  <c:v>43622.958327719905</c:v>
                </c:pt>
                <c:pt idx="21549">
                  <c:v>43622.968744386577</c:v>
                </c:pt>
                <c:pt idx="21550">
                  <c:v>43622.979161053241</c:v>
                </c:pt>
                <c:pt idx="21551">
                  <c:v>43622.989577719905</c:v>
                </c:pt>
                <c:pt idx="21552">
                  <c:v>43622.999994386577</c:v>
                </c:pt>
                <c:pt idx="21553">
                  <c:v>43623.010411053241</c:v>
                </c:pt>
                <c:pt idx="21554">
                  <c:v>43623.020827719905</c:v>
                </c:pt>
                <c:pt idx="21555">
                  <c:v>43623.031244386577</c:v>
                </c:pt>
                <c:pt idx="21556">
                  <c:v>43623.041661053241</c:v>
                </c:pt>
                <c:pt idx="21557">
                  <c:v>43623.052077719905</c:v>
                </c:pt>
                <c:pt idx="21558">
                  <c:v>43623.062494386577</c:v>
                </c:pt>
                <c:pt idx="21559">
                  <c:v>43623.072911053241</c:v>
                </c:pt>
                <c:pt idx="21560">
                  <c:v>43623.083327719905</c:v>
                </c:pt>
                <c:pt idx="21561">
                  <c:v>43623.093744386577</c:v>
                </c:pt>
                <c:pt idx="21562">
                  <c:v>43623.104161053241</c:v>
                </c:pt>
                <c:pt idx="21563">
                  <c:v>43623.114577719905</c:v>
                </c:pt>
                <c:pt idx="21564">
                  <c:v>43623.124994386577</c:v>
                </c:pt>
                <c:pt idx="21565">
                  <c:v>43623.135411053241</c:v>
                </c:pt>
                <c:pt idx="21566">
                  <c:v>43623.145827719905</c:v>
                </c:pt>
                <c:pt idx="21567">
                  <c:v>43623.156244386577</c:v>
                </c:pt>
                <c:pt idx="21568">
                  <c:v>43623.166661053241</c:v>
                </c:pt>
                <c:pt idx="21569">
                  <c:v>43623.177077719905</c:v>
                </c:pt>
                <c:pt idx="21570">
                  <c:v>43623.187494386577</c:v>
                </c:pt>
                <c:pt idx="21571">
                  <c:v>43623.197911053241</c:v>
                </c:pt>
                <c:pt idx="21572">
                  <c:v>43623.208327719905</c:v>
                </c:pt>
                <c:pt idx="21573">
                  <c:v>43623.218744386577</c:v>
                </c:pt>
                <c:pt idx="21574">
                  <c:v>43623.229161053241</c:v>
                </c:pt>
                <c:pt idx="21575">
                  <c:v>43623.239577719905</c:v>
                </c:pt>
                <c:pt idx="21576">
                  <c:v>43623.249994386577</c:v>
                </c:pt>
                <c:pt idx="21577">
                  <c:v>43623.260411053241</c:v>
                </c:pt>
                <c:pt idx="21578">
                  <c:v>43623.270827719905</c:v>
                </c:pt>
                <c:pt idx="21579">
                  <c:v>43623.281244386577</c:v>
                </c:pt>
                <c:pt idx="21580">
                  <c:v>43623.291661053241</c:v>
                </c:pt>
                <c:pt idx="21581">
                  <c:v>43623.302077719905</c:v>
                </c:pt>
                <c:pt idx="21582">
                  <c:v>43623.312494386577</c:v>
                </c:pt>
                <c:pt idx="21583">
                  <c:v>43623.322911053241</c:v>
                </c:pt>
                <c:pt idx="21584">
                  <c:v>43623.333327719905</c:v>
                </c:pt>
                <c:pt idx="21585">
                  <c:v>43623.343744386577</c:v>
                </c:pt>
                <c:pt idx="21586">
                  <c:v>43623.354161053241</c:v>
                </c:pt>
                <c:pt idx="21587">
                  <c:v>43623.364577719905</c:v>
                </c:pt>
                <c:pt idx="21588">
                  <c:v>43623.374994386577</c:v>
                </c:pt>
                <c:pt idx="21589">
                  <c:v>43623.385411053241</c:v>
                </c:pt>
                <c:pt idx="21590">
                  <c:v>43623.395827719905</c:v>
                </c:pt>
                <c:pt idx="21591">
                  <c:v>43623.406244386577</c:v>
                </c:pt>
                <c:pt idx="21592">
                  <c:v>43623.416661053241</c:v>
                </c:pt>
                <c:pt idx="21593">
                  <c:v>43623.427077719905</c:v>
                </c:pt>
                <c:pt idx="21594">
                  <c:v>43623.437494386577</c:v>
                </c:pt>
                <c:pt idx="21595">
                  <c:v>43623.447911053241</c:v>
                </c:pt>
                <c:pt idx="21596">
                  <c:v>43623.458327719905</c:v>
                </c:pt>
                <c:pt idx="21597">
                  <c:v>43623.468744386577</c:v>
                </c:pt>
                <c:pt idx="21598">
                  <c:v>43623.479161053241</c:v>
                </c:pt>
                <c:pt idx="21599">
                  <c:v>43623.489577719905</c:v>
                </c:pt>
                <c:pt idx="21600">
                  <c:v>43623.499994386577</c:v>
                </c:pt>
                <c:pt idx="21601">
                  <c:v>43623.510411053241</c:v>
                </c:pt>
                <c:pt idx="21602">
                  <c:v>43623.520827719905</c:v>
                </c:pt>
                <c:pt idx="21603">
                  <c:v>43623.531244386577</c:v>
                </c:pt>
                <c:pt idx="21604">
                  <c:v>43623.541661053241</c:v>
                </c:pt>
                <c:pt idx="21605">
                  <c:v>43623.552077719905</c:v>
                </c:pt>
                <c:pt idx="21606">
                  <c:v>43623.562494386577</c:v>
                </c:pt>
                <c:pt idx="21607">
                  <c:v>43623.572911053241</c:v>
                </c:pt>
                <c:pt idx="21608">
                  <c:v>43623.583327719905</c:v>
                </c:pt>
                <c:pt idx="21609">
                  <c:v>43623.593744386577</c:v>
                </c:pt>
                <c:pt idx="21610">
                  <c:v>43623.604161053241</c:v>
                </c:pt>
                <c:pt idx="21611">
                  <c:v>43623.614577719905</c:v>
                </c:pt>
                <c:pt idx="21612">
                  <c:v>43623.624994386577</c:v>
                </c:pt>
                <c:pt idx="21613">
                  <c:v>43623.635411053241</c:v>
                </c:pt>
                <c:pt idx="21614">
                  <c:v>43623.645827719905</c:v>
                </c:pt>
                <c:pt idx="21615">
                  <c:v>43623.656244386577</c:v>
                </c:pt>
                <c:pt idx="21616">
                  <c:v>43623.666661053241</c:v>
                </c:pt>
                <c:pt idx="21617">
                  <c:v>43623.677077719905</c:v>
                </c:pt>
                <c:pt idx="21618">
                  <c:v>43623.687494386577</c:v>
                </c:pt>
                <c:pt idx="21619">
                  <c:v>43623.697911053241</c:v>
                </c:pt>
                <c:pt idx="21620">
                  <c:v>43623.708327719905</c:v>
                </c:pt>
                <c:pt idx="21621">
                  <c:v>43623.718744386577</c:v>
                </c:pt>
                <c:pt idx="21622">
                  <c:v>43623.729161053241</c:v>
                </c:pt>
                <c:pt idx="21623">
                  <c:v>43623.739577719905</c:v>
                </c:pt>
                <c:pt idx="21624">
                  <c:v>43623.749994386577</c:v>
                </c:pt>
                <c:pt idx="21625">
                  <c:v>43623.760411053241</c:v>
                </c:pt>
                <c:pt idx="21626">
                  <c:v>43623.770827719905</c:v>
                </c:pt>
                <c:pt idx="21627">
                  <c:v>43623.781244386577</c:v>
                </c:pt>
                <c:pt idx="21628">
                  <c:v>43623.791661053241</c:v>
                </c:pt>
                <c:pt idx="21629">
                  <c:v>43623.802077719905</c:v>
                </c:pt>
                <c:pt idx="21630">
                  <c:v>43623.812494386577</c:v>
                </c:pt>
                <c:pt idx="21631">
                  <c:v>43623.822911053241</c:v>
                </c:pt>
                <c:pt idx="21632">
                  <c:v>43623.833327719905</c:v>
                </c:pt>
                <c:pt idx="21633">
                  <c:v>43623.843744386577</c:v>
                </c:pt>
                <c:pt idx="21634">
                  <c:v>43623.854161053241</c:v>
                </c:pt>
                <c:pt idx="21635">
                  <c:v>43623.864577719905</c:v>
                </c:pt>
                <c:pt idx="21636">
                  <c:v>43623.874994386577</c:v>
                </c:pt>
                <c:pt idx="21637">
                  <c:v>43623.885411053241</c:v>
                </c:pt>
                <c:pt idx="21638">
                  <c:v>43623.895827719905</c:v>
                </c:pt>
                <c:pt idx="21639">
                  <c:v>43623.906244386577</c:v>
                </c:pt>
                <c:pt idx="21640">
                  <c:v>43623.916661053241</c:v>
                </c:pt>
                <c:pt idx="21641">
                  <c:v>43623.927077719905</c:v>
                </c:pt>
                <c:pt idx="21642">
                  <c:v>43623.937494386577</c:v>
                </c:pt>
                <c:pt idx="21643">
                  <c:v>43623.947911053241</c:v>
                </c:pt>
                <c:pt idx="21644">
                  <c:v>43623.958327719905</c:v>
                </c:pt>
                <c:pt idx="21645">
                  <c:v>43623.968744386577</c:v>
                </c:pt>
                <c:pt idx="21646">
                  <c:v>43623.979161053241</c:v>
                </c:pt>
                <c:pt idx="21647">
                  <c:v>43623.989577719905</c:v>
                </c:pt>
                <c:pt idx="21648">
                  <c:v>43623.999994386577</c:v>
                </c:pt>
                <c:pt idx="21649">
                  <c:v>43624.010411053241</c:v>
                </c:pt>
                <c:pt idx="21650">
                  <c:v>43624.020827719905</c:v>
                </c:pt>
                <c:pt idx="21651">
                  <c:v>43624.031244386577</c:v>
                </c:pt>
                <c:pt idx="21652">
                  <c:v>43624.041661053241</c:v>
                </c:pt>
                <c:pt idx="21653">
                  <c:v>43624.052077719905</c:v>
                </c:pt>
                <c:pt idx="21654">
                  <c:v>43624.062494386577</c:v>
                </c:pt>
                <c:pt idx="21655">
                  <c:v>43624.072911053241</c:v>
                </c:pt>
                <c:pt idx="21656">
                  <c:v>43624.083327719905</c:v>
                </c:pt>
                <c:pt idx="21657">
                  <c:v>43624.093744386577</c:v>
                </c:pt>
                <c:pt idx="21658">
                  <c:v>43624.104161053241</c:v>
                </c:pt>
                <c:pt idx="21659">
                  <c:v>43624.114577719905</c:v>
                </c:pt>
                <c:pt idx="21660">
                  <c:v>43624.124994386577</c:v>
                </c:pt>
                <c:pt idx="21661">
                  <c:v>43624.135411053241</c:v>
                </c:pt>
                <c:pt idx="21662">
                  <c:v>43624.145827719905</c:v>
                </c:pt>
                <c:pt idx="21663">
                  <c:v>43624.156244386577</c:v>
                </c:pt>
                <c:pt idx="21664">
                  <c:v>43624.166661053241</c:v>
                </c:pt>
                <c:pt idx="21665">
                  <c:v>43624.177077719905</c:v>
                </c:pt>
                <c:pt idx="21666">
                  <c:v>43624.187494386577</c:v>
                </c:pt>
                <c:pt idx="21667">
                  <c:v>43624.197911053241</c:v>
                </c:pt>
                <c:pt idx="21668">
                  <c:v>43624.208327719905</c:v>
                </c:pt>
                <c:pt idx="21669">
                  <c:v>43624.218744386577</c:v>
                </c:pt>
                <c:pt idx="21670">
                  <c:v>43624.229161053241</c:v>
                </c:pt>
                <c:pt idx="21671">
                  <c:v>43624.239577719905</c:v>
                </c:pt>
                <c:pt idx="21672">
                  <c:v>43624.249994386577</c:v>
                </c:pt>
                <c:pt idx="21673">
                  <c:v>43624.260411053241</c:v>
                </c:pt>
                <c:pt idx="21674">
                  <c:v>43624.270827719905</c:v>
                </c:pt>
                <c:pt idx="21675">
                  <c:v>43624.281244386577</c:v>
                </c:pt>
                <c:pt idx="21676">
                  <c:v>43624.291661053241</c:v>
                </c:pt>
                <c:pt idx="21677">
                  <c:v>43624.302077719905</c:v>
                </c:pt>
                <c:pt idx="21678">
                  <c:v>43624.312494386577</c:v>
                </c:pt>
                <c:pt idx="21679">
                  <c:v>43624.322911053241</c:v>
                </c:pt>
                <c:pt idx="21680">
                  <c:v>43624.333327719905</c:v>
                </c:pt>
                <c:pt idx="21681">
                  <c:v>43624.343744386577</c:v>
                </c:pt>
                <c:pt idx="21682">
                  <c:v>43624.354161053241</c:v>
                </c:pt>
                <c:pt idx="21683">
                  <c:v>43624.364577719905</c:v>
                </c:pt>
                <c:pt idx="21684">
                  <c:v>43624.374994386577</c:v>
                </c:pt>
                <c:pt idx="21685">
                  <c:v>43624.385411053241</c:v>
                </c:pt>
                <c:pt idx="21686">
                  <c:v>43624.395827719905</c:v>
                </c:pt>
                <c:pt idx="21687">
                  <c:v>43624.406244386577</c:v>
                </c:pt>
                <c:pt idx="21688">
                  <c:v>43624.416661053241</c:v>
                </c:pt>
                <c:pt idx="21689">
                  <c:v>43624.427077719905</c:v>
                </c:pt>
                <c:pt idx="21690">
                  <c:v>43624.437494386577</c:v>
                </c:pt>
                <c:pt idx="21691">
                  <c:v>43624.447911053241</c:v>
                </c:pt>
                <c:pt idx="21692">
                  <c:v>43624.458327719905</c:v>
                </c:pt>
                <c:pt idx="21693">
                  <c:v>43624.468744386577</c:v>
                </c:pt>
                <c:pt idx="21694">
                  <c:v>43624.479161053241</c:v>
                </c:pt>
                <c:pt idx="21695">
                  <c:v>43624.489577719905</c:v>
                </c:pt>
                <c:pt idx="21696">
                  <c:v>43624.499994386577</c:v>
                </c:pt>
                <c:pt idx="21697">
                  <c:v>43624.510411053241</c:v>
                </c:pt>
                <c:pt idx="21698">
                  <c:v>43624.520827719905</c:v>
                </c:pt>
                <c:pt idx="21699">
                  <c:v>43624.531244386577</c:v>
                </c:pt>
                <c:pt idx="21700">
                  <c:v>43624.541661053241</c:v>
                </c:pt>
                <c:pt idx="21701">
                  <c:v>43624.552077719905</c:v>
                </c:pt>
                <c:pt idx="21702">
                  <c:v>43624.562494386577</c:v>
                </c:pt>
                <c:pt idx="21703">
                  <c:v>43624.572911053241</c:v>
                </c:pt>
                <c:pt idx="21704">
                  <c:v>43624.583327719905</c:v>
                </c:pt>
                <c:pt idx="21705">
                  <c:v>43624.593744386577</c:v>
                </c:pt>
                <c:pt idx="21706">
                  <c:v>43624.604161053241</c:v>
                </c:pt>
                <c:pt idx="21707">
                  <c:v>43624.614577719905</c:v>
                </c:pt>
                <c:pt idx="21708">
                  <c:v>43624.624994386577</c:v>
                </c:pt>
                <c:pt idx="21709">
                  <c:v>43624.635411053241</c:v>
                </c:pt>
                <c:pt idx="21710">
                  <c:v>43624.645827719905</c:v>
                </c:pt>
                <c:pt idx="21711">
                  <c:v>43624.656244386577</c:v>
                </c:pt>
                <c:pt idx="21712">
                  <c:v>43624.666661053241</c:v>
                </c:pt>
                <c:pt idx="21713">
                  <c:v>43624.677077719905</c:v>
                </c:pt>
                <c:pt idx="21714">
                  <c:v>43624.687494386577</c:v>
                </c:pt>
                <c:pt idx="21715">
                  <c:v>43624.697911053241</c:v>
                </c:pt>
                <c:pt idx="21716">
                  <c:v>43624.708327719905</c:v>
                </c:pt>
                <c:pt idx="21717">
                  <c:v>43624.718744386577</c:v>
                </c:pt>
                <c:pt idx="21718">
                  <c:v>43624.729161053241</c:v>
                </c:pt>
                <c:pt idx="21719">
                  <c:v>43624.739577719905</c:v>
                </c:pt>
                <c:pt idx="21720">
                  <c:v>43624.749994386577</c:v>
                </c:pt>
                <c:pt idx="21721">
                  <c:v>43624.760411053241</c:v>
                </c:pt>
                <c:pt idx="21722">
                  <c:v>43624.770827719905</c:v>
                </c:pt>
                <c:pt idx="21723">
                  <c:v>43624.781244386577</c:v>
                </c:pt>
                <c:pt idx="21724">
                  <c:v>43624.791661053241</c:v>
                </c:pt>
                <c:pt idx="21725">
                  <c:v>43624.802077719905</c:v>
                </c:pt>
                <c:pt idx="21726">
                  <c:v>43624.812494386577</c:v>
                </c:pt>
                <c:pt idx="21727">
                  <c:v>43624.822911053241</c:v>
                </c:pt>
                <c:pt idx="21728">
                  <c:v>43624.833327719905</c:v>
                </c:pt>
                <c:pt idx="21729">
                  <c:v>43624.843744386577</c:v>
                </c:pt>
                <c:pt idx="21730">
                  <c:v>43624.854161053241</c:v>
                </c:pt>
                <c:pt idx="21731">
                  <c:v>43624.864577719905</c:v>
                </c:pt>
                <c:pt idx="21732">
                  <c:v>43624.874994386577</c:v>
                </c:pt>
                <c:pt idx="21733">
                  <c:v>43624.885411053241</c:v>
                </c:pt>
                <c:pt idx="21734">
                  <c:v>43624.895827719905</c:v>
                </c:pt>
                <c:pt idx="21735">
                  <c:v>43624.906244386577</c:v>
                </c:pt>
                <c:pt idx="21736">
                  <c:v>43624.916661053241</c:v>
                </c:pt>
                <c:pt idx="21737">
                  <c:v>43624.927077719905</c:v>
                </c:pt>
                <c:pt idx="21738">
                  <c:v>43624.937494386577</c:v>
                </c:pt>
                <c:pt idx="21739">
                  <c:v>43624.947911053241</c:v>
                </c:pt>
                <c:pt idx="21740">
                  <c:v>43624.958327719905</c:v>
                </c:pt>
                <c:pt idx="21741">
                  <c:v>43624.968744386577</c:v>
                </c:pt>
                <c:pt idx="21742">
                  <c:v>43624.979161053241</c:v>
                </c:pt>
                <c:pt idx="21743">
                  <c:v>43624.989577719905</c:v>
                </c:pt>
                <c:pt idx="21744">
                  <c:v>43624.999994386577</c:v>
                </c:pt>
                <c:pt idx="21745">
                  <c:v>43625.010411053241</c:v>
                </c:pt>
                <c:pt idx="21746">
                  <c:v>43625.020827719905</c:v>
                </c:pt>
                <c:pt idx="21747">
                  <c:v>43625.031244386577</c:v>
                </c:pt>
                <c:pt idx="21748">
                  <c:v>43625.041661053241</c:v>
                </c:pt>
                <c:pt idx="21749">
                  <c:v>43625.052077719905</c:v>
                </c:pt>
                <c:pt idx="21750">
                  <c:v>43625.062494386577</c:v>
                </c:pt>
                <c:pt idx="21751">
                  <c:v>43625.072911053241</c:v>
                </c:pt>
                <c:pt idx="21752">
                  <c:v>43625.083327719905</c:v>
                </c:pt>
                <c:pt idx="21753">
                  <c:v>43625.093744386577</c:v>
                </c:pt>
                <c:pt idx="21754">
                  <c:v>43625.104161053241</c:v>
                </c:pt>
                <c:pt idx="21755">
                  <c:v>43625.114577719905</c:v>
                </c:pt>
                <c:pt idx="21756">
                  <c:v>43625.124994386577</c:v>
                </c:pt>
                <c:pt idx="21757">
                  <c:v>43625.135411053241</c:v>
                </c:pt>
                <c:pt idx="21758">
                  <c:v>43625.145827719905</c:v>
                </c:pt>
                <c:pt idx="21759">
                  <c:v>43625.156244386577</c:v>
                </c:pt>
                <c:pt idx="21760">
                  <c:v>43625.166661053241</c:v>
                </c:pt>
                <c:pt idx="21761">
                  <c:v>43625.177077719905</c:v>
                </c:pt>
                <c:pt idx="21762">
                  <c:v>43625.187494386577</c:v>
                </c:pt>
                <c:pt idx="21763">
                  <c:v>43625.197911053241</c:v>
                </c:pt>
                <c:pt idx="21764">
                  <c:v>43625.208327719905</c:v>
                </c:pt>
                <c:pt idx="21765">
                  <c:v>43625.218744386577</c:v>
                </c:pt>
                <c:pt idx="21766">
                  <c:v>43625.229161053241</c:v>
                </c:pt>
                <c:pt idx="21767">
                  <c:v>43625.239577719905</c:v>
                </c:pt>
                <c:pt idx="21768">
                  <c:v>43625.249994386577</c:v>
                </c:pt>
                <c:pt idx="21769">
                  <c:v>43625.260411053241</c:v>
                </c:pt>
                <c:pt idx="21770">
                  <c:v>43625.270827719905</c:v>
                </c:pt>
                <c:pt idx="21771">
                  <c:v>43625.281244386577</c:v>
                </c:pt>
                <c:pt idx="21772">
                  <c:v>43625.291661053241</c:v>
                </c:pt>
                <c:pt idx="21773">
                  <c:v>43625.302077719905</c:v>
                </c:pt>
                <c:pt idx="21774">
                  <c:v>43625.312494386577</c:v>
                </c:pt>
                <c:pt idx="21775">
                  <c:v>43625.322911053241</c:v>
                </c:pt>
                <c:pt idx="21776">
                  <c:v>43625.333327719905</c:v>
                </c:pt>
                <c:pt idx="21777">
                  <c:v>43625.343744386577</c:v>
                </c:pt>
                <c:pt idx="21778">
                  <c:v>43625.354161053241</c:v>
                </c:pt>
                <c:pt idx="21779">
                  <c:v>43625.364577719905</c:v>
                </c:pt>
                <c:pt idx="21780">
                  <c:v>43625.374994386577</c:v>
                </c:pt>
                <c:pt idx="21781">
                  <c:v>43625.385411053241</c:v>
                </c:pt>
                <c:pt idx="21782">
                  <c:v>43625.395827719905</c:v>
                </c:pt>
                <c:pt idx="21783">
                  <c:v>43625.406244386577</c:v>
                </c:pt>
                <c:pt idx="21784">
                  <c:v>43625.416661053241</c:v>
                </c:pt>
                <c:pt idx="21785">
                  <c:v>43625.427077719905</c:v>
                </c:pt>
                <c:pt idx="21786">
                  <c:v>43625.437494386577</c:v>
                </c:pt>
                <c:pt idx="21787">
                  <c:v>43625.447911053241</c:v>
                </c:pt>
                <c:pt idx="21788">
                  <c:v>43625.458327719905</c:v>
                </c:pt>
                <c:pt idx="21789">
                  <c:v>43625.468744386577</c:v>
                </c:pt>
                <c:pt idx="21790">
                  <c:v>43625.479161053241</c:v>
                </c:pt>
                <c:pt idx="21791">
                  <c:v>43625.489577719905</c:v>
                </c:pt>
                <c:pt idx="21792">
                  <c:v>43625.499994386577</c:v>
                </c:pt>
                <c:pt idx="21793">
                  <c:v>43625.510411053241</c:v>
                </c:pt>
                <c:pt idx="21794">
                  <c:v>43625.520827719905</c:v>
                </c:pt>
                <c:pt idx="21795">
                  <c:v>43625.531244386577</c:v>
                </c:pt>
                <c:pt idx="21796">
                  <c:v>43625.541661053241</c:v>
                </c:pt>
                <c:pt idx="21797">
                  <c:v>43625.552077719905</c:v>
                </c:pt>
                <c:pt idx="21798">
                  <c:v>43625.562494386577</c:v>
                </c:pt>
                <c:pt idx="21799">
                  <c:v>43625.572911053241</c:v>
                </c:pt>
                <c:pt idx="21800">
                  <c:v>43625.583327719905</c:v>
                </c:pt>
                <c:pt idx="21801">
                  <c:v>43625.593744386577</c:v>
                </c:pt>
                <c:pt idx="21802">
                  <c:v>43625.604161053241</c:v>
                </c:pt>
                <c:pt idx="21803">
                  <c:v>43625.614577719905</c:v>
                </c:pt>
                <c:pt idx="21804">
                  <c:v>43625.624994386577</c:v>
                </c:pt>
                <c:pt idx="21805">
                  <c:v>43625.635411053241</c:v>
                </c:pt>
                <c:pt idx="21806">
                  <c:v>43625.645827719905</c:v>
                </c:pt>
                <c:pt idx="21807">
                  <c:v>43625.656244386577</c:v>
                </c:pt>
                <c:pt idx="21808">
                  <c:v>43625.666661053241</c:v>
                </c:pt>
                <c:pt idx="21809">
                  <c:v>43625.677077719905</c:v>
                </c:pt>
                <c:pt idx="21810">
                  <c:v>43625.687494386577</c:v>
                </c:pt>
                <c:pt idx="21811">
                  <c:v>43625.697911053241</c:v>
                </c:pt>
                <c:pt idx="21812">
                  <c:v>43625.708327719905</c:v>
                </c:pt>
                <c:pt idx="21813">
                  <c:v>43625.718744386577</c:v>
                </c:pt>
                <c:pt idx="21814">
                  <c:v>43625.729161053241</c:v>
                </c:pt>
                <c:pt idx="21815">
                  <c:v>43625.739577719905</c:v>
                </c:pt>
                <c:pt idx="21816">
                  <c:v>43625.749994386577</c:v>
                </c:pt>
                <c:pt idx="21817">
                  <c:v>43625.760411053241</c:v>
                </c:pt>
                <c:pt idx="21818">
                  <c:v>43625.770827719905</c:v>
                </c:pt>
                <c:pt idx="21819">
                  <c:v>43625.781244386577</c:v>
                </c:pt>
                <c:pt idx="21820">
                  <c:v>43625.791661053241</c:v>
                </c:pt>
                <c:pt idx="21821">
                  <c:v>43625.802077719905</c:v>
                </c:pt>
                <c:pt idx="21822">
                  <c:v>43625.812494386577</c:v>
                </c:pt>
                <c:pt idx="21823">
                  <c:v>43625.822911053241</c:v>
                </c:pt>
                <c:pt idx="21824">
                  <c:v>43625.833327719905</c:v>
                </c:pt>
                <c:pt idx="21825">
                  <c:v>43625.843744386577</c:v>
                </c:pt>
                <c:pt idx="21826">
                  <c:v>43625.854161053241</c:v>
                </c:pt>
                <c:pt idx="21827">
                  <c:v>43625.864577719905</c:v>
                </c:pt>
                <c:pt idx="21828">
                  <c:v>43625.874994386577</c:v>
                </c:pt>
                <c:pt idx="21829">
                  <c:v>43625.885411053241</c:v>
                </c:pt>
                <c:pt idx="21830">
                  <c:v>43625.895827719905</c:v>
                </c:pt>
                <c:pt idx="21831">
                  <c:v>43625.906244386577</c:v>
                </c:pt>
                <c:pt idx="21832">
                  <c:v>43625.916661053241</c:v>
                </c:pt>
                <c:pt idx="21833">
                  <c:v>43625.927077719905</c:v>
                </c:pt>
                <c:pt idx="21834">
                  <c:v>43625.937494386577</c:v>
                </c:pt>
                <c:pt idx="21835">
                  <c:v>43625.947911053241</c:v>
                </c:pt>
                <c:pt idx="21836">
                  <c:v>43625.958327719905</c:v>
                </c:pt>
                <c:pt idx="21837">
                  <c:v>43625.968744386577</c:v>
                </c:pt>
                <c:pt idx="21838">
                  <c:v>43625.979161053241</c:v>
                </c:pt>
                <c:pt idx="21839">
                  <c:v>43625.989577719905</c:v>
                </c:pt>
                <c:pt idx="21840">
                  <c:v>43625.999994386577</c:v>
                </c:pt>
                <c:pt idx="21841">
                  <c:v>43626.010411053241</c:v>
                </c:pt>
                <c:pt idx="21842">
                  <c:v>43626.020827719905</c:v>
                </c:pt>
                <c:pt idx="21843">
                  <c:v>43626.031244386577</c:v>
                </c:pt>
                <c:pt idx="21844">
                  <c:v>43626.041661053241</c:v>
                </c:pt>
                <c:pt idx="21845">
                  <c:v>43626.052077719905</c:v>
                </c:pt>
                <c:pt idx="21846">
                  <c:v>43626.062494386577</c:v>
                </c:pt>
                <c:pt idx="21847">
                  <c:v>43626.072911053241</c:v>
                </c:pt>
                <c:pt idx="21848">
                  <c:v>43626.083327719905</c:v>
                </c:pt>
                <c:pt idx="21849">
                  <c:v>43626.093744386577</c:v>
                </c:pt>
                <c:pt idx="21850">
                  <c:v>43626.104161053241</c:v>
                </c:pt>
                <c:pt idx="21851">
                  <c:v>43626.114577719905</c:v>
                </c:pt>
                <c:pt idx="21852">
                  <c:v>43626.124994386577</c:v>
                </c:pt>
                <c:pt idx="21853">
                  <c:v>43626.135411053241</c:v>
                </c:pt>
                <c:pt idx="21854">
                  <c:v>43626.145827719905</c:v>
                </c:pt>
                <c:pt idx="21855">
                  <c:v>43626.156244386577</c:v>
                </c:pt>
                <c:pt idx="21856">
                  <c:v>43626.166661053241</c:v>
                </c:pt>
                <c:pt idx="21857">
                  <c:v>43626.177077719905</c:v>
                </c:pt>
                <c:pt idx="21858">
                  <c:v>43626.187494386577</c:v>
                </c:pt>
                <c:pt idx="21859">
                  <c:v>43626.197911053241</c:v>
                </c:pt>
                <c:pt idx="21860">
                  <c:v>43626.208327719905</c:v>
                </c:pt>
                <c:pt idx="21861">
                  <c:v>43626.218744386577</c:v>
                </c:pt>
                <c:pt idx="21862">
                  <c:v>43626.229161053241</c:v>
                </c:pt>
                <c:pt idx="21863">
                  <c:v>43626.239577719905</c:v>
                </c:pt>
                <c:pt idx="21864">
                  <c:v>43626.249994386577</c:v>
                </c:pt>
                <c:pt idx="21865">
                  <c:v>43626.260411053241</c:v>
                </c:pt>
                <c:pt idx="21866">
                  <c:v>43626.270827719905</c:v>
                </c:pt>
                <c:pt idx="21867">
                  <c:v>43626.281244386577</c:v>
                </c:pt>
                <c:pt idx="21868">
                  <c:v>43626.291661053241</c:v>
                </c:pt>
                <c:pt idx="21869">
                  <c:v>43626.302077719905</c:v>
                </c:pt>
                <c:pt idx="21870">
                  <c:v>43626.312494386577</c:v>
                </c:pt>
                <c:pt idx="21871">
                  <c:v>43626.322911053241</c:v>
                </c:pt>
                <c:pt idx="21872">
                  <c:v>43626.333327719905</c:v>
                </c:pt>
                <c:pt idx="21873">
                  <c:v>43626.343744386577</c:v>
                </c:pt>
                <c:pt idx="21874">
                  <c:v>43626.354161053241</c:v>
                </c:pt>
                <c:pt idx="21875">
                  <c:v>43626.364577719905</c:v>
                </c:pt>
                <c:pt idx="21876">
                  <c:v>43626.374994386577</c:v>
                </c:pt>
                <c:pt idx="21877">
                  <c:v>43626.385411053241</c:v>
                </c:pt>
                <c:pt idx="21878">
                  <c:v>43626.395827719905</c:v>
                </c:pt>
                <c:pt idx="21879">
                  <c:v>43626.406244386577</c:v>
                </c:pt>
                <c:pt idx="21880">
                  <c:v>43626.416661053241</c:v>
                </c:pt>
                <c:pt idx="21881">
                  <c:v>43626.427077719905</c:v>
                </c:pt>
                <c:pt idx="21882">
                  <c:v>43626.437494386577</c:v>
                </c:pt>
                <c:pt idx="21883">
                  <c:v>43626.447911053241</c:v>
                </c:pt>
                <c:pt idx="21884">
                  <c:v>43626.458327719905</c:v>
                </c:pt>
                <c:pt idx="21885">
                  <c:v>43626.468744386577</c:v>
                </c:pt>
                <c:pt idx="21886">
                  <c:v>43626.479161053241</c:v>
                </c:pt>
                <c:pt idx="21887">
                  <c:v>43626.489577719905</c:v>
                </c:pt>
                <c:pt idx="21888">
                  <c:v>43626.499994386577</c:v>
                </c:pt>
                <c:pt idx="21889">
                  <c:v>43626.510411053241</c:v>
                </c:pt>
                <c:pt idx="21890">
                  <c:v>43626.520827719905</c:v>
                </c:pt>
                <c:pt idx="21891">
                  <c:v>43626.531244386577</c:v>
                </c:pt>
                <c:pt idx="21892">
                  <c:v>43626.541661053241</c:v>
                </c:pt>
                <c:pt idx="21893">
                  <c:v>43626.552077719905</c:v>
                </c:pt>
                <c:pt idx="21894">
                  <c:v>43626.562494386577</c:v>
                </c:pt>
                <c:pt idx="21895">
                  <c:v>43626.572911053241</c:v>
                </c:pt>
                <c:pt idx="21896">
                  <c:v>43626.583327719905</c:v>
                </c:pt>
                <c:pt idx="21897">
                  <c:v>43626.593744386577</c:v>
                </c:pt>
                <c:pt idx="21898">
                  <c:v>43626.604161053241</c:v>
                </c:pt>
                <c:pt idx="21899">
                  <c:v>43626.614577719905</c:v>
                </c:pt>
                <c:pt idx="21900">
                  <c:v>43626.624994386577</c:v>
                </c:pt>
                <c:pt idx="21901">
                  <c:v>43626.635411053241</c:v>
                </c:pt>
                <c:pt idx="21902">
                  <c:v>43626.645827719905</c:v>
                </c:pt>
                <c:pt idx="21903">
                  <c:v>43626.656244386577</c:v>
                </c:pt>
                <c:pt idx="21904">
                  <c:v>43626.666661053241</c:v>
                </c:pt>
                <c:pt idx="21905">
                  <c:v>43626.677077719905</c:v>
                </c:pt>
                <c:pt idx="21906">
                  <c:v>43626.687494386577</c:v>
                </c:pt>
                <c:pt idx="21907">
                  <c:v>43626.697911053241</c:v>
                </c:pt>
                <c:pt idx="21908">
                  <c:v>43626.708327719905</c:v>
                </c:pt>
                <c:pt idx="21909">
                  <c:v>43626.718744386577</c:v>
                </c:pt>
                <c:pt idx="21910">
                  <c:v>43626.729161053241</c:v>
                </c:pt>
                <c:pt idx="21911">
                  <c:v>43626.739577719905</c:v>
                </c:pt>
                <c:pt idx="21912">
                  <c:v>43626.749994386577</c:v>
                </c:pt>
                <c:pt idx="21913">
                  <c:v>43626.760411053241</c:v>
                </c:pt>
                <c:pt idx="21914">
                  <c:v>43626.770827719905</c:v>
                </c:pt>
                <c:pt idx="21915">
                  <c:v>43626.781244386577</c:v>
                </c:pt>
                <c:pt idx="21916">
                  <c:v>43626.791661053241</c:v>
                </c:pt>
                <c:pt idx="21917">
                  <c:v>43626.802077719905</c:v>
                </c:pt>
                <c:pt idx="21918">
                  <c:v>43626.812494386577</c:v>
                </c:pt>
                <c:pt idx="21919">
                  <c:v>43626.822911053241</c:v>
                </c:pt>
                <c:pt idx="21920">
                  <c:v>43626.833327719905</c:v>
                </c:pt>
                <c:pt idx="21921">
                  <c:v>43626.843744386577</c:v>
                </c:pt>
                <c:pt idx="21922">
                  <c:v>43626.854161053241</c:v>
                </c:pt>
                <c:pt idx="21923">
                  <c:v>43626.864577719905</c:v>
                </c:pt>
                <c:pt idx="21924">
                  <c:v>43626.874994386577</c:v>
                </c:pt>
                <c:pt idx="21925">
                  <c:v>43626.885411053241</c:v>
                </c:pt>
                <c:pt idx="21926">
                  <c:v>43626.895827719905</c:v>
                </c:pt>
                <c:pt idx="21927">
                  <c:v>43626.906244386577</c:v>
                </c:pt>
                <c:pt idx="21928">
                  <c:v>43626.916661053241</c:v>
                </c:pt>
                <c:pt idx="21929">
                  <c:v>43626.927077719905</c:v>
                </c:pt>
                <c:pt idx="21930">
                  <c:v>43626.937494386577</c:v>
                </c:pt>
                <c:pt idx="21931">
                  <c:v>43626.947911053241</c:v>
                </c:pt>
                <c:pt idx="21932">
                  <c:v>43626.958327719905</c:v>
                </c:pt>
                <c:pt idx="21933">
                  <c:v>43626.968744386577</c:v>
                </c:pt>
                <c:pt idx="21934">
                  <c:v>43626.979161053241</c:v>
                </c:pt>
                <c:pt idx="21935">
                  <c:v>43626.989577719905</c:v>
                </c:pt>
                <c:pt idx="21936">
                  <c:v>43626.999994386577</c:v>
                </c:pt>
                <c:pt idx="21937">
                  <c:v>43627.010411053241</c:v>
                </c:pt>
                <c:pt idx="21938">
                  <c:v>43627.020827719905</c:v>
                </c:pt>
                <c:pt idx="21939">
                  <c:v>43627.031244386577</c:v>
                </c:pt>
                <c:pt idx="21940">
                  <c:v>43627.041661053241</c:v>
                </c:pt>
                <c:pt idx="21941">
                  <c:v>43627.052077719905</c:v>
                </c:pt>
                <c:pt idx="21942">
                  <c:v>43627.062494386577</c:v>
                </c:pt>
                <c:pt idx="21943">
                  <c:v>43627.072911053241</c:v>
                </c:pt>
                <c:pt idx="21944">
                  <c:v>43627.083327719905</c:v>
                </c:pt>
                <c:pt idx="21945">
                  <c:v>43627.093744386577</c:v>
                </c:pt>
                <c:pt idx="21946">
                  <c:v>43627.104161053241</c:v>
                </c:pt>
                <c:pt idx="21947">
                  <c:v>43627.114577719905</c:v>
                </c:pt>
                <c:pt idx="21948">
                  <c:v>43627.124994386577</c:v>
                </c:pt>
                <c:pt idx="21949">
                  <c:v>43627.135411053241</c:v>
                </c:pt>
                <c:pt idx="21950">
                  <c:v>43627.145827719905</c:v>
                </c:pt>
                <c:pt idx="21951">
                  <c:v>43627.156244386577</c:v>
                </c:pt>
                <c:pt idx="21952">
                  <c:v>43627.166661053241</c:v>
                </c:pt>
                <c:pt idx="21953">
                  <c:v>43627.177077719905</c:v>
                </c:pt>
                <c:pt idx="21954">
                  <c:v>43627.187494386577</c:v>
                </c:pt>
                <c:pt idx="21955">
                  <c:v>43627.197911053241</c:v>
                </c:pt>
                <c:pt idx="21956">
                  <c:v>43627.208327719905</c:v>
                </c:pt>
                <c:pt idx="21957">
                  <c:v>43627.218744386577</c:v>
                </c:pt>
                <c:pt idx="21958">
                  <c:v>43627.229161053241</c:v>
                </c:pt>
                <c:pt idx="21959">
                  <c:v>43627.239577719905</c:v>
                </c:pt>
                <c:pt idx="21960">
                  <c:v>43627.249994386577</c:v>
                </c:pt>
                <c:pt idx="21961">
                  <c:v>43627.260411053241</c:v>
                </c:pt>
                <c:pt idx="21962">
                  <c:v>43627.270827719905</c:v>
                </c:pt>
                <c:pt idx="21963">
                  <c:v>43627.281244386577</c:v>
                </c:pt>
                <c:pt idx="21964">
                  <c:v>43627.291661053241</c:v>
                </c:pt>
                <c:pt idx="21965">
                  <c:v>43627.302077719905</c:v>
                </c:pt>
                <c:pt idx="21966">
                  <c:v>43627.312494386577</c:v>
                </c:pt>
                <c:pt idx="21967">
                  <c:v>43627.322911053241</c:v>
                </c:pt>
                <c:pt idx="21968">
                  <c:v>43627.333327719905</c:v>
                </c:pt>
                <c:pt idx="21969">
                  <c:v>43627.343744386577</c:v>
                </c:pt>
                <c:pt idx="21970">
                  <c:v>43627.354161053241</c:v>
                </c:pt>
                <c:pt idx="21971">
                  <c:v>43627.364577719905</c:v>
                </c:pt>
                <c:pt idx="21972">
                  <c:v>43627.374994386577</c:v>
                </c:pt>
                <c:pt idx="21973">
                  <c:v>43627.385411053241</c:v>
                </c:pt>
                <c:pt idx="21974">
                  <c:v>43627.395827719905</c:v>
                </c:pt>
                <c:pt idx="21975">
                  <c:v>43627.406244386577</c:v>
                </c:pt>
                <c:pt idx="21976">
                  <c:v>43627.416661053241</c:v>
                </c:pt>
                <c:pt idx="21977">
                  <c:v>43627.427077719905</c:v>
                </c:pt>
                <c:pt idx="21978">
                  <c:v>43627.437494386577</c:v>
                </c:pt>
                <c:pt idx="21979">
                  <c:v>43627.447911053241</c:v>
                </c:pt>
                <c:pt idx="21980">
                  <c:v>43627.458327719905</c:v>
                </c:pt>
                <c:pt idx="21981">
                  <c:v>43627.468744386577</c:v>
                </c:pt>
                <c:pt idx="21982">
                  <c:v>43627.479161053241</c:v>
                </c:pt>
                <c:pt idx="21983">
                  <c:v>43627.489577719905</c:v>
                </c:pt>
                <c:pt idx="21984">
                  <c:v>43627.499994386577</c:v>
                </c:pt>
                <c:pt idx="21985">
                  <c:v>43627.510411053241</c:v>
                </c:pt>
                <c:pt idx="21986">
                  <c:v>43627.520827719905</c:v>
                </c:pt>
                <c:pt idx="21987">
                  <c:v>43627.531244386577</c:v>
                </c:pt>
                <c:pt idx="21988">
                  <c:v>43627.541661053241</c:v>
                </c:pt>
                <c:pt idx="21989">
                  <c:v>43627.552077719905</c:v>
                </c:pt>
                <c:pt idx="21990">
                  <c:v>43627.562494386577</c:v>
                </c:pt>
                <c:pt idx="21991">
                  <c:v>43627.572911053241</c:v>
                </c:pt>
                <c:pt idx="21992">
                  <c:v>43627.583327719905</c:v>
                </c:pt>
                <c:pt idx="21993">
                  <c:v>43627.593744386577</c:v>
                </c:pt>
                <c:pt idx="21994">
                  <c:v>43627.604161053241</c:v>
                </c:pt>
                <c:pt idx="21995">
                  <c:v>43627.614577719905</c:v>
                </c:pt>
                <c:pt idx="21996">
                  <c:v>43627.624994386577</c:v>
                </c:pt>
                <c:pt idx="21997">
                  <c:v>43627.635411053241</c:v>
                </c:pt>
                <c:pt idx="21998">
                  <c:v>43627.645827719905</c:v>
                </c:pt>
                <c:pt idx="21999">
                  <c:v>43627.656244386577</c:v>
                </c:pt>
                <c:pt idx="22000">
                  <c:v>43627.666661053241</c:v>
                </c:pt>
                <c:pt idx="22001">
                  <c:v>43627.677077719905</c:v>
                </c:pt>
                <c:pt idx="22002">
                  <c:v>43627.687494386577</c:v>
                </c:pt>
                <c:pt idx="22003">
                  <c:v>43627.697911053241</c:v>
                </c:pt>
                <c:pt idx="22004">
                  <c:v>43627.708327719905</c:v>
                </c:pt>
                <c:pt idx="22005">
                  <c:v>43627.718744386577</c:v>
                </c:pt>
                <c:pt idx="22006">
                  <c:v>43627.729161053241</c:v>
                </c:pt>
                <c:pt idx="22007">
                  <c:v>43627.739577719905</c:v>
                </c:pt>
                <c:pt idx="22008">
                  <c:v>43627.749994386577</c:v>
                </c:pt>
                <c:pt idx="22009">
                  <c:v>43627.760411053241</c:v>
                </c:pt>
                <c:pt idx="22010">
                  <c:v>43627.770827719905</c:v>
                </c:pt>
                <c:pt idx="22011">
                  <c:v>43627.781244386577</c:v>
                </c:pt>
                <c:pt idx="22012">
                  <c:v>43627.791661053241</c:v>
                </c:pt>
                <c:pt idx="22013">
                  <c:v>43627.802077719905</c:v>
                </c:pt>
                <c:pt idx="22014">
                  <c:v>43627.812494386577</c:v>
                </c:pt>
                <c:pt idx="22015">
                  <c:v>43627.822911053241</c:v>
                </c:pt>
                <c:pt idx="22016">
                  <c:v>43627.833327719905</c:v>
                </c:pt>
                <c:pt idx="22017">
                  <c:v>43627.843744386577</c:v>
                </c:pt>
                <c:pt idx="22018">
                  <c:v>43627.854161053241</c:v>
                </c:pt>
                <c:pt idx="22019">
                  <c:v>43627.864577719905</c:v>
                </c:pt>
                <c:pt idx="22020">
                  <c:v>43627.874994386577</c:v>
                </c:pt>
                <c:pt idx="22021">
                  <c:v>43627.885411053241</c:v>
                </c:pt>
                <c:pt idx="22022">
                  <c:v>43627.895827719905</c:v>
                </c:pt>
                <c:pt idx="22023">
                  <c:v>43627.906244386577</c:v>
                </c:pt>
                <c:pt idx="22024">
                  <c:v>43627.916661053241</c:v>
                </c:pt>
                <c:pt idx="22025">
                  <c:v>43627.927077719905</c:v>
                </c:pt>
                <c:pt idx="22026">
                  <c:v>43627.937494386577</c:v>
                </c:pt>
                <c:pt idx="22027">
                  <c:v>43627.947911053241</c:v>
                </c:pt>
                <c:pt idx="22028">
                  <c:v>43627.958327719905</c:v>
                </c:pt>
                <c:pt idx="22029">
                  <c:v>43627.968744386577</c:v>
                </c:pt>
                <c:pt idx="22030">
                  <c:v>43627.979161053241</c:v>
                </c:pt>
                <c:pt idx="22031">
                  <c:v>43627.989577719905</c:v>
                </c:pt>
                <c:pt idx="22032">
                  <c:v>43627.999994386577</c:v>
                </c:pt>
                <c:pt idx="22033">
                  <c:v>43628.010411053241</c:v>
                </c:pt>
                <c:pt idx="22034">
                  <c:v>43628.020827719905</c:v>
                </c:pt>
                <c:pt idx="22035">
                  <c:v>43628.031244386577</c:v>
                </c:pt>
                <c:pt idx="22036">
                  <c:v>43628.041661053241</c:v>
                </c:pt>
                <c:pt idx="22037">
                  <c:v>43628.052077719905</c:v>
                </c:pt>
                <c:pt idx="22038">
                  <c:v>43628.062494386577</c:v>
                </c:pt>
                <c:pt idx="22039">
                  <c:v>43628.072911053241</c:v>
                </c:pt>
                <c:pt idx="22040">
                  <c:v>43628.083327719905</c:v>
                </c:pt>
                <c:pt idx="22041">
                  <c:v>43628.093744386577</c:v>
                </c:pt>
                <c:pt idx="22042">
                  <c:v>43628.104161053241</c:v>
                </c:pt>
                <c:pt idx="22043">
                  <c:v>43628.114577719905</c:v>
                </c:pt>
                <c:pt idx="22044">
                  <c:v>43628.124994386577</c:v>
                </c:pt>
                <c:pt idx="22045">
                  <c:v>43628.135411053241</c:v>
                </c:pt>
                <c:pt idx="22046">
                  <c:v>43628.145827719905</c:v>
                </c:pt>
                <c:pt idx="22047">
                  <c:v>43628.156244386577</c:v>
                </c:pt>
                <c:pt idx="22048">
                  <c:v>43628.166661053241</c:v>
                </c:pt>
                <c:pt idx="22049">
                  <c:v>43628.177077719905</c:v>
                </c:pt>
                <c:pt idx="22050">
                  <c:v>43628.187494386577</c:v>
                </c:pt>
                <c:pt idx="22051">
                  <c:v>43628.197911053241</c:v>
                </c:pt>
                <c:pt idx="22052">
                  <c:v>43628.208327719905</c:v>
                </c:pt>
                <c:pt idx="22053">
                  <c:v>43628.218744386577</c:v>
                </c:pt>
                <c:pt idx="22054">
                  <c:v>43628.229161053241</c:v>
                </c:pt>
                <c:pt idx="22055">
                  <c:v>43628.239577719905</c:v>
                </c:pt>
                <c:pt idx="22056">
                  <c:v>43628.249994386577</c:v>
                </c:pt>
                <c:pt idx="22057">
                  <c:v>43628.260411053241</c:v>
                </c:pt>
                <c:pt idx="22058">
                  <c:v>43628.270827719905</c:v>
                </c:pt>
                <c:pt idx="22059">
                  <c:v>43628.281244386577</c:v>
                </c:pt>
                <c:pt idx="22060">
                  <c:v>43628.291661053241</c:v>
                </c:pt>
                <c:pt idx="22061">
                  <c:v>43628.302077719905</c:v>
                </c:pt>
                <c:pt idx="22062">
                  <c:v>43628.312494386577</c:v>
                </c:pt>
                <c:pt idx="22063">
                  <c:v>43628.322911053241</c:v>
                </c:pt>
                <c:pt idx="22064">
                  <c:v>43628.333327719905</c:v>
                </c:pt>
                <c:pt idx="22065">
                  <c:v>43628.343744386577</c:v>
                </c:pt>
                <c:pt idx="22066">
                  <c:v>43628.354161053241</c:v>
                </c:pt>
                <c:pt idx="22067">
                  <c:v>43628.364577719905</c:v>
                </c:pt>
                <c:pt idx="22068">
                  <c:v>43628.374994386577</c:v>
                </c:pt>
                <c:pt idx="22069">
                  <c:v>43628.385411053241</c:v>
                </c:pt>
                <c:pt idx="22070">
                  <c:v>43628.395827719905</c:v>
                </c:pt>
                <c:pt idx="22071">
                  <c:v>43628.406244386577</c:v>
                </c:pt>
                <c:pt idx="22072">
                  <c:v>43628.416661053241</c:v>
                </c:pt>
                <c:pt idx="22073">
                  <c:v>43628.427077719905</c:v>
                </c:pt>
                <c:pt idx="22074">
                  <c:v>43628.437494386577</c:v>
                </c:pt>
                <c:pt idx="22075">
                  <c:v>43628.447911053241</c:v>
                </c:pt>
                <c:pt idx="22076">
                  <c:v>43628.458327719905</c:v>
                </c:pt>
                <c:pt idx="22077">
                  <c:v>43628.468744386577</c:v>
                </c:pt>
                <c:pt idx="22078">
                  <c:v>43628.479161053241</c:v>
                </c:pt>
                <c:pt idx="22079">
                  <c:v>43628.489577719905</c:v>
                </c:pt>
                <c:pt idx="22080">
                  <c:v>43628.499994386577</c:v>
                </c:pt>
                <c:pt idx="22081">
                  <c:v>43628.510411053241</c:v>
                </c:pt>
                <c:pt idx="22082">
                  <c:v>43628.520827719905</c:v>
                </c:pt>
                <c:pt idx="22083">
                  <c:v>43628.531244386577</c:v>
                </c:pt>
                <c:pt idx="22084">
                  <c:v>43628.541661053241</c:v>
                </c:pt>
                <c:pt idx="22085">
                  <c:v>43628.552077719905</c:v>
                </c:pt>
                <c:pt idx="22086">
                  <c:v>43628.562494386577</c:v>
                </c:pt>
                <c:pt idx="22087">
                  <c:v>43628.572911053241</c:v>
                </c:pt>
                <c:pt idx="22088">
                  <c:v>43628.583327719905</c:v>
                </c:pt>
                <c:pt idx="22089">
                  <c:v>43628.593744386577</c:v>
                </c:pt>
                <c:pt idx="22090">
                  <c:v>43628.604161053241</c:v>
                </c:pt>
                <c:pt idx="22091">
                  <c:v>43628.614577719905</c:v>
                </c:pt>
                <c:pt idx="22092">
                  <c:v>43628.624994386577</c:v>
                </c:pt>
                <c:pt idx="22093">
                  <c:v>43628.635411053241</c:v>
                </c:pt>
                <c:pt idx="22094">
                  <c:v>43628.645827719905</c:v>
                </c:pt>
                <c:pt idx="22095">
                  <c:v>43628.656244386577</c:v>
                </c:pt>
                <c:pt idx="22096">
                  <c:v>43628.666661053241</c:v>
                </c:pt>
                <c:pt idx="22097">
                  <c:v>43628.677077719905</c:v>
                </c:pt>
                <c:pt idx="22098">
                  <c:v>43628.687494386577</c:v>
                </c:pt>
                <c:pt idx="22099">
                  <c:v>43628.697911053241</c:v>
                </c:pt>
                <c:pt idx="22100">
                  <c:v>43628.708327719905</c:v>
                </c:pt>
                <c:pt idx="22101">
                  <c:v>43628.718744386577</c:v>
                </c:pt>
                <c:pt idx="22102">
                  <c:v>43628.729161053241</c:v>
                </c:pt>
                <c:pt idx="22103">
                  <c:v>43628.739577719905</c:v>
                </c:pt>
                <c:pt idx="22104">
                  <c:v>43628.749994386577</c:v>
                </c:pt>
                <c:pt idx="22105">
                  <c:v>43628.760411053241</c:v>
                </c:pt>
                <c:pt idx="22106">
                  <c:v>43628.770827719905</c:v>
                </c:pt>
                <c:pt idx="22107">
                  <c:v>43628.781244386577</c:v>
                </c:pt>
                <c:pt idx="22108">
                  <c:v>43628.791661053241</c:v>
                </c:pt>
                <c:pt idx="22109">
                  <c:v>43628.802077719905</c:v>
                </c:pt>
                <c:pt idx="22110">
                  <c:v>43628.812494386577</c:v>
                </c:pt>
                <c:pt idx="22111">
                  <c:v>43628.822911053241</c:v>
                </c:pt>
                <c:pt idx="22112">
                  <c:v>43628.833327719905</c:v>
                </c:pt>
                <c:pt idx="22113">
                  <c:v>43628.843744386577</c:v>
                </c:pt>
                <c:pt idx="22114">
                  <c:v>43628.854161053241</c:v>
                </c:pt>
                <c:pt idx="22115">
                  <c:v>43628.864577719905</c:v>
                </c:pt>
                <c:pt idx="22116">
                  <c:v>43628.874994386577</c:v>
                </c:pt>
                <c:pt idx="22117">
                  <c:v>43628.885411053241</c:v>
                </c:pt>
                <c:pt idx="22118">
                  <c:v>43628.895827719905</c:v>
                </c:pt>
                <c:pt idx="22119">
                  <c:v>43628.906244386577</c:v>
                </c:pt>
                <c:pt idx="22120">
                  <c:v>43628.916661053241</c:v>
                </c:pt>
                <c:pt idx="22121">
                  <c:v>43628.927077719905</c:v>
                </c:pt>
                <c:pt idx="22122">
                  <c:v>43628.937494386577</c:v>
                </c:pt>
                <c:pt idx="22123">
                  <c:v>43628.947911053241</c:v>
                </c:pt>
                <c:pt idx="22124">
                  <c:v>43628.958327719905</c:v>
                </c:pt>
                <c:pt idx="22125">
                  <c:v>43628.968744386577</c:v>
                </c:pt>
                <c:pt idx="22126">
                  <c:v>43628.979161053241</c:v>
                </c:pt>
                <c:pt idx="22127">
                  <c:v>43628.989577719905</c:v>
                </c:pt>
                <c:pt idx="22128">
                  <c:v>43628.999994386577</c:v>
                </c:pt>
                <c:pt idx="22129">
                  <c:v>43629.010411053241</c:v>
                </c:pt>
                <c:pt idx="22130">
                  <c:v>43629.020827719905</c:v>
                </c:pt>
                <c:pt idx="22131">
                  <c:v>43629.031244386577</c:v>
                </c:pt>
                <c:pt idx="22132">
                  <c:v>43629.041661053241</c:v>
                </c:pt>
                <c:pt idx="22133">
                  <c:v>43629.052077719905</c:v>
                </c:pt>
                <c:pt idx="22134">
                  <c:v>43629.062494386577</c:v>
                </c:pt>
                <c:pt idx="22135">
                  <c:v>43629.072911053241</c:v>
                </c:pt>
                <c:pt idx="22136">
                  <c:v>43629.083327719905</c:v>
                </c:pt>
                <c:pt idx="22137">
                  <c:v>43629.093744386577</c:v>
                </c:pt>
                <c:pt idx="22138">
                  <c:v>43629.104161053241</c:v>
                </c:pt>
                <c:pt idx="22139">
                  <c:v>43629.114577719905</c:v>
                </c:pt>
                <c:pt idx="22140">
                  <c:v>43629.124994386577</c:v>
                </c:pt>
                <c:pt idx="22141">
                  <c:v>43629.135411053241</c:v>
                </c:pt>
                <c:pt idx="22142">
                  <c:v>43629.145827719905</c:v>
                </c:pt>
                <c:pt idx="22143">
                  <c:v>43629.156244386577</c:v>
                </c:pt>
                <c:pt idx="22144">
                  <c:v>43629.166661053241</c:v>
                </c:pt>
                <c:pt idx="22145">
                  <c:v>43629.177077719905</c:v>
                </c:pt>
                <c:pt idx="22146">
                  <c:v>43629.187494386577</c:v>
                </c:pt>
                <c:pt idx="22147">
                  <c:v>43629.197911053241</c:v>
                </c:pt>
                <c:pt idx="22148">
                  <c:v>43629.208327719905</c:v>
                </c:pt>
                <c:pt idx="22149">
                  <c:v>43629.218744386577</c:v>
                </c:pt>
                <c:pt idx="22150">
                  <c:v>43629.229161053241</c:v>
                </c:pt>
                <c:pt idx="22151">
                  <c:v>43629.239577719905</c:v>
                </c:pt>
                <c:pt idx="22152">
                  <c:v>43629.249994386577</c:v>
                </c:pt>
                <c:pt idx="22153">
                  <c:v>43629.260411053241</c:v>
                </c:pt>
                <c:pt idx="22154">
                  <c:v>43629.270827719905</c:v>
                </c:pt>
                <c:pt idx="22155">
                  <c:v>43629.281244386577</c:v>
                </c:pt>
                <c:pt idx="22156">
                  <c:v>43629.291661053241</c:v>
                </c:pt>
                <c:pt idx="22157">
                  <c:v>43629.302077719905</c:v>
                </c:pt>
                <c:pt idx="22158">
                  <c:v>43629.312494386577</c:v>
                </c:pt>
                <c:pt idx="22159">
                  <c:v>43629.322911053241</c:v>
                </c:pt>
                <c:pt idx="22160">
                  <c:v>43629.333327719905</c:v>
                </c:pt>
                <c:pt idx="22161">
                  <c:v>43629.343744386577</c:v>
                </c:pt>
                <c:pt idx="22162">
                  <c:v>43629.354161053241</c:v>
                </c:pt>
                <c:pt idx="22163">
                  <c:v>43629.364577719905</c:v>
                </c:pt>
                <c:pt idx="22164">
                  <c:v>43629.374994386577</c:v>
                </c:pt>
                <c:pt idx="22165">
                  <c:v>43629.385411053241</c:v>
                </c:pt>
                <c:pt idx="22166">
                  <c:v>43629.395827719905</c:v>
                </c:pt>
                <c:pt idx="22167">
                  <c:v>43629.406244386577</c:v>
                </c:pt>
                <c:pt idx="22168">
                  <c:v>43629.416661053241</c:v>
                </c:pt>
                <c:pt idx="22169">
                  <c:v>43629.427077719905</c:v>
                </c:pt>
                <c:pt idx="22170">
                  <c:v>43629.437494386577</c:v>
                </c:pt>
                <c:pt idx="22171">
                  <c:v>43629.447911053241</c:v>
                </c:pt>
                <c:pt idx="22172">
                  <c:v>43629.458327719905</c:v>
                </c:pt>
                <c:pt idx="22173">
                  <c:v>43629.468744386577</c:v>
                </c:pt>
                <c:pt idx="22174">
                  <c:v>43629.479161053241</c:v>
                </c:pt>
                <c:pt idx="22175">
                  <c:v>43629.489577719905</c:v>
                </c:pt>
                <c:pt idx="22176">
                  <c:v>43629.499994386577</c:v>
                </c:pt>
                <c:pt idx="22177">
                  <c:v>43629.510411053241</c:v>
                </c:pt>
                <c:pt idx="22178">
                  <c:v>43629.520827719905</c:v>
                </c:pt>
                <c:pt idx="22179">
                  <c:v>43629.531244386577</c:v>
                </c:pt>
                <c:pt idx="22180">
                  <c:v>43629.541661053241</c:v>
                </c:pt>
                <c:pt idx="22181">
                  <c:v>43629.552077719905</c:v>
                </c:pt>
                <c:pt idx="22182">
                  <c:v>43629.562494386577</c:v>
                </c:pt>
                <c:pt idx="22183">
                  <c:v>43629.572911053241</c:v>
                </c:pt>
                <c:pt idx="22184">
                  <c:v>43629.583327719905</c:v>
                </c:pt>
                <c:pt idx="22185">
                  <c:v>43629.593744386577</c:v>
                </c:pt>
                <c:pt idx="22186">
                  <c:v>43629.604161053241</c:v>
                </c:pt>
                <c:pt idx="22187">
                  <c:v>43629.614577719905</c:v>
                </c:pt>
                <c:pt idx="22188">
                  <c:v>43629.624994386577</c:v>
                </c:pt>
                <c:pt idx="22189">
                  <c:v>43629.635411053241</c:v>
                </c:pt>
                <c:pt idx="22190">
                  <c:v>43629.645827719905</c:v>
                </c:pt>
                <c:pt idx="22191">
                  <c:v>43629.656244386577</c:v>
                </c:pt>
                <c:pt idx="22192">
                  <c:v>43629.666661053241</c:v>
                </c:pt>
                <c:pt idx="22193">
                  <c:v>43629.677077719905</c:v>
                </c:pt>
                <c:pt idx="22194">
                  <c:v>43629.687494386577</c:v>
                </c:pt>
                <c:pt idx="22195">
                  <c:v>43629.697911053241</c:v>
                </c:pt>
                <c:pt idx="22196">
                  <c:v>43629.708327719905</c:v>
                </c:pt>
                <c:pt idx="22197">
                  <c:v>43629.718744386577</c:v>
                </c:pt>
                <c:pt idx="22198">
                  <c:v>43629.729161053241</c:v>
                </c:pt>
                <c:pt idx="22199">
                  <c:v>43629.739577719905</c:v>
                </c:pt>
                <c:pt idx="22200">
                  <c:v>43629.749994386577</c:v>
                </c:pt>
                <c:pt idx="22201">
                  <c:v>43629.760411053241</c:v>
                </c:pt>
                <c:pt idx="22202">
                  <c:v>43629.770827719905</c:v>
                </c:pt>
                <c:pt idx="22203">
                  <c:v>43629.781244386577</c:v>
                </c:pt>
                <c:pt idx="22204">
                  <c:v>43629.791661053241</c:v>
                </c:pt>
                <c:pt idx="22205">
                  <c:v>43629.802077719905</c:v>
                </c:pt>
                <c:pt idx="22206">
                  <c:v>43629.812494386577</c:v>
                </c:pt>
                <c:pt idx="22207">
                  <c:v>43629.822911053241</c:v>
                </c:pt>
                <c:pt idx="22208">
                  <c:v>43629.833327719905</c:v>
                </c:pt>
                <c:pt idx="22209">
                  <c:v>43629.843744386577</c:v>
                </c:pt>
                <c:pt idx="22210">
                  <c:v>43629.854161053241</c:v>
                </c:pt>
                <c:pt idx="22211">
                  <c:v>43629.864577719905</c:v>
                </c:pt>
                <c:pt idx="22212">
                  <c:v>43629.874994386577</c:v>
                </c:pt>
                <c:pt idx="22213">
                  <c:v>43629.885411053241</c:v>
                </c:pt>
                <c:pt idx="22214">
                  <c:v>43629.895827719905</c:v>
                </c:pt>
                <c:pt idx="22215">
                  <c:v>43629.906244386577</c:v>
                </c:pt>
                <c:pt idx="22216">
                  <c:v>43629.916661053241</c:v>
                </c:pt>
                <c:pt idx="22217">
                  <c:v>43629.927077719905</c:v>
                </c:pt>
                <c:pt idx="22218">
                  <c:v>43629.937494386577</c:v>
                </c:pt>
                <c:pt idx="22219">
                  <c:v>43629.947911053241</c:v>
                </c:pt>
                <c:pt idx="22220">
                  <c:v>43629.958327719905</c:v>
                </c:pt>
                <c:pt idx="22221">
                  <c:v>43629.968744386577</c:v>
                </c:pt>
                <c:pt idx="22222">
                  <c:v>43629.979161053241</c:v>
                </c:pt>
                <c:pt idx="22223">
                  <c:v>43629.989577719905</c:v>
                </c:pt>
                <c:pt idx="22224">
                  <c:v>43629.999994386577</c:v>
                </c:pt>
                <c:pt idx="22225">
                  <c:v>43630.010411053241</c:v>
                </c:pt>
                <c:pt idx="22226">
                  <c:v>43630.020827719905</c:v>
                </c:pt>
                <c:pt idx="22227">
                  <c:v>43630.031244386577</c:v>
                </c:pt>
                <c:pt idx="22228">
                  <c:v>43630.041661053241</c:v>
                </c:pt>
                <c:pt idx="22229">
                  <c:v>43630.052077719905</c:v>
                </c:pt>
                <c:pt idx="22230">
                  <c:v>43630.062494386577</c:v>
                </c:pt>
                <c:pt idx="22231">
                  <c:v>43630.072911053241</c:v>
                </c:pt>
                <c:pt idx="22232">
                  <c:v>43630.083327719905</c:v>
                </c:pt>
                <c:pt idx="22233">
                  <c:v>43630.093744386577</c:v>
                </c:pt>
                <c:pt idx="22234">
                  <c:v>43630.104161053241</c:v>
                </c:pt>
                <c:pt idx="22235">
                  <c:v>43630.114577719905</c:v>
                </c:pt>
                <c:pt idx="22236">
                  <c:v>43630.124994386577</c:v>
                </c:pt>
                <c:pt idx="22237">
                  <c:v>43630.135411053241</c:v>
                </c:pt>
                <c:pt idx="22238">
                  <c:v>43630.145827719905</c:v>
                </c:pt>
                <c:pt idx="22239">
                  <c:v>43630.156244386577</c:v>
                </c:pt>
                <c:pt idx="22240">
                  <c:v>43630.166661053241</c:v>
                </c:pt>
                <c:pt idx="22241">
                  <c:v>43630.177077719905</c:v>
                </c:pt>
                <c:pt idx="22242">
                  <c:v>43630.187494386577</c:v>
                </c:pt>
                <c:pt idx="22243">
                  <c:v>43630.197911053241</c:v>
                </c:pt>
                <c:pt idx="22244">
                  <c:v>43630.208327719905</c:v>
                </c:pt>
                <c:pt idx="22245">
                  <c:v>43630.218744386577</c:v>
                </c:pt>
                <c:pt idx="22246">
                  <c:v>43630.229161053241</c:v>
                </c:pt>
                <c:pt idx="22247">
                  <c:v>43630.239577719905</c:v>
                </c:pt>
                <c:pt idx="22248">
                  <c:v>43630.249994386577</c:v>
                </c:pt>
                <c:pt idx="22249">
                  <c:v>43630.260411053241</c:v>
                </c:pt>
                <c:pt idx="22250">
                  <c:v>43630.270827719905</c:v>
                </c:pt>
                <c:pt idx="22251">
                  <c:v>43630.281244386577</c:v>
                </c:pt>
                <c:pt idx="22252">
                  <c:v>43630.291661053241</c:v>
                </c:pt>
                <c:pt idx="22253">
                  <c:v>43630.302077719905</c:v>
                </c:pt>
                <c:pt idx="22254">
                  <c:v>43630.312494386577</c:v>
                </c:pt>
                <c:pt idx="22255">
                  <c:v>43630.322911053241</c:v>
                </c:pt>
                <c:pt idx="22256">
                  <c:v>43630.333327719905</c:v>
                </c:pt>
                <c:pt idx="22257">
                  <c:v>43630.343744386577</c:v>
                </c:pt>
                <c:pt idx="22258">
                  <c:v>43630.354161053241</c:v>
                </c:pt>
                <c:pt idx="22259">
                  <c:v>43630.364577719905</c:v>
                </c:pt>
                <c:pt idx="22260">
                  <c:v>43630.374994386577</c:v>
                </c:pt>
                <c:pt idx="22261">
                  <c:v>43630.385411053241</c:v>
                </c:pt>
                <c:pt idx="22262">
                  <c:v>43630.395827719905</c:v>
                </c:pt>
                <c:pt idx="22263">
                  <c:v>43630.406244386577</c:v>
                </c:pt>
                <c:pt idx="22264">
                  <c:v>43630.416661053241</c:v>
                </c:pt>
                <c:pt idx="22265">
                  <c:v>43630.427077719905</c:v>
                </c:pt>
                <c:pt idx="22266">
                  <c:v>43630.437494386577</c:v>
                </c:pt>
                <c:pt idx="22267">
                  <c:v>43630.447911053241</c:v>
                </c:pt>
                <c:pt idx="22268">
                  <c:v>43630.458327719905</c:v>
                </c:pt>
                <c:pt idx="22269">
                  <c:v>43630.468744386577</c:v>
                </c:pt>
                <c:pt idx="22270">
                  <c:v>43630.479161053241</c:v>
                </c:pt>
                <c:pt idx="22271">
                  <c:v>43630.489577719905</c:v>
                </c:pt>
                <c:pt idx="22272">
                  <c:v>43630.499994386577</c:v>
                </c:pt>
                <c:pt idx="22273">
                  <c:v>43630.510411053241</c:v>
                </c:pt>
                <c:pt idx="22274">
                  <c:v>43630.520827719905</c:v>
                </c:pt>
                <c:pt idx="22275">
                  <c:v>43630.531244386577</c:v>
                </c:pt>
                <c:pt idx="22276">
                  <c:v>43630.541661053241</c:v>
                </c:pt>
                <c:pt idx="22277">
                  <c:v>43630.552077719905</c:v>
                </c:pt>
                <c:pt idx="22278">
                  <c:v>43630.562494386577</c:v>
                </c:pt>
                <c:pt idx="22279">
                  <c:v>43630.572911053241</c:v>
                </c:pt>
                <c:pt idx="22280">
                  <c:v>43630.583327719905</c:v>
                </c:pt>
                <c:pt idx="22281">
                  <c:v>43630.593744386577</c:v>
                </c:pt>
                <c:pt idx="22282">
                  <c:v>43630.604161053241</c:v>
                </c:pt>
                <c:pt idx="22283">
                  <c:v>43630.614577719905</c:v>
                </c:pt>
                <c:pt idx="22284">
                  <c:v>43630.624994386577</c:v>
                </c:pt>
                <c:pt idx="22285">
                  <c:v>43630.635411053241</c:v>
                </c:pt>
                <c:pt idx="22286">
                  <c:v>43630.645827719905</c:v>
                </c:pt>
                <c:pt idx="22287">
                  <c:v>43630.656244386577</c:v>
                </c:pt>
                <c:pt idx="22288">
                  <c:v>43630.666661053241</c:v>
                </c:pt>
                <c:pt idx="22289">
                  <c:v>43630.677077719905</c:v>
                </c:pt>
                <c:pt idx="22290">
                  <c:v>43630.687494386577</c:v>
                </c:pt>
                <c:pt idx="22291">
                  <c:v>43630.697911053241</c:v>
                </c:pt>
                <c:pt idx="22292">
                  <c:v>43630.708327719905</c:v>
                </c:pt>
                <c:pt idx="22293">
                  <c:v>43630.718744386577</c:v>
                </c:pt>
                <c:pt idx="22294">
                  <c:v>43630.729161053241</c:v>
                </c:pt>
                <c:pt idx="22295">
                  <c:v>43630.739577719905</c:v>
                </c:pt>
                <c:pt idx="22296">
                  <c:v>43630.749994386577</c:v>
                </c:pt>
                <c:pt idx="22297">
                  <c:v>43630.760411053241</c:v>
                </c:pt>
                <c:pt idx="22298">
                  <c:v>43630.770827719905</c:v>
                </c:pt>
                <c:pt idx="22299">
                  <c:v>43630.781244386577</c:v>
                </c:pt>
                <c:pt idx="22300">
                  <c:v>43630.791661053241</c:v>
                </c:pt>
                <c:pt idx="22301">
                  <c:v>43630.802077719905</c:v>
                </c:pt>
                <c:pt idx="22302">
                  <c:v>43630.812494386577</c:v>
                </c:pt>
                <c:pt idx="22303">
                  <c:v>43630.822911053241</c:v>
                </c:pt>
                <c:pt idx="22304">
                  <c:v>43630.833327719905</c:v>
                </c:pt>
                <c:pt idx="22305">
                  <c:v>43630.843744386577</c:v>
                </c:pt>
                <c:pt idx="22306">
                  <c:v>43630.854161053241</c:v>
                </c:pt>
                <c:pt idx="22307">
                  <c:v>43630.864577719905</c:v>
                </c:pt>
                <c:pt idx="22308">
                  <c:v>43630.874994386577</c:v>
                </c:pt>
                <c:pt idx="22309">
                  <c:v>43630.885411053241</c:v>
                </c:pt>
                <c:pt idx="22310">
                  <c:v>43630.895827719905</c:v>
                </c:pt>
                <c:pt idx="22311">
                  <c:v>43630.906244386577</c:v>
                </c:pt>
                <c:pt idx="22312">
                  <c:v>43630.916661053241</c:v>
                </c:pt>
                <c:pt idx="22313">
                  <c:v>43630.927077719905</c:v>
                </c:pt>
                <c:pt idx="22314">
                  <c:v>43630.937494386577</c:v>
                </c:pt>
                <c:pt idx="22315">
                  <c:v>43630.947911053241</c:v>
                </c:pt>
                <c:pt idx="22316">
                  <c:v>43630.958327719905</c:v>
                </c:pt>
                <c:pt idx="22317">
                  <c:v>43630.968744386577</c:v>
                </c:pt>
                <c:pt idx="22318">
                  <c:v>43630.979161053241</c:v>
                </c:pt>
                <c:pt idx="22319">
                  <c:v>43630.989577719905</c:v>
                </c:pt>
                <c:pt idx="22320">
                  <c:v>43630.999994386577</c:v>
                </c:pt>
                <c:pt idx="22321">
                  <c:v>43631.010411053241</c:v>
                </c:pt>
                <c:pt idx="22322">
                  <c:v>43631.020827719905</c:v>
                </c:pt>
                <c:pt idx="22323">
                  <c:v>43631.031244386577</c:v>
                </c:pt>
                <c:pt idx="22324">
                  <c:v>43631.041661053241</c:v>
                </c:pt>
                <c:pt idx="22325">
                  <c:v>43631.052077719905</c:v>
                </c:pt>
                <c:pt idx="22326">
                  <c:v>43631.062494386577</c:v>
                </c:pt>
                <c:pt idx="22327">
                  <c:v>43631.072911053241</c:v>
                </c:pt>
                <c:pt idx="22328">
                  <c:v>43631.083327719905</c:v>
                </c:pt>
                <c:pt idx="22329">
                  <c:v>43631.093744386577</c:v>
                </c:pt>
                <c:pt idx="22330">
                  <c:v>43631.104161053241</c:v>
                </c:pt>
                <c:pt idx="22331">
                  <c:v>43631.114577719905</c:v>
                </c:pt>
                <c:pt idx="22332">
                  <c:v>43631.124994386577</c:v>
                </c:pt>
                <c:pt idx="22333">
                  <c:v>43631.135411053241</c:v>
                </c:pt>
                <c:pt idx="22334">
                  <c:v>43631.145827719905</c:v>
                </c:pt>
                <c:pt idx="22335">
                  <c:v>43631.156244386577</c:v>
                </c:pt>
                <c:pt idx="22336">
                  <c:v>43631.166661053241</c:v>
                </c:pt>
                <c:pt idx="22337">
                  <c:v>43631.177077719905</c:v>
                </c:pt>
                <c:pt idx="22338">
                  <c:v>43631.187494386577</c:v>
                </c:pt>
                <c:pt idx="22339">
                  <c:v>43631.197911053241</c:v>
                </c:pt>
                <c:pt idx="22340">
                  <c:v>43631.208327719905</c:v>
                </c:pt>
                <c:pt idx="22341">
                  <c:v>43631.218744386577</c:v>
                </c:pt>
                <c:pt idx="22342">
                  <c:v>43631.229161053241</c:v>
                </c:pt>
                <c:pt idx="22343">
                  <c:v>43631.239577719905</c:v>
                </c:pt>
                <c:pt idx="22344">
                  <c:v>43631.249994386577</c:v>
                </c:pt>
                <c:pt idx="22345">
                  <c:v>43631.260411053241</c:v>
                </c:pt>
                <c:pt idx="22346">
                  <c:v>43631.270827719905</c:v>
                </c:pt>
                <c:pt idx="22347">
                  <c:v>43631.281244386577</c:v>
                </c:pt>
                <c:pt idx="22348">
                  <c:v>43631.291661053241</c:v>
                </c:pt>
                <c:pt idx="22349">
                  <c:v>43631.302077719905</c:v>
                </c:pt>
                <c:pt idx="22350">
                  <c:v>43631.312494386577</c:v>
                </c:pt>
                <c:pt idx="22351">
                  <c:v>43631.322911053241</c:v>
                </c:pt>
                <c:pt idx="22352">
                  <c:v>43631.333327719905</c:v>
                </c:pt>
                <c:pt idx="22353">
                  <c:v>43631.343744386577</c:v>
                </c:pt>
                <c:pt idx="22354">
                  <c:v>43631.354161053241</c:v>
                </c:pt>
                <c:pt idx="22355">
                  <c:v>43631.364577719905</c:v>
                </c:pt>
                <c:pt idx="22356">
                  <c:v>43631.374994386577</c:v>
                </c:pt>
                <c:pt idx="22357">
                  <c:v>43631.385411053241</c:v>
                </c:pt>
                <c:pt idx="22358">
                  <c:v>43631.395827719905</c:v>
                </c:pt>
                <c:pt idx="22359">
                  <c:v>43631.406244386577</c:v>
                </c:pt>
                <c:pt idx="22360">
                  <c:v>43631.416661053241</c:v>
                </c:pt>
                <c:pt idx="22361">
                  <c:v>43631.427077719905</c:v>
                </c:pt>
                <c:pt idx="22362">
                  <c:v>43631.437494386577</c:v>
                </c:pt>
                <c:pt idx="22363">
                  <c:v>43631.447911053241</c:v>
                </c:pt>
                <c:pt idx="22364">
                  <c:v>43631.458327719905</c:v>
                </c:pt>
                <c:pt idx="22365">
                  <c:v>43631.468744386577</c:v>
                </c:pt>
                <c:pt idx="22366">
                  <c:v>43631.479161053241</c:v>
                </c:pt>
                <c:pt idx="22367">
                  <c:v>43631.489577719905</c:v>
                </c:pt>
                <c:pt idx="22368">
                  <c:v>43631.499994386577</c:v>
                </c:pt>
                <c:pt idx="22369">
                  <c:v>43631.510411053241</c:v>
                </c:pt>
                <c:pt idx="22370">
                  <c:v>43631.520827719905</c:v>
                </c:pt>
                <c:pt idx="22371">
                  <c:v>43631.531244386577</c:v>
                </c:pt>
                <c:pt idx="22372">
                  <c:v>43631.541661053241</c:v>
                </c:pt>
                <c:pt idx="22373">
                  <c:v>43631.552077719905</c:v>
                </c:pt>
                <c:pt idx="22374">
                  <c:v>43631.562494386577</c:v>
                </c:pt>
                <c:pt idx="22375">
                  <c:v>43631.572911053241</c:v>
                </c:pt>
                <c:pt idx="22376">
                  <c:v>43631.583327719905</c:v>
                </c:pt>
                <c:pt idx="22377">
                  <c:v>43631.593744386577</c:v>
                </c:pt>
                <c:pt idx="22378">
                  <c:v>43631.604161053241</c:v>
                </c:pt>
                <c:pt idx="22379">
                  <c:v>43631.614577719905</c:v>
                </c:pt>
                <c:pt idx="22380">
                  <c:v>43631.624994386577</c:v>
                </c:pt>
                <c:pt idx="22381">
                  <c:v>43631.635411053241</c:v>
                </c:pt>
                <c:pt idx="22382">
                  <c:v>43631.645827719905</c:v>
                </c:pt>
                <c:pt idx="22383">
                  <c:v>43631.656244386577</c:v>
                </c:pt>
                <c:pt idx="22384">
                  <c:v>43631.666661053241</c:v>
                </c:pt>
                <c:pt idx="22385">
                  <c:v>43631.677077719905</c:v>
                </c:pt>
                <c:pt idx="22386">
                  <c:v>43631.687494386577</c:v>
                </c:pt>
                <c:pt idx="22387">
                  <c:v>43631.697911053241</c:v>
                </c:pt>
                <c:pt idx="22388">
                  <c:v>43631.708327719905</c:v>
                </c:pt>
                <c:pt idx="22389">
                  <c:v>43631.718744386577</c:v>
                </c:pt>
                <c:pt idx="22390">
                  <c:v>43631.729161053241</c:v>
                </c:pt>
                <c:pt idx="22391">
                  <c:v>43631.739577719905</c:v>
                </c:pt>
                <c:pt idx="22392">
                  <c:v>43631.749994386577</c:v>
                </c:pt>
                <c:pt idx="22393">
                  <c:v>43631.760411053241</c:v>
                </c:pt>
                <c:pt idx="22394">
                  <c:v>43631.770827719905</c:v>
                </c:pt>
                <c:pt idx="22395">
                  <c:v>43631.781244386577</c:v>
                </c:pt>
                <c:pt idx="22396">
                  <c:v>43631.791661053241</c:v>
                </c:pt>
                <c:pt idx="22397">
                  <c:v>43631.802077719905</c:v>
                </c:pt>
                <c:pt idx="22398">
                  <c:v>43631.812494386577</c:v>
                </c:pt>
                <c:pt idx="22399">
                  <c:v>43631.822911053241</c:v>
                </c:pt>
                <c:pt idx="22400">
                  <c:v>43631.833327719905</c:v>
                </c:pt>
                <c:pt idx="22401">
                  <c:v>43631.843744386577</c:v>
                </c:pt>
                <c:pt idx="22402">
                  <c:v>43631.854161053241</c:v>
                </c:pt>
                <c:pt idx="22403">
                  <c:v>43631.864577719905</c:v>
                </c:pt>
                <c:pt idx="22404">
                  <c:v>43631.874994386577</c:v>
                </c:pt>
                <c:pt idx="22405">
                  <c:v>43631.885411053241</c:v>
                </c:pt>
                <c:pt idx="22406">
                  <c:v>43631.895827719905</c:v>
                </c:pt>
                <c:pt idx="22407">
                  <c:v>43631.906244386577</c:v>
                </c:pt>
                <c:pt idx="22408">
                  <c:v>43631.916661053241</c:v>
                </c:pt>
                <c:pt idx="22409">
                  <c:v>43631.927077719905</c:v>
                </c:pt>
                <c:pt idx="22410">
                  <c:v>43631.937494386577</c:v>
                </c:pt>
                <c:pt idx="22411">
                  <c:v>43631.947911053241</c:v>
                </c:pt>
                <c:pt idx="22412">
                  <c:v>43631.958327719905</c:v>
                </c:pt>
                <c:pt idx="22413">
                  <c:v>43631.968744386577</c:v>
                </c:pt>
                <c:pt idx="22414">
                  <c:v>43631.979161053241</c:v>
                </c:pt>
                <c:pt idx="22415">
                  <c:v>43631.989577719905</c:v>
                </c:pt>
                <c:pt idx="22416">
                  <c:v>43631.999994386577</c:v>
                </c:pt>
                <c:pt idx="22417">
                  <c:v>43632.010411053241</c:v>
                </c:pt>
                <c:pt idx="22418">
                  <c:v>43632.020827719905</c:v>
                </c:pt>
                <c:pt idx="22419">
                  <c:v>43632.031244386577</c:v>
                </c:pt>
                <c:pt idx="22420">
                  <c:v>43632.041661053241</c:v>
                </c:pt>
                <c:pt idx="22421">
                  <c:v>43632.052077719905</c:v>
                </c:pt>
                <c:pt idx="22422">
                  <c:v>43632.062494386577</c:v>
                </c:pt>
                <c:pt idx="22423">
                  <c:v>43632.072911053241</c:v>
                </c:pt>
                <c:pt idx="22424">
                  <c:v>43632.083327719905</c:v>
                </c:pt>
                <c:pt idx="22425">
                  <c:v>43632.093744386577</c:v>
                </c:pt>
                <c:pt idx="22426">
                  <c:v>43632.104161053241</c:v>
                </c:pt>
                <c:pt idx="22427">
                  <c:v>43632.114577719905</c:v>
                </c:pt>
                <c:pt idx="22428">
                  <c:v>43632.124994386577</c:v>
                </c:pt>
                <c:pt idx="22429">
                  <c:v>43632.135411053241</c:v>
                </c:pt>
                <c:pt idx="22430">
                  <c:v>43632.145827719905</c:v>
                </c:pt>
                <c:pt idx="22431">
                  <c:v>43632.156244386577</c:v>
                </c:pt>
                <c:pt idx="22432">
                  <c:v>43632.166661053241</c:v>
                </c:pt>
                <c:pt idx="22433">
                  <c:v>43632.177077719905</c:v>
                </c:pt>
                <c:pt idx="22434">
                  <c:v>43632.187494386577</c:v>
                </c:pt>
                <c:pt idx="22435">
                  <c:v>43632.197911053241</c:v>
                </c:pt>
                <c:pt idx="22436">
                  <c:v>43632.208327719905</c:v>
                </c:pt>
                <c:pt idx="22437">
                  <c:v>43632.218744386577</c:v>
                </c:pt>
                <c:pt idx="22438">
                  <c:v>43632.229161053241</c:v>
                </c:pt>
                <c:pt idx="22439">
                  <c:v>43632.239577719905</c:v>
                </c:pt>
                <c:pt idx="22440">
                  <c:v>43632.249994386577</c:v>
                </c:pt>
                <c:pt idx="22441">
                  <c:v>43632.260411053241</c:v>
                </c:pt>
                <c:pt idx="22442">
                  <c:v>43632.270827719905</c:v>
                </c:pt>
                <c:pt idx="22443">
                  <c:v>43632.281244386577</c:v>
                </c:pt>
                <c:pt idx="22444">
                  <c:v>43632.291661053241</c:v>
                </c:pt>
                <c:pt idx="22445">
                  <c:v>43632.302077719905</c:v>
                </c:pt>
                <c:pt idx="22446">
                  <c:v>43632.312494386577</c:v>
                </c:pt>
                <c:pt idx="22447">
                  <c:v>43632.322911053241</c:v>
                </c:pt>
                <c:pt idx="22448">
                  <c:v>43632.333327719905</c:v>
                </c:pt>
                <c:pt idx="22449">
                  <c:v>43632.343744386577</c:v>
                </c:pt>
                <c:pt idx="22450">
                  <c:v>43632.354161053241</c:v>
                </c:pt>
                <c:pt idx="22451">
                  <c:v>43632.364577719905</c:v>
                </c:pt>
                <c:pt idx="22452">
                  <c:v>43632.374994386577</c:v>
                </c:pt>
                <c:pt idx="22453">
                  <c:v>43632.385411053241</c:v>
                </c:pt>
                <c:pt idx="22454">
                  <c:v>43632.395827719905</c:v>
                </c:pt>
                <c:pt idx="22455">
                  <c:v>43632.406244386577</c:v>
                </c:pt>
                <c:pt idx="22456">
                  <c:v>43632.416661053241</c:v>
                </c:pt>
                <c:pt idx="22457">
                  <c:v>43632.427077719905</c:v>
                </c:pt>
                <c:pt idx="22458">
                  <c:v>43632.437494386577</c:v>
                </c:pt>
                <c:pt idx="22459">
                  <c:v>43632.447911053241</c:v>
                </c:pt>
                <c:pt idx="22460">
                  <c:v>43632.458327719905</c:v>
                </c:pt>
                <c:pt idx="22461">
                  <c:v>43632.468744386577</c:v>
                </c:pt>
                <c:pt idx="22462">
                  <c:v>43632.479161053241</c:v>
                </c:pt>
                <c:pt idx="22463">
                  <c:v>43632.489577719905</c:v>
                </c:pt>
                <c:pt idx="22464">
                  <c:v>43632.499994386577</c:v>
                </c:pt>
                <c:pt idx="22465">
                  <c:v>43632.510411053241</c:v>
                </c:pt>
                <c:pt idx="22466">
                  <c:v>43632.520827719905</c:v>
                </c:pt>
                <c:pt idx="22467">
                  <c:v>43632.531244386577</c:v>
                </c:pt>
                <c:pt idx="22468">
                  <c:v>43632.541661053241</c:v>
                </c:pt>
                <c:pt idx="22469">
                  <c:v>43632.552077719905</c:v>
                </c:pt>
                <c:pt idx="22470">
                  <c:v>43632.562494386577</c:v>
                </c:pt>
                <c:pt idx="22471">
                  <c:v>43632.572911053241</c:v>
                </c:pt>
                <c:pt idx="22472">
                  <c:v>43632.583327719905</c:v>
                </c:pt>
                <c:pt idx="22473">
                  <c:v>43632.593744386577</c:v>
                </c:pt>
                <c:pt idx="22474">
                  <c:v>43632.604161053241</c:v>
                </c:pt>
                <c:pt idx="22475">
                  <c:v>43632.614577719905</c:v>
                </c:pt>
                <c:pt idx="22476">
                  <c:v>43632.624994386577</c:v>
                </c:pt>
                <c:pt idx="22477">
                  <c:v>43632.635411053241</c:v>
                </c:pt>
                <c:pt idx="22478">
                  <c:v>43632.645827719905</c:v>
                </c:pt>
                <c:pt idx="22479">
                  <c:v>43632.656244386577</c:v>
                </c:pt>
                <c:pt idx="22480">
                  <c:v>43632.666661053241</c:v>
                </c:pt>
                <c:pt idx="22481">
                  <c:v>43632.677077719905</c:v>
                </c:pt>
                <c:pt idx="22482">
                  <c:v>43632.687494386577</c:v>
                </c:pt>
                <c:pt idx="22483">
                  <c:v>43632.697911053241</c:v>
                </c:pt>
                <c:pt idx="22484">
                  <c:v>43632.708327719905</c:v>
                </c:pt>
                <c:pt idx="22485">
                  <c:v>43632.718744386577</c:v>
                </c:pt>
                <c:pt idx="22486">
                  <c:v>43632.729161053241</c:v>
                </c:pt>
                <c:pt idx="22487">
                  <c:v>43632.739577719905</c:v>
                </c:pt>
                <c:pt idx="22488">
                  <c:v>43632.749994386577</c:v>
                </c:pt>
                <c:pt idx="22489">
                  <c:v>43632.760411053241</c:v>
                </c:pt>
                <c:pt idx="22490">
                  <c:v>43632.770827719905</c:v>
                </c:pt>
                <c:pt idx="22491">
                  <c:v>43632.781244386577</c:v>
                </c:pt>
                <c:pt idx="22492">
                  <c:v>43632.791661053241</c:v>
                </c:pt>
                <c:pt idx="22493">
                  <c:v>43632.802077719905</c:v>
                </c:pt>
                <c:pt idx="22494">
                  <c:v>43632.812494386577</c:v>
                </c:pt>
                <c:pt idx="22495">
                  <c:v>43632.822911053241</c:v>
                </c:pt>
                <c:pt idx="22496">
                  <c:v>43632.833327719905</c:v>
                </c:pt>
                <c:pt idx="22497">
                  <c:v>43632.843744386577</c:v>
                </c:pt>
                <c:pt idx="22498">
                  <c:v>43632.854161053241</c:v>
                </c:pt>
                <c:pt idx="22499">
                  <c:v>43632.864577719905</c:v>
                </c:pt>
                <c:pt idx="22500">
                  <c:v>43632.874994386577</c:v>
                </c:pt>
                <c:pt idx="22501">
                  <c:v>43632.885411053241</c:v>
                </c:pt>
                <c:pt idx="22502">
                  <c:v>43632.895827719905</c:v>
                </c:pt>
                <c:pt idx="22503">
                  <c:v>43632.906244386577</c:v>
                </c:pt>
                <c:pt idx="22504">
                  <c:v>43632.916661053241</c:v>
                </c:pt>
                <c:pt idx="22505">
                  <c:v>43632.927077719905</c:v>
                </c:pt>
                <c:pt idx="22506">
                  <c:v>43632.937494386577</c:v>
                </c:pt>
                <c:pt idx="22507">
                  <c:v>43632.947911053241</c:v>
                </c:pt>
                <c:pt idx="22508">
                  <c:v>43632.958327719905</c:v>
                </c:pt>
                <c:pt idx="22509">
                  <c:v>43632.968744386577</c:v>
                </c:pt>
                <c:pt idx="22510">
                  <c:v>43632.979161053241</c:v>
                </c:pt>
                <c:pt idx="22511">
                  <c:v>43632.989577719905</c:v>
                </c:pt>
                <c:pt idx="22512">
                  <c:v>43632.999994386577</c:v>
                </c:pt>
                <c:pt idx="22513">
                  <c:v>43633.010411053241</c:v>
                </c:pt>
                <c:pt idx="22514">
                  <c:v>43633.020827719905</c:v>
                </c:pt>
                <c:pt idx="22515">
                  <c:v>43633.031244386577</c:v>
                </c:pt>
                <c:pt idx="22516">
                  <c:v>43633.041661053241</c:v>
                </c:pt>
                <c:pt idx="22517">
                  <c:v>43633.052077719905</c:v>
                </c:pt>
                <c:pt idx="22518">
                  <c:v>43633.062494386577</c:v>
                </c:pt>
                <c:pt idx="22519">
                  <c:v>43633.072911053241</c:v>
                </c:pt>
                <c:pt idx="22520">
                  <c:v>43633.083327719905</c:v>
                </c:pt>
                <c:pt idx="22521">
                  <c:v>43633.093744386577</c:v>
                </c:pt>
                <c:pt idx="22522">
                  <c:v>43633.104161053241</c:v>
                </c:pt>
                <c:pt idx="22523">
                  <c:v>43633.114577719905</c:v>
                </c:pt>
                <c:pt idx="22524">
                  <c:v>43633.124994386577</c:v>
                </c:pt>
                <c:pt idx="22525">
                  <c:v>43633.135411053241</c:v>
                </c:pt>
                <c:pt idx="22526">
                  <c:v>43633.145827719905</c:v>
                </c:pt>
                <c:pt idx="22527">
                  <c:v>43633.156244386577</c:v>
                </c:pt>
                <c:pt idx="22528">
                  <c:v>43633.166661053241</c:v>
                </c:pt>
                <c:pt idx="22529">
                  <c:v>43633.177077719905</c:v>
                </c:pt>
                <c:pt idx="22530">
                  <c:v>43633.187494386577</c:v>
                </c:pt>
                <c:pt idx="22531">
                  <c:v>43633.197911053241</c:v>
                </c:pt>
                <c:pt idx="22532">
                  <c:v>43633.208327719905</c:v>
                </c:pt>
                <c:pt idx="22533">
                  <c:v>43633.218744386577</c:v>
                </c:pt>
                <c:pt idx="22534">
                  <c:v>43633.229161053241</c:v>
                </c:pt>
                <c:pt idx="22535">
                  <c:v>43633.239577719905</c:v>
                </c:pt>
                <c:pt idx="22536">
                  <c:v>43633.249994386577</c:v>
                </c:pt>
                <c:pt idx="22537">
                  <c:v>43633.260411053241</c:v>
                </c:pt>
                <c:pt idx="22538">
                  <c:v>43633.270827719905</c:v>
                </c:pt>
                <c:pt idx="22539">
                  <c:v>43633.281244386577</c:v>
                </c:pt>
                <c:pt idx="22540">
                  <c:v>43633.291661053241</c:v>
                </c:pt>
                <c:pt idx="22541">
                  <c:v>43633.302077719905</c:v>
                </c:pt>
                <c:pt idx="22542">
                  <c:v>43633.312494386577</c:v>
                </c:pt>
                <c:pt idx="22543">
                  <c:v>43633.322911053241</c:v>
                </c:pt>
                <c:pt idx="22544">
                  <c:v>43633.333327719905</c:v>
                </c:pt>
                <c:pt idx="22545">
                  <c:v>43633.343744386577</c:v>
                </c:pt>
                <c:pt idx="22546">
                  <c:v>43633.354161053241</c:v>
                </c:pt>
                <c:pt idx="22547">
                  <c:v>43633.364577719905</c:v>
                </c:pt>
                <c:pt idx="22548">
                  <c:v>43633.374994386577</c:v>
                </c:pt>
                <c:pt idx="22549">
                  <c:v>43633.385411053241</c:v>
                </c:pt>
                <c:pt idx="22550">
                  <c:v>43633.395827719905</c:v>
                </c:pt>
                <c:pt idx="22551">
                  <c:v>43633.406244386577</c:v>
                </c:pt>
                <c:pt idx="22552">
                  <c:v>43633.416661053241</c:v>
                </c:pt>
                <c:pt idx="22553">
                  <c:v>43633.427077719905</c:v>
                </c:pt>
                <c:pt idx="22554">
                  <c:v>43633.437494386577</c:v>
                </c:pt>
                <c:pt idx="22555">
                  <c:v>43633.447911053241</c:v>
                </c:pt>
                <c:pt idx="22556">
                  <c:v>43633.458327719905</c:v>
                </c:pt>
                <c:pt idx="22557">
                  <c:v>43633.468744386577</c:v>
                </c:pt>
                <c:pt idx="22558">
                  <c:v>43633.479161053241</c:v>
                </c:pt>
                <c:pt idx="22559">
                  <c:v>43633.489577719905</c:v>
                </c:pt>
                <c:pt idx="22560">
                  <c:v>43633.499994386577</c:v>
                </c:pt>
                <c:pt idx="22561">
                  <c:v>43633.510411053241</c:v>
                </c:pt>
                <c:pt idx="22562">
                  <c:v>43633.520827719905</c:v>
                </c:pt>
                <c:pt idx="22563">
                  <c:v>43633.531244386577</c:v>
                </c:pt>
                <c:pt idx="22564">
                  <c:v>43633.541661053241</c:v>
                </c:pt>
                <c:pt idx="22565">
                  <c:v>43633.552077719905</c:v>
                </c:pt>
                <c:pt idx="22566">
                  <c:v>43633.562494386577</c:v>
                </c:pt>
                <c:pt idx="22567">
                  <c:v>43633.572911053241</c:v>
                </c:pt>
                <c:pt idx="22568">
                  <c:v>43633.583327719905</c:v>
                </c:pt>
                <c:pt idx="22569">
                  <c:v>43633.593744386577</c:v>
                </c:pt>
                <c:pt idx="22570">
                  <c:v>43633.604161053241</c:v>
                </c:pt>
                <c:pt idx="22571">
                  <c:v>43633.614577719905</c:v>
                </c:pt>
                <c:pt idx="22572">
                  <c:v>43633.624994386577</c:v>
                </c:pt>
                <c:pt idx="22573">
                  <c:v>43633.635411053241</c:v>
                </c:pt>
                <c:pt idx="22574">
                  <c:v>43633.645827719905</c:v>
                </c:pt>
                <c:pt idx="22575">
                  <c:v>43633.656244386577</c:v>
                </c:pt>
                <c:pt idx="22576">
                  <c:v>43633.666661053241</c:v>
                </c:pt>
                <c:pt idx="22577">
                  <c:v>43633.677077719905</c:v>
                </c:pt>
                <c:pt idx="22578">
                  <c:v>43633.687494386577</c:v>
                </c:pt>
                <c:pt idx="22579">
                  <c:v>43633.697911053241</c:v>
                </c:pt>
                <c:pt idx="22580">
                  <c:v>43633.708327719905</c:v>
                </c:pt>
                <c:pt idx="22581">
                  <c:v>43633.718744386577</c:v>
                </c:pt>
                <c:pt idx="22582">
                  <c:v>43633.729161053241</c:v>
                </c:pt>
                <c:pt idx="22583">
                  <c:v>43633.739577719905</c:v>
                </c:pt>
                <c:pt idx="22584">
                  <c:v>43633.749994386577</c:v>
                </c:pt>
                <c:pt idx="22585">
                  <c:v>43633.760411053241</c:v>
                </c:pt>
                <c:pt idx="22586">
                  <c:v>43633.770827719905</c:v>
                </c:pt>
                <c:pt idx="22587">
                  <c:v>43633.781244386577</c:v>
                </c:pt>
                <c:pt idx="22588">
                  <c:v>43633.791661053241</c:v>
                </c:pt>
                <c:pt idx="22589">
                  <c:v>43633.802077719905</c:v>
                </c:pt>
                <c:pt idx="22590">
                  <c:v>43633.812494386577</c:v>
                </c:pt>
                <c:pt idx="22591">
                  <c:v>43633.822911053241</c:v>
                </c:pt>
                <c:pt idx="22592">
                  <c:v>43633.833327719905</c:v>
                </c:pt>
                <c:pt idx="22593">
                  <c:v>43633.843744386577</c:v>
                </c:pt>
                <c:pt idx="22594">
                  <c:v>43633.854161053241</c:v>
                </c:pt>
                <c:pt idx="22595">
                  <c:v>43633.864577719905</c:v>
                </c:pt>
                <c:pt idx="22596">
                  <c:v>43633.874994386577</c:v>
                </c:pt>
                <c:pt idx="22597">
                  <c:v>43633.885411053241</c:v>
                </c:pt>
                <c:pt idx="22598">
                  <c:v>43633.895827719905</c:v>
                </c:pt>
                <c:pt idx="22599">
                  <c:v>43633.906244386577</c:v>
                </c:pt>
                <c:pt idx="22600">
                  <c:v>43633.916661053241</c:v>
                </c:pt>
                <c:pt idx="22601">
                  <c:v>43633.927077719905</c:v>
                </c:pt>
                <c:pt idx="22602">
                  <c:v>43633.937494386577</c:v>
                </c:pt>
                <c:pt idx="22603">
                  <c:v>43633.947911053241</c:v>
                </c:pt>
                <c:pt idx="22604">
                  <c:v>43633.958327719905</c:v>
                </c:pt>
                <c:pt idx="22605">
                  <c:v>43633.968744386577</c:v>
                </c:pt>
                <c:pt idx="22606">
                  <c:v>43633.979161053241</c:v>
                </c:pt>
                <c:pt idx="22607">
                  <c:v>43633.989577719905</c:v>
                </c:pt>
                <c:pt idx="22608">
                  <c:v>43633.999994386577</c:v>
                </c:pt>
                <c:pt idx="22609">
                  <c:v>43634.010411053241</c:v>
                </c:pt>
                <c:pt idx="22610">
                  <c:v>43634.020827719905</c:v>
                </c:pt>
                <c:pt idx="22611">
                  <c:v>43634.031244386577</c:v>
                </c:pt>
                <c:pt idx="22612">
                  <c:v>43634.041661053241</c:v>
                </c:pt>
                <c:pt idx="22613">
                  <c:v>43634.052077719905</c:v>
                </c:pt>
                <c:pt idx="22614">
                  <c:v>43634.062494386577</c:v>
                </c:pt>
                <c:pt idx="22615">
                  <c:v>43634.072911053241</c:v>
                </c:pt>
                <c:pt idx="22616">
                  <c:v>43634.083327719905</c:v>
                </c:pt>
                <c:pt idx="22617">
                  <c:v>43634.093744386577</c:v>
                </c:pt>
                <c:pt idx="22618">
                  <c:v>43634.104161053241</c:v>
                </c:pt>
                <c:pt idx="22619">
                  <c:v>43634.114577719905</c:v>
                </c:pt>
                <c:pt idx="22620">
                  <c:v>43634.124994386577</c:v>
                </c:pt>
                <c:pt idx="22621">
                  <c:v>43634.135411053241</c:v>
                </c:pt>
                <c:pt idx="22622">
                  <c:v>43634.145827719905</c:v>
                </c:pt>
                <c:pt idx="22623">
                  <c:v>43634.156244386577</c:v>
                </c:pt>
                <c:pt idx="22624">
                  <c:v>43634.166661053241</c:v>
                </c:pt>
                <c:pt idx="22625">
                  <c:v>43634.177077719905</c:v>
                </c:pt>
                <c:pt idx="22626">
                  <c:v>43634.187494386577</c:v>
                </c:pt>
                <c:pt idx="22627">
                  <c:v>43634.197911053241</c:v>
                </c:pt>
                <c:pt idx="22628">
                  <c:v>43634.208327719905</c:v>
                </c:pt>
                <c:pt idx="22629">
                  <c:v>43634.218744386577</c:v>
                </c:pt>
                <c:pt idx="22630">
                  <c:v>43634.229161053241</c:v>
                </c:pt>
                <c:pt idx="22631">
                  <c:v>43634.239577719905</c:v>
                </c:pt>
                <c:pt idx="22632">
                  <c:v>43634.249994386577</c:v>
                </c:pt>
                <c:pt idx="22633">
                  <c:v>43634.260411053241</c:v>
                </c:pt>
                <c:pt idx="22634">
                  <c:v>43634.270827719905</c:v>
                </c:pt>
                <c:pt idx="22635">
                  <c:v>43634.281244386577</c:v>
                </c:pt>
                <c:pt idx="22636">
                  <c:v>43634.291661053241</c:v>
                </c:pt>
                <c:pt idx="22637">
                  <c:v>43634.302077719905</c:v>
                </c:pt>
                <c:pt idx="22638">
                  <c:v>43634.312494386577</c:v>
                </c:pt>
                <c:pt idx="22639">
                  <c:v>43634.322911053241</c:v>
                </c:pt>
                <c:pt idx="22640">
                  <c:v>43634.333327719905</c:v>
                </c:pt>
                <c:pt idx="22641">
                  <c:v>43634.343744386577</c:v>
                </c:pt>
                <c:pt idx="22642">
                  <c:v>43634.354161053241</c:v>
                </c:pt>
                <c:pt idx="22643">
                  <c:v>43634.364577719905</c:v>
                </c:pt>
                <c:pt idx="22644">
                  <c:v>43634.374994386577</c:v>
                </c:pt>
                <c:pt idx="22645">
                  <c:v>43634.385411053241</c:v>
                </c:pt>
                <c:pt idx="22646">
                  <c:v>43634.395827719905</c:v>
                </c:pt>
                <c:pt idx="22647">
                  <c:v>43634.406244386577</c:v>
                </c:pt>
                <c:pt idx="22648">
                  <c:v>43634.416661053241</c:v>
                </c:pt>
                <c:pt idx="22649">
                  <c:v>43634.427077719905</c:v>
                </c:pt>
                <c:pt idx="22650">
                  <c:v>43634.437494386577</c:v>
                </c:pt>
                <c:pt idx="22651">
                  <c:v>43634.447911053241</c:v>
                </c:pt>
                <c:pt idx="22652">
                  <c:v>43634.458327719905</c:v>
                </c:pt>
                <c:pt idx="22653">
                  <c:v>43634.468744386577</c:v>
                </c:pt>
                <c:pt idx="22654">
                  <c:v>43634.479161053241</c:v>
                </c:pt>
                <c:pt idx="22655">
                  <c:v>43634.489577719905</c:v>
                </c:pt>
                <c:pt idx="22656">
                  <c:v>43634.499994386577</c:v>
                </c:pt>
                <c:pt idx="22657">
                  <c:v>43634.510411053241</c:v>
                </c:pt>
                <c:pt idx="22658">
                  <c:v>43634.520827719905</c:v>
                </c:pt>
                <c:pt idx="22659">
                  <c:v>43634.531244386577</c:v>
                </c:pt>
                <c:pt idx="22660">
                  <c:v>43634.541661053241</c:v>
                </c:pt>
                <c:pt idx="22661">
                  <c:v>43634.552077719905</c:v>
                </c:pt>
                <c:pt idx="22662">
                  <c:v>43634.562494386577</c:v>
                </c:pt>
                <c:pt idx="22663">
                  <c:v>43634.572911053241</c:v>
                </c:pt>
                <c:pt idx="22664">
                  <c:v>43634.583327719905</c:v>
                </c:pt>
                <c:pt idx="22665">
                  <c:v>43634.593744386577</c:v>
                </c:pt>
                <c:pt idx="22666">
                  <c:v>43634.604161053241</c:v>
                </c:pt>
                <c:pt idx="22667">
                  <c:v>43634.614577719905</c:v>
                </c:pt>
                <c:pt idx="22668">
                  <c:v>43634.624994386577</c:v>
                </c:pt>
                <c:pt idx="22669">
                  <c:v>43634.635411053241</c:v>
                </c:pt>
                <c:pt idx="22670">
                  <c:v>43634.645827719905</c:v>
                </c:pt>
                <c:pt idx="22671">
                  <c:v>43634.656244386577</c:v>
                </c:pt>
                <c:pt idx="22672">
                  <c:v>43634.666661053241</c:v>
                </c:pt>
                <c:pt idx="22673">
                  <c:v>43634.677077719905</c:v>
                </c:pt>
                <c:pt idx="22674">
                  <c:v>43634.687494386577</c:v>
                </c:pt>
                <c:pt idx="22675">
                  <c:v>43634.697911053241</c:v>
                </c:pt>
                <c:pt idx="22676">
                  <c:v>43634.708327719905</c:v>
                </c:pt>
                <c:pt idx="22677">
                  <c:v>43634.718744386577</c:v>
                </c:pt>
                <c:pt idx="22678">
                  <c:v>43634.729161053241</c:v>
                </c:pt>
                <c:pt idx="22679">
                  <c:v>43634.739577719905</c:v>
                </c:pt>
                <c:pt idx="22680">
                  <c:v>43634.749994386577</c:v>
                </c:pt>
                <c:pt idx="22681">
                  <c:v>43634.760411053241</c:v>
                </c:pt>
                <c:pt idx="22682">
                  <c:v>43634.770827719905</c:v>
                </c:pt>
                <c:pt idx="22683">
                  <c:v>43634.781244386577</c:v>
                </c:pt>
                <c:pt idx="22684">
                  <c:v>43634.791661053241</c:v>
                </c:pt>
                <c:pt idx="22685">
                  <c:v>43634.802077719905</c:v>
                </c:pt>
                <c:pt idx="22686">
                  <c:v>43634.812494386577</c:v>
                </c:pt>
                <c:pt idx="22687">
                  <c:v>43634.822911053241</c:v>
                </c:pt>
                <c:pt idx="22688">
                  <c:v>43634.833327719905</c:v>
                </c:pt>
                <c:pt idx="22689">
                  <c:v>43634.843744386577</c:v>
                </c:pt>
                <c:pt idx="22690">
                  <c:v>43634.854161053241</c:v>
                </c:pt>
                <c:pt idx="22691">
                  <c:v>43634.864577719905</c:v>
                </c:pt>
                <c:pt idx="22692">
                  <c:v>43634.874994386577</c:v>
                </c:pt>
                <c:pt idx="22693">
                  <c:v>43634.885411053241</c:v>
                </c:pt>
                <c:pt idx="22694">
                  <c:v>43634.895827719905</c:v>
                </c:pt>
                <c:pt idx="22695">
                  <c:v>43634.906244386577</c:v>
                </c:pt>
                <c:pt idx="22696">
                  <c:v>43634.916661053241</c:v>
                </c:pt>
                <c:pt idx="22697">
                  <c:v>43634.927077719905</c:v>
                </c:pt>
                <c:pt idx="22698">
                  <c:v>43634.937494386577</c:v>
                </c:pt>
                <c:pt idx="22699">
                  <c:v>43634.947911053241</c:v>
                </c:pt>
                <c:pt idx="22700">
                  <c:v>43634.958327719905</c:v>
                </c:pt>
                <c:pt idx="22701">
                  <c:v>43634.968744386577</c:v>
                </c:pt>
                <c:pt idx="22702">
                  <c:v>43634.979161053241</c:v>
                </c:pt>
                <c:pt idx="22703">
                  <c:v>43634.989577719905</c:v>
                </c:pt>
                <c:pt idx="22704">
                  <c:v>43634.999994386577</c:v>
                </c:pt>
                <c:pt idx="22705">
                  <c:v>43635.010411053241</c:v>
                </c:pt>
                <c:pt idx="22706">
                  <c:v>43635.020827719905</c:v>
                </c:pt>
                <c:pt idx="22707">
                  <c:v>43635.031244386577</c:v>
                </c:pt>
                <c:pt idx="22708">
                  <c:v>43635.041661053241</c:v>
                </c:pt>
                <c:pt idx="22709">
                  <c:v>43635.052077719905</c:v>
                </c:pt>
                <c:pt idx="22710">
                  <c:v>43635.062494386577</c:v>
                </c:pt>
                <c:pt idx="22711">
                  <c:v>43635.072911053241</c:v>
                </c:pt>
                <c:pt idx="22712">
                  <c:v>43635.083327719905</c:v>
                </c:pt>
                <c:pt idx="22713">
                  <c:v>43635.093744386577</c:v>
                </c:pt>
                <c:pt idx="22714">
                  <c:v>43635.104161053241</c:v>
                </c:pt>
                <c:pt idx="22715">
                  <c:v>43635.114577719905</c:v>
                </c:pt>
                <c:pt idx="22716">
                  <c:v>43635.124994386577</c:v>
                </c:pt>
                <c:pt idx="22717">
                  <c:v>43635.135411053241</c:v>
                </c:pt>
                <c:pt idx="22718">
                  <c:v>43635.145827719905</c:v>
                </c:pt>
                <c:pt idx="22719">
                  <c:v>43635.156244386577</c:v>
                </c:pt>
                <c:pt idx="22720">
                  <c:v>43635.166661053241</c:v>
                </c:pt>
                <c:pt idx="22721">
                  <c:v>43635.177077719905</c:v>
                </c:pt>
                <c:pt idx="22722">
                  <c:v>43635.187494386577</c:v>
                </c:pt>
                <c:pt idx="22723">
                  <c:v>43635.197911053241</c:v>
                </c:pt>
                <c:pt idx="22724">
                  <c:v>43635.208327719905</c:v>
                </c:pt>
                <c:pt idx="22725">
                  <c:v>43635.218744386577</c:v>
                </c:pt>
                <c:pt idx="22726">
                  <c:v>43635.229161053241</c:v>
                </c:pt>
                <c:pt idx="22727">
                  <c:v>43635.239577719905</c:v>
                </c:pt>
                <c:pt idx="22728">
                  <c:v>43635.249994386577</c:v>
                </c:pt>
                <c:pt idx="22729">
                  <c:v>43635.260411053241</c:v>
                </c:pt>
                <c:pt idx="22730">
                  <c:v>43635.270827719905</c:v>
                </c:pt>
                <c:pt idx="22731">
                  <c:v>43635.281244386577</c:v>
                </c:pt>
                <c:pt idx="22732">
                  <c:v>43635.291661053241</c:v>
                </c:pt>
                <c:pt idx="22733">
                  <c:v>43635.302077719905</c:v>
                </c:pt>
                <c:pt idx="22734">
                  <c:v>43635.312494386577</c:v>
                </c:pt>
                <c:pt idx="22735">
                  <c:v>43635.322911053241</c:v>
                </c:pt>
                <c:pt idx="22736">
                  <c:v>43635.333327719905</c:v>
                </c:pt>
                <c:pt idx="22737">
                  <c:v>43635.343744386577</c:v>
                </c:pt>
                <c:pt idx="22738">
                  <c:v>43635.354161053241</c:v>
                </c:pt>
                <c:pt idx="22739">
                  <c:v>43635.364577719905</c:v>
                </c:pt>
                <c:pt idx="22740">
                  <c:v>43635.374994386577</c:v>
                </c:pt>
                <c:pt idx="22741">
                  <c:v>43635.385411053241</c:v>
                </c:pt>
                <c:pt idx="22742">
                  <c:v>43635.395827719905</c:v>
                </c:pt>
                <c:pt idx="22743">
                  <c:v>43635.406244386577</c:v>
                </c:pt>
                <c:pt idx="22744">
                  <c:v>43635.416661053241</c:v>
                </c:pt>
                <c:pt idx="22745">
                  <c:v>43635.427077719905</c:v>
                </c:pt>
                <c:pt idx="22746">
                  <c:v>43635.437494386577</c:v>
                </c:pt>
                <c:pt idx="22747">
                  <c:v>43635.447911053241</c:v>
                </c:pt>
                <c:pt idx="22748">
                  <c:v>43635.458327719905</c:v>
                </c:pt>
                <c:pt idx="22749">
                  <c:v>43635.468744386577</c:v>
                </c:pt>
                <c:pt idx="22750">
                  <c:v>43635.479161053241</c:v>
                </c:pt>
                <c:pt idx="22751">
                  <c:v>43635.489577719905</c:v>
                </c:pt>
                <c:pt idx="22752">
                  <c:v>43635.499994386577</c:v>
                </c:pt>
                <c:pt idx="22753">
                  <c:v>43635.510411053241</c:v>
                </c:pt>
                <c:pt idx="22754">
                  <c:v>43635.520827719905</c:v>
                </c:pt>
                <c:pt idx="22755">
                  <c:v>43635.531244386577</c:v>
                </c:pt>
                <c:pt idx="22756">
                  <c:v>43635.541661053241</c:v>
                </c:pt>
                <c:pt idx="22757">
                  <c:v>43635.552077719905</c:v>
                </c:pt>
                <c:pt idx="22758">
                  <c:v>43635.562494386577</c:v>
                </c:pt>
                <c:pt idx="22759">
                  <c:v>43635.572911053241</c:v>
                </c:pt>
                <c:pt idx="22760">
                  <c:v>43635.583327719905</c:v>
                </c:pt>
                <c:pt idx="22761">
                  <c:v>43635.593744386577</c:v>
                </c:pt>
                <c:pt idx="22762">
                  <c:v>43635.604161053241</c:v>
                </c:pt>
                <c:pt idx="22763">
                  <c:v>43635.614577719905</c:v>
                </c:pt>
                <c:pt idx="22764">
                  <c:v>43635.624994386577</c:v>
                </c:pt>
                <c:pt idx="22765">
                  <c:v>43635.635411053241</c:v>
                </c:pt>
                <c:pt idx="22766">
                  <c:v>43635.645827719905</c:v>
                </c:pt>
                <c:pt idx="22767">
                  <c:v>43635.656244386577</c:v>
                </c:pt>
                <c:pt idx="22768">
                  <c:v>43635.666661053241</c:v>
                </c:pt>
                <c:pt idx="22769">
                  <c:v>43635.677077719905</c:v>
                </c:pt>
                <c:pt idx="22770">
                  <c:v>43635.687494386577</c:v>
                </c:pt>
                <c:pt idx="22771">
                  <c:v>43635.697911053241</c:v>
                </c:pt>
                <c:pt idx="22772">
                  <c:v>43635.708327719905</c:v>
                </c:pt>
                <c:pt idx="22773">
                  <c:v>43635.718744386577</c:v>
                </c:pt>
                <c:pt idx="22774">
                  <c:v>43635.729161053241</c:v>
                </c:pt>
                <c:pt idx="22775">
                  <c:v>43635.739577719905</c:v>
                </c:pt>
                <c:pt idx="22776">
                  <c:v>43635.749994386577</c:v>
                </c:pt>
                <c:pt idx="22777">
                  <c:v>43635.760411053241</c:v>
                </c:pt>
                <c:pt idx="22778">
                  <c:v>43635.770827719905</c:v>
                </c:pt>
                <c:pt idx="22779">
                  <c:v>43635.781244386577</c:v>
                </c:pt>
                <c:pt idx="22780">
                  <c:v>43635.791661053241</c:v>
                </c:pt>
                <c:pt idx="22781">
                  <c:v>43635.802077719905</c:v>
                </c:pt>
                <c:pt idx="22782">
                  <c:v>43635.812494386577</c:v>
                </c:pt>
                <c:pt idx="22783">
                  <c:v>43635.822911053241</c:v>
                </c:pt>
                <c:pt idx="22784">
                  <c:v>43635.833327719905</c:v>
                </c:pt>
                <c:pt idx="22785">
                  <c:v>43635.843744386577</c:v>
                </c:pt>
                <c:pt idx="22786">
                  <c:v>43635.854161053241</c:v>
                </c:pt>
                <c:pt idx="22787">
                  <c:v>43635.864577719905</c:v>
                </c:pt>
                <c:pt idx="22788">
                  <c:v>43635.874994386577</c:v>
                </c:pt>
                <c:pt idx="22789">
                  <c:v>43635.885411053241</c:v>
                </c:pt>
                <c:pt idx="22790">
                  <c:v>43635.895827719905</c:v>
                </c:pt>
                <c:pt idx="22791">
                  <c:v>43635.906244386577</c:v>
                </c:pt>
                <c:pt idx="22792">
                  <c:v>43635.916661053241</c:v>
                </c:pt>
                <c:pt idx="22793">
                  <c:v>43635.927077719905</c:v>
                </c:pt>
                <c:pt idx="22794">
                  <c:v>43635.937494386577</c:v>
                </c:pt>
                <c:pt idx="22795">
                  <c:v>43635.947911053241</c:v>
                </c:pt>
                <c:pt idx="22796">
                  <c:v>43635.958327719905</c:v>
                </c:pt>
                <c:pt idx="22797">
                  <c:v>43635.968744386577</c:v>
                </c:pt>
                <c:pt idx="22798">
                  <c:v>43635.979161053241</c:v>
                </c:pt>
                <c:pt idx="22799">
                  <c:v>43635.989577719905</c:v>
                </c:pt>
                <c:pt idx="22800">
                  <c:v>43635.999994386577</c:v>
                </c:pt>
                <c:pt idx="22801">
                  <c:v>43636.010411053241</c:v>
                </c:pt>
                <c:pt idx="22802">
                  <c:v>43636.020827719905</c:v>
                </c:pt>
                <c:pt idx="22803">
                  <c:v>43636.031244386577</c:v>
                </c:pt>
                <c:pt idx="22804">
                  <c:v>43636.041661053241</c:v>
                </c:pt>
                <c:pt idx="22805">
                  <c:v>43636.052077719905</c:v>
                </c:pt>
                <c:pt idx="22806">
                  <c:v>43636.062494386577</c:v>
                </c:pt>
                <c:pt idx="22807">
                  <c:v>43636.072911053241</c:v>
                </c:pt>
                <c:pt idx="22808">
                  <c:v>43636.083327719905</c:v>
                </c:pt>
                <c:pt idx="22809">
                  <c:v>43636.093744386577</c:v>
                </c:pt>
                <c:pt idx="22810">
                  <c:v>43636.104161053241</c:v>
                </c:pt>
                <c:pt idx="22811">
                  <c:v>43636.114577719905</c:v>
                </c:pt>
                <c:pt idx="22812">
                  <c:v>43636.124994386577</c:v>
                </c:pt>
                <c:pt idx="22813">
                  <c:v>43636.135411053241</c:v>
                </c:pt>
                <c:pt idx="22814">
                  <c:v>43636.145827719905</c:v>
                </c:pt>
                <c:pt idx="22815">
                  <c:v>43636.156244386577</c:v>
                </c:pt>
                <c:pt idx="22816">
                  <c:v>43636.166661053241</c:v>
                </c:pt>
                <c:pt idx="22817">
                  <c:v>43636.177077719905</c:v>
                </c:pt>
                <c:pt idx="22818">
                  <c:v>43636.187494386577</c:v>
                </c:pt>
                <c:pt idx="22819">
                  <c:v>43636.197911053241</c:v>
                </c:pt>
                <c:pt idx="22820">
                  <c:v>43636.208327719905</c:v>
                </c:pt>
                <c:pt idx="22821">
                  <c:v>43636.218744386577</c:v>
                </c:pt>
                <c:pt idx="22822">
                  <c:v>43636.229161053241</c:v>
                </c:pt>
                <c:pt idx="22823">
                  <c:v>43636.239577719905</c:v>
                </c:pt>
                <c:pt idx="22824">
                  <c:v>43636.249994386577</c:v>
                </c:pt>
                <c:pt idx="22825">
                  <c:v>43636.260411053241</c:v>
                </c:pt>
                <c:pt idx="22826">
                  <c:v>43636.270827719905</c:v>
                </c:pt>
                <c:pt idx="22827">
                  <c:v>43636.281244386577</c:v>
                </c:pt>
                <c:pt idx="22828">
                  <c:v>43636.291661053241</c:v>
                </c:pt>
                <c:pt idx="22829">
                  <c:v>43636.302077719905</c:v>
                </c:pt>
                <c:pt idx="22830">
                  <c:v>43636.312494386577</c:v>
                </c:pt>
                <c:pt idx="22831">
                  <c:v>43636.322911053241</c:v>
                </c:pt>
                <c:pt idx="22832">
                  <c:v>43636.333327719905</c:v>
                </c:pt>
                <c:pt idx="22833">
                  <c:v>43636.343744386577</c:v>
                </c:pt>
                <c:pt idx="22834">
                  <c:v>43636.354161053241</c:v>
                </c:pt>
                <c:pt idx="22835">
                  <c:v>43636.364577719905</c:v>
                </c:pt>
                <c:pt idx="22836">
                  <c:v>43636.374994386577</c:v>
                </c:pt>
                <c:pt idx="22837">
                  <c:v>43636.385411053241</c:v>
                </c:pt>
                <c:pt idx="22838">
                  <c:v>43636.395827719905</c:v>
                </c:pt>
                <c:pt idx="22839">
                  <c:v>43636.406244386577</c:v>
                </c:pt>
                <c:pt idx="22840">
                  <c:v>43636.416661053241</c:v>
                </c:pt>
                <c:pt idx="22841">
                  <c:v>43636.427077719905</c:v>
                </c:pt>
                <c:pt idx="22842">
                  <c:v>43636.437494386577</c:v>
                </c:pt>
                <c:pt idx="22843">
                  <c:v>43636.447911053241</c:v>
                </c:pt>
                <c:pt idx="22844">
                  <c:v>43636.458327719905</c:v>
                </c:pt>
                <c:pt idx="22845">
                  <c:v>43636.468744386577</c:v>
                </c:pt>
                <c:pt idx="22846">
                  <c:v>43636.479161053241</c:v>
                </c:pt>
                <c:pt idx="22847">
                  <c:v>43636.489577719905</c:v>
                </c:pt>
                <c:pt idx="22848">
                  <c:v>43636.499994386577</c:v>
                </c:pt>
                <c:pt idx="22849">
                  <c:v>43636.510411053241</c:v>
                </c:pt>
                <c:pt idx="22850">
                  <c:v>43636.520827719905</c:v>
                </c:pt>
                <c:pt idx="22851">
                  <c:v>43636.531244386577</c:v>
                </c:pt>
                <c:pt idx="22852">
                  <c:v>43636.541661053241</c:v>
                </c:pt>
                <c:pt idx="22853">
                  <c:v>43636.552077719905</c:v>
                </c:pt>
                <c:pt idx="22854">
                  <c:v>43636.562494386577</c:v>
                </c:pt>
                <c:pt idx="22855">
                  <c:v>43636.572911053241</c:v>
                </c:pt>
                <c:pt idx="22856">
                  <c:v>43636.583327719905</c:v>
                </c:pt>
                <c:pt idx="22857">
                  <c:v>43636.593744386577</c:v>
                </c:pt>
                <c:pt idx="22858">
                  <c:v>43636.604161053241</c:v>
                </c:pt>
                <c:pt idx="22859">
                  <c:v>43636.614577719905</c:v>
                </c:pt>
                <c:pt idx="22860">
                  <c:v>43636.624994386577</c:v>
                </c:pt>
                <c:pt idx="22861">
                  <c:v>43636.635411053241</c:v>
                </c:pt>
                <c:pt idx="22862">
                  <c:v>43636.645827719905</c:v>
                </c:pt>
                <c:pt idx="22863">
                  <c:v>43636.656244386577</c:v>
                </c:pt>
                <c:pt idx="22864">
                  <c:v>43636.666661053241</c:v>
                </c:pt>
                <c:pt idx="22865">
                  <c:v>43636.677077719905</c:v>
                </c:pt>
                <c:pt idx="22866">
                  <c:v>43636.687494386577</c:v>
                </c:pt>
                <c:pt idx="22867">
                  <c:v>43636.697911053241</c:v>
                </c:pt>
                <c:pt idx="22868">
                  <c:v>43636.708327719905</c:v>
                </c:pt>
                <c:pt idx="22869">
                  <c:v>43636.718744386577</c:v>
                </c:pt>
                <c:pt idx="22870">
                  <c:v>43636.729161053241</c:v>
                </c:pt>
                <c:pt idx="22871">
                  <c:v>43636.739577719905</c:v>
                </c:pt>
                <c:pt idx="22872">
                  <c:v>43636.749994386577</c:v>
                </c:pt>
                <c:pt idx="22873">
                  <c:v>43636.760411053241</c:v>
                </c:pt>
                <c:pt idx="22874">
                  <c:v>43636.770827719905</c:v>
                </c:pt>
                <c:pt idx="22875">
                  <c:v>43636.781244386577</c:v>
                </c:pt>
                <c:pt idx="22876">
                  <c:v>43636.791661053241</c:v>
                </c:pt>
                <c:pt idx="22877">
                  <c:v>43636.802077719905</c:v>
                </c:pt>
                <c:pt idx="22878">
                  <c:v>43636.812494386577</c:v>
                </c:pt>
                <c:pt idx="22879">
                  <c:v>43636.822911053241</c:v>
                </c:pt>
                <c:pt idx="22880">
                  <c:v>43636.833327719905</c:v>
                </c:pt>
                <c:pt idx="22881">
                  <c:v>43636.843744386577</c:v>
                </c:pt>
                <c:pt idx="22882">
                  <c:v>43636.854161053241</c:v>
                </c:pt>
                <c:pt idx="22883">
                  <c:v>43636.864577719905</c:v>
                </c:pt>
                <c:pt idx="22884">
                  <c:v>43636.874994386577</c:v>
                </c:pt>
                <c:pt idx="22885">
                  <c:v>43636.885411053241</c:v>
                </c:pt>
                <c:pt idx="22886">
                  <c:v>43636.895827719905</c:v>
                </c:pt>
                <c:pt idx="22887">
                  <c:v>43636.906244386577</c:v>
                </c:pt>
                <c:pt idx="22888">
                  <c:v>43636.916661053241</c:v>
                </c:pt>
                <c:pt idx="22889">
                  <c:v>43636.927077719905</c:v>
                </c:pt>
                <c:pt idx="22890">
                  <c:v>43636.937494386577</c:v>
                </c:pt>
                <c:pt idx="22891">
                  <c:v>43636.947911053241</c:v>
                </c:pt>
                <c:pt idx="22892">
                  <c:v>43636.958327719905</c:v>
                </c:pt>
                <c:pt idx="22893">
                  <c:v>43636.968744386577</c:v>
                </c:pt>
                <c:pt idx="22894">
                  <c:v>43636.979161053241</c:v>
                </c:pt>
                <c:pt idx="22895">
                  <c:v>43636.989577719905</c:v>
                </c:pt>
                <c:pt idx="22896">
                  <c:v>43636.999994386577</c:v>
                </c:pt>
                <c:pt idx="22897">
                  <c:v>43637.010411053241</c:v>
                </c:pt>
                <c:pt idx="22898">
                  <c:v>43637.020827719905</c:v>
                </c:pt>
                <c:pt idx="22899">
                  <c:v>43637.031244386577</c:v>
                </c:pt>
                <c:pt idx="22900">
                  <c:v>43637.041661053241</c:v>
                </c:pt>
                <c:pt idx="22901">
                  <c:v>43637.052077719905</c:v>
                </c:pt>
                <c:pt idx="22902">
                  <c:v>43637.062494386577</c:v>
                </c:pt>
                <c:pt idx="22903">
                  <c:v>43637.072911053241</c:v>
                </c:pt>
                <c:pt idx="22904">
                  <c:v>43637.083327719905</c:v>
                </c:pt>
                <c:pt idx="22905">
                  <c:v>43637.093744386577</c:v>
                </c:pt>
                <c:pt idx="22906">
                  <c:v>43637.104161053241</c:v>
                </c:pt>
                <c:pt idx="22907">
                  <c:v>43637.114577719905</c:v>
                </c:pt>
                <c:pt idx="22908">
                  <c:v>43637.124994386577</c:v>
                </c:pt>
                <c:pt idx="22909">
                  <c:v>43637.135411053241</c:v>
                </c:pt>
                <c:pt idx="22910">
                  <c:v>43637.145827719905</c:v>
                </c:pt>
                <c:pt idx="22911">
                  <c:v>43637.156244386577</c:v>
                </c:pt>
                <c:pt idx="22912">
                  <c:v>43637.166661053241</c:v>
                </c:pt>
                <c:pt idx="22913">
                  <c:v>43637.177077719905</c:v>
                </c:pt>
                <c:pt idx="22914">
                  <c:v>43637.187494386577</c:v>
                </c:pt>
                <c:pt idx="22915">
                  <c:v>43637.197911053241</c:v>
                </c:pt>
                <c:pt idx="22916">
                  <c:v>43637.208327719905</c:v>
                </c:pt>
                <c:pt idx="22917">
                  <c:v>43637.218744386577</c:v>
                </c:pt>
                <c:pt idx="22918">
                  <c:v>43637.229161053241</c:v>
                </c:pt>
                <c:pt idx="22919">
                  <c:v>43637.239577719905</c:v>
                </c:pt>
                <c:pt idx="22920">
                  <c:v>43637.249994386577</c:v>
                </c:pt>
                <c:pt idx="22921">
                  <c:v>43637.260411053241</c:v>
                </c:pt>
                <c:pt idx="22922">
                  <c:v>43637.270827719905</c:v>
                </c:pt>
                <c:pt idx="22923">
                  <c:v>43637.281244386577</c:v>
                </c:pt>
                <c:pt idx="22924">
                  <c:v>43637.291661053241</c:v>
                </c:pt>
                <c:pt idx="22925">
                  <c:v>43637.302077719905</c:v>
                </c:pt>
                <c:pt idx="22926">
                  <c:v>43637.312494386577</c:v>
                </c:pt>
                <c:pt idx="22927">
                  <c:v>43637.322911053241</c:v>
                </c:pt>
                <c:pt idx="22928">
                  <c:v>43637.333327719905</c:v>
                </c:pt>
                <c:pt idx="22929">
                  <c:v>43637.343744386577</c:v>
                </c:pt>
                <c:pt idx="22930">
                  <c:v>43637.354161053241</c:v>
                </c:pt>
                <c:pt idx="22931">
                  <c:v>43637.364577719905</c:v>
                </c:pt>
                <c:pt idx="22932">
                  <c:v>43637.374994386577</c:v>
                </c:pt>
                <c:pt idx="22933">
                  <c:v>43637.385411053241</c:v>
                </c:pt>
                <c:pt idx="22934">
                  <c:v>43637.395827719905</c:v>
                </c:pt>
                <c:pt idx="22935">
                  <c:v>43637.406244386577</c:v>
                </c:pt>
                <c:pt idx="22936">
                  <c:v>43637.416661053241</c:v>
                </c:pt>
                <c:pt idx="22937">
                  <c:v>43637.427077719905</c:v>
                </c:pt>
                <c:pt idx="22938">
                  <c:v>43637.437494386577</c:v>
                </c:pt>
                <c:pt idx="22939">
                  <c:v>43637.447911053241</c:v>
                </c:pt>
                <c:pt idx="22940">
                  <c:v>43637.458327719905</c:v>
                </c:pt>
                <c:pt idx="22941">
                  <c:v>43637.468744386577</c:v>
                </c:pt>
                <c:pt idx="22942">
                  <c:v>43637.479161053241</c:v>
                </c:pt>
                <c:pt idx="22943">
                  <c:v>43637.489577719905</c:v>
                </c:pt>
                <c:pt idx="22944">
                  <c:v>43637.499994386577</c:v>
                </c:pt>
                <c:pt idx="22945">
                  <c:v>43637.510411053241</c:v>
                </c:pt>
                <c:pt idx="22946">
                  <c:v>43637.520827719905</c:v>
                </c:pt>
                <c:pt idx="22947">
                  <c:v>43637.531244386577</c:v>
                </c:pt>
                <c:pt idx="22948">
                  <c:v>43637.541661053241</c:v>
                </c:pt>
                <c:pt idx="22949">
                  <c:v>43637.552077719905</c:v>
                </c:pt>
                <c:pt idx="22950">
                  <c:v>43637.562494386577</c:v>
                </c:pt>
                <c:pt idx="22951">
                  <c:v>43637.572911053241</c:v>
                </c:pt>
                <c:pt idx="22952">
                  <c:v>43637.583327719905</c:v>
                </c:pt>
                <c:pt idx="22953">
                  <c:v>43637.593744386577</c:v>
                </c:pt>
                <c:pt idx="22954">
                  <c:v>43637.604161053241</c:v>
                </c:pt>
                <c:pt idx="22955">
                  <c:v>43637.614577719905</c:v>
                </c:pt>
                <c:pt idx="22956">
                  <c:v>43637.624994386577</c:v>
                </c:pt>
                <c:pt idx="22957">
                  <c:v>43637.635411053241</c:v>
                </c:pt>
                <c:pt idx="22958">
                  <c:v>43637.645827719905</c:v>
                </c:pt>
                <c:pt idx="22959">
                  <c:v>43637.656244386577</c:v>
                </c:pt>
                <c:pt idx="22960">
                  <c:v>43637.666661053241</c:v>
                </c:pt>
                <c:pt idx="22961">
                  <c:v>43637.677077719905</c:v>
                </c:pt>
                <c:pt idx="22962">
                  <c:v>43637.687494386577</c:v>
                </c:pt>
                <c:pt idx="22963">
                  <c:v>43637.697911053241</c:v>
                </c:pt>
                <c:pt idx="22964">
                  <c:v>43637.708327719905</c:v>
                </c:pt>
                <c:pt idx="22965">
                  <c:v>43637.718744386577</c:v>
                </c:pt>
                <c:pt idx="22966">
                  <c:v>43637.729161053241</c:v>
                </c:pt>
                <c:pt idx="22967">
                  <c:v>43637.739577719905</c:v>
                </c:pt>
                <c:pt idx="22968">
                  <c:v>43637.749994386577</c:v>
                </c:pt>
                <c:pt idx="22969">
                  <c:v>43637.760411053241</c:v>
                </c:pt>
                <c:pt idx="22970">
                  <c:v>43637.770827719905</c:v>
                </c:pt>
                <c:pt idx="22971">
                  <c:v>43637.781244386577</c:v>
                </c:pt>
                <c:pt idx="22972">
                  <c:v>43637.791661053241</c:v>
                </c:pt>
                <c:pt idx="22973">
                  <c:v>43637.802077719905</c:v>
                </c:pt>
                <c:pt idx="22974">
                  <c:v>43637.812494386577</c:v>
                </c:pt>
                <c:pt idx="22975">
                  <c:v>43637.822911053241</c:v>
                </c:pt>
                <c:pt idx="22976">
                  <c:v>43637.833327719905</c:v>
                </c:pt>
                <c:pt idx="22977">
                  <c:v>43637.843744386577</c:v>
                </c:pt>
                <c:pt idx="22978">
                  <c:v>43637.854161053241</c:v>
                </c:pt>
                <c:pt idx="22979">
                  <c:v>43637.864577719905</c:v>
                </c:pt>
                <c:pt idx="22980">
                  <c:v>43637.874994386577</c:v>
                </c:pt>
                <c:pt idx="22981">
                  <c:v>43637.885411053241</c:v>
                </c:pt>
                <c:pt idx="22982">
                  <c:v>43637.895827719905</c:v>
                </c:pt>
                <c:pt idx="22983">
                  <c:v>43637.906244386577</c:v>
                </c:pt>
                <c:pt idx="22984">
                  <c:v>43637.916661053241</c:v>
                </c:pt>
                <c:pt idx="22985">
                  <c:v>43637.927077719905</c:v>
                </c:pt>
                <c:pt idx="22986">
                  <c:v>43637.937494386577</c:v>
                </c:pt>
                <c:pt idx="22987">
                  <c:v>43637.947911053241</c:v>
                </c:pt>
                <c:pt idx="22988">
                  <c:v>43637.958327719905</c:v>
                </c:pt>
                <c:pt idx="22989">
                  <c:v>43637.968744386577</c:v>
                </c:pt>
                <c:pt idx="22990">
                  <c:v>43637.979161053241</c:v>
                </c:pt>
                <c:pt idx="22991">
                  <c:v>43637.989577719905</c:v>
                </c:pt>
                <c:pt idx="22992">
                  <c:v>43637.999994386577</c:v>
                </c:pt>
                <c:pt idx="22993">
                  <c:v>43638.010411053241</c:v>
                </c:pt>
                <c:pt idx="22994">
                  <c:v>43638.020827719905</c:v>
                </c:pt>
                <c:pt idx="22995">
                  <c:v>43638.031244386577</c:v>
                </c:pt>
                <c:pt idx="22996">
                  <c:v>43638.041661053241</c:v>
                </c:pt>
                <c:pt idx="22997">
                  <c:v>43638.052077719905</c:v>
                </c:pt>
                <c:pt idx="22998">
                  <c:v>43638.062494386577</c:v>
                </c:pt>
                <c:pt idx="22999">
                  <c:v>43638.072911053241</c:v>
                </c:pt>
                <c:pt idx="23000">
                  <c:v>43638.083327719905</c:v>
                </c:pt>
                <c:pt idx="23001">
                  <c:v>43638.093744386577</c:v>
                </c:pt>
                <c:pt idx="23002">
                  <c:v>43638.104161053241</c:v>
                </c:pt>
                <c:pt idx="23003">
                  <c:v>43638.114577719905</c:v>
                </c:pt>
                <c:pt idx="23004">
                  <c:v>43638.124994386577</c:v>
                </c:pt>
                <c:pt idx="23005">
                  <c:v>43638.135411053241</c:v>
                </c:pt>
                <c:pt idx="23006">
                  <c:v>43638.145827719905</c:v>
                </c:pt>
                <c:pt idx="23007">
                  <c:v>43638.156244386577</c:v>
                </c:pt>
                <c:pt idx="23008">
                  <c:v>43638.166661053241</c:v>
                </c:pt>
                <c:pt idx="23009">
                  <c:v>43638.177077719905</c:v>
                </c:pt>
                <c:pt idx="23010">
                  <c:v>43638.187494386577</c:v>
                </c:pt>
                <c:pt idx="23011">
                  <c:v>43638.197911053241</c:v>
                </c:pt>
                <c:pt idx="23012">
                  <c:v>43638.208327719905</c:v>
                </c:pt>
                <c:pt idx="23013">
                  <c:v>43638.218744386577</c:v>
                </c:pt>
                <c:pt idx="23014">
                  <c:v>43638.229161053241</c:v>
                </c:pt>
                <c:pt idx="23015">
                  <c:v>43638.239577719905</c:v>
                </c:pt>
                <c:pt idx="23016">
                  <c:v>43638.249994386577</c:v>
                </c:pt>
                <c:pt idx="23017">
                  <c:v>43638.260411053241</c:v>
                </c:pt>
                <c:pt idx="23018">
                  <c:v>43638.270827719905</c:v>
                </c:pt>
                <c:pt idx="23019">
                  <c:v>43638.281244386577</c:v>
                </c:pt>
                <c:pt idx="23020">
                  <c:v>43638.291661053241</c:v>
                </c:pt>
                <c:pt idx="23021">
                  <c:v>43638.302077719905</c:v>
                </c:pt>
                <c:pt idx="23022">
                  <c:v>43638.312494386577</c:v>
                </c:pt>
                <c:pt idx="23023">
                  <c:v>43638.322911053241</c:v>
                </c:pt>
                <c:pt idx="23024">
                  <c:v>43638.333327719905</c:v>
                </c:pt>
                <c:pt idx="23025">
                  <c:v>43638.343744386577</c:v>
                </c:pt>
                <c:pt idx="23026">
                  <c:v>43638.354161053241</c:v>
                </c:pt>
                <c:pt idx="23027">
                  <c:v>43638.364577719905</c:v>
                </c:pt>
                <c:pt idx="23028">
                  <c:v>43638.374994386577</c:v>
                </c:pt>
                <c:pt idx="23029">
                  <c:v>43638.385411053241</c:v>
                </c:pt>
                <c:pt idx="23030">
                  <c:v>43638.395827719905</c:v>
                </c:pt>
                <c:pt idx="23031">
                  <c:v>43638.406244386577</c:v>
                </c:pt>
                <c:pt idx="23032">
                  <c:v>43638.416661053241</c:v>
                </c:pt>
                <c:pt idx="23033">
                  <c:v>43638.427077719905</c:v>
                </c:pt>
                <c:pt idx="23034">
                  <c:v>43638.437494386577</c:v>
                </c:pt>
                <c:pt idx="23035">
                  <c:v>43638.447911053241</c:v>
                </c:pt>
                <c:pt idx="23036">
                  <c:v>43638.458327719905</c:v>
                </c:pt>
                <c:pt idx="23037">
                  <c:v>43638.468744386577</c:v>
                </c:pt>
                <c:pt idx="23038">
                  <c:v>43638.479161053241</c:v>
                </c:pt>
                <c:pt idx="23039">
                  <c:v>43638.489577719905</c:v>
                </c:pt>
                <c:pt idx="23040">
                  <c:v>43638.499994386577</c:v>
                </c:pt>
                <c:pt idx="23041">
                  <c:v>43638.510411053241</c:v>
                </c:pt>
                <c:pt idx="23042">
                  <c:v>43638.520827719905</c:v>
                </c:pt>
                <c:pt idx="23043">
                  <c:v>43638.531244386577</c:v>
                </c:pt>
                <c:pt idx="23044">
                  <c:v>43638.541661053241</c:v>
                </c:pt>
                <c:pt idx="23045">
                  <c:v>43638.552077719905</c:v>
                </c:pt>
                <c:pt idx="23046">
                  <c:v>43638.562494386577</c:v>
                </c:pt>
                <c:pt idx="23047">
                  <c:v>43638.572911053241</c:v>
                </c:pt>
                <c:pt idx="23048">
                  <c:v>43638.583327719905</c:v>
                </c:pt>
                <c:pt idx="23049">
                  <c:v>43638.593744386577</c:v>
                </c:pt>
                <c:pt idx="23050">
                  <c:v>43638.604161053241</c:v>
                </c:pt>
                <c:pt idx="23051">
                  <c:v>43638.614577719905</c:v>
                </c:pt>
                <c:pt idx="23052">
                  <c:v>43638.624994386577</c:v>
                </c:pt>
                <c:pt idx="23053">
                  <c:v>43638.635411053241</c:v>
                </c:pt>
                <c:pt idx="23054">
                  <c:v>43638.645827719905</c:v>
                </c:pt>
                <c:pt idx="23055">
                  <c:v>43638.656244386577</c:v>
                </c:pt>
                <c:pt idx="23056">
                  <c:v>43638.666661053241</c:v>
                </c:pt>
                <c:pt idx="23057">
                  <c:v>43638.677077719905</c:v>
                </c:pt>
                <c:pt idx="23058">
                  <c:v>43638.687494386577</c:v>
                </c:pt>
                <c:pt idx="23059">
                  <c:v>43638.697911053241</c:v>
                </c:pt>
                <c:pt idx="23060">
                  <c:v>43638.708327719905</c:v>
                </c:pt>
                <c:pt idx="23061">
                  <c:v>43638.718744386577</c:v>
                </c:pt>
                <c:pt idx="23062">
                  <c:v>43638.729161053241</c:v>
                </c:pt>
                <c:pt idx="23063">
                  <c:v>43638.739577719905</c:v>
                </c:pt>
                <c:pt idx="23064">
                  <c:v>43638.749994386577</c:v>
                </c:pt>
                <c:pt idx="23065">
                  <c:v>43638.760411053241</c:v>
                </c:pt>
                <c:pt idx="23066">
                  <c:v>43638.770827719905</c:v>
                </c:pt>
                <c:pt idx="23067">
                  <c:v>43638.781244386577</c:v>
                </c:pt>
                <c:pt idx="23068">
                  <c:v>43638.791661053241</c:v>
                </c:pt>
                <c:pt idx="23069">
                  <c:v>43638.802077719905</c:v>
                </c:pt>
                <c:pt idx="23070">
                  <c:v>43638.812494386577</c:v>
                </c:pt>
                <c:pt idx="23071">
                  <c:v>43638.822911053241</c:v>
                </c:pt>
                <c:pt idx="23072">
                  <c:v>43638.833327719905</c:v>
                </c:pt>
                <c:pt idx="23073">
                  <c:v>43638.843744386577</c:v>
                </c:pt>
                <c:pt idx="23074">
                  <c:v>43638.854161053241</c:v>
                </c:pt>
                <c:pt idx="23075">
                  <c:v>43638.864577719905</c:v>
                </c:pt>
                <c:pt idx="23076">
                  <c:v>43638.874994386577</c:v>
                </c:pt>
                <c:pt idx="23077">
                  <c:v>43638.885411053241</c:v>
                </c:pt>
                <c:pt idx="23078">
                  <c:v>43638.895827719905</c:v>
                </c:pt>
                <c:pt idx="23079">
                  <c:v>43638.906244386577</c:v>
                </c:pt>
                <c:pt idx="23080">
                  <c:v>43638.916661053241</c:v>
                </c:pt>
                <c:pt idx="23081">
                  <c:v>43638.927077719905</c:v>
                </c:pt>
                <c:pt idx="23082">
                  <c:v>43638.937494386577</c:v>
                </c:pt>
                <c:pt idx="23083">
                  <c:v>43638.947911053241</c:v>
                </c:pt>
                <c:pt idx="23084">
                  <c:v>43638.958327719905</c:v>
                </c:pt>
                <c:pt idx="23085">
                  <c:v>43638.968744386577</c:v>
                </c:pt>
                <c:pt idx="23086">
                  <c:v>43638.979161053241</c:v>
                </c:pt>
                <c:pt idx="23087">
                  <c:v>43638.989577719905</c:v>
                </c:pt>
                <c:pt idx="23088">
                  <c:v>43638.999994386577</c:v>
                </c:pt>
                <c:pt idx="23089">
                  <c:v>43639.010411053241</c:v>
                </c:pt>
                <c:pt idx="23090">
                  <c:v>43639.020827719905</c:v>
                </c:pt>
                <c:pt idx="23091">
                  <c:v>43639.031244386577</c:v>
                </c:pt>
                <c:pt idx="23092">
                  <c:v>43639.041661053241</c:v>
                </c:pt>
                <c:pt idx="23093">
                  <c:v>43639.052077719905</c:v>
                </c:pt>
                <c:pt idx="23094">
                  <c:v>43639.062494386577</c:v>
                </c:pt>
                <c:pt idx="23095">
                  <c:v>43639.072911053241</c:v>
                </c:pt>
                <c:pt idx="23096">
                  <c:v>43639.083327719905</c:v>
                </c:pt>
                <c:pt idx="23097">
                  <c:v>43639.093744386577</c:v>
                </c:pt>
                <c:pt idx="23098">
                  <c:v>43639.104161053241</c:v>
                </c:pt>
                <c:pt idx="23099">
                  <c:v>43639.114577719905</c:v>
                </c:pt>
                <c:pt idx="23100">
                  <c:v>43639.124994386577</c:v>
                </c:pt>
                <c:pt idx="23101">
                  <c:v>43639.135411053241</c:v>
                </c:pt>
                <c:pt idx="23102">
                  <c:v>43639.145827719905</c:v>
                </c:pt>
                <c:pt idx="23103">
                  <c:v>43639.156244386577</c:v>
                </c:pt>
                <c:pt idx="23104">
                  <c:v>43639.166661053241</c:v>
                </c:pt>
                <c:pt idx="23105">
                  <c:v>43639.177077719905</c:v>
                </c:pt>
                <c:pt idx="23106">
                  <c:v>43639.187494386577</c:v>
                </c:pt>
                <c:pt idx="23107">
                  <c:v>43639.197911053241</c:v>
                </c:pt>
                <c:pt idx="23108">
                  <c:v>43639.208327719905</c:v>
                </c:pt>
                <c:pt idx="23109">
                  <c:v>43639.218744386577</c:v>
                </c:pt>
                <c:pt idx="23110">
                  <c:v>43639.229161053241</c:v>
                </c:pt>
                <c:pt idx="23111">
                  <c:v>43639.239577719905</c:v>
                </c:pt>
                <c:pt idx="23112">
                  <c:v>43639.249994386577</c:v>
                </c:pt>
                <c:pt idx="23113">
                  <c:v>43639.260411053241</c:v>
                </c:pt>
                <c:pt idx="23114">
                  <c:v>43639.270827719905</c:v>
                </c:pt>
                <c:pt idx="23115">
                  <c:v>43639.281244386577</c:v>
                </c:pt>
                <c:pt idx="23116">
                  <c:v>43639.291661053241</c:v>
                </c:pt>
                <c:pt idx="23117">
                  <c:v>43639.302077719905</c:v>
                </c:pt>
                <c:pt idx="23118">
                  <c:v>43639.312494386577</c:v>
                </c:pt>
                <c:pt idx="23119">
                  <c:v>43639.322911053241</c:v>
                </c:pt>
                <c:pt idx="23120">
                  <c:v>43639.333327719905</c:v>
                </c:pt>
                <c:pt idx="23121">
                  <c:v>43639.343744386577</c:v>
                </c:pt>
                <c:pt idx="23122">
                  <c:v>43639.354161053241</c:v>
                </c:pt>
                <c:pt idx="23123">
                  <c:v>43639.364577719905</c:v>
                </c:pt>
                <c:pt idx="23124">
                  <c:v>43639.374994386577</c:v>
                </c:pt>
                <c:pt idx="23125">
                  <c:v>43639.385411053241</c:v>
                </c:pt>
                <c:pt idx="23126">
                  <c:v>43639.395827719905</c:v>
                </c:pt>
                <c:pt idx="23127">
                  <c:v>43639.406244386577</c:v>
                </c:pt>
                <c:pt idx="23128">
                  <c:v>43639.416661053241</c:v>
                </c:pt>
                <c:pt idx="23129">
                  <c:v>43639.427077719905</c:v>
                </c:pt>
                <c:pt idx="23130">
                  <c:v>43639.437494386577</c:v>
                </c:pt>
                <c:pt idx="23131">
                  <c:v>43639.447911053241</c:v>
                </c:pt>
                <c:pt idx="23132">
                  <c:v>43639.458327719905</c:v>
                </c:pt>
                <c:pt idx="23133">
                  <c:v>43639.468744386577</c:v>
                </c:pt>
                <c:pt idx="23134">
                  <c:v>43639.479161053241</c:v>
                </c:pt>
                <c:pt idx="23135">
                  <c:v>43639.489577719905</c:v>
                </c:pt>
                <c:pt idx="23136">
                  <c:v>43639.499994386577</c:v>
                </c:pt>
                <c:pt idx="23137">
                  <c:v>43639.510411053241</c:v>
                </c:pt>
                <c:pt idx="23138">
                  <c:v>43639.520827719905</c:v>
                </c:pt>
                <c:pt idx="23139">
                  <c:v>43639.531244386577</c:v>
                </c:pt>
                <c:pt idx="23140">
                  <c:v>43639.541661053241</c:v>
                </c:pt>
                <c:pt idx="23141">
                  <c:v>43639.552077719905</c:v>
                </c:pt>
                <c:pt idx="23142">
                  <c:v>43639.562494386577</c:v>
                </c:pt>
                <c:pt idx="23143">
                  <c:v>43639.572911053241</c:v>
                </c:pt>
                <c:pt idx="23144">
                  <c:v>43639.583327719905</c:v>
                </c:pt>
                <c:pt idx="23145">
                  <c:v>43639.593744386577</c:v>
                </c:pt>
                <c:pt idx="23146">
                  <c:v>43639.604161053241</c:v>
                </c:pt>
                <c:pt idx="23147">
                  <c:v>43639.614577719905</c:v>
                </c:pt>
                <c:pt idx="23148">
                  <c:v>43639.624994386577</c:v>
                </c:pt>
                <c:pt idx="23149">
                  <c:v>43639.635411053241</c:v>
                </c:pt>
                <c:pt idx="23150">
                  <c:v>43639.645827719905</c:v>
                </c:pt>
                <c:pt idx="23151">
                  <c:v>43639.656244386577</c:v>
                </c:pt>
                <c:pt idx="23152">
                  <c:v>43639.666661053241</c:v>
                </c:pt>
                <c:pt idx="23153">
                  <c:v>43639.677077719905</c:v>
                </c:pt>
                <c:pt idx="23154">
                  <c:v>43639.687494386577</c:v>
                </c:pt>
                <c:pt idx="23155">
                  <c:v>43639.697911053241</c:v>
                </c:pt>
                <c:pt idx="23156">
                  <c:v>43639.708327719905</c:v>
                </c:pt>
                <c:pt idx="23157">
                  <c:v>43639.718744386577</c:v>
                </c:pt>
                <c:pt idx="23158">
                  <c:v>43639.729161053241</c:v>
                </c:pt>
                <c:pt idx="23159">
                  <c:v>43639.739577719905</c:v>
                </c:pt>
                <c:pt idx="23160">
                  <c:v>43639.749994386577</c:v>
                </c:pt>
                <c:pt idx="23161">
                  <c:v>43639.760411053241</c:v>
                </c:pt>
                <c:pt idx="23162">
                  <c:v>43639.770827719905</c:v>
                </c:pt>
                <c:pt idx="23163">
                  <c:v>43639.781244386577</c:v>
                </c:pt>
                <c:pt idx="23164">
                  <c:v>43639.791661053241</c:v>
                </c:pt>
                <c:pt idx="23165">
                  <c:v>43639.802077719905</c:v>
                </c:pt>
                <c:pt idx="23166">
                  <c:v>43639.812494386577</c:v>
                </c:pt>
                <c:pt idx="23167">
                  <c:v>43639.822911053241</c:v>
                </c:pt>
                <c:pt idx="23168">
                  <c:v>43639.833327719905</c:v>
                </c:pt>
                <c:pt idx="23169">
                  <c:v>43639.843744386577</c:v>
                </c:pt>
                <c:pt idx="23170">
                  <c:v>43639.854161053241</c:v>
                </c:pt>
                <c:pt idx="23171">
                  <c:v>43639.864577719905</c:v>
                </c:pt>
                <c:pt idx="23172">
                  <c:v>43639.874994386577</c:v>
                </c:pt>
                <c:pt idx="23173">
                  <c:v>43639.885411053241</c:v>
                </c:pt>
                <c:pt idx="23174">
                  <c:v>43639.895827719905</c:v>
                </c:pt>
                <c:pt idx="23175">
                  <c:v>43639.906244386577</c:v>
                </c:pt>
                <c:pt idx="23176">
                  <c:v>43639.916661053241</c:v>
                </c:pt>
                <c:pt idx="23177">
                  <c:v>43639.927077719905</c:v>
                </c:pt>
                <c:pt idx="23178">
                  <c:v>43639.937494386577</c:v>
                </c:pt>
                <c:pt idx="23179">
                  <c:v>43639.947911053241</c:v>
                </c:pt>
                <c:pt idx="23180">
                  <c:v>43639.958327719905</c:v>
                </c:pt>
                <c:pt idx="23181">
                  <c:v>43639.968744386577</c:v>
                </c:pt>
                <c:pt idx="23182">
                  <c:v>43639.979161053241</c:v>
                </c:pt>
                <c:pt idx="23183">
                  <c:v>43639.989577719905</c:v>
                </c:pt>
                <c:pt idx="23184">
                  <c:v>43639.999994386577</c:v>
                </c:pt>
                <c:pt idx="23185">
                  <c:v>43640.010411053241</c:v>
                </c:pt>
                <c:pt idx="23186">
                  <c:v>43640.020827719905</c:v>
                </c:pt>
                <c:pt idx="23187">
                  <c:v>43640.031244386577</c:v>
                </c:pt>
                <c:pt idx="23188">
                  <c:v>43640.041661053241</c:v>
                </c:pt>
                <c:pt idx="23189">
                  <c:v>43640.052077719905</c:v>
                </c:pt>
                <c:pt idx="23190">
                  <c:v>43640.062494386577</c:v>
                </c:pt>
                <c:pt idx="23191">
                  <c:v>43640.072911053241</c:v>
                </c:pt>
                <c:pt idx="23192">
                  <c:v>43640.083327719905</c:v>
                </c:pt>
                <c:pt idx="23193">
                  <c:v>43640.093744386577</c:v>
                </c:pt>
                <c:pt idx="23194">
                  <c:v>43640.104161053241</c:v>
                </c:pt>
                <c:pt idx="23195">
                  <c:v>43640.114577719905</c:v>
                </c:pt>
                <c:pt idx="23196">
                  <c:v>43640.124994386577</c:v>
                </c:pt>
                <c:pt idx="23197">
                  <c:v>43640.135411053241</c:v>
                </c:pt>
                <c:pt idx="23198">
                  <c:v>43640.145827719905</c:v>
                </c:pt>
                <c:pt idx="23199">
                  <c:v>43640.156244386577</c:v>
                </c:pt>
                <c:pt idx="23200">
                  <c:v>43640.166661053241</c:v>
                </c:pt>
                <c:pt idx="23201">
                  <c:v>43640.177077719905</c:v>
                </c:pt>
                <c:pt idx="23202">
                  <c:v>43640.187494386577</c:v>
                </c:pt>
                <c:pt idx="23203">
                  <c:v>43640.197911053241</c:v>
                </c:pt>
                <c:pt idx="23204">
                  <c:v>43640.208327719905</c:v>
                </c:pt>
                <c:pt idx="23205">
                  <c:v>43640.218744386577</c:v>
                </c:pt>
                <c:pt idx="23206">
                  <c:v>43640.229161053241</c:v>
                </c:pt>
                <c:pt idx="23207">
                  <c:v>43640.239577719905</c:v>
                </c:pt>
                <c:pt idx="23208">
                  <c:v>43640.249994386577</c:v>
                </c:pt>
                <c:pt idx="23209">
                  <c:v>43640.260411053241</c:v>
                </c:pt>
                <c:pt idx="23210">
                  <c:v>43640.270827719905</c:v>
                </c:pt>
                <c:pt idx="23211">
                  <c:v>43640.281244386577</c:v>
                </c:pt>
                <c:pt idx="23212">
                  <c:v>43640.291661053241</c:v>
                </c:pt>
                <c:pt idx="23213">
                  <c:v>43640.302077719905</c:v>
                </c:pt>
                <c:pt idx="23214">
                  <c:v>43640.312494386577</c:v>
                </c:pt>
                <c:pt idx="23215">
                  <c:v>43640.322911053241</c:v>
                </c:pt>
                <c:pt idx="23216">
                  <c:v>43640.333327719905</c:v>
                </c:pt>
                <c:pt idx="23217">
                  <c:v>43640.343744386577</c:v>
                </c:pt>
                <c:pt idx="23218">
                  <c:v>43640.354161053241</c:v>
                </c:pt>
                <c:pt idx="23219">
                  <c:v>43640.364577719905</c:v>
                </c:pt>
                <c:pt idx="23220">
                  <c:v>43640.374994386577</c:v>
                </c:pt>
                <c:pt idx="23221">
                  <c:v>43640.385411053241</c:v>
                </c:pt>
                <c:pt idx="23222">
                  <c:v>43640.395827719905</c:v>
                </c:pt>
                <c:pt idx="23223">
                  <c:v>43640.406244386577</c:v>
                </c:pt>
                <c:pt idx="23224">
                  <c:v>43640.416661053241</c:v>
                </c:pt>
                <c:pt idx="23225">
                  <c:v>43640.427077719905</c:v>
                </c:pt>
                <c:pt idx="23226">
                  <c:v>43640.437494386577</c:v>
                </c:pt>
                <c:pt idx="23227">
                  <c:v>43640.447911053241</c:v>
                </c:pt>
                <c:pt idx="23228">
                  <c:v>43640.458327719905</c:v>
                </c:pt>
                <c:pt idx="23229">
                  <c:v>43640.468744386577</c:v>
                </c:pt>
                <c:pt idx="23230">
                  <c:v>43640.479161053241</c:v>
                </c:pt>
                <c:pt idx="23231">
                  <c:v>43640.489577719905</c:v>
                </c:pt>
                <c:pt idx="23232">
                  <c:v>43640.499994386577</c:v>
                </c:pt>
                <c:pt idx="23233">
                  <c:v>43640.510411053241</c:v>
                </c:pt>
                <c:pt idx="23234">
                  <c:v>43640.520827719905</c:v>
                </c:pt>
                <c:pt idx="23235">
                  <c:v>43640.531244386577</c:v>
                </c:pt>
                <c:pt idx="23236">
                  <c:v>43640.541661053241</c:v>
                </c:pt>
                <c:pt idx="23237">
                  <c:v>43640.552077719905</c:v>
                </c:pt>
                <c:pt idx="23238">
                  <c:v>43640.562494386577</c:v>
                </c:pt>
                <c:pt idx="23239">
                  <c:v>43640.572911053241</c:v>
                </c:pt>
                <c:pt idx="23240">
                  <c:v>43640.583327719905</c:v>
                </c:pt>
                <c:pt idx="23241">
                  <c:v>43640.593744386577</c:v>
                </c:pt>
                <c:pt idx="23242">
                  <c:v>43640.604161053241</c:v>
                </c:pt>
                <c:pt idx="23243">
                  <c:v>43640.614577719905</c:v>
                </c:pt>
                <c:pt idx="23244">
                  <c:v>43640.624994386577</c:v>
                </c:pt>
                <c:pt idx="23245">
                  <c:v>43640.635411053241</c:v>
                </c:pt>
                <c:pt idx="23246">
                  <c:v>43640.645827719905</c:v>
                </c:pt>
                <c:pt idx="23247">
                  <c:v>43640.656244386577</c:v>
                </c:pt>
                <c:pt idx="23248">
                  <c:v>43640.666661053241</c:v>
                </c:pt>
                <c:pt idx="23249">
                  <c:v>43640.677077719905</c:v>
                </c:pt>
                <c:pt idx="23250">
                  <c:v>43640.687494386577</c:v>
                </c:pt>
                <c:pt idx="23251">
                  <c:v>43640.697911053241</c:v>
                </c:pt>
                <c:pt idx="23252">
                  <c:v>43640.708327719905</c:v>
                </c:pt>
                <c:pt idx="23253">
                  <c:v>43640.718744386577</c:v>
                </c:pt>
                <c:pt idx="23254">
                  <c:v>43640.729161053241</c:v>
                </c:pt>
                <c:pt idx="23255">
                  <c:v>43640.739577719905</c:v>
                </c:pt>
                <c:pt idx="23256">
                  <c:v>43640.749994386577</c:v>
                </c:pt>
                <c:pt idx="23257">
                  <c:v>43640.760411053241</c:v>
                </c:pt>
                <c:pt idx="23258">
                  <c:v>43640.770827719905</c:v>
                </c:pt>
                <c:pt idx="23259">
                  <c:v>43640.781244386577</c:v>
                </c:pt>
                <c:pt idx="23260">
                  <c:v>43640.791661053241</c:v>
                </c:pt>
                <c:pt idx="23261">
                  <c:v>43640.802077719905</c:v>
                </c:pt>
                <c:pt idx="23262">
                  <c:v>43640.812494386577</c:v>
                </c:pt>
                <c:pt idx="23263">
                  <c:v>43640.822911053241</c:v>
                </c:pt>
                <c:pt idx="23264">
                  <c:v>43640.833327719905</c:v>
                </c:pt>
                <c:pt idx="23265">
                  <c:v>43640.843744386577</c:v>
                </c:pt>
                <c:pt idx="23266">
                  <c:v>43640.854161053241</c:v>
                </c:pt>
                <c:pt idx="23267">
                  <c:v>43640.864577719905</c:v>
                </c:pt>
                <c:pt idx="23268">
                  <c:v>43640.874994386577</c:v>
                </c:pt>
                <c:pt idx="23269">
                  <c:v>43640.885411053241</c:v>
                </c:pt>
                <c:pt idx="23270">
                  <c:v>43640.895827719905</c:v>
                </c:pt>
                <c:pt idx="23271">
                  <c:v>43640.906244386577</c:v>
                </c:pt>
                <c:pt idx="23272">
                  <c:v>43640.916661053241</c:v>
                </c:pt>
                <c:pt idx="23273">
                  <c:v>43640.927077719905</c:v>
                </c:pt>
                <c:pt idx="23274">
                  <c:v>43640.937494386577</c:v>
                </c:pt>
                <c:pt idx="23275">
                  <c:v>43640.947911053241</c:v>
                </c:pt>
                <c:pt idx="23276">
                  <c:v>43640.958327719905</c:v>
                </c:pt>
                <c:pt idx="23277">
                  <c:v>43640.968744386577</c:v>
                </c:pt>
                <c:pt idx="23278">
                  <c:v>43640.979161053241</c:v>
                </c:pt>
                <c:pt idx="23279">
                  <c:v>43640.989577719905</c:v>
                </c:pt>
                <c:pt idx="23280">
                  <c:v>43640.999994386577</c:v>
                </c:pt>
                <c:pt idx="23281">
                  <c:v>43641.010411053241</c:v>
                </c:pt>
                <c:pt idx="23282">
                  <c:v>43641.020827719905</c:v>
                </c:pt>
                <c:pt idx="23283">
                  <c:v>43641.031244386577</c:v>
                </c:pt>
                <c:pt idx="23284">
                  <c:v>43641.041661053241</c:v>
                </c:pt>
                <c:pt idx="23285">
                  <c:v>43641.052077719905</c:v>
                </c:pt>
                <c:pt idx="23286">
                  <c:v>43641.062494386577</c:v>
                </c:pt>
                <c:pt idx="23287">
                  <c:v>43641.072911053241</c:v>
                </c:pt>
                <c:pt idx="23288">
                  <c:v>43641.083327719905</c:v>
                </c:pt>
                <c:pt idx="23289">
                  <c:v>43641.093744386577</c:v>
                </c:pt>
                <c:pt idx="23290">
                  <c:v>43641.104161053241</c:v>
                </c:pt>
                <c:pt idx="23291">
                  <c:v>43641.114577719905</c:v>
                </c:pt>
                <c:pt idx="23292">
                  <c:v>43641.124994386577</c:v>
                </c:pt>
                <c:pt idx="23293">
                  <c:v>43641.135411053241</c:v>
                </c:pt>
                <c:pt idx="23294">
                  <c:v>43641.145827719905</c:v>
                </c:pt>
                <c:pt idx="23295">
                  <c:v>43641.156244386577</c:v>
                </c:pt>
                <c:pt idx="23296">
                  <c:v>43641.166661053241</c:v>
                </c:pt>
                <c:pt idx="23297">
                  <c:v>43641.177077719905</c:v>
                </c:pt>
                <c:pt idx="23298">
                  <c:v>43641.187494386577</c:v>
                </c:pt>
                <c:pt idx="23299">
                  <c:v>43641.197911053241</c:v>
                </c:pt>
                <c:pt idx="23300">
                  <c:v>43641.208327719905</c:v>
                </c:pt>
                <c:pt idx="23301">
                  <c:v>43641.218744386577</c:v>
                </c:pt>
                <c:pt idx="23302">
                  <c:v>43641.229161053241</c:v>
                </c:pt>
                <c:pt idx="23303">
                  <c:v>43641.239577719905</c:v>
                </c:pt>
                <c:pt idx="23304">
                  <c:v>43641.249994386577</c:v>
                </c:pt>
                <c:pt idx="23305">
                  <c:v>43641.260411053241</c:v>
                </c:pt>
                <c:pt idx="23306">
                  <c:v>43641.270827719905</c:v>
                </c:pt>
                <c:pt idx="23307">
                  <c:v>43641.281244386577</c:v>
                </c:pt>
                <c:pt idx="23308">
                  <c:v>43641.291661053241</c:v>
                </c:pt>
                <c:pt idx="23309">
                  <c:v>43641.302077719905</c:v>
                </c:pt>
                <c:pt idx="23310">
                  <c:v>43641.312494386577</c:v>
                </c:pt>
                <c:pt idx="23311">
                  <c:v>43641.322911053241</c:v>
                </c:pt>
                <c:pt idx="23312">
                  <c:v>43641.333327719905</c:v>
                </c:pt>
                <c:pt idx="23313">
                  <c:v>43641.343744386577</c:v>
                </c:pt>
                <c:pt idx="23314">
                  <c:v>43641.354161053241</c:v>
                </c:pt>
                <c:pt idx="23315">
                  <c:v>43641.364577719905</c:v>
                </c:pt>
                <c:pt idx="23316">
                  <c:v>43641.374994386577</c:v>
                </c:pt>
                <c:pt idx="23317">
                  <c:v>43641.385411053241</c:v>
                </c:pt>
                <c:pt idx="23318">
                  <c:v>43641.395827719905</c:v>
                </c:pt>
                <c:pt idx="23319">
                  <c:v>43641.406244386577</c:v>
                </c:pt>
                <c:pt idx="23320">
                  <c:v>43641.416661053241</c:v>
                </c:pt>
                <c:pt idx="23321">
                  <c:v>43641.427077719905</c:v>
                </c:pt>
                <c:pt idx="23322">
                  <c:v>43641.437494386577</c:v>
                </c:pt>
                <c:pt idx="23323">
                  <c:v>43641.447911053241</c:v>
                </c:pt>
                <c:pt idx="23324">
                  <c:v>43641.458327719905</c:v>
                </c:pt>
                <c:pt idx="23325">
                  <c:v>43641.468744386577</c:v>
                </c:pt>
                <c:pt idx="23326">
                  <c:v>43641.479161053241</c:v>
                </c:pt>
                <c:pt idx="23327">
                  <c:v>43641.489577719905</c:v>
                </c:pt>
                <c:pt idx="23328">
                  <c:v>43641.499994386577</c:v>
                </c:pt>
                <c:pt idx="23329">
                  <c:v>43641.510411053241</c:v>
                </c:pt>
                <c:pt idx="23330">
                  <c:v>43641.520827719905</c:v>
                </c:pt>
                <c:pt idx="23331">
                  <c:v>43641.531244386577</c:v>
                </c:pt>
                <c:pt idx="23332">
                  <c:v>43641.541661053241</c:v>
                </c:pt>
                <c:pt idx="23333">
                  <c:v>43641.552077719905</c:v>
                </c:pt>
                <c:pt idx="23334">
                  <c:v>43641.562494386577</c:v>
                </c:pt>
                <c:pt idx="23335">
                  <c:v>43641.572911053241</c:v>
                </c:pt>
                <c:pt idx="23336">
                  <c:v>43641.583327719905</c:v>
                </c:pt>
                <c:pt idx="23337">
                  <c:v>43641.593744386577</c:v>
                </c:pt>
                <c:pt idx="23338">
                  <c:v>43641.604161053241</c:v>
                </c:pt>
                <c:pt idx="23339">
                  <c:v>43641.614577719905</c:v>
                </c:pt>
                <c:pt idx="23340">
                  <c:v>43641.624994386577</c:v>
                </c:pt>
                <c:pt idx="23341">
                  <c:v>43641.635411053241</c:v>
                </c:pt>
                <c:pt idx="23342">
                  <c:v>43641.645827719905</c:v>
                </c:pt>
                <c:pt idx="23343">
                  <c:v>43641.656244386577</c:v>
                </c:pt>
                <c:pt idx="23344">
                  <c:v>43641.666661053241</c:v>
                </c:pt>
                <c:pt idx="23345">
                  <c:v>43641.677077719905</c:v>
                </c:pt>
                <c:pt idx="23346">
                  <c:v>43641.687494386577</c:v>
                </c:pt>
                <c:pt idx="23347">
                  <c:v>43641.697911053241</c:v>
                </c:pt>
                <c:pt idx="23348">
                  <c:v>43641.708327719905</c:v>
                </c:pt>
                <c:pt idx="23349">
                  <c:v>43641.718744386577</c:v>
                </c:pt>
                <c:pt idx="23350">
                  <c:v>43641.729161053241</c:v>
                </c:pt>
                <c:pt idx="23351">
                  <c:v>43641.739577719905</c:v>
                </c:pt>
                <c:pt idx="23352">
                  <c:v>43641.749994386577</c:v>
                </c:pt>
                <c:pt idx="23353">
                  <c:v>43641.760411053241</c:v>
                </c:pt>
                <c:pt idx="23354">
                  <c:v>43641.770827719905</c:v>
                </c:pt>
                <c:pt idx="23355">
                  <c:v>43641.781244386577</c:v>
                </c:pt>
                <c:pt idx="23356">
                  <c:v>43641.791661053241</c:v>
                </c:pt>
                <c:pt idx="23357">
                  <c:v>43641.802077719905</c:v>
                </c:pt>
                <c:pt idx="23358">
                  <c:v>43641.812494386577</c:v>
                </c:pt>
                <c:pt idx="23359">
                  <c:v>43641.822911053241</c:v>
                </c:pt>
                <c:pt idx="23360">
                  <c:v>43641.833327719905</c:v>
                </c:pt>
                <c:pt idx="23361">
                  <c:v>43641.843744386577</c:v>
                </c:pt>
                <c:pt idx="23362">
                  <c:v>43641.854161053241</c:v>
                </c:pt>
                <c:pt idx="23363">
                  <c:v>43641.864577719905</c:v>
                </c:pt>
                <c:pt idx="23364">
                  <c:v>43641.874994386577</c:v>
                </c:pt>
                <c:pt idx="23365">
                  <c:v>43641.885411053241</c:v>
                </c:pt>
                <c:pt idx="23366">
                  <c:v>43641.895827719905</c:v>
                </c:pt>
                <c:pt idx="23367">
                  <c:v>43641.906244386577</c:v>
                </c:pt>
                <c:pt idx="23368">
                  <c:v>43641.916661053241</c:v>
                </c:pt>
                <c:pt idx="23369">
                  <c:v>43641.927077719905</c:v>
                </c:pt>
                <c:pt idx="23370">
                  <c:v>43641.937494386577</c:v>
                </c:pt>
                <c:pt idx="23371">
                  <c:v>43641.947911053241</c:v>
                </c:pt>
                <c:pt idx="23372">
                  <c:v>43641.958327719905</c:v>
                </c:pt>
                <c:pt idx="23373">
                  <c:v>43641.968744386577</c:v>
                </c:pt>
                <c:pt idx="23374">
                  <c:v>43641.979161053241</c:v>
                </c:pt>
                <c:pt idx="23375">
                  <c:v>43641.989577719905</c:v>
                </c:pt>
                <c:pt idx="23376">
                  <c:v>43641.999994386577</c:v>
                </c:pt>
                <c:pt idx="23377">
                  <c:v>43642.010411053241</c:v>
                </c:pt>
                <c:pt idx="23378">
                  <c:v>43642.020827719905</c:v>
                </c:pt>
                <c:pt idx="23379">
                  <c:v>43642.031244386577</c:v>
                </c:pt>
                <c:pt idx="23380">
                  <c:v>43642.041661053241</c:v>
                </c:pt>
                <c:pt idx="23381">
                  <c:v>43642.052077719905</c:v>
                </c:pt>
                <c:pt idx="23382">
                  <c:v>43642.062494386577</c:v>
                </c:pt>
                <c:pt idx="23383">
                  <c:v>43642.072911053241</c:v>
                </c:pt>
                <c:pt idx="23384">
                  <c:v>43642.083327719905</c:v>
                </c:pt>
                <c:pt idx="23385">
                  <c:v>43642.093744386577</c:v>
                </c:pt>
                <c:pt idx="23386">
                  <c:v>43642.104161053241</c:v>
                </c:pt>
                <c:pt idx="23387">
                  <c:v>43642.114577719905</c:v>
                </c:pt>
                <c:pt idx="23388">
                  <c:v>43642.124994386577</c:v>
                </c:pt>
                <c:pt idx="23389">
                  <c:v>43642.135411053241</c:v>
                </c:pt>
                <c:pt idx="23390">
                  <c:v>43642.145827719905</c:v>
                </c:pt>
                <c:pt idx="23391">
                  <c:v>43642.156244386577</c:v>
                </c:pt>
                <c:pt idx="23392">
                  <c:v>43642.166661053241</c:v>
                </c:pt>
                <c:pt idx="23393">
                  <c:v>43642.177077719905</c:v>
                </c:pt>
                <c:pt idx="23394">
                  <c:v>43642.187494386577</c:v>
                </c:pt>
                <c:pt idx="23395">
                  <c:v>43642.197911053241</c:v>
                </c:pt>
                <c:pt idx="23396">
                  <c:v>43642.208327719905</c:v>
                </c:pt>
                <c:pt idx="23397">
                  <c:v>43642.218744386577</c:v>
                </c:pt>
                <c:pt idx="23398">
                  <c:v>43642.229161053241</c:v>
                </c:pt>
                <c:pt idx="23399">
                  <c:v>43642.239577719905</c:v>
                </c:pt>
                <c:pt idx="23400">
                  <c:v>43642.249994386577</c:v>
                </c:pt>
                <c:pt idx="23401">
                  <c:v>43642.260411053241</c:v>
                </c:pt>
                <c:pt idx="23402">
                  <c:v>43642.270827719905</c:v>
                </c:pt>
                <c:pt idx="23403">
                  <c:v>43642.281244386577</c:v>
                </c:pt>
                <c:pt idx="23404">
                  <c:v>43642.291661053241</c:v>
                </c:pt>
                <c:pt idx="23405">
                  <c:v>43642.302077719905</c:v>
                </c:pt>
                <c:pt idx="23406">
                  <c:v>43642.312494386577</c:v>
                </c:pt>
                <c:pt idx="23407">
                  <c:v>43642.322911053241</c:v>
                </c:pt>
                <c:pt idx="23408">
                  <c:v>43642.333327719905</c:v>
                </c:pt>
                <c:pt idx="23409">
                  <c:v>43642.343744386577</c:v>
                </c:pt>
                <c:pt idx="23410">
                  <c:v>43642.354161053241</c:v>
                </c:pt>
                <c:pt idx="23411">
                  <c:v>43642.364577719905</c:v>
                </c:pt>
                <c:pt idx="23412">
                  <c:v>43642.374994386577</c:v>
                </c:pt>
                <c:pt idx="23413">
                  <c:v>43642.385411053241</c:v>
                </c:pt>
                <c:pt idx="23414">
                  <c:v>43642.395827719905</c:v>
                </c:pt>
                <c:pt idx="23415">
                  <c:v>43642.406244386577</c:v>
                </c:pt>
                <c:pt idx="23416">
                  <c:v>43642.416661053241</c:v>
                </c:pt>
                <c:pt idx="23417">
                  <c:v>43642.427077719905</c:v>
                </c:pt>
                <c:pt idx="23418">
                  <c:v>43642.437494386577</c:v>
                </c:pt>
                <c:pt idx="23419">
                  <c:v>43642.447911053241</c:v>
                </c:pt>
                <c:pt idx="23420">
                  <c:v>43642.458327719905</c:v>
                </c:pt>
                <c:pt idx="23421">
                  <c:v>43642.468744386577</c:v>
                </c:pt>
                <c:pt idx="23422">
                  <c:v>43642.479161053241</c:v>
                </c:pt>
                <c:pt idx="23423">
                  <c:v>43642.489577719905</c:v>
                </c:pt>
                <c:pt idx="23424">
                  <c:v>43642.499994386577</c:v>
                </c:pt>
                <c:pt idx="23425">
                  <c:v>43642.510411053241</c:v>
                </c:pt>
                <c:pt idx="23426">
                  <c:v>43642.520827719905</c:v>
                </c:pt>
                <c:pt idx="23427">
                  <c:v>43642.531244386577</c:v>
                </c:pt>
                <c:pt idx="23428">
                  <c:v>43642.541661053241</c:v>
                </c:pt>
                <c:pt idx="23429">
                  <c:v>43642.552077719905</c:v>
                </c:pt>
                <c:pt idx="23430">
                  <c:v>43642.562494386577</c:v>
                </c:pt>
                <c:pt idx="23431">
                  <c:v>43642.572911053241</c:v>
                </c:pt>
                <c:pt idx="23432">
                  <c:v>43642.583327719905</c:v>
                </c:pt>
                <c:pt idx="23433">
                  <c:v>43642.593744386577</c:v>
                </c:pt>
                <c:pt idx="23434">
                  <c:v>43642.604161053241</c:v>
                </c:pt>
                <c:pt idx="23435">
                  <c:v>43642.614577719905</c:v>
                </c:pt>
                <c:pt idx="23436">
                  <c:v>43642.624994386577</c:v>
                </c:pt>
                <c:pt idx="23437">
                  <c:v>43642.635411053241</c:v>
                </c:pt>
                <c:pt idx="23438">
                  <c:v>43642.645827719905</c:v>
                </c:pt>
                <c:pt idx="23439">
                  <c:v>43642.656244386577</c:v>
                </c:pt>
                <c:pt idx="23440">
                  <c:v>43642.666661053241</c:v>
                </c:pt>
                <c:pt idx="23441">
                  <c:v>43642.677077719905</c:v>
                </c:pt>
                <c:pt idx="23442">
                  <c:v>43642.687494386577</c:v>
                </c:pt>
                <c:pt idx="23443">
                  <c:v>43642.697911053241</c:v>
                </c:pt>
                <c:pt idx="23444">
                  <c:v>43642.708327719905</c:v>
                </c:pt>
                <c:pt idx="23445">
                  <c:v>43642.718744386577</c:v>
                </c:pt>
                <c:pt idx="23446">
                  <c:v>43642.729161053241</c:v>
                </c:pt>
                <c:pt idx="23447">
                  <c:v>43642.739577719905</c:v>
                </c:pt>
                <c:pt idx="23448">
                  <c:v>43642.749994386577</c:v>
                </c:pt>
                <c:pt idx="23449">
                  <c:v>43642.760411053241</c:v>
                </c:pt>
                <c:pt idx="23450">
                  <c:v>43642.770827719905</c:v>
                </c:pt>
                <c:pt idx="23451">
                  <c:v>43642.781244386577</c:v>
                </c:pt>
                <c:pt idx="23452">
                  <c:v>43642.791661053241</c:v>
                </c:pt>
                <c:pt idx="23453">
                  <c:v>43642.802077719905</c:v>
                </c:pt>
                <c:pt idx="23454">
                  <c:v>43642.812494386577</c:v>
                </c:pt>
                <c:pt idx="23455">
                  <c:v>43642.822911053241</c:v>
                </c:pt>
                <c:pt idx="23456">
                  <c:v>43642.833327719905</c:v>
                </c:pt>
                <c:pt idx="23457">
                  <c:v>43642.843744386577</c:v>
                </c:pt>
                <c:pt idx="23458">
                  <c:v>43642.854161053241</c:v>
                </c:pt>
                <c:pt idx="23459">
                  <c:v>43642.864577719905</c:v>
                </c:pt>
                <c:pt idx="23460">
                  <c:v>43642.874994386577</c:v>
                </c:pt>
                <c:pt idx="23461">
                  <c:v>43642.885411053241</c:v>
                </c:pt>
                <c:pt idx="23462">
                  <c:v>43642.895827719905</c:v>
                </c:pt>
                <c:pt idx="23463">
                  <c:v>43642.906244386577</c:v>
                </c:pt>
                <c:pt idx="23464">
                  <c:v>43642.916661053241</c:v>
                </c:pt>
                <c:pt idx="23465">
                  <c:v>43642.927077719905</c:v>
                </c:pt>
                <c:pt idx="23466">
                  <c:v>43642.937494386577</c:v>
                </c:pt>
                <c:pt idx="23467">
                  <c:v>43642.947911053241</c:v>
                </c:pt>
                <c:pt idx="23468">
                  <c:v>43642.958327719905</c:v>
                </c:pt>
                <c:pt idx="23469">
                  <c:v>43642.968744386577</c:v>
                </c:pt>
                <c:pt idx="23470">
                  <c:v>43642.979161053241</c:v>
                </c:pt>
                <c:pt idx="23471">
                  <c:v>43642.989577719905</c:v>
                </c:pt>
                <c:pt idx="23472">
                  <c:v>43642.999994386577</c:v>
                </c:pt>
                <c:pt idx="23473">
                  <c:v>43643.010411053241</c:v>
                </c:pt>
                <c:pt idx="23474">
                  <c:v>43643.020827719905</c:v>
                </c:pt>
                <c:pt idx="23475">
                  <c:v>43643.031244386577</c:v>
                </c:pt>
                <c:pt idx="23476">
                  <c:v>43643.041661053241</c:v>
                </c:pt>
                <c:pt idx="23477">
                  <c:v>43643.052077719905</c:v>
                </c:pt>
                <c:pt idx="23478">
                  <c:v>43643.062494386577</c:v>
                </c:pt>
                <c:pt idx="23479">
                  <c:v>43643.072911053241</c:v>
                </c:pt>
                <c:pt idx="23480">
                  <c:v>43643.083327719905</c:v>
                </c:pt>
                <c:pt idx="23481">
                  <c:v>43643.093744386577</c:v>
                </c:pt>
                <c:pt idx="23482">
                  <c:v>43643.104161053241</c:v>
                </c:pt>
                <c:pt idx="23483">
                  <c:v>43643.114577719905</c:v>
                </c:pt>
                <c:pt idx="23484">
                  <c:v>43643.124994386577</c:v>
                </c:pt>
                <c:pt idx="23485">
                  <c:v>43643.135411053241</c:v>
                </c:pt>
                <c:pt idx="23486">
                  <c:v>43643.145827719905</c:v>
                </c:pt>
                <c:pt idx="23487">
                  <c:v>43643.156244386577</c:v>
                </c:pt>
                <c:pt idx="23488">
                  <c:v>43643.166661053241</c:v>
                </c:pt>
                <c:pt idx="23489">
                  <c:v>43643.177077719905</c:v>
                </c:pt>
                <c:pt idx="23490">
                  <c:v>43643.187494386577</c:v>
                </c:pt>
                <c:pt idx="23491">
                  <c:v>43643.197911053241</c:v>
                </c:pt>
                <c:pt idx="23492">
                  <c:v>43643.208327719905</c:v>
                </c:pt>
                <c:pt idx="23493">
                  <c:v>43643.218744386577</c:v>
                </c:pt>
                <c:pt idx="23494">
                  <c:v>43643.229161053241</c:v>
                </c:pt>
                <c:pt idx="23495">
                  <c:v>43643.239577719905</c:v>
                </c:pt>
                <c:pt idx="23496">
                  <c:v>43643.249994386577</c:v>
                </c:pt>
                <c:pt idx="23497">
                  <c:v>43643.260411053241</c:v>
                </c:pt>
                <c:pt idx="23498">
                  <c:v>43643.270827719905</c:v>
                </c:pt>
                <c:pt idx="23499">
                  <c:v>43643.281244386577</c:v>
                </c:pt>
                <c:pt idx="23500">
                  <c:v>43643.291661053241</c:v>
                </c:pt>
                <c:pt idx="23501">
                  <c:v>43643.302077719905</c:v>
                </c:pt>
                <c:pt idx="23502">
                  <c:v>43643.312494386577</c:v>
                </c:pt>
                <c:pt idx="23503">
                  <c:v>43643.322911053241</c:v>
                </c:pt>
                <c:pt idx="23504">
                  <c:v>43643.333327719905</c:v>
                </c:pt>
                <c:pt idx="23505">
                  <c:v>43643.343744386577</c:v>
                </c:pt>
                <c:pt idx="23506">
                  <c:v>43643.354161053241</c:v>
                </c:pt>
                <c:pt idx="23507">
                  <c:v>43643.364577719905</c:v>
                </c:pt>
                <c:pt idx="23508">
                  <c:v>43643.374994386577</c:v>
                </c:pt>
                <c:pt idx="23509">
                  <c:v>43643.385411053241</c:v>
                </c:pt>
                <c:pt idx="23510">
                  <c:v>43643.395827719905</c:v>
                </c:pt>
                <c:pt idx="23511">
                  <c:v>43643.406244386577</c:v>
                </c:pt>
                <c:pt idx="23512">
                  <c:v>43643.416661053241</c:v>
                </c:pt>
                <c:pt idx="23513">
                  <c:v>43643.427077719905</c:v>
                </c:pt>
                <c:pt idx="23514">
                  <c:v>43643.437494386577</c:v>
                </c:pt>
                <c:pt idx="23515">
                  <c:v>43643.447911053241</c:v>
                </c:pt>
                <c:pt idx="23516">
                  <c:v>43643.458327719905</c:v>
                </c:pt>
                <c:pt idx="23517">
                  <c:v>43643.468744386577</c:v>
                </c:pt>
                <c:pt idx="23518">
                  <c:v>43643.479161053241</c:v>
                </c:pt>
                <c:pt idx="23519">
                  <c:v>43643.489577719905</c:v>
                </c:pt>
                <c:pt idx="23520">
                  <c:v>43643.499994386577</c:v>
                </c:pt>
                <c:pt idx="23521">
                  <c:v>43643.510411053241</c:v>
                </c:pt>
                <c:pt idx="23522">
                  <c:v>43643.520827719905</c:v>
                </c:pt>
                <c:pt idx="23523">
                  <c:v>43643.531244386577</c:v>
                </c:pt>
                <c:pt idx="23524">
                  <c:v>43643.541661053241</c:v>
                </c:pt>
                <c:pt idx="23525">
                  <c:v>43643.552077719905</c:v>
                </c:pt>
                <c:pt idx="23526">
                  <c:v>43643.562494386577</c:v>
                </c:pt>
                <c:pt idx="23527">
                  <c:v>43643.572911053241</c:v>
                </c:pt>
                <c:pt idx="23528">
                  <c:v>43643.583327719905</c:v>
                </c:pt>
                <c:pt idx="23529">
                  <c:v>43643.593744386577</c:v>
                </c:pt>
                <c:pt idx="23530">
                  <c:v>43643.604161053241</c:v>
                </c:pt>
                <c:pt idx="23531">
                  <c:v>43643.614577719905</c:v>
                </c:pt>
                <c:pt idx="23532">
                  <c:v>43643.624994386577</c:v>
                </c:pt>
                <c:pt idx="23533">
                  <c:v>43643.635411053241</c:v>
                </c:pt>
                <c:pt idx="23534">
                  <c:v>43643.645827719905</c:v>
                </c:pt>
                <c:pt idx="23535">
                  <c:v>43643.656244386577</c:v>
                </c:pt>
                <c:pt idx="23536">
                  <c:v>43643.666661053241</c:v>
                </c:pt>
                <c:pt idx="23537">
                  <c:v>43643.677077719905</c:v>
                </c:pt>
                <c:pt idx="23538">
                  <c:v>43643.687494386577</c:v>
                </c:pt>
                <c:pt idx="23539">
                  <c:v>43643.697911053241</c:v>
                </c:pt>
                <c:pt idx="23540">
                  <c:v>43643.708327719905</c:v>
                </c:pt>
                <c:pt idx="23541">
                  <c:v>43643.718744386577</c:v>
                </c:pt>
                <c:pt idx="23542">
                  <c:v>43643.729161053241</c:v>
                </c:pt>
                <c:pt idx="23543">
                  <c:v>43643.739577719905</c:v>
                </c:pt>
                <c:pt idx="23544">
                  <c:v>43643.749994386577</c:v>
                </c:pt>
                <c:pt idx="23545">
                  <c:v>43643.760411053241</c:v>
                </c:pt>
                <c:pt idx="23546">
                  <c:v>43643.770827719905</c:v>
                </c:pt>
                <c:pt idx="23547">
                  <c:v>43643.781244386577</c:v>
                </c:pt>
                <c:pt idx="23548">
                  <c:v>43643.791661053241</c:v>
                </c:pt>
                <c:pt idx="23549">
                  <c:v>43643.802077719905</c:v>
                </c:pt>
                <c:pt idx="23550">
                  <c:v>43643.812494386577</c:v>
                </c:pt>
                <c:pt idx="23551">
                  <c:v>43643.822911053241</c:v>
                </c:pt>
                <c:pt idx="23552">
                  <c:v>43643.833327719905</c:v>
                </c:pt>
                <c:pt idx="23553">
                  <c:v>43643.843744386577</c:v>
                </c:pt>
                <c:pt idx="23554">
                  <c:v>43643.854161053241</c:v>
                </c:pt>
                <c:pt idx="23555">
                  <c:v>43643.864577719905</c:v>
                </c:pt>
                <c:pt idx="23556">
                  <c:v>43643.874994386577</c:v>
                </c:pt>
                <c:pt idx="23557">
                  <c:v>43643.885411053241</c:v>
                </c:pt>
                <c:pt idx="23558">
                  <c:v>43643.895827719905</c:v>
                </c:pt>
                <c:pt idx="23559">
                  <c:v>43643.906244386577</c:v>
                </c:pt>
                <c:pt idx="23560">
                  <c:v>43643.916661053241</c:v>
                </c:pt>
                <c:pt idx="23561">
                  <c:v>43643.927077719905</c:v>
                </c:pt>
                <c:pt idx="23562">
                  <c:v>43643.937494386577</c:v>
                </c:pt>
                <c:pt idx="23563">
                  <c:v>43643.947911053241</c:v>
                </c:pt>
                <c:pt idx="23564">
                  <c:v>43643.958327719905</c:v>
                </c:pt>
                <c:pt idx="23565">
                  <c:v>43643.968744386577</c:v>
                </c:pt>
                <c:pt idx="23566">
                  <c:v>43643.979161053241</c:v>
                </c:pt>
                <c:pt idx="23567">
                  <c:v>43643.989577719905</c:v>
                </c:pt>
                <c:pt idx="23568">
                  <c:v>43643.999994386577</c:v>
                </c:pt>
                <c:pt idx="23569">
                  <c:v>43644.010411053241</c:v>
                </c:pt>
                <c:pt idx="23570">
                  <c:v>43644.020827719905</c:v>
                </c:pt>
                <c:pt idx="23571">
                  <c:v>43644.031244386577</c:v>
                </c:pt>
                <c:pt idx="23572">
                  <c:v>43644.041661053241</c:v>
                </c:pt>
                <c:pt idx="23573">
                  <c:v>43644.052077719905</c:v>
                </c:pt>
                <c:pt idx="23574">
                  <c:v>43644.062494386577</c:v>
                </c:pt>
                <c:pt idx="23575">
                  <c:v>43644.072911053241</c:v>
                </c:pt>
                <c:pt idx="23576">
                  <c:v>43644.083327719905</c:v>
                </c:pt>
                <c:pt idx="23577">
                  <c:v>43644.093744386577</c:v>
                </c:pt>
                <c:pt idx="23578">
                  <c:v>43644.104161053241</c:v>
                </c:pt>
                <c:pt idx="23579">
                  <c:v>43644.114577719905</c:v>
                </c:pt>
                <c:pt idx="23580">
                  <c:v>43644.124994386577</c:v>
                </c:pt>
                <c:pt idx="23581">
                  <c:v>43644.135411053241</c:v>
                </c:pt>
                <c:pt idx="23582">
                  <c:v>43644.145827719905</c:v>
                </c:pt>
                <c:pt idx="23583">
                  <c:v>43644.156244386577</c:v>
                </c:pt>
                <c:pt idx="23584">
                  <c:v>43644.166661053241</c:v>
                </c:pt>
                <c:pt idx="23585">
                  <c:v>43644.177077719905</c:v>
                </c:pt>
                <c:pt idx="23586">
                  <c:v>43644.187494386577</c:v>
                </c:pt>
                <c:pt idx="23587">
                  <c:v>43644.197911053241</c:v>
                </c:pt>
                <c:pt idx="23588">
                  <c:v>43644.208327719905</c:v>
                </c:pt>
                <c:pt idx="23589">
                  <c:v>43644.218744386577</c:v>
                </c:pt>
                <c:pt idx="23590">
                  <c:v>43644.229161053241</c:v>
                </c:pt>
                <c:pt idx="23591">
                  <c:v>43644.239577719905</c:v>
                </c:pt>
                <c:pt idx="23592">
                  <c:v>43644.249994386577</c:v>
                </c:pt>
                <c:pt idx="23593">
                  <c:v>43644.260411053241</c:v>
                </c:pt>
                <c:pt idx="23594">
                  <c:v>43644.270827719905</c:v>
                </c:pt>
                <c:pt idx="23595">
                  <c:v>43644.281244386577</c:v>
                </c:pt>
                <c:pt idx="23596">
                  <c:v>43644.291661053241</c:v>
                </c:pt>
                <c:pt idx="23597">
                  <c:v>43644.302077719905</c:v>
                </c:pt>
                <c:pt idx="23598">
                  <c:v>43644.312494386577</c:v>
                </c:pt>
                <c:pt idx="23599">
                  <c:v>43644.322911053241</c:v>
                </c:pt>
                <c:pt idx="23600">
                  <c:v>43644.333327719905</c:v>
                </c:pt>
                <c:pt idx="23601">
                  <c:v>43644.343744386577</c:v>
                </c:pt>
                <c:pt idx="23602">
                  <c:v>43644.354161053241</c:v>
                </c:pt>
                <c:pt idx="23603">
                  <c:v>43644.364577719905</c:v>
                </c:pt>
                <c:pt idx="23604">
                  <c:v>43644.374994386577</c:v>
                </c:pt>
                <c:pt idx="23605">
                  <c:v>43644.385411053241</c:v>
                </c:pt>
                <c:pt idx="23606">
                  <c:v>43644.395827719905</c:v>
                </c:pt>
                <c:pt idx="23607">
                  <c:v>43644.406244386577</c:v>
                </c:pt>
                <c:pt idx="23608">
                  <c:v>43644.416661053241</c:v>
                </c:pt>
                <c:pt idx="23609">
                  <c:v>43644.427077719905</c:v>
                </c:pt>
                <c:pt idx="23610">
                  <c:v>43644.437494386577</c:v>
                </c:pt>
                <c:pt idx="23611">
                  <c:v>43644.447911053241</c:v>
                </c:pt>
                <c:pt idx="23612">
                  <c:v>43644.458327719905</c:v>
                </c:pt>
                <c:pt idx="23613">
                  <c:v>43644.468744386577</c:v>
                </c:pt>
                <c:pt idx="23614">
                  <c:v>43644.479161053241</c:v>
                </c:pt>
                <c:pt idx="23615">
                  <c:v>43644.489577719905</c:v>
                </c:pt>
                <c:pt idx="23616">
                  <c:v>43644.499994386577</c:v>
                </c:pt>
                <c:pt idx="23617">
                  <c:v>43644.510411053241</c:v>
                </c:pt>
                <c:pt idx="23618">
                  <c:v>43644.520827719905</c:v>
                </c:pt>
                <c:pt idx="23619">
                  <c:v>43644.531244386577</c:v>
                </c:pt>
                <c:pt idx="23620">
                  <c:v>43644.541661053241</c:v>
                </c:pt>
                <c:pt idx="23621">
                  <c:v>43644.552077719905</c:v>
                </c:pt>
                <c:pt idx="23622">
                  <c:v>43644.562494386577</c:v>
                </c:pt>
                <c:pt idx="23623">
                  <c:v>43644.572911053241</c:v>
                </c:pt>
                <c:pt idx="23624">
                  <c:v>43644.583327719905</c:v>
                </c:pt>
                <c:pt idx="23625">
                  <c:v>43644.593744386577</c:v>
                </c:pt>
                <c:pt idx="23626">
                  <c:v>43644.604161053241</c:v>
                </c:pt>
                <c:pt idx="23627">
                  <c:v>43644.614577719905</c:v>
                </c:pt>
                <c:pt idx="23628">
                  <c:v>43644.624994386577</c:v>
                </c:pt>
                <c:pt idx="23629">
                  <c:v>43644.635411053241</c:v>
                </c:pt>
                <c:pt idx="23630">
                  <c:v>43644.645827719905</c:v>
                </c:pt>
                <c:pt idx="23631">
                  <c:v>43644.656244386577</c:v>
                </c:pt>
                <c:pt idx="23632">
                  <c:v>43644.666661053241</c:v>
                </c:pt>
                <c:pt idx="23633">
                  <c:v>43644.677077719905</c:v>
                </c:pt>
                <c:pt idx="23634">
                  <c:v>43644.687494386577</c:v>
                </c:pt>
                <c:pt idx="23635">
                  <c:v>43644.697911053241</c:v>
                </c:pt>
                <c:pt idx="23636">
                  <c:v>43644.708327719905</c:v>
                </c:pt>
                <c:pt idx="23637">
                  <c:v>43644.718744386577</c:v>
                </c:pt>
                <c:pt idx="23638">
                  <c:v>43644.729161053241</c:v>
                </c:pt>
                <c:pt idx="23639">
                  <c:v>43644.739577719905</c:v>
                </c:pt>
                <c:pt idx="23640">
                  <c:v>43644.749994386577</c:v>
                </c:pt>
                <c:pt idx="23641">
                  <c:v>43644.760411053241</c:v>
                </c:pt>
                <c:pt idx="23642">
                  <c:v>43644.770827719905</c:v>
                </c:pt>
                <c:pt idx="23643">
                  <c:v>43644.781244386577</c:v>
                </c:pt>
                <c:pt idx="23644">
                  <c:v>43644.791661053241</c:v>
                </c:pt>
                <c:pt idx="23645">
                  <c:v>43644.802077719905</c:v>
                </c:pt>
                <c:pt idx="23646">
                  <c:v>43644.812494386577</c:v>
                </c:pt>
                <c:pt idx="23647">
                  <c:v>43644.822911053241</c:v>
                </c:pt>
                <c:pt idx="23648">
                  <c:v>43644.833327719905</c:v>
                </c:pt>
                <c:pt idx="23649">
                  <c:v>43644.843744386577</c:v>
                </c:pt>
                <c:pt idx="23650">
                  <c:v>43644.854161053241</c:v>
                </c:pt>
                <c:pt idx="23651">
                  <c:v>43644.864577719905</c:v>
                </c:pt>
                <c:pt idx="23652">
                  <c:v>43644.874994386577</c:v>
                </c:pt>
                <c:pt idx="23653">
                  <c:v>43644.885411053241</c:v>
                </c:pt>
                <c:pt idx="23654">
                  <c:v>43644.895827719905</c:v>
                </c:pt>
                <c:pt idx="23655">
                  <c:v>43644.906244386577</c:v>
                </c:pt>
                <c:pt idx="23656">
                  <c:v>43644.916661053241</c:v>
                </c:pt>
                <c:pt idx="23657">
                  <c:v>43644.927077719905</c:v>
                </c:pt>
                <c:pt idx="23658">
                  <c:v>43644.937494386577</c:v>
                </c:pt>
                <c:pt idx="23659">
                  <c:v>43644.947911053241</c:v>
                </c:pt>
                <c:pt idx="23660">
                  <c:v>43644.958327719905</c:v>
                </c:pt>
                <c:pt idx="23661">
                  <c:v>43644.968744386577</c:v>
                </c:pt>
                <c:pt idx="23662">
                  <c:v>43644.979161053241</c:v>
                </c:pt>
                <c:pt idx="23663">
                  <c:v>43644.989577719905</c:v>
                </c:pt>
                <c:pt idx="23664">
                  <c:v>43644.999994386577</c:v>
                </c:pt>
                <c:pt idx="23665">
                  <c:v>43645.010411053241</c:v>
                </c:pt>
                <c:pt idx="23666">
                  <c:v>43645.020827719905</c:v>
                </c:pt>
                <c:pt idx="23667">
                  <c:v>43645.031244386577</c:v>
                </c:pt>
                <c:pt idx="23668">
                  <c:v>43645.041661053241</c:v>
                </c:pt>
                <c:pt idx="23669">
                  <c:v>43645.052077719905</c:v>
                </c:pt>
                <c:pt idx="23670">
                  <c:v>43645.062494386577</c:v>
                </c:pt>
                <c:pt idx="23671">
                  <c:v>43645.072911053241</c:v>
                </c:pt>
                <c:pt idx="23672">
                  <c:v>43645.083327719905</c:v>
                </c:pt>
                <c:pt idx="23673">
                  <c:v>43645.093744386577</c:v>
                </c:pt>
                <c:pt idx="23674">
                  <c:v>43645.104161053241</c:v>
                </c:pt>
                <c:pt idx="23675">
                  <c:v>43645.114577719905</c:v>
                </c:pt>
                <c:pt idx="23676">
                  <c:v>43645.124994386577</c:v>
                </c:pt>
                <c:pt idx="23677">
                  <c:v>43645.135411053241</c:v>
                </c:pt>
                <c:pt idx="23678">
                  <c:v>43645.145827719905</c:v>
                </c:pt>
                <c:pt idx="23679">
                  <c:v>43645.156244386577</c:v>
                </c:pt>
                <c:pt idx="23680">
                  <c:v>43645.166661053241</c:v>
                </c:pt>
                <c:pt idx="23681">
                  <c:v>43645.177077719905</c:v>
                </c:pt>
                <c:pt idx="23682">
                  <c:v>43645.187494386577</c:v>
                </c:pt>
                <c:pt idx="23683">
                  <c:v>43645.197911053241</c:v>
                </c:pt>
                <c:pt idx="23684">
                  <c:v>43645.208327719905</c:v>
                </c:pt>
                <c:pt idx="23685">
                  <c:v>43645.218744386577</c:v>
                </c:pt>
                <c:pt idx="23686">
                  <c:v>43645.229161053241</c:v>
                </c:pt>
                <c:pt idx="23687">
                  <c:v>43645.239577719905</c:v>
                </c:pt>
                <c:pt idx="23688">
                  <c:v>43645.249994386577</c:v>
                </c:pt>
                <c:pt idx="23689">
                  <c:v>43645.260411053241</c:v>
                </c:pt>
                <c:pt idx="23690">
                  <c:v>43645.270827719905</c:v>
                </c:pt>
                <c:pt idx="23691">
                  <c:v>43645.281244386577</c:v>
                </c:pt>
                <c:pt idx="23692">
                  <c:v>43645.291661053241</c:v>
                </c:pt>
                <c:pt idx="23693">
                  <c:v>43645.302077719905</c:v>
                </c:pt>
                <c:pt idx="23694">
                  <c:v>43645.312494386577</c:v>
                </c:pt>
                <c:pt idx="23695">
                  <c:v>43645.322911053241</c:v>
                </c:pt>
                <c:pt idx="23696">
                  <c:v>43645.333327719905</c:v>
                </c:pt>
                <c:pt idx="23697">
                  <c:v>43645.343744386577</c:v>
                </c:pt>
                <c:pt idx="23698">
                  <c:v>43645.354161053241</c:v>
                </c:pt>
                <c:pt idx="23699">
                  <c:v>43645.364577719905</c:v>
                </c:pt>
                <c:pt idx="23700">
                  <c:v>43645.374994386577</c:v>
                </c:pt>
                <c:pt idx="23701">
                  <c:v>43645.385411053241</c:v>
                </c:pt>
                <c:pt idx="23702">
                  <c:v>43645.395827719905</c:v>
                </c:pt>
                <c:pt idx="23703">
                  <c:v>43645.406244386577</c:v>
                </c:pt>
                <c:pt idx="23704">
                  <c:v>43645.416661053241</c:v>
                </c:pt>
                <c:pt idx="23705">
                  <c:v>43645.427077719905</c:v>
                </c:pt>
                <c:pt idx="23706">
                  <c:v>43645.437494386577</c:v>
                </c:pt>
                <c:pt idx="23707">
                  <c:v>43645.447911053241</c:v>
                </c:pt>
                <c:pt idx="23708">
                  <c:v>43645.458327719905</c:v>
                </c:pt>
                <c:pt idx="23709">
                  <c:v>43645.468744386577</c:v>
                </c:pt>
                <c:pt idx="23710">
                  <c:v>43645.479161053241</c:v>
                </c:pt>
                <c:pt idx="23711">
                  <c:v>43645.489577719905</c:v>
                </c:pt>
                <c:pt idx="23712">
                  <c:v>43645.499994386577</c:v>
                </c:pt>
                <c:pt idx="23713">
                  <c:v>43645.510411053241</c:v>
                </c:pt>
                <c:pt idx="23714">
                  <c:v>43645.520827719905</c:v>
                </c:pt>
                <c:pt idx="23715">
                  <c:v>43645.531244386577</c:v>
                </c:pt>
                <c:pt idx="23716">
                  <c:v>43645.541661053241</c:v>
                </c:pt>
                <c:pt idx="23717">
                  <c:v>43645.552077719905</c:v>
                </c:pt>
                <c:pt idx="23718">
                  <c:v>43645.562494386577</c:v>
                </c:pt>
                <c:pt idx="23719">
                  <c:v>43645.572911053241</c:v>
                </c:pt>
                <c:pt idx="23720">
                  <c:v>43645.583327719905</c:v>
                </c:pt>
                <c:pt idx="23721">
                  <c:v>43645.593744386577</c:v>
                </c:pt>
                <c:pt idx="23722">
                  <c:v>43645.604161053241</c:v>
                </c:pt>
                <c:pt idx="23723">
                  <c:v>43645.614577719905</c:v>
                </c:pt>
                <c:pt idx="23724">
                  <c:v>43645.624994386577</c:v>
                </c:pt>
                <c:pt idx="23725">
                  <c:v>43645.635411053241</c:v>
                </c:pt>
                <c:pt idx="23726">
                  <c:v>43645.645827719905</c:v>
                </c:pt>
                <c:pt idx="23727">
                  <c:v>43645.656244386577</c:v>
                </c:pt>
                <c:pt idx="23728">
                  <c:v>43645.666661053241</c:v>
                </c:pt>
                <c:pt idx="23729">
                  <c:v>43645.677077719905</c:v>
                </c:pt>
                <c:pt idx="23730">
                  <c:v>43645.687494386577</c:v>
                </c:pt>
                <c:pt idx="23731">
                  <c:v>43645.697911053241</c:v>
                </c:pt>
                <c:pt idx="23732">
                  <c:v>43645.708327719905</c:v>
                </c:pt>
                <c:pt idx="23733">
                  <c:v>43645.718744386577</c:v>
                </c:pt>
                <c:pt idx="23734">
                  <c:v>43645.729161053241</c:v>
                </c:pt>
                <c:pt idx="23735">
                  <c:v>43645.739577719905</c:v>
                </c:pt>
                <c:pt idx="23736">
                  <c:v>43645.749994386577</c:v>
                </c:pt>
                <c:pt idx="23737">
                  <c:v>43645.760411053241</c:v>
                </c:pt>
                <c:pt idx="23738">
                  <c:v>43645.770827719905</c:v>
                </c:pt>
                <c:pt idx="23739">
                  <c:v>43645.781244386577</c:v>
                </c:pt>
                <c:pt idx="23740">
                  <c:v>43645.791661053241</c:v>
                </c:pt>
                <c:pt idx="23741">
                  <c:v>43645.802077719905</c:v>
                </c:pt>
                <c:pt idx="23742">
                  <c:v>43645.812494386577</c:v>
                </c:pt>
                <c:pt idx="23743">
                  <c:v>43645.822911053241</c:v>
                </c:pt>
                <c:pt idx="23744">
                  <c:v>43645.833327719905</c:v>
                </c:pt>
                <c:pt idx="23745">
                  <c:v>43645.843744386577</c:v>
                </c:pt>
                <c:pt idx="23746">
                  <c:v>43645.854161053241</c:v>
                </c:pt>
                <c:pt idx="23747">
                  <c:v>43645.864577719905</c:v>
                </c:pt>
                <c:pt idx="23748">
                  <c:v>43645.874994386577</c:v>
                </c:pt>
                <c:pt idx="23749">
                  <c:v>43645.885411053241</c:v>
                </c:pt>
                <c:pt idx="23750">
                  <c:v>43645.895827719905</c:v>
                </c:pt>
                <c:pt idx="23751">
                  <c:v>43645.906244386577</c:v>
                </c:pt>
                <c:pt idx="23752">
                  <c:v>43645.916661053241</c:v>
                </c:pt>
                <c:pt idx="23753">
                  <c:v>43645.927077719905</c:v>
                </c:pt>
                <c:pt idx="23754">
                  <c:v>43645.937494386577</c:v>
                </c:pt>
                <c:pt idx="23755">
                  <c:v>43645.947911053241</c:v>
                </c:pt>
                <c:pt idx="23756">
                  <c:v>43645.958327719905</c:v>
                </c:pt>
                <c:pt idx="23757">
                  <c:v>43645.968744386577</c:v>
                </c:pt>
                <c:pt idx="23758">
                  <c:v>43645.979161053241</c:v>
                </c:pt>
                <c:pt idx="23759">
                  <c:v>43645.989577719905</c:v>
                </c:pt>
                <c:pt idx="23760">
                  <c:v>43645.999994386577</c:v>
                </c:pt>
                <c:pt idx="23761">
                  <c:v>43646.010411053241</c:v>
                </c:pt>
                <c:pt idx="23762">
                  <c:v>43646.020827719905</c:v>
                </c:pt>
                <c:pt idx="23763">
                  <c:v>43646.031244386577</c:v>
                </c:pt>
                <c:pt idx="23764">
                  <c:v>43646.041661053241</c:v>
                </c:pt>
                <c:pt idx="23765">
                  <c:v>43646.052077719905</c:v>
                </c:pt>
                <c:pt idx="23766">
                  <c:v>43646.062494386577</c:v>
                </c:pt>
                <c:pt idx="23767">
                  <c:v>43646.072911053241</c:v>
                </c:pt>
                <c:pt idx="23768">
                  <c:v>43646.083327719905</c:v>
                </c:pt>
                <c:pt idx="23769">
                  <c:v>43646.093744386577</c:v>
                </c:pt>
                <c:pt idx="23770">
                  <c:v>43646.104161053241</c:v>
                </c:pt>
                <c:pt idx="23771">
                  <c:v>43646.114577719905</c:v>
                </c:pt>
                <c:pt idx="23772">
                  <c:v>43646.124994386577</c:v>
                </c:pt>
                <c:pt idx="23773">
                  <c:v>43646.135411053241</c:v>
                </c:pt>
                <c:pt idx="23774">
                  <c:v>43646.145827719905</c:v>
                </c:pt>
                <c:pt idx="23775">
                  <c:v>43646.156244386577</c:v>
                </c:pt>
                <c:pt idx="23776">
                  <c:v>43646.166661053241</c:v>
                </c:pt>
                <c:pt idx="23777">
                  <c:v>43646.177077719905</c:v>
                </c:pt>
                <c:pt idx="23778">
                  <c:v>43646.187494386577</c:v>
                </c:pt>
                <c:pt idx="23779">
                  <c:v>43646.197911053241</c:v>
                </c:pt>
                <c:pt idx="23780">
                  <c:v>43646.208327719905</c:v>
                </c:pt>
                <c:pt idx="23781">
                  <c:v>43646.218744386577</c:v>
                </c:pt>
                <c:pt idx="23782">
                  <c:v>43646.229161053241</c:v>
                </c:pt>
                <c:pt idx="23783">
                  <c:v>43646.239577719905</c:v>
                </c:pt>
                <c:pt idx="23784">
                  <c:v>43646.249994386577</c:v>
                </c:pt>
                <c:pt idx="23785">
                  <c:v>43646.260411053241</c:v>
                </c:pt>
                <c:pt idx="23786">
                  <c:v>43646.270827719905</c:v>
                </c:pt>
                <c:pt idx="23787">
                  <c:v>43646.281244386577</c:v>
                </c:pt>
                <c:pt idx="23788">
                  <c:v>43646.291661053241</c:v>
                </c:pt>
                <c:pt idx="23789">
                  <c:v>43646.302077719905</c:v>
                </c:pt>
                <c:pt idx="23790">
                  <c:v>43646.312494386577</c:v>
                </c:pt>
                <c:pt idx="23791">
                  <c:v>43646.322911053241</c:v>
                </c:pt>
                <c:pt idx="23792">
                  <c:v>43646.333327719905</c:v>
                </c:pt>
                <c:pt idx="23793">
                  <c:v>43646.343744386577</c:v>
                </c:pt>
                <c:pt idx="23794">
                  <c:v>43646.354161053241</c:v>
                </c:pt>
                <c:pt idx="23795">
                  <c:v>43646.364577719905</c:v>
                </c:pt>
                <c:pt idx="23796">
                  <c:v>43646.374994386577</c:v>
                </c:pt>
                <c:pt idx="23797">
                  <c:v>43646.385411053241</c:v>
                </c:pt>
                <c:pt idx="23798">
                  <c:v>43646.395827719905</c:v>
                </c:pt>
                <c:pt idx="23799">
                  <c:v>43646.406244386577</c:v>
                </c:pt>
                <c:pt idx="23800">
                  <c:v>43646.416661053241</c:v>
                </c:pt>
                <c:pt idx="23801">
                  <c:v>43646.427077719905</c:v>
                </c:pt>
                <c:pt idx="23802">
                  <c:v>43646.437494386577</c:v>
                </c:pt>
                <c:pt idx="23803">
                  <c:v>43646.447911053241</c:v>
                </c:pt>
                <c:pt idx="23804">
                  <c:v>43646.458327719905</c:v>
                </c:pt>
                <c:pt idx="23805">
                  <c:v>43646.468744386577</c:v>
                </c:pt>
                <c:pt idx="23806">
                  <c:v>43646.479161053241</c:v>
                </c:pt>
                <c:pt idx="23807">
                  <c:v>43646.489577719905</c:v>
                </c:pt>
                <c:pt idx="23808">
                  <c:v>43646.499994386577</c:v>
                </c:pt>
                <c:pt idx="23809">
                  <c:v>43646.510411053241</c:v>
                </c:pt>
                <c:pt idx="23810">
                  <c:v>43646.520827719905</c:v>
                </c:pt>
                <c:pt idx="23811">
                  <c:v>43646.531244386577</c:v>
                </c:pt>
                <c:pt idx="23812">
                  <c:v>43646.541661053241</c:v>
                </c:pt>
                <c:pt idx="23813">
                  <c:v>43646.552077719905</c:v>
                </c:pt>
                <c:pt idx="23814">
                  <c:v>43646.562494386577</c:v>
                </c:pt>
                <c:pt idx="23815">
                  <c:v>43646.572911053241</c:v>
                </c:pt>
                <c:pt idx="23816">
                  <c:v>43646.583327719905</c:v>
                </c:pt>
                <c:pt idx="23817">
                  <c:v>43646.593744386577</c:v>
                </c:pt>
                <c:pt idx="23818">
                  <c:v>43646.604161053241</c:v>
                </c:pt>
                <c:pt idx="23819">
                  <c:v>43646.614577719905</c:v>
                </c:pt>
                <c:pt idx="23820">
                  <c:v>43646.624994386577</c:v>
                </c:pt>
                <c:pt idx="23821">
                  <c:v>43646.635411053241</c:v>
                </c:pt>
                <c:pt idx="23822">
                  <c:v>43646.645827719905</c:v>
                </c:pt>
                <c:pt idx="23823">
                  <c:v>43646.656244386577</c:v>
                </c:pt>
                <c:pt idx="23824">
                  <c:v>43646.666661053241</c:v>
                </c:pt>
                <c:pt idx="23825">
                  <c:v>43646.677077719905</c:v>
                </c:pt>
                <c:pt idx="23826">
                  <c:v>43646.687494386577</c:v>
                </c:pt>
                <c:pt idx="23827">
                  <c:v>43646.697911053241</c:v>
                </c:pt>
                <c:pt idx="23828">
                  <c:v>43646.708327719905</c:v>
                </c:pt>
                <c:pt idx="23829">
                  <c:v>43646.718744386577</c:v>
                </c:pt>
                <c:pt idx="23830">
                  <c:v>43646.729161053241</c:v>
                </c:pt>
                <c:pt idx="23831">
                  <c:v>43646.739577719905</c:v>
                </c:pt>
                <c:pt idx="23832">
                  <c:v>43646.749994386577</c:v>
                </c:pt>
                <c:pt idx="23833">
                  <c:v>43646.760411053241</c:v>
                </c:pt>
                <c:pt idx="23834">
                  <c:v>43646.770827719905</c:v>
                </c:pt>
                <c:pt idx="23835">
                  <c:v>43646.781244386577</c:v>
                </c:pt>
                <c:pt idx="23836">
                  <c:v>43646.791661053241</c:v>
                </c:pt>
                <c:pt idx="23837">
                  <c:v>43646.802077719905</c:v>
                </c:pt>
                <c:pt idx="23838">
                  <c:v>43646.812494386577</c:v>
                </c:pt>
                <c:pt idx="23839">
                  <c:v>43646.822911053241</c:v>
                </c:pt>
                <c:pt idx="23840">
                  <c:v>43646.833327719905</c:v>
                </c:pt>
                <c:pt idx="23841">
                  <c:v>43646.843744386577</c:v>
                </c:pt>
                <c:pt idx="23842">
                  <c:v>43646.854161053241</c:v>
                </c:pt>
                <c:pt idx="23843">
                  <c:v>43646.864577719905</c:v>
                </c:pt>
                <c:pt idx="23844">
                  <c:v>43646.874994386577</c:v>
                </c:pt>
                <c:pt idx="23845">
                  <c:v>43646.885411053241</c:v>
                </c:pt>
                <c:pt idx="23846">
                  <c:v>43646.895827719905</c:v>
                </c:pt>
                <c:pt idx="23847">
                  <c:v>43646.906244386577</c:v>
                </c:pt>
                <c:pt idx="23848">
                  <c:v>43646.916661053241</c:v>
                </c:pt>
                <c:pt idx="23849">
                  <c:v>43646.927077719905</c:v>
                </c:pt>
                <c:pt idx="23850">
                  <c:v>43646.937494386577</c:v>
                </c:pt>
                <c:pt idx="23851">
                  <c:v>43646.947911053241</c:v>
                </c:pt>
                <c:pt idx="23852">
                  <c:v>43646.958327719905</c:v>
                </c:pt>
                <c:pt idx="23853">
                  <c:v>43646.968744386577</c:v>
                </c:pt>
                <c:pt idx="23854">
                  <c:v>43646.979161053241</c:v>
                </c:pt>
                <c:pt idx="23855">
                  <c:v>43646.989577719905</c:v>
                </c:pt>
                <c:pt idx="23856">
                  <c:v>43646.999994386577</c:v>
                </c:pt>
                <c:pt idx="23857">
                  <c:v>43647.010411053241</c:v>
                </c:pt>
                <c:pt idx="23858">
                  <c:v>43647.020827719905</c:v>
                </c:pt>
                <c:pt idx="23859">
                  <c:v>43647.031244386577</c:v>
                </c:pt>
                <c:pt idx="23860">
                  <c:v>43647.041661053241</c:v>
                </c:pt>
                <c:pt idx="23861">
                  <c:v>43647.052077719905</c:v>
                </c:pt>
                <c:pt idx="23862">
                  <c:v>43647.062494386577</c:v>
                </c:pt>
                <c:pt idx="23863">
                  <c:v>43647.072911053241</c:v>
                </c:pt>
                <c:pt idx="23864">
                  <c:v>43647.083327719905</c:v>
                </c:pt>
                <c:pt idx="23865">
                  <c:v>43647.093744386577</c:v>
                </c:pt>
                <c:pt idx="23866">
                  <c:v>43647.104161053241</c:v>
                </c:pt>
                <c:pt idx="23867">
                  <c:v>43647.114577719905</c:v>
                </c:pt>
                <c:pt idx="23868">
                  <c:v>43647.124994386577</c:v>
                </c:pt>
                <c:pt idx="23869">
                  <c:v>43647.135411053241</c:v>
                </c:pt>
                <c:pt idx="23870">
                  <c:v>43647.145827719905</c:v>
                </c:pt>
                <c:pt idx="23871">
                  <c:v>43647.156244386577</c:v>
                </c:pt>
                <c:pt idx="23872">
                  <c:v>43647.166661053241</c:v>
                </c:pt>
                <c:pt idx="23873">
                  <c:v>43647.177077719905</c:v>
                </c:pt>
                <c:pt idx="23874">
                  <c:v>43647.187494386577</c:v>
                </c:pt>
                <c:pt idx="23875">
                  <c:v>43647.197911053241</c:v>
                </c:pt>
                <c:pt idx="23876">
                  <c:v>43647.208327719905</c:v>
                </c:pt>
                <c:pt idx="23877">
                  <c:v>43647.218744386577</c:v>
                </c:pt>
                <c:pt idx="23878">
                  <c:v>43647.229161053241</c:v>
                </c:pt>
                <c:pt idx="23879">
                  <c:v>43647.239577719905</c:v>
                </c:pt>
                <c:pt idx="23880">
                  <c:v>43647.249994386577</c:v>
                </c:pt>
                <c:pt idx="23881">
                  <c:v>43647.260411053241</c:v>
                </c:pt>
                <c:pt idx="23882">
                  <c:v>43647.270827719905</c:v>
                </c:pt>
                <c:pt idx="23883">
                  <c:v>43647.281244386577</c:v>
                </c:pt>
                <c:pt idx="23884">
                  <c:v>43647.291661053241</c:v>
                </c:pt>
                <c:pt idx="23885">
                  <c:v>43647.302077719905</c:v>
                </c:pt>
                <c:pt idx="23886">
                  <c:v>43647.312494386577</c:v>
                </c:pt>
                <c:pt idx="23887">
                  <c:v>43647.322911053241</c:v>
                </c:pt>
                <c:pt idx="23888">
                  <c:v>43647.333327719905</c:v>
                </c:pt>
                <c:pt idx="23889">
                  <c:v>43647.343744386577</c:v>
                </c:pt>
                <c:pt idx="23890">
                  <c:v>43647.354161053241</c:v>
                </c:pt>
                <c:pt idx="23891">
                  <c:v>43647.364577719905</c:v>
                </c:pt>
                <c:pt idx="23892">
                  <c:v>43647.374994386577</c:v>
                </c:pt>
                <c:pt idx="23893">
                  <c:v>43647.385411053241</c:v>
                </c:pt>
                <c:pt idx="23894">
                  <c:v>43647.395827719905</c:v>
                </c:pt>
                <c:pt idx="23895">
                  <c:v>43647.406244386577</c:v>
                </c:pt>
                <c:pt idx="23896">
                  <c:v>43647.416661053241</c:v>
                </c:pt>
                <c:pt idx="23897">
                  <c:v>43647.427077719905</c:v>
                </c:pt>
                <c:pt idx="23898">
                  <c:v>43647.437494386577</c:v>
                </c:pt>
                <c:pt idx="23899">
                  <c:v>43647.447911053241</c:v>
                </c:pt>
                <c:pt idx="23900">
                  <c:v>43647.458327719905</c:v>
                </c:pt>
                <c:pt idx="23901">
                  <c:v>43647.468744386577</c:v>
                </c:pt>
                <c:pt idx="23902">
                  <c:v>43647.479161053241</c:v>
                </c:pt>
                <c:pt idx="23903">
                  <c:v>43647.489577719905</c:v>
                </c:pt>
                <c:pt idx="23904">
                  <c:v>43647.499994386577</c:v>
                </c:pt>
                <c:pt idx="23905">
                  <c:v>43647.510411053241</c:v>
                </c:pt>
                <c:pt idx="23906">
                  <c:v>43647.520827719905</c:v>
                </c:pt>
                <c:pt idx="23907">
                  <c:v>43647.531244386577</c:v>
                </c:pt>
                <c:pt idx="23908">
                  <c:v>43647.541661053241</c:v>
                </c:pt>
                <c:pt idx="23909">
                  <c:v>43647.552077719905</c:v>
                </c:pt>
                <c:pt idx="23910">
                  <c:v>43647.562494386577</c:v>
                </c:pt>
                <c:pt idx="23911">
                  <c:v>43647.572911053241</c:v>
                </c:pt>
                <c:pt idx="23912">
                  <c:v>43647.583327719905</c:v>
                </c:pt>
                <c:pt idx="23913">
                  <c:v>43647.593744386577</c:v>
                </c:pt>
                <c:pt idx="23914">
                  <c:v>43647.604161053241</c:v>
                </c:pt>
                <c:pt idx="23915">
                  <c:v>43647.614577719905</c:v>
                </c:pt>
                <c:pt idx="23916">
                  <c:v>43647.624994386577</c:v>
                </c:pt>
                <c:pt idx="23917">
                  <c:v>43647.635411053241</c:v>
                </c:pt>
                <c:pt idx="23918">
                  <c:v>43647.645827719905</c:v>
                </c:pt>
                <c:pt idx="23919">
                  <c:v>43647.656244386577</c:v>
                </c:pt>
                <c:pt idx="23920">
                  <c:v>43647.666661053241</c:v>
                </c:pt>
                <c:pt idx="23921">
                  <c:v>43647.677077719905</c:v>
                </c:pt>
                <c:pt idx="23922">
                  <c:v>43647.687494386577</c:v>
                </c:pt>
                <c:pt idx="23923">
                  <c:v>43647.697911053241</c:v>
                </c:pt>
                <c:pt idx="23924">
                  <c:v>43647.708327719905</c:v>
                </c:pt>
                <c:pt idx="23925">
                  <c:v>43647.718744386577</c:v>
                </c:pt>
                <c:pt idx="23926">
                  <c:v>43647.729161053241</c:v>
                </c:pt>
                <c:pt idx="23927">
                  <c:v>43647.739577719905</c:v>
                </c:pt>
                <c:pt idx="23928">
                  <c:v>43647.749994386577</c:v>
                </c:pt>
                <c:pt idx="23929">
                  <c:v>43647.760411053241</c:v>
                </c:pt>
                <c:pt idx="23930">
                  <c:v>43647.770827719905</c:v>
                </c:pt>
                <c:pt idx="23931">
                  <c:v>43647.781244386577</c:v>
                </c:pt>
                <c:pt idx="23932">
                  <c:v>43647.791661053241</c:v>
                </c:pt>
                <c:pt idx="23933">
                  <c:v>43647.802077719905</c:v>
                </c:pt>
                <c:pt idx="23934">
                  <c:v>43647.812494386577</c:v>
                </c:pt>
                <c:pt idx="23935">
                  <c:v>43647.822911053241</c:v>
                </c:pt>
                <c:pt idx="23936">
                  <c:v>43647.833327719905</c:v>
                </c:pt>
                <c:pt idx="23937">
                  <c:v>43647.843744386577</c:v>
                </c:pt>
                <c:pt idx="23938">
                  <c:v>43647.854161053241</c:v>
                </c:pt>
                <c:pt idx="23939">
                  <c:v>43647.864577719905</c:v>
                </c:pt>
                <c:pt idx="23940">
                  <c:v>43647.874994386577</c:v>
                </c:pt>
                <c:pt idx="23941">
                  <c:v>43647.885411053241</c:v>
                </c:pt>
                <c:pt idx="23942">
                  <c:v>43647.895827719905</c:v>
                </c:pt>
                <c:pt idx="23943">
                  <c:v>43647.906244386577</c:v>
                </c:pt>
                <c:pt idx="23944">
                  <c:v>43647.916661053241</c:v>
                </c:pt>
                <c:pt idx="23945">
                  <c:v>43647.927077719905</c:v>
                </c:pt>
                <c:pt idx="23946">
                  <c:v>43647.937494386577</c:v>
                </c:pt>
                <c:pt idx="23947">
                  <c:v>43647.947911053241</c:v>
                </c:pt>
                <c:pt idx="23948">
                  <c:v>43647.958327719905</c:v>
                </c:pt>
                <c:pt idx="23949">
                  <c:v>43647.968744386577</c:v>
                </c:pt>
                <c:pt idx="23950">
                  <c:v>43647.979161053241</c:v>
                </c:pt>
                <c:pt idx="23951">
                  <c:v>43647.989577719905</c:v>
                </c:pt>
                <c:pt idx="23952">
                  <c:v>43647.999994386577</c:v>
                </c:pt>
                <c:pt idx="23953">
                  <c:v>43648.010411053241</c:v>
                </c:pt>
                <c:pt idx="23954">
                  <c:v>43648.020827719905</c:v>
                </c:pt>
                <c:pt idx="23955">
                  <c:v>43648.031244386577</c:v>
                </c:pt>
                <c:pt idx="23956">
                  <c:v>43648.041661053241</c:v>
                </c:pt>
                <c:pt idx="23957">
                  <c:v>43648.052077719905</c:v>
                </c:pt>
                <c:pt idx="23958">
                  <c:v>43648.062494386577</c:v>
                </c:pt>
                <c:pt idx="23959">
                  <c:v>43648.072911053241</c:v>
                </c:pt>
                <c:pt idx="23960">
                  <c:v>43648.083327719905</c:v>
                </c:pt>
                <c:pt idx="23961">
                  <c:v>43648.093744386577</c:v>
                </c:pt>
                <c:pt idx="23962">
                  <c:v>43648.104161053241</c:v>
                </c:pt>
                <c:pt idx="23963">
                  <c:v>43648.114577719905</c:v>
                </c:pt>
                <c:pt idx="23964">
                  <c:v>43648.124994386577</c:v>
                </c:pt>
                <c:pt idx="23965">
                  <c:v>43648.135411053241</c:v>
                </c:pt>
                <c:pt idx="23966">
                  <c:v>43648.145827719905</c:v>
                </c:pt>
                <c:pt idx="23967">
                  <c:v>43648.156244386577</c:v>
                </c:pt>
                <c:pt idx="23968">
                  <c:v>43648.166661053241</c:v>
                </c:pt>
                <c:pt idx="23969">
                  <c:v>43648.177077719905</c:v>
                </c:pt>
                <c:pt idx="23970">
                  <c:v>43648.187494386577</c:v>
                </c:pt>
                <c:pt idx="23971">
                  <c:v>43648.197911053241</c:v>
                </c:pt>
                <c:pt idx="23972">
                  <c:v>43648.208327719905</c:v>
                </c:pt>
                <c:pt idx="23973">
                  <c:v>43648.218744386577</c:v>
                </c:pt>
                <c:pt idx="23974">
                  <c:v>43648.229161053241</c:v>
                </c:pt>
                <c:pt idx="23975">
                  <c:v>43648.239577719905</c:v>
                </c:pt>
                <c:pt idx="23976">
                  <c:v>43648.249994386577</c:v>
                </c:pt>
                <c:pt idx="23977">
                  <c:v>43648.260411053241</c:v>
                </c:pt>
                <c:pt idx="23978">
                  <c:v>43648.270827719905</c:v>
                </c:pt>
                <c:pt idx="23979">
                  <c:v>43648.281244386577</c:v>
                </c:pt>
                <c:pt idx="23980">
                  <c:v>43648.291661053241</c:v>
                </c:pt>
                <c:pt idx="23981">
                  <c:v>43648.302077719905</c:v>
                </c:pt>
                <c:pt idx="23982">
                  <c:v>43648.312494386577</c:v>
                </c:pt>
                <c:pt idx="23983">
                  <c:v>43648.322911053241</c:v>
                </c:pt>
                <c:pt idx="23984">
                  <c:v>43648.333327719905</c:v>
                </c:pt>
                <c:pt idx="23985">
                  <c:v>43648.343744386577</c:v>
                </c:pt>
                <c:pt idx="23986">
                  <c:v>43648.354161053241</c:v>
                </c:pt>
                <c:pt idx="23987">
                  <c:v>43648.364577719905</c:v>
                </c:pt>
                <c:pt idx="23988">
                  <c:v>43648.374994386577</c:v>
                </c:pt>
                <c:pt idx="23989">
                  <c:v>43648.385411053241</c:v>
                </c:pt>
                <c:pt idx="23990">
                  <c:v>43648.395827719905</c:v>
                </c:pt>
                <c:pt idx="23991">
                  <c:v>43648.406244386577</c:v>
                </c:pt>
                <c:pt idx="23992">
                  <c:v>43648.416661053241</c:v>
                </c:pt>
                <c:pt idx="23993">
                  <c:v>43648.427077719905</c:v>
                </c:pt>
                <c:pt idx="23994">
                  <c:v>43648.437494386577</c:v>
                </c:pt>
                <c:pt idx="23995">
                  <c:v>43648.447911053241</c:v>
                </c:pt>
                <c:pt idx="23996">
                  <c:v>43648.458327719905</c:v>
                </c:pt>
                <c:pt idx="23997">
                  <c:v>43648.468744386577</c:v>
                </c:pt>
                <c:pt idx="23998">
                  <c:v>43648.479161053241</c:v>
                </c:pt>
                <c:pt idx="23999">
                  <c:v>43648.489577719905</c:v>
                </c:pt>
                <c:pt idx="24000">
                  <c:v>43648.499994386577</c:v>
                </c:pt>
                <c:pt idx="24001">
                  <c:v>43648.510411053241</c:v>
                </c:pt>
                <c:pt idx="24002">
                  <c:v>43648.520827719905</c:v>
                </c:pt>
                <c:pt idx="24003">
                  <c:v>43648.531244386577</c:v>
                </c:pt>
                <c:pt idx="24004">
                  <c:v>43648.541661053241</c:v>
                </c:pt>
                <c:pt idx="24005">
                  <c:v>43648.552077719905</c:v>
                </c:pt>
                <c:pt idx="24006">
                  <c:v>43648.562494386577</c:v>
                </c:pt>
                <c:pt idx="24007">
                  <c:v>43648.572911053241</c:v>
                </c:pt>
                <c:pt idx="24008">
                  <c:v>43648.583327719905</c:v>
                </c:pt>
                <c:pt idx="24009">
                  <c:v>43648.593744386577</c:v>
                </c:pt>
                <c:pt idx="24010">
                  <c:v>43648.604161053241</c:v>
                </c:pt>
                <c:pt idx="24011">
                  <c:v>43648.614577719905</c:v>
                </c:pt>
                <c:pt idx="24012">
                  <c:v>43648.624994386577</c:v>
                </c:pt>
                <c:pt idx="24013">
                  <c:v>43648.635411053241</c:v>
                </c:pt>
                <c:pt idx="24014">
                  <c:v>43648.645827719905</c:v>
                </c:pt>
                <c:pt idx="24015">
                  <c:v>43648.656244386577</c:v>
                </c:pt>
                <c:pt idx="24016">
                  <c:v>43648.666661053241</c:v>
                </c:pt>
                <c:pt idx="24017">
                  <c:v>43648.677077719905</c:v>
                </c:pt>
                <c:pt idx="24018">
                  <c:v>43648.687494386577</c:v>
                </c:pt>
                <c:pt idx="24019">
                  <c:v>43648.697911053241</c:v>
                </c:pt>
                <c:pt idx="24020">
                  <c:v>43648.708327719905</c:v>
                </c:pt>
                <c:pt idx="24021">
                  <c:v>43648.718744386577</c:v>
                </c:pt>
                <c:pt idx="24022">
                  <c:v>43648.729161053241</c:v>
                </c:pt>
                <c:pt idx="24023">
                  <c:v>43648.739577719905</c:v>
                </c:pt>
                <c:pt idx="24024">
                  <c:v>43648.749994386577</c:v>
                </c:pt>
                <c:pt idx="24025">
                  <c:v>43648.760411053241</c:v>
                </c:pt>
                <c:pt idx="24026">
                  <c:v>43648.770827719905</c:v>
                </c:pt>
                <c:pt idx="24027">
                  <c:v>43648.781244386577</c:v>
                </c:pt>
                <c:pt idx="24028">
                  <c:v>43648.791661053241</c:v>
                </c:pt>
                <c:pt idx="24029">
                  <c:v>43648.802077719905</c:v>
                </c:pt>
                <c:pt idx="24030">
                  <c:v>43648.812494386577</c:v>
                </c:pt>
                <c:pt idx="24031">
                  <c:v>43648.822911053241</c:v>
                </c:pt>
                <c:pt idx="24032">
                  <c:v>43648.833327719905</c:v>
                </c:pt>
                <c:pt idx="24033">
                  <c:v>43648.843744386577</c:v>
                </c:pt>
                <c:pt idx="24034">
                  <c:v>43648.854161053241</c:v>
                </c:pt>
                <c:pt idx="24035">
                  <c:v>43648.864577719905</c:v>
                </c:pt>
                <c:pt idx="24036">
                  <c:v>43648.874994386577</c:v>
                </c:pt>
                <c:pt idx="24037">
                  <c:v>43648.885411053241</c:v>
                </c:pt>
                <c:pt idx="24038">
                  <c:v>43648.895827719905</c:v>
                </c:pt>
                <c:pt idx="24039">
                  <c:v>43648.906244386577</c:v>
                </c:pt>
                <c:pt idx="24040">
                  <c:v>43648.916661053241</c:v>
                </c:pt>
                <c:pt idx="24041">
                  <c:v>43648.927077719905</c:v>
                </c:pt>
                <c:pt idx="24042">
                  <c:v>43648.937494386577</c:v>
                </c:pt>
                <c:pt idx="24043">
                  <c:v>43648.947911053241</c:v>
                </c:pt>
                <c:pt idx="24044">
                  <c:v>43648.958327719905</c:v>
                </c:pt>
                <c:pt idx="24045">
                  <c:v>43648.968744386577</c:v>
                </c:pt>
                <c:pt idx="24046">
                  <c:v>43648.979161053241</c:v>
                </c:pt>
                <c:pt idx="24047">
                  <c:v>43648.989577719905</c:v>
                </c:pt>
                <c:pt idx="24048">
                  <c:v>43648.999994386577</c:v>
                </c:pt>
                <c:pt idx="24049">
                  <c:v>43649.010411053241</c:v>
                </c:pt>
                <c:pt idx="24050">
                  <c:v>43649.020827719905</c:v>
                </c:pt>
                <c:pt idx="24051">
                  <c:v>43649.031244386577</c:v>
                </c:pt>
                <c:pt idx="24052">
                  <c:v>43649.041661053241</c:v>
                </c:pt>
                <c:pt idx="24053">
                  <c:v>43649.052077719905</c:v>
                </c:pt>
                <c:pt idx="24054">
                  <c:v>43649.062494386577</c:v>
                </c:pt>
                <c:pt idx="24055">
                  <c:v>43649.072911053241</c:v>
                </c:pt>
                <c:pt idx="24056">
                  <c:v>43649.083327719905</c:v>
                </c:pt>
                <c:pt idx="24057">
                  <c:v>43649.093744386577</c:v>
                </c:pt>
                <c:pt idx="24058">
                  <c:v>43649.104161053241</c:v>
                </c:pt>
                <c:pt idx="24059">
                  <c:v>43649.114577719905</c:v>
                </c:pt>
                <c:pt idx="24060">
                  <c:v>43649.124994386577</c:v>
                </c:pt>
                <c:pt idx="24061">
                  <c:v>43649.135411053241</c:v>
                </c:pt>
                <c:pt idx="24062">
                  <c:v>43649.145827719905</c:v>
                </c:pt>
                <c:pt idx="24063">
                  <c:v>43649.156244386577</c:v>
                </c:pt>
                <c:pt idx="24064">
                  <c:v>43649.166661053241</c:v>
                </c:pt>
                <c:pt idx="24065">
                  <c:v>43649.177077719905</c:v>
                </c:pt>
                <c:pt idx="24066">
                  <c:v>43649.187494386577</c:v>
                </c:pt>
                <c:pt idx="24067">
                  <c:v>43649.197911053241</c:v>
                </c:pt>
                <c:pt idx="24068">
                  <c:v>43649.208327719905</c:v>
                </c:pt>
                <c:pt idx="24069">
                  <c:v>43649.218744386577</c:v>
                </c:pt>
                <c:pt idx="24070">
                  <c:v>43649.229161053241</c:v>
                </c:pt>
                <c:pt idx="24071">
                  <c:v>43649.239577719905</c:v>
                </c:pt>
                <c:pt idx="24072">
                  <c:v>43649.249994386577</c:v>
                </c:pt>
                <c:pt idx="24073">
                  <c:v>43649.260411053241</c:v>
                </c:pt>
                <c:pt idx="24074">
                  <c:v>43649.270827719905</c:v>
                </c:pt>
                <c:pt idx="24075">
                  <c:v>43649.281244386577</c:v>
                </c:pt>
                <c:pt idx="24076">
                  <c:v>43649.291661053241</c:v>
                </c:pt>
                <c:pt idx="24077">
                  <c:v>43649.302077719905</c:v>
                </c:pt>
                <c:pt idx="24078">
                  <c:v>43649.312494386577</c:v>
                </c:pt>
                <c:pt idx="24079">
                  <c:v>43649.322911053241</c:v>
                </c:pt>
                <c:pt idx="24080">
                  <c:v>43649.333327719905</c:v>
                </c:pt>
                <c:pt idx="24081">
                  <c:v>43649.343744386577</c:v>
                </c:pt>
                <c:pt idx="24082">
                  <c:v>43649.354161053241</c:v>
                </c:pt>
                <c:pt idx="24083">
                  <c:v>43649.364577719905</c:v>
                </c:pt>
                <c:pt idx="24084">
                  <c:v>43649.374994386577</c:v>
                </c:pt>
                <c:pt idx="24085">
                  <c:v>43649.385411053241</c:v>
                </c:pt>
                <c:pt idx="24086">
                  <c:v>43649.395827719905</c:v>
                </c:pt>
                <c:pt idx="24087">
                  <c:v>43649.406244386577</c:v>
                </c:pt>
                <c:pt idx="24088">
                  <c:v>43649.416661053241</c:v>
                </c:pt>
                <c:pt idx="24089">
                  <c:v>43649.427077719905</c:v>
                </c:pt>
                <c:pt idx="24090">
                  <c:v>43649.437494386577</c:v>
                </c:pt>
                <c:pt idx="24091">
                  <c:v>43649.447911053241</c:v>
                </c:pt>
                <c:pt idx="24092">
                  <c:v>43649.458327719905</c:v>
                </c:pt>
                <c:pt idx="24093">
                  <c:v>43649.468744386577</c:v>
                </c:pt>
                <c:pt idx="24094">
                  <c:v>43649.479161053241</c:v>
                </c:pt>
                <c:pt idx="24095">
                  <c:v>43649.489577719905</c:v>
                </c:pt>
                <c:pt idx="24096">
                  <c:v>43649.499994386577</c:v>
                </c:pt>
                <c:pt idx="24097">
                  <c:v>43649.510411053241</c:v>
                </c:pt>
                <c:pt idx="24098">
                  <c:v>43649.520827719905</c:v>
                </c:pt>
                <c:pt idx="24099">
                  <c:v>43649.531244386577</c:v>
                </c:pt>
                <c:pt idx="24100">
                  <c:v>43649.541661053241</c:v>
                </c:pt>
                <c:pt idx="24101">
                  <c:v>43649.552077719905</c:v>
                </c:pt>
                <c:pt idx="24102">
                  <c:v>43649.562494386577</c:v>
                </c:pt>
                <c:pt idx="24103">
                  <c:v>43649.572911053241</c:v>
                </c:pt>
                <c:pt idx="24104">
                  <c:v>43649.583327719905</c:v>
                </c:pt>
                <c:pt idx="24105">
                  <c:v>43649.593744386577</c:v>
                </c:pt>
                <c:pt idx="24106">
                  <c:v>43649.604161053241</c:v>
                </c:pt>
                <c:pt idx="24107">
                  <c:v>43649.614577719905</c:v>
                </c:pt>
                <c:pt idx="24108">
                  <c:v>43649.624994386577</c:v>
                </c:pt>
                <c:pt idx="24109">
                  <c:v>43649.635411053241</c:v>
                </c:pt>
                <c:pt idx="24110">
                  <c:v>43649.645827719905</c:v>
                </c:pt>
                <c:pt idx="24111">
                  <c:v>43649.656244386577</c:v>
                </c:pt>
                <c:pt idx="24112">
                  <c:v>43649.666661053241</c:v>
                </c:pt>
                <c:pt idx="24113">
                  <c:v>43649.677077719905</c:v>
                </c:pt>
                <c:pt idx="24114">
                  <c:v>43649.687494386577</c:v>
                </c:pt>
                <c:pt idx="24115">
                  <c:v>43649.697911053241</c:v>
                </c:pt>
                <c:pt idx="24116">
                  <c:v>43649.708327719905</c:v>
                </c:pt>
                <c:pt idx="24117">
                  <c:v>43649.718744386577</c:v>
                </c:pt>
                <c:pt idx="24118">
                  <c:v>43649.729161053241</c:v>
                </c:pt>
                <c:pt idx="24119">
                  <c:v>43649.739577719905</c:v>
                </c:pt>
                <c:pt idx="24120">
                  <c:v>43649.749994386577</c:v>
                </c:pt>
                <c:pt idx="24121">
                  <c:v>43649.760411053241</c:v>
                </c:pt>
                <c:pt idx="24122">
                  <c:v>43649.770827719905</c:v>
                </c:pt>
                <c:pt idx="24123">
                  <c:v>43649.781244386577</c:v>
                </c:pt>
                <c:pt idx="24124">
                  <c:v>43649.791661053241</c:v>
                </c:pt>
                <c:pt idx="24125">
                  <c:v>43649.802077719905</c:v>
                </c:pt>
                <c:pt idx="24126">
                  <c:v>43649.812494386577</c:v>
                </c:pt>
                <c:pt idx="24127">
                  <c:v>43649.822911053241</c:v>
                </c:pt>
                <c:pt idx="24128">
                  <c:v>43649.833327719905</c:v>
                </c:pt>
                <c:pt idx="24129">
                  <c:v>43649.843744386577</c:v>
                </c:pt>
                <c:pt idx="24130">
                  <c:v>43649.854161053241</c:v>
                </c:pt>
                <c:pt idx="24131">
                  <c:v>43649.864577719905</c:v>
                </c:pt>
                <c:pt idx="24132">
                  <c:v>43649.874994386577</c:v>
                </c:pt>
                <c:pt idx="24133">
                  <c:v>43649.885411053241</c:v>
                </c:pt>
                <c:pt idx="24134">
                  <c:v>43649.895827719905</c:v>
                </c:pt>
                <c:pt idx="24135">
                  <c:v>43649.906244386577</c:v>
                </c:pt>
                <c:pt idx="24136">
                  <c:v>43649.916661053241</c:v>
                </c:pt>
                <c:pt idx="24137">
                  <c:v>43649.927077719905</c:v>
                </c:pt>
                <c:pt idx="24138">
                  <c:v>43649.937494386577</c:v>
                </c:pt>
                <c:pt idx="24139">
                  <c:v>43649.947911053241</c:v>
                </c:pt>
                <c:pt idx="24140">
                  <c:v>43649.958327719905</c:v>
                </c:pt>
                <c:pt idx="24141">
                  <c:v>43649.968744386577</c:v>
                </c:pt>
                <c:pt idx="24142">
                  <c:v>43649.979161053241</c:v>
                </c:pt>
                <c:pt idx="24143">
                  <c:v>43649.989577719905</c:v>
                </c:pt>
                <c:pt idx="24144">
                  <c:v>43649.999994386577</c:v>
                </c:pt>
                <c:pt idx="24145">
                  <c:v>43650.010411053241</c:v>
                </c:pt>
                <c:pt idx="24146">
                  <c:v>43650.020827719905</c:v>
                </c:pt>
                <c:pt idx="24147">
                  <c:v>43650.031244386577</c:v>
                </c:pt>
                <c:pt idx="24148">
                  <c:v>43650.041661053241</c:v>
                </c:pt>
                <c:pt idx="24149">
                  <c:v>43650.052077719905</c:v>
                </c:pt>
                <c:pt idx="24150">
                  <c:v>43650.062494386577</c:v>
                </c:pt>
                <c:pt idx="24151">
                  <c:v>43650.072911053241</c:v>
                </c:pt>
                <c:pt idx="24152">
                  <c:v>43650.083327719905</c:v>
                </c:pt>
                <c:pt idx="24153">
                  <c:v>43650.093744386577</c:v>
                </c:pt>
                <c:pt idx="24154">
                  <c:v>43650.104161053241</c:v>
                </c:pt>
                <c:pt idx="24155">
                  <c:v>43650.114577719905</c:v>
                </c:pt>
                <c:pt idx="24156">
                  <c:v>43650.124994386577</c:v>
                </c:pt>
                <c:pt idx="24157">
                  <c:v>43650.135411053241</c:v>
                </c:pt>
                <c:pt idx="24158">
                  <c:v>43650.145827719905</c:v>
                </c:pt>
                <c:pt idx="24159">
                  <c:v>43650.156244386577</c:v>
                </c:pt>
                <c:pt idx="24160">
                  <c:v>43650.166661053241</c:v>
                </c:pt>
                <c:pt idx="24161">
                  <c:v>43650.177077719905</c:v>
                </c:pt>
                <c:pt idx="24162">
                  <c:v>43650.187494386577</c:v>
                </c:pt>
                <c:pt idx="24163">
                  <c:v>43650.197911053241</c:v>
                </c:pt>
                <c:pt idx="24164">
                  <c:v>43650.208327719905</c:v>
                </c:pt>
                <c:pt idx="24165">
                  <c:v>43650.218744386577</c:v>
                </c:pt>
                <c:pt idx="24166">
                  <c:v>43650.229161053241</c:v>
                </c:pt>
                <c:pt idx="24167">
                  <c:v>43650.239577719905</c:v>
                </c:pt>
                <c:pt idx="24168">
                  <c:v>43650.249994386577</c:v>
                </c:pt>
                <c:pt idx="24169">
                  <c:v>43650.260411053241</c:v>
                </c:pt>
                <c:pt idx="24170">
                  <c:v>43650.270827719905</c:v>
                </c:pt>
                <c:pt idx="24171">
                  <c:v>43650.281244386577</c:v>
                </c:pt>
                <c:pt idx="24172">
                  <c:v>43650.291661053241</c:v>
                </c:pt>
                <c:pt idx="24173">
                  <c:v>43650.302077719905</c:v>
                </c:pt>
                <c:pt idx="24174">
                  <c:v>43650.312494386577</c:v>
                </c:pt>
                <c:pt idx="24175">
                  <c:v>43650.322911053241</c:v>
                </c:pt>
                <c:pt idx="24176">
                  <c:v>43650.333327719905</c:v>
                </c:pt>
                <c:pt idx="24177">
                  <c:v>43650.343744386577</c:v>
                </c:pt>
                <c:pt idx="24178">
                  <c:v>43650.354161053241</c:v>
                </c:pt>
                <c:pt idx="24179">
                  <c:v>43650.364577719905</c:v>
                </c:pt>
                <c:pt idx="24180">
                  <c:v>43650.374994386577</c:v>
                </c:pt>
                <c:pt idx="24181">
                  <c:v>43650.385411053241</c:v>
                </c:pt>
                <c:pt idx="24182">
                  <c:v>43650.395827719905</c:v>
                </c:pt>
                <c:pt idx="24183">
                  <c:v>43650.406244386577</c:v>
                </c:pt>
                <c:pt idx="24184">
                  <c:v>43650.416661053241</c:v>
                </c:pt>
                <c:pt idx="24185">
                  <c:v>43650.427077719905</c:v>
                </c:pt>
                <c:pt idx="24186">
                  <c:v>43650.437494386577</c:v>
                </c:pt>
                <c:pt idx="24187">
                  <c:v>43650.447911053241</c:v>
                </c:pt>
                <c:pt idx="24188">
                  <c:v>43650.458327719905</c:v>
                </c:pt>
                <c:pt idx="24189">
                  <c:v>43650.468744386577</c:v>
                </c:pt>
                <c:pt idx="24190">
                  <c:v>43650.479161053241</c:v>
                </c:pt>
                <c:pt idx="24191">
                  <c:v>43650.489577719905</c:v>
                </c:pt>
                <c:pt idx="24192">
                  <c:v>43650.499994386577</c:v>
                </c:pt>
                <c:pt idx="24193">
                  <c:v>43650.510411053241</c:v>
                </c:pt>
                <c:pt idx="24194">
                  <c:v>43650.520827719905</c:v>
                </c:pt>
                <c:pt idx="24195">
                  <c:v>43650.531244386577</c:v>
                </c:pt>
                <c:pt idx="24196">
                  <c:v>43650.541661053241</c:v>
                </c:pt>
                <c:pt idx="24197">
                  <c:v>43650.552077719905</c:v>
                </c:pt>
                <c:pt idx="24198">
                  <c:v>43650.562494386577</c:v>
                </c:pt>
                <c:pt idx="24199">
                  <c:v>43650.572911053241</c:v>
                </c:pt>
                <c:pt idx="24200">
                  <c:v>43650.583327719905</c:v>
                </c:pt>
                <c:pt idx="24201">
                  <c:v>43650.593744386577</c:v>
                </c:pt>
                <c:pt idx="24202">
                  <c:v>43650.604161053241</c:v>
                </c:pt>
                <c:pt idx="24203">
                  <c:v>43650.614577719905</c:v>
                </c:pt>
                <c:pt idx="24204">
                  <c:v>43650.624994386577</c:v>
                </c:pt>
                <c:pt idx="24205">
                  <c:v>43650.635411053241</c:v>
                </c:pt>
                <c:pt idx="24206">
                  <c:v>43650.645827719905</c:v>
                </c:pt>
                <c:pt idx="24207">
                  <c:v>43650.656244386577</c:v>
                </c:pt>
                <c:pt idx="24208">
                  <c:v>43650.666661053241</c:v>
                </c:pt>
                <c:pt idx="24209">
                  <c:v>43650.677077719905</c:v>
                </c:pt>
                <c:pt idx="24210">
                  <c:v>43650.687494386577</c:v>
                </c:pt>
                <c:pt idx="24211">
                  <c:v>43650.697911053241</c:v>
                </c:pt>
                <c:pt idx="24212">
                  <c:v>43650.708327719905</c:v>
                </c:pt>
                <c:pt idx="24213">
                  <c:v>43650.718744386577</c:v>
                </c:pt>
                <c:pt idx="24214">
                  <c:v>43650.729161053241</c:v>
                </c:pt>
                <c:pt idx="24215">
                  <c:v>43650.739577719905</c:v>
                </c:pt>
                <c:pt idx="24216">
                  <c:v>43650.749994386577</c:v>
                </c:pt>
                <c:pt idx="24217">
                  <c:v>43650.760411053241</c:v>
                </c:pt>
                <c:pt idx="24218">
                  <c:v>43650.770827719905</c:v>
                </c:pt>
                <c:pt idx="24219">
                  <c:v>43650.781244386577</c:v>
                </c:pt>
                <c:pt idx="24220">
                  <c:v>43650.791661053241</c:v>
                </c:pt>
                <c:pt idx="24221">
                  <c:v>43650.802077719905</c:v>
                </c:pt>
                <c:pt idx="24222">
                  <c:v>43650.812494386577</c:v>
                </c:pt>
                <c:pt idx="24223">
                  <c:v>43650.822911053241</c:v>
                </c:pt>
                <c:pt idx="24224">
                  <c:v>43650.833327719905</c:v>
                </c:pt>
                <c:pt idx="24225">
                  <c:v>43650.843744386577</c:v>
                </c:pt>
                <c:pt idx="24226">
                  <c:v>43650.854161053241</c:v>
                </c:pt>
                <c:pt idx="24227">
                  <c:v>43650.864577719905</c:v>
                </c:pt>
                <c:pt idx="24228">
                  <c:v>43650.874994386577</c:v>
                </c:pt>
                <c:pt idx="24229">
                  <c:v>43650.885411053241</c:v>
                </c:pt>
                <c:pt idx="24230">
                  <c:v>43650.895827719905</c:v>
                </c:pt>
                <c:pt idx="24231">
                  <c:v>43650.906244386577</c:v>
                </c:pt>
                <c:pt idx="24232">
                  <c:v>43650.916661053241</c:v>
                </c:pt>
                <c:pt idx="24233">
                  <c:v>43650.927077719905</c:v>
                </c:pt>
                <c:pt idx="24234">
                  <c:v>43650.937494386577</c:v>
                </c:pt>
                <c:pt idx="24235">
                  <c:v>43650.947911053241</c:v>
                </c:pt>
                <c:pt idx="24236">
                  <c:v>43650.958327719905</c:v>
                </c:pt>
                <c:pt idx="24237">
                  <c:v>43650.968744386577</c:v>
                </c:pt>
                <c:pt idx="24238">
                  <c:v>43650.979161053241</c:v>
                </c:pt>
                <c:pt idx="24239">
                  <c:v>43650.989577719905</c:v>
                </c:pt>
                <c:pt idx="24240">
                  <c:v>43650.999994386577</c:v>
                </c:pt>
                <c:pt idx="24241">
                  <c:v>43651.010411053241</c:v>
                </c:pt>
                <c:pt idx="24242">
                  <c:v>43651.020827719905</c:v>
                </c:pt>
                <c:pt idx="24243">
                  <c:v>43651.031244386577</c:v>
                </c:pt>
                <c:pt idx="24244">
                  <c:v>43651.041661053241</c:v>
                </c:pt>
                <c:pt idx="24245">
                  <c:v>43651.052077719905</c:v>
                </c:pt>
                <c:pt idx="24246">
                  <c:v>43651.062494386577</c:v>
                </c:pt>
                <c:pt idx="24247">
                  <c:v>43651.072911053241</c:v>
                </c:pt>
                <c:pt idx="24248">
                  <c:v>43651.083327719905</c:v>
                </c:pt>
                <c:pt idx="24249">
                  <c:v>43651.093744386577</c:v>
                </c:pt>
                <c:pt idx="24250">
                  <c:v>43651.104161053241</c:v>
                </c:pt>
                <c:pt idx="24251">
                  <c:v>43651.114577719905</c:v>
                </c:pt>
                <c:pt idx="24252">
                  <c:v>43651.124994386577</c:v>
                </c:pt>
                <c:pt idx="24253">
                  <c:v>43651.135411053241</c:v>
                </c:pt>
                <c:pt idx="24254">
                  <c:v>43651.145827719905</c:v>
                </c:pt>
                <c:pt idx="24255">
                  <c:v>43651.156244386577</c:v>
                </c:pt>
                <c:pt idx="24256">
                  <c:v>43651.166661053241</c:v>
                </c:pt>
                <c:pt idx="24257">
                  <c:v>43651.177077719905</c:v>
                </c:pt>
                <c:pt idx="24258">
                  <c:v>43651.187494386577</c:v>
                </c:pt>
                <c:pt idx="24259">
                  <c:v>43651.197911053241</c:v>
                </c:pt>
                <c:pt idx="24260">
                  <c:v>43651.208327719905</c:v>
                </c:pt>
                <c:pt idx="24261">
                  <c:v>43651.218744386577</c:v>
                </c:pt>
                <c:pt idx="24262">
                  <c:v>43651.229161053241</c:v>
                </c:pt>
                <c:pt idx="24263">
                  <c:v>43651.239577719905</c:v>
                </c:pt>
                <c:pt idx="24264">
                  <c:v>43651.249994386577</c:v>
                </c:pt>
                <c:pt idx="24265">
                  <c:v>43651.260411053241</c:v>
                </c:pt>
                <c:pt idx="24266">
                  <c:v>43651.270827719905</c:v>
                </c:pt>
                <c:pt idx="24267">
                  <c:v>43651.281244386577</c:v>
                </c:pt>
                <c:pt idx="24268">
                  <c:v>43651.291661053241</c:v>
                </c:pt>
                <c:pt idx="24269">
                  <c:v>43651.302077719905</c:v>
                </c:pt>
                <c:pt idx="24270">
                  <c:v>43651.312494386577</c:v>
                </c:pt>
                <c:pt idx="24271">
                  <c:v>43651.322911053241</c:v>
                </c:pt>
                <c:pt idx="24272">
                  <c:v>43651.333327719905</c:v>
                </c:pt>
                <c:pt idx="24273">
                  <c:v>43651.343744386577</c:v>
                </c:pt>
                <c:pt idx="24274">
                  <c:v>43651.354161053241</c:v>
                </c:pt>
                <c:pt idx="24275">
                  <c:v>43651.364577719905</c:v>
                </c:pt>
                <c:pt idx="24276">
                  <c:v>43651.374994386577</c:v>
                </c:pt>
                <c:pt idx="24277">
                  <c:v>43651.385411053241</c:v>
                </c:pt>
                <c:pt idx="24278">
                  <c:v>43651.395827719905</c:v>
                </c:pt>
                <c:pt idx="24279">
                  <c:v>43651.406244386577</c:v>
                </c:pt>
                <c:pt idx="24280">
                  <c:v>43651.416661053241</c:v>
                </c:pt>
                <c:pt idx="24281">
                  <c:v>43651.427077719905</c:v>
                </c:pt>
                <c:pt idx="24282">
                  <c:v>43651.437494386577</c:v>
                </c:pt>
                <c:pt idx="24283">
                  <c:v>43651.447911053241</c:v>
                </c:pt>
                <c:pt idx="24284">
                  <c:v>43651.458327719905</c:v>
                </c:pt>
                <c:pt idx="24285">
                  <c:v>43651.468744386577</c:v>
                </c:pt>
                <c:pt idx="24286">
                  <c:v>43651.479161053241</c:v>
                </c:pt>
                <c:pt idx="24287">
                  <c:v>43651.489577719905</c:v>
                </c:pt>
                <c:pt idx="24288">
                  <c:v>43651.499994386577</c:v>
                </c:pt>
                <c:pt idx="24289">
                  <c:v>43651.510411053241</c:v>
                </c:pt>
                <c:pt idx="24290">
                  <c:v>43651.520827719905</c:v>
                </c:pt>
                <c:pt idx="24291">
                  <c:v>43651.531244386577</c:v>
                </c:pt>
                <c:pt idx="24292">
                  <c:v>43651.541661053241</c:v>
                </c:pt>
                <c:pt idx="24293">
                  <c:v>43651.552077719905</c:v>
                </c:pt>
                <c:pt idx="24294">
                  <c:v>43651.562494386577</c:v>
                </c:pt>
                <c:pt idx="24295">
                  <c:v>43651.572911053241</c:v>
                </c:pt>
                <c:pt idx="24296">
                  <c:v>43651.583327719905</c:v>
                </c:pt>
                <c:pt idx="24297">
                  <c:v>43651.593744386577</c:v>
                </c:pt>
                <c:pt idx="24298">
                  <c:v>43651.604161053241</c:v>
                </c:pt>
                <c:pt idx="24299">
                  <c:v>43651.614577719905</c:v>
                </c:pt>
                <c:pt idx="24300">
                  <c:v>43651.624994386577</c:v>
                </c:pt>
                <c:pt idx="24301">
                  <c:v>43651.635411053241</c:v>
                </c:pt>
                <c:pt idx="24302">
                  <c:v>43651.645827719905</c:v>
                </c:pt>
                <c:pt idx="24303">
                  <c:v>43651.656244386577</c:v>
                </c:pt>
                <c:pt idx="24304">
                  <c:v>43651.666661053241</c:v>
                </c:pt>
                <c:pt idx="24305">
                  <c:v>43651.677077719905</c:v>
                </c:pt>
                <c:pt idx="24306">
                  <c:v>43651.687494386577</c:v>
                </c:pt>
                <c:pt idx="24307">
                  <c:v>43651.697911053241</c:v>
                </c:pt>
                <c:pt idx="24308">
                  <c:v>43651.708327719905</c:v>
                </c:pt>
                <c:pt idx="24309">
                  <c:v>43651.718744386577</c:v>
                </c:pt>
                <c:pt idx="24310">
                  <c:v>43651.729161053241</c:v>
                </c:pt>
                <c:pt idx="24311">
                  <c:v>43651.739577719905</c:v>
                </c:pt>
                <c:pt idx="24312">
                  <c:v>43651.749994386577</c:v>
                </c:pt>
                <c:pt idx="24313">
                  <c:v>43651.760411053241</c:v>
                </c:pt>
                <c:pt idx="24314">
                  <c:v>43651.770827719905</c:v>
                </c:pt>
                <c:pt idx="24315">
                  <c:v>43651.781244386577</c:v>
                </c:pt>
                <c:pt idx="24316">
                  <c:v>43651.791661053241</c:v>
                </c:pt>
                <c:pt idx="24317">
                  <c:v>43651.802077719905</c:v>
                </c:pt>
                <c:pt idx="24318">
                  <c:v>43651.812494386577</c:v>
                </c:pt>
                <c:pt idx="24319">
                  <c:v>43651.822911053241</c:v>
                </c:pt>
                <c:pt idx="24320">
                  <c:v>43651.833327719905</c:v>
                </c:pt>
                <c:pt idx="24321">
                  <c:v>43651.843744386577</c:v>
                </c:pt>
                <c:pt idx="24322">
                  <c:v>43651.854161053241</c:v>
                </c:pt>
                <c:pt idx="24323">
                  <c:v>43651.864577719905</c:v>
                </c:pt>
                <c:pt idx="24324">
                  <c:v>43651.874994386577</c:v>
                </c:pt>
                <c:pt idx="24325">
                  <c:v>43651.885411053241</c:v>
                </c:pt>
                <c:pt idx="24326">
                  <c:v>43651.895827719905</c:v>
                </c:pt>
                <c:pt idx="24327">
                  <c:v>43651.906244386577</c:v>
                </c:pt>
                <c:pt idx="24328">
                  <c:v>43651.916661053241</c:v>
                </c:pt>
                <c:pt idx="24329">
                  <c:v>43651.927077719905</c:v>
                </c:pt>
                <c:pt idx="24330">
                  <c:v>43651.937494386577</c:v>
                </c:pt>
                <c:pt idx="24331">
                  <c:v>43651.947911053241</c:v>
                </c:pt>
                <c:pt idx="24332">
                  <c:v>43651.958327719905</c:v>
                </c:pt>
                <c:pt idx="24333">
                  <c:v>43651.968744386577</c:v>
                </c:pt>
                <c:pt idx="24334">
                  <c:v>43651.979161053241</c:v>
                </c:pt>
                <c:pt idx="24335">
                  <c:v>43651.989577719905</c:v>
                </c:pt>
                <c:pt idx="24336">
                  <c:v>43651.999994386577</c:v>
                </c:pt>
                <c:pt idx="24337">
                  <c:v>43652.010411053241</c:v>
                </c:pt>
                <c:pt idx="24338">
                  <c:v>43652.020827719905</c:v>
                </c:pt>
                <c:pt idx="24339">
                  <c:v>43652.031244386577</c:v>
                </c:pt>
                <c:pt idx="24340">
                  <c:v>43652.041661053241</c:v>
                </c:pt>
                <c:pt idx="24341">
                  <c:v>43652.052077719905</c:v>
                </c:pt>
                <c:pt idx="24342">
                  <c:v>43652.062494386577</c:v>
                </c:pt>
                <c:pt idx="24343">
                  <c:v>43652.072911053241</c:v>
                </c:pt>
                <c:pt idx="24344">
                  <c:v>43652.083327719905</c:v>
                </c:pt>
                <c:pt idx="24345">
                  <c:v>43652.093744386577</c:v>
                </c:pt>
                <c:pt idx="24346">
                  <c:v>43652.104161053241</c:v>
                </c:pt>
                <c:pt idx="24347">
                  <c:v>43652.114577719905</c:v>
                </c:pt>
                <c:pt idx="24348">
                  <c:v>43652.124994386577</c:v>
                </c:pt>
                <c:pt idx="24349">
                  <c:v>43652.135411053241</c:v>
                </c:pt>
                <c:pt idx="24350">
                  <c:v>43652.145827719905</c:v>
                </c:pt>
                <c:pt idx="24351">
                  <c:v>43652.156244386577</c:v>
                </c:pt>
                <c:pt idx="24352">
                  <c:v>43652.166661053241</c:v>
                </c:pt>
                <c:pt idx="24353">
                  <c:v>43652.177077719905</c:v>
                </c:pt>
                <c:pt idx="24354">
                  <c:v>43652.187494386577</c:v>
                </c:pt>
                <c:pt idx="24355">
                  <c:v>43652.197911053241</c:v>
                </c:pt>
                <c:pt idx="24356">
                  <c:v>43652.208327719905</c:v>
                </c:pt>
                <c:pt idx="24357">
                  <c:v>43652.218744386577</c:v>
                </c:pt>
                <c:pt idx="24358">
                  <c:v>43652.229161053241</c:v>
                </c:pt>
                <c:pt idx="24359">
                  <c:v>43652.239577719905</c:v>
                </c:pt>
                <c:pt idx="24360">
                  <c:v>43652.249994386577</c:v>
                </c:pt>
                <c:pt idx="24361">
                  <c:v>43652.260411053241</c:v>
                </c:pt>
                <c:pt idx="24362">
                  <c:v>43652.270827719905</c:v>
                </c:pt>
                <c:pt idx="24363">
                  <c:v>43652.281244386577</c:v>
                </c:pt>
                <c:pt idx="24364">
                  <c:v>43652.291661053241</c:v>
                </c:pt>
                <c:pt idx="24365">
                  <c:v>43652.302077719905</c:v>
                </c:pt>
                <c:pt idx="24366">
                  <c:v>43652.312494386577</c:v>
                </c:pt>
                <c:pt idx="24367">
                  <c:v>43652.322911053241</c:v>
                </c:pt>
                <c:pt idx="24368">
                  <c:v>43652.333327719905</c:v>
                </c:pt>
                <c:pt idx="24369">
                  <c:v>43652.343744386577</c:v>
                </c:pt>
                <c:pt idx="24370">
                  <c:v>43652.354161053241</c:v>
                </c:pt>
                <c:pt idx="24371">
                  <c:v>43652.364577719905</c:v>
                </c:pt>
                <c:pt idx="24372">
                  <c:v>43652.374994386577</c:v>
                </c:pt>
                <c:pt idx="24373">
                  <c:v>43652.385411053241</c:v>
                </c:pt>
                <c:pt idx="24374">
                  <c:v>43652.395827719905</c:v>
                </c:pt>
                <c:pt idx="24375">
                  <c:v>43652.406244386577</c:v>
                </c:pt>
                <c:pt idx="24376">
                  <c:v>43652.416661053241</c:v>
                </c:pt>
                <c:pt idx="24377">
                  <c:v>43652.427077719905</c:v>
                </c:pt>
                <c:pt idx="24378">
                  <c:v>43652.437494386577</c:v>
                </c:pt>
                <c:pt idx="24379">
                  <c:v>43652.447911053241</c:v>
                </c:pt>
                <c:pt idx="24380">
                  <c:v>43652.458327719905</c:v>
                </c:pt>
                <c:pt idx="24381">
                  <c:v>43652.468744386577</c:v>
                </c:pt>
                <c:pt idx="24382">
                  <c:v>43652.479161053241</c:v>
                </c:pt>
                <c:pt idx="24383">
                  <c:v>43652.489577719905</c:v>
                </c:pt>
                <c:pt idx="24384">
                  <c:v>43652.499994386577</c:v>
                </c:pt>
                <c:pt idx="24385">
                  <c:v>43652.510411053241</c:v>
                </c:pt>
                <c:pt idx="24386">
                  <c:v>43652.520827719905</c:v>
                </c:pt>
                <c:pt idx="24387">
                  <c:v>43652.531244386577</c:v>
                </c:pt>
                <c:pt idx="24388">
                  <c:v>43652.541661053241</c:v>
                </c:pt>
                <c:pt idx="24389">
                  <c:v>43652.552077719905</c:v>
                </c:pt>
                <c:pt idx="24390">
                  <c:v>43652.562494386577</c:v>
                </c:pt>
                <c:pt idx="24391">
                  <c:v>43652.572911053241</c:v>
                </c:pt>
                <c:pt idx="24392">
                  <c:v>43652.583327719905</c:v>
                </c:pt>
                <c:pt idx="24393">
                  <c:v>43652.593744386577</c:v>
                </c:pt>
                <c:pt idx="24394">
                  <c:v>43652.604161053241</c:v>
                </c:pt>
                <c:pt idx="24395">
                  <c:v>43652.614577719905</c:v>
                </c:pt>
                <c:pt idx="24396">
                  <c:v>43652.624994386577</c:v>
                </c:pt>
                <c:pt idx="24397">
                  <c:v>43652.635411053241</c:v>
                </c:pt>
                <c:pt idx="24398">
                  <c:v>43652.645827719905</c:v>
                </c:pt>
                <c:pt idx="24399">
                  <c:v>43652.656244386577</c:v>
                </c:pt>
                <c:pt idx="24400">
                  <c:v>43652.666661053241</c:v>
                </c:pt>
                <c:pt idx="24401">
                  <c:v>43652.677077719905</c:v>
                </c:pt>
                <c:pt idx="24402">
                  <c:v>43652.687494386577</c:v>
                </c:pt>
                <c:pt idx="24403">
                  <c:v>43652.697911053241</c:v>
                </c:pt>
                <c:pt idx="24404">
                  <c:v>43652.708327719905</c:v>
                </c:pt>
                <c:pt idx="24405">
                  <c:v>43652.718744386577</c:v>
                </c:pt>
                <c:pt idx="24406">
                  <c:v>43652.729161053241</c:v>
                </c:pt>
                <c:pt idx="24407">
                  <c:v>43652.739577719905</c:v>
                </c:pt>
                <c:pt idx="24408">
                  <c:v>43652.749994386577</c:v>
                </c:pt>
                <c:pt idx="24409">
                  <c:v>43652.760411053241</c:v>
                </c:pt>
                <c:pt idx="24410">
                  <c:v>43652.770827719905</c:v>
                </c:pt>
                <c:pt idx="24411">
                  <c:v>43652.781244386577</c:v>
                </c:pt>
                <c:pt idx="24412">
                  <c:v>43652.791661053241</c:v>
                </c:pt>
                <c:pt idx="24413">
                  <c:v>43652.802077719905</c:v>
                </c:pt>
                <c:pt idx="24414">
                  <c:v>43652.812494386577</c:v>
                </c:pt>
                <c:pt idx="24415">
                  <c:v>43652.822911053241</c:v>
                </c:pt>
                <c:pt idx="24416">
                  <c:v>43652.833327719905</c:v>
                </c:pt>
                <c:pt idx="24417">
                  <c:v>43652.843744386577</c:v>
                </c:pt>
                <c:pt idx="24418">
                  <c:v>43652.854161053241</c:v>
                </c:pt>
                <c:pt idx="24419">
                  <c:v>43652.864577719905</c:v>
                </c:pt>
                <c:pt idx="24420">
                  <c:v>43652.874994386577</c:v>
                </c:pt>
                <c:pt idx="24421">
                  <c:v>43652.885411053241</c:v>
                </c:pt>
                <c:pt idx="24422">
                  <c:v>43652.895827719905</c:v>
                </c:pt>
                <c:pt idx="24423">
                  <c:v>43652.906244386577</c:v>
                </c:pt>
                <c:pt idx="24424">
                  <c:v>43652.916661053241</c:v>
                </c:pt>
                <c:pt idx="24425">
                  <c:v>43652.927077719905</c:v>
                </c:pt>
                <c:pt idx="24426">
                  <c:v>43652.937494386577</c:v>
                </c:pt>
                <c:pt idx="24427">
                  <c:v>43652.947911053241</c:v>
                </c:pt>
                <c:pt idx="24428">
                  <c:v>43652.958327719905</c:v>
                </c:pt>
                <c:pt idx="24429">
                  <c:v>43652.968744386577</c:v>
                </c:pt>
                <c:pt idx="24430">
                  <c:v>43652.979161053241</c:v>
                </c:pt>
                <c:pt idx="24431">
                  <c:v>43652.989577719905</c:v>
                </c:pt>
                <c:pt idx="24432">
                  <c:v>43652.999994386577</c:v>
                </c:pt>
                <c:pt idx="24433">
                  <c:v>43653.010411053241</c:v>
                </c:pt>
                <c:pt idx="24434">
                  <c:v>43653.020827719905</c:v>
                </c:pt>
                <c:pt idx="24435">
                  <c:v>43653.031244386577</c:v>
                </c:pt>
                <c:pt idx="24436">
                  <c:v>43653.041661053241</c:v>
                </c:pt>
                <c:pt idx="24437">
                  <c:v>43653.052077719905</c:v>
                </c:pt>
                <c:pt idx="24438">
                  <c:v>43653.062494386577</c:v>
                </c:pt>
                <c:pt idx="24439">
                  <c:v>43653.072911053241</c:v>
                </c:pt>
                <c:pt idx="24440">
                  <c:v>43653.083327719905</c:v>
                </c:pt>
                <c:pt idx="24441">
                  <c:v>43653.093744386577</c:v>
                </c:pt>
                <c:pt idx="24442">
                  <c:v>43653.104161053241</c:v>
                </c:pt>
                <c:pt idx="24443">
                  <c:v>43653.114577719905</c:v>
                </c:pt>
                <c:pt idx="24444">
                  <c:v>43653.124994386577</c:v>
                </c:pt>
                <c:pt idx="24445">
                  <c:v>43653.135411053241</c:v>
                </c:pt>
                <c:pt idx="24446">
                  <c:v>43653.145827719905</c:v>
                </c:pt>
                <c:pt idx="24447">
                  <c:v>43653.156244386577</c:v>
                </c:pt>
                <c:pt idx="24448">
                  <c:v>43653.166661053241</c:v>
                </c:pt>
                <c:pt idx="24449">
                  <c:v>43653.177077719905</c:v>
                </c:pt>
                <c:pt idx="24450">
                  <c:v>43653.187494386577</c:v>
                </c:pt>
                <c:pt idx="24451">
                  <c:v>43653.197911053241</c:v>
                </c:pt>
                <c:pt idx="24452">
                  <c:v>43653.208327719905</c:v>
                </c:pt>
                <c:pt idx="24453">
                  <c:v>43653.218744386577</c:v>
                </c:pt>
                <c:pt idx="24454">
                  <c:v>43653.229161053241</c:v>
                </c:pt>
                <c:pt idx="24455">
                  <c:v>43653.239577719905</c:v>
                </c:pt>
                <c:pt idx="24456">
                  <c:v>43653.249994386577</c:v>
                </c:pt>
                <c:pt idx="24457">
                  <c:v>43653.260411053241</c:v>
                </c:pt>
                <c:pt idx="24458">
                  <c:v>43653.270827719905</c:v>
                </c:pt>
                <c:pt idx="24459">
                  <c:v>43653.281244386577</c:v>
                </c:pt>
                <c:pt idx="24460">
                  <c:v>43653.291661053241</c:v>
                </c:pt>
                <c:pt idx="24461">
                  <c:v>43653.302077719905</c:v>
                </c:pt>
                <c:pt idx="24462">
                  <c:v>43653.312494386577</c:v>
                </c:pt>
                <c:pt idx="24463">
                  <c:v>43653.322911053241</c:v>
                </c:pt>
                <c:pt idx="24464">
                  <c:v>43653.333327719905</c:v>
                </c:pt>
                <c:pt idx="24465">
                  <c:v>43653.343744386577</c:v>
                </c:pt>
                <c:pt idx="24466">
                  <c:v>43653.354161053241</c:v>
                </c:pt>
                <c:pt idx="24467">
                  <c:v>43653.364577719905</c:v>
                </c:pt>
                <c:pt idx="24468">
                  <c:v>43653.374994386577</c:v>
                </c:pt>
                <c:pt idx="24469">
                  <c:v>43653.385411053241</c:v>
                </c:pt>
                <c:pt idx="24470">
                  <c:v>43653.395827719905</c:v>
                </c:pt>
                <c:pt idx="24471">
                  <c:v>43653.406244386577</c:v>
                </c:pt>
                <c:pt idx="24472">
                  <c:v>43653.416661053241</c:v>
                </c:pt>
                <c:pt idx="24473">
                  <c:v>43653.427077719905</c:v>
                </c:pt>
                <c:pt idx="24474">
                  <c:v>43653.437494386577</c:v>
                </c:pt>
                <c:pt idx="24475">
                  <c:v>43653.447911053241</c:v>
                </c:pt>
                <c:pt idx="24476">
                  <c:v>43653.458327719905</c:v>
                </c:pt>
                <c:pt idx="24477">
                  <c:v>43653.468744386577</c:v>
                </c:pt>
                <c:pt idx="24478">
                  <c:v>43653.479161053241</c:v>
                </c:pt>
                <c:pt idx="24479">
                  <c:v>43653.489577719905</c:v>
                </c:pt>
                <c:pt idx="24480">
                  <c:v>43653.499994386577</c:v>
                </c:pt>
                <c:pt idx="24481">
                  <c:v>43653.510411053241</c:v>
                </c:pt>
                <c:pt idx="24482">
                  <c:v>43653.520827719905</c:v>
                </c:pt>
                <c:pt idx="24483">
                  <c:v>43653.531244386577</c:v>
                </c:pt>
                <c:pt idx="24484">
                  <c:v>43653.541661053241</c:v>
                </c:pt>
                <c:pt idx="24485">
                  <c:v>43653.552077719905</c:v>
                </c:pt>
                <c:pt idx="24486">
                  <c:v>43653.562494386577</c:v>
                </c:pt>
                <c:pt idx="24487">
                  <c:v>43653.572911053241</c:v>
                </c:pt>
                <c:pt idx="24488">
                  <c:v>43653.583327719905</c:v>
                </c:pt>
                <c:pt idx="24489">
                  <c:v>43653.593744386577</c:v>
                </c:pt>
                <c:pt idx="24490">
                  <c:v>43653.604161053241</c:v>
                </c:pt>
                <c:pt idx="24491">
                  <c:v>43653.614577719905</c:v>
                </c:pt>
                <c:pt idx="24492">
                  <c:v>43653.624994386577</c:v>
                </c:pt>
                <c:pt idx="24493">
                  <c:v>43653.635411053241</c:v>
                </c:pt>
                <c:pt idx="24494">
                  <c:v>43653.645827719905</c:v>
                </c:pt>
                <c:pt idx="24495">
                  <c:v>43653.656244386577</c:v>
                </c:pt>
                <c:pt idx="24496">
                  <c:v>43653.666661053241</c:v>
                </c:pt>
                <c:pt idx="24497">
                  <c:v>43653.677077719905</c:v>
                </c:pt>
                <c:pt idx="24498">
                  <c:v>43653.687494386577</c:v>
                </c:pt>
                <c:pt idx="24499">
                  <c:v>43653.697911053241</c:v>
                </c:pt>
                <c:pt idx="24500">
                  <c:v>43653.708327719905</c:v>
                </c:pt>
                <c:pt idx="24501">
                  <c:v>43653.718744386577</c:v>
                </c:pt>
                <c:pt idx="24502">
                  <c:v>43653.729161053241</c:v>
                </c:pt>
                <c:pt idx="24503">
                  <c:v>43653.739577719905</c:v>
                </c:pt>
                <c:pt idx="24504">
                  <c:v>43653.749994386577</c:v>
                </c:pt>
                <c:pt idx="24505">
                  <c:v>43653.760411053241</c:v>
                </c:pt>
                <c:pt idx="24506">
                  <c:v>43653.770827719905</c:v>
                </c:pt>
                <c:pt idx="24507">
                  <c:v>43653.781244386577</c:v>
                </c:pt>
                <c:pt idx="24508">
                  <c:v>43653.791661053241</c:v>
                </c:pt>
                <c:pt idx="24509">
                  <c:v>43653.802077719905</c:v>
                </c:pt>
                <c:pt idx="24510">
                  <c:v>43653.812494386577</c:v>
                </c:pt>
                <c:pt idx="24511">
                  <c:v>43653.822911053241</c:v>
                </c:pt>
                <c:pt idx="24512">
                  <c:v>43653.833327719905</c:v>
                </c:pt>
                <c:pt idx="24513">
                  <c:v>43653.843744386577</c:v>
                </c:pt>
                <c:pt idx="24514">
                  <c:v>43653.854161053241</c:v>
                </c:pt>
                <c:pt idx="24515">
                  <c:v>43653.864577719905</c:v>
                </c:pt>
                <c:pt idx="24516">
                  <c:v>43653.874994386577</c:v>
                </c:pt>
                <c:pt idx="24517">
                  <c:v>43653.885411053241</c:v>
                </c:pt>
                <c:pt idx="24518">
                  <c:v>43653.895827719905</c:v>
                </c:pt>
                <c:pt idx="24519">
                  <c:v>43653.906244386577</c:v>
                </c:pt>
                <c:pt idx="24520">
                  <c:v>43653.916661053241</c:v>
                </c:pt>
                <c:pt idx="24521">
                  <c:v>43653.927077719905</c:v>
                </c:pt>
                <c:pt idx="24522">
                  <c:v>43653.937494386577</c:v>
                </c:pt>
                <c:pt idx="24523">
                  <c:v>43653.947911053241</c:v>
                </c:pt>
                <c:pt idx="24524">
                  <c:v>43653.958327719905</c:v>
                </c:pt>
                <c:pt idx="24525">
                  <c:v>43653.968744386577</c:v>
                </c:pt>
                <c:pt idx="24526">
                  <c:v>43653.979161053241</c:v>
                </c:pt>
                <c:pt idx="24527">
                  <c:v>43653.989577719905</c:v>
                </c:pt>
                <c:pt idx="24528">
                  <c:v>43653.999994386577</c:v>
                </c:pt>
                <c:pt idx="24529">
                  <c:v>43654.010411053241</c:v>
                </c:pt>
                <c:pt idx="24530">
                  <c:v>43654.020827719905</c:v>
                </c:pt>
                <c:pt idx="24531">
                  <c:v>43654.031244386577</c:v>
                </c:pt>
                <c:pt idx="24532">
                  <c:v>43654.041661053241</c:v>
                </c:pt>
                <c:pt idx="24533">
                  <c:v>43654.052077719905</c:v>
                </c:pt>
                <c:pt idx="24534">
                  <c:v>43654.062494386577</c:v>
                </c:pt>
                <c:pt idx="24535">
                  <c:v>43654.072911053241</c:v>
                </c:pt>
                <c:pt idx="24536">
                  <c:v>43654.083327719905</c:v>
                </c:pt>
                <c:pt idx="24537">
                  <c:v>43654.093744386577</c:v>
                </c:pt>
                <c:pt idx="24538">
                  <c:v>43654.104161053241</c:v>
                </c:pt>
                <c:pt idx="24539">
                  <c:v>43654.114577719905</c:v>
                </c:pt>
                <c:pt idx="24540">
                  <c:v>43654.124994386577</c:v>
                </c:pt>
                <c:pt idx="24541">
                  <c:v>43654.135411053241</c:v>
                </c:pt>
                <c:pt idx="24542">
                  <c:v>43654.145827719905</c:v>
                </c:pt>
                <c:pt idx="24543">
                  <c:v>43654.156244386577</c:v>
                </c:pt>
                <c:pt idx="24544">
                  <c:v>43654.166661053241</c:v>
                </c:pt>
                <c:pt idx="24545">
                  <c:v>43654.177077719905</c:v>
                </c:pt>
                <c:pt idx="24546">
                  <c:v>43654.187494386577</c:v>
                </c:pt>
                <c:pt idx="24547">
                  <c:v>43654.197911053241</c:v>
                </c:pt>
                <c:pt idx="24548">
                  <c:v>43654.208327719905</c:v>
                </c:pt>
                <c:pt idx="24549">
                  <c:v>43654.218744386577</c:v>
                </c:pt>
                <c:pt idx="24550">
                  <c:v>43654.229161053241</c:v>
                </c:pt>
                <c:pt idx="24551">
                  <c:v>43654.239577719905</c:v>
                </c:pt>
                <c:pt idx="24552">
                  <c:v>43654.249994386577</c:v>
                </c:pt>
                <c:pt idx="24553">
                  <c:v>43654.260411053241</c:v>
                </c:pt>
                <c:pt idx="24554">
                  <c:v>43654.270827719905</c:v>
                </c:pt>
                <c:pt idx="24555">
                  <c:v>43654.281244386577</c:v>
                </c:pt>
                <c:pt idx="24556">
                  <c:v>43654.291661053241</c:v>
                </c:pt>
                <c:pt idx="24557">
                  <c:v>43654.302077719905</c:v>
                </c:pt>
                <c:pt idx="24558">
                  <c:v>43654.312494386577</c:v>
                </c:pt>
                <c:pt idx="24559">
                  <c:v>43654.322911053241</c:v>
                </c:pt>
                <c:pt idx="24560">
                  <c:v>43654.333327719905</c:v>
                </c:pt>
                <c:pt idx="24561">
                  <c:v>43654.343744386577</c:v>
                </c:pt>
                <c:pt idx="24562">
                  <c:v>43654.354161053241</c:v>
                </c:pt>
                <c:pt idx="24563">
                  <c:v>43654.364577719905</c:v>
                </c:pt>
                <c:pt idx="24564">
                  <c:v>43654.374994386577</c:v>
                </c:pt>
                <c:pt idx="24565">
                  <c:v>43654.385411053241</c:v>
                </c:pt>
                <c:pt idx="24566">
                  <c:v>43654.395827719905</c:v>
                </c:pt>
                <c:pt idx="24567">
                  <c:v>43654.406244386577</c:v>
                </c:pt>
                <c:pt idx="24568">
                  <c:v>43654.416661053241</c:v>
                </c:pt>
                <c:pt idx="24569">
                  <c:v>43654.427077719905</c:v>
                </c:pt>
                <c:pt idx="24570">
                  <c:v>43654.437494386577</c:v>
                </c:pt>
                <c:pt idx="24571">
                  <c:v>43654.447911053241</c:v>
                </c:pt>
                <c:pt idx="24572">
                  <c:v>43654.458327719905</c:v>
                </c:pt>
                <c:pt idx="24573">
                  <c:v>43654.468744386577</c:v>
                </c:pt>
                <c:pt idx="24574">
                  <c:v>43654.479161053241</c:v>
                </c:pt>
                <c:pt idx="24575">
                  <c:v>43654.489577719905</c:v>
                </c:pt>
                <c:pt idx="24576">
                  <c:v>43654.499994386577</c:v>
                </c:pt>
                <c:pt idx="24577">
                  <c:v>43654.510411053241</c:v>
                </c:pt>
                <c:pt idx="24578">
                  <c:v>43654.520827719905</c:v>
                </c:pt>
                <c:pt idx="24579">
                  <c:v>43654.531244386577</c:v>
                </c:pt>
                <c:pt idx="24580">
                  <c:v>43654.541661053241</c:v>
                </c:pt>
                <c:pt idx="24581">
                  <c:v>43654.552077719905</c:v>
                </c:pt>
                <c:pt idx="24582">
                  <c:v>43654.562494386577</c:v>
                </c:pt>
                <c:pt idx="24583">
                  <c:v>43654.572911053241</c:v>
                </c:pt>
                <c:pt idx="24584">
                  <c:v>43654.583327719905</c:v>
                </c:pt>
                <c:pt idx="24585">
                  <c:v>43654.593744386577</c:v>
                </c:pt>
                <c:pt idx="24586">
                  <c:v>43654.604161053241</c:v>
                </c:pt>
                <c:pt idx="24587">
                  <c:v>43654.614577719905</c:v>
                </c:pt>
                <c:pt idx="24588">
                  <c:v>43654.624994386577</c:v>
                </c:pt>
                <c:pt idx="24589">
                  <c:v>43654.635411053241</c:v>
                </c:pt>
                <c:pt idx="24590">
                  <c:v>43654.645827719905</c:v>
                </c:pt>
                <c:pt idx="24591">
                  <c:v>43654.656244386577</c:v>
                </c:pt>
                <c:pt idx="24592">
                  <c:v>43654.666661053241</c:v>
                </c:pt>
                <c:pt idx="24593">
                  <c:v>43654.677077719905</c:v>
                </c:pt>
                <c:pt idx="24594">
                  <c:v>43654.687494386577</c:v>
                </c:pt>
                <c:pt idx="24595">
                  <c:v>43654.697911053241</c:v>
                </c:pt>
                <c:pt idx="24596">
                  <c:v>43654.708327719905</c:v>
                </c:pt>
                <c:pt idx="24597">
                  <c:v>43654.718744386577</c:v>
                </c:pt>
                <c:pt idx="24598">
                  <c:v>43654.729161053241</c:v>
                </c:pt>
                <c:pt idx="24599">
                  <c:v>43654.739577719905</c:v>
                </c:pt>
                <c:pt idx="24600">
                  <c:v>43654.749994386577</c:v>
                </c:pt>
                <c:pt idx="24601">
                  <c:v>43654.760411053241</c:v>
                </c:pt>
                <c:pt idx="24602">
                  <c:v>43654.770827719905</c:v>
                </c:pt>
                <c:pt idx="24603">
                  <c:v>43654.781244386577</c:v>
                </c:pt>
                <c:pt idx="24604">
                  <c:v>43654.791661053241</c:v>
                </c:pt>
                <c:pt idx="24605">
                  <c:v>43654.802077719905</c:v>
                </c:pt>
                <c:pt idx="24606">
                  <c:v>43654.812494386577</c:v>
                </c:pt>
                <c:pt idx="24607">
                  <c:v>43654.822911053241</c:v>
                </c:pt>
                <c:pt idx="24608">
                  <c:v>43654.833327719905</c:v>
                </c:pt>
                <c:pt idx="24609">
                  <c:v>43654.843744386577</c:v>
                </c:pt>
                <c:pt idx="24610">
                  <c:v>43654.854161053241</c:v>
                </c:pt>
                <c:pt idx="24611">
                  <c:v>43654.864577719905</c:v>
                </c:pt>
                <c:pt idx="24612">
                  <c:v>43654.874994386577</c:v>
                </c:pt>
                <c:pt idx="24613">
                  <c:v>43654.885411053241</c:v>
                </c:pt>
                <c:pt idx="24614">
                  <c:v>43654.895827719905</c:v>
                </c:pt>
                <c:pt idx="24615">
                  <c:v>43654.906244386577</c:v>
                </c:pt>
                <c:pt idx="24616">
                  <c:v>43654.916661053241</c:v>
                </c:pt>
                <c:pt idx="24617">
                  <c:v>43654.927077719905</c:v>
                </c:pt>
                <c:pt idx="24618">
                  <c:v>43654.937494386577</c:v>
                </c:pt>
                <c:pt idx="24619">
                  <c:v>43654.947911053241</c:v>
                </c:pt>
                <c:pt idx="24620">
                  <c:v>43654.958327719905</c:v>
                </c:pt>
                <c:pt idx="24621">
                  <c:v>43654.968744386577</c:v>
                </c:pt>
                <c:pt idx="24622">
                  <c:v>43654.979161053241</c:v>
                </c:pt>
                <c:pt idx="24623">
                  <c:v>43654.989577719905</c:v>
                </c:pt>
                <c:pt idx="24624">
                  <c:v>43654.999994386577</c:v>
                </c:pt>
                <c:pt idx="24625">
                  <c:v>43655.010411053241</c:v>
                </c:pt>
                <c:pt idx="24626">
                  <c:v>43655.020827719905</c:v>
                </c:pt>
                <c:pt idx="24627">
                  <c:v>43655.031244386577</c:v>
                </c:pt>
                <c:pt idx="24628">
                  <c:v>43655.041661053241</c:v>
                </c:pt>
                <c:pt idx="24629">
                  <c:v>43655.052077719905</c:v>
                </c:pt>
                <c:pt idx="24630">
                  <c:v>43655.062494386577</c:v>
                </c:pt>
                <c:pt idx="24631">
                  <c:v>43655.072911053241</c:v>
                </c:pt>
                <c:pt idx="24632">
                  <c:v>43655.083327719905</c:v>
                </c:pt>
                <c:pt idx="24633">
                  <c:v>43655.093744386577</c:v>
                </c:pt>
                <c:pt idx="24634">
                  <c:v>43655.104161053241</c:v>
                </c:pt>
                <c:pt idx="24635">
                  <c:v>43655.114577719905</c:v>
                </c:pt>
                <c:pt idx="24636">
                  <c:v>43655.124994386577</c:v>
                </c:pt>
                <c:pt idx="24637">
                  <c:v>43655.135411053241</c:v>
                </c:pt>
                <c:pt idx="24638">
                  <c:v>43655.145827719905</c:v>
                </c:pt>
                <c:pt idx="24639">
                  <c:v>43655.156244386577</c:v>
                </c:pt>
                <c:pt idx="24640">
                  <c:v>43655.166661053241</c:v>
                </c:pt>
                <c:pt idx="24641">
                  <c:v>43655.177077719905</c:v>
                </c:pt>
                <c:pt idx="24642">
                  <c:v>43655.187494386577</c:v>
                </c:pt>
                <c:pt idx="24643">
                  <c:v>43655.197911053241</c:v>
                </c:pt>
                <c:pt idx="24644">
                  <c:v>43655.208327719905</c:v>
                </c:pt>
                <c:pt idx="24645">
                  <c:v>43655.218744386577</c:v>
                </c:pt>
                <c:pt idx="24646">
                  <c:v>43655.229161053241</c:v>
                </c:pt>
                <c:pt idx="24647">
                  <c:v>43655.239577719905</c:v>
                </c:pt>
                <c:pt idx="24648">
                  <c:v>43655.249994386577</c:v>
                </c:pt>
                <c:pt idx="24649">
                  <c:v>43655.260411053241</c:v>
                </c:pt>
                <c:pt idx="24650">
                  <c:v>43655.270827719905</c:v>
                </c:pt>
                <c:pt idx="24651">
                  <c:v>43655.281244386577</c:v>
                </c:pt>
                <c:pt idx="24652">
                  <c:v>43655.291661053241</c:v>
                </c:pt>
                <c:pt idx="24653">
                  <c:v>43655.302077719905</c:v>
                </c:pt>
                <c:pt idx="24654">
                  <c:v>43655.312494386577</c:v>
                </c:pt>
                <c:pt idx="24655">
                  <c:v>43655.322911053241</c:v>
                </c:pt>
                <c:pt idx="24656">
                  <c:v>43655.333327719905</c:v>
                </c:pt>
                <c:pt idx="24657">
                  <c:v>43655.343744386577</c:v>
                </c:pt>
                <c:pt idx="24658">
                  <c:v>43655.354161053241</c:v>
                </c:pt>
                <c:pt idx="24659">
                  <c:v>43655.364577719905</c:v>
                </c:pt>
                <c:pt idx="24660">
                  <c:v>43655.374994386577</c:v>
                </c:pt>
                <c:pt idx="24661">
                  <c:v>43655.385411053241</c:v>
                </c:pt>
                <c:pt idx="24662">
                  <c:v>43655.395827719905</c:v>
                </c:pt>
                <c:pt idx="24663">
                  <c:v>43655.406244386577</c:v>
                </c:pt>
                <c:pt idx="24664">
                  <c:v>43655.416661053241</c:v>
                </c:pt>
                <c:pt idx="24665">
                  <c:v>43655.427077719905</c:v>
                </c:pt>
                <c:pt idx="24666">
                  <c:v>43655.437494386577</c:v>
                </c:pt>
                <c:pt idx="24667">
                  <c:v>43655.447911053241</c:v>
                </c:pt>
                <c:pt idx="24668">
                  <c:v>43655.458327719905</c:v>
                </c:pt>
                <c:pt idx="24669">
                  <c:v>43655.468744386577</c:v>
                </c:pt>
                <c:pt idx="24670">
                  <c:v>43655.479161053241</c:v>
                </c:pt>
                <c:pt idx="24671">
                  <c:v>43655.489577719905</c:v>
                </c:pt>
                <c:pt idx="24672">
                  <c:v>43655.499994386577</c:v>
                </c:pt>
                <c:pt idx="24673">
                  <c:v>43655.510411053241</c:v>
                </c:pt>
                <c:pt idx="24674">
                  <c:v>43655.520827719905</c:v>
                </c:pt>
                <c:pt idx="24675">
                  <c:v>43655.531244386577</c:v>
                </c:pt>
                <c:pt idx="24676">
                  <c:v>43655.541661053241</c:v>
                </c:pt>
                <c:pt idx="24677">
                  <c:v>43655.552077719905</c:v>
                </c:pt>
                <c:pt idx="24678">
                  <c:v>43655.562494386577</c:v>
                </c:pt>
                <c:pt idx="24679">
                  <c:v>43655.572911053241</c:v>
                </c:pt>
                <c:pt idx="24680">
                  <c:v>43655.583327719905</c:v>
                </c:pt>
                <c:pt idx="24681">
                  <c:v>43655.593744386577</c:v>
                </c:pt>
                <c:pt idx="24682">
                  <c:v>43655.604161053241</c:v>
                </c:pt>
                <c:pt idx="24683">
                  <c:v>43655.614577719905</c:v>
                </c:pt>
                <c:pt idx="24684">
                  <c:v>43655.624994386577</c:v>
                </c:pt>
                <c:pt idx="24685">
                  <c:v>43655.635411053241</c:v>
                </c:pt>
                <c:pt idx="24686">
                  <c:v>43655.645827719905</c:v>
                </c:pt>
                <c:pt idx="24687">
                  <c:v>43655.656244386577</c:v>
                </c:pt>
                <c:pt idx="24688">
                  <c:v>43655.666661053241</c:v>
                </c:pt>
                <c:pt idx="24689">
                  <c:v>43655.677077719905</c:v>
                </c:pt>
                <c:pt idx="24690">
                  <c:v>43655.687494386577</c:v>
                </c:pt>
                <c:pt idx="24691">
                  <c:v>43655.697911053241</c:v>
                </c:pt>
                <c:pt idx="24692">
                  <c:v>43655.708327719905</c:v>
                </c:pt>
                <c:pt idx="24693">
                  <c:v>43655.718744386577</c:v>
                </c:pt>
                <c:pt idx="24694">
                  <c:v>43655.729161053241</c:v>
                </c:pt>
                <c:pt idx="24695">
                  <c:v>43655.739577719905</c:v>
                </c:pt>
                <c:pt idx="24696">
                  <c:v>43655.749994386577</c:v>
                </c:pt>
                <c:pt idx="24697">
                  <c:v>43655.760411053241</c:v>
                </c:pt>
                <c:pt idx="24698">
                  <c:v>43655.770827719905</c:v>
                </c:pt>
                <c:pt idx="24699">
                  <c:v>43655.781244386577</c:v>
                </c:pt>
                <c:pt idx="24700">
                  <c:v>43655.791661053241</c:v>
                </c:pt>
                <c:pt idx="24701">
                  <c:v>43655.802077719905</c:v>
                </c:pt>
                <c:pt idx="24702">
                  <c:v>43655.812494386577</c:v>
                </c:pt>
                <c:pt idx="24703">
                  <c:v>43655.822911053241</c:v>
                </c:pt>
                <c:pt idx="24704">
                  <c:v>43655.833327719905</c:v>
                </c:pt>
                <c:pt idx="24705">
                  <c:v>43655.843744386577</c:v>
                </c:pt>
                <c:pt idx="24706">
                  <c:v>43655.854161053241</c:v>
                </c:pt>
                <c:pt idx="24707">
                  <c:v>43655.864577719905</c:v>
                </c:pt>
                <c:pt idx="24708">
                  <c:v>43655.874994386577</c:v>
                </c:pt>
                <c:pt idx="24709">
                  <c:v>43655.885411053241</c:v>
                </c:pt>
                <c:pt idx="24710">
                  <c:v>43655.895827719905</c:v>
                </c:pt>
                <c:pt idx="24711">
                  <c:v>43655.906244386577</c:v>
                </c:pt>
                <c:pt idx="24712">
                  <c:v>43655.916661053241</c:v>
                </c:pt>
                <c:pt idx="24713">
                  <c:v>43655.927077719905</c:v>
                </c:pt>
                <c:pt idx="24714">
                  <c:v>43655.937494386577</c:v>
                </c:pt>
                <c:pt idx="24715">
                  <c:v>43655.947911053241</c:v>
                </c:pt>
                <c:pt idx="24716">
                  <c:v>43655.958327719905</c:v>
                </c:pt>
                <c:pt idx="24717">
                  <c:v>43655.968744386577</c:v>
                </c:pt>
                <c:pt idx="24718">
                  <c:v>43655.979161053241</c:v>
                </c:pt>
                <c:pt idx="24719">
                  <c:v>43655.989577719905</c:v>
                </c:pt>
                <c:pt idx="24720">
                  <c:v>43655.999994386577</c:v>
                </c:pt>
                <c:pt idx="24721">
                  <c:v>43656.010411053241</c:v>
                </c:pt>
                <c:pt idx="24722">
                  <c:v>43656.020827719905</c:v>
                </c:pt>
                <c:pt idx="24723">
                  <c:v>43656.031244386577</c:v>
                </c:pt>
                <c:pt idx="24724">
                  <c:v>43656.041661053241</c:v>
                </c:pt>
                <c:pt idx="24725">
                  <c:v>43656.052077719905</c:v>
                </c:pt>
                <c:pt idx="24726">
                  <c:v>43656.062494386577</c:v>
                </c:pt>
                <c:pt idx="24727">
                  <c:v>43656.072911053241</c:v>
                </c:pt>
                <c:pt idx="24728">
                  <c:v>43656.083327719905</c:v>
                </c:pt>
                <c:pt idx="24729">
                  <c:v>43656.093744386577</c:v>
                </c:pt>
                <c:pt idx="24730">
                  <c:v>43656.104161053241</c:v>
                </c:pt>
                <c:pt idx="24731">
                  <c:v>43656.114577719905</c:v>
                </c:pt>
                <c:pt idx="24732">
                  <c:v>43656.124994386577</c:v>
                </c:pt>
                <c:pt idx="24733">
                  <c:v>43656.135411053241</c:v>
                </c:pt>
                <c:pt idx="24734">
                  <c:v>43656.145827719905</c:v>
                </c:pt>
                <c:pt idx="24735">
                  <c:v>43656.156244386577</c:v>
                </c:pt>
                <c:pt idx="24736">
                  <c:v>43656.166661053241</c:v>
                </c:pt>
                <c:pt idx="24737">
                  <c:v>43656.177077719905</c:v>
                </c:pt>
                <c:pt idx="24738">
                  <c:v>43656.187494386577</c:v>
                </c:pt>
                <c:pt idx="24739">
                  <c:v>43656.197911053241</c:v>
                </c:pt>
                <c:pt idx="24740">
                  <c:v>43656.208327719905</c:v>
                </c:pt>
                <c:pt idx="24741">
                  <c:v>43656.218744386577</c:v>
                </c:pt>
                <c:pt idx="24742">
                  <c:v>43656.229161053241</c:v>
                </c:pt>
                <c:pt idx="24743">
                  <c:v>43656.239577719905</c:v>
                </c:pt>
                <c:pt idx="24744">
                  <c:v>43656.249994386577</c:v>
                </c:pt>
                <c:pt idx="24745">
                  <c:v>43656.260411053241</c:v>
                </c:pt>
                <c:pt idx="24746">
                  <c:v>43656.270827719905</c:v>
                </c:pt>
                <c:pt idx="24747">
                  <c:v>43656.281244386577</c:v>
                </c:pt>
                <c:pt idx="24748">
                  <c:v>43656.291661053241</c:v>
                </c:pt>
                <c:pt idx="24749">
                  <c:v>43656.302077719905</c:v>
                </c:pt>
                <c:pt idx="24750">
                  <c:v>43656.312494386577</c:v>
                </c:pt>
                <c:pt idx="24751">
                  <c:v>43656.322911053241</c:v>
                </c:pt>
                <c:pt idx="24752">
                  <c:v>43656.333327719905</c:v>
                </c:pt>
                <c:pt idx="24753">
                  <c:v>43656.343744386577</c:v>
                </c:pt>
                <c:pt idx="24754">
                  <c:v>43656.354161053241</c:v>
                </c:pt>
                <c:pt idx="24755">
                  <c:v>43656.364577719905</c:v>
                </c:pt>
                <c:pt idx="24756">
                  <c:v>43656.374994386577</c:v>
                </c:pt>
                <c:pt idx="24757">
                  <c:v>43656.385411053241</c:v>
                </c:pt>
                <c:pt idx="24758">
                  <c:v>43656.395827719905</c:v>
                </c:pt>
                <c:pt idx="24759">
                  <c:v>43656.406244386577</c:v>
                </c:pt>
                <c:pt idx="24760">
                  <c:v>43656.416661053241</c:v>
                </c:pt>
                <c:pt idx="24761">
                  <c:v>43656.427077719905</c:v>
                </c:pt>
                <c:pt idx="24762">
                  <c:v>43656.437494386577</c:v>
                </c:pt>
                <c:pt idx="24763">
                  <c:v>43656.447911053241</c:v>
                </c:pt>
                <c:pt idx="24764">
                  <c:v>43656.458327719905</c:v>
                </c:pt>
                <c:pt idx="24765">
                  <c:v>43656.468744386577</c:v>
                </c:pt>
                <c:pt idx="24766">
                  <c:v>43656.479161053241</c:v>
                </c:pt>
                <c:pt idx="24767">
                  <c:v>43656.489577719905</c:v>
                </c:pt>
                <c:pt idx="24768">
                  <c:v>43656.499994386577</c:v>
                </c:pt>
                <c:pt idx="24769">
                  <c:v>43656.510411053241</c:v>
                </c:pt>
                <c:pt idx="24770">
                  <c:v>43656.520827719905</c:v>
                </c:pt>
                <c:pt idx="24771">
                  <c:v>43656.531244386577</c:v>
                </c:pt>
                <c:pt idx="24772">
                  <c:v>43656.541661053241</c:v>
                </c:pt>
                <c:pt idx="24773">
                  <c:v>43656.552077719905</c:v>
                </c:pt>
                <c:pt idx="24774">
                  <c:v>43656.562494386577</c:v>
                </c:pt>
                <c:pt idx="24775">
                  <c:v>43656.572911053241</c:v>
                </c:pt>
                <c:pt idx="24776">
                  <c:v>43656.583327719905</c:v>
                </c:pt>
                <c:pt idx="24777">
                  <c:v>43656.593744386577</c:v>
                </c:pt>
                <c:pt idx="24778">
                  <c:v>43656.604161053241</c:v>
                </c:pt>
                <c:pt idx="24779">
                  <c:v>43656.614577719905</c:v>
                </c:pt>
                <c:pt idx="24780">
                  <c:v>43656.624994386577</c:v>
                </c:pt>
                <c:pt idx="24781">
                  <c:v>43656.635411053241</c:v>
                </c:pt>
                <c:pt idx="24782">
                  <c:v>43656.645827719905</c:v>
                </c:pt>
                <c:pt idx="24783">
                  <c:v>43656.656244386577</c:v>
                </c:pt>
                <c:pt idx="24784">
                  <c:v>43656.666661053241</c:v>
                </c:pt>
                <c:pt idx="24785">
                  <c:v>43656.677077719905</c:v>
                </c:pt>
                <c:pt idx="24786">
                  <c:v>43656.687494386577</c:v>
                </c:pt>
                <c:pt idx="24787">
                  <c:v>43656.697911053241</c:v>
                </c:pt>
                <c:pt idx="24788">
                  <c:v>43656.708327719905</c:v>
                </c:pt>
                <c:pt idx="24789">
                  <c:v>43656.718744386577</c:v>
                </c:pt>
                <c:pt idx="24790">
                  <c:v>43656.729161053241</c:v>
                </c:pt>
                <c:pt idx="24791">
                  <c:v>43656.739577719905</c:v>
                </c:pt>
                <c:pt idx="24792">
                  <c:v>43656.749994386577</c:v>
                </c:pt>
                <c:pt idx="24793">
                  <c:v>43656.760411053241</c:v>
                </c:pt>
                <c:pt idx="24794">
                  <c:v>43656.770827719905</c:v>
                </c:pt>
                <c:pt idx="24795">
                  <c:v>43656.781244386577</c:v>
                </c:pt>
                <c:pt idx="24796">
                  <c:v>43656.791661053241</c:v>
                </c:pt>
                <c:pt idx="24797">
                  <c:v>43656.802077719905</c:v>
                </c:pt>
                <c:pt idx="24798">
                  <c:v>43656.812494386577</c:v>
                </c:pt>
                <c:pt idx="24799">
                  <c:v>43656.822911053241</c:v>
                </c:pt>
                <c:pt idx="24800">
                  <c:v>43656.833327719905</c:v>
                </c:pt>
                <c:pt idx="24801">
                  <c:v>43656.843744386577</c:v>
                </c:pt>
                <c:pt idx="24802">
                  <c:v>43656.854161053241</c:v>
                </c:pt>
                <c:pt idx="24803">
                  <c:v>43656.864577719905</c:v>
                </c:pt>
                <c:pt idx="24804">
                  <c:v>43656.874994386577</c:v>
                </c:pt>
                <c:pt idx="24805">
                  <c:v>43656.885411053241</c:v>
                </c:pt>
                <c:pt idx="24806">
                  <c:v>43656.895827719905</c:v>
                </c:pt>
                <c:pt idx="24807">
                  <c:v>43656.906244386577</c:v>
                </c:pt>
                <c:pt idx="24808">
                  <c:v>43656.916661053241</c:v>
                </c:pt>
                <c:pt idx="24809">
                  <c:v>43656.927077719905</c:v>
                </c:pt>
                <c:pt idx="24810">
                  <c:v>43656.937494386577</c:v>
                </c:pt>
                <c:pt idx="24811">
                  <c:v>43656.947911053241</c:v>
                </c:pt>
                <c:pt idx="24812">
                  <c:v>43656.958327719905</c:v>
                </c:pt>
                <c:pt idx="24813">
                  <c:v>43656.968744386577</c:v>
                </c:pt>
                <c:pt idx="24814">
                  <c:v>43656.979161053241</c:v>
                </c:pt>
                <c:pt idx="24815">
                  <c:v>43656.989577719905</c:v>
                </c:pt>
                <c:pt idx="24816">
                  <c:v>43656.999994386577</c:v>
                </c:pt>
                <c:pt idx="24817">
                  <c:v>43657.010411053241</c:v>
                </c:pt>
                <c:pt idx="24818">
                  <c:v>43657.020827719905</c:v>
                </c:pt>
                <c:pt idx="24819">
                  <c:v>43657.031244386577</c:v>
                </c:pt>
                <c:pt idx="24820">
                  <c:v>43657.041661053241</c:v>
                </c:pt>
                <c:pt idx="24821">
                  <c:v>43657.052077719905</c:v>
                </c:pt>
                <c:pt idx="24822">
                  <c:v>43657.062494386577</c:v>
                </c:pt>
                <c:pt idx="24823">
                  <c:v>43657.072911053241</c:v>
                </c:pt>
                <c:pt idx="24824">
                  <c:v>43657.083327719905</c:v>
                </c:pt>
                <c:pt idx="24825">
                  <c:v>43657.093744386577</c:v>
                </c:pt>
                <c:pt idx="24826">
                  <c:v>43657.104161053241</c:v>
                </c:pt>
                <c:pt idx="24827">
                  <c:v>43657.114577719905</c:v>
                </c:pt>
                <c:pt idx="24828">
                  <c:v>43657.124994386577</c:v>
                </c:pt>
                <c:pt idx="24829">
                  <c:v>43657.135411053241</c:v>
                </c:pt>
                <c:pt idx="24830">
                  <c:v>43657.145827719905</c:v>
                </c:pt>
                <c:pt idx="24831">
                  <c:v>43657.156244386577</c:v>
                </c:pt>
                <c:pt idx="24832">
                  <c:v>43657.166661053241</c:v>
                </c:pt>
                <c:pt idx="24833">
                  <c:v>43657.177077719905</c:v>
                </c:pt>
                <c:pt idx="24834">
                  <c:v>43657.187494386577</c:v>
                </c:pt>
                <c:pt idx="24835">
                  <c:v>43657.197911053241</c:v>
                </c:pt>
                <c:pt idx="24836">
                  <c:v>43657.208327719905</c:v>
                </c:pt>
                <c:pt idx="24837">
                  <c:v>43657.218744386577</c:v>
                </c:pt>
                <c:pt idx="24838">
                  <c:v>43657.229161053241</c:v>
                </c:pt>
                <c:pt idx="24839">
                  <c:v>43657.239577719905</c:v>
                </c:pt>
                <c:pt idx="24840">
                  <c:v>43657.249994386577</c:v>
                </c:pt>
                <c:pt idx="24841">
                  <c:v>43657.260411053241</c:v>
                </c:pt>
                <c:pt idx="24842">
                  <c:v>43657.270827719905</c:v>
                </c:pt>
                <c:pt idx="24843">
                  <c:v>43657.281244386577</c:v>
                </c:pt>
                <c:pt idx="24844">
                  <c:v>43657.291661053241</c:v>
                </c:pt>
                <c:pt idx="24845">
                  <c:v>43657.302077719905</c:v>
                </c:pt>
                <c:pt idx="24846">
                  <c:v>43657.312494386577</c:v>
                </c:pt>
                <c:pt idx="24847">
                  <c:v>43657.322911053241</c:v>
                </c:pt>
                <c:pt idx="24848">
                  <c:v>43657.333327719905</c:v>
                </c:pt>
                <c:pt idx="24849">
                  <c:v>43657.343744386577</c:v>
                </c:pt>
                <c:pt idx="24850">
                  <c:v>43657.354161053241</c:v>
                </c:pt>
                <c:pt idx="24851">
                  <c:v>43657.364577719905</c:v>
                </c:pt>
                <c:pt idx="24852">
                  <c:v>43657.374994386577</c:v>
                </c:pt>
                <c:pt idx="24853">
                  <c:v>43657.385411053241</c:v>
                </c:pt>
                <c:pt idx="24854">
                  <c:v>43657.395827719905</c:v>
                </c:pt>
                <c:pt idx="24855">
                  <c:v>43657.406244386577</c:v>
                </c:pt>
                <c:pt idx="24856">
                  <c:v>43657.416661053241</c:v>
                </c:pt>
                <c:pt idx="24857">
                  <c:v>43657.427077719905</c:v>
                </c:pt>
                <c:pt idx="24858">
                  <c:v>43657.437494386577</c:v>
                </c:pt>
                <c:pt idx="24859">
                  <c:v>43657.447911053241</c:v>
                </c:pt>
                <c:pt idx="24860">
                  <c:v>43657.458327719905</c:v>
                </c:pt>
                <c:pt idx="24861">
                  <c:v>43657.468744386577</c:v>
                </c:pt>
                <c:pt idx="24862">
                  <c:v>43657.479161053241</c:v>
                </c:pt>
                <c:pt idx="24863">
                  <c:v>43657.489577719905</c:v>
                </c:pt>
                <c:pt idx="24864">
                  <c:v>43657.499994386577</c:v>
                </c:pt>
                <c:pt idx="24865">
                  <c:v>43657.510411053241</c:v>
                </c:pt>
                <c:pt idx="24866">
                  <c:v>43657.520827719905</c:v>
                </c:pt>
                <c:pt idx="24867">
                  <c:v>43657.531244386577</c:v>
                </c:pt>
                <c:pt idx="24868">
                  <c:v>43657.541661053241</c:v>
                </c:pt>
                <c:pt idx="24869">
                  <c:v>43657.552077719905</c:v>
                </c:pt>
                <c:pt idx="24870">
                  <c:v>43657.562494386577</c:v>
                </c:pt>
                <c:pt idx="24871">
                  <c:v>43657.572911053241</c:v>
                </c:pt>
                <c:pt idx="24872">
                  <c:v>43657.583327719905</c:v>
                </c:pt>
                <c:pt idx="24873">
                  <c:v>43657.593744386577</c:v>
                </c:pt>
                <c:pt idx="24874">
                  <c:v>43657.604161053241</c:v>
                </c:pt>
                <c:pt idx="24875">
                  <c:v>43657.614577719905</c:v>
                </c:pt>
                <c:pt idx="24876">
                  <c:v>43657.624994386577</c:v>
                </c:pt>
                <c:pt idx="24877">
                  <c:v>43657.635411053241</c:v>
                </c:pt>
                <c:pt idx="24878">
                  <c:v>43657.645827719905</c:v>
                </c:pt>
                <c:pt idx="24879">
                  <c:v>43657.656244386577</c:v>
                </c:pt>
                <c:pt idx="24880">
                  <c:v>43657.666661053241</c:v>
                </c:pt>
                <c:pt idx="24881">
                  <c:v>43657.677077719905</c:v>
                </c:pt>
                <c:pt idx="24882">
                  <c:v>43657.687494386577</c:v>
                </c:pt>
                <c:pt idx="24883">
                  <c:v>43657.697911053241</c:v>
                </c:pt>
                <c:pt idx="24884">
                  <c:v>43657.708327719905</c:v>
                </c:pt>
                <c:pt idx="24885">
                  <c:v>43657.718744386577</c:v>
                </c:pt>
                <c:pt idx="24886">
                  <c:v>43657.729161053241</c:v>
                </c:pt>
                <c:pt idx="24887">
                  <c:v>43657.739577719905</c:v>
                </c:pt>
                <c:pt idx="24888">
                  <c:v>43657.749994386577</c:v>
                </c:pt>
                <c:pt idx="24889">
                  <c:v>43657.760411053241</c:v>
                </c:pt>
                <c:pt idx="24890">
                  <c:v>43657.770827719905</c:v>
                </c:pt>
                <c:pt idx="24891">
                  <c:v>43657.781244386577</c:v>
                </c:pt>
                <c:pt idx="24892">
                  <c:v>43657.791661053241</c:v>
                </c:pt>
                <c:pt idx="24893">
                  <c:v>43657.802077719905</c:v>
                </c:pt>
                <c:pt idx="24894">
                  <c:v>43657.812494386577</c:v>
                </c:pt>
                <c:pt idx="24895">
                  <c:v>43657.822911053241</c:v>
                </c:pt>
                <c:pt idx="24896">
                  <c:v>43657.833327719905</c:v>
                </c:pt>
                <c:pt idx="24897">
                  <c:v>43657.843744386577</c:v>
                </c:pt>
                <c:pt idx="24898">
                  <c:v>43657.854161053241</c:v>
                </c:pt>
                <c:pt idx="24899">
                  <c:v>43657.864577719905</c:v>
                </c:pt>
                <c:pt idx="24900">
                  <c:v>43657.874994386577</c:v>
                </c:pt>
                <c:pt idx="24901">
                  <c:v>43657.885411053241</c:v>
                </c:pt>
                <c:pt idx="24902">
                  <c:v>43657.895827719905</c:v>
                </c:pt>
                <c:pt idx="24903">
                  <c:v>43657.906244386577</c:v>
                </c:pt>
                <c:pt idx="24904">
                  <c:v>43657.916661053241</c:v>
                </c:pt>
                <c:pt idx="24905">
                  <c:v>43657.927077719905</c:v>
                </c:pt>
                <c:pt idx="24906">
                  <c:v>43657.937494386577</c:v>
                </c:pt>
                <c:pt idx="24907">
                  <c:v>43657.947911053241</c:v>
                </c:pt>
                <c:pt idx="24908">
                  <c:v>43657.958327719905</c:v>
                </c:pt>
                <c:pt idx="24909">
                  <c:v>43657.968744386577</c:v>
                </c:pt>
                <c:pt idx="24910">
                  <c:v>43657.979161053241</c:v>
                </c:pt>
                <c:pt idx="24911">
                  <c:v>43657.989577719905</c:v>
                </c:pt>
                <c:pt idx="24912">
                  <c:v>43657.999994386577</c:v>
                </c:pt>
                <c:pt idx="24913">
                  <c:v>43658.010411053241</c:v>
                </c:pt>
                <c:pt idx="24914">
                  <c:v>43658.020827719905</c:v>
                </c:pt>
                <c:pt idx="24915">
                  <c:v>43658.031244386577</c:v>
                </c:pt>
                <c:pt idx="24916">
                  <c:v>43658.041661053241</c:v>
                </c:pt>
                <c:pt idx="24917">
                  <c:v>43658.052077719905</c:v>
                </c:pt>
                <c:pt idx="24918">
                  <c:v>43658.062494386577</c:v>
                </c:pt>
                <c:pt idx="24919">
                  <c:v>43658.072911053241</c:v>
                </c:pt>
                <c:pt idx="24920">
                  <c:v>43658.083327719905</c:v>
                </c:pt>
                <c:pt idx="24921">
                  <c:v>43658.093744386577</c:v>
                </c:pt>
                <c:pt idx="24922">
                  <c:v>43658.104161053241</c:v>
                </c:pt>
                <c:pt idx="24923">
                  <c:v>43658.114577719905</c:v>
                </c:pt>
                <c:pt idx="24924">
                  <c:v>43658.124994386577</c:v>
                </c:pt>
                <c:pt idx="24925">
                  <c:v>43658.135411053241</c:v>
                </c:pt>
                <c:pt idx="24926">
                  <c:v>43658.145827719905</c:v>
                </c:pt>
                <c:pt idx="24927">
                  <c:v>43658.156244386577</c:v>
                </c:pt>
                <c:pt idx="24928">
                  <c:v>43658.166661053241</c:v>
                </c:pt>
                <c:pt idx="24929">
                  <c:v>43658.177077719905</c:v>
                </c:pt>
                <c:pt idx="24930">
                  <c:v>43658.187494386577</c:v>
                </c:pt>
                <c:pt idx="24931">
                  <c:v>43658.197911053241</c:v>
                </c:pt>
                <c:pt idx="24932">
                  <c:v>43658.208327719905</c:v>
                </c:pt>
                <c:pt idx="24933">
                  <c:v>43658.218744386577</c:v>
                </c:pt>
                <c:pt idx="24934">
                  <c:v>43658.229161053241</c:v>
                </c:pt>
                <c:pt idx="24935">
                  <c:v>43658.239577719905</c:v>
                </c:pt>
                <c:pt idx="24936">
                  <c:v>43658.249994386577</c:v>
                </c:pt>
                <c:pt idx="24937">
                  <c:v>43658.260411053241</c:v>
                </c:pt>
                <c:pt idx="24938">
                  <c:v>43658.270827719905</c:v>
                </c:pt>
                <c:pt idx="24939">
                  <c:v>43658.281244386577</c:v>
                </c:pt>
                <c:pt idx="24940">
                  <c:v>43658.291661053241</c:v>
                </c:pt>
                <c:pt idx="24941">
                  <c:v>43658.302077719905</c:v>
                </c:pt>
                <c:pt idx="24942">
                  <c:v>43658.312494386577</c:v>
                </c:pt>
                <c:pt idx="24943">
                  <c:v>43658.322911053241</c:v>
                </c:pt>
                <c:pt idx="24944">
                  <c:v>43658.333327719905</c:v>
                </c:pt>
                <c:pt idx="24945">
                  <c:v>43658.343744386577</c:v>
                </c:pt>
                <c:pt idx="24946">
                  <c:v>43658.354161053241</c:v>
                </c:pt>
                <c:pt idx="24947">
                  <c:v>43658.364577719905</c:v>
                </c:pt>
                <c:pt idx="24948">
                  <c:v>43658.374994386577</c:v>
                </c:pt>
                <c:pt idx="24949">
                  <c:v>43658.385411053241</c:v>
                </c:pt>
                <c:pt idx="24950">
                  <c:v>43658.395827719905</c:v>
                </c:pt>
                <c:pt idx="24951">
                  <c:v>43658.406244386577</c:v>
                </c:pt>
                <c:pt idx="24952">
                  <c:v>43658.416661053241</c:v>
                </c:pt>
                <c:pt idx="24953">
                  <c:v>43658.427077719905</c:v>
                </c:pt>
                <c:pt idx="24954">
                  <c:v>43658.437494386577</c:v>
                </c:pt>
                <c:pt idx="24955">
                  <c:v>43658.447911053241</c:v>
                </c:pt>
                <c:pt idx="24956">
                  <c:v>43658.458327719905</c:v>
                </c:pt>
                <c:pt idx="24957">
                  <c:v>43658.468744386577</c:v>
                </c:pt>
                <c:pt idx="24958">
                  <c:v>43658.479161053241</c:v>
                </c:pt>
                <c:pt idx="24959">
                  <c:v>43658.489577719905</c:v>
                </c:pt>
                <c:pt idx="24960">
                  <c:v>43658.499994386577</c:v>
                </c:pt>
                <c:pt idx="24961">
                  <c:v>43658.510411053241</c:v>
                </c:pt>
                <c:pt idx="24962">
                  <c:v>43658.520827719905</c:v>
                </c:pt>
                <c:pt idx="24963">
                  <c:v>43658.531244386577</c:v>
                </c:pt>
                <c:pt idx="24964">
                  <c:v>43658.541661053241</c:v>
                </c:pt>
                <c:pt idx="24965">
                  <c:v>43658.552077719905</c:v>
                </c:pt>
                <c:pt idx="24966">
                  <c:v>43658.562494386577</c:v>
                </c:pt>
                <c:pt idx="24967">
                  <c:v>43658.572911053241</c:v>
                </c:pt>
                <c:pt idx="24968">
                  <c:v>43658.583327719905</c:v>
                </c:pt>
                <c:pt idx="24969">
                  <c:v>43658.593744386577</c:v>
                </c:pt>
                <c:pt idx="24970">
                  <c:v>43658.604161053241</c:v>
                </c:pt>
                <c:pt idx="24971">
                  <c:v>43658.614577719905</c:v>
                </c:pt>
                <c:pt idx="24972">
                  <c:v>43658.624994386577</c:v>
                </c:pt>
                <c:pt idx="24973">
                  <c:v>43658.635411053241</c:v>
                </c:pt>
                <c:pt idx="24974">
                  <c:v>43658.645827719905</c:v>
                </c:pt>
                <c:pt idx="24975">
                  <c:v>43658.656244386577</c:v>
                </c:pt>
                <c:pt idx="24976">
                  <c:v>43658.666661053241</c:v>
                </c:pt>
                <c:pt idx="24977">
                  <c:v>43658.677077719905</c:v>
                </c:pt>
                <c:pt idx="24978">
                  <c:v>43658.687494386577</c:v>
                </c:pt>
                <c:pt idx="24979">
                  <c:v>43658.697911053241</c:v>
                </c:pt>
                <c:pt idx="24980">
                  <c:v>43658.708327719905</c:v>
                </c:pt>
                <c:pt idx="24981">
                  <c:v>43658.718744386577</c:v>
                </c:pt>
                <c:pt idx="24982">
                  <c:v>43658.729161053241</c:v>
                </c:pt>
                <c:pt idx="24983">
                  <c:v>43658.739577719905</c:v>
                </c:pt>
                <c:pt idx="24984">
                  <c:v>43658.749994386577</c:v>
                </c:pt>
                <c:pt idx="24985">
                  <c:v>43658.760411053241</c:v>
                </c:pt>
                <c:pt idx="24986">
                  <c:v>43658.770827719905</c:v>
                </c:pt>
                <c:pt idx="24987">
                  <c:v>43658.781244386577</c:v>
                </c:pt>
                <c:pt idx="24988">
                  <c:v>43658.791661053241</c:v>
                </c:pt>
                <c:pt idx="24989">
                  <c:v>43658.802077719905</c:v>
                </c:pt>
                <c:pt idx="24990">
                  <c:v>43658.812494386577</c:v>
                </c:pt>
                <c:pt idx="24991">
                  <c:v>43658.822911053241</c:v>
                </c:pt>
                <c:pt idx="24992">
                  <c:v>43658.833327719905</c:v>
                </c:pt>
                <c:pt idx="24993">
                  <c:v>43658.843744386577</c:v>
                </c:pt>
                <c:pt idx="24994">
                  <c:v>43658.854161053241</c:v>
                </c:pt>
                <c:pt idx="24995">
                  <c:v>43658.864577719905</c:v>
                </c:pt>
                <c:pt idx="24996">
                  <c:v>43658.874994386577</c:v>
                </c:pt>
                <c:pt idx="24997">
                  <c:v>43658.885411053241</c:v>
                </c:pt>
                <c:pt idx="24998">
                  <c:v>43658.895827719905</c:v>
                </c:pt>
                <c:pt idx="24999">
                  <c:v>43658.906244386577</c:v>
                </c:pt>
                <c:pt idx="25000">
                  <c:v>43658.916661053241</c:v>
                </c:pt>
                <c:pt idx="25001">
                  <c:v>43658.927077719905</c:v>
                </c:pt>
                <c:pt idx="25002">
                  <c:v>43658.937494386577</c:v>
                </c:pt>
                <c:pt idx="25003">
                  <c:v>43658.947911053241</c:v>
                </c:pt>
                <c:pt idx="25004">
                  <c:v>43658.958327719905</c:v>
                </c:pt>
                <c:pt idx="25005">
                  <c:v>43658.968744386577</c:v>
                </c:pt>
                <c:pt idx="25006">
                  <c:v>43658.979161053241</c:v>
                </c:pt>
                <c:pt idx="25007">
                  <c:v>43658.989577719905</c:v>
                </c:pt>
                <c:pt idx="25008">
                  <c:v>43658.999994386577</c:v>
                </c:pt>
                <c:pt idx="25009">
                  <c:v>43659.010411053241</c:v>
                </c:pt>
                <c:pt idx="25010">
                  <c:v>43659.020827719905</c:v>
                </c:pt>
                <c:pt idx="25011">
                  <c:v>43659.031244386577</c:v>
                </c:pt>
                <c:pt idx="25012">
                  <c:v>43659.041661053241</c:v>
                </c:pt>
                <c:pt idx="25013">
                  <c:v>43659.052077719905</c:v>
                </c:pt>
                <c:pt idx="25014">
                  <c:v>43659.062494386577</c:v>
                </c:pt>
                <c:pt idx="25015">
                  <c:v>43659.072911053241</c:v>
                </c:pt>
                <c:pt idx="25016">
                  <c:v>43659.083327719905</c:v>
                </c:pt>
                <c:pt idx="25017">
                  <c:v>43659.093744386577</c:v>
                </c:pt>
                <c:pt idx="25018">
                  <c:v>43659.104161053241</c:v>
                </c:pt>
                <c:pt idx="25019">
                  <c:v>43659.114577719905</c:v>
                </c:pt>
                <c:pt idx="25020">
                  <c:v>43659.124994386577</c:v>
                </c:pt>
                <c:pt idx="25021">
                  <c:v>43659.135411053241</c:v>
                </c:pt>
                <c:pt idx="25022">
                  <c:v>43659.145827719905</c:v>
                </c:pt>
                <c:pt idx="25023">
                  <c:v>43659.156244386577</c:v>
                </c:pt>
                <c:pt idx="25024">
                  <c:v>43659.166661053241</c:v>
                </c:pt>
                <c:pt idx="25025">
                  <c:v>43659.177077719905</c:v>
                </c:pt>
                <c:pt idx="25026">
                  <c:v>43659.187494386577</c:v>
                </c:pt>
                <c:pt idx="25027">
                  <c:v>43659.197911053241</c:v>
                </c:pt>
                <c:pt idx="25028">
                  <c:v>43659.208327719905</c:v>
                </c:pt>
                <c:pt idx="25029">
                  <c:v>43659.218744386577</c:v>
                </c:pt>
                <c:pt idx="25030">
                  <c:v>43659.229161053241</c:v>
                </c:pt>
                <c:pt idx="25031">
                  <c:v>43659.239577719905</c:v>
                </c:pt>
                <c:pt idx="25032">
                  <c:v>43659.249994386577</c:v>
                </c:pt>
                <c:pt idx="25033">
                  <c:v>43659.260411053241</c:v>
                </c:pt>
                <c:pt idx="25034">
                  <c:v>43659.270827719905</c:v>
                </c:pt>
                <c:pt idx="25035">
                  <c:v>43659.281244386577</c:v>
                </c:pt>
                <c:pt idx="25036">
                  <c:v>43659.291661053241</c:v>
                </c:pt>
                <c:pt idx="25037">
                  <c:v>43659.302077719905</c:v>
                </c:pt>
                <c:pt idx="25038">
                  <c:v>43659.312494386577</c:v>
                </c:pt>
                <c:pt idx="25039">
                  <c:v>43659.322911053241</c:v>
                </c:pt>
                <c:pt idx="25040">
                  <c:v>43659.333327719905</c:v>
                </c:pt>
                <c:pt idx="25041">
                  <c:v>43659.343744386577</c:v>
                </c:pt>
                <c:pt idx="25042">
                  <c:v>43659.354161053241</c:v>
                </c:pt>
                <c:pt idx="25043">
                  <c:v>43659.364577719905</c:v>
                </c:pt>
                <c:pt idx="25044">
                  <c:v>43659.374994386577</c:v>
                </c:pt>
                <c:pt idx="25045">
                  <c:v>43659.385411053241</c:v>
                </c:pt>
                <c:pt idx="25046">
                  <c:v>43659.395827719905</c:v>
                </c:pt>
                <c:pt idx="25047">
                  <c:v>43659.406244386577</c:v>
                </c:pt>
                <c:pt idx="25048">
                  <c:v>43659.416661053241</c:v>
                </c:pt>
                <c:pt idx="25049">
                  <c:v>43659.427077719905</c:v>
                </c:pt>
                <c:pt idx="25050">
                  <c:v>43659.437494386577</c:v>
                </c:pt>
                <c:pt idx="25051">
                  <c:v>43659.447911053241</c:v>
                </c:pt>
                <c:pt idx="25052">
                  <c:v>43659.458327719905</c:v>
                </c:pt>
                <c:pt idx="25053">
                  <c:v>43659.468744386577</c:v>
                </c:pt>
                <c:pt idx="25054">
                  <c:v>43659.479161053241</c:v>
                </c:pt>
                <c:pt idx="25055">
                  <c:v>43659.489577719905</c:v>
                </c:pt>
                <c:pt idx="25056">
                  <c:v>43659.499994386577</c:v>
                </c:pt>
                <c:pt idx="25057">
                  <c:v>43659.510411053241</c:v>
                </c:pt>
                <c:pt idx="25058">
                  <c:v>43659.520827719905</c:v>
                </c:pt>
                <c:pt idx="25059">
                  <c:v>43659.531244386577</c:v>
                </c:pt>
                <c:pt idx="25060">
                  <c:v>43659.541661053241</c:v>
                </c:pt>
                <c:pt idx="25061">
                  <c:v>43659.552077719905</c:v>
                </c:pt>
                <c:pt idx="25062">
                  <c:v>43659.562494386577</c:v>
                </c:pt>
                <c:pt idx="25063">
                  <c:v>43659.572911053241</c:v>
                </c:pt>
                <c:pt idx="25064">
                  <c:v>43659.583327719905</c:v>
                </c:pt>
                <c:pt idx="25065">
                  <c:v>43659.593744386577</c:v>
                </c:pt>
                <c:pt idx="25066">
                  <c:v>43659.604161053241</c:v>
                </c:pt>
                <c:pt idx="25067">
                  <c:v>43659.614577719905</c:v>
                </c:pt>
                <c:pt idx="25068">
                  <c:v>43659.624994386577</c:v>
                </c:pt>
                <c:pt idx="25069">
                  <c:v>43659.635411053241</c:v>
                </c:pt>
                <c:pt idx="25070">
                  <c:v>43659.645827719905</c:v>
                </c:pt>
                <c:pt idx="25071">
                  <c:v>43659.656244386577</c:v>
                </c:pt>
                <c:pt idx="25072">
                  <c:v>43659.666661053241</c:v>
                </c:pt>
                <c:pt idx="25073">
                  <c:v>43659.677077719905</c:v>
                </c:pt>
                <c:pt idx="25074">
                  <c:v>43659.687494386577</c:v>
                </c:pt>
                <c:pt idx="25075">
                  <c:v>43659.697911053241</c:v>
                </c:pt>
                <c:pt idx="25076">
                  <c:v>43659.708327719905</c:v>
                </c:pt>
                <c:pt idx="25077">
                  <c:v>43659.718744386577</c:v>
                </c:pt>
                <c:pt idx="25078">
                  <c:v>43659.729161053241</c:v>
                </c:pt>
                <c:pt idx="25079">
                  <c:v>43659.739577719905</c:v>
                </c:pt>
                <c:pt idx="25080">
                  <c:v>43659.749994386577</c:v>
                </c:pt>
                <c:pt idx="25081">
                  <c:v>43659.760411053241</c:v>
                </c:pt>
                <c:pt idx="25082">
                  <c:v>43659.770827719905</c:v>
                </c:pt>
                <c:pt idx="25083">
                  <c:v>43659.781244386577</c:v>
                </c:pt>
                <c:pt idx="25084">
                  <c:v>43659.791661053241</c:v>
                </c:pt>
                <c:pt idx="25085">
                  <c:v>43659.802077719905</c:v>
                </c:pt>
                <c:pt idx="25086">
                  <c:v>43659.812494386577</c:v>
                </c:pt>
                <c:pt idx="25087">
                  <c:v>43659.822911053241</c:v>
                </c:pt>
                <c:pt idx="25088">
                  <c:v>43659.833327719905</c:v>
                </c:pt>
                <c:pt idx="25089">
                  <c:v>43659.843744386577</c:v>
                </c:pt>
                <c:pt idx="25090">
                  <c:v>43659.854161053241</c:v>
                </c:pt>
                <c:pt idx="25091">
                  <c:v>43659.864577719905</c:v>
                </c:pt>
                <c:pt idx="25092">
                  <c:v>43659.874994386577</c:v>
                </c:pt>
                <c:pt idx="25093">
                  <c:v>43659.885411053241</c:v>
                </c:pt>
                <c:pt idx="25094">
                  <c:v>43659.895827719905</c:v>
                </c:pt>
                <c:pt idx="25095">
                  <c:v>43659.906244386577</c:v>
                </c:pt>
                <c:pt idx="25096">
                  <c:v>43659.916661053241</c:v>
                </c:pt>
                <c:pt idx="25097">
                  <c:v>43659.927077719905</c:v>
                </c:pt>
                <c:pt idx="25098">
                  <c:v>43659.937494386577</c:v>
                </c:pt>
                <c:pt idx="25099">
                  <c:v>43659.947911053241</c:v>
                </c:pt>
                <c:pt idx="25100">
                  <c:v>43659.958327719905</c:v>
                </c:pt>
                <c:pt idx="25101">
                  <c:v>43659.968744386577</c:v>
                </c:pt>
                <c:pt idx="25102">
                  <c:v>43659.979161053241</c:v>
                </c:pt>
                <c:pt idx="25103">
                  <c:v>43659.989577719905</c:v>
                </c:pt>
                <c:pt idx="25104">
                  <c:v>43659.999994386577</c:v>
                </c:pt>
                <c:pt idx="25105">
                  <c:v>43660.010411053241</c:v>
                </c:pt>
                <c:pt idx="25106">
                  <c:v>43660.020827719905</c:v>
                </c:pt>
                <c:pt idx="25107">
                  <c:v>43660.031244386577</c:v>
                </c:pt>
                <c:pt idx="25108">
                  <c:v>43660.041661053241</c:v>
                </c:pt>
                <c:pt idx="25109">
                  <c:v>43660.052077719905</c:v>
                </c:pt>
                <c:pt idx="25110">
                  <c:v>43660.062494386577</c:v>
                </c:pt>
                <c:pt idx="25111">
                  <c:v>43660.072911053241</c:v>
                </c:pt>
                <c:pt idx="25112">
                  <c:v>43660.083327719905</c:v>
                </c:pt>
                <c:pt idx="25113">
                  <c:v>43660.093744386577</c:v>
                </c:pt>
                <c:pt idx="25114">
                  <c:v>43660.104161053241</c:v>
                </c:pt>
                <c:pt idx="25115">
                  <c:v>43660.114577719905</c:v>
                </c:pt>
                <c:pt idx="25116">
                  <c:v>43660.124994386577</c:v>
                </c:pt>
                <c:pt idx="25117">
                  <c:v>43660.135411053241</c:v>
                </c:pt>
                <c:pt idx="25118">
                  <c:v>43660.145827719905</c:v>
                </c:pt>
                <c:pt idx="25119">
                  <c:v>43660.156244386577</c:v>
                </c:pt>
                <c:pt idx="25120">
                  <c:v>43660.166661053241</c:v>
                </c:pt>
                <c:pt idx="25121">
                  <c:v>43660.177077719905</c:v>
                </c:pt>
                <c:pt idx="25122">
                  <c:v>43660.187494386577</c:v>
                </c:pt>
                <c:pt idx="25123">
                  <c:v>43660.197911053241</c:v>
                </c:pt>
                <c:pt idx="25124">
                  <c:v>43660.208327719905</c:v>
                </c:pt>
                <c:pt idx="25125">
                  <c:v>43660.218744386577</c:v>
                </c:pt>
                <c:pt idx="25126">
                  <c:v>43660.229161053241</c:v>
                </c:pt>
                <c:pt idx="25127">
                  <c:v>43660.239577719905</c:v>
                </c:pt>
                <c:pt idx="25128">
                  <c:v>43660.249994386577</c:v>
                </c:pt>
                <c:pt idx="25129">
                  <c:v>43660.260411053241</c:v>
                </c:pt>
                <c:pt idx="25130">
                  <c:v>43660.270827719905</c:v>
                </c:pt>
                <c:pt idx="25131">
                  <c:v>43660.281244386577</c:v>
                </c:pt>
                <c:pt idx="25132">
                  <c:v>43660.291661053241</c:v>
                </c:pt>
                <c:pt idx="25133">
                  <c:v>43660.302077719905</c:v>
                </c:pt>
                <c:pt idx="25134">
                  <c:v>43660.312494386577</c:v>
                </c:pt>
                <c:pt idx="25135">
                  <c:v>43660.322911053241</c:v>
                </c:pt>
                <c:pt idx="25136">
                  <c:v>43660.333327719905</c:v>
                </c:pt>
                <c:pt idx="25137">
                  <c:v>43660.343744386577</c:v>
                </c:pt>
                <c:pt idx="25138">
                  <c:v>43660.354161053241</c:v>
                </c:pt>
                <c:pt idx="25139">
                  <c:v>43660.364577719905</c:v>
                </c:pt>
                <c:pt idx="25140">
                  <c:v>43660.374994386577</c:v>
                </c:pt>
                <c:pt idx="25141">
                  <c:v>43660.385411053241</c:v>
                </c:pt>
                <c:pt idx="25142">
                  <c:v>43660.395827719905</c:v>
                </c:pt>
                <c:pt idx="25143">
                  <c:v>43660.406244386577</c:v>
                </c:pt>
                <c:pt idx="25144">
                  <c:v>43660.416661053241</c:v>
                </c:pt>
                <c:pt idx="25145">
                  <c:v>43660.427077719905</c:v>
                </c:pt>
                <c:pt idx="25146">
                  <c:v>43660.437494386577</c:v>
                </c:pt>
                <c:pt idx="25147">
                  <c:v>43660.447911053241</c:v>
                </c:pt>
                <c:pt idx="25148">
                  <c:v>43660.458327719905</c:v>
                </c:pt>
                <c:pt idx="25149">
                  <c:v>43660.468744386577</c:v>
                </c:pt>
                <c:pt idx="25150">
                  <c:v>43660.479161053241</c:v>
                </c:pt>
                <c:pt idx="25151">
                  <c:v>43660.489577719905</c:v>
                </c:pt>
                <c:pt idx="25152">
                  <c:v>43660.499994386577</c:v>
                </c:pt>
                <c:pt idx="25153">
                  <c:v>43660.510411053241</c:v>
                </c:pt>
                <c:pt idx="25154">
                  <c:v>43660.520827719905</c:v>
                </c:pt>
                <c:pt idx="25155">
                  <c:v>43660.531244386577</c:v>
                </c:pt>
                <c:pt idx="25156">
                  <c:v>43660.541661053241</c:v>
                </c:pt>
                <c:pt idx="25157">
                  <c:v>43660.552077719905</c:v>
                </c:pt>
                <c:pt idx="25158">
                  <c:v>43660.562494386577</c:v>
                </c:pt>
                <c:pt idx="25159">
                  <c:v>43660.572911053241</c:v>
                </c:pt>
                <c:pt idx="25160">
                  <c:v>43660.583327719905</c:v>
                </c:pt>
                <c:pt idx="25161">
                  <c:v>43660.593744386577</c:v>
                </c:pt>
                <c:pt idx="25162">
                  <c:v>43660.604161053241</c:v>
                </c:pt>
                <c:pt idx="25163">
                  <c:v>43660.614577719905</c:v>
                </c:pt>
                <c:pt idx="25164">
                  <c:v>43660.624994386577</c:v>
                </c:pt>
                <c:pt idx="25165">
                  <c:v>43660.635411053241</c:v>
                </c:pt>
                <c:pt idx="25166">
                  <c:v>43660.645827719905</c:v>
                </c:pt>
                <c:pt idx="25167">
                  <c:v>43660.656244386577</c:v>
                </c:pt>
                <c:pt idx="25168">
                  <c:v>43660.666661053241</c:v>
                </c:pt>
                <c:pt idx="25169">
                  <c:v>43660.677077719905</c:v>
                </c:pt>
                <c:pt idx="25170">
                  <c:v>43660.687494386577</c:v>
                </c:pt>
                <c:pt idx="25171">
                  <c:v>43660.697911053241</c:v>
                </c:pt>
                <c:pt idx="25172">
                  <c:v>43660.708327719905</c:v>
                </c:pt>
                <c:pt idx="25173">
                  <c:v>43660.718744386577</c:v>
                </c:pt>
                <c:pt idx="25174">
                  <c:v>43660.729161053241</c:v>
                </c:pt>
                <c:pt idx="25175">
                  <c:v>43660.739577719905</c:v>
                </c:pt>
                <c:pt idx="25176">
                  <c:v>43660.749994386577</c:v>
                </c:pt>
                <c:pt idx="25177">
                  <c:v>43660.760411053241</c:v>
                </c:pt>
                <c:pt idx="25178">
                  <c:v>43660.770827719905</c:v>
                </c:pt>
                <c:pt idx="25179">
                  <c:v>43660.781244386577</c:v>
                </c:pt>
                <c:pt idx="25180">
                  <c:v>43660.791661053241</c:v>
                </c:pt>
                <c:pt idx="25181">
                  <c:v>43660.802077719905</c:v>
                </c:pt>
                <c:pt idx="25182">
                  <c:v>43660.812494386577</c:v>
                </c:pt>
                <c:pt idx="25183">
                  <c:v>43660.822911053241</c:v>
                </c:pt>
                <c:pt idx="25184">
                  <c:v>43660.833327719905</c:v>
                </c:pt>
                <c:pt idx="25185">
                  <c:v>43660.843744386577</c:v>
                </c:pt>
                <c:pt idx="25186">
                  <c:v>43660.854161053241</c:v>
                </c:pt>
                <c:pt idx="25187">
                  <c:v>43660.864577719905</c:v>
                </c:pt>
                <c:pt idx="25188">
                  <c:v>43660.874994386577</c:v>
                </c:pt>
                <c:pt idx="25189">
                  <c:v>43660.885411053241</c:v>
                </c:pt>
                <c:pt idx="25190">
                  <c:v>43660.895827719905</c:v>
                </c:pt>
                <c:pt idx="25191">
                  <c:v>43660.906244386577</c:v>
                </c:pt>
                <c:pt idx="25192">
                  <c:v>43660.916661053241</c:v>
                </c:pt>
                <c:pt idx="25193">
                  <c:v>43660.927077719905</c:v>
                </c:pt>
                <c:pt idx="25194">
                  <c:v>43660.937494386577</c:v>
                </c:pt>
                <c:pt idx="25195">
                  <c:v>43660.947911053241</c:v>
                </c:pt>
                <c:pt idx="25196">
                  <c:v>43660.958327719905</c:v>
                </c:pt>
                <c:pt idx="25197">
                  <c:v>43660.968744386577</c:v>
                </c:pt>
                <c:pt idx="25198">
                  <c:v>43660.979161053241</c:v>
                </c:pt>
                <c:pt idx="25199">
                  <c:v>43660.989577719905</c:v>
                </c:pt>
                <c:pt idx="25200">
                  <c:v>43660.999994386577</c:v>
                </c:pt>
                <c:pt idx="25201">
                  <c:v>43661.010411053241</c:v>
                </c:pt>
                <c:pt idx="25202">
                  <c:v>43661.020827719905</c:v>
                </c:pt>
                <c:pt idx="25203">
                  <c:v>43661.031244386577</c:v>
                </c:pt>
                <c:pt idx="25204">
                  <c:v>43661.041661053241</c:v>
                </c:pt>
                <c:pt idx="25205">
                  <c:v>43661.052077719905</c:v>
                </c:pt>
                <c:pt idx="25206">
                  <c:v>43661.062494386577</c:v>
                </c:pt>
                <c:pt idx="25207">
                  <c:v>43661.072911053241</c:v>
                </c:pt>
                <c:pt idx="25208">
                  <c:v>43661.083327719905</c:v>
                </c:pt>
                <c:pt idx="25209">
                  <c:v>43661.093744386577</c:v>
                </c:pt>
                <c:pt idx="25210">
                  <c:v>43661.104161053241</c:v>
                </c:pt>
                <c:pt idx="25211">
                  <c:v>43661.114577719905</c:v>
                </c:pt>
                <c:pt idx="25212">
                  <c:v>43661.124994386577</c:v>
                </c:pt>
                <c:pt idx="25213">
                  <c:v>43661.135411053241</c:v>
                </c:pt>
                <c:pt idx="25214">
                  <c:v>43661.145827719905</c:v>
                </c:pt>
                <c:pt idx="25215">
                  <c:v>43661.156244386577</c:v>
                </c:pt>
                <c:pt idx="25216">
                  <c:v>43661.166661053241</c:v>
                </c:pt>
                <c:pt idx="25217">
                  <c:v>43661.177077719905</c:v>
                </c:pt>
                <c:pt idx="25218">
                  <c:v>43661.187494386577</c:v>
                </c:pt>
                <c:pt idx="25219">
                  <c:v>43661.197911053241</c:v>
                </c:pt>
                <c:pt idx="25220">
                  <c:v>43661.208327719905</c:v>
                </c:pt>
                <c:pt idx="25221">
                  <c:v>43661.218744386577</c:v>
                </c:pt>
                <c:pt idx="25222">
                  <c:v>43661.229161053241</c:v>
                </c:pt>
                <c:pt idx="25223">
                  <c:v>43661.239577719905</c:v>
                </c:pt>
                <c:pt idx="25224">
                  <c:v>43661.249994386577</c:v>
                </c:pt>
                <c:pt idx="25225">
                  <c:v>43661.260411053241</c:v>
                </c:pt>
                <c:pt idx="25226">
                  <c:v>43661.270827719905</c:v>
                </c:pt>
                <c:pt idx="25227">
                  <c:v>43661.281244386577</c:v>
                </c:pt>
                <c:pt idx="25228">
                  <c:v>43661.291661053241</c:v>
                </c:pt>
                <c:pt idx="25229">
                  <c:v>43661.302077719905</c:v>
                </c:pt>
                <c:pt idx="25230">
                  <c:v>43661.312494386577</c:v>
                </c:pt>
                <c:pt idx="25231">
                  <c:v>43661.322911053241</c:v>
                </c:pt>
                <c:pt idx="25232">
                  <c:v>43661.333327719905</c:v>
                </c:pt>
                <c:pt idx="25233">
                  <c:v>43661.343744386577</c:v>
                </c:pt>
                <c:pt idx="25234">
                  <c:v>43661.354161053241</c:v>
                </c:pt>
                <c:pt idx="25235">
                  <c:v>43661.364577719905</c:v>
                </c:pt>
                <c:pt idx="25236">
                  <c:v>43661.374994386577</c:v>
                </c:pt>
                <c:pt idx="25237">
                  <c:v>43661.385411053241</c:v>
                </c:pt>
                <c:pt idx="25238">
                  <c:v>43661.395827719905</c:v>
                </c:pt>
                <c:pt idx="25239">
                  <c:v>43661.406244386577</c:v>
                </c:pt>
                <c:pt idx="25240">
                  <c:v>43661.416661053241</c:v>
                </c:pt>
                <c:pt idx="25241">
                  <c:v>43661.427077719905</c:v>
                </c:pt>
                <c:pt idx="25242">
                  <c:v>43661.437494386577</c:v>
                </c:pt>
                <c:pt idx="25243">
                  <c:v>43661.447911053241</c:v>
                </c:pt>
                <c:pt idx="25244">
                  <c:v>43661.458327719905</c:v>
                </c:pt>
                <c:pt idx="25245">
                  <c:v>43661.468744386577</c:v>
                </c:pt>
                <c:pt idx="25246">
                  <c:v>43661.479161053241</c:v>
                </c:pt>
                <c:pt idx="25247">
                  <c:v>43661.489577719905</c:v>
                </c:pt>
                <c:pt idx="25248">
                  <c:v>43661.499994386577</c:v>
                </c:pt>
                <c:pt idx="25249">
                  <c:v>43661.510411053241</c:v>
                </c:pt>
                <c:pt idx="25250">
                  <c:v>43661.520827719905</c:v>
                </c:pt>
                <c:pt idx="25251">
                  <c:v>43661.531244386577</c:v>
                </c:pt>
                <c:pt idx="25252">
                  <c:v>43661.541661053241</c:v>
                </c:pt>
                <c:pt idx="25253">
                  <c:v>43661.552077719905</c:v>
                </c:pt>
                <c:pt idx="25254">
                  <c:v>43661.562494386577</c:v>
                </c:pt>
                <c:pt idx="25255">
                  <c:v>43661.572911053241</c:v>
                </c:pt>
                <c:pt idx="25256">
                  <c:v>43661.583327719905</c:v>
                </c:pt>
                <c:pt idx="25257">
                  <c:v>43661.593744386577</c:v>
                </c:pt>
                <c:pt idx="25258">
                  <c:v>43661.604161053241</c:v>
                </c:pt>
                <c:pt idx="25259">
                  <c:v>43661.614577719905</c:v>
                </c:pt>
                <c:pt idx="25260">
                  <c:v>43661.624994386577</c:v>
                </c:pt>
                <c:pt idx="25261">
                  <c:v>43661.635411053241</c:v>
                </c:pt>
                <c:pt idx="25262">
                  <c:v>43661.645827719905</c:v>
                </c:pt>
                <c:pt idx="25263">
                  <c:v>43661.656244386577</c:v>
                </c:pt>
                <c:pt idx="25264">
                  <c:v>43661.666661053241</c:v>
                </c:pt>
                <c:pt idx="25265">
                  <c:v>43661.677077719905</c:v>
                </c:pt>
                <c:pt idx="25266">
                  <c:v>43661.687494386577</c:v>
                </c:pt>
                <c:pt idx="25267">
                  <c:v>43661.697911053241</c:v>
                </c:pt>
                <c:pt idx="25268">
                  <c:v>43661.708327719905</c:v>
                </c:pt>
                <c:pt idx="25269">
                  <c:v>43661.718744386577</c:v>
                </c:pt>
                <c:pt idx="25270">
                  <c:v>43661.729161053241</c:v>
                </c:pt>
                <c:pt idx="25271">
                  <c:v>43661.739577719905</c:v>
                </c:pt>
                <c:pt idx="25272">
                  <c:v>43661.749994386577</c:v>
                </c:pt>
                <c:pt idx="25273">
                  <c:v>43661.760411053241</c:v>
                </c:pt>
                <c:pt idx="25274">
                  <c:v>43661.770827719905</c:v>
                </c:pt>
                <c:pt idx="25275">
                  <c:v>43661.781244386577</c:v>
                </c:pt>
                <c:pt idx="25276">
                  <c:v>43661.791661053241</c:v>
                </c:pt>
                <c:pt idx="25277">
                  <c:v>43661.802077719905</c:v>
                </c:pt>
                <c:pt idx="25278">
                  <c:v>43661.812494386577</c:v>
                </c:pt>
                <c:pt idx="25279">
                  <c:v>43661.822911053241</c:v>
                </c:pt>
                <c:pt idx="25280">
                  <c:v>43661.833327719905</c:v>
                </c:pt>
                <c:pt idx="25281">
                  <c:v>43661.843744386577</c:v>
                </c:pt>
                <c:pt idx="25282">
                  <c:v>43661.854161053241</c:v>
                </c:pt>
                <c:pt idx="25283">
                  <c:v>43661.864577719905</c:v>
                </c:pt>
                <c:pt idx="25284">
                  <c:v>43661.874994386577</c:v>
                </c:pt>
                <c:pt idx="25285">
                  <c:v>43661.885411053241</c:v>
                </c:pt>
                <c:pt idx="25286">
                  <c:v>43661.895827719905</c:v>
                </c:pt>
                <c:pt idx="25287">
                  <c:v>43661.906244386577</c:v>
                </c:pt>
                <c:pt idx="25288">
                  <c:v>43661.916661053241</c:v>
                </c:pt>
                <c:pt idx="25289">
                  <c:v>43661.927077719905</c:v>
                </c:pt>
                <c:pt idx="25290">
                  <c:v>43661.937494386577</c:v>
                </c:pt>
                <c:pt idx="25291">
                  <c:v>43661.947911053241</c:v>
                </c:pt>
                <c:pt idx="25292">
                  <c:v>43661.958327719905</c:v>
                </c:pt>
                <c:pt idx="25293">
                  <c:v>43661.968744386577</c:v>
                </c:pt>
                <c:pt idx="25294">
                  <c:v>43661.979161053241</c:v>
                </c:pt>
                <c:pt idx="25295">
                  <c:v>43661.989577719905</c:v>
                </c:pt>
                <c:pt idx="25296">
                  <c:v>43661.999994386577</c:v>
                </c:pt>
                <c:pt idx="25297">
                  <c:v>43662.010411053241</c:v>
                </c:pt>
                <c:pt idx="25298">
                  <c:v>43662.020827719905</c:v>
                </c:pt>
                <c:pt idx="25299">
                  <c:v>43662.031244386577</c:v>
                </c:pt>
                <c:pt idx="25300">
                  <c:v>43662.041661053241</c:v>
                </c:pt>
                <c:pt idx="25301">
                  <c:v>43662.052077719905</c:v>
                </c:pt>
                <c:pt idx="25302">
                  <c:v>43662.062494386577</c:v>
                </c:pt>
                <c:pt idx="25303">
                  <c:v>43662.072911053241</c:v>
                </c:pt>
                <c:pt idx="25304">
                  <c:v>43662.083327719905</c:v>
                </c:pt>
                <c:pt idx="25305">
                  <c:v>43662.093744386577</c:v>
                </c:pt>
                <c:pt idx="25306">
                  <c:v>43662.104161053241</c:v>
                </c:pt>
                <c:pt idx="25307">
                  <c:v>43662.114577719905</c:v>
                </c:pt>
                <c:pt idx="25308">
                  <c:v>43662.124994386577</c:v>
                </c:pt>
                <c:pt idx="25309">
                  <c:v>43662.135411053241</c:v>
                </c:pt>
                <c:pt idx="25310">
                  <c:v>43662.145827719905</c:v>
                </c:pt>
                <c:pt idx="25311">
                  <c:v>43662.156244386577</c:v>
                </c:pt>
                <c:pt idx="25312">
                  <c:v>43662.166661053241</c:v>
                </c:pt>
                <c:pt idx="25313">
                  <c:v>43662.177077719905</c:v>
                </c:pt>
                <c:pt idx="25314">
                  <c:v>43662.187494386577</c:v>
                </c:pt>
                <c:pt idx="25315">
                  <c:v>43662.197911053241</c:v>
                </c:pt>
                <c:pt idx="25316">
                  <c:v>43662.208327719905</c:v>
                </c:pt>
                <c:pt idx="25317">
                  <c:v>43662.218744386577</c:v>
                </c:pt>
                <c:pt idx="25318">
                  <c:v>43662.229161053241</c:v>
                </c:pt>
                <c:pt idx="25319">
                  <c:v>43662.239577719905</c:v>
                </c:pt>
                <c:pt idx="25320">
                  <c:v>43662.249994386577</c:v>
                </c:pt>
                <c:pt idx="25321">
                  <c:v>43662.260411053241</c:v>
                </c:pt>
                <c:pt idx="25322">
                  <c:v>43662.270827719905</c:v>
                </c:pt>
                <c:pt idx="25323">
                  <c:v>43662.281244386577</c:v>
                </c:pt>
                <c:pt idx="25324">
                  <c:v>43662.291661053241</c:v>
                </c:pt>
                <c:pt idx="25325">
                  <c:v>43662.302077719905</c:v>
                </c:pt>
                <c:pt idx="25326">
                  <c:v>43662.312494386577</c:v>
                </c:pt>
                <c:pt idx="25327">
                  <c:v>43662.322911053241</c:v>
                </c:pt>
                <c:pt idx="25328">
                  <c:v>43662.333327719905</c:v>
                </c:pt>
                <c:pt idx="25329">
                  <c:v>43662.343744386577</c:v>
                </c:pt>
                <c:pt idx="25330">
                  <c:v>43662.354161053241</c:v>
                </c:pt>
                <c:pt idx="25331">
                  <c:v>43662.364577719905</c:v>
                </c:pt>
                <c:pt idx="25332">
                  <c:v>43662.374994386577</c:v>
                </c:pt>
                <c:pt idx="25333">
                  <c:v>43662.385411053241</c:v>
                </c:pt>
                <c:pt idx="25334">
                  <c:v>43662.395827719905</c:v>
                </c:pt>
                <c:pt idx="25335">
                  <c:v>43662.406244386577</c:v>
                </c:pt>
                <c:pt idx="25336">
                  <c:v>43662.416661053241</c:v>
                </c:pt>
                <c:pt idx="25337">
                  <c:v>43662.427077719905</c:v>
                </c:pt>
                <c:pt idx="25338">
                  <c:v>43662.437494386577</c:v>
                </c:pt>
                <c:pt idx="25339">
                  <c:v>43662.447911053241</c:v>
                </c:pt>
                <c:pt idx="25340">
                  <c:v>43662.458327719905</c:v>
                </c:pt>
                <c:pt idx="25341">
                  <c:v>43662.468744386577</c:v>
                </c:pt>
                <c:pt idx="25342">
                  <c:v>43662.479161053241</c:v>
                </c:pt>
                <c:pt idx="25343">
                  <c:v>43662.489577719905</c:v>
                </c:pt>
                <c:pt idx="25344">
                  <c:v>43662.499994386577</c:v>
                </c:pt>
                <c:pt idx="25345">
                  <c:v>43662.510411053241</c:v>
                </c:pt>
                <c:pt idx="25346">
                  <c:v>43662.520827719905</c:v>
                </c:pt>
                <c:pt idx="25347">
                  <c:v>43662.531244386577</c:v>
                </c:pt>
                <c:pt idx="25348">
                  <c:v>43662.541661053241</c:v>
                </c:pt>
                <c:pt idx="25349">
                  <c:v>43662.552077719905</c:v>
                </c:pt>
                <c:pt idx="25350">
                  <c:v>43662.562494386577</c:v>
                </c:pt>
                <c:pt idx="25351">
                  <c:v>43662.572911053241</c:v>
                </c:pt>
                <c:pt idx="25352">
                  <c:v>43662.583327719905</c:v>
                </c:pt>
                <c:pt idx="25353">
                  <c:v>43662.593744386577</c:v>
                </c:pt>
                <c:pt idx="25354">
                  <c:v>43662.604161053241</c:v>
                </c:pt>
                <c:pt idx="25355">
                  <c:v>43662.614577719905</c:v>
                </c:pt>
                <c:pt idx="25356">
                  <c:v>43662.624994386577</c:v>
                </c:pt>
                <c:pt idx="25357">
                  <c:v>43662.635411053241</c:v>
                </c:pt>
                <c:pt idx="25358">
                  <c:v>43662.645827719905</c:v>
                </c:pt>
                <c:pt idx="25359">
                  <c:v>43662.656244386577</c:v>
                </c:pt>
                <c:pt idx="25360">
                  <c:v>43662.666661053241</c:v>
                </c:pt>
                <c:pt idx="25361">
                  <c:v>43662.677077719905</c:v>
                </c:pt>
                <c:pt idx="25362">
                  <c:v>43662.687494386577</c:v>
                </c:pt>
                <c:pt idx="25363">
                  <c:v>43662.697911053241</c:v>
                </c:pt>
                <c:pt idx="25364">
                  <c:v>43662.708327719905</c:v>
                </c:pt>
                <c:pt idx="25365">
                  <c:v>43662.718744386577</c:v>
                </c:pt>
                <c:pt idx="25366">
                  <c:v>43662.729161053241</c:v>
                </c:pt>
                <c:pt idx="25367">
                  <c:v>43662.739577719905</c:v>
                </c:pt>
                <c:pt idx="25368">
                  <c:v>43662.749994386577</c:v>
                </c:pt>
                <c:pt idx="25369">
                  <c:v>43662.760411053241</c:v>
                </c:pt>
                <c:pt idx="25370">
                  <c:v>43662.770827719905</c:v>
                </c:pt>
                <c:pt idx="25371">
                  <c:v>43662.781244386577</c:v>
                </c:pt>
                <c:pt idx="25372">
                  <c:v>43662.791661053241</c:v>
                </c:pt>
                <c:pt idx="25373">
                  <c:v>43662.802077719905</c:v>
                </c:pt>
                <c:pt idx="25374">
                  <c:v>43662.812494386577</c:v>
                </c:pt>
                <c:pt idx="25375">
                  <c:v>43662.822911053241</c:v>
                </c:pt>
                <c:pt idx="25376">
                  <c:v>43662.833327719905</c:v>
                </c:pt>
                <c:pt idx="25377">
                  <c:v>43662.843744386577</c:v>
                </c:pt>
                <c:pt idx="25378">
                  <c:v>43662.854161053241</c:v>
                </c:pt>
                <c:pt idx="25379">
                  <c:v>43662.864577719905</c:v>
                </c:pt>
                <c:pt idx="25380">
                  <c:v>43662.874994386577</c:v>
                </c:pt>
                <c:pt idx="25381">
                  <c:v>43662.885411053241</c:v>
                </c:pt>
                <c:pt idx="25382">
                  <c:v>43662.895827719905</c:v>
                </c:pt>
                <c:pt idx="25383">
                  <c:v>43662.906244386577</c:v>
                </c:pt>
                <c:pt idx="25384">
                  <c:v>43662.916661053241</c:v>
                </c:pt>
                <c:pt idx="25385">
                  <c:v>43662.927077719905</c:v>
                </c:pt>
                <c:pt idx="25386">
                  <c:v>43662.937494386577</c:v>
                </c:pt>
                <c:pt idx="25387">
                  <c:v>43662.947911053241</c:v>
                </c:pt>
                <c:pt idx="25388">
                  <c:v>43662.958327719905</c:v>
                </c:pt>
                <c:pt idx="25389">
                  <c:v>43662.968744386577</c:v>
                </c:pt>
                <c:pt idx="25390">
                  <c:v>43662.979161053241</c:v>
                </c:pt>
                <c:pt idx="25391">
                  <c:v>43662.989577719905</c:v>
                </c:pt>
                <c:pt idx="25392">
                  <c:v>43662.999994386577</c:v>
                </c:pt>
                <c:pt idx="25393">
                  <c:v>43663.010411053241</c:v>
                </c:pt>
                <c:pt idx="25394">
                  <c:v>43663.020827719905</c:v>
                </c:pt>
                <c:pt idx="25395">
                  <c:v>43663.031244386577</c:v>
                </c:pt>
                <c:pt idx="25396">
                  <c:v>43663.041661053241</c:v>
                </c:pt>
                <c:pt idx="25397">
                  <c:v>43663.052077719905</c:v>
                </c:pt>
                <c:pt idx="25398">
                  <c:v>43663.062494386577</c:v>
                </c:pt>
                <c:pt idx="25399">
                  <c:v>43663.072911053241</c:v>
                </c:pt>
                <c:pt idx="25400">
                  <c:v>43663.083327719905</c:v>
                </c:pt>
                <c:pt idx="25401">
                  <c:v>43663.093744386577</c:v>
                </c:pt>
                <c:pt idx="25402">
                  <c:v>43663.104161053241</c:v>
                </c:pt>
                <c:pt idx="25403">
                  <c:v>43663.114577719905</c:v>
                </c:pt>
                <c:pt idx="25404">
                  <c:v>43663.124994386577</c:v>
                </c:pt>
                <c:pt idx="25405">
                  <c:v>43663.135411053241</c:v>
                </c:pt>
                <c:pt idx="25406">
                  <c:v>43663.145827719905</c:v>
                </c:pt>
                <c:pt idx="25407">
                  <c:v>43663.156244386577</c:v>
                </c:pt>
                <c:pt idx="25408">
                  <c:v>43663.166661053241</c:v>
                </c:pt>
                <c:pt idx="25409">
                  <c:v>43663.177077719905</c:v>
                </c:pt>
                <c:pt idx="25410">
                  <c:v>43663.187494386577</c:v>
                </c:pt>
                <c:pt idx="25411">
                  <c:v>43663.197911053241</c:v>
                </c:pt>
                <c:pt idx="25412">
                  <c:v>43663.208327719905</c:v>
                </c:pt>
                <c:pt idx="25413">
                  <c:v>43663.218744386577</c:v>
                </c:pt>
                <c:pt idx="25414">
                  <c:v>43663.229161053241</c:v>
                </c:pt>
                <c:pt idx="25415">
                  <c:v>43663.239577719905</c:v>
                </c:pt>
                <c:pt idx="25416">
                  <c:v>43663.249994386577</c:v>
                </c:pt>
                <c:pt idx="25417">
                  <c:v>43663.260411053241</c:v>
                </c:pt>
                <c:pt idx="25418">
                  <c:v>43663.270827719905</c:v>
                </c:pt>
                <c:pt idx="25419">
                  <c:v>43663.281244386577</c:v>
                </c:pt>
                <c:pt idx="25420">
                  <c:v>43663.291661053241</c:v>
                </c:pt>
                <c:pt idx="25421">
                  <c:v>43663.302077719905</c:v>
                </c:pt>
                <c:pt idx="25422">
                  <c:v>43663.312494386577</c:v>
                </c:pt>
                <c:pt idx="25423">
                  <c:v>43663.322911053241</c:v>
                </c:pt>
                <c:pt idx="25424">
                  <c:v>43663.333327719905</c:v>
                </c:pt>
                <c:pt idx="25425">
                  <c:v>43663.343744386577</c:v>
                </c:pt>
                <c:pt idx="25426">
                  <c:v>43663.354161053241</c:v>
                </c:pt>
                <c:pt idx="25427">
                  <c:v>43663.364577719905</c:v>
                </c:pt>
                <c:pt idx="25428">
                  <c:v>43663.374994386577</c:v>
                </c:pt>
                <c:pt idx="25429">
                  <c:v>43663.385411053241</c:v>
                </c:pt>
                <c:pt idx="25430">
                  <c:v>43663.395827719905</c:v>
                </c:pt>
                <c:pt idx="25431">
                  <c:v>43663.406244386577</c:v>
                </c:pt>
                <c:pt idx="25432">
                  <c:v>43663.416661053241</c:v>
                </c:pt>
                <c:pt idx="25433">
                  <c:v>43663.427077719905</c:v>
                </c:pt>
                <c:pt idx="25434">
                  <c:v>43663.437494386577</c:v>
                </c:pt>
                <c:pt idx="25435">
                  <c:v>43663.447911053241</c:v>
                </c:pt>
                <c:pt idx="25436">
                  <c:v>43663.458327719905</c:v>
                </c:pt>
                <c:pt idx="25437">
                  <c:v>43663.468744386577</c:v>
                </c:pt>
                <c:pt idx="25438">
                  <c:v>43663.479161053241</c:v>
                </c:pt>
                <c:pt idx="25439">
                  <c:v>43663.489577719905</c:v>
                </c:pt>
                <c:pt idx="25440">
                  <c:v>43663.499994386577</c:v>
                </c:pt>
                <c:pt idx="25441">
                  <c:v>43663.510411053241</c:v>
                </c:pt>
                <c:pt idx="25442">
                  <c:v>43663.520827719905</c:v>
                </c:pt>
                <c:pt idx="25443">
                  <c:v>43663.531244386577</c:v>
                </c:pt>
                <c:pt idx="25444">
                  <c:v>43663.541661053241</c:v>
                </c:pt>
                <c:pt idx="25445">
                  <c:v>43663.552077719905</c:v>
                </c:pt>
                <c:pt idx="25446">
                  <c:v>43663.562494386577</c:v>
                </c:pt>
                <c:pt idx="25447">
                  <c:v>43663.572911053241</c:v>
                </c:pt>
                <c:pt idx="25448">
                  <c:v>43663.583327719905</c:v>
                </c:pt>
                <c:pt idx="25449">
                  <c:v>43663.593744386577</c:v>
                </c:pt>
                <c:pt idx="25450">
                  <c:v>43663.604161053241</c:v>
                </c:pt>
                <c:pt idx="25451">
                  <c:v>43663.614577719905</c:v>
                </c:pt>
                <c:pt idx="25452">
                  <c:v>43663.624994386577</c:v>
                </c:pt>
                <c:pt idx="25453">
                  <c:v>43663.635411053241</c:v>
                </c:pt>
                <c:pt idx="25454">
                  <c:v>43663.645827719905</c:v>
                </c:pt>
                <c:pt idx="25455">
                  <c:v>43663.656244386577</c:v>
                </c:pt>
                <c:pt idx="25456">
                  <c:v>43663.666661053241</c:v>
                </c:pt>
                <c:pt idx="25457">
                  <c:v>43663.677077719905</c:v>
                </c:pt>
                <c:pt idx="25458">
                  <c:v>43663.687494386577</c:v>
                </c:pt>
                <c:pt idx="25459">
                  <c:v>43663.697911053241</c:v>
                </c:pt>
                <c:pt idx="25460">
                  <c:v>43663.708327719905</c:v>
                </c:pt>
                <c:pt idx="25461">
                  <c:v>43663.718744386577</c:v>
                </c:pt>
                <c:pt idx="25462">
                  <c:v>43663.729161053241</c:v>
                </c:pt>
                <c:pt idx="25463">
                  <c:v>43663.739577719905</c:v>
                </c:pt>
                <c:pt idx="25464">
                  <c:v>43663.749994386577</c:v>
                </c:pt>
                <c:pt idx="25465">
                  <c:v>43663.760411053241</c:v>
                </c:pt>
                <c:pt idx="25466">
                  <c:v>43663.770827719905</c:v>
                </c:pt>
                <c:pt idx="25467">
                  <c:v>43663.781244386577</c:v>
                </c:pt>
                <c:pt idx="25468">
                  <c:v>43663.791661053241</c:v>
                </c:pt>
                <c:pt idx="25469">
                  <c:v>43663.802077719905</c:v>
                </c:pt>
                <c:pt idx="25470">
                  <c:v>43663.812494386577</c:v>
                </c:pt>
                <c:pt idx="25471">
                  <c:v>43663.822911053241</c:v>
                </c:pt>
                <c:pt idx="25472">
                  <c:v>43663.833327719905</c:v>
                </c:pt>
                <c:pt idx="25473">
                  <c:v>43663.843744386577</c:v>
                </c:pt>
                <c:pt idx="25474">
                  <c:v>43663.854161053241</c:v>
                </c:pt>
                <c:pt idx="25475">
                  <c:v>43663.864577719905</c:v>
                </c:pt>
                <c:pt idx="25476">
                  <c:v>43663.874994386577</c:v>
                </c:pt>
                <c:pt idx="25477">
                  <c:v>43663.885411053241</c:v>
                </c:pt>
                <c:pt idx="25478">
                  <c:v>43663.895827719905</c:v>
                </c:pt>
                <c:pt idx="25479">
                  <c:v>43663.906244386577</c:v>
                </c:pt>
                <c:pt idx="25480">
                  <c:v>43663.916661053241</c:v>
                </c:pt>
                <c:pt idx="25481">
                  <c:v>43663.927077719905</c:v>
                </c:pt>
                <c:pt idx="25482">
                  <c:v>43663.937494386577</c:v>
                </c:pt>
                <c:pt idx="25483">
                  <c:v>43663.947911053241</c:v>
                </c:pt>
                <c:pt idx="25484">
                  <c:v>43663.958327719905</c:v>
                </c:pt>
                <c:pt idx="25485">
                  <c:v>43663.968744386577</c:v>
                </c:pt>
                <c:pt idx="25486">
                  <c:v>43663.979161053241</c:v>
                </c:pt>
                <c:pt idx="25487">
                  <c:v>43663.989577719905</c:v>
                </c:pt>
                <c:pt idx="25488">
                  <c:v>43663.999994386577</c:v>
                </c:pt>
                <c:pt idx="25489">
                  <c:v>43664.010411053241</c:v>
                </c:pt>
                <c:pt idx="25490">
                  <c:v>43664.020827719905</c:v>
                </c:pt>
                <c:pt idx="25491">
                  <c:v>43664.031244386577</c:v>
                </c:pt>
                <c:pt idx="25492">
                  <c:v>43664.041661053241</c:v>
                </c:pt>
                <c:pt idx="25493">
                  <c:v>43664.052077719905</c:v>
                </c:pt>
                <c:pt idx="25494">
                  <c:v>43664.062494386577</c:v>
                </c:pt>
                <c:pt idx="25495">
                  <c:v>43664.072911053241</c:v>
                </c:pt>
                <c:pt idx="25496">
                  <c:v>43664.083327719905</c:v>
                </c:pt>
                <c:pt idx="25497">
                  <c:v>43664.093744386577</c:v>
                </c:pt>
                <c:pt idx="25498">
                  <c:v>43664.104161053241</c:v>
                </c:pt>
                <c:pt idx="25499">
                  <c:v>43664.114577719905</c:v>
                </c:pt>
                <c:pt idx="25500">
                  <c:v>43664.124994386577</c:v>
                </c:pt>
                <c:pt idx="25501">
                  <c:v>43664.135411053241</c:v>
                </c:pt>
                <c:pt idx="25502">
                  <c:v>43664.145827719905</c:v>
                </c:pt>
                <c:pt idx="25503">
                  <c:v>43664.156244386577</c:v>
                </c:pt>
                <c:pt idx="25504">
                  <c:v>43664.166661053241</c:v>
                </c:pt>
                <c:pt idx="25505">
                  <c:v>43664.177077719905</c:v>
                </c:pt>
                <c:pt idx="25506">
                  <c:v>43664.187494386577</c:v>
                </c:pt>
                <c:pt idx="25507">
                  <c:v>43664.197911053241</c:v>
                </c:pt>
                <c:pt idx="25508">
                  <c:v>43664.208327719905</c:v>
                </c:pt>
                <c:pt idx="25509">
                  <c:v>43664.218744386577</c:v>
                </c:pt>
                <c:pt idx="25510">
                  <c:v>43664.229161053241</c:v>
                </c:pt>
                <c:pt idx="25511">
                  <c:v>43664.239577719905</c:v>
                </c:pt>
                <c:pt idx="25512">
                  <c:v>43664.249994386577</c:v>
                </c:pt>
                <c:pt idx="25513">
                  <c:v>43664.260411053241</c:v>
                </c:pt>
                <c:pt idx="25514">
                  <c:v>43664.270827719905</c:v>
                </c:pt>
                <c:pt idx="25515">
                  <c:v>43664.281244386577</c:v>
                </c:pt>
                <c:pt idx="25516">
                  <c:v>43664.291661053241</c:v>
                </c:pt>
                <c:pt idx="25517">
                  <c:v>43664.302077719905</c:v>
                </c:pt>
                <c:pt idx="25518">
                  <c:v>43664.312494386577</c:v>
                </c:pt>
                <c:pt idx="25519">
                  <c:v>43664.322911053241</c:v>
                </c:pt>
                <c:pt idx="25520">
                  <c:v>43664.333327719905</c:v>
                </c:pt>
                <c:pt idx="25521">
                  <c:v>43664.343744386577</c:v>
                </c:pt>
                <c:pt idx="25522">
                  <c:v>43664.354161053241</c:v>
                </c:pt>
                <c:pt idx="25523">
                  <c:v>43664.364577719905</c:v>
                </c:pt>
                <c:pt idx="25524">
                  <c:v>43664.374994386577</c:v>
                </c:pt>
                <c:pt idx="25525">
                  <c:v>43664.385411053241</c:v>
                </c:pt>
                <c:pt idx="25526">
                  <c:v>43664.395827719905</c:v>
                </c:pt>
                <c:pt idx="25527">
                  <c:v>43664.406244386577</c:v>
                </c:pt>
                <c:pt idx="25528">
                  <c:v>43664.416661053241</c:v>
                </c:pt>
                <c:pt idx="25529">
                  <c:v>43664.427077719905</c:v>
                </c:pt>
                <c:pt idx="25530">
                  <c:v>43664.437494386577</c:v>
                </c:pt>
                <c:pt idx="25531">
                  <c:v>43664.447911053241</c:v>
                </c:pt>
                <c:pt idx="25532">
                  <c:v>43664.458327719905</c:v>
                </c:pt>
                <c:pt idx="25533">
                  <c:v>43664.468744386577</c:v>
                </c:pt>
                <c:pt idx="25534">
                  <c:v>43664.479161053241</c:v>
                </c:pt>
                <c:pt idx="25535">
                  <c:v>43664.489577719905</c:v>
                </c:pt>
                <c:pt idx="25536">
                  <c:v>43664.499994386577</c:v>
                </c:pt>
                <c:pt idx="25537">
                  <c:v>43664.510411053241</c:v>
                </c:pt>
                <c:pt idx="25538">
                  <c:v>43664.520827719905</c:v>
                </c:pt>
                <c:pt idx="25539">
                  <c:v>43664.531244386577</c:v>
                </c:pt>
                <c:pt idx="25540">
                  <c:v>43664.541661053241</c:v>
                </c:pt>
                <c:pt idx="25541">
                  <c:v>43664.552077719905</c:v>
                </c:pt>
                <c:pt idx="25542">
                  <c:v>43664.562494386577</c:v>
                </c:pt>
                <c:pt idx="25543">
                  <c:v>43664.572911053241</c:v>
                </c:pt>
                <c:pt idx="25544">
                  <c:v>43664.583327719905</c:v>
                </c:pt>
                <c:pt idx="25545">
                  <c:v>43664.593744386577</c:v>
                </c:pt>
                <c:pt idx="25546">
                  <c:v>43664.604161053241</c:v>
                </c:pt>
                <c:pt idx="25547">
                  <c:v>43664.614577719905</c:v>
                </c:pt>
                <c:pt idx="25548">
                  <c:v>43664.624994386577</c:v>
                </c:pt>
                <c:pt idx="25549">
                  <c:v>43664.635411053241</c:v>
                </c:pt>
                <c:pt idx="25550">
                  <c:v>43664.645827719905</c:v>
                </c:pt>
                <c:pt idx="25551">
                  <c:v>43664.656244386577</c:v>
                </c:pt>
                <c:pt idx="25552">
                  <c:v>43664.666661053241</c:v>
                </c:pt>
                <c:pt idx="25553">
                  <c:v>43664.677077719905</c:v>
                </c:pt>
                <c:pt idx="25554">
                  <c:v>43664.687494386577</c:v>
                </c:pt>
                <c:pt idx="25555">
                  <c:v>43664.697911053241</c:v>
                </c:pt>
                <c:pt idx="25556">
                  <c:v>43664.708327719905</c:v>
                </c:pt>
                <c:pt idx="25557">
                  <c:v>43664.718744386577</c:v>
                </c:pt>
                <c:pt idx="25558">
                  <c:v>43664.729161053241</c:v>
                </c:pt>
                <c:pt idx="25559">
                  <c:v>43664.739577719905</c:v>
                </c:pt>
                <c:pt idx="25560">
                  <c:v>43664.749994386577</c:v>
                </c:pt>
                <c:pt idx="25561">
                  <c:v>43664.760411053241</c:v>
                </c:pt>
                <c:pt idx="25562">
                  <c:v>43664.770827719905</c:v>
                </c:pt>
                <c:pt idx="25563">
                  <c:v>43664.781244386577</c:v>
                </c:pt>
                <c:pt idx="25564">
                  <c:v>43664.791661053241</c:v>
                </c:pt>
                <c:pt idx="25565">
                  <c:v>43664.802077719905</c:v>
                </c:pt>
                <c:pt idx="25566">
                  <c:v>43664.812494386577</c:v>
                </c:pt>
                <c:pt idx="25567">
                  <c:v>43664.822911053241</c:v>
                </c:pt>
                <c:pt idx="25568">
                  <c:v>43664.833327719905</c:v>
                </c:pt>
                <c:pt idx="25569">
                  <c:v>43664.843744386577</c:v>
                </c:pt>
                <c:pt idx="25570">
                  <c:v>43664.854161053241</c:v>
                </c:pt>
                <c:pt idx="25571">
                  <c:v>43664.864577719905</c:v>
                </c:pt>
                <c:pt idx="25572">
                  <c:v>43664.874994386577</c:v>
                </c:pt>
                <c:pt idx="25573">
                  <c:v>43664.885411053241</c:v>
                </c:pt>
                <c:pt idx="25574">
                  <c:v>43664.895827719905</c:v>
                </c:pt>
                <c:pt idx="25575">
                  <c:v>43664.906244386577</c:v>
                </c:pt>
                <c:pt idx="25576">
                  <c:v>43664.916661053241</c:v>
                </c:pt>
                <c:pt idx="25577">
                  <c:v>43664.927077719905</c:v>
                </c:pt>
                <c:pt idx="25578">
                  <c:v>43664.937494386577</c:v>
                </c:pt>
                <c:pt idx="25579">
                  <c:v>43664.947911053241</c:v>
                </c:pt>
                <c:pt idx="25580">
                  <c:v>43664.958327719905</c:v>
                </c:pt>
                <c:pt idx="25581">
                  <c:v>43664.968744386577</c:v>
                </c:pt>
                <c:pt idx="25582">
                  <c:v>43664.979161053241</c:v>
                </c:pt>
                <c:pt idx="25583">
                  <c:v>43664.989577719905</c:v>
                </c:pt>
                <c:pt idx="25584">
                  <c:v>43664.999994386577</c:v>
                </c:pt>
                <c:pt idx="25585">
                  <c:v>43665.010411053241</c:v>
                </c:pt>
                <c:pt idx="25586">
                  <c:v>43665.020827719905</c:v>
                </c:pt>
                <c:pt idx="25587">
                  <c:v>43665.031244386577</c:v>
                </c:pt>
                <c:pt idx="25588">
                  <c:v>43665.041661053241</c:v>
                </c:pt>
                <c:pt idx="25589">
                  <c:v>43665.052077719905</c:v>
                </c:pt>
                <c:pt idx="25590">
                  <c:v>43665.062494386577</c:v>
                </c:pt>
                <c:pt idx="25591">
                  <c:v>43665.072911053241</c:v>
                </c:pt>
                <c:pt idx="25592">
                  <c:v>43665.083327719905</c:v>
                </c:pt>
                <c:pt idx="25593">
                  <c:v>43665.093744386577</c:v>
                </c:pt>
                <c:pt idx="25594">
                  <c:v>43665.104161053241</c:v>
                </c:pt>
                <c:pt idx="25595">
                  <c:v>43665.114577719905</c:v>
                </c:pt>
                <c:pt idx="25596">
                  <c:v>43665.124994386577</c:v>
                </c:pt>
                <c:pt idx="25597">
                  <c:v>43665.135411053241</c:v>
                </c:pt>
                <c:pt idx="25598">
                  <c:v>43665.145827719905</c:v>
                </c:pt>
                <c:pt idx="25599">
                  <c:v>43665.156244386577</c:v>
                </c:pt>
                <c:pt idx="25600">
                  <c:v>43665.166661053241</c:v>
                </c:pt>
                <c:pt idx="25601">
                  <c:v>43665.177077719905</c:v>
                </c:pt>
                <c:pt idx="25602">
                  <c:v>43665.187494386577</c:v>
                </c:pt>
                <c:pt idx="25603">
                  <c:v>43665.197911053241</c:v>
                </c:pt>
                <c:pt idx="25604">
                  <c:v>43665.208327719905</c:v>
                </c:pt>
                <c:pt idx="25605">
                  <c:v>43665.218744386577</c:v>
                </c:pt>
                <c:pt idx="25606">
                  <c:v>43665.229161053241</c:v>
                </c:pt>
                <c:pt idx="25607">
                  <c:v>43665.239577719905</c:v>
                </c:pt>
                <c:pt idx="25608">
                  <c:v>43665.249994386577</c:v>
                </c:pt>
                <c:pt idx="25609">
                  <c:v>43665.260411053241</c:v>
                </c:pt>
                <c:pt idx="25610">
                  <c:v>43665.270827719905</c:v>
                </c:pt>
                <c:pt idx="25611">
                  <c:v>43665.281244386577</c:v>
                </c:pt>
                <c:pt idx="25612">
                  <c:v>43665.291661053241</c:v>
                </c:pt>
                <c:pt idx="25613">
                  <c:v>43665.302077719905</c:v>
                </c:pt>
                <c:pt idx="25614">
                  <c:v>43665.312494386577</c:v>
                </c:pt>
                <c:pt idx="25615">
                  <c:v>43665.322911053241</c:v>
                </c:pt>
                <c:pt idx="25616">
                  <c:v>43665.333327719905</c:v>
                </c:pt>
                <c:pt idx="25617">
                  <c:v>43665.343744386577</c:v>
                </c:pt>
                <c:pt idx="25618">
                  <c:v>43665.354161053241</c:v>
                </c:pt>
                <c:pt idx="25619">
                  <c:v>43665.364577719905</c:v>
                </c:pt>
                <c:pt idx="25620">
                  <c:v>43665.374994386577</c:v>
                </c:pt>
                <c:pt idx="25621">
                  <c:v>43665.385411053241</c:v>
                </c:pt>
                <c:pt idx="25622">
                  <c:v>43665.395827719905</c:v>
                </c:pt>
                <c:pt idx="25623">
                  <c:v>43665.406244386577</c:v>
                </c:pt>
                <c:pt idx="25624">
                  <c:v>43665.416661053241</c:v>
                </c:pt>
                <c:pt idx="25625">
                  <c:v>43665.427077719905</c:v>
                </c:pt>
                <c:pt idx="25626">
                  <c:v>43665.437494386577</c:v>
                </c:pt>
                <c:pt idx="25627">
                  <c:v>43665.447911053241</c:v>
                </c:pt>
                <c:pt idx="25628">
                  <c:v>43665.458327719905</c:v>
                </c:pt>
                <c:pt idx="25629">
                  <c:v>43665.468744386577</c:v>
                </c:pt>
                <c:pt idx="25630">
                  <c:v>43665.479161053241</c:v>
                </c:pt>
                <c:pt idx="25631">
                  <c:v>43665.489577719905</c:v>
                </c:pt>
                <c:pt idx="25632">
                  <c:v>43665.499994386577</c:v>
                </c:pt>
                <c:pt idx="25633">
                  <c:v>43665.510411053241</c:v>
                </c:pt>
                <c:pt idx="25634">
                  <c:v>43665.520827719905</c:v>
                </c:pt>
                <c:pt idx="25635">
                  <c:v>43665.531244386577</c:v>
                </c:pt>
                <c:pt idx="25636">
                  <c:v>43665.541661053241</c:v>
                </c:pt>
                <c:pt idx="25637">
                  <c:v>43665.552077719905</c:v>
                </c:pt>
                <c:pt idx="25638">
                  <c:v>43665.562494386577</c:v>
                </c:pt>
                <c:pt idx="25639">
                  <c:v>43665.572911053241</c:v>
                </c:pt>
                <c:pt idx="25640">
                  <c:v>43665.583327719905</c:v>
                </c:pt>
                <c:pt idx="25641">
                  <c:v>43665.593744386577</c:v>
                </c:pt>
                <c:pt idx="25642">
                  <c:v>43665.604161053241</c:v>
                </c:pt>
                <c:pt idx="25643">
                  <c:v>43665.614577719905</c:v>
                </c:pt>
                <c:pt idx="25644">
                  <c:v>43665.624994386577</c:v>
                </c:pt>
                <c:pt idx="25645">
                  <c:v>43665.635411053241</c:v>
                </c:pt>
                <c:pt idx="25646">
                  <c:v>43665.645827719905</c:v>
                </c:pt>
                <c:pt idx="25647">
                  <c:v>43665.656244386577</c:v>
                </c:pt>
                <c:pt idx="25648">
                  <c:v>43665.666661053241</c:v>
                </c:pt>
                <c:pt idx="25649">
                  <c:v>43665.677077719905</c:v>
                </c:pt>
                <c:pt idx="25650">
                  <c:v>43665.687494386577</c:v>
                </c:pt>
                <c:pt idx="25651">
                  <c:v>43665.697911053241</c:v>
                </c:pt>
                <c:pt idx="25652">
                  <c:v>43665.708327719905</c:v>
                </c:pt>
                <c:pt idx="25653">
                  <c:v>43665.718744386577</c:v>
                </c:pt>
                <c:pt idx="25654">
                  <c:v>43665.729161053241</c:v>
                </c:pt>
                <c:pt idx="25655">
                  <c:v>43665.739577719905</c:v>
                </c:pt>
                <c:pt idx="25656">
                  <c:v>43665.749994386577</c:v>
                </c:pt>
                <c:pt idx="25657">
                  <c:v>43665.760411053241</c:v>
                </c:pt>
                <c:pt idx="25658">
                  <c:v>43665.770827719905</c:v>
                </c:pt>
                <c:pt idx="25659">
                  <c:v>43665.781244386577</c:v>
                </c:pt>
                <c:pt idx="25660">
                  <c:v>43665.791661053241</c:v>
                </c:pt>
                <c:pt idx="25661">
                  <c:v>43665.802077719905</c:v>
                </c:pt>
                <c:pt idx="25662">
                  <c:v>43665.812494386577</c:v>
                </c:pt>
                <c:pt idx="25663">
                  <c:v>43665.822911053241</c:v>
                </c:pt>
                <c:pt idx="25664">
                  <c:v>43665.833327719905</c:v>
                </c:pt>
                <c:pt idx="25665">
                  <c:v>43665.843744386577</c:v>
                </c:pt>
                <c:pt idx="25666">
                  <c:v>43665.854161053241</c:v>
                </c:pt>
                <c:pt idx="25667">
                  <c:v>43665.864577719905</c:v>
                </c:pt>
                <c:pt idx="25668">
                  <c:v>43665.874994386577</c:v>
                </c:pt>
                <c:pt idx="25669">
                  <c:v>43665.885411053241</c:v>
                </c:pt>
                <c:pt idx="25670">
                  <c:v>43665.895827719905</c:v>
                </c:pt>
                <c:pt idx="25671">
                  <c:v>43665.906244386577</c:v>
                </c:pt>
                <c:pt idx="25672">
                  <c:v>43665.916661053241</c:v>
                </c:pt>
                <c:pt idx="25673">
                  <c:v>43665.927077719905</c:v>
                </c:pt>
                <c:pt idx="25674">
                  <c:v>43665.937494386577</c:v>
                </c:pt>
                <c:pt idx="25675">
                  <c:v>43665.947911053241</c:v>
                </c:pt>
                <c:pt idx="25676">
                  <c:v>43665.958327719905</c:v>
                </c:pt>
                <c:pt idx="25677">
                  <c:v>43665.968744386577</c:v>
                </c:pt>
                <c:pt idx="25678">
                  <c:v>43665.979161053241</c:v>
                </c:pt>
                <c:pt idx="25679">
                  <c:v>43665.989577719905</c:v>
                </c:pt>
                <c:pt idx="25680">
                  <c:v>43665.999994386577</c:v>
                </c:pt>
                <c:pt idx="25681">
                  <c:v>43666.010411053241</c:v>
                </c:pt>
                <c:pt idx="25682">
                  <c:v>43666.020827719905</c:v>
                </c:pt>
                <c:pt idx="25683">
                  <c:v>43666.031244386577</c:v>
                </c:pt>
                <c:pt idx="25684">
                  <c:v>43666.041661053241</c:v>
                </c:pt>
                <c:pt idx="25685">
                  <c:v>43666.052077719905</c:v>
                </c:pt>
                <c:pt idx="25686">
                  <c:v>43666.062494386577</c:v>
                </c:pt>
                <c:pt idx="25687">
                  <c:v>43666.072911053241</c:v>
                </c:pt>
                <c:pt idx="25688">
                  <c:v>43666.083327719905</c:v>
                </c:pt>
                <c:pt idx="25689">
                  <c:v>43666.093744386577</c:v>
                </c:pt>
                <c:pt idx="25690">
                  <c:v>43666.104161053241</c:v>
                </c:pt>
                <c:pt idx="25691">
                  <c:v>43666.114577719905</c:v>
                </c:pt>
                <c:pt idx="25692">
                  <c:v>43666.124994386577</c:v>
                </c:pt>
                <c:pt idx="25693">
                  <c:v>43666.135411053241</c:v>
                </c:pt>
                <c:pt idx="25694">
                  <c:v>43666.145827719905</c:v>
                </c:pt>
                <c:pt idx="25695">
                  <c:v>43666.156244386577</c:v>
                </c:pt>
                <c:pt idx="25696">
                  <c:v>43666.166661053241</c:v>
                </c:pt>
                <c:pt idx="25697">
                  <c:v>43666.177077719905</c:v>
                </c:pt>
                <c:pt idx="25698">
                  <c:v>43666.187494386577</c:v>
                </c:pt>
                <c:pt idx="25699">
                  <c:v>43666.197911053241</c:v>
                </c:pt>
                <c:pt idx="25700">
                  <c:v>43666.208327719905</c:v>
                </c:pt>
                <c:pt idx="25701">
                  <c:v>43666.218744386577</c:v>
                </c:pt>
                <c:pt idx="25702">
                  <c:v>43666.229161053241</c:v>
                </c:pt>
                <c:pt idx="25703">
                  <c:v>43666.239577719905</c:v>
                </c:pt>
                <c:pt idx="25704">
                  <c:v>43666.249994386577</c:v>
                </c:pt>
                <c:pt idx="25705">
                  <c:v>43666.260411053241</c:v>
                </c:pt>
                <c:pt idx="25706">
                  <c:v>43666.270827719905</c:v>
                </c:pt>
                <c:pt idx="25707">
                  <c:v>43666.281244386577</c:v>
                </c:pt>
                <c:pt idx="25708">
                  <c:v>43666.291661053241</c:v>
                </c:pt>
                <c:pt idx="25709">
                  <c:v>43666.302077719905</c:v>
                </c:pt>
                <c:pt idx="25710">
                  <c:v>43666.312494386577</c:v>
                </c:pt>
                <c:pt idx="25711">
                  <c:v>43666.322911053241</c:v>
                </c:pt>
                <c:pt idx="25712">
                  <c:v>43666.333327719905</c:v>
                </c:pt>
                <c:pt idx="25713">
                  <c:v>43666.343744386577</c:v>
                </c:pt>
                <c:pt idx="25714">
                  <c:v>43666.354161053241</c:v>
                </c:pt>
                <c:pt idx="25715">
                  <c:v>43666.364577719905</c:v>
                </c:pt>
                <c:pt idx="25716">
                  <c:v>43666.374994386577</c:v>
                </c:pt>
                <c:pt idx="25717">
                  <c:v>43666.385411053241</c:v>
                </c:pt>
                <c:pt idx="25718">
                  <c:v>43666.395827719905</c:v>
                </c:pt>
                <c:pt idx="25719">
                  <c:v>43666.406244386577</c:v>
                </c:pt>
                <c:pt idx="25720">
                  <c:v>43666.416661053241</c:v>
                </c:pt>
                <c:pt idx="25721">
                  <c:v>43666.427077719905</c:v>
                </c:pt>
                <c:pt idx="25722">
                  <c:v>43666.437494386577</c:v>
                </c:pt>
                <c:pt idx="25723">
                  <c:v>43666.447911053241</c:v>
                </c:pt>
                <c:pt idx="25724">
                  <c:v>43666.458327719905</c:v>
                </c:pt>
                <c:pt idx="25725">
                  <c:v>43666.468744386577</c:v>
                </c:pt>
                <c:pt idx="25726">
                  <c:v>43666.479161053241</c:v>
                </c:pt>
                <c:pt idx="25727">
                  <c:v>43666.489577719905</c:v>
                </c:pt>
                <c:pt idx="25728">
                  <c:v>43666.499994386577</c:v>
                </c:pt>
                <c:pt idx="25729">
                  <c:v>43666.510411053241</c:v>
                </c:pt>
                <c:pt idx="25730">
                  <c:v>43666.520827719905</c:v>
                </c:pt>
                <c:pt idx="25731">
                  <c:v>43666.531244386577</c:v>
                </c:pt>
                <c:pt idx="25732">
                  <c:v>43666.541661053241</c:v>
                </c:pt>
                <c:pt idx="25733">
                  <c:v>43666.552077719905</c:v>
                </c:pt>
                <c:pt idx="25734">
                  <c:v>43666.562494386577</c:v>
                </c:pt>
                <c:pt idx="25735">
                  <c:v>43666.572911053241</c:v>
                </c:pt>
                <c:pt idx="25736">
                  <c:v>43666.583327719905</c:v>
                </c:pt>
                <c:pt idx="25737">
                  <c:v>43666.593744386577</c:v>
                </c:pt>
                <c:pt idx="25738">
                  <c:v>43666.604161053241</c:v>
                </c:pt>
                <c:pt idx="25739">
                  <c:v>43666.614577719905</c:v>
                </c:pt>
                <c:pt idx="25740">
                  <c:v>43666.624994386577</c:v>
                </c:pt>
                <c:pt idx="25741">
                  <c:v>43666.635411053241</c:v>
                </c:pt>
                <c:pt idx="25742">
                  <c:v>43666.645827719905</c:v>
                </c:pt>
                <c:pt idx="25743">
                  <c:v>43666.656244386577</c:v>
                </c:pt>
                <c:pt idx="25744">
                  <c:v>43666.666661053241</c:v>
                </c:pt>
                <c:pt idx="25745">
                  <c:v>43666.677077719905</c:v>
                </c:pt>
                <c:pt idx="25746">
                  <c:v>43666.687494386577</c:v>
                </c:pt>
                <c:pt idx="25747">
                  <c:v>43666.697911053241</c:v>
                </c:pt>
                <c:pt idx="25748">
                  <c:v>43666.708327719905</c:v>
                </c:pt>
                <c:pt idx="25749">
                  <c:v>43666.718744386577</c:v>
                </c:pt>
                <c:pt idx="25750">
                  <c:v>43666.729161053241</c:v>
                </c:pt>
                <c:pt idx="25751">
                  <c:v>43666.739577719905</c:v>
                </c:pt>
                <c:pt idx="25752">
                  <c:v>43666.749994386577</c:v>
                </c:pt>
                <c:pt idx="25753">
                  <c:v>43666.760411053241</c:v>
                </c:pt>
                <c:pt idx="25754">
                  <c:v>43666.770827719905</c:v>
                </c:pt>
                <c:pt idx="25755">
                  <c:v>43666.781244386577</c:v>
                </c:pt>
                <c:pt idx="25756">
                  <c:v>43666.791661053241</c:v>
                </c:pt>
                <c:pt idx="25757">
                  <c:v>43666.802077719905</c:v>
                </c:pt>
                <c:pt idx="25758">
                  <c:v>43666.812494386577</c:v>
                </c:pt>
                <c:pt idx="25759">
                  <c:v>43666.822911053241</c:v>
                </c:pt>
                <c:pt idx="25760">
                  <c:v>43666.833327719905</c:v>
                </c:pt>
                <c:pt idx="25761">
                  <c:v>43666.843744386577</c:v>
                </c:pt>
                <c:pt idx="25762">
                  <c:v>43666.854161053241</c:v>
                </c:pt>
                <c:pt idx="25763">
                  <c:v>43666.864577719905</c:v>
                </c:pt>
                <c:pt idx="25764">
                  <c:v>43666.874994386577</c:v>
                </c:pt>
                <c:pt idx="25765">
                  <c:v>43666.885411053241</c:v>
                </c:pt>
                <c:pt idx="25766">
                  <c:v>43666.895827719905</c:v>
                </c:pt>
                <c:pt idx="25767">
                  <c:v>43666.906244386577</c:v>
                </c:pt>
                <c:pt idx="25768">
                  <c:v>43666.916661053241</c:v>
                </c:pt>
                <c:pt idx="25769">
                  <c:v>43666.927077719905</c:v>
                </c:pt>
                <c:pt idx="25770">
                  <c:v>43666.937494386577</c:v>
                </c:pt>
                <c:pt idx="25771">
                  <c:v>43666.947911053241</c:v>
                </c:pt>
                <c:pt idx="25772">
                  <c:v>43666.958327719905</c:v>
                </c:pt>
                <c:pt idx="25773">
                  <c:v>43666.968744386577</c:v>
                </c:pt>
                <c:pt idx="25774">
                  <c:v>43666.979161053241</c:v>
                </c:pt>
                <c:pt idx="25775">
                  <c:v>43666.989577719905</c:v>
                </c:pt>
                <c:pt idx="25776">
                  <c:v>43666.999994386577</c:v>
                </c:pt>
                <c:pt idx="25777">
                  <c:v>43667.010411053241</c:v>
                </c:pt>
                <c:pt idx="25778">
                  <c:v>43667.020827719905</c:v>
                </c:pt>
                <c:pt idx="25779">
                  <c:v>43667.031244386577</c:v>
                </c:pt>
                <c:pt idx="25780">
                  <c:v>43667.041661053241</c:v>
                </c:pt>
                <c:pt idx="25781">
                  <c:v>43667.052077719905</c:v>
                </c:pt>
                <c:pt idx="25782">
                  <c:v>43667.062494386577</c:v>
                </c:pt>
                <c:pt idx="25783">
                  <c:v>43667.072911053241</c:v>
                </c:pt>
                <c:pt idx="25784">
                  <c:v>43667.083327719905</c:v>
                </c:pt>
                <c:pt idx="25785">
                  <c:v>43667.093744386577</c:v>
                </c:pt>
                <c:pt idx="25786">
                  <c:v>43667.104161053241</c:v>
                </c:pt>
                <c:pt idx="25787">
                  <c:v>43667.114577719905</c:v>
                </c:pt>
                <c:pt idx="25788">
                  <c:v>43667.124994386577</c:v>
                </c:pt>
                <c:pt idx="25789">
                  <c:v>43667.135411053241</c:v>
                </c:pt>
                <c:pt idx="25790">
                  <c:v>43667.145827719905</c:v>
                </c:pt>
                <c:pt idx="25791">
                  <c:v>43667.156244386577</c:v>
                </c:pt>
                <c:pt idx="25792">
                  <c:v>43667.166661053241</c:v>
                </c:pt>
                <c:pt idx="25793">
                  <c:v>43667.177077719905</c:v>
                </c:pt>
                <c:pt idx="25794">
                  <c:v>43667.187494386577</c:v>
                </c:pt>
                <c:pt idx="25795">
                  <c:v>43667.197911053241</c:v>
                </c:pt>
                <c:pt idx="25796">
                  <c:v>43667.208327719905</c:v>
                </c:pt>
                <c:pt idx="25797">
                  <c:v>43667.218744386577</c:v>
                </c:pt>
                <c:pt idx="25798">
                  <c:v>43667.229161053241</c:v>
                </c:pt>
                <c:pt idx="25799">
                  <c:v>43667.239577719905</c:v>
                </c:pt>
                <c:pt idx="25800">
                  <c:v>43667.249994386577</c:v>
                </c:pt>
                <c:pt idx="25801">
                  <c:v>43667.260411053241</c:v>
                </c:pt>
                <c:pt idx="25802">
                  <c:v>43667.270827719905</c:v>
                </c:pt>
                <c:pt idx="25803">
                  <c:v>43667.281244386577</c:v>
                </c:pt>
                <c:pt idx="25804">
                  <c:v>43667.291661053241</c:v>
                </c:pt>
                <c:pt idx="25805">
                  <c:v>43667.302077719905</c:v>
                </c:pt>
                <c:pt idx="25806">
                  <c:v>43667.312494386577</c:v>
                </c:pt>
                <c:pt idx="25807">
                  <c:v>43667.322911053241</c:v>
                </c:pt>
                <c:pt idx="25808">
                  <c:v>43667.333327719905</c:v>
                </c:pt>
                <c:pt idx="25809">
                  <c:v>43667.343744386577</c:v>
                </c:pt>
                <c:pt idx="25810">
                  <c:v>43667.354161053241</c:v>
                </c:pt>
                <c:pt idx="25811">
                  <c:v>43667.364577719905</c:v>
                </c:pt>
                <c:pt idx="25812">
                  <c:v>43667.374994386577</c:v>
                </c:pt>
                <c:pt idx="25813">
                  <c:v>43667.385411053241</c:v>
                </c:pt>
                <c:pt idx="25814">
                  <c:v>43667.395827719905</c:v>
                </c:pt>
                <c:pt idx="25815">
                  <c:v>43667.406244386577</c:v>
                </c:pt>
                <c:pt idx="25816">
                  <c:v>43667.416661053241</c:v>
                </c:pt>
                <c:pt idx="25817">
                  <c:v>43667.427077719905</c:v>
                </c:pt>
                <c:pt idx="25818">
                  <c:v>43667.437494386577</c:v>
                </c:pt>
                <c:pt idx="25819">
                  <c:v>43667.447911053241</c:v>
                </c:pt>
                <c:pt idx="25820">
                  <c:v>43667.458327719905</c:v>
                </c:pt>
                <c:pt idx="25821">
                  <c:v>43667.468744386577</c:v>
                </c:pt>
                <c:pt idx="25822">
                  <c:v>43667.479161053241</c:v>
                </c:pt>
                <c:pt idx="25823">
                  <c:v>43667.489577719905</c:v>
                </c:pt>
                <c:pt idx="25824">
                  <c:v>43667.499994386577</c:v>
                </c:pt>
                <c:pt idx="25825">
                  <c:v>43667.510411053241</c:v>
                </c:pt>
                <c:pt idx="25826">
                  <c:v>43667.520827719905</c:v>
                </c:pt>
                <c:pt idx="25827">
                  <c:v>43667.531244386577</c:v>
                </c:pt>
                <c:pt idx="25828">
                  <c:v>43667.541661053241</c:v>
                </c:pt>
                <c:pt idx="25829">
                  <c:v>43667.552077719905</c:v>
                </c:pt>
                <c:pt idx="25830">
                  <c:v>43667.562494386577</c:v>
                </c:pt>
                <c:pt idx="25831">
                  <c:v>43667.572911053241</c:v>
                </c:pt>
                <c:pt idx="25832">
                  <c:v>43667.583327719905</c:v>
                </c:pt>
                <c:pt idx="25833">
                  <c:v>43667.593744386577</c:v>
                </c:pt>
                <c:pt idx="25834">
                  <c:v>43667.604161053241</c:v>
                </c:pt>
                <c:pt idx="25835">
                  <c:v>43667.614577719905</c:v>
                </c:pt>
                <c:pt idx="25836">
                  <c:v>43667.624994386577</c:v>
                </c:pt>
                <c:pt idx="25837">
                  <c:v>43667.635411053241</c:v>
                </c:pt>
                <c:pt idx="25838">
                  <c:v>43667.645827719905</c:v>
                </c:pt>
                <c:pt idx="25839">
                  <c:v>43667.656244386577</c:v>
                </c:pt>
                <c:pt idx="25840">
                  <c:v>43667.666661053241</c:v>
                </c:pt>
                <c:pt idx="25841">
                  <c:v>43667.677077719905</c:v>
                </c:pt>
                <c:pt idx="25842">
                  <c:v>43667.687494386577</c:v>
                </c:pt>
                <c:pt idx="25843">
                  <c:v>43667.697911053241</c:v>
                </c:pt>
                <c:pt idx="25844">
                  <c:v>43667.708327719905</c:v>
                </c:pt>
                <c:pt idx="25845">
                  <c:v>43667.718744386577</c:v>
                </c:pt>
                <c:pt idx="25846">
                  <c:v>43667.729161053241</c:v>
                </c:pt>
                <c:pt idx="25847">
                  <c:v>43667.739577719905</c:v>
                </c:pt>
                <c:pt idx="25848">
                  <c:v>43667.749994386577</c:v>
                </c:pt>
                <c:pt idx="25849">
                  <c:v>43667.760411053241</c:v>
                </c:pt>
                <c:pt idx="25850">
                  <c:v>43667.770827719905</c:v>
                </c:pt>
                <c:pt idx="25851">
                  <c:v>43667.781244386577</c:v>
                </c:pt>
                <c:pt idx="25852">
                  <c:v>43667.791661053241</c:v>
                </c:pt>
                <c:pt idx="25853">
                  <c:v>43667.802077719905</c:v>
                </c:pt>
                <c:pt idx="25854">
                  <c:v>43667.812494386577</c:v>
                </c:pt>
                <c:pt idx="25855">
                  <c:v>43667.822911053241</c:v>
                </c:pt>
                <c:pt idx="25856">
                  <c:v>43667.833327719905</c:v>
                </c:pt>
                <c:pt idx="25857">
                  <c:v>43667.843744386577</c:v>
                </c:pt>
                <c:pt idx="25858">
                  <c:v>43667.854161053241</c:v>
                </c:pt>
                <c:pt idx="25859">
                  <c:v>43667.864577719905</c:v>
                </c:pt>
                <c:pt idx="25860">
                  <c:v>43667.874994386577</c:v>
                </c:pt>
                <c:pt idx="25861">
                  <c:v>43667.885411053241</c:v>
                </c:pt>
                <c:pt idx="25862">
                  <c:v>43667.895827719905</c:v>
                </c:pt>
                <c:pt idx="25863">
                  <c:v>43667.906244386577</c:v>
                </c:pt>
                <c:pt idx="25864">
                  <c:v>43667.916661053241</c:v>
                </c:pt>
                <c:pt idx="25865">
                  <c:v>43667.927077719905</c:v>
                </c:pt>
                <c:pt idx="25866">
                  <c:v>43667.937494386577</c:v>
                </c:pt>
                <c:pt idx="25867">
                  <c:v>43667.947911053241</c:v>
                </c:pt>
                <c:pt idx="25868">
                  <c:v>43667.958327719905</c:v>
                </c:pt>
                <c:pt idx="25869">
                  <c:v>43667.968744386577</c:v>
                </c:pt>
                <c:pt idx="25870">
                  <c:v>43667.979161053241</c:v>
                </c:pt>
                <c:pt idx="25871">
                  <c:v>43667.989577719905</c:v>
                </c:pt>
                <c:pt idx="25872">
                  <c:v>43667.999994386577</c:v>
                </c:pt>
                <c:pt idx="25873">
                  <c:v>43668.010411053241</c:v>
                </c:pt>
                <c:pt idx="25874">
                  <c:v>43668.020827719905</c:v>
                </c:pt>
                <c:pt idx="25875">
                  <c:v>43668.031244386577</c:v>
                </c:pt>
                <c:pt idx="25876">
                  <c:v>43668.041661053241</c:v>
                </c:pt>
                <c:pt idx="25877">
                  <c:v>43668.052077719905</c:v>
                </c:pt>
                <c:pt idx="25878">
                  <c:v>43668.062494386577</c:v>
                </c:pt>
                <c:pt idx="25879">
                  <c:v>43668.072911053241</c:v>
                </c:pt>
                <c:pt idx="25880">
                  <c:v>43668.083327719905</c:v>
                </c:pt>
                <c:pt idx="25881">
                  <c:v>43668.093744386577</c:v>
                </c:pt>
                <c:pt idx="25882">
                  <c:v>43668.104161053241</c:v>
                </c:pt>
                <c:pt idx="25883">
                  <c:v>43668.114577719905</c:v>
                </c:pt>
                <c:pt idx="25884">
                  <c:v>43668.124994386577</c:v>
                </c:pt>
                <c:pt idx="25885">
                  <c:v>43668.135411053241</c:v>
                </c:pt>
                <c:pt idx="25886">
                  <c:v>43668.145827719905</c:v>
                </c:pt>
                <c:pt idx="25887">
                  <c:v>43668.156244386577</c:v>
                </c:pt>
                <c:pt idx="25888">
                  <c:v>43668.166661053241</c:v>
                </c:pt>
                <c:pt idx="25889">
                  <c:v>43668.177077719905</c:v>
                </c:pt>
                <c:pt idx="25890">
                  <c:v>43668.187494386577</c:v>
                </c:pt>
                <c:pt idx="25891">
                  <c:v>43668.197911053241</c:v>
                </c:pt>
                <c:pt idx="25892">
                  <c:v>43668.208327719905</c:v>
                </c:pt>
                <c:pt idx="25893">
                  <c:v>43668.218744386577</c:v>
                </c:pt>
                <c:pt idx="25894">
                  <c:v>43668.229161053241</c:v>
                </c:pt>
                <c:pt idx="25895">
                  <c:v>43668.239577719905</c:v>
                </c:pt>
                <c:pt idx="25896">
                  <c:v>43668.249994386577</c:v>
                </c:pt>
                <c:pt idx="25897">
                  <c:v>43668.260411053241</c:v>
                </c:pt>
                <c:pt idx="25898">
                  <c:v>43668.270827719905</c:v>
                </c:pt>
                <c:pt idx="25899">
                  <c:v>43668.281244386577</c:v>
                </c:pt>
                <c:pt idx="25900">
                  <c:v>43668.291661053241</c:v>
                </c:pt>
                <c:pt idx="25901">
                  <c:v>43668.302077719905</c:v>
                </c:pt>
                <c:pt idx="25902">
                  <c:v>43668.312494386577</c:v>
                </c:pt>
                <c:pt idx="25903">
                  <c:v>43668.322911053241</c:v>
                </c:pt>
                <c:pt idx="25904">
                  <c:v>43668.333327719905</c:v>
                </c:pt>
                <c:pt idx="25905">
                  <c:v>43668.343744386577</c:v>
                </c:pt>
                <c:pt idx="25906">
                  <c:v>43668.354161053241</c:v>
                </c:pt>
                <c:pt idx="25907">
                  <c:v>43668.364577719905</c:v>
                </c:pt>
                <c:pt idx="25908">
                  <c:v>43668.374994386577</c:v>
                </c:pt>
                <c:pt idx="25909">
                  <c:v>43668.385411053241</c:v>
                </c:pt>
                <c:pt idx="25910">
                  <c:v>43668.395827719905</c:v>
                </c:pt>
                <c:pt idx="25911">
                  <c:v>43668.406244386577</c:v>
                </c:pt>
                <c:pt idx="25912">
                  <c:v>43668.416661053241</c:v>
                </c:pt>
                <c:pt idx="25913">
                  <c:v>43668.427077719905</c:v>
                </c:pt>
                <c:pt idx="25914">
                  <c:v>43668.437494386577</c:v>
                </c:pt>
                <c:pt idx="25915">
                  <c:v>43668.447911053241</c:v>
                </c:pt>
                <c:pt idx="25916">
                  <c:v>43668.458327719905</c:v>
                </c:pt>
                <c:pt idx="25917">
                  <c:v>43668.468744386577</c:v>
                </c:pt>
                <c:pt idx="25918">
                  <c:v>43668.479161053241</c:v>
                </c:pt>
                <c:pt idx="25919">
                  <c:v>43668.489577719905</c:v>
                </c:pt>
                <c:pt idx="25920">
                  <c:v>43668.499994386577</c:v>
                </c:pt>
                <c:pt idx="25921">
                  <c:v>43668.510411053241</c:v>
                </c:pt>
                <c:pt idx="25922">
                  <c:v>43668.520827719905</c:v>
                </c:pt>
                <c:pt idx="25923">
                  <c:v>43668.531244386577</c:v>
                </c:pt>
                <c:pt idx="25924">
                  <c:v>43668.541661053241</c:v>
                </c:pt>
                <c:pt idx="25925">
                  <c:v>43668.552077719905</c:v>
                </c:pt>
                <c:pt idx="25926">
                  <c:v>43668.562494386577</c:v>
                </c:pt>
                <c:pt idx="25927">
                  <c:v>43668.572911053241</c:v>
                </c:pt>
                <c:pt idx="25928">
                  <c:v>43668.583327719905</c:v>
                </c:pt>
                <c:pt idx="25929">
                  <c:v>43668.593744386577</c:v>
                </c:pt>
                <c:pt idx="25930">
                  <c:v>43668.604161053241</c:v>
                </c:pt>
                <c:pt idx="25931">
                  <c:v>43668.614577719905</c:v>
                </c:pt>
                <c:pt idx="25932">
                  <c:v>43668.624994386577</c:v>
                </c:pt>
                <c:pt idx="25933">
                  <c:v>43668.635411053241</c:v>
                </c:pt>
                <c:pt idx="25934">
                  <c:v>43668.645827719905</c:v>
                </c:pt>
                <c:pt idx="25935">
                  <c:v>43668.656244386577</c:v>
                </c:pt>
                <c:pt idx="25936">
                  <c:v>43668.666661053241</c:v>
                </c:pt>
                <c:pt idx="25937">
                  <c:v>43668.677077719905</c:v>
                </c:pt>
                <c:pt idx="25938">
                  <c:v>43668.687494386577</c:v>
                </c:pt>
                <c:pt idx="25939">
                  <c:v>43668.697911053241</c:v>
                </c:pt>
                <c:pt idx="25940">
                  <c:v>43668.708327719905</c:v>
                </c:pt>
                <c:pt idx="25941">
                  <c:v>43668.718744386577</c:v>
                </c:pt>
                <c:pt idx="25942">
                  <c:v>43668.729161053241</c:v>
                </c:pt>
                <c:pt idx="25943">
                  <c:v>43668.739577719905</c:v>
                </c:pt>
                <c:pt idx="25944">
                  <c:v>43668.749994386577</c:v>
                </c:pt>
                <c:pt idx="25945">
                  <c:v>43668.760411053241</c:v>
                </c:pt>
                <c:pt idx="25946">
                  <c:v>43668.770827719905</c:v>
                </c:pt>
                <c:pt idx="25947">
                  <c:v>43668.781244386577</c:v>
                </c:pt>
                <c:pt idx="25948">
                  <c:v>43668.791661053241</c:v>
                </c:pt>
                <c:pt idx="25949">
                  <c:v>43668.802077719905</c:v>
                </c:pt>
                <c:pt idx="25950">
                  <c:v>43668.812494386577</c:v>
                </c:pt>
                <c:pt idx="25951">
                  <c:v>43668.822911053241</c:v>
                </c:pt>
                <c:pt idx="25952">
                  <c:v>43668.833327719905</c:v>
                </c:pt>
                <c:pt idx="25953">
                  <c:v>43668.843744386577</c:v>
                </c:pt>
                <c:pt idx="25954">
                  <c:v>43668.854161053241</c:v>
                </c:pt>
                <c:pt idx="25955">
                  <c:v>43668.864577719905</c:v>
                </c:pt>
                <c:pt idx="25956">
                  <c:v>43668.874994386577</c:v>
                </c:pt>
                <c:pt idx="25957">
                  <c:v>43668.885411053241</c:v>
                </c:pt>
                <c:pt idx="25958">
                  <c:v>43668.895827719905</c:v>
                </c:pt>
                <c:pt idx="25959">
                  <c:v>43668.906244386577</c:v>
                </c:pt>
                <c:pt idx="25960">
                  <c:v>43668.916661053241</c:v>
                </c:pt>
                <c:pt idx="25961">
                  <c:v>43668.927077719905</c:v>
                </c:pt>
                <c:pt idx="25962">
                  <c:v>43668.937494386577</c:v>
                </c:pt>
                <c:pt idx="25963">
                  <c:v>43668.947911053241</c:v>
                </c:pt>
                <c:pt idx="25964">
                  <c:v>43668.958327719905</c:v>
                </c:pt>
                <c:pt idx="25965">
                  <c:v>43668.968744386577</c:v>
                </c:pt>
                <c:pt idx="25966">
                  <c:v>43668.979161053241</c:v>
                </c:pt>
                <c:pt idx="25967">
                  <c:v>43668.989577719905</c:v>
                </c:pt>
                <c:pt idx="25968">
                  <c:v>43668.999994386577</c:v>
                </c:pt>
                <c:pt idx="25969">
                  <c:v>43669.010411053241</c:v>
                </c:pt>
                <c:pt idx="25970">
                  <c:v>43669.020827719905</c:v>
                </c:pt>
                <c:pt idx="25971">
                  <c:v>43669.031244386577</c:v>
                </c:pt>
                <c:pt idx="25972">
                  <c:v>43669.041661053241</c:v>
                </c:pt>
                <c:pt idx="25973">
                  <c:v>43669.052077719905</c:v>
                </c:pt>
                <c:pt idx="25974">
                  <c:v>43669.062494386577</c:v>
                </c:pt>
                <c:pt idx="25975">
                  <c:v>43669.072911053241</c:v>
                </c:pt>
                <c:pt idx="25976">
                  <c:v>43669.083327719905</c:v>
                </c:pt>
                <c:pt idx="25977">
                  <c:v>43669.093744386577</c:v>
                </c:pt>
                <c:pt idx="25978">
                  <c:v>43669.104161053241</c:v>
                </c:pt>
                <c:pt idx="25979">
                  <c:v>43669.114577719905</c:v>
                </c:pt>
                <c:pt idx="25980">
                  <c:v>43669.124994386577</c:v>
                </c:pt>
                <c:pt idx="25981">
                  <c:v>43669.135411053241</c:v>
                </c:pt>
                <c:pt idx="25982">
                  <c:v>43669.145827719905</c:v>
                </c:pt>
                <c:pt idx="25983">
                  <c:v>43669.156244386577</c:v>
                </c:pt>
                <c:pt idx="25984">
                  <c:v>43669.166661053241</c:v>
                </c:pt>
                <c:pt idx="25985">
                  <c:v>43669.177077719905</c:v>
                </c:pt>
                <c:pt idx="25986">
                  <c:v>43669.187494386577</c:v>
                </c:pt>
                <c:pt idx="25987">
                  <c:v>43669.197911053241</c:v>
                </c:pt>
                <c:pt idx="25988">
                  <c:v>43669.208327719905</c:v>
                </c:pt>
                <c:pt idx="25989">
                  <c:v>43669.218744386577</c:v>
                </c:pt>
                <c:pt idx="25990">
                  <c:v>43669.229161053241</c:v>
                </c:pt>
                <c:pt idx="25991">
                  <c:v>43669.239577719905</c:v>
                </c:pt>
                <c:pt idx="25992">
                  <c:v>43669.249994386577</c:v>
                </c:pt>
                <c:pt idx="25993">
                  <c:v>43669.260411053241</c:v>
                </c:pt>
                <c:pt idx="25994">
                  <c:v>43669.270827719905</c:v>
                </c:pt>
                <c:pt idx="25995">
                  <c:v>43669.281244386577</c:v>
                </c:pt>
                <c:pt idx="25996">
                  <c:v>43669.291661053241</c:v>
                </c:pt>
                <c:pt idx="25997">
                  <c:v>43669.302077719905</c:v>
                </c:pt>
                <c:pt idx="25998">
                  <c:v>43669.312494386577</c:v>
                </c:pt>
                <c:pt idx="25999">
                  <c:v>43669.322911053241</c:v>
                </c:pt>
                <c:pt idx="26000">
                  <c:v>43669.333327719905</c:v>
                </c:pt>
                <c:pt idx="26001">
                  <c:v>43669.343744386577</c:v>
                </c:pt>
                <c:pt idx="26002">
                  <c:v>43669.354161053241</c:v>
                </c:pt>
                <c:pt idx="26003">
                  <c:v>43669.364577719905</c:v>
                </c:pt>
                <c:pt idx="26004">
                  <c:v>43669.374994386577</c:v>
                </c:pt>
                <c:pt idx="26005">
                  <c:v>43669.385411053241</c:v>
                </c:pt>
                <c:pt idx="26006">
                  <c:v>43669.395827719905</c:v>
                </c:pt>
                <c:pt idx="26007">
                  <c:v>43669.406244386577</c:v>
                </c:pt>
                <c:pt idx="26008">
                  <c:v>43669.416661053241</c:v>
                </c:pt>
                <c:pt idx="26009">
                  <c:v>43669.427077719905</c:v>
                </c:pt>
                <c:pt idx="26010">
                  <c:v>43669.437494386577</c:v>
                </c:pt>
                <c:pt idx="26011">
                  <c:v>43669.447911053241</c:v>
                </c:pt>
                <c:pt idx="26012">
                  <c:v>43669.458327719905</c:v>
                </c:pt>
                <c:pt idx="26013">
                  <c:v>43669.468744386577</c:v>
                </c:pt>
                <c:pt idx="26014">
                  <c:v>43669.479161053241</c:v>
                </c:pt>
                <c:pt idx="26015">
                  <c:v>43669.489577719905</c:v>
                </c:pt>
                <c:pt idx="26016">
                  <c:v>43669.499994386577</c:v>
                </c:pt>
                <c:pt idx="26017">
                  <c:v>43669.510411053241</c:v>
                </c:pt>
                <c:pt idx="26018">
                  <c:v>43669.520827719905</c:v>
                </c:pt>
                <c:pt idx="26019">
                  <c:v>43669.531244386577</c:v>
                </c:pt>
                <c:pt idx="26020">
                  <c:v>43669.541661053241</c:v>
                </c:pt>
                <c:pt idx="26021">
                  <c:v>43669.552077719905</c:v>
                </c:pt>
                <c:pt idx="26022">
                  <c:v>43669.562494386577</c:v>
                </c:pt>
                <c:pt idx="26023">
                  <c:v>43669.572911053241</c:v>
                </c:pt>
                <c:pt idx="26024">
                  <c:v>43669.583327719905</c:v>
                </c:pt>
                <c:pt idx="26025">
                  <c:v>43669.593744386577</c:v>
                </c:pt>
                <c:pt idx="26026">
                  <c:v>43669.604161053241</c:v>
                </c:pt>
                <c:pt idx="26027">
                  <c:v>43669.614577719905</c:v>
                </c:pt>
                <c:pt idx="26028">
                  <c:v>43669.624994386577</c:v>
                </c:pt>
                <c:pt idx="26029">
                  <c:v>43669.635411053241</c:v>
                </c:pt>
                <c:pt idx="26030">
                  <c:v>43669.645827719905</c:v>
                </c:pt>
                <c:pt idx="26031">
                  <c:v>43669.656244386577</c:v>
                </c:pt>
                <c:pt idx="26032">
                  <c:v>43669.666661053241</c:v>
                </c:pt>
                <c:pt idx="26033">
                  <c:v>43669.677077719905</c:v>
                </c:pt>
                <c:pt idx="26034">
                  <c:v>43669.687494386577</c:v>
                </c:pt>
                <c:pt idx="26035">
                  <c:v>43669.697911053241</c:v>
                </c:pt>
                <c:pt idx="26036">
                  <c:v>43669.708327719905</c:v>
                </c:pt>
                <c:pt idx="26037">
                  <c:v>43669.718744386577</c:v>
                </c:pt>
                <c:pt idx="26038">
                  <c:v>43669.729161053241</c:v>
                </c:pt>
                <c:pt idx="26039">
                  <c:v>43669.739577719905</c:v>
                </c:pt>
                <c:pt idx="26040">
                  <c:v>43669.749994386577</c:v>
                </c:pt>
                <c:pt idx="26041">
                  <c:v>43669.760411053241</c:v>
                </c:pt>
                <c:pt idx="26042">
                  <c:v>43669.770827719905</c:v>
                </c:pt>
                <c:pt idx="26043">
                  <c:v>43669.781244386577</c:v>
                </c:pt>
                <c:pt idx="26044">
                  <c:v>43669.791661053241</c:v>
                </c:pt>
                <c:pt idx="26045">
                  <c:v>43669.802077719905</c:v>
                </c:pt>
                <c:pt idx="26046">
                  <c:v>43669.812494386577</c:v>
                </c:pt>
                <c:pt idx="26047">
                  <c:v>43669.822911053241</c:v>
                </c:pt>
                <c:pt idx="26048">
                  <c:v>43669.833327719905</c:v>
                </c:pt>
                <c:pt idx="26049">
                  <c:v>43669.843744386577</c:v>
                </c:pt>
                <c:pt idx="26050">
                  <c:v>43669.854161053241</c:v>
                </c:pt>
                <c:pt idx="26051">
                  <c:v>43669.864577719905</c:v>
                </c:pt>
                <c:pt idx="26052">
                  <c:v>43669.874994386577</c:v>
                </c:pt>
                <c:pt idx="26053">
                  <c:v>43669.885411053241</c:v>
                </c:pt>
                <c:pt idx="26054">
                  <c:v>43669.895827719905</c:v>
                </c:pt>
                <c:pt idx="26055">
                  <c:v>43669.906244386577</c:v>
                </c:pt>
                <c:pt idx="26056">
                  <c:v>43669.916661053241</c:v>
                </c:pt>
                <c:pt idx="26057">
                  <c:v>43669.927077719905</c:v>
                </c:pt>
                <c:pt idx="26058">
                  <c:v>43669.937494386577</c:v>
                </c:pt>
                <c:pt idx="26059">
                  <c:v>43669.947911053241</c:v>
                </c:pt>
                <c:pt idx="26060">
                  <c:v>43669.958327719905</c:v>
                </c:pt>
                <c:pt idx="26061">
                  <c:v>43669.968744386577</c:v>
                </c:pt>
                <c:pt idx="26062">
                  <c:v>43669.979161053241</c:v>
                </c:pt>
                <c:pt idx="26063">
                  <c:v>43669.989577719905</c:v>
                </c:pt>
                <c:pt idx="26064">
                  <c:v>43669.999994386577</c:v>
                </c:pt>
                <c:pt idx="26065">
                  <c:v>43670.010411053241</c:v>
                </c:pt>
                <c:pt idx="26066">
                  <c:v>43670.020827719905</c:v>
                </c:pt>
                <c:pt idx="26067">
                  <c:v>43670.031244386577</c:v>
                </c:pt>
                <c:pt idx="26068">
                  <c:v>43670.041661053241</c:v>
                </c:pt>
                <c:pt idx="26069">
                  <c:v>43670.052077719905</c:v>
                </c:pt>
                <c:pt idx="26070">
                  <c:v>43670.062494386577</c:v>
                </c:pt>
                <c:pt idx="26071">
                  <c:v>43670.072911053241</c:v>
                </c:pt>
                <c:pt idx="26072">
                  <c:v>43670.083327719905</c:v>
                </c:pt>
                <c:pt idx="26073">
                  <c:v>43670.093744386577</c:v>
                </c:pt>
                <c:pt idx="26074">
                  <c:v>43670.104161053241</c:v>
                </c:pt>
                <c:pt idx="26075">
                  <c:v>43670.114577719905</c:v>
                </c:pt>
                <c:pt idx="26076">
                  <c:v>43670.124994386577</c:v>
                </c:pt>
                <c:pt idx="26077">
                  <c:v>43670.135411053241</c:v>
                </c:pt>
                <c:pt idx="26078">
                  <c:v>43670.145827719905</c:v>
                </c:pt>
                <c:pt idx="26079">
                  <c:v>43670.156244386577</c:v>
                </c:pt>
                <c:pt idx="26080">
                  <c:v>43670.166661053241</c:v>
                </c:pt>
                <c:pt idx="26081">
                  <c:v>43670.177077719905</c:v>
                </c:pt>
                <c:pt idx="26082">
                  <c:v>43670.187494386577</c:v>
                </c:pt>
                <c:pt idx="26083">
                  <c:v>43670.197911053241</c:v>
                </c:pt>
                <c:pt idx="26084">
                  <c:v>43670.208327719905</c:v>
                </c:pt>
                <c:pt idx="26085">
                  <c:v>43670.218744386577</c:v>
                </c:pt>
                <c:pt idx="26086">
                  <c:v>43670.229161053241</c:v>
                </c:pt>
                <c:pt idx="26087">
                  <c:v>43670.239577719905</c:v>
                </c:pt>
                <c:pt idx="26088">
                  <c:v>43670.249994386577</c:v>
                </c:pt>
                <c:pt idx="26089">
                  <c:v>43670.260411053241</c:v>
                </c:pt>
                <c:pt idx="26090">
                  <c:v>43670.270827719905</c:v>
                </c:pt>
                <c:pt idx="26091">
                  <c:v>43670.281244386577</c:v>
                </c:pt>
                <c:pt idx="26092">
                  <c:v>43670.291661053241</c:v>
                </c:pt>
                <c:pt idx="26093">
                  <c:v>43670.302077719905</c:v>
                </c:pt>
                <c:pt idx="26094">
                  <c:v>43670.312494386577</c:v>
                </c:pt>
                <c:pt idx="26095">
                  <c:v>43670.322911053241</c:v>
                </c:pt>
                <c:pt idx="26096">
                  <c:v>43670.333327719905</c:v>
                </c:pt>
                <c:pt idx="26097">
                  <c:v>43670.343744386577</c:v>
                </c:pt>
                <c:pt idx="26098">
                  <c:v>43670.354161053241</c:v>
                </c:pt>
                <c:pt idx="26099">
                  <c:v>43670.364577719905</c:v>
                </c:pt>
                <c:pt idx="26100">
                  <c:v>43670.374994386577</c:v>
                </c:pt>
                <c:pt idx="26101">
                  <c:v>43670.385411053241</c:v>
                </c:pt>
                <c:pt idx="26102">
                  <c:v>43670.395827719905</c:v>
                </c:pt>
                <c:pt idx="26103">
                  <c:v>43670.406244386577</c:v>
                </c:pt>
                <c:pt idx="26104">
                  <c:v>43670.416661053241</c:v>
                </c:pt>
                <c:pt idx="26105">
                  <c:v>43670.427077719905</c:v>
                </c:pt>
                <c:pt idx="26106">
                  <c:v>43670.437494386577</c:v>
                </c:pt>
                <c:pt idx="26107">
                  <c:v>43670.447911053241</c:v>
                </c:pt>
                <c:pt idx="26108">
                  <c:v>43670.458327719905</c:v>
                </c:pt>
                <c:pt idx="26109">
                  <c:v>43670.468744386577</c:v>
                </c:pt>
                <c:pt idx="26110">
                  <c:v>43670.479161053241</c:v>
                </c:pt>
                <c:pt idx="26111">
                  <c:v>43670.489577719905</c:v>
                </c:pt>
                <c:pt idx="26112">
                  <c:v>43670.499994386577</c:v>
                </c:pt>
                <c:pt idx="26113">
                  <c:v>43670.510411053241</c:v>
                </c:pt>
                <c:pt idx="26114">
                  <c:v>43670.520827719905</c:v>
                </c:pt>
                <c:pt idx="26115">
                  <c:v>43670.531244386577</c:v>
                </c:pt>
                <c:pt idx="26116">
                  <c:v>43670.541661053241</c:v>
                </c:pt>
                <c:pt idx="26117">
                  <c:v>43670.552077719905</c:v>
                </c:pt>
                <c:pt idx="26118">
                  <c:v>43670.562494386577</c:v>
                </c:pt>
                <c:pt idx="26119">
                  <c:v>43670.572911053241</c:v>
                </c:pt>
                <c:pt idx="26120">
                  <c:v>43670.583327719905</c:v>
                </c:pt>
                <c:pt idx="26121">
                  <c:v>43670.593744386577</c:v>
                </c:pt>
                <c:pt idx="26122">
                  <c:v>43670.604161053241</c:v>
                </c:pt>
                <c:pt idx="26123">
                  <c:v>43670.614577719905</c:v>
                </c:pt>
                <c:pt idx="26124">
                  <c:v>43670.624994386577</c:v>
                </c:pt>
                <c:pt idx="26125">
                  <c:v>43670.635411053241</c:v>
                </c:pt>
                <c:pt idx="26126">
                  <c:v>43670.645827719905</c:v>
                </c:pt>
                <c:pt idx="26127">
                  <c:v>43670.656244386577</c:v>
                </c:pt>
                <c:pt idx="26128">
                  <c:v>43670.666661053241</c:v>
                </c:pt>
                <c:pt idx="26129">
                  <c:v>43670.677077719905</c:v>
                </c:pt>
                <c:pt idx="26130">
                  <c:v>43670.687494386577</c:v>
                </c:pt>
                <c:pt idx="26131">
                  <c:v>43670.697911053241</c:v>
                </c:pt>
                <c:pt idx="26132">
                  <c:v>43670.708327719905</c:v>
                </c:pt>
                <c:pt idx="26133">
                  <c:v>43670.718744386577</c:v>
                </c:pt>
                <c:pt idx="26134">
                  <c:v>43670.729161053241</c:v>
                </c:pt>
                <c:pt idx="26135">
                  <c:v>43670.739577719905</c:v>
                </c:pt>
                <c:pt idx="26136">
                  <c:v>43670.749994386577</c:v>
                </c:pt>
                <c:pt idx="26137">
                  <c:v>43670.760411053241</c:v>
                </c:pt>
                <c:pt idx="26138">
                  <c:v>43670.770827719905</c:v>
                </c:pt>
                <c:pt idx="26139">
                  <c:v>43670.781244386577</c:v>
                </c:pt>
                <c:pt idx="26140">
                  <c:v>43670.791661053241</c:v>
                </c:pt>
                <c:pt idx="26141">
                  <c:v>43670.802077719905</c:v>
                </c:pt>
                <c:pt idx="26142">
                  <c:v>43670.812494386577</c:v>
                </c:pt>
                <c:pt idx="26143">
                  <c:v>43670.822911053241</c:v>
                </c:pt>
                <c:pt idx="26144">
                  <c:v>43670.833327719905</c:v>
                </c:pt>
                <c:pt idx="26145">
                  <c:v>43670.843744386577</c:v>
                </c:pt>
                <c:pt idx="26146">
                  <c:v>43670.854161053241</c:v>
                </c:pt>
                <c:pt idx="26147">
                  <c:v>43670.864577719905</c:v>
                </c:pt>
                <c:pt idx="26148">
                  <c:v>43670.874994386577</c:v>
                </c:pt>
                <c:pt idx="26149">
                  <c:v>43670.885411053241</c:v>
                </c:pt>
                <c:pt idx="26150">
                  <c:v>43670.895827719905</c:v>
                </c:pt>
                <c:pt idx="26151">
                  <c:v>43670.906244386577</c:v>
                </c:pt>
                <c:pt idx="26152">
                  <c:v>43670.916661053241</c:v>
                </c:pt>
                <c:pt idx="26153">
                  <c:v>43670.927077719905</c:v>
                </c:pt>
                <c:pt idx="26154">
                  <c:v>43670.937494386577</c:v>
                </c:pt>
                <c:pt idx="26155">
                  <c:v>43670.947911053241</c:v>
                </c:pt>
                <c:pt idx="26156">
                  <c:v>43670.958327719905</c:v>
                </c:pt>
                <c:pt idx="26157">
                  <c:v>43670.968744386577</c:v>
                </c:pt>
                <c:pt idx="26158">
                  <c:v>43670.979161053241</c:v>
                </c:pt>
                <c:pt idx="26159">
                  <c:v>43670.989577719905</c:v>
                </c:pt>
                <c:pt idx="26160">
                  <c:v>43670.999994386577</c:v>
                </c:pt>
                <c:pt idx="26161">
                  <c:v>43671.010411053241</c:v>
                </c:pt>
                <c:pt idx="26162">
                  <c:v>43671.020827719905</c:v>
                </c:pt>
                <c:pt idx="26163">
                  <c:v>43671.031244386577</c:v>
                </c:pt>
                <c:pt idx="26164">
                  <c:v>43671.041661053241</c:v>
                </c:pt>
                <c:pt idx="26165">
                  <c:v>43671.052077719905</c:v>
                </c:pt>
                <c:pt idx="26166">
                  <c:v>43671.062494386577</c:v>
                </c:pt>
                <c:pt idx="26167">
                  <c:v>43671.072911053241</c:v>
                </c:pt>
                <c:pt idx="26168">
                  <c:v>43671.083327719905</c:v>
                </c:pt>
                <c:pt idx="26169">
                  <c:v>43671.093744386577</c:v>
                </c:pt>
                <c:pt idx="26170">
                  <c:v>43671.104161053241</c:v>
                </c:pt>
                <c:pt idx="26171">
                  <c:v>43671.114577719905</c:v>
                </c:pt>
                <c:pt idx="26172">
                  <c:v>43671.124994386577</c:v>
                </c:pt>
                <c:pt idx="26173">
                  <c:v>43671.135411053241</c:v>
                </c:pt>
                <c:pt idx="26174">
                  <c:v>43671.145827719905</c:v>
                </c:pt>
                <c:pt idx="26175">
                  <c:v>43671.156244386577</c:v>
                </c:pt>
                <c:pt idx="26176">
                  <c:v>43671.166661053241</c:v>
                </c:pt>
                <c:pt idx="26177">
                  <c:v>43671.177077719905</c:v>
                </c:pt>
                <c:pt idx="26178">
                  <c:v>43671.187494386577</c:v>
                </c:pt>
                <c:pt idx="26179">
                  <c:v>43671.197911053241</c:v>
                </c:pt>
                <c:pt idx="26180">
                  <c:v>43671.208327719905</c:v>
                </c:pt>
                <c:pt idx="26181">
                  <c:v>43671.218744386577</c:v>
                </c:pt>
                <c:pt idx="26182">
                  <c:v>43671.229161053241</c:v>
                </c:pt>
                <c:pt idx="26183">
                  <c:v>43671.239577719905</c:v>
                </c:pt>
                <c:pt idx="26184">
                  <c:v>43671.249994386577</c:v>
                </c:pt>
                <c:pt idx="26185">
                  <c:v>43671.260411053241</c:v>
                </c:pt>
                <c:pt idx="26186">
                  <c:v>43671.270827719905</c:v>
                </c:pt>
                <c:pt idx="26187">
                  <c:v>43671.281244386577</c:v>
                </c:pt>
                <c:pt idx="26188">
                  <c:v>43671.291661053241</c:v>
                </c:pt>
                <c:pt idx="26189">
                  <c:v>43671.302077719905</c:v>
                </c:pt>
                <c:pt idx="26190">
                  <c:v>43671.312494386577</c:v>
                </c:pt>
                <c:pt idx="26191">
                  <c:v>43671.322911053241</c:v>
                </c:pt>
                <c:pt idx="26192">
                  <c:v>43671.333327719905</c:v>
                </c:pt>
                <c:pt idx="26193">
                  <c:v>43671.343744386577</c:v>
                </c:pt>
                <c:pt idx="26194">
                  <c:v>43671.354161053241</c:v>
                </c:pt>
                <c:pt idx="26195">
                  <c:v>43671.364577719905</c:v>
                </c:pt>
                <c:pt idx="26196">
                  <c:v>43671.374994386577</c:v>
                </c:pt>
                <c:pt idx="26197">
                  <c:v>43671.385411053241</c:v>
                </c:pt>
                <c:pt idx="26198">
                  <c:v>43671.395827719905</c:v>
                </c:pt>
                <c:pt idx="26199">
                  <c:v>43671.406244386577</c:v>
                </c:pt>
                <c:pt idx="26200">
                  <c:v>43671.416661053241</c:v>
                </c:pt>
                <c:pt idx="26201">
                  <c:v>43671.427077719905</c:v>
                </c:pt>
                <c:pt idx="26202">
                  <c:v>43671.437494386577</c:v>
                </c:pt>
                <c:pt idx="26203">
                  <c:v>43671.447911053241</c:v>
                </c:pt>
                <c:pt idx="26204">
                  <c:v>43671.458327719905</c:v>
                </c:pt>
                <c:pt idx="26205">
                  <c:v>43671.468744386577</c:v>
                </c:pt>
                <c:pt idx="26206">
                  <c:v>43671.479161053241</c:v>
                </c:pt>
                <c:pt idx="26207">
                  <c:v>43671.489577719905</c:v>
                </c:pt>
                <c:pt idx="26208">
                  <c:v>43671.499994386577</c:v>
                </c:pt>
                <c:pt idx="26209">
                  <c:v>43671.510411053241</c:v>
                </c:pt>
                <c:pt idx="26210">
                  <c:v>43671.520827719905</c:v>
                </c:pt>
                <c:pt idx="26211">
                  <c:v>43671.531244386577</c:v>
                </c:pt>
                <c:pt idx="26212">
                  <c:v>43671.541661053241</c:v>
                </c:pt>
                <c:pt idx="26213">
                  <c:v>43671.552077719905</c:v>
                </c:pt>
                <c:pt idx="26214">
                  <c:v>43671.562494386577</c:v>
                </c:pt>
                <c:pt idx="26215">
                  <c:v>43671.572911053241</c:v>
                </c:pt>
                <c:pt idx="26216">
                  <c:v>43671.583327719905</c:v>
                </c:pt>
                <c:pt idx="26217">
                  <c:v>43671.593744386577</c:v>
                </c:pt>
                <c:pt idx="26218">
                  <c:v>43671.604161053241</c:v>
                </c:pt>
                <c:pt idx="26219">
                  <c:v>43671.614577719905</c:v>
                </c:pt>
                <c:pt idx="26220">
                  <c:v>43671.624994386577</c:v>
                </c:pt>
                <c:pt idx="26221">
                  <c:v>43671.635411053241</c:v>
                </c:pt>
                <c:pt idx="26222">
                  <c:v>43671.645827719905</c:v>
                </c:pt>
                <c:pt idx="26223">
                  <c:v>43671.656244386577</c:v>
                </c:pt>
                <c:pt idx="26224">
                  <c:v>43671.666661053241</c:v>
                </c:pt>
                <c:pt idx="26225">
                  <c:v>43671.677077719905</c:v>
                </c:pt>
                <c:pt idx="26226">
                  <c:v>43671.687494386577</c:v>
                </c:pt>
                <c:pt idx="26227">
                  <c:v>43671.697911053241</c:v>
                </c:pt>
                <c:pt idx="26228">
                  <c:v>43671.708327719905</c:v>
                </c:pt>
                <c:pt idx="26229">
                  <c:v>43671.718744386577</c:v>
                </c:pt>
                <c:pt idx="26230">
                  <c:v>43671.729161053241</c:v>
                </c:pt>
                <c:pt idx="26231">
                  <c:v>43671.739577719905</c:v>
                </c:pt>
                <c:pt idx="26232">
                  <c:v>43671.749994386577</c:v>
                </c:pt>
                <c:pt idx="26233">
                  <c:v>43671.760411053241</c:v>
                </c:pt>
                <c:pt idx="26234">
                  <c:v>43671.770827719905</c:v>
                </c:pt>
                <c:pt idx="26235">
                  <c:v>43671.781244386577</c:v>
                </c:pt>
                <c:pt idx="26236">
                  <c:v>43671.791661053241</c:v>
                </c:pt>
                <c:pt idx="26237">
                  <c:v>43671.802077719905</c:v>
                </c:pt>
                <c:pt idx="26238">
                  <c:v>43671.812494386577</c:v>
                </c:pt>
                <c:pt idx="26239">
                  <c:v>43671.822911053241</c:v>
                </c:pt>
                <c:pt idx="26240">
                  <c:v>43671.833327719905</c:v>
                </c:pt>
                <c:pt idx="26241">
                  <c:v>43671.843744386577</c:v>
                </c:pt>
                <c:pt idx="26242">
                  <c:v>43671.854161053241</c:v>
                </c:pt>
                <c:pt idx="26243">
                  <c:v>43671.864577719905</c:v>
                </c:pt>
                <c:pt idx="26244">
                  <c:v>43671.874994386577</c:v>
                </c:pt>
                <c:pt idx="26245">
                  <c:v>43671.885411053241</c:v>
                </c:pt>
                <c:pt idx="26246">
                  <c:v>43671.895827719905</c:v>
                </c:pt>
                <c:pt idx="26247">
                  <c:v>43671.906244386577</c:v>
                </c:pt>
                <c:pt idx="26248">
                  <c:v>43671.916661053241</c:v>
                </c:pt>
                <c:pt idx="26249">
                  <c:v>43671.927077719905</c:v>
                </c:pt>
                <c:pt idx="26250">
                  <c:v>43671.937494386577</c:v>
                </c:pt>
                <c:pt idx="26251">
                  <c:v>43671.947911053241</c:v>
                </c:pt>
                <c:pt idx="26252">
                  <c:v>43671.958327719905</c:v>
                </c:pt>
                <c:pt idx="26253">
                  <c:v>43671.968744386577</c:v>
                </c:pt>
                <c:pt idx="26254">
                  <c:v>43671.979161053241</c:v>
                </c:pt>
                <c:pt idx="26255">
                  <c:v>43671.989577719905</c:v>
                </c:pt>
                <c:pt idx="26256">
                  <c:v>43671.999994386577</c:v>
                </c:pt>
                <c:pt idx="26257">
                  <c:v>43672.010411053241</c:v>
                </c:pt>
                <c:pt idx="26258">
                  <c:v>43672.020827719905</c:v>
                </c:pt>
                <c:pt idx="26259">
                  <c:v>43672.031244386577</c:v>
                </c:pt>
                <c:pt idx="26260">
                  <c:v>43672.041661053241</c:v>
                </c:pt>
                <c:pt idx="26261">
                  <c:v>43672.052077719905</c:v>
                </c:pt>
                <c:pt idx="26262">
                  <c:v>43672.062494386577</c:v>
                </c:pt>
                <c:pt idx="26263">
                  <c:v>43672.072911053241</c:v>
                </c:pt>
                <c:pt idx="26264">
                  <c:v>43672.083327719905</c:v>
                </c:pt>
                <c:pt idx="26265">
                  <c:v>43672.093744386577</c:v>
                </c:pt>
                <c:pt idx="26266">
                  <c:v>43672.104161053241</c:v>
                </c:pt>
                <c:pt idx="26267">
                  <c:v>43672.114577719905</c:v>
                </c:pt>
                <c:pt idx="26268">
                  <c:v>43672.124994386577</c:v>
                </c:pt>
                <c:pt idx="26269">
                  <c:v>43672.135411053241</c:v>
                </c:pt>
                <c:pt idx="26270">
                  <c:v>43672.145827719905</c:v>
                </c:pt>
                <c:pt idx="26271">
                  <c:v>43672.156244386577</c:v>
                </c:pt>
                <c:pt idx="26272">
                  <c:v>43672.166661053241</c:v>
                </c:pt>
                <c:pt idx="26273">
                  <c:v>43672.177077719905</c:v>
                </c:pt>
                <c:pt idx="26274">
                  <c:v>43672.187494386577</c:v>
                </c:pt>
                <c:pt idx="26275">
                  <c:v>43672.197911053241</c:v>
                </c:pt>
                <c:pt idx="26276">
                  <c:v>43672.208327719905</c:v>
                </c:pt>
                <c:pt idx="26277">
                  <c:v>43672.218744386577</c:v>
                </c:pt>
                <c:pt idx="26278">
                  <c:v>43672.229161053241</c:v>
                </c:pt>
                <c:pt idx="26279">
                  <c:v>43672.239577719905</c:v>
                </c:pt>
                <c:pt idx="26280">
                  <c:v>43672.249994386577</c:v>
                </c:pt>
                <c:pt idx="26281">
                  <c:v>43672.260411053241</c:v>
                </c:pt>
                <c:pt idx="26282">
                  <c:v>43672.270827719905</c:v>
                </c:pt>
                <c:pt idx="26283">
                  <c:v>43672.281244386577</c:v>
                </c:pt>
                <c:pt idx="26284">
                  <c:v>43672.291661053241</c:v>
                </c:pt>
                <c:pt idx="26285">
                  <c:v>43672.302077719905</c:v>
                </c:pt>
                <c:pt idx="26286">
                  <c:v>43672.312494386577</c:v>
                </c:pt>
                <c:pt idx="26287">
                  <c:v>43672.322911053241</c:v>
                </c:pt>
                <c:pt idx="26288">
                  <c:v>43672.333327719905</c:v>
                </c:pt>
                <c:pt idx="26289">
                  <c:v>43672.343744386577</c:v>
                </c:pt>
                <c:pt idx="26290">
                  <c:v>43672.354161053241</c:v>
                </c:pt>
                <c:pt idx="26291">
                  <c:v>43672.364577719905</c:v>
                </c:pt>
                <c:pt idx="26292">
                  <c:v>43672.374994386577</c:v>
                </c:pt>
                <c:pt idx="26293">
                  <c:v>43672.385411053241</c:v>
                </c:pt>
                <c:pt idx="26294">
                  <c:v>43672.395827719905</c:v>
                </c:pt>
                <c:pt idx="26295">
                  <c:v>43672.406244386577</c:v>
                </c:pt>
                <c:pt idx="26296">
                  <c:v>43672.416661053241</c:v>
                </c:pt>
                <c:pt idx="26297">
                  <c:v>43672.427077719905</c:v>
                </c:pt>
                <c:pt idx="26298">
                  <c:v>43672.437494386577</c:v>
                </c:pt>
                <c:pt idx="26299">
                  <c:v>43672.447911053241</c:v>
                </c:pt>
                <c:pt idx="26300">
                  <c:v>43672.458327719905</c:v>
                </c:pt>
                <c:pt idx="26301">
                  <c:v>43672.468744386577</c:v>
                </c:pt>
                <c:pt idx="26302">
                  <c:v>43672.479161053241</c:v>
                </c:pt>
                <c:pt idx="26303">
                  <c:v>43672.489577719905</c:v>
                </c:pt>
                <c:pt idx="26304">
                  <c:v>43672.499994386577</c:v>
                </c:pt>
                <c:pt idx="26305">
                  <c:v>43672.510411053241</c:v>
                </c:pt>
                <c:pt idx="26306">
                  <c:v>43672.520827719905</c:v>
                </c:pt>
                <c:pt idx="26307">
                  <c:v>43672.531244386577</c:v>
                </c:pt>
                <c:pt idx="26308">
                  <c:v>43672.541661053241</c:v>
                </c:pt>
                <c:pt idx="26309">
                  <c:v>43672.552077719905</c:v>
                </c:pt>
                <c:pt idx="26310">
                  <c:v>43672.562494386577</c:v>
                </c:pt>
                <c:pt idx="26311">
                  <c:v>43672.572911053241</c:v>
                </c:pt>
                <c:pt idx="26312">
                  <c:v>43672.583327719905</c:v>
                </c:pt>
                <c:pt idx="26313">
                  <c:v>43672.593744386577</c:v>
                </c:pt>
                <c:pt idx="26314">
                  <c:v>43672.604161053241</c:v>
                </c:pt>
                <c:pt idx="26315">
                  <c:v>43672.614577719905</c:v>
                </c:pt>
                <c:pt idx="26316">
                  <c:v>43672.624994386577</c:v>
                </c:pt>
                <c:pt idx="26317">
                  <c:v>43672.635411053241</c:v>
                </c:pt>
                <c:pt idx="26318">
                  <c:v>43672.645827719905</c:v>
                </c:pt>
                <c:pt idx="26319">
                  <c:v>43672.656244386577</c:v>
                </c:pt>
                <c:pt idx="26320">
                  <c:v>43672.666661053241</c:v>
                </c:pt>
                <c:pt idx="26321">
                  <c:v>43672.677077719905</c:v>
                </c:pt>
                <c:pt idx="26322">
                  <c:v>43672.687494386577</c:v>
                </c:pt>
                <c:pt idx="26323">
                  <c:v>43672.697911053241</c:v>
                </c:pt>
                <c:pt idx="26324">
                  <c:v>43672.708327719905</c:v>
                </c:pt>
                <c:pt idx="26325">
                  <c:v>43672.718744386577</c:v>
                </c:pt>
                <c:pt idx="26326">
                  <c:v>43672.729161053241</c:v>
                </c:pt>
                <c:pt idx="26327">
                  <c:v>43672.739577719905</c:v>
                </c:pt>
                <c:pt idx="26328">
                  <c:v>43672.749994386577</c:v>
                </c:pt>
                <c:pt idx="26329">
                  <c:v>43672.760411053241</c:v>
                </c:pt>
                <c:pt idx="26330">
                  <c:v>43672.770827719905</c:v>
                </c:pt>
                <c:pt idx="26331">
                  <c:v>43672.781244386577</c:v>
                </c:pt>
                <c:pt idx="26332">
                  <c:v>43672.791661053241</c:v>
                </c:pt>
                <c:pt idx="26333">
                  <c:v>43672.802077719905</c:v>
                </c:pt>
                <c:pt idx="26334">
                  <c:v>43672.812494386577</c:v>
                </c:pt>
                <c:pt idx="26335">
                  <c:v>43672.822911053241</c:v>
                </c:pt>
                <c:pt idx="26336">
                  <c:v>43672.833327719905</c:v>
                </c:pt>
                <c:pt idx="26337">
                  <c:v>43672.843744386577</c:v>
                </c:pt>
                <c:pt idx="26338">
                  <c:v>43672.854161053241</c:v>
                </c:pt>
                <c:pt idx="26339">
                  <c:v>43672.864577719905</c:v>
                </c:pt>
                <c:pt idx="26340">
                  <c:v>43672.874994386577</c:v>
                </c:pt>
                <c:pt idx="26341">
                  <c:v>43672.885411053241</c:v>
                </c:pt>
                <c:pt idx="26342">
                  <c:v>43672.895827719905</c:v>
                </c:pt>
                <c:pt idx="26343">
                  <c:v>43672.906244386577</c:v>
                </c:pt>
                <c:pt idx="26344">
                  <c:v>43672.916661053241</c:v>
                </c:pt>
                <c:pt idx="26345">
                  <c:v>43672.927077719905</c:v>
                </c:pt>
                <c:pt idx="26346">
                  <c:v>43672.937494386577</c:v>
                </c:pt>
                <c:pt idx="26347">
                  <c:v>43672.947911053241</c:v>
                </c:pt>
                <c:pt idx="26348">
                  <c:v>43672.958327719905</c:v>
                </c:pt>
                <c:pt idx="26349">
                  <c:v>43672.968744386577</c:v>
                </c:pt>
                <c:pt idx="26350">
                  <c:v>43672.979161053241</c:v>
                </c:pt>
                <c:pt idx="26351">
                  <c:v>43672.989577719905</c:v>
                </c:pt>
                <c:pt idx="26352">
                  <c:v>43672.999994386577</c:v>
                </c:pt>
                <c:pt idx="26353">
                  <c:v>43673.010411053241</c:v>
                </c:pt>
                <c:pt idx="26354">
                  <c:v>43673.020827719905</c:v>
                </c:pt>
                <c:pt idx="26355">
                  <c:v>43673.031244386577</c:v>
                </c:pt>
                <c:pt idx="26356">
                  <c:v>43673.041661053241</c:v>
                </c:pt>
                <c:pt idx="26357">
                  <c:v>43673.052077719905</c:v>
                </c:pt>
                <c:pt idx="26358">
                  <c:v>43673.062494386577</c:v>
                </c:pt>
                <c:pt idx="26359">
                  <c:v>43673.072911053241</c:v>
                </c:pt>
                <c:pt idx="26360">
                  <c:v>43673.083327719905</c:v>
                </c:pt>
                <c:pt idx="26361">
                  <c:v>43673.093744386577</c:v>
                </c:pt>
                <c:pt idx="26362">
                  <c:v>43673.104161053241</c:v>
                </c:pt>
                <c:pt idx="26363">
                  <c:v>43673.114577719905</c:v>
                </c:pt>
                <c:pt idx="26364">
                  <c:v>43673.124994386577</c:v>
                </c:pt>
                <c:pt idx="26365">
                  <c:v>43673.135411053241</c:v>
                </c:pt>
                <c:pt idx="26366">
                  <c:v>43673.145827719905</c:v>
                </c:pt>
                <c:pt idx="26367">
                  <c:v>43673.156244386577</c:v>
                </c:pt>
                <c:pt idx="26368">
                  <c:v>43673.166661053241</c:v>
                </c:pt>
                <c:pt idx="26369">
                  <c:v>43673.177077719905</c:v>
                </c:pt>
                <c:pt idx="26370">
                  <c:v>43673.187494386577</c:v>
                </c:pt>
                <c:pt idx="26371">
                  <c:v>43673.197911053241</c:v>
                </c:pt>
                <c:pt idx="26372">
                  <c:v>43673.208327719905</c:v>
                </c:pt>
                <c:pt idx="26373">
                  <c:v>43673.218744386577</c:v>
                </c:pt>
                <c:pt idx="26374">
                  <c:v>43673.229161053241</c:v>
                </c:pt>
                <c:pt idx="26375">
                  <c:v>43673.239577719905</c:v>
                </c:pt>
                <c:pt idx="26376">
                  <c:v>43673.249994386577</c:v>
                </c:pt>
                <c:pt idx="26377">
                  <c:v>43673.260411053241</c:v>
                </c:pt>
                <c:pt idx="26378">
                  <c:v>43673.270827719905</c:v>
                </c:pt>
                <c:pt idx="26379">
                  <c:v>43673.281244386577</c:v>
                </c:pt>
                <c:pt idx="26380">
                  <c:v>43673.291661053241</c:v>
                </c:pt>
                <c:pt idx="26381">
                  <c:v>43673.302077719905</c:v>
                </c:pt>
                <c:pt idx="26382">
                  <c:v>43673.312494386577</c:v>
                </c:pt>
                <c:pt idx="26383">
                  <c:v>43673.322911053241</c:v>
                </c:pt>
                <c:pt idx="26384">
                  <c:v>43673.333327719905</c:v>
                </c:pt>
                <c:pt idx="26385">
                  <c:v>43673.343744386577</c:v>
                </c:pt>
                <c:pt idx="26386">
                  <c:v>43673.354161053241</c:v>
                </c:pt>
                <c:pt idx="26387">
                  <c:v>43673.364577719905</c:v>
                </c:pt>
                <c:pt idx="26388">
                  <c:v>43673.374994386577</c:v>
                </c:pt>
                <c:pt idx="26389">
                  <c:v>43673.385411053241</c:v>
                </c:pt>
                <c:pt idx="26390">
                  <c:v>43673.395827719905</c:v>
                </c:pt>
                <c:pt idx="26391">
                  <c:v>43673.406244386577</c:v>
                </c:pt>
                <c:pt idx="26392">
                  <c:v>43673.416661053241</c:v>
                </c:pt>
                <c:pt idx="26393">
                  <c:v>43673.427077719905</c:v>
                </c:pt>
                <c:pt idx="26394">
                  <c:v>43673.437494386577</c:v>
                </c:pt>
                <c:pt idx="26395">
                  <c:v>43673.447911053241</c:v>
                </c:pt>
                <c:pt idx="26396">
                  <c:v>43673.458327719905</c:v>
                </c:pt>
                <c:pt idx="26397">
                  <c:v>43673.468744386577</c:v>
                </c:pt>
                <c:pt idx="26398">
                  <c:v>43673.479161053241</c:v>
                </c:pt>
                <c:pt idx="26399">
                  <c:v>43673.489577719905</c:v>
                </c:pt>
                <c:pt idx="26400">
                  <c:v>43673.499994386577</c:v>
                </c:pt>
                <c:pt idx="26401">
                  <c:v>43673.510411053241</c:v>
                </c:pt>
                <c:pt idx="26402">
                  <c:v>43673.520827719905</c:v>
                </c:pt>
                <c:pt idx="26403">
                  <c:v>43673.531244386577</c:v>
                </c:pt>
                <c:pt idx="26404">
                  <c:v>43673.541661053241</c:v>
                </c:pt>
                <c:pt idx="26405">
                  <c:v>43673.552077719905</c:v>
                </c:pt>
                <c:pt idx="26406">
                  <c:v>43673.562494386577</c:v>
                </c:pt>
                <c:pt idx="26407">
                  <c:v>43673.572911053241</c:v>
                </c:pt>
                <c:pt idx="26408">
                  <c:v>43673.583327719905</c:v>
                </c:pt>
                <c:pt idx="26409">
                  <c:v>43673.593744386577</c:v>
                </c:pt>
                <c:pt idx="26410">
                  <c:v>43673.604161053241</c:v>
                </c:pt>
                <c:pt idx="26411">
                  <c:v>43673.614577719905</c:v>
                </c:pt>
                <c:pt idx="26412">
                  <c:v>43673.624994386577</c:v>
                </c:pt>
                <c:pt idx="26413">
                  <c:v>43673.635411053241</c:v>
                </c:pt>
                <c:pt idx="26414">
                  <c:v>43673.645827719905</c:v>
                </c:pt>
                <c:pt idx="26415">
                  <c:v>43673.656244386577</c:v>
                </c:pt>
                <c:pt idx="26416">
                  <c:v>43673.666661053241</c:v>
                </c:pt>
                <c:pt idx="26417">
                  <c:v>43673.677077719905</c:v>
                </c:pt>
                <c:pt idx="26418">
                  <c:v>43673.687494386577</c:v>
                </c:pt>
                <c:pt idx="26419">
                  <c:v>43673.697911053241</c:v>
                </c:pt>
                <c:pt idx="26420">
                  <c:v>43673.708327719905</c:v>
                </c:pt>
                <c:pt idx="26421">
                  <c:v>43673.718744386577</c:v>
                </c:pt>
                <c:pt idx="26422">
                  <c:v>43673.729161053241</c:v>
                </c:pt>
                <c:pt idx="26423">
                  <c:v>43673.739577719905</c:v>
                </c:pt>
                <c:pt idx="26424">
                  <c:v>43673.749994386577</c:v>
                </c:pt>
                <c:pt idx="26425">
                  <c:v>43673.760411053241</c:v>
                </c:pt>
                <c:pt idx="26426">
                  <c:v>43673.770827719905</c:v>
                </c:pt>
                <c:pt idx="26427">
                  <c:v>43673.781244386577</c:v>
                </c:pt>
                <c:pt idx="26428">
                  <c:v>43673.791661053241</c:v>
                </c:pt>
                <c:pt idx="26429">
                  <c:v>43673.802077719905</c:v>
                </c:pt>
                <c:pt idx="26430">
                  <c:v>43673.812494386577</c:v>
                </c:pt>
                <c:pt idx="26431">
                  <c:v>43673.822911053241</c:v>
                </c:pt>
                <c:pt idx="26432">
                  <c:v>43673.833327719905</c:v>
                </c:pt>
                <c:pt idx="26433">
                  <c:v>43673.843744386577</c:v>
                </c:pt>
                <c:pt idx="26434">
                  <c:v>43673.854161053241</c:v>
                </c:pt>
                <c:pt idx="26435">
                  <c:v>43673.864577719905</c:v>
                </c:pt>
                <c:pt idx="26436">
                  <c:v>43673.874994386577</c:v>
                </c:pt>
                <c:pt idx="26437">
                  <c:v>43673.885411053241</c:v>
                </c:pt>
                <c:pt idx="26438">
                  <c:v>43673.895827719905</c:v>
                </c:pt>
                <c:pt idx="26439">
                  <c:v>43673.906244386577</c:v>
                </c:pt>
                <c:pt idx="26440">
                  <c:v>43673.916661053241</c:v>
                </c:pt>
                <c:pt idx="26441">
                  <c:v>43673.927077719905</c:v>
                </c:pt>
                <c:pt idx="26442">
                  <c:v>43673.937494386577</c:v>
                </c:pt>
                <c:pt idx="26443">
                  <c:v>43673.947911053241</c:v>
                </c:pt>
                <c:pt idx="26444">
                  <c:v>43673.958327719905</c:v>
                </c:pt>
                <c:pt idx="26445">
                  <c:v>43673.968744386577</c:v>
                </c:pt>
                <c:pt idx="26446">
                  <c:v>43673.979161053241</c:v>
                </c:pt>
                <c:pt idx="26447">
                  <c:v>43673.989577719905</c:v>
                </c:pt>
                <c:pt idx="26448">
                  <c:v>43673.999994386577</c:v>
                </c:pt>
                <c:pt idx="26449">
                  <c:v>43674.010411053241</c:v>
                </c:pt>
                <c:pt idx="26450">
                  <c:v>43674.020827719905</c:v>
                </c:pt>
                <c:pt idx="26451">
                  <c:v>43674.031244386577</c:v>
                </c:pt>
                <c:pt idx="26452">
                  <c:v>43674.041661053241</c:v>
                </c:pt>
                <c:pt idx="26453">
                  <c:v>43674.052077719905</c:v>
                </c:pt>
                <c:pt idx="26454">
                  <c:v>43674.062494386577</c:v>
                </c:pt>
                <c:pt idx="26455">
                  <c:v>43674.072911053241</c:v>
                </c:pt>
                <c:pt idx="26456">
                  <c:v>43674.083327719905</c:v>
                </c:pt>
                <c:pt idx="26457">
                  <c:v>43674.093744386577</c:v>
                </c:pt>
                <c:pt idx="26458">
                  <c:v>43674.104161053241</c:v>
                </c:pt>
                <c:pt idx="26459">
                  <c:v>43674.114577719905</c:v>
                </c:pt>
                <c:pt idx="26460">
                  <c:v>43674.124994386577</c:v>
                </c:pt>
                <c:pt idx="26461">
                  <c:v>43674.135411053241</c:v>
                </c:pt>
                <c:pt idx="26462">
                  <c:v>43674.145827719905</c:v>
                </c:pt>
                <c:pt idx="26463">
                  <c:v>43674.156244386577</c:v>
                </c:pt>
                <c:pt idx="26464">
                  <c:v>43674.166661053241</c:v>
                </c:pt>
                <c:pt idx="26465">
                  <c:v>43674.177077719905</c:v>
                </c:pt>
                <c:pt idx="26466">
                  <c:v>43674.187494386577</c:v>
                </c:pt>
                <c:pt idx="26467">
                  <c:v>43674.197911053241</c:v>
                </c:pt>
                <c:pt idx="26468">
                  <c:v>43674.208327719905</c:v>
                </c:pt>
                <c:pt idx="26469">
                  <c:v>43674.218744386577</c:v>
                </c:pt>
                <c:pt idx="26470">
                  <c:v>43674.229161053241</c:v>
                </c:pt>
                <c:pt idx="26471">
                  <c:v>43674.239577719905</c:v>
                </c:pt>
                <c:pt idx="26472">
                  <c:v>43674.249994386577</c:v>
                </c:pt>
                <c:pt idx="26473">
                  <c:v>43674.260411053241</c:v>
                </c:pt>
                <c:pt idx="26474">
                  <c:v>43674.270827719905</c:v>
                </c:pt>
                <c:pt idx="26475">
                  <c:v>43674.281244386577</c:v>
                </c:pt>
                <c:pt idx="26476">
                  <c:v>43674.291661053241</c:v>
                </c:pt>
                <c:pt idx="26477">
                  <c:v>43674.302077719905</c:v>
                </c:pt>
                <c:pt idx="26478">
                  <c:v>43674.312494386577</c:v>
                </c:pt>
                <c:pt idx="26479">
                  <c:v>43674.322911053241</c:v>
                </c:pt>
                <c:pt idx="26480">
                  <c:v>43674.333327719905</c:v>
                </c:pt>
                <c:pt idx="26481">
                  <c:v>43674.343744386577</c:v>
                </c:pt>
                <c:pt idx="26482">
                  <c:v>43674.354161053241</c:v>
                </c:pt>
                <c:pt idx="26483">
                  <c:v>43674.364577719905</c:v>
                </c:pt>
                <c:pt idx="26484">
                  <c:v>43674.374994386577</c:v>
                </c:pt>
                <c:pt idx="26485">
                  <c:v>43674.385411053241</c:v>
                </c:pt>
                <c:pt idx="26486">
                  <c:v>43674.395827719905</c:v>
                </c:pt>
                <c:pt idx="26487">
                  <c:v>43674.406244386577</c:v>
                </c:pt>
                <c:pt idx="26488">
                  <c:v>43674.416661053241</c:v>
                </c:pt>
                <c:pt idx="26489">
                  <c:v>43674.427077719905</c:v>
                </c:pt>
                <c:pt idx="26490">
                  <c:v>43674.437494386577</c:v>
                </c:pt>
                <c:pt idx="26491">
                  <c:v>43674.447911053241</c:v>
                </c:pt>
                <c:pt idx="26492">
                  <c:v>43674.458327719905</c:v>
                </c:pt>
                <c:pt idx="26493">
                  <c:v>43674.468744386577</c:v>
                </c:pt>
                <c:pt idx="26494">
                  <c:v>43674.479161053241</c:v>
                </c:pt>
                <c:pt idx="26495">
                  <c:v>43674.489577719905</c:v>
                </c:pt>
                <c:pt idx="26496">
                  <c:v>43674.499994386577</c:v>
                </c:pt>
                <c:pt idx="26497">
                  <c:v>43674.510411053241</c:v>
                </c:pt>
                <c:pt idx="26498">
                  <c:v>43674.520827719905</c:v>
                </c:pt>
                <c:pt idx="26499">
                  <c:v>43674.531244386577</c:v>
                </c:pt>
                <c:pt idx="26500">
                  <c:v>43674.541661053241</c:v>
                </c:pt>
                <c:pt idx="26501">
                  <c:v>43674.552077719905</c:v>
                </c:pt>
                <c:pt idx="26502">
                  <c:v>43674.562494386577</c:v>
                </c:pt>
                <c:pt idx="26503">
                  <c:v>43674.572911053241</c:v>
                </c:pt>
                <c:pt idx="26504">
                  <c:v>43674.583327719905</c:v>
                </c:pt>
                <c:pt idx="26505">
                  <c:v>43674.593744386577</c:v>
                </c:pt>
                <c:pt idx="26506">
                  <c:v>43674.604161053241</c:v>
                </c:pt>
                <c:pt idx="26507">
                  <c:v>43674.614577719905</c:v>
                </c:pt>
                <c:pt idx="26508">
                  <c:v>43674.624994386577</c:v>
                </c:pt>
                <c:pt idx="26509">
                  <c:v>43674.635411053241</c:v>
                </c:pt>
                <c:pt idx="26510">
                  <c:v>43674.645827719905</c:v>
                </c:pt>
                <c:pt idx="26511">
                  <c:v>43674.656244386577</c:v>
                </c:pt>
                <c:pt idx="26512">
                  <c:v>43674.666661053241</c:v>
                </c:pt>
                <c:pt idx="26513">
                  <c:v>43674.677077719905</c:v>
                </c:pt>
                <c:pt idx="26514">
                  <c:v>43674.687494386577</c:v>
                </c:pt>
                <c:pt idx="26515">
                  <c:v>43674.697911053241</c:v>
                </c:pt>
                <c:pt idx="26516">
                  <c:v>43674.708327719905</c:v>
                </c:pt>
                <c:pt idx="26517">
                  <c:v>43674.718744386577</c:v>
                </c:pt>
                <c:pt idx="26518">
                  <c:v>43674.729161053241</c:v>
                </c:pt>
                <c:pt idx="26519">
                  <c:v>43674.739577719905</c:v>
                </c:pt>
                <c:pt idx="26520">
                  <c:v>43674.749994386577</c:v>
                </c:pt>
                <c:pt idx="26521">
                  <c:v>43674.760411053241</c:v>
                </c:pt>
                <c:pt idx="26522">
                  <c:v>43674.770827719905</c:v>
                </c:pt>
                <c:pt idx="26523">
                  <c:v>43674.781244386577</c:v>
                </c:pt>
                <c:pt idx="26524">
                  <c:v>43674.791661053241</c:v>
                </c:pt>
                <c:pt idx="26525">
                  <c:v>43674.802077719905</c:v>
                </c:pt>
                <c:pt idx="26526">
                  <c:v>43674.812494386577</c:v>
                </c:pt>
                <c:pt idx="26527">
                  <c:v>43674.822911053241</c:v>
                </c:pt>
                <c:pt idx="26528">
                  <c:v>43674.833327719905</c:v>
                </c:pt>
                <c:pt idx="26529">
                  <c:v>43674.843744386577</c:v>
                </c:pt>
                <c:pt idx="26530">
                  <c:v>43674.854161053241</c:v>
                </c:pt>
                <c:pt idx="26531">
                  <c:v>43674.864577719905</c:v>
                </c:pt>
                <c:pt idx="26532">
                  <c:v>43674.874994386577</c:v>
                </c:pt>
                <c:pt idx="26533">
                  <c:v>43674.885411053241</c:v>
                </c:pt>
                <c:pt idx="26534">
                  <c:v>43674.895827719905</c:v>
                </c:pt>
                <c:pt idx="26535">
                  <c:v>43674.906244386577</c:v>
                </c:pt>
                <c:pt idx="26536">
                  <c:v>43674.916661053241</c:v>
                </c:pt>
                <c:pt idx="26537">
                  <c:v>43674.927077719905</c:v>
                </c:pt>
                <c:pt idx="26538">
                  <c:v>43674.937494386577</c:v>
                </c:pt>
                <c:pt idx="26539">
                  <c:v>43674.947911053241</c:v>
                </c:pt>
                <c:pt idx="26540">
                  <c:v>43674.958327719905</c:v>
                </c:pt>
                <c:pt idx="26541">
                  <c:v>43674.968744386577</c:v>
                </c:pt>
                <c:pt idx="26542">
                  <c:v>43674.979161053241</c:v>
                </c:pt>
                <c:pt idx="26543">
                  <c:v>43674.989577719905</c:v>
                </c:pt>
                <c:pt idx="26544">
                  <c:v>43674.999994386577</c:v>
                </c:pt>
                <c:pt idx="26545">
                  <c:v>43675.010411053241</c:v>
                </c:pt>
                <c:pt idx="26546">
                  <c:v>43675.020827719905</c:v>
                </c:pt>
                <c:pt idx="26547">
                  <c:v>43675.031244386577</c:v>
                </c:pt>
                <c:pt idx="26548">
                  <c:v>43675.041661053241</c:v>
                </c:pt>
                <c:pt idx="26549">
                  <c:v>43675.052077719905</c:v>
                </c:pt>
                <c:pt idx="26550">
                  <c:v>43675.062494386577</c:v>
                </c:pt>
                <c:pt idx="26551">
                  <c:v>43675.072911053241</c:v>
                </c:pt>
                <c:pt idx="26552">
                  <c:v>43675.083327719905</c:v>
                </c:pt>
                <c:pt idx="26553">
                  <c:v>43675.093744386577</c:v>
                </c:pt>
                <c:pt idx="26554">
                  <c:v>43675.104161053241</c:v>
                </c:pt>
                <c:pt idx="26555">
                  <c:v>43675.114577719905</c:v>
                </c:pt>
                <c:pt idx="26556">
                  <c:v>43675.124994386577</c:v>
                </c:pt>
                <c:pt idx="26557">
                  <c:v>43675.135411053241</c:v>
                </c:pt>
                <c:pt idx="26558">
                  <c:v>43675.145827719905</c:v>
                </c:pt>
                <c:pt idx="26559">
                  <c:v>43675.156244386577</c:v>
                </c:pt>
                <c:pt idx="26560">
                  <c:v>43675.166661053241</c:v>
                </c:pt>
                <c:pt idx="26561">
                  <c:v>43675.177077719905</c:v>
                </c:pt>
                <c:pt idx="26562">
                  <c:v>43675.187494386577</c:v>
                </c:pt>
                <c:pt idx="26563">
                  <c:v>43675.197911053241</c:v>
                </c:pt>
                <c:pt idx="26564">
                  <c:v>43675.208327719905</c:v>
                </c:pt>
                <c:pt idx="26565">
                  <c:v>43675.218744386577</c:v>
                </c:pt>
                <c:pt idx="26566">
                  <c:v>43675.229161053241</c:v>
                </c:pt>
                <c:pt idx="26567">
                  <c:v>43675.239577719905</c:v>
                </c:pt>
                <c:pt idx="26568">
                  <c:v>43675.249994386577</c:v>
                </c:pt>
                <c:pt idx="26569">
                  <c:v>43675.260411053241</c:v>
                </c:pt>
                <c:pt idx="26570">
                  <c:v>43675.270827719905</c:v>
                </c:pt>
                <c:pt idx="26571">
                  <c:v>43675.281244386577</c:v>
                </c:pt>
                <c:pt idx="26572">
                  <c:v>43675.291661053241</c:v>
                </c:pt>
                <c:pt idx="26573">
                  <c:v>43675.302077719905</c:v>
                </c:pt>
                <c:pt idx="26574">
                  <c:v>43675.312494386577</c:v>
                </c:pt>
                <c:pt idx="26575">
                  <c:v>43675.322911053241</c:v>
                </c:pt>
                <c:pt idx="26576">
                  <c:v>43675.333327719905</c:v>
                </c:pt>
                <c:pt idx="26577">
                  <c:v>43675.343744386577</c:v>
                </c:pt>
                <c:pt idx="26578">
                  <c:v>43675.354161053241</c:v>
                </c:pt>
                <c:pt idx="26579">
                  <c:v>43675.364577719905</c:v>
                </c:pt>
                <c:pt idx="26580">
                  <c:v>43675.374994386577</c:v>
                </c:pt>
                <c:pt idx="26581">
                  <c:v>43675.385411053241</c:v>
                </c:pt>
                <c:pt idx="26582">
                  <c:v>43675.395827719905</c:v>
                </c:pt>
                <c:pt idx="26583">
                  <c:v>43675.406244386577</c:v>
                </c:pt>
                <c:pt idx="26584">
                  <c:v>43675.416661053241</c:v>
                </c:pt>
                <c:pt idx="26585">
                  <c:v>43675.427077719905</c:v>
                </c:pt>
                <c:pt idx="26586">
                  <c:v>43675.437494386577</c:v>
                </c:pt>
                <c:pt idx="26587">
                  <c:v>43675.447911053241</c:v>
                </c:pt>
                <c:pt idx="26588">
                  <c:v>43675.458327719905</c:v>
                </c:pt>
                <c:pt idx="26589">
                  <c:v>43675.468744386577</c:v>
                </c:pt>
                <c:pt idx="26590">
                  <c:v>43675.479161053241</c:v>
                </c:pt>
                <c:pt idx="26591">
                  <c:v>43675.489577719905</c:v>
                </c:pt>
                <c:pt idx="26592">
                  <c:v>43675.499994386577</c:v>
                </c:pt>
                <c:pt idx="26593">
                  <c:v>43675.510411053241</c:v>
                </c:pt>
                <c:pt idx="26594">
                  <c:v>43675.520827719905</c:v>
                </c:pt>
                <c:pt idx="26595">
                  <c:v>43675.531244386577</c:v>
                </c:pt>
                <c:pt idx="26596">
                  <c:v>43675.541661053241</c:v>
                </c:pt>
                <c:pt idx="26597">
                  <c:v>43675.552077719905</c:v>
                </c:pt>
                <c:pt idx="26598">
                  <c:v>43675.562494386577</c:v>
                </c:pt>
                <c:pt idx="26599">
                  <c:v>43675.572911053241</c:v>
                </c:pt>
                <c:pt idx="26600">
                  <c:v>43675.583327719905</c:v>
                </c:pt>
                <c:pt idx="26601">
                  <c:v>43675.593744386577</c:v>
                </c:pt>
                <c:pt idx="26602">
                  <c:v>43675.604161053241</c:v>
                </c:pt>
                <c:pt idx="26603">
                  <c:v>43675.614577719905</c:v>
                </c:pt>
                <c:pt idx="26604">
                  <c:v>43675.624994386577</c:v>
                </c:pt>
                <c:pt idx="26605">
                  <c:v>43675.635411053241</c:v>
                </c:pt>
                <c:pt idx="26606">
                  <c:v>43675.645827719905</c:v>
                </c:pt>
                <c:pt idx="26607">
                  <c:v>43675.656244386577</c:v>
                </c:pt>
                <c:pt idx="26608">
                  <c:v>43675.666661053241</c:v>
                </c:pt>
                <c:pt idx="26609">
                  <c:v>43675.677077719905</c:v>
                </c:pt>
                <c:pt idx="26610">
                  <c:v>43675.687494386577</c:v>
                </c:pt>
                <c:pt idx="26611">
                  <c:v>43675.697911053241</c:v>
                </c:pt>
                <c:pt idx="26612">
                  <c:v>43675.708327719905</c:v>
                </c:pt>
                <c:pt idx="26613">
                  <c:v>43675.718744386577</c:v>
                </c:pt>
                <c:pt idx="26614">
                  <c:v>43675.729161053241</c:v>
                </c:pt>
                <c:pt idx="26615">
                  <c:v>43675.739577719905</c:v>
                </c:pt>
                <c:pt idx="26616">
                  <c:v>43675.749994386577</c:v>
                </c:pt>
                <c:pt idx="26617">
                  <c:v>43675.760411053241</c:v>
                </c:pt>
                <c:pt idx="26618">
                  <c:v>43675.770827719905</c:v>
                </c:pt>
                <c:pt idx="26619">
                  <c:v>43675.781244386577</c:v>
                </c:pt>
                <c:pt idx="26620">
                  <c:v>43675.791661053241</c:v>
                </c:pt>
                <c:pt idx="26621">
                  <c:v>43675.802077719905</c:v>
                </c:pt>
                <c:pt idx="26622">
                  <c:v>43675.812494386577</c:v>
                </c:pt>
                <c:pt idx="26623">
                  <c:v>43675.822911053241</c:v>
                </c:pt>
                <c:pt idx="26624">
                  <c:v>43675.833327719905</c:v>
                </c:pt>
                <c:pt idx="26625">
                  <c:v>43675.843744386577</c:v>
                </c:pt>
                <c:pt idx="26626">
                  <c:v>43675.854161053241</c:v>
                </c:pt>
                <c:pt idx="26627">
                  <c:v>43675.864577719905</c:v>
                </c:pt>
                <c:pt idx="26628">
                  <c:v>43675.874994386577</c:v>
                </c:pt>
                <c:pt idx="26629">
                  <c:v>43675.885411053241</c:v>
                </c:pt>
                <c:pt idx="26630">
                  <c:v>43675.895827719905</c:v>
                </c:pt>
                <c:pt idx="26631">
                  <c:v>43675.906244386577</c:v>
                </c:pt>
                <c:pt idx="26632">
                  <c:v>43675.916661053241</c:v>
                </c:pt>
                <c:pt idx="26633">
                  <c:v>43675.927077719905</c:v>
                </c:pt>
                <c:pt idx="26634">
                  <c:v>43675.937494386577</c:v>
                </c:pt>
                <c:pt idx="26635">
                  <c:v>43675.947911053241</c:v>
                </c:pt>
                <c:pt idx="26636">
                  <c:v>43675.958327719905</c:v>
                </c:pt>
                <c:pt idx="26637">
                  <c:v>43675.968744386577</c:v>
                </c:pt>
                <c:pt idx="26638">
                  <c:v>43675.979161053241</c:v>
                </c:pt>
                <c:pt idx="26639">
                  <c:v>43675.989577719905</c:v>
                </c:pt>
                <c:pt idx="26640">
                  <c:v>43675.999994386577</c:v>
                </c:pt>
                <c:pt idx="26641">
                  <c:v>43676.010411053241</c:v>
                </c:pt>
                <c:pt idx="26642">
                  <c:v>43676.020827719905</c:v>
                </c:pt>
                <c:pt idx="26643">
                  <c:v>43676.031244386577</c:v>
                </c:pt>
                <c:pt idx="26644">
                  <c:v>43676.041661053241</c:v>
                </c:pt>
                <c:pt idx="26645">
                  <c:v>43676.052077719905</c:v>
                </c:pt>
                <c:pt idx="26646">
                  <c:v>43676.062494386577</c:v>
                </c:pt>
                <c:pt idx="26647">
                  <c:v>43676.072911053241</c:v>
                </c:pt>
                <c:pt idx="26648">
                  <c:v>43676.083327719905</c:v>
                </c:pt>
                <c:pt idx="26649">
                  <c:v>43676.093744386577</c:v>
                </c:pt>
                <c:pt idx="26650">
                  <c:v>43676.104161053241</c:v>
                </c:pt>
                <c:pt idx="26651">
                  <c:v>43676.114577719905</c:v>
                </c:pt>
                <c:pt idx="26652">
                  <c:v>43676.124994386577</c:v>
                </c:pt>
                <c:pt idx="26653">
                  <c:v>43676.135411053241</c:v>
                </c:pt>
                <c:pt idx="26654">
                  <c:v>43676.145827719905</c:v>
                </c:pt>
                <c:pt idx="26655">
                  <c:v>43676.156244386577</c:v>
                </c:pt>
                <c:pt idx="26656">
                  <c:v>43676.166661053241</c:v>
                </c:pt>
                <c:pt idx="26657">
                  <c:v>43676.177077719905</c:v>
                </c:pt>
                <c:pt idx="26658">
                  <c:v>43676.187494386577</c:v>
                </c:pt>
                <c:pt idx="26659">
                  <c:v>43676.197911053241</c:v>
                </c:pt>
                <c:pt idx="26660">
                  <c:v>43676.208327719905</c:v>
                </c:pt>
                <c:pt idx="26661">
                  <c:v>43676.218744386577</c:v>
                </c:pt>
                <c:pt idx="26662">
                  <c:v>43676.229161053241</c:v>
                </c:pt>
                <c:pt idx="26663">
                  <c:v>43676.239577719905</c:v>
                </c:pt>
                <c:pt idx="26664">
                  <c:v>43676.249994386577</c:v>
                </c:pt>
                <c:pt idx="26665">
                  <c:v>43676.260411053241</c:v>
                </c:pt>
                <c:pt idx="26666">
                  <c:v>43676.270827719905</c:v>
                </c:pt>
                <c:pt idx="26667">
                  <c:v>43676.281244386577</c:v>
                </c:pt>
                <c:pt idx="26668">
                  <c:v>43676.291661053241</c:v>
                </c:pt>
                <c:pt idx="26669">
                  <c:v>43676.302077719905</c:v>
                </c:pt>
                <c:pt idx="26670">
                  <c:v>43676.312494386577</c:v>
                </c:pt>
                <c:pt idx="26671">
                  <c:v>43676.322911053241</c:v>
                </c:pt>
                <c:pt idx="26672">
                  <c:v>43676.333327719905</c:v>
                </c:pt>
                <c:pt idx="26673">
                  <c:v>43676.343744386577</c:v>
                </c:pt>
                <c:pt idx="26674">
                  <c:v>43676.354161053241</c:v>
                </c:pt>
                <c:pt idx="26675">
                  <c:v>43676.364577719905</c:v>
                </c:pt>
                <c:pt idx="26676">
                  <c:v>43676.374994386577</c:v>
                </c:pt>
                <c:pt idx="26677">
                  <c:v>43676.385411053241</c:v>
                </c:pt>
                <c:pt idx="26678">
                  <c:v>43676.395827719905</c:v>
                </c:pt>
                <c:pt idx="26679">
                  <c:v>43676.406244386577</c:v>
                </c:pt>
                <c:pt idx="26680">
                  <c:v>43676.416661053241</c:v>
                </c:pt>
                <c:pt idx="26681">
                  <c:v>43676.427077719905</c:v>
                </c:pt>
                <c:pt idx="26682">
                  <c:v>43676.437494386577</c:v>
                </c:pt>
                <c:pt idx="26683">
                  <c:v>43676.447911053241</c:v>
                </c:pt>
                <c:pt idx="26684">
                  <c:v>43676.458327719905</c:v>
                </c:pt>
                <c:pt idx="26685">
                  <c:v>43676.468744386577</c:v>
                </c:pt>
                <c:pt idx="26686">
                  <c:v>43676.479161053241</c:v>
                </c:pt>
                <c:pt idx="26687">
                  <c:v>43676.489577719905</c:v>
                </c:pt>
                <c:pt idx="26688">
                  <c:v>43676.499994386577</c:v>
                </c:pt>
                <c:pt idx="26689">
                  <c:v>43676.510411053241</c:v>
                </c:pt>
                <c:pt idx="26690">
                  <c:v>43676.520827719905</c:v>
                </c:pt>
                <c:pt idx="26691">
                  <c:v>43676.531244386577</c:v>
                </c:pt>
                <c:pt idx="26692">
                  <c:v>43676.541661053241</c:v>
                </c:pt>
                <c:pt idx="26693">
                  <c:v>43676.552077719905</c:v>
                </c:pt>
                <c:pt idx="26694">
                  <c:v>43676.562494386577</c:v>
                </c:pt>
                <c:pt idx="26695">
                  <c:v>43676.572911053241</c:v>
                </c:pt>
                <c:pt idx="26696">
                  <c:v>43676.583327719905</c:v>
                </c:pt>
                <c:pt idx="26697">
                  <c:v>43676.593744386577</c:v>
                </c:pt>
                <c:pt idx="26698">
                  <c:v>43676.604161053241</c:v>
                </c:pt>
                <c:pt idx="26699">
                  <c:v>43676.614577719905</c:v>
                </c:pt>
                <c:pt idx="26700">
                  <c:v>43676.624994386577</c:v>
                </c:pt>
                <c:pt idx="26701">
                  <c:v>43676.635411053241</c:v>
                </c:pt>
                <c:pt idx="26702">
                  <c:v>43676.645827719905</c:v>
                </c:pt>
                <c:pt idx="26703">
                  <c:v>43676.656244386577</c:v>
                </c:pt>
                <c:pt idx="26704">
                  <c:v>43676.666661053241</c:v>
                </c:pt>
                <c:pt idx="26705">
                  <c:v>43676.677077719905</c:v>
                </c:pt>
                <c:pt idx="26706">
                  <c:v>43676.687494386577</c:v>
                </c:pt>
                <c:pt idx="26707">
                  <c:v>43676.697911053241</c:v>
                </c:pt>
                <c:pt idx="26708">
                  <c:v>43676.708327719905</c:v>
                </c:pt>
                <c:pt idx="26709">
                  <c:v>43676.718744386577</c:v>
                </c:pt>
                <c:pt idx="26710">
                  <c:v>43676.729161053241</c:v>
                </c:pt>
                <c:pt idx="26711">
                  <c:v>43676.739577719905</c:v>
                </c:pt>
                <c:pt idx="26712">
                  <c:v>43676.749994386577</c:v>
                </c:pt>
                <c:pt idx="26713">
                  <c:v>43676.760411053241</c:v>
                </c:pt>
                <c:pt idx="26714">
                  <c:v>43676.770827719905</c:v>
                </c:pt>
                <c:pt idx="26715">
                  <c:v>43676.781244386577</c:v>
                </c:pt>
                <c:pt idx="26716">
                  <c:v>43676.791661053241</c:v>
                </c:pt>
                <c:pt idx="26717">
                  <c:v>43676.802077719905</c:v>
                </c:pt>
                <c:pt idx="26718">
                  <c:v>43676.812494386577</c:v>
                </c:pt>
                <c:pt idx="26719">
                  <c:v>43676.822911053241</c:v>
                </c:pt>
                <c:pt idx="26720">
                  <c:v>43676.833327719905</c:v>
                </c:pt>
                <c:pt idx="26721">
                  <c:v>43676.843744386577</c:v>
                </c:pt>
                <c:pt idx="26722">
                  <c:v>43676.854161053241</c:v>
                </c:pt>
                <c:pt idx="26723">
                  <c:v>43676.864577719905</c:v>
                </c:pt>
                <c:pt idx="26724">
                  <c:v>43676.874994386577</c:v>
                </c:pt>
                <c:pt idx="26725">
                  <c:v>43676.885411053241</c:v>
                </c:pt>
                <c:pt idx="26726">
                  <c:v>43676.895827719905</c:v>
                </c:pt>
                <c:pt idx="26727">
                  <c:v>43676.906244386577</c:v>
                </c:pt>
                <c:pt idx="26728">
                  <c:v>43676.916661053241</c:v>
                </c:pt>
                <c:pt idx="26729">
                  <c:v>43676.927077719905</c:v>
                </c:pt>
                <c:pt idx="26730">
                  <c:v>43676.937494386577</c:v>
                </c:pt>
                <c:pt idx="26731">
                  <c:v>43676.947911053241</c:v>
                </c:pt>
                <c:pt idx="26732">
                  <c:v>43676.958327719905</c:v>
                </c:pt>
                <c:pt idx="26733">
                  <c:v>43676.968744386577</c:v>
                </c:pt>
                <c:pt idx="26734">
                  <c:v>43676.979161053241</c:v>
                </c:pt>
                <c:pt idx="26735">
                  <c:v>43676.989577719905</c:v>
                </c:pt>
                <c:pt idx="26736">
                  <c:v>43676.999994386577</c:v>
                </c:pt>
                <c:pt idx="26737">
                  <c:v>43677.010411053241</c:v>
                </c:pt>
                <c:pt idx="26738">
                  <c:v>43677.020827719905</c:v>
                </c:pt>
                <c:pt idx="26739">
                  <c:v>43677.031244386577</c:v>
                </c:pt>
                <c:pt idx="26740">
                  <c:v>43677.041661053241</c:v>
                </c:pt>
                <c:pt idx="26741">
                  <c:v>43677.052077719905</c:v>
                </c:pt>
                <c:pt idx="26742">
                  <c:v>43677.062494386577</c:v>
                </c:pt>
                <c:pt idx="26743">
                  <c:v>43677.072911053241</c:v>
                </c:pt>
                <c:pt idx="26744">
                  <c:v>43677.083327719905</c:v>
                </c:pt>
                <c:pt idx="26745">
                  <c:v>43677.093744386577</c:v>
                </c:pt>
                <c:pt idx="26746">
                  <c:v>43677.104161053241</c:v>
                </c:pt>
                <c:pt idx="26747">
                  <c:v>43677.114577719905</c:v>
                </c:pt>
                <c:pt idx="26748">
                  <c:v>43677.124994386577</c:v>
                </c:pt>
                <c:pt idx="26749">
                  <c:v>43677.135411053241</c:v>
                </c:pt>
                <c:pt idx="26750">
                  <c:v>43677.145827719905</c:v>
                </c:pt>
                <c:pt idx="26751">
                  <c:v>43677.156244386577</c:v>
                </c:pt>
                <c:pt idx="26752">
                  <c:v>43677.166661053241</c:v>
                </c:pt>
                <c:pt idx="26753">
                  <c:v>43677.177077719905</c:v>
                </c:pt>
                <c:pt idx="26754">
                  <c:v>43677.187494386577</c:v>
                </c:pt>
                <c:pt idx="26755">
                  <c:v>43677.197911053241</c:v>
                </c:pt>
                <c:pt idx="26756">
                  <c:v>43677.208327719905</c:v>
                </c:pt>
                <c:pt idx="26757">
                  <c:v>43677.218744386577</c:v>
                </c:pt>
                <c:pt idx="26758">
                  <c:v>43677.229161053241</c:v>
                </c:pt>
                <c:pt idx="26759">
                  <c:v>43677.239577719905</c:v>
                </c:pt>
                <c:pt idx="26760">
                  <c:v>43677.249994386577</c:v>
                </c:pt>
                <c:pt idx="26761">
                  <c:v>43677.260411053241</c:v>
                </c:pt>
                <c:pt idx="26762">
                  <c:v>43677.270827719905</c:v>
                </c:pt>
                <c:pt idx="26763">
                  <c:v>43677.281244386577</c:v>
                </c:pt>
                <c:pt idx="26764">
                  <c:v>43677.291661053241</c:v>
                </c:pt>
                <c:pt idx="26765">
                  <c:v>43677.302077719905</c:v>
                </c:pt>
                <c:pt idx="26766">
                  <c:v>43677.312494386577</c:v>
                </c:pt>
                <c:pt idx="26767">
                  <c:v>43677.322911053241</c:v>
                </c:pt>
                <c:pt idx="26768">
                  <c:v>43677.333327719905</c:v>
                </c:pt>
                <c:pt idx="26769">
                  <c:v>43677.343744386577</c:v>
                </c:pt>
                <c:pt idx="26770">
                  <c:v>43677.354161053241</c:v>
                </c:pt>
                <c:pt idx="26771">
                  <c:v>43677.364577719905</c:v>
                </c:pt>
                <c:pt idx="26772">
                  <c:v>43677.374994386577</c:v>
                </c:pt>
                <c:pt idx="26773">
                  <c:v>43677.385411053241</c:v>
                </c:pt>
                <c:pt idx="26774">
                  <c:v>43677.395827719905</c:v>
                </c:pt>
                <c:pt idx="26775">
                  <c:v>43677.406244386577</c:v>
                </c:pt>
                <c:pt idx="26776">
                  <c:v>43677.416661053241</c:v>
                </c:pt>
                <c:pt idx="26777">
                  <c:v>43677.427077719905</c:v>
                </c:pt>
                <c:pt idx="26778">
                  <c:v>43677.437494386577</c:v>
                </c:pt>
                <c:pt idx="26779">
                  <c:v>43677.447911053241</c:v>
                </c:pt>
                <c:pt idx="26780">
                  <c:v>43677.458327719905</c:v>
                </c:pt>
                <c:pt idx="26781">
                  <c:v>43677.468744386577</c:v>
                </c:pt>
                <c:pt idx="26782">
                  <c:v>43677.479161053241</c:v>
                </c:pt>
                <c:pt idx="26783">
                  <c:v>43677.489577719905</c:v>
                </c:pt>
                <c:pt idx="26784">
                  <c:v>43677.499994386577</c:v>
                </c:pt>
                <c:pt idx="26785">
                  <c:v>43677.510411053241</c:v>
                </c:pt>
                <c:pt idx="26786">
                  <c:v>43677.520827719905</c:v>
                </c:pt>
                <c:pt idx="26787">
                  <c:v>43677.531244386577</c:v>
                </c:pt>
                <c:pt idx="26788">
                  <c:v>43677.541661053241</c:v>
                </c:pt>
                <c:pt idx="26789">
                  <c:v>43677.552077719905</c:v>
                </c:pt>
                <c:pt idx="26790">
                  <c:v>43677.562494386577</c:v>
                </c:pt>
                <c:pt idx="26791">
                  <c:v>43677.572911053241</c:v>
                </c:pt>
                <c:pt idx="26792">
                  <c:v>43677.583327719905</c:v>
                </c:pt>
                <c:pt idx="26793">
                  <c:v>43677.593744386577</c:v>
                </c:pt>
                <c:pt idx="26794">
                  <c:v>43677.604161053241</c:v>
                </c:pt>
                <c:pt idx="26795">
                  <c:v>43677.614577719905</c:v>
                </c:pt>
                <c:pt idx="26796">
                  <c:v>43677.624994386577</c:v>
                </c:pt>
                <c:pt idx="26797">
                  <c:v>43677.635411053241</c:v>
                </c:pt>
                <c:pt idx="26798">
                  <c:v>43677.645827719905</c:v>
                </c:pt>
                <c:pt idx="26799">
                  <c:v>43677.656244386577</c:v>
                </c:pt>
                <c:pt idx="26800">
                  <c:v>43677.666661053241</c:v>
                </c:pt>
                <c:pt idx="26801">
                  <c:v>43677.677077719905</c:v>
                </c:pt>
                <c:pt idx="26802">
                  <c:v>43677.687494386577</c:v>
                </c:pt>
                <c:pt idx="26803">
                  <c:v>43677.697911053241</c:v>
                </c:pt>
                <c:pt idx="26804">
                  <c:v>43677.708327719905</c:v>
                </c:pt>
                <c:pt idx="26805">
                  <c:v>43677.718744386577</c:v>
                </c:pt>
                <c:pt idx="26806">
                  <c:v>43677.729161053241</c:v>
                </c:pt>
                <c:pt idx="26807">
                  <c:v>43677.739577719905</c:v>
                </c:pt>
                <c:pt idx="26808">
                  <c:v>43677.749994386577</c:v>
                </c:pt>
                <c:pt idx="26809">
                  <c:v>43677.760411053241</c:v>
                </c:pt>
                <c:pt idx="26810">
                  <c:v>43677.770827719905</c:v>
                </c:pt>
                <c:pt idx="26811">
                  <c:v>43677.781244386577</c:v>
                </c:pt>
                <c:pt idx="26812">
                  <c:v>43677.791661053241</c:v>
                </c:pt>
                <c:pt idx="26813">
                  <c:v>43677.802077719905</c:v>
                </c:pt>
                <c:pt idx="26814">
                  <c:v>43677.812494386577</c:v>
                </c:pt>
                <c:pt idx="26815">
                  <c:v>43677.822911053241</c:v>
                </c:pt>
                <c:pt idx="26816">
                  <c:v>43677.833327719905</c:v>
                </c:pt>
                <c:pt idx="26817">
                  <c:v>43677.843744386577</c:v>
                </c:pt>
                <c:pt idx="26818">
                  <c:v>43677.854161053241</c:v>
                </c:pt>
                <c:pt idx="26819">
                  <c:v>43677.864577719905</c:v>
                </c:pt>
                <c:pt idx="26820">
                  <c:v>43677.874994386577</c:v>
                </c:pt>
                <c:pt idx="26821">
                  <c:v>43677.885411053241</c:v>
                </c:pt>
                <c:pt idx="26822">
                  <c:v>43677.895827719905</c:v>
                </c:pt>
                <c:pt idx="26823">
                  <c:v>43677.906244386577</c:v>
                </c:pt>
                <c:pt idx="26824">
                  <c:v>43677.916661053241</c:v>
                </c:pt>
                <c:pt idx="26825">
                  <c:v>43677.927077719905</c:v>
                </c:pt>
                <c:pt idx="26826">
                  <c:v>43677.937494386577</c:v>
                </c:pt>
                <c:pt idx="26827">
                  <c:v>43677.947911053241</c:v>
                </c:pt>
                <c:pt idx="26828">
                  <c:v>43677.958327719905</c:v>
                </c:pt>
                <c:pt idx="26829">
                  <c:v>43677.968744386577</c:v>
                </c:pt>
                <c:pt idx="26830">
                  <c:v>43677.979161053241</c:v>
                </c:pt>
                <c:pt idx="26831">
                  <c:v>43677.989577719905</c:v>
                </c:pt>
                <c:pt idx="26832">
                  <c:v>43677.999994386577</c:v>
                </c:pt>
                <c:pt idx="26833">
                  <c:v>43678.010411053241</c:v>
                </c:pt>
                <c:pt idx="26834">
                  <c:v>43678.020827719905</c:v>
                </c:pt>
                <c:pt idx="26835">
                  <c:v>43678.031244386577</c:v>
                </c:pt>
                <c:pt idx="26836">
                  <c:v>43678.041661053241</c:v>
                </c:pt>
                <c:pt idx="26837">
                  <c:v>43678.052077719905</c:v>
                </c:pt>
                <c:pt idx="26838">
                  <c:v>43678.062494386577</c:v>
                </c:pt>
                <c:pt idx="26839">
                  <c:v>43678.072911053241</c:v>
                </c:pt>
                <c:pt idx="26840">
                  <c:v>43678.083327719905</c:v>
                </c:pt>
                <c:pt idx="26841">
                  <c:v>43678.093744386577</c:v>
                </c:pt>
                <c:pt idx="26842">
                  <c:v>43678.104161053241</c:v>
                </c:pt>
                <c:pt idx="26843">
                  <c:v>43678.114577719905</c:v>
                </c:pt>
                <c:pt idx="26844">
                  <c:v>43678.124994386577</c:v>
                </c:pt>
                <c:pt idx="26845">
                  <c:v>43678.135411053241</c:v>
                </c:pt>
                <c:pt idx="26846">
                  <c:v>43678.145827719905</c:v>
                </c:pt>
                <c:pt idx="26847">
                  <c:v>43678.156244386577</c:v>
                </c:pt>
                <c:pt idx="26848">
                  <c:v>43678.166661053241</c:v>
                </c:pt>
                <c:pt idx="26849">
                  <c:v>43678.177077719905</c:v>
                </c:pt>
                <c:pt idx="26850">
                  <c:v>43678.187494386577</c:v>
                </c:pt>
                <c:pt idx="26851">
                  <c:v>43678.197911053241</c:v>
                </c:pt>
                <c:pt idx="26852">
                  <c:v>43678.208327719905</c:v>
                </c:pt>
                <c:pt idx="26853">
                  <c:v>43678.218744386577</c:v>
                </c:pt>
                <c:pt idx="26854">
                  <c:v>43678.229161053241</c:v>
                </c:pt>
                <c:pt idx="26855">
                  <c:v>43678.239577719905</c:v>
                </c:pt>
                <c:pt idx="26856">
                  <c:v>43678.249994386577</c:v>
                </c:pt>
                <c:pt idx="26857">
                  <c:v>43678.260411053241</c:v>
                </c:pt>
                <c:pt idx="26858">
                  <c:v>43678.270827719905</c:v>
                </c:pt>
                <c:pt idx="26859">
                  <c:v>43678.281244386577</c:v>
                </c:pt>
                <c:pt idx="26860">
                  <c:v>43678.291661053241</c:v>
                </c:pt>
                <c:pt idx="26861">
                  <c:v>43678.302077719905</c:v>
                </c:pt>
                <c:pt idx="26862">
                  <c:v>43678.312494386577</c:v>
                </c:pt>
                <c:pt idx="26863">
                  <c:v>43678.322911053241</c:v>
                </c:pt>
                <c:pt idx="26864">
                  <c:v>43678.333327719905</c:v>
                </c:pt>
                <c:pt idx="26865">
                  <c:v>43678.343744386577</c:v>
                </c:pt>
                <c:pt idx="26866">
                  <c:v>43678.354161053241</c:v>
                </c:pt>
                <c:pt idx="26867">
                  <c:v>43678.364577719905</c:v>
                </c:pt>
                <c:pt idx="26868">
                  <c:v>43678.374994386577</c:v>
                </c:pt>
                <c:pt idx="26869">
                  <c:v>43678.385411053241</c:v>
                </c:pt>
                <c:pt idx="26870">
                  <c:v>43678.395827719905</c:v>
                </c:pt>
                <c:pt idx="26871">
                  <c:v>43678.406244386577</c:v>
                </c:pt>
                <c:pt idx="26872">
                  <c:v>43678.416661053241</c:v>
                </c:pt>
                <c:pt idx="26873">
                  <c:v>43678.427077719905</c:v>
                </c:pt>
                <c:pt idx="26874">
                  <c:v>43678.437494386577</c:v>
                </c:pt>
                <c:pt idx="26875">
                  <c:v>43678.447911053241</c:v>
                </c:pt>
                <c:pt idx="26876">
                  <c:v>43678.458327719905</c:v>
                </c:pt>
                <c:pt idx="26877">
                  <c:v>43678.468744386577</c:v>
                </c:pt>
                <c:pt idx="26878">
                  <c:v>43678.479161053241</c:v>
                </c:pt>
                <c:pt idx="26879">
                  <c:v>43678.489577719905</c:v>
                </c:pt>
                <c:pt idx="26880">
                  <c:v>43678.499994386577</c:v>
                </c:pt>
                <c:pt idx="26881">
                  <c:v>43678.510411053241</c:v>
                </c:pt>
                <c:pt idx="26882">
                  <c:v>43678.520827719905</c:v>
                </c:pt>
                <c:pt idx="26883">
                  <c:v>43678.531244386577</c:v>
                </c:pt>
                <c:pt idx="26884">
                  <c:v>43678.541661053241</c:v>
                </c:pt>
                <c:pt idx="26885">
                  <c:v>43678.552077719905</c:v>
                </c:pt>
                <c:pt idx="26886">
                  <c:v>43678.562494386577</c:v>
                </c:pt>
                <c:pt idx="26887">
                  <c:v>43678.572911053241</c:v>
                </c:pt>
                <c:pt idx="26888">
                  <c:v>43678.583327719905</c:v>
                </c:pt>
                <c:pt idx="26889">
                  <c:v>43678.593744386577</c:v>
                </c:pt>
                <c:pt idx="26890">
                  <c:v>43678.604161053241</c:v>
                </c:pt>
                <c:pt idx="26891">
                  <c:v>43678.614577719905</c:v>
                </c:pt>
                <c:pt idx="26892">
                  <c:v>43678.624994386577</c:v>
                </c:pt>
                <c:pt idx="26893">
                  <c:v>43678.635411053241</c:v>
                </c:pt>
                <c:pt idx="26894">
                  <c:v>43678.645827719905</c:v>
                </c:pt>
                <c:pt idx="26895">
                  <c:v>43678.656244386577</c:v>
                </c:pt>
                <c:pt idx="26896">
                  <c:v>43678.666661053241</c:v>
                </c:pt>
                <c:pt idx="26897">
                  <c:v>43678.677077719905</c:v>
                </c:pt>
                <c:pt idx="26898">
                  <c:v>43678.687494386577</c:v>
                </c:pt>
                <c:pt idx="26899">
                  <c:v>43678.697911053241</c:v>
                </c:pt>
                <c:pt idx="26900">
                  <c:v>43678.708327719905</c:v>
                </c:pt>
                <c:pt idx="26901">
                  <c:v>43678.718744386577</c:v>
                </c:pt>
                <c:pt idx="26902">
                  <c:v>43678.729161053241</c:v>
                </c:pt>
                <c:pt idx="26903">
                  <c:v>43678.739577719905</c:v>
                </c:pt>
                <c:pt idx="26904">
                  <c:v>43678.749994386577</c:v>
                </c:pt>
                <c:pt idx="26905">
                  <c:v>43678.760411053241</c:v>
                </c:pt>
                <c:pt idx="26906">
                  <c:v>43678.770827719905</c:v>
                </c:pt>
                <c:pt idx="26907">
                  <c:v>43678.781244386577</c:v>
                </c:pt>
                <c:pt idx="26908">
                  <c:v>43678.791661053241</c:v>
                </c:pt>
                <c:pt idx="26909">
                  <c:v>43678.802077719905</c:v>
                </c:pt>
                <c:pt idx="26910">
                  <c:v>43678.812494386577</c:v>
                </c:pt>
                <c:pt idx="26911">
                  <c:v>43678.822911053241</c:v>
                </c:pt>
                <c:pt idx="26912">
                  <c:v>43678.833327719905</c:v>
                </c:pt>
                <c:pt idx="26913">
                  <c:v>43678.843744386577</c:v>
                </c:pt>
                <c:pt idx="26914">
                  <c:v>43678.854161053241</c:v>
                </c:pt>
                <c:pt idx="26915">
                  <c:v>43678.864577719905</c:v>
                </c:pt>
                <c:pt idx="26916">
                  <c:v>43678.874994386577</c:v>
                </c:pt>
                <c:pt idx="26917">
                  <c:v>43678.885411053241</c:v>
                </c:pt>
                <c:pt idx="26918">
                  <c:v>43678.895827719905</c:v>
                </c:pt>
                <c:pt idx="26919">
                  <c:v>43678.906244386577</c:v>
                </c:pt>
                <c:pt idx="26920">
                  <c:v>43678.916661053241</c:v>
                </c:pt>
                <c:pt idx="26921">
                  <c:v>43678.927077719905</c:v>
                </c:pt>
                <c:pt idx="26922">
                  <c:v>43678.937494386577</c:v>
                </c:pt>
                <c:pt idx="26923">
                  <c:v>43678.947911053241</c:v>
                </c:pt>
                <c:pt idx="26924">
                  <c:v>43678.958327719905</c:v>
                </c:pt>
                <c:pt idx="26925">
                  <c:v>43678.968744386577</c:v>
                </c:pt>
                <c:pt idx="26926">
                  <c:v>43678.979161053241</c:v>
                </c:pt>
                <c:pt idx="26927">
                  <c:v>43678.989577719905</c:v>
                </c:pt>
                <c:pt idx="26928">
                  <c:v>43678.999994386577</c:v>
                </c:pt>
                <c:pt idx="26929">
                  <c:v>43679.010411053241</c:v>
                </c:pt>
                <c:pt idx="26930">
                  <c:v>43679.020827719905</c:v>
                </c:pt>
                <c:pt idx="26931">
                  <c:v>43679.031244386577</c:v>
                </c:pt>
                <c:pt idx="26932">
                  <c:v>43679.041661053241</c:v>
                </c:pt>
                <c:pt idx="26933">
                  <c:v>43679.052077719905</c:v>
                </c:pt>
                <c:pt idx="26934">
                  <c:v>43679.062494386577</c:v>
                </c:pt>
                <c:pt idx="26935">
                  <c:v>43679.072911053241</c:v>
                </c:pt>
                <c:pt idx="26936">
                  <c:v>43679.083327719905</c:v>
                </c:pt>
                <c:pt idx="26937">
                  <c:v>43679.093744386577</c:v>
                </c:pt>
                <c:pt idx="26938">
                  <c:v>43679.104161053241</c:v>
                </c:pt>
                <c:pt idx="26939">
                  <c:v>43679.114577719905</c:v>
                </c:pt>
                <c:pt idx="26940">
                  <c:v>43679.124994386577</c:v>
                </c:pt>
                <c:pt idx="26941">
                  <c:v>43679.135411053241</c:v>
                </c:pt>
                <c:pt idx="26942">
                  <c:v>43679.145827719905</c:v>
                </c:pt>
                <c:pt idx="26943">
                  <c:v>43679.156244386577</c:v>
                </c:pt>
                <c:pt idx="26944">
                  <c:v>43679.166661053241</c:v>
                </c:pt>
                <c:pt idx="26945">
                  <c:v>43679.177077719905</c:v>
                </c:pt>
                <c:pt idx="26946">
                  <c:v>43679.187494386577</c:v>
                </c:pt>
                <c:pt idx="26947">
                  <c:v>43679.197911053241</c:v>
                </c:pt>
                <c:pt idx="26948">
                  <c:v>43679.208327719905</c:v>
                </c:pt>
                <c:pt idx="26949">
                  <c:v>43679.218744386577</c:v>
                </c:pt>
                <c:pt idx="26950">
                  <c:v>43679.229161053241</c:v>
                </c:pt>
                <c:pt idx="26951">
                  <c:v>43679.239577719905</c:v>
                </c:pt>
                <c:pt idx="26952">
                  <c:v>43679.249994386577</c:v>
                </c:pt>
                <c:pt idx="26953">
                  <c:v>43679.260411053241</c:v>
                </c:pt>
                <c:pt idx="26954">
                  <c:v>43679.270827719905</c:v>
                </c:pt>
                <c:pt idx="26955">
                  <c:v>43679.281244386577</c:v>
                </c:pt>
                <c:pt idx="26956">
                  <c:v>43679.291661053241</c:v>
                </c:pt>
                <c:pt idx="26957">
                  <c:v>43679.302077719905</c:v>
                </c:pt>
                <c:pt idx="26958">
                  <c:v>43679.312494386577</c:v>
                </c:pt>
                <c:pt idx="26959">
                  <c:v>43679.322911053241</c:v>
                </c:pt>
                <c:pt idx="26960">
                  <c:v>43679.333327719905</c:v>
                </c:pt>
                <c:pt idx="26961">
                  <c:v>43679.343744386577</c:v>
                </c:pt>
                <c:pt idx="26962">
                  <c:v>43679.354161053241</c:v>
                </c:pt>
                <c:pt idx="26963">
                  <c:v>43679.364577719905</c:v>
                </c:pt>
                <c:pt idx="26964">
                  <c:v>43679.374994386577</c:v>
                </c:pt>
                <c:pt idx="26965">
                  <c:v>43679.385411053241</c:v>
                </c:pt>
                <c:pt idx="26966">
                  <c:v>43679.395827719905</c:v>
                </c:pt>
                <c:pt idx="26967">
                  <c:v>43679.406244386577</c:v>
                </c:pt>
                <c:pt idx="26968">
                  <c:v>43679.416661053241</c:v>
                </c:pt>
                <c:pt idx="26969">
                  <c:v>43679.427077719905</c:v>
                </c:pt>
                <c:pt idx="26970">
                  <c:v>43679.437494386577</c:v>
                </c:pt>
                <c:pt idx="26971">
                  <c:v>43679.447911053241</c:v>
                </c:pt>
                <c:pt idx="26972">
                  <c:v>43679.458327719905</c:v>
                </c:pt>
                <c:pt idx="26973">
                  <c:v>43679.468744386577</c:v>
                </c:pt>
                <c:pt idx="26974">
                  <c:v>43679.479161053241</c:v>
                </c:pt>
                <c:pt idx="26975">
                  <c:v>43679.489577719905</c:v>
                </c:pt>
                <c:pt idx="26976">
                  <c:v>43679.499994386577</c:v>
                </c:pt>
                <c:pt idx="26977">
                  <c:v>43679.510411053241</c:v>
                </c:pt>
                <c:pt idx="26978">
                  <c:v>43679.520827719905</c:v>
                </c:pt>
                <c:pt idx="26979">
                  <c:v>43679.531244386577</c:v>
                </c:pt>
                <c:pt idx="26980">
                  <c:v>43679.541661053241</c:v>
                </c:pt>
                <c:pt idx="26981">
                  <c:v>43679.552077719905</c:v>
                </c:pt>
                <c:pt idx="26982">
                  <c:v>43679.562494386577</c:v>
                </c:pt>
                <c:pt idx="26983">
                  <c:v>43679.572911053241</c:v>
                </c:pt>
                <c:pt idx="26984">
                  <c:v>43679.583327719905</c:v>
                </c:pt>
                <c:pt idx="26985">
                  <c:v>43679.593744386577</c:v>
                </c:pt>
                <c:pt idx="26986">
                  <c:v>43679.604161053241</c:v>
                </c:pt>
                <c:pt idx="26987">
                  <c:v>43679.614577719905</c:v>
                </c:pt>
                <c:pt idx="26988">
                  <c:v>43679.624994386577</c:v>
                </c:pt>
                <c:pt idx="26989">
                  <c:v>43679.635411053241</c:v>
                </c:pt>
                <c:pt idx="26990">
                  <c:v>43679.645827719905</c:v>
                </c:pt>
                <c:pt idx="26991">
                  <c:v>43679.656244386577</c:v>
                </c:pt>
                <c:pt idx="26992">
                  <c:v>43679.666661053241</c:v>
                </c:pt>
                <c:pt idx="26993">
                  <c:v>43679.677077719905</c:v>
                </c:pt>
                <c:pt idx="26994">
                  <c:v>43679.687494386577</c:v>
                </c:pt>
                <c:pt idx="26995">
                  <c:v>43679.697911053241</c:v>
                </c:pt>
                <c:pt idx="26996">
                  <c:v>43679.708327719905</c:v>
                </c:pt>
                <c:pt idx="26997">
                  <c:v>43679.718744386577</c:v>
                </c:pt>
                <c:pt idx="26998">
                  <c:v>43679.729161053241</c:v>
                </c:pt>
                <c:pt idx="26999">
                  <c:v>43679.739577719905</c:v>
                </c:pt>
                <c:pt idx="27000">
                  <c:v>43679.749994386577</c:v>
                </c:pt>
                <c:pt idx="27001">
                  <c:v>43679.760411053241</c:v>
                </c:pt>
                <c:pt idx="27002">
                  <c:v>43679.770827719905</c:v>
                </c:pt>
                <c:pt idx="27003">
                  <c:v>43679.781244386577</c:v>
                </c:pt>
                <c:pt idx="27004">
                  <c:v>43679.791661053241</c:v>
                </c:pt>
                <c:pt idx="27005">
                  <c:v>43679.802077719905</c:v>
                </c:pt>
                <c:pt idx="27006">
                  <c:v>43679.812494386577</c:v>
                </c:pt>
                <c:pt idx="27007">
                  <c:v>43679.822911053241</c:v>
                </c:pt>
                <c:pt idx="27008">
                  <c:v>43679.833327719905</c:v>
                </c:pt>
                <c:pt idx="27009">
                  <c:v>43679.843744386577</c:v>
                </c:pt>
                <c:pt idx="27010">
                  <c:v>43679.854161053241</c:v>
                </c:pt>
                <c:pt idx="27011">
                  <c:v>43679.864577719905</c:v>
                </c:pt>
                <c:pt idx="27012">
                  <c:v>43679.874994386577</c:v>
                </c:pt>
                <c:pt idx="27013">
                  <c:v>43679.885411053241</c:v>
                </c:pt>
                <c:pt idx="27014">
                  <c:v>43679.895827719905</c:v>
                </c:pt>
                <c:pt idx="27015">
                  <c:v>43679.906244386577</c:v>
                </c:pt>
                <c:pt idx="27016">
                  <c:v>43679.916661053241</c:v>
                </c:pt>
                <c:pt idx="27017">
                  <c:v>43679.927077719905</c:v>
                </c:pt>
                <c:pt idx="27018">
                  <c:v>43679.937494386577</c:v>
                </c:pt>
                <c:pt idx="27019">
                  <c:v>43679.947911053241</c:v>
                </c:pt>
                <c:pt idx="27020">
                  <c:v>43679.958327719905</c:v>
                </c:pt>
                <c:pt idx="27021">
                  <c:v>43679.968744386577</c:v>
                </c:pt>
                <c:pt idx="27022">
                  <c:v>43679.979161053241</c:v>
                </c:pt>
                <c:pt idx="27023">
                  <c:v>43679.989577719905</c:v>
                </c:pt>
                <c:pt idx="27024">
                  <c:v>43679.999994386577</c:v>
                </c:pt>
                <c:pt idx="27025">
                  <c:v>43680.010411053241</c:v>
                </c:pt>
                <c:pt idx="27026">
                  <c:v>43680.020827719905</c:v>
                </c:pt>
                <c:pt idx="27027">
                  <c:v>43680.031244386577</c:v>
                </c:pt>
                <c:pt idx="27028">
                  <c:v>43680.041661053241</c:v>
                </c:pt>
                <c:pt idx="27029">
                  <c:v>43680.052077719905</c:v>
                </c:pt>
                <c:pt idx="27030">
                  <c:v>43680.062494386577</c:v>
                </c:pt>
                <c:pt idx="27031">
                  <c:v>43680.072911053241</c:v>
                </c:pt>
                <c:pt idx="27032">
                  <c:v>43680.083327719905</c:v>
                </c:pt>
                <c:pt idx="27033">
                  <c:v>43680.093744386577</c:v>
                </c:pt>
                <c:pt idx="27034">
                  <c:v>43680.104161053241</c:v>
                </c:pt>
                <c:pt idx="27035">
                  <c:v>43680.114577719905</c:v>
                </c:pt>
                <c:pt idx="27036">
                  <c:v>43680.124994386577</c:v>
                </c:pt>
                <c:pt idx="27037">
                  <c:v>43680.135411053241</c:v>
                </c:pt>
                <c:pt idx="27038">
                  <c:v>43680.145827719905</c:v>
                </c:pt>
                <c:pt idx="27039">
                  <c:v>43680.156244386577</c:v>
                </c:pt>
                <c:pt idx="27040">
                  <c:v>43680.166661053241</c:v>
                </c:pt>
                <c:pt idx="27041">
                  <c:v>43680.177077719905</c:v>
                </c:pt>
                <c:pt idx="27042">
                  <c:v>43680.187494386577</c:v>
                </c:pt>
                <c:pt idx="27043">
                  <c:v>43680.197911053241</c:v>
                </c:pt>
                <c:pt idx="27044">
                  <c:v>43680.208327719905</c:v>
                </c:pt>
                <c:pt idx="27045">
                  <c:v>43680.218744386577</c:v>
                </c:pt>
                <c:pt idx="27046">
                  <c:v>43680.229161053241</c:v>
                </c:pt>
                <c:pt idx="27047">
                  <c:v>43680.239577719905</c:v>
                </c:pt>
                <c:pt idx="27048">
                  <c:v>43680.249994386577</c:v>
                </c:pt>
                <c:pt idx="27049">
                  <c:v>43680.260411053241</c:v>
                </c:pt>
                <c:pt idx="27050">
                  <c:v>43680.270827719905</c:v>
                </c:pt>
                <c:pt idx="27051">
                  <c:v>43680.281244386577</c:v>
                </c:pt>
                <c:pt idx="27052">
                  <c:v>43680.291661053241</c:v>
                </c:pt>
                <c:pt idx="27053">
                  <c:v>43680.302077719905</c:v>
                </c:pt>
                <c:pt idx="27054">
                  <c:v>43680.312494386577</c:v>
                </c:pt>
                <c:pt idx="27055">
                  <c:v>43680.322911053241</c:v>
                </c:pt>
                <c:pt idx="27056">
                  <c:v>43680.333327719905</c:v>
                </c:pt>
                <c:pt idx="27057">
                  <c:v>43680.343744386577</c:v>
                </c:pt>
                <c:pt idx="27058">
                  <c:v>43680.354161053241</c:v>
                </c:pt>
                <c:pt idx="27059">
                  <c:v>43680.364577719905</c:v>
                </c:pt>
                <c:pt idx="27060">
                  <c:v>43680.374994386577</c:v>
                </c:pt>
                <c:pt idx="27061">
                  <c:v>43680.385411053241</c:v>
                </c:pt>
                <c:pt idx="27062">
                  <c:v>43680.395827719905</c:v>
                </c:pt>
                <c:pt idx="27063">
                  <c:v>43680.406244386577</c:v>
                </c:pt>
                <c:pt idx="27064">
                  <c:v>43680.416661053241</c:v>
                </c:pt>
                <c:pt idx="27065">
                  <c:v>43680.427077719905</c:v>
                </c:pt>
                <c:pt idx="27066">
                  <c:v>43680.437494386577</c:v>
                </c:pt>
                <c:pt idx="27067">
                  <c:v>43680.447911053241</c:v>
                </c:pt>
                <c:pt idx="27068">
                  <c:v>43680.458327719905</c:v>
                </c:pt>
                <c:pt idx="27069">
                  <c:v>43680.468744386577</c:v>
                </c:pt>
                <c:pt idx="27070">
                  <c:v>43680.479161053241</c:v>
                </c:pt>
                <c:pt idx="27071">
                  <c:v>43680.489577719905</c:v>
                </c:pt>
                <c:pt idx="27072">
                  <c:v>43680.499994386577</c:v>
                </c:pt>
                <c:pt idx="27073">
                  <c:v>43680.510411053241</c:v>
                </c:pt>
                <c:pt idx="27074">
                  <c:v>43680.520827719905</c:v>
                </c:pt>
                <c:pt idx="27075">
                  <c:v>43680.531244386577</c:v>
                </c:pt>
                <c:pt idx="27076">
                  <c:v>43680.541661053241</c:v>
                </c:pt>
                <c:pt idx="27077">
                  <c:v>43680.552077719905</c:v>
                </c:pt>
                <c:pt idx="27078">
                  <c:v>43680.562494386577</c:v>
                </c:pt>
                <c:pt idx="27079">
                  <c:v>43680.572911053241</c:v>
                </c:pt>
                <c:pt idx="27080">
                  <c:v>43680.583327719905</c:v>
                </c:pt>
                <c:pt idx="27081">
                  <c:v>43680.593744386577</c:v>
                </c:pt>
                <c:pt idx="27082">
                  <c:v>43680.604161053241</c:v>
                </c:pt>
                <c:pt idx="27083">
                  <c:v>43680.614577719905</c:v>
                </c:pt>
                <c:pt idx="27084">
                  <c:v>43680.624994386577</c:v>
                </c:pt>
                <c:pt idx="27085">
                  <c:v>43680.635411053241</c:v>
                </c:pt>
                <c:pt idx="27086">
                  <c:v>43680.645827719905</c:v>
                </c:pt>
                <c:pt idx="27087">
                  <c:v>43680.656244386577</c:v>
                </c:pt>
                <c:pt idx="27088">
                  <c:v>43680.666661053241</c:v>
                </c:pt>
                <c:pt idx="27089">
                  <c:v>43680.677077719905</c:v>
                </c:pt>
                <c:pt idx="27090">
                  <c:v>43680.687494386577</c:v>
                </c:pt>
                <c:pt idx="27091">
                  <c:v>43680.697911053241</c:v>
                </c:pt>
                <c:pt idx="27092">
                  <c:v>43680.708327719905</c:v>
                </c:pt>
                <c:pt idx="27093">
                  <c:v>43680.718744386577</c:v>
                </c:pt>
                <c:pt idx="27094">
                  <c:v>43680.729161053241</c:v>
                </c:pt>
                <c:pt idx="27095">
                  <c:v>43680.739577719905</c:v>
                </c:pt>
                <c:pt idx="27096">
                  <c:v>43680.749994386577</c:v>
                </c:pt>
                <c:pt idx="27097">
                  <c:v>43680.760411053241</c:v>
                </c:pt>
                <c:pt idx="27098">
                  <c:v>43680.770827719905</c:v>
                </c:pt>
                <c:pt idx="27099">
                  <c:v>43680.781244386577</c:v>
                </c:pt>
                <c:pt idx="27100">
                  <c:v>43680.791661053241</c:v>
                </c:pt>
                <c:pt idx="27101">
                  <c:v>43680.802077719905</c:v>
                </c:pt>
                <c:pt idx="27102">
                  <c:v>43680.812494386577</c:v>
                </c:pt>
                <c:pt idx="27103">
                  <c:v>43680.822911053241</c:v>
                </c:pt>
                <c:pt idx="27104">
                  <c:v>43680.833327719905</c:v>
                </c:pt>
                <c:pt idx="27105">
                  <c:v>43680.843744386577</c:v>
                </c:pt>
                <c:pt idx="27106">
                  <c:v>43680.854161053241</c:v>
                </c:pt>
                <c:pt idx="27107">
                  <c:v>43680.864577719905</c:v>
                </c:pt>
                <c:pt idx="27108">
                  <c:v>43680.874994386577</c:v>
                </c:pt>
                <c:pt idx="27109">
                  <c:v>43680.885411053241</c:v>
                </c:pt>
                <c:pt idx="27110">
                  <c:v>43680.895827719905</c:v>
                </c:pt>
                <c:pt idx="27111">
                  <c:v>43680.906244386577</c:v>
                </c:pt>
                <c:pt idx="27112">
                  <c:v>43680.916661053241</c:v>
                </c:pt>
                <c:pt idx="27113">
                  <c:v>43680.927077719905</c:v>
                </c:pt>
                <c:pt idx="27114">
                  <c:v>43680.937494386577</c:v>
                </c:pt>
                <c:pt idx="27115">
                  <c:v>43680.947911053241</c:v>
                </c:pt>
                <c:pt idx="27116">
                  <c:v>43680.958327719905</c:v>
                </c:pt>
                <c:pt idx="27117">
                  <c:v>43680.968744386577</c:v>
                </c:pt>
                <c:pt idx="27118">
                  <c:v>43680.979161053241</c:v>
                </c:pt>
                <c:pt idx="27119">
                  <c:v>43680.989577719905</c:v>
                </c:pt>
                <c:pt idx="27120">
                  <c:v>43680.999994386577</c:v>
                </c:pt>
                <c:pt idx="27121">
                  <c:v>43681.010411053241</c:v>
                </c:pt>
                <c:pt idx="27122">
                  <c:v>43681.020827719905</c:v>
                </c:pt>
                <c:pt idx="27123">
                  <c:v>43681.031244386577</c:v>
                </c:pt>
                <c:pt idx="27124">
                  <c:v>43681.041661053241</c:v>
                </c:pt>
                <c:pt idx="27125">
                  <c:v>43681.052077719905</c:v>
                </c:pt>
                <c:pt idx="27126">
                  <c:v>43681.062494386577</c:v>
                </c:pt>
                <c:pt idx="27127">
                  <c:v>43681.072911053241</c:v>
                </c:pt>
                <c:pt idx="27128">
                  <c:v>43681.083327719905</c:v>
                </c:pt>
                <c:pt idx="27129">
                  <c:v>43681.093744386577</c:v>
                </c:pt>
                <c:pt idx="27130">
                  <c:v>43681.104161053241</c:v>
                </c:pt>
                <c:pt idx="27131">
                  <c:v>43681.114577719905</c:v>
                </c:pt>
                <c:pt idx="27132">
                  <c:v>43681.124994386577</c:v>
                </c:pt>
                <c:pt idx="27133">
                  <c:v>43681.135411053241</c:v>
                </c:pt>
                <c:pt idx="27134">
                  <c:v>43681.145827719905</c:v>
                </c:pt>
                <c:pt idx="27135">
                  <c:v>43681.156244386577</c:v>
                </c:pt>
                <c:pt idx="27136">
                  <c:v>43681.166661053241</c:v>
                </c:pt>
                <c:pt idx="27137">
                  <c:v>43681.177077719905</c:v>
                </c:pt>
                <c:pt idx="27138">
                  <c:v>43681.187494386577</c:v>
                </c:pt>
                <c:pt idx="27139">
                  <c:v>43681.197911053241</c:v>
                </c:pt>
                <c:pt idx="27140">
                  <c:v>43681.208327719905</c:v>
                </c:pt>
                <c:pt idx="27141">
                  <c:v>43681.218744386577</c:v>
                </c:pt>
                <c:pt idx="27142">
                  <c:v>43681.229161053241</c:v>
                </c:pt>
                <c:pt idx="27143">
                  <c:v>43681.239577719905</c:v>
                </c:pt>
                <c:pt idx="27144">
                  <c:v>43681.249994386577</c:v>
                </c:pt>
                <c:pt idx="27145">
                  <c:v>43681.260411053241</c:v>
                </c:pt>
                <c:pt idx="27146">
                  <c:v>43681.270827719905</c:v>
                </c:pt>
                <c:pt idx="27147">
                  <c:v>43681.281244386577</c:v>
                </c:pt>
                <c:pt idx="27148">
                  <c:v>43681.291661053241</c:v>
                </c:pt>
                <c:pt idx="27149">
                  <c:v>43681.302077719905</c:v>
                </c:pt>
                <c:pt idx="27150">
                  <c:v>43681.312494386577</c:v>
                </c:pt>
                <c:pt idx="27151">
                  <c:v>43681.322911053241</c:v>
                </c:pt>
                <c:pt idx="27152">
                  <c:v>43681.333327719905</c:v>
                </c:pt>
                <c:pt idx="27153">
                  <c:v>43681.343744386577</c:v>
                </c:pt>
                <c:pt idx="27154">
                  <c:v>43681.354161053241</c:v>
                </c:pt>
                <c:pt idx="27155">
                  <c:v>43681.364577719905</c:v>
                </c:pt>
                <c:pt idx="27156">
                  <c:v>43681.374994386577</c:v>
                </c:pt>
                <c:pt idx="27157">
                  <c:v>43681.385411053241</c:v>
                </c:pt>
                <c:pt idx="27158">
                  <c:v>43681.395827719905</c:v>
                </c:pt>
                <c:pt idx="27159">
                  <c:v>43681.406244386577</c:v>
                </c:pt>
                <c:pt idx="27160">
                  <c:v>43681.416661053241</c:v>
                </c:pt>
                <c:pt idx="27161">
                  <c:v>43681.427077719905</c:v>
                </c:pt>
                <c:pt idx="27162">
                  <c:v>43681.437494386577</c:v>
                </c:pt>
                <c:pt idx="27163">
                  <c:v>43681.447911053241</c:v>
                </c:pt>
                <c:pt idx="27164">
                  <c:v>43681.458327719905</c:v>
                </c:pt>
                <c:pt idx="27165">
                  <c:v>43681.468744386577</c:v>
                </c:pt>
                <c:pt idx="27166">
                  <c:v>43681.479161053241</c:v>
                </c:pt>
                <c:pt idx="27167">
                  <c:v>43681.489577719905</c:v>
                </c:pt>
                <c:pt idx="27168">
                  <c:v>43681.499994386577</c:v>
                </c:pt>
                <c:pt idx="27169">
                  <c:v>43681.510411053241</c:v>
                </c:pt>
                <c:pt idx="27170">
                  <c:v>43681.520827719905</c:v>
                </c:pt>
                <c:pt idx="27171">
                  <c:v>43681.531244386577</c:v>
                </c:pt>
                <c:pt idx="27172">
                  <c:v>43681.541661053241</c:v>
                </c:pt>
                <c:pt idx="27173">
                  <c:v>43681.552077719905</c:v>
                </c:pt>
                <c:pt idx="27174">
                  <c:v>43681.562494386577</c:v>
                </c:pt>
                <c:pt idx="27175">
                  <c:v>43681.572911053241</c:v>
                </c:pt>
                <c:pt idx="27176">
                  <c:v>43681.583327719905</c:v>
                </c:pt>
                <c:pt idx="27177">
                  <c:v>43681.593744386577</c:v>
                </c:pt>
                <c:pt idx="27178">
                  <c:v>43681.604161053241</c:v>
                </c:pt>
                <c:pt idx="27179">
                  <c:v>43681.614577719905</c:v>
                </c:pt>
                <c:pt idx="27180">
                  <c:v>43681.624994386577</c:v>
                </c:pt>
                <c:pt idx="27181">
                  <c:v>43681.635411053241</c:v>
                </c:pt>
                <c:pt idx="27182">
                  <c:v>43681.645827719905</c:v>
                </c:pt>
                <c:pt idx="27183">
                  <c:v>43681.656244386577</c:v>
                </c:pt>
                <c:pt idx="27184">
                  <c:v>43681.666661053241</c:v>
                </c:pt>
                <c:pt idx="27185">
                  <c:v>43681.677077719905</c:v>
                </c:pt>
                <c:pt idx="27186">
                  <c:v>43681.687494386577</c:v>
                </c:pt>
                <c:pt idx="27187">
                  <c:v>43681.697911053241</c:v>
                </c:pt>
                <c:pt idx="27188">
                  <c:v>43681.708327719905</c:v>
                </c:pt>
                <c:pt idx="27189">
                  <c:v>43681.718744386577</c:v>
                </c:pt>
                <c:pt idx="27190">
                  <c:v>43681.729161053241</c:v>
                </c:pt>
                <c:pt idx="27191">
                  <c:v>43681.739577719905</c:v>
                </c:pt>
                <c:pt idx="27192">
                  <c:v>43681.749994386577</c:v>
                </c:pt>
                <c:pt idx="27193">
                  <c:v>43681.760411053241</c:v>
                </c:pt>
                <c:pt idx="27194">
                  <c:v>43681.770827719905</c:v>
                </c:pt>
                <c:pt idx="27195">
                  <c:v>43681.781244386577</c:v>
                </c:pt>
                <c:pt idx="27196">
                  <c:v>43681.791661053241</c:v>
                </c:pt>
                <c:pt idx="27197">
                  <c:v>43681.802077719905</c:v>
                </c:pt>
                <c:pt idx="27198">
                  <c:v>43681.812494386577</c:v>
                </c:pt>
                <c:pt idx="27199">
                  <c:v>43681.822911053241</c:v>
                </c:pt>
                <c:pt idx="27200">
                  <c:v>43681.833327719905</c:v>
                </c:pt>
                <c:pt idx="27201">
                  <c:v>43681.843744386577</c:v>
                </c:pt>
                <c:pt idx="27202">
                  <c:v>43681.854161053241</c:v>
                </c:pt>
                <c:pt idx="27203">
                  <c:v>43681.864577719905</c:v>
                </c:pt>
                <c:pt idx="27204">
                  <c:v>43681.874994386577</c:v>
                </c:pt>
                <c:pt idx="27205">
                  <c:v>43681.885411053241</c:v>
                </c:pt>
                <c:pt idx="27206">
                  <c:v>43681.895827719905</c:v>
                </c:pt>
                <c:pt idx="27207">
                  <c:v>43681.906244386577</c:v>
                </c:pt>
                <c:pt idx="27208">
                  <c:v>43681.916661053241</c:v>
                </c:pt>
                <c:pt idx="27209">
                  <c:v>43681.927077719905</c:v>
                </c:pt>
                <c:pt idx="27210">
                  <c:v>43681.937494386577</c:v>
                </c:pt>
                <c:pt idx="27211">
                  <c:v>43681.947911053241</c:v>
                </c:pt>
                <c:pt idx="27212">
                  <c:v>43681.958327719905</c:v>
                </c:pt>
                <c:pt idx="27213">
                  <c:v>43681.968744386577</c:v>
                </c:pt>
                <c:pt idx="27214">
                  <c:v>43681.979161053241</c:v>
                </c:pt>
                <c:pt idx="27215">
                  <c:v>43681.989577719905</c:v>
                </c:pt>
                <c:pt idx="27216">
                  <c:v>43681.999994386577</c:v>
                </c:pt>
                <c:pt idx="27217">
                  <c:v>43682.010411053241</c:v>
                </c:pt>
                <c:pt idx="27218">
                  <c:v>43682.020827719905</c:v>
                </c:pt>
                <c:pt idx="27219">
                  <c:v>43682.031244386577</c:v>
                </c:pt>
                <c:pt idx="27220">
                  <c:v>43682.041661053241</c:v>
                </c:pt>
                <c:pt idx="27221">
                  <c:v>43682.052077719905</c:v>
                </c:pt>
                <c:pt idx="27222">
                  <c:v>43682.062494386577</c:v>
                </c:pt>
                <c:pt idx="27223">
                  <c:v>43682.072911053241</c:v>
                </c:pt>
                <c:pt idx="27224">
                  <c:v>43682.083327719905</c:v>
                </c:pt>
                <c:pt idx="27225">
                  <c:v>43682.093744386577</c:v>
                </c:pt>
                <c:pt idx="27226">
                  <c:v>43682.104161053241</c:v>
                </c:pt>
                <c:pt idx="27227">
                  <c:v>43682.114577719905</c:v>
                </c:pt>
                <c:pt idx="27228">
                  <c:v>43682.124994386577</c:v>
                </c:pt>
                <c:pt idx="27229">
                  <c:v>43682.135411053241</c:v>
                </c:pt>
                <c:pt idx="27230">
                  <c:v>43682.145827719905</c:v>
                </c:pt>
                <c:pt idx="27231">
                  <c:v>43682.156244386577</c:v>
                </c:pt>
                <c:pt idx="27232">
                  <c:v>43682.166661053241</c:v>
                </c:pt>
                <c:pt idx="27233">
                  <c:v>43682.177077719905</c:v>
                </c:pt>
                <c:pt idx="27234">
                  <c:v>43682.187494386577</c:v>
                </c:pt>
                <c:pt idx="27235">
                  <c:v>43682.197911053241</c:v>
                </c:pt>
                <c:pt idx="27236">
                  <c:v>43682.208327719905</c:v>
                </c:pt>
                <c:pt idx="27237">
                  <c:v>43682.218744386577</c:v>
                </c:pt>
                <c:pt idx="27238">
                  <c:v>43682.229161053241</c:v>
                </c:pt>
                <c:pt idx="27239">
                  <c:v>43682.239577719905</c:v>
                </c:pt>
                <c:pt idx="27240">
                  <c:v>43682.249994386577</c:v>
                </c:pt>
                <c:pt idx="27241">
                  <c:v>43682.260411053241</c:v>
                </c:pt>
                <c:pt idx="27242">
                  <c:v>43682.270827719905</c:v>
                </c:pt>
                <c:pt idx="27243">
                  <c:v>43682.281244386577</c:v>
                </c:pt>
                <c:pt idx="27244">
                  <c:v>43682.291661053241</c:v>
                </c:pt>
                <c:pt idx="27245">
                  <c:v>43682.302077719905</c:v>
                </c:pt>
                <c:pt idx="27246">
                  <c:v>43682.312494386577</c:v>
                </c:pt>
                <c:pt idx="27247">
                  <c:v>43682.322911053241</c:v>
                </c:pt>
                <c:pt idx="27248">
                  <c:v>43682.333327719905</c:v>
                </c:pt>
                <c:pt idx="27249">
                  <c:v>43682.343744386577</c:v>
                </c:pt>
                <c:pt idx="27250">
                  <c:v>43682.354161053241</c:v>
                </c:pt>
                <c:pt idx="27251">
                  <c:v>43682.364577719905</c:v>
                </c:pt>
                <c:pt idx="27252">
                  <c:v>43682.374994386577</c:v>
                </c:pt>
                <c:pt idx="27253">
                  <c:v>43682.385411053241</c:v>
                </c:pt>
                <c:pt idx="27254">
                  <c:v>43682.395827719905</c:v>
                </c:pt>
                <c:pt idx="27255">
                  <c:v>43682.406244386577</c:v>
                </c:pt>
                <c:pt idx="27256">
                  <c:v>43682.416661053241</c:v>
                </c:pt>
                <c:pt idx="27257">
                  <c:v>43682.427077719905</c:v>
                </c:pt>
                <c:pt idx="27258">
                  <c:v>43682.437494386577</c:v>
                </c:pt>
                <c:pt idx="27259">
                  <c:v>43682.447911053241</c:v>
                </c:pt>
                <c:pt idx="27260">
                  <c:v>43682.458327719905</c:v>
                </c:pt>
                <c:pt idx="27261">
                  <c:v>43682.468744386577</c:v>
                </c:pt>
                <c:pt idx="27262">
                  <c:v>43682.479161053241</c:v>
                </c:pt>
                <c:pt idx="27263">
                  <c:v>43682.489577719905</c:v>
                </c:pt>
                <c:pt idx="27264">
                  <c:v>43682.499994386577</c:v>
                </c:pt>
                <c:pt idx="27265">
                  <c:v>43682.510411053241</c:v>
                </c:pt>
                <c:pt idx="27266">
                  <c:v>43682.520827719905</c:v>
                </c:pt>
                <c:pt idx="27267">
                  <c:v>43682.531244386577</c:v>
                </c:pt>
                <c:pt idx="27268">
                  <c:v>43682.541661053241</c:v>
                </c:pt>
                <c:pt idx="27269">
                  <c:v>43682.552077719905</c:v>
                </c:pt>
                <c:pt idx="27270">
                  <c:v>43682.562494386577</c:v>
                </c:pt>
                <c:pt idx="27271">
                  <c:v>43682.572911053241</c:v>
                </c:pt>
                <c:pt idx="27272">
                  <c:v>43682.583327719905</c:v>
                </c:pt>
                <c:pt idx="27273">
                  <c:v>43682.593744386577</c:v>
                </c:pt>
                <c:pt idx="27274">
                  <c:v>43682.604161053241</c:v>
                </c:pt>
                <c:pt idx="27275">
                  <c:v>43682.614577719905</c:v>
                </c:pt>
                <c:pt idx="27276">
                  <c:v>43682.624994386577</c:v>
                </c:pt>
                <c:pt idx="27277">
                  <c:v>43682.635411053241</c:v>
                </c:pt>
                <c:pt idx="27278">
                  <c:v>43682.645827719905</c:v>
                </c:pt>
                <c:pt idx="27279">
                  <c:v>43682.656244386577</c:v>
                </c:pt>
                <c:pt idx="27280">
                  <c:v>43682.666661053241</c:v>
                </c:pt>
                <c:pt idx="27281">
                  <c:v>43682.677077719905</c:v>
                </c:pt>
                <c:pt idx="27282">
                  <c:v>43682.687494386577</c:v>
                </c:pt>
                <c:pt idx="27283">
                  <c:v>43682.697911053241</c:v>
                </c:pt>
                <c:pt idx="27284">
                  <c:v>43682.708327719905</c:v>
                </c:pt>
                <c:pt idx="27285">
                  <c:v>43682.718744386577</c:v>
                </c:pt>
                <c:pt idx="27286">
                  <c:v>43682.729161053241</c:v>
                </c:pt>
                <c:pt idx="27287">
                  <c:v>43682.739577719905</c:v>
                </c:pt>
                <c:pt idx="27288">
                  <c:v>43682.749994386577</c:v>
                </c:pt>
                <c:pt idx="27289">
                  <c:v>43682.760411053241</c:v>
                </c:pt>
                <c:pt idx="27290">
                  <c:v>43682.770827719905</c:v>
                </c:pt>
                <c:pt idx="27291">
                  <c:v>43682.781244386577</c:v>
                </c:pt>
                <c:pt idx="27292">
                  <c:v>43682.791661053241</c:v>
                </c:pt>
                <c:pt idx="27293">
                  <c:v>43682.802077719905</c:v>
                </c:pt>
                <c:pt idx="27294">
                  <c:v>43682.812494386577</c:v>
                </c:pt>
                <c:pt idx="27295">
                  <c:v>43682.822911053241</c:v>
                </c:pt>
                <c:pt idx="27296">
                  <c:v>43682.833327719905</c:v>
                </c:pt>
                <c:pt idx="27297">
                  <c:v>43682.843744386577</c:v>
                </c:pt>
                <c:pt idx="27298">
                  <c:v>43682.854161053241</c:v>
                </c:pt>
                <c:pt idx="27299">
                  <c:v>43682.864577719905</c:v>
                </c:pt>
                <c:pt idx="27300">
                  <c:v>43682.874994386577</c:v>
                </c:pt>
                <c:pt idx="27301">
                  <c:v>43682.885411053241</c:v>
                </c:pt>
                <c:pt idx="27302">
                  <c:v>43682.895827719905</c:v>
                </c:pt>
                <c:pt idx="27303">
                  <c:v>43682.906244386577</c:v>
                </c:pt>
                <c:pt idx="27304">
                  <c:v>43682.916661053241</c:v>
                </c:pt>
                <c:pt idx="27305">
                  <c:v>43682.927077719905</c:v>
                </c:pt>
                <c:pt idx="27306">
                  <c:v>43682.937494386577</c:v>
                </c:pt>
                <c:pt idx="27307">
                  <c:v>43682.947911053241</c:v>
                </c:pt>
                <c:pt idx="27308">
                  <c:v>43682.958327719905</c:v>
                </c:pt>
                <c:pt idx="27309">
                  <c:v>43682.968744386577</c:v>
                </c:pt>
                <c:pt idx="27310">
                  <c:v>43682.979161053241</c:v>
                </c:pt>
                <c:pt idx="27311">
                  <c:v>43682.989577719905</c:v>
                </c:pt>
                <c:pt idx="27312">
                  <c:v>43682.999994386577</c:v>
                </c:pt>
                <c:pt idx="27313">
                  <c:v>43683.010411053241</c:v>
                </c:pt>
                <c:pt idx="27314">
                  <c:v>43683.020827719905</c:v>
                </c:pt>
                <c:pt idx="27315">
                  <c:v>43683.031244386577</c:v>
                </c:pt>
                <c:pt idx="27316">
                  <c:v>43683.041661053241</c:v>
                </c:pt>
                <c:pt idx="27317">
                  <c:v>43683.052077719905</c:v>
                </c:pt>
                <c:pt idx="27318">
                  <c:v>43683.062494386577</c:v>
                </c:pt>
                <c:pt idx="27319">
                  <c:v>43683.072911053241</c:v>
                </c:pt>
                <c:pt idx="27320">
                  <c:v>43683.083327719905</c:v>
                </c:pt>
                <c:pt idx="27321">
                  <c:v>43683.093744386577</c:v>
                </c:pt>
                <c:pt idx="27322">
                  <c:v>43683.104161053241</c:v>
                </c:pt>
                <c:pt idx="27323">
                  <c:v>43683.114577719905</c:v>
                </c:pt>
                <c:pt idx="27324">
                  <c:v>43683.124994386577</c:v>
                </c:pt>
                <c:pt idx="27325">
                  <c:v>43683.135411053241</c:v>
                </c:pt>
                <c:pt idx="27326">
                  <c:v>43683.145827719905</c:v>
                </c:pt>
                <c:pt idx="27327">
                  <c:v>43683.156244386577</c:v>
                </c:pt>
                <c:pt idx="27328">
                  <c:v>43683.166661053241</c:v>
                </c:pt>
                <c:pt idx="27329">
                  <c:v>43683.177077719905</c:v>
                </c:pt>
                <c:pt idx="27330">
                  <c:v>43683.187494386577</c:v>
                </c:pt>
                <c:pt idx="27331">
                  <c:v>43683.197911053241</c:v>
                </c:pt>
                <c:pt idx="27332">
                  <c:v>43683.208327719905</c:v>
                </c:pt>
                <c:pt idx="27333">
                  <c:v>43683.218744386577</c:v>
                </c:pt>
                <c:pt idx="27334">
                  <c:v>43683.229161053241</c:v>
                </c:pt>
                <c:pt idx="27335">
                  <c:v>43683.239577719905</c:v>
                </c:pt>
                <c:pt idx="27336">
                  <c:v>43683.249994386577</c:v>
                </c:pt>
                <c:pt idx="27337">
                  <c:v>43683.260411053241</c:v>
                </c:pt>
                <c:pt idx="27338">
                  <c:v>43683.270827719905</c:v>
                </c:pt>
                <c:pt idx="27339">
                  <c:v>43683.281244386577</c:v>
                </c:pt>
                <c:pt idx="27340">
                  <c:v>43683.291661053241</c:v>
                </c:pt>
                <c:pt idx="27341">
                  <c:v>43683.302077719905</c:v>
                </c:pt>
                <c:pt idx="27342">
                  <c:v>43683.312494386577</c:v>
                </c:pt>
                <c:pt idx="27343">
                  <c:v>43683.322911053241</c:v>
                </c:pt>
                <c:pt idx="27344">
                  <c:v>43683.333327719905</c:v>
                </c:pt>
                <c:pt idx="27345">
                  <c:v>43683.343744386577</c:v>
                </c:pt>
                <c:pt idx="27346">
                  <c:v>43683.354161053241</c:v>
                </c:pt>
                <c:pt idx="27347">
                  <c:v>43683.364577719905</c:v>
                </c:pt>
                <c:pt idx="27348">
                  <c:v>43683.374994386577</c:v>
                </c:pt>
                <c:pt idx="27349">
                  <c:v>43683.385411053241</c:v>
                </c:pt>
                <c:pt idx="27350">
                  <c:v>43683.395827719905</c:v>
                </c:pt>
                <c:pt idx="27351">
                  <c:v>43683.406244386577</c:v>
                </c:pt>
                <c:pt idx="27352">
                  <c:v>43683.416661053241</c:v>
                </c:pt>
                <c:pt idx="27353">
                  <c:v>43683.427077719905</c:v>
                </c:pt>
                <c:pt idx="27354">
                  <c:v>43683.437494386577</c:v>
                </c:pt>
                <c:pt idx="27355">
                  <c:v>43683.447911053241</c:v>
                </c:pt>
                <c:pt idx="27356">
                  <c:v>43683.458327719905</c:v>
                </c:pt>
                <c:pt idx="27357">
                  <c:v>43683.468744386577</c:v>
                </c:pt>
                <c:pt idx="27358">
                  <c:v>43683.479161053241</c:v>
                </c:pt>
                <c:pt idx="27359">
                  <c:v>43683.489577719905</c:v>
                </c:pt>
                <c:pt idx="27360">
                  <c:v>43683.499994386577</c:v>
                </c:pt>
                <c:pt idx="27361">
                  <c:v>43683.510411053241</c:v>
                </c:pt>
                <c:pt idx="27362">
                  <c:v>43683.520827719905</c:v>
                </c:pt>
                <c:pt idx="27363">
                  <c:v>43683.531244386577</c:v>
                </c:pt>
                <c:pt idx="27364">
                  <c:v>43683.541661053241</c:v>
                </c:pt>
                <c:pt idx="27365">
                  <c:v>43683.552077719905</c:v>
                </c:pt>
                <c:pt idx="27366">
                  <c:v>43683.562494386577</c:v>
                </c:pt>
                <c:pt idx="27367">
                  <c:v>43683.572911053241</c:v>
                </c:pt>
                <c:pt idx="27368">
                  <c:v>43683.583327719905</c:v>
                </c:pt>
                <c:pt idx="27369">
                  <c:v>43683.593744386577</c:v>
                </c:pt>
                <c:pt idx="27370">
                  <c:v>43683.604161053241</c:v>
                </c:pt>
                <c:pt idx="27371">
                  <c:v>43683.614577719905</c:v>
                </c:pt>
                <c:pt idx="27372">
                  <c:v>43683.624994386577</c:v>
                </c:pt>
                <c:pt idx="27373">
                  <c:v>43683.635411053241</c:v>
                </c:pt>
                <c:pt idx="27374">
                  <c:v>43683.645827719905</c:v>
                </c:pt>
                <c:pt idx="27375">
                  <c:v>43683.656244386577</c:v>
                </c:pt>
                <c:pt idx="27376">
                  <c:v>43683.666661053241</c:v>
                </c:pt>
                <c:pt idx="27377">
                  <c:v>43683.677077719905</c:v>
                </c:pt>
                <c:pt idx="27378">
                  <c:v>43683.687494386577</c:v>
                </c:pt>
                <c:pt idx="27379">
                  <c:v>43683.697911053241</c:v>
                </c:pt>
                <c:pt idx="27380">
                  <c:v>43683.708327719905</c:v>
                </c:pt>
                <c:pt idx="27381">
                  <c:v>43683.718744386577</c:v>
                </c:pt>
                <c:pt idx="27382">
                  <c:v>43683.729161053241</c:v>
                </c:pt>
                <c:pt idx="27383">
                  <c:v>43683.739577719905</c:v>
                </c:pt>
                <c:pt idx="27384">
                  <c:v>43683.749994386577</c:v>
                </c:pt>
                <c:pt idx="27385">
                  <c:v>43683.760411053241</c:v>
                </c:pt>
                <c:pt idx="27386">
                  <c:v>43683.770827719905</c:v>
                </c:pt>
                <c:pt idx="27387">
                  <c:v>43683.781244386577</c:v>
                </c:pt>
                <c:pt idx="27388">
                  <c:v>43683.791661053241</c:v>
                </c:pt>
                <c:pt idx="27389">
                  <c:v>43683.802077719905</c:v>
                </c:pt>
                <c:pt idx="27390">
                  <c:v>43683.812494386577</c:v>
                </c:pt>
                <c:pt idx="27391">
                  <c:v>43683.822911053241</c:v>
                </c:pt>
                <c:pt idx="27392">
                  <c:v>43683.833327719905</c:v>
                </c:pt>
                <c:pt idx="27393">
                  <c:v>43683.843744386577</c:v>
                </c:pt>
                <c:pt idx="27394">
                  <c:v>43683.854161053241</c:v>
                </c:pt>
                <c:pt idx="27395">
                  <c:v>43683.864577719905</c:v>
                </c:pt>
                <c:pt idx="27396">
                  <c:v>43683.874994386577</c:v>
                </c:pt>
                <c:pt idx="27397">
                  <c:v>43683.885411053241</c:v>
                </c:pt>
                <c:pt idx="27398">
                  <c:v>43683.895827719905</c:v>
                </c:pt>
                <c:pt idx="27399">
                  <c:v>43683.906244386577</c:v>
                </c:pt>
                <c:pt idx="27400">
                  <c:v>43683.916661053241</c:v>
                </c:pt>
                <c:pt idx="27401">
                  <c:v>43683.927077719905</c:v>
                </c:pt>
                <c:pt idx="27402">
                  <c:v>43683.937494386577</c:v>
                </c:pt>
                <c:pt idx="27403">
                  <c:v>43683.947911053241</c:v>
                </c:pt>
                <c:pt idx="27404">
                  <c:v>43683.958327719905</c:v>
                </c:pt>
                <c:pt idx="27405">
                  <c:v>43683.968744386577</c:v>
                </c:pt>
                <c:pt idx="27406">
                  <c:v>43683.979161053241</c:v>
                </c:pt>
                <c:pt idx="27407">
                  <c:v>43683.989577719905</c:v>
                </c:pt>
                <c:pt idx="27408">
                  <c:v>43683.999994386577</c:v>
                </c:pt>
                <c:pt idx="27409">
                  <c:v>43684.010411053241</c:v>
                </c:pt>
                <c:pt idx="27410">
                  <c:v>43684.020827719905</c:v>
                </c:pt>
                <c:pt idx="27411">
                  <c:v>43684.031244386577</c:v>
                </c:pt>
                <c:pt idx="27412">
                  <c:v>43684.041661053241</c:v>
                </c:pt>
                <c:pt idx="27413">
                  <c:v>43684.052077719905</c:v>
                </c:pt>
                <c:pt idx="27414">
                  <c:v>43684.062494386577</c:v>
                </c:pt>
                <c:pt idx="27415">
                  <c:v>43684.072911053241</c:v>
                </c:pt>
                <c:pt idx="27416">
                  <c:v>43684.083327719905</c:v>
                </c:pt>
                <c:pt idx="27417">
                  <c:v>43684.093744386577</c:v>
                </c:pt>
                <c:pt idx="27418">
                  <c:v>43684.104161053241</c:v>
                </c:pt>
                <c:pt idx="27419">
                  <c:v>43684.114577719905</c:v>
                </c:pt>
                <c:pt idx="27420">
                  <c:v>43684.124994386577</c:v>
                </c:pt>
                <c:pt idx="27421">
                  <c:v>43684.135411053241</c:v>
                </c:pt>
                <c:pt idx="27422">
                  <c:v>43684.145827719905</c:v>
                </c:pt>
                <c:pt idx="27423">
                  <c:v>43684.156244386577</c:v>
                </c:pt>
                <c:pt idx="27424">
                  <c:v>43684.166661053241</c:v>
                </c:pt>
                <c:pt idx="27425">
                  <c:v>43684.177077719905</c:v>
                </c:pt>
                <c:pt idx="27426">
                  <c:v>43684.187494386577</c:v>
                </c:pt>
                <c:pt idx="27427">
                  <c:v>43684.197911053241</c:v>
                </c:pt>
                <c:pt idx="27428">
                  <c:v>43684.208327719905</c:v>
                </c:pt>
                <c:pt idx="27429">
                  <c:v>43684.218744386577</c:v>
                </c:pt>
                <c:pt idx="27430">
                  <c:v>43684.229161053241</c:v>
                </c:pt>
                <c:pt idx="27431">
                  <c:v>43684.239577719905</c:v>
                </c:pt>
                <c:pt idx="27432">
                  <c:v>43684.249994386577</c:v>
                </c:pt>
                <c:pt idx="27433">
                  <c:v>43684.260411053241</c:v>
                </c:pt>
                <c:pt idx="27434">
                  <c:v>43684.270827719905</c:v>
                </c:pt>
                <c:pt idx="27435">
                  <c:v>43684.281244386577</c:v>
                </c:pt>
                <c:pt idx="27436">
                  <c:v>43684.291661053241</c:v>
                </c:pt>
                <c:pt idx="27437">
                  <c:v>43684.302077719905</c:v>
                </c:pt>
                <c:pt idx="27438">
                  <c:v>43684.312494386577</c:v>
                </c:pt>
                <c:pt idx="27439">
                  <c:v>43684.322911053241</c:v>
                </c:pt>
                <c:pt idx="27440">
                  <c:v>43684.333327719905</c:v>
                </c:pt>
                <c:pt idx="27441">
                  <c:v>43684.343744386577</c:v>
                </c:pt>
                <c:pt idx="27442">
                  <c:v>43684.354161053241</c:v>
                </c:pt>
                <c:pt idx="27443">
                  <c:v>43684.364577719905</c:v>
                </c:pt>
                <c:pt idx="27444">
                  <c:v>43684.374994386577</c:v>
                </c:pt>
                <c:pt idx="27445">
                  <c:v>43684.385411053241</c:v>
                </c:pt>
                <c:pt idx="27446">
                  <c:v>43684.395827719905</c:v>
                </c:pt>
                <c:pt idx="27447">
                  <c:v>43684.406244386577</c:v>
                </c:pt>
                <c:pt idx="27448">
                  <c:v>43684.416661053241</c:v>
                </c:pt>
                <c:pt idx="27449">
                  <c:v>43684.427077719905</c:v>
                </c:pt>
                <c:pt idx="27450">
                  <c:v>43684.437494386577</c:v>
                </c:pt>
                <c:pt idx="27451">
                  <c:v>43684.447911053241</c:v>
                </c:pt>
                <c:pt idx="27452">
                  <c:v>43684.458327719905</c:v>
                </c:pt>
                <c:pt idx="27453">
                  <c:v>43684.468744386577</c:v>
                </c:pt>
                <c:pt idx="27454">
                  <c:v>43684.479161053241</c:v>
                </c:pt>
                <c:pt idx="27455">
                  <c:v>43684.489577719905</c:v>
                </c:pt>
                <c:pt idx="27456">
                  <c:v>43684.499994386577</c:v>
                </c:pt>
                <c:pt idx="27457">
                  <c:v>43684.510411053241</c:v>
                </c:pt>
                <c:pt idx="27458">
                  <c:v>43684.520827719905</c:v>
                </c:pt>
                <c:pt idx="27459">
                  <c:v>43684.531244386577</c:v>
                </c:pt>
                <c:pt idx="27460">
                  <c:v>43684.541661053241</c:v>
                </c:pt>
                <c:pt idx="27461">
                  <c:v>43684.552077719905</c:v>
                </c:pt>
                <c:pt idx="27462">
                  <c:v>43684.562494386577</c:v>
                </c:pt>
                <c:pt idx="27463">
                  <c:v>43684.572911053241</c:v>
                </c:pt>
                <c:pt idx="27464">
                  <c:v>43684.583327719905</c:v>
                </c:pt>
                <c:pt idx="27465">
                  <c:v>43684.593744386577</c:v>
                </c:pt>
                <c:pt idx="27466">
                  <c:v>43684.604161053241</c:v>
                </c:pt>
                <c:pt idx="27467">
                  <c:v>43684.614577719905</c:v>
                </c:pt>
                <c:pt idx="27468">
                  <c:v>43684.624994386577</c:v>
                </c:pt>
                <c:pt idx="27469">
                  <c:v>43684.635411053241</c:v>
                </c:pt>
                <c:pt idx="27470">
                  <c:v>43684.645827719905</c:v>
                </c:pt>
                <c:pt idx="27471">
                  <c:v>43684.656244386577</c:v>
                </c:pt>
                <c:pt idx="27472">
                  <c:v>43684.666661053241</c:v>
                </c:pt>
                <c:pt idx="27473">
                  <c:v>43684.677077719905</c:v>
                </c:pt>
                <c:pt idx="27474">
                  <c:v>43684.687494386577</c:v>
                </c:pt>
                <c:pt idx="27475">
                  <c:v>43684.697911053241</c:v>
                </c:pt>
                <c:pt idx="27476">
                  <c:v>43684.708327719905</c:v>
                </c:pt>
                <c:pt idx="27477">
                  <c:v>43684.718744386577</c:v>
                </c:pt>
                <c:pt idx="27478">
                  <c:v>43684.729161053241</c:v>
                </c:pt>
                <c:pt idx="27479">
                  <c:v>43684.739577719905</c:v>
                </c:pt>
                <c:pt idx="27480">
                  <c:v>43684.749994386577</c:v>
                </c:pt>
                <c:pt idx="27481">
                  <c:v>43684.760411053241</c:v>
                </c:pt>
                <c:pt idx="27482">
                  <c:v>43684.770827719905</c:v>
                </c:pt>
                <c:pt idx="27483">
                  <c:v>43684.781244386577</c:v>
                </c:pt>
                <c:pt idx="27484">
                  <c:v>43684.791661053241</c:v>
                </c:pt>
                <c:pt idx="27485">
                  <c:v>43684.802077719905</c:v>
                </c:pt>
                <c:pt idx="27486">
                  <c:v>43684.812494386577</c:v>
                </c:pt>
                <c:pt idx="27487">
                  <c:v>43684.822911053241</c:v>
                </c:pt>
                <c:pt idx="27488">
                  <c:v>43684.833327719905</c:v>
                </c:pt>
                <c:pt idx="27489">
                  <c:v>43684.843744386577</c:v>
                </c:pt>
                <c:pt idx="27490">
                  <c:v>43684.854161053241</c:v>
                </c:pt>
                <c:pt idx="27491">
                  <c:v>43684.864577719905</c:v>
                </c:pt>
                <c:pt idx="27492">
                  <c:v>43684.874994386577</c:v>
                </c:pt>
                <c:pt idx="27493">
                  <c:v>43684.885411053241</c:v>
                </c:pt>
                <c:pt idx="27494">
                  <c:v>43684.895827719905</c:v>
                </c:pt>
                <c:pt idx="27495">
                  <c:v>43684.906244386577</c:v>
                </c:pt>
                <c:pt idx="27496">
                  <c:v>43684.916661053241</c:v>
                </c:pt>
                <c:pt idx="27497">
                  <c:v>43684.927077719905</c:v>
                </c:pt>
                <c:pt idx="27498">
                  <c:v>43684.937494386577</c:v>
                </c:pt>
                <c:pt idx="27499">
                  <c:v>43684.947911053241</c:v>
                </c:pt>
                <c:pt idx="27500">
                  <c:v>43684.958327719905</c:v>
                </c:pt>
                <c:pt idx="27501">
                  <c:v>43684.968744386577</c:v>
                </c:pt>
                <c:pt idx="27502">
                  <c:v>43684.979161053241</c:v>
                </c:pt>
                <c:pt idx="27503">
                  <c:v>43684.989577719905</c:v>
                </c:pt>
                <c:pt idx="27504">
                  <c:v>43684.999994386577</c:v>
                </c:pt>
                <c:pt idx="27505">
                  <c:v>43685.010411053241</c:v>
                </c:pt>
                <c:pt idx="27506">
                  <c:v>43685.020827719905</c:v>
                </c:pt>
                <c:pt idx="27507">
                  <c:v>43685.031244386577</c:v>
                </c:pt>
                <c:pt idx="27508">
                  <c:v>43685.041661053241</c:v>
                </c:pt>
                <c:pt idx="27509">
                  <c:v>43685.052077719905</c:v>
                </c:pt>
                <c:pt idx="27510">
                  <c:v>43685.062494386577</c:v>
                </c:pt>
                <c:pt idx="27511">
                  <c:v>43685.072911053241</c:v>
                </c:pt>
                <c:pt idx="27512">
                  <c:v>43685.083327719905</c:v>
                </c:pt>
                <c:pt idx="27513">
                  <c:v>43685.093744386577</c:v>
                </c:pt>
                <c:pt idx="27514">
                  <c:v>43685.104161053241</c:v>
                </c:pt>
                <c:pt idx="27515">
                  <c:v>43685.114577719905</c:v>
                </c:pt>
                <c:pt idx="27516">
                  <c:v>43685.124994386577</c:v>
                </c:pt>
                <c:pt idx="27517">
                  <c:v>43685.135411053241</c:v>
                </c:pt>
                <c:pt idx="27518">
                  <c:v>43685.145827719905</c:v>
                </c:pt>
                <c:pt idx="27519">
                  <c:v>43685.156244386577</c:v>
                </c:pt>
                <c:pt idx="27520">
                  <c:v>43685.166661053241</c:v>
                </c:pt>
                <c:pt idx="27521">
                  <c:v>43685.177077719905</c:v>
                </c:pt>
                <c:pt idx="27522">
                  <c:v>43685.187494386577</c:v>
                </c:pt>
                <c:pt idx="27523">
                  <c:v>43685.197911053241</c:v>
                </c:pt>
                <c:pt idx="27524">
                  <c:v>43685.208327719905</c:v>
                </c:pt>
                <c:pt idx="27525">
                  <c:v>43685.218744386577</c:v>
                </c:pt>
                <c:pt idx="27526">
                  <c:v>43685.229161053241</c:v>
                </c:pt>
                <c:pt idx="27527">
                  <c:v>43685.239577719905</c:v>
                </c:pt>
                <c:pt idx="27528">
                  <c:v>43685.249994386577</c:v>
                </c:pt>
                <c:pt idx="27529">
                  <c:v>43685.260411053241</c:v>
                </c:pt>
                <c:pt idx="27530">
                  <c:v>43685.270827719905</c:v>
                </c:pt>
                <c:pt idx="27531">
                  <c:v>43685.281244386577</c:v>
                </c:pt>
                <c:pt idx="27532">
                  <c:v>43685.291661053241</c:v>
                </c:pt>
                <c:pt idx="27533">
                  <c:v>43685.302077719905</c:v>
                </c:pt>
                <c:pt idx="27534">
                  <c:v>43685.312494386577</c:v>
                </c:pt>
                <c:pt idx="27535">
                  <c:v>43685.322911053241</c:v>
                </c:pt>
                <c:pt idx="27536">
                  <c:v>43685.333327719905</c:v>
                </c:pt>
                <c:pt idx="27537">
                  <c:v>43685.343744386577</c:v>
                </c:pt>
                <c:pt idx="27538">
                  <c:v>43685.354161053241</c:v>
                </c:pt>
                <c:pt idx="27539">
                  <c:v>43685.364577719905</c:v>
                </c:pt>
                <c:pt idx="27540">
                  <c:v>43685.374994386577</c:v>
                </c:pt>
                <c:pt idx="27541">
                  <c:v>43685.385411053241</c:v>
                </c:pt>
                <c:pt idx="27542">
                  <c:v>43685.395827719905</c:v>
                </c:pt>
                <c:pt idx="27543">
                  <c:v>43685.406244386577</c:v>
                </c:pt>
                <c:pt idx="27544">
                  <c:v>43685.416661053241</c:v>
                </c:pt>
                <c:pt idx="27545">
                  <c:v>43685.427077719905</c:v>
                </c:pt>
                <c:pt idx="27546">
                  <c:v>43685.437494386577</c:v>
                </c:pt>
                <c:pt idx="27547">
                  <c:v>43685.447911053241</c:v>
                </c:pt>
                <c:pt idx="27548">
                  <c:v>43685.458327719905</c:v>
                </c:pt>
                <c:pt idx="27549">
                  <c:v>43685.468744386577</c:v>
                </c:pt>
                <c:pt idx="27550">
                  <c:v>43685.479161053241</c:v>
                </c:pt>
                <c:pt idx="27551">
                  <c:v>43685.489577719905</c:v>
                </c:pt>
                <c:pt idx="27552">
                  <c:v>43685.499994386577</c:v>
                </c:pt>
                <c:pt idx="27553">
                  <c:v>43685.510411053241</c:v>
                </c:pt>
                <c:pt idx="27554">
                  <c:v>43685.520827719905</c:v>
                </c:pt>
                <c:pt idx="27555">
                  <c:v>43685.531244386577</c:v>
                </c:pt>
                <c:pt idx="27556">
                  <c:v>43685.541661053241</c:v>
                </c:pt>
                <c:pt idx="27557">
                  <c:v>43685.552077719905</c:v>
                </c:pt>
                <c:pt idx="27558">
                  <c:v>43685.562494386577</c:v>
                </c:pt>
                <c:pt idx="27559">
                  <c:v>43685.572911053241</c:v>
                </c:pt>
                <c:pt idx="27560">
                  <c:v>43685.583327719905</c:v>
                </c:pt>
                <c:pt idx="27561">
                  <c:v>43685.593744386577</c:v>
                </c:pt>
                <c:pt idx="27562">
                  <c:v>43685.604161053241</c:v>
                </c:pt>
                <c:pt idx="27563">
                  <c:v>43685.614577719905</c:v>
                </c:pt>
                <c:pt idx="27564">
                  <c:v>43685.624994386577</c:v>
                </c:pt>
                <c:pt idx="27565">
                  <c:v>43685.635411053241</c:v>
                </c:pt>
                <c:pt idx="27566">
                  <c:v>43685.645827719905</c:v>
                </c:pt>
                <c:pt idx="27567">
                  <c:v>43685.656244386577</c:v>
                </c:pt>
                <c:pt idx="27568">
                  <c:v>43685.666661053241</c:v>
                </c:pt>
                <c:pt idx="27569">
                  <c:v>43685.677077719905</c:v>
                </c:pt>
                <c:pt idx="27570">
                  <c:v>43685.687494386577</c:v>
                </c:pt>
                <c:pt idx="27571">
                  <c:v>43685.697911053241</c:v>
                </c:pt>
                <c:pt idx="27572">
                  <c:v>43685.708327719905</c:v>
                </c:pt>
                <c:pt idx="27573">
                  <c:v>43685.718744386577</c:v>
                </c:pt>
                <c:pt idx="27574">
                  <c:v>43685.729161053241</c:v>
                </c:pt>
                <c:pt idx="27575">
                  <c:v>43685.739577719905</c:v>
                </c:pt>
                <c:pt idx="27576">
                  <c:v>43685.749994386577</c:v>
                </c:pt>
                <c:pt idx="27577">
                  <c:v>43685.760411053241</c:v>
                </c:pt>
                <c:pt idx="27578">
                  <c:v>43685.770827719905</c:v>
                </c:pt>
                <c:pt idx="27579">
                  <c:v>43685.781244386577</c:v>
                </c:pt>
                <c:pt idx="27580">
                  <c:v>43685.791661053241</c:v>
                </c:pt>
                <c:pt idx="27581">
                  <c:v>43685.802077719905</c:v>
                </c:pt>
                <c:pt idx="27582">
                  <c:v>43685.812494386577</c:v>
                </c:pt>
                <c:pt idx="27583">
                  <c:v>43685.822911053241</c:v>
                </c:pt>
                <c:pt idx="27584">
                  <c:v>43685.833327719905</c:v>
                </c:pt>
                <c:pt idx="27585">
                  <c:v>43685.843744386577</c:v>
                </c:pt>
                <c:pt idx="27586">
                  <c:v>43685.854161053241</c:v>
                </c:pt>
                <c:pt idx="27587">
                  <c:v>43685.864577719905</c:v>
                </c:pt>
                <c:pt idx="27588">
                  <c:v>43685.874994386577</c:v>
                </c:pt>
                <c:pt idx="27589">
                  <c:v>43685.885411053241</c:v>
                </c:pt>
                <c:pt idx="27590">
                  <c:v>43685.895827719905</c:v>
                </c:pt>
                <c:pt idx="27591">
                  <c:v>43685.906244386577</c:v>
                </c:pt>
                <c:pt idx="27592">
                  <c:v>43685.916661053241</c:v>
                </c:pt>
                <c:pt idx="27593">
                  <c:v>43685.927077719905</c:v>
                </c:pt>
                <c:pt idx="27594">
                  <c:v>43685.937494386577</c:v>
                </c:pt>
                <c:pt idx="27595">
                  <c:v>43685.947911053241</c:v>
                </c:pt>
                <c:pt idx="27596">
                  <c:v>43685.958327719905</c:v>
                </c:pt>
                <c:pt idx="27597">
                  <c:v>43685.968744386577</c:v>
                </c:pt>
                <c:pt idx="27598">
                  <c:v>43685.979161053241</c:v>
                </c:pt>
                <c:pt idx="27599">
                  <c:v>43685.989577719905</c:v>
                </c:pt>
                <c:pt idx="27600">
                  <c:v>43685.999994386577</c:v>
                </c:pt>
                <c:pt idx="27601">
                  <c:v>43686.010411053241</c:v>
                </c:pt>
                <c:pt idx="27602">
                  <c:v>43686.020827719905</c:v>
                </c:pt>
                <c:pt idx="27603">
                  <c:v>43686.031244386577</c:v>
                </c:pt>
                <c:pt idx="27604">
                  <c:v>43686.041661053241</c:v>
                </c:pt>
                <c:pt idx="27605">
                  <c:v>43686.052077719905</c:v>
                </c:pt>
                <c:pt idx="27606">
                  <c:v>43686.062494386577</c:v>
                </c:pt>
                <c:pt idx="27607">
                  <c:v>43686.072911053241</c:v>
                </c:pt>
                <c:pt idx="27608">
                  <c:v>43686.083327719905</c:v>
                </c:pt>
                <c:pt idx="27609">
                  <c:v>43686.093744386577</c:v>
                </c:pt>
                <c:pt idx="27610">
                  <c:v>43686.104161053241</c:v>
                </c:pt>
                <c:pt idx="27611">
                  <c:v>43686.114577719905</c:v>
                </c:pt>
                <c:pt idx="27612">
                  <c:v>43686.124994386577</c:v>
                </c:pt>
                <c:pt idx="27613">
                  <c:v>43686.135411053241</c:v>
                </c:pt>
                <c:pt idx="27614">
                  <c:v>43686.145827719905</c:v>
                </c:pt>
                <c:pt idx="27615">
                  <c:v>43686.156244386577</c:v>
                </c:pt>
                <c:pt idx="27616">
                  <c:v>43686.166661053241</c:v>
                </c:pt>
                <c:pt idx="27617">
                  <c:v>43686.177077719905</c:v>
                </c:pt>
                <c:pt idx="27618">
                  <c:v>43686.187494386577</c:v>
                </c:pt>
                <c:pt idx="27619">
                  <c:v>43686.197911053241</c:v>
                </c:pt>
                <c:pt idx="27620">
                  <c:v>43686.208327719905</c:v>
                </c:pt>
                <c:pt idx="27621">
                  <c:v>43686.218744386577</c:v>
                </c:pt>
                <c:pt idx="27622">
                  <c:v>43686.229161053241</c:v>
                </c:pt>
                <c:pt idx="27623">
                  <c:v>43686.239577719905</c:v>
                </c:pt>
                <c:pt idx="27624">
                  <c:v>43686.249994386577</c:v>
                </c:pt>
                <c:pt idx="27625">
                  <c:v>43686.260411053241</c:v>
                </c:pt>
                <c:pt idx="27626">
                  <c:v>43686.270827719905</c:v>
                </c:pt>
                <c:pt idx="27627">
                  <c:v>43686.281244386577</c:v>
                </c:pt>
                <c:pt idx="27628">
                  <c:v>43686.291661053241</c:v>
                </c:pt>
                <c:pt idx="27629">
                  <c:v>43686.302077719905</c:v>
                </c:pt>
                <c:pt idx="27630">
                  <c:v>43686.312494386577</c:v>
                </c:pt>
                <c:pt idx="27631">
                  <c:v>43686.322911053241</c:v>
                </c:pt>
                <c:pt idx="27632">
                  <c:v>43686.333327719905</c:v>
                </c:pt>
                <c:pt idx="27633">
                  <c:v>43686.343744386577</c:v>
                </c:pt>
                <c:pt idx="27634">
                  <c:v>43686.354161053241</c:v>
                </c:pt>
                <c:pt idx="27635">
                  <c:v>43686.364577719905</c:v>
                </c:pt>
                <c:pt idx="27636">
                  <c:v>43686.374994386577</c:v>
                </c:pt>
                <c:pt idx="27637">
                  <c:v>43686.385411053241</c:v>
                </c:pt>
                <c:pt idx="27638">
                  <c:v>43686.395827719905</c:v>
                </c:pt>
                <c:pt idx="27639">
                  <c:v>43686.406244386577</c:v>
                </c:pt>
                <c:pt idx="27640">
                  <c:v>43686.416661053241</c:v>
                </c:pt>
                <c:pt idx="27641">
                  <c:v>43686.427077719905</c:v>
                </c:pt>
                <c:pt idx="27642">
                  <c:v>43686.437494386577</c:v>
                </c:pt>
                <c:pt idx="27643">
                  <c:v>43686.447911053241</c:v>
                </c:pt>
                <c:pt idx="27644">
                  <c:v>43686.458327719905</c:v>
                </c:pt>
                <c:pt idx="27645">
                  <c:v>43686.468744386577</c:v>
                </c:pt>
                <c:pt idx="27646">
                  <c:v>43686.479161053241</c:v>
                </c:pt>
                <c:pt idx="27647">
                  <c:v>43686.489577719905</c:v>
                </c:pt>
                <c:pt idx="27648">
                  <c:v>43686.499994386577</c:v>
                </c:pt>
                <c:pt idx="27649">
                  <c:v>43686.510411053241</c:v>
                </c:pt>
                <c:pt idx="27650">
                  <c:v>43686.520827719905</c:v>
                </c:pt>
                <c:pt idx="27651">
                  <c:v>43686.531244386577</c:v>
                </c:pt>
                <c:pt idx="27652">
                  <c:v>43686.541661053241</c:v>
                </c:pt>
                <c:pt idx="27653">
                  <c:v>43686.552077719905</c:v>
                </c:pt>
                <c:pt idx="27654">
                  <c:v>43686.562494386577</c:v>
                </c:pt>
                <c:pt idx="27655">
                  <c:v>43686.572911053241</c:v>
                </c:pt>
                <c:pt idx="27656">
                  <c:v>43686.583327719905</c:v>
                </c:pt>
                <c:pt idx="27657">
                  <c:v>43686.593744386577</c:v>
                </c:pt>
                <c:pt idx="27658">
                  <c:v>43686.604161053241</c:v>
                </c:pt>
                <c:pt idx="27659">
                  <c:v>43686.614577719905</c:v>
                </c:pt>
                <c:pt idx="27660">
                  <c:v>43686.624994386577</c:v>
                </c:pt>
                <c:pt idx="27661">
                  <c:v>43686.635411053241</c:v>
                </c:pt>
                <c:pt idx="27662">
                  <c:v>43686.645827719905</c:v>
                </c:pt>
                <c:pt idx="27663">
                  <c:v>43686.656244386577</c:v>
                </c:pt>
                <c:pt idx="27664">
                  <c:v>43686.666661053241</c:v>
                </c:pt>
                <c:pt idx="27665">
                  <c:v>43686.677077719905</c:v>
                </c:pt>
                <c:pt idx="27666">
                  <c:v>43686.687494386577</c:v>
                </c:pt>
                <c:pt idx="27667">
                  <c:v>43686.697911053241</c:v>
                </c:pt>
                <c:pt idx="27668">
                  <c:v>43686.708327719905</c:v>
                </c:pt>
                <c:pt idx="27669">
                  <c:v>43686.718744386577</c:v>
                </c:pt>
                <c:pt idx="27670">
                  <c:v>43686.729161053241</c:v>
                </c:pt>
                <c:pt idx="27671">
                  <c:v>43686.739577719905</c:v>
                </c:pt>
                <c:pt idx="27672">
                  <c:v>43686.749994386577</c:v>
                </c:pt>
                <c:pt idx="27673">
                  <c:v>43686.760411053241</c:v>
                </c:pt>
                <c:pt idx="27674">
                  <c:v>43686.770827719905</c:v>
                </c:pt>
                <c:pt idx="27675">
                  <c:v>43686.781244386577</c:v>
                </c:pt>
                <c:pt idx="27676">
                  <c:v>43686.791661053241</c:v>
                </c:pt>
                <c:pt idx="27677">
                  <c:v>43686.802077719905</c:v>
                </c:pt>
                <c:pt idx="27678">
                  <c:v>43686.812494386577</c:v>
                </c:pt>
                <c:pt idx="27679">
                  <c:v>43686.822911053241</c:v>
                </c:pt>
                <c:pt idx="27680">
                  <c:v>43686.833327719905</c:v>
                </c:pt>
                <c:pt idx="27681">
                  <c:v>43686.843744386577</c:v>
                </c:pt>
                <c:pt idx="27682">
                  <c:v>43686.854161053241</c:v>
                </c:pt>
                <c:pt idx="27683">
                  <c:v>43686.864577719905</c:v>
                </c:pt>
                <c:pt idx="27684">
                  <c:v>43686.874994386577</c:v>
                </c:pt>
                <c:pt idx="27685">
                  <c:v>43686.885411053241</c:v>
                </c:pt>
                <c:pt idx="27686">
                  <c:v>43686.895827719905</c:v>
                </c:pt>
                <c:pt idx="27687">
                  <c:v>43686.906244386577</c:v>
                </c:pt>
                <c:pt idx="27688">
                  <c:v>43686.916661053241</c:v>
                </c:pt>
                <c:pt idx="27689">
                  <c:v>43686.927077719905</c:v>
                </c:pt>
                <c:pt idx="27690">
                  <c:v>43686.937494386577</c:v>
                </c:pt>
                <c:pt idx="27691">
                  <c:v>43686.947911053241</c:v>
                </c:pt>
                <c:pt idx="27692">
                  <c:v>43686.958327719905</c:v>
                </c:pt>
                <c:pt idx="27693">
                  <c:v>43686.968744386577</c:v>
                </c:pt>
                <c:pt idx="27694">
                  <c:v>43686.979161053241</c:v>
                </c:pt>
                <c:pt idx="27695">
                  <c:v>43686.989577719905</c:v>
                </c:pt>
                <c:pt idx="27696">
                  <c:v>43686.999994386577</c:v>
                </c:pt>
                <c:pt idx="27697">
                  <c:v>43687.010411053241</c:v>
                </c:pt>
                <c:pt idx="27698">
                  <c:v>43687.020827719905</c:v>
                </c:pt>
                <c:pt idx="27699">
                  <c:v>43687.031244386577</c:v>
                </c:pt>
                <c:pt idx="27700">
                  <c:v>43687.041661053241</c:v>
                </c:pt>
                <c:pt idx="27701">
                  <c:v>43687.052077719905</c:v>
                </c:pt>
                <c:pt idx="27702">
                  <c:v>43687.062494386577</c:v>
                </c:pt>
                <c:pt idx="27703">
                  <c:v>43687.072911053241</c:v>
                </c:pt>
                <c:pt idx="27704">
                  <c:v>43687.083327719905</c:v>
                </c:pt>
                <c:pt idx="27705">
                  <c:v>43687.093744386577</c:v>
                </c:pt>
                <c:pt idx="27706">
                  <c:v>43687.104161053241</c:v>
                </c:pt>
                <c:pt idx="27707">
                  <c:v>43687.114577719905</c:v>
                </c:pt>
                <c:pt idx="27708">
                  <c:v>43687.124994386577</c:v>
                </c:pt>
                <c:pt idx="27709">
                  <c:v>43687.135411053241</c:v>
                </c:pt>
                <c:pt idx="27710">
                  <c:v>43687.145827719905</c:v>
                </c:pt>
                <c:pt idx="27711">
                  <c:v>43687.156244386577</c:v>
                </c:pt>
                <c:pt idx="27712">
                  <c:v>43687.166661053241</c:v>
                </c:pt>
                <c:pt idx="27713">
                  <c:v>43687.177077719905</c:v>
                </c:pt>
                <c:pt idx="27714">
                  <c:v>43687.187494386577</c:v>
                </c:pt>
                <c:pt idx="27715">
                  <c:v>43687.197911053241</c:v>
                </c:pt>
                <c:pt idx="27716">
                  <c:v>43687.208327719905</c:v>
                </c:pt>
                <c:pt idx="27717">
                  <c:v>43687.218744386577</c:v>
                </c:pt>
                <c:pt idx="27718">
                  <c:v>43687.229161053241</c:v>
                </c:pt>
                <c:pt idx="27719">
                  <c:v>43687.239577719905</c:v>
                </c:pt>
                <c:pt idx="27720">
                  <c:v>43687.249994386577</c:v>
                </c:pt>
                <c:pt idx="27721">
                  <c:v>43687.260411053241</c:v>
                </c:pt>
                <c:pt idx="27722">
                  <c:v>43687.270827719905</c:v>
                </c:pt>
                <c:pt idx="27723">
                  <c:v>43687.281244386577</c:v>
                </c:pt>
                <c:pt idx="27724">
                  <c:v>43687.291661053241</c:v>
                </c:pt>
                <c:pt idx="27725">
                  <c:v>43687.302077719905</c:v>
                </c:pt>
                <c:pt idx="27726">
                  <c:v>43687.312494386577</c:v>
                </c:pt>
                <c:pt idx="27727">
                  <c:v>43687.322911053241</c:v>
                </c:pt>
                <c:pt idx="27728">
                  <c:v>43687.333327719905</c:v>
                </c:pt>
                <c:pt idx="27729">
                  <c:v>43687.343744386577</c:v>
                </c:pt>
                <c:pt idx="27730">
                  <c:v>43687.354161053241</c:v>
                </c:pt>
                <c:pt idx="27731">
                  <c:v>43687.364577719905</c:v>
                </c:pt>
                <c:pt idx="27732">
                  <c:v>43687.374994386577</c:v>
                </c:pt>
                <c:pt idx="27733">
                  <c:v>43687.385411053241</c:v>
                </c:pt>
                <c:pt idx="27734">
                  <c:v>43687.395827719905</c:v>
                </c:pt>
                <c:pt idx="27735">
                  <c:v>43687.406244386577</c:v>
                </c:pt>
                <c:pt idx="27736">
                  <c:v>43687.416661053241</c:v>
                </c:pt>
                <c:pt idx="27737">
                  <c:v>43687.427077719905</c:v>
                </c:pt>
                <c:pt idx="27738">
                  <c:v>43687.437494386577</c:v>
                </c:pt>
                <c:pt idx="27739">
                  <c:v>43687.447911053241</c:v>
                </c:pt>
                <c:pt idx="27740">
                  <c:v>43687.458327719905</c:v>
                </c:pt>
                <c:pt idx="27741">
                  <c:v>43687.468744386577</c:v>
                </c:pt>
                <c:pt idx="27742">
                  <c:v>43687.479161053241</c:v>
                </c:pt>
                <c:pt idx="27743">
                  <c:v>43687.489577719905</c:v>
                </c:pt>
                <c:pt idx="27744">
                  <c:v>43687.499994386577</c:v>
                </c:pt>
                <c:pt idx="27745">
                  <c:v>43687.510411053241</c:v>
                </c:pt>
                <c:pt idx="27746">
                  <c:v>43687.520827719905</c:v>
                </c:pt>
                <c:pt idx="27747">
                  <c:v>43687.531244386577</c:v>
                </c:pt>
                <c:pt idx="27748">
                  <c:v>43687.541661053241</c:v>
                </c:pt>
                <c:pt idx="27749">
                  <c:v>43687.552077719905</c:v>
                </c:pt>
                <c:pt idx="27750">
                  <c:v>43687.562494386577</c:v>
                </c:pt>
                <c:pt idx="27751">
                  <c:v>43687.572911053241</c:v>
                </c:pt>
                <c:pt idx="27752">
                  <c:v>43687.583327719905</c:v>
                </c:pt>
                <c:pt idx="27753">
                  <c:v>43687.593744386577</c:v>
                </c:pt>
                <c:pt idx="27754">
                  <c:v>43687.604161053241</c:v>
                </c:pt>
                <c:pt idx="27755">
                  <c:v>43687.614577719905</c:v>
                </c:pt>
                <c:pt idx="27756">
                  <c:v>43687.624994386577</c:v>
                </c:pt>
                <c:pt idx="27757">
                  <c:v>43687.635411053241</c:v>
                </c:pt>
                <c:pt idx="27758">
                  <c:v>43687.645827719905</c:v>
                </c:pt>
                <c:pt idx="27759">
                  <c:v>43687.656244386577</c:v>
                </c:pt>
                <c:pt idx="27760">
                  <c:v>43687.666661053241</c:v>
                </c:pt>
                <c:pt idx="27761">
                  <c:v>43687.677077719905</c:v>
                </c:pt>
                <c:pt idx="27762">
                  <c:v>43687.687494386577</c:v>
                </c:pt>
                <c:pt idx="27763">
                  <c:v>43687.697911053241</c:v>
                </c:pt>
                <c:pt idx="27764">
                  <c:v>43687.708327719905</c:v>
                </c:pt>
                <c:pt idx="27765">
                  <c:v>43687.718744386577</c:v>
                </c:pt>
                <c:pt idx="27766">
                  <c:v>43687.729161053241</c:v>
                </c:pt>
                <c:pt idx="27767">
                  <c:v>43687.739577719905</c:v>
                </c:pt>
                <c:pt idx="27768">
                  <c:v>43687.749994386577</c:v>
                </c:pt>
                <c:pt idx="27769">
                  <c:v>43687.760411053241</c:v>
                </c:pt>
                <c:pt idx="27770">
                  <c:v>43687.770827719905</c:v>
                </c:pt>
                <c:pt idx="27771">
                  <c:v>43687.781244386577</c:v>
                </c:pt>
                <c:pt idx="27772">
                  <c:v>43687.791661053241</c:v>
                </c:pt>
                <c:pt idx="27773">
                  <c:v>43687.802077719905</c:v>
                </c:pt>
                <c:pt idx="27774">
                  <c:v>43687.812494386577</c:v>
                </c:pt>
                <c:pt idx="27775">
                  <c:v>43687.822911053241</c:v>
                </c:pt>
                <c:pt idx="27776">
                  <c:v>43687.833327719905</c:v>
                </c:pt>
                <c:pt idx="27777">
                  <c:v>43687.843744386577</c:v>
                </c:pt>
                <c:pt idx="27778">
                  <c:v>43687.854161053241</c:v>
                </c:pt>
                <c:pt idx="27779">
                  <c:v>43687.864577719905</c:v>
                </c:pt>
                <c:pt idx="27780">
                  <c:v>43687.874994386577</c:v>
                </c:pt>
                <c:pt idx="27781">
                  <c:v>43687.885411053241</c:v>
                </c:pt>
                <c:pt idx="27782">
                  <c:v>43687.895827719905</c:v>
                </c:pt>
                <c:pt idx="27783">
                  <c:v>43687.906244386577</c:v>
                </c:pt>
                <c:pt idx="27784">
                  <c:v>43687.916661053241</c:v>
                </c:pt>
                <c:pt idx="27785">
                  <c:v>43687.927077719905</c:v>
                </c:pt>
                <c:pt idx="27786">
                  <c:v>43687.937494386577</c:v>
                </c:pt>
                <c:pt idx="27787">
                  <c:v>43687.947911053241</c:v>
                </c:pt>
                <c:pt idx="27788">
                  <c:v>43687.958327719905</c:v>
                </c:pt>
                <c:pt idx="27789">
                  <c:v>43687.968744386577</c:v>
                </c:pt>
                <c:pt idx="27790">
                  <c:v>43687.979161053241</c:v>
                </c:pt>
                <c:pt idx="27791">
                  <c:v>43687.989577719905</c:v>
                </c:pt>
                <c:pt idx="27792">
                  <c:v>43687.999994386577</c:v>
                </c:pt>
                <c:pt idx="27793">
                  <c:v>43688.010411053241</c:v>
                </c:pt>
                <c:pt idx="27794">
                  <c:v>43688.020827719905</c:v>
                </c:pt>
                <c:pt idx="27795">
                  <c:v>43688.031244386577</c:v>
                </c:pt>
                <c:pt idx="27796">
                  <c:v>43688.041661053241</c:v>
                </c:pt>
                <c:pt idx="27797">
                  <c:v>43688.052077719905</c:v>
                </c:pt>
                <c:pt idx="27798">
                  <c:v>43688.062494386577</c:v>
                </c:pt>
                <c:pt idx="27799">
                  <c:v>43688.072911053241</c:v>
                </c:pt>
                <c:pt idx="27800">
                  <c:v>43688.083327719905</c:v>
                </c:pt>
                <c:pt idx="27801">
                  <c:v>43688.093744386577</c:v>
                </c:pt>
                <c:pt idx="27802">
                  <c:v>43688.104161053241</c:v>
                </c:pt>
                <c:pt idx="27803">
                  <c:v>43688.114577719905</c:v>
                </c:pt>
                <c:pt idx="27804">
                  <c:v>43688.124994386577</c:v>
                </c:pt>
                <c:pt idx="27805">
                  <c:v>43688.135411053241</c:v>
                </c:pt>
                <c:pt idx="27806">
                  <c:v>43688.145827719905</c:v>
                </c:pt>
                <c:pt idx="27807">
                  <c:v>43688.156244386577</c:v>
                </c:pt>
                <c:pt idx="27808">
                  <c:v>43688.166661053241</c:v>
                </c:pt>
                <c:pt idx="27809">
                  <c:v>43688.177077719905</c:v>
                </c:pt>
                <c:pt idx="27810">
                  <c:v>43688.187494386577</c:v>
                </c:pt>
                <c:pt idx="27811">
                  <c:v>43688.197911053241</c:v>
                </c:pt>
                <c:pt idx="27812">
                  <c:v>43688.208327719905</c:v>
                </c:pt>
                <c:pt idx="27813">
                  <c:v>43688.218744386577</c:v>
                </c:pt>
                <c:pt idx="27814">
                  <c:v>43688.229161053241</c:v>
                </c:pt>
                <c:pt idx="27815">
                  <c:v>43688.239577719905</c:v>
                </c:pt>
                <c:pt idx="27816">
                  <c:v>43688.249994386577</c:v>
                </c:pt>
                <c:pt idx="27817">
                  <c:v>43688.260411053241</c:v>
                </c:pt>
                <c:pt idx="27818">
                  <c:v>43688.270827719905</c:v>
                </c:pt>
                <c:pt idx="27819">
                  <c:v>43688.281244386577</c:v>
                </c:pt>
                <c:pt idx="27820">
                  <c:v>43688.291661053241</c:v>
                </c:pt>
                <c:pt idx="27821">
                  <c:v>43688.302077719905</c:v>
                </c:pt>
                <c:pt idx="27822">
                  <c:v>43688.312494386577</c:v>
                </c:pt>
                <c:pt idx="27823">
                  <c:v>43688.322911053241</c:v>
                </c:pt>
                <c:pt idx="27824">
                  <c:v>43688.333327719905</c:v>
                </c:pt>
                <c:pt idx="27825">
                  <c:v>43688.343744386577</c:v>
                </c:pt>
                <c:pt idx="27826">
                  <c:v>43688.354161053241</c:v>
                </c:pt>
                <c:pt idx="27827">
                  <c:v>43688.364577719905</c:v>
                </c:pt>
                <c:pt idx="27828">
                  <c:v>43688.374994386577</c:v>
                </c:pt>
                <c:pt idx="27829">
                  <c:v>43688.385411053241</c:v>
                </c:pt>
                <c:pt idx="27830">
                  <c:v>43688.395827719905</c:v>
                </c:pt>
                <c:pt idx="27831">
                  <c:v>43688.406244386577</c:v>
                </c:pt>
                <c:pt idx="27832">
                  <c:v>43688.416661053241</c:v>
                </c:pt>
                <c:pt idx="27833">
                  <c:v>43688.427077719905</c:v>
                </c:pt>
                <c:pt idx="27834">
                  <c:v>43688.437494386577</c:v>
                </c:pt>
                <c:pt idx="27835">
                  <c:v>43688.447911053241</c:v>
                </c:pt>
                <c:pt idx="27836">
                  <c:v>43688.458327719905</c:v>
                </c:pt>
                <c:pt idx="27837">
                  <c:v>43688.468744386577</c:v>
                </c:pt>
                <c:pt idx="27838">
                  <c:v>43688.479161053241</c:v>
                </c:pt>
                <c:pt idx="27839">
                  <c:v>43688.489577719905</c:v>
                </c:pt>
                <c:pt idx="27840">
                  <c:v>43688.499994386577</c:v>
                </c:pt>
                <c:pt idx="27841">
                  <c:v>43688.510411053241</c:v>
                </c:pt>
                <c:pt idx="27842">
                  <c:v>43688.520827719905</c:v>
                </c:pt>
                <c:pt idx="27843">
                  <c:v>43688.531244386577</c:v>
                </c:pt>
                <c:pt idx="27844">
                  <c:v>43688.541661053241</c:v>
                </c:pt>
                <c:pt idx="27845">
                  <c:v>43688.552077719905</c:v>
                </c:pt>
                <c:pt idx="27846">
                  <c:v>43688.562494386577</c:v>
                </c:pt>
                <c:pt idx="27847">
                  <c:v>43688.572911053241</c:v>
                </c:pt>
                <c:pt idx="27848">
                  <c:v>43688.583327719905</c:v>
                </c:pt>
                <c:pt idx="27849">
                  <c:v>43688.593744386577</c:v>
                </c:pt>
                <c:pt idx="27850">
                  <c:v>43688.604161053241</c:v>
                </c:pt>
                <c:pt idx="27851">
                  <c:v>43688.614577719905</c:v>
                </c:pt>
                <c:pt idx="27852">
                  <c:v>43688.624994386577</c:v>
                </c:pt>
                <c:pt idx="27853">
                  <c:v>43688.635411053241</c:v>
                </c:pt>
                <c:pt idx="27854">
                  <c:v>43688.645827719905</c:v>
                </c:pt>
                <c:pt idx="27855">
                  <c:v>43688.656244386577</c:v>
                </c:pt>
                <c:pt idx="27856">
                  <c:v>43688.666661053241</c:v>
                </c:pt>
                <c:pt idx="27857">
                  <c:v>43688.677077719905</c:v>
                </c:pt>
                <c:pt idx="27858">
                  <c:v>43688.687494386577</c:v>
                </c:pt>
                <c:pt idx="27859">
                  <c:v>43688.697911053241</c:v>
                </c:pt>
                <c:pt idx="27860">
                  <c:v>43688.708327719905</c:v>
                </c:pt>
                <c:pt idx="27861">
                  <c:v>43688.718744386577</c:v>
                </c:pt>
                <c:pt idx="27862">
                  <c:v>43688.729161053241</c:v>
                </c:pt>
                <c:pt idx="27863">
                  <c:v>43688.739577719905</c:v>
                </c:pt>
                <c:pt idx="27864">
                  <c:v>43688.749994386577</c:v>
                </c:pt>
                <c:pt idx="27865">
                  <c:v>43688.760411053241</c:v>
                </c:pt>
                <c:pt idx="27866">
                  <c:v>43688.770827719905</c:v>
                </c:pt>
                <c:pt idx="27867">
                  <c:v>43688.781244386577</c:v>
                </c:pt>
                <c:pt idx="27868">
                  <c:v>43688.791661053241</c:v>
                </c:pt>
                <c:pt idx="27869">
                  <c:v>43688.802077719905</c:v>
                </c:pt>
                <c:pt idx="27870">
                  <c:v>43688.812494386577</c:v>
                </c:pt>
                <c:pt idx="27871">
                  <c:v>43688.822911053241</c:v>
                </c:pt>
                <c:pt idx="27872">
                  <c:v>43688.833327719905</c:v>
                </c:pt>
                <c:pt idx="27873">
                  <c:v>43688.843744386577</c:v>
                </c:pt>
                <c:pt idx="27874">
                  <c:v>43688.854161053241</c:v>
                </c:pt>
                <c:pt idx="27875">
                  <c:v>43688.864577719905</c:v>
                </c:pt>
                <c:pt idx="27876">
                  <c:v>43688.874994386577</c:v>
                </c:pt>
                <c:pt idx="27877">
                  <c:v>43688.885411053241</c:v>
                </c:pt>
                <c:pt idx="27878">
                  <c:v>43688.895827719905</c:v>
                </c:pt>
                <c:pt idx="27879">
                  <c:v>43688.906244386577</c:v>
                </c:pt>
                <c:pt idx="27880">
                  <c:v>43688.916661053241</c:v>
                </c:pt>
                <c:pt idx="27881">
                  <c:v>43688.927077719905</c:v>
                </c:pt>
                <c:pt idx="27882">
                  <c:v>43688.937494386577</c:v>
                </c:pt>
                <c:pt idx="27883">
                  <c:v>43688.947911053241</c:v>
                </c:pt>
                <c:pt idx="27884">
                  <c:v>43688.958327719905</c:v>
                </c:pt>
                <c:pt idx="27885">
                  <c:v>43688.968744386577</c:v>
                </c:pt>
                <c:pt idx="27886">
                  <c:v>43688.979161053241</c:v>
                </c:pt>
                <c:pt idx="27887">
                  <c:v>43688.989577719905</c:v>
                </c:pt>
                <c:pt idx="27888">
                  <c:v>43688.999994386577</c:v>
                </c:pt>
                <c:pt idx="27889">
                  <c:v>43689.010411053241</c:v>
                </c:pt>
                <c:pt idx="27890">
                  <c:v>43689.020827719905</c:v>
                </c:pt>
                <c:pt idx="27891">
                  <c:v>43689.031244386577</c:v>
                </c:pt>
                <c:pt idx="27892">
                  <c:v>43689.041661053241</c:v>
                </c:pt>
                <c:pt idx="27893">
                  <c:v>43689.052077719905</c:v>
                </c:pt>
                <c:pt idx="27894">
                  <c:v>43689.062494386577</c:v>
                </c:pt>
                <c:pt idx="27895">
                  <c:v>43689.072911053241</c:v>
                </c:pt>
                <c:pt idx="27896">
                  <c:v>43689.083327719905</c:v>
                </c:pt>
                <c:pt idx="27897">
                  <c:v>43689.093744386577</c:v>
                </c:pt>
                <c:pt idx="27898">
                  <c:v>43689.104161053241</c:v>
                </c:pt>
                <c:pt idx="27899">
                  <c:v>43689.114577719905</c:v>
                </c:pt>
                <c:pt idx="27900">
                  <c:v>43689.124994386577</c:v>
                </c:pt>
                <c:pt idx="27901">
                  <c:v>43689.135411053241</c:v>
                </c:pt>
                <c:pt idx="27902">
                  <c:v>43689.145827719905</c:v>
                </c:pt>
                <c:pt idx="27903">
                  <c:v>43689.156244386577</c:v>
                </c:pt>
                <c:pt idx="27904">
                  <c:v>43689.166661053241</c:v>
                </c:pt>
                <c:pt idx="27905">
                  <c:v>43689.177077719905</c:v>
                </c:pt>
                <c:pt idx="27906">
                  <c:v>43689.187494386577</c:v>
                </c:pt>
                <c:pt idx="27907">
                  <c:v>43689.197911053241</c:v>
                </c:pt>
                <c:pt idx="27908">
                  <c:v>43689.208327719905</c:v>
                </c:pt>
                <c:pt idx="27909">
                  <c:v>43689.218744386577</c:v>
                </c:pt>
                <c:pt idx="27910">
                  <c:v>43689.229161053241</c:v>
                </c:pt>
                <c:pt idx="27911">
                  <c:v>43689.239577719905</c:v>
                </c:pt>
                <c:pt idx="27912">
                  <c:v>43689.249994386577</c:v>
                </c:pt>
                <c:pt idx="27913">
                  <c:v>43689.260411053241</c:v>
                </c:pt>
                <c:pt idx="27914">
                  <c:v>43689.270827719905</c:v>
                </c:pt>
                <c:pt idx="27915">
                  <c:v>43689.281244386577</c:v>
                </c:pt>
                <c:pt idx="27916">
                  <c:v>43689.291661053241</c:v>
                </c:pt>
                <c:pt idx="27917">
                  <c:v>43689.302077719905</c:v>
                </c:pt>
                <c:pt idx="27918">
                  <c:v>43689.312494386577</c:v>
                </c:pt>
                <c:pt idx="27919">
                  <c:v>43689.322911053241</c:v>
                </c:pt>
                <c:pt idx="27920">
                  <c:v>43689.333327719905</c:v>
                </c:pt>
                <c:pt idx="27921">
                  <c:v>43689.343744386577</c:v>
                </c:pt>
                <c:pt idx="27922">
                  <c:v>43689.354161053241</c:v>
                </c:pt>
                <c:pt idx="27923">
                  <c:v>43689.364577719905</c:v>
                </c:pt>
                <c:pt idx="27924">
                  <c:v>43689.374994386577</c:v>
                </c:pt>
                <c:pt idx="27925">
                  <c:v>43689.385411053241</c:v>
                </c:pt>
                <c:pt idx="27926">
                  <c:v>43689.395827719905</c:v>
                </c:pt>
                <c:pt idx="27927">
                  <c:v>43689.406244386577</c:v>
                </c:pt>
                <c:pt idx="27928">
                  <c:v>43689.416661053241</c:v>
                </c:pt>
                <c:pt idx="27929">
                  <c:v>43689.427077719905</c:v>
                </c:pt>
                <c:pt idx="27930">
                  <c:v>43689.437494386577</c:v>
                </c:pt>
                <c:pt idx="27931">
                  <c:v>43689.447911053241</c:v>
                </c:pt>
                <c:pt idx="27932">
                  <c:v>43689.458327719905</c:v>
                </c:pt>
                <c:pt idx="27933">
                  <c:v>43689.468744386577</c:v>
                </c:pt>
                <c:pt idx="27934">
                  <c:v>43689.479161053241</c:v>
                </c:pt>
                <c:pt idx="27935">
                  <c:v>43689.489577719905</c:v>
                </c:pt>
                <c:pt idx="27936">
                  <c:v>43689.499994386577</c:v>
                </c:pt>
                <c:pt idx="27937">
                  <c:v>43689.510411053241</c:v>
                </c:pt>
                <c:pt idx="27938">
                  <c:v>43689.520827719905</c:v>
                </c:pt>
                <c:pt idx="27939">
                  <c:v>43689.531244386577</c:v>
                </c:pt>
                <c:pt idx="27940">
                  <c:v>43689.541661053241</c:v>
                </c:pt>
                <c:pt idx="27941">
                  <c:v>43689.552077719905</c:v>
                </c:pt>
                <c:pt idx="27942">
                  <c:v>43689.562494386577</c:v>
                </c:pt>
                <c:pt idx="27943">
                  <c:v>43689.572911053241</c:v>
                </c:pt>
                <c:pt idx="27944">
                  <c:v>43689.583327719905</c:v>
                </c:pt>
                <c:pt idx="27945">
                  <c:v>43689.593744386577</c:v>
                </c:pt>
                <c:pt idx="27946">
                  <c:v>43689.604161053241</c:v>
                </c:pt>
                <c:pt idx="27947">
                  <c:v>43689.614577719905</c:v>
                </c:pt>
                <c:pt idx="27948">
                  <c:v>43689.624994386577</c:v>
                </c:pt>
                <c:pt idx="27949">
                  <c:v>43689.635411053241</c:v>
                </c:pt>
                <c:pt idx="27950">
                  <c:v>43689.645827719905</c:v>
                </c:pt>
                <c:pt idx="27951">
                  <c:v>43689.656244386577</c:v>
                </c:pt>
                <c:pt idx="27952">
                  <c:v>43689.666661053241</c:v>
                </c:pt>
                <c:pt idx="27953">
                  <c:v>43689.677077719905</c:v>
                </c:pt>
                <c:pt idx="27954">
                  <c:v>43689.687494386577</c:v>
                </c:pt>
                <c:pt idx="27955">
                  <c:v>43689.697911053241</c:v>
                </c:pt>
                <c:pt idx="27956">
                  <c:v>43689.708327719905</c:v>
                </c:pt>
                <c:pt idx="27957">
                  <c:v>43689.718744386577</c:v>
                </c:pt>
                <c:pt idx="27958">
                  <c:v>43689.729161053241</c:v>
                </c:pt>
                <c:pt idx="27959">
                  <c:v>43689.739577719905</c:v>
                </c:pt>
                <c:pt idx="27960">
                  <c:v>43689.749994386577</c:v>
                </c:pt>
                <c:pt idx="27961">
                  <c:v>43689.760411053241</c:v>
                </c:pt>
                <c:pt idx="27962">
                  <c:v>43689.770827719905</c:v>
                </c:pt>
                <c:pt idx="27963">
                  <c:v>43689.781244386577</c:v>
                </c:pt>
                <c:pt idx="27964">
                  <c:v>43689.791661053241</c:v>
                </c:pt>
                <c:pt idx="27965">
                  <c:v>43689.802077719905</c:v>
                </c:pt>
                <c:pt idx="27966">
                  <c:v>43689.812494386577</c:v>
                </c:pt>
                <c:pt idx="27967">
                  <c:v>43689.822911053241</c:v>
                </c:pt>
                <c:pt idx="27968">
                  <c:v>43689.833327719905</c:v>
                </c:pt>
                <c:pt idx="27969">
                  <c:v>43689.843744386577</c:v>
                </c:pt>
                <c:pt idx="27970">
                  <c:v>43689.854161053241</c:v>
                </c:pt>
                <c:pt idx="27971">
                  <c:v>43689.864577719905</c:v>
                </c:pt>
                <c:pt idx="27972">
                  <c:v>43689.874994386577</c:v>
                </c:pt>
                <c:pt idx="27973">
                  <c:v>43689.885411053241</c:v>
                </c:pt>
                <c:pt idx="27974">
                  <c:v>43689.895827719905</c:v>
                </c:pt>
                <c:pt idx="27975">
                  <c:v>43689.906244386577</c:v>
                </c:pt>
                <c:pt idx="27976">
                  <c:v>43689.916661053241</c:v>
                </c:pt>
                <c:pt idx="27977">
                  <c:v>43689.927077719905</c:v>
                </c:pt>
                <c:pt idx="27978">
                  <c:v>43689.937494386577</c:v>
                </c:pt>
                <c:pt idx="27979">
                  <c:v>43689.947911053241</c:v>
                </c:pt>
                <c:pt idx="27980">
                  <c:v>43689.958327719905</c:v>
                </c:pt>
                <c:pt idx="27981">
                  <c:v>43689.968744386577</c:v>
                </c:pt>
                <c:pt idx="27982">
                  <c:v>43689.979161053241</c:v>
                </c:pt>
                <c:pt idx="27983">
                  <c:v>43689.989577719905</c:v>
                </c:pt>
                <c:pt idx="27984">
                  <c:v>43689.999994386577</c:v>
                </c:pt>
                <c:pt idx="27985">
                  <c:v>43690.010411053241</c:v>
                </c:pt>
                <c:pt idx="27986">
                  <c:v>43690.020827719905</c:v>
                </c:pt>
                <c:pt idx="27987">
                  <c:v>43690.031244386577</c:v>
                </c:pt>
                <c:pt idx="27988">
                  <c:v>43690.041661053241</c:v>
                </c:pt>
                <c:pt idx="27989">
                  <c:v>43690.052077719905</c:v>
                </c:pt>
                <c:pt idx="27990">
                  <c:v>43690.062494386577</c:v>
                </c:pt>
                <c:pt idx="27991">
                  <c:v>43690.072911053241</c:v>
                </c:pt>
                <c:pt idx="27992">
                  <c:v>43690.083327719905</c:v>
                </c:pt>
                <c:pt idx="27993">
                  <c:v>43690.093744386577</c:v>
                </c:pt>
                <c:pt idx="27994">
                  <c:v>43690.104161053241</c:v>
                </c:pt>
                <c:pt idx="27995">
                  <c:v>43690.114577719905</c:v>
                </c:pt>
                <c:pt idx="27996">
                  <c:v>43690.124994386577</c:v>
                </c:pt>
                <c:pt idx="27997">
                  <c:v>43690.135411053241</c:v>
                </c:pt>
                <c:pt idx="27998">
                  <c:v>43690.145827719905</c:v>
                </c:pt>
                <c:pt idx="27999">
                  <c:v>43690.156244386577</c:v>
                </c:pt>
                <c:pt idx="28000">
                  <c:v>43690.166661053241</c:v>
                </c:pt>
                <c:pt idx="28001">
                  <c:v>43690.177077719905</c:v>
                </c:pt>
                <c:pt idx="28002">
                  <c:v>43690.187494386577</c:v>
                </c:pt>
                <c:pt idx="28003">
                  <c:v>43690.197911053241</c:v>
                </c:pt>
                <c:pt idx="28004">
                  <c:v>43690.208327719905</c:v>
                </c:pt>
                <c:pt idx="28005">
                  <c:v>43690.218744386577</c:v>
                </c:pt>
                <c:pt idx="28006">
                  <c:v>43690.229161053241</c:v>
                </c:pt>
                <c:pt idx="28007">
                  <c:v>43690.239577719905</c:v>
                </c:pt>
                <c:pt idx="28008">
                  <c:v>43690.249994386577</c:v>
                </c:pt>
                <c:pt idx="28009">
                  <c:v>43690.260411053241</c:v>
                </c:pt>
                <c:pt idx="28010">
                  <c:v>43690.270827719905</c:v>
                </c:pt>
                <c:pt idx="28011">
                  <c:v>43690.281244386577</c:v>
                </c:pt>
                <c:pt idx="28012">
                  <c:v>43690.291661053241</c:v>
                </c:pt>
                <c:pt idx="28013">
                  <c:v>43690.302077719905</c:v>
                </c:pt>
                <c:pt idx="28014">
                  <c:v>43690.312494386577</c:v>
                </c:pt>
                <c:pt idx="28015">
                  <c:v>43690.322911053241</c:v>
                </c:pt>
                <c:pt idx="28016">
                  <c:v>43690.333327719905</c:v>
                </c:pt>
                <c:pt idx="28017">
                  <c:v>43690.343744386577</c:v>
                </c:pt>
                <c:pt idx="28018">
                  <c:v>43690.354161053241</c:v>
                </c:pt>
                <c:pt idx="28019">
                  <c:v>43690.364577719905</c:v>
                </c:pt>
                <c:pt idx="28020">
                  <c:v>43690.374994386577</c:v>
                </c:pt>
                <c:pt idx="28021">
                  <c:v>43690.385411053241</c:v>
                </c:pt>
                <c:pt idx="28022">
                  <c:v>43690.395827719905</c:v>
                </c:pt>
                <c:pt idx="28023">
                  <c:v>43690.406244386577</c:v>
                </c:pt>
                <c:pt idx="28024">
                  <c:v>43690.416661053241</c:v>
                </c:pt>
                <c:pt idx="28025">
                  <c:v>43690.427077719905</c:v>
                </c:pt>
                <c:pt idx="28026">
                  <c:v>43690.437494386577</c:v>
                </c:pt>
                <c:pt idx="28027">
                  <c:v>43690.447911053241</c:v>
                </c:pt>
                <c:pt idx="28028">
                  <c:v>43690.458327719905</c:v>
                </c:pt>
                <c:pt idx="28029">
                  <c:v>43690.468744386577</c:v>
                </c:pt>
                <c:pt idx="28030">
                  <c:v>43690.479161053241</c:v>
                </c:pt>
                <c:pt idx="28031">
                  <c:v>43690.489577719905</c:v>
                </c:pt>
                <c:pt idx="28032">
                  <c:v>43690.499994386577</c:v>
                </c:pt>
                <c:pt idx="28033">
                  <c:v>43690.510411053241</c:v>
                </c:pt>
                <c:pt idx="28034">
                  <c:v>43690.520827719905</c:v>
                </c:pt>
                <c:pt idx="28035">
                  <c:v>43690.531244386577</c:v>
                </c:pt>
                <c:pt idx="28036">
                  <c:v>43690.541661053241</c:v>
                </c:pt>
                <c:pt idx="28037">
                  <c:v>43690.552077719905</c:v>
                </c:pt>
                <c:pt idx="28038">
                  <c:v>43690.562494386577</c:v>
                </c:pt>
                <c:pt idx="28039">
                  <c:v>43690.572911053241</c:v>
                </c:pt>
                <c:pt idx="28040">
                  <c:v>43690.583327719905</c:v>
                </c:pt>
                <c:pt idx="28041">
                  <c:v>43690.593744386577</c:v>
                </c:pt>
                <c:pt idx="28042">
                  <c:v>43690.604161053241</c:v>
                </c:pt>
                <c:pt idx="28043">
                  <c:v>43690.614577719905</c:v>
                </c:pt>
                <c:pt idx="28044">
                  <c:v>43690.624994386577</c:v>
                </c:pt>
                <c:pt idx="28045">
                  <c:v>43690.635411053241</c:v>
                </c:pt>
                <c:pt idx="28046">
                  <c:v>43690.645827719905</c:v>
                </c:pt>
                <c:pt idx="28047">
                  <c:v>43690.656244386577</c:v>
                </c:pt>
                <c:pt idx="28048">
                  <c:v>43690.666661053241</c:v>
                </c:pt>
                <c:pt idx="28049">
                  <c:v>43690.677077719905</c:v>
                </c:pt>
                <c:pt idx="28050">
                  <c:v>43690.687494386577</c:v>
                </c:pt>
                <c:pt idx="28051">
                  <c:v>43690.697911053241</c:v>
                </c:pt>
                <c:pt idx="28052">
                  <c:v>43690.708327719905</c:v>
                </c:pt>
                <c:pt idx="28053">
                  <c:v>43690.718744386577</c:v>
                </c:pt>
                <c:pt idx="28054">
                  <c:v>43690.729161053241</c:v>
                </c:pt>
                <c:pt idx="28055">
                  <c:v>43690.739577719905</c:v>
                </c:pt>
                <c:pt idx="28056">
                  <c:v>43690.749994386577</c:v>
                </c:pt>
                <c:pt idx="28057">
                  <c:v>43690.760411053241</c:v>
                </c:pt>
                <c:pt idx="28058">
                  <c:v>43690.770827719905</c:v>
                </c:pt>
                <c:pt idx="28059">
                  <c:v>43690.781244386577</c:v>
                </c:pt>
                <c:pt idx="28060">
                  <c:v>43690.791661053241</c:v>
                </c:pt>
                <c:pt idx="28061">
                  <c:v>43690.802077719905</c:v>
                </c:pt>
                <c:pt idx="28062">
                  <c:v>43690.812494386577</c:v>
                </c:pt>
                <c:pt idx="28063">
                  <c:v>43690.822911053241</c:v>
                </c:pt>
                <c:pt idx="28064">
                  <c:v>43690.833327719905</c:v>
                </c:pt>
                <c:pt idx="28065">
                  <c:v>43690.843744386577</c:v>
                </c:pt>
                <c:pt idx="28066">
                  <c:v>43690.854161053241</c:v>
                </c:pt>
                <c:pt idx="28067">
                  <c:v>43690.864577719905</c:v>
                </c:pt>
                <c:pt idx="28068">
                  <c:v>43690.874994386577</c:v>
                </c:pt>
                <c:pt idx="28069">
                  <c:v>43690.885411053241</c:v>
                </c:pt>
                <c:pt idx="28070">
                  <c:v>43690.895827719905</c:v>
                </c:pt>
                <c:pt idx="28071">
                  <c:v>43690.906244386577</c:v>
                </c:pt>
                <c:pt idx="28072">
                  <c:v>43690.916661053241</c:v>
                </c:pt>
                <c:pt idx="28073">
                  <c:v>43690.927077719905</c:v>
                </c:pt>
                <c:pt idx="28074">
                  <c:v>43690.937494386577</c:v>
                </c:pt>
                <c:pt idx="28075">
                  <c:v>43690.947911053241</c:v>
                </c:pt>
                <c:pt idx="28076">
                  <c:v>43690.958327719905</c:v>
                </c:pt>
                <c:pt idx="28077">
                  <c:v>43690.968744386577</c:v>
                </c:pt>
                <c:pt idx="28078">
                  <c:v>43690.979161053241</c:v>
                </c:pt>
                <c:pt idx="28079">
                  <c:v>43690.989577719905</c:v>
                </c:pt>
                <c:pt idx="28080">
                  <c:v>43690.999994386577</c:v>
                </c:pt>
                <c:pt idx="28081">
                  <c:v>43691.010411053241</c:v>
                </c:pt>
                <c:pt idx="28082">
                  <c:v>43691.020827719905</c:v>
                </c:pt>
                <c:pt idx="28083">
                  <c:v>43691.031244386577</c:v>
                </c:pt>
                <c:pt idx="28084">
                  <c:v>43691.041661053241</c:v>
                </c:pt>
                <c:pt idx="28085">
                  <c:v>43691.052077719905</c:v>
                </c:pt>
                <c:pt idx="28086">
                  <c:v>43691.062494386577</c:v>
                </c:pt>
                <c:pt idx="28087">
                  <c:v>43691.072911053241</c:v>
                </c:pt>
                <c:pt idx="28088">
                  <c:v>43691.083327719905</c:v>
                </c:pt>
                <c:pt idx="28089">
                  <c:v>43691.093744386577</c:v>
                </c:pt>
                <c:pt idx="28090">
                  <c:v>43691.104161053241</c:v>
                </c:pt>
                <c:pt idx="28091">
                  <c:v>43691.114577719905</c:v>
                </c:pt>
                <c:pt idx="28092">
                  <c:v>43691.124994386577</c:v>
                </c:pt>
                <c:pt idx="28093">
                  <c:v>43691.135411053241</c:v>
                </c:pt>
                <c:pt idx="28094">
                  <c:v>43691.145827719905</c:v>
                </c:pt>
                <c:pt idx="28095">
                  <c:v>43691.156244386577</c:v>
                </c:pt>
                <c:pt idx="28096">
                  <c:v>43691.166661053241</c:v>
                </c:pt>
                <c:pt idx="28097">
                  <c:v>43691.177077719905</c:v>
                </c:pt>
                <c:pt idx="28098">
                  <c:v>43691.187494386577</c:v>
                </c:pt>
                <c:pt idx="28099">
                  <c:v>43691.197911053241</c:v>
                </c:pt>
                <c:pt idx="28100">
                  <c:v>43691.208327719905</c:v>
                </c:pt>
                <c:pt idx="28101">
                  <c:v>43691.218744386577</c:v>
                </c:pt>
                <c:pt idx="28102">
                  <c:v>43691.229161053241</c:v>
                </c:pt>
                <c:pt idx="28103">
                  <c:v>43691.239577719905</c:v>
                </c:pt>
                <c:pt idx="28104">
                  <c:v>43691.249994386577</c:v>
                </c:pt>
                <c:pt idx="28105">
                  <c:v>43691.260411053241</c:v>
                </c:pt>
                <c:pt idx="28106">
                  <c:v>43691.270827719905</c:v>
                </c:pt>
                <c:pt idx="28107">
                  <c:v>43691.281244386577</c:v>
                </c:pt>
                <c:pt idx="28108">
                  <c:v>43691.291661053241</c:v>
                </c:pt>
                <c:pt idx="28109">
                  <c:v>43691.302077719905</c:v>
                </c:pt>
                <c:pt idx="28110">
                  <c:v>43691.312494386577</c:v>
                </c:pt>
                <c:pt idx="28111">
                  <c:v>43691.322911053241</c:v>
                </c:pt>
                <c:pt idx="28112">
                  <c:v>43691.333327719905</c:v>
                </c:pt>
                <c:pt idx="28113">
                  <c:v>43691.343744386577</c:v>
                </c:pt>
                <c:pt idx="28114">
                  <c:v>43691.354161053241</c:v>
                </c:pt>
                <c:pt idx="28115">
                  <c:v>43691.364577719905</c:v>
                </c:pt>
                <c:pt idx="28116">
                  <c:v>43691.374994386577</c:v>
                </c:pt>
                <c:pt idx="28117">
                  <c:v>43691.385411053241</c:v>
                </c:pt>
                <c:pt idx="28118">
                  <c:v>43691.395827719905</c:v>
                </c:pt>
                <c:pt idx="28119">
                  <c:v>43691.406244386577</c:v>
                </c:pt>
                <c:pt idx="28120">
                  <c:v>43691.416661053241</c:v>
                </c:pt>
                <c:pt idx="28121">
                  <c:v>43691.427077719905</c:v>
                </c:pt>
                <c:pt idx="28122">
                  <c:v>43691.437494386577</c:v>
                </c:pt>
                <c:pt idx="28123">
                  <c:v>43691.447911053241</c:v>
                </c:pt>
                <c:pt idx="28124">
                  <c:v>43691.458327719905</c:v>
                </c:pt>
                <c:pt idx="28125">
                  <c:v>43691.468744386577</c:v>
                </c:pt>
                <c:pt idx="28126">
                  <c:v>43691.479161053241</c:v>
                </c:pt>
                <c:pt idx="28127">
                  <c:v>43691.489577719905</c:v>
                </c:pt>
                <c:pt idx="28128">
                  <c:v>43691.499994386577</c:v>
                </c:pt>
                <c:pt idx="28129">
                  <c:v>43691.510411053241</c:v>
                </c:pt>
                <c:pt idx="28130">
                  <c:v>43691.520827719905</c:v>
                </c:pt>
                <c:pt idx="28131">
                  <c:v>43691.531244386577</c:v>
                </c:pt>
                <c:pt idx="28132">
                  <c:v>43691.541661053241</c:v>
                </c:pt>
                <c:pt idx="28133">
                  <c:v>43691.552077719905</c:v>
                </c:pt>
                <c:pt idx="28134">
                  <c:v>43691.562494386577</c:v>
                </c:pt>
                <c:pt idx="28135">
                  <c:v>43691.572911053241</c:v>
                </c:pt>
                <c:pt idx="28136">
                  <c:v>43691.583327719905</c:v>
                </c:pt>
                <c:pt idx="28137">
                  <c:v>43691.593744386577</c:v>
                </c:pt>
                <c:pt idx="28138">
                  <c:v>43691.604161053241</c:v>
                </c:pt>
                <c:pt idx="28139">
                  <c:v>43691.614577719905</c:v>
                </c:pt>
                <c:pt idx="28140">
                  <c:v>43691.624994386577</c:v>
                </c:pt>
                <c:pt idx="28141">
                  <c:v>43691.635411053241</c:v>
                </c:pt>
                <c:pt idx="28142">
                  <c:v>43691.645827719905</c:v>
                </c:pt>
                <c:pt idx="28143">
                  <c:v>43691.656244386577</c:v>
                </c:pt>
                <c:pt idx="28144">
                  <c:v>43691.666661053241</c:v>
                </c:pt>
                <c:pt idx="28145">
                  <c:v>43691.677077719905</c:v>
                </c:pt>
                <c:pt idx="28146">
                  <c:v>43691.687494386577</c:v>
                </c:pt>
                <c:pt idx="28147">
                  <c:v>43691.697911053241</c:v>
                </c:pt>
                <c:pt idx="28148">
                  <c:v>43691.708327719905</c:v>
                </c:pt>
                <c:pt idx="28149">
                  <c:v>43691.718744386577</c:v>
                </c:pt>
                <c:pt idx="28150">
                  <c:v>43691.729161053241</c:v>
                </c:pt>
                <c:pt idx="28151">
                  <c:v>43691.739577719905</c:v>
                </c:pt>
                <c:pt idx="28152">
                  <c:v>43691.749994386577</c:v>
                </c:pt>
                <c:pt idx="28153">
                  <c:v>43691.760411053241</c:v>
                </c:pt>
                <c:pt idx="28154">
                  <c:v>43691.770827719905</c:v>
                </c:pt>
                <c:pt idx="28155">
                  <c:v>43691.781244386577</c:v>
                </c:pt>
                <c:pt idx="28156">
                  <c:v>43691.791661053241</c:v>
                </c:pt>
                <c:pt idx="28157">
                  <c:v>43691.802077719905</c:v>
                </c:pt>
                <c:pt idx="28158">
                  <c:v>43691.812494386577</c:v>
                </c:pt>
                <c:pt idx="28159">
                  <c:v>43691.822911053241</c:v>
                </c:pt>
                <c:pt idx="28160">
                  <c:v>43691.833327719905</c:v>
                </c:pt>
                <c:pt idx="28161">
                  <c:v>43691.843744386577</c:v>
                </c:pt>
                <c:pt idx="28162">
                  <c:v>43691.854161053241</c:v>
                </c:pt>
                <c:pt idx="28163">
                  <c:v>43691.864577719905</c:v>
                </c:pt>
                <c:pt idx="28164">
                  <c:v>43691.874994386577</c:v>
                </c:pt>
                <c:pt idx="28165">
                  <c:v>43691.885411053241</c:v>
                </c:pt>
                <c:pt idx="28166">
                  <c:v>43691.895827719905</c:v>
                </c:pt>
                <c:pt idx="28167">
                  <c:v>43691.906244386577</c:v>
                </c:pt>
                <c:pt idx="28168">
                  <c:v>43691.916661053241</c:v>
                </c:pt>
                <c:pt idx="28169">
                  <c:v>43691.927077719905</c:v>
                </c:pt>
                <c:pt idx="28170">
                  <c:v>43691.937494386577</c:v>
                </c:pt>
                <c:pt idx="28171">
                  <c:v>43691.947911053241</c:v>
                </c:pt>
                <c:pt idx="28172">
                  <c:v>43691.958327719905</c:v>
                </c:pt>
                <c:pt idx="28173">
                  <c:v>43691.968744386577</c:v>
                </c:pt>
                <c:pt idx="28174">
                  <c:v>43691.979161053241</c:v>
                </c:pt>
                <c:pt idx="28175">
                  <c:v>43691.989577719905</c:v>
                </c:pt>
                <c:pt idx="28176">
                  <c:v>43691.999994386577</c:v>
                </c:pt>
                <c:pt idx="28177">
                  <c:v>43692.010411053241</c:v>
                </c:pt>
                <c:pt idx="28178">
                  <c:v>43692.020827719905</c:v>
                </c:pt>
                <c:pt idx="28179">
                  <c:v>43692.031244386577</c:v>
                </c:pt>
                <c:pt idx="28180">
                  <c:v>43692.041661053241</c:v>
                </c:pt>
                <c:pt idx="28181">
                  <c:v>43692.052077719905</c:v>
                </c:pt>
                <c:pt idx="28182">
                  <c:v>43692.062494386577</c:v>
                </c:pt>
                <c:pt idx="28183">
                  <c:v>43692.072911053241</c:v>
                </c:pt>
                <c:pt idx="28184">
                  <c:v>43692.083327719905</c:v>
                </c:pt>
                <c:pt idx="28185">
                  <c:v>43692.093744386577</c:v>
                </c:pt>
                <c:pt idx="28186">
                  <c:v>43692.104161053241</c:v>
                </c:pt>
                <c:pt idx="28187">
                  <c:v>43692.114577719905</c:v>
                </c:pt>
                <c:pt idx="28188">
                  <c:v>43692.124994386577</c:v>
                </c:pt>
                <c:pt idx="28189">
                  <c:v>43692.135411053241</c:v>
                </c:pt>
                <c:pt idx="28190">
                  <c:v>43692.145827719905</c:v>
                </c:pt>
                <c:pt idx="28191">
                  <c:v>43692.156244386577</c:v>
                </c:pt>
                <c:pt idx="28192">
                  <c:v>43692.166661053241</c:v>
                </c:pt>
                <c:pt idx="28193">
                  <c:v>43692.177077719905</c:v>
                </c:pt>
                <c:pt idx="28194">
                  <c:v>43692.187494386577</c:v>
                </c:pt>
                <c:pt idx="28195">
                  <c:v>43692.197911053241</c:v>
                </c:pt>
                <c:pt idx="28196">
                  <c:v>43692.208327719905</c:v>
                </c:pt>
                <c:pt idx="28197">
                  <c:v>43692.218744386577</c:v>
                </c:pt>
                <c:pt idx="28198">
                  <c:v>43692.229161053241</c:v>
                </c:pt>
                <c:pt idx="28199">
                  <c:v>43692.239577719905</c:v>
                </c:pt>
                <c:pt idx="28200">
                  <c:v>43692.249994386577</c:v>
                </c:pt>
                <c:pt idx="28201">
                  <c:v>43692.260411053241</c:v>
                </c:pt>
                <c:pt idx="28202">
                  <c:v>43692.270827719905</c:v>
                </c:pt>
                <c:pt idx="28203">
                  <c:v>43692.281244386577</c:v>
                </c:pt>
                <c:pt idx="28204">
                  <c:v>43692.291661053241</c:v>
                </c:pt>
                <c:pt idx="28205">
                  <c:v>43692.302077719905</c:v>
                </c:pt>
                <c:pt idx="28206">
                  <c:v>43692.312494386577</c:v>
                </c:pt>
                <c:pt idx="28207">
                  <c:v>43692.322911053241</c:v>
                </c:pt>
                <c:pt idx="28208">
                  <c:v>43692.333327719905</c:v>
                </c:pt>
                <c:pt idx="28209">
                  <c:v>43692.343744386577</c:v>
                </c:pt>
                <c:pt idx="28210">
                  <c:v>43692.354161053241</c:v>
                </c:pt>
                <c:pt idx="28211">
                  <c:v>43692.364577719905</c:v>
                </c:pt>
                <c:pt idx="28212">
                  <c:v>43692.374994386577</c:v>
                </c:pt>
                <c:pt idx="28213">
                  <c:v>43692.385411053241</c:v>
                </c:pt>
                <c:pt idx="28214">
                  <c:v>43692.395827719905</c:v>
                </c:pt>
                <c:pt idx="28215">
                  <c:v>43692.406244386577</c:v>
                </c:pt>
                <c:pt idx="28216">
                  <c:v>43692.416661053241</c:v>
                </c:pt>
                <c:pt idx="28217">
                  <c:v>43692.427077719905</c:v>
                </c:pt>
                <c:pt idx="28218">
                  <c:v>43692.437494386577</c:v>
                </c:pt>
                <c:pt idx="28219">
                  <c:v>43692.447911053241</c:v>
                </c:pt>
                <c:pt idx="28220">
                  <c:v>43692.458327719905</c:v>
                </c:pt>
                <c:pt idx="28221">
                  <c:v>43692.468744386577</c:v>
                </c:pt>
                <c:pt idx="28222">
                  <c:v>43692.479161053241</c:v>
                </c:pt>
                <c:pt idx="28223">
                  <c:v>43692.489577719905</c:v>
                </c:pt>
                <c:pt idx="28224">
                  <c:v>43692.499994386577</c:v>
                </c:pt>
                <c:pt idx="28225">
                  <c:v>43692.510411053241</c:v>
                </c:pt>
                <c:pt idx="28226">
                  <c:v>43692.520827719905</c:v>
                </c:pt>
                <c:pt idx="28227">
                  <c:v>43692.531244386577</c:v>
                </c:pt>
                <c:pt idx="28228">
                  <c:v>43692.541661053241</c:v>
                </c:pt>
                <c:pt idx="28229">
                  <c:v>43692.552077719905</c:v>
                </c:pt>
                <c:pt idx="28230">
                  <c:v>43692.562494386577</c:v>
                </c:pt>
                <c:pt idx="28231">
                  <c:v>43692.572911053241</c:v>
                </c:pt>
                <c:pt idx="28232">
                  <c:v>43692.583327719905</c:v>
                </c:pt>
                <c:pt idx="28233">
                  <c:v>43692.593744386577</c:v>
                </c:pt>
                <c:pt idx="28234">
                  <c:v>43692.604161053241</c:v>
                </c:pt>
                <c:pt idx="28235">
                  <c:v>43692.614577719905</c:v>
                </c:pt>
                <c:pt idx="28236">
                  <c:v>43692.624994386577</c:v>
                </c:pt>
                <c:pt idx="28237">
                  <c:v>43692.635411053241</c:v>
                </c:pt>
                <c:pt idx="28238">
                  <c:v>43692.645827719905</c:v>
                </c:pt>
                <c:pt idx="28239">
                  <c:v>43692.656244386577</c:v>
                </c:pt>
                <c:pt idx="28240">
                  <c:v>43692.666661053241</c:v>
                </c:pt>
                <c:pt idx="28241">
                  <c:v>43692.677077719905</c:v>
                </c:pt>
                <c:pt idx="28242">
                  <c:v>43692.687494386577</c:v>
                </c:pt>
                <c:pt idx="28243">
                  <c:v>43692.697911053241</c:v>
                </c:pt>
                <c:pt idx="28244">
                  <c:v>43692.708327719905</c:v>
                </c:pt>
                <c:pt idx="28245">
                  <c:v>43692.718744386577</c:v>
                </c:pt>
                <c:pt idx="28246">
                  <c:v>43692.729161053241</c:v>
                </c:pt>
                <c:pt idx="28247">
                  <c:v>43692.739577719905</c:v>
                </c:pt>
                <c:pt idx="28248">
                  <c:v>43692.749994386577</c:v>
                </c:pt>
                <c:pt idx="28249">
                  <c:v>43692.760411053241</c:v>
                </c:pt>
                <c:pt idx="28250">
                  <c:v>43692.770827719905</c:v>
                </c:pt>
                <c:pt idx="28251">
                  <c:v>43692.781244386577</c:v>
                </c:pt>
                <c:pt idx="28252">
                  <c:v>43692.791661053241</c:v>
                </c:pt>
                <c:pt idx="28253">
                  <c:v>43692.802077719905</c:v>
                </c:pt>
                <c:pt idx="28254">
                  <c:v>43692.812494386577</c:v>
                </c:pt>
                <c:pt idx="28255">
                  <c:v>43692.822911053241</c:v>
                </c:pt>
                <c:pt idx="28256">
                  <c:v>43692.833327719905</c:v>
                </c:pt>
                <c:pt idx="28257">
                  <c:v>43692.843744386577</c:v>
                </c:pt>
                <c:pt idx="28258">
                  <c:v>43692.854161053241</c:v>
                </c:pt>
                <c:pt idx="28259">
                  <c:v>43692.864577719905</c:v>
                </c:pt>
                <c:pt idx="28260">
                  <c:v>43692.874994386577</c:v>
                </c:pt>
                <c:pt idx="28261">
                  <c:v>43692.885411053241</c:v>
                </c:pt>
                <c:pt idx="28262">
                  <c:v>43692.895827719905</c:v>
                </c:pt>
                <c:pt idx="28263">
                  <c:v>43692.906244386577</c:v>
                </c:pt>
                <c:pt idx="28264">
                  <c:v>43692.916661053241</c:v>
                </c:pt>
                <c:pt idx="28265">
                  <c:v>43692.927077719905</c:v>
                </c:pt>
                <c:pt idx="28266">
                  <c:v>43692.937494386577</c:v>
                </c:pt>
                <c:pt idx="28267">
                  <c:v>43692.947911053241</c:v>
                </c:pt>
                <c:pt idx="28268">
                  <c:v>43692.958327719905</c:v>
                </c:pt>
                <c:pt idx="28269">
                  <c:v>43692.968744386577</c:v>
                </c:pt>
                <c:pt idx="28270">
                  <c:v>43692.979161053241</c:v>
                </c:pt>
                <c:pt idx="28271">
                  <c:v>43692.989577719905</c:v>
                </c:pt>
                <c:pt idx="28272">
                  <c:v>43692.999994386577</c:v>
                </c:pt>
                <c:pt idx="28273">
                  <c:v>43693.010411053241</c:v>
                </c:pt>
                <c:pt idx="28274">
                  <c:v>43693.020827719905</c:v>
                </c:pt>
                <c:pt idx="28275">
                  <c:v>43693.031244386577</c:v>
                </c:pt>
                <c:pt idx="28276">
                  <c:v>43693.041661053241</c:v>
                </c:pt>
                <c:pt idx="28277">
                  <c:v>43693.052077719905</c:v>
                </c:pt>
                <c:pt idx="28278">
                  <c:v>43693.062494386577</c:v>
                </c:pt>
                <c:pt idx="28279">
                  <c:v>43693.072911053241</c:v>
                </c:pt>
                <c:pt idx="28280">
                  <c:v>43693.083327719905</c:v>
                </c:pt>
                <c:pt idx="28281">
                  <c:v>43693.093744386577</c:v>
                </c:pt>
                <c:pt idx="28282">
                  <c:v>43693.104161053241</c:v>
                </c:pt>
                <c:pt idx="28283">
                  <c:v>43693.114577719905</c:v>
                </c:pt>
                <c:pt idx="28284">
                  <c:v>43693.124994386577</c:v>
                </c:pt>
                <c:pt idx="28285">
                  <c:v>43693.135411053241</c:v>
                </c:pt>
                <c:pt idx="28286">
                  <c:v>43693.145827719905</c:v>
                </c:pt>
                <c:pt idx="28287">
                  <c:v>43693.156244386577</c:v>
                </c:pt>
                <c:pt idx="28288">
                  <c:v>43693.166661053241</c:v>
                </c:pt>
                <c:pt idx="28289">
                  <c:v>43693.177077719905</c:v>
                </c:pt>
                <c:pt idx="28290">
                  <c:v>43693.187494386577</c:v>
                </c:pt>
                <c:pt idx="28291">
                  <c:v>43693.197911053241</c:v>
                </c:pt>
                <c:pt idx="28292">
                  <c:v>43693.208327719905</c:v>
                </c:pt>
                <c:pt idx="28293">
                  <c:v>43693.218744386577</c:v>
                </c:pt>
                <c:pt idx="28294">
                  <c:v>43693.229161053241</c:v>
                </c:pt>
                <c:pt idx="28295">
                  <c:v>43693.239577719905</c:v>
                </c:pt>
                <c:pt idx="28296">
                  <c:v>43693.249994386577</c:v>
                </c:pt>
                <c:pt idx="28297">
                  <c:v>43693.260411053241</c:v>
                </c:pt>
                <c:pt idx="28298">
                  <c:v>43693.270827719905</c:v>
                </c:pt>
                <c:pt idx="28299">
                  <c:v>43693.281244386577</c:v>
                </c:pt>
                <c:pt idx="28300">
                  <c:v>43693.291661053241</c:v>
                </c:pt>
                <c:pt idx="28301">
                  <c:v>43693.302077719905</c:v>
                </c:pt>
                <c:pt idx="28302">
                  <c:v>43693.312494386577</c:v>
                </c:pt>
                <c:pt idx="28303">
                  <c:v>43693.322911053241</c:v>
                </c:pt>
                <c:pt idx="28304">
                  <c:v>43693.333327719905</c:v>
                </c:pt>
                <c:pt idx="28305">
                  <c:v>43693.343744386577</c:v>
                </c:pt>
                <c:pt idx="28306">
                  <c:v>43693.354161053241</c:v>
                </c:pt>
                <c:pt idx="28307">
                  <c:v>43693.364577719905</c:v>
                </c:pt>
                <c:pt idx="28308">
                  <c:v>43693.374994386577</c:v>
                </c:pt>
                <c:pt idx="28309">
                  <c:v>43693.385411053241</c:v>
                </c:pt>
                <c:pt idx="28310">
                  <c:v>43693.395827719905</c:v>
                </c:pt>
                <c:pt idx="28311">
                  <c:v>43693.406244386577</c:v>
                </c:pt>
                <c:pt idx="28312">
                  <c:v>43693.416661053241</c:v>
                </c:pt>
                <c:pt idx="28313">
                  <c:v>43693.427077719905</c:v>
                </c:pt>
                <c:pt idx="28314">
                  <c:v>43693.437494386577</c:v>
                </c:pt>
                <c:pt idx="28315">
                  <c:v>43693.447911053241</c:v>
                </c:pt>
                <c:pt idx="28316">
                  <c:v>43693.458327719905</c:v>
                </c:pt>
                <c:pt idx="28317">
                  <c:v>43693.468744386577</c:v>
                </c:pt>
                <c:pt idx="28318">
                  <c:v>43693.479161053241</c:v>
                </c:pt>
                <c:pt idx="28319">
                  <c:v>43693.489577719905</c:v>
                </c:pt>
                <c:pt idx="28320">
                  <c:v>43693.499994386577</c:v>
                </c:pt>
                <c:pt idx="28321">
                  <c:v>43693.510411053241</c:v>
                </c:pt>
                <c:pt idx="28322">
                  <c:v>43693.520827719905</c:v>
                </c:pt>
                <c:pt idx="28323">
                  <c:v>43693.531244386577</c:v>
                </c:pt>
                <c:pt idx="28324">
                  <c:v>43693.541661053241</c:v>
                </c:pt>
                <c:pt idx="28325">
                  <c:v>43693.552077719905</c:v>
                </c:pt>
                <c:pt idx="28326">
                  <c:v>43693.562494386577</c:v>
                </c:pt>
                <c:pt idx="28327">
                  <c:v>43693.572911053241</c:v>
                </c:pt>
                <c:pt idx="28328">
                  <c:v>43693.583327719905</c:v>
                </c:pt>
                <c:pt idx="28329">
                  <c:v>43693.593744386577</c:v>
                </c:pt>
                <c:pt idx="28330">
                  <c:v>43693.604161053241</c:v>
                </c:pt>
                <c:pt idx="28331">
                  <c:v>43693.614577719905</c:v>
                </c:pt>
                <c:pt idx="28332">
                  <c:v>43693.624994386577</c:v>
                </c:pt>
                <c:pt idx="28333">
                  <c:v>43693.635411053241</c:v>
                </c:pt>
                <c:pt idx="28334">
                  <c:v>43693.645827719905</c:v>
                </c:pt>
                <c:pt idx="28335">
                  <c:v>43693.656244386577</c:v>
                </c:pt>
                <c:pt idx="28336">
                  <c:v>43693.666661053241</c:v>
                </c:pt>
                <c:pt idx="28337">
                  <c:v>43693.677077719905</c:v>
                </c:pt>
                <c:pt idx="28338">
                  <c:v>43693.687494386577</c:v>
                </c:pt>
                <c:pt idx="28339">
                  <c:v>43693.697911053241</c:v>
                </c:pt>
                <c:pt idx="28340">
                  <c:v>43693.708327719905</c:v>
                </c:pt>
                <c:pt idx="28341">
                  <c:v>43693.718744386577</c:v>
                </c:pt>
                <c:pt idx="28342">
                  <c:v>43693.729161053241</c:v>
                </c:pt>
                <c:pt idx="28343">
                  <c:v>43693.739577719905</c:v>
                </c:pt>
                <c:pt idx="28344">
                  <c:v>43693.749994386577</c:v>
                </c:pt>
                <c:pt idx="28345">
                  <c:v>43693.760411053241</c:v>
                </c:pt>
                <c:pt idx="28346">
                  <c:v>43693.770827719905</c:v>
                </c:pt>
                <c:pt idx="28347">
                  <c:v>43693.781244386577</c:v>
                </c:pt>
                <c:pt idx="28348">
                  <c:v>43693.791661053241</c:v>
                </c:pt>
                <c:pt idx="28349">
                  <c:v>43693.802077719905</c:v>
                </c:pt>
                <c:pt idx="28350">
                  <c:v>43693.812494386577</c:v>
                </c:pt>
                <c:pt idx="28351">
                  <c:v>43693.822911053241</c:v>
                </c:pt>
                <c:pt idx="28352">
                  <c:v>43693.833327719905</c:v>
                </c:pt>
                <c:pt idx="28353">
                  <c:v>43693.843744386577</c:v>
                </c:pt>
                <c:pt idx="28354">
                  <c:v>43693.854161053241</c:v>
                </c:pt>
                <c:pt idx="28355">
                  <c:v>43693.864577719905</c:v>
                </c:pt>
                <c:pt idx="28356">
                  <c:v>43693.874994386577</c:v>
                </c:pt>
                <c:pt idx="28357">
                  <c:v>43693.885411053241</c:v>
                </c:pt>
                <c:pt idx="28358">
                  <c:v>43693.895827719905</c:v>
                </c:pt>
                <c:pt idx="28359">
                  <c:v>43693.906244386577</c:v>
                </c:pt>
                <c:pt idx="28360">
                  <c:v>43693.916661053241</c:v>
                </c:pt>
                <c:pt idx="28361">
                  <c:v>43693.927077719905</c:v>
                </c:pt>
                <c:pt idx="28362">
                  <c:v>43693.937494386577</c:v>
                </c:pt>
                <c:pt idx="28363">
                  <c:v>43693.947911053241</c:v>
                </c:pt>
                <c:pt idx="28364">
                  <c:v>43693.958327719905</c:v>
                </c:pt>
                <c:pt idx="28365">
                  <c:v>43693.968744386577</c:v>
                </c:pt>
                <c:pt idx="28366">
                  <c:v>43693.979161053241</c:v>
                </c:pt>
                <c:pt idx="28367">
                  <c:v>43693.989577719905</c:v>
                </c:pt>
                <c:pt idx="28368">
                  <c:v>43693.999994386577</c:v>
                </c:pt>
                <c:pt idx="28369">
                  <c:v>43694.010411053241</c:v>
                </c:pt>
                <c:pt idx="28370">
                  <c:v>43694.020827719905</c:v>
                </c:pt>
                <c:pt idx="28371">
                  <c:v>43694.031244386577</c:v>
                </c:pt>
                <c:pt idx="28372">
                  <c:v>43694.041661053241</c:v>
                </c:pt>
                <c:pt idx="28373">
                  <c:v>43694.052077719905</c:v>
                </c:pt>
                <c:pt idx="28374">
                  <c:v>43694.062494386577</c:v>
                </c:pt>
                <c:pt idx="28375">
                  <c:v>43694.072911053241</c:v>
                </c:pt>
                <c:pt idx="28376">
                  <c:v>43694.083327719905</c:v>
                </c:pt>
                <c:pt idx="28377">
                  <c:v>43694.093744386577</c:v>
                </c:pt>
                <c:pt idx="28378">
                  <c:v>43694.104161053241</c:v>
                </c:pt>
                <c:pt idx="28379">
                  <c:v>43694.114577719905</c:v>
                </c:pt>
                <c:pt idx="28380">
                  <c:v>43694.124994386577</c:v>
                </c:pt>
                <c:pt idx="28381">
                  <c:v>43694.135411053241</c:v>
                </c:pt>
                <c:pt idx="28382">
                  <c:v>43694.145827719905</c:v>
                </c:pt>
                <c:pt idx="28383">
                  <c:v>43694.156244386577</c:v>
                </c:pt>
                <c:pt idx="28384">
                  <c:v>43694.166661053241</c:v>
                </c:pt>
                <c:pt idx="28385">
                  <c:v>43694.177077719905</c:v>
                </c:pt>
                <c:pt idx="28386">
                  <c:v>43694.187494386577</c:v>
                </c:pt>
                <c:pt idx="28387">
                  <c:v>43694.197911053241</c:v>
                </c:pt>
                <c:pt idx="28388">
                  <c:v>43694.208327719905</c:v>
                </c:pt>
                <c:pt idx="28389">
                  <c:v>43694.218744386577</c:v>
                </c:pt>
                <c:pt idx="28390">
                  <c:v>43694.229161053241</c:v>
                </c:pt>
                <c:pt idx="28391">
                  <c:v>43694.239577719905</c:v>
                </c:pt>
                <c:pt idx="28392">
                  <c:v>43694.249994386577</c:v>
                </c:pt>
                <c:pt idx="28393">
                  <c:v>43694.260411053241</c:v>
                </c:pt>
                <c:pt idx="28394">
                  <c:v>43694.270827719905</c:v>
                </c:pt>
                <c:pt idx="28395">
                  <c:v>43694.281244386577</c:v>
                </c:pt>
                <c:pt idx="28396">
                  <c:v>43694.291661053241</c:v>
                </c:pt>
                <c:pt idx="28397">
                  <c:v>43694.302077719905</c:v>
                </c:pt>
                <c:pt idx="28398">
                  <c:v>43694.312494386577</c:v>
                </c:pt>
                <c:pt idx="28399">
                  <c:v>43694.322911053241</c:v>
                </c:pt>
                <c:pt idx="28400">
                  <c:v>43694.333327719905</c:v>
                </c:pt>
                <c:pt idx="28401">
                  <c:v>43694.343744386577</c:v>
                </c:pt>
                <c:pt idx="28402">
                  <c:v>43694.354161053241</c:v>
                </c:pt>
                <c:pt idx="28403">
                  <c:v>43694.364577719905</c:v>
                </c:pt>
                <c:pt idx="28404">
                  <c:v>43694.374994386577</c:v>
                </c:pt>
                <c:pt idx="28405">
                  <c:v>43694.385411053241</c:v>
                </c:pt>
                <c:pt idx="28406">
                  <c:v>43694.395827719905</c:v>
                </c:pt>
                <c:pt idx="28407">
                  <c:v>43694.406244386577</c:v>
                </c:pt>
                <c:pt idx="28408">
                  <c:v>43694.416661053241</c:v>
                </c:pt>
                <c:pt idx="28409">
                  <c:v>43694.427077719905</c:v>
                </c:pt>
                <c:pt idx="28410">
                  <c:v>43694.437494386577</c:v>
                </c:pt>
                <c:pt idx="28411">
                  <c:v>43694.447911053241</c:v>
                </c:pt>
                <c:pt idx="28412">
                  <c:v>43694.458327719905</c:v>
                </c:pt>
                <c:pt idx="28413">
                  <c:v>43694.468744386577</c:v>
                </c:pt>
                <c:pt idx="28414">
                  <c:v>43694.479161053241</c:v>
                </c:pt>
                <c:pt idx="28415">
                  <c:v>43694.489577719905</c:v>
                </c:pt>
                <c:pt idx="28416">
                  <c:v>43694.499994386577</c:v>
                </c:pt>
                <c:pt idx="28417">
                  <c:v>43694.510411053241</c:v>
                </c:pt>
                <c:pt idx="28418">
                  <c:v>43694.520827719905</c:v>
                </c:pt>
                <c:pt idx="28419">
                  <c:v>43694.531244386577</c:v>
                </c:pt>
                <c:pt idx="28420">
                  <c:v>43694.541661053241</c:v>
                </c:pt>
                <c:pt idx="28421">
                  <c:v>43694.552077719905</c:v>
                </c:pt>
                <c:pt idx="28422">
                  <c:v>43694.562494386577</c:v>
                </c:pt>
                <c:pt idx="28423">
                  <c:v>43694.572911053241</c:v>
                </c:pt>
                <c:pt idx="28424">
                  <c:v>43694.583327719905</c:v>
                </c:pt>
                <c:pt idx="28425">
                  <c:v>43694.593744386577</c:v>
                </c:pt>
                <c:pt idx="28426">
                  <c:v>43694.604161053241</c:v>
                </c:pt>
                <c:pt idx="28427">
                  <c:v>43694.614577719905</c:v>
                </c:pt>
                <c:pt idx="28428">
                  <c:v>43694.624994386577</c:v>
                </c:pt>
                <c:pt idx="28429">
                  <c:v>43694.635411053241</c:v>
                </c:pt>
                <c:pt idx="28430">
                  <c:v>43694.645827719905</c:v>
                </c:pt>
                <c:pt idx="28431">
                  <c:v>43694.656244386577</c:v>
                </c:pt>
                <c:pt idx="28432">
                  <c:v>43694.666661053241</c:v>
                </c:pt>
                <c:pt idx="28433">
                  <c:v>43694.677077719905</c:v>
                </c:pt>
                <c:pt idx="28434">
                  <c:v>43694.687494386577</c:v>
                </c:pt>
                <c:pt idx="28435">
                  <c:v>43694.697911053241</c:v>
                </c:pt>
                <c:pt idx="28436">
                  <c:v>43694.708327719905</c:v>
                </c:pt>
                <c:pt idx="28437">
                  <c:v>43694.718744386577</c:v>
                </c:pt>
                <c:pt idx="28438">
                  <c:v>43694.729161053241</c:v>
                </c:pt>
                <c:pt idx="28439">
                  <c:v>43694.739577719905</c:v>
                </c:pt>
                <c:pt idx="28440">
                  <c:v>43694.749994386577</c:v>
                </c:pt>
                <c:pt idx="28441">
                  <c:v>43694.760411053241</c:v>
                </c:pt>
                <c:pt idx="28442">
                  <c:v>43694.770827719905</c:v>
                </c:pt>
                <c:pt idx="28443">
                  <c:v>43694.781244386577</c:v>
                </c:pt>
                <c:pt idx="28444">
                  <c:v>43694.791661053241</c:v>
                </c:pt>
                <c:pt idx="28445">
                  <c:v>43694.802077719905</c:v>
                </c:pt>
                <c:pt idx="28446">
                  <c:v>43694.812494386577</c:v>
                </c:pt>
                <c:pt idx="28447">
                  <c:v>43694.822911053241</c:v>
                </c:pt>
                <c:pt idx="28448">
                  <c:v>43694.833327719905</c:v>
                </c:pt>
                <c:pt idx="28449">
                  <c:v>43694.843744386577</c:v>
                </c:pt>
                <c:pt idx="28450">
                  <c:v>43694.854161053241</c:v>
                </c:pt>
                <c:pt idx="28451">
                  <c:v>43694.864577719905</c:v>
                </c:pt>
                <c:pt idx="28452">
                  <c:v>43694.874994386577</c:v>
                </c:pt>
                <c:pt idx="28453">
                  <c:v>43694.885411053241</c:v>
                </c:pt>
                <c:pt idx="28454">
                  <c:v>43694.895827719905</c:v>
                </c:pt>
                <c:pt idx="28455">
                  <c:v>43694.906244386577</c:v>
                </c:pt>
                <c:pt idx="28456">
                  <c:v>43694.916661053241</c:v>
                </c:pt>
                <c:pt idx="28457">
                  <c:v>43694.927077719905</c:v>
                </c:pt>
                <c:pt idx="28458">
                  <c:v>43694.937494386577</c:v>
                </c:pt>
                <c:pt idx="28459">
                  <c:v>43694.947911053241</c:v>
                </c:pt>
                <c:pt idx="28460">
                  <c:v>43694.958327719905</c:v>
                </c:pt>
                <c:pt idx="28461">
                  <c:v>43694.968744386577</c:v>
                </c:pt>
                <c:pt idx="28462">
                  <c:v>43694.979161053241</c:v>
                </c:pt>
                <c:pt idx="28463">
                  <c:v>43694.989577719905</c:v>
                </c:pt>
                <c:pt idx="28464">
                  <c:v>43694.999994386577</c:v>
                </c:pt>
                <c:pt idx="28465">
                  <c:v>43695.010411053241</c:v>
                </c:pt>
                <c:pt idx="28466">
                  <c:v>43695.020827719905</c:v>
                </c:pt>
                <c:pt idx="28467">
                  <c:v>43695.031244386577</c:v>
                </c:pt>
                <c:pt idx="28468">
                  <c:v>43695.041661053241</c:v>
                </c:pt>
                <c:pt idx="28469">
                  <c:v>43695.052077719905</c:v>
                </c:pt>
                <c:pt idx="28470">
                  <c:v>43695.062494386577</c:v>
                </c:pt>
                <c:pt idx="28471">
                  <c:v>43695.072911053241</c:v>
                </c:pt>
                <c:pt idx="28472">
                  <c:v>43695.083327719905</c:v>
                </c:pt>
                <c:pt idx="28473">
                  <c:v>43695.093744386577</c:v>
                </c:pt>
                <c:pt idx="28474">
                  <c:v>43695.104161053241</c:v>
                </c:pt>
                <c:pt idx="28475">
                  <c:v>43695.114577719905</c:v>
                </c:pt>
                <c:pt idx="28476">
                  <c:v>43695.124994386577</c:v>
                </c:pt>
                <c:pt idx="28477">
                  <c:v>43695.135411053241</c:v>
                </c:pt>
                <c:pt idx="28478">
                  <c:v>43695.145827719905</c:v>
                </c:pt>
                <c:pt idx="28479">
                  <c:v>43695.156244386577</c:v>
                </c:pt>
                <c:pt idx="28480">
                  <c:v>43695.166661053241</c:v>
                </c:pt>
                <c:pt idx="28481">
                  <c:v>43695.177077719905</c:v>
                </c:pt>
                <c:pt idx="28482">
                  <c:v>43695.187494386577</c:v>
                </c:pt>
                <c:pt idx="28483">
                  <c:v>43695.197911053241</c:v>
                </c:pt>
                <c:pt idx="28484">
                  <c:v>43695.208327719905</c:v>
                </c:pt>
                <c:pt idx="28485">
                  <c:v>43695.218744386577</c:v>
                </c:pt>
                <c:pt idx="28486">
                  <c:v>43695.229161053241</c:v>
                </c:pt>
                <c:pt idx="28487">
                  <c:v>43695.239577719905</c:v>
                </c:pt>
                <c:pt idx="28488">
                  <c:v>43695.249994386577</c:v>
                </c:pt>
                <c:pt idx="28489">
                  <c:v>43695.260411053241</c:v>
                </c:pt>
                <c:pt idx="28490">
                  <c:v>43695.270827719905</c:v>
                </c:pt>
                <c:pt idx="28491">
                  <c:v>43695.281244386577</c:v>
                </c:pt>
                <c:pt idx="28492">
                  <c:v>43695.291661053241</c:v>
                </c:pt>
                <c:pt idx="28493">
                  <c:v>43695.302077719905</c:v>
                </c:pt>
                <c:pt idx="28494">
                  <c:v>43695.312494386577</c:v>
                </c:pt>
                <c:pt idx="28495">
                  <c:v>43695.322911053241</c:v>
                </c:pt>
                <c:pt idx="28496">
                  <c:v>43695.333327719905</c:v>
                </c:pt>
                <c:pt idx="28497">
                  <c:v>43695.343744386577</c:v>
                </c:pt>
                <c:pt idx="28498">
                  <c:v>43695.354161053241</c:v>
                </c:pt>
                <c:pt idx="28499">
                  <c:v>43695.364577719905</c:v>
                </c:pt>
                <c:pt idx="28500">
                  <c:v>43695.374994386577</c:v>
                </c:pt>
                <c:pt idx="28501">
                  <c:v>43695.385411053241</c:v>
                </c:pt>
                <c:pt idx="28502">
                  <c:v>43695.395827719905</c:v>
                </c:pt>
                <c:pt idx="28503">
                  <c:v>43695.406244386577</c:v>
                </c:pt>
                <c:pt idx="28504">
                  <c:v>43695.416661053241</c:v>
                </c:pt>
                <c:pt idx="28505">
                  <c:v>43695.427077719905</c:v>
                </c:pt>
                <c:pt idx="28506">
                  <c:v>43695.437494386577</c:v>
                </c:pt>
                <c:pt idx="28507">
                  <c:v>43695.447911053241</c:v>
                </c:pt>
                <c:pt idx="28508">
                  <c:v>43695.458327719905</c:v>
                </c:pt>
                <c:pt idx="28509">
                  <c:v>43695.468744386577</c:v>
                </c:pt>
                <c:pt idx="28510">
                  <c:v>43695.479161053241</c:v>
                </c:pt>
                <c:pt idx="28511">
                  <c:v>43695.489577719905</c:v>
                </c:pt>
                <c:pt idx="28512">
                  <c:v>43695.499994386577</c:v>
                </c:pt>
                <c:pt idx="28513">
                  <c:v>43695.510411053241</c:v>
                </c:pt>
                <c:pt idx="28514">
                  <c:v>43695.520827719905</c:v>
                </c:pt>
                <c:pt idx="28515">
                  <c:v>43695.531244386577</c:v>
                </c:pt>
                <c:pt idx="28516">
                  <c:v>43695.541661053241</c:v>
                </c:pt>
                <c:pt idx="28517">
                  <c:v>43695.552077719905</c:v>
                </c:pt>
                <c:pt idx="28518">
                  <c:v>43695.562494386577</c:v>
                </c:pt>
                <c:pt idx="28519">
                  <c:v>43695.572911053241</c:v>
                </c:pt>
                <c:pt idx="28520">
                  <c:v>43695.583327719905</c:v>
                </c:pt>
                <c:pt idx="28521">
                  <c:v>43695.593744386577</c:v>
                </c:pt>
                <c:pt idx="28522">
                  <c:v>43695.604161053241</c:v>
                </c:pt>
                <c:pt idx="28523">
                  <c:v>43695.614577719905</c:v>
                </c:pt>
                <c:pt idx="28524">
                  <c:v>43695.624994386577</c:v>
                </c:pt>
                <c:pt idx="28525">
                  <c:v>43695.635411053241</c:v>
                </c:pt>
                <c:pt idx="28526">
                  <c:v>43695.645827719905</c:v>
                </c:pt>
                <c:pt idx="28527">
                  <c:v>43695.656244386577</c:v>
                </c:pt>
                <c:pt idx="28528">
                  <c:v>43695.666661053241</c:v>
                </c:pt>
                <c:pt idx="28529">
                  <c:v>43695.677077719905</c:v>
                </c:pt>
                <c:pt idx="28530">
                  <c:v>43695.687494386577</c:v>
                </c:pt>
                <c:pt idx="28531">
                  <c:v>43695.697911053241</c:v>
                </c:pt>
                <c:pt idx="28532">
                  <c:v>43695.708327719905</c:v>
                </c:pt>
                <c:pt idx="28533">
                  <c:v>43695.718744386577</c:v>
                </c:pt>
                <c:pt idx="28534">
                  <c:v>43695.729161053241</c:v>
                </c:pt>
                <c:pt idx="28535">
                  <c:v>43695.739577719905</c:v>
                </c:pt>
                <c:pt idx="28536">
                  <c:v>43695.749994386577</c:v>
                </c:pt>
                <c:pt idx="28537">
                  <c:v>43695.760411053241</c:v>
                </c:pt>
                <c:pt idx="28538">
                  <c:v>43695.770827719905</c:v>
                </c:pt>
                <c:pt idx="28539">
                  <c:v>43695.781244386577</c:v>
                </c:pt>
                <c:pt idx="28540">
                  <c:v>43695.791661053241</c:v>
                </c:pt>
                <c:pt idx="28541">
                  <c:v>43695.802077719905</c:v>
                </c:pt>
                <c:pt idx="28542">
                  <c:v>43695.812494386577</c:v>
                </c:pt>
                <c:pt idx="28543">
                  <c:v>43695.822911053241</c:v>
                </c:pt>
                <c:pt idx="28544">
                  <c:v>43695.833327719905</c:v>
                </c:pt>
                <c:pt idx="28545">
                  <c:v>43695.843744386577</c:v>
                </c:pt>
                <c:pt idx="28546">
                  <c:v>43695.854161053241</c:v>
                </c:pt>
                <c:pt idx="28547">
                  <c:v>43695.864577719905</c:v>
                </c:pt>
                <c:pt idx="28548">
                  <c:v>43695.874994386577</c:v>
                </c:pt>
                <c:pt idx="28549">
                  <c:v>43695.885411053241</c:v>
                </c:pt>
                <c:pt idx="28550">
                  <c:v>43695.895827719905</c:v>
                </c:pt>
                <c:pt idx="28551">
                  <c:v>43695.906244386577</c:v>
                </c:pt>
                <c:pt idx="28552">
                  <c:v>43695.916661053241</c:v>
                </c:pt>
                <c:pt idx="28553">
                  <c:v>43695.927077719905</c:v>
                </c:pt>
                <c:pt idx="28554">
                  <c:v>43695.937494386577</c:v>
                </c:pt>
                <c:pt idx="28555">
                  <c:v>43695.947911053241</c:v>
                </c:pt>
                <c:pt idx="28556">
                  <c:v>43695.958327719905</c:v>
                </c:pt>
                <c:pt idx="28557">
                  <c:v>43695.968744386577</c:v>
                </c:pt>
                <c:pt idx="28558">
                  <c:v>43695.979161053241</c:v>
                </c:pt>
                <c:pt idx="28559">
                  <c:v>43695.989577719905</c:v>
                </c:pt>
                <c:pt idx="28560">
                  <c:v>43695.999994386577</c:v>
                </c:pt>
                <c:pt idx="28561">
                  <c:v>43696.010411053241</c:v>
                </c:pt>
                <c:pt idx="28562">
                  <c:v>43696.020827719905</c:v>
                </c:pt>
                <c:pt idx="28563">
                  <c:v>43696.031244386577</c:v>
                </c:pt>
                <c:pt idx="28564">
                  <c:v>43696.041661053241</c:v>
                </c:pt>
                <c:pt idx="28565">
                  <c:v>43696.052077719905</c:v>
                </c:pt>
                <c:pt idx="28566">
                  <c:v>43696.062494386577</c:v>
                </c:pt>
                <c:pt idx="28567">
                  <c:v>43696.072911053241</c:v>
                </c:pt>
                <c:pt idx="28568">
                  <c:v>43696.083327719905</c:v>
                </c:pt>
                <c:pt idx="28569">
                  <c:v>43696.093744386577</c:v>
                </c:pt>
                <c:pt idx="28570">
                  <c:v>43696.104161053241</c:v>
                </c:pt>
                <c:pt idx="28571">
                  <c:v>43696.114577719905</c:v>
                </c:pt>
                <c:pt idx="28572">
                  <c:v>43696.124994386577</c:v>
                </c:pt>
                <c:pt idx="28573">
                  <c:v>43696.135411053241</c:v>
                </c:pt>
                <c:pt idx="28574">
                  <c:v>43696.145827719905</c:v>
                </c:pt>
                <c:pt idx="28575">
                  <c:v>43696.156244386577</c:v>
                </c:pt>
                <c:pt idx="28576">
                  <c:v>43696.166661053241</c:v>
                </c:pt>
                <c:pt idx="28577">
                  <c:v>43696.177077719905</c:v>
                </c:pt>
                <c:pt idx="28578">
                  <c:v>43696.187494386577</c:v>
                </c:pt>
                <c:pt idx="28579">
                  <c:v>43696.197911053241</c:v>
                </c:pt>
                <c:pt idx="28580">
                  <c:v>43696.208327719905</c:v>
                </c:pt>
                <c:pt idx="28581">
                  <c:v>43696.218744386577</c:v>
                </c:pt>
                <c:pt idx="28582">
                  <c:v>43696.229161053241</c:v>
                </c:pt>
                <c:pt idx="28583">
                  <c:v>43696.239577719905</c:v>
                </c:pt>
                <c:pt idx="28584">
                  <c:v>43696.249994386577</c:v>
                </c:pt>
                <c:pt idx="28585">
                  <c:v>43696.260411053241</c:v>
                </c:pt>
                <c:pt idx="28586">
                  <c:v>43696.270827719905</c:v>
                </c:pt>
                <c:pt idx="28587">
                  <c:v>43696.281244386577</c:v>
                </c:pt>
                <c:pt idx="28588">
                  <c:v>43696.291661053241</c:v>
                </c:pt>
                <c:pt idx="28589">
                  <c:v>43696.302077719905</c:v>
                </c:pt>
                <c:pt idx="28590">
                  <c:v>43696.312494386577</c:v>
                </c:pt>
                <c:pt idx="28591">
                  <c:v>43696.322911053241</c:v>
                </c:pt>
                <c:pt idx="28592">
                  <c:v>43696.333327719905</c:v>
                </c:pt>
                <c:pt idx="28593">
                  <c:v>43696.343744386577</c:v>
                </c:pt>
                <c:pt idx="28594">
                  <c:v>43696.354161053241</c:v>
                </c:pt>
                <c:pt idx="28595">
                  <c:v>43696.364577719905</c:v>
                </c:pt>
                <c:pt idx="28596">
                  <c:v>43696.374994386577</c:v>
                </c:pt>
                <c:pt idx="28597">
                  <c:v>43696.385411053241</c:v>
                </c:pt>
                <c:pt idx="28598">
                  <c:v>43696.395827719905</c:v>
                </c:pt>
                <c:pt idx="28599">
                  <c:v>43696.406244386577</c:v>
                </c:pt>
                <c:pt idx="28600">
                  <c:v>43696.416661053241</c:v>
                </c:pt>
                <c:pt idx="28601">
                  <c:v>43696.427077719905</c:v>
                </c:pt>
                <c:pt idx="28602">
                  <c:v>43696.437494386577</c:v>
                </c:pt>
                <c:pt idx="28603">
                  <c:v>43696.447911053241</c:v>
                </c:pt>
                <c:pt idx="28604">
                  <c:v>43696.458327719905</c:v>
                </c:pt>
                <c:pt idx="28605">
                  <c:v>43696.468744386577</c:v>
                </c:pt>
                <c:pt idx="28606">
                  <c:v>43696.479161053241</c:v>
                </c:pt>
                <c:pt idx="28607">
                  <c:v>43696.489577719905</c:v>
                </c:pt>
                <c:pt idx="28608">
                  <c:v>43696.499994386577</c:v>
                </c:pt>
                <c:pt idx="28609">
                  <c:v>43696.510411053241</c:v>
                </c:pt>
                <c:pt idx="28610">
                  <c:v>43696.520827719905</c:v>
                </c:pt>
                <c:pt idx="28611">
                  <c:v>43696.531244386577</c:v>
                </c:pt>
                <c:pt idx="28612">
                  <c:v>43696.541661053241</c:v>
                </c:pt>
                <c:pt idx="28613">
                  <c:v>43696.552077719905</c:v>
                </c:pt>
                <c:pt idx="28614">
                  <c:v>43696.562494386577</c:v>
                </c:pt>
                <c:pt idx="28615">
                  <c:v>43696.572911053241</c:v>
                </c:pt>
                <c:pt idx="28616">
                  <c:v>43696.583327719905</c:v>
                </c:pt>
                <c:pt idx="28617">
                  <c:v>43696.593744386577</c:v>
                </c:pt>
                <c:pt idx="28618">
                  <c:v>43696.604161053241</c:v>
                </c:pt>
                <c:pt idx="28619">
                  <c:v>43696.614577719905</c:v>
                </c:pt>
                <c:pt idx="28620">
                  <c:v>43696.624994386577</c:v>
                </c:pt>
                <c:pt idx="28621">
                  <c:v>43696.635411053241</c:v>
                </c:pt>
                <c:pt idx="28622">
                  <c:v>43696.645827719905</c:v>
                </c:pt>
                <c:pt idx="28623">
                  <c:v>43696.656244386577</c:v>
                </c:pt>
                <c:pt idx="28624">
                  <c:v>43696.666661053241</c:v>
                </c:pt>
                <c:pt idx="28625">
                  <c:v>43696.677077719905</c:v>
                </c:pt>
                <c:pt idx="28626">
                  <c:v>43696.687494386577</c:v>
                </c:pt>
                <c:pt idx="28627">
                  <c:v>43696.697911053241</c:v>
                </c:pt>
                <c:pt idx="28628">
                  <c:v>43696.708327719905</c:v>
                </c:pt>
                <c:pt idx="28629">
                  <c:v>43696.718744386577</c:v>
                </c:pt>
                <c:pt idx="28630">
                  <c:v>43696.729161053241</c:v>
                </c:pt>
                <c:pt idx="28631">
                  <c:v>43696.739577719905</c:v>
                </c:pt>
                <c:pt idx="28632">
                  <c:v>43696.749994386577</c:v>
                </c:pt>
                <c:pt idx="28633">
                  <c:v>43696.760411053241</c:v>
                </c:pt>
                <c:pt idx="28634">
                  <c:v>43696.770827719905</c:v>
                </c:pt>
                <c:pt idx="28635">
                  <c:v>43696.781244386577</c:v>
                </c:pt>
                <c:pt idx="28636">
                  <c:v>43696.791661053241</c:v>
                </c:pt>
                <c:pt idx="28637">
                  <c:v>43696.802077719905</c:v>
                </c:pt>
                <c:pt idx="28638">
                  <c:v>43696.812494386577</c:v>
                </c:pt>
                <c:pt idx="28639">
                  <c:v>43696.822911053241</c:v>
                </c:pt>
                <c:pt idx="28640">
                  <c:v>43696.833327719905</c:v>
                </c:pt>
                <c:pt idx="28641">
                  <c:v>43696.843744386577</c:v>
                </c:pt>
                <c:pt idx="28642">
                  <c:v>43696.854161053241</c:v>
                </c:pt>
                <c:pt idx="28643">
                  <c:v>43696.864577719905</c:v>
                </c:pt>
                <c:pt idx="28644">
                  <c:v>43696.874994386577</c:v>
                </c:pt>
                <c:pt idx="28645">
                  <c:v>43696.885411053241</c:v>
                </c:pt>
                <c:pt idx="28646">
                  <c:v>43696.895827719905</c:v>
                </c:pt>
                <c:pt idx="28647">
                  <c:v>43696.906244386577</c:v>
                </c:pt>
                <c:pt idx="28648">
                  <c:v>43696.916661053241</c:v>
                </c:pt>
                <c:pt idx="28649">
                  <c:v>43696.927077719905</c:v>
                </c:pt>
                <c:pt idx="28650">
                  <c:v>43696.937494386577</c:v>
                </c:pt>
                <c:pt idx="28651">
                  <c:v>43696.947911053241</c:v>
                </c:pt>
                <c:pt idx="28652">
                  <c:v>43696.958327719905</c:v>
                </c:pt>
                <c:pt idx="28653">
                  <c:v>43696.968744386577</c:v>
                </c:pt>
                <c:pt idx="28654">
                  <c:v>43696.979161053241</c:v>
                </c:pt>
                <c:pt idx="28655">
                  <c:v>43696.989577719905</c:v>
                </c:pt>
                <c:pt idx="28656">
                  <c:v>43696.999994386577</c:v>
                </c:pt>
                <c:pt idx="28657">
                  <c:v>43697.010411053241</c:v>
                </c:pt>
                <c:pt idx="28658">
                  <c:v>43697.020827719905</c:v>
                </c:pt>
                <c:pt idx="28659">
                  <c:v>43697.031244386577</c:v>
                </c:pt>
                <c:pt idx="28660">
                  <c:v>43697.041661053241</c:v>
                </c:pt>
                <c:pt idx="28661">
                  <c:v>43697.052077719905</c:v>
                </c:pt>
                <c:pt idx="28662">
                  <c:v>43697.062494386577</c:v>
                </c:pt>
                <c:pt idx="28663">
                  <c:v>43697.072911053241</c:v>
                </c:pt>
                <c:pt idx="28664">
                  <c:v>43697.083327719905</c:v>
                </c:pt>
                <c:pt idx="28665">
                  <c:v>43697.093744386577</c:v>
                </c:pt>
                <c:pt idx="28666">
                  <c:v>43697.104161053241</c:v>
                </c:pt>
                <c:pt idx="28667">
                  <c:v>43697.114577719905</c:v>
                </c:pt>
                <c:pt idx="28668">
                  <c:v>43697.124994386577</c:v>
                </c:pt>
                <c:pt idx="28669">
                  <c:v>43697.135411053241</c:v>
                </c:pt>
                <c:pt idx="28670">
                  <c:v>43697.145827719905</c:v>
                </c:pt>
                <c:pt idx="28671">
                  <c:v>43697.156244386577</c:v>
                </c:pt>
                <c:pt idx="28672">
                  <c:v>43697.166661053241</c:v>
                </c:pt>
                <c:pt idx="28673">
                  <c:v>43697.177077719905</c:v>
                </c:pt>
                <c:pt idx="28674">
                  <c:v>43697.187494386577</c:v>
                </c:pt>
                <c:pt idx="28675">
                  <c:v>43697.197911053241</c:v>
                </c:pt>
                <c:pt idx="28676">
                  <c:v>43697.208327719905</c:v>
                </c:pt>
                <c:pt idx="28677">
                  <c:v>43697.218744386577</c:v>
                </c:pt>
                <c:pt idx="28678">
                  <c:v>43697.229161053241</c:v>
                </c:pt>
                <c:pt idx="28679">
                  <c:v>43697.239577719905</c:v>
                </c:pt>
                <c:pt idx="28680">
                  <c:v>43697.249994386577</c:v>
                </c:pt>
                <c:pt idx="28681">
                  <c:v>43697.260411053241</c:v>
                </c:pt>
                <c:pt idx="28682">
                  <c:v>43697.270827719905</c:v>
                </c:pt>
                <c:pt idx="28683">
                  <c:v>43697.281244386577</c:v>
                </c:pt>
                <c:pt idx="28684">
                  <c:v>43697.291661053241</c:v>
                </c:pt>
                <c:pt idx="28685">
                  <c:v>43697.302077719905</c:v>
                </c:pt>
                <c:pt idx="28686">
                  <c:v>43697.312494386577</c:v>
                </c:pt>
                <c:pt idx="28687">
                  <c:v>43697.322911053241</c:v>
                </c:pt>
                <c:pt idx="28688">
                  <c:v>43697.333327719905</c:v>
                </c:pt>
                <c:pt idx="28689">
                  <c:v>43697.343744386577</c:v>
                </c:pt>
                <c:pt idx="28690">
                  <c:v>43697.354161053241</c:v>
                </c:pt>
                <c:pt idx="28691">
                  <c:v>43697.364577719905</c:v>
                </c:pt>
                <c:pt idx="28692">
                  <c:v>43697.374994386577</c:v>
                </c:pt>
                <c:pt idx="28693">
                  <c:v>43697.385411053241</c:v>
                </c:pt>
                <c:pt idx="28694">
                  <c:v>43697.395827719905</c:v>
                </c:pt>
                <c:pt idx="28695">
                  <c:v>43697.406244386577</c:v>
                </c:pt>
                <c:pt idx="28696">
                  <c:v>43697.416661053241</c:v>
                </c:pt>
                <c:pt idx="28697">
                  <c:v>43697.427077719905</c:v>
                </c:pt>
                <c:pt idx="28698">
                  <c:v>43697.437494386577</c:v>
                </c:pt>
                <c:pt idx="28699">
                  <c:v>43697.447911053241</c:v>
                </c:pt>
                <c:pt idx="28700">
                  <c:v>43697.458327719905</c:v>
                </c:pt>
                <c:pt idx="28701">
                  <c:v>43697.468744386577</c:v>
                </c:pt>
                <c:pt idx="28702">
                  <c:v>43697.479161053241</c:v>
                </c:pt>
                <c:pt idx="28703">
                  <c:v>43697.489577719905</c:v>
                </c:pt>
                <c:pt idx="28704">
                  <c:v>43697.499994386577</c:v>
                </c:pt>
                <c:pt idx="28705">
                  <c:v>43697.510411053241</c:v>
                </c:pt>
                <c:pt idx="28706">
                  <c:v>43697.520827719905</c:v>
                </c:pt>
                <c:pt idx="28707">
                  <c:v>43697.531244386577</c:v>
                </c:pt>
                <c:pt idx="28708">
                  <c:v>43697.541661053241</c:v>
                </c:pt>
                <c:pt idx="28709">
                  <c:v>43697.552077719905</c:v>
                </c:pt>
                <c:pt idx="28710">
                  <c:v>43697.562494386577</c:v>
                </c:pt>
                <c:pt idx="28711">
                  <c:v>43697.572911053241</c:v>
                </c:pt>
                <c:pt idx="28712">
                  <c:v>43697.583327719905</c:v>
                </c:pt>
                <c:pt idx="28713">
                  <c:v>43697.593744386577</c:v>
                </c:pt>
                <c:pt idx="28714">
                  <c:v>43697.604161053241</c:v>
                </c:pt>
                <c:pt idx="28715">
                  <c:v>43697.614577719905</c:v>
                </c:pt>
                <c:pt idx="28716">
                  <c:v>43697.624994386577</c:v>
                </c:pt>
                <c:pt idx="28717">
                  <c:v>43697.635411053241</c:v>
                </c:pt>
                <c:pt idx="28718">
                  <c:v>43697.645827719905</c:v>
                </c:pt>
                <c:pt idx="28719">
                  <c:v>43697.656244386577</c:v>
                </c:pt>
                <c:pt idx="28720">
                  <c:v>43697.666661053241</c:v>
                </c:pt>
                <c:pt idx="28721">
                  <c:v>43697.677077719905</c:v>
                </c:pt>
                <c:pt idx="28722">
                  <c:v>43697.687494386577</c:v>
                </c:pt>
                <c:pt idx="28723">
                  <c:v>43697.697911053241</c:v>
                </c:pt>
                <c:pt idx="28724">
                  <c:v>43697.708327719905</c:v>
                </c:pt>
                <c:pt idx="28725">
                  <c:v>43697.718744386577</c:v>
                </c:pt>
                <c:pt idx="28726">
                  <c:v>43697.729161053241</c:v>
                </c:pt>
                <c:pt idx="28727">
                  <c:v>43697.739577719905</c:v>
                </c:pt>
                <c:pt idx="28728">
                  <c:v>43697.749994386577</c:v>
                </c:pt>
                <c:pt idx="28729">
                  <c:v>43697.760411053241</c:v>
                </c:pt>
                <c:pt idx="28730">
                  <c:v>43697.770827719905</c:v>
                </c:pt>
                <c:pt idx="28731">
                  <c:v>43697.781244386577</c:v>
                </c:pt>
                <c:pt idx="28732">
                  <c:v>43697.791661053241</c:v>
                </c:pt>
                <c:pt idx="28733">
                  <c:v>43697.802077719905</c:v>
                </c:pt>
                <c:pt idx="28734">
                  <c:v>43697.812494386577</c:v>
                </c:pt>
                <c:pt idx="28735">
                  <c:v>43697.822911053241</c:v>
                </c:pt>
                <c:pt idx="28736">
                  <c:v>43697.833327719905</c:v>
                </c:pt>
                <c:pt idx="28737">
                  <c:v>43697.843744386577</c:v>
                </c:pt>
                <c:pt idx="28738">
                  <c:v>43697.854161053241</c:v>
                </c:pt>
                <c:pt idx="28739">
                  <c:v>43697.864577719905</c:v>
                </c:pt>
                <c:pt idx="28740">
                  <c:v>43697.874994386577</c:v>
                </c:pt>
                <c:pt idx="28741">
                  <c:v>43697.885411053241</c:v>
                </c:pt>
                <c:pt idx="28742">
                  <c:v>43697.895827719905</c:v>
                </c:pt>
                <c:pt idx="28743">
                  <c:v>43697.906244386577</c:v>
                </c:pt>
                <c:pt idx="28744">
                  <c:v>43697.916661053241</c:v>
                </c:pt>
                <c:pt idx="28745">
                  <c:v>43697.927077719905</c:v>
                </c:pt>
                <c:pt idx="28746">
                  <c:v>43697.937494386577</c:v>
                </c:pt>
                <c:pt idx="28747">
                  <c:v>43697.947911053241</c:v>
                </c:pt>
                <c:pt idx="28748">
                  <c:v>43697.958327719905</c:v>
                </c:pt>
                <c:pt idx="28749">
                  <c:v>43697.968744386577</c:v>
                </c:pt>
                <c:pt idx="28750">
                  <c:v>43697.979161053241</c:v>
                </c:pt>
                <c:pt idx="28751">
                  <c:v>43697.989577719905</c:v>
                </c:pt>
                <c:pt idx="28752">
                  <c:v>43697.999994386577</c:v>
                </c:pt>
                <c:pt idx="28753">
                  <c:v>43698.010411053241</c:v>
                </c:pt>
                <c:pt idx="28754">
                  <c:v>43698.020827719905</c:v>
                </c:pt>
                <c:pt idx="28755">
                  <c:v>43698.031244386577</c:v>
                </c:pt>
                <c:pt idx="28756">
                  <c:v>43698.041661053241</c:v>
                </c:pt>
                <c:pt idx="28757">
                  <c:v>43698.052077719905</c:v>
                </c:pt>
                <c:pt idx="28758">
                  <c:v>43698.062494386577</c:v>
                </c:pt>
                <c:pt idx="28759">
                  <c:v>43698.072911053241</c:v>
                </c:pt>
                <c:pt idx="28760">
                  <c:v>43698.083327719905</c:v>
                </c:pt>
                <c:pt idx="28761">
                  <c:v>43698.093744386577</c:v>
                </c:pt>
                <c:pt idx="28762">
                  <c:v>43698.104161053241</c:v>
                </c:pt>
                <c:pt idx="28763">
                  <c:v>43698.114577719905</c:v>
                </c:pt>
                <c:pt idx="28764">
                  <c:v>43698.124994386577</c:v>
                </c:pt>
                <c:pt idx="28765">
                  <c:v>43698.135411053241</c:v>
                </c:pt>
                <c:pt idx="28766">
                  <c:v>43698.145827719905</c:v>
                </c:pt>
                <c:pt idx="28767">
                  <c:v>43698.156244386577</c:v>
                </c:pt>
                <c:pt idx="28768">
                  <c:v>43698.166661053241</c:v>
                </c:pt>
                <c:pt idx="28769">
                  <c:v>43698.177077719905</c:v>
                </c:pt>
                <c:pt idx="28770">
                  <c:v>43698.187494386577</c:v>
                </c:pt>
                <c:pt idx="28771">
                  <c:v>43698.197911053241</c:v>
                </c:pt>
                <c:pt idx="28772">
                  <c:v>43698.208327719905</c:v>
                </c:pt>
                <c:pt idx="28773">
                  <c:v>43698.218744386577</c:v>
                </c:pt>
                <c:pt idx="28774">
                  <c:v>43698.229161053241</c:v>
                </c:pt>
                <c:pt idx="28775">
                  <c:v>43698.239577719905</c:v>
                </c:pt>
                <c:pt idx="28776">
                  <c:v>43698.249994386577</c:v>
                </c:pt>
                <c:pt idx="28777">
                  <c:v>43698.260411053241</c:v>
                </c:pt>
                <c:pt idx="28778">
                  <c:v>43698.270827719905</c:v>
                </c:pt>
                <c:pt idx="28779">
                  <c:v>43698.281244386577</c:v>
                </c:pt>
                <c:pt idx="28780">
                  <c:v>43698.291661053241</c:v>
                </c:pt>
                <c:pt idx="28781">
                  <c:v>43698.302077719905</c:v>
                </c:pt>
                <c:pt idx="28782">
                  <c:v>43698.312494386577</c:v>
                </c:pt>
                <c:pt idx="28783">
                  <c:v>43698.322911053241</c:v>
                </c:pt>
                <c:pt idx="28784">
                  <c:v>43698.333327719905</c:v>
                </c:pt>
                <c:pt idx="28785">
                  <c:v>43698.343744386577</c:v>
                </c:pt>
                <c:pt idx="28786">
                  <c:v>43698.354161053241</c:v>
                </c:pt>
                <c:pt idx="28787">
                  <c:v>43698.364577719905</c:v>
                </c:pt>
                <c:pt idx="28788">
                  <c:v>43698.374994386577</c:v>
                </c:pt>
                <c:pt idx="28789">
                  <c:v>43698.385411053241</c:v>
                </c:pt>
                <c:pt idx="28790">
                  <c:v>43698.395827719905</c:v>
                </c:pt>
                <c:pt idx="28791">
                  <c:v>43698.406244386577</c:v>
                </c:pt>
                <c:pt idx="28792">
                  <c:v>43698.416661053241</c:v>
                </c:pt>
                <c:pt idx="28793">
                  <c:v>43698.427077719905</c:v>
                </c:pt>
                <c:pt idx="28794">
                  <c:v>43698.437494386577</c:v>
                </c:pt>
                <c:pt idx="28795">
                  <c:v>43698.447911053241</c:v>
                </c:pt>
                <c:pt idx="28796">
                  <c:v>43698.458327719905</c:v>
                </c:pt>
                <c:pt idx="28797">
                  <c:v>43698.468744386577</c:v>
                </c:pt>
                <c:pt idx="28798">
                  <c:v>43698.479161053241</c:v>
                </c:pt>
                <c:pt idx="28799">
                  <c:v>43698.489577719905</c:v>
                </c:pt>
                <c:pt idx="28800">
                  <c:v>43698.499994386577</c:v>
                </c:pt>
                <c:pt idx="28801">
                  <c:v>43698.510411053241</c:v>
                </c:pt>
                <c:pt idx="28802">
                  <c:v>43698.520827719905</c:v>
                </c:pt>
                <c:pt idx="28803">
                  <c:v>43698.531244386577</c:v>
                </c:pt>
                <c:pt idx="28804">
                  <c:v>43698.541661053241</c:v>
                </c:pt>
                <c:pt idx="28805">
                  <c:v>43698.552077719905</c:v>
                </c:pt>
                <c:pt idx="28806">
                  <c:v>43698.562494386577</c:v>
                </c:pt>
                <c:pt idx="28807">
                  <c:v>43698.572911053241</c:v>
                </c:pt>
                <c:pt idx="28808">
                  <c:v>43698.583327719905</c:v>
                </c:pt>
                <c:pt idx="28809">
                  <c:v>43698.593744386577</c:v>
                </c:pt>
                <c:pt idx="28810">
                  <c:v>43698.604161053241</c:v>
                </c:pt>
                <c:pt idx="28811">
                  <c:v>43698.614577719905</c:v>
                </c:pt>
                <c:pt idx="28812">
                  <c:v>43698.624994386577</c:v>
                </c:pt>
                <c:pt idx="28813">
                  <c:v>43698.635411053241</c:v>
                </c:pt>
                <c:pt idx="28814">
                  <c:v>43698.645827719905</c:v>
                </c:pt>
                <c:pt idx="28815">
                  <c:v>43698.656244386577</c:v>
                </c:pt>
                <c:pt idx="28816">
                  <c:v>43698.666661053241</c:v>
                </c:pt>
                <c:pt idx="28817">
                  <c:v>43698.677077719905</c:v>
                </c:pt>
                <c:pt idx="28818">
                  <c:v>43698.687494386577</c:v>
                </c:pt>
                <c:pt idx="28819">
                  <c:v>43698.697911053241</c:v>
                </c:pt>
                <c:pt idx="28820">
                  <c:v>43698.708327719905</c:v>
                </c:pt>
                <c:pt idx="28821">
                  <c:v>43698.718744386577</c:v>
                </c:pt>
                <c:pt idx="28822">
                  <c:v>43698.729161053241</c:v>
                </c:pt>
                <c:pt idx="28823">
                  <c:v>43698.739577719905</c:v>
                </c:pt>
                <c:pt idx="28824">
                  <c:v>43698.749994386577</c:v>
                </c:pt>
                <c:pt idx="28825">
                  <c:v>43698.760411053241</c:v>
                </c:pt>
                <c:pt idx="28826">
                  <c:v>43698.770827719905</c:v>
                </c:pt>
                <c:pt idx="28827">
                  <c:v>43698.781244386577</c:v>
                </c:pt>
                <c:pt idx="28828">
                  <c:v>43698.791661053241</c:v>
                </c:pt>
                <c:pt idx="28829">
                  <c:v>43698.802077719905</c:v>
                </c:pt>
                <c:pt idx="28830">
                  <c:v>43698.812494386577</c:v>
                </c:pt>
                <c:pt idx="28831">
                  <c:v>43698.822911053241</c:v>
                </c:pt>
                <c:pt idx="28832">
                  <c:v>43698.833327719905</c:v>
                </c:pt>
                <c:pt idx="28833">
                  <c:v>43698.843744386577</c:v>
                </c:pt>
                <c:pt idx="28834">
                  <c:v>43698.854161053241</c:v>
                </c:pt>
                <c:pt idx="28835">
                  <c:v>43698.864577719905</c:v>
                </c:pt>
                <c:pt idx="28836">
                  <c:v>43698.874994386577</c:v>
                </c:pt>
                <c:pt idx="28837">
                  <c:v>43698.885411053241</c:v>
                </c:pt>
                <c:pt idx="28838">
                  <c:v>43698.895827719905</c:v>
                </c:pt>
                <c:pt idx="28839">
                  <c:v>43698.906244386577</c:v>
                </c:pt>
                <c:pt idx="28840">
                  <c:v>43698.916661053241</c:v>
                </c:pt>
                <c:pt idx="28841">
                  <c:v>43698.927077719905</c:v>
                </c:pt>
                <c:pt idx="28842">
                  <c:v>43698.937494386577</c:v>
                </c:pt>
                <c:pt idx="28843">
                  <c:v>43698.947911053241</c:v>
                </c:pt>
                <c:pt idx="28844">
                  <c:v>43698.958327719905</c:v>
                </c:pt>
                <c:pt idx="28845">
                  <c:v>43698.968744386577</c:v>
                </c:pt>
                <c:pt idx="28846">
                  <c:v>43698.979161053241</c:v>
                </c:pt>
                <c:pt idx="28847">
                  <c:v>43698.989577719905</c:v>
                </c:pt>
                <c:pt idx="28848">
                  <c:v>43698.999994386577</c:v>
                </c:pt>
                <c:pt idx="28849">
                  <c:v>43699.010411053241</c:v>
                </c:pt>
                <c:pt idx="28850">
                  <c:v>43699.020827719905</c:v>
                </c:pt>
                <c:pt idx="28851">
                  <c:v>43699.031244386577</c:v>
                </c:pt>
                <c:pt idx="28852">
                  <c:v>43699.041661053241</c:v>
                </c:pt>
                <c:pt idx="28853">
                  <c:v>43699.052077719905</c:v>
                </c:pt>
                <c:pt idx="28854">
                  <c:v>43699.062494386577</c:v>
                </c:pt>
                <c:pt idx="28855">
                  <c:v>43699.072911053241</c:v>
                </c:pt>
                <c:pt idx="28856">
                  <c:v>43699.083327719905</c:v>
                </c:pt>
                <c:pt idx="28857">
                  <c:v>43699.093744386577</c:v>
                </c:pt>
                <c:pt idx="28858">
                  <c:v>43699.104161053241</c:v>
                </c:pt>
                <c:pt idx="28859">
                  <c:v>43699.114577719905</c:v>
                </c:pt>
                <c:pt idx="28860">
                  <c:v>43699.124994386577</c:v>
                </c:pt>
                <c:pt idx="28861">
                  <c:v>43699.135411053241</c:v>
                </c:pt>
                <c:pt idx="28862">
                  <c:v>43699.145827719905</c:v>
                </c:pt>
                <c:pt idx="28863">
                  <c:v>43699.156244386577</c:v>
                </c:pt>
                <c:pt idx="28864">
                  <c:v>43699.166661053241</c:v>
                </c:pt>
                <c:pt idx="28865">
                  <c:v>43699.177077719905</c:v>
                </c:pt>
                <c:pt idx="28866">
                  <c:v>43699.187494386577</c:v>
                </c:pt>
                <c:pt idx="28867">
                  <c:v>43699.197911053241</c:v>
                </c:pt>
                <c:pt idx="28868">
                  <c:v>43699.208327719905</c:v>
                </c:pt>
                <c:pt idx="28869">
                  <c:v>43699.218744386577</c:v>
                </c:pt>
                <c:pt idx="28870">
                  <c:v>43699.229161053241</c:v>
                </c:pt>
                <c:pt idx="28871">
                  <c:v>43699.239577719905</c:v>
                </c:pt>
                <c:pt idx="28872">
                  <c:v>43699.249994386577</c:v>
                </c:pt>
                <c:pt idx="28873">
                  <c:v>43699.260411053241</c:v>
                </c:pt>
                <c:pt idx="28874">
                  <c:v>43699.270827719905</c:v>
                </c:pt>
                <c:pt idx="28875">
                  <c:v>43699.281244386577</c:v>
                </c:pt>
                <c:pt idx="28876">
                  <c:v>43699.291661053241</c:v>
                </c:pt>
                <c:pt idx="28877">
                  <c:v>43699.302077719905</c:v>
                </c:pt>
                <c:pt idx="28878">
                  <c:v>43699.312494386577</c:v>
                </c:pt>
                <c:pt idx="28879">
                  <c:v>43699.322911053241</c:v>
                </c:pt>
                <c:pt idx="28880">
                  <c:v>43699.333327719905</c:v>
                </c:pt>
                <c:pt idx="28881">
                  <c:v>43699.343744386577</c:v>
                </c:pt>
                <c:pt idx="28882">
                  <c:v>43699.354161053241</c:v>
                </c:pt>
                <c:pt idx="28883">
                  <c:v>43699.364577719905</c:v>
                </c:pt>
                <c:pt idx="28884">
                  <c:v>43699.374994386577</c:v>
                </c:pt>
                <c:pt idx="28885">
                  <c:v>43699.385411053241</c:v>
                </c:pt>
                <c:pt idx="28886">
                  <c:v>43699.395827719905</c:v>
                </c:pt>
                <c:pt idx="28887">
                  <c:v>43699.406244386577</c:v>
                </c:pt>
                <c:pt idx="28888">
                  <c:v>43699.416661053241</c:v>
                </c:pt>
                <c:pt idx="28889">
                  <c:v>43699.427077719905</c:v>
                </c:pt>
                <c:pt idx="28890">
                  <c:v>43699.437494386577</c:v>
                </c:pt>
                <c:pt idx="28891">
                  <c:v>43699.447911053241</c:v>
                </c:pt>
                <c:pt idx="28892">
                  <c:v>43699.458327719905</c:v>
                </c:pt>
                <c:pt idx="28893">
                  <c:v>43699.468744386577</c:v>
                </c:pt>
                <c:pt idx="28894">
                  <c:v>43699.479161053241</c:v>
                </c:pt>
                <c:pt idx="28895">
                  <c:v>43699.489577719905</c:v>
                </c:pt>
                <c:pt idx="28896">
                  <c:v>43699.499994386577</c:v>
                </c:pt>
                <c:pt idx="28897">
                  <c:v>43699.510411053241</c:v>
                </c:pt>
                <c:pt idx="28898">
                  <c:v>43699.520827719905</c:v>
                </c:pt>
                <c:pt idx="28899">
                  <c:v>43699.531244386577</c:v>
                </c:pt>
                <c:pt idx="28900">
                  <c:v>43699.541661053241</c:v>
                </c:pt>
                <c:pt idx="28901">
                  <c:v>43699.552077719905</c:v>
                </c:pt>
                <c:pt idx="28902">
                  <c:v>43699.562494386577</c:v>
                </c:pt>
                <c:pt idx="28903">
                  <c:v>43699.572911053241</c:v>
                </c:pt>
                <c:pt idx="28904">
                  <c:v>43699.583327719905</c:v>
                </c:pt>
                <c:pt idx="28905">
                  <c:v>43699.593744386577</c:v>
                </c:pt>
                <c:pt idx="28906">
                  <c:v>43699.604161053241</c:v>
                </c:pt>
                <c:pt idx="28907">
                  <c:v>43699.614577719905</c:v>
                </c:pt>
                <c:pt idx="28908">
                  <c:v>43699.624994386577</c:v>
                </c:pt>
                <c:pt idx="28909">
                  <c:v>43699.635411053241</c:v>
                </c:pt>
                <c:pt idx="28910">
                  <c:v>43699.645827719905</c:v>
                </c:pt>
                <c:pt idx="28911">
                  <c:v>43699.656244386577</c:v>
                </c:pt>
                <c:pt idx="28912">
                  <c:v>43699.666661053241</c:v>
                </c:pt>
                <c:pt idx="28913">
                  <c:v>43699.677077719905</c:v>
                </c:pt>
                <c:pt idx="28914">
                  <c:v>43699.687494386577</c:v>
                </c:pt>
                <c:pt idx="28915">
                  <c:v>43699.697911053241</c:v>
                </c:pt>
                <c:pt idx="28916">
                  <c:v>43699.708327719905</c:v>
                </c:pt>
                <c:pt idx="28917">
                  <c:v>43699.718744386577</c:v>
                </c:pt>
                <c:pt idx="28918">
                  <c:v>43699.729161053241</c:v>
                </c:pt>
                <c:pt idx="28919">
                  <c:v>43699.739577719905</c:v>
                </c:pt>
                <c:pt idx="28920">
                  <c:v>43699.749994386577</c:v>
                </c:pt>
                <c:pt idx="28921">
                  <c:v>43699.760411053241</c:v>
                </c:pt>
                <c:pt idx="28922">
                  <c:v>43699.770827719905</c:v>
                </c:pt>
                <c:pt idx="28923">
                  <c:v>43699.781244386577</c:v>
                </c:pt>
                <c:pt idx="28924">
                  <c:v>43699.791661053241</c:v>
                </c:pt>
                <c:pt idx="28925">
                  <c:v>43699.802077719905</c:v>
                </c:pt>
                <c:pt idx="28926">
                  <c:v>43699.812494386577</c:v>
                </c:pt>
                <c:pt idx="28927">
                  <c:v>43699.822911053241</c:v>
                </c:pt>
                <c:pt idx="28928">
                  <c:v>43699.833327719905</c:v>
                </c:pt>
                <c:pt idx="28929">
                  <c:v>43699.843744386577</c:v>
                </c:pt>
                <c:pt idx="28930">
                  <c:v>43699.854161053241</c:v>
                </c:pt>
                <c:pt idx="28931">
                  <c:v>43699.864577719905</c:v>
                </c:pt>
                <c:pt idx="28932">
                  <c:v>43699.874994386577</c:v>
                </c:pt>
                <c:pt idx="28933">
                  <c:v>43699.885411053241</c:v>
                </c:pt>
                <c:pt idx="28934">
                  <c:v>43699.895827719905</c:v>
                </c:pt>
                <c:pt idx="28935">
                  <c:v>43699.906244386577</c:v>
                </c:pt>
                <c:pt idx="28936">
                  <c:v>43699.916661053241</c:v>
                </c:pt>
                <c:pt idx="28937">
                  <c:v>43699.927077719905</c:v>
                </c:pt>
                <c:pt idx="28938">
                  <c:v>43699.937494386577</c:v>
                </c:pt>
                <c:pt idx="28939">
                  <c:v>43699.947911053241</c:v>
                </c:pt>
                <c:pt idx="28940">
                  <c:v>43699.958327719905</c:v>
                </c:pt>
                <c:pt idx="28941">
                  <c:v>43699.968744386577</c:v>
                </c:pt>
                <c:pt idx="28942">
                  <c:v>43699.979161053241</c:v>
                </c:pt>
                <c:pt idx="28943">
                  <c:v>43699.989577719905</c:v>
                </c:pt>
                <c:pt idx="28944">
                  <c:v>43699.999994386577</c:v>
                </c:pt>
                <c:pt idx="28945">
                  <c:v>43700.010411053241</c:v>
                </c:pt>
                <c:pt idx="28946">
                  <c:v>43700.020827719905</c:v>
                </c:pt>
                <c:pt idx="28947">
                  <c:v>43700.031244386577</c:v>
                </c:pt>
                <c:pt idx="28948">
                  <c:v>43700.041661053241</c:v>
                </c:pt>
                <c:pt idx="28949">
                  <c:v>43700.052077719905</c:v>
                </c:pt>
                <c:pt idx="28950">
                  <c:v>43700.062494386577</c:v>
                </c:pt>
                <c:pt idx="28951">
                  <c:v>43700.072911053241</c:v>
                </c:pt>
                <c:pt idx="28952">
                  <c:v>43700.083327719905</c:v>
                </c:pt>
                <c:pt idx="28953">
                  <c:v>43700.093744386577</c:v>
                </c:pt>
                <c:pt idx="28954">
                  <c:v>43700.104161053241</c:v>
                </c:pt>
                <c:pt idx="28955">
                  <c:v>43700.114577719905</c:v>
                </c:pt>
                <c:pt idx="28956">
                  <c:v>43700.124994386577</c:v>
                </c:pt>
                <c:pt idx="28957">
                  <c:v>43700.135411053241</c:v>
                </c:pt>
                <c:pt idx="28958">
                  <c:v>43700.145827719905</c:v>
                </c:pt>
                <c:pt idx="28959">
                  <c:v>43700.156244386577</c:v>
                </c:pt>
                <c:pt idx="28960">
                  <c:v>43700.166661053241</c:v>
                </c:pt>
                <c:pt idx="28961">
                  <c:v>43700.177077719905</c:v>
                </c:pt>
                <c:pt idx="28962">
                  <c:v>43700.187494386577</c:v>
                </c:pt>
                <c:pt idx="28963">
                  <c:v>43700.197911053241</c:v>
                </c:pt>
                <c:pt idx="28964">
                  <c:v>43700.208327719905</c:v>
                </c:pt>
                <c:pt idx="28965">
                  <c:v>43700.218744386577</c:v>
                </c:pt>
                <c:pt idx="28966">
                  <c:v>43700.229161053241</c:v>
                </c:pt>
                <c:pt idx="28967">
                  <c:v>43700.239577719905</c:v>
                </c:pt>
                <c:pt idx="28968">
                  <c:v>43700.249994386577</c:v>
                </c:pt>
                <c:pt idx="28969">
                  <c:v>43700.260411053241</c:v>
                </c:pt>
                <c:pt idx="28970">
                  <c:v>43700.270827719905</c:v>
                </c:pt>
                <c:pt idx="28971">
                  <c:v>43700.281244386577</c:v>
                </c:pt>
                <c:pt idx="28972">
                  <c:v>43700.291661053241</c:v>
                </c:pt>
                <c:pt idx="28973">
                  <c:v>43700.302077719905</c:v>
                </c:pt>
                <c:pt idx="28974">
                  <c:v>43700.312494386577</c:v>
                </c:pt>
                <c:pt idx="28975">
                  <c:v>43700.322911053241</c:v>
                </c:pt>
                <c:pt idx="28976">
                  <c:v>43700.333327719905</c:v>
                </c:pt>
                <c:pt idx="28977">
                  <c:v>43700.343744386577</c:v>
                </c:pt>
                <c:pt idx="28978">
                  <c:v>43700.354161053241</c:v>
                </c:pt>
                <c:pt idx="28979">
                  <c:v>43700.364577719905</c:v>
                </c:pt>
                <c:pt idx="28980">
                  <c:v>43700.374994386577</c:v>
                </c:pt>
                <c:pt idx="28981">
                  <c:v>43700.385411053241</c:v>
                </c:pt>
                <c:pt idx="28982">
                  <c:v>43700.395827719905</c:v>
                </c:pt>
                <c:pt idx="28983">
                  <c:v>43700.406244386577</c:v>
                </c:pt>
                <c:pt idx="28984">
                  <c:v>43700.416661053241</c:v>
                </c:pt>
                <c:pt idx="28985">
                  <c:v>43700.427077719905</c:v>
                </c:pt>
                <c:pt idx="28986">
                  <c:v>43700.437494386577</c:v>
                </c:pt>
                <c:pt idx="28987">
                  <c:v>43700.447911053241</c:v>
                </c:pt>
                <c:pt idx="28988">
                  <c:v>43700.458327719905</c:v>
                </c:pt>
                <c:pt idx="28989">
                  <c:v>43700.468744386577</c:v>
                </c:pt>
                <c:pt idx="28990">
                  <c:v>43700.479161053241</c:v>
                </c:pt>
                <c:pt idx="28991">
                  <c:v>43700.489577719905</c:v>
                </c:pt>
                <c:pt idx="28992">
                  <c:v>43700.499994386577</c:v>
                </c:pt>
                <c:pt idx="28993">
                  <c:v>43700.510411053241</c:v>
                </c:pt>
                <c:pt idx="28994">
                  <c:v>43700.520827719905</c:v>
                </c:pt>
                <c:pt idx="28995">
                  <c:v>43700.531244386577</c:v>
                </c:pt>
                <c:pt idx="28996">
                  <c:v>43700.541661053241</c:v>
                </c:pt>
                <c:pt idx="28997">
                  <c:v>43700.552077719905</c:v>
                </c:pt>
                <c:pt idx="28998">
                  <c:v>43700.562494386577</c:v>
                </c:pt>
                <c:pt idx="28999">
                  <c:v>43700.572911053241</c:v>
                </c:pt>
                <c:pt idx="29000">
                  <c:v>43700.583327719905</c:v>
                </c:pt>
                <c:pt idx="29001">
                  <c:v>43700.593744386577</c:v>
                </c:pt>
                <c:pt idx="29002">
                  <c:v>43700.604161053241</c:v>
                </c:pt>
                <c:pt idx="29003">
                  <c:v>43700.614577719905</c:v>
                </c:pt>
                <c:pt idx="29004">
                  <c:v>43700.624994386577</c:v>
                </c:pt>
                <c:pt idx="29005">
                  <c:v>43700.635411053241</c:v>
                </c:pt>
                <c:pt idx="29006">
                  <c:v>43700.645827719905</c:v>
                </c:pt>
                <c:pt idx="29007">
                  <c:v>43700.656244386577</c:v>
                </c:pt>
                <c:pt idx="29008">
                  <c:v>43700.666661053241</c:v>
                </c:pt>
                <c:pt idx="29009">
                  <c:v>43700.677077719905</c:v>
                </c:pt>
                <c:pt idx="29010">
                  <c:v>43700.687494386577</c:v>
                </c:pt>
                <c:pt idx="29011">
                  <c:v>43700.697911053241</c:v>
                </c:pt>
                <c:pt idx="29012">
                  <c:v>43700.708327719905</c:v>
                </c:pt>
                <c:pt idx="29013">
                  <c:v>43700.718744386577</c:v>
                </c:pt>
                <c:pt idx="29014">
                  <c:v>43700.729161053241</c:v>
                </c:pt>
                <c:pt idx="29015">
                  <c:v>43700.739577719905</c:v>
                </c:pt>
                <c:pt idx="29016">
                  <c:v>43700.749994386577</c:v>
                </c:pt>
                <c:pt idx="29017">
                  <c:v>43700.760411053241</c:v>
                </c:pt>
                <c:pt idx="29018">
                  <c:v>43700.770827719905</c:v>
                </c:pt>
                <c:pt idx="29019">
                  <c:v>43700.781244386577</c:v>
                </c:pt>
                <c:pt idx="29020">
                  <c:v>43700.791661053241</c:v>
                </c:pt>
                <c:pt idx="29021">
                  <c:v>43700.802077719905</c:v>
                </c:pt>
                <c:pt idx="29022">
                  <c:v>43700.812494386577</c:v>
                </c:pt>
                <c:pt idx="29023">
                  <c:v>43700.822911053241</c:v>
                </c:pt>
                <c:pt idx="29024">
                  <c:v>43700.833327719905</c:v>
                </c:pt>
                <c:pt idx="29025">
                  <c:v>43700.843744386577</c:v>
                </c:pt>
                <c:pt idx="29026">
                  <c:v>43700.854161053241</c:v>
                </c:pt>
                <c:pt idx="29027">
                  <c:v>43700.864577719905</c:v>
                </c:pt>
                <c:pt idx="29028">
                  <c:v>43700.874994386577</c:v>
                </c:pt>
                <c:pt idx="29029">
                  <c:v>43700.885411053241</c:v>
                </c:pt>
                <c:pt idx="29030">
                  <c:v>43700.895827719905</c:v>
                </c:pt>
                <c:pt idx="29031">
                  <c:v>43700.906244386577</c:v>
                </c:pt>
                <c:pt idx="29032">
                  <c:v>43700.916661053241</c:v>
                </c:pt>
                <c:pt idx="29033">
                  <c:v>43700.927077719905</c:v>
                </c:pt>
                <c:pt idx="29034">
                  <c:v>43700.937494386577</c:v>
                </c:pt>
                <c:pt idx="29035">
                  <c:v>43700.947911053241</c:v>
                </c:pt>
                <c:pt idx="29036">
                  <c:v>43700.958327719905</c:v>
                </c:pt>
                <c:pt idx="29037">
                  <c:v>43700.968744386577</c:v>
                </c:pt>
                <c:pt idx="29038">
                  <c:v>43700.979161053241</c:v>
                </c:pt>
                <c:pt idx="29039">
                  <c:v>43700.989577719905</c:v>
                </c:pt>
                <c:pt idx="29040">
                  <c:v>43700.999994386577</c:v>
                </c:pt>
                <c:pt idx="29041">
                  <c:v>43701.010411053241</c:v>
                </c:pt>
                <c:pt idx="29042">
                  <c:v>43701.020827719905</c:v>
                </c:pt>
                <c:pt idx="29043">
                  <c:v>43701.031244386577</c:v>
                </c:pt>
                <c:pt idx="29044">
                  <c:v>43701.041661053241</c:v>
                </c:pt>
                <c:pt idx="29045">
                  <c:v>43701.052077719905</c:v>
                </c:pt>
                <c:pt idx="29046">
                  <c:v>43701.062494386577</c:v>
                </c:pt>
                <c:pt idx="29047">
                  <c:v>43701.072911053241</c:v>
                </c:pt>
                <c:pt idx="29048">
                  <c:v>43701.083327719905</c:v>
                </c:pt>
                <c:pt idx="29049">
                  <c:v>43701.093744386577</c:v>
                </c:pt>
                <c:pt idx="29050">
                  <c:v>43701.104161053241</c:v>
                </c:pt>
                <c:pt idx="29051">
                  <c:v>43701.114577719905</c:v>
                </c:pt>
                <c:pt idx="29052">
                  <c:v>43701.124994386577</c:v>
                </c:pt>
                <c:pt idx="29053">
                  <c:v>43701.135411053241</c:v>
                </c:pt>
                <c:pt idx="29054">
                  <c:v>43701.145827719905</c:v>
                </c:pt>
                <c:pt idx="29055">
                  <c:v>43701.156244386577</c:v>
                </c:pt>
                <c:pt idx="29056">
                  <c:v>43701.166661053241</c:v>
                </c:pt>
                <c:pt idx="29057">
                  <c:v>43701.177077719905</c:v>
                </c:pt>
                <c:pt idx="29058">
                  <c:v>43701.187494386577</c:v>
                </c:pt>
                <c:pt idx="29059">
                  <c:v>43701.197911053241</c:v>
                </c:pt>
                <c:pt idx="29060">
                  <c:v>43701.208327719905</c:v>
                </c:pt>
                <c:pt idx="29061">
                  <c:v>43701.218744386577</c:v>
                </c:pt>
                <c:pt idx="29062">
                  <c:v>43701.229161053241</c:v>
                </c:pt>
                <c:pt idx="29063">
                  <c:v>43701.239577719905</c:v>
                </c:pt>
                <c:pt idx="29064">
                  <c:v>43701.249994386577</c:v>
                </c:pt>
                <c:pt idx="29065">
                  <c:v>43701.260411053241</c:v>
                </c:pt>
                <c:pt idx="29066">
                  <c:v>43701.270827719905</c:v>
                </c:pt>
                <c:pt idx="29067">
                  <c:v>43701.281244386577</c:v>
                </c:pt>
                <c:pt idx="29068">
                  <c:v>43701.291661053241</c:v>
                </c:pt>
                <c:pt idx="29069">
                  <c:v>43701.302077719905</c:v>
                </c:pt>
                <c:pt idx="29070">
                  <c:v>43701.312494386577</c:v>
                </c:pt>
                <c:pt idx="29071">
                  <c:v>43701.322911053241</c:v>
                </c:pt>
                <c:pt idx="29072">
                  <c:v>43701.333327719905</c:v>
                </c:pt>
                <c:pt idx="29073">
                  <c:v>43701.343744386577</c:v>
                </c:pt>
                <c:pt idx="29074">
                  <c:v>43701.354161053241</c:v>
                </c:pt>
                <c:pt idx="29075">
                  <c:v>43701.364577719905</c:v>
                </c:pt>
                <c:pt idx="29076">
                  <c:v>43701.374994386577</c:v>
                </c:pt>
                <c:pt idx="29077">
                  <c:v>43701.385411053241</c:v>
                </c:pt>
                <c:pt idx="29078">
                  <c:v>43701.395827719905</c:v>
                </c:pt>
                <c:pt idx="29079">
                  <c:v>43701.406244386577</c:v>
                </c:pt>
                <c:pt idx="29080">
                  <c:v>43701.416661053241</c:v>
                </c:pt>
                <c:pt idx="29081">
                  <c:v>43701.427077719905</c:v>
                </c:pt>
                <c:pt idx="29082">
                  <c:v>43701.437494386577</c:v>
                </c:pt>
                <c:pt idx="29083">
                  <c:v>43701.447911053241</c:v>
                </c:pt>
                <c:pt idx="29084">
                  <c:v>43701.458327719905</c:v>
                </c:pt>
                <c:pt idx="29085">
                  <c:v>43701.468744386577</c:v>
                </c:pt>
                <c:pt idx="29086">
                  <c:v>43701.479161053241</c:v>
                </c:pt>
                <c:pt idx="29087">
                  <c:v>43701.489577719905</c:v>
                </c:pt>
                <c:pt idx="29088">
                  <c:v>43701.499994386577</c:v>
                </c:pt>
                <c:pt idx="29089">
                  <c:v>43701.510411053241</c:v>
                </c:pt>
                <c:pt idx="29090">
                  <c:v>43701.520827719905</c:v>
                </c:pt>
                <c:pt idx="29091">
                  <c:v>43701.531244386577</c:v>
                </c:pt>
                <c:pt idx="29092">
                  <c:v>43701.541661053241</c:v>
                </c:pt>
                <c:pt idx="29093">
                  <c:v>43701.552077719905</c:v>
                </c:pt>
                <c:pt idx="29094">
                  <c:v>43701.562494386577</c:v>
                </c:pt>
                <c:pt idx="29095">
                  <c:v>43701.572911053241</c:v>
                </c:pt>
                <c:pt idx="29096">
                  <c:v>43701.583327719905</c:v>
                </c:pt>
                <c:pt idx="29097">
                  <c:v>43701.593744386577</c:v>
                </c:pt>
                <c:pt idx="29098">
                  <c:v>43701.604161053241</c:v>
                </c:pt>
                <c:pt idx="29099">
                  <c:v>43701.614577719905</c:v>
                </c:pt>
                <c:pt idx="29100">
                  <c:v>43701.624994386577</c:v>
                </c:pt>
                <c:pt idx="29101">
                  <c:v>43701.635411053241</c:v>
                </c:pt>
                <c:pt idx="29102">
                  <c:v>43701.645827719905</c:v>
                </c:pt>
                <c:pt idx="29103">
                  <c:v>43701.656244386577</c:v>
                </c:pt>
                <c:pt idx="29104">
                  <c:v>43701.666661053241</c:v>
                </c:pt>
                <c:pt idx="29105">
                  <c:v>43701.677077719905</c:v>
                </c:pt>
                <c:pt idx="29106">
                  <c:v>43701.687494386577</c:v>
                </c:pt>
                <c:pt idx="29107">
                  <c:v>43701.697911053241</c:v>
                </c:pt>
                <c:pt idx="29108">
                  <c:v>43701.708327719905</c:v>
                </c:pt>
                <c:pt idx="29109">
                  <c:v>43701.718744386577</c:v>
                </c:pt>
                <c:pt idx="29110">
                  <c:v>43701.729161053241</c:v>
                </c:pt>
                <c:pt idx="29111">
                  <c:v>43701.739577719905</c:v>
                </c:pt>
                <c:pt idx="29112">
                  <c:v>43701.749994386577</c:v>
                </c:pt>
                <c:pt idx="29113">
                  <c:v>43701.760411053241</c:v>
                </c:pt>
                <c:pt idx="29114">
                  <c:v>43701.770827719905</c:v>
                </c:pt>
                <c:pt idx="29115">
                  <c:v>43701.781244386577</c:v>
                </c:pt>
                <c:pt idx="29116">
                  <c:v>43701.791661053241</c:v>
                </c:pt>
                <c:pt idx="29117">
                  <c:v>43701.802077719905</c:v>
                </c:pt>
                <c:pt idx="29118">
                  <c:v>43701.812494386577</c:v>
                </c:pt>
                <c:pt idx="29119">
                  <c:v>43701.822911053241</c:v>
                </c:pt>
                <c:pt idx="29120">
                  <c:v>43701.833327719905</c:v>
                </c:pt>
                <c:pt idx="29121">
                  <c:v>43701.843744386577</c:v>
                </c:pt>
                <c:pt idx="29122">
                  <c:v>43701.854161053241</c:v>
                </c:pt>
                <c:pt idx="29123">
                  <c:v>43701.864577719905</c:v>
                </c:pt>
                <c:pt idx="29124">
                  <c:v>43701.874994386577</c:v>
                </c:pt>
                <c:pt idx="29125">
                  <c:v>43701.885411053241</c:v>
                </c:pt>
                <c:pt idx="29126">
                  <c:v>43701.895827719905</c:v>
                </c:pt>
                <c:pt idx="29127">
                  <c:v>43701.906244386577</c:v>
                </c:pt>
                <c:pt idx="29128">
                  <c:v>43701.916661053241</c:v>
                </c:pt>
                <c:pt idx="29129">
                  <c:v>43701.927077719905</c:v>
                </c:pt>
                <c:pt idx="29130">
                  <c:v>43701.937494386577</c:v>
                </c:pt>
                <c:pt idx="29131">
                  <c:v>43701.947911053241</c:v>
                </c:pt>
                <c:pt idx="29132">
                  <c:v>43701.958327719905</c:v>
                </c:pt>
                <c:pt idx="29133">
                  <c:v>43701.968744386577</c:v>
                </c:pt>
                <c:pt idx="29134">
                  <c:v>43701.979161053241</c:v>
                </c:pt>
                <c:pt idx="29135">
                  <c:v>43701.989577719905</c:v>
                </c:pt>
                <c:pt idx="29136">
                  <c:v>43701.999994386577</c:v>
                </c:pt>
                <c:pt idx="29137">
                  <c:v>43702.010411053241</c:v>
                </c:pt>
                <c:pt idx="29138">
                  <c:v>43702.020827719905</c:v>
                </c:pt>
                <c:pt idx="29139">
                  <c:v>43702.031244386577</c:v>
                </c:pt>
                <c:pt idx="29140">
                  <c:v>43702.041661053241</c:v>
                </c:pt>
                <c:pt idx="29141">
                  <c:v>43702.052077719905</c:v>
                </c:pt>
                <c:pt idx="29142">
                  <c:v>43702.062494386577</c:v>
                </c:pt>
                <c:pt idx="29143">
                  <c:v>43702.072911053241</c:v>
                </c:pt>
                <c:pt idx="29144">
                  <c:v>43702.083327719905</c:v>
                </c:pt>
                <c:pt idx="29145">
                  <c:v>43702.093744386577</c:v>
                </c:pt>
                <c:pt idx="29146">
                  <c:v>43702.104161053241</c:v>
                </c:pt>
                <c:pt idx="29147">
                  <c:v>43702.114577719905</c:v>
                </c:pt>
                <c:pt idx="29148">
                  <c:v>43702.124994386577</c:v>
                </c:pt>
                <c:pt idx="29149">
                  <c:v>43702.135411053241</c:v>
                </c:pt>
                <c:pt idx="29150">
                  <c:v>43702.145827719905</c:v>
                </c:pt>
                <c:pt idx="29151">
                  <c:v>43702.156244386577</c:v>
                </c:pt>
                <c:pt idx="29152">
                  <c:v>43702.166661053241</c:v>
                </c:pt>
                <c:pt idx="29153">
                  <c:v>43702.177077719905</c:v>
                </c:pt>
                <c:pt idx="29154">
                  <c:v>43702.187494386577</c:v>
                </c:pt>
                <c:pt idx="29155">
                  <c:v>43702.197911053241</c:v>
                </c:pt>
                <c:pt idx="29156">
                  <c:v>43702.208327719905</c:v>
                </c:pt>
                <c:pt idx="29157">
                  <c:v>43702.218744386577</c:v>
                </c:pt>
                <c:pt idx="29158">
                  <c:v>43702.229161053241</c:v>
                </c:pt>
                <c:pt idx="29159">
                  <c:v>43702.239577719905</c:v>
                </c:pt>
                <c:pt idx="29160">
                  <c:v>43702.249994386577</c:v>
                </c:pt>
                <c:pt idx="29161">
                  <c:v>43702.260411053241</c:v>
                </c:pt>
                <c:pt idx="29162">
                  <c:v>43702.270827719905</c:v>
                </c:pt>
                <c:pt idx="29163">
                  <c:v>43702.281244386577</c:v>
                </c:pt>
                <c:pt idx="29164">
                  <c:v>43702.291661053241</c:v>
                </c:pt>
                <c:pt idx="29165">
                  <c:v>43702.302077719905</c:v>
                </c:pt>
                <c:pt idx="29166">
                  <c:v>43702.312494386577</c:v>
                </c:pt>
                <c:pt idx="29167">
                  <c:v>43702.322911053241</c:v>
                </c:pt>
                <c:pt idx="29168">
                  <c:v>43702.333327719905</c:v>
                </c:pt>
                <c:pt idx="29169">
                  <c:v>43702.343744386577</c:v>
                </c:pt>
                <c:pt idx="29170">
                  <c:v>43702.354161053241</c:v>
                </c:pt>
                <c:pt idx="29171">
                  <c:v>43702.364577719905</c:v>
                </c:pt>
                <c:pt idx="29172">
                  <c:v>43702.374994386577</c:v>
                </c:pt>
                <c:pt idx="29173">
                  <c:v>43702.385411053241</c:v>
                </c:pt>
                <c:pt idx="29174">
                  <c:v>43702.395827719905</c:v>
                </c:pt>
                <c:pt idx="29175">
                  <c:v>43702.406244386577</c:v>
                </c:pt>
                <c:pt idx="29176">
                  <c:v>43702.416661053241</c:v>
                </c:pt>
                <c:pt idx="29177">
                  <c:v>43702.427077719905</c:v>
                </c:pt>
                <c:pt idx="29178">
                  <c:v>43702.437494386577</c:v>
                </c:pt>
                <c:pt idx="29179">
                  <c:v>43702.447911053241</c:v>
                </c:pt>
                <c:pt idx="29180">
                  <c:v>43702.458327719905</c:v>
                </c:pt>
                <c:pt idx="29181">
                  <c:v>43702.468744386577</c:v>
                </c:pt>
                <c:pt idx="29182">
                  <c:v>43702.479161053241</c:v>
                </c:pt>
                <c:pt idx="29183">
                  <c:v>43702.489577719905</c:v>
                </c:pt>
                <c:pt idx="29184">
                  <c:v>43702.499994386577</c:v>
                </c:pt>
                <c:pt idx="29185">
                  <c:v>43702.510411053241</c:v>
                </c:pt>
                <c:pt idx="29186">
                  <c:v>43702.520827719905</c:v>
                </c:pt>
                <c:pt idx="29187">
                  <c:v>43702.531244386577</c:v>
                </c:pt>
                <c:pt idx="29188">
                  <c:v>43702.541661053241</c:v>
                </c:pt>
                <c:pt idx="29189">
                  <c:v>43702.552077719905</c:v>
                </c:pt>
                <c:pt idx="29190">
                  <c:v>43702.562494386577</c:v>
                </c:pt>
                <c:pt idx="29191">
                  <c:v>43702.572911053241</c:v>
                </c:pt>
                <c:pt idx="29192">
                  <c:v>43702.583327719905</c:v>
                </c:pt>
                <c:pt idx="29193">
                  <c:v>43702.593744386577</c:v>
                </c:pt>
                <c:pt idx="29194">
                  <c:v>43702.604161053241</c:v>
                </c:pt>
                <c:pt idx="29195">
                  <c:v>43702.614577719905</c:v>
                </c:pt>
                <c:pt idx="29196">
                  <c:v>43702.624994386577</c:v>
                </c:pt>
                <c:pt idx="29197">
                  <c:v>43702.635411053241</c:v>
                </c:pt>
                <c:pt idx="29198">
                  <c:v>43702.645827719905</c:v>
                </c:pt>
                <c:pt idx="29199">
                  <c:v>43702.656244386577</c:v>
                </c:pt>
                <c:pt idx="29200">
                  <c:v>43702.666661053241</c:v>
                </c:pt>
                <c:pt idx="29201">
                  <c:v>43702.677077719905</c:v>
                </c:pt>
                <c:pt idx="29202">
                  <c:v>43702.687494386577</c:v>
                </c:pt>
                <c:pt idx="29203">
                  <c:v>43702.697911053241</c:v>
                </c:pt>
                <c:pt idx="29204">
                  <c:v>43702.708327719905</c:v>
                </c:pt>
                <c:pt idx="29205">
                  <c:v>43702.718744386577</c:v>
                </c:pt>
                <c:pt idx="29206">
                  <c:v>43702.729161053241</c:v>
                </c:pt>
                <c:pt idx="29207">
                  <c:v>43702.739577719905</c:v>
                </c:pt>
                <c:pt idx="29208">
                  <c:v>43702.749994386577</c:v>
                </c:pt>
                <c:pt idx="29209">
                  <c:v>43702.760411053241</c:v>
                </c:pt>
                <c:pt idx="29210">
                  <c:v>43702.770827719905</c:v>
                </c:pt>
                <c:pt idx="29211">
                  <c:v>43702.781244386577</c:v>
                </c:pt>
                <c:pt idx="29212">
                  <c:v>43702.791661053241</c:v>
                </c:pt>
                <c:pt idx="29213">
                  <c:v>43702.802077719905</c:v>
                </c:pt>
                <c:pt idx="29214">
                  <c:v>43702.812494386577</c:v>
                </c:pt>
                <c:pt idx="29215">
                  <c:v>43702.822911053241</c:v>
                </c:pt>
                <c:pt idx="29216">
                  <c:v>43702.833327719905</c:v>
                </c:pt>
                <c:pt idx="29217">
                  <c:v>43702.843744386577</c:v>
                </c:pt>
                <c:pt idx="29218">
                  <c:v>43702.854161053241</c:v>
                </c:pt>
                <c:pt idx="29219">
                  <c:v>43702.864577719905</c:v>
                </c:pt>
                <c:pt idx="29220">
                  <c:v>43702.874994386577</c:v>
                </c:pt>
                <c:pt idx="29221">
                  <c:v>43702.885411053241</c:v>
                </c:pt>
                <c:pt idx="29222">
                  <c:v>43702.895827719905</c:v>
                </c:pt>
                <c:pt idx="29223">
                  <c:v>43702.906244386577</c:v>
                </c:pt>
                <c:pt idx="29224">
                  <c:v>43702.916661053241</c:v>
                </c:pt>
                <c:pt idx="29225">
                  <c:v>43702.927077719905</c:v>
                </c:pt>
                <c:pt idx="29226">
                  <c:v>43702.937494386577</c:v>
                </c:pt>
                <c:pt idx="29227">
                  <c:v>43702.947911053241</c:v>
                </c:pt>
                <c:pt idx="29228">
                  <c:v>43702.958327719905</c:v>
                </c:pt>
                <c:pt idx="29229">
                  <c:v>43702.968744386577</c:v>
                </c:pt>
                <c:pt idx="29230">
                  <c:v>43702.979161053241</c:v>
                </c:pt>
                <c:pt idx="29231">
                  <c:v>43702.989577719905</c:v>
                </c:pt>
                <c:pt idx="29232">
                  <c:v>43702.999994386577</c:v>
                </c:pt>
                <c:pt idx="29233">
                  <c:v>43703.010411053241</c:v>
                </c:pt>
                <c:pt idx="29234">
                  <c:v>43703.020827719905</c:v>
                </c:pt>
                <c:pt idx="29235">
                  <c:v>43703.031244386577</c:v>
                </c:pt>
                <c:pt idx="29236">
                  <c:v>43703.041661053241</c:v>
                </c:pt>
                <c:pt idx="29237">
                  <c:v>43703.052077719905</c:v>
                </c:pt>
                <c:pt idx="29238">
                  <c:v>43703.062494386577</c:v>
                </c:pt>
                <c:pt idx="29239">
                  <c:v>43703.072911053241</c:v>
                </c:pt>
                <c:pt idx="29240">
                  <c:v>43703.083327719905</c:v>
                </c:pt>
                <c:pt idx="29241">
                  <c:v>43703.093744386577</c:v>
                </c:pt>
                <c:pt idx="29242">
                  <c:v>43703.104161053241</c:v>
                </c:pt>
                <c:pt idx="29243">
                  <c:v>43703.114577719905</c:v>
                </c:pt>
                <c:pt idx="29244">
                  <c:v>43703.124994386577</c:v>
                </c:pt>
                <c:pt idx="29245">
                  <c:v>43703.135411053241</c:v>
                </c:pt>
                <c:pt idx="29246">
                  <c:v>43703.145827719905</c:v>
                </c:pt>
                <c:pt idx="29247">
                  <c:v>43703.156244386577</c:v>
                </c:pt>
                <c:pt idx="29248">
                  <c:v>43703.166661053241</c:v>
                </c:pt>
                <c:pt idx="29249">
                  <c:v>43703.177077719905</c:v>
                </c:pt>
                <c:pt idx="29250">
                  <c:v>43703.187494386577</c:v>
                </c:pt>
                <c:pt idx="29251">
                  <c:v>43703.197911053241</c:v>
                </c:pt>
                <c:pt idx="29252">
                  <c:v>43703.208327719905</c:v>
                </c:pt>
                <c:pt idx="29253">
                  <c:v>43703.218744386577</c:v>
                </c:pt>
                <c:pt idx="29254">
                  <c:v>43703.229161053241</c:v>
                </c:pt>
                <c:pt idx="29255">
                  <c:v>43703.239577719905</c:v>
                </c:pt>
                <c:pt idx="29256">
                  <c:v>43703.249994386577</c:v>
                </c:pt>
                <c:pt idx="29257">
                  <c:v>43703.260411053241</c:v>
                </c:pt>
                <c:pt idx="29258">
                  <c:v>43703.270827719905</c:v>
                </c:pt>
                <c:pt idx="29259">
                  <c:v>43703.281244386577</c:v>
                </c:pt>
                <c:pt idx="29260">
                  <c:v>43703.291661053241</c:v>
                </c:pt>
                <c:pt idx="29261">
                  <c:v>43703.302077719905</c:v>
                </c:pt>
                <c:pt idx="29262">
                  <c:v>43703.312494386577</c:v>
                </c:pt>
                <c:pt idx="29263">
                  <c:v>43703.322911053241</c:v>
                </c:pt>
                <c:pt idx="29264">
                  <c:v>43703.333327719905</c:v>
                </c:pt>
                <c:pt idx="29265">
                  <c:v>43703.343744386577</c:v>
                </c:pt>
                <c:pt idx="29266">
                  <c:v>43703.354161053241</c:v>
                </c:pt>
                <c:pt idx="29267">
                  <c:v>43703.364577719905</c:v>
                </c:pt>
                <c:pt idx="29268">
                  <c:v>43703.374994386577</c:v>
                </c:pt>
                <c:pt idx="29269">
                  <c:v>43703.385411053241</c:v>
                </c:pt>
                <c:pt idx="29270">
                  <c:v>43703.395827719905</c:v>
                </c:pt>
                <c:pt idx="29271">
                  <c:v>43703.406244386577</c:v>
                </c:pt>
                <c:pt idx="29272">
                  <c:v>43703.416661053241</c:v>
                </c:pt>
                <c:pt idx="29273">
                  <c:v>43703.427077719905</c:v>
                </c:pt>
                <c:pt idx="29274">
                  <c:v>43703.437494386577</c:v>
                </c:pt>
                <c:pt idx="29275">
                  <c:v>43703.447911053241</c:v>
                </c:pt>
                <c:pt idx="29276">
                  <c:v>43703.458327719905</c:v>
                </c:pt>
                <c:pt idx="29277">
                  <c:v>43703.468744386577</c:v>
                </c:pt>
                <c:pt idx="29278">
                  <c:v>43703.479161053241</c:v>
                </c:pt>
                <c:pt idx="29279">
                  <c:v>43703.489577719905</c:v>
                </c:pt>
                <c:pt idx="29280">
                  <c:v>43703.499994386577</c:v>
                </c:pt>
                <c:pt idx="29281">
                  <c:v>43703.510411053241</c:v>
                </c:pt>
                <c:pt idx="29282">
                  <c:v>43703.520827719905</c:v>
                </c:pt>
                <c:pt idx="29283">
                  <c:v>43703.531244386577</c:v>
                </c:pt>
                <c:pt idx="29284">
                  <c:v>43703.541661053241</c:v>
                </c:pt>
                <c:pt idx="29285">
                  <c:v>43703.552077719905</c:v>
                </c:pt>
                <c:pt idx="29286">
                  <c:v>43703.562494386577</c:v>
                </c:pt>
                <c:pt idx="29287">
                  <c:v>43703.572911053241</c:v>
                </c:pt>
                <c:pt idx="29288">
                  <c:v>43703.583327719905</c:v>
                </c:pt>
                <c:pt idx="29289">
                  <c:v>43703.593744386577</c:v>
                </c:pt>
                <c:pt idx="29290">
                  <c:v>43703.604161053241</c:v>
                </c:pt>
                <c:pt idx="29291">
                  <c:v>43703.614577719905</c:v>
                </c:pt>
                <c:pt idx="29292">
                  <c:v>43703.624994386577</c:v>
                </c:pt>
                <c:pt idx="29293">
                  <c:v>43703.635411053241</c:v>
                </c:pt>
                <c:pt idx="29294">
                  <c:v>43703.645827719905</c:v>
                </c:pt>
                <c:pt idx="29295">
                  <c:v>43703.656244386577</c:v>
                </c:pt>
                <c:pt idx="29296">
                  <c:v>43703.666661053241</c:v>
                </c:pt>
                <c:pt idx="29297">
                  <c:v>43703.677077719905</c:v>
                </c:pt>
                <c:pt idx="29298">
                  <c:v>43703.687494386577</c:v>
                </c:pt>
                <c:pt idx="29299">
                  <c:v>43703.697911053241</c:v>
                </c:pt>
                <c:pt idx="29300">
                  <c:v>43703.708327719905</c:v>
                </c:pt>
                <c:pt idx="29301">
                  <c:v>43703.718744386577</c:v>
                </c:pt>
                <c:pt idx="29302">
                  <c:v>43703.729161053241</c:v>
                </c:pt>
                <c:pt idx="29303">
                  <c:v>43703.739577719905</c:v>
                </c:pt>
                <c:pt idx="29304">
                  <c:v>43703.749994386577</c:v>
                </c:pt>
                <c:pt idx="29305">
                  <c:v>43703.760411053241</c:v>
                </c:pt>
                <c:pt idx="29306">
                  <c:v>43703.770827719905</c:v>
                </c:pt>
                <c:pt idx="29307">
                  <c:v>43703.781244386577</c:v>
                </c:pt>
                <c:pt idx="29308">
                  <c:v>43703.791661053241</c:v>
                </c:pt>
                <c:pt idx="29309">
                  <c:v>43703.802077719905</c:v>
                </c:pt>
                <c:pt idx="29310">
                  <c:v>43703.812494386577</c:v>
                </c:pt>
                <c:pt idx="29311">
                  <c:v>43703.822911053241</c:v>
                </c:pt>
                <c:pt idx="29312">
                  <c:v>43703.833327719905</c:v>
                </c:pt>
                <c:pt idx="29313">
                  <c:v>43703.843744386577</c:v>
                </c:pt>
                <c:pt idx="29314">
                  <c:v>43703.854161053241</c:v>
                </c:pt>
                <c:pt idx="29315">
                  <c:v>43703.864577719905</c:v>
                </c:pt>
                <c:pt idx="29316">
                  <c:v>43703.874994386577</c:v>
                </c:pt>
                <c:pt idx="29317">
                  <c:v>43703.885411053241</c:v>
                </c:pt>
                <c:pt idx="29318">
                  <c:v>43703.895827719905</c:v>
                </c:pt>
                <c:pt idx="29319">
                  <c:v>43703.906244386577</c:v>
                </c:pt>
                <c:pt idx="29320">
                  <c:v>43703.916661053241</c:v>
                </c:pt>
                <c:pt idx="29321">
                  <c:v>43703.927077719905</c:v>
                </c:pt>
                <c:pt idx="29322">
                  <c:v>43703.937494386577</c:v>
                </c:pt>
                <c:pt idx="29323">
                  <c:v>43703.947911053241</c:v>
                </c:pt>
                <c:pt idx="29324">
                  <c:v>43703.958327719905</c:v>
                </c:pt>
                <c:pt idx="29325">
                  <c:v>43703.968744386577</c:v>
                </c:pt>
                <c:pt idx="29326">
                  <c:v>43703.979161053241</c:v>
                </c:pt>
                <c:pt idx="29327">
                  <c:v>43703.989577719905</c:v>
                </c:pt>
                <c:pt idx="29328">
                  <c:v>43703.999994386577</c:v>
                </c:pt>
                <c:pt idx="29329">
                  <c:v>43704.010411053241</c:v>
                </c:pt>
                <c:pt idx="29330">
                  <c:v>43704.020827719905</c:v>
                </c:pt>
                <c:pt idx="29331">
                  <c:v>43704.031244386577</c:v>
                </c:pt>
                <c:pt idx="29332">
                  <c:v>43704.041661053241</c:v>
                </c:pt>
                <c:pt idx="29333">
                  <c:v>43704.052077719905</c:v>
                </c:pt>
                <c:pt idx="29334">
                  <c:v>43704.062494386577</c:v>
                </c:pt>
                <c:pt idx="29335">
                  <c:v>43704.072911053241</c:v>
                </c:pt>
                <c:pt idx="29336">
                  <c:v>43704.083327719905</c:v>
                </c:pt>
                <c:pt idx="29337">
                  <c:v>43704.093744386577</c:v>
                </c:pt>
                <c:pt idx="29338">
                  <c:v>43704.104161053241</c:v>
                </c:pt>
                <c:pt idx="29339">
                  <c:v>43704.114577719905</c:v>
                </c:pt>
                <c:pt idx="29340">
                  <c:v>43704.124994386577</c:v>
                </c:pt>
                <c:pt idx="29341">
                  <c:v>43704.135411053241</c:v>
                </c:pt>
                <c:pt idx="29342">
                  <c:v>43704.145827719905</c:v>
                </c:pt>
                <c:pt idx="29343">
                  <c:v>43704.156244386577</c:v>
                </c:pt>
                <c:pt idx="29344">
                  <c:v>43704.166661053241</c:v>
                </c:pt>
                <c:pt idx="29345">
                  <c:v>43704.177077719905</c:v>
                </c:pt>
                <c:pt idx="29346">
                  <c:v>43704.187494386577</c:v>
                </c:pt>
                <c:pt idx="29347">
                  <c:v>43704.197911053241</c:v>
                </c:pt>
                <c:pt idx="29348">
                  <c:v>43704.208327719905</c:v>
                </c:pt>
                <c:pt idx="29349">
                  <c:v>43704.218744386577</c:v>
                </c:pt>
                <c:pt idx="29350">
                  <c:v>43704.229161053241</c:v>
                </c:pt>
                <c:pt idx="29351">
                  <c:v>43704.239577719905</c:v>
                </c:pt>
                <c:pt idx="29352">
                  <c:v>43704.249994386577</c:v>
                </c:pt>
                <c:pt idx="29353">
                  <c:v>43704.260411053241</c:v>
                </c:pt>
                <c:pt idx="29354">
                  <c:v>43704.270827719905</c:v>
                </c:pt>
                <c:pt idx="29355">
                  <c:v>43704.281244386577</c:v>
                </c:pt>
                <c:pt idx="29356">
                  <c:v>43704.291661053241</c:v>
                </c:pt>
                <c:pt idx="29357">
                  <c:v>43704.302077719905</c:v>
                </c:pt>
                <c:pt idx="29358">
                  <c:v>43704.312494386577</c:v>
                </c:pt>
                <c:pt idx="29359">
                  <c:v>43704.322911053241</c:v>
                </c:pt>
                <c:pt idx="29360">
                  <c:v>43704.333327719905</c:v>
                </c:pt>
                <c:pt idx="29361">
                  <c:v>43704.343744386577</c:v>
                </c:pt>
                <c:pt idx="29362">
                  <c:v>43704.354161053241</c:v>
                </c:pt>
                <c:pt idx="29363">
                  <c:v>43704.364577719905</c:v>
                </c:pt>
                <c:pt idx="29364">
                  <c:v>43704.374994386577</c:v>
                </c:pt>
                <c:pt idx="29365">
                  <c:v>43704.385411053241</c:v>
                </c:pt>
                <c:pt idx="29366">
                  <c:v>43704.395827719905</c:v>
                </c:pt>
                <c:pt idx="29367">
                  <c:v>43704.406244386577</c:v>
                </c:pt>
                <c:pt idx="29368">
                  <c:v>43704.416661053241</c:v>
                </c:pt>
                <c:pt idx="29369">
                  <c:v>43704.427077719905</c:v>
                </c:pt>
                <c:pt idx="29370">
                  <c:v>43704.437494386577</c:v>
                </c:pt>
                <c:pt idx="29371">
                  <c:v>43704.447911053241</c:v>
                </c:pt>
                <c:pt idx="29372">
                  <c:v>43704.458327719905</c:v>
                </c:pt>
                <c:pt idx="29373">
                  <c:v>43704.468744386577</c:v>
                </c:pt>
                <c:pt idx="29374">
                  <c:v>43704.479161053241</c:v>
                </c:pt>
                <c:pt idx="29375">
                  <c:v>43704.489577719905</c:v>
                </c:pt>
                <c:pt idx="29376">
                  <c:v>43704.499994386577</c:v>
                </c:pt>
                <c:pt idx="29377">
                  <c:v>43704.510411053241</c:v>
                </c:pt>
                <c:pt idx="29378">
                  <c:v>43704.520827719905</c:v>
                </c:pt>
                <c:pt idx="29379">
                  <c:v>43704.531244386577</c:v>
                </c:pt>
                <c:pt idx="29380">
                  <c:v>43704.541661053241</c:v>
                </c:pt>
                <c:pt idx="29381">
                  <c:v>43704.552077719905</c:v>
                </c:pt>
                <c:pt idx="29382">
                  <c:v>43704.562494386577</c:v>
                </c:pt>
                <c:pt idx="29383">
                  <c:v>43704.572911053241</c:v>
                </c:pt>
                <c:pt idx="29384">
                  <c:v>43704.583327719905</c:v>
                </c:pt>
                <c:pt idx="29385">
                  <c:v>43704.593744386577</c:v>
                </c:pt>
                <c:pt idx="29386">
                  <c:v>43704.604161053241</c:v>
                </c:pt>
                <c:pt idx="29387">
                  <c:v>43704.614577719905</c:v>
                </c:pt>
                <c:pt idx="29388">
                  <c:v>43704.624994386577</c:v>
                </c:pt>
                <c:pt idx="29389">
                  <c:v>43704.635411053241</c:v>
                </c:pt>
                <c:pt idx="29390">
                  <c:v>43704.645827719905</c:v>
                </c:pt>
                <c:pt idx="29391">
                  <c:v>43704.656244386577</c:v>
                </c:pt>
                <c:pt idx="29392">
                  <c:v>43704.666661053241</c:v>
                </c:pt>
                <c:pt idx="29393">
                  <c:v>43704.677077719905</c:v>
                </c:pt>
                <c:pt idx="29394">
                  <c:v>43704.687494386577</c:v>
                </c:pt>
                <c:pt idx="29395">
                  <c:v>43704.697911053241</c:v>
                </c:pt>
                <c:pt idx="29396">
                  <c:v>43704.708327719905</c:v>
                </c:pt>
                <c:pt idx="29397">
                  <c:v>43704.718744386577</c:v>
                </c:pt>
                <c:pt idx="29398">
                  <c:v>43704.729161053241</c:v>
                </c:pt>
                <c:pt idx="29399">
                  <c:v>43704.739577719905</c:v>
                </c:pt>
                <c:pt idx="29400">
                  <c:v>43704.749994386577</c:v>
                </c:pt>
                <c:pt idx="29401">
                  <c:v>43704.760411053241</c:v>
                </c:pt>
                <c:pt idx="29402">
                  <c:v>43704.770827719905</c:v>
                </c:pt>
                <c:pt idx="29403">
                  <c:v>43704.781244386577</c:v>
                </c:pt>
                <c:pt idx="29404">
                  <c:v>43704.791661053241</c:v>
                </c:pt>
                <c:pt idx="29405">
                  <c:v>43704.802077719905</c:v>
                </c:pt>
                <c:pt idx="29406">
                  <c:v>43704.812494386577</c:v>
                </c:pt>
                <c:pt idx="29407">
                  <c:v>43704.822911053241</c:v>
                </c:pt>
                <c:pt idx="29408">
                  <c:v>43704.833327719905</c:v>
                </c:pt>
                <c:pt idx="29409">
                  <c:v>43704.843744386577</c:v>
                </c:pt>
                <c:pt idx="29410">
                  <c:v>43704.854161053241</c:v>
                </c:pt>
                <c:pt idx="29411">
                  <c:v>43704.864577719905</c:v>
                </c:pt>
                <c:pt idx="29412">
                  <c:v>43704.874994386577</c:v>
                </c:pt>
                <c:pt idx="29413">
                  <c:v>43704.885411053241</c:v>
                </c:pt>
                <c:pt idx="29414">
                  <c:v>43704.895827719905</c:v>
                </c:pt>
                <c:pt idx="29415">
                  <c:v>43704.906244386577</c:v>
                </c:pt>
                <c:pt idx="29416">
                  <c:v>43704.916661053241</c:v>
                </c:pt>
                <c:pt idx="29417">
                  <c:v>43704.927077719905</c:v>
                </c:pt>
                <c:pt idx="29418">
                  <c:v>43704.937494386577</c:v>
                </c:pt>
                <c:pt idx="29419">
                  <c:v>43704.947911053241</c:v>
                </c:pt>
                <c:pt idx="29420">
                  <c:v>43704.958327719905</c:v>
                </c:pt>
                <c:pt idx="29421">
                  <c:v>43704.968744386577</c:v>
                </c:pt>
                <c:pt idx="29422">
                  <c:v>43704.979161053241</c:v>
                </c:pt>
                <c:pt idx="29423">
                  <c:v>43704.989577719905</c:v>
                </c:pt>
                <c:pt idx="29424">
                  <c:v>43704.999994386577</c:v>
                </c:pt>
                <c:pt idx="29425">
                  <c:v>43705.010411053241</c:v>
                </c:pt>
                <c:pt idx="29426">
                  <c:v>43705.020827719905</c:v>
                </c:pt>
                <c:pt idx="29427">
                  <c:v>43705.031244386577</c:v>
                </c:pt>
                <c:pt idx="29428">
                  <c:v>43705.041661053241</c:v>
                </c:pt>
                <c:pt idx="29429">
                  <c:v>43705.052077719905</c:v>
                </c:pt>
                <c:pt idx="29430">
                  <c:v>43705.062494386577</c:v>
                </c:pt>
                <c:pt idx="29431">
                  <c:v>43705.072911053241</c:v>
                </c:pt>
                <c:pt idx="29432">
                  <c:v>43705.083327719905</c:v>
                </c:pt>
                <c:pt idx="29433">
                  <c:v>43705.093744386577</c:v>
                </c:pt>
                <c:pt idx="29434">
                  <c:v>43705.104161053241</c:v>
                </c:pt>
                <c:pt idx="29435">
                  <c:v>43705.114577719905</c:v>
                </c:pt>
                <c:pt idx="29436">
                  <c:v>43705.124994386577</c:v>
                </c:pt>
                <c:pt idx="29437">
                  <c:v>43705.135411053241</c:v>
                </c:pt>
                <c:pt idx="29438">
                  <c:v>43705.145827719905</c:v>
                </c:pt>
                <c:pt idx="29439">
                  <c:v>43705.156244386577</c:v>
                </c:pt>
                <c:pt idx="29440">
                  <c:v>43705.166661053241</c:v>
                </c:pt>
                <c:pt idx="29441">
                  <c:v>43705.177077719905</c:v>
                </c:pt>
                <c:pt idx="29442">
                  <c:v>43705.187494386577</c:v>
                </c:pt>
                <c:pt idx="29443">
                  <c:v>43705.197911053241</c:v>
                </c:pt>
                <c:pt idx="29444">
                  <c:v>43705.208327719905</c:v>
                </c:pt>
                <c:pt idx="29445">
                  <c:v>43705.218744386577</c:v>
                </c:pt>
                <c:pt idx="29446">
                  <c:v>43705.229161053241</c:v>
                </c:pt>
                <c:pt idx="29447">
                  <c:v>43705.239577719905</c:v>
                </c:pt>
                <c:pt idx="29448">
                  <c:v>43705.249994386577</c:v>
                </c:pt>
                <c:pt idx="29449">
                  <c:v>43705.260411053241</c:v>
                </c:pt>
                <c:pt idx="29450">
                  <c:v>43705.270827719905</c:v>
                </c:pt>
                <c:pt idx="29451">
                  <c:v>43705.281244386577</c:v>
                </c:pt>
                <c:pt idx="29452">
                  <c:v>43705.291661053241</c:v>
                </c:pt>
                <c:pt idx="29453">
                  <c:v>43705.302077719905</c:v>
                </c:pt>
                <c:pt idx="29454">
                  <c:v>43705.312494386577</c:v>
                </c:pt>
                <c:pt idx="29455">
                  <c:v>43705.322911053241</c:v>
                </c:pt>
                <c:pt idx="29456">
                  <c:v>43705.333327719905</c:v>
                </c:pt>
                <c:pt idx="29457">
                  <c:v>43705.343744386577</c:v>
                </c:pt>
                <c:pt idx="29458">
                  <c:v>43705.354161053241</c:v>
                </c:pt>
                <c:pt idx="29459">
                  <c:v>43705.364577719905</c:v>
                </c:pt>
                <c:pt idx="29460">
                  <c:v>43705.374994386577</c:v>
                </c:pt>
                <c:pt idx="29461">
                  <c:v>43705.385411053241</c:v>
                </c:pt>
                <c:pt idx="29462">
                  <c:v>43705.395827719905</c:v>
                </c:pt>
                <c:pt idx="29463">
                  <c:v>43705.406244386577</c:v>
                </c:pt>
                <c:pt idx="29464">
                  <c:v>43705.416661053241</c:v>
                </c:pt>
                <c:pt idx="29465">
                  <c:v>43705.427077719905</c:v>
                </c:pt>
                <c:pt idx="29466">
                  <c:v>43705.437494386577</c:v>
                </c:pt>
                <c:pt idx="29467">
                  <c:v>43705.447911053241</c:v>
                </c:pt>
                <c:pt idx="29468">
                  <c:v>43705.458327719905</c:v>
                </c:pt>
                <c:pt idx="29469">
                  <c:v>43705.468744386577</c:v>
                </c:pt>
                <c:pt idx="29470">
                  <c:v>43705.479161053241</c:v>
                </c:pt>
                <c:pt idx="29471">
                  <c:v>43705.489577719905</c:v>
                </c:pt>
                <c:pt idx="29472">
                  <c:v>43705.499994386577</c:v>
                </c:pt>
                <c:pt idx="29473">
                  <c:v>43705.510411053241</c:v>
                </c:pt>
                <c:pt idx="29474">
                  <c:v>43705.520827719905</c:v>
                </c:pt>
                <c:pt idx="29475">
                  <c:v>43705.531244386577</c:v>
                </c:pt>
                <c:pt idx="29476">
                  <c:v>43705.541661053241</c:v>
                </c:pt>
                <c:pt idx="29477">
                  <c:v>43705.552077719905</c:v>
                </c:pt>
                <c:pt idx="29478">
                  <c:v>43705.562494386577</c:v>
                </c:pt>
                <c:pt idx="29479">
                  <c:v>43705.572911053241</c:v>
                </c:pt>
                <c:pt idx="29480">
                  <c:v>43705.583327719905</c:v>
                </c:pt>
                <c:pt idx="29481">
                  <c:v>43705.593744386577</c:v>
                </c:pt>
                <c:pt idx="29482">
                  <c:v>43705.604161053241</c:v>
                </c:pt>
                <c:pt idx="29483">
                  <c:v>43705.614577719905</c:v>
                </c:pt>
                <c:pt idx="29484">
                  <c:v>43705.624994386577</c:v>
                </c:pt>
                <c:pt idx="29485">
                  <c:v>43705.635411053241</c:v>
                </c:pt>
                <c:pt idx="29486">
                  <c:v>43705.645827719905</c:v>
                </c:pt>
                <c:pt idx="29487">
                  <c:v>43705.656244386577</c:v>
                </c:pt>
                <c:pt idx="29488">
                  <c:v>43705.666661053241</c:v>
                </c:pt>
                <c:pt idx="29489">
                  <c:v>43705.677077719905</c:v>
                </c:pt>
                <c:pt idx="29490">
                  <c:v>43705.687494386577</c:v>
                </c:pt>
                <c:pt idx="29491">
                  <c:v>43705.697911053241</c:v>
                </c:pt>
                <c:pt idx="29492">
                  <c:v>43705.708327719905</c:v>
                </c:pt>
                <c:pt idx="29493">
                  <c:v>43705.718744386577</c:v>
                </c:pt>
                <c:pt idx="29494">
                  <c:v>43705.729161053241</c:v>
                </c:pt>
                <c:pt idx="29495">
                  <c:v>43705.739577719905</c:v>
                </c:pt>
                <c:pt idx="29496">
                  <c:v>43705.749994386577</c:v>
                </c:pt>
                <c:pt idx="29497">
                  <c:v>43705.760411053241</c:v>
                </c:pt>
                <c:pt idx="29498">
                  <c:v>43705.770827719905</c:v>
                </c:pt>
                <c:pt idx="29499">
                  <c:v>43705.781244386577</c:v>
                </c:pt>
                <c:pt idx="29500">
                  <c:v>43705.791661053241</c:v>
                </c:pt>
                <c:pt idx="29501">
                  <c:v>43705.802077719905</c:v>
                </c:pt>
                <c:pt idx="29502">
                  <c:v>43705.812494386577</c:v>
                </c:pt>
                <c:pt idx="29503">
                  <c:v>43705.822911053241</c:v>
                </c:pt>
                <c:pt idx="29504">
                  <c:v>43705.833327719905</c:v>
                </c:pt>
                <c:pt idx="29505">
                  <c:v>43705.843744386577</c:v>
                </c:pt>
                <c:pt idx="29506">
                  <c:v>43705.854161053241</c:v>
                </c:pt>
                <c:pt idx="29507">
                  <c:v>43705.864577719905</c:v>
                </c:pt>
                <c:pt idx="29508">
                  <c:v>43705.874994386577</c:v>
                </c:pt>
                <c:pt idx="29509">
                  <c:v>43705.885411053241</c:v>
                </c:pt>
                <c:pt idx="29510">
                  <c:v>43705.895827719905</c:v>
                </c:pt>
                <c:pt idx="29511">
                  <c:v>43705.906244386577</c:v>
                </c:pt>
                <c:pt idx="29512">
                  <c:v>43705.916661053241</c:v>
                </c:pt>
                <c:pt idx="29513">
                  <c:v>43705.927077719905</c:v>
                </c:pt>
                <c:pt idx="29514">
                  <c:v>43705.937494386577</c:v>
                </c:pt>
                <c:pt idx="29515">
                  <c:v>43705.947911053241</c:v>
                </c:pt>
                <c:pt idx="29516">
                  <c:v>43705.958327719905</c:v>
                </c:pt>
                <c:pt idx="29517">
                  <c:v>43705.968744386577</c:v>
                </c:pt>
                <c:pt idx="29518">
                  <c:v>43705.979161053241</c:v>
                </c:pt>
                <c:pt idx="29519">
                  <c:v>43705.989577719905</c:v>
                </c:pt>
                <c:pt idx="29520">
                  <c:v>43705.999994386577</c:v>
                </c:pt>
                <c:pt idx="29521">
                  <c:v>43706.010411053241</c:v>
                </c:pt>
                <c:pt idx="29522">
                  <c:v>43706.020827719905</c:v>
                </c:pt>
                <c:pt idx="29523">
                  <c:v>43706.031244386577</c:v>
                </c:pt>
                <c:pt idx="29524">
                  <c:v>43706.041661053241</c:v>
                </c:pt>
                <c:pt idx="29525">
                  <c:v>43706.052077719905</c:v>
                </c:pt>
                <c:pt idx="29526">
                  <c:v>43706.062494386577</c:v>
                </c:pt>
                <c:pt idx="29527">
                  <c:v>43706.072911053241</c:v>
                </c:pt>
                <c:pt idx="29528">
                  <c:v>43706.083327719905</c:v>
                </c:pt>
                <c:pt idx="29529">
                  <c:v>43706.093744386577</c:v>
                </c:pt>
                <c:pt idx="29530">
                  <c:v>43706.104161053241</c:v>
                </c:pt>
                <c:pt idx="29531">
                  <c:v>43706.114577719905</c:v>
                </c:pt>
                <c:pt idx="29532">
                  <c:v>43706.124994386577</c:v>
                </c:pt>
                <c:pt idx="29533">
                  <c:v>43706.135411053241</c:v>
                </c:pt>
                <c:pt idx="29534">
                  <c:v>43706.145827719905</c:v>
                </c:pt>
                <c:pt idx="29535">
                  <c:v>43706.156244386577</c:v>
                </c:pt>
                <c:pt idx="29536">
                  <c:v>43706.166661053241</c:v>
                </c:pt>
                <c:pt idx="29537">
                  <c:v>43706.177077719905</c:v>
                </c:pt>
                <c:pt idx="29538">
                  <c:v>43706.187494386577</c:v>
                </c:pt>
                <c:pt idx="29539">
                  <c:v>43706.197911053241</c:v>
                </c:pt>
                <c:pt idx="29540">
                  <c:v>43706.208327719905</c:v>
                </c:pt>
                <c:pt idx="29541">
                  <c:v>43706.218744386577</c:v>
                </c:pt>
                <c:pt idx="29542">
                  <c:v>43706.229161053241</c:v>
                </c:pt>
                <c:pt idx="29543">
                  <c:v>43706.239577719905</c:v>
                </c:pt>
                <c:pt idx="29544">
                  <c:v>43706.249994386577</c:v>
                </c:pt>
                <c:pt idx="29545">
                  <c:v>43706.260411053241</c:v>
                </c:pt>
                <c:pt idx="29546">
                  <c:v>43706.270827719905</c:v>
                </c:pt>
                <c:pt idx="29547">
                  <c:v>43706.281244386577</c:v>
                </c:pt>
                <c:pt idx="29548">
                  <c:v>43706.291661053241</c:v>
                </c:pt>
                <c:pt idx="29549">
                  <c:v>43706.302077719905</c:v>
                </c:pt>
                <c:pt idx="29550">
                  <c:v>43706.312494386577</c:v>
                </c:pt>
                <c:pt idx="29551">
                  <c:v>43706.322911053241</c:v>
                </c:pt>
                <c:pt idx="29552">
                  <c:v>43706.333327719905</c:v>
                </c:pt>
                <c:pt idx="29553">
                  <c:v>43706.343744386577</c:v>
                </c:pt>
                <c:pt idx="29554">
                  <c:v>43706.354161053241</c:v>
                </c:pt>
                <c:pt idx="29555">
                  <c:v>43706.364577719905</c:v>
                </c:pt>
                <c:pt idx="29556">
                  <c:v>43706.374994386577</c:v>
                </c:pt>
                <c:pt idx="29557">
                  <c:v>43706.385411053241</c:v>
                </c:pt>
                <c:pt idx="29558">
                  <c:v>43706.395827719905</c:v>
                </c:pt>
                <c:pt idx="29559">
                  <c:v>43706.406244386577</c:v>
                </c:pt>
                <c:pt idx="29560">
                  <c:v>43706.416661053241</c:v>
                </c:pt>
                <c:pt idx="29561">
                  <c:v>43706.427077719905</c:v>
                </c:pt>
                <c:pt idx="29562">
                  <c:v>43706.437494386577</c:v>
                </c:pt>
                <c:pt idx="29563">
                  <c:v>43706.447911053241</c:v>
                </c:pt>
                <c:pt idx="29564">
                  <c:v>43706.458327719905</c:v>
                </c:pt>
                <c:pt idx="29565">
                  <c:v>43706.468744386577</c:v>
                </c:pt>
                <c:pt idx="29566">
                  <c:v>43706.479161053241</c:v>
                </c:pt>
                <c:pt idx="29567">
                  <c:v>43706.489577719905</c:v>
                </c:pt>
                <c:pt idx="29568">
                  <c:v>43706.499994386577</c:v>
                </c:pt>
                <c:pt idx="29569">
                  <c:v>43706.510411053241</c:v>
                </c:pt>
                <c:pt idx="29570">
                  <c:v>43706.520827719905</c:v>
                </c:pt>
                <c:pt idx="29571">
                  <c:v>43706.531244386577</c:v>
                </c:pt>
                <c:pt idx="29572">
                  <c:v>43706.541661053241</c:v>
                </c:pt>
                <c:pt idx="29573">
                  <c:v>43706.552077719905</c:v>
                </c:pt>
                <c:pt idx="29574">
                  <c:v>43706.562494386577</c:v>
                </c:pt>
                <c:pt idx="29575">
                  <c:v>43706.572911053241</c:v>
                </c:pt>
                <c:pt idx="29576">
                  <c:v>43706.583327719905</c:v>
                </c:pt>
                <c:pt idx="29577">
                  <c:v>43706.593744386577</c:v>
                </c:pt>
                <c:pt idx="29578">
                  <c:v>43706.604161053241</c:v>
                </c:pt>
                <c:pt idx="29579">
                  <c:v>43706.614577719905</c:v>
                </c:pt>
                <c:pt idx="29580">
                  <c:v>43706.624994386577</c:v>
                </c:pt>
                <c:pt idx="29581">
                  <c:v>43706.635411053241</c:v>
                </c:pt>
                <c:pt idx="29582">
                  <c:v>43706.645827719905</c:v>
                </c:pt>
                <c:pt idx="29583">
                  <c:v>43706.656244386577</c:v>
                </c:pt>
                <c:pt idx="29584">
                  <c:v>43706.666661053241</c:v>
                </c:pt>
                <c:pt idx="29585">
                  <c:v>43706.677077719905</c:v>
                </c:pt>
                <c:pt idx="29586">
                  <c:v>43706.687494386577</c:v>
                </c:pt>
                <c:pt idx="29587">
                  <c:v>43706.697911053241</c:v>
                </c:pt>
                <c:pt idx="29588">
                  <c:v>43706.708327719905</c:v>
                </c:pt>
                <c:pt idx="29589">
                  <c:v>43706.718744386577</c:v>
                </c:pt>
                <c:pt idx="29590">
                  <c:v>43706.729161053241</c:v>
                </c:pt>
                <c:pt idx="29591">
                  <c:v>43706.739577719905</c:v>
                </c:pt>
                <c:pt idx="29592">
                  <c:v>43706.749994386577</c:v>
                </c:pt>
                <c:pt idx="29593">
                  <c:v>43706.760411053241</c:v>
                </c:pt>
                <c:pt idx="29594">
                  <c:v>43706.770827719905</c:v>
                </c:pt>
                <c:pt idx="29595">
                  <c:v>43706.781244386577</c:v>
                </c:pt>
                <c:pt idx="29596">
                  <c:v>43706.791661053241</c:v>
                </c:pt>
                <c:pt idx="29597">
                  <c:v>43706.802077719905</c:v>
                </c:pt>
                <c:pt idx="29598">
                  <c:v>43706.812494386577</c:v>
                </c:pt>
                <c:pt idx="29599">
                  <c:v>43706.822911053241</c:v>
                </c:pt>
                <c:pt idx="29600">
                  <c:v>43706.833327719905</c:v>
                </c:pt>
                <c:pt idx="29601">
                  <c:v>43706.843744386577</c:v>
                </c:pt>
                <c:pt idx="29602">
                  <c:v>43706.854161053241</c:v>
                </c:pt>
                <c:pt idx="29603">
                  <c:v>43706.864577719905</c:v>
                </c:pt>
                <c:pt idx="29604">
                  <c:v>43706.874994386577</c:v>
                </c:pt>
                <c:pt idx="29605">
                  <c:v>43706.885411053241</c:v>
                </c:pt>
                <c:pt idx="29606">
                  <c:v>43706.895827719905</c:v>
                </c:pt>
                <c:pt idx="29607">
                  <c:v>43706.906244386577</c:v>
                </c:pt>
                <c:pt idx="29608">
                  <c:v>43706.916661053241</c:v>
                </c:pt>
                <c:pt idx="29609">
                  <c:v>43706.927077719905</c:v>
                </c:pt>
                <c:pt idx="29610">
                  <c:v>43706.937494386577</c:v>
                </c:pt>
                <c:pt idx="29611">
                  <c:v>43706.947911053241</c:v>
                </c:pt>
                <c:pt idx="29612">
                  <c:v>43706.958327719905</c:v>
                </c:pt>
                <c:pt idx="29613">
                  <c:v>43706.968744386577</c:v>
                </c:pt>
                <c:pt idx="29614">
                  <c:v>43706.979161053241</c:v>
                </c:pt>
                <c:pt idx="29615">
                  <c:v>43706.989577719905</c:v>
                </c:pt>
                <c:pt idx="29616">
                  <c:v>43706.999994386577</c:v>
                </c:pt>
                <c:pt idx="29617">
                  <c:v>43707.010411053241</c:v>
                </c:pt>
                <c:pt idx="29618">
                  <c:v>43707.020827719905</c:v>
                </c:pt>
                <c:pt idx="29619">
                  <c:v>43707.031244386577</c:v>
                </c:pt>
                <c:pt idx="29620">
                  <c:v>43707.041661053241</c:v>
                </c:pt>
                <c:pt idx="29621">
                  <c:v>43707.052077719905</c:v>
                </c:pt>
                <c:pt idx="29622">
                  <c:v>43707.062494386577</c:v>
                </c:pt>
                <c:pt idx="29623">
                  <c:v>43707.072911053241</c:v>
                </c:pt>
                <c:pt idx="29624">
                  <c:v>43707.083327719905</c:v>
                </c:pt>
                <c:pt idx="29625">
                  <c:v>43707.093744386577</c:v>
                </c:pt>
                <c:pt idx="29626">
                  <c:v>43707.104161053241</c:v>
                </c:pt>
                <c:pt idx="29627">
                  <c:v>43707.114577719905</c:v>
                </c:pt>
                <c:pt idx="29628">
                  <c:v>43707.124994386577</c:v>
                </c:pt>
                <c:pt idx="29629">
                  <c:v>43707.135411053241</c:v>
                </c:pt>
                <c:pt idx="29630">
                  <c:v>43707.145827719905</c:v>
                </c:pt>
                <c:pt idx="29631">
                  <c:v>43707.156244386577</c:v>
                </c:pt>
                <c:pt idx="29632">
                  <c:v>43707.166661053241</c:v>
                </c:pt>
                <c:pt idx="29633">
                  <c:v>43707.177077719905</c:v>
                </c:pt>
                <c:pt idx="29634">
                  <c:v>43707.187494386577</c:v>
                </c:pt>
                <c:pt idx="29635">
                  <c:v>43707.197911053241</c:v>
                </c:pt>
                <c:pt idx="29636">
                  <c:v>43707.208327719905</c:v>
                </c:pt>
                <c:pt idx="29637">
                  <c:v>43707.218744386577</c:v>
                </c:pt>
                <c:pt idx="29638">
                  <c:v>43707.229161053241</c:v>
                </c:pt>
                <c:pt idx="29639">
                  <c:v>43707.239577719905</c:v>
                </c:pt>
                <c:pt idx="29640">
                  <c:v>43707.249994386577</c:v>
                </c:pt>
                <c:pt idx="29641">
                  <c:v>43707.260411053241</c:v>
                </c:pt>
                <c:pt idx="29642">
                  <c:v>43707.270827719905</c:v>
                </c:pt>
                <c:pt idx="29643">
                  <c:v>43707.281244386577</c:v>
                </c:pt>
                <c:pt idx="29644">
                  <c:v>43707.291661053241</c:v>
                </c:pt>
                <c:pt idx="29645">
                  <c:v>43707.302077719905</c:v>
                </c:pt>
                <c:pt idx="29646">
                  <c:v>43707.312494386577</c:v>
                </c:pt>
                <c:pt idx="29647">
                  <c:v>43707.322911053241</c:v>
                </c:pt>
                <c:pt idx="29648">
                  <c:v>43707.333327719905</c:v>
                </c:pt>
                <c:pt idx="29649">
                  <c:v>43707.343744386577</c:v>
                </c:pt>
                <c:pt idx="29650">
                  <c:v>43707.354161053241</c:v>
                </c:pt>
                <c:pt idx="29651">
                  <c:v>43707.364577719905</c:v>
                </c:pt>
                <c:pt idx="29652">
                  <c:v>43707.374994386577</c:v>
                </c:pt>
                <c:pt idx="29653">
                  <c:v>43707.385411053241</c:v>
                </c:pt>
                <c:pt idx="29654">
                  <c:v>43707.395827719905</c:v>
                </c:pt>
                <c:pt idx="29655">
                  <c:v>43707.406244386577</c:v>
                </c:pt>
                <c:pt idx="29656">
                  <c:v>43707.416661053241</c:v>
                </c:pt>
                <c:pt idx="29657">
                  <c:v>43707.427077719905</c:v>
                </c:pt>
                <c:pt idx="29658">
                  <c:v>43707.437494386577</c:v>
                </c:pt>
                <c:pt idx="29659">
                  <c:v>43707.447911053241</c:v>
                </c:pt>
                <c:pt idx="29660">
                  <c:v>43707.458327719905</c:v>
                </c:pt>
                <c:pt idx="29661">
                  <c:v>43707.468744386577</c:v>
                </c:pt>
                <c:pt idx="29662">
                  <c:v>43707.479161053241</c:v>
                </c:pt>
                <c:pt idx="29663">
                  <c:v>43707.489577719905</c:v>
                </c:pt>
                <c:pt idx="29664">
                  <c:v>43707.499994386577</c:v>
                </c:pt>
                <c:pt idx="29665">
                  <c:v>43707.510411053241</c:v>
                </c:pt>
                <c:pt idx="29666">
                  <c:v>43707.520827719905</c:v>
                </c:pt>
                <c:pt idx="29667">
                  <c:v>43707.531244386577</c:v>
                </c:pt>
                <c:pt idx="29668">
                  <c:v>43707.541661053241</c:v>
                </c:pt>
                <c:pt idx="29669">
                  <c:v>43707.552077719905</c:v>
                </c:pt>
                <c:pt idx="29670">
                  <c:v>43707.562494386577</c:v>
                </c:pt>
                <c:pt idx="29671">
                  <c:v>43707.572911053241</c:v>
                </c:pt>
                <c:pt idx="29672">
                  <c:v>43707.583327719905</c:v>
                </c:pt>
                <c:pt idx="29673">
                  <c:v>43707.593744386577</c:v>
                </c:pt>
                <c:pt idx="29674">
                  <c:v>43707.604161053241</c:v>
                </c:pt>
                <c:pt idx="29675">
                  <c:v>43707.614577719905</c:v>
                </c:pt>
                <c:pt idx="29676">
                  <c:v>43707.624994386577</c:v>
                </c:pt>
                <c:pt idx="29677">
                  <c:v>43707.635411053241</c:v>
                </c:pt>
                <c:pt idx="29678">
                  <c:v>43707.645827719905</c:v>
                </c:pt>
                <c:pt idx="29679">
                  <c:v>43707.656244386577</c:v>
                </c:pt>
                <c:pt idx="29680">
                  <c:v>43707.666661053241</c:v>
                </c:pt>
                <c:pt idx="29681">
                  <c:v>43707.677077719905</c:v>
                </c:pt>
                <c:pt idx="29682">
                  <c:v>43707.687494386577</c:v>
                </c:pt>
                <c:pt idx="29683">
                  <c:v>43707.697911053241</c:v>
                </c:pt>
                <c:pt idx="29684">
                  <c:v>43707.708327719905</c:v>
                </c:pt>
                <c:pt idx="29685">
                  <c:v>43707.718744386577</c:v>
                </c:pt>
                <c:pt idx="29686">
                  <c:v>43707.729161053241</c:v>
                </c:pt>
                <c:pt idx="29687">
                  <c:v>43707.739577719905</c:v>
                </c:pt>
                <c:pt idx="29688">
                  <c:v>43707.749994386577</c:v>
                </c:pt>
                <c:pt idx="29689">
                  <c:v>43707.760411053241</c:v>
                </c:pt>
                <c:pt idx="29690">
                  <c:v>43707.770827719905</c:v>
                </c:pt>
                <c:pt idx="29691">
                  <c:v>43707.781244386577</c:v>
                </c:pt>
                <c:pt idx="29692">
                  <c:v>43707.791661053241</c:v>
                </c:pt>
                <c:pt idx="29693">
                  <c:v>43707.802077719905</c:v>
                </c:pt>
                <c:pt idx="29694">
                  <c:v>43707.812494386577</c:v>
                </c:pt>
                <c:pt idx="29695">
                  <c:v>43707.822911053241</c:v>
                </c:pt>
                <c:pt idx="29696">
                  <c:v>43707.833327719905</c:v>
                </c:pt>
                <c:pt idx="29697">
                  <c:v>43707.843744386577</c:v>
                </c:pt>
                <c:pt idx="29698">
                  <c:v>43707.854161053241</c:v>
                </c:pt>
                <c:pt idx="29699">
                  <c:v>43707.864577719905</c:v>
                </c:pt>
                <c:pt idx="29700">
                  <c:v>43707.874994386577</c:v>
                </c:pt>
                <c:pt idx="29701">
                  <c:v>43707.885411053241</c:v>
                </c:pt>
                <c:pt idx="29702">
                  <c:v>43707.895827719905</c:v>
                </c:pt>
                <c:pt idx="29703">
                  <c:v>43707.906244386577</c:v>
                </c:pt>
                <c:pt idx="29704">
                  <c:v>43707.916661053241</c:v>
                </c:pt>
                <c:pt idx="29705">
                  <c:v>43707.927077719905</c:v>
                </c:pt>
                <c:pt idx="29706">
                  <c:v>43707.937494386577</c:v>
                </c:pt>
                <c:pt idx="29707">
                  <c:v>43707.947911053241</c:v>
                </c:pt>
                <c:pt idx="29708">
                  <c:v>43707.958327719905</c:v>
                </c:pt>
                <c:pt idx="29709">
                  <c:v>43707.968744386577</c:v>
                </c:pt>
                <c:pt idx="29710">
                  <c:v>43707.979161053241</c:v>
                </c:pt>
                <c:pt idx="29711">
                  <c:v>43707.989577719905</c:v>
                </c:pt>
                <c:pt idx="29712">
                  <c:v>43707.999994386577</c:v>
                </c:pt>
                <c:pt idx="29713">
                  <c:v>43708.010411053241</c:v>
                </c:pt>
                <c:pt idx="29714">
                  <c:v>43708.020827719905</c:v>
                </c:pt>
                <c:pt idx="29715">
                  <c:v>43708.031244386577</c:v>
                </c:pt>
                <c:pt idx="29716">
                  <c:v>43708.041661053241</c:v>
                </c:pt>
                <c:pt idx="29717">
                  <c:v>43708.052077719905</c:v>
                </c:pt>
                <c:pt idx="29718">
                  <c:v>43708.062494386577</c:v>
                </c:pt>
                <c:pt idx="29719">
                  <c:v>43708.072911053241</c:v>
                </c:pt>
                <c:pt idx="29720">
                  <c:v>43708.083327719905</c:v>
                </c:pt>
                <c:pt idx="29721">
                  <c:v>43708.093744386577</c:v>
                </c:pt>
                <c:pt idx="29722">
                  <c:v>43708.104161053241</c:v>
                </c:pt>
                <c:pt idx="29723">
                  <c:v>43708.114577719905</c:v>
                </c:pt>
                <c:pt idx="29724">
                  <c:v>43708.124994386577</c:v>
                </c:pt>
                <c:pt idx="29725">
                  <c:v>43708.135411053241</c:v>
                </c:pt>
                <c:pt idx="29726">
                  <c:v>43708.145827719905</c:v>
                </c:pt>
                <c:pt idx="29727">
                  <c:v>43708.156244386577</c:v>
                </c:pt>
                <c:pt idx="29728">
                  <c:v>43708.166661053241</c:v>
                </c:pt>
                <c:pt idx="29729">
                  <c:v>43708.177077719905</c:v>
                </c:pt>
                <c:pt idx="29730">
                  <c:v>43708.187494386577</c:v>
                </c:pt>
                <c:pt idx="29731">
                  <c:v>43708.197911053241</c:v>
                </c:pt>
                <c:pt idx="29732">
                  <c:v>43708.208327719905</c:v>
                </c:pt>
                <c:pt idx="29733">
                  <c:v>43708.218744386577</c:v>
                </c:pt>
                <c:pt idx="29734">
                  <c:v>43708.229161053241</c:v>
                </c:pt>
                <c:pt idx="29735">
                  <c:v>43708.239577719905</c:v>
                </c:pt>
                <c:pt idx="29736">
                  <c:v>43708.249994386577</c:v>
                </c:pt>
                <c:pt idx="29737">
                  <c:v>43708.260411053241</c:v>
                </c:pt>
                <c:pt idx="29738">
                  <c:v>43708.270827719905</c:v>
                </c:pt>
                <c:pt idx="29739">
                  <c:v>43708.281244386577</c:v>
                </c:pt>
                <c:pt idx="29740">
                  <c:v>43708.291661053241</c:v>
                </c:pt>
                <c:pt idx="29741">
                  <c:v>43708.302077719905</c:v>
                </c:pt>
                <c:pt idx="29742">
                  <c:v>43708.312494386577</c:v>
                </c:pt>
                <c:pt idx="29743">
                  <c:v>43708.322911053241</c:v>
                </c:pt>
                <c:pt idx="29744">
                  <c:v>43708.333327719905</c:v>
                </c:pt>
                <c:pt idx="29745">
                  <c:v>43708.343744386577</c:v>
                </c:pt>
                <c:pt idx="29746">
                  <c:v>43708.354161053241</c:v>
                </c:pt>
                <c:pt idx="29747">
                  <c:v>43708.364577719905</c:v>
                </c:pt>
                <c:pt idx="29748">
                  <c:v>43708.374994386577</c:v>
                </c:pt>
                <c:pt idx="29749">
                  <c:v>43708.385411053241</c:v>
                </c:pt>
                <c:pt idx="29750">
                  <c:v>43708.395827719905</c:v>
                </c:pt>
                <c:pt idx="29751">
                  <c:v>43708.406244386577</c:v>
                </c:pt>
                <c:pt idx="29752">
                  <c:v>43708.416661053241</c:v>
                </c:pt>
                <c:pt idx="29753">
                  <c:v>43708.427077719905</c:v>
                </c:pt>
                <c:pt idx="29754">
                  <c:v>43708.437494386577</c:v>
                </c:pt>
                <c:pt idx="29755">
                  <c:v>43708.447911053241</c:v>
                </c:pt>
                <c:pt idx="29756">
                  <c:v>43708.458327719905</c:v>
                </c:pt>
                <c:pt idx="29757">
                  <c:v>43708.468744386577</c:v>
                </c:pt>
                <c:pt idx="29758">
                  <c:v>43708.479161053241</c:v>
                </c:pt>
                <c:pt idx="29759">
                  <c:v>43708.489577719905</c:v>
                </c:pt>
                <c:pt idx="29760">
                  <c:v>43708.499994386577</c:v>
                </c:pt>
                <c:pt idx="29761">
                  <c:v>43708.510411053241</c:v>
                </c:pt>
                <c:pt idx="29762">
                  <c:v>43708.520827719905</c:v>
                </c:pt>
                <c:pt idx="29763">
                  <c:v>43708.531244386577</c:v>
                </c:pt>
                <c:pt idx="29764">
                  <c:v>43708.541661053241</c:v>
                </c:pt>
                <c:pt idx="29765">
                  <c:v>43708.552077719905</c:v>
                </c:pt>
                <c:pt idx="29766">
                  <c:v>43708.562494386577</c:v>
                </c:pt>
                <c:pt idx="29767">
                  <c:v>43708.572911053241</c:v>
                </c:pt>
                <c:pt idx="29768">
                  <c:v>43708.583327719905</c:v>
                </c:pt>
                <c:pt idx="29769">
                  <c:v>43708.593744386577</c:v>
                </c:pt>
                <c:pt idx="29770">
                  <c:v>43708.604161053241</c:v>
                </c:pt>
                <c:pt idx="29771">
                  <c:v>43708.614577719905</c:v>
                </c:pt>
                <c:pt idx="29772">
                  <c:v>43708.624994386577</c:v>
                </c:pt>
                <c:pt idx="29773">
                  <c:v>43708.635411053241</c:v>
                </c:pt>
                <c:pt idx="29774">
                  <c:v>43708.645827719905</c:v>
                </c:pt>
                <c:pt idx="29775">
                  <c:v>43708.656244386577</c:v>
                </c:pt>
                <c:pt idx="29776">
                  <c:v>43708.666661053241</c:v>
                </c:pt>
                <c:pt idx="29777">
                  <c:v>43708.677077719905</c:v>
                </c:pt>
                <c:pt idx="29778">
                  <c:v>43708.687494386577</c:v>
                </c:pt>
                <c:pt idx="29779">
                  <c:v>43708.697911053241</c:v>
                </c:pt>
                <c:pt idx="29780">
                  <c:v>43708.708327719905</c:v>
                </c:pt>
                <c:pt idx="29781">
                  <c:v>43708.718744386577</c:v>
                </c:pt>
                <c:pt idx="29782">
                  <c:v>43708.729161053241</c:v>
                </c:pt>
                <c:pt idx="29783">
                  <c:v>43708.739577719905</c:v>
                </c:pt>
                <c:pt idx="29784">
                  <c:v>43708.749994386577</c:v>
                </c:pt>
                <c:pt idx="29785">
                  <c:v>43708.760411053241</c:v>
                </c:pt>
                <c:pt idx="29786">
                  <c:v>43708.770827719905</c:v>
                </c:pt>
                <c:pt idx="29787">
                  <c:v>43708.781244386577</c:v>
                </c:pt>
                <c:pt idx="29788">
                  <c:v>43708.791661053241</c:v>
                </c:pt>
                <c:pt idx="29789">
                  <c:v>43708.802077719905</c:v>
                </c:pt>
                <c:pt idx="29790">
                  <c:v>43708.812494386577</c:v>
                </c:pt>
                <c:pt idx="29791">
                  <c:v>43708.822911053241</c:v>
                </c:pt>
                <c:pt idx="29792">
                  <c:v>43708.833327719905</c:v>
                </c:pt>
                <c:pt idx="29793">
                  <c:v>43708.843744386577</c:v>
                </c:pt>
                <c:pt idx="29794">
                  <c:v>43708.854161053241</c:v>
                </c:pt>
                <c:pt idx="29795">
                  <c:v>43708.864577719905</c:v>
                </c:pt>
                <c:pt idx="29796">
                  <c:v>43708.874994386577</c:v>
                </c:pt>
                <c:pt idx="29797">
                  <c:v>43708.885411053241</c:v>
                </c:pt>
                <c:pt idx="29798">
                  <c:v>43708.895827719905</c:v>
                </c:pt>
                <c:pt idx="29799">
                  <c:v>43708.906244386577</c:v>
                </c:pt>
                <c:pt idx="29800">
                  <c:v>43708.916661053241</c:v>
                </c:pt>
                <c:pt idx="29801">
                  <c:v>43708.927077719905</c:v>
                </c:pt>
                <c:pt idx="29802">
                  <c:v>43708.937494386577</c:v>
                </c:pt>
                <c:pt idx="29803">
                  <c:v>43708.947911053241</c:v>
                </c:pt>
                <c:pt idx="29804">
                  <c:v>43708.958327719905</c:v>
                </c:pt>
                <c:pt idx="29805">
                  <c:v>43708.968744386577</c:v>
                </c:pt>
                <c:pt idx="29806">
                  <c:v>43708.979161053241</c:v>
                </c:pt>
                <c:pt idx="29807">
                  <c:v>43708.989577719905</c:v>
                </c:pt>
                <c:pt idx="29808">
                  <c:v>43708.999994386577</c:v>
                </c:pt>
                <c:pt idx="29809">
                  <c:v>43709.010411053241</c:v>
                </c:pt>
                <c:pt idx="29810">
                  <c:v>43709.020827719905</c:v>
                </c:pt>
                <c:pt idx="29811">
                  <c:v>43709.031244386577</c:v>
                </c:pt>
                <c:pt idx="29812">
                  <c:v>43709.041661053241</c:v>
                </c:pt>
                <c:pt idx="29813">
                  <c:v>43709.052077719905</c:v>
                </c:pt>
                <c:pt idx="29814">
                  <c:v>43709.062494386577</c:v>
                </c:pt>
                <c:pt idx="29815">
                  <c:v>43709.072911053241</c:v>
                </c:pt>
                <c:pt idx="29816">
                  <c:v>43709.083327719905</c:v>
                </c:pt>
                <c:pt idx="29817">
                  <c:v>43709.093744386577</c:v>
                </c:pt>
                <c:pt idx="29818">
                  <c:v>43709.104161053241</c:v>
                </c:pt>
                <c:pt idx="29819">
                  <c:v>43709.114577719905</c:v>
                </c:pt>
                <c:pt idx="29820">
                  <c:v>43709.124994386577</c:v>
                </c:pt>
                <c:pt idx="29821">
                  <c:v>43709.135411053241</c:v>
                </c:pt>
                <c:pt idx="29822">
                  <c:v>43709.145827719905</c:v>
                </c:pt>
                <c:pt idx="29823">
                  <c:v>43709.156244386577</c:v>
                </c:pt>
                <c:pt idx="29824">
                  <c:v>43709.166661053241</c:v>
                </c:pt>
                <c:pt idx="29825">
                  <c:v>43709.177077719905</c:v>
                </c:pt>
                <c:pt idx="29826">
                  <c:v>43709.187494386577</c:v>
                </c:pt>
                <c:pt idx="29827">
                  <c:v>43709.197911053241</c:v>
                </c:pt>
                <c:pt idx="29828">
                  <c:v>43709.208327719905</c:v>
                </c:pt>
                <c:pt idx="29829">
                  <c:v>43709.218744386577</c:v>
                </c:pt>
                <c:pt idx="29830">
                  <c:v>43709.229161053241</c:v>
                </c:pt>
                <c:pt idx="29831">
                  <c:v>43709.239577719905</c:v>
                </c:pt>
                <c:pt idx="29832">
                  <c:v>43709.249994386577</c:v>
                </c:pt>
                <c:pt idx="29833">
                  <c:v>43709.260411053241</c:v>
                </c:pt>
                <c:pt idx="29834">
                  <c:v>43709.270827719905</c:v>
                </c:pt>
                <c:pt idx="29835">
                  <c:v>43709.281244386577</c:v>
                </c:pt>
                <c:pt idx="29836">
                  <c:v>43709.291661053241</c:v>
                </c:pt>
                <c:pt idx="29837">
                  <c:v>43709.302077719905</c:v>
                </c:pt>
                <c:pt idx="29838">
                  <c:v>43709.312494386577</c:v>
                </c:pt>
                <c:pt idx="29839">
                  <c:v>43709.322911053241</c:v>
                </c:pt>
                <c:pt idx="29840">
                  <c:v>43709.333327719905</c:v>
                </c:pt>
                <c:pt idx="29841">
                  <c:v>43709.343744386577</c:v>
                </c:pt>
                <c:pt idx="29842">
                  <c:v>43709.354161053241</c:v>
                </c:pt>
                <c:pt idx="29843">
                  <c:v>43709.364577719905</c:v>
                </c:pt>
                <c:pt idx="29844">
                  <c:v>43709.374994386577</c:v>
                </c:pt>
                <c:pt idx="29845">
                  <c:v>43709.385411053241</c:v>
                </c:pt>
                <c:pt idx="29846">
                  <c:v>43709.395827719905</c:v>
                </c:pt>
                <c:pt idx="29847">
                  <c:v>43709.406244386577</c:v>
                </c:pt>
                <c:pt idx="29848">
                  <c:v>43709.416661053241</c:v>
                </c:pt>
                <c:pt idx="29849">
                  <c:v>43709.427077719905</c:v>
                </c:pt>
                <c:pt idx="29850">
                  <c:v>43709.437494386577</c:v>
                </c:pt>
                <c:pt idx="29851">
                  <c:v>43709.447911053241</c:v>
                </c:pt>
                <c:pt idx="29852">
                  <c:v>43709.458327719905</c:v>
                </c:pt>
                <c:pt idx="29853">
                  <c:v>43709.468744386577</c:v>
                </c:pt>
                <c:pt idx="29854">
                  <c:v>43709.479161053241</c:v>
                </c:pt>
                <c:pt idx="29855">
                  <c:v>43709.489577719905</c:v>
                </c:pt>
                <c:pt idx="29856">
                  <c:v>43709.499994386577</c:v>
                </c:pt>
                <c:pt idx="29857">
                  <c:v>43709.510411053241</c:v>
                </c:pt>
                <c:pt idx="29858">
                  <c:v>43709.520827719905</c:v>
                </c:pt>
                <c:pt idx="29859">
                  <c:v>43709.531244386577</c:v>
                </c:pt>
                <c:pt idx="29860">
                  <c:v>43709.541661053241</c:v>
                </c:pt>
                <c:pt idx="29861">
                  <c:v>43709.552077719905</c:v>
                </c:pt>
                <c:pt idx="29862">
                  <c:v>43709.562494386577</c:v>
                </c:pt>
                <c:pt idx="29863">
                  <c:v>43709.572911053241</c:v>
                </c:pt>
                <c:pt idx="29864">
                  <c:v>43709.583327719905</c:v>
                </c:pt>
                <c:pt idx="29865">
                  <c:v>43709.593744386577</c:v>
                </c:pt>
                <c:pt idx="29866">
                  <c:v>43709.604161053241</c:v>
                </c:pt>
                <c:pt idx="29867">
                  <c:v>43709.614577719905</c:v>
                </c:pt>
                <c:pt idx="29868">
                  <c:v>43709.624994386577</c:v>
                </c:pt>
                <c:pt idx="29869">
                  <c:v>43709.635411053241</c:v>
                </c:pt>
                <c:pt idx="29870">
                  <c:v>43709.645827719905</c:v>
                </c:pt>
                <c:pt idx="29871">
                  <c:v>43709.656244386577</c:v>
                </c:pt>
                <c:pt idx="29872">
                  <c:v>43709.666661053241</c:v>
                </c:pt>
                <c:pt idx="29873">
                  <c:v>43709.677077719905</c:v>
                </c:pt>
                <c:pt idx="29874">
                  <c:v>43709.687494386577</c:v>
                </c:pt>
                <c:pt idx="29875">
                  <c:v>43709.697911053241</c:v>
                </c:pt>
                <c:pt idx="29876">
                  <c:v>43709.708327719905</c:v>
                </c:pt>
                <c:pt idx="29877">
                  <c:v>43709.718744386577</c:v>
                </c:pt>
                <c:pt idx="29878">
                  <c:v>43709.729161053241</c:v>
                </c:pt>
                <c:pt idx="29879">
                  <c:v>43709.739577719905</c:v>
                </c:pt>
                <c:pt idx="29880">
                  <c:v>43709.749994386577</c:v>
                </c:pt>
                <c:pt idx="29881">
                  <c:v>43709.760411053241</c:v>
                </c:pt>
                <c:pt idx="29882">
                  <c:v>43709.770827719905</c:v>
                </c:pt>
                <c:pt idx="29883">
                  <c:v>43709.781244386577</c:v>
                </c:pt>
                <c:pt idx="29884">
                  <c:v>43709.791661053241</c:v>
                </c:pt>
                <c:pt idx="29885">
                  <c:v>43709.802077719905</c:v>
                </c:pt>
                <c:pt idx="29886">
                  <c:v>43709.812494386577</c:v>
                </c:pt>
                <c:pt idx="29887">
                  <c:v>43709.822911053241</c:v>
                </c:pt>
                <c:pt idx="29888">
                  <c:v>43709.833327719905</c:v>
                </c:pt>
                <c:pt idx="29889">
                  <c:v>43709.843744386577</c:v>
                </c:pt>
                <c:pt idx="29890">
                  <c:v>43709.854161053241</c:v>
                </c:pt>
                <c:pt idx="29891">
                  <c:v>43709.864577719905</c:v>
                </c:pt>
                <c:pt idx="29892">
                  <c:v>43709.874994386577</c:v>
                </c:pt>
                <c:pt idx="29893">
                  <c:v>43709.885411053241</c:v>
                </c:pt>
                <c:pt idx="29894">
                  <c:v>43709.895827719905</c:v>
                </c:pt>
                <c:pt idx="29895">
                  <c:v>43709.906244386577</c:v>
                </c:pt>
                <c:pt idx="29896">
                  <c:v>43709.916661053241</c:v>
                </c:pt>
                <c:pt idx="29897">
                  <c:v>43709.927077719905</c:v>
                </c:pt>
                <c:pt idx="29898">
                  <c:v>43709.937494386577</c:v>
                </c:pt>
                <c:pt idx="29899">
                  <c:v>43709.947911053241</c:v>
                </c:pt>
                <c:pt idx="29900">
                  <c:v>43709.958327719905</c:v>
                </c:pt>
                <c:pt idx="29901">
                  <c:v>43709.968744386577</c:v>
                </c:pt>
                <c:pt idx="29902">
                  <c:v>43709.979161053241</c:v>
                </c:pt>
                <c:pt idx="29903">
                  <c:v>43709.989577719905</c:v>
                </c:pt>
                <c:pt idx="29904">
                  <c:v>43709.999994386577</c:v>
                </c:pt>
                <c:pt idx="29905">
                  <c:v>43710.010411053241</c:v>
                </c:pt>
                <c:pt idx="29906">
                  <c:v>43710.020827719905</c:v>
                </c:pt>
                <c:pt idx="29907">
                  <c:v>43710.031244386577</c:v>
                </c:pt>
                <c:pt idx="29908">
                  <c:v>43710.041661053241</c:v>
                </c:pt>
                <c:pt idx="29909">
                  <c:v>43710.052077719905</c:v>
                </c:pt>
                <c:pt idx="29910">
                  <c:v>43710.062494386577</c:v>
                </c:pt>
                <c:pt idx="29911">
                  <c:v>43710.072911053241</c:v>
                </c:pt>
                <c:pt idx="29912">
                  <c:v>43710.083327719905</c:v>
                </c:pt>
                <c:pt idx="29913">
                  <c:v>43710.093744386577</c:v>
                </c:pt>
                <c:pt idx="29914">
                  <c:v>43710.104161053241</c:v>
                </c:pt>
                <c:pt idx="29915">
                  <c:v>43710.114577719905</c:v>
                </c:pt>
                <c:pt idx="29916">
                  <c:v>43710.124994386577</c:v>
                </c:pt>
                <c:pt idx="29917">
                  <c:v>43710.135411053241</c:v>
                </c:pt>
                <c:pt idx="29918">
                  <c:v>43710.145827719905</c:v>
                </c:pt>
                <c:pt idx="29919">
                  <c:v>43710.156244386577</c:v>
                </c:pt>
                <c:pt idx="29920">
                  <c:v>43710.166661053241</c:v>
                </c:pt>
                <c:pt idx="29921">
                  <c:v>43710.177077719905</c:v>
                </c:pt>
                <c:pt idx="29922">
                  <c:v>43710.187494386577</c:v>
                </c:pt>
                <c:pt idx="29923">
                  <c:v>43710.197911053241</c:v>
                </c:pt>
                <c:pt idx="29924">
                  <c:v>43710.208327719905</c:v>
                </c:pt>
                <c:pt idx="29925">
                  <c:v>43710.218744386577</c:v>
                </c:pt>
                <c:pt idx="29926">
                  <c:v>43710.229161053241</c:v>
                </c:pt>
                <c:pt idx="29927">
                  <c:v>43710.239577719905</c:v>
                </c:pt>
                <c:pt idx="29928">
                  <c:v>43710.249994386577</c:v>
                </c:pt>
                <c:pt idx="29929">
                  <c:v>43710.260411053241</c:v>
                </c:pt>
                <c:pt idx="29930">
                  <c:v>43710.270827719905</c:v>
                </c:pt>
                <c:pt idx="29931">
                  <c:v>43710.281244386577</c:v>
                </c:pt>
                <c:pt idx="29932">
                  <c:v>43710.291661053241</c:v>
                </c:pt>
                <c:pt idx="29933">
                  <c:v>43710.302077719905</c:v>
                </c:pt>
                <c:pt idx="29934">
                  <c:v>43710.312494386577</c:v>
                </c:pt>
                <c:pt idx="29935">
                  <c:v>43710.322911053241</c:v>
                </c:pt>
                <c:pt idx="29936">
                  <c:v>43710.333327719905</c:v>
                </c:pt>
                <c:pt idx="29937">
                  <c:v>43710.343744386577</c:v>
                </c:pt>
                <c:pt idx="29938">
                  <c:v>43710.354161053241</c:v>
                </c:pt>
                <c:pt idx="29939">
                  <c:v>43710.364577719905</c:v>
                </c:pt>
                <c:pt idx="29940">
                  <c:v>43710.374994386577</c:v>
                </c:pt>
                <c:pt idx="29941">
                  <c:v>43710.385411053241</c:v>
                </c:pt>
                <c:pt idx="29942">
                  <c:v>43710.395827719905</c:v>
                </c:pt>
                <c:pt idx="29943">
                  <c:v>43710.406244386577</c:v>
                </c:pt>
                <c:pt idx="29944">
                  <c:v>43710.416661053241</c:v>
                </c:pt>
                <c:pt idx="29945">
                  <c:v>43710.427077719905</c:v>
                </c:pt>
                <c:pt idx="29946">
                  <c:v>43710.437494386577</c:v>
                </c:pt>
                <c:pt idx="29947">
                  <c:v>43710.447911053241</c:v>
                </c:pt>
                <c:pt idx="29948">
                  <c:v>43710.458327719905</c:v>
                </c:pt>
                <c:pt idx="29949">
                  <c:v>43710.468744386577</c:v>
                </c:pt>
                <c:pt idx="29950">
                  <c:v>43710.479161053241</c:v>
                </c:pt>
                <c:pt idx="29951">
                  <c:v>43710.489577719905</c:v>
                </c:pt>
                <c:pt idx="29952">
                  <c:v>43710.499994386577</c:v>
                </c:pt>
                <c:pt idx="29953">
                  <c:v>43710.510411053241</c:v>
                </c:pt>
                <c:pt idx="29954">
                  <c:v>43710.520827719905</c:v>
                </c:pt>
                <c:pt idx="29955">
                  <c:v>43710.531244386577</c:v>
                </c:pt>
                <c:pt idx="29956">
                  <c:v>43710.541661053241</c:v>
                </c:pt>
                <c:pt idx="29957">
                  <c:v>43710.552077719905</c:v>
                </c:pt>
                <c:pt idx="29958">
                  <c:v>43710.562494386577</c:v>
                </c:pt>
                <c:pt idx="29959">
                  <c:v>43710.572911053241</c:v>
                </c:pt>
                <c:pt idx="29960">
                  <c:v>43710.583327719905</c:v>
                </c:pt>
                <c:pt idx="29961">
                  <c:v>43710.593744386577</c:v>
                </c:pt>
                <c:pt idx="29962">
                  <c:v>43710.604161053241</c:v>
                </c:pt>
                <c:pt idx="29963">
                  <c:v>43710.614577719905</c:v>
                </c:pt>
                <c:pt idx="29964">
                  <c:v>43710.624994386577</c:v>
                </c:pt>
                <c:pt idx="29965">
                  <c:v>43710.635411053241</c:v>
                </c:pt>
                <c:pt idx="29966">
                  <c:v>43710.645827719905</c:v>
                </c:pt>
                <c:pt idx="29967">
                  <c:v>43710.656244386577</c:v>
                </c:pt>
                <c:pt idx="29968">
                  <c:v>43710.666661053241</c:v>
                </c:pt>
                <c:pt idx="29969">
                  <c:v>43710.677077719905</c:v>
                </c:pt>
                <c:pt idx="29970">
                  <c:v>43710.687494386577</c:v>
                </c:pt>
                <c:pt idx="29971">
                  <c:v>43710.697911053241</c:v>
                </c:pt>
                <c:pt idx="29972">
                  <c:v>43710.708327719905</c:v>
                </c:pt>
                <c:pt idx="29973">
                  <c:v>43710.718744386577</c:v>
                </c:pt>
                <c:pt idx="29974">
                  <c:v>43710.729161053241</c:v>
                </c:pt>
                <c:pt idx="29975">
                  <c:v>43710.739577719905</c:v>
                </c:pt>
                <c:pt idx="29976">
                  <c:v>43710.749994386577</c:v>
                </c:pt>
                <c:pt idx="29977">
                  <c:v>43710.760411053241</c:v>
                </c:pt>
                <c:pt idx="29978">
                  <c:v>43710.770827719905</c:v>
                </c:pt>
                <c:pt idx="29979">
                  <c:v>43710.781244386577</c:v>
                </c:pt>
                <c:pt idx="29980">
                  <c:v>43710.791661053241</c:v>
                </c:pt>
                <c:pt idx="29981">
                  <c:v>43710.802077719905</c:v>
                </c:pt>
                <c:pt idx="29982">
                  <c:v>43710.812494386577</c:v>
                </c:pt>
                <c:pt idx="29983">
                  <c:v>43710.822911053241</c:v>
                </c:pt>
                <c:pt idx="29984">
                  <c:v>43710.833327719905</c:v>
                </c:pt>
                <c:pt idx="29985">
                  <c:v>43710.843744386577</c:v>
                </c:pt>
                <c:pt idx="29986">
                  <c:v>43710.854161053241</c:v>
                </c:pt>
                <c:pt idx="29987">
                  <c:v>43710.864577719905</c:v>
                </c:pt>
                <c:pt idx="29988">
                  <c:v>43710.874994386577</c:v>
                </c:pt>
                <c:pt idx="29989">
                  <c:v>43710.885411053241</c:v>
                </c:pt>
                <c:pt idx="29990">
                  <c:v>43710.895827719905</c:v>
                </c:pt>
                <c:pt idx="29991">
                  <c:v>43710.906244386577</c:v>
                </c:pt>
                <c:pt idx="29992">
                  <c:v>43710.916661053241</c:v>
                </c:pt>
                <c:pt idx="29993">
                  <c:v>43710.927077719905</c:v>
                </c:pt>
                <c:pt idx="29994">
                  <c:v>43710.937494386577</c:v>
                </c:pt>
                <c:pt idx="29995">
                  <c:v>43710.947911053241</c:v>
                </c:pt>
                <c:pt idx="29996">
                  <c:v>43710.958327719905</c:v>
                </c:pt>
                <c:pt idx="29997">
                  <c:v>43710.968744386577</c:v>
                </c:pt>
                <c:pt idx="29998">
                  <c:v>43710.979161053241</c:v>
                </c:pt>
                <c:pt idx="29999">
                  <c:v>43710.989577719905</c:v>
                </c:pt>
                <c:pt idx="30000">
                  <c:v>43710.999994386577</c:v>
                </c:pt>
                <c:pt idx="30001">
                  <c:v>43711.010411053241</c:v>
                </c:pt>
                <c:pt idx="30002">
                  <c:v>43711.020827719905</c:v>
                </c:pt>
                <c:pt idx="30003">
                  <c:v>43711.031244386577</c:v>
                </c:pt>
                <c:pt idx="30004">
                  <c:v>43711.041661053241</c:v>
                </c:pt>
                <c:pt idx="30005">
                  <c:v>43711.052077719905</c:v>
                </c:pt>
                <c:pt idx="30006">
                  <c:v>43711.062494386577</c:v>
                </c:pt>
                <c:pt idx="30007">
                  <c:v>43711.072911053241</c:v>
                </c:pt>
                <c:pt idx="30008">
                  <c:v>43711.083327719905</c:v>
                </c:pt>
                <c:pt idx="30009">
                  <c:v>43711.093744386577</c:v>
                </c:pt>
                <c:pt idx="30010">
                  <c:v>43711.104161053241</c:v>
                </c:pt>
                <c:pt idx="30011">
                  <c:v>43711.114577719905</c:v>
                </c:pt>
                <c:pt idx="30012">
                  <c:v>43711.124994386577</c:v>
                </c:pt>
                <c:pt idx="30013">
                  <c:v>43711.135411053241</c:v>
                </c:pt>
                <c:pt idx="30014">
                  <c:v>43711.145827719905</c:v>
                </c:pt>
                <c:pt idx="30015">
                  <c:v>43711.156244386577</c:v>
                </c:pt>
                <c:pt idx="30016">
                  <c:v>43711.166661053241</c:v>
                </c:pt>
                <c:pt idx="30017">
                  <c:v>43711.177077719905</c:v>
                </c:pt>
                <c:pt idx="30018">
                  <c:v>43711.187494386577</c:v>
                </c:pt>
                <c:pt idx="30019">
                  <c:v>43711.197911053241</c:v>
                </c:pt>
                <c:pt idx="30020">
                  <c:v>43711.208327719905</c:v>
                </c:pt>
                <c:pt idx="30021">
                  <c:v>43711.218744386577</c:v>
                </c:pt>
                <c:pt idx="30022">
                  <c:v>43711.229161053241</c:v>
                </c:pt>
                <c:pt idx="30023">
                  <c:v>43711.239577719905</c:v>
                </c:pt>
                <c:pt idx="30024">
                  <c:v>43711.249994386577</c:v>
                </c:pt>
                <c:pt idx="30025">
                  <c:v>43711.260411053241</c:v>
                </c:pt>
                <c:pt idx="30026">
                  <c:v>43711.270827719905</c:v>
                </c:pt>
                <c:pt idx="30027">
                  <c:v>43711.281244386577</c:v>
                </c:pt>
                <c:pt idx="30028">
                  <c:v>43711.291661053241</c:v>
                </c:pt>
                <c:pt idx="30029">
                  <c:v>43711.302077719905</c:v>
                </c:pt>
                <c:pt idx="30030">
                  <c:v>43711.312494386577</c:v>
                </c:pt>
                <c:pt idx="30031">
                  <c:v>43711.322911053241</c:v>
                </c:pt>
                <c:pt idx="30032">
                  <c:v>43711.333327719905</c:v>
                </c:pt>
                <c:pt idx="30033">
                  <c:v>43711.343744386577</c:v>
                </c:pt>
                <c:pt idx="30034">
                  <c:v>43711.354161053241</c:v>
                </c:pt>
                <c:pt idx="30035">
                  <c:v>43711.364577719905</c:v>
                </c:pt>
                <c:pt idx="30036">
                  <c:v>43711.374994386577</c:v>
                </c:pt>
                <c:pt idx="30037">
                  <c:v>43711.385411053241</c:v>
                </c:pt>
                <c:pt idx="30038">
                  <c:v>43711.395827719905</c:v>
                </c:pt>
                <c:pt idx="30039">
                  <c:v>43711.406244386577</c:v>
                </c:pt>
                <c:pt idx="30040">
                  <c:v>43711.416661053241</c:v>
                </c:pt>
                <c:pt idx="30041">
                  <c:v>43711.427077719905</c:v>
                </c:pt>
                <c:pt idx="30042">
                  <c:v>43711.437494386577</c:v>
                </c:pt>
                <c:pt idx="30043">
                  <c:v>43711.447911053241</c:v>
                </c:pt>
                <c:pt idx="30044">
                  <c:v>43711.458327719905</c:v>
                </c:pt>
                <c:pt idx="30045">
                  <c:v>43711.468744386577</c:v>
                </c:pt>
                <c:pt idx="30046">
                  <c:v>43711.479161053241</c:v>
                </c:pt>
                <c:pt idx="30047">
                  <c:v>43711.489577719905</c:v>
                </c:pt>
                <c:pt idx="30048">
                  <c:v>43711.499994386577</c:v>
                </c:pt>
                <c:pt idx="30049">
                  <c:v>43711.510411053241</c:v>
                </c:pt>
                <c:pt idx="30050">
                  <c:v>43711.520827719905</c:v>
                </c:pt>
                <c:pt idx="30051">
                  <c:v>43711.531244386577</c:v>
                </c:pt>
                <c:pt idx="30052">
                  <c:v>43711.541661053241</c:v>
                </c:pt>
                <c:pt idx="30053">
                  <c:v>43711.552077719905</c:v>
                </c:pt>
                <c:pt idx="30054">
                  <c:v>43711.562494386577</c:v>
                </c:pt>
                <c:pt idx="30055">
                  <c:v>43711.572911053241</c:v>
                </c:pt>
                <c:pt idx="30056">
                  <c:v>43711.583327719905</c:v>
                </c:pt>
                <c:pt idx="30057">
                  <c:v>43711.593744386577</c:v>
                </c:pt>
                <c:pt idx="30058">
                  <c:v>43711.604161053241</c:v>
                </c:pt>
                <c:pt idx="30059">
                  <c:v>43711.614577719905</c:v>
                </c:pt>
                <c:pt idx="30060">
                  <c:v>43711.624994386577</c:v>
                </c:pt>
                <c:pt idx="30061">
                  <c:v>43711.635411053241</c:v>
                </c:pt>
                <c:pt idx="30062">
                  <c:v>43711.645827719905</c:v>
                </c:pt>
                <c:pt idx="30063">
                  <c:v>43711.656244386577</c:v>
                </c:pt>
                <c:pt idx="30064">
                  <c:v>43711.666661053241</c:v>
                </c:pt>
                <c:pt idx="30065">
                  <c:v>43711.677077719905</c:v>
                </c:pt>
                <c:pt idx="30066">
                  <c:v>43711.687494386577</c:v>
                </c:pt>
                <c:pt idx="30067">
                  <c:v>43711.697911053241</c:v>
                </c:pt>
                <c:pt idx="30068">
                  <c:v>43711.708327719905</c:v>
                </c:pt>
                <c:pt idx="30069">
                  <c:v>43711.718744386577</c:v>
                </c:pt>
                <c:pt idx="30070">
                  <c:v>43711.729161053241</c:v>
                </c:pt>
                <c:pt idx="30071">
                  <c:v>43711.739577719905</c:v>
                </c:pt>
                <c:pt idx="30072">
                  <c:v>43711.749994386577</c:v>
                </c:pt>
                <c:pt idx="30073">
                  <c:v>43711.760411053241</c:v>
                </c:pt>
                <c:pt idx="30074">
                  <c:v>43711.770827719905</c:v>
                </c:pt>
                <c:pt idx="30075">
                  <c:v>43711.781244386577</c:v>
                </c:pt>
                <c:pt idx="30076">
                  <c:v>43711.791661053241</c:v>
                </c:pt>
                <c:pt idx="30077">
                  <c:v>43711.802077719905</c:v>
                </c:pt>
                <c:pt idx="30078">
                  <c:v>43711.812494386577</c:v>
                </c:pt>
                <c:pt idx="30079">
                  <c:v>43711.822911053241</c:v>
                </c:pt>
                <c:pt idx="30080">
                  <c:v>43711.833327719905</c:v>
                </c:pt>
                <c:pt idx="30081">
                  <c:v>43711.843744386577</c:v>
                </c:pt>
                <c:pt idx="30082">
                  <c:v>43711.854161053241</c:v>
                </c:pt>
                <c:pt idx="30083">
                  <c:v>43711.864577719905</c:v>
                </c:pt>
                <c:pt idx="30084">
                  <c:v>43711.874994386577</c:v>
                </c:pt>
                <c:pt idx="30085">
                  <c:v>43711.885411053241</c:v>
                </c:pt>
                <c:pt idx="30086">
                  <c:v>43711.895827719905</c:v>
                </c:pt>
                <c:pt idx="30087">
                  <c:v>43711.906244386577</c:v>
                </c:pt>
                <c:pt idx="30088">
                  <c:v>43711.916661053241</c:v>
                </c:pt>
                <c:pt idx="30089">
                  <c:v>43711.927077719905</c:v>
                </c:pt>
                <c:pt idx="30090">
                  <c:v>43711.937494386577</c:v>
                </c:pt>
                <c:pt idx="30091">
                  <c:v>43711.947911053241</c:v>
                </c:pt>
                <c:pt idx="30092">
                  <c:v>43711.958327719905</c:v>
                </c:pt>
                <c:pt idx="30093">
                  <c:v>43711.968744386577</c:v>
                </c:pt>
                <c:pt idx="30094">
                  <c:v>43711.979161053241</c:v>
                </c:pt>
                <c:pt idx="30095">
                  <c:v>43711.989577719905</c:v>
                </c:pt>
                <c:pt idx="30096">
                  <c:v>43711.999994386577</c:v>
                </c:pt>
                <c:pt idx="30097">
                  <c:v>43712.010411053241</c:v>
                </c:pt>
                <c:pt idx="30098">
                  <c:v>43712.020827719905</c:v>
                </c:pt>
                <c:pt idx="30099">
                  <c:v>43712.031244386577</c:v>
                </c:pt>
                <c:pt idx="30100">
                  <c:v>43712.041661053241</c:v>
                </c:pt>
                <c:pt idx="30101">
                  <c:v>43712.052077719905</c:v>
                </c:pt>
                <c:pt idx="30102">
                  <c:v>43712.062494386577</c:v>
                </c:pt>
                <c:pt idx="30103">
                  <c:v>43712.072911053241</c:v>
                </c:pt>
                <c:pt idx="30104">
                  <c:v>43712.083327719905</c:v>
                </c:pt>
                <c:pt idx="30105">
                  <c:v>43712.093744386577</c:v>
                </c:pt>
                <c:pt idx="30106">
                  <c:v>43712.104161053241</c:v>
                </c:pt>
                <c:pt idx="30107">
                  <c:v>43712.114577719905</c:v>
                </c:pt>
                <c:pt idx="30108">
                  <c:v>43712.124994386577</c:v>
                </c:pt>
                <c:pt idx="30109">
                  <c:v>43712.135411053241</c:v>
                </c:pt>
                <c:pt idx="30110">
                  <c:v>43712.145827719905</c:v>
                </c:pt>
                <c:pt idx="30111">
                  <c:v>43712.156244386577</c:v>
                </c:pt>
                <c:pt idx="30112">
                  <c:v>43712.166661053241</c:v>
                </c:pt>
                <c:pt idx="30113">
                  <c:v>43712.177077719905</c:v>
                </c:pt>
                <c:pt idx="30114">
                  <c:v>43712.187494386577</c:v>
                </c:pt>
                <c:pt idx="30115">
                  <c:v>43712.197911053241</c:v>
                </c:pt>
                <c:pt idx="30116">
                  <c:v>43712.208327719905</c:v>
                </c:pt>
                <c:pt idx="30117">
                  <c:v>43712.218744386577</c:v>
                </c:pt>
                <c:pt idx="30118">
                  <c:v>43712.229161053241</c:v>
                </c:pt>
                <c:pt idx="30119">
                  <c:v>43712.239577719905</c:v>
                </c:pt>
                <c:pt idx="30120">
                  <c:v>43712.249994386577</c:v>
                </c:pt>
                <c:pt idx="30121">
                  <c:v>43712.260411053241</c:v>
                </c:pt>
                <c:pt idx="30122">
                  <c:v>43712.270827719905</c:v>
                </c:pt>
                <c:pt idx="30123">
                  <c:v>43712.281244386577</c:v>
                </c:pt>
                <c:pt idx="30124">
                  <c:v>43712.291661053241</c:v>
                </c:pt>
                <c:pt idx="30125">
                  <c:v>43712.302077719905</c:v>
                </c:pt>
                <c:pt idx="30126">
                  <c:v>43712.312494386577</c:v>
                </c:pt>
                <c:pt idx="30127">
                  <c:v>43712.322911053241</c:v>
                </c:pt>
                <c:pt idx="30128">
                  <c:v>43712.333327719905</c:v>
                </c:pt>
                <c:pt idx="30129">
                  <c:v>43712.343744386577</c:v>
                </c:pt>
                <c:pt idx="30130">
                  <c:v>43712.354161053241</c:v>
                </c:pt>
                <c:pt idx="30131">
                  <c:v>43712.364577719905</c:v>
                </c:pt>
                <c:pt idx="30132">
                  <c:v>43712.374994386577</c:v>
                </c:pt>
                <c:pt idx="30133">
                  <c:v>43712.385411053241</c:v>
                </c:pt>
                <c:pt idx="30134">
                  <c:v>43712.395827719905</c:v>
                </c:pt>
                <c:pt idx="30135">
                  <c:v>43712.406244386577</c:v>
                </c:pt>
                <c:pt idx="30136">
                  <c:v>43712.416661053241</c:v>
                </c:pt>
                <c:pt idx="30137">
                  <c:v>43712.427077719905</c:v>
                </c:pt>
                <c:pt idx="30138">
                  <c:v>43712.437494386577</c:v>
                </c:pt>
                <c:pt idx="30139">
                  <c:v>43712.447911053241</c:v>
                </c:pt>
                <c:pt idx="30140">
                  <c:v>43712.458327719905</c:v>
                </c:pt>
                <c:pt idx="30141">
                  <c:v>43712.468744386577</c:v>
                </c:pt>
                <c:pt idx="30142">
                  <c:v>43712.479161053241</c:v>
                </c:pt>
                <c:pt idx="30143">
                  <c:v>43712.489577719905</c:v>
                </c:pt>
                <c:pt idx="30144">
                  <c:v>43712.499994386577</c:v>
                </c:pt>
                <c:pt idx="30145">
                  <c:v>43712.510411053241</c:v>
                </c:pt>
                <c:pt idx="30146">
                  <c:v>43712.520827719905</c:v>
                </c:pt>
                <c:pt idx="30147">
                  <c:v>43712.531244386577</c:v>
                </c:pt>
                <c:pt idx="30148">
                  <c:v>43712.541661053241</c:v>
                </c:pt>
                <c:pt idx="30149">
                  <c:v>43712.552077719905</c:v>
                </c:pt>
                <c:pt idx="30150">
                  <c:v>43712.562494386577</c:v>
                </c:pt>
                <c:pt idx="30151">
                  <c:v>43712.572911053241</c:v>
                </c:pt>
                <c:pt idx="30152">
                  <c:v>43712.583327719905</c:v>
                </c:pt>
                <c:pt idx="30153">
                  <c:v>43712.593744386577</c:v>
                </c:pt>
                <c:pt idx="30154">
                  <c:v>43712.604161053241</c:v>
                </c:pt>
                <c:pt idx="30155">
                  <c:v>43712.614577719905</c:v>
                </c:pt>
                <c:pt idx="30156">
                  <c:v>43712.624994386577</c:v>
                </c:pt>
                <c:pt idx="30157">
                  <c:v>43712.635411053241</c:v>
                </c:pt>
                <c:pt idx="30158">
                  <c:v>43712.645827719905</c:v>
                </c:pt>
                <c:pt idx="30159">
                  <c:v>43712.656244386577</c:v>
                </c:pt>
                <c:pt idx="30160">
                  <c:v>43712.666661053241</c:v>
                </c:pt>
                <c:pt idx="30161">
                  <c:v>43712.677077719905</c:v>
                </c:pt>
                <c:pt idx="30162">
                  <c:v>43712.687494386577</c:v>
                </c:pt>
                <c:pt idx="30163">
                  <c:v>43712.697911053241</c:v>
                </c:pt>
                <c:pt idx="30164">
                  <c:v>43712.708327719905</c:v>
                </c:pt>
                <c:pt idx="30165">
                  <c:v>43712.718744386577</c:v>
                </c:pt>
                <c:pt idx="30166">
                  <c:v>43712.729161053241</c:v>
                </c:pt>
                <c:pt idx="30167">
                  <c:v>43712.739577719905</c:v>
                </c:pt>
                <c:pt idx="30168">
                  <c:v>43712.749994386577</c:v>
                </c:pt>
                <c:pt idx="30169">
                  <c:v>43712.760411053241</c:v>
                </c:pt>
                <c:pt idx="30170">
                  <c:v>43712.770827719905</c:v>
                </c:pt>
                <c:pt idx="30171">
                  <c:v>43712.781244386577</c:v>
                </c:pt>
                <c:pt idx="30172">
                  <c:v>43712.791661053241</c:v>
                </c:pt>
                <c:pt idx="30173">
                  <c:v>43712.802077719905</c:v>
                </c:pt>
                <c:pt idx="30174">
                  <c:v>43712.812494386577</c:v>
                </c:pt>
                <c:pt idx="30175">
                  <c:v>43712.822911053241</c:v>
                </c:pt>
                <c:pt idx="30176">
                  <c:v>43712.833327719905</c:v>
                </c:pt>
                <c:pt idx="30177">
                  <c:v>43712.843744386577</c:v>
                </c:pt>
                <c:pt idx="30178">
                  <c:v>43712.854161053241</c:v>
                </c:pt>
                <c:pt idx="30179">
                  <c:v>43712.864577719905</c:v>
                </c:pt>
                <c:pt idx="30180">
                  <c:v>43712.874994386577</c:v>
                </c:pt>
                <c:pt idx="30181">
                  <c:v>43712.885411053241</c:v>
                </c:pt>
                <c:pt idx="30182">
                  <c:v>43712.895827719905</c:v>
                </c:pt>
                <c:pt idx="30183">
                  <c:v>43712.906244386577</c:v>
                </c:pt>
                <c:pt idx="30184">
                  <c:v>43712.916661053241</c:v>
                </c:pt>
                <c:pt idx="30185">
                  <c:v>43712.927077719905</c:v>
                </c:pt>
                <c:pt idx="30186">
                  <c:v>43712.937494386577</c:v>
                </c:pt>
                <c:pt idx="30187">
                  <c:v>43712.947911053241</c:v>
                </c:pt>
                <c:pt idx="30188">
                  <c:v>43712.958327719905</c:v>
                </c:pt>
                <c:pt idx="30189">
                  <c:v>43712.968744386577</c:v>
                </c:pt>
                <c:pt idx="30190">
                  <c:v>43712.979161053241</c:v>
                </c:pt>
                <c:pt idx="30191">
                  <c:v>43712.989577719905</c:v>
                </c:pt>
                <c:pt idx="30192">
                  <c:v>43712.999994386577</c:v>
                </c:pt>
                <c:pt idx="30193">
                  <c:v>43713.010411053241</c:v>
                </c:pt>
                <c:pt idx="30194">
                  <c:v>43713.020827719905</c:v>
                </c:pt>
                <c:pt idx="30195">
                  <c:v>43713.031244386577</c:v>
                </c:pt>
                <c:pt idx="30196">
                  <c:v>43713.041661053241</c:v>
                </c:pt>
                <c:pt idx="30197">
                  <c:v>43713.052077719905</c:v>
                </c:pt>
                <c:pt idx="30198">
                  <c:v>43713.062494386577</c:v>
                </c:pt>
                <c:pt idx="30199">
                  <c:v>43713.072911053241</c:v>
                </c:pt>
                <c:pt idx="30200">
                  <c:v>43713.083327719905</c:v>
                </c:pt>
                <c:pt idx="30201">
                  <c:v>43713.093744386577</c:v>
                </c:pt>
                <c:pt idx="30202">
                  <c:v>43713.104161053241</c:v>
                </c:pt>
                <c:pt idx="30203">
                  <c:v>43713.114577719905</c:v>
                </c:pt>
                <c:pt idx="30204">
                  <c:v>43713.124994386577</c:v>
                </c:pt>
                <c:pt idx="30205">
                  <c:v>43713.135411053241</c:v>
                </c:pt>
                <c:pt idx="30206">
                  <c:v>43713.145827719905</c:v>
                </c:pt>
                <c:pt idx="30207">
                  <c:v>43713.156244386577</c:v>
                </c:pt>
                <c:pt idx="30208">
                  <c:v>43713.166661053241</c:v>
                </c:pt>
                <c:pt idx="30209">
                  <c:v>43713.177077719905</c:v>
                </c:pt>
                <c:pt idx="30210">
                  <c:v>43713.187494386577</c:v>
                </c:pt>
                <c:pt idx="30211">
                  <c:v>43713.197911053241</c:v>
                </c:pt>
                <c:pt idx="30212">
                  <c:v>43713.208327719905</c:v>
                </c:pt>
                <c:pt idx="30213">
                  <c:v>43713.218744386577</c:v>
                </c:pt>
                <c:pt idx="30214">
                  <c:v>43713.229161053241</c:v>
                </c:pt>
                <c:pt idx="30215">
                  <c:v>43713.239577719905</c:v>
                </c:pt>
                <c:pt idx="30216">
                  <c:v>43713.249994386577</c:v>
                </c:pt>
                <c:pt idx="30217">
                  <c:v>43713.260411053241</c:v>
                </c:pt>
                <c:pt idx="30218">
                  <c:v>43713.270827719905</c:v>
                </c:pt>
                <c:pt idx="30219">
                  <c:v>43713.281244386577</c:v>
                </c:pt>
                <c:pt idx="30220">
                  <c:v>43713.291661053241</c:v>
                </c:pt>
                <c:pt idx="30221">
                  <c:v>43713.302077719905</c:v>
                </c:pt>
                <c:pt idx="30222">
                  <c:v>43713.312494386577</c:v>
                </c:pt>
                <c:pt idx="30223">
                  <c:v>43713.322911053241</c:v>
                </c:pt>
                <c:pt idx="30224">
                  <c:v>43713.333327719905</c:v>
                </c:pt>
                <c:pt idx="30225">
                  <c:v>43713.343744386577</c:v>
                </c:pt>
                <c:pt idx="30226">
                  <c:v>43713.354161053241</c:v>
                </c:pt>
                <c:pt idx="30227">
                  <c:v>43713.364577719905</c:v>
                </c:pt>
                <c:pt idx="30228">
                  <c:v>43713.374994386577</c:v>
                </c:pt>
                <c:pt idx="30229">
                  <c:v>43713.385411053241</c:v>
                </c:pt>
                <c:pt idx="30230">
                  <c:v>43713.395827719905</c:v>
                </c:pt>
                <c:pt idx="30231">
                  <c:v>43713.406244386577</c:v>
                </c:pt>
                <c:pt idx="30232">
                  <c:v>43713.416661053241</c:v>
                </c:pt>
                <c:pt idx="30233">
                  <c:v>43713.427077719905</c:v>
                </c:pt>
                <c:pt idx="30234">
                  <c:v>43713.437494386577</c:v>
                </c:pt>
                <c:pt idx="30235">
                  <c:v>43713.447911053241</c:v>
                </c:pt>
                <c:pt idx="30236">
                  <c:v>43713.458327719905</c:v>
                </c:pt>
                <c:pt idx="30237">
                  <c:v>43713.468744386577</c:v>
                </c:pt>
                <c:pt idx="30238">
                  <c:v>43713.479161053241</c:v>
                </c:pt>
                <c:pt idx="30239">
                  <c:v>43713.489577719905</c:v>
                </c:pt>
                <c:pt idx="30240">
                  <c:v>43713.499994386577</c:v>
                </c:pt>
                <c:pt idx="30241">
                  <c:v>43713.510411053241</c:v>
                </c:pt>
                <c:pt idx="30242">
                  <c:v>43713.520827719905</c:v>
                </c:pt>
                <c:pt idx="30243">
                  <c:v>43713.531244386577</c:v>
                </c:pt>
                <c:pt idx="30244">
                  <c:v>43713.541661053241</c:v>
                </c:pt>
                <c:pt idx="30245">
                  <c:v>43713.552077719905</c:v>
                </c:pt>
                <c:pt idx="30246">
                  <c:v>43713.562494386577</c:v>
                </c:pt>
                <c:pt idx="30247">
                  <c:v>43713.572911053241</c:v>
                </c:pt>
                <c:pt idx="30248">
                  <c:v>43713.583327719905</c:v>
                </c:pt>
                <c:pt idx="30249">
                  <c:v>43713.593744386577</c:v>
                </c:pt>
                <c:pt idx="30250">
                  <c:v>43713.604161053241</c:v>
                </c:pt>
                <c:pt idx="30251">
                  <c:v>43713.614577719905</c:v>
                </c:pt>
                <c:pt idx="30252">
                  <c:v>43713.624994386577</c:v>
                </c:pt>
                <c:pt idx="30253">
                  <c:v>43713.635411053241</c:v>
                </c:pt>
                <c:pt idx="30254">
                  <c:v>43713.645827719905</c:v>
                </c:pt>
                <c:pt idx="30255">
                  <c:v>43713.656244386577</c:v>
                </c:pt>
                <c:pt idx="30256">
                  <c:v>43713.666661053241</c:v>
                </c:pt>
                <c:pt idx="30257">
                  <c:v>43713.677077719905</c:v>
                </c:pt>
                <c:pt idx="30258">
                  <c:v>43713.687494386577</c:v>
                </c:pt>
                <c:pt idx="30259">
                  <c:v>43713.697911053241</c:v>
                </c:pt>
                <c:pt idx="30260">
                  <c:v>43713.708327719905</c:v>
                </c:pt>
                <c:pt idx="30261">
                  <c:v>43713.718744386577</c:v>
                </c:pt>
                <c:pt idx="30262">
                  <c:v>43713.729161053241</c:v>
                </c:pt>
                <c:pt idx="30263">
                  <c:v>43713.739577719905</c:v>
                </c:pt>
                <c:pt idx="30264">
                  <c:v>43713.749994386577</c:v>
                </c:pt>
                <c:pt idx="30265">
                  <c:v>43713.760411053241</c:v>
                </c:pt>
                <c:pt idx="30266">
                  <c:v>43713.770827719905</c:v>
                </c:pt>
                <c:pt idx="30267">
                  <c:v>43713.781244386577</c:v>
                </c:pt>
                <c:pt idx="30268">
                  <c:v>43713.791661053241</c:v>
                </c:pt>
                <c:pt idx="30269">
                  <c:v>43713.802077719905</c:v>
                </c:pt>
                <c:pt idx="30270">
                  <c:v>43713.812494386577</c:v>
                </c:pt>
                <c:pt idx="30271">
                  <c:v>43713.822911053241</c:v>
                </c:pt>
                <c:pt idx="30272">
                  <c:v>43713.833327719905</c:v>
                </c:pt>
                <c:pt idx="30273">
                  <c:v>43713.843744386577</c:v>
                </c:pt>
                <c:pt idx="30274">
                  <c:v>43713.854161053241</c:v>
                </c:pt>
                <c:pt idx="30275">
                  <c:v>43713.864577719905</c:v>
                </c:pt>
                <c:pt idx="30276">
                  <c:v>43713.874994386577</c:v>
                </c:pt>
                <c:pt idx="30277">
                  <c:v>43713.885411053241</c:v>
                </c:pt>
                <c:pt idx="30278">
                  <c:v>43713.895827719905</c:v>
                </c:pt>
                <c:pt idx="30279">
                  <c:v>43713.906244386577</c:v>
                </c:pt>
                <c:pt idx="30280">
                  <c:v>43713.916661053241</c:v>
                </c:pt>
                <c:pt idx="30281">
                  <c:v>43713.927077719905</c:v>
                </c:pt>
                <c:pt idx="30282">
                  <c:v>43713.937494386577</c:v>
                </c:pt>
                <c:pt idx="30283">
                  <c:v>43713.947911053241</c:v>
                </c:pt>
                <c:pt idx="30284">
                  <c:v>43713.958327719905</c:v>
                </c:pt>
                <c:pt idx="30285">
                  <c:v>43713.968744386577</c:v>
                </c:pt>
                <c:pt idx="30286">
                  <c:v>43713.979161053241</c:v>
                </c:pt>
                <c:pt idx="30287">
                  <c:v>43713.989577719905</c:v>
                </c:pt>
                <c:pt idx="30288">
                  <c:v>43713.999994386577</c:v>
                </c:pt>
                <c:pt idx="30289">
                  <c:v>43714.010411053241</c:v>
                </c:pt>
                <c:pt idx="30290">
                  <c:v>43714.020827719905</c:v>
                </c:pt>
                <c:pt idx="30291">
                  <c:v>43714.031244386577</c:v>
                </c:pt>
                <c:pt idx="30292">
                  <c:v>43714.041661053241</c:v>
                </c:pt>
                <c:pt idx="30293">
                  <c:v>43714.052077719905</c:v>
                </c:pt>
                <c:pt idx="30294">
                  <c:v>43714.062494386577</c:v>
                </c:pt>
                <c:pt idx="30295">
                  <c:v>43714.072911053241</c:v>
                </c:pt>
                <c:pt idx="30296">
                  <c:v>43714.083327719905</c:v>
                </c:pt>
                <c:pt idx="30297">
                  <c:v>43714.093744386577</c:v>
                </c:pt>
                <c:pt idx="30298">
                  <c:v>43714.104161053241</c:v>
                </c:pt>
                <c:pt idx="30299">
                  <c:v>43714.114577719905</c:v>
                </c:pt>
                <c:pt idx="30300">
                  <c:v>43714.124994386577</c:v>
                </c:pt>
                <c:pt idx="30301">
                  <c:v>43714.135411053241</c:v>
                </c:pt>
                <c:pt idx="30302">
                  <c:v>43714.145827719905</c:v>
                </c:pt>
                <c:pt idx="30303">
                  <c:v>43714.156244386577</c:v>
                </c:pt>
                <c:pt idx="30304">
                  <c:v>43714.166661053241</c:v>
                </c:pt>
                <c:pt idx="30305">
                  <c:v>43714.177077719905</c:v>
                </c:pt>
                <c:pt idx="30306">
                  <c:v>43714.187494386577</c:v>
                </c:pt>
                <c:pt idx="30307">
                  <c:v>43714.197911053241</c:v>
                </c:pt>
                <c:pt idx="30308">
                  <c:v>43714.208327719905</c:v>
                </c:pt>
                <c:pt idx="30309">
                  <c:v>43714.218744386577</c:v>
                </c:pt>
                <c:pt idx="30310">
                  <c:v>43714.229161053241</c:v>
                </c:pt>
                <c:pt idx="30311">
                  <c:v>43714.239577719905</c:v>
                </c:pt>
                <c:pt idx="30312">
                  <c:v>43714.249994386577</c:v>
                </c:pt>
                <c:pt idx="30313">
                  <c:v>43714.260411053241</c:v>
                </c:pt>
                <c:pt idx="30314">
                  <c:v>43714.270827719905</c:v>
                </c:pt>
                <c:pt idx="30315">
                  <c:v>43714.281244386577</c:v>
                </c:pt>
                <c:pt idx="30316">
                  <c:v>43714.291661053241</c:v>
                </c:pt>
                <c:pt idx="30317">
                  <c:v>43714.302077719905</c:v>
                </c:pt>
                <c:pt idx="30318">
                  <c:v>43714.312494386577</c:v>
                </c:pt>
                <c:pt idx="30319">
                  <c:v>43714.322911053241</c:v>
                </c:pt>
                <c:pt idx="30320">
                  <c:v>43714.333327719905</c:v>
                </c:pt>
                <c:pt idx="30321">
                  <c:v>43714.343744386577</c:v>
                </c:pt>
                <c:pt idx="30322">
                  <c:v>43714.354161053241</c:v>
                </c:pt>
                <c:pt idx="30323">
                  <c:v>43714.364577719905</c:v>
                </c:pt>
                <c:pt idx="30324">
                  <c:v>43714.374994386577</c:v>
                </c:pt>
                <c:pt idx="30325">
                  <c:v>43714.385411053241</c:v>
                </c:pt>
                <c:pt idx="30326">
                  <c:v>43714.395827719905</c:v>
                </c:pt>
                <c:pt idx="30327">
                  <c:v>43714.406244386577</c:v>
                </c:pt>
                <c:pt idx="30328">
                  <c:v>43714.416661053241</c:v>
                </c:pt>
                <c:pt idx="30329">
                  <c:v>43714.427077719905</c:v>
                </c:pt>
                <c:pt idx="30330">
                  <c:v>43714.437494386577</c:v>
                </c:pt>
                <c:pt idx="30331">
                  <c:v>43714.447911053241</c:v>
                </c:pt>
                <c:pt idx="30332">
                  <c:v>43714.458327719905</c:v>
                </c:pt>
                <c:pt idx="30333">
                  <c:v>43714.468744386577</c:v>
                </c:pt>
                <c:pt idx="30334">
                  <c:v>43714.479161053241</c:v>
                </c:pt>
                <c:pt idx="30335">
                  <c:v>43714.489577719905</c:v>
                </c:pt>
                <c:pt idx="30336">
                  <c:v>43714.499994386577</c:v>
                </c:pt>
                <c:pt idx="30337">
                  <c:v>43714.510411053241</c:v>
                </c:pt>
                <c:pt idx="30338">
                  <c:v>43714.520827719905</c:v>
                </c:pt>
                <c:pt idx="30339">
                  <c:v>43714.531244386577</c:v>
                </c:pt>
                <c:pt idx="30340">
                  <c:v>43714.541661053241</c:v>
                </c:pt>
                <c:pt idx="30341">
                  <c:v>43714.552077719905</c:v>
                </c:pt>
                <c:pt idx="30342">
                  <c:v>43714.562494386577</c:v>
                </c:pt>
                <c:pt idx="30343">
                  <c:v>43714.572911053241</c:v>
                </c:pt>
                <c:pt idx="30344">
                  <c:v>43714.583327719905</c:v>
                </c:pt>
                <c:pt idx="30345">
                  <c:v>43714.593744386577</c:v>
                </c:pt>
                <c:pt idx="30346">
                  <c:v>43714.604161053241</c:v>
                </c:pt>
                <c:pt idx="30347">
                  <c:v>43714.614577719905</c:v>
                </c:pt>
                <c:pt idx="30348">
                  <c:v>43714.624994386577</c:v>
                </c:pt>
                <c:pt idx="30349">
                  <c:v>43714.635411053241</c:v>
                </c:pt>
                <c:pt idx="30350">
                  <c:v>43714.645827719905</c:v>
                </c:pt>
                <c:pt idx="30351">
                  <c:v>43714.656244386577</c:v>
                </c:pt>
                <c:pt idx="30352">
                  <c:v>43714.666661053241</c:v>
                </c:pt>
                <c:pt idx="30353">
                  <c:v>43714.677077719905</c:v>
                </c:pt>
                <c:pt idx="30354">
                  <c:v>43714.687494386577</c:v>
                </c:pt>
                <c:pt idx="30355">
                  <c:v>43714.697911053241</c:v>
                </c:pt>
                <c:pt idx="30356">
                  <c:v>43714.708327719905</c:v>
                </c:pt>
                <c:pt idx="30357">
                  <c:v>43714.718744386577</c:v>
                </c:pt>
                <c:pt idx="30358">
                  <c:v>43714.729161053241</c:v>
                </c:pt>
                <c:pt idx="30359">
                  <c:v>43714.739577719905</c:v>
                </c:pt>
                <c:pt idx="30360">
                  <c:v>43714.749994386577</c:v>
                </c:pt>
                <c:pt idx="30361">
                  <c:v>43714.760411053241</c:v>
                </c:pt>
                <c:pt idx="30362">
                  <c:v>43714.770827719905</c:v>
                </c:pt>
                <c:pt idx="30363">
                  <c:v>43714.781244386577</c:v>
                </c:pt>
                <c:pt idx="30364">
                  <c:v>43714.791661053241</c:v>
                </c:pt>
                <c:pt idx="30365">
                  <c:v>43714.802077719905</c:v>
                </c:pt>
                <c:pt idx="30366">
                  <c:v>43714.812494386577</c:v>
                </c:pt>
                <c:pt idx="30367">
                  <c:v>43714.822911053241</c:v>
                </c:pt>
                <c:pt idx="30368">
                  <c:v>43714.833327719905</c:v>
                </c:pt>
                <c:pt idx="30369">
                  <c:v>43714.843744386577</c:v>
                </c:pt>
                <c:pt idx="30370">
                  <c:v>43714.854161053241</c:v>
                </c:pt>
                <c:pt idx="30371">
                  <c:v>43714.864577719905</c:v>
                </c:pt>
                <c:pt idx="30372">
                  <c:v>43714.874994386577</c:v>
                </c:pt>
                <c:pt idx="30373">
                  <c:v>43714.885411053241</c:v>
                </c:pt>
                <c:pt idx="30374">
                  <c:v>43714.895827719905</c:v>
                </c:pt>
                <c:pt idx="30375">
                  <c:v>43714.906244386577</c:v>
                </c:pt>
                <c:pt idx="30376">
                  <c:v>43714.916661053241</c:v>
                </c:pt>
                <c:pt idx="30377">
                  <c:v>43714.927077719905</c:v>
                </c:pt>
                <c:pt idx="30378">
                  <c:v>43714.937494386577</c:v>
                </c:pt>
                <c:pt idx="30379">
                  <c:v>43714.947911053241</c:v>
                </c:pt>
                <c:pt idx="30380">
                  <c:v>43714.958327719905</c:v>
                </c:pt>
                <c:pt idx="30381">
                  <c:v>43714.968744386577</c:v>
                </c:pt>
                <c:pt idx="30382">
                  <c:v>43714.979161053241</c:v>
                </c:pt>
                <c:pt idx="30383">
                  <c:v>43714.989577719905</c:v>
                </c:pt>
                <c:pt idx="30384">
                  <c:v>43714.999994386577</c:v>
                </c:pt>
                <c:pt idx="30385">
                  <c:v>43715.010411053241</c:v>
                </c:pt>
                <c:pt idx="30386">
                  <c:v>43715.020827719905</c:v>
                </c:pt>
                <c:pt idx="30387">
                  <c:v>43715.031244386577</c:v>
                </c:pt>
                <c:pt idx="30388">
                  <c:v>43715.041661053241</c:v>
                </c:pt>
                <c:pt idx="30389">
                  <c:v>43715.052077719905</c:v>
                </c:pt>
                <c:pt idx="30390">
                  <c:v>43715.062494386577</c:v>
                </c:pt>
                <c:pt idx="30391">
                  <c:v>43715.072911053241</c:v>
                </c:pt>
                <c:pt idx="30392">
                  <c:v>43715.083327719905</c:v>
                </c:pt>
                <c:pt idx="30393">
                  <c:v>43715.093744386577</c:v>
                </c:pt>
                <c:pt idx="30394">
                  <c:v>43715.104161053241</c:v>
                </c:pt>
                <c:pt idx="30395">
                  <c:v>43715.114577719905</c:v>
                </c:pt>
                <c:pt idx="30396">
                  <c:v>43715.124994386577</c:v>
                </c:pt>
                <c:pt idx="30397">
                  <c:v>43715.135411053241</c:v>
                </c:pt>
                <c:pt idx="30398">
                  <c:v>43715.145827719905</c:v>
                </c:pt>
                <c:pt idx="30399">
                  <c:v>43715.156244386577</c:v>
                </c:pt>
                <c:pt idx="30400">
                  <c:v>43715.166661053241</c:v>
                </c:pt>
                <c:pt idx="30401">
                  <c:v>43715.177077719905</c:v>
                </c:pt>
                <c:pt idx="30402">
                  <c:v>43715.187494386577</c:v>
                </c:pt>
                <c:pt idx="30403">
                  <c:v>43715.197911053241</c:v>
                </c:pt>
                <c:pt idx="30404">
                  <c:v>43715.208327719905</c:v>
                </c:pt>
                <c:pt idx="30405">
                  <c:v>43715.218744386577</c:v>
                </c:pt>
                <c:pt idx="30406">
                  <c:v>43715.229161053241</c:v>
                </c:pt>
                <c:pt idx="30407">
                  <c:v>43715.239577719905</c:v>
                </c:pt>
                <c:pt idx="30408">
                  <c:v>43715.249994386577</c:v>
                </c:pt>
                <c:pt idx="30409">
                  <c:v>43715.260411053241</c:v>
                </c:pt>
                <c:pt idx="30410">
                  <c:v>43715.270827719905</c:v>
                </c:pt>
                <c:pt idx="30411">
                  <c:v>43715.281244386577</c:v>
                </c:pt>
                <c:pt idx="30412">
                  <c:v>43715.291661053241</c:v>
                </c:pt>
                <c:pt idx="30413">
                  <c:v>43715.302077719905</c:v>
                </c:pt>
                <c:pt idx="30414">
                  <c:v>43715.312494386577</c:v>
                </c:pt>
                <c:pt idx="30415">
                  <c:v>43715.322911053241</c:v>
                </c:pt>
                <c:pt idx="30416">
                  <c:v>43715.333327719905</c:v>
                </c:pt>
                <c:pt idx="30417">
                  <c:v>43715.343744386577</c:v>
                </c:pt>
                <c:pt idx="30418">
                  <c:v>43715.354161053241</c:v>
                </c:pt>
                <c:pt idx="30419">
                  <c:v>43715.364577719905</c:v>
                </c:pt>
                <c:pt idx="30420">
                  <c:v>43715.374994386577</c:v>
                </c:pt>
                <c:pt idx="30421">
                  <c:v>43715.385411053241</c:v>
                </c:pt>
                <c:pt idx="30422">
                  <c:v>43715.395827719905</c:v>
                </c:pt>
                <c:pt idx="30423">
                  <c:v>43715.406244386577</c:v>
                </c:pt>
                <c:pt idx="30424">
                  <c:v>43715.416661053241</c:v>
                </c:pt>
                <c:pt idx="30425">
                  <c:v>43715.427077719905</c:v>
                </c:pt>
                <c:pt idx="30426">
                  <c:v>43715.437494386577</c:v>
                </c:pt>
                <c:pt idx="30427">
                  <c:v>43715.447911053241</c:v>
                </c:pt>
                <c:pt idx="30428">
                  <c:v>43715.458327719905</c:v>
                </c:pt>
                <c:pt idx="30429">
                  <c:v>43715.468744386577</c:v>
                </c:pt>
                <c:pt idx="30430">
                  <c:v>43715.479161053241</c:v>
                </c:pt>
                <c:pt idx="30431">
                  <c:v>43715.489577719905</c:v>
                </c:pt>
                <c:pt idx="30432">
                  <c:v>43715.499994386577</c:v>
                </c:pt>
                <c:pt idx="30433">
                  <c:v>43715.510411053241</c:v>
                </c:pt>
                <c:pt idx="30434">
                  <c:v>43715.520827719905</c:v>
                </c:pt>
                <c:pt idx="30435">
                  <c:v>43715.531244386577</c:v>
                </c:pt>
                <c:pt idx="30436">
                  <c:v>43715.541661053241</c:v>
                </c:pt>
                <c:pt idx="30437">
                  <c:v>43715.552077719905</c:v>
                </c:pt>
                <c:pt idx="30438">
                  <c:v>43715.562494386577</c:v>
                </c:pt>
                <c:pt idx="30439">
                  <c:v>43715.572911053241</c:v>
                </c:pt>
                <c:pt idx="30440">
                  <c:v>43715.583327719905</c:v>
                </c:pt>
                <c:pt idx="30441">
                  <c:v>43715.593744386577</c:v>
                </c:pt>
                <c:pt idx="30442">
                  <c:v>43715.604161053241</c:v>
                </c:pt>
                <c:pt idx="30443">
                  <c:v>43715.614577719905</c:v>
                </c:pt>
                <c:pt idx="30444">
                  <c:v>43715.624994386577</c:v>
                </c:pt>
                <c:pt idx="30445">
                  <c:v>43715.635411053241</c:v>
                </c:pt>
                <c:pt idx="30446">
                  <c:v>43715.645827719905</c:v>
                </c:pt>
                <c:pt idx="30447">
                  <c:v>43715.656244386577</c:v>
                </c:pt>
                <c:pt idx="30448">
                  <c:v>43715.666661053241</c:v>
                </c:pt>
                <c:pt idx="30449">
                  <c:v>43715.677077719905</c:v>
                </c:pt>
                <c:pt idx="30450">
                  <c:v>43715.687494386577</c:v>
                </c:pt>
                <c:pt idx="30451">
                  <c:v>43715.697911053241</c:v>
                </c:pt>
                <c:pt idx="30452">
                  <c:v>43715.708327719905</c:v>
                </c:pt>
                <c:pt idx="30453">
                  <c:v>43715.718744386577</c:v>
                </c:pt>
                <c:pt idx="30454">
                  <c:v>43715.729161053241</c:v>
                </c:pt>
                <c:pt idx="30455">
                  <c:v>43715.739577719905</c:v>
                </c:pt>
                <c:pt idx="30456">
                  <c:v>43715.749994386577</c:v>
                </c:pt>
                <c:pt idx="30457">
                  <c:v>43715.760411053241</c:v>
                </c:pt>
                <c:pt idx="30458">
                  <c:v>43715.770827719905</c:v>
                </c:pt>
                <c:pt idx="30459">
                  <c:v>43715.781244386577</c:v>
                </c:pt>
                <c:pt idx="30460">
                  <c:v>43715.791661053241</c:v>
                </c:pt>
                <c:pt idx="30461">
                  <c:v>43715.802077719905</c:v>
                </c:pt>
                <c:pt idx="30462">
                  <c:v>43715.812494386577</c:v>
                </c:pt>
                <c:pt idx="30463">
                  <c:v>43715.822911053241</c:v>
                </c:pt>
                <c:pt idx="30464">
                  <c:v>43715.833327719905</c:v>
                </c:pt>
                <c:pt idx="30465">
                  <c:v>43715.843744386577</c:v>
                </c:pt>
                <c:pt idx="30466">
                  <c:v>43715.854161053241</c:v>
                </c:pt>
                <c:pt idx="30467">
                  <c:v>43715.864577719905</c:v>
                </c:pt>
                <c:pt idx="30468">
                  <c:v>43715.874994386577</c:v>
                </c:pt>
                <c:pt idx="30469">
                  <c:v>43715.885411053241</c:v>
                </c:pt>
                <c:pt idx="30470">
                  <c:v>43715.895827719905</c:v>
                </c:pt>
                <c:pt idx="30471">
                  <c:v>43715.906244386577</c:v>
                </c:pt>
                <c:pt idx="30472">
                  <c:v>43715.916661053241</c:v>
                </c:pt>
                <c:pt idx="30473">
                  <c:v>43715.927077719905</c:v>
                </c:pt>
                <c:pt idx="30474">
                  <c:v>43715.937494386577</c:v>
                </c:pt>
                <c:pt idx="30475">
                  <c:v>43715.947911053241</c:v>
                </c:pt>
                <c:pt idx="30476">
                  <c:v>43715.958327719905</c:v>
                </c:pt>
                <c:pt idx="30477">
                  <c:v>43715.968744386577</c:v>
                </c:pt>
                <c:pt idx="30478">
                  <c:v>43715.979161053241</c:v>
                </c:pt>
                <c:pt idx="30479">
                  <c:v>43715.989577719905</c:v>
                </c:pt>
                <c:pt idx="30480">
                  <c:v>43715.999994386577</c:v>
                </c:pt>
                <c:pt idx="30481">
                  <c:v>43716.010411053241</c:v>
                </c:pt>
                <c:pt idx="30482">
                  <c:v>43716.020827719905</c:v>
                </c:pt>
                <c:pt idx="30483">
                  <c:v>43716.031244386577</c:v>
                </c:pt>
                <c:pt idx="30484">
                  <c:v>43716.041661053241</c:v>
                </c:pt>
                <c:pt idx="30485">
                  <c:v>43716.052077719905</c:v>
                </c:pt>
                <c:pt idx="30486">
                  <c:v>43716.062494386577</c:v>
                </c:pt>
                <c:pt idx="30487">
                  <c:v>43716.072911053241</c:v>
                </c:pt>
                <c:pt idx="30488">
                  <c:v>43716.083327719905</c:v>
                </c:pt>
                <c:pt idx="30489">
                  <c:v>43716.093744386577</c:v>
                </c:pt>
                <c:pt idx="30490">
                  <c:v>43716.104161053241</c:v>
                </c:pt>
                <c:pt idx="30491">
                  <c:v>43716.114577719905</c:v>
                </c:pt>
                <c:pt idx="30492">
                  <c:v>43716.124994386577</c:v>
                </c:pt>
                <c:pt idx="30493">
                  <c:v>43716.135411053241</c:v>
                </c:pt>
                <c:pt idx="30494">
                  <c:v>43716.145827719905</c:v>
                </c:pt>
                <c:pt idx="30495">
                  <c:v>43716.156244386577</c:v>
                </c:pt>
                <c:pt idx="30496">
                  <c:v>43716.166661053241</c:v>
                </c:pt>
                <c:pt idx="30497">
                  <c:v>43716.177077719905</c:v>
                </c:pt>
                <c:pt idx="30498">
                  <c:v>43716.187494386577</c:v>
                </c:pt>
                <c:pt idx="30499">
                  <c:v>43716.197911053241</c:v>
                </c:pt>
                <c:pt idx="30500">
                  <c:v>43716.208327719905</c:v>
                </c:pt>
                <c:pt idx="30501">
                  <c:v>43716.218744386577</c:v>
                </c:pt>
                <c:pt idx="30502">
                  <c:v>43716.229161053241</c:v>
                </c:pt>
                <c:pt idx="30503">
                  <c:v>43716.239577719905</c:v>
                </c:pt>
                <c:pt idx="30504">
                  <c:v>43716.249994386577</c:v>
                </c:pt>
                <c:pt idx="30505">
                  <c:v>43716.260411053241</c:v>
                </c:pt>
                <c:pt idx="30506">
                  <c:v>43716.270827719905</c:v>
                </c:pt>
                <c:pt idx="30507">
                  <c:v>43716.281244386577</c:v>
                </c:pt>
                <c:pt idx="30508">
                  <c:v>43716.291661053241</c:v>
                </c:pt>
                <c:pt idx="30509">
                  <c:v>43716.302077719905</c:v>
                </c:pt>
                <c:pt idx="30510">
                  <c:v>43716.312494386577</c:v>
                </c:pt>
                <c:pt idx="30511">
                  <c:v>43716.322911053241</c:v>
                </c:pt>
                <c:pt idx="30512">
                  <c:v>43716.333327719905</c:v>
                </c:pt>
                <c:pt idx="30513">
                  <c:v>43716.343744386577</c:v>
                </c:pt>
                <c:pt idx="30514">
                  <c:v>43716.354161053241</c:v>
                </c:pt>
                <c:pt idx="30515">
                  <c:v>43716.364577719905</c:v>
                </c:pt>
                <c:pt idx="30516">
                  <c:v>43716.374994386577</c:v>
                </c:pt>
                <c:pt idx="30517">
                  <c:v>43716.385411053241</c:v>
                </c:pt>
                <c:pt idx="30518">
                  <c:v>43716.395827719905</c:v>
                </c:pt>
                <c:pt idx="30519">
                  <c:v>43716.406244386577</c:v>
                </c:pt>
                <c:pt idx="30520">
                  <c:v>43716.416661053241</c:v>
                </c:pt>
                <c:pt idx="30521">
                  <c:v>43716.427077719905</c:v>
                </c:pt>
                <c:pt idx="30522">
                  <c:v>43716.437494386577</c:v>
                </c:pt>
                <c:pt idx="30523">
                  <c:v>43716.447911053241</c:v>
                </c:pt>
                <c:pt idx="30524">
                  <c:v>43716.458327719905</c:v>
                </c:pt>
                <c:pt idx="30525">
                  <c:v>43716.468744386577</c:v>
                </c:pt>
                <c:pt idx="30526">
                  <c:v>43716.479161053241</c:v>
                </c:pt>
                <c:pt idx="30527">
                  <c:v>43716.489577719905</c:v>
                </c:pt>
                <c:pt idx="30528">
                  <c:v>43716.499994386577</c:v>
                </c:pt>
                <c:pt idx="30529">
                  <c:v>43716.510411053241</c:v>
                </c:pt>
                <c:pt idx="30530">
                  <c:v>43716.520827719905</c:v>
                </c:pt>
                <c:pt idx="30531">
                  <c:v>43716.531244386577</c:v>
                </c:pt>
                <c:pt idx="30532">
                  <c:v>43716.541661053241</c:v>
                </c:pt>
                <c:pt idx="30533">
                  <c:v>43716.552077719905</c:v>
                </c:pt>
                <c:pt idx="30534">
                  <c:v>43716.562494386577</c:v>
                </c:pt>
                <c:pt idx="30535">
                  <c:v>43716.572911053241</c:v>
                </c:pt>
                <c:pt idx="30536">
                  <c:v>43716.583327719905</c:v>
                </c:pt>
                <c:pt idx="30537">
                  <c:v>43716.593744386577</c:v>
                </c:pt>
                <c:pt idx="30538">
                  <c:v>43716.604161053241</c:v>
                </c:pt>
                <c:pt idx="30539">
                  <c:v>43716.614577719905</c:v>
                </c:pt>
                <c:pt idx="30540">
                  <c:v>43716.624994386577</c:v>
                </c:pt>
                <c:pt idx="30541">
                  <c:v>43716.635411053241</c:v>
                </c:pt>
                <c:pt idx="30542">
                  <c:v>43716.645827719905</c:v>
                </c:pt>
                <c:pt idx="30543">
                  <c:v>43716.656244386577</c:v>
                </c:pt>
                <c:pt idx="30544">
                  <c:v>43716.666661053241</c:v>
                </c:pt>
                <c:pt idx="30545">
                  <c:v>43716.677077719905</c:v>
                </c:pt>
                <c:pt idx="30546">
                  <c:v>43716.687494386577</c:v>
                </c:pt>
                <c:pt idx="30547">
                  <c:v>43716.697911053241</c:v>
                </c:pt>
                <c:pt idx="30548">
                  <c:v>43716.708327719905</c:v>
                </c:pt>
                <c:pt idx="30549">
                  <c:v>43716.718744386577</c:v>
                </c:pt>
                <c:pt idx="30550">
                  <c:v>43716.729161053241</c:v>
                </c:pt>
                <c:pt idx="30551">
                  <c:v>43716.739577719905</c:v>
                </c:pt>
                <c:pt idx="30552">
                  <c:v>43716.749994386577</c:v>
                </c:pt>
                <c:pt idx="30553">
                  <c:v>43716.760411053241</c:v>
                </c:pt>
                <c:pt idx="30554">
                  <c:v>43716.770827719905</c:v>
                </c:pt>
                <c:pt idx="30555">
                  <c:v>43716.781244386577</c:v>
                </c:pt>
                <c:pt idx="30556">
                  <c:v>43716.791661053241</c:v>
                </c:pt>
                <c:pt idx="30557">
                  <c:v>43716.802077719905</c:v>
                </c:pt>
                <c:pt idx="30558">
                  <c:v>43716.812494386577</c:v>
                </c:pt>
                <c:pt idx="30559">
                  <c:v>43716.822911053241</c:v>
                </c:pt>
                <c:pt idx="30560">
                  <c:v>43716.833327719905</c:v>
                </c:pt>
                <c:pt idx="30561">
                  <c:v>43716.843744386577</c:v>
                </c:pt>
                <c:pt idx="30562">
                  <c:v>43716.854161053241</c:v>
                </c:pt>
                <c:pt idx="30563">
                  <c:v>43716.864577719905</c:v>
                </c:pt>
                <c:pt idx="30564">
                  <c:v>43716.874994386577</c:v>
                </c:pt>
                <c:pt idx="30565">
                  <c:v>43716.885411053241</c:v>
                </c:pt>
                <c:pt idx="30566">
                  <c:v>43716.895827719905</c:v>
                </c:pt>
                <c:pt idx="30567">
                  <c:v>43716.906244386577</c:v>
                </c:pt>
                <c:pt idx="30568">
                  <c:v>43716.916661053241</c:v>
                </c:pt>
                <c:pt idx="30569">
                  <c:v>43716.927077719905</c:v>
                </c:pt>
                <c:pt idx="30570">
                  <c:v>43716.937494386577</c:v>
                </c:pt>
                <c:pt idx="30571">
                  <c:v>43716.947911053241</c:v>
                </c:pt>
                <c:pt idx="30572">
                  <c:v>43716.958327719905</c:v>
                </c:pt>
                <c:pt idx="30573">
                  <c:v>43716.968744386577</c:v>
                </c:pt>
                <c:pt idx="30574">
                  <c:v>43716.979161053241</c:v>
                </c:pt>
                <c:pt idx="30575">
                  <c:v>43716.989577719905</c:v>
                </c:pt>
                <c:pt idx="30576">
                  <c:v>43716.999994386577</c:v>
                </c:pt>
                <c:pt idx="30577">
                  <c:v>43717.010411053241</c:v>
                </c:pt>
                <c:pt idx="30578">
                  <c:v>43717.020827719905</c:v>
                </c:pt>
                <c:pt idx="30579">
                  <c:v>43717.031244386577</c:v>
                </c:pt>
                <c:pt idx="30580">
                  <c:v>43717.041661053241</c:v>
                </c:pt>
                <c:pt idx="30581">
                  <c:v>43717.052077719905</c:v>
                </c:pt>
                <c:pt idx="30582">
                  <c:v>43717.062494386577</c:v>
                </c:pt>
                <c:pt idx="30583">
                  <c:v>43717.072911053241</c:v>
                </c:pt>
                <c:pt idx="30584">
                  <c:v>43717.083327719905</c:v>
                </c:pt>
                <c:pt idx="30585">
                  <c:v>43717.093744386577</c:v>
                </c:pt>
                <c:pt idx="30586">
                  <c:v>43717.104161053241</c:v>
                </c:pt>
                <c:pt idx="30587">
                  <c:v>43717.114577719905</c:v>
                </c:pt>
                <c:pt idx="30588">
                  <c:v>43717.124994386577</c:v>
                </c:pt>
                <c:pt idx="30589">
                  <c:v>43717.135411053241</c:v>
                </c:pt>
                <c:pt idx="30590">
                  <c:v>43717.145827719905</c:v>
                </c:pt>
                <c:pt idx="30591">
                  <c:v>43717.156244386577</c:v>
                </c:pt>
                <c:pt idx="30592">
                  <c:v>43717.166661053241</c:v>
                </c:pt>
                <c:pt idx="30593">
                  <c:v>43717.177077719905</c:v>
                </c:pt>
                <c:pt idx="30594">
                  <c:v>43717.187494386577</c:v>
                </c:pt>
                <c:pt idx="30595">
                  <c:v>43717.197911053241</c:v>
                </c:pt>
                <c:pt idx="30596">
                  <c:v>43717.208327719905</c:v>
                </c:pt>
                <c:pt idx="30597">
                  <c:v>43717.218744386577</c:v>
                </c:pt>
                <c:pt idx="30598">
                  <c:v>43717.229161053241</c:v>
                </c:pt>
                <c:pt idx="30599">
                  <c:v>43717.239577719905</c:v>
                </c:pt>
                <c:pt idx="30600">
                  <c:v>43717.249994386577</c:v>
                </c:pt>
                <c:pt idx="30601">
                  <c:v>43717.260411053241</c:v>
                </c:pt>
                <c:pt idx="30602">
                  <c:v>43717.270827719905</c:v>
                </c:pt>
                <c:pt idx="30603">
                  <c:v>43717.281244386577</c:v>
                </c:pt>
                <c:pt idx="30604">
                  <c:v>43717.291661053241</c:v>
                </c:pt>
                <c:pt idx="30605">
                  <c:v>43717.302077719905</c:v>
                </c:pt>
                <c:pt idx="30606">
                  <c:v>43717.312494386577</c:v>
                </c:pt>
                <c:pt idx="30607">
                  <c:v>43717.322911053241</c:v>
                </c:pt>
                <c:pt idx="30608">
                  <c:v>43717.333327719905</c:v>
                </c:pt>
                <c:pt idx="30609">
                  <c:v>43717.343744386577</c:v>
                </c:pt>
                <c:pt idx="30610">
                  <c:v>43717.354161053241</c:v>
                </c:pt>
                <c:pt idx="30611">
                  <c:v>43717.364577719905</c:v>
                </c:pt>
                <c:pt idx="30612">
                  <c:v>43717.374994386577</c:v>
                </c:pt>
                <c:pt idx="30613">
                  <c:v>43717.385411053241</c:v>
                </c:pt>
                <c:pt idx="30614">
                  <c:v>43717.395827719905</c:v>
                </c:pt>
                <c:pt idx="30615">
                  <c:v>43717.406244386577</c:v>
                </c:pt>
                <c:pt idx="30616">
                  <c:v>43717.416661053241</c:v>
                </c:pt>
                <c:pt idx="30617">
                  <c:v>43717.427077719905</c:v>
                </c:pt>
                <c:pt idx="30618">
                  <c:v>43717.437494386577</c:v>
                </c:pt>
                <c:pt idx="30619">
                  <c:v>43717.447911053241</c:v>
                </c:pt>
                <c:pt idx="30620">
                  <c:v>43717.458327719905</c:v>
                </c:pt>
                <c:pt idx="30621">
                  <c:v>43717.468744386577</c:v>
                </c:pt>
                <c:pt idx="30622">
                  <c:v>43717.479161053241</c:v>
                </c:pt>
                <c:pt idx="30623">
                  <c:v>43717.489577719905</c:v>
                </c:pt>
                <c:pt idx="30624">
                  <c:v>43717.499994386577</c:v>
                </c:pt>
                <c:pt idx="30625">
                  <c:v>43717.510411053241</c:v>
                </c:pt>
                <c:pt idx="30626">
                  <c:v>43717.520827719905</c:v>
                </c:pt>
                <c:pt idx="30627">
                  <c:v>43717.531244386577</c:v>
                </c:pt>
                <c:pt idx="30628">
                  <c:v>43717.541661053241</c:v>
                </c:pt>
                <c:pt idx="30629">
                  <c:v>43717.552077719905</c:v>
                </c:pt>
                <c:pt idx="30630">
                  <c:v>43717.562494386577</c:v>
                </c:pt>
                <c:pt idx="30631">
                  <c:v>43717.572911053241</c:v>
                </c:pt>
                <c:pt idx="30632">
                  <c:v>43717.583327719905</c:v>
                </c:pt>
                <c:pt idx="30633">
                  <c:v>43717.593744386577</c:v>
                </c:pt>
                <c:pt idx="30634">
                  <c:v>43717.604161053241</c:v>
                </c:pt>
                <c:pt idx="30635">
                  <c:v>43717.614577719905</c:v>
                </c:pt>
                <c:pt idx="30636">
                  <c:v>43717.624994386577</c:v>
                </c:pt>
                <c:pt idx="30637">
                  <c:v>43717.635411053241</c:v>
                </c:pt>
                <c:pt idx="30638">
                  <c:v>43717.645827719905</c:v>
                </c:pt>
                <c:pt idx="30639">
                  <c:v>43717.656244386577</c:v>
                </c:pt>
                <c:pt idx="30640">
                  <c:v>43717.666661053241</c:v>
                </c:pt>
                <c:pt idx="30641">
                  <c:v>43717.677077719905</c:v>
                </c:pt>
                <c:pt idx="30642">
                  <c:v>43717.687494386577</c:v>
                </c:pt>
                <c:pt idx="30643">
                  <c:v>43717.697911053241</c:v>
                </c:pt>
                <c:pt idx="30644">
                  <c:v>43717.708327719905</c:v>
                </c:pt>
                <c:pt idx="30645">
                  <c:v>43717.718744386577</c:v>
                </c:pt>
                <c:pt idx="30646">
                  <c:v>43717.729161053241</c:v>
                </c:pt>
                <c:pt idx="30647">
                  <c:v>43717.739577719905</c:v>
                </c:pt>
                <c:pt idx="30648">
                  <c:v>43717.749994386577</c:v>
                </c:pt>
                <c:pt idx="30649">
                  <c:v>43717.760411053241</c:v>
                </c:pt>
                <c:pt idx="30650">
                  <c:v>43717.770827719905</c:v>
                </c:pt>
                <c:pt idx="30651">
                  <c:v>43717.781244386577</c:v>
                </c:pt>
                <c:pt idx="30652">
                  <c:v>43717.791661053241</c:v>
                </c:pt>
                <c:pt idx="30653">
                  <c:v>43717.802077719905</c:v>
                </c:pt>
                <c:pt idx="30654">
                  <c:v>43717.812494386577</c:v>
                </c:pt>
                <c:pt idx="30655">
                  <c:v>43717.822911053241</c:v>
                </c:pt>
                <c:pt idx="30656">
                  <c:v>43717.833327719905</c:v>
                </c:pt>
                <c:pt idx="30657">
                  <c:v>43717.843744386577</c:v>
                </c:pt>
                <c:pt idx="30658">
                  <c:v>43717.854161053241</c:v>
                </c:pt>
                <c:pt idx="30659">
                  <c:v>43717.864577719905</c:v>
                </c:pt>
                <c:pt idx="30660">
                  <c:v>43717.874994386577</c:v>
                </c:pt>
                <c:pt idx="30661">
                  <c:v>43717.885411053241</c:v>
                </c:pt>
                <c:pt idx="30662">
                  <c:v>43717.895827719905</c:v>
                </c:pt>
                <c:pt idx="30663">
                  <c:v>43717.906244386577</c:v>
                </c:pt>
                <c:pt idx="30664">
                  <c:v>43717.916661053241</c:v>
                </c:pt>
                <c:pt idx="30665">
                  <c:v>43717.927077719905</c:v>
                </c:pt>
                <c:pt idx="30666">
                  <c:v>43717.937494386577</c:v>
                </c:pt>
                <c:pt idx="30667">
                  <c:v>43717.947911053241</c:v>
                </c:pt>
                <c:pt idx="30668">
                  <c:v>43717.958327719905</c:v>
                </c:pt>
                <c:pt idx="30669">
                  <c:v>43717.968744386577</c:v>
                </c:pt>
                <c:pt idx="30670">
                  <c:v>43717.979161053241</c:v>
                </c:pt>
                <c:pt idx="30671">
                  <c:v>43717.989577719905</c:v>
                </c:pt>
                <c:pt idx="30672">
                  <c:v>43717.999994386577</c:v>
                </c:pt>
                <c:pt idx="30673">
                  <c:v>43718.010411053241</c:v>
                </c:pt>
                <c:pt idx="30674">
                  <c:v>43718.020827719905</c:v>
                </c:pt>
                <c:pt idx="30675">
                  <c:v>43718.031244386577</c:v>
                </c:pt>
                <c:pt idx="30676">
                  <c:v>43718.041661053241</c:v>
                </c:pt>
                <c:pt idx="30677">
                  <c:v>43718.052077719905</c:v>
                </c:pt>
                <c:pt idx="30678">
                  <c:v>43718.062494386577</c:v>
                </c:pt>
                <c:pt idx="30679">
                  <c:v>43718.072911053241</c:v>
                </c:pt>
                <c:pt idx="30680">
                  <c:v>43718.083327719905</c:v>
                </c:pt>
                <c:pt idx="30681">
                  <c:v>43718.093744386577</c:v>
                </c:pt>
                <c:pt idx="30682">
                  <c:v>43718.104161053241</c:v>
                </c:pt>
                <c:pt idx="30683">
                  <c:v>43718.114577719905</c:v>
                </c:pt>
                <c:pt idx="30684">
                  <c:v>43718.124994386577</c:v>
                </c:pt>
                <c:pt idx="30685">
                  <c:v>43718.135411053241</c:v>
                </c:pt>
                <c:pt idx="30686">
                  <c:v>43718.145827719905</c:v>
                </c:pt>
                <c:pt idx="30687">
                  <c:v>43718.156244386577</c:v>
                </c:pt>
                <c:pt idx="30688">
                  <c:v>43718.166661053241</c:v>
                </c:pt>
                <c:pt idx="30689">
                  <c:v>43718.177077719905</c:v>
                </c:pt>
                <c:pt idx="30690">
                  <c:v>43718.187494386577</c:v>
                </c:pt>
                <c:pt idx="30691">
                  <c:v>43718.197911053241</c:v>
                </c:pt>
                <c:pt idx="30692">
                  <c:v>43718.208327719905</c:v>
                </c:pt>
                <c:pt idx="30693">
                  <c:v>43718.218744386577</c:v>
                </c:pt>
                <c:pt idx="30694">
                  <c:v>43718.229161053241</c:v>
                </c:pt>
                <c:pt idx="30695">
                  <c:v>43718.239577719905</c:v>
                </c:pt>
                <c:pt idx="30696">
                  <c:v>43718.249994386577</c:v>
                </c:pt>
                <c:pt idx="30697">
                  <c:v>43718.260411053241</c:v>
                </c:pt>
                <c:pt idx="30698">
                  <c:v>43718.270827719905</c:v>
                </c:pt>
                <c:pt idx="30699">
                  <c:v>43718.281244386577</c:v>
                </c:pt>
                <c:pt idx="30700">
                  <c:v>43718.291661053241</c:v>
                </c:pt>
                <c:pt idx="30701">
                  <c:v>43718.302077719905</c:v>
                </c:pt>
                <c:pt idx="30702">
                  <c:v>43718.312494386577</c:v>
                </c:pt>
                <c:pt idx="30703">
                  <c:v>43718.322911053241</c:v>
                </c:pt>
                <c:pt idx="30704">
                  <c:v>43718.333327719905</c:v>
                </c:pt>
                <c:pt idx="30705">
                  <c:v>43718.343744386577</c:v>
                </c:pt>
                <c:pt idx="30706">
                  <c:v>43718.354161053241</c:v>
                </c:pt>
                <c:pt idx="30707">
                  <c:v>43718.364577719905</c:v>
                </c:pt>
                <c:pt idx="30708">
                  <c:v>43718.374994386577</c:v>
                </c:pt>
                <c:pt idx="30709">
                  <c:v>43718.385411053241</c:v>
                </c:pt>
                <c:pt idx="30710">
                  <c:v>43718.395827719905</c:v>
                </c:pt>
                <c:pt idx="30711">
                  <c:v>43718.406244386577</c:v>
                </c:pt>
                <c:pt idx="30712">
                  <c:v>43718.416661053241</c:v>
                </c:pt>
                <c:pt idx="30713">
                  <c:v>43718.427077719905</c:v>
                </c:pt>
                <c:pt idx="30714">
                  <c:v>43718.437494386577</c:v>
                </c:pt>
                <c:pt idx="30715">
                  <c:v>43718.447911053241</c:v>
                </c:pt>
                <c:pt idx="30716">
                  <c:v>43718.458327719905</c:v>
                </c:pt>
                <c:pt idx="30717">
                  <c:v>43718.468744386577</c:v>
                </c:pt>
                <c:pt idx="30718">
                  <c:v>43718.479161053241</c:v>
                </c:pt>
                <c:pt idx="30719">
                  <c:v>43718.489577719905</c:v>
                </c:pt>
                <c:pt idx="30720">
                  <c:v>43718.499994386577</c:v>
                </c:pt>
                <c:pt idx="30721">
                  <c:v>43718.510411053241</c:v>
                </c:pt>
                <c:pt idx="30722">
                  <c:v>43718.520827719905</c:v>
                </c:pt>
                <c:pt idx="30723">
                  <c:v>43718.531244386577</c:v>
                </c:pt>
                <c:pt idx="30724">
                  <c:v>43718.541661053241</c:v>
                </c:pt>
                <c:pt idx="30725">
                  <c:v>43718.552077719905</c:v>
                </c:pt>
                <c:pt idx="30726">
                  <c:v>43718.562494386577</c:v>
                </c:pt>
                <c:pt idx="30727">
                  <c:v>43718.572911053241</c:v>
                </c:pt>
                <c:pt idx="30728">
                  <c:v>43718.583327719905</c:v>
                </c:pt>
                <c:pt idx="30729">
                  <c:v>43718.593744386577</c:v>
                </c:pt>
                <c:pt idx="30730">
                  <c:v>43718.604161053241</c:v>
                </c:pt>
                <c:pt idx="30731">
                  <c:v>43718.614577719905</c:v>
                </c:pt>
                <c:pt idx="30732">
                  <c:v>43718.624994386577</c:v>
                </c:pt>
                <c:pt idx="30733">
                  <c:v>43718.635411053241</c:v>
                </c:pt>
                <c:pt idx="30734">
                  <c:v>43718.645827719905</c:v>
                </c:pt>
                <c:pt idx="30735">
                  <c:v>43718.656244386577</c:v>
                </c:pt>
                <c:pt idx="30736">
                  <c:v>43718.666661053241</c:v>
                </c:pt>
                <c:pt idx="30737">
                  <c:v>43718.677077719905</c:v>
                </c:pt>
                <c:pt idx="30738">
                  <c:v>43718.687494386577</c:v>
                </c:pt>
                <c:pt idx="30739">
                  <c:v>43718.697911053241</c:v>
                </c:pt>
                <c:pt idx="30740">
                  <c:v>43718.708327719905</c:v>
                </c:pt>
                <c:pt idx="30741">
                  <c:v>43718.718744386577</c:v>
                </c:pt>
                <c:pt idx="30742">
                  <c:v>43718.729161053241</c:v>
                </c:pt>
                <c:pt idx="30743">
                  <c:v>43718.739577719905</c:v>
                </c:pt>
                <c:pt idx="30744">
                  <c:v>43718.749994386577</c:v>
                </c:pt>
                <c:pt idx="30745">
                  <c:v>43718.760411053241</c:v>
                </c:pt>
                <c:pt idx="30746">
                  <c:v>43718.770827719905</c:v>
                </c:pt>
                <c:pt idx="30747">
                  <c:v>43718.781244386577</c:v>
                </c:pt>
                <c:pt idx="30748">
                  <c:v>43718.791661053241</c:v>
                </c:pt>
                <c:pt idx="30749">
                  <c:v>43718.802077719905</c:v>
                </c:pt>
                <c:pt idx="30750">
                  <c:v>43718.812494386577</c:v>
                </c:pt>
                <c:pt idx="30751">
                  <c:v>43718.822911053241</c:v>
                </c:pt>
                <c:pt idx="30752">
                  <c:v>43718.833327719905</c:v>
                </c:pt>
                <c:pt idx="30753">
                  <c:v>43718.843744386577</c:v>
                </c:pt>
                <c:pt idx="30754">
                  <c:v>43718.854161053241</c:v>
                </c:pt>
                <c:pt idx="30755">
                  <c:v>43718.864577719905</c:v>
                </c:pt>
                <c:pt idx="30756">
                  <c:v>43718.874994386577</c:v>
                </c:pt>
                <c:pt idx="30757">
                  <c:v>43718.885411053241</c:v>
                </c:pt>
                <c:pt idx="30758">
                  <c:v>43718.895827719905</c:v>
                </c:pt>
                <c:pt idx="30759">
                  <c:v>43718.906244386577</c:v>
                </c:pt>
                <c:pt idx="30760">
                  <c:v>43718.916661053241</c:v>
                </c:pt>
                <c:pt idx="30761">
                  <c:v>43718.927077719905</c:v>
                </c:pt>
                <c:pt idx="30762">
                  <c:v>43718.937494386577</c:v>
                </c:pt>
                <c:pt idx="30763">
                  <c:v>43718.947911053241</c:v>
                </c:pt>
                <c:pt idx="30764">
                  <c:v>43718.958327719905</c:v>
                </c:pt>
                <c:pt idx="30765">
                  <c:v>43718.968744386577</c:v>
                </c:pt>
                <c:pt idx="30766">
                  <c:v>43718.979161053241</c:v>
                </c:pt>
                <c:pt idx="30767">
                  <c:v>43718.989577719905</c:v>
                </c:pt>
                <c:pt idx="30768">
                  <c:v>43718.999994386577</c:v>
                </c:pt>
                <c:pt idx="30769">
                  <c:v>43719.010411053241</c:v>
                </c:pt>
                <c:pt idx="30770">
                  <c:v>43719.020827719905</c:v>
                </c:pt>
                <c:pt idx="30771">
                  <c:v>43719.031244386577</c:v>
                </c:pt>
                <c:pt idx="30772">
                  <c:v>43719.041661053241</c:v>
                </c:pt>
                <c:pt idx="30773">
                  <c:v>43719.052077719905</c:v>
                </c:pt>
                <c:pt idx="30774">
                  <c:v>43719.062494386577</c:v>
                </c:pt>
                <c:pt idx="30775">
                  <c:v>43719.072911053241</c:v>
                </c:pt>
                <c:pt idx="30776">
                  <c:v>43719.083327719905</c:v>
                </c:pt>
                <c:pt idx="30777">
                  <c:v>43719.093744386577</c:v>
                </c:pt>
                <c:pt idx="30778">
                  <c:v>43719.104161053241</c:v>
                </c:pt>
                <c:pt idx="30779">
                  <c:v>43719.114577719905</c:v>
                </c:pt>
                <c:pt idx="30780">
                  <c:v>43719.124994386577</c:v>
                </c:pt>
                <c:pt idx="30781">
                  <c:v>43719.135411053241</c:v>
                </c:pt>
                <c:pt idx="30782">
                  <c:v>43719.145827719905</c:v>
                </c:pt>
                <c:pt idx="30783">
                  <c:v>43719.156244386577</c:v>
                </c:pt>
                <c:pt idx="30784">
                  <c:v>43719.166661053241</c:v>
                </c:pt>
                <c:pt idx="30785">
                  <c:v>43719.177077719905</c:v>
                </c:pt>
                <c:pt idx="30786">
                  <c:v>43719.187494386577</c:v>
                </c:pt>
                <c:pt idx="30787">
                  <c:v>43719.197911053241</c:v>
                </c:pt>
                <c:pt idx="30788">
                  <c:v>43719.208327719905</c:v>
                </c:pt>
                <c:pt idx="30789">
                  <c:v>43719.218744386577</c:v>
                </c:pt>
                <c:pt idx="30790">
                  <c:v>43719.229161053241</c:v>
                </c:pt>
                <c:pt idx="30791">
                  <c:v>43719.239577719905</c:v>
                </c:pt>
                <c:pt idx="30792">
                  <c:v>43719.249994386577</c:v>
                </c:pt>
                <c:pt idx="30793">
                  <c:v>43719.260411053241</c:v>
                </c:pt>
                <c:pt idx="30794">
                  <c:v>43719.270827719905</c:v>
                </c:pt>
                <c:pt idx="30795">
                  <c:v>43719.281244386577</c:v>
                </c:pt>
                <c:pt idx="30796">
                  <c:v>43719.291661053241</c:v>
                </c:pt>
                <c:pt idx="30797">
                  <c:v>43719.302077719905</c:v>
                </c:pt>
                <c:pt idx="30798">
                  <c:v>43719.312494386577</c:v>
                </c:pt>
                <c:pt idx="30799">
                  <c:v>43719.322911053241</c:v>
                </c:pt>
                <c:pt idx="30800">
                  <c:v>43719.333327719905</c:v>
                </c:pt>
                <c:pt idx="30801">
                  <c:v>43719.343744386577</c:v>
                </c:pt>
                <c:pt idx="30802">
                  <c:v>43719.354161053241</c:v>
                </c:pt>
                <c:pt idx="30803">
                  <c:v>43719.364577719905</c:v>
                </c:pt>
                <c:pt idx="30804">
                  <c:v>43719.374994386577</c:v>
                </c:pt>
                <c:pt idx="30805">
                  <c:v>43719.385411053241</c:v>
                </c:pt>
                <c:pt idx="30806">
                  <c:v>43719.395827719905</c:v>
                </c:pt>
                <c:pt idx="30807">
                  <c:v>43719.406244386577</c:v>
                </c:pt>
                <c:pt idx="30808">
                  <c:v>43719.416661053241</c:v>
                </c:pt>
                <c:pt idx="30809">
                  <c:v>43719.427077719905</c:v>
                </c:pt>
                <c:pt idx="30810">
                  <c:v>43719.437494386577</c:v>
                </c:pt>
                <c:pt idx="30811">
                  <c:v>43719.447911053241</c:v>
                </c:pt>
                <c:pt idx="30812">
                  <c:v>43719.458327719905</c:v>
                </c:pt>
                <c:pt idx="30813">
                  <c:v>43719.468744386577</c:v>
                </c:pt>
                <c:pt idx="30814">
                  <c:v>43719.479161053241</c:v>
                </c:pt>
                <c:pt idx="30815">
                  <c:v>43719.489577719905</c:v>
                </c:pt>
                <c:pt idx="30816">
                  <c:v>43719.499994386577</c:v>
                </c:pt>
                <c:pt idx="30817">
                  <c:v>43719.510411053241</c:v>
                </c:pt>
                <c:pt idx="30818">
                  <c:v>43719.520827719905</c:v>
                </c:pt>
                <c:pt idx="30819">
                  <c:v>43719.531244386577</c:v>
                </c:pt>
                <c:pt idx="30820">
                  <c:v>43719.541661053241</c:v>
                </c:pt>
                <c:pt idx="30821">
                  <c:v>43719.552077719905</c:v>
                </c:pt>
                <c:pt idx="30822">
                  <c:v>43719.562494386577</c:v>
                </c:pt>
                <c:pt idx="30823">
                  <c:v>43719.572911053241</c:v>
                </c:pt>
                <c:pt idx="30824">
                  <c:v>43719.583327719905</c:v>
                </c:pt>
                <c:pt idx="30825">
                  <c:v>43719.593744386577</c:v>
                </c:pt>
                <c:pt idx="30826">
                  <c:v>43719.604161053241</c:v>
                </c:pt>
                <c:pt idx="30827">
                  <c:v>43719.614577719905</c:v>
                </c:pt>
                <c:pt idx="30828">
                  <c:v>43719.624994386577</c:v>
                </c:pt>
                <c:pt idx="30829">
                  <c:v>43719.635411053241</c:v>
                </c:pt>
                <c:pt idx="30830">
                  <c:v>43719.645827719905</c:v>
                </c:pt>
                <c:pt idx="30831">
                  <c:v>43719.656244386577</c:v>
                </c:pt>
                <c:pt idx="30832">
                  <c:v>43719.666661053241</c:v>
                </c:pt>
                <c:pt idx="30833">
                  <c:v>43719.677077719905</c:v>
                </c:pt>
                <c:pt idx="30834">
                  <c:v>43719.687494386577</c:v>
                </c:pt>
                <c:pt idx="30835">
                  <c:v>43719.697911053241</c:v>
                </c:pt>
                <c:pt idx="30836">
                  <c:v>43719.708327719905</c:v>
                </c:pt>
                <c:pt idx="30837">
                  <c:v>43719.718744386577</c:v>
                </c:pt>
                <c:pt idx="30838">
                  <c:v>43719.729161053241</c:v>
                </c:pt>
                <c:pt idx="30839">
                  <c:v>43719.739577719905</c:v>
                </c:pt>
                <c:pt idx="30840">
                  <c:v>43719.749994386577</c:v>
                </c:pt>
                <c:pt idx="30841">
                  <c:v>43719.760411053241</c:v>
                </c:pt>
                <c:pt idx="30842">
                  <c:v>43719.770827719905</c:v>
                </c:pt>
                <c:pt idx="30843">
                  <c:v>43719.781244386577</c:v>
                </c:pt>
                <c:pt idx="30844">
                  <c:v>43719.791661053241</c:v>
                </c:pt>
                <c:pt idx="30845">
                  <c:v>43719.802077719905</c:v>
                </c:pt>
                <c:pt idx="30846">
                  <c:v>43719.812494386577</c:v>
                </c:pt>
                <c:pt idx="30847">
                  <c:v>43719.822911053241</c:v>
                </c:pt>
                <c:pt idx="30848">
                  <c:v>43719.833327719905</c:v>
                </c:pt>
                <c:pt idx="30849">
                  <c:v>43719.843744386577</c:v>
                </c:pt>
                <c:pt idx="30850">
                  <c:v>43719.854161053241</c:v>
                </c:pt>
                <c:pt idx="30851">
                  <c:v>43719.864577719905</c:v>
                </c:pt>
                <c:pt idx="30852">
                  <c:v>43719.874994386577</c:v>
                </c:pt>
                <c:pt idx="30853">
                  <c:v>43719.885411053241</c:v>
                </c:pt>
                <c:pt idx="30854">
                  <c:v>43719.895827719905</c:v>
                </c:pt>
                <c:pt idx="30855">
                  <c:v>43719.906244386577</c:v>
                </c:pt>
                <c:pt idx="30856">
                  <c:v>43719.916661053241</c:v>
                </c:pt>
                <c:pt idx="30857">
                  <c:v>43719.927077719905</c:v>
                </c:pt>
                <c:pt idx="30858">
                  <c:v>43719.937494386577</c:v>
                </c:pt>
                <c:pt idx="30859">
                  <c:v>43719.947911053241</c:v>
                </c:pt>
                <c:pt idx="30860">
                  <c:v>43719.958327719905</c:v>
                </c:pt>
                <c:pt idx="30861">
                  <c:v>43719.968744386577</c:v>
                </c:pt>
                <c:pt idx="30862">
                  <c:v>43719.979161053241</c:v>
                </c:pt>
                <c:pt idx="30863">
                  <c:v>43719.989577719905</c:v>
                </c:pt>
                <c:pt idx="30864">
                  <c:v>43719.999994386577</c:v>
                </c:pt>
                <c:pt idx="30865">
                  <c:v>43720.010411053241</c:v>
                </c:pt>
                <c:pt idx="30866">
                  <c:v>43720.020827719905</c:v>
                </c:pt>
                <c:pt idx="30867">
                  <c:v>43720.031244386577</c:v>
                </c:pt>
                <c:pt idx="30868">
                  <c:v>43720.041661053241</c:v>
                </c:pt>
                <c:pt idx="30869">
                  <c:v>43720.052077719905</c:v>
                </c:pt>
                <c:pt idx="30870">
                  <c:v>43720.062494386577</c:v>
                </c:pt>
                <c:pt idx="30871">
                  <c:v>43720.072911053241</c:v>
                </c:pt>
                <c:pt idx="30872">
                  <c:v>43720.083327719905</c:v>
                </c:pt>
                <c:pt idx="30873">
                  <c:v>43720.093744386577</c:v>
                </c:pt>
                <c:pt idx="30874">
                  <c:v>43720.104161053241</c:v>
                </c:pt>
                <c:pt idx="30875">
                  <c:v>43720.114577719905</c:v>
                </c:pt>
                <c:pt idx="30876">
                  <c:v>43720.124994386577</c:v>
                </c:pt>
                <c:pt idx="30877">
                  <c:v>43720.135411053241</c:v>
                </c:pt>
                <c:pt idx="30878">
                  <c:v>43720.145827719905</c:v>
                </c:pt>
                <c:pt idx="30879">
                  <c:v>43720.156244386577</c:v>
                </c:pt>
                <c:pt idx="30880">
                  <c:v>43720.166661053241</c:v>
                </c:pt>
                <c:pt idx="30881">
                  <c:v>43720.177077719905</c:v>
                </c:pt>
                <c:pt idx="30882">
                  <c:v>43720.187494386577</c:v>
                </c:pt>
                <c:pt idx="30883">
                  <c:v>43720.197911053241</c:v>
                </c:pt>
                <c:pt idx="30884">
                  <c:v>43720.208327719905</c:v>
                </c:pt>
                <c:pt idx="30885">
                  <c:v>43720.218744386577</c:v>
                </c:pt>
                <c:pt idx="30886">
                  <c:v>43720.229161053241</c:v>
                </c:pt>
                <c:pt idx="30887">
                  <c:v>43720.239577719905</c:v>
                </c:pt>
                <c:pt idx="30888">
                  <c:v>43720.249994386577</c:v>
                </c:pt>
                <c:pt idx="30889">
                  <c:v>43720.260411053241</c:v>
                </c:pt>
                <c:pt idx="30890">
                  <c:v>43720.270827719905</c:v>
                </c:pt>
                <c:pt idx="30891">
                  <c:v>43720.281244386577</c:v>
                </c:pt>
                <c:pt idx="30892">
                  <c:v>43720.291661053241</c:v>
                </c:pt>
                <c:pt idx="30893">
                  <c:v>43720.302077719905</c:v>
                </c:pt>
                <c:pt idx="30894">
                  <c:v>43720.312494386577</c:v>
                </c:pt>
                <c:pt idx="30895">
                  <c:v>43720.322911053241</c:v>
                </c:pt>
                <c:pt idx="30896">
                  <c:v>43720.333327719905</c:v>
                </c:pt>
                <c:pt idx="30897">
                  <c:v>43720.343744386577</c:v>
                </c:pt>
                <c:pt idx="30898">
                  <c:v>43720.354161053241</c:v>
                </c:pt>
                <c:pt idx="30899">
                  <c:v>43720.364577719905</c:v>
                </c:pt>
                <c:pt idx="30900">
                  <c:v>43720.374994386577</c:v>
                </c:pt>
                <c:pt idx="30901">
                  <c:v>43720.385411053241</c:v>
                </c:pt>
                <c:pt idx="30902">
                  <c:v>43720.395827719905</c:v>
                </c:pt>
                <c:pt idx="30903">
                  <c:v>43720.406244386577</c:v>
                </c:pt>
                <c:pt idx="30904">
                  <c:v>43720.416661053241</c:v>
                </c:pt>
                <c:pt idx="30905">
                  <c:v>43720.427077719905</c:v>
                </c:pt>
                <c:pt idx="30906">
                  <c:v>43720.437494386577</c:v>
                </c:pt>
                <c:pt idx="30907">
                  <c:v>43720.447911053241</c:v>
                </c:pt>
                <c:pt idx="30908">
                  <c:v>43720.458327719905</c:v>
                </c:pt>
                <c:pt idx="30909">
                  <c:v>43720.468744386577</c:v>
                </c:pt>
                <c:pt idx="30910">
                  <c:v>43720.479161053241</c:v>
                </c:pt>
                <c:pt idx="30911">
                  <c:v>43720.489577719905</c:v>
                </c:pt>
                <c:pt idx="30912">
                  <c:v>43720.499994386577</c:v>
                </c:pt>
                <c:pt idx="30913">
                  <c:v>43720.510411053241</c:v>
                </c:pt>
                <c:pt idx="30914">
                  <c:v>43720.520827719905</c:v>
                </c:pt>
                <c:pt idx="30915">
                  <c:v>43720.531244386577</c:v>
                </c:pt>
                <c:pt idx="30916">
                  <c:v>43720.541661053241</c:v>
                </c:pt>
                <c:pt idx="30917">
                  <c:v>43720.552077719905</c:v>
                </c:pt>
                <c:pt idx="30918">
                  <c:v>43720.562494386577</c:v>
                </c:pt>
                <c:pt idx="30919">
                  <c:v>43720.572911053241</c:v>
                </c:pt>
                <c:pt idx="30920">
                  <c:v>43720.583327719905</c:v>
                </c:pt>
                <c:pt idx="30921">
                  <c:v>43720.593744386577</c:v>
                </c:pt>
                <c:pt idx="30922">
                  <c:v>43720.604161053241</c:v>
                </c:pt>
                <c:pt idx="30923">
                  <c:v>43720.614577719905</c:v>
                </c:pt>
                <c:pt idx="30924">
                  <c:v>43720.624994386577</c:v>
                </c:pt>
                <c:pt idx="30925">
                  <c:v>43720.635411053241</c:v>
                </c:pt>
                <c:pt idx="30926">
                  <c:v>43720.645827719905</c:v>
                </c:pt>
                <c:pt idx="30927">
                  <c:v>43720.656244386577</c:v>
                </c:pt>
                <c:pt idx="30928">
                  <c:v>43720.666661053241</c:v>
                </c:pt>
                <c:pt idx="30929">
                  <c:v>43720.677077719905</c:v>
                </c:pt>
                <c:pt idx="30930">
                  <c:v>43720.687494386577</c:v>
                </c:pt>
                <c:pt idx="30931">
                  <c:v>43720.697911053241</c:v>
                </c:pt>
                <c:pt idx="30932">
                  <c:v>43720.708327719905</c:v>
                </c:pt>
                <c:pt idx="30933">
                  <c:v>43720.718744386577</c:v>
                </c:pt>
                <c:pt idx="30934">
                  <c:v>43720.729161053241</c:v>
                </c:pt>
                <c:pt idx="30935">
                  <c:v>43720.739577719905</c:v>
                </c:pt>
                <c:pt idx="30936">
                  <c:v>43720.749994386577</c:v>
                </c:pt>
                <c:pt idx="30937">
                  <c:v>43720.760411053241</c:v>
                </c:pt>
                <c:pt idx="30938">
                  <c:v>43720.770827719905</c:v>
                </c:pt>
                <c:pt idx="30939">
                  <c:v>43720.781244386577</c:v>
                </c:pt>
                <c:pt idx="30940">
                  <c:v>43720.791661053241</c:v>
                </c:pt>
                <c:pt idx="30941">
                  <c:v>43720.802077719905</c:v>
                </c:pt>
                <c:pt idx="30942">
                  <c:v>43720.812494386577</c:v>
                </c:pt>
                <c:pt idx="30943">
                  <c:v>43720.822911053241</c:v>
                </c:pt>
                <c:pt idx="30944">
                  <c:v>43720.833327719905</c:v>
                </c:pt>
                <c:pt idx="30945">
                  <c:v>43720.843744386577</c:v>
                </c:pt>
                <c:pt idx="30946">
                  <c:v>43720.854161053241</c:v>
                </c:pt>
                <c:pt idx="30947">
                  <c:v>43720.864577719905</c:v>
                </c:pt>
                <c:pt idx="30948">
                  <c:v>43720.874994386577</c:v>
                </c:pt>
                <c:pt idx="30949">
                  <c:v>43720.885411053241</c:v>
                </c:pt>
                <c:pt idx="30950">
                  <c:v>43720.895827719905</c:v>
                </c:pt>
                <c:pt idx="30951">
                  <c:v>43720.906244386577</c:v>
                </c:pt>
                <c:pt idx="30952">
                  <c:v>43720.916661053241</c:v>
                </c:pt>
                <c:pt idx="30953">
                  <c:v>43720.927077719905</c:v>
                </c:pt>
                <c:pt idx="30954">
                  <c:v>43720.937494386577</c:v>
                </c:pt>
                <c:pt idx="30955">
                  <c:v>43720.947911053241</c:v>
                </c:pt>
                <c:pt idx="30956">
                  <c:v>43720.958327719905</c:v>
                </c:pt>
                <c:pt idx="30957">
                  <c:v>43720.968744386577</c:v>
                </c:pt>
                <c:pt idx="30958">
                  <c:v>43720.979161053241</c:v>
                </c:pt>
                <c:pt idx="30959">
                  <c:v>43720.989577719905</c:v>
                </c:pt>
                <c:pt idx="30960">
                  <c:v>43720.999994386577</c:v>
                </c:pt>
                <c:pt idx="30961">
                  <c:v>43721.010411053241</c:v>
                </c:pt>
                <c:pt idx="30962">
                  <c:v>43721.020827719905</c:v>
                </c:pt>
                <c:pt idx="30963">
                  <c:v>43721.031244386577</c:v>
                </c:pt>
                <c:pt idx="30964">
                  <c:v>43721.041661053241</c:v>
                </c:pt>
                <c:pt idx="30965">
                  <c:v>43721.052077719905</c:v>
                </c:pt>
                <c:pt idx="30966">
                  <c:v>43721.062494386577</c:v>
                </c:pt>
                <c:pt idx="30967">
                  <c:v>43721.072911053241</c:v>
                </c:pt>
                <c:pt idx="30968">
                  <c:v>43721.083327719905</c:v>
                </c:pt>
                <c:pt idx="30969">
                  <c:v>43721.093744386577</c:v>
                </c:pt>
                <c:pt idx="30970">
                  <c:v>43721.104161053241</c:v>
                </c:pt>
                <c:pt idx="30971">
                  <c:v>43721.114577719905</c:v>
                </c:pt>
                <c:pt idx="30972">
                  <c:v>43721.124994386577</c:v>
                </c:pt>
                <c:pt idx="30973">
                  <c:v>43721.135411053241</c:v>
                </c:pt>
                <c:pt idx="30974">
                  <c:v>43721.145827719905</c:v>
                </c:pt>
                <c:pt idx="30975">
                  <c:v>43721.156244386577</c:v>
                </c:pt>
                <c:pt idx="30976">
                  <c:v>43721.166661053241</c:v>
                </c:pt>
                <c:pt idx="30977">
                  <c:v>43721.177077719905</c:v>
                </c:pt>
                <c:pt idx="30978">
                  <c:v>43721.187494386577</c:v>
                </c:pt>
                <c:pt idx="30979">
                  <c:v>43721.197911053241</c:v>
                </c:pt>
                <c:pt idx="30980">
                  <c:v>43721.208327719905</c:v>
                </c:pt>
                <c:pt idx="30981">
                  <c:v>43721.218744386577</c:v>
                </c:pt>
                <c:pt idx="30982">
                  <c:v>43721.229161053241</c:v>
                </c:pt>
                <c:pt idx="30983">
                  <c:v>43721.239577719905</c:v>
                </c:pt>
                <c:pt idx="30984">
                  <c:v>43721.249994386577</c:v>
                </c:pt>
                <c:pt idx="30985">
                  <c:v>43721.260411053241</c:v>
                </c:pt>
                <c:pt idx="30986">
                  <c:v>43721.270827719905</c:v>
                </c:pt>
                <c:pt idx="30987">
                  <c:v>43721.281244386577</c:v>
                </c:pt>
                <c:pt idx="30988">
                  <c:v>43721.291661053241</c:v>
                </c:pt>
                <c:pt idx="30989">
                  <c:v>43721.302077719905</c:v>
                </c:pt>
                <c:pt idx="30990">
                  <c:v>43721.312494386577</c:v>
                </c:pt>
                <c:pt idx="30991">
                  <c:v>43721.322911053241</c:v>
                </c:pt>
                <c:pt idx="30992">
                  <c:v>43721.333327719905</c:v>
                </c:pt>
                <c:pt idx="30993">
                  <c:v>43721.343744386577</c:v>
                </c:pt>
                <c:pt idx="30994">
                  <c:v>43721.354161053241</c:v>
                </c:pt>
                <c:pt idx="30995">
                  <c:v>43721.364577719905</c:v>
                </c:pt>
                <c:pt idx="30996">
                  <c:v>43721.374994386577</c:v>
                </c:pt>
                <c:pt idx="30997">
                  <c:v>43721.385411053241</c:v>
                </c:pt>
                <c:pt idx="30998">
                  <c:v>43721.395827719905</c:v>
                </c:pt>
                <c:pt idx="30999">
                  <c:v>43721.406244386577</c:v>
                </c:pt>
                <c:pt idx="31000">
                  <c:v>43721.416661053241</c:v>
                </c:pt>
                <c:pt idx="31001">
                  <c:v>43721.427077719905</c:v>
                </c:pt>
                <c:pt idx="31002">
                  <c:v>43721.437494386577</c:v>
                </c:pt>
                <c:pt idx="31003">
                  <c:v>43721.447911053241</c:v>
                </c:pt>
                <c:pt idx="31004">
                  <c:v>43721.458327719905</c:v>
                </c:pt>
                <c:pt idx="31005">
                  <c:v>43721.468744386577</c:v>
                </c:pt>
                <c:pt idx="31006">
                  <c:v>43721.479161053241</c:v>
                </c:pt>
                <c:pt idx="31007">
                  <c:v>43721.489577719905</c:v>
                </c:pt>
                <c:pt idx="31008">
                  <c:v>43721.499994386577</c:v>
                </c:pt>
                <c:pt idx="31009">
                  <c:v>43721.510411053241</c:v>
                </c:pt>
                <c:pt idx="31010">
                  <c:v>43721.520827719905</c:v>
                </c:pt>
                <c:pt idx="31011">
                  <c:v>43721.531244386577</c:v>
                </c:pt>
                <c:pt idx="31012">
                  <c:v>43721.541661053241</c:v>
                </c:pt>
                <c:pt idx="31013">
                  <c:v>43721.552077719905</c:v>
                </c:pt>
                <c:pt idx="31014">
                  <c:v>43721.562494386577</c:v>
                </c:pt>
                <c:pt idx="31015">
                  <c:v>43721.572911053241</c:v>
                </c:pt>
                <c:pt idx="31016">
                  <c:v>43721.583327719905</c:v>
                </c:pt>
                <c:pt idx="31017">
                  <c:v>43721.593744386577</c:v>
                </c:pt>
                <c:pt idx="31018">
                  <c:v>43721.604161053241</c:v>
                </c:pt>
                <c:pt idx="31019">
                  <c:v>43721.614577719905</c:v>
                </c:pt>
                <c:pt idx="31020">
                  <c:v>43721.624994386577</c:v>
                </c:pt>
                <c:pt idx="31021">
                  <c:v>43721.635411053241</c:v>
                </c:pt>
                <c:pt idx="31022">
                  <c:v>43721.645827719905</c:v>
                </c:pt>
                <c:pt idx="31023">
                  <c:v>43721.656244386577</c:v>
                </c:pt>
                <c:pt idx="31024">
                  <c:v>43721.666661053241</c:v>
                </c:pt>
                <c:pt idx="31025">
                  <c:v>43721.677077719905</c:v>
                </c:pt>
                <c:pt idx="31026">
                  <c:v>43721.687494386577</c:v>
                </c:pt>
                <c:pt idx="31027">
                  <c:v>43721.697911053241</c:v>
                </c:pt>
                <c:pt idx="31028">
                  <c:v>43721.708327719905</c:v>
                </c:pt>
                <c:pt idx="31029">
                  <c:v>43721.718744386577</c:v>
                </c:pt>
                <c:pt idx="31030">
                  <c:v>43721.729161053241</c:v>
                </c:pt>
                <c:pt idx="31031">
                  <c:v>43721.739577719905</c:v>
                </c:pt>
                <c:pt idx="31032">
                  <c:v>43721.749994386577</c:v>
                </c:pt>
                <c:pt idx="31033">
                  <c:v>43721.760411053241</c:v>
                </c:pt>
                <c:pt idx="31034">
                  <c:v>43721.770827719905</c:v>
                </c:pt>
                <c:pt idx="31035">
                  <c:v>43721.781244386577</c:v>
                </c:pt>
                <c:pt idx="31036">
                  <c:v>43721.791661053241</c:v>
                </c:pt>
                <c:pt idx="31037">
                  <c:v>43721.802077719905</c:v>
                </c:pt>
                <c:pt idx="31038">
                  <c:v>43721.812494386577</c:v>
                </c:pt>
                <c:pt idx="31039">
                  <c:v>43721.822911053241</c:v>
                </c:pt>
                <c:pt idx="31040">
                  <c:v>43721.833327719905</c:v>
                </c:pt>
                <c:pt idx="31041">
                  <c:v>43721.843744386577</c:v>
                </c:pt>
                <c:pt idx="31042">
                  <c:v>43721.854161053241</c:v>
                </c:pt>
                <c:pt idx="31043">
                  <c:v>43721.864577719905</c:v>
                </c:pt>
                <c:pt idx="31044">
                  <c:v>43721.874994386577</c:v>
                </c:pt>
                <c:pt idx="31045">
                  <c:v>43721.885411053241</c:v>
                </c:pt>
                <c:pt idx="31046">
                  <c:v>43721.895827719905</c:v>
                </c:pt>
                <c:pt idx="31047">
                  <c:v>43721.906244386577</c:v>
                </c:pt>
                <c:pt idx="31048">
                  <c:v>43721.916661053241</c:v>
                </c:pt>
                <c:pt idx="31049">
                  <c:v>43721.927077719905</c:v>
                </c:pt>
                <c:pt idx="31050">
                  <c:v>43721.937494386577</c:v>
                </c:pt>
                <c:pt idx="31051">
                  <c:v>43721.947911053241</c:v>
                </c:pt>
                <c:pt idx="31052">
                  <c:v>43721.958327719905</c:v>
                </c:pt>
                <c:pt idx="31053">
                  <c:v>43721.968744386577</c:v>
                </c:pt>
                <c:pt idx="31054">
                  <c:v>43721.979161053241</c:v>
                </c:pt>
                <c:pt idx="31055">
                  <c:v>43721.989577719905</c:v>
                </c:pt>
                <c:pt idx="31056">
                  <c:v>43721.999994386577</c:v>
                </c:pt>
                <c:pt idx="31057">
                  <c:v>43722.010411053241</c:v>
                </c:pt>
                <c:pt idx="31058">
                  <c:v>43722.020827719905</c:v>
                </c:pt>
                <c:pt idx="31059">
                  <c:v>43722.031244386577</c:v>
                </c:pt>
                <c:pt idx="31060">
                  <c:v>43722.041661053241</c:v>
                </c:pt>
                <c:pt idx="31061">
                  <c:v>43722.052077719905</c:v>
                </c:pt>
                <c:pt idx="31062">
                  <c:v>43722.062494386577</c:v>
                </c:pt>
                <c:pt idx="31063">
                  <c:v>43722.072911053241</c:v>
                </c:pt>
                <c:pt idx="31064">
                  <c:v>43722.083327719905</c:v>
                </c:pt>
                <c:pt idx="31065">
                  <c:v>43722.093744386577</c:v>
                </c:pt>
                <c:pt idx="31066">
                  <c:v>43722.104161053241</c:v>
                </c:pt>
                <c:pt idx="31067">
                  <c:v>43722.114577719905</c:v>
                </c:pt>
                <c:pt idx="31068">
                  <c:v>43722.124994386577</c:v>
                </c:pt>
                <c:pt idx="31069">
                  <c:v>43722.135411053241</c:v>
                </c:pt>
                <c:pt idx="31070">
                  <c:v>43722.145827719905</c:v>
                </c:pt>
                <c:pt idx="31071">
                  <c:v>43722.156244386577</c:v>
                </c:pt>
                <c:pt idx="31072">
                  <c:v>43722.166661053241</c:v>
                </c:pt>
                <c:pt idx="31073">
                  <c:v>43722.177077719905</c:v>
                </c:pt>
                <c:pt idx="31074">
                  <c:v>43722.187494386577</c:v>
                </c:pt>
                <c:pt idx="31075">
                  <c:v>43722.197911053241</c:v>
                </c:pt>
                <c:pt idx="31076">
                  <c:v>43722.208327719905</c:v>
                </c:pt>
                <c:pt idx="31077">
                  <c:v>43722.218744386577</c:v>
                </c:pt>
                <c:pt idx="31078">
                  <c:v>43722.229161053241</c:v>
                </c:pt>
                <c:pt idx="31079">
                  <c:v>43722.239577719905</c:v>
                </c:pt>
                <c:pt idx="31080">
                  <c:v>43722.249994386577</c:v>
                </c:pt>
                <c:pt idx="31081">
                  <c:v>43722.260411053241</c:v>
                </c:pt>
                <c:pt idx="31082">
                  <c:v>43722.270827719905</c:v>
                </c:pt>
                <c:pt idx="31083">
                  <c:v>43722.281244386577</c:v>
                </c:pt>
                <c:pt idx="31084">
                  <c:v>43722.291661053241</c:v>
                </c:pt>
                <c:pt idx="31085">
                  <c:v>43722.302077719905</c:v>
                </c:pt>
                <c:pt idx="31086">
                  <c:v>43722.312494386577</c:v>
                </c:pt>
                <c:pt idx="31087">
                  <c:v>43722.322911053241</c:v>
                </c:pt>
                <c:pt idx="31088">
                  <c:v>43722.333327719905</c:v>
                </c:pt>
                <c:pt idx="31089">
                  <c:v>43722.343744386577</c:v>
                </c:pt>
                <c:pt idx="31090">
                  <c:v>43722.354161053241</c:v>
                </c:pt>
                <c:pt idx="31091">
                  <c:v>43722.364577719905</c:v>
                </c:pt>
                <c:pt idx="31092">
                  <c:v>43722.374994386577</c:v>
                </c:pt>
                <c:pt idx="31093">
                  <c:v>43722.385411053241</c:v>
                </c:pt>
                <c:pt idx="31094">
                  <c:v>43722.395827719905</c:v>
                </c:pt>
                <c:pt idx="31095">
                  <c:v>43722.406244386577</c:v>
                </c:pt>
                <c:pt idx="31096">
                  <c:v>43722.416661053241</c:v>
                </c:pt>
                <c:pt idx="31097">
                  <c:v>43722.427077719905</c:v>
                </c:pt>
                <c:pt idx="31098">
                  <c:v>43722.437494386577</c:v>
                </c:pt>
                <c:pt idx="31099">
                  <c:v>43722.447911053241</c:v>
                </c:pt>
                <c:pt idx="31100">
                  <c:v>43722.458327719905</c:v>
                </c:pt>
                <c:pt idx="31101">
                  <c:v>43722.468744386577</c:v>
                </c:pt>
                <c:pt idx="31102">
                  <c:v>43722.479161053241</c:v>
                </c:pt>
                <c:pt idx="31103">
                  <c:v>43722.489577719905</c:v>
                </c:pt>
                <c:pt idx="31104">
                  <c:v>43722.499994386577</c:v>
                </c:pt>
                <c:pt idx="31105">
                  <c:v>43722.510411053241</c:v>
                </c:pt>
                <c:pt idx="31106">
                  <c:v>43722.520827719905</c:v>
                </c:pt>
                <c:pt idx="31107">
                  <c:v>43722.531244386577</c:v>
                </c:pt>
                <c:pt idx="31108">
                  <c:v>43722.541661053241</c:v>
                </c:pt>
                <c:pt idx="31109">
                  <c:v>43722.552077719905</c:v>
                </c:pt>
                <c:pt idx="31110">
                  <c:v>43722.562494386577</c:v>
                </c:pt>
                <c:pt idx="31111">
                  <c:v>43722.572911053241</c:v>
                </c:pt>
                <c:pt idx="31112">
                  <c:v>43722.583327719905</c:v>
                </c:pt>
                <c:pt idx="31113">
                  <c:v>43722.593744386577</c:v>
                </c:pt>
                <c:pt idx="31114">
                  <c:v>43722.604161053241</c:v>
                </c:pt>
                <c:pt idx="31115">
                  <c:v>43722.614577719905</c:v>
                </c:pt>
                <c:pt idx="31116">
                  <c:v>43722.624994386577</c:v>
                </c:pt>
                <c:pt idx="31117">
                  <c:v>43722.635411053241</c:v>
                </c:pt>
                <c:pt idx="31118">
                  <c:v>43722.645827719905</c:v>
                </c:pt>
                <c:pt idx="31119">
                  <c:v>43722.656244386577</c:v>
                </c:pt>
                <c:pt idx="31120">
                  <c:v>43722.666661053241</c:v>
                </c:pt>
                <c:pt idx="31121">
                  <c:v>43722.677077719905</c:v>
                </c:pt>
                <c:pt idx="31122">
                  <c:v>43722.687494386577</c:v>
                </c:pt>
                <c:pt idx="31123">
                  <c:v>43722.697911053241</c:v>
                </c:pt>
                <c:pt idx="31124">
                  <c:v>43722.708327719905</c:v>
                </c:pt>
                <c:pt idx="31125">
                  <c:v>43722.718744386577</c:v>
                </c:pt>
                <c:pt idx="31126">
                  <c:v>43722.729161053241</c:v>
                </c:pt>
                <c:pt idx="31127">
                  <c:v>43722.739577719905</c:v>
                </c:pt>
                <c:pt idx="31128">
                  <c:v>43722.749994386577</c:v>
                </c:pt>
                <c:pt idx="31129">
                  <c:v>43722.760411053241</c:v>
                </c:pt>
                <c:pt idx="31130">
                  <c:v>43722.770827719905</c:v>
                </c:pt>
                <c:pt idx="31131">
                  <c:v>43722.781244386577</c:v>
                </c:pt>
                <c:pt idx="31132">
                  <c:v>43722.791661053241</c:v>
                </c:pt>
                <c:pt idx="31133">
                  <c:v>43722.802077719905</c:v>
                </c:pt>
                <c:pt idx="31134">
                  <c:v>43722.812494386577</c:v>
                </c:pt>
                <c:pt idx="31135">
                  <c:v>43722.822911053241</c:v>
                </c:pt>
                <c:pt idx="31136">
                  <c:v>43722.833327719905</c:v>
                </c:pt>
                <c:pt idx="31137">
                  <c:v>43722.843744386577</c:v>
                </c:pt>
                <c:pt idx="31138">
                  <c:v>43722.854161053241</c:v>
                </c:pt>
                <c:pt idx="31139">
                  <c:v>43722.864577719905</c:v>
                </c:pt>
                <c:pt idx="31140">
                  <c:v>43722.874994386577</c:v>
                </c:pt>
                <c:pt idx="31141">
                  <c:v>43722.885411053241</c:v>
                </c:pt>
                <c:pt idx="31142">
                  <c:v>43722.895827719905</c:v>
                </c:pt>
                <c:pt idx="31143">
                  <c:v>43722.906244386577</c:v>
                </c:pt>
                <c:pt idx="31144">
                  <c:v>43722.916661053241</c:v>
                </c:pt>
                <c:pt idx="31145">
                  <c:v>43722.927077719905</c:v>
                </c:pt>
                <c:pt idx="31146">
                  <c:v>43722.937494386577</c:v>
                </c:pt>
                <c:pt idx="31147">
                  <c:v>43722.947911053241</c:v>
                </c:pt>
                <c:pt idx="31148">
                  <c:v>43722.958327719905</c:v>
                </c:pt>
                <c:pt idx="31149">
                  <c:v>43722.968744386577</c:v>
                </c:pt>
                <c:pt idx="31150">
                  <c:v>43722.979161053241</c:v>
                </c:pt>
                <c:pt idx="31151">
                  <c:v>43722.989577719905</c:v>
                </c:pt>
                <c:pt idx="31152">
                  <c:v>43722.999994386577</c:v>
                </c:pt>
                <c:pt idx="31153">
                  <c:v>43723.010411053241</c:v>
                </c:pt>
                <c:pt idx="31154">
                  <c:v>43723.020827719905</c:v>
                </c:pt>
                <c:pt idx="31155">
                  <c:v>43723.031244386577</c:v>
                </c:pt>
                <c:pt idx="31156">
                  <c:v>43723.041661053241</c:v>
                </c:pt>
                <c:pt idx="31157">
                  <c:v>43723.052077719905</c:v>
                </c:pt>
                <c:pt idx="31158">
                  <c:v>43723.062494386577</c:v>
                </c:pt>
                <c:pt idx="31159">
                  <c:v>43723.072911053241</c:v>
                </c:pt>
                <c:pt idx="31160">
                  <c:v>43723.083327719905</c:v>
                </c:pt>
                <c:pt idx="31161">
                  <c:v>43723.093744386577</c:v>
                </c:pt>
                <c:pt idx="31162">
                  <c:v>43723.104161053241</c:v>
                </c:pt>
                <c:pt idx="31163">
                  <c:v>43723.114577719905</c:v>
                </c:pt>
                <c:pt idx="31164">
                  <c:v>43723.124994386577</c:v>
                </c:pt>
                <c:pt idx="31165">
                  <c:v>43723.135411053241</c:v>
                </c:pt>
                <c:pt idx="31166">
                  <c:v>43723.145827719905</c:v>
                </c:pt>
                <c:pt idx="31167">
                  <c:v>43723.156244386577</c:v>
                </c:pt>
                <c:pt idx="31168">
                  <c:v>43723.166661053241</c:v>
                </c:pt>
                <c:pt idx="31169">
                  <c:v>43723.177077719905</c:v>
                </c:pt>
                <c:pt idx="31170">
                  <c:v>43723.187494386577</c:v>
                </c:pt>
                <c:pt idx="31171">
                  <c:v>43723.197911053241</c:v>
                </c:pt>
                <c:pt idx="31172">
                  <c:v>43723.208327719905</c:v>
                </c:pt>
                <c:pt idx="31173">
                  <c:v>43723.218744386577</c:v>
                </c:pt>
                <c:pt idx="31174">
                  <c:v>43723.229161053241</c:v>
                </c:pt>
                <c:pt idx="31175">
                  <c:v>43723.239577719905</c:v>
                </c:pt>
                <c:pt idx="31176">
                  <c:v>43723.249994386577</c:v>
                </c:pt>
                <c:pt idx="31177">
                  <c:v>43723.260411053241</c:v>
                </c:pt>
                <c:pt idx="31178">
                  <c:v>43723.270827719905</c:v>
                </c:pt>
                <c:pt idx="31179">
                  <c:v>43723.281244386577</c:v>
                </c:pt>
                <c:pt idx="31180">
                  <c:v>43723.291661053241</c:v>
                </c:pt>
                <c:pt idx="31181">
                  <c:v>43723.302077719905</c:v>
                </c:pt>
                <c:pt idx="31182">
                  <c:v>43723.312494386577</c:v>
                </c:pt>
                <c:pt idx="31183">
                  <c:v>43723.322911053241</c:v>
                </c:pt>
                <c:pt idx="31184">
                  <c:v>43723.333327719905</c:v>
                </c:pt>
                <c:pt idx="31185">
                  <c:v>43723.343744386577</c:v>
                </c:pt>
                <c:pt idx="31186">
                  <c:v>43723.354161053241</c:v>
                </c:pt>
                <c:pt idx="31187">
                  <c:v>43723.364577719905</c:v>
                </c:pt>
                <c:pt idx="31188">
                  <c:v>43723.374994386577</c:v>
                </c:pt>
                <c:pt idx="31189">
                  <c:v>43723.385411053241</c:v>
                </c:pt>
                <c:pt idx="31190">
                  <c:v>43723.395827719905</c:v>
                </c:pt>
                <c:pt idx="31191">
                  <c:v>43723.406244386577</c:v>
                </c:pt>
                <c:pt idx="31192">
                  <c:v>43723.416661053241</c:v>
                </c:pt>
                <c:pt idx="31193">
                  <c:v>43723.427077719905</c:v>
                </c:pt>
                <c:pt idx="31194">
                  <c:v>43723.437494386577</c:v>
                </c:pt>
                <c:pt idx="31195">
                  <c:v>43723.447911053241</c:v>
                </c:pt>
                <c:pt idx="31196">
                  <c:v>43723.458327719905</c:v>
                </c:pt>
                <c:pt idx="31197">
                  <c:v>43723.468744386577</c:v>
                </c:pt>
                <c:pt idx="31198">
                  <c:v>43723.479161053241</c:v>
                </c:pt>
                <c:pt idx="31199">
                  <c:v>43723.489577719905</c:v>
                </c:pt>
                <c:pt idx="31200">
                  <c:v>43723.499994386577</c:v>
                </c:pt>
                <c:pt idx="31201">
                  <c:v>43723.510411053241</c:v>
                </c:pt>
                <c:pt idx="31202">
                  <c:v>43723.520827719905</c:v>
                </c:pt>
                <c:pt idx="31203">
                  <c:v>43723.531244386577</c:v>
                </c:pt>
                <c:pt idx="31204">
                  <c:v>43723.541661053241</c:v>
                </c:pt>
                <c:pt idx="31205">
                  <c:v>43723.552077719905</c:v>
                </c:pt>
                <c:pt idx="31206">
                  <c:v>43723.562494386577</c:v>
                </c:pt>
                <c:pt idx="31207">
                  <c:v>43723.572911053241</c:v>
                </c:pt>
                <c:pt idx="31208">
                  <c:v>43723.583327719905</c:v>
                </c:pt>
                <c:pt idx="31209">
                  <c:v>43723.593744386577</c:v>
                </c:pt>
                <c:pt idx="31210">
                  <c:v>43723.604161053241</c:v>
                </c:pt>
                <c:pt idx="31211">
                  <c:v>43723.614577719905</c:v>
                </c:pt>
                <c:pt idx="31212">
                  <c:v>43723.624994386577</c:v>
                </c:pt>
                <c:pt idx="31213">
                  <c:v>43723.635411053241</c:v>
                </c:pt>
                <c:pt idx="31214">
                  <c:v>43723.645827719905</c:v>
                </c:pt>
                <c:pt idx="31215">
                  <c:v>43723.656244386577</c:v>
                </c:pt>
                <c:pt idx="31216">
                  <c:v>43723.666661053241</c:v>
                </c:pt>
                <c:pt idx="31217">
                  <c:v>43723.677077719905</c:v>
                </c:pt>
                <c:pt idx="31218">
                  <c:v>43723.687494386577</c:v>
                </c:pt>
                <c:pt idx="31219">
                  <c:v>43723.697911053241</c:v>
                </c:pt>
                <c:pt idx="31220">
                  <c:v>43723.708327719905</c:v>
                </c:pt>
                <c:pt idx="31221">
                  <c:v>43723.718744386577</c:v>
                </c:pt>
                <c:pt idx="31222">
                  <c:v>43723.729161053241</c:v>
                </c:pt>
                <c:pt idx="31223">
                  <c:v>43723.739577719905</c:v>
                </c:pt>
                <c:pt idx="31224">
                  <c:v>43723.749994386577</c:v>
                </c:pt>
                <c:pt idx="31225">
                  <c:v>43723.760411053241</c:v>
                </c:pt>
                <c:pt idx="31226">
                  <c:v>43723.770827719905</c:v>
                </c:pt>
                <c:pt idx="31227">
                  <c:v>43723.781244386577</c:v>
                </c:pt>
                <c:pt idx="31228">
                  <c:v>43723.791661053241</c:v>
                </c:pt>
                <c:pt idx="31229">
                  <c:v>43723.802077719905</c:v>
                </c:pt>
                <c:pt idx="31230">
                  <c:v>43723.812494386577</c:v>
                </c:pt>
                <c:pt idx="31231">
                  <c:v>43723.822911053241</c:v>
                </c:pt>
                <c:pt idx="31232">
                  <c:v>43723.833327719905</c:v>
                </c:pt>
                <c:pt idx="31233">
                  <c:v>43723.843744386577</c:v>
                </c:pt>
                <c:pt idx="31234">
                  <c:v>43723.854161053241</c:v>
                </c:pt>
                <c:pt idx="31235">
                  <c:v>43723.864577719905</c:v>
                </c:pt>
                <c:pt idx="31236">
                  <c:v>43723.874994386577</c:v>
                </c:pt>
                <c:pt idx="31237">
                  <c:v>43723.885411053241</c:v>
                </c:pt>
                <c:pt idx="31238">
                  <c:v>43723.895827719905</c:v>
                </c:pt>
                <c:pt idx="31239">
                  <c:v>43723.906244386577</c:v>
                </c:pt>
                <c:pt idx="31240">
                  <c:v>43723.916661053241</c:v>
                </c:pt>
                <c:pt idx="31241">
                  <c:v>43723.927077719905</c:v>
                </c:pt>
                <c:pt idx="31242">
                  <c:v>43723.937494386577</c:v>
                </c:pt>
                <c:pt idx="31243">
                  <c:v>43723.947911053241</c:v>
                </c:pt>
                <c:pt idx="31244">
                  <c:v>43723.958327719905</c:v>
                </c:pt>
                <c:pt idx="31245">
                  <c:v>43723.968744386577</c:v>
                </c:pt>
                <c:pt idx="31246">
                  <c:v>43723.979161053241</c:v>
                </c:pt>
                <c:pt idx="31247">
                  <c:v>43723.989577719905</c:v>
                </c:pt>
                <c:pt idx="31248">
                  <c:v>43723.999994386577</c:v>
                </c:pt>
                <c:pt idx="31249">
                  <c:v>43724.010411053241</c:v>
                </c:pt>
                <c:pt idx="31250">
                  <c:v>43724.020827719905</c:v>
                </c:pt>
                <c:pt idx="31251">
                  <c:v>43724.031244386577</c:v>
                </c:pt>
                <c:pt idx="31252">
                  <c:v>43724.041661053241</c:v>
                </c:pt>
                <c:pt idx="31253">
                  <c:v>43724.052077719905</c:v>
                </c:pt>
                <c:pt idx="31254">
                  <c:v>43724.062494386577</c:v>
                </c:pt>
                <c:pt idx="31255">
                  <c:v>43724.072911053241</c:v>
                </c:pt>
                <c:pt idx="31256">
                  <c:v>43724.083327719905</c:v>
                </c:pt>
                <c:pt idx="31257">
                  <c:v>43724.093744386577</c:v>
                </c:pt>
                <c:pt idx="31258">
                  <c:v>43724.104161053241</c:v>
                </c:pt>
                <c:pt idx="31259">
                  <c:v>43724.114577719905</c:v>
                </c:pt>
                <c:pt idx="31260">
                  <c:v>43724.124994386577</c:v>
                </c:pt>
                <c:pt idx="31261">
                  <c:v>43724.135411053241</c:v>
                </c:pt>
                <c:pt idx="31262">
                  <c:v>43724.145827719905</c:v>
                </c:pt>
                <c:pt idx="31263">
                  <c:v>43724.156244386577</c:v>
                </c:pt>
                <c:pt idx="31264">
                  <c:v>43724.166661053241</c:v>
                </c:pt>
                <c:pt idx="31265">
                  <c:v>43724.177077719905</c:v>
                </c:pt>
                <c:pt idx="31266">
                  <c:v>43724.187494386577</c:v>
                </c:pt>
                <c:pt idx="31267">
                  <c:v>43724.197911053241</c:v>
                </c:pt>
                <c:pt idx="31268">
                  <c:v>43724.208327719905</c:v>
                </c:pt>
                <c:pt idx="31269">
                  <c:v>43724.218744386577</c:v>
                </c:pt>
                <c:pt idx="31270">
                  <c:v>43724.229161053241</c:v>
                </c:pt>
                <c:pt idx="31271">
                  <c:v>43724.239577719905</c:v>
                </c:pt>
                <c:pt idx="31272">
                  <c:v>43724.249994386577</c:v>
                </c:pt>
                <c:pt idx="31273">
                  <c:v>43724.260411053241</c:v>
                </c:pt>
                <c:pt idx="31274">
                  <c:v>43724.270827719905</c:v>
                </c:pt>
                <c:pt idx="31275">
                  <c:v>43724.281244386577</c:v>
                </c:pt>
                <c:pt idx="31276">
                  <c:v>43724.291661053241</c:v>
                </c:pt>
                <c:pt idx="31277">
                  <c:v>43724.302077719905</c:v>
                </c:pt>
                <c:pt idx="31278">
                  <c:v>43724.312494386577</c:v>
                </c:pt>
                <c:pt idx="31279">
                  <c:v>43724.322911053241</c:v>
                </c:pt>
                <c:pt idx="31280">
                  <c:v>43724.333327719905</c:v>
                </c:pt>
                <c:pt idx="31281">
                  <c:v>43724.343744386577</c:v>
                </c:pt>
                <c:pt idx="31282">
                  <c:v>43724.354161053241</c:v>
                </c:pt>
                <c:pt idx="31283">
                  <c:v>43724.364577719905</c:v>
                </c:pt>
                <c:pt idx="31284">
                  <c:v>43724.374994386577</c:v>
                </c:pt>
                <c:pt idx="31285">
                  <c:v>43724.385411053241</c:v>
                </c:pt>
                <c:pt idx="31286">
                  <c:v>43724.395827719905</c:v>
                </c:pt>
                <c:pt idx="31287">
                  <c:v>43724.406244386577</c:v>
                </c:pt>
                <c:pt idx="31288">
                  <c:v>43724.416661053241</c:v>
                </c:pt>
                <c:pt idx="31289">
                  <c:v>43724.427077719905</c:v>
                </c:pt>
                <c:pt idx="31290">
                  <c:v>43724.437494386577</c:v>
                </c:pt>
                <c:pt idx="31291">
                  <c:v>43724.447911053241</c:v>
                </c:pt>
                <c:pt idx="31292">
                  <c:v>43724.458327719905</c:v>
                </c:pt>
                <c:pt idx="31293">
                  <c:v>43724.468744386577</c:v>
                </c:pt>
                <c:pt idx="31294">
                  <c:v>43724.479161053241</c:v>
                </c:pt>
                <c:pt idx="31295">
                  <c:v>43724.489577719905</c:v>
                </c:pt>
                <c:pt idx="31296">
                  <c:v>43724.499994386577</c:v>
                </c:pt>
                <c:pt idx="31297">
                  <c:v>43724.510411053241</c:v>
                </c:pt>
                <c:pt idx="31298">
                  <c:v>43724.520827719905</c:v>
                </c:pt>
                <c:pt idx="31299">
                  <c:v>43724.531244386577</c:v>
                </c:pt>
                <c:pt idx="31300">
                  <c:v>43724.541661053241</c:v>
                </c:pt>
                <c:pt idx="31301">
                  <c:v>43724.552077719905</c:v>
                </c:pt>
                <c:pt idx="31302">
                  <c:v>43724.562494386577</c:v>
                </c:pt>
                <c:pt idx="31303">
                  <c:v>43724.572911053241</c:v>
                </c:pt>
                <c:pt idx="31304">
                  <c:v>43724.583327719905</c:v>
                </c:pt>
                <c:pt idx="31305">
                  <c:v>43724.593744386577</c:v>
                </c:pt>
                <c:pt idx="31306">
                  <c:v>43724.604161053241</c:v>
                </c:pt>
                <c:pt idx="31307">
                  <c:v>43724.614577719905</c:v>
                </c:pt>
                <c:pt idx="31308">
                  <c:v>43724.624994386577</c:v>
                </c:pt>
                <c:pt idx="31309">
                  <c:v>43724.635411053241</c:v>
                </c:pt>
                <c:pt idx="31310">
                  <c:v>43724.645827719905</c:v>
                </c:pt>
                <c:pt idx="31311">
                  <c:v>43724.656244386577</c:v>
                </c:pt>
                <c:pt idx="31312">
                  <c:v>43724.666661053241</c:v>
                </c:pt>
                <c:pt idx="31313">
                  <c:v>43724.677077719905</c:v>
                </c:pt>
                <c:pt idx="31314">
                  <c:v>43724.687494386577</c:v>
                </c:pt>
                <c:pt idx="31315">
                  <c:v>43724.697911053241</c:v>
                </c:pt>
                <c:pt idx="31316">
                  <c:v>43724.708327719905</c:v>
                </c:pt>
                <c:pt idx="31317">
                  <c:v>43724.718744386577</c:v>
                </c:pt>
                <c:pt idx="31318">
                  <c:v>43724.729161053241</c:v>
                </c:pt>
                <c:pt idx="31319">
                  <c:v>43724.739577719905</c:v>
                </c:pt>
                <c:pt idx="31320">
                  <c:v>43724.749994386577</c:v>
                </c:pt>
                <c:pt idx="31321">
                  <c:v>43724.760411053241</c:v>
                </c:pt>
                <c:pt idx="31322">
                  <c:v>43724.770827719905</c:v>
                </c:pt>
                <c:pt idx="31323">
                  <c:v>43724.781244386577</c:v>
                </c:pt>
                <c:pt idx="31324">
                  <c:v>43724.791661053241</c:v>
                </c:pt>
                <c:pt idx="31325">
                  <c:v>43724.802077719905</c:v>
                </c:pt>
                <c:pt idx="31326">
                  <c:v>43724.812494386577</c:v>
                </c:pt>
                <c:pt idx="31327">
                  <c:v>43724.822911053241</c:v>
                </c:pt>
                <c:pt idx="31328">
                  <c:v>43724.833327719905</c:v>
                </c:pt>
                <c:pt idx="31329">
                  <c:v>43724.843744386577</c:v>
                </c:pt>
                <c:pt idx="31330">
                  <c:v>43724.854161053241</c:v>
                </c:pt>
                <c:pt idx="31331">
                  <c:v>43724.864577719905</c:v>
                </c:pt>
                <c:pt idx="31332">
                  <c:v>43724.874994386577</c:v>
                </c:pt>
                <c:pt idx="31333">
                  <c:v>43724.885411053241</c:v>
                </c:pt>
                <c:pt idx="31334">
                  <c:v>43724.895827719905</c:v>
                </c:pt>
                <c:pt idx="31335">
                  <c:v>43724.906244386577</c:v>
                </c:pt>
                <c:pt idx="31336">
                  <c:v>43724.916661053241</c:v>
                </c:pt>
                <c:pt idx="31337">
                  <c:v>43724.927077719905</c:v>
                </c:pt>
                <c:pt idx="31338">
                  <c:v>43724.937494386577</c:v>
                </c:pt>
                <c:pt idx="31339">
                  <c:v>43724.947911053241</c:v>
                </c:pt>
                <c:pt idx="31340">
                  <c:v>43724.958327719905</c:v>
                </c:pt>
                <c:pt idx="31341">
                  <c:v>43724.968744386577</c:v>
                </c:pt>
                <c:pt idx="31342">
                  <c:v>43724.979161053241</c:v>
                </c:pt>
                <c:pt idx="31343">
                  <c:v>43724.989577719905</c:v>
                </c:pt>
                <c:pt idx="31344">
                  <c:v>43724.999994386577</c:v>
                </c:pt>
                <c:pt idx="31345">
                  <c:v>43725.010411053241</c:v>
                </c:pt>
                <c:pt idx="31346">
                  <c:v>43725.020827719905</c:v>
                </c:pt>
                <c:pt idx="31347">
                  <c:v>43725.031244386577</c:v>
                </c:pt>
                <c:pt idx="31348">
                  <c:v>43725.041661053241</c:v>
                </c:pt>
                <c:pt idx="31349">
                  <c:v>43725.052077719905</c:v>
                </c:pt>
                <c:pt idx="31350">
                  <c:v>43725.062494386577</c:v>
                </c:pt>
                <c:pt idx="31351">
                  <c:v>43725.072911053241</c:v>
                </c:pt>
                <c:pt idx="31352">
                  <c:v>43725.083327719905</c:v>
                </c:pt>
                <c:pt idx="31353">
                  <c:v>43725.093744386577</c:v>
                </c:pt>
                <c:pt idx="31354">
                  <c:v>43725.104161053241</c:v>
                </c:pt>
                <c:pt idx="31355">
                  <c:v>43725.114577719905</c:v>
                </c:pt>
                <c:pt idx="31356">
                  <c:v>43725.124994386577</c:v>
                </c:pt>
                <c:pt idx="31357">
                  <c:v>43725.135411053241</c:v>
                </c:pt>
                <c:pt idx="31358">
                  <c:v>43725.145827719905</c:v>
                </c:pt>
                <c:pt idx="31359">
                  <c:v>43725.156244386577</c:v>
                </c:pt>
                <c:pt idx="31360">
                  <c:v>43725.166661053241</c:v>
                </c:pt>
                <c:pt idx="31361">
                  <c:v>43725.177077719905</c:v>
                </c:pt>
                <c:pt idx="31362">
                  <c:v>43725.187494386577</c:v>
                </c:pt>
                <c:pt idx="31363">
                  <c:v>43725.197911053241</c:v>
                </c:pt>
                <c:pt idx="31364">
                  <c:v>43725.208327719905</c:v>
                </c:pt>
                <c:pt idx="31365">
                  <c:v>43725.218744386577</c:v>
                </c:pt>
                <c:pt idx="31366">
                  <c:v>43725.229161053241</c:v>
                </c:pt>
                <c:pt idx="31367">
                  <c:v>43725.239577719905</c:v>
                </c:pt>
                <c:pt idx="31368">
                  <c:v>43725.249994386577</c:v>
                </c:pt>
                <c:pt idx="31369">
                  <c:v>43725.260411053241</c:v>
                </c:pt>
                <c:pt idx="31370">
                  <c:v>43725.270827719905</c:v>
                </c:pt>
                <c:pt idx="31371">
                  <c:v>43725.281244386577</c:v>
                </c:pt>
                <c:pt idx="31372">
                  <c:v>43725.291661053241</c:v>
                </c:pt>
                <c:pt idx="31373">
                  <c:v>43725.302077719905</c:v>
                </c:pt>
                <c:pt idx="31374">
                  <c:v>43725.312494386577</c:v>
                </c:pt>
                <c:pt idx="31375">
                  <c:v>43725.322911053241</c:v>
                </c:pt>
                <c:pt idx="31376">
                  <c:v>43725.333327719905</c:v>
                </c:pt>
                <c:pt idx="31377">
                  <c:v>43725.343744386577</c:v>
                </c:pt>
                <c:pt idx="31378">
                  <c:v>43725.354161053241</c:v>
                </c:pt>
                <c:pt idx="31379">
                  <c:v>43725.364577719905</c:v>
                </c:pt>
                <c:pt idx="31380">
                  <c:v>43725.374994386577</c:v>
                </c:pt>
                <c:pt idx="31381">
                  <c:v>43725.385411053241</c:v>
                </c:pt>
                <c:pt idx="31382">
                  <c:v>43725.395827719905</c:v>
                </c:pt>
                <c:pt idx="31383">
                  <c:v>43725.406244386577</c:v>
                </c:pt>
                <c:pt idx="31384">
                  <c:v>43725.416661053241</c:v>
                </c:pt>
                <c:pt idx="31385">
                  <c:v>43725.427077719905</c:v>
                </c:pt>
                <c:pt idx="31386">
                  <c:v>43725.437494386577</c:v>
                </c:pt>
                <c:pt idx="31387">
                  <c:v>43725.447911053241</c:v>
                </c:pt>
                <c:pt idx="31388">
                  <c:v>43725.458327719905</c:v>
                </c:pt>
                <c:pt idx="31389">
                  <c:v>43725.468744386577</c:v>
                </c:pt>
                <c:pt idx="31390">
                  <c:v>43725.479161053241</c:v>
                </c:pt>
                <c:pt idx="31391">
                  <c:v>43725.489577719905</c:v>
                </c:pt>
                <c:pt idx="31392">
                  <c:v>43725.499994386577</c:v>
                </c:pt>
                <c:pt idx="31393">
                  <c:v>43725.510411053241</c:v>
                </c:pt>
                <c:pt idx="31394">
                  <c:v>43725.520827719905</c:v>
                </c:pt>
                <c:pt idx="31395">
                  <c:v>43725.531244386577</c:v>
                </c:pt>
                <c:pt idx="31396">
                  <c:v>43725.541661053241</c:v>
                </c:pt>
                <c:pt idx="31397">
                  <c:v>43725.552077719905</c:v>
                </c:pt>
                <c:pt idx="31398">
                  <c:v>43725.562494386577</c:v>
                </c:pt>
                <c:pt idx="31399">
                  <c:v>43725.572911053241</c:v>
                </c:pt>
                <c:pt idx="31400">
                  <c:v>43725.583327719905</c:v>
                </c:pt>
                <c:pt idx="31401">
                  <c:v>43725.593744386577</c:v>
                </c:pt>
                <c:pt idx="31402">
                  <c:v>43725.604161053241</c:v>
                </c:pt>
                <c:pt idx="31403">
                  <c:v>43725.614577719905</c:v>
                </c:pt>
                <c:pt idx="31404">
                  <c:v>43725.624994386577</c:v>
                </c:pt>
                <c:pt idx="31405">
                  <c:v>43725.635411053241</c:v>
                </c:pt>
                <c:pt idx="31406">
                  <c:v>43725.645827719905</c:v>
                </c:pt>
                <c:pt idx="31407">
                  <c:v>43725.656244386577</c:v>
                </c:pt>
                <c:pt idx="31408">
                  <c:v>43725.666661053241</c:v>
                </c:pt>
                <c:pt idx="31409">
                  <c:v>43725.677077719905</c:v>
                </c:pt>
                <c:pt idx="31410">
                  <c:v>43725.687494386577</c:v>
                </c:pt>
                <c:pt idx="31411">
                  <c:v>43725.697911053241</c:v>
                </c:pt>
                <c:pt idx="31412">
                  <c:v>43725.708327719905</c:v>
                </c:pt>
                <c:pt idx="31413">
                  <c:v>43725.718744386577</c:v>
                </c:pt>
                <c:pt idx="31414">
                  <c:v>43725.729161053241</c:v>
                </c:pt>
                <c:pt idx="31415">
                  <c:v>43725.739577719905</c:v>
                </c:pt>
                <c:pt idx="31416">
                  <c:v>43725.749994386577</c:v>
                </c:pt>
                <c:pt idx="31417">
                  <c:v>43725.760411053241</c:v>
                </c:pt>
                <c:pt idx="31418">
                  <c:v>43725.770827719905</c:v>
                </c:pt>
                <c:pt idx="31419">
                  <c:v>43725.781244386577</c:v>
                </c:pt>
                <c:pt idx="31420">
                  <c:v>43725.791661053241</c:v>
                </c:pt>
                <c:pt idx="31421">
                  <c:v>43725.802077719905</c:v>
                </c:pt>
                <c:pt idx="31422">
                  <c:v>43725.812494386577</c:v>
                </c:pt>
                <c:pt idx="31423">
                  <c:v>43725.822911053241</c:v>
                </c:pt>
                <c:pt idx="31424">
                  <c:v>43725.833327719905</c:v>
                </c:pt>
                <c:pt idx="31425">
                  <c:v>43725.843744386577</c:v>
                </c:pt>
                <c:pt idx="31426">
                  <c:v>43725.854161053241</c:v>
                </c:pt>
                <c:pt idx="31427">
                  <c:v>43725.864577719905</c:v>
                </c:pt>
                <c:pt idx="31428">
                  <c:v>43725.874994386577</c:v>
                </c:pt>
                <c:pt idx="31429">
                  <c:v>43725.885411053241</c:v>
                </c:pt>
                <c:pt idx="31430">
                  <c:v>43725.895827719905</c:v>
                </c:pt>
                <c:pt idx="31431">
                  <c:v>43725.906244386577</c:v>
                </c:pt>
                <c:pt idx="31432">
                  <c:v>43725.916661053241</c:v>
                </c:pt>
                <c:pt idx="31433">
                  <c:v>43725.927077719905</c:v>
                </c:pt>
                <c:pt idx="31434">
                  <c:v>43725.937494386577</c:v>
                </c:pt>
                <c:pt idx="31435">
                  <c:v>43725.947911053241</c:v>
                </c:pt>
                <c:pt idx="31436">
                  <c:v>43725.958327719905</c:v>
                </c:pt>
                <c:pt idx="31437">
                  <c:v>43725.968744386577</c:v>
                </c:pt>
                <c:pt idx="31438">
                  <c:v>43725.979161053241</c:v>
                </c:pt>
                <c:pt idx="31439">
                  <c:v>43725.989577719905</c:v>
                </c:pt>
                <c:pt idx="31440">
                  <c:v>43725.999994386577</c:v>
                </c:pt>
                <c:pt idx="31441">
                  <c:v>43726.010411053241</c:v>
                </c:pt>
                <c:pt idx="31442">
                  <c:v>43726.020827719905</c:v>
                </c:pt>
                <c:pt idx="31443">
                  <c:v>43726.031244386577</c:v>
                </c:pt>
                <c:pt idx="31444">
                  <c:v>43726.041661053241</c:v>
                </c:pt>
                <c:pt idx="31445">
                  <c:v>43726.052077719905</c:v>
                </c:pt>
                <c:pt idx="31446">
                  <c:v>43726.062494386577</c:v>
                </c:pt>
                <c:pt idx="31447">
                  <c:v>43726.072911053241</c:v>
                </c:pt>
                <c:pt idx="31448">
                  <c:v>43726.083327719905</c:v>
                </c:pt>
                <c:pt idx="31449">
                  <c:v>43726.093744386577</c:v>
                </c:pt>
                <c:pt idx="31450">
                  <c:v>43726.104161053241</c:v>
                </c:pt>
                <c:pt idx="31451">
                  <c:v>43726.114577719905</c:v>
                </c:pt>
                <c:pt idx="31452">
                  <c:v>43726.124994386577</c:v>
                </c:pt>
                <c:pt idx="31453">
                  <c:v>43726.135411053241</c:v>
                </c:pt>
                <c:pt idx="31454">
                  <c:v>43726.145827719905</c:v>
                </c:pt>
                <c:pt idx="31455">
                  <c:v>43726.156244386577</c:v>
                </c:pt>
                <c:pt idx="31456">
                  <c:v>43726.166661053241</c:v>
                </c:pt>
                <c:pt idx="31457">
                  <c:v>43726.177077719905</c:v>
                </c:pt>
                <c:pt idx="31458">
                  <c:v>43726.187494386577</c:v>
                </c:pt>
                <c:pt idx="31459">
                  <c:v>43726.197911053241</c:v>
                </c:pt>
                <c:pt idx="31460">
                  <c:v>43726.208327719905</c:v>
                </c:pt>
                <c:pt idx="31461">
                  <c:v>43726.218744386577</c:v>
                </c:pt>
                <c:pt idx="31462">
                  <c:v>43726.229161053241</c:v>
                </c:pt>
                <c:pt idx="31463">
                  <c:v>43726.239577719905</c:v>
                </c:pt>
                <c:pt idx="31464">
                  <c:v>43726.249994386577</c:v>
                </c:pt>
                <c:pt idx="31465">
                  <c:v>43726.260411053241</c:v>
                </c:pt>
                <c:pt idx="31466">
                  <c:v>43726.270827719905</c:v>
                </c:pt>
                <c:pt idx="31467">
                  <c:v>43726.281244386577</c:v>
                </c:pt>
                <c:pt idx="31468">
                  <c:v>43726.291661053241</c:v>
                </c:pt>
                <c:pt idx="31469">
                  <c:v>43726.302077719905</c:v>
                </c:pt>
                <c:pt idx="31470">
                  <c:v>43726.312494386577</c:v>
                </c:pt>
                <c:pt idx="31471">
                  <c:v>43726.322911053241</c:v>
                </c:pt>
                <c:pt idx="31472">
                  <c:v>43726.333327719905</c:v>
                </c:pt>
                <c:pt idx="31473">
                  <c:v>43726.343744386577</c:v>
                </c:pt>
                <c:pt idx="31474">
                  <c:v>43726.354161053241</c:v>
                </c:pt>
                <c:pt idx="31475">
                  <c:v>43726.364577719905</c:v>
                </c:pt>
                <c:pt idx="31476">
                  <c:v>43726.374994386577</c:v>
                </c:pt>
                <c:pt idx="31477">
                  <c:v>43726.385411053241</c:v>
                </c:pt>
                <c:pt idx="31478">
                  <c:v>43726.395827719905</c:v>
                </c:pt>
                <c:pt idx="31479">
                  <c:v>43726.406244386577</c:v>
                </c:pt>
                <c:pt idx="31480">
                  <c:v>43726.416661053241</c:v>
                </c:pt>
                <c:pt idx="31481">
                  <c:v>43726.427077719905</c:v>
                </c:pt>
                <c:pt idx="31482">
                  <c:v>43726.437494386577</c:v>
                </c:pt>
                <c:pt idx="31483">
                  <c:v>43726.447911053241</c:v>
                </c:pt>
                <c:pt idx="31484">
                  <c:v>43726.458327719905</c:v>
                </c:pt>
                <c:pt idx="31485">
                  <c:v>43726.468744386577</c:v>
                </c:pt>
                <c:pt idx="31486">
                  <c:v>43726.479161053241</c:v>
                </c:pt>
                <c:pt idx="31487">
                  <c:v>43726.489577719905</c:v>
                </c:pt>
                <c:pt idx="31488">
                  <c:v>43726.499994386577</c:v>
                </c:pt>
                <c:pt idx="31489">
                  <c:v>43726.510411053241</c:v>
                </c:pt>
                <c:pt idx="31490">
                  <c:v>43726.520827719905</c:v>
                </c:pt>
                <c:pt idx="31491">
                  <c:v>43726.531244386577</c:v>
                </c:pt>
                <c:pt idx="31492">
                  <c:v>43726.541661053241</c:v>
                </c:pt>
                <c:pt idx="31493">
                  <c:v>43726.552077719905</c:v>
                </c:pt>
                <c:pt idx="31494">
                  <c:v>43726.562494386577</c:v>
                </c:pt>
                <c:pt idx="31495">
                  <c:v>43726.572911053241</c:v>
                </c:pt>
                <c:pt idx="31496">
                  <c:v>43726.583327719905</c:v>
                </c:pt>
                <c:pt idx="31497">
                  <c:v>43726.593744386577</c:v>
                </c:pt>
                <c:pt idx="31498">
                  <c:v>43726.604161053241</c:v>
                </c:pt>
                <c:pt idx="31499">
                  <c:v>43726.614577719905</c:v>
                </c:pt>
                <c:pt idx="31500">
                  <c:v>43726.624994386577</c:v>
                </c:pt>
                <c:pt idx="31501">
                  <c:v>43726.635411053241</c:v>
                </c:pt>
                <c:pt idx="31502">
                  <c:v>43726.645827719905</c:v>
                </c:pt>
                <c:pt idx="31503">
                  <c:v>43726.656244386577</c:v>
                </c:pt>
                <c:pt idx="31504">
                  <c:v>43726.666661053241</c:v>
                </c:pt>
                <c:pt idx="31505">
                  <c:v>43726.677077719905</c:v>
                </c:pt>
                <c:pt idx="31506">
                  <c:v>43726.687494386577</c:v>
                </c:pt>
                <c:pt idx="31507">
                  <c:v>43726.697911053241</c:v>
                </c:pt>
                <c:pt idx="31508">
                  <c:v>43726.708327719905</c:v>
                </c:pt>
                <c:pt idx="31509">
                  <c:v>43726.718744386577</c:v>
                </c:pt>
                <c:pt idx="31510">
                  <c:v>43726.729161053241</c:v>
                </c:pt>
                <c:pt idx="31511">
                  <c:v>43726.739577719905</c:v>
                </c:pt>
                <c:pt idx="31512">
                  <c:v>43726.749994386577</c:v>
                </c:pt>
                <c:pt idx="31513">
                  <c:v>43726.760411053241</c:v>
                </c:pt>
                <c:pt idx="31514">
                  <c:v>43726.770827719905</c:v>
                </c:pt>
                <c:pt idx="31515">
                  <c:v>43726.781244386577</c:v>
                </c:pt>
                <c:pt idx="31516">
                  <c:v>43726.791661053241</c:v>
                </c:pt>
                <c:pt idx="31517">
                  <c:v>43726.802077719905</c:v>
                </c:pt>
                <c:pt idx="31518">
                  <c:v>43726.812494386577</c:v>
                </c:pt>
                <c:pt idx="31519">
                  <c:v>43726.822911053241</c:v>
                </c:pt>
                <c:pt idx="31520">
                  <c:v>43726.833327719905</c:v>
                </c:pt>
                <c:pt idx="31521">
                  <c:v>43726.843744386577</c:v>
                </c:pt>
                <c:pt idx="31522">
                  <c:v>43726.854161053241</c:v>
                </c:pt>
                <c:pt idx="31523">
                  <c:v>43726.864577719905</c:v>
                </c:pt>
                <c:pt idx="31524">
                  <c:v>43726.874994386577</c:v>
                </c:pt>
                <c:pt idx="31525">
                  <c:v>43726.885411053241</c:v>
                </c:pt>
                <c:pt idx="31526">
                  <c:v>43726.895827719905</c:v>
                </c:pt>
                <c:pt idx="31527">
                  <c:v>43726.906244386577</c:v>
                </c:pt>
                <c:pt idx="31528">
                  <c:v>43726.916661053241</c:v>
                </c:pt>
                <c:pt idx="31529">
                  <c:v>43726.927077719905</c:v>
                </c:pt>
                <c:pt idx="31530">
                  <c:v>43726.937494386577</c:v>
                </c:pt>
                <c:pt idx="31531">
                  <c:v>43726.947911053241</c:v>
                </c:pt>
                <c:pt idx="31532">
                  <c:v>43726.958327719905</c:v>
                </c:pt>
                <c:pt idx="31533">
                  <c:v>43726.968744386577</c:v>
                </c:pt>
                <c:pt idx="31534">
                  <c:v>43726.979161053241</c:v>
                </c:pt>
                <c:pt idx="31535">
                  <c:v>43726.989577719905</c:v>
                </c:pt>
                <c:pt idx="31536">
                  <c:v>43726.999994386577</c:v>
                </c:pt>
                <c:pt idx="31537">
                  <c:v>43727.010411053241</c:v>
                </c:pt>
                <c:pt idx="31538">
                  <c:v>43727.020827719905</c:v>
                </c:pt>
                <c:pt idx="31539">
                  <c:v>43727.031244386577</c:v>
                </c:pt>
                <c:pt idx="31540">
                  <c:v>43727.041661053241</c:v>
                </c:pt>
                <c:pt idx="31541">
                  <c:v>43727.052077719905</c:v>
                </c:pt>
                <c:pt idx="31542">
                  <c:v>43727.062494386577</c:v>
                </c:pt>
                <c:pt idx="31543">
                  <c:v>43727.072911053241</c:v>
                </c:pt>
                <c:pt idx="31544">
                  <c:v>43727.083327719905</c:v>
                </c:pt>
                <c:pt idx="31545">
                  <c:v>43727.093744386577</c:v>
                </c:pt>
                <c:pt idx="31546">
                  <c:v>43727.104161053241</c:v>
                </c:pt>
                <c:pt idx="31547">
                  <c:v>43727.114577719905</c:v>
                </c:pt>
                <c:pt idx="31548">
                  <c:v>43727.124994386577</c:v>
                </c:pt>
                <c:pt idx="31549">
                  <c:v>43727.135411053241</c:v>
                </c:pt>
                <c:pt idx="31550">
                  <c:v>43727.145827719905</c:v>
                </c:pt>
                <c:pt idx="31551">
                  <c:v>43727.156244386577</c:v>
                </c:pt>
                <c:pt idx="31552">
                  <c:v>43727.166661053241</c:v>
                </c:pt>
                <c:pt idx="31553">
                  <c:v>43727.177077719905</c:v>
                </c:pt>
                <c:pt idx="31554">
                  <c:v>43727.187494386577</c:v>
                </c:pt>
                <c:pt idx="31555">
                  <c:v>43727.197911053241</c:v>
                </c:pt>
                <c:pt idx="31556">
                  <c:v>43727.208327719905</c:v>
                </c:pt>
                <c:pt idx="31557">
                  <c:v>43727.218744386577</c:v>
                </c:pt>
                <c:pt idx="31558">
                  <c:v>43727.229161053241</c:v>
                </c:pt>
                <c:pt idx="31559">
                  <c:v>43727.239577719905</c:v>
                </c:pt>
                <c:pt idx="31560">
                  <c:v>43727.249994386577</c:v>
                </c:pt>
                <c:pt idx="31561">
                  <c:v>43727.260411053241</c:v>
                </c:pt>
                <c:pt idx="31562">
                  <c:v>43727.270827719905</c:v>
                </c:pt>
                <c:pt idx="31563">
                  <c:v>43727.281244386577</c:v>
                </c:pt>
                <c:pt idx="31564">
                  <c:v>43727.291661053241</c:v>
                </c:pt>
                <c:pt idx="31565">
                  <c:v>43727.302077719905</c:v>
                </c:pt>
                <c:pt idx="31566">
                  <c:v>43727.312494386577</c:v>
                </c:pt>
                <c:pt idx="31567">
                  <c:v>43727.322911053241</c:v>
                </c:pt>
                <c:pt idx="31568">
                  <c:v>43727.333327719905</c:v>
                </c:pt>
                <c:pt idx="31569">
                  <c:v>43727.343744386577</c:v>
                </c:pt>
                <c:pt idx="31570">
                  <c:v>43727.354161053241</c:v>
                </c:pt>
                <c:pt idx="31571">
                  <c:v>43727.364577719905</c:v>
                </c:pt>
                <c:pt idx="31572">
                  <c:v>43727.374994386577</c:v>
                </c:pt>
                <c:pt idx="31573">
                  <c:v>43727.385411053241</c:v>
                </c:pt>
                <c:pt idx="31574">
                  <c:v>43727.395827719905</c:v>
                </c:pt>
                <c:pt idx="31575">
                  <c:v>43727.406244386577</c:v>
                </c:pt>
                <c:pt idx="31576">
                  <c:v>43727.416661053241</c:v>
                </c:pt>
                <c:pt idx="31577">
                  <c:v>43727.427077719905</c:v>
                </c:pt>
                <c:pt idx="31578">
                  <c:v>43727.437494386577</c:v>
                </c:pt>
                <c:pt idx="31579">
                  <c:v>43727.447911053241</c:v>
                </c:pt>
                <c:pt idx="31580">
                  <c:v>43727.458327719905</c:v>
                </c:pt>
                <c:pt idx="31581">
                  <c:v>43727.468744386577</c:v>
                </c:pt>
                <c:pt idx="31582">
                  <c:v>43727.479161053241</c:v>
                </c:pt>
                <c:pt idx="31583">
                  <c:v>43727.489577719905</c:v>
                </c:pt>
                <c:pt idx="31584">
                  <c:v>43727.499994386577</c:v>
                </c:pt>
                <c:pt idx="31585">
                  <c:v>43727.510411053241</c:v>
                </c:pt>
                <c:pt idx="31586">
                  <c:v>43727.520827719905</c:v>
                </c:pt>
                <c:pt idx="31587">
                  <c:v>43727.531244386577</c:v>
                </c:pt>
                <c:pt idx="31588">
                  <c:v>43727.541661053241</c:v>
                </c:pt>
                <c:pt idx="31589">
                  <c:v>43727.552077719905</c:v>
                </c:pt>
                <c:pt idx="31590">
                  <c:v>43727.562494386577</c:v>
                </c:pt>
                <c:pt idx="31591">
                  <c:v>43727.572911053241</c:v>
                </c:pt>
                <c:pt idx="31592">
                  <c:v>43727.583327719905</c:v>
                </c:pt>
                <c:pt idx="31593">
                  <c:v>43727.593744386577</c:v>
                </c:pt>
                <c:pt idx="31594">
                  <c:v>43727.604161053241</c:v>
                </c:pt>
                <c:pt idx="31595">
                  <c:v>43727.614577719905</c:v>
                </c:pt>
                <c:pt idx="31596">
                  <c:v>43727.624994386577</c:v>
                </c:pt>
                <c:pt idx="31597">
                  <c:v>43727.635411053241</c:v>
                </c:pt>
                <c:pt idx="31598">
                  <c:v>43727.645827719905</c:v>
                </c:pt>
                <c:pt idx="31599">
                  <c:v>43727.656244386577</c:v>
                </c:pt>
                <c:pt idx="31600">
                  <c:v>43727.666661053241</c:v>
                </c:pt>
                <c:pt idx="31601">
                  <c:v>43727.677077719905</c:v>
                </c:pt>
                <c:pt idx="31602">
                  <c:v>43727.687494386577</c:v>
                </c:pt>
                <c:pt idx="31603">
                  <c:v>43727.697911053241</c:v>
                </c:pt>
                <c:pt idx="31604">
                  <c:v>43727.708327719905</c:v>
                </c:pt>
                <c:pt idx="31605">
                  <c:v>43727.718744386577</c:v>
                </c:pt>
                <c:pt idx="31606">
                  <c:v>43727.729161053241</c:v>
                </c:pt>
                <c:pt idx="31607">
                  <c:v>43727.739577719905</c:v>
                </c:pt>
                <c:pt idx="31608">
                  <c:v>43727.749994386577</c:v>
                </c:pt>
                <c:pt idx="31609">
                  <c:v>43727.760411053241</c:v>
                </c:pt>
                <c:pt idx="31610">
                  <c:v>43727.770827719905</c:v>
                </c:pt>
                <c:pt idx="31611">
                  <c:v>43727.781244386577</c:v>
                </c:pt>
                <c:pt idx="31612">
                  <c:v>43727.791661053241</c:v>
                </c:pt>
                <c:pt idx="31613">
                  <c:v>43727.802077719905</c:v>
                </c:pt>
                <c:pt idx="31614">
                  <c:v>43727.812494386577</c:v>
                </c:pt>
                <c:pt idx="31615">
                  <c:v>43727.822911053241</c:v>
                </c:pt>
                <c:pt idx="31616">
                  <c:v>43727.833327719905</c:v>
                </c:pt>
                <c:pt idx="31617">
                  <c:v>43727.843744386577</c:v>
                </c:pt>
                <c:pt idx="31618">
                  <c:v>43727.854161053241</c:v>
                </c:pt>
                <c:pt idx="31619">
                  <c:v>43727.864577719905</c:v>
                </c:pt>
                <c:pt idx="31620">
                  <c:v>43727.874994386577</c:v>
                </c:pt>
                <c:pt idx="31621">
                  <c:v>43727.885411053241</c:v>
                </c:pt>
                <c:pt idx="31622">
                  <c:v>43727.895827719905</c:v>
                </c:pt>
                <c:pt idx="31623">
                  <c:v>43727.906244386577</c:v>
                </c:pt>
                <c:pt idx="31624">
                  <c:v>43727.916661053241</c:v>
                </c:pt>
                <c:pt idx="31625">
                  <c:v>43727.927077719905</c:v>
                </c:pt>
                <c:pt idx="31626">
                  <c:v>43727.937494386577</c:v>
                </c:pt>
                <c:pt idx="31627">
                  <c:v>43727.947911053241</c:v>
                </c:pt>
                <c:pt idx="31628">
                  <c:v>43727.958327719905</c:v>
                </c:pt>
                <c:pt idx="31629">
                  <c:v>43727.968744386577</c:v>
                </c:pt>
                <c:pt idx="31630">
                  <c:v>43727.979161053241</c:v>
                </c:pt>
                <c:pt idx="31631">
                  <c:v>43727.989577719905</c:v>
                </c:pt>
                <c:pt idx="31632">
                  <c:v>43727.999994386577</c:v>
                </c:pt>
                <c:pt idx="31633">
                  <c:v>43728.010411053241</c:v>
                </c:pt>
                <c:pt idx="31634">
                  <c:v>43728.020827719905</c:v>
                </c:pt>
                <c:pt idx="31635">
                  <c:v>43728.031244386577</c:v>
                </c:pt>
                <c:pt idx="31636">
                  <c:v>43728.041661053241</c:v>
                </c:pt>
                <c:pt idx="31637">
                  <c:v>43728.052077719905</c:v>
                </c:pt>
                <c:pt idx="31638">
                  <c:v>43728.062494386577</c:v>
                </c:pt>
                <c:pt idx="31639">
                  <c:v>43728.072911053241</c:v>
                </c:pt>
                <c:pt idx="31640">
                  <c:v>43728.083327719905</c:v>
                </c:pt>
                <c:pt idx="31641">
                  <c:v>43728.093744386577</c:v>
                </c:pt>
                <c:pt idx="31642">
                  <c:v>43728.104161053241</c:v>
                </c:pt>
                <c:pt idx="31643">
                  <c:v>43728.114577719905</c:v>
                </c:pt>
                <c:pt idx="31644">
                  <c:v>43728.124994386577</c:v>
                </c:pt>
                <c:pt idx="31645">
                  <c:v>43728.135411053241</c:v>
                </c:pt>
                <c:pt idx="31646">
                  <c:v>43728.145827719905</c:v>
                </c:pt>
                <c:pt idx="31647">
                  <c:v>43728.156244386577</c:v>
                </c:pt>
                <c:pt idx="31648">
                  <c:v>43728.166661053241</c:v>
                </c:pt>
                <c:pt idx="31649">
                  <c:v>43728.177077719905</c:v>
                </c:pt>
                <c:pt idx="31650">
                  <c:v>43728.187494386577</c:v>
                </c:pt>
                <c:pt idx="31651">
                  <c:v>43728.197911053241</c:v>
                </c:pt>
                <c:pt idx="31652">
                  <c:v>43728.208327719905</c:v>
                </c:pt>
                <c:pt idx="31653">
                  <c:v>43728.218744386577</c:v>
                </c:pt>
                <c:pt idx="31654">
                  <c:v>43728.229161053241</c:v>
                </c:pt>
                <c:pt idx="31655">
                  <c:v>43728.239577719905</c:v>
                </c:pt>
                <c:pt idx="31656">
                  <c:v>43728.249994386577</c:v>
                </c:pt>
                <c:pt idx="31657">
                  <c:v>43728.260411053241</c:v>
                </c:pt>
                <c:pt idx="31658">
                  <c:v>43728.270827719905</c:v>
                </c:pt>
                <c:pt idx="31659">
                  <c:v>43728.281244386577</c:v>
                </c:pt>
                <c:pt idx="31660">
                  <c:v>43728.291661053241</c:v>
                </c:pt>
                <c:pt idx="31661">
                  <c:v>43728.302077719905</c:v>
                </c:pt>
                <c:pt idx="31662">
                  <c:v>43728.312494386577</c:v>
                </c:pt>
                <c:pt idx="31663">
                  <c:v>43728.322911053241</c:v>
                </c:pt>
                <c:pt idx="31664">
                  <c:v>43728.333327719905</c:v>
                </c:pt>
                <c:pt idx="31665">
                  <c:v>43728.343744386577</c:v>
                </c:pt>
                <c:pt idx="31666">
                  <c:v>43728.354161053241</c:v>
                </c:pt>
                <c:pt idx="31667">
                  <c:v>43728.364577719905</c:v>
                </c:pt>
                <c:pt idx="31668">
                  <c:v>43728.374994386577</c:v>
                </c:pt>
                <c:pt idx="31669">
                  <c:v>43728.385411053241</c:v>
                </c:pt>
                <c:pt idx="31670">
                  <c:v>43728.395827719905</c:v>
                </c:pt>
                <c:pt idx="31671">
                  <c:v>43728.406244386577</c:v>
                </c:pt>
                <c:pt idx="31672">
                  <c:v>43728.416661053241</c:v>
                </c:pt>
                <c:pt idx="31673">
                  <c:v>43728.427077719905</c:v>
                </c:pt>
                <c:pt idx="31674">
                  <c:v>43728.437494386577</c:v>
                </c:pt>
                <c:pt idx="31675">
                  <c:v>43728.447911053241</c:v>
                </c:pt>
                <c:pt idx="31676">
                  <c:v>43728.458327719905</c:v>
                </c:pt>
                <c:pt idx="31677">
                  <c:v>43728.468744386577</c:v>
                </c:pt>
                <c:pt idx="31678">
                  <c:v>43728.479161053241</c:v>
                </c:pt>
                <c:pt idx="31679">
                  <c:v>43728.489577719905</c:v>
                </c:pt>
                <c:pt idx="31680">
                  <c:v>43728.499994386577</c:v>
                </c:pt>
                <c:pt idx="31681">
                  <c:v>43728.510411053241</c:v>
                </c:pt>
                <c:pt idx="31682">
                  <c:v>43728.520827719905</c:v>
                </c:pt>
                <c:pt idx="31683">
                  <c:v>43728.531244386577</c:v>
                </c:pt>
                <c:pt idx="31684">
                  <c:v>43728.541661053241</c:v>
                </c:pt>
                <c:pt idx="31685">
                  <c:v>43728.552077719905</c:v>
                </c:pt>
                <c:pt idx="31686">
                  <c:v>43728.562494386577</c:v>
                </c:pt>
                <c:pt idx="31687">
                  <c:v>43728.572911053241</c:v>
                </c:pt>
                <c:pt idx="31688">
                  <c:v>43728.583327719905</c:v>
                </c:pt>
                <c:pt idx="31689">
                  <c:v>43728.593744386577</c:v>
                </c:pt>
                <c:pt idx="31690">
                  <c:v>43728.604161053241</c:v>
                </c:pt>
                <c:pt idx="31691">
                  <c:v>43728.614577719905</c:v>
                </c:pt>
                <c:pt idx="31692">
                  <c:v>43728.624994386577</c:v>
                </c:pt>
                <c:pt idx="31693">
                  <c:v>43728.635411053241</c:v>
                </c:pt>
                <c:pt idx="31694">
                  <c:v>43728.645827719905</c:v>
                </c:pt>
                <c:pt idx="31695">
                  <c:v>43728.656244386577</c:v>
                </c:pt>
                <c:pt idx="31696">
                  <c:v>43728.666661053241</c:v>
                </c:pt>
                <c:pt idx="31697">
                  <c:v>43728.677077719905</c:v>
                </c:pt>
                <c:pt idx="31698">
                  <c:v>43728.687494386577</c:v>
                </c:pt>
                <c:pt idx="31699">
                  <c:v>43728.697911053241</c:v>
                </c:pt>
                <c:pt idx="31700">
                  <c:v>43728.708327719905</c:v>
                </c:pt>
                <c:pt idx="31701">
                  <c:v>43728.718744386577</c:v>
                </c:pt>
                <c:pt idx="31702">
                  <c:v>43728.729161053241</c:v>
                </c:pt>
                <c:pt idx="31703">
                  <c:v>43728.739577719905</c:v>
                </c:pt>
                <c:pt idx="31704">
                  <c:v>43728.749994386577</c:v>
                </c:pt>
                <c:pt idx="31705">
                  <c:v>43728.760411053241</c:v>
                </c:pt>
                <c:pt idx="31706">
                  <c:v>43728.770827719905</c:v>
                </c:pt>
                <c:pt idx="31707">
                  <c:v>43728.781244386577</c:v>
                </c:pt>
                <c:pt idx="31708">
                  <c:v>43728.791661053241</c:v>
                </c:pt>
                <c:pt idx="31709">
                  <c:v>43728.802077719905</c:v>
                </c:pt>
                <c:pt idx="31710">
                  <c:v>43728.812494386577</c:v>
                </c:pt>
                <c:pt idx="31711">
                  <c:v>43728.822911053241</c:v>
                </c:pt>
                <c:pt idx="31712">
                  <c:v>43728.833327719905</c:v>
                </c:pt>
                <c:pt idx="31713">
                  <c:v>43728.843744386577</c:v>
                </c:pt>
                <c:pt idx="31714">
                  <c:v>43728.854161053241</c:v>
                </c:pt>
                <c:pt idx="31715">
                  <c:v>43728.864577719905</c:v>
                </c:pt>
                <c:pt idx="31716">
                  <c:v>43728.874994386577</c:v>
                </c:pt>
                <c:pt idx="31717">
                  <c:v>43728.885411053241</c:v>
                </c:pt>
                <c:pt idx="31718">
                  <c:v>43728.895827719905</c:v>
                </c:pt>
                <c:pt idx="31719">
                  <c:v>43728.906244386577</c:v>
                </c:pt>
                <c:pt idx="31720">
                  <c:v>43728.916661053241</c:v>
                </c:pt>
                <c:pt idx="31721">
                  <c:v>43728.927077719905</c:v>
                </c:pt>
                <c:pt idx="31722">
                  <c:v>43728.937494386577</c:v>
                </c:pt>
                <c:pt idx="31723">
                  <c:v>43728.947911053241</c:v>
                </c:pt>
                <c:pt idx="31724">
                  <c:v>43728.958327719905</c:v>
                </c:pt>
                <c:pt idx="31725">
                  <c:v>43728.968744386577</c:v>
                </c:pt>
                <c:pt idx="31726">
                  <c:v>43728.979161053241</c:v>
                </c:pt>
                <c:pt idx="31727">
                  <c:v>43728.989577719905</c:v>
                </c:pt>
                <c:pt idx="31728">
                  <c:v>43728.999994386577</c:v>
                </c:pt>
                <c:pt idx="31729">
                  <c:v>43729.010411053241</c:v>
                </c:pt>
                <c:pt idx="31730">
                  <c:v>43729.020827719905</c:v>
                </c:pt>
                <c:pt idx="31731">
                  <c:v>43729.031244386577</c:v>
                </c:pt>
                <c:pt idx="31732">
                  <c:v>43729.041661053241</c:v>
                </c:pt>
                <c:pt idx="31733">
                  <c:v>43729.052077719905</c:v>
                </c:pt>
                <c:pt idx="31734">
                  <c:v>43729.062494386577</c:v>
                </c:pt>
                <c:pt idx="31735">
                  <c:v>43729.072911053241</c:v>
                </c:pt>
                <c:pt idx="31736">
                  <c:v>43729.083327719905</c:v>
                </c:pt>
                <c:pt idx="31737">
                  <c:v>43729.093744386577</c:v>
                </c:pt>
                <c:pt idx="31738">
                  <c:v>43729.104161053241</c:v>
                </c:pt>
                <c:pt idx="31739">
                  <c:v>43729.114577719905</c:v>
                </c:pt>
                <c:pt idx="31740">
                  <c:v>43729.124994386577</c:v>
                </c:pt>
                <c:pt idx="31741">
                  <c:v>43729.135411053241</c:v>
                </c:pt>
                <c:pt idx="31742">
                  <c:v>43729.145827719905</c:v>
                </c:pt>
                <c:pt idx="31743">
                  <c:v>43729.156244386577</c:v>
                </c:pt>
                <c:pt idx="31744">
                  <c:v>43729.166661053241</c:v>
                </c:pt>
                <c:pt idx="31745">
                  <c:v>43729.177077719905</c:v>
                </c:pt>
                <c:pt idx="31746">
                  <c:v>43729.187494386577</c:v>
                </c:pt>
                <c:pt idx="31747">
                  <c:v>43729.197911053241</c:v>
                </c:pt>
                <c:pt idx="31748">
                  <c:v>43729.208327719905</c:v>
                </c:pt>
                <c:pt idx="31749">
                  <c:v>43729.218744386577</c:v>
                </c:pt>
                <c:pt idx="31750">
                  <c:v>43729.229161053241</c:v>
                </c:pt>
                <c:pt idx="31751">
                  <c:v>43729.239577719905</c:v>
                </c:pt>
                <c:pt idx="31752">
                  <c:v>43729.249994386577</c:v>
                </c:pt>
                <c:pt idx="31753">
                  <c:v>43729.260411053241</c:v>
                </c:pt>
                <c:pt idx="31754">
                  <c:v>43729.270827719905</c:v>
                </c:pt>
                <c:pt idx="31755">
                  <c:v>43729.281244386577</c:v>
                </c:pt>
                <c:pt idx="31756">
                  <c:v>43729.291661053241</c:v>
                </c:pt>
                <c:pt idx="31757">
                  <c:v>43729.302077719905</c:v>
                </c:pt>
                <c:pt idx="31758">
                  <c:v>43729.312494386577</c:v>
                </c:pt>
                <c:pt idx="31759">
                  <c:v>43729.322911053241</c:v>
                </c:pt>
                <c:pt idx="31760">
                  <c:v>43729.333327719905</c:v>
                </c:pt>
                <c:pt idx="31761">
                  <c:v>43729.343744386577</c:v>
                </c:pt>
                <c:pt idx="31762">
                  <c:v>43729.354161053241</c:v>
                </c:pt>
                <c:pt idx="31763">
                  <c:v>43729.364577719905</c:v>
                </c:pt>
                <c:pt idx="31764">
                  <c:v>43729.374994386577</c:v>
                </c:pt>
                <c:pt idx="31765">
                  <c:v>43729.385411053241</c:v>
                </c:pt>
                <c:pt idx="31766">
                  <c:v>43729.395827719905</c:v>
                </c:pt>
                <c:pt idx="31767">
                  <c:v>43729.406244386577</c:v>
                </c:pt>
                <c:pt idx="31768">
                  <c:v>43729.416661053241</c:v>
                </c:pt>
                <c:pt idx="31769">
                  <c:v>43729.427077719905</c:v>
                </c:pt>
                <c:pt idx="31770">
                  <c:v>43729.437494386577</c:v>
                </c:pt>
                <c:pt idx="31771">
                  <c:v>43729.447911053241</c:v>
                </c:pt>
                <c:pt idx="31772">
                  <c:v>43729.458327719905</c:v>
                </c:pt>
                <c:pt idx="31773">
                  <c:v>43729.468744386577</c:v>
                </c:pt>
                <c:pt idx="31774">
                  <c:v>43729.479161053241</c:v>
                </c:pt>
                <c:pt idx="31775">
                  <c:v>43729.489577719905</c:v>
                </c:pt>
                <c:pt idx="31776">
                  <c:v>43729.499994386577</c:v>
                </c:pt>
                <c:pt idx="31777">
                  <c:v>43729.510411053241</c:v>
                </c:pt>
                <c:pt idx="31778">
                  <c:v>43729.520827719905</c:v>
                </c:pt>
                <c:pt idx="31779">
                  <c:v>43729.531244386577</c:v>
                </c:pt>
                <c:pt idx="31780">
                  <c:v>43729.541661053241</c:v>
                </c:pt>
                <c:pt idx="31781">
                  <c:v>43729.552077719905</c:v>
                </c:pt>
                <c:pt idx="31782">
                  <c:v>43729.562494386577</c:v>
                </c:pt>
                <c:pt idx="31783">
                  <c:v>43729.572911053241</c:v>
                </c:pt>
                <c:pt idx="31784">
                  <c:v>43729.583327719905</c:v>
                </c:pt>
                <c:pt idx="31785">
                  <c:v>43729.593744386577</c:v>
                </c:pt>
                <c:pt idx="31786">
                  <c:v>43729.604161053241</c:v>
                </c:pt>
                <c:pt idx="31787">
                  <c:v>43729.614577719905</c:v>
                </c:pt>
                <c:pt idx="31788">
                  <c:v>43729.624994386577</c:v>
                </c:pt>
                <c:pt idx="31789">
                  <c:v>43729.635411053241</c:v>
                </c:pt>
                <c:pt idx="31790">
                  <c:v>43729.645827719905</c:v>
                </c:pt>
                <c:pt idx="31791">
                  <c:v>43729.656244386577</c:v>
                </c:pt>
                <c:pt idx="31792">
                  <c:v>43729.666661053241</c:v>
                </c:pt>
                <c:pt idx="31793">
                  <c:v>43729.677077719905</c:v>
                </c:pt>
                <c:pt idx="31794">
                  <c:v>43729.687494386577</c:v>
                </c:pt>
                <c:pt idx="31795">
                  <c:v>43729.697911053241</c:v>
                </c:pt>
                <c:pt idx="31796">
                  <c:v>43729.708327719905</c:v>
                </c:pt>
                <c:pt idx="31797">
                  <c:v>43729.718744386577</c:v>
                </c:pt>
                <c:pt idx="31798">
                  <c:v>43729.729161053241</c:v>
                </c:pt>
                <c:pt idx="31799">
                  <c:v>43729.739577719905</c:v>
                </c:pt>
                <c:pt idx="31800">
                  <c:v>43729.749994386577</c:v>
                </c:pt>
                <c:pt idx="31801">
                  <c:v>43729.760411053241</c:v>
                </c:pt>
                <c:pt idx="31802">
                  <c:v>43729.770827719905</c:v>
                </c:pt>
                <c:pt idx="31803">
                  <c:v>43729.781244386577</c:v>
                </c:pt>
                <c:pt idx="31804">
                  <c:v>43729.791661053241</c:v>
                </c:pt>
                <c:pt idx="31805">
                  <c:v>43729.802077719905</c:v>
                </c:pt>
                <c:pt idx="31806">
                  <c:v>43729.812494386577</c:v>
                </c:pt>
                <c:pt idx="31807">
                  <c:v>43729.822911053241</c:v>
                </c:pt>
                <c:pt idx="31808">
                  <c:v>43729.833327719905</c:v>
                </c:pt>
                <c:pt idx="31809">
                  <c:v>43729.843744386577</c:v>
                </c:pt>
                <c:pt idx="31810">
                  <c:v>43729.854161053241</c:v>
                </c:pt>
                <c:pt idx="31811">
                  <c:v>43729.864577719905</c:v>
                </c:pt>
                <c:pt idx="31812">
                  <c:v>43729.874994386577</c:v>
                </c:pt>
                <c:pt idx="31813">
                  <c:v>43729.885411053241</c:v>
                </c:pt>
                <c:pt idx="31814">
                  <c:v>43729.895827719905</c:v>
                </c:pt>
                <c:pt idx="31815">
                  <c:v>43729.906244386577</c:v>
                </c:pt>
                <c:pt idx="31816">
                  <c:v>43729.916661053241</c:v>
                </c:pt>
                <c:pt idx="31817">
                  <c:v>43729.927077719905</c:v>
                </c:pt>
                <c:pt idx="31818">
                  <c:v>43729.937494386577</c:v>
                </c:pt>
                <c:pt idx="31819">
                  <c:v>43729.947911053241</c:v>
                </c:pt>
                <c:pt idx="31820">
                  <c:v>43729.958327719905</c:v>
                </c:pt>
                <c:pt idx="31821">
                  <c:v>43729.968744386577</c:v>
                </c:pt>
                <c:pt idx="31822">
                  <c:v>43729.979161053241</c:v>
                </c:pt>
                <c:pt idx="31823">
                  <c:v>43729.989577719905</c:v>
                </c:pt>
                <c:pt idx="31824">
                  <c:v>43729.999994386577</c:v>
                </c:pt>
                <c:pt idx="31825">
                  <c:v>43730.010411053241</c:v>
                </c:pt>
                <c:pt idx="31826">
                  <c:v>43730.020827719905</c:v>
                </c:pt>
                <c:pt idx="31827">
                  <c:v>43730.031244386577</c:v>
                </c:pt>
                <c:pt idx="31828">
                  <c:v>43730.041661053241</c:v>
                </c:pt>
                <c:pt idx="31829">
                  <c:v>43730.052077719905</c:v>
                </c:pt>
                <c:pt idx="31830">
                  <c:v>43730.062494386577</c:v>
                </c:pt>
                <c:pt idx="31831">
                  <c:v>43730.072911053241</c:v>
                </c:pt>
                <c:pt idx="31832">
                  <c:v>43730.083327719905</c:v>
                </c:pt>
                <c:pt idx="31833">
                  <c:v>43730.093744386577</c:v>
                </c:pt>
                <c:pt idx="31834">
                  <c:v>43730.104161053241</c:v>
                </c:pt>
                <c:pt idx="31835">
                  <c:v>43730.114577719905</c:v>
                </c:pt>
                <c:pt idx="31836">
                  <c:v>43730.124994386577</c:v>
                </c:pt>
                <c:pt idx="31837">
                  <c:v>43730.135411053241</c:v>
                </c:pt>
                <c:pt idx="31838">
                  <c:v>43730.145827719905</c:v>
                </c:pt>
                <c:pt idx="31839">
                  <c:v>43730.156244386577</c:v>
                </c:pt>
                <c:pt idx="31840">
                  <c:v>43730.166661053241</c:v>
                </c:pt>
                <c:pt idx="31841">
                  <c:v>43730.177077719905</c:v>
                </c:pt>
                <c:pt idx="31842">
                  <c:v>43730.187494386577</c:v>
                </c:pt>
                <c:pt idx="31843">
                  <c:v>43730.197911053241</c:v>
                </c:pt>
                <c:pt idx="31844">
                  <c:v>43730.208327719905</c:v>
                </c:pt>
                <c:pt idx="31845">
                  <c:v>43730.218744386577</c:v>
                </c:pt>
                <c:pt idx="31846">
                  <c:v>43730.229161053241</c:v>
                </c:pt>
                <c:pt idx="31847">
                  <c:v>43730.239577719905</c:v>
                </c:pt>
                <c:pt idx="31848">
                  <c:v>43730.249994386577</c:v>
                </c:pt>
                <c:pt idx="31849">
                  <c:v>43730.260411053241</c:v>
                </c:pt>
                <c:pt idx="31850">
                  <c:v>43730.270827719905</c:v>
                </c:pt>
                <c:pt idx="31851">
                  <c:v>43730.281244386577</c:v>
                </c:pt>
                <c:pt idx="31852">
                  <c:v>43730.291661053241</c:v>
                </c:pt>
                <c:pt idx="31853">
                  <c:v>43730.302077719905</c:v>
                </c:pt>
                <c:pt idx="31854">
                  <c:v>43730.312494386577</c:v>
                </c:pt>
                <c:pt idx="31855">
                  <c:v>43730.322911053241</c:v>
                </c:pt>
                <c:pt idx="31856">
                  <c:v>43730.333327719905</c:v>
                </c:pt>
                <c:pt idx="31857">
                  <c:v>43730.343744386577</c:v>
                </c:pt>
                <c:pt idx="31858">
                  <c:v>43730.354161053241</c:v>
                </c:pt>
                <c:pt idx="31859">
                  <c:v>43730.364577719905</c:v>
                </c:pt>
                <c:pt idx="31860">
                  <c:v>43730.374994386577</c:v>
                </c:pt>
                <c:pt idx="31861">
                  <c:v>43730.385411053241</c:v>
                </c:pt>
                <c:pt idx="31862">
                  <c:v>43730.395827719905</c:v>
                </c:pt>
                <c:pt idx="31863">
                  <c:v>43730.406244386577</c:v>
                </c:pt>
                <c:pt idx="31864">
                  <c:v>43730.416661053241</c:v>
                </c:pt>
                <c:pt idx="31865">
                  <c:v>43730.427077719905</c:v>
                </c:pt>
                <c:pt idx="31866">
                  <c:v>43730.437494386577</c:v>
                </c:pt>
                <c:pt idx="31867">
                  <c:v>43730.447911053241</c:v>
                </c:pt>
                <c:pt idx="31868">
                  <c:v>43730.458327719905</c:v>
                </c:pt>
                <c:pt idx="31869">
                  <c:v>43730.468744386577</c:v>
                </c:pt>
                <c:pt idx="31870">
                  <c:v>43730.479161053241</c:v>
                </c:pt>
                <c:pt idx="31871">
                  <c:v>43730.489577719905</c:v>
                </c:pt>
                <c:pt idx="31872">
                  <c:v>43730.499994386577</c:v>
                </c:pt>
                <c:pt idx="31873">
                  <c:v>43730.510411053241</c:v>
                </c:pt>
                <c:pt idx="31874">
                  <c:v>43730.520827719905</c:v>
                </c:pt>
                <c:pt idx="31875">
                  <c:v>43730.531244386577</c:v>
                </c:pt>
                <c:pt idx="31876">
                  <c:v>43730.541661053241</c:v>
                </c:pt>
                <c:pt idx="31877">
                  <c:v>43730.552077719905</c:v>
                </c:pt>
                <c:pt idx="31878">
                  <c:v>43730.562494386577</c:v>
                </c:pt>
                <c:pt idx="31879">
                  <c:v>43730.572911053241</c:v>
                </c:pt>
                <c:pt idx="31880">
                  <c:v>43730.583327719905</c:v>
                </c:pt>
                <c:pt idx="31881">
                  <c:v>43730.593744386577</c:v>
                </c:pt>
                <c:pt idx="31882">
                  <c:v>43730.604161053241</c:v>
                </c:pt>
                <c:pt idx="31883">
                  <c:v>43730.614577719905</c:v>
                </c:pt>
                <c:pt idx="31884">
                  <c:v>43730.624994386577</c:v>
                </c:pt>
                <c:pt idx="31885">
                  <c:v>43730.635411053241</c:v>
                </c:pt>
                <c:pt idx="31886">
                  <c:v>43730.645827719905</c:v>
                </c:pt>
                <c:pt idx="31887">
                  <c:v>43730.656244386577</c:v>
                </c:pt>
                <c:pt idx="31888">
                  <c:v>43730.666661053241</c:v>
                </c:pt>
                <c:pt idx="31889">
                  <c:v>43730.677077719905</c:v>
                </c:pt>
                <c:pt idx="31890">
                  <c:v>43730.687494386577</c:v>
                </c:pt>
                <c:pt idx="31891">
                  <c:v>43730.697911053241</c:v>
                </c:pt>
                <c:pt idx="31892">
                  <c:v>43730.708327719905</c:v>
                </c:pt>
                <c:pt idx="31893">
                  <c:v>43730.718744386577</c:v>
                </c:pt>
                <c:pt idx="31894">
                  <c:v>43730.729161053241</c:v>
                </c:pt>
                <c:pt idx="31895">
                  <c:v>43730.739577719905</c:v>
                </c:pt>
                <c:pt idx="31896">
                  <c:v>43730.749994386577</c:v>
                </c:pt>
                <c:pt idx="31897">
                  <c:v>43730.760411053241</c:v>
                </c:pt>
                <c:pt idx="31898">
                  <c:v>43730.770827719905</c:v>
                </c:pt>
                <c:pt idx="31899">
                  <c:v>43730.781244386577</c:v>
                </c:pt>
                <c:pt idx="31900">
                  <c:v>43730.791661053241</c:v>
                </c:pt>
                <c:pt idx="31901">
                  <c:v>43730.802077719905</c:v>
                </c:pt>
                <c:pt idx="31902">
                  <c:v>43730.812494386577</c:v>
                </c:pt>
                <c:pt idx="31903">
                  <c:v>43730.822911053241</c:v>
                </c:pt>
                <c:pt idx="31904">
                  <c:v>43730.833327719905</c:v>
                </c:pt>
                <c:pt idx="31905">
                  <c:v>43730.843744386577</c:v>
                </c:pt>
                <c:pt idx="31906">
                  <c:v>43730.854161053241</c:v>
                </c:pt>
                <c:pt idx="31907">
                  <c:v>43730.864577719905</c:v>
                </c:pt>
                <c:pt idx="31908">
                  <c:v>43730.874994386577</c:v>
                </c:pt>
                <c:pt idx="31909">
                  <c:v>43730.885411053241</c:v>
                </c:pt>
                <c:pt idx="31910">
                  <c:v>43730.895827719905</c:v>
                </c:pt>
                <c:pt idx="31911">
                  <c:v>43730.906244386577</c:v>
                </c:pt>
                <c:pt idx="31912">
                  <c:v>43730.916661053241</c:v>
                </c:pt>
                <c:pt idx="31913">
                  <c:v>43730.927077719905</c:v>
                </c:pt>
                <c:pt idx="31914">
                  <c:v>43730.937494386577</c:v>
                </c:pt>
                <c:pt idx="31915">
                  <c:v>43730.947911053241</c:v>
                </c:pt>
                <c:pt idx="31916">
                  <c:v>43730.958327719905</c:v>
                </c:pt>
                <c:pt idx="31917">
                  <c:v>43730.968744386577</c:v>
                </c:pt>
                <c:pt idx="31918">
                  <c:v>43730.979161053241</c:v>
                </c:pt>
                <c:pt idx="31919">
                  <c:v>43730.989577719905</c:v>
                </c:pt>
                <c:pt idx="31920">
                  <c:v>43730.999994386577</c:v>
                </c:pt>
                <c:pt idx="31921">
                  <c:v>43731.010411053241</c:v>
                </c:pt>
                <c:pt idx="31922">
                  <c:v>43731.020827719905</c:v>
                </c:pt>
                <c:pt idx="31923">
                  <c:v>43731.031244386577</c:v>
                </c:pt>
                <c:pt idx="31924">
                  <c:v>43731.041661053241</c:v>
                </c:pt>
                <c:pt idx="31925">
                  <c:v>43731.052077719905</c:v>
                </c:pt>
                <c:pt idx="31926">
                  <c:v>43731.062494386577</c:v>
                </c:pt>
                <c:pt idx="31927">
                  <c:v>43731.072911053241</c:v>
                </c:pt>
                <c:pt idx="31928">
                  <c:v>43731.083327719905</c:v>
                </c:pt>
                <c:pt idx="31929">
                  <c:v>43731.093744386577</c:v>
                </c:pt>
                <c:pt idx="31930">
                  <c:v>43731.104161053241</c:v>
                </c:pt>
                <c:pt idx="31931">
                  <c:v>43731.114577719905</c:v>
                </c:pt>
                <c:pt idx="31932">
                  <c:v>43731.124994386577</c:v>
                </c:pt>
                <c:pt idx="31933">
                  <c:v>43731.135411053241</c:v>
                </c:pt>
                <c:pt idx="31934">
                  <c:v>43731.145827719905</c:v>
                </c:pt>
                <c:pt idx="31935">
                  <c:v>43731.156244386577</c:v>
                </c:pt>
                <c:pt idx="31936">
                  <c:v>43731.166661053241</c:v>
                </c:pt>
                <c:pt idx="31937">
                  <c:v>43731.177077719905</c:v>
                </c:pt>
                <c:pt idx="31938">
                  <c:v>43731.187494386577</c:v>
                </c:pt>
                <c:pt idx="31939">
                  <c:v>43731.197911053241</c:v>
                </c:pt>
                <c:pt idx="31940">
                  <c:v>43731.208327719905</c:v>
                </c:pt>
                <c:pt idx="31941">
                  <c:v>43731.218744386577</c:v>
                </c:pt>
                <c:pt idx="31942">
                  <c:v>43731.229161053241</c:v>
                </c:pt>
                <c:pt idx="31943">
                  <c:v>43731.239577719905</c:v>
                </c:pt>
                <c:pt idx="31944">
                  <c:v>43731.249994386577</c:v>
                </c:pt>
                <c:pt idx="31945">
                  <c:v>43731.260411053241</c:v>
                </c:pt>
                <c:pt idx="31946">
                  <c:v>43731.270827719905</c:v>
                </c:pt>
                <c:pt idx="31947">
                  <c:v>43731.281244386577</c:v>
                </c:pt>
                <c:pt idx="31948">
                  <c:v>43731.291661053241</c:v>
                </c:pt>
                <c:pt idx="31949">
                  <c:v>43731.302077719905</c:v>
                </c:pt>
                <c:pt idx="31950">
                  <c:v>43731.312494386577</c:v>
                </c:pt>
                <c:pt idx="31951">
                  <c:v>43731.322911053241</c:v>
                </c:pt>
                <c:pt idx="31952">
                  <c:v>43731.333327719905</c:v>
                </c:pt>
                <c:pt idx="31953">
                  <c:v>43731.343744386577</c:v>
                </c:pt>
                <c:pt idx="31954">
                  <c:v>43731.354161053241</c:v>
                </c:pt>
                <c:pt idx="31955">
                  <c:v>43731.364577719905</c:v>
                </c:pt>
                <c:pt idx="31956">
                  <c:v>43731.374994386577</c:v>
                </c:pt>
                <c:pt idx="31957">
                  <c:v>43731.385411053241</c:v>
                </c:pt>
                <c:pt idx="31958">
                  <c:v>43731.395827719905</c:v>
                </c:pt>
                <c:pt idx="31959">
                  <c:v>43731.406244386577</c:v>
                </c:pt>
                <c:pt idx="31960">
                  <c:v>43731.416661053241</c:v>
                </c:pt>
                <c:pt idx="31961">
                  <c:v>43731.427077719905</c:v>
                </c:pt>
                <c:pt idx="31962">
                  <c:v>43731.437494386577</c:v>
                </c:pt>
                <c:pt idx="31963">
                  <c:v>43731.447911053241</c:v>
                </c:pt>
                <c:pt idx="31964">
                  <c:v>43731.458327719905</c:v>
                </c:pt>
                <c:pt idx="31965">
                  <c:v>43731.468744386577</c:v>
                </c:pt>
                <c:pt idx="31966">
                  <c:v>43731.479161053241</c:v>
                </c:pt>
                <c:pt idx="31967">
                  <c:v>43731.489577719905</c:v>
                </c:pt>
                <c:pt idx="31968">
                  <c:v>43731.499994386577</c:v>
                </c:pt>
                <c:pt idx="31969">
                  <c:v>43731.510411053241</c:v>
                </c:pt>
                <c:pt idx="31970">
                  <c:v>43731.520827719905</c:v>
                </c:pt>
                <c:pt idx="31971">
                  <c:v>43731.531244386577</c:v>
                </c:pt>
                <c:pt idx="31972">
                  <c:v>43731.541661053241</c:v>
                </c:pt>
                <c:pt idx="31973">
                  <c:v>43731.552077719905</c:v>
                </c:pt>
                <c:pt idx="31974">
                  <c:v>43731.562494386577</c:v>
                </c:pt>
                <c:pt idx="31975">
                  <c:v>43731.572911053241</c:v>
                </c:pt>
                <c:pt idx="31976">
                  <c:v>43731.583327719905</c:v>
                </c:pt>
                <c:pt idx="31977">
                  <c:v>43731.593744386577</c:v>
                </c:pt>
                <c:pt idx="31978">
                  <c:v>43731.604161053241</c:v>
                </c:pt>
                <c:pt idx="31979">
                  <c:v>43731.614577719905</c:v>
                </c:pt>
                <c:pt idx="31980">
                  <c:v>43731.624994386577</c:v>
                </c:pt>
                <c:pt idx="31981">
                  <c:v>43731.635411053241</c:v>
                </c:pt>
                <c:pt idx="31982">
                  <c:v>43731.645827719905</c:v>
                </c:pt>
                <c:pt idx="31983">
                  <c:v>43731.656244386577</c:v>
                </c:pt>
                <c:pt idx="31984">
                  <c:v>43731.666661053241</c:v>
                </c:pt>
                <c:pt idx="31985">
                  <c:v>43731.677077719905</c:v>
                </c:pt>
                <c:pt idx="31986">
                  <c:v>43731.687494386577</c:v>
                </c:pt>
                <c:pt idx="31987">
                  <c:v>43731.697911053241</c:v>
                </c:pt>
                <c:pt idx="31988">
                  <c:v>43731.708327719905</c:v>
                </c:pt>
                <c:pt idx="31989">
                  <c:v>43731.718744386577</c:v>
                </c:pt>
                <c:pt idx="31990">
                  <c:v>43731.729161053241</c:v>
                </c:pt>
                <c:pt idx="31991">
                  <c:v>43731.739577719905</c:v>
                </c:pt>
                <c:pt idx="31992">
                  <c:v>43731.749994386577</c:v>
                </c:pt>
                <c:pt idx="31993">
                  <c:v>43731.760411053241</c:v>
                </c:pt>
                <c:pt idx="31994">
                  <c:v>43731.770827719905</c:v>
                </c:pt>
                <c:pt idx="31995">
                  <c:v>43731.781244386577</c:v>
                </c:pt>
                <c:pt idx="31996">
                  <c:v>43731.791661053241</c:v>
                </c:pt>
                <c:pt idx="31997">
                  <c:v>43731.802077719905</c:v>
                </c:pt>
                <c:pt idx="31998">
                  <c:v>43731.812494386577</c:v>
                </c:pt>
                <c:pt idx="31999">
                  <c:v>43731.822911053241</c:v>
                </c:pt>
                <c:pt idx="32000">
                  <c:v>43731.833327719905</c:v>
                </c:pt>
                <c:pt idx="32001">
                  <c:v>43731.843744386577</c:v>
                </c:pt>
                <c:pt idx="32002">
                  <c:v>43731.854161053241</c:v>
                </c:pt>
                <c:pt idx="32003">
                  <c:v>43731.864577719905</c:v>
                </c:pt>
                <c:pt idx="32004">
                  <c:v>43731.874994386577</c:v>
                </c:pt>
                <c:pt idx="32005">
                  <c:v>43731.885411053241</c:v>
                </c:pt>
                <c:pt idx="32006">
                  <c:v>43731.895827719905</c:v>
                </c:pt>
                <c:pt idx="32007">
                  <c:v>43731.906244386577</c:v>
                </c:pt>
                <c:pt idx="32008">
                  <c:v>43731.916661053241</c:v>
                </c:pt>
                <c:pt idx="32009">
                  <c:v>43731.927077719905</c:v>
                </c:pt>
                <c:pt idx="32010">
                  <c:v>43731.937494386577</c:v>
                </c:pt>
                <c:pt idx="32011">
                  <c:v>43731.947911053241</c:v>
                </c:pt>
                <c:pt idx="32012">
                  <c:v>43731.958327719905</c:v>
                </c:pt>
                <c:pt idx="32013">
                  <c:v>43731.968744386577</c:v>
                </c:pt>
                <c:pt idx="32014">
                  <c:v>43731.979161053241</c:v>
                </c:pt>
                <c:pt idx="32015">
                  <c:v>43731.989577719905</c:v>
                </c:pt>
                <c:pt idx="32016">
                  <c:v>43731.999994386577</c:v>
                </c:pt>
                <c:pt idx="32017">
                  <c:v>43732.010411053241</c:v>
                </c:pt>
                <c:pt idx="32018">
                  <c:v>43732.020827719905</c:v>
                </c:pt>
                <c:pt idx="32019">
                  <c:v>43732.031244386577</c:v>
                </c:pt>
                <c:pt idx="32020">
                  <c:v>43732.041661053241</c:v>
                </c:pt>
                <c:pt idx="32021">
                  <c:v>43732.052077719905</c:v>
                </c:pt>
                <c:pt idx="32022">
                  <c:v>43732.062494386577</c:v>
                </c:pt>
                <c:pt idx="32023">
                  <c:v>43732.072911053241</c:v>
                </c:pt>
                <c:pt idx="32024">
                  <c:v>43732.083327719905</c:v>
                </c:pt>
                <c:pt idx="32025">
                  <c:v>43732.093744386577</c:v>
                </c:pt>
                <c:pt idx="32026">
                  <c:v>43732.104161053241</c:v>
                </c:pt>
                <c:pt idx="32027">
                  <c:v>43732.114577719905</c:v>
                </c:pt>
                <c:pt idx="32028">
                  <c:v>43732.124994386577</c:v>
                </c:pt>
                <c:pt idx="32029">
                  <c:v>43732.135411053241</c:v>
                </c:pt>
                <c:pt idx="32030">
                  <c:v>43732.145827719905</c:v>
                </c:pt>
                <c:pt idx="32031">
                  <c:v>43732.156244386577</c:v>
                </c:pt>
                <c:pt idx="32032">
                  <c:v>43732.166661053241</c:v>
                </c:pt>
                <c:pt idx="32033">
                  <c:v>43732.177077719905</c:v>
                </c:pt>
                <c:pt idx="32034">
                  <c:v>43732.187494386577</c:v>
                </c:pt>
                <c:pt idx="32035">
                  <c:v>43732.197911053241</c:v>
                </c:pt>
                <c:pt idx="32036">
                  <c:v>43732.208327719905</c:v>
                </c:pt>
                <c:pt idx="32037">
                  <c:v>43732.218744386577</c:v>
                </c:pt>
                <c:pt idx="32038">
                  <c:v>43732.229161053241</c:v>
                </c:pt>
                <c:pt idx="32039">
                  <c:v>43732.239577719905</c:v>
                </c:pt>
                <c:pt idx="32040">
                  <c:v>43732.249994386577</c:v>
                </c:pt>
                <c:pt idx="32041">
                  <c:v>43732.260411053241</c:v>
                </c:pt>
                <c:pt idx="32042">
                  <c:v>43732.270827719905</c:v>
                </c:pt>
                <c:pt idx="32043">
                  <c:v>43732.281244386577</c:v>
                </c:pt>
                <c:pt idx="32044">
                  <c:v>43732.291661053241</c:v>
                </c:pt>
                <c:pt idx="32045">
                  <c:v>43732.302077719905</c:v>
                </c:pt>
                <c:pt idx="32046">
                  <c:v>43732.312494386577</c:v>
                </c:pt>
                <c:pt idx="32047">
                  <c:v>43732.322911053241</c:v>
                </c:pt>
                <c:pt idx="32048">
                  <c:v>43732.333327719905</c:v>
                </c:pt>
                <c:pt idx="32049">
                  <c:v>43732.343744386577</c:v>
                </c:pt>
                <c:pt idx="32050">
                  <c:v>43732.354161053241</c:v>
                </c:pt>
                <c:pt idx="32051">
                  <c:v>43732.364577719905</c:v>
                </c:pt>
                <c:pt idx="32052">
                  <c:v>43732.374994386577</c:v>
                </c:pt>
                <c:pt idx="32053">
                  <c:v>43732.385411053241</c:v>
                </c:pt>
                <c:pt idx="32054">
                  <c:v>43732.395827719905</c:v>
                </c:pt>
                <c:pt idx="32055">
                  <c:v>43732.406244386577</c:v>
                </c:pt>
                <c:pt idx="32056">
                  <c:v>43732.416661053241</c:v>
                </c:pt>
                <c:pt idx="32057">
                  <c:v>43732.427077719905</c:v>
                </c:pt>
                <c:pt idx="32058">
                  <c:v>43732.437494386577</c:v>
                </c:pt>
                <c:pt idx="32059">
                  <c:v>43732.447911053241</c:v>
                </c:pt>
                <c:pt idx="32060">
                  <c:v>43732.458327719905</c:v>
                </c:pt>
                <c:pt idx="32061">
                  <c:v>43732.468744386577</c:v>
                </c:pt>
                <c:pt idx="32062">
                  <c:v>43732.479161053241</c:v>
                </c:pt>
                <c:pt idx="32063">
                  <c:v>43732.489577719905</c:v>
                </c:pt>
                <c:pt idx="32064">
                  <c:v>43732.499994386577</c:v>
                </c:pt>
                <c:pt idx="32065">
                  <c:v>43732.510411053241</c:v>
                </c:pt>
                <c:pt idx="32066">
                  <c:v>43732.520827719905</c:v>
                </c:pt>
                <c:pt idx="32067">
                  <c:v>43732.531244386577</c:v>
                </c:pt>
                <c:pt idx="32068">
                  <c:v>43732.541661053241</c:v>
                </c:pt>
                <c:pt idx="32069">
                  <c:v>43732.552077719905</c:v>
                </c:pt>
                <c:pt idx="32070">
                  <c:v>43732.562494386577</c:v>
                </c:pt>
                <c:pt idx="32071">
                  <c:v>43732.572911053241</c:v>
                </c:pt>
                <c:pt idx="32072">
                  <c:v>43732.583327719905</c:v>
                </c:pt>
                <c:pt idx="32073">
                  <c:v>43732.593744386577</c:v>
                </c:pt>
                <c:pt idx="32074">
                  <c:v>43732.604161053241</c:v>
                </c:pt>
                <c:pt idx="32075">
                  <c:v>43732.614577719905</c:v>
                </c:pt>
                <c:pt idx="32076">
                  <c:v>43732.624994386577</c:v>
                </c:pt>
                <c:pt idx="32077">
                  <c:v>43732.635411053241</c:v>
                </c:pt>
                <c:pt idx="32078">
                  <c:v>43732.645827719905</c:v>
                </c:pt>
                <c:pt idx="32079">
                  <c:v>43732.656244386577</c:v>
                </c:pt>
                <c:pt idx="32080">
                  <c:v>43732.666661053241</c:v>
                </c:pt>
                <c:pt idx="32081">
                  <c:v>43732.677077719905</c:v>
                </c:pt>
                <c:pt idx="32082">
                  <c:v>43732.687494386577</c:v>
                </c:pt>
                <c:pt idx="32083">
                  <c:v>43732.697911053241</c:v>
                </c:pt>
                <c:pt idx="32084">
                  <c:v>43732.708327719905</c:v>
                </c:pt>
                <c:pt idx="32085">
                  <c:v>43732.718744386577</c:v>
                </c:pt>
                <c:pt idx="32086">
                  <c:v>43732.729161053241</c:v>
                </c:pt>
                <c:pt idx="32087">
                  <c:v>43732.739577719905</c:v>
                </c:pt>
                <c:pt idx="32088">
                  <c:v>43732.749994386577</c:v>
                </c:pt>
                <c:pt idx="32089">
                  <c:v>43732.760411053241</c:v>
                </c:pt>
                <c:pt idx="32090">
                  <c:v>43732.770827719905</c:v>
                </c:pt>
                <c:pt idx="32091">
                  <c:v>43732.781244386577</c:v>
                </c:pt>
                <c:pt idx="32092">
                  <c:v>43732.791661053241</c:v>
                </c:pt>
                <c:pt idx="32093">
                  <c:v>43732.802077719905</c:v>
                </c:pt>
                <c:pt idx="32094">
                  <c:v>43732.812494386577</c:v>
                </c:pt>
                <c:pt idx="32095">
                  <c:v>43732.822911053241</c:v>
                </c:pt>
                <c:pt idx="32096">
                  <c:v>43732.833327719905</c:v>
                </c:pt>
                <c:pt idx="32097">
                  <c:v>43732.843744386577</c:v>
                </c:pt>
                <c:pt idx="32098">
                  <c:v>43732.854161053241</c:v>
                </c:pt>
                <c:pt idx="32099">
                  <c:v>43732.864577719905</c:v>
                </c:pt>
                <c:pt idx="32100">
                  <c:v>43732.874994386577</c:v>
                </c:pt>
                <c:pt idx="32101">
                  <c:v>43732.885411053241</c:v>
                </c:pt>
                <c:pt idx="32102">
                  <c:v>43732.895827719905</c:v>
                </c:pt>
                <c:pt idx="32103">
                  <c:v>43732.906244386577</c:v>
                </c:pt>
                <c:pt idx="32104">
                  <c:v>43732.916661053241</c:v>
                </c:pt>
                <c:pt idx="32105">
                  <c:v>43732.927077719905</c:v>
                </c:pt>
                <c:pt idx="32106">
                  <c:v>43732.937494386577</c:v>
                </c:pt>
                <c:pt idx="32107">
                  <c:v>43732.947911053241</c:v>
                </c:pt>
                <c:pt idx="32108">
                  <c:v>43732.958327719905</c:v>
                </c:pt>
                <c:pt idx="32109">
                  <c:v>43732.968744386577</c:v>
                </c:pt>
                <c:pt idx="32110">
                  <c:v>43732.979161053241</c:v>
                </c:pt>
                <c:pt idx="32111">
                  <c:v>43732.989577719905</c:v>
                </c:pt>
                <c:pt idx="32112">
                  <c:v>43732.999994386577</c:v>
                </c:pt>
                <c:pt idx="32113">
                  <c:v>43733.010411053241</c:v>
                </c:pt>
                <c:pt idx="32114">
                  <c:v>43733.020827719905</c:v>
                </c:pt>
                <c:pt idx="32115">
                  <c:v>43733.031244386577</c:v>
                </c:pt>
                <c:pt idx="32116">
                  <c:v>43733.041661053241</c:v>
                </c:pt>
                <c:pt idx="32117">
                  <c:v>43733.052077719905</c:v>
                </c:pt>
                <c:pt idx="32118">
                  <c:v>43733.062494386577</c:v>
                </c:pt>
                <c:pt idx="32119">
                  <c:v>43733.072911053241</c:v>
                </c:pt>
                <c:pt idx="32120">
                  <c:v>43733.083327719905</c:v>
                </c:pt>
                <c:pt idx="32121">
                  <c:v>43733.093744386577</c:v>
                </c:pt>
                <c:pt idx="32122">
                  <c:v>43733.104161053241</c:v>
                </c:pt>
                <c:pt idx="32123">
                  <c:v>43733.114577719905</c:v>
                </c:pt>
                <c:pt idx="32124">
                  <c:v>43733.124994386577</c:v>
                </c:pt>
                <c:pt idx="32125">
                  <c:v>43733.135411053241</c:v>
                </c:pt>
                <c:pt idx="32126">
                  <c:v>43733.145827719905</c:v>
                </c:pt>
                <c:pt idx="32127">
                  <c:v>43733.156244386577</c:v>
                </c:pt>
                <c:pt idx="32128">
                  <c:v>43733.166661053241</c:v>
                </c:pt>
                <c:pt idx="32129">
                  <c:v>43733.177077719905</c:v>
                </c:pt>
                <c:pt idx="32130">
                  <c:v>43733.187494386577</c:v>
                </c:pt>
                <c:pt idx="32131">
                  <c:v>43733.197911053241</c:v>
                </c:pt>
                <c:pt idx="32132">
                  <c:v>43733.208327719905</c:v>
                </c:pt>
                <c:pt idx="32133">
                  <c:v>43733.218744386577</c:v>
                </c:pt>
                <c:pt idx="32134">
                  <c:v>43733.229161053241</c:v>
                </c:pt>
                <c:pt idx="32135">
                  <c:v>43733.239577719905</c:v>
                </c:pt>
                <c:pt idx="32136">
                  <c:v>43733.249994386577</c:v>
                </c:pt>
                <c:pt idx="32137">
                  <c:v>43733.260411053241</c:v>
                </c:pt>
                <c:pt idx="32138">
                  <c:v>43733.270827719905</c:v>
                </c:pt>
                <c:pt idx="32139">
                  <c:v>43733.281244386577</c:v>
                </c:pt>
                <c:pt idx="32140">
                  <c:v>43733.291661053241</c:v>
                </c:pt>
                <c:pt idx="32141">
                  <c:v>43733.302077719905</c:v>
                </c:pt>
                <c:pt idx="32142">
                  <c:v>43733.312494386577</c:v>
                </c:pt>
                <c:pt idx="32143">
                  <c:v>43733.322911053241</c:v>
                </c:pt>
                <c:pt idx="32144">
                  <c:v>43733.333327719905</c:v>
                </c:pt>
                <c:pt idx="32145">
                  <c:v>43733.343744386577</c:v>
                </c:pt>
                <c:pt idx="32146">
                  <c:v>43733.354161053241</c:v>
                </c:pt>
                <c:pt idx="32147">
                  <c:v>43733.364577719905</c:v>
                </c:pt>
                <c:pt idx="32148">
                  <c:v>43733.374994386577</c:v>
                </c:pt>
                <c:pt idx="32149">
                  <c:v>43733.385411053241</c:v>
                </c:pt>
                <c:pt idx="32150">
                  <c:v>43733.395827719905</c:v>
                </c:pt>
                <c:pt idx="32151">
                  <c:v>43733.406244386577</c:v>
                </c:pt>
                <c:pt idx="32152">
                  <c:v>43733.416661053241</c:v>
                </c:pt>
                <c:pt idx="32153">
                  <c:v>43733.427077719905</c:v>
                </c:pt>
                <c:pt idx="32154">
                  <c:v>43733.437494386577</c:v>
                </c:pt>
                <c:pt idx="32155">
                  <c:v>43733.447911053241</c:v>
                </c:pt>
                <c:pt idx="32156">
                  <c:v>43733.458327719905</c:v>
                </c:pt>
                <c:pt idx="32157">
                  <c:v>43733.468744386577</c:v>
                </c:pt>
                <c:pt idx="32158">
                  <c:v>43733.479161053241</c:v>
                </c:pt>
                <c:pt idx="32159">
                  <c:v>43733.489577719905</c:v>
                </c:pt>
                <c:pt idx="32160">
                  <c:v>43733.499994386577</c:v>
                </c:pt>
                <c:pt idx="32161">
                  <c:v>43733.510411053241</c:v>
                </c:pt>
                <c:pt idx="32162">
                  <c:v>43733.520827719905</c:v>
                </c:pt>
                <c:pt idx="32163">
                  <c:v>43733.531244386577</c:v>
                </c:pt>
                <c:pt idx="32164">
                  <c:v>43733.541661053241</c:v>
                </c:pt>
                <c:pt idx="32165">
                  <c:v>43733.552077719905</c:v>
                </c:pt>
                <c:pt idx="32166">
                  <c:v>43733.562494386577</c:v>
                </c:pt>
                <c:pt idx="32167">
                  <c:v>43733.572911053241</c:v>
                </c:pt>
                <c:pt idx="32168">
                  <c:v>43733.583327719905</c:v>
                </c:pt>
                <c:pt idx="32169">
                  <c:v>43733.593744386577</c:v>
                </c:pt>
                <c:pt idx="32170">
                  <c:v>43733.604161053241</c:v>
                </c:pt>
                <c:pt idx="32171">
                  <c:v>43733.614577719905</c:v>
                </c:pt>
                <c:pt idx="32172">
                  <c:v>43733.624994386577</c:v>
                </c:pt>
                <c:pt idx="32173">
                  <c:v>43733.635411053241</c:v>
                </c:pt>
                <c:pt idx="32174">
                  <c:v>43733.645827719905</c:v>
                </c:pt>
                <c:pt idx="32175">
                  <c:v>43733.656244386577</c:v>
                </c:pt>
                <c:pt idx="32176">
                  <c:v>43733.666661053241</c:v>
                </c:pt>
                <c:pt idx="32177">
                  <c:v>43733.677077719905</c:v>
                </c:pt>
                <c:pt idx="32178">
                  <c:v>43733.687494386577</c:v>
                </c:pt>
                <c:pt idx="32179">
                  <c:v>43733.697911053241</c:v>
                </c:pt>
                <c:pt idx="32180">
                  <c:v>43733.708327719905</c:v>
                </c:pt>
                <c:pt idx="32181">
                  <c:v>43733.718744386577</c:v>
                </c:pt>
                <c:pt idx="32182">
                  <c:v>43733.729161053241</c:v>
                </c:pt>
                <c:pt idx="32183">
                  <c:v>43733.739577719905</c:v>
                </c:pt>
                <c:pt idx="32184">
                  <c:v>43733.749994386577</c:v>
                </c:pt>
                <c:pt idx="32185">
                  <c:v>43733.760411053241</c:v>
                </c:pt>
                <c:pt idx="32186">
                  <c:v>43733.770827719905</c:v>
                </c:pt>
                <c:pt idx="32187">
                  <c:v>43733.781244386577</c:v>
                </c:pt>
                <c:pt idx="32188">
                  <c:v>43733.791661053241</c:v>
                </c:pt>
                <c:pt idx="32189">
                  <c:v>43733.802077719905</c:v>
                </c:pt>
                <c:pt idx="32190">
                  <c:v>43733.812494386577</c:v>
                </c:pt>
                <c:pt idx="32191">
                  <c:v>43733.822911053241</c:v>
                </c:pt>
                <c:pt idx="32192">
                  <c:v>43733.833327719905</c:v>
                </c:pt>
                <c:pt idx="32193">
                  <c:v>43733.843744386577</c:v>
                </c:pt>
                <c:pt idx="32194">
                  <c:v>43733.854161053241</c:v>
                </c:pt>
                <c:pt idx="32195">
                  <c:v>43733.864577719905</c:v>
                </c:pt>
                <c:pt idx="32196">
                  <c:v>43733.874994386577</c:v>
                </c:pt>
                <c:pt idx="32197">
                  <c:v>43733.885411053241</c:v>
                </c:pt>
                <c:pt idx="32198">
                  <c:v>43733.895827719905</c:v>
                </c:pt>
                <c:pt idx="32199">
                  <c:v>43733.906244386577</c:v>
                </c:pt>
                <c:pt idx="32200">
                  <c:v>43733.916661053241</c:v>
                </c:pt>
                <c:pt idx="32201">
                  <c:v>43733.927077719905</c:v>
                </c:pt>
                <c:pt idx="32202">
                  <c:v>43733.937494386577</c:v>
                </c:pt>
                <c:pt idx="32203">
                  <c:v>43733.947911053241</c:v>
                </c:pt>
                <c:pt idx="32204">
                  <c:v>43733.958327719905</c:v>
                </c:pt>
                <c:pt idx="32205">
                  <c:v>43733.968744386577</c:v>
                </c:pt>
                <c:pt idx="32206">
                  <c:v>43733.979161053241</c:v>
                </c:pt>
                <c:pt idx="32207">
                  <c:v>43733.989577719905</c:v>
                </c:pt>
                <c:pt idx="32208">
                  <c:v>43733.999994386577</c:v>
                </c:pt>
                <c:pt idx="32209">
                  <c:v>43734.010411053241</c:v>
                </c:pt>
                <c:pt idx="32210">
                  <c:v>43734.020827719905</c:v>
                </c:pt>
                <c:pt idx="32211">
                  <c:v>43734.031244386577</c:v>
                </c:pt>
                <c:pt idx="32212">
                  <c:v>43734.041661053241</c:v>
                </c:pt>
                <c:pt idx="32213">
                  <c:v>43734.052077719905</c:v>
                </c:pt>
                <c:pt idx="32214">
                  <c:v>43734.062494386577</c:v>
                </c:pt>
                <c:pt idx="32215">
                  <c:v>43734.072911053241</c:v>
                </c:pt>
                <c:pt idx="32216">
                  <c:v>43734.083327719905</c:v>
                </c:pt>
                <c:pt idx="32217">
                  <c:v>43734.093744386577</c:v>
                </c:pt>
                <c:pt idx="32218">
                  <c:v>43734.104161053241</c:v>
                </c:pt>
                <c:pt idx="32219">
                  <c:v>43734.114577719905</c:v>
                </c:pt>
                <c:pt idx="32220">
                  <c:v>43734.124994386577</c:v>
                </c:pt>
                <c:pt idx="32221">
                  <c:v>43734.135411053241</c:v>
                </c:pt>
                <c:pt idx="32222">
                  <c:v>43734.145827719905</c:v>
                </c:pt>
                <c:pt idx="32223">
                  <c:v>43734.156244386577</c:v>
                </c:pt>
                <c:pt idx="32224">
                  <c:v>43734.166661053241</c:v>
                </c:pt>
                <c:pt idx="32225">
                  <c:v>43734.177077719905</c:v>
                </c:pt>
                <c:pt idx="32226">
                  <c:v>43734.187494386577</c:v>
                </c:pt>
                <c:pt idx="32227">
                  <c:v>43734.197911053241</c:v>
                </c:pt>
                <c:pt idx="32228">
                  <c:v>43734.208327719905</c:v>
                </c:pt>
                <c:pt idx="32229">
                  <c:v>43734.218744386577</c:v>
                </c:pt>
                <c:pt idx="32230">
                  <c:v>43734.229161053241</c:v>
                </c:pt>
                <c:pt idx="32231">
                  <c:v>43734.239577719905</c:v>
                </c:pt>
                <c:pt idx="32232">
                  <c:v>43734.249994386577</c:v>
                </c:pt>
                <c:pt idx="32233">
                  <c:v>43734.260411053241</c:v>
                </c:pt>
                <c:pt idx="32234">
                  <c:v>43734.270827719905</c:v>
                </c:pt>
                <c:pt idx="32235">
                  <c:v>43734.281244386577</c:v>
                </c:pt>
                <c:pt idx="32236">
                  <c:v>43734.291661053241</c:v>
                </c:pt>
                <c:pt idx="32237">
                  <c:v>43734.302077719905</c:v>
                </c:pt>
                <c:pt idx="32238">
                  <c:v>43734.312494386577</c:v>
                </c:pt>
                <c:pt idx="32239">
                  <c:v>43734.322911053241</c:v>
                </c:pt>
                <c:pt idx="32240">
                  <c:v>43734.333327719905</c:v>
                </c:pt>
                <c:pt idx="32241">
                  <c:v>43734.343744386577</c:v>
                </c:pt>
                <c:pt idx="32242">
                  <c:v>43734.354161053241</c:v>
                </c:pt>
                <c:pt idx="32243">
                  <c:v>43734.364577719905</c:v>
                </c:pt>
                <c:pt idx="32244">
                  <c:v>43734.374994386577</c:v>
                </c:pt>
                <c:pt idx="32245">
                  <c:v>43734.385411053241</c:v>
                </c:pt>
                <c:pt idx="32246">
                  <c:v>43734.395827719905</c:v>
                </c:pt>
                <c:pt idx="32247">
                  <c:v>43734.406244386577</c:v>
                </c:pt>
                <c:pt idx="32248">
                  <c:v>43734.416661053241</c:v>
                </c:pt>
                <c:pt idx="32249">
                  <c:v>43734.427077719905</c:v>
                </c:pt>
                <c:pt idx="32250">
                  <c:v>43734.437494386577</c:v>
                </c:pt>
                <c:pt idx="32251">
                  <c:v>43734.447911053241</c:v>
                </c:pt>
                <c:pt idx="32252">
                  <c:v>43734.458327719905</c:v>
                </c:pt>
                <c:pt idx="32253">
                  <c:v>43734.468744386577</c:v>
                </c:pt>
                <c:pt idx="32254">
                  <c:v>43734.479161053241</c:v>
                </c:pt>
                <c:pt idx="32255">
                  <c:v>43734.489577719905</c:v>
                </c:pt>
                <c:pt idx="32256">
                  <c:v>43734.499994386577</c:v>
                </c:pt>
                <c:pt idx="32257">
                  <c:v>43734.510411053241</c:v>
                </c:pt>
                <c:pt idx="32258">
                  <c:v>43734.520827719905</c:v>
                </c:pt>
                <c:pt idx="32259">
                  <c:v>43734.531244386577</c:v>
                </c:pt>
                <c:pt idx="32260">
                  <c:v>43734.541661053241</c:v>
                </c:pt>
                <c:pt idx="32261">
                  <c:v>43734.552077719905</c:v>
                </c:pt>
                <c:pt idx="32262">
                  <c:v>43734.562494386577</c:v>
                </c:pt>
                <c:pt idx="32263">
                  <c:v>43734.572911053241</c:v>
                </c:pt>
                <c:pt idx="32264">
                  <c:v>43734.583327719905</c:v>
                </c:pt>
                <c:pt idx="32265">
                  <c:v>43734.593744386577</c:v>
                </c:pt>
                <c:pt idx="32266">
                  <c:v>43734.604161053241</c:v>
                </c:pt>
                <c:pt idx="32267">
                  <c:v>43734.614577719905</c:v>
                </c:pt>
                <c:pt idx="32268">
                  <c:v>43734.624994386577</c:v>
                </c:pt>
                <c:pt idx="32269">
                  <c:v>43734.635411053241</c:v>
                </c:pt>
                <c:pt idx="32270">
                  <c:v>43734.645827719905</c:v>
                </c:pt>
                <c:pt idx="32271">
                  <c:v>43734.656244386577</c:v>
                </c:pt>
                <c:pt idx="32272">
                  <c:v>43734.666661053241</c:v>
                </c:pt>
                <c:pt idx="32273">
                  <c:v>43734.677077719905</c:v>
                </c:pt>
                <c:pt idx="32274">
                  <c:v>43734.687494386577</c:v>
                </c:pt>
                <c:pt idx="32275">
                  <c:v>43734.697911053241</c:v>
                </c:pt>
                <c:pt idx="32276">
                  <c:v>43734.708327719905</c:v>
                </c:pt>
                <c:pt idx="32277">
                  <c:v>43734.718744386577</c:v>
                </c:pt>
                <c:pt idx="32278">
                  <c:v>43734.729161053241</c:v>
                </c:pt>
                <c:pt idx="32279">
                  <c:v>43734.739577719905</c:v>
                </c:pt>
                <c:pt idx="32280">
                  <c:v>43734.749994386577</c:v>
                </c:pt>
                <c:pt idx="32281">
                  <c:v>43734.760411053241</c:v>
                </c:pt>
                <c:pt idx="32282">
                  <c:v>43734.770827719905</c:v>
                </c:pt>
                <c:pt idx="32283">
                  <c:v>43734.781244386577</c:v>
                </c:pt>
                <c:pt idx="32284">
                  <c:v>43734.791661053241</c:v>
                </c:pt>
                <c:pt idx="32285">
                  <c:v>43734.802077719905</c:v>
                </c:pt>
                <c:pt idx="32286">
                  <c:v>43734.812494386577</c:v>
                </c:pt>
                <c:pt idx="32287">
                  <c:v>43734.822911053241</c:v>
                </c:pt>
                <c:pt idx="32288">
                  <c:v>43734.833327719905</c:v>
                </c:pt>
                <c:pt idx="32289">
                  <c:v>43734.843744386577</c:v>
                </c:pt>
                <c:pt idx="32290">
                  <c:v>43734.854161053241</c:v>
                </c:pt>
                <c:pt idx="32291">
                  <c:v>43734.864577719905</c:v>
                </c:pt>
                <c:pt idx="32292">
                  <c:v>43734.874994386577</c:v>
                </c:pt>
                <c:pt idx="32293">
                  <c:v>43734.885411053241</c:v>
                </c:pt>
                <c:pt idx="32294">
                  <c:v>43734.895827719905</c:v>
                </c:pt>
                <c:pt idx="32295">
                  <c:v>43734.906244386577</c:v>
                </c:pt>
                <c:pt idx="32296">
                  <c:v>43734.916661053241</c:v>
                </c:pt>
                <c:pt idx="32297">
                  <c:v>43734.927077719905</c:v>
                </c:pt>
                <c:pt idx="32298">
                  <c:v>43734.937494386577</c:v>
                </c:pt>
                <c:pt idx="32299">
                  <c:v>43734.947911053241</c:v>
                </c:pt>
                <c:pt idx="32300">
                  <c:v>43734.958327719905</c:v>
                </c:pt>
                <c:pt idx="32301">
                  <c:v>43734.968744386577</c:v>
                </c:pt>
                <c:pt idx="32302">
                  <c:v>43734.979161053241</c:v>
                </c:pt>
                <c:pt idx="32303">
                  <c:v>43734.989577719905</c:v>
                </c:pt>
                <c:pt idx="32304">
                  <c:v>43734.999994386577</c:v>
                </c:pt>
                <c:pt idx="32305">
                  <c:v>43735.010411053241</c:v>
                </c:pt>
                <c:pt idx="32306">
                  <c:v>43735.020827719905</c:v>
                </c:pt>
                <c:pt idx="32307">
                  <c:v>43735.031244386577</c:v>
                </c:pt>
                <c:pt idx="32308">
                  <c:v>43735.041661053241</c:v>
                </c:pt>
                <c:pt idx="32309">
                  <c:v>43735.052077719905</c:v>
                </c:pt>
                <c:pt idx="32310">
                  <c:v>43735.062494386577</c:v>
                </c:pt>
                <c:pt idx="32311">
                  <c:v>43735.072911053241</c:v>
                </c:pt>
                <c:pt idx="32312">
                  <c:v>43735.083327719905</c:v>
                </c:pt>
                <c:pt idx="32313">
                  <c:v>43735.093744386577</c:v>
                </c:pt>
                <c:pt idx="32314">
                  <c:v>43735.104161053241</c:v>
                </c:pt>
                <c:pt idx="32315">
                  <c:v>43735.114577719905</c:v>
                </c:pt>
                <c:pt idx="32316">
                  <c:v>43735.124994386577</c:v>
                </c:pt>
                <c:pt idx="32317">
                  <c:v>43735.135411053241</c:v>
                </c:pt>
                <c:pt idx="32318">
                  <c:v>43735.145827719905</c:v>
                </c:pt>
                <c:pt idx="32319">
                  <c:v>43735.156244386577</c:v>
                </c:pt>
                <c:pt idx="32320">
                  <c:v>43735.166661053241</c:v>
                </c:pt>
                <c:pt idx="32321">
                  <c:v>43735.177077719905</c:v>
                </c:pt>
                <c:pt idx="32322">
                  <c:v>43735.187494386577</c:v>
                </c:pt>
                <c:pt idx="32323">
                  <c:v>43735.197911053241</c:v>
                </c:pt>
                <c:pt idx="32324">
                  <c:v>43735.208327719905</c:v>
                </c:pt>
                <c:pt idx="32325">
                  <c:v>43735.218744386577</c:v>
                </c:pt>
                <c:pt idx="32326">
                  <c:v>43735.229161053241</c:v>
                </c:pt>
                <c:pt idx="32327">
                  <c:v>43735.239577719905</c:v>
                </c:pt>
                <c:pt idx="32328">
                  <c:v>43735.249994386577</c:v>
                </c:pt>
                <c:pt idx="32329">
                  <c:v>43735.260411053241</c:v>
                </c:pt>
                <c:pt idx="32330">
                  <c:v>43735.270827719905</c:v>
                </c:pt>
                <c:pt idx="32331">
                  <c:v>43735.281244386577</c:v>
                </c:pt>
                <c:pt idx="32332">
                  <c:v>43735.291661053241</c:v>
                </c:pt>
                <c:pt idx="32333">
                  <c:v>43735.302077719905</c:v>
                </c:pt>
                <c:pt idx="32334">
                  <c:v>43735.312494386577</c:v>
                </c:pt>
                <c:pt idx="32335">
                  <c:v>43735.322911053241</c:v>
                </c:pt>
                <c:pt idx="32336">
                  <c:v>43735.333327719905</c:v>
                </c:pt>
                <c:pt idx="32337">
                  <c:v>43735.343744386577</c:v>
                </c:pt>
                <c:pt idx="32338">
                  <c:v>43735.354161053241</c:v>
                </c:pt>
                <c:pt idx="32339">
                  <c:v>43735.364577719905</c:v>
                </c:pt>
                <c:pt idx="32340">
                  <c:v>43735.374994386577</c:v>
                </c:pt>
                <c:pt idx="32341">
                  <c:v>43735.385411053241</c:v>
                </c:pt>
                <c:pt idx="32342">
                  <c:v>43735.395827719905</c:v>
                </c:pt>
                <c:pt idx="32343">
                  <c:v>43735.406244386577</c:v>
                </c:pt>
                <c:pt idx="32344">
                  <c:v>43735.416661053241</c:v>
                </c:pt>
                <c:pt idx="32345">
                  <c:v>43735.427077719905</c:v>
                </c:pt>
                <c:pt idx="32346">
                  <c:v>43735.437494386577</c:v>
                </c:pt>
                <c:pt idx="32347">
                  <c:v>43735.447911053241</c:v>
                </c:pt>
                <c:pt idx="32348">
                  <c:v>43735.458327719905</c:v>
                </c:pt>
                <c:pt idx="32349">
                  <c:v>43735.468744386577</c:v>
                </c:pt>
                <c:pt idx="32350">
                  <c:v>43735.479161053241</c:v>
                </c:pt>
                <c:pt idx="32351">
                  <c:v>43735.489577719905</c:v>
                </c:pt>
                <c:pt idx="32352">
                  <c:v>43735.499994386577</c:v>
                </c:pt>
                <c:pt idx="32353">
                  <c:v>43735.510411053241</c:v>
                </c:pt>
                <c:pt idx="32354">
                  <c:v>43735.520827719905</c:v>
                </c:pt>
                <c:pt idx="32355">
                  <c:v>43735.531244386577</c:v>
                </c:pt>
                <c:pt idx="32356">
                  <c:v>43735.541661053241</c:v>
                </c:pt>
                <c:pt idx="32357">
                  <c:v>43735.552077719905</c:v>
                </c:pt>
                <c:pt idx="32358">
                  <c:v>43735.562494386577</c:v>
                </c:pt>
                <c:pt idx="32359">
                  <c:v>43735.572911053241</c:v>
                </c:pt>
                <c:pt idx="32360">
                  <c:v>43735.583327719905</c:v>
                </c:pt>
                <c:pt idx="32361">
                  <c:v>43735.593744386577</c:v>
                </c:pt>
                <c:pt idx="32362">
                  <c:v>43735.604161053241</c:v>
                </c:pt>
                <c:pt idx="32363">
                  <c:v>43735.614577719905</c:v>
                </c:pt>
                <c:pt idx="32364">
                  <c:v>43735.624994386577</c:v>
                </c:pt>
                <c:pt idx="32365">
                  <c:v>43735.635411053241</c:v>
                </c:pt>
                <c:pt idx="32366">
                  <c:v>43735.645827719905</c:v>
                </c:pt>
                <c:pt idx="32367">
                  <c:v>43735.656244386577</c:v>
                </c:pt>
                <c:pt idx="32368">
                  <c:v>43735.666661053241</c:v>
                </c:pt>
                <c:pt idx="32369">
                  <c:v>43735.677077719905</c:v>
                </c:pt>
                <c:pt idx="32370">
                  <c:v>43735.687494386577</c:v>
                </c:pt>
                <c:pt idx="32371">
                  <c:v>43735.697911053241</c:v>
                </c:pt>
                <c:pt idx="32372">
                  <c:v>43735.708327719905</c:v>
                </c:pt>
                <c:pt idx="32373">
                  <c:v>43735.718744386577</c:v>
                </c:pt>
                <c:pt idx="32374">
                  <c:v>43735.729161053241</c:v>
                </c:pt>
                <c:pt idx="32375">
                  <c:v>43735.739577719905</c:v>
                </c:pt>
                <c:pt idx="32376">
                  <c:v>43735.749994386577</c:v>
                </c:pt>
                <c:pt idx="32377">
                  <c:v>43735.760411053241</c:v>
                </c:pt>
                <c:pt idx="32378">
                  <c:v>43735.770827719905</c:v>
                </c:pt>
                <c:pt idx="32379">
                  <c:v>43735.781244386577</c:v>
                </c:pt>
                <c:pt idx="32380">
                  <c:v>43735.791661053241</c:v>
                </c:pt>
                <c:pt idx="32381">
                  <c:v>43735.802077719905</c:v>
                </c:pt>
                <c:pt idx="32382">
                  <c:v>43735.812494386577</c:v>
                </c:pt>
                <c:pt idx="32383">
                  <c:v>43735.822911053241</c:v>
                </c:pt>
                <c:pt idx="32384">
                  <c:v>43735.833327719905</c:v>
                </c:pt>
                <c:pt idx="32385">
                  <c:v>43735.843744386577</c:v>
                </c:pt>
                <c:pt idx="32386">
                  <c:v>43735.854161053241</c:v>
                </c:pt>
                <c:pt idx="32387">
                  <c:v>43735.864577719905</c:v>
                </c:pt>
                <c:pt idx="32388">
                  <c:v>43735.874994386577</c:v>
                </c:pt>
                <c:pt idx="32389">
                  <c:v>43735.885411053241</c:v>
                </c:pt>
                <c:pt idx="32390">
                  <c:v>43735.895827719905</c:v>
                </c:pt>
                <c:pt idx="32391">
                  <c:v>43735.906244386577</c:v>
                </c:pt>
                <c:pt idx="32392">
                  <c:v>43735.916661053241</c:v>
                </c:pt>
                <c:pt idx="32393">
                  <c:v>43735.927077719905</c:v>
                </c:pt>
                <c:pt idx="32394">
                  <c:v>43735.937494386577</c:v>
                </c:pt>
                <c:pt idx="32395">
                  <c:v>43735.947911053241</c:v>
                </c:pt>
                <c:pt idx="32396">
                  <c:v>43735.958327719905</c:v>
                </c:pt>
                <c:pt idx="32397">
                  <c:v>43735.968744386577</c:v>
                </c:pt>
                <c:pt idx="32398">
                  <c:v>43735.979161053241</c:v>
                </c:pt>
                <c:pt idx="32399">
                  <c:v>43735.989577719905</c:v>
                </c:pt>
                <c:pt idx="32400">
                  <c:v>43735.999994386577</c:v>
                </c:pt>
                <c:pt idx="32401">
                  <c:v>43736.010411053241</c:v>
                </c:pt>
                <c:pt idx="32402">
                  <c:v>43736.020827719905</c:v>
                </c:pt>
                <c:pt idx="32403">
                  <c:v>43736.031244386577</c:v>
                </c:pt>
                <c:pt idx="32404">
                  <c:v>43736.041661053241</c:v>
                </c:pt>
                <c:pt idx="32405">
                  <c:v>43736.052077719905</c:v>
                </c:pt>
                <c:pt idx="32406">
                  <c:v>43736.062494386577</c:v>
                </c:pt>
                <c:pt idx="32407">
                  <c:v>43736.072911053241</c:v>
                </c:pt>
                <c:pt idx="32408">
                  <c:v>43736.083327719905</c:v>
                </c:pt>
                <c:pt idx="32409">
                  <c:v>43736.093744386577</c:v>
                </c:pt>
                <c:pt idx="32410">
                  <c:v>43736.104161053241</c:v>
                </c:pt>
                <c:pt idx="32411">
                  <c:v>43736.114577719905</c:v>
                </c:pt>
                <c:pt idx="32412">
                  <c:v>43736.124994386577</c:v>
                </c:pt>
                <c:pt idx="32413">
                  <c:v>43736.135411053241</c:v>
                </c:pt>
                <c:pt idx="32414">
                  <c:v>43736.145827719905</c:v>
                </c:pt>
                <c:pt idx="32415">
                  <c:v>43736.156244386577</c:v>
                </c:pt>
                <c:pt idx="32416">
                  <c:v>43736.166661053241</c:v>
                </c:pt>
                <c:pt idx="32417">
                  <c:v>43736.177077719905</c:v>
                </c:pt>
                <c:pt idx="32418">
                  <c:v>43736.187494386577</c:v>
                </c:pt>
                <c:pt idx="32419">
                  <c:v>43736.197911053241</c:v>
                </c:pt>
                <c:pt idx="32420">
                  <c:v>43736.208327719905</c:v>
                </c:pt>
                <c:pt idx="32421">
                  <c:v>43736.218744386577</c:v>
                </c:pt>
                <c:pt idx="32422">
                  <c:v>43736.229161053241</c:v>
                </c:pt>
                <c:pt idx="32423">
                  <c:v>43736.239577719905</c:v>
                </c:pt>
                <c:pt idx="32424">
                  <c:v>43736.249994386577</c:v>
                </c:pt>
                <c:pt idx="32425">
                  <c:v>43736.260411053241</c:v>
                </c:pt>
                <c:pt idx="32426">
                  <c:v>43736.270827719905</c:v>
                </c:pt>
                <c:pt idx="32427">
                  <c:v>43736.281244386577</c:v>
                </c:pt>
                <c:pt idx="32428">
                  <c:v>43736.291661053241</c:v>
                </c:pt>
                <c:pt idx="32429">
                  <c:v>43736.302077719905</c:v>
                </c:pt>
                <c:pt idx="32430">
                  <c:v>43736.312494386577</c:v>
                </c:pt>
                <c:pt idx="32431">
                  <c:v>43736.322911053241</c:v>
                </c:pt>
                <c:pt idx="32432">
                  <c:v>43736.333327719905</c:v>
                </c:pt>
                <c:pt idx="32433">
                  <c:v>43736.343744386577</c:v>
                </c:pt>
                <c:pt idx="32434">
                  <c:v>43736.354161053241</c:v>
                </c:pt>
                <c:pt idx="32435">
                  <c:v>43736.364577719905</c:v>
                </c:pt>
                <c:pt idx="32436">
                  <c:v>43736.374994386577</c:v>
                </c:pt>
                <c:pt idx="32437">
                  <c:v>43736.385411053241</c:v>
                </c:pt>
                <c:pt idx="32438">
                  <c:v>43736.395827719905</c:v>
                </c:pt>
                <c:pt idx="32439">
                  <c:v>43736.406244386577</c:v>
                </c:pt>
                <c:pt idx="32440">
                  <c:v>43736.416661053241</c:v>
                </c:pt>
                <c:pt idx="32441">
                  <c:v>43736.427077719905</c:v>
                </c:pt>
                <c:pt idx="32442">
                  <c:v>43736.437494386577</c:v>
                </c:pt>
                <c:pt idx="32443">
                  <c:v>43736.447911053241</c:v>
                </c:pt>
                <c:pt idx="32444">
                  <c:v>43736.458327719905</c:v>
                </c:pt>
                <c:pt idx="32445">
                  <c:v>43736.468744386577</c:v>
                </c:pt>
                <c:pt idx="32446">
                  <c:v>43736.479161053241</c:v>
                </c:pt>
                <c:pt idx="32447">
                  <c:v>43736.489577719905</c:v>
                </c:pt>
                <c:pt idx="32448">
                  <c:v>43736.499994386577</c:v>
                </c:pt>
                <c:pt idx="32449">
                  <c:v>43736.510411053241</c:v>
                </c:pt>
                <c:pt idx="32450">
                  <c:v>43736.520827719905</c:v>
                </c:pt>
                <c:pt idx="32451">
                  <c:v>43736.531244386577</c:v>
                </c:pt>
                <c:pt idx="32452">
                  <c:v>43736.541661053241</c:v>
                </c:pt>
                <c:pt idx="32453">
                  <c:v>43736.552077719905</c:v>
                </c:pt>
                <c:pt idx="32454">
                  <c:v>43736.562494386577</c:v>
                </c:pt>
                <c:pt idx="32455">
                  <c:v>43736.572911053241</c:v>
                </c:pt>
                <c:pt idx="32456">
                  <c:v>43736.583327719905</c:v>
                </c:pt>
                <c:pt idx="32457">
                  <c:v>43736.593744386577</c:v>
                </c:pt>
                <c:pt idx="32458">
                  <c:v>43736.604161053241</c:v>
                </c:pt>
                <c:pt idx="32459">
                  <c:v>43736.614577719905</c:v>
                </c:pt>
                <c:pt idx="32460">
                  <c:v>43736.624994386577</c:v>
                </c:pt>
                <c:pt idx="32461">
                  <c:v>43736.635411053241</c:v>
                </c:pt>
                <c:pt idx="32462">
                  <c:v>43736.645827719905</c:v>
                </c:pt>
                <c:pt idx="32463">
                  <c:v>43736.656244386577</c:v>
                </c:pt>
                <c:pt idx="32464">
                  <c:v>43736.666661053241</c:v>
                </c:pt>
                <c:pt idx="32465">
                  <c:v>43736.677077719905</c:v>
                </c:pt>
                <c:pt idx="32466">
                  <c:v>43736.687494386577</c:v>
                </c:pt>
                <c:pt idx="32467">
                  <c:v>43736.697911053241</c:v>
                </c:pt>
                <c:pt idx="32468">
                  <c:v>43736.708327719905</c:v>
                </c:pt>
                <c:pt idx="32469">
                  <c:v>43736.718744386577</c:v>
                </c:pt>
                <c:pt idx="32470">
                  <c:v>43736.729161053241</c:v>
                </c:pt>
                <c:pt idx="32471">
                  <c:v>43736.739577719905</c:v>
                </c:pt>
                <c:pt idx="32472">
                  <c:v>43736.749994386577</c:v>
                </c:pt>
                <c:pt idx="32473">
                  <c:v>43736.760411053241</c:v>
                </c:pt>
                <c:pt idx="32474">
                  <c:v>43736.770827719905</c:v>
                </c:pt>
                <c:pt idx="32475">
                  <c:v>43736.781244386577</c:v>
                </c:pt>
                <c:pt idx="32476">
                  <c:v>43736.791661053241</c:v>
                </c:pt>
                <c:pt idx="32477">
                  <c:v>43736.802077719905</c:v>
                </c:pt>
                <c:pt idx="32478">
                  <c:v>43736.812494386577</c:v>
                </c:pt>
                <c:pt idx="32479">
                  <c:v>43736.822911053241</c:v>
                </c:pt>
                <c:pt idx="32480">
                  <c:v>43736.833327719905</c:v>
                </c:pt>
                <c:pt idx="32481">
                  <c:v>43736.843744386577</c:v>
                </c:pt>
                <c:pt idx="32482">
                  <c:v>43736.854161053241</c:v>
                </c:pt>
                <c:pt idx="32483">
                  <c:v>43736.864577719905</c:v>
                </c:pt>
                <c:pt idx="32484">
                  <c:v>43736.874994386577</c:v>
                </c:pt>
                <c:pt idx="32485">
                  <c:v>43736.885411053241</c:v>
                </c:pt>
                <c:pt idx="32486">
                  <c:v>43736.895827719905</c:v>
                </c:pt>
                <c:pt idx="32487">
                  <c:v>43736.906244386577</c:v>
                </c:pt>
                <c:pt idx="32488">
                  <c:v>43736.916661053241</c:v>
                </c:pt>
                <c:pt idx="32489">
                  <c:v>43736.927077719905</c:v>
                </c:pt>
                <c:pt idx="32490">
                  <c:v>43736.937494386577</c:v>
                </c:pt>
                <c:pt idx="32491">
                  <c:v>43736.947911053241</c:v>
                </c:pt>
                <c:pt idx="32492">
                  <c:v>43736.958327719905</c:v>
                </c:pt>
                <c:pt idx="32493">
                  <c:v>43736.968744386577</c:v>
                </c:pt>
                <c:pt idx="32494">
                  <c:v>43736.979161053241</c:v>
                </c:pt>
                <c:pt idx="32495">
                  <c:v>43736.989577719905</c:v>
                </c:pt>
                <c:pt idx="32496">
                  <c:v>43736.999994386577</c:v>
                </c:pt>
                <c:pt idx="32497">
                  <c:v>43737.010411053241</c:v>
                </c:pt>
                <c:pt idx="32498">
                  <c:v>43737.020827719905</c:v>
                </c:pt>
                <c:pt idx="32499">
                  <c:v>43737.031244386577</c:v>
                </c:pt>
                <c:pt idx="32500">
                  <c:v>43737.041661053241</c:v>
                </c:pt>
                <c:pt idx="32501">
                  <c:v>43737.052077719905</c:v>
                </c:pt>
                <c:pt idx="32502">
                  <c:v>43737.062494386577</c:v>
                </c:pt>
                <c:pt idx="32503">
                  <c:v>43737.072911053241</c:v>
                </c:pt>
                <c:pt idx="32504">
                  <c:v>43737.083327719905</c:v>
                </c:pt>
                <c:pt idx="32505">
                  <c:v>43737.093744386577</c:v>
                </c:pt>
                <c:pt idx="32506">
                  <c:v>43737.104161053241</c:v>
                </c:pt>
                <c:pt idx="32507">
                  <c:v>43737.114577719905</c:v>
                </c:pt>
                <c:pt idx="32508">
                  <c:v>43737.124994386577</c:v>
                </c:pt>
                <c:pt idx="32509">
                  <c:v>43737.135411053241</c:v>
                </c:pt>
                <c:pt idx="32510">
                  <c:v>43737.145827719905</c:v>
                </c:pt>
                <c:pt idx="32511">
                  <c:v>43737.156244386577</c:v>
                </c:pt>
                <c:pt idx="32512">
                  <c:v>43737.166661053241</c:v>
                </c:pt>
                <c:pt idx="32513">
                  <c:v>43737.177077719905</c:v>
                </c:pt>
                <c:pt idx="32514">
                  <c:v>43737.187494386577</c:v>
                </c:pt>
                <c:pt idx="32515">
                  <c:v>43737.197911053241</c:v>
                </c:pt>
                <c:pt idx="32516">
                  <c:v>43737.208327719905</c:v>
                </c:pt>
                <c:pt idx="32517">
                  <c:v>43737.218744386577</c:v>
                </c:pt>
                <c:pt idx="32518">
                  <c:v>43737.229161053241</c:v>
                </c:pt>
                <c:pt idx="32519">
                  <c:v>43737.239577719905</c:v>
                </c:pt>
                <c:pt idx="32520">
                  <c:v>43737.249994386577</c:v>
                </c:pt>
                <c:pt idx="32521">
                  <c:v>43737.260411053241</c:v>
                </c:pt>
                <c:pt idx="32522">
                  <c:v>43737.270827719905</c:v>
                </c:pt>
                <c:pt idx="32523">
                  <c:v>43737.281244386577</c:v>
                </c:pt>
                <c:pt idx="32524">
                  <c:v>43737.291661053241</c:v>
                </c:pt>
                <c:pt idx="32525">
                  <c:v>43737.302077719905</c:v>
                </c:pt>
                <c:pt idx="32526">
                  <c:v>43737.312494386577</c:v>
                </c:pt>
                <c:pt idx="32527">
                  <c:v>43737.322911053241</c:v>
                </c:pt>
                <c:pt idx="32528">
                  <c:v>43737.333327719905</c:v>
                </c:pt>
                <c:pt idx="32529">
                  <c:v>43737.343744386577</c:v>
                </c:pt>
                <c:pt idx="32530">
                  <c:v>43737.354161053241</c:v>
                </c:pt>
                <c:pt idx="32531">
                  <c:v>43737.364577719905</c:v>
                </c:pt>
                <c:pt idx="32532">
                  <c:v>43737.374994386577</c:v>
                </c:pt>
                <c:pt idx="32533">
                  <c:v>43737.385411053241</c:v>
                </c:pt>
                <c:pt idx="32534">
                  <c:v>43737.395827719905</c:v>
                </c:pt>
                <c:pt idx="32535">
                  <c:v>43737.406244386577</c:v>
                </c:pt>
                <c:pt idx="32536">
                  <c:v>43737.416661053241</c:v>
                </c:pt>
                <c:pt idx="32537">
                  <c:v>43737.427077719905</c:v>
                </c:pt>
                <c:pt idx="32538">
                  <c:v>43737.437494386577</c:v>
                </c:pt>
                <c:pt idx="32539">
                  <c:v>43737.447911053241</c:v>
                </c:pt>
                <c:pt idx="32540">
                  <c:v>43737.458327719905</c:v>
                </c:pt>
                <c:pt idx="32541">
                  <c:v>43737.468744386577</c:v>
                </c:pt>
                <c:pt idx="32542">
                  <c:v>43737.479161053241</c:v>
                </c:pt>
                <c:pt idx="32543">
                  <c:v>43737.489577719905</c:v>
                </c:pt>
                <c:pt idx="32544">
                  <c:v>43737.499994386577</c:v>
                </c:pt>
                <c:pt idx="32545">
                  <c:v>43737.510411053241</c:v>
                </c:pt>
                <c:pt idx="32546">
                  <c:v>43737.520827719905</c:v>
                </c:pt>
                <c:pt idx="32547">
                  <c:v>43737.531244386577</c:v>
                </c:pt>
                <c:pt idx="32548">
                  <c:v>43737.541661053241</c:v>
                </c:pt>
                <c:pt idx="32549">
                  <c:v>43737.552077719905</c:v>
                </c:pt>
                <c:pt idx="32550">
                  <c:v>43737.562494386577</c:v>
                </c:pt>
                <c:pt idx="32551">
                  <c:v>43737.572911053241</c:v>
                </c:pt>
                <c:pt idx="32552">
                  <c:v>43737.583327719905</c:v>
                </c:pt>
                <c:pt idx="32553">
                  <c:v>43737.593744386577</c:v>
                </c:pt>
                <c:pt idx="32554">
                  <c:v>43737.604161053241</c:v>
                </c:pt>
                <c:pt idx="32555">
                  <c:v>43737.614577719905</c:v>
                </c:pt>
                <c:pt idx="32556">
                  <c:v>43737.624994386577</c:v>
                </c:pt>
                <c:pt idx="32557">
                  <c:v>43737.635411053241</c:v>
                </c:pt>
                <c:pt idx="32558">
                  <c:v>43737.645827719905</c:v>
                </c:pt>
                <c:pt idx="32559">
                  <c:v>43737.656244386577</c:v>
                </c:pt>
                <c:pt idx="32560">
                  <c:v>43737.666661053241</c:v>
                </c:pt>
                <c:pt idx="32561">
                  <c:v>43737.677077719905</c:v>
                </c:pt>
                <c:pt idx="32562">
                  <c:v>43737.687494386577</c:v>
                </c:pt>
                <c:pt idx="32563">
                  <c:v>43737.697911053241</c:v>
                </c:pt>
                <c:pt idx="32564">
                  <c:v>43737.708327719905</c:v>
                </c:pt>
                <c:pt idx="32565">
                  <c:v>43737.718744386577</c:v>
                </c:pt>
                <c:pt idx="32566">
                  <c:v>43737.729161053241</c:v>
                </c:pt>
                <c:pt idx="32567">
                  <c:v>43737.739577719905</c:v>
                </c:pt>
                <c:pt idx="32568">
                  <c:v>43737.749994386577</c:v>
                </c:pt>
                <c:pt idx="32569">
                  <c:v>43737.760411053241</c:v>
                </c:pt>
                <c:pt idx="32570">
                  <c:v>43737.770827719905</c:v>
                </c:pt>
                <c:pt idx="32571">
                  <c:v>43737.781244386577</c:v>
                </c:pt>
                <c:pt idx="32572">
                  <c:v>43737.791661053241</c:v>
                </c:pt>
                <c:pt idx="32573">
                  <c:v>43737.802077719905</c:v>
                </c:pt>
                <c:pt idx="32574">
                  <c:v>43737.812494386577</c:v>
                </c:pt>
                <c:pt idx="32575">
                  <c:v>43737.822911053241</c:v>
                </c:pt>
                <c:pt idx="32576">
                  <c:v>43737.833327719905</c:v>
                </c:pt>
                <c:pt idx="32577">
                  <c:v>43737.843744386577</c:v>
                </c:pt>
                <c:pt idx="32578">
                  <c:v>43737.854161053241</c:v>
                </c:pt>
                <c:pt idx="32579">
                  <c:v>43737.864577719905</c:v>
                </c:pt>
                <c:pt idx="32580">
                  <c:v>43737.874994386577</c:v>
                </c:pt>
                <c:pt idx="32581">
                  <c:v>43737.885411053241</c:v>
                </c:pt>
                <c:pt idx="32582">
                  <c:v>43737.895827719905</c:v>
                </c:pt>
                <c:pt idx="32583">
                  <c:v>43737.906244386577</c:v>
                </c:pt>
                <c:pt idx="32584">
                  <c:v>43737.916661053241</c:v>
                </c:pt>
                <c:pt idx="32585">
                  <c:v>43737.927077719905</c:v>
                </c:pt>
                <c:pt idx="32586">
                  <c:v>43737.937494386577</c:v>
                </c:pt>
                <c:pt idx="32587">
                  <c:v>43737.947911053241</c:v>
                </c:pt>
                <c:pt idx="32588">
                  <c:v>43737.958327719905</c:v>
                </c:pt>
                <c:pt idx="32589">
                  <c:v>43737.968744386577</c:v>
                </c:pt>
                <c:pt idx="32590">
                  <c:v>43737.979161053241</c:v>
                </c:pt>
                <c:pt idx="32591">
                  <c:v>43737.989577719905</c:v>
                </c:pt>
                <c:pt idx="32592">
                  <c:v>43737.999994386577</c:v>
                </c:pt>
                <c:pt idx="32593">
                  <c:v>43738.010411053241</c:v>
                </c:pt>
                <c:pt idx="32594">
                  <c:v>43738.020827719905</c:v>
                </c:pt>
                <c:pt idx="32595">
                  <c:v>43738.031244386577</c:v>
                </c:pt>
                <c:pt idx="32596">
                  <c:v>43738.041661053241</c:v>
                </c:pt>
                <c:pt idx="32597">
                  <c:v>43738.052077719905</c:v>
                </c:pt>
                <c:pt idx="32598">
                  <c:v>43738.062494386577</c:v>
                </c:pt>
                <c:pt idx="32599">
                  <c:v>43738.072911053241</c:v>
                </c:pt>
                <c:pt idx="32600">
                  <c:v>43738.083327719905</c:v>
                </c:pt>
                <c:pt idx="32601">
                  <c:v>43738.093744386577</c:v>
                </c:pt>
                <c:pt idx="32602">
                  <c:v>43738.104161053241</c:v>
                </c:pt>
                <c:pt idx="32603">
                  <c:v>43738.114577719905</c:v>
                </c:pt>
                <c:pt idx="32604">
                  <c:v>43738.124994386577</c:v>
                </c:pt>
                <c:pt idx="32605">
                  <c:v>43738.135411053241</c:v>
                </c:pt>
                <c:pt idx="32606">
                  <c:v>43738.145827719905</c:v>
                </c:pt>
                <c:pt idx="32607">
                  <c:v>43738.156244386577</c:v>
                </c:pt>
                <c:pt idx="32608">
                  <c:v>43738.166661053241</c:v>
                </c:pt>
                <c:pt idx="32609">
                  <c:v>43738.177077719905</c:v>
                </c:pt>
                <c:pt idx="32610">
                  <c:v>43738.187494386577</c:v>
                </c:pt>
                <c:pt idx="32611">
                  <c:v>43738.197911053241</c:v>
                </c:pt>
                <c:pt idx="32612">
                  <c:v>43738.208327719905</c:v>
                </c:pt>
                <c:pt idx="32613">
                  <c:v>43738.218744386577</c:v>
                </c:pt>
                <c:pt idx="32614">
                  <c:v>43738.229161053241</c:v>
                </c:pt>
                <c:pt idx="32615">
                  <c:v>43738.239577719905</c:v>
                </c:pt>
                <c:pt idx="32616">
                  <c:v>43738.249994386577</c:v>
                </c:pt>
                <c:pt idx="32617">
                  <c:v>43738.260411053241</c:v>
                </c:pt>
                <c:pt idx="32618">
                  <c:v>43738.270827719905</c:v>
                </c:pt>
                <c:pt idx="32619">
                  <c:v>43738.281244386577</c:v>
                </c:pt>
                <c:pt idx="32620">
                  <c:v>43738.291661053241</c:v>
                </c:pt>
                <c:pt idx="32621">
                  <c:v>43738.302077719905</c:v>
                </c:pt>
                <c:pt idx="32622">
                  <c:v>43738.312494386577</c:v>
                </c:pt>
                <c:pt idx="32623">
                  <c:v>43738.322911053241</c:v>
                </c:pt>
                <c:pt idx="32624">
                  <c:v>43738.333327719905</c:v>
                </c:pt>
                <c:pt idx="32625">
                  <c:v>43738.343744386577</c:v>
                </c:pt>
                <c:pt idx="32626">
                  <c:v>43738.354161053241</c:v>
                </c:pt>
                <c:pt idx="32627">
                  <c:v>43738.364577719905</c:v>
                </c:pt>
                <c:pt idx="32628">
                  <c:v>43738.374994386577</c:v>
                </c:pt>
                <c:pt idx="32629">
                  <c:v>43738.385411053241</c:v>
                </c:pt>
                <c:pt idx="32630">
                  <c:v>43738.395827719905</c:v>
                </c:pt>
                <c:pt idx="32631">
                  <c:v>43738.406244386577</c:v>
                </c:pt>
                <c:pt idx="32632">
                  <c:v>43738.416661053241</c:v>
                </c:pt>
                <c:pt idx="32633">
                  <c:v>43738.427077719905</c:v>
                </c:pt>
                <c:pt idx="32634">
                  <c:v>43738.437494386577</c:v>
                </c:pt>
                <c:pt idx="32635">
                  <c:v>43738.447911053241</c:v>
                </c:pt>
                <c:pt idx="32636">
                  <c:v>43738.458327719905</c:v>
                </c:pt>
                <c:pt idx="32637">
                  <c:v>43738.468744386577</c:v>
                </c:pt>
                <c:pt idx="32638">
                  <c:v>43738.479161053241</c:v>
                </c:pt>
                <c:pt idx="32639">
                  <c:v>43738.489577719905</c:v>
                </c:pt>
                <c:pt idx="32640">
                  <c:v>43738.499994386577</c:v>
                </c:pt>
                <c:pt idx="32641">
                  <c:v>43738.510411053241</c:v>
                </c:pt>
                <c:pt idx="32642">
                  <c:v>43738.520827719905</c:v>
                </c:pt>
                <c:pt idx="32643">
                  <c:v>43738.531244386577</c:v>
                </c:pt>
                <c:pt idx="32644">
                  <c:v>43738.541661053241</c:v>
                </c:pt>
                <c:pt idx="32645">
                  <c:v>43738.552077719905</c:v>
                </c:pt>
                <c:pt idx="32646">
                  <c:v>43738.562494386577</c:v>
                </c:pt>
                <c:pt idx="32647">
                  <c:v>43738.572911053241</c:v>
                </c:pt>
                <c:pt idx="32648">
                  <c:v>43738.583327719905</c:v>
                </c:pt>
                <c:pt idx="32649">
                  <c:v>43738.593744386577</c:v>
                </c:pt>
                <c:pt idx="32650">
                  <c:v>43738.604161053241</c:v>
                </c:pt>
                <c:pt idx="32651">
                  <c:v>43738.614577719905</c:v>
                </c:pt>
                <c:pt idx="32652">
                  <c:v>43738.624994386577</c:v>
                </c:pt>
                <c:pt idx="32653">
                  <c:v>43738.635411053241</c:v>
                </c:pt>
                <c:pt idx="32654">
                  <c:v>43738.645827719905</c:v>
                </c:pt>
                <c:pt idx="32655">
                  <c:v>43738.656244386577</c:v>
                </c:pt>
                <c:pt idx="32656">
                  <c:v>43738.666661053241</c:v>
                </c:pt>
                <c:pt idx="32657">
                  <c:v>43738.677077719905</c:v>
                </c:pt>
                <c:pt idx="32658">
                  <c:v>43738.687494386577</c:v>
                </c:pt>
                <c:pt idx="32659">
                  <c:v>43738.697911053241</c:v>
                </c:pt>
                <c:pt idx="32660">
                  <c:v>43738.708327719905</c:v>
                </c:pt>
                <c:pt idx="32661">
                  <c:v>43738.718744386577</c:v>
                </c:pt>
                <c:pt idx="32662">
                  <c:v>43738.729161053241</c:v>
                </c:pt>
                <c:pt idx="32663">
                  <c:v>43738.739577719905</c:v>
                </c:pt>
                <c:pt idx="32664">
                  <c:v>43738.749994386577</c:v>
                </c:pt>
                <c:pt idx="32665">
                  <c:v>43738.760411053241</c:v>
                </c:pt>
                <c:pt idx="32666">
                  <c:v>43738.770827719905</c:v>
                </c:pt>
                <c:pt idx="32667">
                  <c:v>43738.781244386577</c:v>
                </c:pt>
                <c:pt idx="32668">
                  <c:v>43738.791661053241</c:v>
                </c:pt>
                <c:pt idx="32669">
                  <c:v>43738.802077719905</c:v>
                </c:pt>
                <c:pt idx="32670">
                  <c:v>43738.812494386577</c:v>
                </c:pt>
                <c:pt idx="32671">
                  <c:v>43738.822911053241</c:v>
                </c:pt>
                <c:pt idx="32672">
                  <c:v>43738.833327719905</c:v>
                </c:pt>
                <c:pt idx="32673">
                  <c:v>43738.843744386577</c:v>
                </c:pt>
                <c:pt idx="32674">
                  <c:v>43738.854161053241</c:v>
                </c:pt>
                <c:pt idx="32675">
                  <c:v>43738.864577719905</c:v>
                </c:pt>
                <c:pt idx="32676">
                  <c:v>43738.874994386577</c:v>
                </c:pt>
                <c:pt idx="32677">
                  <c:v>43738.885411053241</c:v>
                </c:pt>
                <c:pt idx="32678">
                  <c:v>43738.895827719905</c:v>
                </c:pt>
                <c:pt idx="32679">
                  <c:v>43738.906244386577</c:v>
                </c:pt>
                <c:pt idx="32680">
                  <c:v>43738.916661053241</c:v>
                </c:pt>
                <c:pt idx="32681">
                  <c:v>43738.927077719905</c:v>
                </c:pt>
                <c:pt idx="32682">
                  <c:v>43738.937494386577</c:v>
                </c:pt>
                <c:pt idx="32683">
                  <c:v>43738.947911053241</c:v>
                </c:pt>
                <c:pt idx="32684">
                  <c:v>43738.958327719905</c:v>
                </c:pt>
                <c:pt idx="32685">
                  <c:v>43738.968744386577</c:v>
                </c:pt>
                <c:pt idx="32686">
                  <c:v>43738.979161053241</c:v>
                </c:pt>
                <c:pt idx="32687">
                  <c:v>43738.989577719905</c:v>
                </c:pt>
              </c:numCache>
            </c:numRef>
          </c:xVal>
          <c:yVal>
            <c:numRef>
              <c:f>'Sarecta Raw &amp; Validated'!$D$5:$D$32692</c:f>
              <c:numCache>
                <c:formatCode>General</c:formatCode>
                <c:ptCount val="32688"/>
                <c:pt idx="5">
                  <c:v>0</c:v>
                </c:pt>
                <c:pt idx="35">
                  <c:v>0</c:v>
                </c:pt>
                <c:pt idx="57">
                  <c:v>1E-3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72">
                  <c:v>0</c:v>
                </c:pt>
                <c:pt idx="673">
                  <c:v>1E-3</c:v>
                </c:pt>
                <c:pt idx="674">
                  <c:v>2E-3</c:v>
                </c:pt>
                <c:pt idx="680">
                  <c:v>1E-3</c:v>
                </c:pt>
                <c:pt idx="681">
                  <c:v>1E-3</c:v>
                </c:pt>
                <c:pt idx="682">
                  <c:v>1E-3</c:v>
                </c:pt>
                <c:pt idx="683">
                  <c:v>2E-3</c:v>
                </c:pt>
                <c:pt idx="684">
                  <c:v>2E-3</c:v>
                </c:pt>
                <c:pt idx="685">
                  <c:v>2E-3</c:v>
                </c:pt>
                <c:pt idx="686">
                  <c:v>2E-3</c:v>
                </c:pt>
                <c:pt idx="687">
                  <c:v>1E-3</c:v>
                </c:pt>
                <c:pt idx="688">
                  <c:v>1E-3</c:v>
                </c:pt>
                <c:pt idx="689">
                  <c:v>1E-3</c:v>
                </c:pt>
                <c:pt idx="690">
                  <c:v>2E-3</c:v>
                </c:pt>
                <c:pt idx="691">
                  <c:v>0</c:v>
                </c:pt>
                <c:pt idx="692">
                  <c:v>1E-3</c:v>
                </c:pt>
                <c:pt idx="693">
                  <c:v>1E-3</c:v>
                </c:pt>
                <c:pt idx="694">
                  <c:v>1E-3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1E-3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1E-3</c:v>
                </c:pt>
                <c:pt idx="860">
                  <c:v>1E-3</c:v>
                </c:pt>
                <c:pt idx="861">
                  <c:v>1E-3</c:v>
                </c:pt>
                <c:pt idx="862">
                  <c:v>0</c:v>
                </c:pt>
                <c:pt idx="863">
                  <c:v>1E-3</c:v>
                </c:pt>
                <c:pt idx="864">
                  <c:v>1E-3</c:v>
                </c:pt>
                <c:pt idx="865">
                  <c:v>1E-3</c:v>
                </c:pt>
                <c:pt idx="866">
                  <c:v>1E-3</c:v>
                </c:pt>
                <c:pt idx="867">
                  <c:v>0</c:v>
                </c:pt>
                <c:pt idx="868">
                  <c:v>1E-3</c:v>
                </c:pt>
                <c:pt idx="869">
                  <c:v>0</c:v>
                </c:pt>
                <c:pt idx="870">
                  <c:v>1E-3</c:v>
                </c:pt>
                <c:pt idx="871">
                  <c:v>1E-3</c:v>
                </c:pt>
                <c:pt idx="872">
                  <c:v>1E-3</c:v>
                </c:pt>
                <c:pt idx="873">
                  <c:v>1E-3</c:v>
                </c:pt>
                <c:pt idx="874">
                  <c:v>1E-3</c:v>
                </c:pt>
                <c:pt idx="875">
                  <c:v>1E-3</c:v>
                </c:pt>
                <c:pt idx="876">
                  <c:v>1E-3</c:v>
                </c:pt>
                <c:pt idx="877">
                  <c:v>1E-3</c:v>
                </c:pt>
                <c:pt idx="878">
                  <c:v>0</c:v>
                </c:pt>
                <c:pt idx="879">
                  <c:v>1E-3</c:v>
                </c:pt>
                <c:pt idx="880">
                  <c:v>1E-3</c:v>
                </c:pt>
                <c:pt idx="881">
                  <c:v>1E-3</c:v>
                </c:pt>
                <c:pt idx="882">
                  <c:v>1E-3</c:v>
                </c:pt>
                <c:pt idx="883">
                  <c:v>1E-3</c:v>
                </c:pt>
                <c:pt idx="884">
                  <c:v>1E-3</c:v>
                </c:pt>
                <c:pt idx="885">
                  <c:v>1E-3</c:v>
                </c:pt>
                <c:pt idx="886">
                  <c:v>0</c:v>
                </c:pt>
                <c:pt idx="887">
                  <c:v>0</c:v>
                </c:pt>
                <c:pt idx="888">
                  <c:v>1E-3</c:v>
                </c:pt>
                <c:pt idx="889">
                  <c:v>1E-3</c:v>
                </c:pt>
                <c:pt idx="890">
                  <c:v>0</c:v>
                </c:pt>
                <c:pt idx="891">
                  <c:v>1E-3</c:v>
                </c:pt>
                <c:pt idx="892">
                  <c:v>1E-3</c:v>
                </c:pt>
                <c:pt idx="893">
                  <c:v>2E-3</c:v>
                </c:pt>
                <c:pt idx="894">
                  <c:v>2E-3</c:v>
                </c:pt>
                <c:pt idx="895">
                  <c:v>1E-3</c:v>
                </c:pt>
                <c:pt idx="896">
                  <c:v>1E-3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1E-3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1E-3</c:v>
                </c:pt>
                <c:pt idx="959">
                  <c:v>1E-3</c:v>
                </c:pt>
                <c:pt idx="960">
                  <c:v>1E-3</c:v>
                </c:pt>
                <c:pt idx="961">
                  <c:v>1E-3</c:v>
                </c:pt>
                <c:pt idx="962">
                  <c:v>1E-3</c:v>
                </c:pt>
                <c:pt idx="963">
                  <c:v>1E-3</c:v>
                </c:pt>
                <c:pt idx="964">
                  <c:v>1E-3</c:v>
                </c:pt>
                <c:pt idx="965">
                  <c:v>1E-3</c:v>
                </c:pt>
                <c:pt idx="966">
                  <c:v>0</c:v>
                </c:pt>
                <c:pt idx="967">
                  <c:v>0</c:v>
                </c:pt>
                <c:pt idx="968">
                  <c:v>1E-3</c:v>
                </c:pt>
                <c:pt idx="969">
                  <c:v>1E-3</c:v>
                </c:pt>
                <c:pt idx="970">
                  <c:v>0</c:v>
                </c:pt>
                <c:pt idx="971">
                  <c:v>0</c:v>
                </c:pt>
                <c:pt idx="972">
                  <c:v>1E-3</c:v>
                </c:pt>
                <c:pt idx="973">
                  <c:v>1E-3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1E-3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1E-3</c:v>
                </c:pt>
                <c:pt idx="987">
                  <c:v>1E-3</c:v>
                </c:pt>
                <c:pt idx="988">
                  <c:v>1E-3</c:v>
                </c:pt>
                <c:pt idx="989">
                  <c:v>0</c:v>
                </c:pt>
                <c:pt idx="990">
                  <c:v>1E-3</c:v>
                </c:pt>
                <c:pt idx="991">
                  <c:v>1E-3</c:v>
                </c:pt>
                <c:pt idx="992">
                  <c:v>1E-3</c:v>
                </c:pt>
                <c:pt idx="993">
                  <c:v>1E-3</c:v>
                </c:pt>
                <c:pt idx="994">
                  <c:v>0</c:v>
                </c:pt>
                <c:pt idx="995">
                  <c:v>0</c:v>
                </c:pt>
                <c:pt idx="996">
                  <c:v>1E-3</c:v>
                </c:pt>
                <c:pt idx="997">
                  <c:v>1E-3</c:v>
                </c:pt>
                <c:pt idx="998">
                  <c:v>1E-3</c:v>
                </c:pt>
                <c:pt idx="999">
                  <c:v>1E-3</c:v>
                </c:pt>
                <c:pt idx="1000">
                  <c:v>1E-3</c:v>
                </c:pt>
                <c:pt idx="1001">
                  <c:v>1E-3</c:v>
                </c:pt>
                <c:pt idx="1002">
                  <c:v>1E-3</c:v>
                </c:pt>
                <c:pt idx="1003">
                  <c:v>1E-3</c:v>
                </c:pt>
                <c:pt idx="1004">
                  <c:v>1E-3</c:v>
                </c:pt>
                <c:pt idx="1005">
                  <c:v>0</c:v>
                </c:pt>
                <c:pt idx="1006">
                  <c:v>0</c:v>
                </c:pt>
                <c:pt idx="1007">
                  <c:v>1E-3</c:v>
                </c:pt>
                <c:pt idx="1008">
                  <c:v>1E-3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1E-3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1E-3</c:v>
                </c:pt>
                <c:pt idx="1153">
                  <c:v>1E-3</c:v>
                </c:pt>
                <c:pt idx="1154">
                  <c:v>1E-3</c:v>
                </c:pt>
                <c:pt idx="1155">
                  <c:v>1E-3</c:v>
                </c:pt>
                <c:pt idx="1156">
                  <c:v>1E-3</c:v>
                </c:pt>
                <c:pt idx="1157">
                  <c:v>1E-3</c:v>
                </c:pt>
                <c:pt idx="1158">
                  <c:v>1E-3</c:v>
                </c:pt>
                <c:pt idx="1159">
                  <c:v>2E-3</c:v>
                </c:pt>
                <c:pt idx="1160">
                  <c:v>1E-3</c:v>
                </c:pt>
                <c:pt idx="1161">
                  <c:v>2E-3</c:v>
                </c:pt>
                <c:pt idx="1162">
                  <c:v>2E-3</c:v>
                </c:pt>
                <c:pt idx="1163">
                  <c:v>1E-3</c:v>
                </c:pt>
                <c:pt idx="1164">
                  <c:v>2E-3</c:v>
                </c:pt>
                <c:pt idx="1165">
                  <c:v>2E-3</c:v>
                </c:pt>
                <c:pt idx="1166">
                  <c:v>1E-3</c:v>
                </c:pt>
                <c:pt idx="1167">
                  <c:v>2E-3</c:v>
                </c:pt>
                <c:pt idx="1168">
                  <c:v>1E-3</c:v>
                </c:pt>
                <c:pt idx="1169">
                  <c:v>1E-3</c:v>
                </c:pt>
                <c:pt idx="1170">
                  <c:v>1E-3</c:v>
                </c:pt>
                <c:pt idx="1171">
                  <c:v>1E-3</c:v>
                </c:pt>
                <c:pt idx="1172">
                  <c:v>0</c:v>
                </c:pt>
                <c:pt idx="1173">
                  <c:v>1E-3</c:v>
                </c:pt>
                <c:pt idx="1174">
                  <c:v>1E-3</c:v>
                </c:pt>
                <c:pt idx="1175">
                  <c:v>1E-3</c:v>
                </c:pt>
                <c:pt idx="1176">
                  <c:v>1E-3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1E-3</c:v>
                </c:pt>
                <c:pt idx="1182">
                  <c:v>1E-3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1E-3</c:v>
                </c:pt>
                <c:pt idx="1230">
                  <c:v>0</c:v>
                </c:pt>
                <c:pt idx="1231">
                  <c:v>0</c:v>
                </c:pt>
                <c:pt idx="1232">
                  <c:v>1E-3</c:v>
                </c:pt>
                <c:pt idx="1233">
                  <c:v>0</c:v>
                </c:pt>
                <c:pt idx="1234">
                  <c:v>1E-3</c:v>
                </c:pt>
                <c:pt idx="1235">
                  <c:v>1E-3</c:v>
                </c:pt>
                <c:pt idx="1236">
                  <c:v>1E-3</c:v>
                </c:pt>
                <c:pt idx="1237">
                  <c:v>1E-3</c:v>
                </c:pt>
                <c:pt idx="1238">
                  <c:v>1E-3</c:v>
                </c:pt>
                <c:pt idx="1239">
                  <c:v>1E-3</c:v>
                </c:pt>
                <c:pt idx="1240">
                  <c:v>1E-3</c:v>
                </c:pt>
                <c:pt idx="1241">
                  <c:v>1E-3</c:v>
                </c:pt>
                <c:pt idx="1242">
                  <c:v>1E-3</c:v>
                </c:pt>
                <c:pt idx="1243">
                  <c:v>1E-3</c:v>
                </c:pt>
                <c:pt idx="1244">
                  <c:v>1E-3</c:v>
                </c:pt>
                <c:pt idx="1245">
                  <c:v>2E-3</c:v>
                </c:pt>
                <c:pt idx="1246">
                  <c:v>2E-3</c:v>
                </c:pt>
                <c:pt idx="1247">
                  <c:v>1E-3</c:v>
                </c:pt>
                <c:pt idx="1248">
                  <c:v>1E-3</c:v>
                </c:pt>
                <c:pt idx="1249">
                  <c:v>1E-3</c:v>
                </c:pt>
                <c:pt idx="1250">
                  <c:v>1E-3</c:v>
                </c:pt>
                <c:pt idx="1251">
                  <c:v>1E-3</c:v>
                </c:pt>
                <c:pt idx="1252">
                  <c:v>1E-3</c:v>
                </c:pt>
                <c:pt idx="1253">
                  <c:v>2E-3</c:v>
                </c:pt>
                <c:pt idx="1254">
                  <c:v>2E-3</c:v>
                </c:pt>
                <c:pt idx="1255">
                  <c:v>3.0000000000000001E-3</c:v>
                </c:pt>
                <c:pt idx="1256">
                  <c:v>3.0000000000000001E-3</c:v>
                </c:pt>
                <c:pt idx="1257">
                  <c:v>3.0000000000000001E-3</c:v>
                </c:pt>
                <c:pt idx="1258">
                  <c:v>2E-3</c:v>
                </c:pt>
                <c:pt idx="1259">
                  <c:v>3.0000000000000001E-3</c:v>
                </c:pt>
                <c:pt idx="1260">
                  <c:v>3.0000000000000001E-3</c:v>
                </c:pt>
                <c:pt idx="1261">
                  <c:v>3.0000000000000001E-3</c:v>
                </c:pt>
                <c:pt idx="1262">
                  <c:v>3.0000000000000001E-3</c:v>
                </c:pt>
                <c:pt idx="1263">
                  <c:v>3.0000000000000001E-3</c:v>
                </c:pt>
                <c:pt idx="1264">
                  <c:v>3.0000000000000001E-3</c:v>
                </c:pt>
                <c:pt idx="1265">
                  <c:v>3.0000000000000001E-3</c:v>
                </c:pt>
                <c:pt idx="1266">
                  <c:v>3.0000000000000001E-3</c:v>
                </c:pt>
                <c:pt idx="1267">
                  <c:v>3.0000000000000001E-3</c:v>
                </c:pt>
                <c:pt idx="1268">
                  <c:v>2E-3</c:v>
                </c:pt>
                <c:pt idx="1269">
                  <c:v>3.0000000000000001E-3</c:v>
                </c:pt>
                <c:pt idx="1270">
                  <c:v>2E-3</c:v>
                </c:pt>
                <c:pt idx="1271">
                  <c:v>2E-3</c:v>
                </c:pt>
                <c:pt idx="1272">
                  <c:v>3.0000000000000001E-3</c:v>
                </c:pt>
                <c:pt idx="1273">
                  <c:v>3.0000000000000001E-3</c:v>
                </c:pt>
                <c:pt idx="1274">
                  <c:v>2E-3</c:v>
                </c:pt>
                <c:pt idx="1275">
                  <c:v>1E-3</c:v>
                </c:pt>
                <c:pt idx="1276">
                  <c:v>1E-3</c:v>
                </c:pt>
                <c:pt idx="1277">
                  <c:v>3.0000000000000001E-3</c:v>
                </c:pt>
                <c:pt idx="1278">
                  <c:v>1E-3</c:v>
                </c:pt>
                <c:pt idx="1279">
                  <c:v>1E-3</c:v>
                </c:pt>
                <c:pt idx="1280">
                  <c:v>1E-3</c:v>
                </c:pt>
                <c:pt idx="1281">
                  <c:v>1E-3</c:v>
                </c:pt>
                <c:pt idx="1282">
                  <c:v>1E-3</c:v>
                </c:pt>
                <c:pt idx="1283">
                  <c:v>0</c:v>
                </c:pt>
                <c:pt idx="1284">
                  <c:v>0</c:v>
                </c:pt>
                <c:pt idx="1285">
                  <c:v>2E-3</c:v>
                </c:pt>
                <c:pt idx="1286">
                  <c:v>1E-3</c:v>
                </c:pt>
                <c:pt idx="1287">
                  <c:v>1E-3</c:v>
                </c:pt>
                <c:pt idx="1288">
                  <c:v>0</c:v>
                </c:pt>
                <c:pt idx="1289">
                  <c:v>0</c:v>
                </c:pt>
                <c:pt idx="1290">
                  <c:v>1E-3</c:v>
                </c:pt>
                <c:pt idx="1291">
                  <c:v>1E-3</c:v>
                </c:pt>
                <c:pt idx="1292">
                  <c:v>0</c:v>
                </c:pt>
                <c:pt idx="1293">
                  <c:v>0</c:v>
                </c:pt>
                <c:pt idx="1294">
                  <c:v>1E-3</c:v>
                </c:pt>
                <c:pt idx="1295">
                  <c:v>0</c:v>
                </c:pt>
                <c:pt idx="1296">
                  <c:v>0</c:v>
                </c:pt>
                <c:pt idx="1297">
                  <c:v>3.0000000000000001E-3</c:v>
                </c:pt>
                <c:pt idx="1298">
                  <c:v>1E-3</c:v>
                </c:pt>
                <c:pt idx="1299">
                  <c:v>1E-3</c:v>
                </c:pt>
                <c:pt idx="1300">
                  <c:v>1E-3</c:v>
                </c:pt>
                <c:pt idx="1301">
                  <c:v>1.2E-2</c:v>
                </c:pt>
                <c:pt idx="1302">
                  <c:v>2E-3</c:v>
                </c:pt>
                <c:pt idx="1303">
                  <c:v>1E-3</c:v>
                </c:pt>
                <c:pt idx="1304">
                  <c:v>3.0000000000000001E-3</c:v>
                </c:pt>
                <c:pt idx="1305">
                  <c:v>3.0000000000000001E-3</c:v>
                </c:pt>
                <c:pt idx="1306">
                  <c:v>1E-3</c:v>
                </c:pt>
                <c:pt idx="1307">
                  <c:v>1E-3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1E-3</c:v>
                </c:pt>
                <c:pt idx="1312">
                  <c:v>2E-3</c:v>
                </c:pt>
                <c:pt idx="1313">
                  <c:v>1E-3</c:v>
                </c:pt>
                <c:pt idx="1314">
                  <c:v>0</c:v>
                </c:pt>
                <c:pt idx="1315">
                  <c:v>1E-3</c:v>
                </c:pt>
                <c:pt idx="1316">
                  <c:v>1E-3</c:v>
                </c:pt>
                <c:pt idx="1317">
                  <c:v>1E-3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1E-3</c:v>
                </c:pt>
                <c:pt idx="1322">
                  <c:v>1E-3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1E-3</c:v>
                </c:pt>
                <c:pt idx="1328">
                  <c:v>0</c:v>
                </c:pt>
                <c:pt idx="1329">
                  <c:v>1E-3</c:v>
                </c:pt>
                <c:pt idx="1330">
                  <c:v>1E-3</c:v>
                </c:pt>
                <c:pt idx="1331">
                  <c:v>1E-3</c:v>
                </c:pt>
                <c:pt idx="1332">
                  <c:v>1E-3</c:v>
                </c:pt>
                <c:pt idx="1333">
                  <c:v>0</c:v>
                </c:pt>
                <c:pt idx="1334">
                  <c:v>1E-3</c:v>
                </c:pt>
                <c:pt idx="1335">
                  <c:v>1E-3</c:v>
                </c:pt>
                <c:pt idx="1336">
                  <c:v>0</c:v>
                </c:pt>
                <c:pt idx="1337">
                  <c:v>0</c:v>
                </c:pt>
                <c:pt idx="1338">
                  <c:v>1E-3</c:v>
                </c:pt>
                <c:pt idx="1339">
                  <c:v>1E-3</c:v>
                </c:pt>
                <c:pt idx="1340">
                  <c:v>1E-3</c:v>
                </c:pt>
                <c:pt idx="1341">
                  <c:v>1E-3</c:v>
                </c:pt>
                <c:pt idx="1342">
                  <c:v>1E-3</c:v>
                </c:pt>
                <c:pt idx="1343">
                  <c:v>1E-3</c:v>
                </c:pt>
                <c:pt idx="1344">
                  <c:v>1E-3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1E-3</c:v>
                </c:pt>
                <c:pt idx="1352">
                  <c:v>1E-3</c:v>
                </c:pt>
                <c:pt idx="1353">
                  <c:v>1E-3</c:v>
                </c:pt>
                <c:pt idx="1354">
                  <c:v>1E-3</c:v>
                </c:pt>
                <c:pt idx="1355">
                  <c:v>1E-3</c:v>
                </c:pt>
                <c:pt idx="1356">
                  <c:v>1E-3</c:v>
                </c:pt>
                <c:pt idx="1357">
                  <c:v>1E-3</c:v>
                </c:pt>
                <c:pt idx="1358">
                  <c:v>1E-3</c:v>
                </c:pt>
                <c:pt idx="1359">
                  <c:v>1E-3</c:v>
                </c:pt>
                <c:pt idx="1360">
                  <c:v>1E-3</c:v>
                </c:pt>
                <c:pt idx="1361">
                  <c:v>1E-3</c:v>
                </c:pt>
                <c:pt idx="1362">
                  <c:v>1E-3</c:v>
                </c:pt>
                <c:pt idx="1363">
                  <c:v>1E-3</c:v>
                </c:pt>
                <c:pt idx="1364">
                  <c:v>1E-3</c:v>
                </c:pt>
                <c:pt idx="1365">
                  <c:v>1E-3</c:v>
                </c:pt>
                <c:pt idx="1366">
                  <c:v>1E-3</c:v>
                </c:pt>
                <c:pt idx="1367">
                  <c:v>1E-3</c:v>
                </c:pt>
                <c:pt idx="1368">
                  <c:v>1E-3</c:v>
                </c:pt>
                <c:pt idx="1369">
                  <c:v>1E-3</c:v>
                </c:pt>
                <c:pt idx="1370">
                  <c:v>1E-3</c:v>
                </c:pt>
                <c:pt idx="1371">
                  <c:v>1E-3</c:v>
                </c:pt>
                <c:pt idx="1372">
                  <c:v>1E-3</c:v>
                </c:pt>
                <c:pt idx="1373">
                  <c:v>1E-3</c:v>
                </c:pt>
                <c:pt idx="1374">
                  <c:v>1E-3</c:v>
                </c:pt>
                <c:pt idx="1375">
                  <c:v>1E-3</c:v>
                </c:pt>
                <c:pt idx="1376">
                  <c:v>1E-3</c:v>
                </c:pt>
                <c:pt idx="1377">
                  <c:v>1E-3</c:v>
                </c:pt>
                <c:pt idx="1378">
                  <c:v>1E-3</c:v>
                </c:pt>
                <c:pt idx="1379">
                  <c:v>1E-3</c:v>
                </c:pt>
                <c:pt idx="1380">
                  <c:v>1E-3</c:v>
                </c:pt>
                <c:pt idx="1381">
                  <c:v>1E-3</c:v>
                </c:pt>
                <c:pt idx="1382">
                  <c:v>1E-3</c:v>
                </c:pt>
                <c:pt idx="1383">
                  <c:v>1E-3</c:v>
                </c:pt>
                <c:pt idx="1384">
                  <c:v>1E-3</c:v>
                </c:pt>
                <c:pt idx="1385">
                  <c:v>1E-3</c:v>
                </c:pt>
                <c:pt idx="1386">
                  <c:v>1E-3</c:v>
                </c:pt>
                <c:pt idx="1387">
                  <c:v>1E-3</c:v>
                </c:pt>
                <c:pt idx="1388">
                  <c:v>1E-3</c:v>
                </c:pt>
                <c:pt idx="1389">
                  <c:v>1E-3</c:v>
                </c:pt>
                <c:pt idx="1390">
                  <c:v>1E-3</c:v>
                </c:pt>
                <c:pt idx="1391">
                  <c:v>1E-3</c:v>
                </c:pt>
                <c:pt idx="1392">
                  <c:v>1E-3</c:v>
                </c:pt>
                <c:pt idx="1393">
                  <c:v>1E-3</c:v>
                </c:pt>
                <c:pt idx="1394">
                  <c:v>1E-3</c:v>
                </c:pt>
                <c:pt idx="1395">
                  <c:v>1E-3</c:v>
                </c:pt>
                <c:pt idx="1396">
                  <c:v>1E-3</c:v>
                </c:pt>
                <c:pt idx="1397">
                  <c:v>1E-3</c:v>
                </c:pt>
                <c:pt idx="1398">
                  <c:v>1E-3</c:v>
                </c:pt>
                <c:pt idx="1399">
                  <c:v>1E-3</c:v>
                </c:pt>
                <c:pt idx="1400">
                  <c:v>1E-3</c:v>
                </c:pt>
                <c:pt idx="1401">
                  <c:v>1E-3</c:v>
                </c:pt>
                <c:pt idx="1402">
                  <c:v>0</c:v>
                </c:pt>
                <c:pt idx="1403">
                  <c:v>0</c:v>
                </c:pt>
                <c:pt idx="1404">
                  <c:v>1E-3</c:v>
                </c:pt>
                <c:pt idx="1405">
                  <c:v>0</c:v>
                </c:pt>
                <c:pt idx="1406">
                  <c:v>1E-3</c:v>
                </c:pt>
                <c:pt idx="1407">
                  <c:v>1E-3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1E-3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1E-3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1E-3</c:v>
                </c:pt>
                <c:pt idx="1426">
                  <c:v>0</c:v>
                </c:pt>
                <c:pt idx="1427">
                  <c:v>0</c:v>
                </c:pt>
                <c:pt idx="1428">
                  <c:v>1E-3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1E-3</c:v>
                </c:pt>
                <c:pt idx="1433">
                  <c:v>0</c:v>
                </c:pt>
                <c:pt idx="1434">
                  <c:v>1E-3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1E-3</c:v>
                </c:pt>
                <c:pt idx="1444">
                  <c:v>1E-3</c:v>
                </c:pt>
                <c:pt idx="1445">
                  <c:v>1E-3</c:v>
                </c:pt>
                <c:pt idx="1446">
                  <c:v>1E-3</c:v>
                </c:pt>
                <c:pt idx="1447">
                  <c:v>1E-3</c:v>
                </c:pt>
                <c:pt idx="1448">
                  <c:v>1E-3</c:v>
                </c:pt>
                <c:pt idx="1449">
                  <c:v>1E-3</c:v>
                </c:pt>
                <c:pt idx="1450">
                  <c:v>1E-3</c:v>
                </c:pt>
                <c:pt idx="1451">
                  <c:v>1E-3</c:v>
                </c:pt>
                <c:pt idx="1452">
                  <c:v>1E-3</c:v>
                </c:pt>
                <c:pt idx="1453">
                  <c:v>1E-3</c:v>
                </c:pt>
                <c:pt idx="1454">
                  <c:v>0</c:v>
                </c:pt>
                <c:pt idx="1455">
                  <c:v>0</c:v>
                </c:pt>
                <c:pt idx="1456">
                  <c:v>1E-3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1E-3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1E-3</c:v>
                </c:pt>
                <c:pt idx="1522">
                  <c:v>1E-3</c:v>
                </c:pt>
                <c:pt idx="1523">
                  <c:v>1E-3</c:v>
                </c:pt>
                <c:pt idx="1524">
                  <c:v>1E-3</c:v>
                </c:pt>
                <c:pt idx="1525">
                  <c:v>1E-3</c:v>
                </c:pt>
                <c:pt idx="1526">
                  <c:v>1E-3</c:v>
                </c:pt>
                <c:pt idx="1527">
                  <c:v>1E-3</c:v>
                </c:pt>
                <c:pt idx="1528">
                  <c:v>1E-3</c:v>
                </c:pt>
                <c:pt idx="1529">
                  <c:v>2E-3</c:v>
                </c:pt>
                <c:pt idx="1530">
                  <c:v>1E-3</c:v>
                </c:pt>
                <c:pt idx="1531">
                  <c:v>1E-3</c:v>
                </c:pt>
                <c:pt idx="1532">
                  <c:v>1E-3</c:v>
                </c:pt>
                <c:pt idx="1533">
                  <c:v>1E-3</c:v>
                </c:pt>
                <c:pt idx="1534">
                  <c:v>2E-3</c:v>
                </c:pt>
                <c:pt idx="1535">
                  <c:v>2E-3</c:v>
                </c:pt>
                <c:pt idx="1536">
                  <c:v>2E-3</c:v>
                </c:pt>
                <c:pt idx="1537">
                  <c:v>2E-3</c:v>
                </c:pt>
                <c:pt idx="1538">
                  <c:v>3.0000000000000001E-3</c:v>
                </c:pt>
                <c:pt idx="1539">
                  <c:v>3.0000000000000001E-3</c:v>
                </c:pt>
                <c:pt idx="1540">
                  <c:v>2E-3</c:v>
                </c:pt>
                <c:pt idx="1541">
                  <c:v>2E-3</c:v>
                </c:pt>
                <c:pt idx="1542">
                  <c:v>2E-3</c:v>
                </c:pt>
                <c:pt idx="1543">
                  <c:v>2E-3</c:v>
                </c:pt>
                <c:pt idx="1544">
                  <c:v>2E-3</c:v>
                </c:pt>
                <c:pt idx="1545">
                  <c:v>2E-3</c:v>
                </c:pt>
                <c:pt idx="1546">
                  <c:v>3.0000000000000001E-3</c:v>
                </c:pt>
                <c:pt idx="1547">
                  <c:v>3.0000000000000001E-3</c:v>
                </c:pt>
                <c:pt idx="1548">
                  <c:v>2E-3</c:v>
                </c:pt>
                <c:pt idx="1549">
                  <c:v>2E-3</c:v>
                </c:pt>
                <c:pt idx="1550">
                  <c:v>2E-3</c:v>
                </c:pt>
                <c:pt idx="1551">
                  <c:v>3.0000000000000001E-3</c:v>
                </c:pt>
                <c:pt idx="1552">
                  <c:v>2E-3</c:v>
                </c:pt>
                <c:pt idx="1553">
                  <c:v>3.0000000000000001E-3</c:v>
                </c:pt>
                <c:pt idx="1554">
                  <c:v>2E-3</c:v>
                </c:pt>
                <c:pt idx="1555">
                  <c:v>3.0000000000000001E-3</c:v>
                </c:pt>
                <c:pt idx="1556">
                  <c:v>3.0000000000000001E-3</c:v>
                </c:pt>
                <c:pt idx="1557">
                  <c:v>2E-3</c:v>
                </c:pt>
                <c:pt idx="1558">
                  <c:v>3.0000000000000001E-3</c:v>
                </c:pt>
                <c:pt idx="1559">
                  <c:v>2E-3</c:v>
                </c:pt>
                <c:pt idx="1560">
                  <c:v>2E-3</c:v>
                </c:pt>
                <c:pt idx="1561">
                  <c:v>2E-3</c:v>
                </c:pt>
                <c:pt idx="1562">
                  <c:v>1E-3</c:v>
                </c:pt>
                <c:pt idx="1563">
                  <c:v>3.0000000000000001E-3</c:v>
                </c:pt>
                <c:pt idx="1564">
                  <c:v>2E-3</c:v>
                </c:pt>
                <c:pt idx="1565">
                  <c:v>2E-3</c:v>
                </c:pt>
                <c:pt idx="1566">
                  <c:v>1E-3</c:v>
                </c:pt>
                <c:pt idx="1567">
                  <c:v>2E-3</c:v>
                </c:pt>
                <c:pt idx="1568">
                  <c:v>2E-3</c:v>
                </c:pt>
                <c:pt idx="1569">
                  <c:v>2E-3</c:v>
                </c:pt>
                <c:pt idx="1570">
                  <c:v>1E-3</c:v>
                </c:pt>
                <c:pt idx="1571">
                  <c:v>1E-3</c:v>
                </c:pt>
                <c:pt idx="1572">
                  <c:v>2E-3</c:v>
                </c:pt>
                <c:pt idx="1573">
                  <c:v>2E-3</c:v>
                </c:pt>
                <c:pt idx="1574">
                  <c:v>2E-3</c:v>
                </c:pt>
                <c:pt idx="1575">
                  <c:v>1E-3</c:v>
                </c:pt>
                <c:pt idx="1576">
                  <c:v>2E-3</c:v>
                </c:pt>
                <c:pt idx="1577">
                  <c:v>2E-3</c:v>
                </c:pt>
                <c:pt idx="1578">
                  <c:v>2E-3</c:v>
                </c:pt>
                <c:pt idx="1579">
                  <c:v>2E-3</c:v>
                </c:pt>
                <c:pt idx="1580">
                  <c:v>1E-3</c:v>
                </c:pt>
                <c:pt idx="1581">
                  <c:v>2E-3</c:v>
                </c:pt>
                <c:pt idx="1582">
                  <c:v>1E-3</c:v>
                </c:pt>
                <c:pt idx="1583">
                  <c:v>2E-3</c:v>
                </c:pt>
                <c:pt idx="1584">
                  <c:v>1E-3</c:v>
                </c:pt>
                <c:pt idx="1585">
                  <c:v>1E-3</c:v>
                </c:pt>
                <c:pt idx="1586">
                  <c:v>1E-3</c:v>
                </c:pt>
                <c:pt idx="1587">
                  <c:v>1E-3</c:v>
                </c:pt>
                <c:pt idx="1588">
                  <c:v>1E-3</c:v>
                </c:pt>
                <c:pt idx="1589">
                  <c:v>1E-3</c:v>
                </c:pt>
                <c:pt idx="1590">
                  <c:v>1E-3</c:v>
                </c:pt>
                <c:pt idx="1591">
                  <c:v>1E-3</c:v>
                </c:pt>
                <c:pt idx="1592">
                  <c:v>1E-3</c:v>
                </c:pt>
                <c:pt idx="1593">
                  <c:v>1E-3</c:v>
                </c:pt>
                <c:pt idx="1594">
                  <c:v>1E-3</c:v>
                </c:pt>
                <c:pt idx="1595">
                  <c:v>1E-3</c:v>
                </c:pt>
                <c:pt idx="1596">
                  <c:v>2E-3</c:v>
                </c:pt>
                <c:pt idx="1597">
                  <c:v>2E-3</c:v>
                </c:pt>
                <c:pt idx="1598">
                  <c:v>2E-3</c:v>
                </c:pt>
                <c:pt idx="1599">
                  <c:v>1E-3</c:v>
                </c:pt>
                <c:pt idx="1600">
                  <c:v>1E-3</c:v>
                </c:pt>
                <c:pt idx="1601">
                  <c:v>2E-3</c:v>
                </c:pt>
                <c:pt idx="1602">
                  <c:v>2E-3</c:v>
                </c:pt>
                <c:pt idx="1603">
                  <c:v>2E-3</c:v>
                </c:pt>
                <c:pt idx="1604">
                  <c:v>1E-3</c:v>
                </c:pt>
                <c:pt idx="1605">
                  <c:v>1E-3</c:v>
                </c:pt>
                <c:pt idx="1606">
                  <c:v>2E-3</c:v>
                </c:pt>
                <c:pt idx="1607">
                  <c:v>1E-3</c:v>
                </c:pt>
                <c:pt idx="1608">
                  <c:v>1E-3</c:v>
                </c:pt>
                <c:pt idx="1609">
                  <c:v>1E-3</c:v>
                </c:pt>
                <c:pt idx="1610">
                  <c:v>1E-3</c:v>
                </c:pt>
                <c:pt idx="1611">
                  <c:v>1E-3</c:v>
                </c:pt>
                <c:pt idx="1612">
                  <c:v>1E-3</c:v>
                </c:pt>
                <c:pt idx="1613">
                  <c:v>2E-3</c:v>
                </c:pt>
                <c:pt idx="1614">
                  <c:v>1E-3</c:v>
                </c:pt>
                <c:pt idx="1615">
                  <c:v>1E-3</c:v>
                </c:pt>
                <c:pt idx="1616">
                  <c:v>1E-3</c:v>
                </c:pt>
                <c:pt idx="1617">
                  <c:v>2E-3</c:v>
                </c:pt>
                <c:pt idx="1618">
                  <c:v>1E-3</c:v>
                </c:pt>
                <c:pt idx="1619">
                  <c:v>1E-3</c:v>
                </c:pt>
                <c:pt idx="1620">
                  <c:v>1E-3</c:v>
                </c:pt>
                <c:pt idx="1621">
                  <c:v>1E-3</c:v>
                </c:pt>
                <c:pt idx="1622">
                  <c:v>1E-3</c:v>
                </c:pt>
                <c:pt idx="1623">
                  <c:v>1E-3</c:v>
                </c:pt>
                <c:pt idx="1624">
                  <c:v>1E-3</c:v>
                </c:pt>
                <c:pt idx="1625">
                  <c:v>1E-3</c:v>
                </c:pt>
                <c:pt idx="1626">
                  <c:v>1E-3</c:v>
                </c:pt>
                <c:pt idx="1627">
                  <c:v>1E-3</c:v>
                </c:pt>
                <c:pt idx="1628">
                  <c:v>1E-3</c:v>
                </c:pt>
                <c:pt idx="1629">
                  <c:v>2E-3</c:v>
                </c:pt>
                <c:pt idx="1630">
                  <c:v>1E-3</c:v>
                </c:pt>
                <c:pt idx="1631">
                  <c:v>1E-3</c:v>
                </c:pt>
                <c:pt idx="1632">
                  <c:v>1E-3</c:v>
                </c:pt>
                <c:pt idx="1633">
                  <c:v>2E-3</c:v>
                </c:pt>
                <c:pt idx="1634">
                  <c:v>2E-3</c:v>
                </c:pt>
                <c:pt idx="1635">
                  <c:v>3.0000000000000001E-3</c:v>
                </c:pt>
                <c:pt idx="1636">
                  <c:v>2E-3</c:v>
                </c:pt>
                <c:pt idx="1637">
                  <c:v>2E-3</c:v>
                </c:pt>
                <c:pt idx="1638">
                  <c:v>3.0000000000000001E-3</c:v>
                </c:pt>
                <c:pt idx="1639">
                  <c:v>3.0000000000000001E-3</c:v>
                </c:pt>
                <c:pt idx="1640">
                  <c:v>3.0000000000000001E-3</c:v>
                </c:pt>
                <c:pt idx="1641">
                  <c:v>2E-3</c:v>
                </c:pt>
                <c:pt idx="1642">
                  <c:v>3.0000000000000001E-3</c:v>
                </c:pt>
                <c:pt idx="1643">
                  <c:v>2E-3</c:v>
                </c:pt>
                <c:pt idx="1644">
                  <c:v>1E-3</c:v>
                </c:pt>
                <c:pt idx="1645">
                  <c:v>2E-3</c:v>
                </c:pt>
                <c:pt idx="1646">
                  <c:v>2E-3</c:v>
                </c:pt>
                <c:pt idx="1647">
                  <c:v>3.0000000000000001E-3</c:v>
                </c:pt>
                <c:pt idx="1648">
                  <c:v>2E-3</c:v>
                </c:pt>
                <c:pt idx="1649">
                  <c:v>2E-3</c:v>
                </c:pt>
                <c:pt idx="1650">
                  <c:v>2E-3</c:v>
                </c:pt>
                <c:pt idx="1651">
                  <c:v>2E-3</c:v>
                </c:pt>
                <c:pt idx="1652">
                  <c:v>2E-3</c:v>
                </c:pt>
                <c:pt idx="1653">
                  <c:v>1E-3</c:v>
                </c:pt>
                <c:pt idx="1654">
                  <c:v>1E-3</c:v>
                </c:pt>
                <c:pt idx="1655">
                  <c:v>1E-3</c:v>
                </c:pt>
                <c:pt idx="1656">
                  <c:v>1E-3</c:v>
                </c:pt>
                <c:pt idx="1657">
                  <c:v>1E-3</c:v>
                </c:pt>
                <c:pt idx="1658">
                  <c:v>1E-3</c:v>
                </c:pt>
                <c:pt idx="1659">
                  <c:v>1E-3</c:v>
                </c:pt>
                <c:pt idx="1660">
                  <c:v>1E-3</c:v>
                </c:pt>
                <c:pt idx="1661">
                  <c:v>1E-3</c:v>
                </c:pt>
                <c:pt idx="1662">
                  <c:v>0</c:v>
                </c:pt>
                <c:pt idx="1663">
                  <c:v>1E-3</c:v>
                </c:pt>
                <c:pt idx="1664">
                  <c:v>1E-3</c:v>
                </c:pt>
                <c:pt idx="1665">
                  <c:v>1E-3</c:v>
                </c:pt>
                <c:pt idx="1666">
                  <c:v>2E-3</c:v>
                </c:pt>
                <c:pt idx="1667">
                  <c:v>1E-3</c:v>
                </c:pt>
                <c:pt idx="1668">
                  <c:v>1E-3</c:v>
                </c:pt>
                <c:pt idx="1669">
                  <c:v>1E-3</c:v>
                </c:pt>
                <c:pt idx="1670">
                  <c:v>1E-3</c:v>
                </c:pt>
                <c:pt idx="1671">
                  <c:v>1E-3</c:v>
                </c:pt>
                <c:pt idx="1672">
                  <c:v>1E-3</c:v>
                </c:pt>
                <c:pt idx="1673">
                  <c:v>2E-3</c:v>
                </c:pt>
                <c:pt idx="1674">
                  <c:v>1E-3</c:v>
                </c:pt>
                <c:pt idx="1675">
                  <c:v>1E-3</c:v>
                </c:pt>
                <c:pt idx="1676">
                  <c:v>1E-3</c:v>
                </c:pt>
                <c:pt idx="1677">
                  <c:v>1E-3</c:v>
                </c:pt>
                <c:pt idx="1678">
                  <c:v>1E-3</c:v>
                </c:pt>
                <c:pt idx="1679">
                  <c:v>1E-3</c:v>
                </c:pt>
                <c:pt idx="1680">
                  <c:v>1E-3</c:v>
                </c:pt>
                <c:pt idx="1681">
                  <c:v>1E-3</c:v>
                </c:pt>
                <c:pt idx="1682">
                  <c:v>1E-3</c:v>
                </c:pt>
                <c:pt idx="1683">
                  <c:v>0</c:v>
                </c:pt>
                <c:pt idx="1684">
                  <c:v>1E-3</c:v>
                </c:pt>
                <c:pt idx="1685">
                  <c:v>1E-3</c:v>
                </c:pt>
                <c:pt idx="1686">
                  <c:v>1E-3</c:v>
                </c:pt>
                <c:pt idx="1687">
                  <c:v>1E-3</c:v>
                </c:pt>
                <c:pt idx="1688">
                  <c:v>1E-3</c:v>
                </c:pt>
                <c:pt idx="1689">
                  <c:v>1E-3</c:v>
                </c:pt>
                <c:pt idx="1690">
                  <c:v>1E-3</c:v>
                </c:pt>
                <c:pt idx="1691">
                  <c:v>1E-3</c:v>
                </c:pt>
                <c:pt idx="1692">
                  <c:v>1E-3</c:v>
                </c:pt>
                <c:pt idx="1693">
                  <c:v>1E-3</c:v>
                </c:pt>
                <c:pt idx="1694">
                  <c:v>1E-3</c:v>
                </c:pt>
                <c:pt idx="1695">
                  <c:v>1E-3</c:v>
                </c:pt>
                <c:pt idx="1696">
                  <c:v>1E-3</c:v>
                </c:pt>
                <c:pt idx="1697">
                  <c:v>1E-3</c:v>
                </c:pt>
                <c:pt idx="1698">
                  <c:v>1E-3</c:v>
                </c:pt>
                <c:pt idx="1699">
                  <c:v>2E-3</c:v>
                </c:pt>
                <c:pt idx="1700">
                  <c:v>2E-3</c:v>
                </c:pt>
                <c:pt idx="1701">
                  <c:v>1E-3</c:v>
                </c:pt>
                <c:pt idx="1702">
                  <c:v>1E-3</c:v>
                </c:pt>
                <c:pt idx="1703">
                  <c:v>1E-3</c:v>
                </c:pt>
                <c:pt idx="1704">
                  <c:v>1E-3</c:v>
                </c:pt>
                <c:pt idx="1705">
                  <c:v>1E-3</c:v>
                </c:pt>
                <c:pt idx="1706">
                  <c:v>1E-3</c:v>
                </c:pt>
                <c:pt idx="1707">
                  <c:v>1E-3</c:v>
                </c:pt>
                <c:pt idx="1708">
                  <c:v>1E-3</c:v>
                </c:pt>
                <c:pt idx="1709">
                  <c:v>1E-3</c:v>
                </c:pt>
                <c:pt idx="1710">
                  <c:v>1E-3</c:v>
                </c:pt>
                <c:pt idx="1711">
                  <c:v>1E-3</c:v>
                </c:pt>
                <c:pt idx="1712">
                  <c:v>1E-3</c:v>
                </c:pt>
                <c:pt idx="1713">
                  <c:v>1E-3</c:v>
                </c:pt>
                <c:pt idx="1714">
                  <c:v>1E-3</c:v>
                </c:pt>
                <c:pt idx="1715">
                  <c:v>1E-3</c:v>
                </c:pt>
                <c:pt idx="1716">
                  <c:v>1E-3</c:v>
                </c:pt>
                <c:pt idx="1717">
                  <c:v>1E-3</c:v>
                </c:pt>
                <c:pt idx="1718">
                  <c:v>1E-3</c:v>
                </c:pt>
                <c:pt idx="1719">
                  <c:v>1E-3</c:v>
                </c:pt>
                <c:pt idx="1720">
                  <c:v>1E-3</c:v>
                </c:pt>
                <c:pt idx="1721">
                  <c:v>1E-3</c:v>
                </c:pt>
                <c:pt idx="1722">
                  <c:v>1E-3</c:v>
                </c:pt>
                <c:pt idx="1723">
                  <c:v>1E-3</c:v>
                </c:pt>
                <c:pt idx="1724">
                  <c:v>1E-3</c:v>
                </c:pt>
                <c:pt idx="1725">
                  <c:v>1E-3</c:v>
                </c:pt>
                <c:pt idx="1726">
                  <c:v>1E-3</c:v>
                </c:pt>
                <c:pt idx="1727">
                  <c:v>1E-3</c:v>
                </c:pt>
                <c:pt idx="1728">
                  <c:v>1E-3</c:v>
                </c:pt>
                <c:pt idx="1729">
                  <c:v>1E-3</c:v>
                </c:pt>
                <c:pt idx="1730">
                  <c:v>1E-3</c:v>
                </c:pt>
                <c:pt idx="1731">
                  <c:v>2E-3</c:v>
                </c:pt>
                <c:pt idx="1732">
                  <c:v>1E-3</c:v>
                </c:pt>
                <c:pt idx="1733">
                  <c:v>1E-3</c:v>
                </c:pt>
                <c:pt idx="1734">
                  <c:v>1E-3</c:v>
                </c:pt>
                <c:pt idx="1735">
                  <c:v>1E-3</c:v>
                </c:pt>
                <c:pt idx="1736">
                  <c:v>0</c:v>
                </c:pt>
                <c:pt idx="1737">
                  <c:v>1E-3</c:v>
                </c:pt>
                <c:pt idx="1738">
                  <c:v>1E-3</c:v>
                </c:pt>
                <c:pt idx="1739">
                  <c:v>1E-3</c:v>
                </c:pt>
                <c:pt idx="1740">
                  <c:v>1E-3</c:v>
                </c:pt>
                <c:pt idx="1741">
                  <c:v>1E-3</c:v>
                </c:pt>
                <c:pt idx="1742">
                  <c:v>0</c:v>
                </c:pt>
                <c:pt idx="1743">
                  <c:v>0</c:v>
                </c:pt>
                <c:pt idx="1744">
                  <c:v>1E-3</c:v>
                </c:pt>
                <c:pt idx="1745">
                  <c:v>1E-3</c:v>
                </c:pt>
                <c:pt idx="1746">
                  <c:v>1E-3</c:v>
                </c:pt>
                <c:pt idx="1747">
                  <c:v>1E-3</c:v>
                </c:pt>
                <c:pt idx="1748">
                  <c:v>0</c:v>
                </c:pt>
                <c:pt idx="1749">
                  <c:v>1E-3</c:v>
                </c:pt>
                <c:pt idx="1750">
                  <c:v>1E-3</c:v>
                </c:pt>
                <c:pt idx="1751">
                  <c:v>1E-3</c:v>
                </c:pt>
                <c:pt idx="1752">
                  <c:v>1E-3</c:v>
                </c:pt>
                <c:pt idx="1753">
                  <c:v>1E-3</c:v>
                </c:pt>
                <c:pt idx="1754">
                  <c:v>1E-3</c:v>
                </c:pt>
                <c:pt idx="1755">
                  <c:v>1E-3</c:v>
                </c:pt>
                <c:pt idx="1756">
                  <c:v>0</c:v>
                </c:pt>
                <c:pt idx="1757">
                  <c:v>0</c:v>
                </c:pt>
                <c:pt idx="1758">
                  <c:v>1E-3</c:v>
                </c:pt>
                <c:pt idx="1759">
                  <c:v>0</c:v>
                </c:pt>
                <c:pt idx="1760">
                  <c:v>1E-3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1E-3</c:v>
                </c:pt>
                <c:pt idx="1767">
                  <c:v>0</c:v>
                </c:pt>
                <c:pt idx="1768">
                  <c:v>0</c:v>
                </c:pt>
                <c:pt idx="1769">
                  <c:v>1E-3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1E-3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1E-3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1E-3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1E-3</c:v>
                </c:pt>
                <c:pt idx="1826">
                  <c:v>1E-3</c:v>
                </c:pt>
                <c:pt idx="1827">
                  <c:v>1E-3</c:v>
                </c:pt>
                <c:pt idx="1828">
                  <c:v>1E-3</c:v>
                </c:pt>
                <c:pt idx="1829">
                  <c:v>1E-3</c:v>
                </c:pt>
                <c:pt idx="1830">
                  <c:v>1E-3</c:v>
                </c:pt>
                <c:pt idx="1831">
                  <c:v>1E-3</c:v>
                </c:pt>
                <c:pt idx="1832">
                  <c:v>1E-3</c:v>
                </c:pt>
                <c:pt idx="1833">
                  <c:v>1E-3</c:v>
                </c:pt>
                <c:pt idx="1834">
                  <c:v>0</c:v>
                </c:pt>
                <c:pt idx="1835">
                  <c:v>1E-3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1E-3</c:v>
                </c:pt>
                <c:pt idx="1842">
                  <c:v>1E-3</c:v>
                </c:pt>
                <c:pt idx="1843">
                  <c:v>0</c:v>
                </c:pt>
                <c:pt idx="1844">
                  <c:v>1E-3</c:v>
                </c:pt>
                <c:pt idx="1845">
                  <c:v>1E-3</c:v>
                </c:pt>
                <c:pt idx="1846">
                  <c:v>1E-3</c:v>
                </c:pt>
                <c:pt idx="1847">
                  <c:v>0</c:v>
                </c:pt>
                <c:pt idx="1848">
                  <c:v>0</c:v>
                </c:pt>
                <c:pt idx="1849">
                  <c:v>1E-3</c:v>
                </c:pt>
                <c:pt idx="1850">
                  <c:v>0</c:v>
                </c:pt>
                <c:pt idx="1851">
                  <c:v>0</c:v>
                </c:pt>
                <c:pt idx="1852">
                  <c:v>1E-3</c:v>
                </c:pt>
                <c:pt idx="1853">
                  <c:v>1E-3</c:v>
                </c:pt>
                <c:pt idx="1854">
                  <c:v>0</c:v>
                </c:pt>
                <c:pt idx="1855">
                  <c:v>1E-3</c:v>
                </c:pt>
                <c:pt idx="1856">
                  <c:v>0</c:v>
                </c:pt>
                <c:pt idx="1857">
                  <c:v>1E-3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1E-3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1E-3</c:v>
                </c:pt>
                <c:pt idx="1882">
                  <c:v>1E-3</c:v>
                </c:pt>
                <c:pt idx="1883">
                  <c:v>1E-3</c:v>
                </c:pt>
                <c:pt idx="1884">
                  <c:v>1E-3</c:v>
                </c:pt>
                <c:pt idx="1885">
                  <c:v>1E-3</c:v>
                </c:pt>
                <c:pt idx="1886">
                  <c:v>1E-3</c:v>
                </c:pt>
                <c:pt idx="1887">
                  <c:v>1E-3</c:v>
                </c:pt>
                <c:pt idx="1888">
                  <c:v>1E-3</c:v>
                </c:pt>
                <c:pt idx="1889">
                  <c:v>0</c:v>
                </c:pt>
                <c:pt idx="1890">
                  <c:v>1E-3</c:v>
                </c:pt>
                <c:pt idx="1891">
                  <c:v>0</c:v>
                </c:pt>
                <c:pt idx="1892">
                  <c:v>1E-3</c:v>
                </c:pt>
                <c:pt idx="1893">
                  <c:v>1E-3</c:v>
                </c:pt>
                <c:pt idx="1894">
                  <c:v>1E-3</c:v>
                </c:pt>
                <c:pt idx="1895">
                  <c:v>1E-3</c:v>
                </c:pt>
                <c:pt idx="1896">
                  <c:v>1E-3</c:v>
                </c:pt>
                <c:pt idx="1897">
                  <c:v>1E-3</c:v>
                </c:pt>
                <c:pt idx="1898">
                  <c:v>1E-3</c:v>
                </c:pt>
                <c:pt idx="1899">
                  <c:v>1E-3</c:v>
                </c:pt>
                <c:pt idx="1900">
                  <c:v>1E-3</c:v>
                </c:pt>
                <c:pt idx="1901">
                  <c:v>1E-3</c:v>
                </c:pt>
                <c:pt idx="1902">
                  <c:v>1E-3</c:v>
                </c:pt>
                <c:pt idx="1903">
                  <c:v>1E-3</c:v>
                </c:pt>
                <c:pt idx="1904">
                  <c:v>1E-3</c:v>
                </c:pt>
                <c:pt idx="1905">
                  <c:v>1E-3</c:v>
                </c:pt>
                <c:pt idx="1906">
                  <c:v>1E-3</c:v>
                </c:pt>
                <c:pt idx="1907">
                  <c:v>1E-3</c:v>
                </c:pt>
                <c:pt idx="1908">
                  <c:v>1E-3</c:v>
                </c:pt>
                <c:pt idx="1909">
                  <c:v>1E-3</c:v>
                </c:pt>
                <c:pt idx="1910">
                  <c:v>1E-3</c:v>
                </c:pt>
                <c:pt idx="1911">
                  <c:v>1E-3</c:v>
                </c:pt>
                <c:pt idx="1912">
                  <c:v>1E-3</c:v>
                </c:pt>
                <c:pt idx="1913">
                  <c:v>1E-3</c:v>
                </c:pt>
                <c:pt idx="1914">
                  <c:v>1E-3</c:v>
                </c:pt>
                <c:pt idx="1915">
                  <c:v>1E-3</c:v>
                </c:pt>
                <c:pt idx="1916">
                  <c:v>1E-3</c:v>
                </c:pt>
                <c:pt idx="1917">
                  <c:v>1E-3</c:v>
                </c:pt>
                <c:pt idx="1918">
                  <c:v>1E-3</c:v>
                </c:pt>
                <c:pt idx="1919">
                  <c:v>1E-3</c:v>
                </c:pt>
                <c:pt idx="1920">
                  <c:v>1E-3</c:v>
                </c:pt>
                <c:pt idx="1921">
                  <c:v>1E-3</c:v>
                </c:pt>
                <c:pt idx="1922">
                  <c:v>1E-3</c:v>
                </c:pt>
                <c:pt idx="1923">
                  <c:v>1E-3</c:v>
                </c:pt>
                <c:pt idx="1924">
                  <c:v>1E-3</c:v>
                </c:pt>
                <c:pt idx="1925">
                  <c:v>1E-3</c:v>
                </c:pt>
                <c:pt idx="1926">
                  <c:v>1E-3</c:v>
                </c:pt>
                <c:pt idx="1927">
                  <c:v>1E-3</c:v>
                </c:pt>
                <c:pt idx="1928">
                  <c:v>1E-3</c:v>
                </c:pt>
                <c:pt idx="1929">
                  <c:v>1E-3</c:v>
                </c:pt>
                <c:pt idx="1930">
                  <c:v>2E-3</c:v>
                </c:pt>
                <c:pt idx="1931">
                  <c:v>1E-3</c:v>
                </c:pt>
                <c:pt idx="1932">
                  <c:v>1E-3</c:v>
                </c:pt>
                <c:pt idx="1933">
                  <c:v>1E-3</c:v>
                </c:pt>
                <c:pt idx="1934">
                  <c:v>1E-3</c:v>
                </c:pt>
                <c:pt idx="1935">
                  <c:v>2E-3</c:v>
                </c:pt>
                <c:pt idx="1936">
                  <c:v>1E-3</c:v>
                </c:pt>
                <c:pt idx="1937">
                  <c:v>2E-3</c:v>
                </c:pt>
                <c:pt idx="1938">
                  <c:v>2E-3</c:v>
                </c:pt>
                <c:pt idx="1939">
                  <c:v>1E-3</c:v>
                </c:pt>
                <c:pt idx="1940">
                  <c:v>1E-3</c:v>
                </c:pt>
                <c:pt idx="1941">
                  <c:v>1E-3</c:v>
                </c:pt>
                <c:pt idx="1942">
                  <c:v>1E-3</c:v>
                </c:pt>
                <c:pt idx="1943">
                  <c:v>1E-3</c:v>
                </c:pt>
                <c:pt idx="1944">
                  <c:v>1E-3</c:v>
                </c:pt>
                <c:pt idx="1945">
                  <c:v>2E-3</c:v>
                </c:pt>
                <c:pt idx="1946">
                  <c:v>1E-3</c:v>
                </c:pt>
                <c:pt idx="1947">
                  <c:v>2E-3</c:v>
                </c:pt>
                <c:pt idx="1948">
                  <c:v>1E-3</c:v>
                </c:pt>
                <c:pt idx="1949">
                  <c:v>1E-3</c:v>
                </c:pt>
                <c:pt idx="1950">
                  <c:v>1E-3</c:v>
                </c:pt>
                <c:pt idx="1951">
                  <c:v>2E-3</c:v>
                </c:pt>
                <c:pt idx="1952">
                  <c:v>2E-3</c:v>
                </c:pt>
                <c:pt idx="1953">
                  <c:v>2E-3</c:v>
                </c:pt>
                <c:pt idx="1954">
                  <c:v>1E-3</c:v>
                </c:pt>
                <c:pt idx="1955">
                  <c:v>1E-3</c:v>
                </c:pt>
                <c:pt idx="1956">
                  <c:v>2E-3</c:v>
                </c:pt>
                <c:pt idx="1957">
                  <c:v>1E-3</c:v>
                </c:pt>
                <c:pt idx="1958">
                  <c:v>1E-3</c:v>
                </c:pt>
                <c:pt idx="1959">
                  <c:v>1E-3</c:v>
                </c:pt>
                <c:pt idx="1960">
                  <c:v>1E-3</c:v>
                </c:pt>
                <c:pt idx="1961">
                  <c:v>1E-3</c:v>
                </c:pt>
                <c:pt idx="1962">
                  <c:v>1E-3</c:v>
                </c:pt>
                <c:pt idx="1963">
                  <c:v>1E-3</c:v>
                </c:pt>
                <c:pt idx="1964">
                  <c:v>1E-3</c:v>
                </c:pt>
                <c:pt idx="1965">
                  <c:v>1E-3</c:v>
                </c:pt>
                <c:pt idx="1966">
                  <c:v>1E-3</c:v>
                </c:pt>
                <c:pt idx="1967">
                  <c:v>1E-3</c:v>
                </c:pt>
                <c:pt idx="1968">
                  <c:v>1E-3</c:v>
                </c:pt>
                <c:pt idx="1969">
                  <c:v>1E-3</c:v>
                </c:pt>
                <c:pt idx="1970">
                  <c:v>1E-3</c:v>
                </c:pt>
                <c:pt idx="1971">
                  <c:v>1E-3</c:v>
                </c:pt>
                <c:pt idx="1972">
                  <c:v>1E-3</c:v>
                </c:pt>
                <c:pt idx="1973">
                  <c:v>1E-3</c:v>
                </c:pt>
                <c:pt idx="1974">
                  <c:v>1E-3</c:v>
                </c:pt>
                <c:pt idx="1975">
                  <c:v>1E-3</c:v>
                </c:pt>
                <c:pt idx="1976">
                  <c:v>1E-3</c:v>
                </c:pt>
                <c:pt idx="1977">
                  <c:v>1E-3</c:v>
                </c:pt>
                <c:pt idx="1978">
                  <c:v>1E-3</c:v>
                </c:pt>
                <c:pt idx="1979">
                  <c:v>1E-3</c:v>
                </c:pt>
                <c:pt idx="1980">
                  <c:v>1E-3</c:v>
                </c:pt>
                <c:pt idx="1981">
                  <c:v>1E-3</c:v>
                </c:pt>
                <c:pt idx="1982">
                  <c:v>1E-3</c:v>
                </c:pt>
                <c:pt idx="1983">
                  <c:v>1E-3</c:v>
                </c:pt>
                <c:pt idx="1984">
                  <c:v>1E-3</c:v>
                </c:pt>
                <c:pt idx="1985">
                  <c:v>1E-3</c:v>
                </c:pt>
                <c:pt idx="1986">
                  <c:v>1E-3</c:v>
                </c:pt>
                <c:pt idx="1987">
                  <c:v>1E-3</c:v>
                </c:pt>
                <c:pt idx="1988">
                  <c:v>1E-3</c:v>
                </c:pt>
                <c:pt idx="1989">
                  <c:v>1E-3</c:v>
                </c:pt>
                <c:pt idx="1990">
                  <c:v>1E-3</c:v>
                </c:pt>
                <c:pt idx="1991">
                  <c:v>1E-3</c:v>
                </c:pt>
                <c:pt idx="1992">
                  <c:v>1E-3</c:v>
                </c:pt>
                <c:pt idx="1993">
                  <c:v>0</c:v>
                </c:pt>
                <c:pt idx="1994">
                  <c:v>0</c:v>
                </c:pt>
                <c:pt idx="1995">
                  <c:v>1E-3</c:v>
                </c:pt>
                <c:pt idx="1996">
                  <c:v>1E-3</c:v>
                </c:pt>
                <c:pt idx="1997">
                  <c:v>1E-3</c:v>
                </c:pt>
                <c:pt idx="1998">
                  <c:v>1E-3</c:v>
                </c:pt>
                <c:pt idx="1999">
                  <c:v>1E-3</c:v>
                </c:pt>
                <c:pt idx="2000">
                  <c:v>1E-3</c:v>
                </c:pt>
                <c:pt idx="2001">
                  <c:v>1E-3</c:v>
                </c:pt>
                <c:pt idx="2002">
                  <c:v>1E-3</c:v>
                </c:pt>
                <c:pt idx="2003">
                  <c:v>1E-3</c:v>
                </c:pt>
                <c:pt idx="2004">
                  <c:v>1E-3</c:v>
                </c:pt>
                <c:pt idx="2005">
                  <c:v>1E-3</c:v>
                </c:pt>
                <c:pt idx="2006">
                  <c:v>1E-3</c:v>
                </c:pt>
                <c:pt idx="2007">
                  <c:v>1E-3</c:v>
                </c:pt>
                <c:pt idx="2008">
                  <c:v>1E-3</c:v>
                </c:pt>
                <c:pt idx="2009">
                  <c:v>0</c:v>
                </c:pt>
                <c:pt idx="2010">
                  <c:v>0</c:v>
                </c:pt>
                <c:pt idx="2011">
                  <c:v>1E-3</c:v>
                </c:pt>
                <c:pt idx="2012">
                  <c:v>1E-3</c:v>
                </c:pt>
                <c:pt idx="2013">
                  <c:v>1E-3</c:v>
                </c:pt>
                <c:pt idx="2014">
                  <c:v>0</c:v>
                </c:pt>
                <c:pt idx="2015">
                  <c:v>1E-3</c:v>
                </c:pt>
                <c:pt idx="2016">
                  <c:v>0</c:v>
                </c:pt>
                <c:pt idx="2017">
                  <c:v>1E-3</c:v>
                </c:pt>
                <c:pt idx="2018">
                  <c:v>1E-3</c:v>
                </c:pt>
                <c:pt idx="2019">
                  <c:v>1E-3</c:v>
                </c:pt>
                <c:pt idx="2020">
                  <c:v>1E-3</c:v>
                </c:pt>
                <c:pt idx="2021">
                  <c:v>0</c:v>
                </c:pt>
                <c:pt idx="2022">
                  <c:v>1E-3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1E-3</c:v>
                </c:pt>
                <c:pt idx="2027">
                  <c:v>1E-3</c:v>
                </c:pt>
                <c:pt idx="2028">
                  <c:v>1E-3</c:v>
                </c:pt>
                <c:pt idx="2029">
                  <c:v>0</c:v>
                </c:pt>
                <c:pt idx="2030">
                  <c:v>1E-3</c:v>
                </c:pt>
                <c:pt idx="2031">
                  <c:v>1E-3</c:v>
                </c:pt>
                <c:pt idx="2032">
                  <c:v>1E-3</c:v>
                </c:pt>
                <c:pt idx="2033">
                  <c:v>1E-3</c:v>
                </c:pt>
                <c:pt idx="2034">
                  <c:v>1E-3</c:v>
                </c:pt>
                <c:pt idx="2035">
                  <c:v>1E-3</c:v>
                </c:pt>
                <c:pt idx="2036">
                  <c:v>1E-3</c:v>
                </c:pt>
                <c:pt idx="2037">
                  <c:v>1E-3</c:v>
                </c:pt>
                <c:pt idx="2038">
                  <c:v>1E-3</c:v>
                </c:pt>
                <c:pt idx="2039">
                  <c:v>1E-3</c:v>
                </c:pt>
                <c:pt idx="2040">
                  <c:v>1E-3</c:v>
                </c:pt>
                <c:pt idx="2041">
                  <c:v>1E-3</c:v>
                </c:pt>
                <c:pt idx="2042">
                  <c:v>1E-3</c:v>
                </c:pt>
                <c:pt idx="2043">
                  <c:v>0</c:v>
                </c:pt>
                <c:pt idx="2044">
                  <c:v>1E-3</c:v>
                </c:pt>
                <c:pt idx="2045">
                  <c:v>1E-3</c:v>
                </c:pt>
                <c:pt idx="2046">
                  <c:v>1E-3</c:v>
                </c:pt>
                <c:pt idx="2047">
                  <c:v>1E-3</c:v>
                </c:pt>
                <c:pt idx="2048">
                  <c:v>0</c:v>
                </c:pt>
                <c:pt idx="2049">
                  <c:v>1E-3</c:v>
                </c:pt>
                <c:pt idx="2050">
                  <c:v>0</c:v>
                </c:pt>
                <c:pt idx="2051">
                  <c:v>1E-3</c:v>
                </c:pt>
                <c:pt idx="2052">
                  <c:v>1E-3</c:v>
                </c:pt>
                <c:pt idx="2053">
                  <c:v>1E-3</c:v>
                </c:pt>
                <c:pt idx="2054">
                  <c:v>1E-3</c:v>
                </c:pt>
                <c:pt idx="2055">
                  <c:v>1E-3</c:v>
                </c:pt>
                <c:pt idx="2056">
                  <c:v>0</c:v>
                </c:pt>
                <c:pt idx="2057">
                  <c:v>0</c:v>
                </c:pt>
                <c:pt idx="2058">
                  <c:v>1E-3</c:v>
                </c:pt>
                <c:pt idx="2059">
                  <c:v>1E-3</c:v>
                </c:pt>
                <c:pt idx="2074">
                  <c:v>1E-3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1E-3</c:v>
                </c:pt>
                <c:pt idx="2081">
                  <c:v>1E-3</c:v>
                </c:pt>
                <c:pt idx="2082">
                  <c:v>0</c:v>
                </c:pt>
                <c:pt idx="2083">
                  <c:v>1E-3</c:v>
                </c:pt>
                <c:pt idx="2084">
                  <c:v>1E-3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1E-3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1E-3</c:v>
                </c:pt>
                <c:pt idx="2099">
                  <c:v>1E-3</c:v>
                </c:pt>
                <c:pt idx="2100">
                  <c:v>1E-3</c:v>
                </c:pt>
                <c:pt idx="2101">
                  <c:v>1E-3</c:v>
                </c:pt>
                <c:pt idx="2102">
                  <c:v>1E-3</c:v>
                </c:pt>
                <c:pt idx="2103">
                  <c:v>1E-3</c:v>
                </c:pt>
                <c:pt idx="2104">
                  <c:v>1E-3</c:v>
                </c:pt>
                <c:pt idx="2105">
                  <c:v>1E-3</c:v>
                </c:pt>
                <c:pt idx="2106">
                  <c:v>1E-3</c:v>
                </c:pt>
                <c:pt idx="2107">
                  <c:v>1E-3</c:v>
                </c:pt>
                <c:pt idx="2108">
                  <c:v>1E-3</c:v>
                </c:pt>
                <c:pt idx="2109">
                  <c:v>1E-3</c:v>
                </c:pt>
                <c:pt idx="2110">
                  <c:v>1E-3</c:v>
                </c:pt>
                <c:pt idx="2111">
                  <c:v>1E-3</c:v>
                </c:pt>
                <c:pt idx="2112">
                  <c:v>2E-3</c:v>
                </c:pt>
                <c:pt idx="2113">
                  <c:v>1E-3</c:v>
                </c:pt>
                <c:pt idx="2114">
                  <c:v>2E-3</c:v>
                </c:pt>
                <c:pt idx="2115">
                  <c:v>1E-3</c:v>
                </c:pt>
                <c:pt idx="2116">
                  <c:v>1E-3</c:v>
                </c:pt>
                <c:pt idx="2117">
                  <c:v>2E-3</c:v>
                </c:pt>
                <c:pt idx="2118">
                  <c:v>2E-3</c:v>
                </c:pt>
                <c:pt idx="2119">
                  <c:v>1E-3</c:v>
                </c:pt>
                <c:pt idx="2120">
                  <c:v>2E-3</c:v>
                </c:pt>
                <c:pt idx="2121">
                  <c:v>2E-3</c:v>
                </c:pt>
                <c:pt idx="2122">
                  <c:v>1E-3</c:v>
                </c:pt>
                <c:pt idx="2123">
                  <c:v>1E-3</c:v>
                </c:pt>
                <c:pt idx="2124">
                  <c:v>2E-3</c:v>
                </c:pt>
                <c:pt idx="2125">
                  <c:v>2E-3</c:v>
                </c:pt>
                <c:pt idx="2126">
                  <c:v>1E-3</c:v>
                </c:pt>
                <c:pt idx="2127">
                  <c:v>2E-3</c:v>
                </c:pt>
                <c:pt idx="2128">
                  <c:v>2E-3</c:v>
                </c:pt>
                <c:pt idx="2129">
                  <c:v>1E-3</c:v>
                </c:pt>
                <c:pt idx="2130">
                  <c:v>1E-3</c:v>
                </c:pt>
                <c:pt idx="2131">
                  <c:v>1E-3</c:v>
                </c:pt>
                <c:pt idx="2132">
                  <c:v>1E-3</c:v>
                </c:pt>
                <c:pt idx="2133">
                  <c:v>1E-3</c:v>
                </c:pt>
                <c:pt idx="2134">
                  <c:v>1E-3</c:v>
                </c:pt>
                <c:pt idx="2135">
                  <c:v>2E-3</c:v>
                </c:pt>
                <c:pt idx="2136">
                  <c:v>1E-3</c:v>
                </c:pt>
                <c:pt idx="2137">
                  <c:v>0</c:v>
                </c:pt>
                <c:pt idx="2138">
                  <c:v>1E-3</c:v>
                </c:pt>
                <c:pt idx="2139">
                  <c:v>1E-3</c:v>
                </c:pt>
                <c:pt idx="2140">
                  <c:v>1E-3</c:v>
                </c:pt>
                <c:pt idx="2141">
                  <c:v>1E-3</c:v>
                </c:pt>
                <c:pt idx="2142">
                  <c:v>1E-3</c:v>
                </c:pt>
                <c:pt idx="2143">
                  <c:v>1E-3</c:v>
                </c:pt>
                <c:pt idx="2144">
                  <c:v>1E-3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92">
                  <c:v>0</c:v>
                </c:pt>
                <c:pt idx="2193">
                  <c:v>1E-3</c:v>
                </c:pt>
                <c:pt idx="2194">
                  <c:v>1E-3</c:v>
                </c:pt>
                <c:pt idx="2195">
                  <c:v>1E-3</c:v>
                </c:pt>
                <c:pt idx="2196">
                  <c:v>1E-3</c:v>
                </c:pt>
                <c:pt idx="2197">
                  <c:v>1E-3</c:v>
                </c:pt>
                <c:pt idx="2198">
                  <c:v>1E-3</c:v>
                </c:pt>
                <c:pt idx="2199">
                  <c:v>1E-3</c:v>
                </c:pt>
                <c:pt idx="2200">
                  <c:v>1E-3</c:v>
                </c:pt>
                <c:pt idx="2201">
                  <c:v>1E-3</c:v>
                </c:pt>
                <c:pt idx="2202">
                  <c:v>2E-3</c:v>
                </c:pt>
                <c:pt idx="2203">
                  <c:v>2E-3</c:v>
                </c:pt>
                <c:pt idx="2204">
                  <c:v>2E-3</c:v>
                </c:pt>
                <c:pt idx="2205">
                  <c:v>2E-3</c:v>
                </c:pt>
                <c:pt idx="2206">
                  <c:v>2E-3</c:v>
                </c:pt>
                <c:pt idx="2207">
                  <c:v>2E-3</c:v>
                </c:pt>
                <c:pt idx="2208">
                  <c:v>2E-3</c:v>
                </c:pt>
                <c:pt idx="2209">
                  <c:v>3.0000000000000001E-3</c:v>
                </c:pt>
                <c:pt idx="2210">
                  <c:v>2E-3</c:v>
                </c:pt>
                <c:pt idx="2211">
                  <c:v>3.0000000000000001E-3</c:v>
                </c:pt>
                <c:pt idx="2212">
                  <c:v>3.0000000000000001E-3</c:v>
                </c:pt>
                <c:pt idx="2213">
                  <c:v>3.0000000000000001E-3</c:v>
                </c:pt>
                <c:pt idx="2214">
                  <c:v>3.0000000000000001E-3</c:v>
                </c:pt>
                <c:pt idx="2215">
                  <c:v>3.0000000000000001E-3</c:v>
                </c:pt>
                <c:pt idx="2216">
                  <c:v>3.0000000000000001E-3</c:v>
                </c:pt>
                <c:pt idx="2217">
                  <c:v>3.0000000000000001E-3</c:v>
                </c:pt>
                <c:pt idx="2218">
                  <c:v>3.0000000000000001E-3</c:v>
                </c:pt>
                <c:pt idx="2219">
                  <c:v>3.0000000000000001E-3</c:v>
                </c:pt>
                <c:pt idx="2220">
                  <c:v>3.0000000000000001E-3</c:v>
                </c:pt>
                <c:pt idx="2221">
                  <c:v>2E-3</c:v>
                </c:pt>
                <c:pt idx="2222">
                  <c:v>3.0000000000000001E-3</c:v>
                </c:pt>
                <c:pt idx="2223">
                  <c:v>3.0000000000000001E-3</c:v>
                </c:pt>
                <c:pt idx="2224">
                  <c:v>3.0000000000000001E-3</c:v>
                </c:pt>
                <c:pt idx="2225">
                  <c:v>3.0000000000000001E-3</c:v>
                </c:pt>
                <c:pt idx="2226">
                  <c:v>2E-3</c:v>
                </c:pt>
                <c:pt idx="2227">
                  <c:v>2E-3</c:v>
                </c:pt>
                <c:pt idx="2228">
                  <c:v>2E-3</c:v>
                </c:pt>
                <c:pt idx="2229">
                  <c:v>3.0000000000000001E-3</c:v>
                </c:pt>
                <c:pt idx="2230">
                  <c:v>2E-3</c:v>
                </c:pt>
                <c:pt idx="2231">
                  <c:v>3.0000000000000001E-3</c:v>
                </c:pt>
                <c:pt idx="2232">
                  <c:v>1E-3</c:v>
                </c:pt>
                <c:pt idx="2233">
                  <c:v>1E-3</c:v>
                </c:pt>
                <c:pt idx="2234">
                  <c:v>2E-3</c:v>
                </c:pt>
                <c:pt idx="2235">
                  <c:v>1E-3</c:v>
                </c:pt>
                <c:pt idx="2236">
                  <c:v>1E-3</c:v>
                </c:pt>
                <c:pt idx="2237">
                  <c:v>0</c:v>
                </c:pt>
                <c:pt idx="2238">
                  <c:v>1E-3</c:v>
                </c:pt>
                <c:pt idx="2239">
                  <c:v>1E-3</c:v>
                </c:pt>
                <c:pt idx="2240">
                  <c:v>1E-3</c:v>
                </c:pt>
                <c:pt idx="2241">
                  <c:v>0</c:v>
                </c:pt>
                <c:pt idx="2242">
                  <c:v>0</c:v>
                </c:pt>
                <c:pt idx="2243">
                  <c:v>1E-3</c:v>
                </c:pt>
                <c:pt idx="2244">
                  <c:v>1E-3</c:v>
                </c:pt>
                <c:pt idx="2245">
                  <c:v>1E-3</c:v>
                </c:pt>
                <c:pt idx="2246">
                  <c:v>1E-3</c:v>
                </c:pt>
                <c:pt idx="2249">
                  <c:v>1E-3</c:v>
                </c:pt>
                <c:pt idx="2250">
                  <c:v>1E-3</c:v>
                </c:pt>
                <c:pt idx="2251">
                  <c:v>1E-3</c:v>
                </c:pt>
                <c:pt idx="2252">
                  <c:v>1E-3</c:v>
                </c:pt>
                <c:pt idx="2253">
                  <c:v>1E-3</c:v>
                </c:pt>
                <c:pt idx="2254">
                  <c:v>0</c:v>
                </c:pt>
                <c:pt idx="2255">
                  <c:v>1E-3</c:v>
                </c:pt>
                <c:pt idx="2256">
                  <c:v>1E-3</c:v>
                </c:pt>
                <c:pt idx="2257">
                  <c:v>1E-3</c:v>
                </c:pt>
                <c:pt idx="2258">
                  <c:v>1E-3</c:v>
                </c:pt>
                <c:pt idx="2259">
                  <c:v>1E-3</c:v>
                </c:pt>
                <c:pt idx="2260">
                  <c:v>0</c:v>
                </c:pt>
                <c:pt idx="2261">
                  <c:v>1E-3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1E-3</c:v>
                </c:pt>
                <c:pt idx="2267">
                  <c:v>0</c:v>
                </c:pt>
                <c:pt idx="2268">
                  <c:v>1E-3</c:v>
                </c:pt>
                <c:pt idx="2269">
                  <c:v>1E-3</c:v>
                </c:pt>
                <c:pt idx="2270">
                  <c:v>1E-3</c:v>
                </c:pt>
                <c:pt idx="2271">
                  <c:v>1E-3</c:v>
                </c:pt>
                <c:pt idx="2272">
                  <c:v>1E-3</c:v>
                </c:pt>
                <c:pt idx="2273">
                  <c:v>1E-3</c:v>
                </c:pt>
                <c:pt idx="2274">
                  <c:v>1E-3</c:v>
                </c:pt>
                <c:pt idx="2275">
                  <c:v>1E-3</c:v>
                </c:pt>
                <c:pt idx="2276">
                  <c:v>1E-3</c:v>
                </c:pt>
                <c:pt idx="2277">
                  <c:v>1E-3</c:v>
                </c:pt>
                <c:pt idx="2278">
                  <c:v>1E-3</c:v>
                </c:pt>
                <c:pt idx="2279">
                  <c:v>1E-3</c:v>
                </c:pt>
                <c:pt idx="2280">
                  <c:v>1E-3</c:v>
                </c:pt>
                <c:pt idx="2281">
                  <c:v>1E-3</c:v>
                </c:pt>
                <c:pt idx="2282">
                  <c:v>1E-3</c:v>
                </c:pt>
                <c:pt idx="2283">
                  <c:v>1E-3</c:v>
                </c:pt>
                <c:pt idx="2284">
                  <c:v>1E-3</c:v>
                </c:pt>
                <c:pt idx="2285">
                  <c:v>1E-3</c:v>
                </c:pt>
                <c:pt idx="2286">
                  <c:v>1E-3</c:v>
                </c:pt>
                <c:pt idx="2287">
                  <c:v>2E-3</c:v>
                </c:pt>
                <c:pt idx="2288">
                  <c:v>2E-3</c:v>
                </c:pt>
                <c:pt idx="2289">
                  <c:v>1E-3</c:v>
                </c:pt>
                <c:pt idx="2290">
                  <c:v>1E-3</c:v>
                </c:pt>
                <c:pt idx="2291">
                  <c:v>2E-3</c:v>
                </c:pt>
                <c:pt idx="2292">
                  <c:v>2E-3</c:v>
                </c:pt>
                <c:pt idx="2293">
                  <c:v>2E-3</c:v>
                </c:pt>
                <c:pt idx="2294">
                  <c:v>2E-3</c:v>
                </c:pt>
                <c:pt idx="2295">
                  <c:v>2E-3</c:v>
                </c:pt>
                <c:pt idx="2296">
                  <c:v>2E-3</c:v>
                </c:pt>
                <c:pt idx="2297">
                  <c:v>3.0000000000000001E-3</c:v>
                </c:pt>
                <c:pt idx="2298">
                  <c:v>3.0000000000000001E-3</c:v>
                </c:pt>
                <c:pt idx="2299">
                  <c:v>3.0000000000000001E-3</c:v>
                </c:pt>
                <c:pt idx="2300">
                  <c:v>3.0000000000000001E-3</c:v>
                </c:pt>
                <c:pt idx="2301">
                  <c:v>3.0000000000000001E-3</c:v>
                </c:pt>
                <c:pt idx="2302">
                  <c:v>3.0000000000000001E-3</c:v>
                </c:pt>
                <c:pt idx="2303">
                  <c:v>4.0000000000000001E-3</c:v>
                </c:pt>
                <c:pt idx="2304">
                  <c:v>4.0000000000000001E-3</c:v>
                </c:pt>
                <c:pt idx="2305">
                  <c:v>4.0000000000000001E-3</c:v>
                </c:pt>
                <c:pt idx="2306">
                  <c:v>4.0000000000000001E-3</c:v>
                </c:pt>
                <c:pt idx="2307">
                  <c:v>4.0000000000000001E-3</c:v>
                </c:pt>
                <c:pt idx="2308">
                  <c:v>4.0000000000000001E-3</c:v>
                </c:pt>
                <c:pt idx="2309">
                  <c:v>3.0000000000000001E-3</c:v>
                </c:pt>
                <c:pt idx="2310">
                  <c:v>3.0000000000000001E-3</c:v>
                </c:pt>
                <c:pt idx="2311">
                  <c:v>4.0000000000000001E-3</c:v>
                </c:pt>
                <c:pt idx="2312">
                  <c:v>3.0000000000000001E-3</c:v>
                </c:pt>
                <c:pt idx="2313">
                  <c:v>4.0000000000000001E-3</c:v>
                </c:pt>
                <c:pt idx="2314">
                  <c:v>5.0000000000000001E-3</c:v>
                </c:pt>
                <c:pt idx="2315">
                  <c:v>4.0000000000000001E-3</c:v>
                </c:pt>
                <c:pt idx="2316">
                  <c:v>3.0000000000000001E-3</c:v>
                </c:pt>
                <c:pt idx="2317">
                  <c:v>4.0000000000000001E-3</c:v>
                </c:pt>
                <c:pt idx="2318">
                  <c:v>4.0000000000000001E-3</c:v>
                </c:pt>
                <c:pt idx="2319">
                  <c:v>3.0000000000000001E-3</c:v>
                </c:pt>
                <c:pt idx="2320">
                  <c:v>3.0000000000000001E-3</c:v>
                </c:pt>
                <c:pt idx="2321">
                  <c:v>3.0000000000000001E-3</c:v>
                </c:pt>
                <c:pt idx="2322">
                  <c:v>5.0000000000000001E-3</c:v>
                </c:pt>
                <c:pt idx="2323">
                  <c:v>3.0000000000000001E-3</c:v>
                </c:pt>
                <c:pt idx="2324">
                  <c:v>3.0000000000000001E-3</c:v>
                </c:pt>
                <c:pt idx="2325">
                  <c:v>3.0000000000000001E-3</c:v>
                </c:pt>
                <c:pt idx="2326">
                  <c:v>2E-3</c:v>
                </c:pt>
                <c:pt idx="2327">
                  <c:v>3.0000000000000001E-3</c:v>
                </c:pt>
                <c:pt idx="2328">
                  <c:v>2E-3</c:v>
                </c:pt>
                <c:pt idx="2329">
                  <c:v>2E-3</c:v>
                </c:pt>
                <c:pt idx="2330">
                  <c:v>1E-3</c:v>
                </c:pt>
                <c:pt idx="2331">
                  <c:v>2E-3</c:v>
                </c:pt>
                <c:pt idx="2332">
                  <c:v>2E-3</c:v>
                </c:pt>
                <c:pt idx="2333">
                  <c:v>2E-3</c:v>
                </c:pt>
                <c:pt idx="2334">
                  <c:v>1E-3</c:v>
                </c:pt>
                <c:pt idx="2335">
                  <c:v>1E-3</c:v>
                </c:pt>
                <c:pt idx="2336">
                  <c:v>1E-3</c:v>
                </c:pt>
                <c:pt idx="2337">
                  <c:v>1E-3</c:v>
                </c:pt>
                <c:pt idx="2338">
                  <c:v>0</c:v>
                </c:pt>
                <c:pt idx="2339">
                  <c:v>1E-3</c:v>
                </c:pt>
                <c:pt idx="2340">
                  <c:v>1E-3</c:v>
                </c:pt>
                <c:pt idx="2341">
                  <c:v>0</c:v>
                </c:pt>
                <c:pt idx="2342">
                  <c:v>1E-3</c:v>
                </c:pt>
                <c:pt idx="2343">
                  <c:v>1E-3</c:v>
                </c:pt>
                <c:pt idx="2344">
                  <c:v>1E-3</c:v>
                </c:pt>
                <c:pt idx="2345">
                  <c:v>1E-3</c:v>
                </c:pt>
                <c:pt idx="2346">
                  <c:v>1E-3</c:v>
                </c:pt>
                <c:pt idx="2347">
                  <c:v>1E-3</c:v>
                </c:pt>
                <c:pt idx="2348">
                  <c:v>0</c:v>
                </c:pt>
                <c:pt idx="2349">
                  <c:v>0</c:v>
                </c:pt>
                <c:pt idx="2350">
                  <c:v>1E-3</c:v>
                </c:pt>
                <c:pt idx="2351">
                  <c:v>0</c:v>
                </c:pt>
                <c:pt idx="2352">
                  <c:v>0</c:v>
                </c:pt>
                <c:pt idx="2353">
                  <c:v>1E-3</c:v>
                </c:pt>
                <c:pt idx="2354">
                  <c:v>1E-3</c:v>
                </c:pt>
                <c:pt idx="2355">
                  <c:v>1E-3</c:v>
                </c:pt>
                <c:pt idx="2356">
                  <c:v>1E-3</c:v>
                </c:pt>
                <c:pt idx="2357">
                  <c:v>1E-3</c:v>
                </c:pt>
                <c:pt idx="2358">
                  <c:v>1E-3</c:v>
                </c:pt>
                <c:pt idx="2359">
                  <c:v>1E-3</c:v>
                </c:pt>
                <c:pt idx="2360">
                  <c:v>1E-3</c:v>
                </c:pt>
                <c:pt idx="2361">
                  <c:v>1E-3</c:v>
                </c:pt>
                <c:pt idx="2362">
                  <c:v>1E-3</c:v>
                </c:pt>
                <c:pt idx="2363">
                  <c:v>1E-3</c:v>
                </c:pt>
                <c:pt idx="2364">
                  <c:v>0</c:v>
                </c:pt>
                <c:pt idx="2365">
                  <c:v>1E-3</c:v>
                </c:pt>
                <c:pt idx="2366">
                  <c:v>1E-3</c:v>
                </c:pt>
                <c:pt idx="2367">
                  <c:v>1E-3</c:v>
                </c:pt>
                <c:pt idx="2368">
                  <c:v>1E-3</c:v>
                </c:pt>
                <c:pt idx="2369">
                  <c:v>2E-3</c:v>
                </c:pt>
                <c:pt idx="2370">
                  <c:v>3.0000000000000001E-3</c:v>
                </c:pt>
                <c:pt idx="2371">
                  <c:v>1E-3</c:v>
                </c:pt>
                <c:pt idx="2372">
                  <c:v>1E-3</c:v>
                </c:pt>
                <c:pt idx="2373">
                  <c:v>1E-3</c:v>
                </c:pt>
                <c:pt idx="2374">
                  <c:v>1E-3</c:v>
                </c:pt>
                <c:pt idx="2375">
                  <c:v>1E-3</c:v>
                </c:pt>
                <c:pt idx="2376">
                  <c:v>0</c:v>
                </c:pt>
                <c:pt idx="2377">
                  <c:v>0</c:v>
                </c:pt>
                <c:pt idx="2378">
                  <c:v>1E-3</c:v>
                </c:pt>
                <c:pt idx="2379">
                  <c:v>1E-3</c:v>
                </c:pt>
                <c:pt idx="2380">
                  <c:v>1E-3</c:v>
                </c:pt>
                <c:pt idx="2381">
                  <c:v>1E-3</c:v>
                </c:pt>
                <c:pt idx="2382">
                  <c:v>1E-3</c:v>
                </c:pt>
                <c:pt idx="2383">
                  <c:v>1E-3</c:v>
                </c:pt>
                <c:pt idx="2384">
                  <c:v>1E-3</c:v>
                </c:pt>
                <c:pt idx="2385">
                  <c:v>1E-3</c:v>
                </c:pt>
                <c:pt idx="2386">
                  <c:v>1E-3</c:v>
                </c:pt>
                <c:pt idx="2387">
                  <c:v>2E-3</c:v>
                </c:pt>
                <c:pt idx="2388">
                  <c:v>1E-3</c:v>
                </c:pt>
                <c:pt idx="2389">
                  <c:v>1E-3</c:v>
                </c:pt>
                <c:pt idx="2390">
                  <c:v>2E-3</c:v>
                </c:pt>
                <c:pt idx="2391">
                  <c:v>2E-3</c:v>
                </c:pt>
                <c:pt idx="2392">
                  <c:v>1E-3</c:v>
                </c:pt>
                <c:pt idx="2393">
                  <c:v>1E-3</c:v>
                </c:pt>
                <c:pt idx="2394">
                  <c:v>1E-3</c:v>
                </c:pt>
                <c:pt idx="2395">
                  <c:v>1E-3</c:v>
                </c:pt>
                <c:pt idx="2396">
                  <c:v>1E-3</c:v>
                </c:pt>
                <c:pt idx="2397">
                  <c:v>1E-3</c:v>
                </c:pt>
                <c:pt idx="2398">
                  <c:v>1E-3</c:v>
                </c:pt>
                <c:pt idx="2399">
                  <c:v>1E-3</c:v>
                </c:pt>
                <c:pt idx="2400">
                  <c:v>2E-3</c:v>
                </c:pt>
                <c:pt idx="2401">
                  <c:v>2E-3</c:v>
                </c:pt>
                <c:pt idx="2402">
                  <c:v>2E-3</c:v>
                </c:pt>
                <c:pt idx="2403">
                  <c:v>2E-3</c:v>
                </c:pt>
                <c:pt idx="2404">
                  <c:v>2E-3</c:v>
                </c:pt>
                <c:pt idx="2405">
                  <c:v>2E-3</c:v>
                </c:pt>
                <c:pt idx="2406">
                  <c:v>2E-3</c:v>
                </c:pt>
                <c:pt idx="2407">
                  <c:v>2E-3</c:v>
                </c:pt>
                <c:pt idx="2408">
                  <c:v>2E-3</c:v>
                </c:pt>
                <c:pt idx="2409">
                  <c:v>2E-3</c:v>
                </c:pt>
                <c:pt idx="2410">
                  <c:v>2E-3</c:v>
                </c:pt>
                <c:pt idx="2411">
                  <c:v>2E-3</c:v>
                </c:pt>
                <c:pt idx="2412">
                  <c:v>2E-3</c:v>
                </c:pt>
                <c:pt idx="2413">
                  <c:v>2E-3</c:v>
                </c:pt>
                <c:pt idx="2414">
                  <c:v>2E-3</c:v>
                </c:pt>
                <c:pt idx="2415">
                  <c:v>2E-3</c:v>
                </c:pt>
                <c:pt idx="2416">
                  <c:v>2E-3</c:v>
                </c:pt>
                <c:pt idx="2417">
                  <c:v>2E-3</c:v>
                </c:pt>
                <c:pt idx="2418">
                  <c:v>2E-3</c:v>
                </c:pt>
                <c:pt idx="2419">
                  <c:v>1E-3</c:v>
                </c:pt>
                <c:pt idx="2420">
                  <c:v>1E-3</c:v>
                </c:pt>
                <c:pt idx="2421">
                  <c:v>2E-3</c:v>
                </c:pt>
                <c:pt idx="2422">
                  <c:v>1E-3</c:v>
                </c:pt>
                <c:pt idx="2423">
                  <c:v>1E-3</c:v>
                </c:pt>
                <c:pt idx="2424">
                  <c:v>0</c:v>
                </c:pt>
                <c:pt idx="2425">
                  <c:v>0</c:v>
                </c:pt>
                <c:pt idx="2426">
                  <c:v>1E-3</c:v>
                </c:pt>
                <c:pt idx="2427">
                  <c:v>0</c:v>
                </c:pt>
                <c:pt idx="2428">
                  <c:v>1E-3</c:v>
                </c:pt>
                <c:pt idx="2429">
                  <c:v>1E-3</c:v>
                </c:pt>
                <c:pt idx="2430">
                  <c:v>1E-3</c:v>
                </c:pt>
                <c:pt idx="2431">
                  <c:v>1E-3</c:v>
                </c:pt>
                <c:pt idx="2432">
                  <c:v>1E-3</c:v>
                </c:pt>
                <c:pt idx="2433">
                  <c:v>1E-3</c:v>
                </c:pt>
                <c:pt idx="2434">
                  <c:v>1E-3</c:v>
                </c:pt>
                <c:pt idx="2435">
                  <c:v>1E-3</c:v>
                </c:pt>
                <c:pt idx="2436">
                  <c:v>0</c:v>
                </c:pt>
                <c:pt idx="2437">
                  <c:v>0</c:v>
                </c:pt>
                <c:pt idx="2438">
                  <c:v>1E-3</c:v>
                </c:pt>
                <c:pt idx="2439">
                  <c:v>1E-3</c:v>
                </c:pt>
                <c:pt idx="2440">
                  <c:v>1E-3</c:v>
                </c:pt>
                <c:pt idx="2441">
                  <c:v>1E-3</c:v>
                </c:pt>
                <c:pt idx="2442">
                  <c:v>1E-3</c:v>
                </c:pt>
                <c:pt idx="2443">
                  <c:v>0</c:v>
                </c:pt>
                <c:pt idx="2444">
                  <c:v>1E-3</c:v>
                </c:pt>
                <c:pt idx="2445">
                  <c:v>0</c:v>
                </c:pt>
                <c:pt idx="2446">
                  <c:v>1E-3</c:v>
                </c:pt>
                <c:pt idx="2447">
                  <c:v>1E-3</c:v>
                </c:pt>
                <c:pt idx="2448">
                  <c:v>0</c:v>
                </c:pt>
                <c:pt idx="2449">
                  <c:v>1E-3</c:v>
                </c:pt>
                <c:pt idx="2450">
                  <c:v>0</c:v>
                </c:pt>
                <c:pt idx="2451">
                  <c:v>1E-3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1E-3</c:v>
                </c:pt>
                <c:pt idx="2456">
                  <c:v>1E-3</c:v>
                </c:pt>
                <c:pt idx="2457">
                  <c:v>0</c:v>
                </c:pt>
                <c:pt idx="2458">
                  <c:v>0</c:v>
                </c:pt>
                <c:pt idx="2459">
                  <c:v>1E-3</c:v>
                </c:pt>
                <c:pt idx="2460">
                  <c:v>0</c:v>
                </c:pt>
                <c:pt idx="2461">
                  <c:v>1E-3</c:v>
                </c:pt>
                <c:pt idx="2462">
                  <c:v>1E-3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1E-3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1E-3</c:v>
                </c:pt>
                <c:pt idx="2474">
                  <c:v>1E-3</c:v>
                </c:pt>
                <c:pt idx="2475">
                  <c:v>1E-3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1E-3</c:v>
                </c:pt>
                <c:pt idx="2492">
                  <c:v>0</c:v>
                </c:pt>
                <c:pt idx="2493">
                  <c:v>1E-3</c:v>
                </c:pt>
                <c:pt idx="2494">
                  <c:v>1E-3</c:v>
                </c:pt>
                <c:pt idx="2495">
                  <c:v>1E-3</c:v>
                </c:pt>
                <c:pt idx="2496">
                  <c:v>1E-3</c:v>
                </c:pt>
                <c:pt idx="2497">
                  <c:v>1E-3</c:v>
                </c:pt>
                <c:pt idx="2498">
                  <c:v>1E-3</c:v>
                </c:pt>
                <c:pt idx="2499">
                  <c:v>1E-3</c:v>
                </c:pt>
                <c:pt idx="2500">
                  <c:v>1E-3</c:v>
                </c:pt>
                <c:pt idx="2501">
                  <c:v>1E-3</c:v>
                </c:pt>
                <c:pt idx="2502">
                  <c:v>1E-3</c:v>
                </c:pt>
                <c:pt idx="2503">
                  <c:v>1E-3</c:v>
                </c:pt>
                <c:pt idx="2504">
                  <c:v>2E-3</c:v>
                </c:pt>
                <c:pt idx="2505">
                  <c:v>2E-3</c:v>
                </c:pt>
                <c:pt idx="2506">
                  <c:v>2E-3</c:v>
                </c:pt>
                <c:pt idx="2507">
                  <c:v>1E-3</c:v>
                </c:pt>
                <c:pt idx="2508">
                  <c:v>1E-3</c:v>
                </c:pt>
                <c:pt idx="2509">
                  <c:v>3.0000000000000001E-3</c:v>
                </c:pt>
                <c:pt idx="2510">
                  <c:v>3.0000000000000001E-3</c:v>
                </c:pt>
                <c:pt idx="2511">
                  <c:v>1E-3</c:v>
                </c:pt>
                <c:pt idx="2512">
                  <c:v>1E-3</c:v>
                </c:pt>
                <c:pt idx="2513">
                  <c:v>1E-3</c:v>
                </c:pt>
                <c:pt idx="2514">
                  <c:v>1E-3</c:v>
                </c:pt>
                <c:pt idx="2515">
                  <c:v>1E-3</c:v>
                </c:pt>
                <c:pt idx="2516">
                  <c:v>1E-3</c:v>
                </c:pt>
                <c:pt idx="2517">
                  <c:v>3.0000000000000001E-3</c:v>
                </c:pt>
                <c:pt idx="2518">
                  <c:v>1E-3</c:v>
                </c:pt>
                <c:pt idx="2519">
                  <c:v>2E-3</c:v>
                </c:pt>
                <c:pt idx="2520">
                  <c:v>2E-3</c:v>
                </c:pt>
                <c:pt idx="2521">
                  <c:v>1E-3</c:v>
                </c:pt>
                <c:pt idx="2522">
                  <c:v>0</c:v>
                </c:pt>
                <c:pt idx="2523">
                  <c:v>1E-3</c:v>
                </c:pt>
                <c:pt idx="2524">
                  <c:v>1E-3</c:v>
                </c:pt>
                <c:pt idx="2525">
                  <c:v>2E-3</c:v>
                </c:pt>
                <c:pt idx="2526">
                  <c:v>3.0000000000000001E-3</c:v>
                </c:pt>
                <c:pt idx="2527">
                  <c:v>2E-3</c:v>
                </c:pt>
                <c:pt idx="2528">
                  <c:v>2E-3</c:v>
                </c:pt>
                <c:pt idx="2529">
                  <c:v>2E-3</c:v>
                </c:pt>
                <c:pt idx="2530">
                  <c:v>2E-3</c:v>
                </c:pt>
                <c:pt idx="2531">
                  <c:v>2E-3</c:v>
                </c:pt>
                <c:pt idx="2532">
                  <c:v>2E-3</c:v>
                </c:pt>
                <c:pt idx="2533">
                  <c:v>2E-3</c:v>
                </c:pt>
                <c:pt idx="2534">
                  <c:v>1E-3</c:v>
                </c:pt>
                <c:pt idx="2535">
                  <c:v>1E-3</c:v>
                </c:pt>
                <c:pt idx="2536">
                  <c:v>2E-3</c:v>
                </c:pt>
                <c:pt idx="2537">
                  <c:v>3.0000000000000001E-3</c:v>
                </c:pt>
                <c:pt idx="2538">
                  <c:v>2E-3</c:v>
                </c:pt>
                <c:pt idx="2539">
                  <c:v>2E-3</c:v>
                </c:pt>
                <c:pt idx="2540">
                  <c:v>1E-3</c:v>
                </c:pt>
                <c:pt idx="2541">
                  <c:v>2E-3</c:v>
                </c:pt>
                <c:pt idx="2542">
                  <c:v>2E-3</c:v>
                </c:pt>
                <c:pt idx="2543">
                  <c:v>1E-3</c:v>
                </c:pt>
                <c:pt idx="2544">
                  <c:v>1E-3</c:v>
                </c:pt>
                <c:pt idx="2545">
                  <c:v>1E-3</c:v>
                </c:pt>
                <c:pt idx="2546">
                  <c:v>1E-3</c:v>
                </c:pt>
                <c:pt idx="2547">
                  <c:v>1E-3</c:v>
                </c:pt>
                <c:pt idx="2548">
                  <c:v>1E-3</c:v>
                </c:pt>
                <c:pt idx="2549">
                  <c:v>1E-3</c:v>
                </c:pt>
                <c:pt idx="2550">
                  <c:v>2E-3</c:v>
                </c:pt>
                <c:pt idx="2551">
                  <c:v>1E-3</c:v>
                </c:pt>
                <c:pt idx="2552">
                  <c:v>1E-3</c:v>
                </c:pt>
                <c:pt idx="2553">
                  <c:v>1E-3</c:v>
                </c:pt>
                <c:pt idx="2554">
                  <c:v>1E-3</c:v>
                </c:pt>
                <c:pt idx="2555">
                  <c:v>1E-3</c:v>
                </c:pt>
                <c:pt idx="2556">
                  <c:v>2E-3</c:v>
                </c:pt>
                <c:pt idx="2557">
                  <c:v>1E-3</c:v>
                </c:pt>
                <c:pt idx="2558">
                  <c:v>1E-3</c:v>
                </c:pt>
                <c:pt idx="2559">
                  <c:v>1E-3</c:v>
                </c:pt>
                <c:pt idx="2560">
                  <c:v>1E-3</c:v>
                </c:pt>
                <c:pt idx="2561">
                  <c:v>1E-3</c:v>
                </c:pt>
                <c:pt idx="2562">
                  <c:v>1E-3</c:v>
                </c:pt>
                <c:pt idx="2563">
                  <c:v>1E-3</c:v>
                </c:pt>
                <c:pt idx="2564">
                  <c:v>1E-3</c:v>
                </c:pt>
                <c:pt idx="2565">
                  <c:v>1E-3</c:v>
                </c:pt>
                <c:pt idx="2566">
                  <c:v>1E-3</c:v>
                </c:pt>
                <c:pt idx="2577">
                  <c:v>2E-3</c:v>
                </c:pt>
                <c:pt idx="2578">
                  <c:v>2E-3</c:v>
                </c:pt>
                <c:pt idx="2579">
                  <c:v>2E-3</c:v>
                </c:pt>
                <c:pt idx="2580">
                  <c:v>2E-3</c:v>
                </c:pt>
                <c:pt idx="2581">
                  <c:v>2E-3</c:v>
                </c:pt>
                <c:pt idx="2582">
                  <c:v>2E-3</c:v>
                </c:pt>
                <c:pt idx="2583">
                  <c:v>2E-3</c:v>
                </c:pt>
                <c:pt idx="2584">
                  <c:v>2E-3</c:v>
                </c:pt>
                <c:pt idx="2585">
                  <c:v>2E-3</c:v>
                </c:pt>
                <c:pt idx="2586">
                  <c:v>3.0000000000000001E-3</c:v>
                </c:pt>
                <c:pt idx="2587">
                  <c:v>3.0000000000000001E-3</c:v>
                </c:pt>
                <c:pt idx="2588">
                  <c:v>3.0000000000000001E-3</c:v>
                </c:pt>
                <c:pt idx="2589">
                  <c:v>3.0000000000000001E-3</c:v>
                </c:pt>
                <c:pt idx="2590">
                  <c:v>3.0000000000000001E-3</c:v>
                </c:pt>
                <c:pt idx="2591">
                  <c:v>2E-3</c:v>
                </c:pt>
                <c:pt idx="2592">
                  <c:v>3.0000000000000001E-3</c:v>
                </c:pt>
                <c:pt idx="2593">
                  <c:v>3.0000000000000001E-3</c:v>
                </c:pt>
                <c:pt idx="2594">
                  <c:v>3.0000000000000001E-3</c:v>
                </c:pt>
                <c:pt idx="2595">
                  <c:v>3.0000000000000001E-3</c:v>
                </c:pt>
                <c:pt idx="2596">
                  <c:v>3.0000000000000001E-3</c:v>
                </c:pt>
                <c:pt idx="2597">
                  <c:v>3.0000000000000001E-3</c:v>
                </c:pt>
                <c:pt idx="2598">
                  <c:v>3.0000000000000001E-3</c:v>
                </c:pt>
                <c:pt idx="2599">
                  <c:v>3.0000000000000001E-3</c:v>
                </c:pt>
                <c:pt idx="2600">
                  <c:v>3.0000000000000001E-3</c:v>
                </c:pt>
                <c:pt idx="2601">
                  <c:v>4.0000000000000001E-3</c:v>
                </c:pt>
                <c:pt idx="2602">
                  <c:v>3.0000000000000001E-3</c:v>
                </c:pt>
                <c:pt idx="2603">
                  <c:v>3.0000000000000001E-3</c:v>
                </c:pt>
                <c:pt idx="2604">
                  <c:v>3.0000000000000001E-3</c:v>
                </c:pt>
                <c:pt idx="2605">
                  <c:v>3.0000000000000001E-3</c:v>
                </c:pt>
                <c:pt idx="2606">
                  <c:v>3.0000000000000001E-3</c:v>
                </c:pt>
                <c:pt idx="2607">
                  <c:v>3.0000000000000001E-3</c:v>
                </c:pt>
                <c:pt idx="2608">
                  <c:v>3.0000000000000001E-3</c:v>
                </c:pt>
                <c:pt idx="2609">
                  <c:v>3.0000000000000001E-3</c:v>
                </c:pt>
                <c:pt idx="2610">
                  <c:v>3.0000000000000001E-3</c:v>
                </c:pt>
                <c:pt idx="2611">
                  <c:v>2E-3</c:v>
                </c:pt>
                <c:pt idx="2612">
                  <c:v>2E-3</c:v>
                </c:pt>
                <c:pt idx="2613">
                  <c:v>2E-3</c:v>
                </c:pt>
                <c:pt idx="2614">
                  <c:v>2E-3</c:v>
                </c:pt>
                <c:pt idx="2615">
                  <c:v>1E-3</c:v>
                </c:pt>
                <c:pt idx="2616">
                  <c:v>2E-3</c:v>
                </c:pt>
                <c:pt idx="2617">
                  <c:v>3.0000000000000001E-3</c:v>
                </c:pt>
                <c:pt idx="2618">
                  <c:v>3.0000000000000001E-3</c:v>
                </c:pt>
                <c:pt idx="2619">
                  <c:v>1E-3</c:v>
                </c:pt>
                <c:pt idx="2620">
                  <c:v>1E-3</c:v>
                </c:pt>
                <c:pt idx="2621">
                  <c:v>1E-3</c:v>
                </c:pt>
                <c:pt idx="2622">
                  <c:v>2E-3</c:v>
                </c:pt>
                <c:pt idx="2623">
                  <c:v>1E-3</c:v>
                </c:pt>
                <c:pt idx="2624">
                  <c:v>1E-3</c:v>
                </c:pt>
                <c:pt idx="2625">
                  <c:v>1E-3</c:v>
                </c:pt>
                <c:pt idx="2626">
                  <c:v>1E-3</c:v>
                </c:pt>
                <c:pt idx="2627">
                  <c:v>1E-3</c:v>
                </c:pt>
                <c:pt idx="2628">
                  <c:v>1E-3</c:v>
                </c:pt>
                <c:pt idx="2629">
                  <c:v>1E-3</c:v>
                </c:pt>
                <c:pt idx="2630">
                  <c:v>1E-3</c:v>
                </c:pt>
                <c:pt idx="2631">
                  <c:v>1E-3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1E-3</c:v>
                </c:pt>
                <c:pt idx="2637">
                  <c:v>1E-3</c:v>
                </c:pt>
                <c:pt idx="2638">
                  <c:v>1E-3</c:v>
                </c:pt>
                <c:pt idx="2639">
                  <c:v>1E-3</c:v>
                </c:pt>
                <c:pt idx="2640">
                  <c:v>1E-3</c:v>
                </c:pt>
                <c:pt idx="2641">
                  <c:v>0</c:v>
                </c:pt>
                <c:pt idx="2642">
                  <c:v>1E-3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1E-3</c:v>
                </c:pt>
                <c:pt idx="2648">
                  <c:v>0</c:v>
                </c:pt>
                <c:pt idx="2649">
                  <c:v>1E-3</c:v>
                </c:pt>
                <c:pt idx="2650">
                  <c:v>1E-3</c:v>
                </c:pt>
                <c:pt idx="2651">
                  <c:v>1E-3</c:v>
                </c:pt>
                <c:pt idx="2652">
                  <c:v>1E-3</c:v>
                </c:pt>
                <c:pt idx="2653">
                  <c:v>1E-3</c:v>
                </c:pt>
                <c:pt idx="2654">
                  <c:v>1E-3</c:v>
                </c:pt>
                <c:pt idx="2655">
                  <c:v>1E-3</c:v>
                </c:pt>
                <c:pt idx="2656">
                  <c:v>1E-3</c:v>
                </c:pt>
                <c:pt idx="2657">
                  <c:v>1E-3</c:v>
                </c:pt>
                <c:pt idx="2658">
                  <c:v>1E-3</c:v>
                </c:pt>
                <c:pt idx="2659">
                  <c:v>1E-3</c:v>
                </c:pt>
                <c:pt idx="2660">
                  <c:v>1E-3</c:v>
                </c:pt>
                <c:pt idx="2661">
                  <c:v>1E-3</c:v>
                </c:pt>
                <c:pt idx="2662">
                  <c:v>1E-3</c:v>
                </c:pt>
                <c:pt idx="2663">
                  <c:v>1E-3</c:v>
                </c:pt>
                <c:pt idx="2664">
                  <c:v>1E-3</c:v>
                </c:pt>
                <c:pt idx="2665">
                  <c:v>1E-3</c:v>
                </c:pt>
                <c:pt idx="2666">
                  <c:v>1E-3</c:v>
                </c:pt>
                <c:pt idx="2667">
                  <c:v>1E-3</c:v>
                </c:pt>
                <c:pt idx="2668">
                  <c:v>1E-3</c:v>
                </c:pt>
                <c:pt idx="2669">
                  <c:v>1E-3</c:v>
                </c:pt>
                <c:pt idx="2670">
                  <c:v>1E-3</c:v>
                </c:pt>
                <c:pt idx="2671">
                  <c:v>1E-3</c:v>
                </c:pt>
                <c:pt idx="2672">
                  <c:v>2E-3</c:v>
                </c:pt>
                <c:pt idx="2673">
                  <c:v>1E-3</c:v>
                </c:pt>
                <c:pt idx="2674">
                  <c:v>1E-3</c:v>
                </c:pt>
                <c:pt idx="2675">
                  <c:v>1E-3</c:v>
                </c:pt>
                <c:pt idx="2676">
                  <c:v>1E-3</c:v>
                </c:pt>
                <c:pt idx="2677">
                  <c:v>2E-3</c:v>
                </c:pt>
                <c:pt idx="2678">
                  <c:v>1E-3</c:v>
                </c:pt>
                <c:pt idx="2679">
                  <c:v>2E-3</c:v>
                </c:pt>
                <c:pt idx="2680">
                  <c:v>2E-3</c:v>
                </c:pt>
                <c:pt idx="2681">
                  <c:v>2E-3</c:v>
                </c:pt>
                <c:pt idx="2682">
                  <c:v>3.0000000000000001E-3</c:v>
                </c:pt>
                <c:pt idx="2683">
                  <c:v>2E-3</c:v>
                </c:pt>
                <c:pt idx="2684">
                  <c:v>2E-3</c:v>
                </c:pt>
                <c:pt idx="2685">
                  <c:v>2E-3</c:v>
                </c:pt>
                <c:pt idx="2686">
                  <c:v>2E-3</c:v>
                </c:pt>
                <c:pt idx="2687">
                  <c:v>3.0000000000000001E-3</c:v>
                </c:pt>
                <c:pt idx="2688">
                  <c:v>3.0000000000000001E-3</c:v>
                </c:pt>
                <c:pt idx="2689">
                  <c:v>2E-3</c:v>
                </c:pt>
                <c:pt idx="2690">
                  <c:v>3.0000000000000001E-3</c:v>
                </c:pt>
                <c:pt idx="2691">
                  <c:v>3.0000000000000001E-3</c:v>
                </c:pt>
                <c:pt idx="2692">
                  <c:v>3.0000000000000001E-3</c:v>
                </c:pt>
                <c:pt idx="2693">
                  <c:v>3.0000000000000001E-3</c:v>
                </c:pt>
                <c:pt idx="2694">
                  <c:v>3.0000000000000001E-3</c:v>
                </c:pt>
                <c:pt idx="2695">
                  <c:v>3.0000000000000001E-3</c:v>
                </c:pt>
                <c:pt idx="2696">
                  <c:v>3.0000000000000001E-3</c:v>
                </c:pt>
                <c:pt idx="2697">
                  <c:v>2E-3</c:v>
                </c:pt>
                <c:pt idx="2698">
                  <c:v>3.0000000000000001E-3</c:v>
                </c:pt>
                <c:pt idx="2699">
                  <c:v>3.0000000000000001E-3</c:v>
                </c:pt>
                <c:pt idx="2700">
                  <c:v>3.0000000000000001E-3</c:v>
                </c:pt>
                <c:pt idx="2701">
                  <c:v>3.0000000000000001E-3</c:v>
                </c:pt>
                <c:pt idx="2702">
                  <c:v>3.0000000000000001E-3</c:v>
                </c:pt>
                <c:pt idx="2703">
                  <c:v>2E-3</c:v>
                </c:pt>
                <c:pt idx="2704">
                  <c:v>3.0000000000000001E-3</c:v>
                </c:pt>
                <c:pt idx="2705">
                  <c:v>3.0000000000000001E-3</c:v>
                </c:pt>
                <c:pt idx="2706">
                  <c:v>3.0000000000000001E-3</c:v>
                </c:pt>
                <c:pt idx="2707">
                  <c:v>3.0000000000000001E-3</c:v>
                </c:pt>
                <c:pt idx="2708">
                  <c:v>3.0000000000000001E-3</c:v>
                </c:pt>
                <c:pt idx="2709">
                  <c:v>4.0000000000000001E-3</c:v>
                </c:pt>
                <c:pt idx="2710">
                  <c:v>3.0000000000000001E-3</c:v>
                </c:pt>
                <c:pt idx="2711">
                  <c:v>3.0000000000000001E-3</c:v>
                </c:pt>
                <c:pt idx="2712">
                  <c:v>3.0000000000000001E-3</c:v>
                </c:pt>
                <c:pt idx="2713">
                  <c:v>2E-3</c:v>
                </c:pt>
                <c:pt idx="2714">
                  <c:v>2E-3</c:v>
                </c:pt>
                <c:pt idx="2715">
                  <c:v>2E-3</c:v>
                </c:pt>
                <c:pt idx="2716">
                  <c:v>2E-3</c:v>
                </c:pt>
                <c:pt idx="2717">
                  <c:v>2E-3</c:v>
                </c:pt>
                <c:pt idx="2718">
                  <c:v>2E-3</c:v>
                </c:pt>
                <c:pt idx="2719">
                  <c:v>1E-3</c:v>
                </c:pt>
                <c:pt idx="2720">
                  <c:v>2E-3</c:v>
                </c:pt>
                <c:pt idx="2721">
                  <c:v>2E-3</c:v>
                </c:pt>
                <c:pt idx="2722">
                  <c:v>1E-3</c:v>
                </c:pt>
                <c:pt idx="2723">
                  <c:v>2E-3</c:v>
                </c:pt>
                <c:pt idx="2724">
                  <c:v>3.0000000000000001E-3</c:v>
                </c:pt>
                <c:pt idx="2725">
                  <c:v>1E-3</c:v>
                </c:pt>
                <c:pt idx="2726">
                  <c:v>2E-3</c:v>
                </c:pt>
                <c:pt idx="2727">
                  <c:v>2E-3</c:v>
                </c:pt>
                <c:pt idx="2728">
                  <c:v>1E-3</c:v>
                </c:pt>
                <c:pt idx="2729">
                  <c:v>3.0000000000000001E-3</c:v>
                </c:pt>
                <c:pt idx="2730">
                  <c:v>1E-3</c:v>
                </c:pt>
                <c:pt idx="2731">
                  <c:v>2E-3</c:v>
                </c:pt>
                <c:pt idx="2732">
                  <c:v>3.0000000000000001E-3</c:v>
                </c:pt>
                <c:pt idx="2733">
                  <c:v>2E-3</c:v>
                </c:pt>
                <c:pt idx="2734">
                  <c:v>3.0000000000000001E-3</c:v>
                </c:pt>
                <c:pt idx="2735">
                  <c:v>2E-3</c:v>
                </c:pt>
                <c:pt idx="2736">
                  <c:v>3.0000000000000001E-3</c:v>
                </c:pt>
                <c:pt idx="2737">
                  <c:v>2E-3</c:v>
                </c:pt>
                <c:pt idx="2738">
                  <c:v>1E-3</c:v>
                </c:pt>
                <c:pt idx="2739">
                  <c:v>1E-3</c:v>
                </c:pt>
                <c:pt idx="2740">
                  <c:v>1E-3</c:v>
                </c:pt>
                <c:pt idx="2741">
                  <c:v>1E-3</c:v>
                </c:pt>
                <c:pt idx="2742">
                  <c:v>1E-3</c:v>
                </c:pt>
                <c:pt idx="2743">
                  <c:v>1E-3</c:v>
                </c:pt>
                <c:pt idx="2744">
                  <c:v>1E-3</c:v>
                </c:pt>
                <c:pt idx="2745">
                  <c:v>2E-3</c:v>
                </c:pt>
                <c:pt idx="2746">
                  <c:v>2E-3</c:v>
                </c:pt>
                <c:pt idx="2747">
                  <c:v>1E-3</c:v>
                </c:pt>
                <c:pt idx="2748">
                  <c:v>2E-3</c:v>
                </c:pt>
                <c:pt idx="2749">
                  <c:v>2E-3</c:v>
                </c:pt>
                <c:pt idx="2750">
                  <c:v>3.0000000000000001E-3</c:v>
                </c:pt>
                <c:pt idx="2751">
                  <c:v>2E-3</c:v>
                </c:pt>
                <c:pt idx="2752">
                  <c:v>2E-3</c:v>
                </c:pt>
                <c:pt idx="2753">
                  <c:v>3.0000000000000001E-3</c:v>
                </c:pt>
                <c:pt idx="2754">
                  <c:v>3.0000000000000001E-3</c:v>
                </c:pt>
                <c:pt idx="2755">
                  <c:v>2E-3</c:v>
                </c:pt>
                <c:pt idx="2756">
                  <c:v>2E-3</c:v>
                </c:pt>
                <c:pt idx="2757">
                  <c:v>3.0000000000000001E-3</c:v>
                </c:pt>
                <c:pt idx="2758">
                  <c:v>3.0000000000000001E-3</c:v>
                </c:pt>
                <c:pt idx="2759">
                  <c:v>3.0000000000000001E-3</c:v>
                </c:pt>
                <c:pt idx="2760">
                  <c:v>2E-3</c:v>
                </c:pt>
                <c:pt idx="2761">
                  <c:v>2E-3</c:v>
                </c:pt>
                <c:pt idx="2762">
                  <c:v>3.0000000000000001E-3</c:v>
                </c:pt>
                <c:pt idx="2763">
                  <c:v>3.0000000000000001E-3</c:v>
                </c:pt>
                <c:pt idx="2764">
                  <c:v>2E-3</c:v>
                </c:pt>
                <c:pt idx="2765">
                  <c:v>2E-3</c:v>
                </c:pt>
                <c:pt idx="2766">
                  <c:v>2E-3</c:v>
                </c:pt>
                <c:pt idx="2767">
                  <c:v>2E-3</c:v>
                </c:pt>
                <c:pt idx="2768">
                  <c:v>3.0000000000000001E-3</c:v>
                </c:pt>
                <c:pt idx="2769">
                  <c:v>3.0000000000000001E-3</c:v>
                </c:pt>
                <c:pt idx="2770">
                  <c:v>2E-3</c:v>
                </c:pt>
                <c:pt idx="2771">
                  <c:v>2E-3</c:v>
                </c:pt>
                <c:pt idx="2772">
                  <c:v>3.0000000000000001E-3</c:v>
                </c:pt>
                <c:pt idx="2773">
                  <c:v>2E-3</c:v>
                </c:pt>
                <c:pt idx="2774">
                  <c:v>2E-3</c:v>
                </c:pt>
                <c:pt idx="2775">
                  <c:v>2E-3</c:v>
                </c:pt>
                <c:pt idx="2776">
                  <c:v>2E-3</c:v>
                </c:pt>
                <c:pt idx="2777">
                  <c:v>2E-3</c:v>
                </c:pt>
                <c:pt idx="2778">
                  <c:v>3.0000000000000001E-3</c:v>
                </c:pt>
                <c:pt idx="2779">
                  <c:v>3.0000000000000001E-3</c:v>
                </c:pt>
                <c:pt idx="2780">
                  <c:v>3.0000000000000001E-3</c:v>
                </c:pt>
                <c:pt idx="2781">
                  <c:v>3.0000000000000001E-3</c:v>
                </c:pt>
                <c:pt idx="2782">
                  <c:v>3.0000000000000001E-3</c:v>
                </c:pt>
                <c:pt idx="2783">
                  <c:v>3.0000000000000001E-3</c:v>
                </c:pt>
                <c:pt idx="2784">
                  <c:v>3.0000000000000001E-3</c:v>
                </c:pt>
                <c:pt idx="2785">
                  <c:v>3.0000000000000001E-3</c:v>
                </c:pt>
                <c:pt idx="2786">
                  <c:v>3.0000000000000001E-3</c:v>
                </c:pt>
                <c:pt idx="2787">
                  <c:v>3.0000000000000001E-3</c:v>
                </c:pt>
                <c:pt idx="2788">
                  <c:v>3.0000000000000001E-3</c:v>
                </c:pt>
                <c:pt idx="2789">
                  <c:v>3.0000000000000001E-3</c:v>
                </c:pt>
                <c:pt idx="2790">
                  <c:v>3.0000000000000001E-3</c:v>
                </c:pt>
                <c:pt idx="2791">
                  <c:v>3.0000000000000001E-3</c:v>
                </c:pt>
                <c:pt idx="2792">
                  <c:v>3.0000000000000001E-3</c:v>
                </c:pt>
                <c:pt idx="2793">
                  <c:v>3.0000000000000001E-3</c:v>
                </c:pt>
                <c:pt idx="2794">
                  <c:v>3.0000000000000001E-3</c:v>
                </c:pt>
                <c:pt idx="2795">
                  <c:v>3.0000000000000001E-3</c:v>
                </c:pt>
                <c:pt idx="2796">
                  <c:v>3.0000000000000001E-3</c:v>
                </c:pt>
                <c:pt idx="2797">
                  <c:v>3.0000000000000001E-3</c:v>
                </c:pt>
                <c:pt idx="2798">
                  <c:v>3.0000000000000001E-3</c:v>
                </c:pt>
                <c:pt idx="2799">
                  <c:v>3.0000000000000001E-3</c:v>
                </c:pt>
                <c:pt idx="2800">
                  <c:v>3.0000000000000001E-3</c:v>
                </c:pt>
                <c:pt idx="2801">
                  <c:v>3.0000000000000001E-3</c:v>
                </c:pt>
                <c:pt idx="2802">
                  <c:v>3.0000000000000001E-3</c:v>
                </c:pt>
                <c:pt idx="2803">
                  <c:v>3.0000000000000001E-3</c:v>
                </c:pt>
                <c:pt idx="2804">
                  <c:v>3.0000000000000001E-3</c:v>
                </c:pt>
                <c:pt idx="2805">
                  <c:v>3.0000000000000001E-3</c:v>
                </c:pt>
                <c:pt idx="2806">
                  <c:v>2E-3</c:v>
                </c:pt>
                <c:pt idx="2807">
                  <c:v>2E-3</c:v>
                </c:pt>
                <c:pt idx="2808">
                  <c:v>3.0000000000000001E-3</c:v>
                </c:pt>
                <c:pt idx="2809">
                  <c:v>3.0000000000000001E-3</c:v>
                </c:pt>
                <c:pt idx="2810">
                  <c:v>2E-3</c:v>
                </c:pt>
                <c:pt idx="2811">
                  <c:v>3.0000000000000001E-3</c:v>
                </c:pt>
                <c:pt idx="2812">
                  <c:v>2E-3</c:v>
                </c:pt>
                <c:pt idx="2813">
                  <c:v>2E-3</c:v>
                </c:pt>
                <c:pt idx="2814">
                  <c:v>2E-3</c:v>
                </c:pt>
                <c:pt idx="2815">
                  <c:v>2E-3</c:v>
                </c:pt>
                <c:pt idx="2816">
                  <c:v>3.0000000000000001E-3</c:v>
                </c:pt>
                <c:pt idx="2817">
                  <c:v>2E-3</c:v>
                </c:pt>
                <c:pt idx="2818">
                  <c:v>2E-3</c:v>
                </c:pt>
                <c:pt idx="2819">
                  <c:v>3.0000000000000001E-3</c:v>
                </c:pt>
                <c:pt idx="2820">
                  <c:v>3.0000000000000001E-3</c:v>
                </c:pt>
                <c:pt idx="2821">
                  <c:v>2E-3</c:v>
                </c:pt>
                <c:pt idx="2822">
                  <c:v>2E-3</c:v>
                </c:pt>
                <c:pt idx="2823">
                  <c:v>2E-3</c:v>
                </c:pt>
                <c:pt idx="2824">
                  <c:v>3.0000000000000001E-3</c:v>
                </c:pt>
                <c:pt idx="2825">
                  <c:v>3.0000000000000001E-3</c:v>
                </c:pt>
                <c:pt idx="2826">
                  <c:v>3.0000000000000001E-3</c:v>
                </c:pt>
                <c:pt idx="2827">
                  <c:v>2E-3</c:v>
                </c:pt>
                <c:pt idx="2828">
                  <c:v>2E-3</c:v>
                </c:pt>
                <c:pt idx="2829">
                  <c:v>2E-3</c:v>
                </c:pt>
                <c:pt idx="2830">
                  <c:v>2E-3</c:v>
                </c:pt>
                <c:pt idx="2831">
                  <c:v>2E-3</c:v>
                </c:pt>
                <c:pt idx="2832">
                  <c:v>2E-3</c:v>
                </c:pt>
                <c:pt idx="2833">
                  <c:v>1E-3</c:v>
                </c:pt>
                <c:pt idx="2834">
                  <c:v>1E-3</c:v>
                </c:pt>
                <c:pt idx="2835">
                  <c:v>2E-3</c:v>
                </c:pt>
                <c:pt idx="2836">
                  <c:v>2E-3</c:v>
                </c:pt>
                <c:pt idx="2837">
                  <c:v>2E-3</c:v>
                </c:pt>
                <c:pt idx="2838">
                  <c:v>1E-3</c:v>
                </c:pt>
                <c:pt idx="2839">
                  <c:v>2E-3</c:v>
                </c:pt>
                <c:pt idx="2840">
                  <c:v>1E-3</c:v>
                </c:pt>
                <c:pt idx="2841">
                  <c:v>2E-3</c:v>
                </c:pt>
                <c:pt idx="2842">
                  <c:v>1E-3</c:v>
                </c:pt>
                <c:pt idx="2843">
                  <c:v>1E-3</c:v>
                </c:pt>
                <c:pt idx="2844">
                  <c:v>1E-3</c:v>
                </c:pt>
                <c:pt idx="2845">
                  <c:v>1E-3</c:v>
                </c:pt>
                <c:pt idx="2846">
                  <c:v>1E-3</c:v>
                </c:pt>
                <c:pt idx="2847">
                  <c:v>1E-3</c:v>
                </c:pt>
                <c:pt idx="2848">
                  <c:v>1E-3</c:v>
                </c:pt>
                <c:pt idx="2849">
                  <c:v>1E-3</c:v>
                </c:pt>
                <c:pt idx="2850">
                  <c:v>1E-3</c:v>
                </c:pt>
                <c:pt idx="2851">
                  <c:v>1E-3</c:v>
                </c:pt>
                <c:pt idx="2852">
                  <c:v>1E-3</c:v>
                </c:pt>
                <c:pt idx="2853">
                  <c:v>1E-3</c:v>
                </c:pt>
                <c:pt idx="2854">
                  <c:v>1E-3</c:v>
                </c:pt>
                <c:pt idx="2855">
                  <c:v>1E-3</c:v>
                </c:pt>
                <c:pt idx="2856">
                  <c:v>1E-3</c:v>
                </c:pt>
                <c:pt idx="2857">
                  <c:v>1E-3</c:v>
                </c:pt>
                <c:pt idx="2858">
                  <c:v>0</c:v>
                </c:pt>
                <c:pt idx="2859">
                  <c:v>0</c:v>
                </c:pt>
                <c:pt idx="2860">
                  <c:v>1E-3</c:v>
                </c:pt>
                <c:pt idx="2861">
                  <c:v>1E-3</c:v>
                </c:pt>
                <c:pt idx="2862">
                  <c:v>1E-3</c:v>
                </c:pt>
                <c:pt idx="2863">
                  <c:v>1E-3</c:v>
                </c:pt>
                <c:pt idx="2864">
                  <c:v>1E-3</c:v>
                </c:pt>
                <c:pt idx="2865">
                  <c:v>0</c:v>
                </c:pt>
                <c:pt idx="2866">
                  <c:v>1E-3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1E-3</c:v>
                </c:pt>
                <c:pt idx="2871">
                  <c:v>1E-3</c:v>
                </c:pt>
                <c:pt idx="2872">
                  <c:v>1E-3</c:v>
                </c:pt>
                <c:pt idx="2873">
                  <c:v>1E-3</c:v>
                </c:pt>
                <c:pt idx="2874">
                  <c:v>1E-3</c:v>
                </c:pt>
                <c:pt idx="2875">
                  <c:v>1E-3</c:v>
                </c:pt>
                <c:pt idx="2876">
                  <c:v>1E-3</c:v>
                </c:pt>
                <c:pt idx="2877">
                  <c:v>0</c:v>
                </c:pt>
                <c:pt idx="2878">
                  <c:v>1E-3</c:v>
                </c:pt>
                <c:pt idx="2879">
                  <c:v>1E-3</c:v>
                </c:pt>
                <c:pt idx="2880">
                  <c:v>1E-3</c:v>
                </c:pt>
                <c:pt idx="2881">
                  <c:v>1E-3</c:v>
                </c:pt>
                <c:pt idx="2882">
                  <c:v>1E-3</c:v>
                </c:pt>
                <c:pt idx="2883">
                  <c:v>1E-3</c:v>
                </c:pt>
                <c:pt idx="2884">
                  <c:v>1E-3</c:v>
                </c:pt>
                <c:pt idx="2885">
                  <c:v>1E-3</c:v>
                </c:pt>
                <c:pt idx="2886">
                  <c:v>1E-3</c:v>
                </c:pt>
                <c:pt idx="2887">
                  <c:v>1E-3</c:v>
                </c:pt>
                <c:pt idx="2888">
                  <c:v>1E-3</c:v>
                </c:pt>
                <c:pt idx="2889">
                  <c:v>1E-3</c:v>
                </c:pt>
                <c:pt idx="2890">
                  <c:v>1E-3</c:v>
                </c:pt>
                <c:pt idx="2891">
                  <c:v>1E-3</c:v>
                </c:pt>
                <c:pt idx="2892">
                  <c:v>1E-3</c:v>
                </c:pt>
                <c:pt idx="2893">
                  <c:v>1E-3</c:v>
                </c:pt>
                <c:pt idx="2894">
                  <c:v>1E-3</c:v>
                </c:pt>
                <c:pt idx="2895">
                  <c:v>1E-3</c:v>
                </c:pt>
                <c:pt idx="2896">
                  <c:v>1E-3</c:v>
                </c:pt>
                <c:pt idx="2897">
                  <c:v>1E-3</c:v>
                </c:pt>
                <c:pt idx="2898">
                  <c:v>1E-3</c:v>
                </c:pt>
                <c:pt idx="2899">
                  <c:v>1E-3</c:v>
                </c:pt>
                <c:pt idx="2900">
                  <c:v>1E-3</c:v>
                </c:pt>
                <c:pt idx="2901">
                  <c:v>0</c:v>
                </c:pt>
                <c:pt idx="2902">
                  <c:v>1E-3</c:v>
                </c:pt>
                <c:pt idx="2903">
                  <c:v>1E-3</c:v>
                </c:pt>
                <c:pt idx="2904">
                  <c:v>1E-3</c:v>
                </c:pt>
                <c:pt idx="2905">
                  <c:v>1E-3</c:v>
                </c:pt>
                <c:pt idx="2906">
                  <c:v>1E-3</c:v>
                </c:pt>
                <c:pt idx="2907">
                  <c:v>1E-3</c:v>
                </c:pt>
                <c:pt idx="2908">
                  <c:v>1E-3</c:v>
                </c:pt>
                <c:pt idx="2909">
                  <c:v>1E-3</c:v>
                </c:pt>
                <c:pt idx="2910">
                  <c:v>1E-3</c:v>
                </c:pt>
                <c:pt idx="2911">
                  <c:v>1E-3</c:v>
                </c:pt>
                <c:pt idx="2912">
                  <c:v>1E-3</c:v>
                </c:pt>
                <c:pt idx="2913">
                  <c:v>1E-3</c:v>
                </c:pt>
                <c:pt idx="2914">
                  <c:v>1E-3</c:v>
                </c:pt>
                <c:pt idx="2915">
                  <c:v>1E-3</c:v>
                </c:pt>
                <c:pt idx="2916">
                  <c:v>1E-3</c:v>
                </c:pt>
                <c:pt idx="2917">
                  <c:v>1E-3</c:v>
                </c:pt>
                <c:pt idx="2918">
                  <c:v>1E-3</c:v>
                </c:pt>
                <c:pt idx="2919">
                  <c:v>1E-3</c:v>
                </c:pt>
                <c:pt idx="2920">
                  <c:v>0</c:v>
                </c:pt>
                <c:pt idx="2921">
                  <c:v>1E-3</c:v>
                </c:pt>
                <c:pt idx="2922">
                  <c:v>1E-3</c:v>
                </c:pt>
                <c:pt idx="2923">
                  <c:v>1E-3</c:v>
                </c:pt>
                <c:pt idx="2924">
                  <c:v>1E-3</c:v>
                </c:pt>
                <c:pt idx="2925">
                  <c:v>1E-3</c:v>
                </c:pt>
                <c:pt idx="2926">
                  <c:v>1E-3</c:v>
                </c:pt>
                <c:pt idx="2927">
                  <c:v>1E-3</c:v>
                </c:pt>
                <c:pt idx="2928">
                  <c:v>1E-3</c:v>
                </c:pt>
                <c:pt idx="2929">
                  <c:v>1E-3</c:v>
                </c:pt>
                <c:pt idx="2930">
                  <c:v>0</c:v>
                </c:pt>
                <c:pt idx="2931">
                  <c:v>1E-3</c:v>
                </c:pt>
                <c:pt idx="2932">
                  <c:v>1E-3</c:v>
                </c:pt>
                <c:pt idx="2933">
                  <c:v>1E-3</c:v>
                </c:pt>
                <c:pt idx="2934">
                  <c:v>1E-3</c:v>
                </c:pt>
                <c:pt idx="2935">
                  <c:v>1E-3</c:v>
                </c:pt>
                <c:pt idx="2936">
                  <c:v>1E-3</c:v>
                </c:pt>
                <c:pt idx="2937">
                  <c:v>1E-3</c:v>
                </c:pt>
                <c:pt idx="2938">
                  <c:v>1E-3</c:v>
                </c:pt>
                <c:pt idx="2939">
                  <c:v>0</c:v>
                </c:pt>
                <c:pt idx="2940">
                  <c:v>1E-3</c:v>
                </c:pt>
                <c:pt idx="2941">
                  <c:v>0</c:v>
                </c:pt>
                <c:pt idx="2942">
                  <c:v>1E-3</c:v>
                </c:pt>
                <c:pt idx="2943">
                  <c:v>1E-3</c:v>
                </c:pt>
                <c:pt idx="2944">
                  <c:v>1E-3</c:v>
                </c:pt>
                <c:pt idx="2945">
                  <c:v>0</c:v>
                </c:pt>
                <c:pt idx="2946">
                  <c:v>1E-3</c:v>
                </c:pt>
                <c:pt idx="2947">
                  <c:v>1E-3</c:v>
                </c:pt>
                <c:pt idx="2948">
                  <c:v>1E-3</c:v>
                </c:pt>
                <c:pt idx="2949">
                  <c:v>1E-3</c:v>
                </c:pt>
                <c:pt idx="2950">
                  <c:v>1E-3</c:v>
                </c:pt>
                <c:pt idx="2951">
                  <c:v>1E-3</c:v>
                </c:pt>
                <c:pt idx="2952">
                  <c:v>0</c:v>
                </c:pt>
                <c:pt idx="2953">
                  <c:v>1E-3</c:v>
                </c:pt>
                <c:pt idx="2954">
                  <c:v>0</c:v>
                </c:pt>
                <c:pt idx="2955">
                  <c:v>0</c:v>
                </c:pt>
                <c:pt idx="2956">
                  <c:v>1E-3</c:v>
                </c:pt>
                <c:pt idx="2957">
                  <c:v>1E-3</c:v>
                </c:pt>
                <c:pt idx="2958">
                  <c:v>1E-3</c:v>
                </c:pt>
                <c:pt idx="2959">
                  <c:v>1E-3</c:v>
                </c:pt>
                <c:pt idx="2960">
                  <c:v>1E-3</c:v>
                </c:pt>
                <c:pt idx="2961">
                  <c:v>1E-3</c:v>
                </c:pt>
                <c:pt idx="2962">
                  <c:v>1E-3</c:v>
                </c:pt>
                <c:pt idx="2963">
                  <c:v>0</c:v>
                </c:pt>
                <c:pt idx="2964">
                  <c:v>1E-3</c:v>
                </c:pt>
                <c:pt idx="2965">
                  <c:v>1E-3</c:v>
                </c:pt>
                <c:pt idx="2966">
                  <c:v>1E-3</c:v>
                </c:pt>
                <c:pt idx="2967">
                  <c:v>0</c:v>
                </c:pt>
                <c:pt idx="2968">
                  <c:v>1E-3</c:v>
                </c:pt>
                <c:pt idx="2969">
                  <c:v>1E-3</c:v>
                </c:pt>
                <c:pt idx="2970">
                  <c:v>1E-3</c:v>
                </c:pt>
                <c:pt idx="2971">
                  <c:v>1E-3</c:v>
                </c:pt>
                <c:pt idx="2972">
                  <c:v>1E-3</c:v>
                </c:pt>
                <c:pt idx="2973">
                  <c:v>1E-3</c:v>
                </c:pt>
                <c:pt idx="2974">
                  <c:v>1E-3</c:v>
                </c:pt>
                <c:pt idx="2975">
                  <c:v>1E-3</c:v>
                </c:pt>
                <c:pt idx="2976">
                  <c:v>1E-3</c:v>
                </c:pt>
                <c:pt idx="2977">
                  <c:v>2E-3</c:v>
                </c:pt>
                <c:pt idx="2978">
                  <c:v>1E-3</c:v>
                </c:pt>
                <c:pt idx="2979">
                  <c:v>2E-3</c:v>
                </c:pt>
                <c:pt idx="2980">
                  <c:v>3.0000000000000001E-3</c:v>
                </c:pt>
                <c:pt idx="2981">
                  <c:v>3.0000000000000001E-3</c:v>
                </c:pt>
                <c:pt idx="2982">
                  <c:v>3.0000000000000001E-3</c:v>
                </c:pt>
                <c:pt idx="2983">
                  <c:v>3.0000000000000001E-3</c:v>
                </c:pt>
                <c:pt idx="2984">
                  <c:v>3.0000000000000001E-3</c:v>
                </c:pt>
                <c:pt idx="2985">
                  <c:v>3.0000000000000001E-3</c:v>
                </c:pt>
                <c:pt idx="2986">
                  <c:v>3.0000000000000001E-3</c:v>
                </c:pt>
                <c:pt idx="2987">
                  <c:v>3.0000000000000001E-3</c:v>
                </c:pt>
                <c:pt idx="2988">
                  <c:v>3.0000000000000001E-3</c:v>
                </c:pt>
                <c:pt idx="2989">
                  <c:v>2E-3</c:v>
                </c:pt>
                <c:pt idx="2990">
                  <c:v>2E-3</c:v>
                </c:pt>
                <c:pt idx="2991">
                  <c:v>1E-3</c:v>
                </c:pt>
                <c:pt idx="2992">
                  <c:v>1E-3</c:v>
                </c:pt>
                <c:pt idx="2993">
                  <c:v>2E-3</c:v>
                </c:pt>
                <c:pt idx="2994">
                  <c:v>2E-3</c:v>
                </c:pt>
                <c:pt idx="2995">
                  <c:v>1E-3</c:v>
                </c:pt>
                <c:pt idx="2996">
                  <c:v>1E-3</c:v>
                </c:pt>
                <c:pt idx="2997">
                  <c:v>2E-3</c:v>
                </c:pt>
                <c:pt idx="2998">
                  <c:v>1E-3</c:v>
                </c:pt>
                <c:pt idx="2999">
                  <c:v>2E-3</c:v>
                </c:pt>
                <c:pt idx="3000">
                  <c:v>2E-3</c:v>
                </c:pt>
                <c:pt idx="3001">
                  <c:v>1E-3</c:v>
                </c:pt>
                <c:pt idx="3002">
                  <c:v>1E-3</c:v>
                </c:pt>
                <c:pt idx="3003">
                  <c:v>1E-3</c:v>
                </c:pt>
                <c:pt idx="3004">
                  <c:v>1E-3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1E-3</c:v>
                </c:pt>
                <c:pt idx="3038">
                  <c:v>0</c:v>
                </c:pt>
                <c:pt idx="3039">
                  <c:v>1E-3</c:v>
                </c:pt>
                <c:pt idx="3040">
                  <c:v>0</c:v>
                </c:pt>
                <c:pt idx="3041">
                  <c:v>1E-3</c:v>
                </c:pt>
                <c:pt idx="3042">
                  <c:v>0</c:v>
                </c:pt>
                <c:pt idx="3043">
                  <c:v>1E-3</c:v>
                </c:pt>
                <c:pt idx="3044">
                  <c:v>0</c:v>
                </c:pt>
                <c:pt idx="3045">
                  <c:v>1E-3</c:v>
                </c:pt>
                <c:pt idx="3046">
                  <c:v>0</c:v>
                </c:pt>
                <c:pt idx="3047">
                  <c:v>1E-3</c:v>
                </c:pt>
                <c:pt idx="3048">
                  <c:v>0</c:v>
                </c:pt>
                <c:pt idx="3049">
                  <c:v>0</c:v>
                </c:pt>
                <c:pt idx="3050">
                  <c:v>1E-3</c:v>
                </c:pt>
                <c:pt idx="3051">
                  <c:v>0</c:v>
                </c:pt>
                <c:pt idx="3052">
                  <c:v>1E-3</c:v>
                </c:pt>
                <c:pt idx="3053">
                  <c:v>0</c:v>
                </c:pt>
                <c:pt idx="3054">
                  <c:v>1E-3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1E-3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1E-3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1E-3</c:v>
                </c:pt>
                <c:pt idx="3072">
                  <c:v>1E-3</c:v>
                </c:pt>
                <c:pt idx="3073">
                  <c:v>1E-3</c:v>
                </c:pt>
                <c:pt idx="3074">
                  <c:v>1E-3</c:v>
                </c:pt>
                <c:pt idx="3075">
                  <c:v>1E-3</c:v>
                </c:pt>
                <c:pt idx="3076">
                  <c:v>1E-3</c:v>
                </c:pt>
                <c:pt idx="3077">
                  <c:v>1E-3</c:v>
                </c:pt>
                <c:pt idx="3078">
                  <c:v>1E-3</c:v>
                </c:pt>
                <c:pt idx="3079">
                  <c:v>1E-3</c:v>
                </c:pt>
                <c:pt idx="3080">
                  <c:v>1E-3</c:v>
                </c:pt>
                <c:pt idx="3081">
                  <c:v>1E-3</c:v>
                </c:pt>
                <c:pt idx="3082">
                  <c:v>2E-3</c:v>
                </c:pt>
                <c:pt idx="3083">
                  <c:v>2E-3</c:v>
                </c:pt>
                <c:pt idx="3084">
                  <c:v>2E-3</c:v>
                </c:pt>
                <c:pt idx="3085">
                  <c:v>2E-3</c:v>
                </c:pt>
                <c:pt idx="3086">
                  <c:v>2E-3</c:v>
                </c:pt>
                <c:pt idx="3087">
                  <c:v>2E-3</c:v>
                </c:pt>
                <c:pt idx="3088">
                  <c:v>2E-3</c:v>
                </c:pt>
                <c:pt idx="3089">
                  <c:v>2E-3</c:v>
                </c:pt>
                <c:pt idx="3090">
                  <c:v>2E-3</c:v>
                </c:pt>
                <c:pt idx="3091">
                  <c:v>2E-3</c:v>
                </c:pt>
                <c:pt idx="3092">
                  <c:v>1E-3</c:v>
                </c:pt>
                <c:pt idx="3093">
                  <c:v>2E-3</c:v>
                </c:pt>
                <c:pt idx="3094">
                  <c:v>1E-3</c:v>
                </c:pt>
                <c:pt idx="3095">
                  <c:v>2E-3</c:v>
                </c:pt>
                <c:pt idx="3096">
                  <c:v>3.0000000000000001E-3</c:v>
                </c:pt>
                <c:pt idx="3097">
                  <c:v>2E-3</c:v>
                </c:pt>
                <c:pt idx="3098">
                  <c:v>2E-3</c:v>
                </c:pt>
                <c:pt idx="3099">
                  <c:v>1E-3</c:v>
                </c:pt>
                <c:pt idx="3100">
                  <c:v>2E-3</c:v>
                </c:pt>
                <c:pt idx="3101">
                  <c:v>1E-3</c:v>
                </c:pt>
                <c:pt idx="3102">
                  <c:v>1E-3</c:v>
                </c:pt>
                <c:pt idx="3103">
                  <c:v>1E-3</c:v>
                </c:pt>
                <c:pt idx="3104">
                  <c:v>1E-3</c:v>
                </c:pt>
                <c:pt idx="3105">
                  <c:v>1E-3</c:v>
                </c:pt>
                <c:pt idx="3106">
                  <c:v>1E-3</c:v>
                </c:pt>
                <c:pt idx="3107">
                  <c:v>1E-3</c:v>
                </c:pt>
                <c:pt idx="3108">
                  <c:v>1E-3</c:v>
                </c:pt>
                <c:pt idx="3109">
                  <c:v>2E-3</c:v>
                </c:pt>
                <c:pt idx="3110">
                  <c:v>2E-3</c:v>
                </c:pt>
                <c:pt idx="3111">
                  <c:v>2E-3</c:v>
                </c:pt>
                <c:pt idx="3112">
                  <c:v>2E-3</c:v>
                </c:pt>
                <c:pt idx="3113">
                  <c:v>2E-3</c:v>
                </c:pt>
                <c:pt idx="3114">
                  <c:v>2E-3</c:v>
                </c:pt>
                <c:pt idx="3115">
                  <c:v>2E-3</c:v>
                </c:pt>
                <c:pt idx="3116">
                  <c:v>2E-3</c:v>
                </c:pt>
                <c:pt idx="3117">
                  <c:v>2E-3</c:v>
                </c:pt>
                <c:pt idx="3118">
                  <c:v>2E-3</c:v>
                </c:pt>
                <c:pt idx="3119">
                  <c:v>2E-3</c:v>
                </c:pt>
                <c:pt idx="3120">
                  <c:v>2E-3</c:v>
                </c:pt>
                <c:pt idx="3121">
                  <c:v>2E-3</c:v>
                </c:pt>
                <c:pt idx="3122">
                  <c:v>2E-3</c:v>
                </c:pt>
                <c:pt idx="3123">
                  <c:v>2E-3</c:v>
                </c:pt>
                <c:pt idx="3124">
                  <c:v>1E-3</c:v>
                </c:pt>
                <c:pt idx="3125">
                  <c:v>1E-3</c:v>
                </c:pt>
                <c:pt idx="3126">
                  <c:v>1E-3</c:v>
                </c:pt>
                <c:pt idx="3127">
                  <c:v>1E-3</c:v>
                </c:pt>
                <c:pt idx="3128">
                  <c:v>1E-3</c:v>
                </c:pt>
                <c:pt idx="3129">
                  <c:v>1E-3</c:v>
                </c:pt>
                <c:pt idx="3130">
                  <c:v>1E-3</c:v>
                </c:pt>
                <c:pt idx="3131">
                  <c:v>1E-3</c:v>
                </c:pt>
                <c:pt idx="3132">
                  <c:v>1E-3</c:v>
                </c:pt>
                <c:pt idx="3133">
                  <c:v>1E-3</c:v>
                </c:pt>
                <c:pt idx="3134">
                  <c:v>1E-3</c:v>
                </c:pt>
                <c:pt idx="3135">
                  <c:v>1E-3</c:v>
                </c:pt>
                <c:pt idx="3136">
                  <c:v>1E-3</c:v>
                </c:pt>
                <c:pt idx="3137">
                  <c:v>1E-3</c:v>
                </c:pt>
                <c:pt idx="3138">
                  <c:v>1E-3</c:v>
                </c:pt>
                <c:pt idx="3139">
                  <c:v>0</c:v>
                </c:pt>
                <c:pt idx="3140">
                  <c:v>1E-3</c:v>
                </c:pt>
                <c:pt idx="3141">
                  <c:v>1E-3</c:v>
                </c:pt>
                <c:pt idx="3142">
                  <c:v>0</c:v>
                </c:pt>
                <c:pt idx="3143">
                  <c:v>0</c:v>
                </c:pt>
                <c:pt idx="3144">
                  <c:v>1E-3</c:v>
                </c:pt>
                <c:pt idx="3145">
                  <c:v>1E-3</c:v>
                </c:pt>
                <c:pt idx="3146">
                  <c:v>1E-3</c:v>
                </c:pt>
                <c:pt idx="3147">
                  <c:v>1E-3</c:v>
                </c:pt>
                <c:pt idx="3148">
                  <c:v>1E-3</c:v>
                </c:pt>
                <c:pt idx="3149">
                  <c:v>1E-3</c:v>
                </c:pt>
                <c:pt idx="3150">
                  <c:v>1E-3</c:v>
                </c:pt>
                <c:pt idx="3151">
                  <c:v>1E-3</c:v>
                </c:pt>
                <c:pt idx="3152">
                  <c:v>1E-3</c:v>
                </c:pt>
                <c:pt idx="3153">
                  <c:v>0</c:v>
                </c:pt>
                <c:pt idx="3154">
                  <c:v>1E-3</c:v>
                </c:pt>
                <c:pt idx="3155">
                  <c:v>1E-3</c:v>
                </c:pt>
                <c:pt idx="3156">
                  <c:v>1E-3</c:v>
                </c:pt>
                <c:pt idx="3157">
                  <c:v>1E-3</c:v>
                </c:pt>
                <c:pt idx="3158">
                  <c:v>1E-3</c:v>
                </c:pt>
                <c:pt idx="3159">
                  <c:v>1E-3</c:v>
                </c:pt>
                <c:pt idx="3160">
                  <c:v>1E-3</c:v>
                </c:pt>
                <c:pt idx="3161">
                  <c:v>1E-3</c:v>
                </c:pt>
                <c:pt idx="3162">
                  <c:v>1E-3</c:v>
                </c:pt>
                <c:pt idx="3163">
                  <c:v>1E-3</c:v>
                </c:pt>
                <c:pt idx="3164">
                  <c:v>1E-3</c:v>
                </c:pt>
                <c:pt idx="3165">
                  <c:v>2E-3</c:v>
                </c:pt>
                <c:pt idx="3166">
                  <c:v>2E-3</c:v>
                </c:pt>
                <c:pt idx="3167">
                  <c:v>2E-3</c:v>
                </c:pt>
                <c:pt idx="3168">
                  <c:v>1E-3</c:v>
                </c:pt>
                <c:pt idx="3169">
                  <c:v>2E-3</c:v>
                </c:pt>
                <c:pt idx="3170">
                  <c:v>2E-3</c:v>
                </c:pt>
                <c:pt idx="3171">
                  <c:v>1E-3</c:v>
                </c:pt>
                <c:pt idx="3172">
                  <c:v>2E-3</c:v>
                </c:pt>
                <c:pt idx="3173">
                  <c:v>2E-3</c:v>
                </c:pt>
                <c:pt idx="3174">
                  <c:v>2E-3</c:v>
                </c:pt>
                <c:pt idx="3175">
                  <c:v>3.0000000000000001E-3</c:v>
                </c:pt>
                <c:pt idx="3176">
                  <c:v>3.0000000000000001E-3</c:v>
                </c:pt>
                <c:pt idx="3177">
                  <c:v>2E-3</c:v>
                </c:pt>
                <c:pt idx="3178">
                  <c:v>2E-3</c:v>
                </c:pt>
                <c:pt idx="3179">
                  <c:v>2E-3</c:v>
                </c:pt>
                <c:pt idx="3180">
                  <c:v>2E-3</c:v>
                </c:pt>
                <c:pt idx="3181">
                  <c:v>2E-3</c:v>
                </c:pt>
                <c:pt idx="3182">
                  <c:v>3.0000000000000001E-3</c:v>
                </c:pt>
                <c:pt idx="3183">
                  <c:v>3.0000000000000001E-3</c:v>
                </c:pt>
                <c:pt idx="3184">
                  <c:v>3.0000000000000001E-3</c:v>
                </c:pt>
                <c:pt idx="3185">
                  <c:v>3.0000000000000001E-3</c:v>
                </c:pt>
                <c:pt idx="3186">
                  <c:v>3.0000000000000001E-3</c:v>
                </c:pt>
                <c:pt idx="3187">
                  <c:v>2E-3</c:v>
                </c:pt>
                <c:pt idx="3188">
                  <c:v>2E-3</c:v>
                </c:pt>
                <c:pt idx="3189">
                  <c:v>2E-3</c:v>
                </c:pt>
                <c:pt idx="3190">
                  <c:v>1E-3</c:v>
                </c:pt>
                <c:pt idx="3191">
                  <c:v>2E-3</c:v>
                </c:pt>
                <c:pt idx="3192">
                  <c:v>1E-3</c:v>
                </c:pt>
                <c:pt idx="3193">
                  <c:v>1E-3</c:v>
                </c:pt>
                <c:pt idx="3194">
                  <c:v>1E-3</c:v>
                </c:pt>
                <c:pt idx="3195">
                  <c:v>2E-3</c:v>
                </c:pt>
                <c:pt idx="3196">
                  <c:v>2E-3</c:v>
                </c:pt>
                <c:pt idx="3197">
                  <c:v>1E-3</c:v>
                </c:pt>
                <c:pt idx="3198">
                  <c:v>1E-3</c:v>
                </c:pt>
                <c:pt idx="3199">
                  <c:v>2E-3</c:v>
                </c:pt>
                <c:pt idx="3200">
                  <c:v>2E-3</c:v>
                </c:pt>
                <c:pt idx="3201">
                  <c:v>2E-3</c:v>
                </c:pt>
                <c:pt idx="3202">
                  <c:v>3.0000000000000001E-3</c:v>
                </c:pt>
                <c:pt idx="3203">
                  <c:v>2E-3</c:v>
                </c:pt>
                <c:pt idx="3204">
                  <c:v>1E-3</c:v>
                </c:pt>
                <c:pt idx="3205">
                  <c:v>1E-3</c:v>
                </c:pt>
                <c:pt idx="3206">
                  <c:v>2E-3</c:v>
                </c:pt>
                <c:pt idx="3207">
                  <c:v>2E-3</c:v>
                </c:pt>
                <c:pt idx="3208">
                  <c:v>1E-3</c:v>
                </c:pt>
                <c:pt idx="3209">
                  <c:v>2E-3</c:v>
                </c:pt>
                <c:pt idx="3210">
                  <c:v>1E-3</c:v>
                </c:pt>
                <c:pt idx="3211">
                  <c:v>1E-3</c:v>
                </c:pt>
                <c:pt idx="3212">
                  <c:v>1E-3</c:v>
                </c:pt>
                <c:pt idx="3213">
                  <c:v>2E-3</c:v>
                </c:pt>
                <c:pt idx="3214">
                  <c:v>1E-3</c:v>
                </c:pt>
                <c:pt idx="3215">
                  <c:v>1E-3</c:v>
                </c:pt>
                <c:pt idx="3216">
                  <c:v>1E-3</c:v>
                </c:pt>
                <c:pt idx="3217">
                  <c:v>2E-3</c:v>
                </c:pt>
                <c:pt idx="3218">
                  <c:v>2E-3</c:v>
                </c:pt>
                <c:pt idx="3219">
                  <c:v>1E-3</c:v>
                </c:pt>
                <c:pt idx="3220">
                  <c:v>1E-3</c:v>
                </c:pt>
                <c:pt idx="3221">
                  <c:v>1E-3</c:v>
                </c:pt>
                <c:pt idx="3222">
                  <c:v>2E-3</c:v>
                </c:pt>
                <c:pt idx="3223">
                  <c:v>1E-3</c:v>
                </c:pt>
                <c:pt idx="3224">
                  <c:v>1E-3</c:v>
                </c:pt>
                <c:pt idx="3225">
                  <c:v>1E-3</c:v>
                </c:pt>
                <c:pt idx="3226">
                  <c:v>1E-3</c:v>
                </c:pt>
                <c:pt idx="3227">
                  <c:v>1E-3</c:v>
                </c:pt>
                <c:pt idx="3228">
                  <c:v>2E-3</c:v>
                </c:pt>
                <c:pt idx="3229">
                  <c:v>2E-3</c:v>
                </c:pt>
                <c:pt idx="3230">
                  <c:v>2E-3</c:v>
                </c:pt>
                <c:pt idx="3231">
                  <c:v>2E-3</c:v>
                </c:pt>
                <c:pt idx="3232">
                  <c:v>2E-3</c:v>
                </c:pt>
                <c:pt idx="3233">
                  <c:v>1E-3</c:v>
                </c:pt>
                <c:pt idx="3234">
                  <c:v>2E-3</c:v>
                </c:pt>
                <c:pt idx="3235">
                  <c:v>1E-3</c:v>
                </c:pt>
                <c:pt idx="3236">
                  <c:v>2E-3</c:v>
                </c:pt>
                <c:pt idx="3237">
                  <c:v>1E-3</c:v>
                </c:pt>
                <c:pt idx="3238">
                  <c:v>2E-3</c:v>
                </c:pt>
                <c:pt idx="3239">
                  <c:v>1E-3</c:v>
                </c:pt>
                <c:pt idx="3240">
                  <c:v>1E-3</c:v>
                </c:pt>
                <c:pt idx="3241">
                  <c:v>1E-3</c:v>
                </c:pt>
                <c:pt idx="3242">
                  <c:v>1E-3</c:v>
                </c:pt>
                <c:pt idx="3243">
                  <c:v>1E-3</c:v>
                </c:pt>
                <c:pt idx="3244">
                  <c:v>1E-3</c:v>
                </c:pt>
                <c:pt idx="3245">
                  <c:v>2E-3</c:v>
                </c:pt>
                <c:pt idx="3246">
                  <c:v>1E-3</c:v>
                </c:pt>
                <c:pt idx="3247">
                  <c:v>2E-3</c:v>
                </c:pt>
                <c:pt idx="3248">
                  <c:v>1E-3</c:v>
                </c:pt>
                <c:pt idx="3249">
                  <c:v>1E-3</c:v>
                </c:pt>
                <c:pt idx="3250">
                  <c:v>2E-3</c:v>
                </c:pt>
                <c:pt idx="3251">
                  <c:v>1E-3</c:v>
                </c:pt>
                <c:pt idx="3252">
                  <c:v>1E-3</c:v>
                </c:pt>
                <c:pt idx="3253">
                  <c:v>1E-3</c:v>
                </c:pt>
                <c:pt idx="3254">
                  <c:v>2E-3</c:v>
                </c:pt>
                <c:pt idx="3255">
                  <c:v>2E-3</c:v>
                </c:pt>
                <c:pt idx="3256">
                  <c:v>2E-3</c:v>
                </c:pt>
                <c:pt idx="3257">
                  <c:v>3.0000000000000001E-3</c:v>
                </c:pt>
                <c:pt idx="3258">
                  <c:v>3.0000000000000001E-3</c:v>
                </c:pt>
                <c:pt idx="3259">
                  <c:v>3.0000000000000001E-3</c:v>
                </c:pt>
                <c:pt idx="3260">
                  <c:v>3.0000000000000001E-3</c:v>
                </c:pt>
                <c:pt idx="3261">
                  <c:v>3.0000000000000001E-3</c:v>
                </c:pt>
                <c:pt idx="3262">
                  <c:v>3.0000000000000001E-3</c:v>
                </c:pt>
                <c:pt idx="3263">
                  <c:v>3.0000000000000001E-3</c:v>
                </c:pt>
                <c:pt idx="3264">
                  <c:v>3.0000000000000001E-3</c:v>
                </c:pt>
                <c:pt idx="3265">
                  <c:v>3.0000000000000001E-3</c:v>
                </c:pt>
                <c:pt idx="3266">
                  <c:v>3.0000000000000001E-3</c:v>
                </c:pt>
                <c:pt idx="3267">
                  <c:v>3.0000000000000001E-3</c:v>
                </c:pt>
                <c:pt idx="3268">
                  <c:v>3.0000000000000001E-3</c:v>
                </c:pt>
                <c:pt idx="3269">
                  <c:v>3.0000000000000001E-3</c:v>
                </c:pt>
                <c:pt idx="3270">
                  <c:v>3.0000000000000001E-3</c:v>
                </c:pt>
                <c:pt idx="3271">
                  <c:v>3.0000000000000001E-3</c:v>
                </c:pt>
                <c:pt idx="3272">
                  <c:v>3.0000000000000001E-3</c:v>
                </c:pt>
                <c:pt idx="3273">
                  <c:v>3.0000000000000001E-3</c:v>
                </c:pt>
                <c:pt idx="3274">
                  <c:v>3.0000000000000001E-3</c:v>
                </c:pt>
                <c:pt idx="3275">
                  <c:v>3.0000000000000001E-3</c:v>
                </c:pt>
                <c:pt idx="3276">
                  <c:v>3.0000000000000001E-3</c:v>
                </c:pt>
                <c:pt idx="3277">
                  <c:v>3.0000000000000001E-3</c:v>
                </c:pt>
                <c:pt idx="3278">
                  <c:v>3.0000000000000001E-3</c:v>
                </c:pt>
                <c:pt idx="3279">
                  <c:v>3.0000000000000001E-3</c:v>
                </c:pt>
                <c:pt idx="3280">
                  <c:v>3.0000000000000001E-3</c:v>
                </c:pt>
                <c:pt idx="3281">
                  <c:v>3.0000000000000001E-3</c:v>
                </c:pt>
                <c:pt idx="3282">
                  <c:v>3.0000000000000001E-3</c:v>
                </c:pt>
                <c:pt idx="3283">
                  <c:v>3.0000000000000001E-3</c:v>
                </c:pt>
                <c:pt idx="3284">
                  <c:v>3.0000000000000001E-3</c:v>
                </c:pt>
                <c:pt idx="3285">
                  <c:v>2E-3</c:v>
                </c:pt>
                <c:pt idx="3286">
                  <c:v>2E-3</c:v>
                </c:pt>
                <c:pt idx="3287">
                  <c:v>2E-3</c:v>
                </c:pt>
                <c:pt idx="3288">
                  <c:v>2E-3</c:v>
                </c:pt>
                <c:pt idx="3289">
                  <c:v>1E-3</c:v>
                </c:pt>
                <c:pt idx="3290">
                  <c:v>1E-3</c:v>
                </c:pt>
                <c:pt idx="3291">
                  <c:v>3.0000000000000001E-3</c:v>
                </c:pt>
                <c:pt idx="3292">
                  <c:v>2E-3</c:v>
                </c:pt>
                <c:pt idx="3293">
                  <c:v>1E-3</c:v>
                </c:pt>
                <c:pt idx="3294">
                  <c:v>1E-3</c:v>
                </c:pt>
                <c:pt idx="3295">
                  <c:v>1E-3</c:v>
                </c:pt>
                <c:pt idx="3296">
                  <c:v>1E-3</c:v>
                </c:pt>
                <c:pt idx="3297">
                  <c:v>1E-3</c:v>
                </c:pt>
                <c:pt idx="3298">
                  <c:v>1E-3</c:v>
                </c:pt>
                <c:pt idx="3299">
                  <c:v>1E-3</c:v>
                </c:pt>
                <c:pt idx="3300">
                  <c:v>1E-3</c:v>
                </c:pt>
                <c:pt idx="3301">
                  <c:v>1E-3</c:v>
                </c:pt>
                <c:pt idx="3302">
                  <c:v>1E-3</c:v>
                </c:pt>
                <c:pt idx="3303">
                  <c:v>2E-3</c:v>
                </c:pt>
                <c:pt idx="3304">
                  <c:v>1E-3</c:v>
                </c:pt>
                <c:pt idx="3305">
                  <c:v>1E-3</c:v>
                </c:pt>
                <c:pt idx="3306">
                  <c:v>1E-3</c:v>
                </c:pt>
                <c:pt idx="3307">
                  <c:v>1E-3</c:v>
                </c:pt>
                <c:pt idx="3308">
                  <c:v>2E-3</c:v>
                </c:pt>
                <c:pt idx="3309">
                  <c:v>1E-3</c:v>
                </c:pt>
                <c:pt idx="3310">
                  <c:v>1E-3</c:v>
                </c:pt>
                <c:pt idx="3311">
                  <c:v>1E-3</c:v>
                </c:pt>
                <c:pt idx="3312">
                  <c:v>1E-3</c:v>
                </c:pt>
                <c:pt idx="3313">
                  <c:v>1E-3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1E-3</c:v>
                </c:pt>
                <c:pt idx="3318">
                  <c:v>1E-3</c:v>
                </c:pt>
                <c:pt idx="3319">
                  <c:v>1E-3</c:v>
                </c:pt>
                <c:pt idx="3320">
                  <c:v>0</c:v>
                </c:pt>
                <c:pt idx="3321">
                  <c:v>1E-3</c:v>
                </c:pt>
                <c:pt idx="3322">
                  <c:v>1E-3</c:v>
                </c:pt>
                <c:pt idx="3323">
                  <c:v>1E-3</c:v>
                </c:pt>
                <c:pt idx="3324">
                  <c:v>1E-3</c:v>
                </c:pt>
                <c:pt idx="3325">
                  <c:v>1E-3</c:v>
                </c:pt>
                <c:pt idx="3326">
                  <c:v>1E-3</c:v>
                </c:pt>
                <c:pt idx="3327">
                  <c:v>1E-3</c:v>
                </c:pt>
                <c:pt idx="3328">
                  <c:v>1E-3</c:v>
                </c:pt>
                <c:pt idx="3329">
                  <c:v>1E-3</c:v>
                </c:pt>
                <c:pt idx="3330">
                  <c:v>1E-3</c:v>
                </c:pt>
                <c:pt idx="3331">
                  <c:v>0</c:v>
                </c:pt>
                <c:pt idx="3332">
                  <c:v>1E-3</c:v>
                </c:pt>
                <c:pt idx="3333">
                  <c:v>1E-3</c:v>
                </c:pt>
                <c:pt idx="3334">
                  <c:v>1E-3</c:v>
                </c:pt>
                <c:pt idx="3335">
                  <c:v>1E-3</c:v>
                </c:pt>
                <c:pt idx="3336">
                  <c:v>1E-3</c:v>
                </c:pt>
                <c:pt idx="3337">
                  <c:v>1E-3</c:v>
                </c:pt>
                <c:pt idx="3338">
                  <c:v>1E-3</c:v>
                </c:pt>
                <c:pt idx="3339">
                  <c:v>1E-3</c:v>
                </c:pt>
                <c:pt idx="3340">
                  <c:v>1E-3</c:v>
                </c:pt>
                <c:pt idx="3341">
                  <c:v>1E-3</c:v>
                </c:pt>
                <c:pt idx="3342">
                  <c:v>1E-3</c:v>
                </c:pt>
                <c:pt idx="3343">
                  <c:v>1E-3</c:v>
                </c:pt>
                <c:pt idx="3344">
                  <c:v>1E-3</c:v>
                </c:pt>
                <c:pt idx="3345">
                  <c:v>1E-3</c:v>
                </c:pt>
                <c:pt idx="3346">
                  <c:v>1E-3</c:v>
                </c:pt>
                <c:pt idx="3347">
                  <c:v>2E-3</c:v>
                </c:pt>
                <c:pt idx="3348">
                  <c:v>1E-3</c:v>
                </c:pt>
                <c:pt idx="3349">
                  <c:v>2E-3</c:v>
                </c:pt>
                <c:pt idx="3350">
                  <c:v>2E-3</c:v>
                </c:pt>
                <c:pt idx="3351">
                  <c:v>2E-3</c:v>
                </c:pt>
                <c:pt idx="3352">
                  <c:v>3.0000000000000001E-3</c:v>
                </c:pt>
                <c:pt idx="3353">
                  <c:v>2E-3</c:v>
                </c:pt>
                <c:pt idx="3354">
                  <c:v>1E-3</c:v>
                </c:pt>
                <c:pt idx="3367">
                  <c:v>1E-3</c:v>
                </c:pt>
                <c:pt idx="3368">
                  <c:v>3.0000000000000001E-3</c:v>
                </c:pt>
                <c:pt idx="3369">
                  <c:v>3.0000000000000001E-3</c:v>
                </c:pt>
                <c:pt idx="3370">
                  <c:v>3.0000000000000001E-3</c:v>
                </c:pt>
                <c:pt idx="3371">
                  <c:v>3.0000000000000001E-3</c:v>
                </c:pt>
                <c:pt idx="3372">
                  <c:v>3.0000000000000001E-3</c:v>
                </c:pt>
                <c:pt idx="3373">
                  <c:v>3.0000000000000001E-3</c:v>
                </c:pt>
                <c:pt idx="3374">
                  <c:v>4.0000000000000001E-3</c:v>
                </c:pt>
                <c:pt idx="3375">
                  <c:v>3.0000000000000001E-3</c:v>
                </c:pt>
                <c:pt idx="3376">
                  <c:v>3.0000000000000001E-3</c:v>
                </c:pt>
                <c:pt idx="3377">
                  <c:v>4.0000000000000001E-3</c:v>
                </c:pt>
                <c:pt idx="3378">
                  <c:v>3.0000000000000001E-3</c:v>
                </c:pt>
                <c:pt idx="3379">
                  <c:v>3.0000000000000001E-3</c:v>
                </c:pt>
                <c:pt idx="3380">
                  <c:v>4.0000000000000001E-3</c:v>
                </c:pt>
                <c:pt idx="3381">
                  <c:v>3.0000000000000001E-3</c:v>
                </c:pt>
                <c:pt idx="3382">
                  <c:v>3.0000000000000001E-3</c:v>
                </c:pt>
                <c:pt idx="3383">
                  <c:v>4.0000000000000001E-3</c:v>
                </c:pt>
                <c:pt idx="3384">
                  <c:v>3.0000000000000001E-3</c:v>
                </c:pt>
                <c:pt idx="3385">
                  <c:v>3.0000000000000001E-3</c:v>
                </c:pt>
                <c:pt idx="3386">
                  <c:v>3.0000000000000001E-3</c:v>
                </c:pt>
                <c:pt idx="3387">
                  <c:v>3.0000000000000001E-3</c:v>
                </c:pt>
                <c:pt idx="3388">
                  <c:v>1E-3</c:v>
                </c:pt>
                <c:pt idx="3389">
                  <c:v>2E-3</c:v>
                </c:pt>
                <c:pt idx="3390">
                  <c:v>2E-3</c:v>
                </c:pt>
                <c:pt idx="3391">
                  <c:v>1E-3</c:v>
                </c:pt>
                <c:pt idx="3418">
                  <c:v>0</c:v>
                </c:pt>
                <c:pt idx="3419">
                  <c:v>1E-3</c:v>
                </c:pt>
                <c:pt idx="3420">
                  <c:v>1E-3</c:v>
                </c:pt>
                <c:pt idx="3421">
                  <c:v>1E-3</c:v>
                </c:pt>
                <c:pt idx="3422">
                  <c:v>1E-3</c:v>
                </c:pt>
                <c:pt idx="3423">
                  <c:v>0</c:v>
                </c:pt>
                <c:pt idx="3424">
                  <c:v>1E-3</c:v>
                </c:pt>
                <c:pt idx="3425">
                  <c:v>1E-3</c:v>
                </c:pt>
                <c:pt idx="3426">
                  <c:v>1E-3</c:v>
                </c:pt>
                <c:pt idx="3427">
                  <c:v>0</c:v>
                </c:pt>
                <c:pt idx="3428">
                  <c:v>1E-3</c:v>
                </c:pt>
                <c:pt idx="3429">
                  <c:v>1E-3</c:v>
                </c:pt>
                <c:pt idx="3430">
                  <c:v>1E-3</c:v>
                </c:pt>
                <c:pt idx="3431">
                  <c:v>0</c:v>
                </c:pt>
                <c:pt idx="3432">
                  <c:v>1E-3</c:v>
                </c:pt>
                <c:pt idx="3433">
                  <c:v>1E-3</c:v>
                </c:pt>
                <c:pt idx="3434">
                  <c:v>1E-3</c:v>
                </c:pt>
                <c:pt idx="3435">
                  <c:v>1E-3</c:v>
                </c:pt>
                <c:pt idx="3436">
                  <c:v>1E-3</c:v>
                </c:pt>
                <c:pt idx="3437">
                  <c:v>1E-3</c:v>
                </c:pt>
                <c:pt idx="3438">
                  <c:v>1E-3</c:v>
                </c:pt>
                <c:pt idx="3439">
                  <c:v>1E-3</c:v>
                </c:pt>
                <c:pt idx="3440">
                  <c:v>1E-3</c:v>
                </c:pt>
                <c:pt idx="3441">
                  <c:v>1E-3</c:v>
                </c:pt>
                <c:pt idx="3442">
                  <c:v>1E-3</c:v>
                </c:pt>
                <c:pt idx="3443">
                  <c:v>1E-3</c:v>
                </c:pt>
                <c:pt idx="3444">
                  <c:v>1E-3</c:v>
                </c:pt>
                <c:pt idx="3445">
                  <c:v>2E-3</c:v>
                </c:pt>
                <c:pt idx="3446">
                  <c:v>2E-3</c:v>
                </c:pt>
                <c:pt idx="3447">
                  <c:v>3.0000000000000001E-3</c:v>
                </c:pt>
                <c:pt idx="3448">
                  <c:v>3.0000000000000001E-3</c:v>
                </c:pt>
                <c:pt idx="3449">
                  <c:v>3.0000000000000001E-3</c:v>
                </c:pt>
                <c:pt idx="3450">
                  <c:v>3.0000000000000001E-3</c:v>
                </c:pt>
                <c:pt idx="3451">
                  <c:v>3.0000000000000001E-3</c:v>
                </c:pt>
                <c:pt idx="3452">
                  <c:v>3.0000000000000001E-3</c:v>
                </c:pt>
                <c:pt idx="3453">
                  <c:v>4.0000000000000001E-3</c:v>
                </c:pt>
                <c:pt idx="3454">
                  <c:v>4.0000000000000001E-3</c:v>
                </c:pt>
                <c:pt idx="3455">
                  <c:v>3.0000000000000001E-3</c:v>
                </c:pt>
                <c:pt idx="3456">
                  <c:v>4.0000000000000001E-3</c:v>
                </c:pt>
                <c:pt idx="3457">
                  <c:v>4.0000000000000001E-3</c:v>
                </c:pt>
                <c:pt idx="3458">
                  <c:v>3.0000000000000001E-3</c:v>
                </c:pt>
                <c:pt idx="3459">
                  <c:v>4.0000000000000001E-3</c:v>
                </c:pt>
                <c:pt idx="3460">
                  <c:v>4.0000000000000001E-3</c:v>
                </c:pt>
                <c:pt idx="3461">
                  <c:v>4.0000000000000001E-3</c:v>
                </c:pt>
                <c:pt idx="3462">
                  <c:v>5.0000000000000001E-3</c:v>
                </c:pt>
                <c:pt idx="3463">
                  <c:v>4.0000000000000001E-3</c:v>
                </c:pt>
                <c:pt idx="3464">
                  <c:v>3.0000000000000001E-3</c:v>
                </c:pt>
                <c:pt idx="3465">
                  <c:v>4.0000000000000001E-3</c:v>
                </c:pt>
                <c:pt idx="3466">
                  <c:v>3.0000000000000001E-3</c:v>
                </c:pt>
                <c:pt idx="3467">
                  <c:v>4.0000000000000001E-3</c:v>
                </c:pt>
                <c:pt idx="3468">
                  <c:v>4.0000000000000001E-3</c:v>
                </c:pt>
                <c:pt idx="3469">
                  <c:v>3.0000000000000001E-3</c:v>
                </c:pt>
                <c:pt idx="3470">
                  <c:v>3.0000000000000001E-3</c:v>
                </c:pt>
                <c:pt idx="3471">
                  <c:v>3.0000000000000001E-3</c:v>
                </c:pt>
                <c:pt idx="3472">
                  <c:v>3.0000000000000001E-3</c:v>
                </c:pt>
                <c:pt idx="3473">
                  <c:v>2E-3</c:v>
                </c:pt>
                <c:pt idx="3474">
                  <c:v>3.0000000000000001E-3</c:v>
                </c:pt>
                <c:pt idx="3475">
                  <c:v>3.0000000000000001E-3</c:v>
                </c:pt>
                <c:pt idx="3476">
                  <c:v>3.0000000000000001E-3</c:v>
                </c:pt>
                <c:pt idx="3477">
                  <c:v>3.0000000000000001E-3</c:v>
                </c:pt>
                <c:pt idx="3478">
                  <c:v>3.0000000000000001E-3</c:v>
                </c:pt>
                <c:pt idx="3479">
                  <c:v>3.0000000000000001E-3</c:v>
                </c:pt>
                <c:pt idx="3480">
                  <c:v>2E-3</c:v>
                </c:pt>
                <c:pt idx="3481">
                  <c:v>2E-3</c:v>
                </c:pt>
                <c:pt idx="3482">
                  <c:v>1E-3</c:v>
                </c:pt>
                <c:pt idx="3483">
                  <c:v>2E-3</c:v>
                </c:pt>
                <c:pt idx="3484">
                  <c:v>4.0000000000000001E-3</c:v>
                </c:pt>
                <c:pt idx="3485">
                  <c:v>3.0000000000000001E-3</c:v>
                </c:pt>
                <c:pt idx="3486">
                  <c:v>3.0000000000000001E-3</c:v>
                </c:pt>
                <c:pt idx="3487">
                  <c:v>3.0000000000000001E-3</c:v>
                </c:pt>
                <c:pt idx="3488">
                  <c:v>3.0000000000000001E-3</c:v>
                </c:pt>
                <c:pt idx="3489">
                  <c:v>1E-3</c:v>
                </c:pt>
                <c:pt idx="3490">
                  <c:v>2E-3</c:v>
                </c:pt>
                <c:pt idx="3491">
                  <c:v>2E-3</c:v>
                </c:pt>
                <c:pt idx="3492">
                  <c:v>1E-3</c:v>
                </c:pt>
                <c:pt idx="3493">
                  <c:v>1E-3</c:v>
                </c:pt>
                <c:pt idx="3494">
                  <c:v>1E-3</c:v>
                </c:pt>
                <c:pt idx="3495">
                  <c:v>1E-3</c:v>
                </c:pt>
                <c:pt idx="3496">
                  <c:v>1E-3</c:v>
                </c:pt>
                <c:pt idx="3497">
                  <c:v>1E-3</c:v>
                </c:pt>
                <c:pt idx="3498">
                  <c:v>3.0000000000000001E-3</c:v>
                </c:pt>
                <c:pt idx="3499">
                  <c:v>2E-3</c:v>
                </c:pt>
                <c:pt idx="3500">
                  <c:v>1E-3</c:v>
                </c:pt>
                <c:pt idx="3501">
                  <c:v>2E-3</c:v>
                </c:pt>
                <c:pt idx="3502">
                  <c:v>2E-3</c:v>
                </c:pt>
                <c:pt idx="3503">
                  <c:v>3.0000000000000001E-3</c:v>
                </c:pt>
                <c:pt idx="3504">
                  <c:v>0</c:v>
                </c:pt>
                <c:pt idx="3505">
                  <c:v>1E-3</c:v>
                </c:pt>
                <c:pt idx="3506">
                  <c:v>1E-3</c:v>
                </c:pt>
                <c:pt idx="3507">
                  <c:v>1E-3</c:v>
                </c:pt>
                <c:pt idx="3508">
                  <c:v>1E-3</c:v>
                </c:pt>
                <c:pt idx="3509">
                  <c:v>0</c:v>
                </c:pt>
                <c:pt idx="3510">
                  <c:v>1E-3</c:v>
                </c:pt>
                <c:pt idx="3511">
                  <c:v>1E-3</c:v>
                </c:pt>
                <c:pt idx="3512">
                  <c:v>0</c:v>
                </c:pt>
                <c:pt idx="3513">
                  <c:v>1E-3</c:v>
                </c:pt>
                <c:pt idx="3514">
                  <c:v>1E-3</c:v>
                </c:pt>
                <c:pt idx="3515">
                  <c:v>1E-3</c:v>
                </c:pt>
                <c:pt idx="3516">
                  <c:v>0</c:v>
                </c:pt>
                <c:pt idx="3517">
                  <c:v>1E-3</c:v>
                </c:pt>
                <c:pt idx="3518">
                  <c:v>1E-3</c:v>
                </c:pt>
                <c:pt idx="3519">
                  <c:v>1E-3</c:v>
                </c:pt>
                <c:pt idx="3520">
                  <c:v>1E-3</c:v>
                </c:pt>
                <c:pt idx="3521">
                  <c:v>0</c:v>
                </c:pt>
                <c:pt idx="3522">
                  <c:v>1E-3</c:v>
                </c:pt>
                <c:pt idx="3523">
                  <c:v>1E-3</c:v>
                </c:pt>
                <c:pt idx="3524">
                  <c:v>1E-3</c:v>
                </c:pt>
                <c:pt idx="3525">
                  <c:v>0</c:v>
                </c:pt>
                <c:pt idx="3526">
                  <c:v>1E-3</c:v>
                </c:pt>
                <c:pt idx="3527">
                  <c:v>1E-3</c:v>
                </c:pt>
                <c:pt idx="3528">
                  <c:v>0</c:v>
                </c:pt>
                <c:pt idx="3529">
                  <c:v>0</c:v>
                </c:pt>
                <c:pt idx="3530">
                  <c:v>1E-3</c:v>
                </c:pt>
                <c:pt idx="3531">
                  <c:v>0</c:v>
                </c:pt>
                <c:pt idx="3532">
                  <c:v>1E-3</c:v>
                </c:pt>
                <c:pt idx="3533">
                  <c:v>0</c:v>
                </c:pt>
                <c:pt idx="3534">
                  <c:v>1E-3</c:v>
                </c:pt>
                <c:pt idx="3535">
                  <c:v>1E-3</c:v>
                </c:pt>
                <c:pt idx="3536">
                  <c:v>1E-3</c:v>
                </c:pt>
                <c:pt idx="3537">
                  <c:v>1E-3</c:v>
                </c:pt>
                <c:pt idx="3538">
                  <c:v>1E-3</c:v>
                </c:pt>
                <c:pt idx="3539">
                  <c:v>1E-3</c:v>
                </c:pt>
                <c:pt idx="3540">
                  <c:v>1E-3</c:v>
                </c:pt>
                <c:pt idx="3541">
                  <c:v>1E-3</c:v>
                </c:pt>
                <c:pt idx="3542">
                  <c:v>2E-3</c:v>
                </c:pt>
                <c:pt idx="3543">
                  <c:v>2E-3</c:v>
                </c:pt>
                <c:pt idx="3544">
                  <c:v>2E-3</c:v>
                </c:pt>
                <c:pt idx="3545">
                  <c:v>3.0000000000000001E-3</c:v>
                </c:pt>
                <c:pt idx="3546">
                  <c:v>3.0000000000000001E-3</c:v>
                </c:pt>
                <c:pt idx="3547">
                  <c:v>4.0000000000000001E-3</c:v>
                </c:pt>
                <c:pt idx="3548">
                  <c:v>4.0000000000000001E-3</c:v>
                </c:pt>
                <c:pt idx="3549">
                  <c:v>5.0000000000000001E-3</c:v>
                </c:pt>
                <c:pt idx="3550">
                  <c:v>4.0000000000000001E-3</c:v>
                </c:pt>
                <c:pt idx="3551">
                  <c:v>4.0000000000000001E-3</c:v>
                </c:pt>
                <c:pt idx="3552">
                  <c:v>4.0000000000000001E-3</c:v>
                </c:pt>
                <c:pt idx="3553">
                  <c:v>4.0000000000000001E-3</c:v>
                </c:pt>
                <c:pt idx="3554">
                  <c:v>5.0000000000000001E-3</c:v>
                </c:pt>
                <c:pt idx="3555">
                  <c:v>3.0000000000000001E-3</c:v>
                </c:pt>
                <c:pt idx="3556">
                  <c:v>4.0000000000000001E-3</c:v>
                </c:pt>
                <c:pt idx="3557">
                  <c:v>4.0000000000000001E-3</c:v>
                </c:pt>
                <c:pt idx="3558">
                  <c:v>3.0000000000000001E-3</c:v>
                </c:pt>
                <c:pt idx="3559">
                  <c:v>4.0000000000000001E-3</c:v>
                </c:pt>
                <c:pt idx="3560">
                  <c:v>3.0000000000000001E-3</c:v>
                </c:pt>
                <c:pt idx="3561">
                  <c:v>3.0000000000000001E-3</c:v>
                </c:pt>
                <c:pt idx="3562">
                  <c:v>3.0000000000000001E-3</c:v>
                </c:pt>
                <c:pt idx="3563">
                  <c:v>5.0000000000000001E-3</c:v>
                </c:pt>
                <c:pt idx="3564">
                  <c:v>2E-3</c:v>
                </c:pt>
                <c:pt idx="3565">
                  <c:v>3.0000000000000001E-3</c:v>
                </c:pt>
                <c:pt idx="3566">
                  <c:v>3.0000000000000001E-3</c:v>
                </c:pt>
                <c:pt idx="3567">
                  <c:v>1E-3</c:v>
                </c:pt>
                <c:pt idx="3568">
                  <c:v>2E-3</c:v>
                </c:pt>
                <c:pt idx="3569">
                  <c:v>2E-3</c:v>
                </c:pt>
                <c:pt idx="3570">
                  <c:v>1E-3</c:v>
                </c:pt>
                <c:pt idx="3571">
                  <c:v>1E-3</c:v>
                </c:pt>
                <c:pt idx="3572">
                  <c:v>1E-3</c:v>
                </c:pt>
                <c:pt idx="3573">
                  <c:v>2E-3</c:v>
                </c:pt>
                <c:pt idx="3574">
                  <c:v>1E-3</c:v>
                </c:pt>
                <c:pt idx="3575">
                  <c:v>1E-3</c:v>
                </c:pt>
                <c:pt idx="3576">
                  <c:v>1E-3</c:v>
                </c:pt>
                <c:pt idx="3577">
                  <c:v>1E-3</c:v>
                </c:pt>
                <c:pt idx="3578">
                  <c:v>2E-3</c:v>
                </c:pt>
                <c:pt idx="3579">
                  <c:v>2E-3</c:v>
                </c:pt>
                <c:pt idx="3580">
                  <c:v>1E-3</c:v>
                </c:pt>
                <c:pt idx="3581">
                  <c:v>2E-3</c:v>
                </c:pt>
                <c:pt idx="3582">
                  <c:v>1E-3</c:v>
                </c:pt>
                <c:pt idx="3583">
                  <c:v>2E-3</c:v>
                </c:pt>
                <c:pt idx="3584">
                  <c:v>2E-3</c:v>
                </c:pt>
                <c:pt idx="3585">
                  <c:v>2E-3</c:v>
                </c:pt>
                <c:pt idx="3586">
                  <c:v>2E-3</c:v>
                </c:pt>
                <c:pt idx="3587">
                  <c:v>2E-3</c:v>
                </c:pt>
                <c:pt idx="3588">
                  <c:v>2E-3</c:v>
                </c:pt>
                <c:pt idx="3589">
                  <c:v>2E-3</c:v>
                </c:pt>
                <c:pt idx="3590">
                  <c:v>1E-3</c:v>
                </c:pt>
                <c:pt idx="3591">
                  <c:v>2E-3</c:v>
                </c:pt>
                <c:pt idx="3592">
                  <c:v>1E-3</c:v>
                </c:pt>
                <c:pt idx="3593">
                  <c:v>1E-3</c:v>
                </c:pt>
                <c:pt idx="3594">
                  <c:v>1E-3</c:v>
                </c:pt>
                <c:pt idx="3595">
                  <c:v>2E-3</c:v>
                </c:pt>
                <c:pt idx="3596">
                  <c:v>2E-3</c:v>
                </c:pt>
                <c:pt idx="3597">
                  <c:v>1E-3</c:v>
                </c:pt>
                <c:pt idx="3598">
                  <c:v>1E-3</c:v>
                </c:pt>
                <c:pt idx="3599">
                  <c:v>1E-3</c:v>
                </c:pt>
                <c:pt idx="3600">
                  <c:v>1E-3</c:v>
                </c:pt>
                <c:pt idx="3601">
                  <c:v>2E-3</c:v>
                </c:pt>
                <c:pt idx="3602">
                  <c:v>1E-3</c:v>
                </c:pt>
                <c:pt idx="3603">
                  <c:v>1E-3</c:v>
                </c:pt>
                <c:pt idx="3604">
                  <c:v>1E-3</c:v>
                </c:pt>
                <c:pt idx="3605">
                  <c:v>1E-3</c:v>
                </c:pt>
                <c:pt idx="3606">
                  <c:v>0</c:v>
                </c:pt>
                <c:pt idx="3607">
                  <c:v>1E-3</c:v>
                </c:pt>
                <c:pt idx="3608">
                  <c:v>1E-3</c:v>
                </c:pt>
                <c:pt idx="3609">
                  <c:v>0</c:v>
                </c:pt>
                <c:pt idx="3610">
                  <c:v>1E-3</c:v>
                </c:pt>
                <c:pt idx="3611">
                  <c:v>1E-3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1E-3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1E-3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1E-3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1E-3</c:v>
                </c:pt>
                <c:pt idx="3639">
                  <c:v>0</c:v>
                </c:pt>
                <c:pt idx="3640">
                  <c:v>1E-3</c:v>
                </c:pt>
                <c:pt idx="3641">
                  <c:v>1E-3</c:v>
                </c:pt>
                <c:pt idx="3642">
                  <c:v>1E-3</c:v>
                </c:pt>
                <c:pt idx="3643">
                  <c:v>1E-3</c:v>
                </c:pt>
                <c:pt idx="3644">
                  <c:v>0</c:v>
                </c:pt>
                <c:pt idx="3645">
                  <c:v>1E-3</c:v>
                </c:pt>
                <c:pt idx="3646">
                  <c:v>1E-3</c:v>
                </c:pt>
                <c:pt idx="3647">
                  <c:v>1E-3</c:v>
                </c:pt>
                <c:pt idx="3648">
                  <c:v>1E-3</c:v>
                </c:pt>
                <c:pt idx="3649">
                  <c:v>0</c:v>
                </c:pt>
                <c:pt idx="3650">
                  <c:v>1E-3</c:v>
                </c:pt>
                <c:pt idx="3651">
                  <c:v>1E-3</c:v>
                </c:pt>
                <c:pt idx="3652">
                  <c:v>0</c:v>
                </c:pt>
                <c:pt idx="3653">
                  <c:v>1E-3</c:v>
                </c:pt>
                <c:pt idx="3654">
                  <c:v>2E-3</c:v>
                </c:pt>
                <c:pt idx="3655">
                  <c:v>1E-3</c:v>
                </c:pt>
                <c:pt idx="3656">
                  <c:v>1E-3</c:v>
                </c:pt>
                <c:pt idx="3657">
                  <c:v>1E-3</c:v>
                </c:pt>
                <c:pt idx="3658">
                  <c:v>0</c:v>
                </c:pt>
                <c:pt idx="3659">
                  <c:v>1E-3</c:v>
                </c:pt>
                <c:pt idx="3660">
                  <c:v>1E-3</c:v>
                </c:pt>
                <c:pt idx="3661">
                  <c:v>1E-3</c:v>
                </c:pt>
                <c:pt idx="3662">
                  <c:v>1E-3</c:v>
                </c:pt>
                <c:pt idx="3663">
                  <c:v>2E-3</c:v>
                </c:pt>
                <c:pt idx="3664">
                  <c:v>1E-3</c:v>
                </c:pt>
                <c:pt idx="3665">
                  <c:v>1E-3</c:v>
                </c:pt>
                <c:pt idx="3666">
                  <c:v>1E-3</c:v>
                </c:pt>
                <c:pt idx="3667">
                  <c:v>1E-3</c:v>
                </c:pt>
                <c:pt idx="3668">
                  <c:v>1E-3</c:v>
                </c:pt>
                <c:pt idx="3669">
                  <c:v>1E-3</c:v>
                </c:pt>
                <c:pt idx="3670">
                  <c:v>0</c:v>
                </c:pt>
                <c:pt idx="3671">
                  <c:v>1E-3</c:v>
                </c:pt>
                <c:pt idx="3672">
                  <c:v>1E-3</c:v>
                </c:pt>
                <c:pt idx="3673">
                  <c:v>1E-3</c:v>
                </c:pt>
                <c:pt idx="3674">
                  <c:v>1E-3</c:v>
                </c:pt>
                <c:pt idx="3675">
                  <c:v>1E-3</c:v>
                </c:pt>
                <c:pt idx="3676">
                  <c:v>1E-3</c:v>
                </c:pt>
                <c:pt idx="3677">
                  <c:v>0</c:v>
                </c:pt>
                <c:pt idx="3678">
                  <c:v>1E-3</c:v>
                </c:pt>
                <c:pt idx="3679">
                  <c:v>0</c:v>
                </c:pt>
                <c:pt idx="3680">
                  <c:v>1E-3</c:v>
                </c:pt>
                <c:pt idx="3681">
                  <c:v>1E-3</c:v>
                </c:pt>
                <c:pt idx="3682">
                  <c:v>0</c:v>
                </c:pt>
                <c:pt idx="3683">
                  <c:v>0</c:v>
                </c:pt>
                <c:pt idx="3684">
                  <c:v>1E-3</c:v>
                </c:pt>
                <c:pt idx="3685">
                  <c:v>0</c:v>
                </c:pt>
                <c:pt idx="3686">
                  <c:v>1E-3</c:v>
                </c:pt>
                <c:pt idx="3687">
                  <c:v>1E-3</c:v>
                </c:pt>
                <c:pt idx="3688">
                  <c:v>1E-3</c:v>
                </c:pt>
                <c:pt idx="3689">
                  <c:v>1E-3</c:v>
                </c:pt>
                <c:pt idx="3690">
                  <c:v>0</c:v>
                </c:pt>
                <c:pt idx="3691">
                  <c:v>1E-3</c:v>
                </c:pt>
                <c:pt idx="3692">
                  <c:v>1E-3</c:v>
                </c:pt>
                <c:pt idx="3693">
                  <c:v>0</c:v>
                </c:pt>
                <c:pt idx="3694">
                  <c:v>0</c:v>
                </c:pt>
                <c:pt idx="3695">
                  <c:v>1E-3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1E-3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1E-3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1E-3</c:v>
                </c:pt>
                <c:pt idx="3709">
                  <c:v>1E-3</c:v>
                </c:pt>
                <c:pt idx="3710">
                  <c:v>1E-3</c:v>
                </c:pt>
                <c:pt idx="3711">
                  <c:v>0</c:v>
                </c:pt>
                <c:pt idx="3712">
                  <c:v>1E-3</c:v>
                </c:pt>
                <c:pt idx="3713">
                  <c:v>1E-3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1E-3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1E-3</c:v>
                </c:pt>
                <c:pt idx="3736">
                  <c:v>1E-3</c:v>
                </c:pt>
                <c:pt idx="3737">
                  <c:v>1E-3</c:v>
                </c:pt>
                <c:pt idx="3738">
                  <c:v>1E-3</c:v>
                </c:pt>
                <c:pt idx="3739">
                  <c:v>1E-3</c:v>
                </c:pt>
                <c:pt idx="3740">
                  <c:v>1E-3</c:v>
                </c:pt>
                <c:pt idx="3741">
                  <c:v>1E-3</c:v>
                </c:pt>
                <c:pt idx="3742">
                  <c:v>2E-3</c:v>
                </c:pt>
                <c:pt idx="3743">
                  <c:v>1E-3</c:v>
                </c:pt>
                <c:pt idx="3744">
                  <c:v>1E-3</c:v>
                </c:pt>
                <c:pt idx="3745">
                  <c:v>2E-3</c:v>
                </c:pt>
                <c:pt idx="3746">
                  <c:v>1E-3</c:v>
                </c:pt>
                <c:pt idx="3747">
                  <c:v>2E-3</c:v>
                </c:pt>
                <c:pt idx="3748">
                  <c:v>3.0000000000000001E-3</c:v>
                </c:pt>
                <c:pt idx="3749">
                  <c:v>2E-3</c:v>
                </c:pt>
                <c:pt idx="3750">
                  <c:v>3.0000000000000001E-3</c:v>
                </c:pt>
                <c:pt idx="3751">
                  <c:v>3.0000000000000001E-3</c:v>
                </c:pt>
                <c:pt idx="3752">
                  <c:v>2E-3</c:v>
                </c:pt>
                <c:pt idx="3753">
                  <c:v>3.0000000000000001E-3</c:v>
                </c:pt>
                <c:pt idx="3754">
                  <c:v>3.0000000000000001E-3</c:v>
                </c:pt>
                <c:pt idx="3755">
                  <c:v>3.0000000000000001E-3</c:v>
                </c:pt>
                <c:pt idx="3756">
                  <c:v>3.0000000000000001E-3</c:v>
                </c:pt>
                <c:pt idx="3757">
                  <c:v>3.0000000000000001E-3</c:v>
                </c:pt>
                <c:pt idx="3758">
                  <c:v>3.0000000000000001E-3</c:v>
                </c:pt>
                <c:pt idx="3759">
                  <c:v>3.0000000000000001E-3</c:v>
                </c:pt>
                <c:pt idx="3760">
                  <c:v>3.0000000000000001E-3</c:v>
                </c:pt>
                <c:pt idx="3761">
                  <c:v>2E-3</c:v>
                </c:pt>
                <c:pt idx="3762">
                  <c:v>2E-3</c:v>
                </c:pt>
                <c:pt idx="3763">
                  <c:v>2E-3</c:v>
                </c:pt>
                <c:pt idx="3764">
                  <c:v>3.0000000000000001E-3</c:v>
                </c:pt>
                <c:pt idx="3765">
                  <c:v>2E-3</c:v>
                </c:pt>
                <c:pt idx="3766">
                  <c:v>2E-3</c:v>
                </c:pt>
                <c:pt idx="3767">
                  <c:v>3.0000000000000001E-3</c:v>
                </c:pt>
                <c:pt idx="3768">
                  <c:v>1E-3</c:v>
                </c:pt>
                <c:pt idx="3769">
                  <c:v>1E-3</c:v>
                </c:pt>
                <c:pt idx="3770">
                  <c:v>2E-3</c:v>
                </c:pt>
                <c:pt idx="3771">
                  <c:v>1E-3</c:v>
                </c:pt>
                <c:pt idx="3772">
                  <c:v>1E-3</c:v>
                </c:pt>
                <c:pt idx="3773">
                  <c:v>1E-3</c:v>
                </c:pt>
                <c:pt idx="3774">
                  <c:v>1E-3</c:v>
                </c:pt>
                <c:pt idx="3775">
                  <c:v>1E-3</c:v>
                </c:pt>
                <c:pt idx="3776">
                  <c:v>1E-3</c:v>
                </c:pt>
                <c:pt idx="3777">
                  <c:v>1E-3</c:v>
                </c:pt>
                <c:pt idx="3778">
                  <c:v>1E-3</c:v>
                </c:pt>
                <c:pt idx="3779">
                  <c:v>1E-3</c:v>
                </c:pt>
                <c:pt idx="3780">
                  <c:v>1E-3</c:v>
                </c:pt>
                <c:pt idx="3781">
                  <c:v>0</c:v>
                </c:pt>
                <c:pt idx="3782">
                  <c:v>1E-3</c:v>
                </c:pt>
                <c:pt idx="3783">
                  <c:v>1E-3</c:v>
                </c:pt>
                <c:pt idx="3784">
                  <c:v>1E-3</c:v>
                </c:pt>
                <c:pt idx="3785">
                  <c:v>1E-3</c:v>
                </c:pt>
                <c:pt idx="3786">
                  <c:v>1E-3</c:v>
                </c:pt>
                <c:pt idx="3787">
                  <c:v>1E-3</c:v>
                </c:pt>
                <c:pt idx="3788">
                  <c:v>1E-3</c:v>
                </c:pt>
                <c:pt idx="3789">
                  <c:v>1E-3</c:v>
                </c:pt>
                <c:pt idx="3790">
                  <c:v>0</c:v>
                </c:pt>
                <c:pt idx="3791">
                  <c:v>1E-3</c:v>
                </c:pt>
                <c:pt idx="3792">
                  <c:v>0</c:v>
                </c:pt>
                <c:pt idx="3793">
                  <c:v>1E-3</c:v>
                </c:pt>
                <c:pt idx="3794">
                  <c:v>1E-3</c:v>
                </c:pt>
                <c:pt idx="3795">
                  <c:v>1E-3</c:v>
                </c:pt>
                <c:pt idx="3796">
                  <c:v>2E-3</c:v>
                </c:pt>
                <c:pt idx="3797">
                  <c:v>3.0000000000000001E-3</c:v>
                </c:pt>
                <c:pt idx="3798">
                  <c:v>2E-3</c:v>
                </c:pt>
                <c:pt idx="3799">
                  <c:v>1E-3</c:v>
                </c:pt>
                <c:pt idx="3800">
                  <c:v>2E-3</c:v>
                </c:pt>
                <c:pt idx="3801">
                  <c:v>2E-3</c:v>
                </c:pt>
                <c:pt idx="3802">
                  <c:v>2E-3</c:v>
                </c:pt>
                <c:pt idx="3803">
                  <c:v>2E-3</c:v>
                </c:pt>
                <c:pt idx="3804">
                  <c:v>2E-3</c:v>
                </c:pt>
                <c:pt idx="3805">
                  <c:v>1E-3</c:v>
                </c:pt>
                <c:pt idx="3806">
                  <c:v>1E-3</c:v>
                </c:pt>
                <c:pt idx="3807">
                  <c:v>1E-3</c:v>
                </c:pt>
                <c:pt idx="3808">
                  <c:v>2E-3</c:v>
                </c:pt>
                <c:pt idx="3809">
                  <c:v>1E-3</c:v>
                </c:pt>
                <c:pt idx="3810">
                  <c:v>1E-3</c:v>
                </c:pt>
                <c:pt idx="3811">
                  <c:v>1E-3</c:v>
                </c:pt>
                <c:pt idx="3812">
                  <c:v>1E-3</c:v>
                </c:pt>
                <c:pt idx="3813">
                  <c:v>1E-3</c:v>
                </c:pt>
                <c:pt idx="3814">
                  <c:v>1E-3</c:v>
                </c:pt>
                <c:pt idx="3815">
                  <c:v>1E-3</c:v>
                </c:pt>
                <c:pt idx="3816">
                  <c:v>1E-3</c:v>
                </c:pt>
                <c:pt idx="3817">
                  <c:v>1E-3</c:v>
                </c:pt>
                <c:pt idx="3818">
                  <c:v>1E-3</c:v>
                </c:pt>
                <c:pt idx="3819">
                  <c:v>1E-3</c:v>
                </c:pt>
                <c:pt idx="3820">
                  <c:v>1E-3</c:v>
                </c:pt>
                <c:pt idx="3821">
                  <c:v>1E-3</c:v>
                </c:pt>
                <c:pt idx="3822">
                  <c:v>2E-3</c:v>
                </c:pt>
                <c:pt idx="3823">
                  <c:v>1E-3</c:v>
                </c:pt>
                <c:pt idx="3824">
                  <c:v>1E-3</c:v>
                </c:pt>
                <c:pt idx="3825">
                  <c:v>1E-3</c:v>
                </c:pt>
                <c:pt idx="3826">
                  <c:v>2E-3</c:v>
                </c:pt>
                <c:pt idx="3827">
                  <c:v>1E-3</c:v>
                </c:pt>
                <c:pt idx="3828">
                  <c:v>2E-3</c:v>
                </c:pt>
                <c:pt idx="3829">
                  <c:v>2E-3</c:v>
                </c:pt>
                <c:pt idx="3830">
                  <c:v>2E-3</c:v>
                </c:pt>
                <c:pt idx="3831">
                  <c:v>1E-3</c:v>
                </c:pt>
                <c:pt idx="3832">
                  <c:v>2E-3</c:v>
                </c:pt>
                <c:pt idx="3833">
                  <c:v>2E-3</c:v>
                </c:pt>
                <c:pt idx="3834">
                  <c:v>2E-3</c:v>
                </c:pt>
                <c:pt idx="3835">
                  <c:v>2E-3</c:v>
                </c:pt>
                <c:pt idx="3836">
                  <c:v>2E-3</c:v>
                </c:pt>
                <c:pt idx="3837">
                  <c:v>2E-3</c:v>
                </c:pt>
                <c:pt idx="3838">
                  <c:v>2E-3</c:v>
                </c:pt>
                <c:pt idx="3839">
                  <c:v>2E-3</c:v>
                </c:pt>
                <c:pt idx="3840">
                  <c:v>3.0000000000000001E-3</c:v>
                </c:pt>
                <c:pt idx="3841">
                  <c:v>3.0000000000000001E-3</c:v>
                </c:pt>
                <c:pt idx="3842">
                  <c:v>3.0000000000000001E-3</c:v>
                </c:pt>
                <c:pt idx="3843">
                  <c:v>2E-3</c:v>
                </c:pt>
                <c:pt idx="3844">
                  <c:v>2E-3</c:v>
                </c:pt>
                <c:pt idx="3845">
                  <c:v>3.0000000000000001E-3</c:v>
                </c:pt>
                <c:pt idx="3846">
                  <c:v>2E-3</c:v>
                </c:pt>
                <c:pt idx="3847">
                  <c:v>3.0000000000000001E-3</c:v>
                </c:pt>
                <c:pt idx="3848">
                  <c:v>2E-3</c:v>
                </c:pt>
                <c:pt idx="3849">
                  <c:v>2E-3</c:v>
                </c:pt>
                <c:pt idx="3850">
                  <c:v>2E-3</c:v>
                </c:pt>
                <c:pt idx="3851">
                  <c:v>2E-3</c:v>
                </c:pt>
                <c:pt idx="3852">
                  <c:v>2E-3</c:v>
                </c:pt>
                <c:pt idx="3853">
                  <c:v>3.0000000000000001E-3</c:v>
                </c:pt>
                <c:pt idx="3854">
                  <c:v>3.0000000000000001E-3</c:v>
                </c:pt>
                <c:pt idx="3855">
                  <c:v>2E-3</c:v>
                </c:pt>
                <c:pt idx="3856">
                  <c:v>3.0000000000000001E-3</c:v>
                </c:pt>
                <c:pt idx="3857">
                  <c:v>3.0000000000000001E-3</c:v>
                </c:pt>
                <c:pt idx="3858">
                  <c:v>2E-3</c:v>
                </c:pt>
                <c:pt idx="3859">
                  <c:v>2E-3</c:v>
                </c:pt>
                <c:pt idx="3860">
                  <c:v>3.0000000000000001E-3</c:v>
                </c:pt>
                <c:pt idx="3861">
                  <c:v>2E-3</c:v>
                </c:pt>
                <c:pt idx="3862">
                  <c:v>1E-3</c:v>
                </c:pt>
                <c:pt idx="3863">
                  <c:v>1E-3</c:v>
                </c:pt>
                <c:pt idx="3864">
                  <c:v>3.0000000000000001E-3</c:v>
                </c:pt>
                <c:pt idx="3865">
                  <c:v>5.0000000000000001E-3</c:v>
                </c:pt>
                <c:pt idx="3866">
                  <c:v>5.0000000000000001E-3</c:v>
                </c:pt>
                <c:pt idx="3867">
                  <c:v>4.0000000000000001E-3</c:v>
                </c:pt>
                <c:pt idx="3868">
                  <c:v>1E-3</c:v>
                </c:pt>
                <c:pt idx="3869">
                  <c:v>1E-3</c:v>
                </c:pt>
                <c:pt idx="3870">
                  <c:v>1E-3</c:v>
                </c:pt>
                <c:pt idx="3871">
                  <c:v>1E-3</c:v>
                </c:pt>
                <c:pt idx="3872">
                  <c:v>1E-3</c:v>
                </c:pt>
                <c:pt idx="3873">
                  <c:v>0</c:v>
                </c:pt>
                <c:pt idx="3874">
                  <c:v>0</c:v>
                </c:pt>
                <c:pt idx="3875">
                  <c:v>1E-3</c:v>
                </c:pt>
                <c:pt idx="3876">
                  <c:v>0</c:v>
                </c:pt>
                <c:pt idx="3877">
                  <c:v>1E-3</c:v>
                </c:pt>
                <c:pt idx="3878">
                  <c:v>1E-3</c:v>
                </c:pt>
                <c:pt idx="3879">
                  <c:v>0</c:v>
                </c:pt>
                <c:pt idx="3880">
                  <c:v>1E-3</c:v>
                </c:pt>
                <c:pt idx="3881">
                  <c:v>1E-3</c:v>
                </c:pt>
                <c:pt idx="3882">
                  <c:v>1E-3</c:v>
                </c:pt>
                <c:pt idx="3883">
                  <c:v>1E-3</c:v>
                </c:pt>
                <c:pt idx="3884">
                  <c:v>1E-3</c:v>
                </c:pt>
                <c:pt idx="3885">
                  <c:v>1E-3</c:v>
                </c:pt>
                <c:pt idx="3886">
                  <c:v>1E-3</c:v>
                </c:pt>
                <c:pt idx="3887">
                  <c:v>1E-3</c:v>
                </c:pt>
                <c:pt idx="3888">
                  <c:v>1E-3</c:v>
                </c:pt>
                <c:pt idx="3889">
                  <c:v>1E-3</c:v>
                </c:pt>
                <c:pt idx="3890">
                  <c:v>1E-3</c:v>
                </c:pt>
                <c:pt idx="3891">
                  <c:v>1E-3</c:v>
                </c:pt>
                <c:pt idx="3892">
                  <c:v>1E-3</c:v>
                </c:pt>
                <c:pt idx="3893">
                  <c:v>1E-3</c:v>
                </c:pt>
                <c:pt idx="3894">
                  <c:v>1E-3</c:v>
                </c:pt>
                <c:pt idx="3895">
                  <c:v>1E-3</c:v>
                </c:pt>
                <c:pt idx="3896">
                  <c:v>0</c:v>
                </c:pt>
                <c:pt idx="3897">
                  <c:v>0</c:v>
                </c:pt>
                <c:pt idx="3898">
                  <c:v>2E-3</c:v>
                </c:pt>
                <c:pt idx="3899">
                  <c:v>1E-3</c:v>
                </c:pt>
                <c:pt idx="3900">
                  <c:v>1E-3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1E-3</c:v>
                </c:pt>
                <c:pt idx="3920">
                  <c:v>1E-3</c:v>
                </c:pt>
                <c:pt idx="3921">
                  <c:v>1E-3</c:v>
                </c:pt>
                <c:pt idx="3922">
                  <c:v>0</c:v>
                </c:pt>
                <c:pt idx="3923">
                  <c:v>1E-3</c:v>
                </c:pt>
                <c:pt idx="3924">
                  <c:v>1E-3</c:v>
                </c:pt>
                <c:pt idx="3925">
                  <c:v>0</c:v>
                </c:pt>
                <c:pt idx="3926">
                  <c:v>1E-3</c:v>
                </c:pt>
                <c:pt idx="3927">
                  <c:v>0</c:v>
                </c:pt>
                <c:pt idx="3928">
                  <c:v>1E-3</c:v>
                </c:pt>
                <c:pt idx="3929">
                  <c:v>1E-3</c:v>
                </c:pt>
                <c:pt idx="3930">
                  <c:v>1E-3</c:v>
                </c:pt>
                <c:pt idx="3931">
                  <c:v>2E-3</c:v>
                </c:pt>
                <c:pt idx="3932">
                  <c:v>1E-3</c:v>
                </c:pt>
                <c:pt idx="3933">
                  <c:v>1E-3</c:v>
                </c:pt>
                <c:pt idx="3934">
                  <c:v>1E-3</c:v>
                </c:pt>
                <c:pt idx="3935">
                  <c:v>1E-3</c:v>
                </c:pt>
                <c:pt idx="3936">
                  <c:v>1E-3</c:v>
                </c:pt>
                <c:pt idx="3937">
                  <c:v>1E-3</c:v>
                </c:pt>
                <c:pt idx="3938">
                  <c:v>3.0000000000000001E-3</c:v>
                </c:pt>
                <c:pt idx="3939">
                  <c:v>2E-3</c:v>
                </c:pt>
                <c:pt idx="3940">
                  <c:v>3.0000000000000001E-3</c:v>
                </c:pt>
                <c:pt idx="3941">
                  <c:v>2E-3</c:v>
                </c:pt>
                <c:pt idx="3942">
                  <c:v>2E-3</c:v>
                </c:pt>
                <c:pt idx="3943">
                  <c:v>2E-3</c:v>
                </c:pt>
                <c:pt idx="3944">
                  <c:v>2E-3</c:v>
                </c:pt>
                <c:pt idx="3945">
                  <c:v>3.0000000000000001E-3</c:v>
                </c:pt>
                <c:pt idx="3946">
                  <c:v>3.0000000000000001E-3</c:v>
                </c:pt>
                <c:pt idx="3947">
                  <c:v>3.0000000000000001E-3</c:v>
                </c:pt>
                <c:pt idx="3948">
                  <c:v>2E-3</c:v>
                </c:pt>
                <c:pt idx="3949">
                  <c:v>2E-3</c:v>
                </c:pt>
                <c:pt idx="3950">
                  <c:v>3.0000000000000001E-3</c:v>
                </c:pt>
                <c:pt idx="3951">
                  <c:v>3.0000000000000001E-3</c:v>
                </c:pt>
                <c:pt idx="3952">
                  <c:v>3.0000000000000001E-3</c:v>
                </c:pt>
                <c:pt idx="3953">
                  <c:v>3.0000000000000001E-3</c:v>
                </c:pt>
                <c:pt idx="3954">
                  <c:v>3.0000000000000001E-3</c:v>
                </c:pt>
                <c:pt idx="3955">
                  <c:v>3.0000000000000001E-3</c:v>
                </c:pt>
                <c:pt idx="3956">
                  <c:v>3.0000000000000001E-3</c:v>
                </c:pt>
                <c:pt idx="3957">
                  <c:v>3.0000000000000001E-3</c:v>
                </c:pt>
                <c:pt idx="3958">
                  <c:v>2E-3</c:v>
                </c:pt>
                <c:pt idx="3959">
                  <c:v>2E-3</c:v>
                </c:pt>
                <c:pt idx="3960">
                  <c:v>2E-3</c:v>
                </c:pt>
                <c:pt idx="3961">
                  <c:v>3.0000000000000001E-3</c:v>
                </c:pt>
                <c:pt idx="3962">
                  <c:v>3.0000000000000001E-3</c:v>
                </c:pt>
                <c:pt idx="3963">
                  <c:v>2E-3</c:v>
                </c:pt>
                <c:pt idx="3964">
                  <c:v>3.0000000000000001E-3</c:v>
                </c:pt>
                <c:pt idx="3965">
                  <c:v>2E-3</c:v>
                </c:pt>
                <c:pt idx="3966">
                  <c:v>1E-3</c:v>
                </c:pt>
                <c:pt idx="3967">
                  <c:v>2E-3</c:v>
                </c:pt>
                <c:pt idx="3968">
                  <c:v>1E-3</c:v>
                </c:pt>
                <c:pt idx="3969">
                  <c:v>1E-3</c:v>
                </c:pt>
                <c:pt idx="3970">
                  <c:v>1E-3</c:v>
                </c:pt>
                <c:pt idx="3971">
                  <c:v>1E-3</c:v>
                </c:pt>
                <c:pt idx="3972">
                  <c:v>1E-3</c:v>
                </c:pt>
                <c:pt idx="3973">
                  <c:v>1E-3</c:v>
                </c:pt>
                <c:pt idx="3974">
                  <c:v>1E-3</c:v>
                </c:pt>
                <c:pt idx="3975">
                  <c:v>1E-3</c:v>
                </c:pt>
                <c:pt idx="3976">
                  <c:v>1E-3</c:v>
                </c:pt>
                <c:pt idx="3977">
                  <c:v>0</c:v>
                </c:pt>
                <c:pt idx="3978">
                  <c:v>1E-3</c:v>
                </c:pt>
                <c:pt idx="3979">
                  <c:v>1E-3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1E-3</c:v>
                </c:pt>
                <c:pt idx="3985">
                  <c:v>1E-3</c:v>
                </c:pt>
                <c:pt idx="3986">
                  <c:v>2E-3</c:v>
                </c:pt>
                <c:pt idx="3987">
                  <c:v>1E-3</c:v>
                </c:pt>
                <c:pt idx="3988">
                  <c:v>1E-3</c:v>
                </c:pt>
                <c:pt idx="3989">
                  <c:v>0</c:v>
                </c:pt>
                <c:pt idx="3990">
                  <c:v>0</c:v>
                </c:pt>
                <c:pt idx="3991">
                  <c:v>1E-3</c:v>
                </c:pt>
                <c:pt idx="3992">
                  <c:v>0</c:v>
                </c:pt>
                <c:pt idx="3993">
                  <c:v>1E-3</c:v>
                </c:pt>
                <c:pt idx="3994">
                  <c:v>1E-3</c:v>
                </c:pt>
                <c:pt idx="3995">
                  <c:v>1E-3</c:v>
                </c:pt>
                <c:pt idx="3996">
                  <c:v>1E-3</c:v>
                </c:pt>
                <c:pt idx="3997">
                  <c:v>1E-3</c:v>
                </c:pt>
                <c:pt idx="3998">
                  <c:v>1E-3</c:v>
                </c:pt>
                <c:pt idx="3999">
                  <c:v>0</c:v>
                </c:pt>
                <c:pt idx="4000">
                  <c:v>1E-3</c:v>
                </c:pt>
                <c:pt idx="4001">
                  <c:v>1E-3</c:v>
                </c:pt>
                <c:pt idx="4002">
                  <c:v>0</c:v>
                </c:pt>
                <c:pt idx="4003">
                  <c:v>1E-3</c:v>
                </c:pt>
                <c:pt idx="4004">
                  <c:v>1E-3</c:v>
                </c:pt>
                <c:pt idx="4005">
                  <c:v>1E-3</c:v>
                </c:pt>
                <c:pt idx="4006">
                  <c:v>1E-3</c:v>
                </c:pt>
                <c:pt idx="4007">
                  <c:v>1E-3</c:v>
                </c:pt>
                <c:pt idx="4008">
                  <c:v>1E-3</c:v>
                </c:pt>
                <c:pt idx="4009">
                  <c:v>1E-3</c:v>
                </c:pt>
                <c:pt idx="4010">
                  <c:v>0</c:v>
                </c:pt>
                <c:pt idx="4011">
                  <c:v>0</c:v>
                </c:pt>
                <c:pt idx="4012">
                  <c:v>1E-3</c:v>
                </c:pt>
                <c:pt idx="4013">
                  <c:v>1E-3</c:v>
                </c:pt>
                <c:pt idx="4014">
                  <c:v>1E-3</c:v>
                </c:pt>
                <c:pt idx="4015">
                  <c:v>1E-3</c:v>
                </c:pt>
                <c:pt idx="4016">
                  <c:v>1E-3</c:v>
                </c:pt>
                <c:pt idx="4017">
                  <c:v>1E-3</c:v>
                </c:pt>
                <c:pt idx="4018">
                  <c:v>1E-3</c:v>
                </c:pt>
                <c:pt idx="4019">
                  <c:v>2E-3</c:v>
                </c:pt>
                <c:pt idx="4020">
                  <c:v>2E-3</c:v>
                </c:pt>
                <c:pt idx="4021">
                  <c:v>2E-3</c:v>
                </c:pt>
                <c:pt idx="4022">
                  <c:v>2E-3</c:v>
                </c:pt>
                <c:pt idx="4023">
                  <c:v>2E-3</c:v>
                </c:pt>
                <c:pt idx="4024">
                  <c:v>2E-3</c:v>
                </c:pt>
                <c:pt idx="4025">
                  <c:v>2E-3</c:v>
                </c:pt>
                <c:pt idx="4026">
                  <c:v>2E-3</c:v>
                </c:pt>
                <c:pt idx="4027">
                  <c:v>3.0000000000000001E-3</c:v>
                </c:pt>
                <c:pt idx="4037">
                  <c:v>3.0000000000000001E-3</c:v>
                </c:pt>
                <c:pt idx="4038">
                  <c:v>3.0000000000000001E-3</c:v>
                </c:pt>
                <c:pt idx="4039">
                  <c:v>3.0000000000000001E-3</c:v>
                </c:pt>
                <c:pt idx="4040">
                  <c:v>3.0000000000000001E-3</c:v>
                </c:pt>
                <c:pt idx="4041">
                  <c:v>3.0000000000000001E-3</c:v>
                </c:pt>
                <c:pt idx="4042">
                  <c:v>3.0000000000000001E-3</c:v>
                </c:pt>
                <c:pt idx="4043">
                  <c:v>3.0000000000000001E-3</c:v>
                </c:pt>
                <c:pt idx="4044">
                  <c:v>3.0000000000000001E-3</c:v>
                </c:pt>
                <c:pt idx="4045">
                  <c:v>3.0000000000000001E-3</c:v>
                </c:pt>
                <c:pt idx="4046">
                  <c:v>3.0000000000000001E-3</c:v>
                </c:pt>
                <c:pt idx="4047">
                  <c:v>2E-3</c:v>
                </c:pt>
                <c:pt idx="4048">
                  <c:v>2E-3</c:v>
                </c:pt>
                <c:pt idx="4049">
                  <c:v>3.0000000000000001E-3</c:v>
                </c:pt>
                <c:pt idx="4050">
                  <c:v>2E-3</c:v>
                </c:pt>
                <c:pt idx="4051">
                  <c:v>3.0000000000000001E-3</c:v>
                </c:pt>
                <c:pt idx="4052">
                  <c:v>2E-3</c:v>
                </c:pt>
                <c:pt idx="4053">
                  <c:v>1E-3</c:v>
                </c:pt>
                <c:pt idx="4054">
                  <c:v>1E-3</c:v>
                </c:pt>
                <c:pt idx="4055">
                  <c:v>2E-3</c:v>
                </c:pt>
                <c:pt idx="4056">
                  <c:v>3.0000000000000001E-3</c:v>
                </c:pt>
                <c:pt idx="4057">
                  <c:v>3.0000000000000001E-3</c:v>
                </c:pt>
                <c:pt idx="4058">
                  <c:v>1E-3</c:v>
                </c:pt>
                <c:pt idx="4059">
                  <c:v>1E-3</c:v>
                </c:pt>
                <c:pt idx="4060">
                  <c:v>1E-3</c:v>
                </c:pt>
                <c:pt idx="4061">
                  <c:v>1E-3</c:v>
                </c:pt>
                <c:pt idx="4062">
                  <c:v>2E-3</c:v>
                </c:pt>
                <c:pt idx="4063">
                  <c:v>1E-3</c:v>
                </c:pt>
                <c:pt idx="4064">
                  <c:v>1E-3</c:v>
                </c:pt>
                <c:pt idx="4065">
                  <c:v>1E-3</c:v>
                </c:pt>
                <c:pt idx="4066">
                  <c:v>3.0000000000000001E-3</c:v>
                </c:pt>
                <c:pt idx="4067">
                  <c:v>1E-3</c:v>
                </c:pt>
                <c:pt idx="4068">
                  <c:v>1E-3</c:v>
                </c:pt>
                <c:pt idx="4069">
                  <c:v>2E-3</c:v>
                </c:pt>
                <c:pt idx="4070">
                  <c:v>1E-3</c:v>
                </c:pt>
                <c:pt idx="4071">
                  <c:v>1E-3</c:v>
                </c:pt>
                <c:pt idx="4072">
                  <c:v>1E-3</c:v>
                </c:pt>
                <c:pt idx="4073">
                  <c:v>0</c:v>
                </c:pt>
                <c:pt idx="4074">
                  <c:v>1E-3</c:v>
                </c:pt>
                <c:pt idx="4075">
                  <c:v>1E-3</c:v>
                </c:pt>
                <c:pt idx="4076">
                  <c:v>1E-3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1E-3</c:v>
                </c:pt>
                <c:pt idx="4082">
                  <c:v>1E-3</c:v>
                </c:pt>
                <c:pt idx="4083">
                  <c:v>1E-3</c:v>
                </c:pt>
                <c:pt idx="4084">
                  <c:v>1E-3</c:v>
                </c:pt>
                <c:pt idx="4085">
                  <c:v>1E-3</c:v>
                </c:pt>
                <c:pt idx="4086">
                  <c:v>1E-3</c:v>
                </c:pt>
                <c:pt idx="4087">
                  <c:v>1E-3</c:v>
                </c:pt>
                <c:pt idx="4088">
                  <c:v>1E-3</c:v>
                </c:pt>
                <c:pt idx="4089">
                  <c:v>1E-3</c:v>
                </c:pt>
                <c:pt idx="4090">
                  <c:v>0</c:v>
                </c:pt>
                <c:pt idx="4091">
                  <c:v>1E-3</c:v>
                </c:pt>
                <c:pt idx="4092">
                  <c:v>1E-3</c:v>
                </c:pt>
                <c:pt idx="4093">
                  <c:v>1E-3</c:v>
                </c:pt>
                <c:pt idx="4094">
                  <c:v>1E-3</c:v>
                </c:pt>
                <c:pt idx="4095">
                  <c:v>1E-3</c:v>
                </c:pt>
                <c:pt idx="4096">
                  <c:v>1E-3</c:v>
                </c:pt>
                <c:pt idx="4097">
                  <c:v>1E-3</c:v>
                </c:pt>
                <c:pt idx="4098">
                  <c:v>1E-3</c:v>
                </c:pt>
                <c:pt idx="4099">
                  <c:v>1E-3</c:v>
                </c:pt>
                <c:pt idx="4100">
                  <c:v>1E-3</c:v>
                </c:pt>
                <c:pt idx="4101">
                  <c:v>1E-3</c:v>
                </c:pt>
                <c:pt idx="4102">
                  <c:v>1E-3</c:v>
                </c:pt>
                <c:pt idx="4103">
                  <c:v>0</c:v>
                </c:pt>
                <c:pt idx="4104">
                  <c:v>0</c:v>
                </c:pt>
                <c:pt idx="4105">
                  <c:v>1E-3</c:v>
                </c:pt>
                <c:pt idx="4106">
                  <c:v>1E-3</c:v>
                </c:pt>
                <c:pt idx="4107">
                  <c:v>0</c:v>
                </c:pt>
                <c:pt idx="4108">
                  <c:v>0</c:v>
                </c:pt>
                <c:pt idx="4109">
                  <c:v>1E-3</c:v>
                </c:pt>
                <c:pt idx="4110">
                  <c:v>0</c:v>
                </c:pt>
                <c:pt idx="4111">
                  <c:v>1E-3</c:v>
                </c:pt>
                <c:pt idx="4112">
                  <c:v>1E-3</c:v>
                </c:pt>
                <c:pt idx="4113">
                  <c:v>1E-3</c:v>
                </c:pt>
                <c:pt idx="4114">
                  <c:v>1E-3</c:v>
                </c:pt>
                <c:pt idx="4115">
                  <c:v>1E-3</c:v>
                </c:pt>
                <c:pt idx="4116">
                  <c:v>2E-3</c:v>
                </c:pt>
                <c:pt idx="4117">
                  <c:v>3.0000000000000001E-3</c:v>
                </c:pt>
                <c:pt idx="4118">
                  <c:v>2E-3</c:v>
                </c:pt>
                <c:pt idx="4119">
                  <c:v>2E-3</c:v>
                </c:pt>
                <c:pt idx="4120">
                  <c:v>2E-3</c:v>
                </c:pt>
                <c:pt idx="4121">
                  <c:v>3.0000000000000001E-3</c:v>
                </c:pt>
                <c:pt idx="4122">
                  <c:v>2E-3</c:v>
                </c:pt>
                <c:pt idx="4123">
                  <c:v>3.0000000000000001E-3</c:v>
                </c:pt>
                <c:pt idx="4124">
                  <c:v>3.0000000000000001E-3</c:v>
                </c:pt>
                <c:pt idx="4125">
                  <c:v>3.0000000000000001E-3</c:v>
                </c:pt>
                <c:pt idx="4126">
                  <c:v>3.0000000000000001E-3</c:v>
                </c:pt>
                <c:pt idx="4127">
                  <c:v>3.0000000000000001E-3</c:v>
                </c:pt>
                <c:pt idx="4128">
                  <c:v>3.0000000000000001E-3</c:v>
                </c:pt>
                <c:pt idx="4129">
                  <c:v>3.0000000000000001E-3</c:v>
                </c:pt>
                <c:pt idx="4130">
                  <c:v>3.0000000000000001E-3</c:v>
                </c:pt>
                <c:pt idx="4131">
                  <c:v>3.0000000000000001E-3</c:v>
                </c:pt>
                <c:pt idx="4132">
                  <c:v>3.0000000000000001E-3</c:v>
                </c:pt>
                <c:pt idx="4133">
                  <c:v>3.0000000000000001E-3</c:v>
                </c:pt>
                <c:pt idx="4134">
                  <c:v>3.0000000000000001E-3</c:v>
                </c:pt>
                <c:pt idx="4135">
                  <c:v>3.0000000000000001E-3</c:v>
                </c:pt>
                <c:pt idx="4136">
                  <c:v>3.0000000000000001E-3</c:v>
                </c:pt>
                <c:pt idx="4137">
                  <c:v>3.0000000000000001E-3</c:v>
                </c:pt>
                <c:pt idx="4138">
                  <c:v>3.0000000000000001E-3</c:v>
                </c:pt>
                <c:pt idx="4139">
                  <c:v>3.0000000000000001E-3</c:v>
                </c:pt>
                <c:pt idx="4140">
                  <c:v>3.0000000000000001E-3</c:v>
                </c:pt>
                <c:pt idx="4141">
                  <c:v>4.0000000000000001E-3</c:v>
                </c:pt>
                <c:pt idx="4142">
                  <c:v>3.0000000000000001E-3</c:v>
                </c:pt>
                <c:pt idx="4143">
                  <c:v>3.0000000000000001E-3</c:v>
                </c:pt>
                <c:pt idx="4144">
                  <c:v>3.0000000000000001E-3</c:v>
                </c:pt>
                <c:pt idx="4145">
                  <c:v>3.0000000000000001E-3</c:v>
                </c:pt>
                <c:pt idx="4146">
                  <c:v>4.0000000000000001E-3</c:v>
                </c:pt>
                <c:pt idx="4147">
                  <c:v>3.0000000000000001E-3</c:v>
                </c:pt>
                <c:pt idx="4148">
                  <c:v>3.0000000000000001E-3</c:v>
                </c:pt>
                <c:pt idx="4149">
                  <c:v>4.0000000000000001E-3</c:v>
                </c:pt>
                <c:pt idx="4150">
                  <c:v>3.0000000000000001E-3</c:v>
                </c:pt>
                <c:pt idx="4151">
                  <c:v>3.0000000000000001E-3</c:v>
                </c:pt>
                <c:pt idx="4152">
                  <c:v>5.0000000000000001E-3</c:v>
                </c:pt>
                <c:pt idx="4153">
                  <c:v>5.0000000000000001E-3</c:v>
                </c:pt>
                <c:pt idx="4154">
                  <c:v>3.0000000000000001E-3</c:v>
                </c:pt>
                <c:pt idx="4155">
                  <c:v>3.0000000000000001E-3</c:v>
                </c:pt>
                <c:pt idx="4156">
                  <c:v>4.0000000000000001E-3</c:v>
                </c:pt>
                <c:pt idx="4157">
                  <c:v>3.0000000000000001E-3</c:v>
                </c:pt>
                <c:pt idx="4158">
                  <c:v>5.0000000000000001E-3</c:v>
                </c:pt>
                <c:pt idx="4159">
                  <c:v>3.0000000000000001E-3</c:v>
                </c:pt>
                <c:pt idx="4160">
                  <c:v>3.0000000000000001E-3</c:v>
                </c:pt>
                <c:pt idx="4161">
                  <c:v>3.0000000000000001E-3</c:v>
                </c:pt>
                <c:pt idx="4162">
                  <c:v>2E-3</c:v>
                </c:pt>
                <c:pt idx="4163">
                  <c:v>3.0000000000000001E-3</c:v>
                </c:pt>
                <c:pt idx="4164">
                  <c:v>1E-3</c:v>
                </c:pt>
                <c:pt idx="4165">
                  <c:v>1E-3</c:v>
                </c:pt>
                <c:pt idx="4166">
                  <c:v>1E-3</c:v>
                </c:pt>
                <c:pt idx="4167">
                  <c:v>1E-3</c:v>
                </c:pt>
                <c:pt idx="4168">
                  <c:v>3.0000000000000001E-3</c:v>
                </c:pt>
                <c:pt idx="4169">
                  <c:v>3.0000000000000001E-3</c:v>
                </c:pt>
                <c:pt idx="4170">
                  <c:v>2E-3</c:v>
                </c:pt>
                <c:pt idx="4171">
                  <c:v>1E-3</c:v>
                </c:pt>
                <c:pt idx="4172">
                  <c:v>3.0000000000000001E-3</c:v>
                </c:pt>
                <c:pt idx="4173">
                  <c:v>1E-3</c:v>
                </c:pt>
                <c:pt idx="4174">
                  <c:v>1E-3</c:v>
                </c:pt>
                <c:pt idx="4175">
                  <c:v>2E-3</c:v>
                </c:pt>
                <c:pt idx="4176">
                  <c:v>1E-3</c:v>
                </c:pt>
                <c:pt idx="4177">
                  <c:v>3.0000000000000001E-3</c:v>
                </c:pt>
                <c:pt idx="4178">
                  <c:v>4.0000000000000001E-3</c:v>
                </c:pt>
                <c:pt idx="4179">
                  <c:v>3.0000000000000001E-3</c:v>
                </c:pt>
                <c:pt idx="4180">
                  <c:v>1E-3</c:v>
                </c:pt>
                <c:pt idx="4181">
                  <c:v>2E-3</c:v>
                </c:pt>
                <c:pt idx="4182">
                  <c:v>1E-3</c:v>
                </c:pt>
                <c:pt idx="4183">
                  <c:v>1E-3</c:v>
                </c:pt>
                <c:pt idx="4184">
                  <c:v>1E-3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1E-3</c:v>
                </c:pt>
                <c:pt idx="4189">
                  <c:v>1E-3</c:v>
                </c:pt>
                <c:pt idx="4190">
                  <c:v>1E-3</c:v>
                </c:pt>
                <c:pt idx="4191">
                  <c:v>1E-3</c:v>
                </c:pt>
                <c:pt idx="4192">
                  <c:v>1E-3</c:v>
                </c:pt>
                <c:pt idx="4193">
                  <c:v>2E-3</c:v>
                </c:pt>
                <c:pt idx="4194">
                  <c:v>1E-3</c:v>
                </c:pt>
                <c:pt idx="4195">
                  <c:v>1E-3</c:v>
                </c:pt>
                <c:pt idx="4196">
                  <c:v>1E-3</c:v>
                </c:pt>
                <c:pt idx="4197">
                  <c:v>1E-3</c:v>
                </c:pt>
                <c:pt idx="4198">
                  <c:v>1E-3</c:v>
                </c:pt>
                <c:pt idx="4199">
                  <c:v>1E-3</c:v>
                </c:pt>
                <c:pt idx="4200">
                  <c:v>1E-3</c:v>
                </c:pt>
                <c:pt idx="4201">
                  <c:v>1E-3</c:v>
                </c:pt>
                <c:pt idx="4202">
                  <c:v>2E-3</c:v>
                </c:pt>
                <c:pt idx="4203">
                  <c:v>1E-3</c:v>
                </c:pt>
                <c:pt idx="4204">
                  <c:v>1E-3</c:v>
                </c:pt>
                <c:pt idx="4205">
                  <c:v>1E-3</c:v>
                </c:pt>
                <c:pt idx="4206">
                  <c:v>1E-3</c:v>
                </c:pt>
                <c:pt idx="4207">
                  <c:v>1E-3</c:v>
                </c:pt>
                <c:pt idx="4208">
                  <c:v>2E-3</c:v>
                </c:pt>
                <c:pt idx="4209">
                  <c:v>1E-3</c:v>
                </c:pt>
                <c:pt idx="4210">
                  <c:v>2E-3</c:v>
                </c:pt>
                <c:pt idx="4211">
                  <c:v>2E-3</c:v>
                </c:pt>
                <c:pt idx="4212">
                  <c:v>2E-3</c:v>
                </c:pt>
                <c:pt idx="4213">
                  <c:v>1E-3</c:v>
                </c:pt>
                <c:pt idx="4214">
                  <c:v>3.0000000000000001E-3</c:v>
                </c:pt>
                <c:pt idx="4215">
                  <c:v>2E-3</c:v>
                </c:pt>
                <c:pt idx="4216">
                  <c:v>2E-3</c:v>
                </c:pt>
                <c:pt idx="4217">
                  <c:v>2E-3</c:v>
                </c:pt>
                <c:pt idx="4218">
                  <c:v>2E-3</c:v>
                </c:pt>
                <c:pt idx="4219">
                  <c:v>3.0000000000000001E-3</c:v>
                </c:pt>
                <c:pt idx="4220">
                  <c:v>2E-3</c:v>
                </c:pt>
                <c:pt idx="4221">
                  <c:v>2E-3</c:v>
                </c:pt>
                <c:pt idx="4222">
                  <c:v>2E-3</c:v>
                </c:pt>
                <c:pt idx="4223">
                  <c:v>3.0000000000000001E-3</c:v>
                </c:pt>
                <c:pt idx="4224">
                  <c:v>2E-3</c:v>
                </c:pt>
                <c:pt idx="4225">
                  <c:v>2E-3</c:v>
                </c:pt>
                <c:pt idx="4226">
                  <c:v>1E-3</c:v>
                </c:pt>
                <c:pt idx="4227">
                  <c:v>2E-3</c:v>
                </c:pt>
                <c:pt idx="4228">
                  <c:v>1E-3</c:v>
                </c:pt>
                <c:pt idx="4229">
                  <c:v>2E-3</c:v>
                </c:pt>
                <c:pt idx="4230">
                  <c:v>1E-3</c:v>
                </c:pt>
                <c:pt idx="4231">
                  <c:v>1E-3</c:v>
                </c:pt>
                <c:pt idx="4232">
                  <c:v>1E-3</c:v>
                </c:pt>
                <c:pt idx="4233">
                  <c:v>1E-3</c:v>
                </c:pt>
                <c:pt idx="4234">
                  <c:v>1E-3</c:v>
                </c:pt>
                <c:pt idx="4235">
                  <c:v>1E-3</c:v>
                </c:pt>
                <c:pt idx="4236">
                  <c:v>1E-3</c:v>
                </c:pt>
                <c:pt idx="4237">
                  <c:v>1E-3</c:v>
                </c:pt>
                <c:pt idx="4238">
                  <c:v>1E-3</c:v>
                </c:pt>
                <c:pt idx="4239">
                  <c:v>1E-3</c:v>
                </c:pt>
                <c:pt idx="4240">
                  <c:v>1E-3</c:v>
                </c:pt>
                <c:pt idx="4241">
                  <c:v>1E-3</c:v>
                </c:pt>
                <c:pt idx="4242">
                  <c:v>1E-3</c:v>
                </c:pt>
                <c:pt idx="4243">
                  <c:v>1E-3</c:v>
                </c:pt>
                <c:pt idx="4244">
                  <c:v>2E-3</c:v>
                </c:pt>
                <c:pt idx="4245">
                  <c:v>2E-3</c:v>
                </c:pt>
                <c:pt idx="4246">
                  <c:v>2E-3</c:v>
                </c:pt>
                <c:pt idx="4247">
                  <c:v>1E-3</c:v>
                </c:pt>
                <c:pt idx="4248">
                  <c:v>1E-3</c:v>
                </c:pt>
                <c:pt idx="4249">
                  <c:v>1E-3</c:v>
                </c:pt>
                <c:pt idx="4250">
                  <c:v>1E-3</c:v>
                </c:pt>
                <c:pt idx="4251">
                  <c:v>1E-3</c:v>
                </c:pt>
                <c:pt idx="4252">
                  <c:v>1E-3</c:v>
                </c:pt>
                <c:pt idx="4253">
                  <c:v>1E-3</c:v>
                </c:pt>
                <c:pt idx="4254">
                  <c:v>1E-3</c:v>
                </c:pt>
                <c:pt idx="4255">
                  <c:v>1E-3</c:v>
                </c:pt>
                <c:pt idx="4256">
                  <c:v>1E-3</c:v>
                </c:pt>
                <c:pt idx="4257">
                  <c:v>2E-3</c:v>
                </c:pt>
                <c:pt idx="4258">
                  <c:v>2E-3</c:v>
                </c:pt>
                <c:pt idx="4259">
                  <c:v>1E-3</c:v>
                </c:pt>
                <c:pt idx="4260">
                  <c:v>1E-3</c:v>
                </c:pt>
                <c:pt idx="4261">
                  <c:v>1E-3</c:v>
                </c:pt>
                <c:pt idx="4262">
                  <c:v>2E-3</c:v>
                </c:pt>
                <c:pt idx="4263">
                  <c:v>2E-3</c:v>
                </c:pt>
                <c:pt idx="4264">
                  <c:v>2E-3</c:v>
                </c:pt>
                <c:pt idx="4265">
                  <c:v>2E-3</c:v>
                </c:pt>
                <c:pt idx="4266">
                  <c:v>2E-3</c:v>
                </c:pt>
                <c:pt idx="4267">
                  <c:v>2E-3</c:v>
                </c:pt>
                <c:pt idx="4268">
                  <c:v>2E-3</c:v>
                </c:pt>
                <c:pt idx="4269">
                  <c:v>1E-3</c:v>
                </c:pt>
                <c:pt idx="4270">
                  <c:v>2E-3</c:v>
                </c:pt>
                <c:pt idx="4271">
                  <c:v>2E-3</c:v>
                </c:pt>
                <c:pt idx="4272">
                  <c:v>1E-3</c:v>
                </c:pt>
                <c:pt idx="4273">
                  <c:v>2E-3</c:v>
                </c:pt>
                <c:pt idx="4274">
                  <c:v>2E-3</c:v>
                </c:pt>
                <c:pt idx="4275">
                  <c:v>2E-3</c:v>
                </c:pt>
                <c:pt idx="4276">
                  <c:v>3.0000000000000001E-3</c:v>
                </c:pt>
                <c:pt idx="4277">
                  <c:v>2E-3</c:v>
                </c:pt>
                <c:pt idx="4278">
                  <c:v>2E-3</c:v>
                </c:pt>
                <c:pt idx="4279">
                  <c:v>1E-3</c:v>
                </c:pt>
                <c:pt idx="4280">
                  <c:v>2E-3</c:v>
                </c:pt>
                <c:pt idx="4281">
                  <c:v>2E-3</c:v>
                </c:pt>
                <c:pt idx="4282">
                  <c:v>1E-3</c:v>
                </c:pt>
                <c:pt idx="4283">
                  <c:v>2E-3</c:v>
                </c:pt>
                <c:pt idx="4284">
                  <c:v>1E-3</c:v>
                </c:pt>
                <c:pt idx="4285">
                  <c:v>1E-3</c:v>
                </c:pt>
                <c:pt idx="4286">
                  <c:v>1E-3</c:v>
                </c:pt>
                <c:pt idx="4287">
                  <c:v>1E-3</c:v>
                </c:pt>
                <c:pt idx="4288">
                  <c:v>1E-3</c:v>
                </c:pt>
                <c:pt idx="4289">
                  <c:v>1E-3</c:v>
                </c:pt>
                <c:pt idx="4290">
                  <c:v>1E-3</c:v>
                </c:pt>
                <c:pt idx="4291">
                  <c:v>1E-3</c:v>
                </c:pt>
                <c:pt idx="4292">
                  <c:v>1E-3</c:v>
                </c:pt>
                <c:pt idx="4293">
                  <c:v>1E-3</c:v>
                </c:pt>
                <c:pt idx="4294">
                  <c:v>1E-3</c:v>
                </c:pt>
                <c:pt idx="4295">
                  <c:v>1E-3</c:v>
                </c:pt>
                <c:pt idx="4296">
                  <c:v>2E-3</c:v>
                </c:pt>
                <c:pt idx="4297">
                  <c:v>1E-3</c:v>
                </c:pt>
                <c:pt idx="4298">
                  <c:v>1E-3</c:v>
                </c:pt>
                <c:pt idx="4299">
                  <c:v>1E-3</c:v>
                </c:pt>
                <c:pt idx="4300">
                  <c:v>1E-3</c:v>
                </c:pt>
                <c:pt idx="4301">
                  <c:v>1E-3</c:v>
                </c:pt>
                <c:pt idx="4302">
                  <c:v>1E-3</c:v>
                </c:pt>
                <c:pt idx="4303">
                  <c:v>1E-3</c:v>
                </c:pt>
                <c:pt idx="4304">
                  <c:v>1E-3</c:v>
                </c:pt>
                <c:pt idx="4305">
                  <c:v>1E-3</c:v>
                </c:pt>
                <c:pt idx="4306">
                  <c:v>1E-3</c:v>
                </c:pt>
                <c:pt idx="4307">
                  <c:v>1E-3</c:v>
                </c:pt>
                <c:pt idx="4308">
                  <c:v>1E-3</c:v>
                </c:pt>
                <c:pt idx="4309">
                  <c:v>1E-3</c:v>
                </c:pt>
                <c:pt idx="4310">
                  <c:v>1E-3</c:v>
                </c:pt>
                <c:pt idx="4311">
                  <c:v>1E-3</c:v>
                </c:pt>
                <c:pt idx="4312">
                  <c:v>2E-3</c:v>
                </c:pt>
                <c:pt idx="4313">
                  <c:v>1E-3</c:v>
                </c:pt>
                <c:pt idx="4314">
                  <c:v>1E-3</c:v>
                </c:pt>
                <c:pt idx="4315">
                  <c:v>1E-3</c:v>
                </c:pt>
                <c:pt idx="4316">
                  <c:v>1E-3</c:v>
                </c:pt>
                <c:pt idx="4317">
                  <c:v>1E-3</c:v>
                </c:pt>
                <c:pt idx="4318">
                  <c:v>1E-3</c:v>
                </c:pt>
                <c:pt idx="4319">
                  <c:v>1E-3</c:v>
                </c:pt>
                <c:pt idx="4320">
                  <c:v>1E-3</c:v>
                </c:pt>
                <c:pt idx="4321">
                  <c:v>1E-3</c:v>
                </c:pt>
                <c:pt idx="4322">
                  <c:v>1E-3</c:v>
                </c:pt>
                <c:pt idx="4323">
                  <c:v>1E-3</c:v>
                </c:pt>
                <c:pt idx="4324">
                  <c:v>1E-3</c:v>
                </c:pt>
                <c:pt idx="4325">
                  <c:v>1E-3</c:v>
                </c:pt>
                <c:pt idx="4326">
                  <c:v>1E-3</c:v>
                </c:pt>
                <c:pt idx="4327">
                  <c:v>1E-3</c:v>
                </c:pt>
                <c:pt idx="4328">
                  <c:v>1E-3</c:v>
                </c:pt>
                <c:pt idx="4329">
                  <c:v>1E-3</c:v>
                </c:pt>
                <c:pt idx="4330">
                  <c:v>1E-3</c:v>
                </c:pt>
                <c:pt idx="4331">
                  <c:v>1E-3</c:v>
                </c:pt>
                <c:pt idx="4332">
                  <c:v>1E-3</c:v>
                </c:pt>
                <c:pt idx="4333">
                  <c:v>1E-3</c:v>
                </c:pt>
                <c:pt idx="4334">
                  <c:v>1E-3</c:v>
                </c:pt>
                <c:pt idx="4335">
                  <c:v>1E-3</c:v>
                </c:pt>
                <c:pt idx="4336">
                  <c:v>1E-3</c:v>
                </c:pt>
                <c:pt idx="4337">
                  <c:v>1E-3</c:v>
                </c:pt>
                <c:pt idx="4338">
                  <c:v>1E-3</c:v>
                </c:pt>
                <c:pt idx="4339">
                  <c:v>1E-3</c:v>
                </c:pt>
                <c:pt idx="4340">
                  <c:v>1E-3</c:v>
                </c:pt>
                <c:pt idx="4341">
                  <c:v>1E-3</c:v>
                </c:pt>
                <c:pt idx="4342">
                  <c:v>2E-3</c:v>
                </c:pt>
                <c:pt idx="4343">
                  <c:v>1E-3</c:v>
                </c:pt>
                <c:pt idx="4344">
                  <c:v>1E-3</c:v>
                </c:pt>
                <c:pt idx="4345">
                  <c:v>1E-3</c:v>
                </c:pt>
                <c:pt idx="4346">
                  <c:v>1E-3</c:v>
                </c:pt>
                <c:pt idx="4347">
                  <c:v>1E-3</c:v>
                </c:pt>
                <c:pt idx="4348">
                  <c:v>1E-3</c:v>
                </c:pt>
                <c:pt idx="4349">
                  <c:v>1E-3</c:v>
                </c:pt>
                <c:pt idx="4350">
                  <c:v>1E-3</c:v>
                </c:pt>
                <c:pt idx="4351">
                  <c:v>1E-3</c:v>
                </c:pt>
                <c:pt idx="4352">
                  <c:v>1E-3</c:v>
                </c:pt>
                <c:pt idx="4353">
                  <c:v>1E-3</c:v>
                </c:pt>
                <c:pt idx="4354">
                  <c:v>1E-3</c:v>
                </c:pt>
                <c:pt idx="4355">
                  <c:v>1E-3</c:v>
                </c:pt>
                <c:pt idx="4356">
                  <c:v>1E-3</c:v>
                </c:pt>
                <c:pt idx="4357">
                  <c:v>1E-3</c:v>
                </c:pt>
                <c:pt idx="4358">
                  <c:v>1E-3</c:v>
                </c:pt>
                <c:pt idx="4359">
                  <c:v>1E-3</c:v>
                </c:pt>
                <c:pt idx="4360">
                  <c:v>1E-3</c:v>
                </c:pt>
                <c:pt idx="4361">
                  <c:v>1E-3</c:v>
                </c:pt>
                <c:pt idx="4362">
                  <c:v>1E-3</c:v>
                </c:pt>
                <c:pt idx="4363">
                  <c:v>1E-3</c:v>
                </c:pt>
                <c:pt idx="4364">
                  <c:v>1E-3</c:v>
                </c:pt>
                <c:pt idx="4365">
                  <c:v>1E-3</c:v>
                </c:pt>
                <c:pt idx="4366">
                  <c:v>1E-3</c:v>
                </c:pt>
                <c:pt idx="4367">
                  <c:v>1E-3</c:v>
                </c:pt>
                <c:pt idx="4368">
                  <c:v>1E-3</c:v>
                </c:pt>
                <c:pt idx="4369">
                  <c:v>1E-3</c:v>
                </c:pt>
                <c:pt idx="4370">
                  <c:v>1E-3</c:v>
                </c:pt>
                <c:pt idx="4371">
                  <c:v>1E-3</c:v>
                </c:pt>
                <c:pt idx="4372">
                  <c:v>1E-3</c:v>
                </c:pt>
                <c:pt idx="4373">
                  <c:v>1E-3</c:v>
                </c:pt>
                <c:pt idx="4374">
                  <c:v>1E-3</c:v>
                </c:pt>
                <c:pt idx="4375">
                  <c:v>1E-3</c:v>
                </c:pt>
                <c:pt idx="4376">
                  <c:v>1E-3</c:v>
                </c:pt>
                <c:pt idx="4377">
                  <c:v>1E-3</c:v>
                </c:pt>
                <c:pt idx="4378">
                  <c:v>1E-3</c:v>
                </c:pt>
                <c:pt idx="4379">
                  <c:v>1E-3</c:v>
                </c:pt>
                <c:pt idx="4380">
                  <c:v>1E-3</c:v>
                </c:pt>
                <c:pt idx="4381">
                  <c:v>1E-3</c:v>
                </c:pt>
                <c:pt idx="4382">
                  <c:v>1E-3</c:v>
                </c:pt>
                <c:pt idx="4383">
                  <c:v>1E-3</c:v>
                </c:pt>
                <c:pt idx="4384">
                  <c:v>1E-3</c:v>
                </c:pt>
                <c:pt idx="4385">
                  <c:v>1E-3</c:v>
                </c:pt>
                <c:pt idx="4386">
                  <c:v>1E-3</c:v>
                </c:pt>
                <c:pt idx="4387">
                  <c:v>1E-3</c:v>
                </c:pt>
                <c:pt idx="4388">
                  <c:v>1E-3</c:v>
                </c:pt>
                <c:pt idx="4389">
                  <c:v>1E-3</c:v>
                </c:pt>
                <c:pt idx="4390">
                  <c:v>1E-3</c:v>
                </c:pt>
                <c:pt idx="4391">
                  <c:v>1E-3</c:v>
                </c:pt>
                <c:pt idx="4392">
                  <c:v>1E-3</c:v>
                </c:pt>
                <c:pt idx="4393">
                  <c:v>1E-3</c:v>
                </c:pt>
                <c:pt idx="4394">
                  <c:v>1E-3</c:v>
                </c:pt>
                <c:pt idx="4395">
                  <c:v>1E-3</c:v>
                </c:pt>
                <c:pt idx="4396">
                  <c:v>1E-3</c:v>
                </c:pt>
                <c:pt idx="4397">
                  <c:v>1E-3</c:v>
                </c:pt>
                <c:pt idx="4398">
                  <c:v>1E-3</c:v>
                </c:pt>
                <c:pt idx="4399">
                  <c:v>1E-3</c:v>
                </c:pt>
                <c:pt idx="4400">
                  <c:v>1E-3</c:v>
                </c:pt>
                <c:pt idx="4401">
                  <c:v>1E-3</c:v>
                </c:pt>
                <c:pt idx="4402">
                  <c:v>1E-3</c:v>
                </c:pt>
                <c:pt idx="4403">
                  <c:v>1E-3</c:v>
                </c:pt>
                <c:pt idx="4404">
                  <c:v>1E-3</c:v>
                </c:pt>
                <c:pt idx="4405">
                  <c:v>1E-3</c:v>
                </c:pt>
                <c:pt idx="4406">
                  <c:v>1E-3</c:v>
                </c:pt>
                <c:pt idx="4407">
                  <c:v>1E-3</c:v>
                </c:pt>
                <c:pt idx="4408">
                  <c:v>1E-3</c:v>
                </c:pt>
                <c:pt idx="4409">
                  <c:v>1E-3</c:v>
                </c:pt>
                <c:pt idx="4410">
                  <c:v>1E-3</c:v>
                </c:pt>
                <c:pt idx="4411">
                  <c:v>1E-3</c:v>
                </c:pt>
                <c:pt idx="4412">
                  <c:v>1E-3</c:v>
                </c:pt>
                <c:pt idx="4413">
                  <c:v>1E-3</c:v>
                </c:pt>
                <c:pt idx="4414">
                  <c:v>1E-3</c:v>
                </c:pt>
                <c:pt idx="4415">
                  <c:v>1E-3</c:v>
                </c:pt>
                <c:pt idx="4416">
                  <c:v>1E-3</c:v>
                </c:pt>
                <c:pt idx="4417">
                  <c:v>1E-3</c:v>
                </c:pt>
                <c:pt idx="4418">
                  <c:v>1E-3</c:v>
                </c:pt>
                <c:pt idx="4419">
                  <c:v>1E-3</c:v>
                </c:pt>
                <c:pt idx="4420">
                  <c:v>1E-3</c:v>
                </c:pt>
                <c:pt idx="4421">
                  <c:v>1E-3</c:v>
                </c:pt>
                <c:pt idx="4422">
                  <c:v>2E-3</c:v>
                </c:pt>
                <c:pt idx="4423">
                  <c:v>1E-3</c:v>
                </c:pt>
                <c:pt idx="4424">
                  <c:v>1E-3</c:v>
                </c:pt>
                <c:pt idx="4425">
                  <c:v>1E-3</c:v>
                </c:pt>
                <c:pt idx="4426">
                  <c:v>1E-3</c:v>
                </c:pt>
                <c:pt idx="4427">
                  <c:v>2E-3</c:v>
                </c:pt>
                <c:pt idx="4428">
                  <c:v>1E-3</c:v>
                </c:pt>
                <c:pt idx="4429">
                  <c:v>2E-3</c:v>
                </c:pt>
                <c:pt idx="4430">
                  <c:v>1E-3</c:v>
                </c:pt>
                <c:pt idx="4431">
                  <c:v>1E-3</c:v>
                </c:pt>
                <c:pt idx="4432">
                  <c:v>1E-3</c:v>
                </c:pt>
                <c:pt idx="4433">
                  <c:v>1E-3</c:v>
                </c:pt>
                <c:pt idx="4434">
                  <c:v>1E-3</c:v>
                </c:pt>
                <c:pt idx="4435">
                  <c:v>1E-3</c:v>
                </c:pt>
                <c:pt idx="4436">
                  <c:v>1E-3</c:v>
                </c:pt>
                <c:pt idx="4437">
                  <c:v>1E-3</c:v>
                </c:pt>
                <c:pt idx="4438">
                  <c:v>1E-3</c:v>
                </c:pt>
                <c:pt idx="4439">
                  <c:v>1E-3</c:v>
                </c:pt>
                <c:pt idx="4440">
                  <c:v>1E-3</c:v>
                </c:pt>
                <c:pt idx="4441">
                  <c:v>1E-3</c:v>
                </c:pt>
                <c:pt idx="4442">
                  <c:v>1E-3</c:v>
                </c:pt>
                <c:pt idx="4443">
                  <c:v>1E-3</c:v>
                </c:pt>
                <c:pt idx="4444">
                  <c:v>1E-3</c:v>
                </c:pt>
                <c:pt idx="4445">
                  <c:v>1E-3</c:v>
                </c:pt>
                <c:pt idx="4446">
                  <c:v>1E-3</c:v>
                </c:pt>
                <c:pt idx="4447">
                  <c:v>1E-3</c:v>
                </c:pt>
                <c:pt idx="4448">
                  <c:v>1E-3</c:v>
                </c:pt>
                <c:pt idx="4449">
                  <c:v>1E-3</c:v>
                </c:pt>
                <c:pt idx="4450">
                  <c:v>1E-3</c:v>
                </c:pt>
                <c:pt idx="4451">
                  <c:v>1E-3</c:v>
                </c:pt>
                <c:pt idx="4452">
                  <c:v>1E-3</c:v>
                </c:pt>
                <c:pt idx="4453">
                  <c:v>1E-3</c:v>
                </c:pt>
                <c:pt idx="4454">
                  <c:v>1E-3</c:v>
                </c:pt>
                <c:pt idx="4455">
                  <c:v>1E-3</c:v>
                </c:pt>
                <c:pt idx="4456">
                  <c:v>1E-3</c:v>
                </c:pt>
                <c:pt idx="4457">
                  <c:v>1E-3</c:v>
                </c:pt>
                <c:pt idx="4458">
                  <c:v>1E-3</c:v>
                </c:pt>
                <c:pt idx="4459">
                  <c:v>1E-3</c:v>
                </c:pt>
                <c:pt idx="4460">
                  <c:v>1E-3</c:v>
                </c:pt>
                <c:pt idx="4461">
                  <c:v>1E-3</c:v>
                </c:pt>
                <c:pt idx="4462">
                  <c:v>1E-3</c:v>
                </c:pt>
                <c:pt idx="4463">
                  <c:v>1E-3</c:v>
                </c:pt>
                <c:pt idx="4464">
                  <c:v>1E-3</c:v>
                </c:pt>
                <c:pt idx="4465">
                  <c:v>1E-3</c:v>
                </c:pt>
                <c:pt idx="4466">
                  <c:v>1E-3</c:v>
                </c:pt>
                <c:pt idx="4467">
                  <c:v>1E-3</c:v>
                </c:pt>
                <c:pt idx="4468">
                  <c:v>1E-3</c:v>
                </c:pt>
                <c:pt idx="4469">
                  <c:v>1E-3</c:v>
                </c:pt>
                <c:pt idx="4470">
                  <c:v>1E-3</c:v>
                </c:pt>
                <c:pt idx="4471">
                  <c:v>1E-3</c:v>
                </c:pt>
                <c:pt idx="4472">
                  <c:v>1E-3</c:v>
                </c:pt>
                <c:pt idx="4473">
                  <c:v>1E-3</c:v>
                </c:pt>
                <c:pt idx="4474">
                  <c:v>1E-3</c:v>
                </c:pt>
                <c:pt idx="4475">
                  <c:v>1E-3</c:v>
                </c:pt>
                <c:pt idx="4476">
                  <c:v>1E-3</c:v>
                </c:pt>
                <c:pt idx="4477">
                  <c:v>1E-3</c:v>
                </c:pt>
                <c:pt idx="4478">
                  <c:v>1E-3</c:v>
                </c:pt>
                <c:pt idx="4479">
                  <c:v>1E-3</c:v>
                </c:pt>
                <c:pt idx="4480">
                  <c:v>1E-3</c:v>
                </c:pt>
                <c:pt idx="4481">
                  <c:v>1E-3</c:v>
                </c:pt>
                <c:pt idx="4482">
                  <c:v>1E-3</c:v>
                </c:pt>
                <c:pt idx="4483">
                  <c:v>1E-3</c:v>
                </c:pt>
                <c:pt idx="4484">
                  <c:v>1E-3</c:v>
                </c:pt>
                <c:pt idx="4485">
                  <c:v>1E-3</c:v>
                </c:pt>
                <c:pt idx="4486">
                  <c:v>1E-3</c:v>
                </c:pt>
                <c:pt idx="4487">
                  <c:v>1E-3</c:v>
                </c:pt>
                <c:pt idx="4488">
                  <c:v>1E-3</c:v>
                </c:pt>
                <c:pt idx="4489">
                  <c:v>1E-3</c:v>
                </c:pt>
                <c:pt idx="4490">
                  <c:v>1E-3</c:v>
                </c:pt>
                <c:pt idx="4491">
                  <c:v>1E-3</c:v>
                </c:pt>
                <c:pt idx="4492">
                  <c:v>1E-3</c:v>
                </c:pt>
                <c:pt idx="4493">
                  <c:v>1E-3</c:v>
                </c:pt>
                <c:pt idx="4494">
                  <c:v>1E-3</c:v>
                </c:pt>
                <c:pt idx="4495">
                  <c:v>1E-3</c:v>
                </c:pt>
                <c:pt idx="4496">
                  <c:v>1E-3</c:v>
                </c:pt>
                <c:pt idx="4497">
                  <c:v>1E-3</c:v>
                </c:pt>
                <c:pt idx="4498">
                  <c:v>1E-3</c:v>
                </c:pt>
                <c:pt idx="4499">
                  <c:v>1E-3</c:v>
                </c:pt>
                <c:pt idx="4500">
                  <c:v>1E-3</c:v>
                </c:pt>
                <c:pt idx="4501">
                  <c:v>1E-3</c:v>
                </c:pt>
                <c:pt idx="4502">
                  <c:v>2E-3</c:v>
                </c:pt>
                <c:pt idx="4503">
                  <c:v>1E-3</c:v>
                </c:pt>
                <c:pt idx="4504">
                  <c:v>1E-3</c:v>
                </c:pt>
                <c:pt idx="4505">
                  <c:v>1E-3</c:v>
                </c:pt>
                <c:pt idx="4506">
                  <c:v>2E-3</c:v>
                </c:pt>
                <c:pt idx="4507">
                  <c:v>2E-3</c:v>
                </c:pt>
                <c:pt idx="4508">
                  <c:v>1E-3</c:v>
                </c:pt>
                <c:pt idx="4509">
                  <c:v>2E-3</c:v>
                </c:pt>
                <c:pt idx="4510">
                  <c:v>3.0000000000000001E-3</c:v>
                </c:pt>
                <c:pt idx="4511">
                  <c:v>3.0000000000000001E-3</c:v>
                </c:pt>
                <c:pt idx="4512">
                  <c:v>2E-3</c:v>
                </c:pt>
                <c:pt idx="4513">
                  <c:v>3.0000000000000001E-3</c:v>
                </c:pt>
                <c:pt idx="4514">
                  <c:v>3.0000000000000001E-3</c:v>
                </c:pt>
                <c:pt idx="4515">
                  <c:v>3.0000000000000001E-3</c:v>
                </c:pt>
                <c:pt idx="4516">
                  <c:v>3.0000000000000001E-3</c:v>
                </c:pt>
                <c:pt idx="4517">
                  <c:v>3.0000000000000001E-3</c:v>
                </c:pt>
                <c:pt idx="4518">
                  <c:v>3.0000000000000001E-3</c:v>
                </c:pt>
                <c:pt idx="4519">
                  <c:v>3.0000000000000001E-3</c:v>
                </c:pt>
                <c:pt idx="4520">
                  <c:v>3.0000000000000001E-3</c:v>
                </c:pt>
                <c:pt idx="4521">
                  <c:v>3.0000000000000001E-3</c:v>
                </c:pt>
                <c:pt idx="4522">
                  <c:v>3.0000000000000001E-3</c:v>
                </c:pt>
                <c:pt idx="4523">
                  <c:v>3.0000000000000001E-3</c:v>
                </c:pt>
                <c:pt idx="4524">
                  <c:v>3.0000000000000001E-3</c:v>
                </c:pt>
                <c:pt idx="4525">
                  <c:v>3.0000000000000001E-3</c:v>
                </c:pt>
                <c:pt idx="4526">
                  <c:v>3.0000000000000001E-3</c:v>
                </c:pt>
                <c:pt idx="4527">
                  <c:v>3.0000000000000001E-3</c:v>
                </c:pt>
                <c:pt idx="4528">
                  <c:v>3.0000000000000001E-3</c:v>
                </c:pt>
                <c:pt idx="4529">
                  <c:v>3.0000000000000001E-3</c:v>
                </c:pt>
                <c:pt idx="4530">
                  <c:v>3.0000000000000001E-3</c:v>
                </c:pt>
                <c:pt idx="4531">
                  <c:v>2E-3</c:v>
                </c:pt>
                <c:pt idx="4532">
                  <c:v>3.0000000000000001E-3</c:v>
                </c:pt>
                <c:pt idx="4533">
                  <c:v>3.0000000000000001E-3</c:v>
                </c:pt>
                <c:pt idx="4534">
                  <c:v>2E-3</c:v>
                </c:pt>
                <c:pt idx="4535">
                  <c:v>2E-3</c:v>
                </c:pt>
                <c:pt idx="4536">
                  <c:v>1E-3</c:v>
                </c:pt>
                <c:pt idx="4537">
                  <c:v>1E-3</c:v>
                </c:pt>
                <c:pt idx="4538">
                  <c:v>1E-3</c:v>
                </c:pt>
                <c:pt idx="4539">
                  <c:v>1E-3</c:v>
                </c:pt>
                <c:pt idx="4540">
                  <c:v>1E-3</c:v>
                </c:pt>
                <c:pt idx="4541">
                  <c:v>1E-3</c:v>
                </c:pt>
                <c:pt idx="4542">
                  <c:v>0</c:v>
                </c:pt>
                <c:pt idx="4543">
                  <c:v>1E-3</c:v>
                </c:pt>
                <c:pt idx="4544">
                  <c:v>0</c:v>
                </c:pt>
                <c:pt idx="4545">
                  <c:v>1E-3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1E-3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1E-3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1E-3</c:v>
                </c:pt>
                <c:pt idx="4596">
                  <c:v>0</c:v>
                </c:pt>
                <c:pt idx="4597">
                  <c:v>1E-3</c:v>
                </c:pt>
                <c:pt idx="4598">
                  <c:v>1E-3</c:v>
                </c:pt>
                <c:pt idx="4599">
                  <c:v>1E-3</c:v>
                </c:pt>
                <c:pt idx="4600">
                  <c:v>2E-3</c:v>
                </c:pt>
                <c:pt idx="4601">
                  <c:v>2E-3</c:v>
                </c:pt>
                <c:pt idx="4602">
                  <c:v>3.0000000000000001E-3</c:v>
                </c:pt>
                <c:pt idx="4603">
                  <c:v>3.0000000000000001E-3</c:v>
                </c:pt>
                <c:pt idx="4604">
                  <c:v>3.0000000000000001E-3</c:v>
                </c:pt>
                <c:pt idx="4605">
                  <c:v>3.0000000000000001E-3</c:v>
                </c:pt>
                <c:pt idx="4606">
                  <c:v>3.0000000000000001E-3</c:v>
                </c:pt>
                <c:pt idx="4607">
                  <c:v>3.0000000000000001E-3</c:v>
                </c:pt>
                <c:pt idx="4608">
                  <c:v>3.0000000000000001E-3</c:v>
                </c:pt>
                <c:pt idx="4609">
                  <c:v>3.0000000000000001E-3</c:v>
                </c:pt>
                <c:pt idx="4610">
                  <c:v>5.0000000000000001E-3</c:v>
                </c:pt>
                <c:pt idx="4611">
                  <c:v>3.0000000000000001E-3</c:v>
                </c:pt>
                <c:pt idx="4612">
                  <c:v>3.0000000000000001E-3</c:v>
                </c:pt>
                <c:pt idx="4613">
                  <c:v>3.0000000000000001E-3</c:v>
                </c:pt>
                <c:pt idx="4616">
                  <c:v>4.0000000000000001E-3</c:v>
                </c:pt>
                <c:pt idx="4617">
                  <c:v>3.0000000000000001E-3</c:v>
                </c:pt>
                <c:pt idx="4618">
                  <c:v>3.0000000000000001E-3</c:v>
                </c:pt>
                <c:pt idx="4619">
                  <c:v>3.0000000000000001E-3</c:v>
                </c:pt>
                <c:pt idx="4620">
                  <c:v>4.0000000000000001E-3</c:v>
                </c:pt>
                <c:pt idx="4621">
                  <c:v>3.0000000000000001E-3</c:v>
                </c:pt>
                <c:pt idx="4622">
                  <c:v>3.0000000000000001E-3</c:v>
                </c:pt>
                <c:pt idx="4623">
                  <c:v>4.0000000000000001E-3</c:v>
                </c:pt>
                <c:pt idx="4624">
                  <c:v>3.0000000000000001E-3</c:v>
                </c:pt>
                <c:pt idx="4625">
                  <c:v>2E-3</c:v>
                </c:pt>
                <c:pt idx="4626">
                  <c:v>3.0000000000000001E-3</c:v>
                </c:pt>
                <c:pt idx="4627">
                  <c:v>2E-3</c:v>
                </c:pt>
                <c:pt idx="4628">
                  <c:v>2E-3</c:v>
                </c:pt>
                <c:pt idx="4629">
                  <c:v>2E-3</c:v>
                </c:pt>
                <c:pt idx="4630">
                  <c:v>2E-3</c:v>
                </c:pt>
                <c:pt idx="4631">
                  <c:v>1E-3</c:v>
                </c:pt>
                <c:pt idx="4632">
                  <c:v>2E-3</c:v>
                </c:pt>
                <c:pt idx="4633">
                  <c:v>1E-3</c:v>
                </c:pt>
                <c:pt idx="4634">
                  <c:v>1E-3</c:v>
                </c:pt>
                <c:pt idx="4635">
                  <c:v>1E-3</c:v>
                </c:pt>
                <c:pt idx="4636">
                  <c:v>1E-3</c:v>
                </c:pt>
                <c:pt idx="4637">
                  <c:v>2E-3</c:v>
                </c:pt>
                <c:pt idx="4638">
                  <c:v>1E-3</c:v>
                </c:pt>
                <c:pt idx="4639">
                  <c:v>1E-3</c:v>
                </c:pt>
                <c:pt idx="4640">
                  <c:v>1E-3</c:v>
                </c:pt>
                <c:pt idx="4641">
                  <c:v>3.0000000000000001E-3</c:v>
                </c:pt>
                <c:pt idx="4642">
                  <c:v>3.0000000000000001E-3</c:v>
                </c:pt>
                <c:pt idx="4643">
                  <c:v>1E-3</c:v>
                </c:pt>
                <c:pt idx="4644">
                  <c:v>1E-3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91">
                  <c:v>1E-3</c:v>
                </c:pt>
                <c:pt idx="4692">
                  <c:v>1E-3</c:v>
                </c:pt>
                <c:pt idx="4693">
                  <c:v>1E-3</c:v>
                </c:pt>
                <c:pt idx="4694">
                  <c:v>1E-3</c:v>
                </c:pt>
                <c:pt idx="4695">
                  <c:v>1E-3</c:v>
                </c:pt>
                <c:pt idx="4696">
                  <c:v>2E-3</c:v>
                </c:pt>
                <c:pt idx="4697">
                  <c:v>2E-3</c:v>
                </c:pt>
                <c:pt idx="4698">
                  <c:v>3.0000000000000001E-3</c:v>
                </c:pt>
                <c:pt idx="4699">
                  <c:v>3.0000000000000001E-3</c:v>
                </c:pt>
                <c:pt idx="4700">
                  <c:v>3.0000000000000001E-3</c:v>
                </c:pt>
                <c:pt idx="4701">
                  <c:v>3.0000000000000001E-3</c:v>
                </c:pt>
                <c:pt idx="4702">
                  <c:v>3.0000000000000001E-3</c:v>
                </c:pt>
                <c:pt idx="4703">
                  <c:v>3.0000000000000001E-3</c:v>
                </c:pt>
                <c:pt idx="4704">
                  <c:v>4.0000000000000001E-3</c:v>
                </c:pt>
                <c:pt idx="4705">
                  <c:v>3.0000000000000001E-3</c:v>
                </c:pt>
                <c:pt idx="4706">
                  <c:v>3.0000000000000001E-3</c:v>
                </c:pt>
                <c:pt idx="4707">
                  <c:v>4.0000000000000001E-3</c:v>
                </c:pt>
                <c:pt idx="4708">
                  <c:v>4.0000000000000001E-3</c:v>
                </c:pt>
                <c:pt idx="4709">
                  <c:v>3.0000000000000001E-3</c:v>
                </c:pt>
                <c:pt idx="4710">
                  <c:v>3.0000000000000001E-3</c:v>
                </c:pt>
                <c:pt idx="4711">
                  <c:v>3.0000000000000001E-3</c:v>
                </c:pt>
                <c:pt idx="4712">
                  <c:v>3.0000000000000001E-3</c:v>
                </c:pt>
                <c:pt idx="4713">
                  <c:v>3.0000000000000001E-3</c:v>
                </c:pt>
                <c:pt idx="4714">
                  <c:v>2E-3</c:v>
                </c:pt>
                <c:pt idx="4715">
                  <c:v>3.0000000000000001E-3</c:v>
                </c:pt>
                <c:pt idx="4716">
                  <c:v>3.0000000000000001E-3</c:v>
                </c:pt>
                <c:pt idx="4717">
                  <c:v>3.0000000000000001E-3</c:v>
                </c:pt>
                <c:pt idx="4718">
                  <c:v>3.0000000000000001E-3</c:v>
                </c:pt>
                <c:pt idx="4719">
                  <c:v>2E-3</c:v>
                </c:pt>
                <c:pt idx="4720">
                  <c:v>3.0000000000000001E-3</c:v>
                </c:pt>
                <c:pt idx="4721">
                  <c:v>3.0000000000000001E-3</c:v>
                </c:pt>
                <c:pt idx="4722">
                  <c:v>3.0000000000000001E-3</c:v>
                </c:pt>
                <c:pt idx="4723">
                  <c:v>3.0000000000000001E-3</c:v>
                </c:pt>
                <c:pt idx="4724">
                  <c:v>3.0000000000000001E-3</c:v>
                </c:pt>
                <c:pt idx="4725">
                  <c:v>2E-3</c:v>
                </c:pt>
                <c:pt idx="4726">
                  <c:v>1E-3</c:v>
                </c:pt>
                <c:pt idx="4727">
                  <c:v>7.0000000000000001E-3</c:v>
                </c:pt>
                <c:pt idx="4728">
                  <c:v>3.0000000000000001E-3</c:v>
                </c:pt>
                <c:pt idx="4729">
                  <c:v>3.0000000000000001E-3</c:v>
                </c:pt>
                <c:pt idx="4730">
                  <c:v>5.0000000000000001E-3</c:v>
                </c:pt>
                <c:pt idx="4731">
                  <c:v>3.0000000000000001E-3</c:v>
                </c:pt>
                <c:pt idx="4732">
                  <c:v>1E-3</c:v>
                </c:pt>
                <c:pt idx="4733">
                  <c:v>1E-3</c:v>
                </c:pt>
                <c:pt idx="4734">
                  <c:v>1E-3</c:v>
                </c:pt>
                <c:pt idx="4735">
                  <c:v>1E-3</c:v>
                </c:pt>
                <c:pt idx="4736">
                  <c:v>1E-3</c:v>
                </c:pt>
                <c:pt idx="4737">
                  <c:v>1E-3</c:v>
                </c:pt>
                <c:pt idx="4738">
                  <c:v>1E-3</c:v>
                </c:pt>
                <c:pt idx="4739">
                  <c:v>1E-3</c:v>
                </c:pt>
                <c:pt idx="4740">
                  <c:v>1E-3</c:v>
                </c:pt>
                <c:pt idx="4741">
                  <c:v>3.0000000000000001E-3</c:v>
                </c:pt>
                <c:pt idx="4742">
                  <c:v>1E-3</c:v>
                </c:pt>
                <c:pt idx="4743">
                  <c:v>3.0000000000000001E-3</c:v>
                </c:pt>
                <c:pt idx="4744">
                  <c:v>0</c:v>
                </c:pt>
                <c:pt idx="4745">
                  <c:v>1E-3</c:v>
                </c:pt>
                <c:pt idx="4746">
                  <c:v>1E-3</c:v>
                </c:pt>
                <c:pt idx="4747">
                  <c:v>1E-3</c:v>
                </c:pt>
                <c:pt idx="4748">
                  <c:v>1E-3</c:v>
                </c:pt>
                <c:pt idx="4749">
                  <c:v>1E-3</c:v>
                </c:pt>
                <c:pt idx="4750">
                  <c:v>1E-3</c:v>
                </c:pt>
                <c:pt idx="4751">
                  <c:v>1E-3</c:v>
                </c:pt>
                <c:pt idx="4752">
                  <c:v>1E-3</c:v>
                </c:pt>
                <c:pt idx="4753">
                  <c:v>1E-3</c:v>
                </c:pt>
                <c:pt idx="4754">
                  <c:v>1E-3</c:v>
                </c:pt>
                <c:pt idx="4755">
                  <c:v>1E-3</c:v>
                </c:pt>
                <c:pt idx="4756">
                  <c:v>1E-3</c:v>
                </c:pt>
                <c:pt idx="4757">
                  <c:v>1E-3</c:v>
                </c:pt>
                <c:pt idx="4758">
                  <c:v>2E-3</c:v>
                </c:pt>
                <c:pt idx="4759">
                  <c:v>1E-3</c:v>
                </c:pt>
                <c:pt idx="4760">
                  <c:v>1E-3</c:v>
                </c:pt>
                <c:pt idx="4761">
                  <c:v>2E-3</c:v>
                </c:pt>
                <c:pt idx="4762">
                  <c:v>2E-3</c:v>
                </c:pt>
                <c:pt idx="4763">
                  <c:v>2E-3</c:v>
                </c:pt>
                <c:pt idx="4764">
                  <c:v>1E-3</c:v>
                </c:pt>
                <c:pt idx="4765">
                  <c:v>2E-3</c:v>
                </c:pt>
                <c:pt idx="4766">
                  <c:v>2E-3</c:v>
                </c:pt>
                <c:pt idx="4767">
                  <c:v>2E-3</c:v>
                </c:pt>
                <c:pt idx="4768">
                  <c:v>1E-3</c:v>
                </c:pt>
                <c:pt idx="4769">
                  <c:v>2E-3</c:v>
                </c:pt>
                <c:pt idx="4770">
                  <c:v>2E-3</c:v>
                </c:pt>
                <c:pt idx="4771">
                  <c:v>2E-3</c:v>
                </c:pt>
                <c:pt idx="4772">
                  <c:v>2E-3</c:v>
                </c:pt>
                <c:pt idx="4773">
                  <c:v>1E-3</c:v>
                </c:pt>
                <c:pt idx="4774">
                  <c:v>2E-3</c:v>
                </c:pt>
                <c:pt idx="4775">
                  <c:v>2E-3</c:v>
                </c:pt>
                <c:pt idx="4776">
                  <c:v>2E-3</c:v>
                </c:pt>
                <c:pt idx="4777">
                  <c:v>2E-3</c:v>
                </c:pt>
                <c:pt idx="4778">
                  <c:v>3.0000000000000001E-3</c:v>
                </c:pt>
                <c:pt idx="4779">
                  <c:v>2E-3</c:v>
                </c:pt>
                <c:pt idx="4780">
                  <c:v>2E-3</c:v>
                </c:pt>
                <c:pt idx="4781">
                  <c:v>2E-3</c:v>
                </c:pt>
                <c:pt idx="4782">
                  <c:v>2E-3</c:v>
                </c:pt>
                <c:pt idx="4783">
                  <c:v>2E-3</c:v>
                </c:pt>
                <c:pt idx="4784">
                  <c:v>3.0000000000000001E-3</c:v>
                </c:pt>
                <c:pt idx="4785">
                  <c:v>3.0000000000000001E-3</c:v>
                </c:pt>
                <c:pt idx="4786">
                  <c:v>3.0000000000000001E-3</c:v>
                </c:pt>
                <c:pt idx="4787">
                  <c:v>2E-3</c:v>
                </c:pt>
                <c:pt idx="4788">
                  <c:v>2E-3</c:v>
                </c:pt>
                <c:pt idx="4789">
                  <c:v>2E-3</c:v>
                </c:pt>
                <c:pt idx="4790">
                  <c:v>2E-3</c:v>
                </c:pt>
                <c:pt idx="4791">
                  <c:v>3.0000000000000001E-3</c:v>
                </c:pt>
                <c:pt idx="4792">
                  <c:v>2E-3</c:v>
                </c:pt>
                <c:pt idx="4793">
                  <c:v>2E-3</c:v>
                </c:pt>
                <c:pt idx="4794">
                  <c:v>2E-3</c:v>
                </c:pt>
                <c:pt idx="4795">
                  <c:v>1E-3</c:v>
                </c:pt>
                <c:pt idx="4796">
                  <c:v>2E-3</c:v>
                </c:pt>
                <c:pt idx="4797">
                  <c:v>2E-3</c:v>
                </c:pt>
                <c:pt idx="4798">
                  <c:v>1E-3</c:v>
                </c:pt>
                <c:pt idx="4799">
                  <c:v>1E-3</c:v>
                </c:pt>
                <c:pt idx="4800">
                  <c:v>1E-3</c:v>
                </c:pt>
                <c:pt idx="4801">
                  <c:v>2E-3</c:v>
                </c:pt>
                <c:pt idx="4802">
                  <c:v>2E-3</c:v>
                </c:pt>
                <c:pt idx="4803">
                  <c:v>2E-3</c:v>
                </c:pt>
                <c:pt idx="4804">
                  <c:v>2E-3</c:v>
                </c:pt>
                <c:pt idx="4805">
                  <c:v>1E-3</c:v>
                </c:pt>
                <c:pt idx="4806">
                  <c:v>1E-3</c:v>
                </c:pt>
                <c:pt idx="4807">
                  <c:v>1E-3</c:v>
                </c:pt>
                <c:pt idx="4808">
                  <c:v>1E-3</c:v>
                </c:pt>
                <c:pt idx="4809">
                  <c:v>1E-3</c:v>
                </c:pt>
                <c:pt idx="4810">
                  <c:v>1E-3</c:v>
                </c:pt>
                <c:pt idx="4811">
                  <c:v>1E-3</c:v>
                </c:pt>
                <c:pt idx="4812">
                  <c:v>1E-3</c:v>
                </c:pt>
                <c:pt idx="4813">
                  <c:v>1E-3</c:v>
                </c:pt>
                <c:pt idx="4814">
                  <c:v>1E-3</c:v>
                </c:pt>
                <c:pt idx="4815">
                  <c:v>1E-3</c:v>
                </c:pt>
                <c:pt idx="4816">
                  <c:v>1E-3</c:v>
                </c:pt>
                <c:pt idx="4817">
                  <c:v>1E-3</c:v>
                </c:pt>
                <c:pt idx="4818">
                  <c:v>1E-3</c:v>
                </c:pt>
                <c:pt idx="4819">
                  <c:v>1E-3</c:v>
                </c:pt>
                <c:pt idx="4820">
                  <c:v>1E-3</c:v>
                </c:pt>
                <c:pt idx="4821">
                  <c:v>1E-3</c:v>
                </c:pt>
                <c:pt idx="4822">
                  <c:v>1E-3</c:v>
                </c:pt>
                <c:pt idx="4823">
                  <c:v>1E-3</c:v>
                </c:pt>
                <c:pt idx="4824">
                  <c:v>1E-3</c:v>
                </c:pt>
                <c:pt idx="4825">
                  <c:v>1E-3</c:v>
                </c:pt>
                <c:pt idx="4826">
                  <c:v>1E-3</c:v>
                </c:pt>
                <c:pt idx="4827">
                  <c:v>1E-3</c:v>
                </c:pt>
                <c:pt idx="4828">
                  <c:v>2E-3</c:v>
                </c:pt>
                <c:pt idx="4829">
                  <c:v>2E-3</c:v>
                </c:pt>
                <c:pt idx="4830">
                  <c:v>2E-3</c:v>
                </c:pt>
                <c:pt idx="4831">
                  <c:v>2E-3</c:v>
                </c:pt>
                <c:pt idx="4832">
                  <c:v>1E-3</c:v>
                </c:pt>
                <c:pt idx="4833">
                  <c:v>2E-3</c:v>
                </c:pt>
                <c:pt idx="4834">
                  <c:v>2E-3</c:v>
                </c:pt>
                <c:pt idx="4835">
                  <c:v>1E-3</c:v>
                </c:pt>
                <c:pt idx="4836">
                  <c:v>2E-3</c:v>
                </c:pt>
                <c:pt idx="4837">
                  <c:v>2E-3</c:v>
                </c:pt>
                <c:pt idx="4838">
                  <c:v>1E-3</c:v>
                </c:pt>
                <c:pt idx="4839">
                  <c:v>1E-3</c:v>
                </c:pt>
                <c:pt idx="4840">
                  <c:v>2E-3</c:v>
                </c:pt>
                <c:pt idx="4841">
                  <c:v>2E-3</c:v>
                </c:pt>
                <c:pt idx="4842">
                  <c:v>2E-3</c:v>
                </c:pt>
                <c:pt idx="4843">
                  <c:v>2E-3</c:v>
                </c:pt>
                <c:pt idx="4844">
                  <c:v>1E-3</c:v>
                </c:pt>
                <c:pt idx="4845">
                  <c:v>0</c:v>
                </c:pt>
                <c:pt idx="4846">
                  <c:v>1E-3</c:v>
                </c:pt>
                <c:pt idx="4847">
                  <c:v>2E-3</c:v>
                </c:pt>
                <c:pt idx="4848">
                  <c:v>1E-3</c:v>
                </c:pt>
                <c:pt idx="4849">
                  <c:v>1E-3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1E-3</c:v>
                </c:pt>
                <c:pt idx="4860">
                  <c:v>1E-3</c:v>
                </c:pt>
                <c:pt idx="4861">
                  <c:v>0</c:v>
                </c:pt>
                <c:pt idx="4862">
                  <c:v>1E-3</c:v>
                </c:pt>
                <c:pt idx="4863">
                  <c:v>0</c:v>
                </c:pt>
                <c:pt idx="4864">
                  <c:v>0</c:v>
                </c:pt>
                <c:pt idx="4865">
                  <c:v>1E-3</c:v>
                </c:pt>
                <c:pt idx="4866">
                  <c:v>1E-3</c:v>
                </c:pt>
                <c:pt idx="4867">
                  <c:v>1E-3</c:v>
                </c:pt>
                <c:pt idx="4868">
                  <c:v>1E-3</c:v>
                </c:pt>
                <c:pt idx="4869">
                  <c:v>1E-3</c:v>
                </c:pt>
                <c:pt idx="4870">
                  <c:v>0</c:v>
                </c:pt>
                <c:pt idx="4871">
                  <c:v>1E-3</c:v>
                </c:pt>
                <c:pt idx="4872">
                  <c:v>1E-3</c:v>
                </c:pt>
                <c:pt idx="4873">
                  <c:v>0</c:v>
                </c:pt>
                <c:pt idx="4874">
                  <c:v>0</c:v>
                </c:pt>
                <c:pt idx="4875">
                  <c:v>1E-3</c:v>
                </c:pt>
                <c:pt idx="4876">
                  <c:v>1E-3</c:v>
                </c:pt>
                <c:pt idx="4877">
                  <c:v>1E-3</c:v>
                </c:pt>
                <c:pt idx="4878">
                  <c:v>0</c:v>
                </c:pt>
                <c:pt idx="4879">
                  <c:v>1E-3</c:v>
                </c:pt>
                <c:pt idx="4880">
                  <c:v>1E-3</c:v>
                </c:pt>
                <c:pt idx="4881">
                  <c:v>1E-3</c:v>
                </c:pt>
                <c:pt idx="4882">
                  <c:v>0</c:v>
                </c:pt>
                <c:pt idx="4883">
                  <c:v>1E-3</c:v>
                </c:pt>
                <c:pt idx="4884">
                  <c:v>1E-3</c:v>
                </c:pt>
                <c:pt idx="4885">
                  <c:v>1E-3</c:v>
                </c:pt>
                <c:pt idx="4886">
                  <c:v>0</c:v>
                </c:pt>
                <c:pt idx="4887">
                  <c:v>1E-3</c:v>
                </c:pt>
                <c:pt idx="4888">
                  <c:v>1E-3</c:v>
                </c:pt>
                <c:pt idx="4889">
                  <c:v>1E-3</c:v>
                </c:pt>
                <c:pt idx="4890">
                  <c:v>1E-3</c:v>
                </c:pt>
                <c:pt idx="4891">
                  <c:v>1E-3</c:v>
                </c:pt>
                <c:pt idx="4892">
                  <c:v>1E-3</c:v>
                </c:pt>
                <c:pt idx="4893">
                  <c:v>1E-3</c:v>
                </c:pt>
                <c:pt idx="4894">
                  <c:v>1E-3</c:v>
                </c:pt>
                <c:pt idx="4895">
                  <c:v>1E-3</c:v>
                </c:pt>
                <c:pt idx="4896">
                  <c:v>1E-3</c:v>
                </c:pt>
                <c:pt idx="4897">
                  <c:v>1E-3</c:v>
                </c:pt>
                <c:pt idx="4898">
                  <c:v>1E-3</c:v>
                </c:pt>
                <c:pt idx="4899">
                  <c:v>1E-3</c:v>
                </c:pt>
                <c:pt idx="4900">
                  <c:v>1E-3</c:v>
                </c:pt>
                <c:pt idx="4901">
                  <c:v>1E-3</c:v>
                </c:pt>
                <c:pt idx="4902">
                  <c:v>1E-3</c:v>
                </c:pt>
                <c:pt idx="4903">
                  <c:v>1E-3</c:v>
                </c:pt>
                <c:pt idx="4904">
                  <c:v>1E-3</c:v>
                </c:pt>
                <c:pt idx="4905">
                  <c:v>1E-3</c:v>
                </c:pt>
                <c:pt idx="4906">
                  <c:v>1E-3</c:v>
                </c:pt>
                <c:pt idx="4907">
                  <c:v>1E-3</c:v>
                </c:pt>
                <c:pt idx="4908">
                  <c:v>0</c:v>
                </c:pt>
                <c:pt idx="4909">
                  <c:v>1E-3</c:v>
                </c:pt>
                <c:pt idx="4910">
                  <c:v>0</c:v>
                </c:pt>
                <c:pt idx="4911">
                  <c:v>1E-3</c:v>
                </c:pt>
                <c:pt idx="4912">
                  <c:v>1E-3</c:v>
                </c:pt>
                <c:pt idx="4913">
                  <c:v>1E-3</c:v>
                </c:pt>
                <c:pt idx="4914">
                  <c:v>1E-3</c:v>
                </c:pt>
                <c:pt idx="4915">
                  <c:v>1E-3</c:v>
                </c:pt>
                <c:pt idx="4916">
                  <c:v>1E-3</c:v>
                </c:pt>
                <c:pt idx="4917">
                  <c:v>1E-3</c:v>
                </c:pt>
                <c:pt idx="4918">
                  <c:v>0</c:v>
                </c:pt>
                <c:pt idx="4919">
                  <c:v>1E-3</c:v>
                </c:pt>
                <c:pt idx="4920">
                  <c:v>0</c:v>
                </c:pt>
                <c:pt idx="4921">
                  <c:v>1E-3</c:v>
                </c:pt>
                <c:pt idx="4922">
                  <c:v>1E-3</c:v>
                </c:pt>
                <c:pt idx="4923">
                  <c:v>1E-3</c:v>
                </c:pt>
                <c:pt idx="4924">
                  <c:v>1E-3</c:v>
                </c:pt>
                <c:pt idx="4925">
                  <c:v>1E-3</c:v>
                </c:pt>
                <c:pt idx="4926">
                  <c:v>1E-3</c:v>
                </c:pt>
                <c:pt idx="4927">
                  <c:v>1E-3</c:v>
                </c:pt>
                <c:pt idx="4928">
                  <c:v>1E-3</c:v>
                </c:pt>
                <c:pt idx="4929">
                  <c:v>1E-3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1E-3</c:v>
                </c:pt>
                <c:pt idx="4934">
                  <c:v>0</c:v>
                </c:pt>
                <c:pt idx="4935">
                  <c:v>1E-3</c:v>
                </c:pt>
                <c:pt idx="4936">
                  <c:v>0</c:v>
                </c:pt>
                <c:pt idx="4937">
                  <c:v>1E-3</c:v>
                </c:pt>
                <c:pt idx="4938">
                  <c:v>1E-3</c:v>
                </c:pt>
                <c:pt idx="4939">
                  <c:v>0</c:v>
                </c:pt>
                <c:pt idx="4940">
                  <c:v>0</c:v>
                </c:pt>
                <c:pt idx="4941">
                  <c:v>1E-3</c:v>
                </c:pt>
                <c:pt idx="4942">
                  <c:v>0</c:v>
                </c:pt>
                <c:pt idx="4943">
                  <c:v>0</c:v>
                </c:pt>
                <c:pt idx="4944">
                  <c:v>1E-3</c:v>
                </c:pt>
                <c:pt idx="4945">
                  <c:v>0</c:v>
                </c:pt>
                <c:pt idx="4946">
                  <c:v>1E-3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1E-3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1E-3</c:v>
                </c:pt>
                <c:pt idx="4956">
                  <c:v>1E-3</c:v>
                </c:pt>
                <c:pt idx="4957">
                  <c:v>1E-3</c:v>
                </c:pt>
                <c:pt idx="4958">
                  <c:v>1E-3</c:v>
                </c:pt>
                <c:pt idx="4959">
                  <c:v>0</c:v>
                </c:pt>
                <c:pt idx="4960">
                  <c:v>0</c:v>
                </c:pt>
                <c:pt idx="4961">
                  <c:v>1E-3</c:v>
                </c:pt>
                <c:pt idx="4962">
                  <c:v>1E-3</c:v>
                </c:pt>
                <c:pt idx="4963">
                  <c:v>1E-3</c:v>
                </c:pt>
                <c:pt idx="4964">
                  <c:v>1E-3</c:v>
                </c:pt>
                <c:pt idx="4965">
                  <c:v>1E-3</c:v>
                </c:pt>
                <c:pt idx="4966">
                  <c:v>1E-3</c:v>
                </c:pt>
                <c:pt idx="4967">
                  <c:v>0</c:v>
                </c:pt>
                <c:pt idx="4968">
                  <c:v>1E-3</c:v>
                </c:pt>
                <c:pt idx="4969">
                  <c:v>1E-3</c:v>
                </c:pt>
                <c:pt idx="4970">
                  <c:v>1E-3</c:v>
                </c:pt>
                <c:pt idx="4971">
                  <c:v>1E-3</c:v>
                </c:pt>
                <c:pt idx="4972">
                  <c:v>1E-3</c:v>
                </c:pt>
                <c:pt idx="4973">
                  <c:v>1E-3</c:v>
                </c:pt>
                <c:pt idx="4974">
                  <c:v>1E-3</c:v>
                </c:pt>
                <c:pt idx="4975">
                  <c:v>0</c:v>
                </c:pt>
                <c:pt idx="4976">
                  <c:v>1E-3</c:v>
                </c:pt>
                <c:pt idx="4977">
                  <c:v>1E-3</c:v>
                </c:pt>
                <c:pt idx="4978">
                  <c:v>1E-3</c:v>
                </c:pt>
                <c:pt idx="4979">
                  <c:v>1E-3</c:v>
                </c:pt>
                <c:pt idx="4980">
                  <c:v>1E-3</c:v>
                </c:pt>
                <c:pt idx="4981">
                  <c:v>0</c:v>
                </c:pt>
                <c:pt idx="4982">
                  <c:v>1E-3</c:v>
                </c:pt>
                <c:pt idx="4983">
                  <c:v>1E-3</c:v>
                </c:pt>
                <c:pt idx="4984">
                  <c:v>1E-3</c:v>
                </c:pt>
                <c:pt idx="4985">
                  <c:v>1E-3</c:v>
                </c:pt>
                <c:pt idx="4986">
                  <c:v>1E-3</c:v>
                </c:pt>
                <c:pt idx="4987">
                  <c:v>1E-3</c:v>
                </c:pt>
                <c:pt idx="4988">
                  <c:v>1E-3</c:v>
                </c:pt>
                <c:pt idx="4989">
                  <c:v>1E-3</c:v>
                </c:pt>
                <c:pt idx="4990">
                  <c:v>1E-3</c:v>
                </c:pt>
                <c:pt idx="4991">
                  <c:v>2E-3</c:v>
                </c:pt>
                <c:pt idx="4992">
                  <c:v>2E-3</c:v>
                </c:pt>
                <c:pt idx="4993">
                  <c:v>2E-3</c:v>
                </c:pt>
                <c:pt idx="4994">
                  <c:v>2E-3</c:v>
                </c:pt>
                <c:pt idx="4995">
                  <c:v>2E-3</c:v>
                </c:pt>
                <c:pt idx="4996">
                  <c:v>2E-3</c:v>
                </c:pt>
                <c:pt idx="4997">
                  <c:v>3.0000000000000001E-3</c:v>
                </c:pt>
                <c:pt idx="4998">
                  <c:v>2E-3</c:v>
                </c:pt>
                <c:pt idx="4999">
                  <c:v>2E-3</c:v>
                </c:pt>
                <c:pt idx="5000">
                  <c:v>3.0000000000000001E-3</c:v>
                </c:pt>
                <c:pt idx="5001">
                  <c:v>2E-3</c:v>
                </c:pt>
                <c:pt idx="5002">
                  <c:v>3.0000000000000001E-3</c:v>
                </c:pt>
                <c:pt idx="5003">
                  <c:v>3.0000000000000001E-3</c:v>
                </c:pt>
                <c:pt idx="5004">
                  <c:v>2E-3</c:v>
                </c:pt>
                <c:pt idx="5005">
                  <c:v>3.0000000000000001E-3</c:v>
                </c:pt>
                <c:pt idx="5006">
                  <c:v>2E-3</c:v>
                </c:pt>
                <c:pt idx="5007">
                  <c:v>2E-3</c:v>
                </c:pt>
                <c:pt idx="5008">
                  <c:v>2E-3</c:v>
                </c:pt>
                <c:pt idx="5009">
                  <c:v>2E-3</c:v>
                </c:pt>
                <c:pt idx="5010">
                  <c:v>3.0000000000000001E-3</c:v>
                </c:pt>
                <c:pt idx="5011">
                  <c:v>2E-3</c:v>
                </c:pt>
                <c:pt idx="5012">
                  <c:v>1E-3</c:v>
                </c:pt>
                <c:pt idx="5013">
                  <c:v>2E-3</c:v>
                </c:pt>
                <c:pt idx="5014">
                  <c:v>1E-3</c:v>
                </c:pt>
                <c:pt idx="5015">
                  <c:v>2E-3</c:v>
                </c:pt>
                <c:pt idx="5016">
                  <c:v>1E-3</c:v>
                </c:pt>
                <c:pt idx="5017">
                  <c:v>1E-3</c:v>
                </c:pt>
                <c:pt idx="5018">
                  <c:v>1E-3</c:v>
                </c:pt>
                <c:pt idx="5019">
                  <c:v>1E-3</c:v>
                </c:pt>
                <c:pt idx="5020">
                  <c:v>1E-3</c:v>
                </c:pt>
                <c:pt idx="5021">
                  <c:v>1E-3</c:v>
                </c:pt>
                <c:pt idx="5022">
                  <c:v>0</c:v>
                </c:pt>
                <c:pt idx="5023">
                  <c:v>1E-3</c:v>
                </c:pt>
                <c:pt idx="5024">
                  <c:v>3.0000000000000001E-3</c:v>
                </c:pt>
                <c:pt idx="5025">
                  <c:v>1E-3</c:v>
                </c:pt>
                <c:pt idx="5026">
                  <c:v>2E-3</c:v>
                </c:pt>
                <c:pt idx="5027">
                  <c:v>2E-3</c:v>
                </c:pt>
                <c:pt idx="5028">
                  <c:v>2E-3</c:v>
                </c:pt>
                <c:pt idx="5029">
                  <c:v>1E-3</c:v>
                </c:pt>
                <c:pt idx="5030">
                  <c:v>1E-3</c:v>
                </c:pt>
                <c:pt idx="5031">
                  <c:v>2E-3</c:v>
                </c:pt>
                <c:pt idx="5032">
                  <c:v>2E-3</c:v>
                </c:pt>
                <c:pt idx="5033">
                  <c:v>1E-3</c:v>
                </c:pt>
                <c:pt idx="5034">
                  <c:v>2E-3</c:v>
                </c:pt>
                <c:pt idx="5035">
                  <c:v>3.0000000000000001E-3</c:v>
                </c:pt>
                <c:pt idx="5036">
                  <c:v>1E-3</c:v>
                </c:pt>
                <c:pt idx="5037">
                  <c:v>1E-3</c:v>
                </c:pt>
                <c:pt idx="5038">
                  <c:v>1E-3</c:v>
                </c:pt>
                <c:pt idx="5039">
                  <c:v>1E-3</c:v>
                </c:pt>
                <c:pt idx="5040">
                  <c:v>1E-3</c:v>
                </c:pt>
                <c:pt idx="5041">
                  <c:v>1E-3</c:v>
                </c:pt>
                <c:pt idx="5042">
                  <c:v>1E-3</c:v>
                </c:pt>
                <c:pt idx="5043">
                  <c:v>1E-3</c:v>
                </c:pt>
                <c:pt idx="5044">
                  <c:v>1E-3</c:v>
                </c:pt>
                <c:pt idx="5045">
                  <c:v>1E-3</c:v>
                </c:pt>
                <c:pt idx="5046">
                  <c:v>1E-3</c:v>
                </c:pt>
                <c:pt idx="5047">
                  <c:v>1E-3</c:v>
                </c:pt>
                <c:pt idx="5048">
                  <c:v>1E-3</c:v>
                </c:pt>
                <c:pt idx="5049">
                  <c:v>1E-3</c:v>
                </c:pt>
                <c:pt idx="5050">
                  <c:v>1E-3</c:v>
                </c:pt>
                <c:pt idx="5051">
                  <c:v>1E-3</c:v>
                </c:pt>
                <c:pt idx="5052">
                  <c:v>1E-3</c:v>
                </c:pt>
                <c:pt idx="5053">
                  <c:v>1E-3</c:v>
                </c:pt>
                <c:pt idx="5054">
                  <c:v>1E-3</c:v>
                </c:pt>
                <c:pt idx="5055">
                  <c:v>1E-3</c:v>
                </c:pt>
                <c:pt idx="5056">
                  <c:v>1E-3</c:v>
                </c:pt>
                <c:pt idx="5057">
                  <c:v>0</c:v>
                </c:pt>
                <c:pt idx="5058">
                  <c:v>0</c:v>
                </c:pt>
                <c:pt idx="5059">
                  <c:v>1E-3</c:v>
                </c:pt>
                <c:pt idx="5060">
                  <c:v>1E-3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1E-3</c:v>
                </c:pt>
                <c:pt idx="5066">
                  <c:v>1E-3</c:v>
                </c:pt>
                <c:pt idx="5067">
                  <c:v>1E-3</c:v>
                </c:pt>
                <c:pt idx="5068">
                  <c:v>1E-3</c:v>
                </c:pt>
                <c:pt idx="5069">
                  <c:v>0</c:v>
                </c:pt>
                <c:pt idx="5070">
                  <c:v>1E-3</c:v>
                </c:pt>
                <c:pt idx="5071">
                  <c:v>1E-3</c:v>
                </c:pt>
                <c:pt idx="5072">
                  <c:v>1E-3</c:v>
                </c:pt>
                <c:pt idx="5073">
                  <c:v>0</c:v>
                </c:pt>
                <c:pt idx="5074">
                  <c:v>0</c:v>
                </c:pt>
                <c:pt idx="5075">
                  <c:v>1E-3</c:v>
                </c:pt>
                <c:pt idx="5076">
                  <c:v>1E-3</c:v>
                </c:pt>
                <c:pt idx="5077">
                  <c:v>1E-3</c:v>
                </c:pt>
                <c:pt idx="5078">
                  <c:v>1E-3</c:v>
                </c:pt>
                <c:pt idx="5079">
                  <c:v>2E-3</c:v>
                </c:pt>
                <c:pt idx="5080">
                  <c:v>2E-3</c:v>
                </c:pt>
                <c:pt idx="5081">
                  <c:v>2E-3</c:v>
                </c:pt>
                <c:pt idx="5082">
                  <c:v>2E-3</c:v>
                </c:pt>
                <c:pt idx="5083">
                  <c:v>3.0000000000000001E-3</c:v>
                </c:pt>
                <c:pt idx="5084">
                  <c:v>3.0000000000000001E-3</c:v>
                </c:pt>
                <c:pt idx="5085">
                  <c:v>3.0000000000000001E-3</c:v>
                </c:pt>
                <c:pt idx="5086">
                  <c:v>3.0000000000000001E-3</c:v>
                </c:pt>
                <c:pt idx="5087">
                  <c:v>3.0000000000000001E-3</c:v>
                </c:pt>
                <c:pt idx="5088">
                  <c:v>3.0000000000000001E-3</c:v>
                </c:pt>
                <c:pt idx="5089">
                  <c:v>3.0000000000000001E-3</c:v>
                </c:pt>
                <c:pt idx="5090">
                  <c:v>4.0000000000000001E-3</c:v>
                </c:pt>
                <c:pt idx="5091">
                  <c:v>3.0000000000000001E-3</c:v>
                </c:pt>
                <c:pt idx="5092">
                  <c:v>3.0000000000000001E-3</c:v>
                </c:pt>
                <c:pt idx="5093">
                  <c:v>3.0000000000000001E-3</c:v>
                </c:pt>
                <c:pt idx="5094">
                  <c:v>3.0000000000000001E-3</c:v>
                </c:pt>
                <c:pt idx="5095">
                  <c:v>3.0000000000000001E-3</c:v>
                </c:pt>
                <c:pt idx="5096">
                  <c:v>3.0000000000000001E-3</c:v>
                </c:pt>
                <c:pt idx="5097">
                  <c:v>3.0000000000000001E-3</c:v>
                </c:pt>
                <c:pt idx="5098">
                  <c:v>3.0000000000000001E-3</c:v>
                </c:pt>
                <c:pt idx="5099">
                  <c:v>4.0000000000000001E-3</c:v>
                </c:pt>
                <c:pt idx="5100">
                  <c:v>3.0000000000000001E-3</c:v>
                </c:pt>
                <c:pt idx="5101">
                  <c:v>4.0000000000000001E-3</c:v>
                </c:pt>
                <c:pt idx="5102">
                  <c:v>3.0000000000000001E-3</c:v>
                </c:pt>
                <c:pt idx="5103">
                  <c:v>3.0000000000000001E-3</c:v>
                </c:pt>
                <c:pt idx="5104">
                  <c:v>3.0000000000000001E-3</c:v>
                </c:pt>
                <c:pt idx="5105">
                  <c:v>4.0000000000000001E-3</c:v>
                </c:pt>
                <c:pt idx="5106">
                  <c:v>3.0000000000000001E-3</c:v>
                </c:pt>
                <c:pt idx="5107">
                  <c:v>4.0000000000000001E-3</c:v>
                </c:pt>
                <c:pt idx="5108">
                  <c:v>3.0000000000000001E-3</c:v>
                </c:pt>
                <c:pt idx="5109">
                  <c:v>3.0000000000000001E-3</c:v>
                </c:pt>
                <c:pt idx="5110">
                  <c:v>3.0000000000000001E-3</c:v>
                </c:pt>
                <c:pt idx="5111">
                  <c:v>1E-3</c:v>
                </c:pt>
                <c:pt idx="5112">
                  <c:v>2E-3</c:v>
                </c:pt>
                <c:pt idx="5113">
                  <c:v>1E-3</c:v>
                </c:pt>
                <c:pt idx="5114">
                  <c:v>1E-3</c:v>
                </c:pt>
                <c:pt idx="5115">
                  <c:v>1E-3</c:v>
                </c:pt>
                <c:pt idx="5116">
                  <c:v>2E-3</c:v>
                </c:pt>
                <c:pt idx="5117">
                  <c:v>2E-3</c:v>
                </c:pt>
                <c:pt idx="5118">
                  <c:v>1E-3</c:v>
                </c:pt>
                <c:pt idx="5119">
                  <c:v>1E-3</c:v>
                </c:pt>
                <c:pt idx="5120">
                  <c:v>1E-3</c:v>
                </c:pt>
                <c:pt idx="5121">
                  <c:v>1E-3</c:v>
                </c:pt>
                <c:pt idx="5122">
                  <c:v>1E-3</c:v>
                </c:pt>
                <c:pt idx="5123">
                  <c:v>1E-3</c:v>
                </c:pt>
                <c:pt idx="5124">
                  <c:v>0</c:v>
                </c:pt>
                <c:pt idx="5125">
                  <c:v>1E-3</c:v>
                </c:pt>
                <c:pt idx="5126">
                  <c:v>0</c:v>
                </c:pt>
                <c:pt idx="5127">
                  <c:v>0</c:v>
                </c:pt>
                <c:pt idx="5128">
                  <c:v>1E-3</c:v>
                </c:pt>
                <c:pt idx="5129">
                  <c:v>2E-3</c:v>
                </c:pt>
                <c:pt idx="5130">
                  <c:v>1E-3</c:v>
                </c:pt>
                <c:pt idx="5131">
                  <c:v>1E-3</c:v>
                </c:pt>
                <c:pt idx="5132">
                  <c:v>0</c:v>
                </c:pt>
                <c:pt idx="5133">
                  <c:v>1E-3</c:v>
                </c:pt>
                <c:pt idx="5134">
                  <c:v>0</c:v>
                </c:pt>
                <c:pt idx="5135">
                  <c:v>1E-3</c:v>
                </c:pt>
                <c:pt idx="5136">
                  <c:v>1E-3</c:v>
                </c:pt>
                <c:pt idx="5137">
                  <c:v>1E-3</c:v>
                </c:pt>
                <c:pt idx="5138">
                  <c:v>1E-3</c:v>
                </c:pt>
                <c:pt idx="5139">
                  <c:v>1E-3</c:v>
                </c:pt>
                <c:pt idx="5140">
                  <c:v>1E-3</c:v>
                </c:pt>
                <c:pt idx="5141">
                  <c:v>1E-3</c:v>
                </c:pt>
                <c:pt idx="5142">
                  <c:v>0</c:v>
                </c:pt>
                <c:pt idx="5143">
                  <c:v>0</c:v>
                </c:pt>
                <c:pt idx="5144">
                  <c:v>1E-3</c:v>
                </c:pt>
                <c:pt idx="5145">
                  <c:v>1E-3</c:v>
                </c:pt>
                <c:pt idx="5146">
                  <c:v>1E-3</c:v>
                </c:pt>
                <c:pt idx="5147">
                  <c:v>0</c:v>
                </c:pt>
                <c:pt idx="5148">
                  <c:v>1E-3</c:v>
                </c:pt>
                <c:pt idx="5149">
                  <c:v>1E-3</c:v>
                </c:pt>
                <c:pt idx="5150">
                  <c:v>1E-3</c:v>
                </c:pt>
                <c:pt idx="5151">
                  <c:v>0</c:v>
                </c:pt>
                <c:pt idx="5152">
                  <c:v>1E-3</c:v>
                </c:pt>
                <c:pt idx="5153">
                  <c:v>1E-3</c:v>
                </c:pt>
                <c:pt idx="5154">
                  <c:v>1E-3</c:v>
                </c:pt>
                <c:pt idx="5155">
                  <c:v>2E-3</c:v>
                </c:pt>
                <c:pt idx="5156">
                  <c:v>1E-3</c:v>
                </c:pt>
                <c:pt idx="5157">
                  <c:v>1E-3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1E-3</c:v>
                </c:pt>
                <c:pt idx="5162">
                  <c:v>1E-3</c:v>
                </c:pt>
                <c:pt idx="5163">
                  <c:v>1E-3</c:v>
                </c:pt>
                <c:pt idx="5164">
                  <c:v>1E-3</c:v>
                </c:pt>
                <c:pt idx="5165">
                  <c:v>1E-3</c:v>
                </c:pt>
                <c:pt idx="5166">
                  <c:v>1E-3</c:v>
                </c:pt>
                <c:pt idx="5167">
                  <c:v>2E-3</c:v>
                </c:pt>
                <c:pt idx="5168">
                  <c:v>3.0000000000000001E-3</c:v>
                </c:pt>
                <c:pt idx="5169">
                  <c:v>1E-3</c:v>
                </c:pt>
                <c:pt idx="5170">
                  <c:v>2E-3</c:v>
                </c:pt>
                <c:pt idx="5171">
                  <c:v>2E-3</c:v>
                </c:pt>
                <c:pt idx="5172">
                  <c:v>2E-3</c:v>
                </c:pt>
                <c:pt idx="5173">
                  <c:v>2E-3</c:v>
                </c:pt>
                <c:pt idx="5174">
                  <c:v>2E-3</c:v>
                </c:pt>
                <c:pt idx="5175">
                  <c:v>2E-3</c:v>
                </c:pt>
                <c:pt idx="5176">
                  <c:v>2E-3</c:v>
                </c:pt>
                <c:pt idx="5177">
                  <c:v>2E-3</c:v>
                </c:pt>
                <c:pt idx="5178">
                  <c:v>3.0000000000000001E-3</c:v>
                </c:pt>
                <c:pt idx="5179">
                  <c:v>2E-3</c:v>
                </c:pt>
                <c:pt idx="5180">
                  <c:v>2E-3</c:v>
                </c:pt>
                <c:pt idx="5181">
                  <c:v>3.0000000000000001E-3</c:v>
                </c:pt>
                <c:pt idx="5182">
                  <c:v>2E-3</c:v>
                </c:pt>
                <c:pt idx="5183">
                  <c:v>3.0000000000000001E-3</c:v>
                </c:pt>
                <c:pt idx="5184">
                  <c:v>3.0000000000000001E-3</c:v>
                </c:pt>
                <c:pt idx="5185">
                  <c:v>3.0000000000000001E-3</c:v>
                </c:pt>
                <c:pt idx="5186">
                  <c:v>3.0000000000000001E-3</c:v>
                </c:pt>
                <c:pt idx="5187">
                  <c:v>3.0000000000000001E-3</c:v>
                </c:pt>
                <c:pt idx="5188">
                  <c:v>3.0000000000000001E-3</c:v>
                </c:pt>
                <c:pt idx="5189">
                  <c:v>4.0000000000000001E-3</c:v>
                </c:pt>
                <c:pt idx="5190">
                  <c:v>3.0000000000000001E-3</c:v>
                </c:pt>
                <c:pt idx="5191">
                  <c:v>3.0000000000000001E-3</c:v>
                </c:pt>
                <c:pt idx="5192">
                  <c:v>3.0000000000000001E-3</c:v>
                </c:pt>
                <c:pt idx="5193">
                  <c:v>3.0000000000000001E-3</c:v>
                </c:pt>
                <c:pt idx="5194">
                  <c:v>3.0000000000000001E-3</c:v>
                </c:pt>
                <c:pt idx="5195">
                  <c:v>3.0000000000000001E-3</c:v>
                </c:pt>
                <c:pt idx="5196">
                  <c:v>3.0000000000000001E-3</c:v>
                </c:pt>
                <c:pt idx="5197">
                  <c:v>3.0000000000000001E-3</c:v>
                </c:pt>
                <c:pt idx="5198">
                  <c:v>3.0000000000000001E-3</c:v>
                </c:pt>
                <c:pt idx="5199">
                  <c:v>5.0000000000000001E-3</c:v>
                </c:pt>
                <c:pt idx="5200">
                  <c:v>3.0000000000000001E-3</c:v>
                </c:pt>
                <c:pt idx="5201">
                  <c:v>3.0000000000000001E-3</c:v>
                </c:pt>
                <c:pt idx="5202">
                  <c:v>3.0000000000000001E-3</c:v>
                </c:pt>
                <c:pt idx="5203">
                  <c:v>3.0000000000000001E-3</c:v>
                </c:pt>
                <c:pt idx="5204">
                  <c:v>3.0000000000000001E-3</c:v>
                </c:pt>
                <c:pt idx="5205">
                  <c:v>3.0000000000000001E-3</c:v>
                </c:pt>
                <c:pt idx="5206">
                  <c:v>3.0000000000000001E-3</c:v>
                </c:pt>
                <c:pt idx="5207">
                  <c:v>3.0000000000000001E-3</c:v>
                </c:pt>
                <c:pt idx="5208">
                  <c:v>3.0000000000000001E-3</c:v>
                </c:pt>
                <c:pt idx="5209">
                  <c:v>3.0000000000000001E-3</c:v>
                </c:pt>
                <c:pt idx="5210">
                  <c:v>3.0000000000000001E-3</c:v>
                </c:pt>
                <c:pt idx="5211">
                  <c:v>3.0000000000000001E-3</c:v>
                </c:pt>
                <c:pt idx="5212">
                  <c:v>3.0000000000000001E-3</c:v>
                </c:pt>
                <c:pt idx="5213">
                  <c:v>4.0000000000000001E-3</c:v>
                </c:pt>
                <c:pt idx="5214">
                  <c:v>5.0000000000000001E-3</c:v>
                </c:pt>
                <c:pt idx="5215">
                  <c:v>7.0000000000000001E-3</c:v>
                </c:pt>
                <c:pt idx="5216">
                  <c:v>4.0000000000000001E-3</c:v>
                </c:pt>
                <c:pt idx="5217">
                  <c:v>4.0000000000000001E-3</c:v>
                </c:pt>
                <c:pt idx="5218">
                  <c:v>4.0000000000000001E-3</c:v>
                </c:pt>
                <c:pt idx="5219">
                  <c:v>5.0000000000000001E-3</c:v>
                </c:pt>
                <c:pt idx="5220">
                  <c:v>3.0000000000000001E-3</c:v>
                </c:pt>
                <c:pt idx="5221">
                  <c:v>4.0000000000000001E-3</c:v>
                </c:pt>
                <c:pt idx="5222">
                  <c:v>2E-3</c:v>
                </c:pt>
                <c:pt idx="5223">
                  <c:v>2E-3</c:v>
                </c:pt>
                <c:pt idx="5224">
                  <c:v>1E-3</c:v>
                </c:pt>
                <c:pt idx="5225">
                  <c:v>1E-3</c:v>
                </c:pt>
                <c:pt idx="5226">
                  <c:v>1E-3</c:v>
                </c:pt>
                <c:pt idx="5227">
                  <c:v>1E-3</c:v>
                </c:pt>
                <c:pt idx="5228">
                  <c:v>1E-3</c:v>
                </c:pt>
                <c:pt idx="5229">
                  <c:v>2E-3</c:v>
                </c:pt>
                <c:pt idx="5230">
                  <c:v>1E-3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1E-3</c:v>
                </c:pt>
                <c:pt idx="5237">
                  <c:v>1E-3</c:v>
                </c:pt>
                <c:pt idx="5238">
                  <c:v>3.0000000000000001E-3</c:v>
                </c:pt>
                <c:pt idx="5239">
                  <c:v>1E-3</c:v>
                </c:pt>
                <c:pt idx="5240">
                  <c:v>1E-3</c:v>
                </c:pt>
                <c:pt idx="5241">
                  <c:v>0</c:v>
                </c:pt>
                <c:pt idx="5242">
                  <c:v>1E-3</c:v>
                </c:pt>
                <c:pt idx="5243">
                  <c:v>0</c:v>
                </c:pt>
                <c:pt idx="5244">
                  <c:v>1E-3</c:v>
                </c:pt>
                <c:pt idx="5245">
                  <c:v>2E-3</c:v>
                </c:pt>
                <c:pt idx="5246">
                  <c:v>2E-3</c:v>
                </c:pt>
                <c:pt idx="5247">
                  <c:v>3.0000000000000001E-3</c:v>
                </c:pt>
                <c:pt idx="5248">
                  <c:v>3.0000000000000001E-3</c:v>
                </c:pt>
                <c:pt idx="5249">
                  <c:v>3.0000000000000001E-3</c:v>
                </c:pt>
                <c:pt idx="5250">
                  <c:v>3.0000000000000001E-3</c:v>
                </c:pt>
                <c:pt idx="5251">
                  <c:v>3.0000000000000001E-3</c:v>
                </c:pt>
                <c:pt idx="5252">
                  <c:v>3.0000000000000001E-3</c:v>
                </c:pt>
                <c:pt idx="5253">
                  <c:v>4.0000000000000001E-3</c:v>
                </c:pt>
                <c:pt idx="5254">
                  <c:v>4.0000000000000001E-3</c:v>
                </c:pt>
                <c:pt idx="5255">
                  <c:v>2E-3</c:v>
                </c:pt>
                <c:pt idx="5256">
                  <c:v>5.0000000000000001E-3</c:v>
                </c:pt>
                <c:pt idx="5257">
                  <c:v>3.0000000000000001E-3</c:v>
                </c:pt>
                <c:pt idx="5258">
                  <c:v>3.0000000000000001E-3</c:v>
                </c:pt>
                <c:pt idx="5259">
                  <c:v>3.0000000000000001E-3</c:v>
                </c:pt>
                <c:pt idx="5260">
                  <c:v>3.0000000000000001E-3</c:v>
                </c:pt>
                <c:pt idx="5261">
                  <c:v>3.0000000000000001E-3</c:v>
                </c:pt>
                <c:pt idx="5262">
                  <c:v>3.0000000000000001E-3</c:v>
                </c:pt>
                <c:pt idx="5263">
                  <c:v>3.0000000000000001E-3</c:v>
                </c:pt>
                <c:pt idx="5264">
                  <c:v>2E-3</c:v>
                </c:pt>
                <c:pt idx="5265">
                  <c:v>1E-3</c:v>
                </c:pt>
                <c:pt idx="5266">
                  <c:v>1E-3</c:v>
                </c:pt>
                <c:pt idx="5267">
                  <c:v>1E-3</c:v>
                </c:pt>
                <c:pt idx="5268">
                  <c:v>1E-3</c:v>
                </c:pt>
                <c:pt idx="5269">
                  <c:v>2E-3</c:v>
                </c:pt>
                <c:pt idx="5270">
                  <c:v>1E-3</c:v>
                </c:pt>
                <c:pt idx="5271">
                  <c:v>1E-3</c:v>
                </c:pt>
                <c:pt idx="5272">
                  <c:v>2E-3</c:v>
                </c:pt>
                <c:pt idx="5273">
                  <c:v>2E-3</c:v>
                </c:pt>
                <c:pt idx="5274">
                  <c:v>2E-3</c:v>
                </c:pt>
                <c:pt idx="5277">
                  <c:v>1E-3</c:v>
                </c:pt>
                <c:pt idx="5278">
                  <c:v>2E-3</c:v>
                </c:pt>
                <c:pt idx="5279">
                  <c:v>2E-3</c:v>
                </c:pt>
                <c:pt idx="5280">
                  <c:v>3.0000000000000001E-3</c:v>
                </c:pt>
                <c:pt idx="5281">
                  <c:v>3.0000000000000001E-3</c:v>
                </c:pt>
                <c:pt idx="5282">
                  <c:v>3.0000000000000001E-3</c:v>
                </c:pt>
                <c:pt idx="5283">
                  <c:v>2E-3</c:v>
                </c:pt>
                <c:pt idx="5284">
                  <c:v>3.0000000000000001E-3</c:v>
                </c:pt>
                <c:pt idx="5285">
                  <c:v>2E-3</c:v>
                </c:pt>
                <c:pt idx="5286">
                  <c:v>2E-3</c:v>
                </c:pt>
                <c:pt idx="5287">
                  <c:v>2E-3</c:v>
                </c:pt>
                <c:pt idx="5288">
                  <c:v>3.0000000000000001E-3</c:v>
                </c:pt>
                <c:pt idx="5289">
                  <c:v>3.0000000000000001E-3</c:v>
                </c:pt>
                <c:pt idx="5290">
                  <c:v>2E-3</c:v>
                </c:pt>
                <c:pt idx="5291">
                  <c:v>2E-3</c:v>
                </c:pt>
                <c:pt idx="5292">
                  <c:v>3.0000000000000001E-3</c:v>
                </c:pt>
                <c:pt idx="5293">
                  <c:v>3.0000000000000001E-3</c:v>
                </c:pt>
                <c:pt idx="5294">
                  <c:v>4.0000000000000001E-3</c:v>
                </c:pt>
                <c:pt idx="5295">
                  <c:v>2E-3</c:v>
                </c:pt>
                <c:pt idx="5296">
                  <c:v>3.0000000000000001E-3</c:v>
                </c:pt>
                <c:pt idx="5297">
                  <c:v>2E-3</c:v>
                </c:pt>
                <c:pt idx="5298">
                  <c:v>2E-3</c:v>
                </c:pt>
                <c:pt idx="5299">
                  <c:v>2E-3</c:v>
                </c:pt>
                <c:pt idx="5300">
                  <c:v>3.0000000000000001E-3</c:v>
                </c:pt>
                <c:pt idx="5301">
                  <c:v>2E-3</c:v>
                </c:pt>
                <c:pt idx="5302">
                  <c:v>2E-3</c:v>
                </c:pt>
                <c:pt idx="5303">
                  <c:v>2E-3</c:v>
                </c:pt>
                <c:pt idx="5304">
                  <c:v>2E-3</c:v>
                </c:pt>
                <c:pt idx="5305">
                  <c:v>2E-3</c:v>
                </c:pt>
                <c:pt idx="5306">
                  <c:v>3.0000000000000001E-3</c:v>
                </c:pt>
                <c:pt idx="5307">
                  <c:v>2E-3</c:v>
                </c:pt>
                <c:pt idx="5308">
                  <c:v>1E-3</c:v>
                </c:pt>
                <c:pt idx="5309">
                  <c:v>2E-3</c:v>
                </c:pt>
                <c:pt idx="5310">
                  <c:v>2E-3</c:v>
                </c:pt>
                <c:pt idx="5311">
                  <c:v>2E-3</c:v>
                </c:pt>
                <c:pt idx="5312">
                  <c:v>1E-3</c:v>
                </c:pt>
                <c:pt idx="5313">
                  <c:v>1E-3</c:v>
                </c:pt>
                <c:pt idx="5314">
                  <c:v>2E-3</c:v>
                </c:pt>
                <c:pt idx="5315">
                  <c:v>1E-3</c:v>
                </c:pt>
                <c:pt idx="5316">
                  <c:v>2E-3</c:v>
                </c:pt>
                <c:pt idx="5317">
                  <c:v>2E-3</c:v>
                </c:pt>
                <c:pt idx="5318">
                  <c:v>2E-3</c:v>
                </c:pt>
                <c:pt idx="5319">
                  <c:v>3.0000000000000001E-3</c:v>
                </c:pt>
                <c:pt idx="5320">
                  <c:v>3.0000000000000001E-3</c:v>
                </c:pt>
                <c:pt idx="5321">
                  <c:v>3.0000000000000001E-3</c:v>
                </c:pt>
                <c:pt idx="5322">
                  <c:v>3.0000000000000001E-3</c:v>
                </c:pt>
                <c:pt idx="5323">
                  <c:v>3.0000000000000001E-3</c:v>
                </c:pt>
                <c:pt idx="5324">
                  <c:v>3.0000000000000001E-3</c:v>
                </c:pt>
                <c:pt idx="5325">
                  <c:v>3.0000000000000001E-3</c:v>
                </c:pt>
                <c:pt idx="5326">
                  <c:v>2E-3</c:v>
                </c:pt>
                <c:pt idx="5327">
                  <c:v>2E-3</c:v>
                </c:pt>
                <c:pt idx="5328">
                  <c:v>1E-3</c:v>
                </c:pt>
                <c:pt idx="5329">
                  <c:v>2E-3</c:v>
                </c:pt>
                <c:pt idx="5330">
                  <c:v>3.0000000000000001E-3</c:v>
                </c:pt>
                <c:pt idx="5331">
                  <c:v>2E-3</c:v>
                </c:pt>
                <c:pt idx="5332">
                  <c:v>2E-3</c:v>
                </c:pt>
                <c:pt idx="5333">
                  <c:v>2E-3</c:v>
                </c:pt>
                <c:pt idx="5334">
                  <c:v>2E-3</c:v>
                </c:pt>
                <c:pt idx="5335">
                  <c:v>2E-3</c:v>
                </c:pt>
                <c:pt idx="5336">
                  <c:v>2E-3</c:v>
                </c:pt>
                <c:pt idx="5337">
                  <c:v>1E-3</c:v>
                </c:pt>
                <c:pt idx="5338">
                  <c:v>1E-3</c:v>
                </c:pt>
                <c:pt idx="5339">
                  <c:v>2E-3</c:v>
                </c:pt>
                <c:pt idx="5340">
                  <c:v>1E-3</c:v>
                </c:pt>
                <c:pt idx="5341">
                  <c:v>1E-3</c:v>
                </c:pt>
                <c:pt idx="5342">
                  <c:v>1E-3</c:v>
                </c:pt>
                <c:pt idx="5343">
                  <c:v>1E-3</c:v>
                </c:pt>
                <c:pt idx="5344">
                  <c:v>1E-3</c:v>
                </c:pt>
                <c:pt idx="5345">
                  <c:v>1E-3</c:v>
                </c:pt>
                <c:pt idx="5346">
                  <c:v>1E-3</c:v>
                </c:pt>
                <c:pt idx="5347">
                  <c:v>1E-3</c:v>
                </c:pt>
                <c:pt idx="5348">
                  <c:v>1E-3</c:v>
                </c:pt>
                <c:pt idx="5349">
                  <c:v>1E-3</c:v>
                </c:pt>
                <c:pt idx="5350">
                  <c:v>1E-3</c:v>
                </c:pt>
                <c:pt idx="5351">
                  <c:v>1E-3</c:v>
                </c:pt>
                <c:pt idx="5352">
                  <c:v>1E-3</c:v>
                </c:pt>
                <c:pt idx="5353">
                  <c:v>1E-3</c:v>
                </c:pt>
                <c:pt idx="5354">
                  <c:v>0</c:v>
                </c:pt>
                <c:pt idx="5355">
                  <c:v>0</c:v>
                </c:pt>
                <c:pt idx="5356">
                  <c:v>1E-3</c:v>
                </c:pt>
                <c:pt idx="5357">
                  <c:v>1E-3</c:v>
                </c:pt>
                <c:pt idx="5358">
                  <c:v>0</c:v>
                </c:pt>
                <c:pt idx="5359">
                  <c:v>1E-3</c:v>
                </c:pt>
                <c:pt idx="5360">
                  <c:v>1E-3</c:v>
                </c:pt>
                <c:pt idx="5361">
                  <c:v>1E-3</c:v>
                </c:pt>
                <c:pt idx="5362">
                  <c:v>1E-3</c:v>
                </c:pt>
                <c:pt idx="5363">
                  <c:v>1E-3</c:v>
                </c:pt>
                <c:pt idx="5364">
                  <c:v>1E-3</c:v>
                </c:pt>
                <c:pt idx="5365">
                  <c:v>1E-3</c:v>
                </c:pt>
                <c:pt idx="5366">
                  <c:v>1E-3</c:v>
                </c:pt>
                <c:pt idx="5367">
                  <c:v>1E-3</c:v>
                </c:pt>
                <c:pt idx="5368">
                  <c:v>1E-3</c:v>
                </c:pt>
                <c:pt idx="5369">
                  <c:v>1E-3</c:v>
                </c:pt>
                <c:pt idx="5370">
                  <c:v>1E-3</c:v>
                </c:pt>
                <c:pt idx="5371">
                  <c:v>1E-3</c:v>
                </c:pt>
                <c:pt idx="5372">
                  <c:v>1E-3</c:v>
                </c:pt>
                <c:pt idx="5373">
                  <c:v>2E-3</c:v>
                </c:pt>
                <c:pt idx="5374">
                  <c:v>1E-3</c:v>
                </c:pt>
                <c:pt idx="5375">
                  <c:v>1E-3</c:v>
                </c:pt>
                <c:pt idx="5376">
                  <c:v>1E-3</c:v>
                </c:pt>
                <c:pt idx="5377">
                  <c:v>2E-3</c:v>
                </c:pt>
                <c:pt idx="5378">
                  <c:v>2E-3</c:v>
                </c:pt>
                <c:pt idx="5379">
                  <c:v>1E-3</c:v>
                </c:pt>
                <c:pt idx="5380">
                  <c:v>2E-3</c:v>
                </c:pt>
                <c:pt idx="5381">
                  <c:v>2E-3</c:v>
                </c:pt>
                <c:pt idx="5382">
                  <c:v>2E-3</c:v>
                </c:pt>
                <c:pt idx="5383">
                  <c:v>2E-3</c:v>
                </c:pt>
                <c:pt idx="5384">
                  <c:v>2E-3</c:v>
                </c:pt>
                <c:pt idx="5385">
                  <c:v>2E-3</c:v>
                </c:pt>
                <c:pt idx="5386">
                  <c:v>2E-3</c:v>
                </c:pt>
                <c:pt idx="5387">
                  <c:v>2E-3</c:v>
                </c:pt>
                <c:pt idx="5388">
                  <c:v>1E-3</c:v>
                </c:pt>
                <c:pt idx="5389">
                  <c:v>1E-3</c:v>
                </c:pt>
                <c:pt idx="5390">
                  <c:v>2E-3</c:v>
                </c:pt>
                <c:pt idx="5391">
                  <c:v>2E-3</c:v>
                </c:pt>
                <c:pt idx="5392">
                  <c:v>1E-3</c:v>
                </c:pt>
                <c:pt idx="5393">
                  <c:v>2E-3</c:v>
                </c:pt>
                <c:pt idx="5394">
                  <c:v>1E-3</c:v>
                </c:pt>
                <c:pt idx="5395">
                  <c:v>2E-3</c:v>
                </c:pt>
                <c:pt idx="5396">
                  <c:v>1E-3</c:v>
                </c:pt>
                <c:pt idx="5397">
                  <c:v>2E-3</c:v>
                </c:pt>
                <c:pt idx="5398">
                  <c:v>2E-3</c:v>
                </c:pt>
                <c:pt idx="5399">
                  <c:v>1E-3</c:v>
                </c:pt>
                <c:pt idx="5400">
                  <c:v>2E-3</c:v>
                </c:pt>
                <c:pt idx="5401">
                  <c:v>2E-3</c:v>
                </c:pt>
                <c:pt idx="5402">
                  <c:v>1E-3</c:v>
                </c:pt>
                <c:pt idx="5403">
                  <c:v>2E-3</c:v>
                </c:pt>
                <c:pt idx="5404">
                  <c:v>1E-3</c:v>
                </c:pt>
                <c:pt idx="5405">
                  <c:v>1E-3</c:v>
                </c:pt>
                <c:pt idx="5406">
                  <c:v>1E-3</c:v>
                </c:pt>
                <c:pt idx="5407">
                  <c:v>2E-3</c:v>
                </c:pt>
                <c:pt idx="5408">
                  <c:v>1E-3</c:v>
                </c:pt>
                <c:pt idx="5409">
                  <c:v>1E-3</c:v>
                </c:pt>
                <c:pt idx="5410">
                  <c:v>2E-3</c:v>
                </c:pt>
                <c:pt idx="5411">
                  <c:v>2E-3</c:v>
                </c:pt>
                <c:pt idx="5412">
                  <c:v>1E-3</c:v>
                </c:pt>
                <c:pt idx="5413">
                  <c:v>1E-3</c:v>
                </c:pt>
                <c:pt idx="5414">
                  <c:v>1E-3</c:v>
                </c:pt>
                <c:pt idx="5415">
                  <c:v>1E-3</c:v>
                </c:pt>
                <c:pt idx="5416">
                  <c:v>1E-3</c:v>
                </c:pt>
                <c:pt idx="5417">
                  <c:v>0</c:v>
                </c:pt>
                <c:pt idx="5418">
                  <c:v>2E-3</c:v>
                </c:pt>
                <c:pt idx="5419">
                  <c:v>1E-3</c:v>
                </c:pt>
                <c:pt idx="5420">
                  <c:v>1E-3</c:v>
                </c:pt>
                <c:pt idx="5421">
                  <c:v>1E-3</c:v>
                </c:pt>
                <c:pt idx="5422">
                  <c:v>1E-3</c:v>
                </c:pt>
                <c:pt idx="5423">
                  <c:v>1E-3</c:v>
                </c:pt>
                <c:pt idx="5424">
                  <c:v>1E-3</c:v>
                </c:pt>
                <c:pt idx="5425">
                  <c:v>1E-3</c:v>
                </c:pt>
                <c:pt idx="5426">
                  <c:v>0</c:v>
                </c:pt>
                <c:pt idx="5427">
                  <c:v>2E-3</c:v>
                </c:pt>
                <c:pt idx="5428">
                  <c:v>1E-3</c:v>
                </c:pt>
                <c:pt idx="5429">
                  <c:v>1E-3</c:v>
                </c:pt>
                <c:pt idx="5430">
                  <c:v>1E-3</c:v>
                </c:pt>
                <c:pt idx="5431">
                  <c:v>1E-3</c:v>
                </c:pt>
                <c:pt idx="5432">
                  <c:v>1E-3</c:v>
                </c:pt>
                <c:pt idx="5433">
                  <c:v>1E-3</c:v>
                </c:pt>
                <c:pt idx="5434">
                  <c:v>1E-3</c:v>
                </c:pt>
                <c:pt idx="5435">
                  <c:v>1E-3</c:v>
                </c:pt>
                <c:pt idx="5436">
                  <c:v>2E-3</c:v>
                </c:pt>
                <c:pt idx="5437">
                  <c:v>2E-3</c:v>
                </c:pt>
                <c:pt idx="5438">
                  <c:v>3.0000000000000001E-3</c:v>
                </c:pt>
                <c:pt idx="5439">
                  <c:v>2E-3</c:v>
                </c:pt>
                <c:pt idx="5440">
                  <c:v>2E-3</c:v>
                </c:pt>
                <c:pt idx="5441">
                  <c:v>2E-3</c:v>
                </c:pt>
                <c:pt idx="5442">
                  <c:v>3.0000000000000001E-3</c:v>
                </c:pt>
                <c:pt idx="5443">
                  <c:v>1E-3</c:v>
                </c:pt>
                <c:pt idx="5444">
                  <c:v>2E-3</c:v>
                </c:pt>
                <c:pt idx="5445">
                  <c:v>2E-3</c:v>
                </c:pt>
                <c:pt idx="5446">
                  <c:v>3.0000000000000001E-3</c:v>
                </c:pt>
                <c:pt idx="5447">
                  <c:v>1E-3</c:v>
                </c:pt>
                <c:pt idx="5448">
                  <c:v>2E-3</c:v>
                </c:pt>
                <c:pt idx="5449">
                  <c:v>3.0000000000000001E-3</c:v>
                </c:pt>
                <c:pt idx="5450">
                  <c:v>3.0000000000000001E-3</c:v>
                </c:pt>
                <c:pt idx="5451">
                  <c:v>2E-3</c:v>
                </c:pt>
                <c:pt idx="5452">
                  <c:v>3.0000000000000001E-3</c:v>
                </c:pt>
                <c:pt idx="5453">
                  <c:v>3.0000000000000001E-3</c:v>
                </c:pt>
                <c:pt idx="5454">
                  <c:v>2E-3</c:v>
                </c:pt>
                <c:pt idx="5455">
                  <c:v>2E-3</c:v>
                </c:pt>
                <c:pt idx="5456">
                  <c:v>2E-3</c:v>
                </c:pt>
                <c:pt idx="5457">
                  <c:v>2E-3</c:v>
                </c:pt>
                <c:pt idx="5458">
                  <c:v>2E-3</c:v>
                </c:pt>
                <c:pt idx="5459">
                  <c:v>3.0000000000000001E-3</c:v>
                </c:pt>
                <c:pt idx="5460">
                  <c:v>3.0000000000000001E-3</c:v>
                </c:pt>
                <c:pt idx="5461">
                  <c:v>3.0000000000000001E-3</c:v>
                </c:pt>
                <c:pt idx="5462">
                  <c:v>3.0000000000000001E-3</c:v>
                </c:pt>
                <c:pt idx="5463">
                  <c:v>2E-3</c:v>
                </c:pt>
                <c:pt idx="5464">
                  <c:v>2E-3</c:v>
                </c:pt>
                <c:pt idx="5465">
                  <c:v>3.0000000000000001E-3</c:v>
                </c:pt>
                <c:pt idx="5466">
                  <c:v>2E-3</c:v>
                </c:pt>
                <c:pt idx="5467">
                  <c:v>3.0000000000000001E-3</c:v>
                </c:pt>
                <c:pt idx="5468">
                  <c:v>3.0000000000000001E-3</c:v>
                </c:pt>
                <c:pt idx="5469">
                  <c:v>3.0000000000000001E-3</c:v>
                </c:pt>
                <c:pt idx="5470">
                  <c:v>3.0000000000000001E-3</c:v>
                </c:pt>
                <c:pt idx="5471">
                  <c:v>3.0000000000000001E-3</c:v>
                </c:pt>
                <c:pt idx="5472">
                  <c:v>3.0000000000000001E-3</c:v>
                </c:pt>
                <c:pt idx="5473">
                  <c:v>3.0000000000000001E-3</c:v>
                </c:pt>
                <c:pt idx="5474">
                  <c:v>3.0000000000000001E-3</c:v>
                </c:pt>
                <c:pt idx="5475">
                  <c:v>3.0000000000000001E-3</c:v>
                </c:pt>
                <c:pt idx="5476">
                  <c:v>3.0000000000000001E-3</c:v>
                </c:pt>
                <c:pt idx="5477">
                  <c:v>3.0000000000000001E-3</c:v>
                </c:pt>
                <c:pt idx="5478">
                  <c:v>3.0000000000000001E-3</c:v>
                </c:pt>
                <c:pt idx="5479">
                  <c:v>3.0000000000000001E-3</c:v>
                </c:pt>
                <c:pt idx="5480">
                  <c:v>3.0000000000000001E-3</c:v>
                </c:pt>
                <c:pt idx="5481">
                  <c:v>3.0000000000000001E-3</c:v>
                </c:pt>
                <c:pt idx="5482">
                  <c:v>3.0000000000000001E-3</c:v>
                </c:pt>
                <c:pt idx="5483">
                  <c:v>3.0000000000000001E-3</c:v>
                </c:pt>
                <c:pt idx="5484">
                  <c:v>3.0000000000000001E-3</c:v>
                </c:pt>
                <c:pt idx="5485">
                  <c:v>2E-3</c:v>
                </c:pt>
                <c:pt idx="5486">
                  <c:v>3.0000000000000001E-3</c:v>
                </c:pt>
                <c:pt idx="5487">
                  <c:v>2E-3</c:v>
                </c:pt>
                <c:pt idx="5488">
                  <c:v>3.0000000000000001E-3</c:v>
                </c:pt>
                <c:pt idx="5489">
                  <c:v>2E-3</c:v>
                </c:pt>
                <c:pt idx="5490">
                  <c:v>2E-3</c:v>
                </c:pt>
                <c:pt idx="5491">
                  <c:v>3.0000000000000001E-3</c:v>
                </c:pt>
                <c:pt idx="5492">
                  <c:v>2E-3</c:v>
                </c:pt>
                <c:pt idx="5493">
                  <c:v>2E-3</c:v>
                </c:pt>
                <c:pt idx="5494">
                  <c:v>2E-3</c:v>
                </c:pt>
                <c:pt idx="5495">
                  <c:v>2E-3</c:v>
                </c:pt>
                <c:pt idx="5496">
                  <c:v>3.0000000000000001E-3</c:v>
                </c:pt>
                <c:pt idx="5497">
                  <c:v>2E-3</c:v>
                </c:pt>
                <c:pt idx="5498">
                  <c:v>2E-3</c:v>
                </c:pt>
                <c:pt idx="5499">
                  <c:v>3.0000000000000001E-3</c:v>
                </c:pt>
                <c:pt idx="5500">
                  <c:v>2E-3</c:v>
                </c:pt>
                <c:pt idx="5501">
                  <c:v>2E-3</c:v>
                </c:pt>
                <c:pt idx="5502">
                  <c:v>2E-3</c:v>
                </c:pt>
                <c:pt idx="5503">
                  <c:v>1E-3</c:v>
                </c:pt>
                <c:pt idx="5504">
                  <c:v>2E-3</c:v>
                </c:pt>
                <c:pt idx="5505">
                  <c:v>1E-3</c:v>
                </c:pt>
                <c:pt idx="5506">
                  <c:v>2E-3</c:v>
                </c:pt>
                <c:pt idx="5507">
                  <c:v>2E-3</c:v>
                </c:pt>
                <c:pt idx="5508">
                  <c:v>2E-3</c:v>
                </c:pt>
                <c:pt idx="5509">
                  <c:v>2E-3</c:v>
                </c:pt>
                <c:pt idx="5510">
                  <c:v>2E-3</c:v>
                </c:pt>
                <c:pt idx="5511">
                  <c:v>2E-3</c:v>
                </c:pt>
                <c:pt idx="5512">
                  <c:v>2E-3</c:v>
                </c:pt>
                <c:pt idx="5513">
                  <c:v>2E-3</c:v>
                </c:pt>
                <c:pt idx="5514">
                  <c:v>2E-3</c:v>
                </c:pt>
                <c:pt idx="5515">
                  <c:v>2E-3</c:v>
                </c:pt>
                <c:pt idx="5516">
                  <c:v>3.0000000000000001E-3</c:v>
                </c:pt>
                <c:pt idx="5517">
                  <c:v>2E-3</c:v>
                </c:pt>
                <c:pt idx="5518">
                  <c:v>2E-3</c:v>
                </c:pt>
                <c:pt idx="5519">
                  <c:v>2E-3</c:v>
                </c:pt>
                <c:pt idx="5520">
                  <c:v>2E-3</c:v>
                </c:pt>
                <c:pt idx="5521">
                  <c:v>2E-3</c:v>
                </c:pt>
                <c:pt idx="5522">
                  <c:v>2E-3</c:v>
                </c:pt>
                <c:pt idx="5523">
                  <c:v>2E-3</c:v>
                </c:pt>
                <c:pt idx="5524">
                  <c:v>2E-3</c:v>
                </c:pt>
                <c:pt idx="5525">
                  <c:v>2E-3</c:v>
                </c:pt>
                <c:pt idx="5526">
                  <c:v>2E-3</c:v>
                </c:pt>
                <c:pt idx="5527">
                  <c:v>2E-3</c:v>
                </c:pt>
                <c:pt idx="5528">
                  <c:v>2E-3</c:v>
                </c:pt>
                <c:pt idx="5529">
                  <c:v>1E-3</c:v>
                </c:pt>
                <c:pt idx="5530">
                  <c:v>1E-3</c:v>
                </c:pt>
                <c:pt idx="5531">
                  <c:v>2E-3</c:v>
                </c:pt>
                <c:pt idx="5532">
                  <c:v>1E-3</c:v>
                </c:pt>
                <c:pt idx="5533">
                  <c:v>1E-3</c:v>
                </c:pt>
                <c:pt idx="5534">
                  <c:v>1E-3</c:v>
                </c:pt>
                <c:pt idx="5535">
                  <c:v>1E-3</c:v>
                </c:pt>
                <c:pt idx="5536">
                  <c:v>1E-3</c:v>
                </c:pt>
                <c:pt idx="5537">
                  <c:v>1E-3</c:v>
                </c:pt>
                <c:pt idx="5538">
                  <c:v>1E-3</c:v>
                </c:pt>
                <c:pt idx="5539">
                  <c:v>1E-3</c:v>
                </c:pt>
                <c:pt idx="5540">
                  <c:v>1E-3</c:v>
                </c:pt>
                <c:pt idx="5541">
                  <c:v>1E-3</c:v>
                </c:pt>
                <c:pt idx="5542">
                  <c:v>1E-3</c:v>
                </c:pt>
                <c:pt idx="5543">
                  <c:v>1E-3</c:v>
                </c:pt>
                <c:pt idx="5544">
                  <c:v>1E-3</c:v>
                </c:pt>
                <c:pt idx="5545">
                  <c:v>0</c:v>
                </c:pt>
                <c:pt idx="5546">
                  <c:v>1E-3</c:v>
                </c:pt>
                <c:pt idx="5547">
                  <c:v>1E-3</c:v>
                </c:pt>
                <c:pt idx="5548">
                  <c:v>1E-3</c:v>
                </c:pt>
                <c:pt idx="5549">
                  <c:v>1E-3</c:v>
                </c:pt>
                <c:pt idx="5550">
                  <c:v>1E-3</c:v>
                </c:pt>
                <c:pt idx="5551">
                  <c:v>1E-3</c:v>
                </c:pt>
                <c:pt idx="5552">
                  <c:v>1E-3</c:v>
                </c:pt>
                <c:pt idx="5553">
                  <c:v>0</c:v>
                </c:pt>
                <c:pt idx="5554">
                  <c:v>1E-3</c:v>
                </c:pt>
                <c:pt idx="5555">
                  <c:v>1E-3</c:v>
                </c:pt>
                <c:pt idx="5556">
                  <c:v>1E-3</c:v>
                </c:pt>
                <c:pt idx="5557">
                  <c:v>1E-3</c:v>
                </c:pt>
                <c:pt idx="5558">
                  <c:v>1E-3</c:v>
                </c:pt>
                <c:pt idx="5559">
                  <c:v>1E-3</c:v>
                </c:pt>
                <c:pt idx="5560">
                  <c:v>1E-3</c:v>
                </c:pt>
                <c:pt idx="5561">
                  <c:v>1E-3</c:v>
                </c:pt>
                <c:pt idx="5562">
                  <c:v>1E-3</c:v>
                </c:pt>
                <c:pt idx="5563">
                  <c:v>1E-3</c:v>
                </c:pt>
                <c:pt idx="5564">
                  <c:v>1E-3</c:v>
                </c:pt>
                <c:pt idx="5565">
                  <c:v>1E-3</c:v>
                </c:pt>
                <c:pt idx="5566">
                  <c:v>2E-3</c:v>
                </c:pt>
                <c:pt idx="5567">
                  <c:v>2E-3</c:v>
                </c:pt>
                <c:pt idx="5568">
                  <c:v>1E-3</c:v>
                </c:pt>
                <c:pt idx="5569">
                  <c:v>2E-3</c:v>
                </c:pt>
                <c:pt idx="5570">
                  <c:v>1E-3</c:v>
                </c:pt>
                <c:pt idx="5571">
                  <c:v>2E-3</c:v>
                </c:pt>
                <c:pt idx="5572">
                  <c:v>2E-3</c:v>
                </c:pt>
                <c:pt idx="5573">
                  <c:v>2E-3</c:v>
                </c:pt>
                <c:pt idx="5574">
                  <c:v>2E-3</c:v>
                </c:pt>
                <c:pt idx="5575">
                  <c:v>2E-3</c:v>
                </c:pt>
                <c:pt idx="5576">
                  <c:v>3.0000000000000001E-3</c:v>
                </c:pt>
                <c:pt idx="5577">
                  <c:v>3.0000000000000001E-3</c:v>
                </c:pt>
                <c:pt idx="5578">
                  <c:v>3.0000000000000001E-3</c:v>
                </c:pt>
                <c:pt idx="5579">
                  <c:v>3.0000000000000001E-3</c:v>
                </c:pt>
                <c:pt idx="5580">
                  <c:v>2E-3</c:v>
                </c:pt>
                <c:pt idx="5581">
                  <c:v>3.0000000000000001E-3</c:v>
                </c:pt>
                <c:pt idx="5582">
                  <c:v>3.0000000000000001E-3</c:v>
                </c:pt>
                <c:pt idx="5583">
                  <c:v>3.0000000000000001E-3</c:v>
                </c:pt>
                <c:pt idx="5584">
                  <c:v>3.0000000000000001E-3</c:v>
                </c:pt>
                <c:pt idx="5585">
                  <c:v>3.0000000000000001E-3</c:v>
                </c:pt>
                <c:pt idx="5586">
                  <c:v>2E-3</c:v>
                </c:pt>
                <c:pt idx="5587">
                  <c:v>3.0000000000000001E-3</c:v>
                </c:pt>
                <c:pt idx="5588">
                  <c:v>3.0000000000000001E-3</c:v>
                </c:pt>
                <c:pt idx="5589">
                  <c:v>2E-3</c:v>
                </c:pt>
                <c:pt idx="5590">
                  <c:v>3.0000000000000001E-3</c:v>
                </c:pt>
                <c:pt idx="5591">
                  <c:v>2E-3</c:v>
                </c:pt>
                <c:pt idx="5592">
                  <c:v>1E-3</c:v>
                </c:pt>
                <c:pt idx="5593">
                  <c:v>1E-3</c:v>
                </c:pt>
                <c:pt idx="5594">
                  <c:v>0</c:v>
                </c:pt>
                <c:pt idx="5595">
                  <c:v>0</c:v>
                </c:pt>
                <c:pt idx="5596">
                  <c:v>1E-3</c:v>
                </c:pt>
                <c:pt idx="5597">
                  <c:v>2E-3</c:v>
                </c:pt>
                <c:pt idx="5598">
                  <c:v>1E-3</c:v>
                </c:pt>
                <c:pt idx="5599">
                  <c:v>1E-3</c:v>
                </c:pt>
                <c:pt idx="5600">
                  <c:v>1E-3</c:v>
                </c:pt>
                <c:pt idx="5601">
                  <c:v>1E-3</c:v>
                </c:pt>
                <c:pt idx="5602">
                  <c:v>1E-3</c:v>
                </c:pt>
                <c:pt idx="5603">
                  <c:v>0</c:v>
                </c:pt>
                <c:pt idx="5604">
                  <c:v>0</c:v>
                </c:pt>
                <c:pt idx="5605">
                  <c:v>1E-3</c:v>
                </c:pt>
                <c:pt idx="5606">
                  <c:v>0</c:v>
                </c:pt>
                <c:pt idx="5607">
                  <c:v>1E-3</c:v>
                </c:pt>
                <c:pt idx="5608">
                  <c:v>0</c:v>
                </c:pt>
                <c:pt idx="5612">
                  <c:v>1E-3</c:v>
                </c:pt>
                <c:pt idx="5613">
                  <c:v>1E-3</c:v>
                </c:pt>
                <c:pt idx="5614">
                  <c:v>1E-3</c:v>
                </c:pt>
                <c:pt idx="5615">
                  <c:v>1E-3</c:v>
                </c:pt>
                <c:pt idx="5616">
                  <c:v>1E-3</c:v>
                </c:pt>
                <c:pt idx="5617">
                  <c:v>0</c:v>
                </c:pt>
                <c:pt idx="5618">
                  <c:v>1E-3</c:v>
                </c:pt>
                <c:pt idx="5619">
                  <c:v>1E-3</c:v>
                </c:pt>
                <c:pt idx="5620">
                  <c:v>1E-3</c:v>
                </c:pt>
                <c:pt idx="5621">
                  <c:v>1E-3</c:v>
                </c:pt>
                <c:pt idx="5622">
                  <c:v>1E-3</c:v>
                </c:pt>
                <c:pt idx="5623">
                  <c:v>0</c:v>
                </c:pt>
                <c:pt idx="5624">
                  <c:v>1E-3</c:v>
                </c:pt>
                <c:pt idx="5625">
                  <c:v>1E-3</c:v>
                </c:pt>
                <c:pt idx="5626">
                  <c:v>0</c:v>
                </c:pt>
                <c:pt idx="5627">
                  <c:v>0</c:v>
                </c:pt>
                <c:pt idx="5628">
                  <c:v>1E-3</c:v>
                </c:pt>
                <c:pt idx="5629">
                  <c:v>1E-3</c:v>
                </c:pt>
                <c:pt idx="5630">
                  <c:v>1E-3</c:v>
                </c:pt>
                <c:pt idx="5631">
                  <c:v>1E-3</c:v>
                </c:pt>
                <c:pt idx="5632">
                  <c:v>0</c:v>
                </c:pt>
                <c:pt idx="5633">
                  <c:v>1E-3</c:v>
                </c:pt>
                <c:pt idx="5634">
                  <c:v>1E-3</c:v>
                </c:pt>
                <c:pt idx="5635">
                  <c:v>0</c:v>
                </c:pt>
                <c:pt idx="5636">
                  <c:v>1E-3</c:v>
                </c:pt>
                <c:pt idx="5637">
                  <c:v>1E-3</c:v>
                </c:pt>
                <c:pt idx="5638">
                  <c:v>1E-3</c:v>
                </c:pt>
                <c:pt idx="5639">
                  <c:v>0</c:v>
                </c:pt>
                <c:pt idx="5640">
                  <c:v>1E-3</c:v>
                </c:pt>
                <c:pt idx="5641">
                  <c:v>0</c:v>
                </c:pt>
                <c:pt idx="5642">
                  <c:v>1E-3</c:v>
                </c:pt>
                <c:pt idx="5643">
                  <c:v>1E-3</c:v>
                </c:pt>
                <c:pt idx="5644">
                  <c:v>1E-3</c:v>
                </c:pt>
                <c:pt idx="5645">
                  <c:v>0</c:v>
                </c:pt>
                <c:pt idx="5646">
                  <c:v>0</c:v>
                </c:pt>
                <c:pt idx="5647">
                  <c:v>1E-3</c:v>
                </c:pt>
                <c:pt idx="5648">
                  <c:v>1E-3</c:v>
                </c:pt>
                <c:pt idx="5649">
                  <c:v>0</c:v>
                </c:pt>
                <c:pt idx="5650">
                  <c:v>1E-3</c:v>
                </c:pt>
                <c:pt idx="5651">
                  <c:v>2E-3</c:v>
                </c:pt>
                <c:pt idx="5652">
                  <c:v>1E-3</c:v>
                </c:pt>
                <c:pt idx="5653">
                  <c:v>3.0000000000000001E-3</c:v>
                </c:pt>
                <c:pt idx="5654">
                  <c:v>3.0000000000000001E-3</c:v>
                </c:pt>
                <c:pt idx="5655">
                  <c:v>3.0000000000000001E-3</c:v>
                </c:pt>
                <c:pt idx="5656">
                  <c:v>3.0000000000000001E-3</c:v>
                </c:pt>
                <c:pt idx="5657">
                  <c:v>4.0000000000000001E-3</c:v>
                </c:pt>
                <c:pt idx="5658">
                  <c:v>4.0000000000000001E-3</c:v>
                </c:pt>
                <c:pt idx="5659">
                  <c:v>4.0000000000000001E-3</c:v>
                </c:pt>
                <c:pt idx="5660">
                  <c:v>5.0000000000000001E-3</c:v>
                </c:pt>
                <c:pt idx="5661">
                  <c:v>5.0000000000000001E-3</c:v>
                </c:pt>
                <c:pt idx="5662">
                  <c:v>5.0000000000000001E-3</c:v>
                </c:pt>
                <c:pt idx="5663">
                  <c:v>5.0000000000000001E-3</c:v>
                </c:pt>
                <c:pt idx="5664">
                  <c:v>5.0000000000000001E-3</c:v>
                </c:pt>
                <c:pt idx="5665">
                  <c:v>5.0000000000000001E-3</c:v>
                </c:pt>
                <c:pt idx="5666">
                  <c:v>4.0000000000000001E-3</c:v>
                </c:pt>
                <c:pt idx="5667">
                  <c:v>5.0000000000000001E-3</c:v>
                </c:pt>
                <c:pt idx="5668">
                  <c:v>6.0000000000000001E-3</c:v>
                </c:pt>
                <c:pt idx="5669">
                  <c:v>6.0000000000000001E-3</c:v>
                </c:pt>
                <c:pt idx="5670">
                  <c:v>5.0000000000000001E-3</c:v>
                </c:pt>
                <c:pt idx="5671">
                  <c:v>5.0000000000000001E-3</c:v>
                </c:pt>
                <c:pt idx="5672">
                  <c:v>6.0000000000000001E-3</c:v>
                </c:pt>
                <c:pt idx="5673">
                  <c:v>6.0000000000000001E-3</c:v>
                </c:pt>
                <c:pt idx="5674">
                  <c:v>5.0000000000000001E-3</c:v>
                </c:pt>
                <c:pt idx="5675">
                  <c:v>5.0000000000000001E-3</c:v>
                </c:pt>
                <c:pt idx="5676">
                  <c:v>6.0000000000000001E-3</c:v>
                </c:pt>
                <c:pt idx="5677">
                  <c:v>5.0000000000000001E-3</c:v>
                </c:pt>
                <c:pt idx="5678">
                  <c:v>6.0000000000000001E-3</c:v>
                </c:pt>
                <c:pt idx="5679">
                  <c:v>5.0000000000000001E-3</c:v>
                </c:pt>
                <c:pt idx="5680">
                  <c:v>5.0000000000000001E-3</c:v>
                </c:pt>
                <c:pt idx="5681">
                  <c:v>5.0000000000000001E-3</c:v>
                </c:pt>
                <c:pt idx="5682">
                  <c:v>6.0000000000000001E-3</c:v>
                </c:pt>
                <c:pt idx="5683">
                  <c:v>5.0000000000000001E-3</c:v>
                </c:pt>
                <c:pt idx="5684">
                  <c:v>5.0000000000000001E-3</c:v>
                </c:pt>
                <c:pt idx="5685">
                  <c:v>3.0000000000000001E-3</c:v>
                </c:pt>
                <c:pt idx="5686">
                  <c:v>5.0000000000000001E-3</c:v>
                </c:pt>
                <c:pt idx="5687">
                  <c:v>4.0000000000000001E-3</c:v>
                </c:pt>
                <c:pt idx="5688">
                  <c:v>4.0000000000000001E-3</c:v>
                </c:pt>
                <c:pt idx="5689">
                  <c:v>4.0000000000000001E-3</c:v>
                </c:pt>
                <c:pt idx="5690">
                  <c:v>4.0000000000000001E-3</c:v>
                </c:pt>
                <c:pt idx="5691">
                  <c:v>2E-3</c:v>
                </c:pt>
                <c:pt idx="5692">
                  <c:v>3.0000000000000001E-3</c:v>
                </c:pt>
                <c:pt idx="5693">
                  <c:v>4.0000000000000001E-3</c:v>
                </c:pt>
                <c:pt idx="5694">
                  <c:v>3.0000000000000001E-3</c:v>
                </c:pt>
                <c:pt idx="5695">
                  <c:v>3.0000000000000001E-3</c:v>
                </c:pt>
                <c:pt idx="5696">
                  <c:v>3.0000000000000001E-3</c:v>
                </c:pt>
                <c:pt idx="5697">
                  <c:v>3.0000000000000001E-3</c:v>
                </c:pt>
                <c:pt idx="5698">
                  <c:v>3.0000000000000001E-3</c:v>
                </c:pt>
                <c:pt idx="5699">
                  <c:v>4.0000000000000001E-3</c:v>
                </c:pt>
                <c:pt idx="5700">
                  <c:v>4.0000000000000001E-3</c:v>
                </c:pt>
                <c:pt idx="5701">
                  <c:v>3.0000000000000001E-3</c:v>
                </c:pt>
                <c:pt idx="5702">
                  <c:v>3.0000000000000001E-3</c:v>
                </c:pt>
                <c:pt idx="5703">
                  <c:v>3.0000000000000001E-3</c:v>
                </c:pt>
                <c:pt idx="5704">
                  <c:v>3.0000000000000001E-3</c:v>
                </c:pt>
                <c:pt idx="5705">
                  <c:v>3.0000000000000001E-3</c:v>
                </c:pt>
                <c:pt idx="5706">
                  <c:v>3.0000000000000001E-3</c:v>
                </c:pt>
                <c:pt idx="5707">
                  <c:v>3.0000000000000001E-3</c:v>
                </c:pt>
                <c:pt idx="5708">
                  <c:v>2E-3</c:v>
                </c:pt>
                <c:pt idx="5709">
                  <c:v>3.0000000000000001E-3</c:v>
                </c:pt>
                <c:pt idx="5710">
                  <c:v>3.0000000000000001E-3</c:v>
                </c:pt>
                <c:pt idx="5711">
                  <c:v>3.0000000000000001E-3</c:v>
                </c:pt>
                <c:pt idx="5712">
                  <c:v>3.0000000000000001E-3</c:v>
                </c:pt>
                <c:pt idx="5713">
                  <c:v>3.0000000000000001E-3</c:v>
                </c:pt>
                <c:pt idx="5714">
                  <c:v>3.0000000000000001E-3</c:v>
                </c:pt>
                <c:pt idx="5715">
                  <c:v>3.0000000000000001E-3</c:v>
                </c:pt>
                <c:pt idx="5716">
                  <c:v>3.0000000000000001E-3</c:v>
                </c:pt>
                <c:pt idx="5717">
                  <c:v>3.0000000000000001E-3</c:v>
                </c:pt>
                <c:pt idx="5718">
                  <c:v>3.0000000000000001E-3</c:v>
                </c:pt>
                <c:pt idx="5719">
                  <c:v>3.0000000000000001E-3</c:v>
                </c:pt>
                <c:pt idx="5720">
                  <c:v>3.0000000000000001E-3</c:v>
                </c:pt>
                <c:pt idx="5721">
                  <c:v>4.0000000000000001E-3</c:v>
                </c:pt>
                <c:pt idx="5722">
                  <c:v>4.0000000000000001E-3</c:v>
                </c:pt>
                <c:pt idx="5723">
                  <c:v>3.0000000000000001E-3</c:v>
                </c:pt>
                <c:pt idx="5724">
                  <c:v>3.0000000000000001E-3</c:v>
                </c:pt>
                <c:pt idx="5725">
                  <c:v>3.0000000000000001E-3</c:v>
                </c:pt>
                <c:pt idx="5726">
                  <c:v>2E-3</c:v>
                </c:pt>
                <c:pt idx="5727">
                  <c:v>3.0000000000000001E-3</c:v>
                </c:pt>
                <c:pt idx="5728">
                  <c:v>3.0000000000000001E-3</c:v>
                </c:pt>
                <c:pt idx="5729">
                  <c:v>3.0000000000000001E-3</c:v>
                </c:pt>
                <c:pt idx="5730">
                  <c:v>2E-3</c:v>
                </c:pt>
                <c:pt idx="5731">
                  <c:v>3.0000000000000001E-3</c:v>
                </c:pt>
                <c:pt idx="5732">
                  <c:v>3.0000000000000001E-3</c:v>
                </c:pt>
                <c:pt idx="5733">
                  <c:v>3.0000000000000001E-3</c:v>
                </c:pt>
                <c:pt idx="5734">
                  <c:v>3.0000000000000001E-3</c:v>
                </c:pt>
                <c:pt idx="5735">
                  <c:v>3.0000000000000001E-3</c:v>
                </c:pt>
                <c:pt idx="5736">
                  <c:v>4.0000000000000001E-3</c:v>
                </c:pt>
                <c:pt idx="5737">
                  <c:v>3.0000000000000001E-3</c:v>
                </c:pt>
                <c:pt idx="5738">
                  <c:v>3.0000000000000001E-3</c:v>
                </c:pt>
                <c:pt idx="5739">
                  <c:v>3.0000000000000001E-3</c:v>
                </c:pt>
                <c:pt idx="5740">
                  <c:v>3.0000000000000001E-3</c:v>
                </c:pt>
                <c:pt idx="5741">
                  <c:v>3.0000000000000001E-3</c:v>
                </c:pt>
                <c:pt idx="5742">
                  <c:v>3.0000000000000001E-3</c:v>
                </c:pt>
                <c:pt idx="5743">
                  <c:v>3.0000000000000001E-3</c:v>
                </c:pt>
                <c:pt idx="5744">
                  <c:v>4.0000000000000001E-3</c:v>
                </c:pt>
                <c:pt idx="5745">
                  <c:v>3.0000000000000001E-3</c:v>
                </c:pt>
                <c:pt idx="5746">
                  <c:v>3.0000000000000001E-3</c:v>
                </c:pt>
                <c:pt idx="5747">
                  <c:v>3.0000000000000001E-3</c:v>
                </c:pt>
                <c:pt idx="5748">
                  <c:v>3.0000000000000001E-3</c:v>
                </c:pt>
                <c:pt idx="5749">
                  <c:v>3.0000000000000001E-3</c:v>
                </c:pt>
                <c:pt idx="5750">
                  <c:v>3.0000000000000001E-3</c:v>
                </c:pt>
                <c:pt idx="5751">
                  <c:v>3.0000000000000001E-3</c:v>
                </c:pt>
                <c:pt idx="5752">
                  <c:v>4.0000000000000001E-3</c:v>
                </c:pt>
                <c:pt idx="5753">
                  <c:v>3.0000000000000001E-3</c:v>
                </c:pt>
                <c:pt idx="5754">
                  <c:v>5.0000000000000001E-3</c:v>
                </c:pt>
                <c:pt idx="5755">
                  <c:v>5.0000000000000001E-3</c:v>
                </c:pt>
                <c:pt idx="5756">
                  <c:v>5.0000000000000001E-3</c:v>
                </c:pt>
                <c:pt idx="5757">
                  <c:v>5.0000000000000001E-3</c:v>
                </c:pt>
                <c:pt idx="5758">
                  <c:v>5.0000000000000001E-3</c:v>
                </c:pt>
                <c:pt idx="5759">
                  <c:v>5.0000000000000001E-3</c:v>
                </c:pt>
                <c:pt idx="5760">
                  <c:v>5.0000000000000001E-3</c:v>
                </c:pt>
                <c:pt idx="5761">
                  <c:v>5.0000000000000001E-3</c:v>
                </c:pt>
                <c:pt idx="5762">
                  <c:v>5.0000000000000001E-3</c:v>
                </c:pt>
                <c:pt idx="5763">
                  <c:v>5.0000000000000001E-3</c:v>
                </c:pt>
                <c:pt idx="5764">
                  <c:v>6.0000000000000001E-3</c:v>
                </c:pt>
                <c:pt idx="5765">
                  <c:v>6.0000000000000001E-3</c:v>
                </c:pt>
                <c:pt idx="5766">
                  <c:v>6.0000000000000001E-3</c:v>
                </c:pt>
                <c:pt idx="5767">
                  <c:v>6.0000000000000001E-3</c:v>
                </c:pt>
                <c:pt idx="5768">
                  <c:v>5.0000000000000001E-3</c:v>
                </c:pt>
                <c:pt idx="5769">
                  <c:v>5.0000000000000001E-3</c:v>
                </c:pt>
                <c:pt idx="5770">
                  <c:v>6.0000000000000001E-3</c:v>
                </c:pt>
                <c:pt idx="5771">
                  <c:v>5.0000000000000001E-3</c:v>
                </c:pt>
                <c:pt idx="5772">
                  <c:v>5.0000000000000001E-3</c:v>
                </c:pt>
                <c:pt idx="5773">
                  <c:v>6.0000000000000001E-3</c:v>
                </c:pt>
                <c:pt idx="5774">
                  <c:v>6.0000000000000001E-3</c:v>
                </c:pt>
                <c:pt idx="5775">
                  <c:v>6.0000000000000001E-3</c:v>
                </c:pt>
                <c:pt idx="5776">
                  <c:v>5.0000000000000001E-3</c:v>
                </c:pt>
                <c:pt idx="5777">
                  <c:v>6.0000000000000001E-3</c:v>
                </c:pt>
                <c:pt idx="5778">
                  <c:v>5.0000000000000001E-3</c:v>
                </c:pt>
                <c:pt idx="5779">
                  <c:v>5.0000000000000001E-3</c:v>
                </c:pt>
                <c:pt idx="5780">
                  <c:v>5.0000000000000001E-3</c:v>
                </c:pt>
                <c:pt idx="5781">
                  <c:v>4.0000000000000001E-3</c:v>
                </c:pt>
                <c:pt idx="5782">
                  <c:v>4.0000000000000001E-3</c:v>
                </c:pt>
                <c:pt idx="5783">
                  <c:v>3.0000000000000001E-3</c:v>
                </c:pt>
                <c:pt idx="5784">
                  <c:v>3.0000000000000001E-3</c:v>
                </c:pt>
                <c:pt idx="5785">
                  <c:v>4.0000000000000001E-3</c:v>
                </c:pt>
                <c:pt idx="5786">
                  <c:v>3.0000000000000001E-3</c:v>
                </c:pt>
                <c:pt idx="5787">
                  <c:v>2E-3</c:v>
                </c:pt>
                <c:pt idx="5788">
                  <c:v>1E-3</c:v>
                </c:pt>
                <c:pt idx="5789">
                  <c:v>1E-3</c:v>
                </c:pt>
                <c:pt idx="5790">
                  <c:v>2E-3</c:v>
                </c:pt>
                <c:pt idx="5791">
                  <c:v>2E-3</c:v>
                </c:pt>
                <c:pt idx="5792">
                  <c:v>1E-3</c:v>
                </c:pt>
                <c:pt idx="5793">
                  <c:v>4.0000000000000001E-3</c:v>
                </c:pt>
                <c:pt idx="5794">
                  <c:v>1E-3</c:v>
                </c:pt>
                <c:pt idx="5795">
                  <c:v>1E-3</c:v>
                </c:pt>
                <c:pt idx="5796">
                  <c:v>1E-3</c:v>
                </c:pt>
                <c:pt idx="5797">
                  <c:v>2E-3</c:v>
                </c:pt>
                <c:pt idx="5798">
                  <c:v>3.0000000000000001E-3</c:v>
                </c:pt>
                <c:pt idx="5799">
                  <c:v>1E-3</c:v>
                </c:pt>
                <c:pt idx="5800">
                  <c:v>2E-3</c:v>
                </c:pt>
                <c:pt idx="5801">
                  <c:v>1E-3</c:v>
                </c:pt>
                <c:pt idx="5802">
                  <c:v>1E-3</c:v>
                </c:pt>
                <c:pt idx="5803">
                  <c:v>1E-3</c:v>
                </c:pt>
                <c:pt idx="5804">
                  <c:v>0</c:v>
                </c:pt>
                <c:pt idx="5805">
                  <c:v>1E-3</c:v>
                </c:pt>
                <c:pt idx="5806">
                  <c:v>3.0000000000000001E-3</c:v>
                </c:pt>
                <c:pt idx="5807">
                  <c:v>0</c:v>
                </c:pt>
                <c:pt idx="5808">
                  <c:v>1E-3</c:v>
                </c:pt>
                <c:pt idx="5809">
                  <c:v>2E-3</c:v>
                </c:pt>
                <c:pt idx="5810">
                  <c:v>1E-3</c:v>
                </c:pt>
                <c:pt idx="5811">
                  <c:v>1E-3</c:v>
                </c:pt>
                <c:pt idx="5812">
                  <c:v>1E-3</c:v>
                </c:pt>
                <c:pt idx="5813">
                  <c:v>1E-3</c:v>
                </c:pt>
                <c:pt idx="5814">
                  <c:v>0</c:v>
                </c:pt>
                <c:pt idx="5815">
                  <c:v>1E-3</c:v>
                </c:pt>
                <c:pt idx="5816">
                  <c:v>1E-3</c:v>
                </c:pt>
                <c:pt idx="5817">
                  <c:v>1E-3</c:v>
                </c:pt>
                <c:pt idx="5818">
                  <c:v>1E-3</c:v>
                </c:pt>
                <c:pt idx="5819">
                  <c:v>1E-3</c:v>
                </c:pt>
                <c:pt idx="5820">
                  <c:v>1E-3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1E-3</c:v>
                </c:pt>
                <c:pt idx="5826">
                  <c:v>0</c:v>
                </c:pt>
                <c:pt idx="5827">
                  <c:v>1E-3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1E-3</c:v>
                </c:pt>
                <c:pt idx="5833">
                  <c:v>1E-3</c:v>
                </c:pt>
                <c:pt idx="5834">
                  <c:v>1E-3</c:v>
                </c:pt>
                <c:pt idx="5835">
                  <c:v>0</c:v>
                </c:pt>
                <c:pt idx="5836">
                  <c:v>1E-3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1E-3</c:v>
                </c:pt>
                <c:pt idx="5842">
                  <c:v>0</c:v>
                </c:pt>
                <c:pt idx="5843">
                  <c:v>1E-3</c:v>
                </c:pt>
                <c:pt idx="5844">
                  <c:v>3.0000000000000001E-3</c:v>
                </c:pt>
                <c:pt idx="5845">
                  <c:v>3.0000000000000001E-3</c:v>
                </c:pt>
                <c:pt idx="5846">
                  <c:v>3.0000000000000001E-3</c:v>
                </c:pt>
                <c:pt idx="5847">
                  <c:v>4.0000000000000001E-3</c:v>
                </c:pt>
                <c:pt idx="5848">
                  <c:v>4.0000000000000001E-3</c:v>
                </c:pt>
                <c:pt idx="5849">
                  <c:v>5.0000000000000001E-3</c:v>
                </c:pt>
                <c:pt idx="5850">
                  <c:v>4.0000000000000001E-3</c:v>
                </c:pt>
                <c:pt idx="5851">
                  <c:v>5.0000000000000001E-3</c:v>
                </c:pt>
                <c:pt idx="5852">
                  <c:v>5.0000000000000001E-3</c:v>
                </c:pt>
                <c:pt idx="5853">
                  <c:v>5.0000000000000001E-3</c:v>
                </c:pt>
                <c:pt idx="5854">
                  <c:v>6.0000000000000001E-3</c:v>
                </c:pt>
                <c:pt idx="5855">
                  <c:v>5.0000000000000001E-3</c:v>
                </c:pt>
                <c:pt idx="5856">
                  <c:v>6.0000000000000001E-3</c:v>
                </c:pt>
                <c:pt idx="5857">
                  <c:v>6.0000000000000001E-3</c:v>
                </c:pt>
                <c:pt idx="5858">
                  <c:v>6.0000000000000001E-3</c:v>
                </c:pt>
                <c:pt idx="5859">
                  <c:v>6.0000000000000001E-3</c:v>
                </c:pt>
                <c:pt idx="5860">
                  <c:v>6.0000000000000001E-3</c:v>
                </c:pt>
                <c:pt idx="5861">
                  <c:v>5.0000000000000001E-3</c:v>
                </c:pt>
                <c:pt idx="5862">
                  <c:v>5.0000000000000001E-3</c:v>
                </c:pt>
                <c:pt idx="5863">
                  <c:v>6.0000000000000001E-3</c:v>
                </c:pt>
                <c:pt idx="5864">
                  <c:v>6.0000000000000001E-3</c:v>
                </c:pt>
                <c:pt idx="5865">
                  <c:v>6.0000000000000001E-3</c:v>
                </c:pt>
                <c:pt idx="5866">
                  <c:v>6.0000000000000001E-3</c:v>
                </c:pt>
                <c:pt idx="5867">
                  <c:v>6.0000000000000001E-3</c:v>
                </c:pt>
                <c:pt idx="5868">
                  <c:v>6.0000000000000001E-3</c:v>
                </c:pt>
                <c:pt idx="5869">
                  <c:v>6.0000000000000001E-3</c:v>
                </c:pt>
                <c:pt idx="5870">
                  <c:v>7.0000000000000001E-3</c:v>
                </c:pt>
                <c:pt idx="5871">
                  <c:v>5.0000000000000001E-3</c:v>
                </c:pt>
                <c:pt idx="5872">
                  <c:v>6.0000000000000001E-3</c:v>
                </c:pt>
                <c:pt idx="5873">
                  <c:v>5.0000000000000001E-3</c:v>
                </c:pt>
                <c:pt idx="5874">
                  <c:v>6.0000000000000001E-3</c:v>
                </c:pt>
                <c:pt idx="5875">
                  <c:v>5.0000000000000001E-3</c:v>
                </c:pt>
                <c:pt idx="5876">
                  <c:v>5.0000000000000001E-3</c:v>
                </c:pt>
                <c:pt idx="5877">
                  <c:v>5.0000000000000001E-3</c:v>
                </c:pt>
                <c:pt idx="5878">
                  <c:v>5.0000000000000001E-3</c:v>
                </c:pt>
                <c:pt idx="5879">
                  <c:v>3.0000000000000001E-3</c:v>
                </c:pt>
                <c:pt idx="5880">
                  <c:v>3.0000000000000001E-3</c:v>
                </c:pt>
                <c:pt idx="5881">
                  <c:v>3.0000000000000001E-3</c:v>
                </c:pt>
                <c:pt idx="5882">
                  <c:v>3.0000000000000001E-3</c:v>
                </c:pt>
                <c:pt idx="5883">
                  <c:v>3.0000000000000001E-3</c:v>
                </c:pt>
                <c:pt idx="5884">
                  <c:v>3.0000000000000001E-3</c:v>
                </c:pt>
                <c:pt idx="5885">
                  <c:v>3.0000000000000001E-3</c:v>
                </c:pt>
                <c:pt idx="5886">
                  <c:v>4.0000000000000001E-3</c:v>
                </c:pt>
                <c:pt idx="5887">
                  <c:v>2E-3</c:v>
                </c:pt>
                <c:pt idx="5888">
                  <c:v>2E-3</c:v>
                </c:pt>
                <c:pt idx="5889">
                  <c:v>2E-3</c:v>
                </c:pt>
                <c:pt idx="5890">
                  <c:v>1E-3</c:v>
                </c:pt>
                <c:pt idx="5891">
                  <c:v>2E-3</c:v>
                </c:pt>
                <c:pt idx="5892">
                  <c:v>1E-3</c:v>
                </c:pt>
                <c:pt idx="5893">
                  <c:v>2E-3</c:v>
                </c:pt>
                <c:pt idx="5894">
                  <c:v>1E-3</c:v>
                </c:pt>
                <c:pt idx="5895">
                  <c:v>1E-3</c:v>
                </c:pt>
                <c:pt idx="5896">
                  <c:v>2E-3</c:v>
                </c:pt>
                <c:pt idx="5897">
                  <c:v>1E-3</c:v>
                </c:pt>
                <c:pt idx="5898">
                  <c:v>1E-3</c:v>
                </c:pt>
                <c:pt idx="5899">
                  <c:v>2E-3</c:v>
                </c:pt>
                <c:pt idx="5900">
                  <c:v>1E-3</c:v>
                </c:pt>
                <c:pt idx="5901">
                  <c:v>1E-3</c:v>
                </c:pt>
                <c:pt idx="5902">
                  <c:v>2E-3</c:v>
                </c:pt>
                <c:pt idx="5903">
                  <c:v>5.0000000000000001E-3</c:v>
                </c:pt>
                <c:pt idx="5904">
                  <c:v>5.0000000000000001E-3</c:v>
                </c:pt>
                <c:pt idx="5905">
                  <c:v>5.0000000000000001E-3</c:v>
                </c:pt>
                <c:pt idx="5906">
                  <c:v>4.0000000000000001E-3</c:v>
                </c:pt>
                <c:pt idx="5907">
                  <c:v>3.0000000000000001E-3</c:v>
                </c:pt>
                <c:pt idx="5908">
                  <c:v>3.0000000000000001E-3</c:v>
                </c:pt>
                <c:pt idx="5909">
                  <c:v>3.0000000000000001E-3</c:v>
                </c:pt>
                <c:pt idx="5910">
                  <c:v>4.0000000000000001E-3</c:v>
                </c:pt>
                <c:pt idx="5911">
                  <c:v>4.0000000000000001E-3</c:v>
                </c:pt>
                <c:pt idx="5912">
                  <c:v>6.0000000000000001E-3</c:v>
                </c:pt>
                <c:pt idx="5913">
                  <c:v>6.0000000000000001E-3</c:v>
                </c:pt>
                <c:pt idx="5914">
                  <c:v>4.0000000000000001E-3</c:v>
                </c:pt>
                <c:pt idx="5915">
                  <c:v>4.0000000000000001E-3</c:v>
                </c:pt>
                <c:pt idx="5916">
                  <c:v>2E-3</c:v>
                </c:pt>
                <c:pt idx="5917">
                  <c:v>2E-3</c:v>
                </c:pt>
                <c:pt idx="5918">
                  <c:v>1E-3</c:v>
                </c:pt>
                <c:pt idx="5919">
                  <c:v>1E-3</c:v>
                </c:pt>
                <c:pt idx="5920">
                  <c:v>1E-3</c:v>
                </c:pt>
                <c:pt idx="5921">
                  <c:v>1E-3</c:v>
                </c:pt>
                <c:pt idx="5922">
                  <c:v>1E-3</c:v>
                </c:pt>
                <c:pt idx="5923">
                  <c:v>2E-3</c:v>
                </c:pt>
                <c:pt idx="5924">
                  <c:v>3.0000000000000001E-3</c:v>
                </c:pt>
                <c:pt idx="5925">
                  <c:v>2E-3</c:v>
                </c:pt>
                <c:pt idx="5926">
                  <c:v>1E-3</c:v>
                </c:pt>
                <c:pt idx="5927">
                  <c:v>2E-3</c:v>
                </c:pt>
                <c:pt idx="5928">
                  <c:v>1E-3</c:v>
                </c:pt>
                <c:pt idx="5929">
                  <c:v>1E-3</c:v>
                </c:pt>
                <c:pt idx="5930">
                  <c:v>1E-3</c:v>
                </c:pt>
                <c:pt idx="5931">
                  <c:v>1E-3</c:v>
                </c:pt>
                <c:pt idx="5932">
                  <c:v>1E-3</c:v>
                </c:pt>
                <c:pt idx="5933">
                  <c:v>1E-3</c:v>
                </c:pt>
                <c:pt idx="5934">
                  <c:v>1E-3</c:v>
                </c:pt>
                <c:pt idx="5935">
                  <c:v>1E-3</c:v>
                </c:pt>
                <c:pt idx="5936">
                  <c:v>0</c:v>
                </c:pt>
                <c:pt idx="5937">
                  <c:v>2E-3</c:v>
                </c:pt>
                <c:pt idx="5938">
                  <c:v>5.0000000000000001E-3</c:v>
                </c:pt>
                <c:pt idx="5939">
                  <c:v>4.0000000000000001E-3</c:v>
                </c:pt>
                <c:pt idx="5940">
                  <c:v>4.0000000000000001E-3</c:v>
                </c:pt>
                <c:pt idx="5941">
                  <c:v>3.0000000000000001E-3</c:v>
                </c:pt>
                <c:pt idx="5942">
                  <c:v>5.0000000000000001E-3</c:v>
                </c:pt>
                <c:pt idx="5943">
                  <c:v>4.0000000000000001E-3</c:v>
                </c:pt>
                <c:pt idx="5944">
                  <c:v>4.0000000000000001E-3</c:v>
                </c:pt>
                <c:pt idx="5945">
                  <c:v>5.0000000000000001E-3</c:v>
                </c:pt>
                <c:pt idx="5946">
                  <c:v>5.0000000000000001E-3</c:v>
                </c:pt>
                <c:pt idx="5947">
                  <c:v>5.0000000000000001E-3</c:v>
                </c:pt>
                <c:pt idx="5948">
                  <c:v>4.0000000000000001E-3</c:v>
                </c:pt>
                <c:pt idx="5949">
                  <c:v>5.0000000000000001E-3</c:v>
                </c:pt>
                <c:pt idx="5950">
                  <c:v>5.0000000000000001E-3</c:v>
                </c:pt>
                <c:pt idx="5951">
                  <c:v>5.0000000000000001E-3</c:v>
                </c:pt>
                <c:pt idx="5952">
                  <c:v>5.0000000000000001E-3</c:v>
                </c:pt>
                <c:pt idx="5953">
                  <c:v>5.0000000000000001E-3</c:v>
                </c:pt>
                <c:pt idx="5954">
                  <c:v>5.0000000000000001E-3</c:v>
                </c:pt>
                <c:pt idx="5955">
                  <c:v>5.0000000000000001E-3</c:v>
                </c:pt>
                <c:pt idx="5956">
                  <c:v>5.0000000000000001E-3</c:v>
                </c:pt>
                <c:pt idx="5957">
                  <c:v>5.0000000000000001E-3</c:v>
                </c:pt>
                <c:pt idx="5958">
                  <c:v>5.0000000000000001E-3</c:v>
                </c:pt>
                <c:pt idx="5959">
                  <c:v>5.0000000000000001E-3</c:v>
                </c:pt>
                <c:pt idx="5960">
                  <c:v>5.0000000000000001E-3</c:v>
                </c:pt>
                <c:pt idx="5961">
                  <c:v>5.0000000000000001E-3</c:v>
                </c:pt>
                <c:pt idx="5962">
                  <c:v>6.0000000000000001E-3</c:v>
                </c:pt>
                <c:pt idx="5963">
                  <c:v>5.0000000000000001E-3</c:v>
                </c:pt>
                <c:pt idx="5964">
                  <c:v>5.0000000000000001E-3</c:v>
                </c:pt>
                <c:pt idx="5965">
                  <c:v>5.0000000000000001E-3</c:v>
                </c:pt>
                <c:pt idx="5966">
                  <c:v>5.0000000000000001E-3</c:v>
                </c:pt>
                <c:pt idx="5967">
                  <c:v>5.0000000000000001E-3</c:v>
                </c:pt>
                <c:pt idx="5968">
                  <c:v>5.0000000000000001E-3</c:v>
                </c:pt>
                <c:pt idx="5969">
                  <c:v>6.0000000000000001E-3</c:v>
                </c:pt>
                <c:pt idx="5970">
                  <c:v>5.0000000000000001E-3</c:v>
                </c:pt>
                <c:pt idx="5971">
                  <c:v>6.0000000000000001E-3</c:v>
                </c:pt>
                <c:pt idx="5972">
                  <c:v>5.0000000000000001E-3</c:v>
                </c:pt>
                <c:pt idx="5973">
                  <c:v>7.0000000000000001E-3</c:v>
                </c:pt>
                <c:pt idx="5974">
                  <c:v>5.0000000000000001E-3</c:v>
                </c:pt>
                <c:pt idx="5975">
                  <c:v>5.0000000000000001E-3</c:v>
                </c:pt>
                <c:pt idx="5976">
                  <c:v>6.0000000000000001E-3</c:v>
                </c:pt>
                <c:pt idx="5977">
                  <c:v>8.9999999999999993E-3</c:v>
                </c:pt>
                <c:pt idx="5978">
                  <c:v>8.0000000000000002E-3</c:v>
                </c:pt>
                <c:pt idx="5979">
                  <c:v>1.0999999999999999E-2</c:v>
                </c:pt>
                <c:pt idx="5980">
                  <c:v>7.0000000000000001E-3</c:v>
                </c:pt>
                <c:pt idx="5981">
                  <c:v>5.0000000000000001E-3</c:v>
                </c:pt>
                <c:pt idx="5982">
                  <c:v>5.0000000000000001E-3</c:v>
                </c:pt>
                <c:pt idx="5983">
                  <c:v>4.0000000000000001E-3</c:v>
                </c:pt>
                <c:pt idx="5984">
                  <c:v>5.0000000000000001E-3</c:v>
                </c:pt>
                <c:pt idx="5985">
                  <c:v>5.0000000000000001E-3</c:v>
                </c:pt>
                <c:pt idx="5986">
                  <c:v>5.0000000000000001E-3</c:v>
                </c:pt>
                <c:pt idx="5987">
                  <c:v>5.0000000000000001E-3</c:v>
                </c:pt>
                <c:pt idx="5988">
                  <c:v>5.0000000000000001E-3</c:v>
                </c:pt>
                <c:pt idx="5989">
                  <c:v>4.0000000000000001E-3</c:v>
                </c:pt>
                <c:pt idx="5990">
                  <c:v>4.0000000000000001E-3</c:v>
                </c:pt>
                <c:pt idx="5991">
                  <c:v>4.0000000000000001E-3</c:v>
                </c:pt>
                <c:pt idx="5992">
                  <c:v>4.0000000000000001E-3</c:v>
                </c:pt>
                <c:pt idx="5993">
                  <c:v>3.0000000000000001E-3</c:v>
                </c:pt>
                <c:pt idx="5994">
                  <c:v>5.0000000000000001E-3</c:v>
                </c:pt>
                <c:pt idx="5995">
                  <c:v>5.0000000000000001E-3</c:v>
                </c:pt>
                <c:pt idx="5996">
                  <c:v>4.0000000000000001E-3</c:v>
                </c:pt>
                <c:pt idx="5997">
                  <c:v>3.0000000000000001E-3</c:v>
                </c:pt>
                <c:pt idx="5998">
                  <c:v>4.0000000000000001E-3</c:v>
                </c:pt>
                <c:pt idx="5999">
                  <c:v>3.0000000000000001E-3</c:v>
                </c:pt>
                <c:pt idx="6000">
                  <c:v>3.0000000000000001E-3</c:v>
                </c:pt>
                <c:pt idx="6001">
                  <c:v>3.0000000000000001E-3</c:v>
                </c:pt>
                <c:pt idx="6002">
                  <c:v>3.0000000000000001E-3</c:v>
                </c:pt>
                <c:pt idx="6003">
                  <c:v>3.0000000000000001E-3</c:v>
                </c:pt>
                <c:pt idx="6004">
                  <c:v>3.0000000000000001E-3</c:v>
                </c:pt>
                <c:pt idx="6005">
                  <c:v>3.0000000000000001E-3</c:v>
                </c:pt>
                <c:pt idx="6006">
                  <c:v>3.0000000000000001E-3</c:v>
                </c:pt>
                <c:pt idx="6007">
                  <c:v>3.0000000000000001E-3</c:v>
                </c:pt>
                <c:pt idx="6008">
                  <c:v>2E-3</c:v>
                </c:pt>
                <c:pt idx="6009">
                  <c:v>3.0000000000000001E-3</c:v>
                </c:pt>
                <c:pt idx="6010">
                  <c:v>3.0000000000000001E-3</c:v>
                </c:pt>
                <c:pt idx="6011">
                  <c:v>3.0000000000000001E-3</c:v>
                </c:pt>
                <c:pt idx="6012">
                  <c:v>4.0000000000000001E-3</c:v>
                </c:pt>
                <c:pt idx="6013">
                  <c:v>3.0000000000000001E-3</c:v>
                </c:pt>
                <c:pt idx="6014">
                  <c:v>3.0000000000000001E-3</c:v>
                </c:pt>
                <c:pt idx="6015">
                  <c:v>3.0000000000000001E-3</c:v>
                </c:pt>
                <c:pt idx="6016">
                  <c:v>2E-3</c:v>
                </c:pt>
                <c:pt idx="6017">
                  <c:v>3.0000000000000001E-3</c:v>
                </c:pt>
                <c:pt idx="6018">
                  <c:v>3.0000000000000001E-3</c:v>
                </c:pt>
                <c:pt idx="6019">
                  <c:v>3.0000000000000001E-3</c:v>
                </c:pt>
                <c:pt idx="6020">
                  <c:v>4.0000000000000001E-3</c:v>
                </c:pt>
                <c:pt idx="6021">
                  <c:v>4.0000000000000001E-3</c:v>
                </c:pt>
                <c:pt idx="6022">
                  <c:v>3.0000000000000001E-3</c:v>
                </c:pt>
                <c:pt idx="6023">
                  <c:v>3.0000000000000001E-3</c:v>
                </c:pt>
                <c:pt idx="6024">
                  <c:v>3.0000000000000001E-3</c:v>
                </c:pt>
                <c:pt idx="6025">
                  <c:v>3.0000000000000001E-3</c:v>
                </c:pt>
                <c:pt idx="6026">
                  <c:v>2E-3</c:v>
                </c:pt>
                <c:pt idx="6027">
                  <c:v>3.0000000000000001E-3</c:v>
                </c:pt>
                <c:pt idx="6028">
                  <c:v>3.0000000000000001E-3</c:v>
                </c:pt>
                <c:pt idx="6029">
                  <c:v>4.0000000000000001E-3</c:v>
                </c:pt>
                <c:pt idx="6030">
                  <c:v>3.0000000000000001E-3</c:v>
                </c:pt>
                <c:pt idx="6031">
                  <c:v>4.0000000000000001E-3</c:v>
                </c:pt>
                <c:pt idx="6032">
                  <c:v>4.0000000000000001E-3</c:v>
                </c:pt>
                <c:pt idx="6033">
                  <c:v>3.0000000000000001E-3</c:v>
                </c:pt>
                <c:pt idx="6034">
                  <c:v>3.0000000000000001E-3</c:v>
                </c:pt>
                <c:pt idx="6035">
                  <c:v>4.0000000000000001E-3</c:v>
                </c:pt>
                <c:pt idx="6036">
                  <c:v>3.0000000000000001E-3</c:v>
                </c:pt>
                <c:pt idx="6037">
                  <c:v>4.0000000000000001E-3</c:v>
                </c:pt>
                <c:pt idx="6038">
                  <c:v>4.0000000000000001E-3</c:v>
                </c:pt>
                <c:pt idx="6039">
                  <c:v>4.0000000000000001E-3</c:v>
                </c:pt>
                <c:pt idx="6040">
                  <c:v>4.0000000000000001E-3</c:v>
                </c:pt>
                <c:pt idx="6041">
                  <c:v>4.0000000000000001E-3</c:v>
                </c:pt>
                <c:pt idx="6042">
                  <c:v>4.0000000000000001E-3</c:v>
                </c:pt>
                <c:pt idx="6043">
                  <c:v>4.0000000000000001E-3</c:v>
                </c:pt>
                <c:pt idx="6047">
                  <c:v>0</c:v>
                </c:pt>
                <c:pt idx="6048">
                  <c:v>3.0000000000000001E-3</c:v>
                </c:pt>
                <c:pt idx="6049">
                  <c:v>3.0000000000000001E-3</c:v>
                </c:pt>
                <c:pt idx="6050">
                  <c:v>3.0000000000000001E-3</c:v>
                </c:pt>
                <c:pt idx="6051">
                  <c:v>3.0000000000000001E-3</c:v>
                </c:pt>
                <c:pt idx="6052">
                  <c:v>3.0000000000000001E-3</c:v>
                </c:pt>
                <c:pt idx="6053">
                  <c:v>3.0000000000000001E-3</c:v>
                </c:pt>
                <c:pt idx="6054">
                  <c:v>3.0000000000000001E-3</c:v>
                </c:pt>
                <c:pt idx="6055">
                  <c:v>4.0000000000000001E-3</c:v>
                </c:pt>
                <c:pt idx="6056">
                  <c:v>4.0000000000000001E-3</c:v>
                </c:pt>
                <c:pt idx="6057">
                  <c:v>3.0000000000000001E-3</c:v>
                </c:pt>
                <c:pt idx="6058">
                  <c:v>3.0000000000000001E-3</c:v>
                </c:pt>
                <c:pt idx="6059">
                  <c:v>3.0000000000000001E-3</c:v>
                </c:pt>
                <c:pt idx="6060">
                  <c:v>3.0000000000000001E-3</c:v>
                </c:pt>
                <c:pt idx="6061">
                  <c:v>3.0000000000000001E-3</c:v>
                </c:pt>
                <c:pt idx="6062">
                  <c:v>4.0000000000000001E-3</c:v>
                </c:pt>
                <c:pt idx="6063">
                  <c:v>3.0000000000000001E-3</c:v>
                </c:pt>
                <c:pt idx="6064">
                  <c:v>4.0000000000000001E-3</c:v>
                </c:pt>
                <c:pt idx="6065">
                  <c:v>4.0000000000000001E-3</c:v>
                </c:pt>
                <c:pt idx="6066">
                  <c:v>3.0000000000000001E-3</c:v>
                </c:pt>
                <c:pt idx="6067">
                  <c:v>3.0000000000000001E-3</c:v>
                </c:pt>
                <c:pt idx="6068">
                  <c:v>4.0000000000000001E-3</c:v>
                </c:pt>
                <c:pt idx="6069">
                  <c:v>3.0000000000000001E-3</c:v>
                </c:pt>
                <c:pt idx="6070">
                  <c:v>3.0000000000000001E-3</c:v>
                </c:pt>
                <c:pt idx="6071">
                  <c:v>3.0000000000000001E-3</c:v>
                </c:pt>
                <c:pt idx="6072">
                  <c:v>3.0000000000000001E-3</c:v>
                </c:pt>
                <c:pt idx="6073">
                  <c:v>3.0000000000000001E-3</c:v>
                </c:pt>
                <c:pt idx="6074">
                  <c:v>3.0000000000000001E-3</c:v>
                </c:pt>
                <c:pt idx="6075">
                  <c:v>3.0000000000000001E-3</c:v>
                </c:pt>
                <c:pt idx="6076">
                  <c:v>3.0000000000000001E-3</c:v>
                </c:pt>
                <c:pt idx="6077">
                  <c:v>3.0000000000000001E-3</c:v>
                </c:pt>
                <c:pt idx="6078">
                  <c:v>3.0000000000000001E-3</c:v>
                </c:pt>
                <c:pt idx="6079">
                  <c:v>3.0000000000000001E-3</c:v>
                </c:pt>
                <c:pt idx="6080">
                  <c:v>3.0000000000000001E-3</c:v>
                </c:pt>
                <c:pt idx="6081">
                  <c:v>3.0000000000000001E-3</c:v>
                </c:pt>
                <c:pt idx="6082">
                  <c:v>3.0000000000000001E-3</c:v>
                </c:pt>
                <c:pt idx="6083">
                  <c:v>3.0000000000000001E-3</c:v>
                </c:pt>
                <c:pt idx="6084">
                  <c:v>3.0000000000000001E-3</c:v>
                </c:pt>
                <c:pt idx="6085">
                  <c:v>3.0000000000000001E-3</c:v>
                </c:pt>
                <c:pt idx="6086">
                  <c:v>2E-3</c:v>
                </c:pt>
                <c:pt idx="6087">
                  <c:v>3.0000000000000001E-3</c:v>
                </c:pt>
                <c:pt idx="6088">
                  <c:v>3.0000000000000001E-3</c:v>
                </c:pt>
                <c:pt idx="6089">
                  <c:v>2E-3</c:v>
                </c:pt>
                <c:pt idx="6090">
                  <c:v>3.0000000000000001E-3</c:v>
                </c:pt>
                <c:pt idx="6091">
                  <c:v>3.0000000000000001E-3</c:v>
                </c:pt>
                <c:pt idx="6092">
                  <c:v>3.0000000000000001E-3</c:v>
                </c:pt>
                <c:pt idx="6093">
                  <c:v>1E-3</c:v>
                </c:pt>
                <c:pt idx="6094">
                  <c:v>1E-3</c:v>
                </c:pt>
                <c:pt idx="6095">
                  <c:v>2E-3</c:v>
                </c:pt>
                <c:pt idx="6096">
                  <c:v>3.0000000000000001E-3</c:v>
                </c:pt>
                <c:pt idx="6097">
                  <c:v>3.0000000000000001E-3</c:v>
                </c:pt>
                <c:pt idx="6098">
                  <c:v>3.0000000000000001E-3</c:v>
                </c:pt>
                <c:pt idx="6099">
                  <c:v>3.0000000000000001E-3</c:v>
                </c:pt>
                <c:pt idx="6100">
                  <c:v>1E-3</c:v>
                </c:pt>
                <c:pt idx="6101">
                  <c:v>3.0000000000000001E-3</c:v>
                </c:pt>
                <c:pt idx="6102">
                  <c:v>3.0000000000000001E-3</c:v>
                </c:pt>
                <c:pt idx="6103">
                  <c:v>3.0000000000000001E-3</c:v>
                </c:pt>
                <c:pt idx="6104">
                  <c:v>2E-3</c:v>
                </c:pt>
                <c:pt idx="6105">
                  <c:v>3.0000000000000001E-3</c:v>
                </c:pt>
                <c:pt idx="6106">
                  <c:v>3.0000000000000001E-3</c:v>
                </c:pt>
                <c:pt idx="6107">
                  <c:v>3.0000000000000001E-3</c:v>
                </c:pt>
                <c:pt idx="6108">
                  <c:v>2E-3</c:v>
                </c:pt>
                <c:pt idx="6109">
                  <c:v>2E-3</c:v>
                </c:pt>
                <c:pt idx="6110">
                  <c:v>3.0000000000000001E-3</c:v>
                </c:pt>
                <c:pt idx="6111">
                  <c:v>3.0000000000000001E-3</c:v>
                </c:pt>
                <c:pt idx="6112">
                  <c:v>1E-3</c:v>
                </c:pt>
                <c:pt idx="6113">
                  <c:v>1E-3</c:v>
                </c:pt>
                <c:pt idx="6114">
                  <c:v>2E-3</c:v>
                </c:pt>
                <c:pt idx="6115">
                  <c:v>3.0000000000000001E-3</c:v>
                </c:pt>
                <c:pt idx="6116">
                  <c:v>3.0000000000000001E-3</c:v>
                </c:pt>
                <c:pt idx="6117">
                  <c:v>1E-3</c:v>
                </c:pt>
                <c:pt idx="6118">
                  <c:v>2E-3</c:v>
                </c:pt>
                <c:pt idx="6119">
                  <c:v>3.0000000000000001E-3</c:v>
                </c:pt>
                <c:pt idx="6120">
                  <c:v>2E-3</c:v>
                </c:pt>
                <c:pt idx="6121">
                  <c:v>1E-3</c:v>
                </c:pt>
                <c:pt idx="6122">
                  <c:v>2E-3</c:v>
                </c:pt>
                <c:pt idx="6123">
                  <c:v>3.0000000000000001E-3</c:v>
                </c:pt>
                <c:pt idx="6124">
                  <c:v>2E-3</c:v>
                </c:pt>
                <c:pt idx="6125">
                  <c:v>3.0000000000000001E-3</c:v>
                </c:pt>
                <c:pt idx="6126">
                  <c:v>3.0000000000000001E-3</c:v>
                </c:pt>
                <c:pt idx="6127">
                  <c:v>2E-3</c:v>
                </c:pt>
                <c:pt idx="6128">
                  <c:v>3.0000000000000001E-3</c:v>
                </c:pt>
                <c:pt idx="6129">
                  <c:v>3.0000000000000001E-3</c:v>
                </c:pt>
                <c:pt idx="6130">
                  <c:v>3.0000000000000001E-3</c:v>
                </c:pt>
                <c:pt idx="6131">
                  <c:v>3.0000000000000001E-3</c:v>
                </c:pt>
                <c:pt idx="6132">
                  <c:v>3.0000000000000001E-3</c:v>
                </c:pt>
                <c:pt idx="6133">
                  <c:v>4.0000000000000001E-3</c:v>
                </c:pt>
                <c:pt idx="6134">
                  <c:v>3.0000000000000001E-3</c:v>
                </c:pt>
                <c:pt idx="6135">
                  <c:v>3.0000000000000001E-3</c:v>
                </c:pt>
                <c:pt idx="6136">
                  <c:v>3.0000000000000001E-3</c:v>
                </c:pt>
                <c:pt idx="6137">
                  <c:v>3.0000000000000001E-3</c:v>
                </c:pt>
                <c:pt idx="6138">
                  <c:v>3.0000000000000001E-3</c:v>
                </c:pt>
                <c:pt idx="6139">
                  <c:v>4.0000000000000001E-3</c:v>
                </c:pt>
                <c:pt idx="6140">
                  <c:v>3.0000000000000001E-3</c:v>
                </c:pt>
                <c:pt idx="6141">
                  <c:v>3.0000000000000001E-3</c:v>
                </c:pt>
                <c:pt idx="6142">
                  <c:v>3.0000000000000001E-3</c:v>
                </c:pt>
                <c:pt idx="6143">
                  <c:v>3.0000000000000001E-3</c:v>
                </c:pt>
                <c:pt idx="6144">
                  <c:v>3.0000000000000001E-3</c:v>
                </c:pt>
                <c:pt idx="6145">
                  <c:v>3.0000000000000001E-3</c:v>
                </c:pt>
                <c:pt idx="6146">
                  <c:v>3.0000000000000001E-3</c:v>
                </c:pt>
                <c:pt idx="6147">
                  <c:v>3.0000000000000001E-3</c:v>
                </c:pt>
                <c:pt idx="6148">
                  <c:v>3.0000000000000001E-3</c:v>
                </c:pt>
                <c:pt idx="6149">
                  <c:v>3.0000000000000001E-3</c:v>
                </c:pt>
                <c:pt idx="6150">
                  <c:v>3.0000000000000001E-3</c:v>
                </c:pt>
                <c:pt idx="6151">
                  <c:v>3.0000000000000001E-3</c:v>
                </c:pt>
                <c:pt idx="6152">
                  <c:v>2E-3</c:v>
                </c:pt>
                <c:pt idx="6153">
                  <c:v>2E-3</c:v>
                </c:pt>
                <c:pt idx="6154">
                  <c:v>2E-3</c:v>
                </c:pt>
                <c:pt idx="6155">
                  <c:v>2E-3</c:v>
                </c:pt>
                <c:pt idx="6156">
                  <c:v>3.0000000000000001E-3</c:v>
                </c:pt>
                <c:pt idx="6157">
                  <c:v>2E-3</c:v>
                </c:pt>
                <c:pt idx="6158">
                  <c:v>2E-3</c:v>
                </c:pt>
                <c:pt idx="6159">
                  <c:v>1E-3</c:v>
                </c:pt>
                <c:pt idx="6160">
                  <c:v>3.0000000000000001E-3</c:v>
                </c:pt>
                <c:pt idx="6161">
                  <c:v>1E-3</c:v>
                </c:pt>
                <c:pt idx="6162">
                  <c:v>2E-3</c:v>
                </c:pt>
                <c:pt idx="6163">
                  <c:v>2E-3</c:v>
                </c:pt>
                <c:pt idx="6164">
                  <c:v>1E-3</c:v>
                </c:pt>
                <c:pt idx="6165">
                  <c:v>3.0000000000000001E-3</c:v>
                </c:pt>
                <c:pt idx="6166">
                  <c:v>2E-3</c:v>
                </c:pt>
                <c:pt idx="6167">
                  <c:v>2E-3</c:v>
                </c:pt>
                <c:pt idx="6168">
                  <c:v>1E-3</c:v>
                </c:pt>
                <c:pt idx="6169">
                  <c:v>1E-3</c:v>
                </c:pt>
                <c:pt idx="6170">
                  <c:v>2E-3</c:v>
                </c:pt>
                <c:pt idx="6171">
                  <c:v>2E-3</c:v>
                </c:pt>
                <c:pt idx="6172">
                  <c:v>1E-3</c:v>
                </c:pt>
                <c:pt idx="6173">
                  <c:v>1E-3</c:v>
                </c:pt>
                <c:pt idx="6174">
                  <c:v>1E-3</c:v>
                </c:pt>
                <c:pt idx="6175">
                  <c:v>1E-3</c:v>
                </c:pt>
                <c:pt idx="6176">
                  <c:v>2E-3</c:v>
                </c:pt>
                <c:pt idx="6177">
                  <c:v>2E-3</c:v>
                </c:pt>
                <c:pt idx="6178">
                  <c:v>1E-3</c:v>
                </c:pt>
                <c:pt idx="6179">
                  <c:v>3.0000000000000001E-3</c:v>
                </c:pt>
                <c:pt idx="6180">
                  <c:v>2E-3</c:v>
                </c:pt>
                <c:pt idx="6181">
                  <c:v>3.0000000000000001E-3</c:v>
                </c:pt>
                <c:pt idx="6182">
                  <c:v>2E-3</c:v>
                </c:pt>
                <c:pt idx="6183">
                  <c:v>1E-3</c:v>
                </c:pt>
                <c:pt idx="6184">
                  <c:v>3.0000000000000001E-3</c:v>
                </c:pt>
                <c:pt idx="6185">
                  <c:v>3.0000000000000001E-3</c:v>
                </c:pt>
                <c:pt idx="6186">
                  <c:v>3.0000000000000001E-3</c:v>
                </c:pt>
                <c:pt idx="6187">
                  <c:v>3.0000000000000001E-3</c:v>
                </c:pt>
                <c:pt idx="6188">
                  <c:v>1E-3</c:v>
                </c:pt>
                <c:pt idx="6189">
                  <c:v>2E-3</c:v>
                </c:pt>
                <c:pt idx="6190">
                  <c:v>3.0000000000000001E-3</c:v>
                </c:pt>
                <c:pt idx="6191">
                  <c:v>3.0000000000000001E-3</c:v>
                </c:pt>
                <c:pt idx="6192">
                  <c:v>2E-3</c:v>
                </c:pt>
                <c:pt idx="6193">
                  <c:v>2E-3</c:v>
                </c:pt>
                <c:pt idx="6194">
                  <c:v>2E-3</c:v>
                </c:pt>
                <c:pt idx="6195">
                  <c:v>2E-3</c:v>
                </c:pt>
                <c:pt idx="6196">
                  <c:v>1E-3</c:v>
                </c:pt>
                <c:pt idx="6197">
                  <c:v>1E-3</c:v>
                </c:pt>
                <c:pt idx="6198">
                  <c:v>3.0000000000000001E-3</c:v>
                </c:pt>
                <c:pt idx="6199">
                  <c:v>3.0000000000000001E-3</c:v>
                </c:pt>
                <c:pt idx="6200">
                  <c:v>2E-3</c:v>
                </c:pt>
                <c:pt idx="6201">
                  <c:v>1E-3</c:v>
                </c:pt>
                <c:pt idx="6202">
                  <c:v>2E-3</c:v>
                </c:pt>
                <c:pt idx="6203">
                  <c:v>1E-3</c:v>
                </c:pt>
                <c:pt idx="6204">
                  <c:v>1E-3</c:v>
                </c:pt>
                <c:pt idx="6205">
                  <c:v>1E-3</c:v>
                </c:pt>
                <c:pt idx="6206">
                  <c:v>1E-3</c:v>
                </c:pt>
                <c:pt idx="6207">
                  <c:v>1E-3</c:v>
                </c:pt>
                <c:pt idx="6208">
                  <c:v>1E-3</c:v>
                </c:pt>
                <c:pt idx="6209">
                  <c:v>3.0000000000000001E-3</c:v>
                </c:pt>
                <c:pt idx="6210">
                  <c:v>1E-3</c:v>
                </c:pt>
                <c:pt idx="6211">
                  <c:v>1E-3</c:v>
                </c:pt>
                <c:pt idx="6212">
                  <c:v>1E-3</c:v>
                </c:pt>
                <c:pt idx="6213">
                  <c:v>1E-3</c:v>
                </c:pt>
                <c:pt idx="6214">
                  <c:v>1E-3</c:v>
                </c:pt>
                <c:pt idx="6215">
                  <c:v>1E-3</c:v>
                </c:pt>
                <c:pt idx="6216">
                  <c:v>1E-3</c:v>
                </c:pt>
                <c:pt idx="6217">
                  <c:v>2E-3</c:v>
                </c:pt>
                <c:pt idx="6218">
                  <c:v>1E-3</c:v>
                </c:pt>
                <c:pt idx="6219">
                  <c:v>1E-3</c:v>
                </c:pt>
                <c:pt idx="6220">
                  <c:v>1E-3</c:v>
                </c:pt>
                <c:pt idx="6221">
                  <c:v>1E-3</c:v>
                </c:pt>
                <c:pt idx="6222">
                  <c:v>1E-3</c:v>
                </c:pt>
                <c:pt idx="6223">
                  <c:v>1E-3</c:v>
                </c:pt>
                <c:pt idx="6224">
                  <c:v>1E-3</c:v>
                </c:pt>
                <c:pt idx="6225">
                  <c:v>1E-3</c:v>
                </c:pt>
                <c:pt idx="6226">
                  <c:v>1E-3</c:v>
                </c:pt>
                <c:pt idx="6227">
                  <c:v>2E-3</c:v>
                </c:pt>
                <c:pt idx="6228">
                  <c:v>2E-3</c:v>
                </c:pt>
                <c:pt idx="6229">
                  <c:v>1E-3</c:v>
                </c:pt>
                <c:pt idx="6230">
                  <c:v>2E-3</c:v>
                </c:pt>
                <c:pt idx="6231">
                  <c:v>1E-3</c:v>
                </c:pt>
                <c:pt idx="6232">
                  <c:v>3.0000000000000001E-3</c:v>
                </c:pt>
                <c:pt idx="6233">
                  <c:v>3.0000000000000001E-3</c:v>
                </c:pt>
                <c:pt idx="6234">
                  <c:v>3.0000000000000001E-3</c:v>
                </c:pt>
                <c:pt idx="6235">
                  <c:v>3.0000000000000001E-3</c:v>
                </c:pt>
                <c:pt idx="6236">
                  <c:v>3.0000000000000001E-3</c:v>
                </c:pt>
                <c:pt idx="6237">
                  <c:v>3.0000000000000001E-3</c:v>
                </c:pt>
                <c:pt idx="6238">
                  <c:v>3.0000000000000001E-3</c:v>
                </c:pt>
                <c:pt idx="6239">
                  <c:v>3.0000000000000001E-3</c:v>
                </c:pt>
                <c:pt idx="6240">
                  <c:v>3.0000000000000001E-3</c:v>
                </c:pt>
                <c:pt idx="6241">
                  <c:v>3.0000000000000001E-3</c:v>
                </c:pt>
                <c:pt idx="6242">
                  <c:v>3.0000000000000001E-3</c:v>
                </c:pt>
                <c:pt idx="6243">
                  <c:v>3.0000000000000001E-3</c:v>
                </c:pt>
                <c:pt idx="6244">
                  <c:v>3.0000000000000001E-3</c:v>
                </c:pt>
                <c:pt idx="6245">
                  <c:v>4.0000000000000001E-3</c:v>
                </c:pt>
                <c:pt idx="6246">
                  <c:v>5.0000000000000001E-3</c:v>
                </c:pt>
                <c:pt idx="6247">
                  <c:v>4.0000000000000001E-3</c:v>
                </c:pt>
                <c:pt idx="6248">
                  <c:v>4.0000000000000001E-3</c:v>
                </c:pt>
                <c:pt idx="6249">
                  <c:v>4.0000000000000001E-3</c:v>
                </c:pt>
                <c:pt idx="6250">
                  <c:v>4.0000000000000001E-3</c:v>
                </c:pt>
                <c:pt idx="6251">
                  <c:v>4.0000000000000001E-3</c:v>
                </c:pt>
                <c:pt idx="6252">
                  <c:v>3.0000000000000001E-3</c:v>
                </c:pt>
                <c:pt idx="6253">
                  <c:v>4.0000000000000001E-3</c:v>
                </c:pt>
                <c:pt idx="6254">
                  <c:v>4.0000000000000001E-3</c:v>
                </c:pt>
                <c:pt idx="6255">
                  <c:v>4.0000000000000001E-3</c:v>
                </c:pt>
                <c:pt idx="6256">
                  <c:v>3.0000000000000001E-3</c:v>
                </c:pt>
                <c:pt idx="6257">
                  <c:v>3.0000000000000001E-3</c:v>
                </c:pt>
                <c:pt idx="6258">
                  <c:v>4.0000000000000001E-3</c:v>
                </c:pt>
                <c:pt idx="6259">
                  <c:v>3.0000000000000001E-3</c:v>
                </c:pt>
                <c:pt idx="6260">
                  <c:v>2E-3</c:v>
                </c:pt>
                <c:pt idx="6261">
                  <c:v>1E-3</c:v>
                </c:pt>
                <c:pt idx="6262">
                  <c:v>2E-3</c:v>
                </c:pt>
                <c:pt idx="6263">
                  <c:v>1E-3</c:v>
                </c:pt>
                <c:pt idx="6264">
                  <c:v>1E-3</c:v>
                </c:pt>
                <c:pt idx="6265">
                  <c:v>1E-3</c:v>
                </c:pt>
                <c:pt idx="6266">
                  <c:v>1E-3</c:v>
                </c:pt>
                <c:pt idx="6267">
                  <c:v>1E-3</c:v>
                </c:pt>
                <c:pt idx="6268">
                  <c:v>1E-3</c:v>
                </c:pt>
                <c:pt idx="6269">
                  <c:v>1E-3</c:v>
                </c:pt>
                <c:pt idx="6270">
                  <c:v>0</c:v>
                </c:pt>
                <c:pt idx="6271">
                  <c:v>1E-3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2E-3</c:v>
                </c:pt>
                <c:pt idx="6289">
                  <c:v>3.0000000000000001E-3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1E-3</c:v>
                </c:pt>
                <c:pt idx="6294">
                  <c:v>1E-3</c:v>
                </c:pt>
                <c:pt idx="6295">
                  <c:v>3.0000000000000001E-3</c:v>
                </c:pt>
                <c:pt idx="6296">
                  <c:v>1E-3</c:v>
                </c:pt>
                <c:pt idx="6297">
                  <c:v>2E-3</c:v>
                </c:pt>
                <c:pt idx="6298">
                  <c:v>2E-3</c:v>
                </c:pt>
                <c:pt idx="6299">
                  <c:v>1E-3</c:v>
                </c:pt>
                <c:pt idx="6300">
                  <c:v>3.0000000000000001E-3</c:v>
                </c:pt>
                <c:pt idx="6301">
                  <c:v>2E-3</c:v>
                </c:pt>
                <c:pt idx="6302">
                  <c:v>1E-3</c:v>
                </c:pt>
                <c:pt idx="6303">
                  <c:v>0</c:v>
                </c:pt>
                <c:pt idx="6304">
                  <c:v>1E-3</c:v>
                </c:pt>
                <c:pt idx="6305">
                  <c:v>1E-3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1E-3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2E-3</c:v>
                </c:pt>
                <c:pt idx="6316">
                  <c:v>0</c:v>
                </c:pt>
                <c:pt idx="6317">
                  <c:v>1E-3</c:v>
                </c:pt>
                <c:pt idx="6318">
                  <c:v>0</c:v>
                </c:pt>
                <c:pt idx="6319">
                  <c:v>1E-3</c:v>
                </c:pt>
                <c:pt idx="6320">
                  <c:v>1E-3</c:v>
                </c:pt>
                <c:pt idx="6321">
                  <c:v>1E-3</c:v>
                </c:pt>
                <c:pt idx="6322">
                  <c:v>2E-3</c:v>
                </c:pt>
                <c:pt idx="6323">
                  <c:v>2E-3</c:v>
                </c:pt>
                <c:pt idx="6324">
                  <c:v>1E-3</c:v>
                </c:pt>
                <c:pt idx="6325">
                  <c:v>3.0000000000000001E-3</c:v>
                </c:pt>
                <c:pt idx="6326">
                  <c:v>1E-3</c:v>
                </c:pt>
                <c:pt idx="6327">
                  <c:v>1E-3</c:v>
                </c:pt>
                <c:pt idx="6328">
                  <c:v>1E-3</c:v>
                </c:pt>
                <c:pt idx="6329">
                  <c:v>2E-3</c:v>
                </c:pt>
                <c:pt idx="6330">
                  <c:v>1E-3</c:v>
                </c:pt>
                <c:pt idx="6331">
                  <c:v>2E-3</c:v>
                </c:pt>
                <c:pt idx="6332">
                  <c:v>2E-3</c:v>
                </c:pt>
                <c:pt idx="6333">
                  <c:v>2E-3</c:v>
                </c:pt>
                <c:pt idx="6334">
                  <c:v>2E-3</c:v>
                </c:pt>
                <c:pt idx="6335">
                  <c:v>2E-3</c:v>
                </c:pt>
                <c:pt idx="6336">
                  <c:v>2E-3</c:v>
                </c:pt>
                <c:pt idx="6337">
                  <c:v>2E-3</c:v>
                </c:pt>
                <c:pt idx="6338">
                  <c:v>3.0000000000000001E-3</c:v>
                </c:pt>
                <c:pt idx="6339">
                  <c:v>2E-3</c:v>
                </c:pt>
                <c:pt idx="6340">
                  <c:v>3.0000000000000001E-3</c:v>
                </c:pt>
                <c:pt idx="6341">
                  <c:v>3.0000000000000001E-3</c:v>
                </c:pt>
                <c:pt idx="6342">
                  <c:v>3.0000000000000001E-3</c:v>
                </c:pt>
                <c:pt idx="6343">
                  <c:v>3.0000000000000001E-3</c:v>
                </c:pt>
                <c:pt idx="6344">
                  <c:v>3.0000000000000001E-3</c:v>
                </c:pt>
                <c:pt idx="6345">
                  <c:v>3.0000000000000001E-3</c:v>
                </c:pt>
                <c:pt idx="6346">
                  <c:v>3.0000000000000001E-3</c:v>
                </c:pt>
                <c:pt idx="6347">
                  <c:v>3.0000000000000001E-3</c:v>
                </c:pt>
                <c:pt idx="6348">
                  <c:v>3.0000000000000001E-3</c:v>
                </c:pt>
                <c:pt idx="6349">
                  <c:v>3.0000000000000001E-3</c:v>
                </c:pt>
                <c:pt idx="6350">
                  <c:v>3.0000000000000001E-3</c:v>
                </c:pt>
                <c:pt idx="6351">
                  <c:v>3.0000000000000001E-3</c:v>
                </c:pt>
                <c:pt idx="6352">
                  <c:v>2E-3</c:v>
                </c:pt>
                <c:pt idx="6353">
                  <c:v>3.0000000000000001E-3</c:v>
                </c:pt>
                <c:pt idx="6354">
                  <c:v>3.0000000000000001E-3</c:v>
                </c:pt>
                <c:pt idx="6355">
                  <c:v>1E-3</c:v>
                </c:pt>
                <c:pt idx="6356">
                  <c:v>1E-3</c:v>
                </c:pt>
                <c:pt idx="6357">
                  <c:v>1E-3</c:v>
                </c:pt>
                <c:pt idx="6358">
                  <c:v>1E-3</c:v>
                </c:pt>
                <c:pt idx="6359">
                  <c:v>1E-3</c:v>
                </c:pt>
                <c:pt idx="6360">
                  <c:v>1E-3</c:v>
                </c:pt>
                <c:pt idx="6361">
                  <c:v>1E-3</c:v>
                </c:pt>
                <c:pt idx="6362">
                  <c:v>1E-3</c:v>
                </c:pt>
                <c:pt idx="6363">
                  <c:v>0</c:v>
                </c:pt>
                <c:pt idx="6364">
                  <c:v>1E-3</c:v>
                </c:pt>
                <c:pt idx="6365">
                  <c:v>1E-3</c:v>
                </c:pt>
                <c:pt idx="6366">
                  <c:v>1E-3</c:v>
                </c:pt>
                <c:pt idx="6367">
                  <c:v>1E-3</c:v>
                </c:pt>
                <c:pt idx="6368">
                  <c:v>1E-3</c:v>
                </c:pt>
                <c:pt idx="6369">
                  <c:v>1E-3</c:v>
                </c:pt>
                <c:pt idx="6370">
                  <c:v>1E-3</c:v>
                </c:pt>
                <c:pt idx="6371">
                  <c:v>1E-3</c:v>
                </c:pt>
                <c:pt idx="6372">
                  <c:v>1E-3</c:v>
                </c:pt>
                <c:pt idx="6373">
                  <c:v>1E-3</c:v>
                </c:pt>
                <c:pt idx="6374">
                  <c:v>1E-3</c:v>
                </c:pt>
                <c:pt idx="6375">
                  <c:v>1E-3</c:v>
                </c:pt>
                <c:pt idx="6376">
                  <c:v>0</c:v>
                </c:pt>
                <c:pt idx="6377">
                  <c:v>1E-3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1E-3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1E-3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1E-3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1E-3</c:v>
                </c:pt>
                <c:pt idx="6398">
                  <c:v>0</c:v>
                </c:pt>
                <c:pt idx="6399">
                  <c:v>0</c:v>
                </c:pt>
                <c:pt idx="6400">
                  <c:v>1E-3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1E-3</c:v>
                </c:pt>
                <c:pt idx="6409">
                  <c:v>1E-3</c:v>
                </c:pt>
                <c:pt idx="6410">
                  <c:v>1E-3</c:v>
                </c:pt>
                <c:pt idx="6411">
                  <c:v>1E-3</c:v>
                </c:pt>
                <c:pt idx="6412">
                  <c:v>1E-3</c:v>
                </c:pt>
                <c:pt idx="6413">
                  <c:v>1E-3</c:v>
                </c:pt>
                <c:pt idx="6414">
                  <c:v>1E-3</c:v>
                </c:pt>
                <c:pt idx="6415">
                  <c:v>1E-3</c:v>
                </c:pt>
                <c:pt idx="6416">
                  <c:v>1E-3</c:v>
                </c:pt>
                <c:pt idx="6417">
                  <c:v>1E-3</c:v>
                </c:pt>
                <c:pt idx="6418">
                  <c:v>1E-3</c:v>
                </c:pt>
                <c:pt idx="6419">
                  <c:v>1E-3</c:v>
                </c:pt>
                <c:pt idx="6420">
                  <c:v>1E-3</c:v>
                </c:pt>
                <c:pt idx="6421">
                  <c:v>1E-3</c:v>
                </c:pt>
                <c:pt idx="6422">
                  <c:v>1E-3</c:v>
                </c:pt>
                <c:pt idx="6423">
                  <c:v>2E-3</c:v>
                </c:pt>
                <c:pt idx="6424">
                  <c:v>2E-3</c:v>
                </c:pt>
                <c:pt idx="6425">
                  <c:v>2E-3</c:v>
                </c:pt>
                <c:pt idx="6426">
                  <c:v>3.0000000000000001E-3</c:v>
                </c:pt>
                <c:pt idx="6427">
                  <c:v>3.0000000000000001E-3</c:v>
                </c:pt>
                <c:pt idx="6428">
                  <c:v>2E-3</c:v>
                </c:pt>
                <c:pt idx="6429">
                  <c:v>2E-3</c:v>
                </c:pt>
                <c:pt idx="6430">
                  <c:v>3.0000000000000001E-3</c:v>
                </c:pt>
                <c:pt idx="6431">
                  <c:v>3.0000000000000001E-3</c:v>
                </c:pt>
                <c:pt idx="6432">
                  <c:v>3.0000000000000001E-3</c:v>
                </c:pt>
                <c:pt idx="6433">
                  <c:v>3.0000000000000001E-3</c:v>
                </c:pt>
                <c:pt idx="6434">
                  <c:v>3.0000000000000001E-3</c:v>
                </c:pt>
                <c:pt idx="6435">
                  <c:v>3.0000000000000001E-3</c:v>
                </c:pt>
                <c:pt idx="6436">
                  <c:v>3.0000000000000001E-3</c:v>
                </c:pt>
                <c:pt idx="6437">
                  <c:v>1E-3</c:v>
                </c:pt>
                <c:pt idx="6438">
                  <c:v>2E-3</c:v>
                </c:pt>
                <c:pt idx="6439">
                  <c:v>3.0000000000000001E-3</c:v>
                </c:pt>
                <c:pt idx="6440">
                  <c:v>3.0000000000000001E-3</c:v>
                </c:pt>
                <c:pt idx="6441">
                  <c:v>3.0000000000000001E-3</c:v>
                </c:pt>
                <c:pt idx="6442">
                  <c:v>3.0000000000000001E-3</c:v>
                </c:pt>
                <c:pt idx="6443">
                  <c:v>3.0000000000000001E-3</c:v>
                </c:pt>
                <c:pt idx="6444">
                  <c:v>3.0000000000000001E-3</c:v>
                </c:pt>
                <c:pt idx="6445">
                  <c:v>3.0000000000000001E-3</c:v>
                </c:pt>
                <c:pt idx="6446">
                  <c:v>3.0000000000000001E-3</c:v>
                </c:pt>
                <c:pt idx="6447">
                  <c:v>1E-3</c:v>
                </c:pt>
                <c:pt idx="6448">
                  <c:v>2E-3</c:v>
                </c:pt>
                <c:pt idx="6449">
                  <c:v>2E-3</c:v>
                </c:pt>
                <c:pt idx="6450">
                  <c:v>3.0000000000000001E-3</c:v>
                </c:pt>
                <c:pt idx="6451">
                  <c:v>1E-3</c:v>
                </c:pt>
                <c:pt idx="6452">
                  <c:v>1E-3</c:v>
                </c:pt>
                <c:pt idx="6453">
                  <c:v>1E-3</c:v>
                </c:pt>
                <c:pt idx="6454">
                  <c:v>1E-3</c:v>
                </c:pt>
                <c:pt idx="6455">
                  <c:v>1E-3</c:v>
                </c:pt>
                <c:pt idx="6456">
                  <c:v>1E-3</c:v>
                </c:pt>
                <c:pt idx="6457">
                  <c:v>1E-3</c:v>
                </c:pt>
                <c:pt idx="6458">
                  <c:v>2E-3</c:v>
                </c:pt>
                <c:pt idx="6459">
                  <c:v>2E-3</c:v>
                </c:pt>
                <c:pt idx="6460">
                  <c:v>1E-3</c:v>
                </c:pt>
                <c:pt idx="6461">
                  <c:v>1E-3</c:v>
                </c:pt>
                <c:pt idx="6462">
                  <c:v>1E-3</c:v>
                </c:pt>
                <c:pt idx="6463">
                  <c:v>1E-3</c:v>
                </c:pt>
                <c:pt idx="6464">
                  <c:v>1E-3</c:v>
                </c:pt>
                <c:pt idx="6465">
                  <c:v>1E-3</c:v>
                </c:pt>
                <c:pt idx="6466">
                  <c:v>1E-3</c:v>
                </c:pt>
                <c:pt idx="6467">
                  <c:v>1E-3</c:v>
                </c:pt>
                <c:pt idx="6468">
                  <c:v>0</c:v>
                </c:pt>
                <c:pt idx="6469">
                  <c:v>0</c:v>
                </c:pt>
                <c:pt idx="6470">
                  <c:v>1E-3</c:v>
                </c:pt>
                <c:pt idx="6471">
                  <c:v>0</c:v>
                </c:pt>
                <c:pt idx="6472">
                  <c:v>1E-3</c:v>
                </c:pt>
                <c:pt idx="6473">
                  <c:v>1E-3</c:v>
                </c:pt>
                <c:pt idx="6474">
                  <c:v>1E-3</c:v>
                </c:pt>
                <c:pt idx="6475">
                  <c:v>1E-3</c:v>
                </c:pt>
                <c:pt idx="6476">
                  <c:v>1E-3</c:v>
                </c:pt>
                <c:pt idx="6477">
                  <c:v>1E-3</c:v>
                </c:pt>
                <c:pt idx="6478">
                  <c:v>1E-3</c:v>
                </c:pt>
                <c:pt idx="6479">
                  <c:v>1E-3</c:v>
                </c:pt>
                <c:pt idx="6480">
                  <c:v>2E-3</c:v>
                </c:pt>
                <c:pt idx="6481">
                  <c:v>1E-3</c:v>
                </c:pt>
                <c:pt idx="6482">
                  <c:v>2E-3</c:v>
                </c:pt>
                <c:pt idx="6483">
                  <c:v>2E-3</c:v>
                </c:pt>
                <c:pt idx="6484">
                  <c:v>1E-3</c:v>
                </c:pt>
                <c:pt idx="6485">
                  <c:v>2E-3</c:v>
                </c:pt>
                <c:pt idx="6486">
                  <c:v>1E-3</c:v>
                </c:pt>
                <c:pt idx="6487">
                  <c:v>2E-3</c:v>
                </c:pt>
                <c:pt idx="6488">
                  <c:v>2E-3</c:v>
                </c:pt>
                <c:pt idx="6489">
                  <c:v>2E-3</c:v>
                </c:pt>
                <c:pt idx="6490">
                  <c:v>2E-3</c:v>
                </c:pt>
                <c:pt idx="6491">
                  <c:v>1E-3</c:v>
                </c:pt>
                <c:pt idx="6492">
                  <c:v>2E-3</c:v>
                </c:pt>
                <c:pt idx="6493">
                  <c:v>2E-3</c:v>
                </c:pt>
                <c:pt idx="6494">
                  <c:v>2E-3</c:v>
                </c:pt>
                <c:pt idx="6495">
                  <c:v>2E-3</c:v>
                </c:pt>
                <c:pt idx="6496">
                  <c:v>2E-3</c:v>
                </c:pt>
                <c:pt idx="6497">
                  <c:v>3.0000000000000001E-3</c:v>
                </c:pt>
                <c:pt idx="6498">
                  <c:v>2E-3</c:v>
                </c:pt>
                <c:pt idx="6499">
                  <c:v>3.0000000000000001E-3</c:v>
                </c:pt>
                <c:pt idx="6500">
                  <c:v>3.0000000000000001E-3</c:v>
                </c:pt>
                <c:pt idx="6501">
                  <c:v>3.0000000000000001E-3</c:v>
                </c:pt>
                <c:pt idx="6502">
                  <c:v>3.0000000000000001E-3</c:v>
                </c:pt>
                <c:pt idx="6503">
                  <c:v>2E-3</c:v>
                </c:pt>
                <c:pt idx="6504">
                  <c:v>2E-3</c:v>
                </c:pt>
                <c:pt idx="6505">
                  <c:v>2E-3</c:v>
                </c:pt>
                <c:pt idx="6506">
                  <c:v>2E-3</c:v>
                </c:pt>
                <c:pt idx="6507">
                  <c:v>3.0000000000000001E-3</c:v>
                </c:pt>
                <c:pt idx="6508">
                  <c:v>3.0000000000000001E-3</c:v>
                </c:pt>
                <c:pt idx="6509">
                  <c:v>3.0000000000000001E-3</c:v>
                </c:pt>
                <c:pt idx="6510">
                  <c:v>3.0000000000000001E-3</c:v>
                </c:pt>
                <c:pt idx="6511">
                  <c:v>3.0000000000000001E-3</c:v>
                </c:pt>
                <c:pt idx="6512">
                  <c:v>1E-3</c:v>
                </c:pt>
                <c:pt idx="6513">
                  <c:v>2E-3</c:v>
                </c:pt>
                <c:pt idx="6514">
                  <c:v>3.0000000000000001E-3</c:v>
                </c:pt>
                <c:pt idx="6515">
                  <c:v>3.0000000000000001E-3</c:v>
                </c:pt>
                <c:pt idx="6516">
                  <c:v>3.0000000000000001E-3</c:v>
                </c:pt>
                <c:pt idx="6517">
                  <c:v>3.0000000000000001E-3</c:v>
                </c:pt>
                <c:pt idx="6518">
                  <c:v>3.0000000000000001E-3</c:v>
                </c:pt>
                <c:pt idx="6519">
                  <c:v>2E-3</c:v>
                </c:pt>
                <c:pt idx="6520">
                  <c:v>3.0000000000000001E-3</c:v>
                </c:pt>
                <c:pt idx="6521">
                  <c:v>2E-3</c:v>
                </c:pt>
                <c:pt idx="6522">
                  <c:v>3.0000000000000001E-3</c:v>
                </c:pt>
                <c:pt idx="6523">
                  <c:v>3.0000000000000001E-3</c:v>
                </c:pt>
                <c:pt idx="6524">
                  <c:v>3.0000000000000001E-3</c:v>
                </c:pt>
                <c:pt idx="6525">
                  <c:v>3.0000000000000001E-3</c:v>
                </c:pt>
                <c:pt idx="6526">
                  <c:v>3.0000000000000001E-3</c:v>
                </c:pt>
                <c:pt idx="6527">
                  <c:v>3.0000000000000001E-3</c:v>
                </c:pt>
                <c:pt idx="6528">
                  <c:v>3.0000000000000001E-3</c:v>
                </c:pt>
                <c:pt idx="6529">
                  <c:v>3.0000000000000001E-3</c:v>
                </c:pt>
                <c:pt idx="6530">
                  <c:v>3.0000000000000001E-3</c:v>
                </c:pt>
                <c:pt idx="6531">
                  <c:v>3.0000000000000001E-3</c:v>
                </c:pt>
                <c:pt idx="6532">
                  <c:v>3.0000000000000001E-3</c:v>
                </c:pt>
                <c:pt idx="6533">
                  <c:v>3.0000000000000001E-3</c:v>
                </c:pt>
                <c:pt idx="6534">
                  <c:v>3.0000000000000001E-3</c:v>
                </c:pt>
                <c:pt idx="6535">
                  <c:v>3.0000000000000001E-3</c:v>
                </c:pt>
                <c:pt idx="6536">
                  <c:v>3.0000000000000001E-3</c:v>
                </c:pt>
                <c:pt idx="6537">
                  <c:v>2E-3</c:v>
                </c:pt>
                <c:pt idx="6538">
                  <c:v>3.0000000000000001E-3</c:v>
                </c:pt>
                <c:pt idx="6539">
                  <c:v>2E-3</c:v>
                </c:pt>
                <c:pt idx="6540">
                  <c:v>3.0000000000000001E-3</c:v>
                </c:pt>
                <c:pt idx="6541">
                  <c:v>3.0000000000000001E-3</c:v>
                </c:pt>
                <c:pt idx="6542">
                  <c:v>2E-3</c:v>
                </c:pt>
                <c:pt idx="6543">
                  <c:v>3.0000000000000001E-3</c:v>
                </c:pt>
                <c:pt idx="6544">
                  <c:v>3.0000000000000001E-3</c:v>
                </c:pt>
                <c:pt idx="6545">
                  <c:v>3.0000000000000001E-3</c:v>
                </c:pt>
                <c:pt idx="6546">
                  <c:v>2E-3</c:v>
                </c:pt>
                <c:pt idx="6547">
                  <c:v>3.0000000000000001E-3</c:v>
                </c:pt>
                <c:pt idx="6548">
                  <c:v>1E-3</c:v>
                </c:pt>
                <c:pt idx="6549">
                  <c:v>1E-3</c:v>
                </c:pt>
                <c:pt idx="6550">
                  <c:v>1E-3</c:v>
                </c:pt>
                <c:pt idx="6551">
                  <c:v>1E-3</c:v>
                </c:pt>
                <c:pt idx="6552">
                  <c:v>1E-3</c:v>
                </c:pt>
                <c:pt idx="6553">
                  <c:v>1E-3</c:v>
                </c:pt>
                <c:pt idx="6554">
                  <c:v>2E-3</c:v>
                </c:pt>
                <c:pt idx="6555">
                  <c:v>1E-3</c:v>
                </c:pt>
                <c:pt idx="6556">
                  <c:v>2E-3</c:v>
                </c:pt>
                <c:pt idx="6557">
                  <c:v>2E-3</c:v>
                </c:pt>
                <c:pt idx="6558">
                  <c:v>3.0000000000000001E-3</c:v>
                </c:pt>
                <c:pt idx="6559">
                  <c:v>3.0000000000000001E-3</c:v>
                </c:pt>
                <c:pt idx="6560">
                  <c:v>3.0000000000000001E-3</c:v>
                </c:pt>
                <c:pt idx="6561">
                  <c:v>3.0000000000000001E-3</c:v>
                </c:pt>
                <c:pt idx="6562">
                  <c:v>3.0000000000000001E-3</c:v>
                </c:pt>
                <c:pt idx="6563">
                  <c:v>4.0000000000000001E-3</c:v>
                </c:pt>
                <c:pt idx="6564">
                  <c:v>3.0000000000000001E-3</c:v>
                </c:pt>
                <c:pt idx="6565">
                  <c:v>3.0000000000000001E-3</c:v>
                </c:pt>
                <c:pt idx="6566">
                  <c:v>4.0000000000000001E-3</c:v>
                </c:pt>
                <c:pt idx="6567">
                  <c:v>3.0000000000000001E-3</c:v>
                </c:pt>
                <c:pt idx="6568">
                  <c:v>3.0000000000000001E-3</c:v>
                </c:pt>
                <c:pt idx="6569">
                  <c:v>4.0000000000000001E-3</c:v>
                </c:pt>
                <c:pt idx="6570">
                  <c:v>3.0000000000000001E-3</c:v>
                </c:pt>
                <c:pt idx="6571">
                  <c:v>5.0000000000000001E-3</c:v>
                </c:pt>
                <c:pt idx="6572">
                  <c:v>3.0000000000000001E-3</c:v>
                </c:pt>
                <c:pt idx="6573">
                  <c:v>3.0000000000000001E-3</c:v>
                </c:pt>
                <c:pt idx="6574">
                  <c:v>4.0000000000000001E-3</c:v>
                </c:pt>
                <c:pt idx="6575">
                  <c:v>3.0000000000000001E-3</c:v>
                </c:pt>
                <c:pt idx="6576">
                  <c:v>3.0000000000000001E-3</c:v>
                </c:pt>
                <c:pt idx="6577">
                  <c:v>3.0000000000000001E-3</c:v>
                </c:pt>
                <c:pt idx="6578">
                  <c:v>4.0000000000000001E-3</c:v>
                </c:pt>
                <c:pt idx="6579">
                  <c:v>3.0000000000000001E-3</c:v>
                </c:pt>
                <c:pt idx="6580">
                  <c:v>3.0000000000000001E-3</c:v>
                </c:pt>
                <c:pt idx="6581">
                  <c:v>3.0000000000000001E-3</c:v>
                </c:pt>
                <c:pt idx="6582">
                  <c:v>3.0000000000000001E-3</c:v>
                </c:pt>
                <c:pt idx="6583">
                  <c:v>3.0000000000000001E-3</c:v>
                </c:pt>
                <c:pt idx="6584">
                  <c:v>3.0000000000000001E-3</c:v>
                </c:pt>
                <c:pt idx="6585">
                  <c:v>3.0000000000000001E-3</c:v>
                </c:pt>
                <c:pt idx="6586">
                  <c:v>3.0000000000000001E-3</c:v>
                </c:pt>
                <c:pt idx="6587">
                  <c:v>2E-3</c:v>
                </c:pt>
                <c:pt idx="6588">
                  <c:v>3.0000000000000001E-3</c:v>
                </c:pt>
                <c:pt idx="6589">
                  <c:v>3.0000000000000001E-3</c:v>
                </c:pt>
                <c:pt idx="6590">
                  <c:v>2E-3</c:v>
                </c:pt>
                <c:pt idx="6591">
                  <c:v>3.0000000000000001E-3</c:v>
                </c:pt>
                <c:pt idx="6592">
                  <c:v>2E-3</c:v>
                </c:pt>
                <c:pt idx="6593">
                  <c:v>3.0000000000000001E-3</c:v>
                </c:pt>
                <c:pt idx="6594">
                  <c:v>3.0000000000000001E-3</c:v>
                </c:pt>
                <c:pt idx="6595">
                  <c:v>3.0000000000000001E-3</c:v>
                </c:pt>
                <c:pt idx="6596">
                  <c:v>3.0000000000000001E-3</c:v>
                </c:pt>
                <c:pt idx="6597">
                  <c:v>3.0000000000000001E-3</c:v>
                </c:pt>
                <c:pt idx="6598">
                  <c:v>2E-3</c:v>
                </c:pt>
                <c:pt idx="6599">
                  <c:v>3.0000000000000001E-3</c:v>
                </c:pt>
                <c:pt idx="6600">
                  <c:v>4.0000000000000001E-3</c:v>
                </c:pt>
                <c:pt idx="6601">
                  <c:v>3.0000000000000001E-3</c:v>
                </c:pt>
                <c:pt idx="6602">
                  <c:v>3.0000000000000001E-3</c:v>
                </c:pt>
                <c:pt idx="6603">
                  <c:v>3.0000000000000001E-3</c:v>
                </c:pt>
                <c:pt idx="6604">
                  <c:v>3.0000000000000001E-3</c:v>
                </c:pt>
                <c:pt idx="6605">
                  <c:v>3.0000000000000001E-3</c:v>
                </c:pt>
                <c:pt idx="6606">
                  <c:v>2E-3</c:v>
                </c:pt>
                <c:pt idx="6607">
                  <c:v>3.0000000000000001E-3</c:v>
                </c:pt>
                <c:pt idx="6608">
                  <c:v>3.0000000000000001E-3</c:v>
                </c:pt>
                <c:pt idx="6609">
                  <c:v>3.0000000000000001E-3</c:v>
                </c:pt>
                <c:pt idx="6610">
                  <c:v>3.0000000000000001E-3</c:v>
                </c:pt>
                <c:pt idx="6611">
                  <c:v>2E-3</c:v>
                </c:pt>
                <c:pt idx="6612">
                  <c:v>3.0000000000000001E-3</c:v>
                </c:pt>
                <c:pt idx="6613">
                  <c:v>2E-3</c:v>
                </c:pt>
                <c:pt idx="6614">
                  <c:v>3.0000000000000001E-3</c:v>
                </c:pt>
                <c:pt idx="6615">
                  <c:v>3.0000000000000001E-3</c:v>
                </c:pt>
                <c:pt idx="6616">
                  <c:v>3.0000000000000001E-3</c:v>
                </c:pt>
                <c:pt idx="6617">
                  <c:v>3.0000000000000001E-3</c:v>
                </c:pt>
                <c:pt idx="6618">
                  <c:v>3.0000000000000001E-3</c:v>
                </c:pt>
                <c:pt idx="6619">
                  <c:v>3.0000000000000001E-3</c:v>
                </c:pt>
                <c:pt idx="6620">
                  <c:v>3.0000000000000001E-3</c:v>
                </c:pt>
                <c:pt idx="6621">
                  <c:v>3.0000000000000001E-3</c:v>
                </c:pt>
                <c:pt idx="6622">
                  <c:v>3.0000000000000001E-3</c:v>
                </c:pt>
                <c:pt idx="6623">
                  <c:v>3.0000000000000001E-3</c:v>
                </c:pt>
                <c:pt idx="6624">
                  <c:v>3.0000000000000001E-3</c:v>
                </c:pt>
                <c:pt idx="6625">
                  <c:v>3.0000000000000001E-3</c:v>
                </c:pt>
                <c:pt idx="6626">
                  <c:v>3.0000000000000001E-3</c:v>
                </c:pt>
                <c:pt idx="6627">
                  <c:v>3.0000000000000001E-3</c:v>
                </c:pt>
                <c:pt idx="6628">
                  <c:v>3.0000000000000001E-3</c:v>
                </c:pt>
                <c:pt idx="6629">
                  <c:v>3.0000000000000001E-3</c:v>
                </c:pt>
                <c:pt idx="6630">
                  <c:v>3.0000000000000001E-3</c:v>
                </c:pt>
                <c:pt idx="6631">
                  <c:v>4.0000000000000001E-3</c:v>
                </c:pt>
                <c:pt idx="6632">
                  <c:v>4.0000000000000001E-3</c:v>
                </c:pt>
                <c:pt idx="6633">
                  <c:v>3.0000000000000001E-3</c:v>
                </c:pt>
                <c:pt idx="6634">
                  <c:v>3.0000000000000001E-3</c:v>
                </c:pt>
                <c:pt idx="6635">
                  <c:v>3.0000000000000001E-3</c:v>
                </c:pt>
                <c:pt idx="6636">
                  <c:v>3.0000000000000001E-3</c:v>
                </c:pt>
                <c:pt idx="6637">
                  <c:v>3.0000000000000001E-3</c:v>
                </c:pt>
                <c:pt idx="6638">
                  <c:v>3.0000000000000001E-3</c:v>
                </c:pt>
                <c:pt idx="6639">
                  <c:v>3.0000000000000001E-3</c:v>
                </c:pt>
                <c:pt idx="6640">
                  <c:v>4.0000000000000001E-3</c:v>
                </c:pt>
                <c:pt idx="6641">
                  <c:v>3.0000000000000001E-3</c:v>
                </c:pt>
                <c:pt idx="6642">
                  <c:v>3.0000000000000001E-3</c:v>
                </c:pt>
                <c:pt idx="6643">
                  <c:v>3.0000000000000001E-3</c:v>
                </c:pt>
                <c:pt idx="6644">
                  <c:v>3.0000000000000001E-3</c:v>
                </c:pt>
                <c:pt idx="6645">
                  <c:v>3.0000000000000001E-3</c:v>
                </c:pt>
                <c:pt idx="6646">
                  <c:v>3.0000000000000001E-3</c:v>
                </c:pt>
                <c:pt idx="6647">
                  <c:v>2E-3</c:v>
                </c:pt>
                <c:pt idx="6648">
                  <c:v>2E-3</c:v>
                </c:pt>
                <c:pt idx="6649">
                  <c:v>3.0000000000000001E-3</c:v>
                </c:pt>
                <c:pt idx="6650">
                  <c:v>3.0000000000000001E-3</c:v>
                </c:pt>
                <c:pt idx="6651">
                  <c:v>3.0000000000000001E-3</c:v>
                </c:pt>
                <c:pt idx="6652">
                  <c:v>2E-3</c:v>
                </c:pt>
                <c:pt idx="6653">
                  <c:v>2E-3</c:v>
                </c:pt>
                <c:pt idx="6654">
                  <c:v>2E-3</c:v>
                </c:pt>
                <c:pt idx="6655">
                  <c:v>2E-3</c:v>
                </c:pt>
                <c:pt idx="6656">
                  <c:v>3.0000000000000001E-3</c:v>
                </c:pt>
                <c:pt idx="6657">
                  <c:v>3.0000000000000001E-3</c:v>
                </c:pt>
                <c:pt idx="6658">
                  <c:v>3.0000000000000001E-3</c:v>
                </c:pt>
                <c:pt idx="6659">
                  <c:v>2E-3</c:v>
                </c:pt>
                <c:pt idx="6660">
                  <c:v>3.0000000000000001E-3</c:v>
                </c:pt>
                <c:pt idx="6661">
                  <c:v>3.0000000000000001E-3</c:v>
                </c:pt>
                <c:pt idx="6662">
                  <c:v>2E-3</c:v>
                </c:pt>
                <c:pt idx="6663">
                  <c:v>2E-3</c:v>
                </c:pt>
                <c:pt idx="6664">
                  <c:v>3.0000000000000001E-3</c:v>
                </c:pt>
                <c:pt idx="6665">
                  <c:v>3.0000000000000001E-3</c:v>
                </c:pt>
                <c:pt idx="6666">
                  <c:v>3.0000000000000001E-3</c:v>
                </c:pt>
                <c:pt idx="6667">
                  <c:v>2E-3</c:v>
                </c:pt>
                <c:pt idx="6668">
                  <c:v>3.0000000000000001E-3</c:v>
                </c:pt>
                <c:pt idx="6669">
                  <c:v>3.0000000000000001E-3</c:v>
                </c:pt>
                <c:pt idx="6670">
                  <c:v>2E-3</c:v>
                </c:pt>
                <c:pt idx="6671">
                  <c:v>2E-3</c:v>
                </c:pt>
                <c:pt idx="6672">
                  <c:v>2E-3</c:v>
                </c:pt>
                <c:pt idx="6673">
                  <c:v>2E-3</c:v>
                </c:pt>
                <c:pt idx="6674">
                  <c:v>2E-3</c:v>
                </c:pt>
                <c:pt idx="6675">
                  <c:v>3.0000000000000001E-3</c:v>
                </c:pt>
                <c:pt idx="6676">
                  <c:v>3.0000000000000001E-3</c:v>
                </c:pt>
                <c:pt idx="6677">
                  <c:v>2E-3</c:v>
                </c:pt>
                <c:pt idx="6678">
                  <c:v>2E-3</c:v>
                </c:pt>
                <c:pt idx="6679">
                  <c:v>2E-3</c:v>
                </c:pt>
                <c:pt idx="6680">
                  <c:v>2E-3</c:v>
                </c:pt>
                <c:pt idx="6681">
                  <c:v>2E-3</c:v>
                </c:pt>
                <c:pt idx="6682">
                  <c:v>2E-3</c:v>
                </c:pt>
                <c:pt idx="6683">
                  <c:v>1E-3</c:v>
                </c:pt>
                <c:pt idx="6684">
                  <c:v>1E-3</c:v>
                </c:pt>
                <c:pt idx="6685">
                  <c:v>1E-3</c:v>
                </c:pt>
                <c:pt idx="6686">
                  <c:v>1E-3</c:v>
                </c:pt>
                <c:pt idx="6687">
                  <c:v>1E-3</c:v>
                </c:pt>
                <c:pt idx="6688">
                  <c:v>1E-3</c:v>
                </c:pt>
                <c:pt idx="6689">
                  <c:v>1E-3</c:v>
                </c:pt>
                <c:pt idx="6690">
                  <c:v>1E-3</c:v>
                </c:pt>
                <c:pt idx="6691">
                  <c:v>2E-3</c:v>
                </c:pt>
                <c:pt idx="6692">
                  <c:v>1E-3</c:v>
                </c:pt>
                <c:pt idx="6693">
                  <c:v>1E-3</c:v>
                </c:pt>
                <c:pt idx="6694">
                  <c:v>2E-3</c:v>
                </c:pt>
                <c:pt idx="6695">
                  <c:v>2E-3</c:v>
                </c:pt>
                <c:pt idx="6696">
                  <c:v>1E-3</c:v>
                </c:pt>
                <c:pt idx="6697">
                  <c:v>1E-3</c:v>
                </c:pt>
                <c:pt idx="6698">
                  <c:v>1E-3</c:v>
                </c:pt>
                <c:pt idx="6699">
                  <c:v>1E-3</c:v>
                </c:pt>
                <c:pt idx="6700">
                  <c:v>1E-3</c:v>
                </c:pt>
                <c:pt idx="6701">
                  <c:v>1E-3</c:v>
                </c:pt>
                <c:pt idx="6702">
                  <c:v>1E-3</c:v>
                </c:pt>
                <c:pt idx="6703">
                  <c:v>2E-3</c:v>
                </c:pt>
                <c:pt idx="6704">
                  <c:v>2E-3</c:v>
                </c:pt>
                <c:pt idx="6705">
                  <c:v>2E-3</c:v>
                </c:pt>
                <c:pt idx="6706">
                  <c:v>2E-3</c:v>
                </c:pt>
                <c:pt idx="6707">
                  <c:v>2E-3</c:v>
                </c:pt>
                <c:pt idx="6708">
                  <c:v>1E-3</c:v>
                </c:pt>
                <c:pt idx="6709">
                  <c:v>1E-3</c:v>
                </c:pt>
                <c:pt idx="6710">
                  <c:v>1E-3</c:v>
                </c:pt>
                <c:pt idx="6711">
                  <c:v>1E-3</c:v>
                </c:pt>
                <c:pt idx="6712">
                  <c:v>1E-3</c:v>
                </c:pt>
                <c:pt idx="6713">
                  <c:v>1E-3</c:v>
                </c:pt>
                <c:pt idx="6714">
                  <c:v>1E-3</c:v>
                </c:pt>
                <c:pt idx="6715">
                  <c:v>1E-3</c:v>
                </c:pt>
                <c:pt idx="6716">
                  <c:v>1E-3</c:v>
                </c:pt>
                <c:pt idx="6717">
                  <c:v>1E-3</c:v>
                </c:pt>
                <c:pt idx="6718">
                  <c:v>1E-3</c:v>
                </c:pt>
                <c:pt idx="6719">
                  <c:v>2E-3</c:v>
                </c:pt>
                <c:pt idx="6720">
                  <c:v>1E-3</c:v>
                </c:pt>
                <c:pt idx="6721">
                  <c:v>1E-3</c:v>
                </c:pt>
                <c:pt idx="6722">
                  <c:v>2E-3</c:v>
                </c:pt>
                <c:pt idx="6723">
                  <c:v>2E-3</c:v>
                </c:pt>
                <c:pt idx="6724">
                  <c:v>2E-3</c:v>
                </c:pt>
                <c:pt idx="6725">
                  <c:v>2E-3</c:v>
                </c:pt>
                <c:pt idx="6726">
                  <c:v>2E-3</c:v>
                </c:pt>
                <c:pt idx="6727">
                  <c:v>3.0000000000000001E-3</c:v>
                </c:pt>
                <c:pt idx="6728">
                  <c:v>1E-3</c:v>
                </c:pt>
                <c:pt idx="6729">
                  <c:v>3.0000000000000001E-3</c:v>
                </c:pt>
                <c:pt idx="6730">
                  <c:v>2E-3</c:v>
                </c:pt>
                <c:pt idx="6731">
                  <c:v>3.0000000000000001E-3</c:v>
                </c:pt>
                <c:pt idx="6732">
                  <c:v>3.0000000000000001E-3</c:v>
                </c:pt>
                <c:pt idx="6733">
                  <c:v>2E-3</c:v>
                </c:pt>
                <c:pt idx="6734">
                  <c:v>3.0000000000000001E-3</c:v>
                </c:pt>
                <c:pt idx="6735">
                  <c:v>2E-3</c:v>
                </c:pt>
                <c:pt idx="6736">
                  <c:v>3.0000000000000001E-3</c:v>
                </c:pt>
                <c:pt idx="6737">
                  <c:v>2E-3</c:v>
                </c:pt>
                <c:pt idx="6738">
                  <c:v>2E-3</c:v>
                </c:pt>
                <c:pt idx="6739">
                  <c:v>3.0000000000000001E-3</c:v>
                </c:pt>
                <c:pt idx="6740">
                  <c:v>3.0000000000000001E-3</c:v>
                </c:pt>
                <c:pt idx="6741">
                  <c:v>2E-3</c:v>
                </c:pt>
                <c:pt idx="6742">
                  <c:v>3.0000000000000001E-3</c:v>
                </c:pt>
                <c:pt idx="6743">
                  <c:v>1E-3</c:v>
                </c:pt>
                <c:pt idx="6744">
                  <c:v>2E-3</c:v>
                </c:pt>
                <c:pt idx="6745">
                  <c:v>2E-3</c:v>
                </c:pt>
                <c:pt idx="6746">
                  <c:v>2E-3</c:v>
                </c:pt>
                <c:pt idx="6747">
                  <c:v>2E-3</c:v>
                </c:pt>
                <c:pt idx="6748">
                  <c:v>3.0000000000000001E-3</c:v>
                </c:pt>
                <c:pt idx="6749">
                  <c:v>3.0000000000000001E-3</c:v>
                </c:pt>
                <c:pt idx="6750">
                  <c:v>2E-3</c:v>
                </c:pt>
                <c:pt idx="6751">
                  <c:v>1E-3</c:v>
                </c:pt>
                <c:pt idx="6752">
                  <c:v>1E-3</c:v>
                </c:pt>
                <c:pt idx="6753">
                  <c:v>1E-3</c:v>
                </c:pt>
                <c:pt idx="6754">
                  <c:v>3.0000000000000001E-3</c:v>
                </c:pt>
                <c:pt idx="6755">
                  <c:v>2E-3</c:v>
                </c:pt>
                <c:pt idx="6756">
                  <c:v>1E-3</c:v>
                </c:pt>
                <c:pt idx="6757">
                  <c:v>1E-3</c:v>
                </c:pt>
                <c:pt idx="6758">
                  <c:v>1E-3</c:v>
                </c:pt>
                <c:pt idx="6759">
                  <c:v>1E-3</c:v>
                </c:pt>
                <c:pt idx="6760">
                  <c:v>1E-3</c:v>
                </c:pt>
                <c:pt idx="6761">
                  <c:v>1E-3</c:v>
                </c:pt>
                <c:pt idx="6762">
                  <c:v>1E-3</c:v>
                </c:pt>
                <c:pt idx="6763">
                  <c:v>1E-3</c:v>
                </c:pt>
                <c:pt idx="6764">
                  <c:v>1E-3</c:v>
                </c:pt>
                <c:pt idx="6765">
                  <c:v>1E-3</c:v>
                </c:pt>
                <c:pt idx="6766">
                  <c:v>1E-3</c:v>
                </c:pt>
                <c:pt idx="6767">
                  <c:v>1E-3</c:v>
                </c:pt>
                <c:pt idx="6768">
                  <c:v>1E-3</c:v>
                </c:pt>
                <c:pt idx="6769">
                  <c:v>1E-3</c:v>
                </c:pt>
                <c:pt idx="6770">
                  <c:v>1E-3</c:v>
                </c:pt>
                <c:pt idx="6771">
                  <c:v>1E-3</c:v>
                </c:pt>
                <c:pt idx="6772">
                  <c:v>1E-3</c:v>
                </c:pt>
                <c:pt idx="6773">
                  <c:v>2E-3</c:v>
                </c:pt>
                <c:pt idx="6774">
                  <c:v>1E-3</c:v>
                </c:pt>
                <c:pt idx="6775">
                  <c:v>1E-3</c:v>
                </c:pt>
                <c:pt idx="6776">
                  <c:v>1E-3</c:v>
                </c:pt>
                <c:pt idx="6777">
                  <c:v>1E-3</c:v>
                </c:pt>
                <c:pt idx="6778">
                  <c:v>1E-3</c:v>
                </c:pt>
                <c:pt idx="6779">
                  <c:v>1E-3</c:v>
                </c:pt>
                <c:pt idx="6780">
                  <c:v>1E-3</c:v>
                </c:pt>
                <c:pt idx="6781">
                  <c:v>1E-3</c:v>
                </c:pt>
                <c:pt idx="6782">
                  <c:v>1E-3</c:v>
                </c:pt>
                <c:pt idx="6783">
                  <c:v>1E-3</c:v>
                </c:pt>
                <c:pt idx="6784">
                  <c:v>1E-3</c:v>
                </c:pt>
                <c:pt idx="6785">
                  <c:v>1E-3</c:v>
                </c:pt>
                <c:pt idx="6786">
                  <c:v>2E-3</c:v>
                </c:pt>
                <c:pt idx="6787">
                  <c:v>1E-3</c:v>
                </c:pt>
                <c:pt idx="6788">
                  <c:v>1E-3</c:v>
                </c:pt>
                <c:pt idx="6789">
                  <c:v>1E-3</c:v>
                </c:pt>
                <c:pt idx="6790">
                  <c:v>1E-3</c:v>
                </c:pt>
                <c:pt idx="6791">
                  <c:v>2E-3</c:v>
                </c:pt>
                <c:pt idx="6792">
                  <c:v>1E-3</c:v>
                </c:pt>
                <c:pt idx="6793">
                  <c:v>1E-3</c:v>
                </c:pt>
                <c:pt idx="6794">
                  <c:v>1E-3</c:v>
                </c:pt>
                <c:pt idx="6795">
                  <c:v>1E-3</c:v>
                </c:pt>
                <c:pt idx="6796">
                  <c:v>1E-3</c:v>
                </c:pt>
                <c:pt idx="6797">
                  <c:v>1E-3</c:v>
                </c:pt>
                <c:pt idx="6798">
                  <c:v>1E-3</c:v>
                </c:pt>
                <c:pt idx="6799">
                  <c:v>1E-3</c:v>
                </c:pt>
                <c:pt idx="6800">
                  <c:v>1E-3</c:v>
                </c:pt>
                <c:pt idx="6801">
                  <c:v>1E-3</c:v>
                </c:pt>
                <c:pt idx="6802">
                  <c:v>1E-3</c:v>
                </c:pt>
                <c:pt idx="6803">
                  <c:v>1E-3</c:v>
                </c:pt>
                <c:pt idx="6804">
                  <c:v>2E-3</c:v>
                </c:pt>
                <c:pt idx="6805">
                  <c:v>1E-3</c:v>
                </c:pt>
                <c:pt idx="6806">
                  <c:v>1E-3</c:v>
                </c:pt>
                <c:pt idx="6807">
                  <c:v>1E-3</c:v>
                </c:pt>
                <c:pt idx="6808">
                  <c:v>1E-3</c:v>
                </c:pt>
                <c:pt idx="6810">
                  <c:v>1E-3</c:v>
                </c:pt>
                <c:pt idx="6811">
                  <c:v>1E-3</c:v>
                </c:pt>
                <c:pt idx="6812">
                  <c:v>1E-3</c:v>
                </c:pt>
                <c:pt idx="6813">
                  <c:v>1E-3</c:v>
                </c:pt>
                <c:pt idx="6814">
                  <c:v>1E-3</c:v>
                </c:pt>
                <c:pt idx="6815">
                  <c:v>1E-3</c:v>
                </c:pt>
                <c:pt idx="6816">
                  <c:v>1E-3</c:v>
                </c:pt>
                <c:pt idx="6817">
                  <c:v>1E-3</c:v>
                </c:pt>
                <c:pt idx="6818">
                  <c:v>1E-3</c:v>
                </c:pt>
                <c:pt idx="6819">
                  <c:v>1E-3</c:v>
                </c:pt>
                <c:pt idx="6820">
                  <c:v>1E-3</c:v>
                </c:pt>
                <c:pt idx="6821">
                  <c:v>1E-3</c:v>
                </c:pt>
                <c:pt idx="6822">
                  <c:v>1E-3</c:v>
                </c:pt>
                <c:pt idx="6823">
                  <c:v>1E-3</c:v>
                </c:pt>
                <c:pt idx="6824">
                  <c:v>1E-3</c:v>
                </c:pt>
                <c:pt idx="6825">
                  <c:v>1E-3</c:v>
                </c:pt>
                <c:pt idx="6826">
                  <c:v>1E-3</c:v>
                </c:pt>
                <c:pt idx="6827">
                  <c:v>1E-3</c:v>
                </c:pt>
                <c:pt idx="6828">
                  <c:v>1E-3</c:v>
                </c:pt>
                <c:pt idx="6829">
                  <c:v>1E-3</c:v>
                </c:pt>
                <c:pt idx="6830">
                  <c:v>1E-3</c:v>
                </c:pt>
                <c:pt idx="6831">
                  <c:v>1E-3</c:v>
                </c:pt>
                <c:pt idx="6832">
                  <c:v>1E-3</c:v>
                </c:pt>
                <c:pt idx="6833">
                  <c:v>1E-3</c:v>
                </c:pt>
                <c:pt idx="6834">
                  <c:v>1E-3</c:v>
                </c:pt>
                <c:pt idx="6835">
                  <c:v>1E-3</c:v>
                </c:pt>
                <c:pt idx="6836">
                  <c:v>1E-3</c:v>
                </c:pt>
                <c:pt idx="6837">
                  <c:v>1E-3</c:v>
                </c:pt>
                <c:pt idx="6838">
                  <c:v>1E-3</c:v>
                </c:pt>
                <c:pt idx="6839">
                  <c:v>1E-3</c:v>
                </c:pt>
                <c:pt idx="6840">
                  <c:v>1E-3</c:v>
                </c:pt>
                <c:pt idx="6841">
                  <c:v>1E-3</c:v>
                </c:pt>
                <c:pt idx="6842">
                  <c:v>1E-3</c:v>
                </c:pt>
                <c:pt idx="6843">
                  <c:v>1E-3</c:v>
                </c:pt>
                <c:pt idx="6844">
                  <c:v>1E-3</c:v>
                </c:pt>
                <c:pt idx="6845">
                  <c:v>1E-3</c:v>
                </c:pt>
                <c:pt idx="6846">
                  <c:v>3.0000000000000001E-3</c:v>
                </c:pt>
                <c:pt idx="6847">
                  <c:v>1E-3</c:v>
                </c:pt>
                <c:pt idx="6848">
                  <c:v>1E-3</c:v>
                </c:pt>
                <c:pt idx="6849">
                  <c:v>1E-3</c:v>
                </c:pt>
                <c:pt idx="6850">
                  <c:v>1E-3</c:v>
                </c:pt>
                <c:pt idx="6851">
                  <c:v>1E-3</c:v>
                </c:pt>
                <c:pt idx="6852">
                  <c:v>1E-3</c:v>
                </c:pt>
                <c:pt idx="6853">
                  <c:v>1E-3</c:v>
                </c:pt>
                <c:pt idx="6854">
                  <c:v>1E-3</c:v>
                </c:pt>
                <c:pt idx="6855">
                  <c:v>1E-3</c:v>
                </c:pt>
                <c:pt idx="6856">
                  <c:v>1E-3</c:v>
                </c:pt>
                <c:pt idx="6857">
                  <c:v>1E-3</c:v>
                </c:pt>
                <c:pt idx="6858">
                  <c:v>1E-3</c:v>
                </c:pt>
                <c:pt idx="6859">
                  <c:v>1E-3</c:v>
                </c:pt>
                <c:pt idx="6860">
                  <c:v>1E-3</c:v>
                </c:pt>
                <c:pt idx="6861">
                  <c:v>1E-3</c:v>
                </c:pt>
                <c:pt idx="6862">
                  <c:v>1E-3</c:v>
                </c:pt>
                <c:pt idx="6863">
                  <c:v>1E-3</c:v>
                </c:pt>
                <c:pt idx="6864">
                  <c:v>1E-3</c:v>
                </c:pt>
                <c:pt idx="6865">
                  <c:v>1E-3</c:v>
                </c:pt>
                <c:pt idx="6866">
                  <c:v>2E-3</c:v>
                </c:pt>
                <c:pt idx="6867">
                  <c:v>2E-3</c:v>
                </c:pt>
                <c:pt idx="6868">
                  <c:v>1E-3</c:v>
                </c:pt>
                <c:pt idx="6869">
                  <c:v>3.0000000000000001E-3</c:v>
                </c:pt>
                <c:pt idx="6870">
                  <c:v>1E-3</c:v>
                </c:pt>
                <c:pt idx="6871">
                  <c:v>3.0000000000000001E-3</c:v>
                </c:pt>
                <c:pt idx="6872">
                  <c:v>3.0000000000000001E-3</c:v>
                </c:pt>
                <c:pt idx="6873">
                  <c:v>4.0000000000000001E-3</c:v>
                </c:pt>
                <c:pt idx="6874">
                  <c:v>3.0000000000000001E-3</c:v>
                </c:pt>
                <c:pt idx="6875">
                  <c:v>3.0000000000000001E-3</c:v>
                </c:pt>
                <c:pt idx="6876">
                  <c:v>3.0000000000000001E-3</c:v>
                </c:pt>
                <c:pt idx="6877">
                  <c:v>3.0000000000000001E-3</c:v>
                </c:pt>
                <c:pt idx="6878">
                  <c:v>3.0000000000000001E-3</c:v>
                </c:pt>
                <c:pt idx="6879">
                  <c:v>3.0000000000000001E-3</c:v>
                </c:pt>
                <c:pt idx="6880">
                  <c:v>3.0000000000000001E-3</c:v>
                </c:pt>
                <c:pt idx="6881">
                  <c:v>3.0000000000000001E-3</c:v>
                </c:pt>
                <c:pt idx="6882">
                  <c:v>3.0000000000000001E-3</c:v>
                </c:pt>
                <c:pt idx="6883">
                  <c:v>3.0000000000000001E-3</c:v>
                </c:pt>
                <c:pt idx="6884">
                  <c:v>3.0000000000000001E-3</c:v>
                </c:pt>
                <c:pt idx="6885">
                  <c:v>3.0000000000000001E-3</c:v>
                </c:pt>
                <c:pt idx="6886">
                  <c:v>3.0000000000000001E-3</c:v>
                </c:pt>
                <c:pt idx="6887">
                  <c:v>3.0000000000000001E-3</c:v>
                </c:pt>
                <c:pt idx="6888">
                  <c:v>3.0000000000000001E-3</c:v>
                </c:pt>
                <c:pt idx="6889">
                  <c:v>3.0000000000000001E-3</c:v>
                </c:pt>
                <c:pt idx="6890">
                  <c:v>3.0000000000000001E-3</c:v>
                </c:pt>
                <c:pt idx="6891">
                  <c:v>3.0000000000000001E-3</c:v>
                </c:pt>
                <c:pt idx="6892">
                  <c:v>3.0000000000000001E-3</c:v>
                </c:pt>
                <c:pt idx="6893">
                  <c:v>3.0000000000000001E-3</c:v>
                </c:pt>
                <c:pt idx="6894">
                  <c:v>3.0000000000000001E-3</c:v>
                </c:pt>
                <c:pt idx="6895">
                  <c:v>2E-3</c:v>
                </c:pt>
                <c:pt idx="6896">
                  <c:v>3.0000000000000001E-3</c:v>
                </c:pt>
                <c:pt idx="6897">
                  <c:v>3.0000000000000001E-3</c:v>
                </c:pt>
                <c:pt idx="6898">
                  <c:v>3.0000000000000001E-3</c:v>
                </c:pt>
                <c:pt idx="6899">
                  <c:v>3.0000000000000001E-3</c:v>
                </c:pt>
                <c:pt idx="6900">
                  <c:v>3.0000000000000001E-3</c:v>
                </c:pt>
                <c:pt idx="6901">
                  <c:v>2E-3</c:v>
                </c:pt>
                <c:pt idx="6902">
                  <c:v>3.0000000000000001E-3</c:v>
                </c:pt>
                <c:pt idx="6903">
                  <c:v>3.0000000000000001E-3</c:v>
                </c:pt>
                <c:pt idx="6904">
                  <c:v>3.0000000000000001E-3</c:v>
                </c:pt>
                <c:pt idx="6905">
                  <c:v>2E-3</c:v>
                </c:pt>
                <c:pt idx="6906">
                  <c:v>3.0000000000000001E-3</c:v>
                </c:pt>
                <c:pt idx="6907">
                  <c:v>3.0000000000000001E-3</c:v>
                </c:pt>
                <c:pt idx="6908">
                  <c:v>3.0000000000000001E-3</c:v>
                </c:pt>
                <c:pt idx="6909">
                  <c:v>3.0000000000000001E-3</c:v>
                </c:pt>
                <c:pt idx="6910">
                  <c:v>2E-3</c:v>
                </c:pt>
                <c:pt idx="6911">
                  <c:v>2E-3</c:v>
                </c:pt>
                <c:pt idx="6912">
                  <c:v>3.0000000000000001E-3</c:v>
                </c:pt>
                <c:pt idx="6913">
                  <c:v>3.0000000000000001E-3</c:v>
                </c:pt>
                <c:pt idx="6914">
                  <c:v>2E-3</c:v>
                </c:pt>
                <c:pt idx="6915">
                  <c:v>3.0000000000000001E-3</c:v>
                </c:pt>
                <c:pt idx="6916">
                  <c:v>3.0000000000000001E-3</c:v>
                </c:pt>
                <c:pt idx="6917">
                  <c:v>2E-3</c:v>
                </c:pt>
                <c:pt idx="6918">
                  <c:v>3.0000000000000001E-3</c:v>
                </c:pt>
                <c:pt idx="6919">
                  <c:v>3.0000000000000001E-3</c:v>
                </c:pt>
                <c:pt idx="6920">
                  <c:v>3.0000000000000001E-3</c:v>
                </c:pt>
                <c:pt idx="6921">
                  <c:v>3.0000000000000001E-3</c:v>
                </c:pt>
                <c:pt idx="6922">
                  <c:v>3.0000000000000001E-3</c:v>
                </c:pt>
                <c:pt idx="6923">
                  <c:v>3.0000000000000001E-3</c:v>
                </c:pt>
                <c:pt idx="6924">
                  <c:v>3.0000000000000001E-3</c:v>
                </c:pt>
                <c:pt idx="6925">
                  <c:v>4.0000000000000001E-3</c:v>
                </c:pt>
                <c:pt idx="6926">
                  <c:v>3.0000000000000001E-3</c:v>
                </c:pt>
                <c:pt idx="6927">
                  <c:v>5.0000000000000001E-3</c:v>
                </c:pt>
                <c:pt idx="6928">
                  <c:v>5.0000000000000001E-3</c:v>
                </c:pt>
                <c:pt idx="6929">
                  <c:v>4.0000000000000001E-3</c:v>
                </c:pt>
                <c:pt idx="6930">
                  <c:v>4.0000000000000001E-3</c:v>
                </c:pt>
                <c:pt idx="6931">
                  <c:v>4.0000000000000001E-3</c:v>
                </c:pt>
                <c:pt idx="6932">
                  <c:v>4.0000000000000001E-3</c:v>
                </c:pt>
                <c:pt idx="6933">
                  <c:v>4.0000000000000001E-3</c:v>
                </c:pt>
                <c:pt idx="6934">
                  <c:v>4.0000000000000001E-3</c:v>
                </c:pt>
                <c:pt idx="6935">
                  <c:v>4.0000000000000001E-3</c:v>
                </c:pt>
                <c:pt idx="6936">
                  <c:v>3.0000000000000001E-3</c:v>
                </c:pt>
                <c:pt idx="6937">
                  <c:v>3.0000000000000001E-3</c:v>
                </c:pt>
                <c:pt idx="6938">
                  <c:v>3.0000000000000001E-3</c:v>
                </c:pt>
                <c:pt idx="6939">
                  <c:v>1E-3</c:v>
                </c:pt>
                <c:pt idx="6940">
                  <c:v>1E-3</c:v>
                </c:pt>
                <c:pt idx="6941">
                  <c:v>3.0000000000000001E-3</c:v>
                </c:pt>
                <c:pt idx="6942">
                  <c:v>4.0000000000000001E-3</c:v>
                </c:pt>
                <c:pt idx="6943">
                  <c:v>2E-3</c:v>
                </c:pt>
                <c:pt idx="6944">
                  <c:v>2E-3</c:v>
                </c:pt>
                <c:pt idx="6945">
                  <c:v>1E-3</c:v>
                </c:pt>
                <c:pt idx="6946">
                  <c:v>1E-3</c:v>
                </c:pt>
                <c:pt idx="6947">
                  <c:v>2E-3</c:v>
                </c:pt>
                <c:pt idx="6948">
                  <c:v>2E-3</c:v>
                </c:pt>
                <c:pt idx="6949">
                  <c:v>2E-3</c:v>
                </c:pt>
                <c:pt idx="6950">
                  <c:v>3.0000000000000001E-3</c:v>
                </c:pt>
                <c:pt idx="6951">
                  <c:v>3.0000000000000001E-3</c:v>
                </c:pt>
                <c:pt idx="6952">
                  <c:v>3.0000000000000001E-3</c:v>
                </c:pt>
                <c:pt idx="6953">
                  <c:v>3.0000000000000001E-3</c:v>
                </c:pt>
                <c:pt idx="6954">
                  <c:v>3.0000000000000001E-3</c:v>
                </c:pt>
                <c:pt idx="6955">
                  <c:v>3.0000000000000001E-3</c:v>
                </c:pt>
                <c:pt idx="6956">
                  <c:v>3.0000000000000001E-3</c:v>
                </c:pt>
                <c:pt idx="6957">
                  <c:v>2E-3</c:v>
                </c:pt>
                <c:pt idx="6958">
                  <c:v>3.0000000000000001E-3</c:v>
                </c:pt>
                <c:pt idx="6959">
                  <c:v>3.0000000000000001E-3</c:v>
                </c:pt>
                <c:pt idx="6960">
                  <c:v>3.0000000000000001E-3</c:v>
                </c:pt>
                <c:pt idx="6961">
                  <c:v>3.0000000000000001E-3</c:v>
                </c:pt>
                <c:pt idx="6962">
                  <c:v>3.0000000000000001E-3</c:v>
                </c:pt>
                <c:pt idx="6963">
                  <c:v>2E-3</c:v>
                </c:pt>
                <c:pt idx="6964">
                  <c:v>3.0000000000000001E-3</c:v>
                </c:pt>
                <c:pt idx="6965">
                  <c:v>3.0000000000000001E-3</c:v>
                </c:pt>
                <c:pt idx="6966">
                  <c:v>3.0000000000000001E-3</c:v>
                </c:pt>
                <c:pt idx="6967">
                  <c:v>3.0000000000000001E-3</c:v>
                </c:pt>
                <c:pt idx="6968">
                  <c:v>3.0000000000000001E-3</c:v>
                </c:pt>
                <c:pt idx="6969">
                  <c:v>3.0000000000000001E-3</c:v>
                </c:pt>
                <c:pt idx="6970">
                  <c:v>3.0000000000000001E-3</c:v>
                </c:pt>
                <c:pt idx="6971">
                  <c:v>3.0000000000000001E-3</c:v>
                </c:pt>
                <c:pt idx="6972">
                  <c:v>3.0000000000000001E-3</c:v>
                </c:pt>
                <c:pt idx="6973">
                  <c:v>3.0000000000000001E-3</c:v>
                </c:pt>
                <c:pt idx="6974">
                  <c:v>2E-3</c:v>
                </c:pt>
                <c:pt idx="6975">
                  <c:v>3.0000000000000001E-3</c:v>
                </c:pt>
                <c:pt idx="6976">
                  <c:v>2E-3</c:v>
                </c:pt>
                <c:pt idx="6977">
                  <c:v>2E-3</c:v>
                </c:pt>
                <c:pt idx="6978">
                  <c:v>2E-3</c:v>
                </c:pt>
                <c:pt idx="6979">
                  <c:v>2E-3</c:v>
                </c:pt>
                <c:pt idx="6980">
                  <c:v>2E-3</c:v>
                </c:pt>
                <c:pt idx="6981">
                  <c:v>2E-3</c:v>
                </c:pt>
                <c:pt idx="6982">
                  <c:v>2E-3</c:v>
                </c:pt>
                <c:pt idx="6983">
                  <c:v>2E-3</c:v>
                </c:pt>
                <c:pt idx="6984">
                  <c:v>3.0000000000000001E-3</c:v>
                </c:pt>
                <c:pt idx="6985">
                  <c:v>2E-3</c:v>
                </c:pt>
                <c:pt idx="6986">
                  <c:v>3.0000000000000001E-3</c:v>
                </c:pt>
                <c:pt idx="6987">
                  <c:v>2E-3</c:v>
                </c:pt>
                <c:pt idx="6988">
                  <c:v>3.0000000000000001E-3</c:v>
                </c:pt>
                <c:pt idx="6989">
                  <c:v>1E-3</c:v>
                </c:pt>
                <c:pt idx="6990">
                  <c:v>2E-3</c:v>
                </c:pt>
                <c:pt idx="6991">
                  <c:v>1E-3</c:v>
                </c:pt>
                <c:pt idx="6992">
                  <c:v>2E-3</c:v>
                </c:pt>
                <c:pt idx="6993">
                  <c:v>2E-3</c:v>
                </c:pt>
                <c:pt idx="6994">
                  <c:v>3.0000000000000001E-3</c:v>
                </c:pt>
                <c:pt idx="6995">
                  <c:v>3.0000000000000001E-3</c:v>
                </c:pt>
                <c:pt idx="6996">
                  <c:v>3.0000000000000001E-3</c:v>
                </c:pt>
                <c:pt idx="6997">
                  <c:v>4.0000000000000001E-3</c:v>
                </c:pt>
                <c:pt idx="6998">
                  <c:v>3.0000000000000001E-3</c:v>
                </c:pt>
                <c:pt idx="6999">
                  <c:v>4.0000000000000001E-3</c:v>
                </c:pt>
                <c:pt idx="7000">
                  <c:v>4.0000000000000001E-3</c:v>
                </c:pt>
                <c:pt idx="7001">
                  <c:v>3.0000000000000001E-3</c:v>
                </c:pt>
                <c:pt idx="7002">
                  <c:v>4.0000000000000001E-3</c:v>
                </c:pt>
                <c:pt idx="7003">
                  <c:v>4.0000000000000001E-3</c:v>
                </c:pt>
                <c:pt idx="7004">
                  <c:v>4.0000000000000001E-3</c:v>
                </c:pt>
                <c:pt idx="7005">
                  <c:v>4.0000000000000001E-3</c:v>
                </c:pt>
                <c:pt idx="7006">
                  <c:v>4.0000000000000001E-3</c:v>
                </c:pt>
                <c:pt idx="7007">
                  <c:v>4.0000000000000001E-3</c:v>
                </c:pt>
                <c:pt idx="7008">
                  <c:v>5.0000000000000001E-3</c:v>
                </c:pt>
                <c:pt idx="7009">
                  <c:v>4.0000000000000001E-3</c:v>
                </c:pt>
                <c:pt idx="7010">
                  <c:v>5.0000000000000001E-3</c:v>
                </c:pt>
                <c:pt idx="7011">
                  <c:v>5.0000000000000001E-3</c:v>
                </c:pt>
                <c:pt idx="7012">
                  <c:v>4.0000000000000001E-3</c:v>
                </c:pt>
                <c:pt idx="7013">
                  <c:v>5.0000000000000001E-3</c:v>
                </c:pt>
                <c:pt idx="7014">
                  <c:v>5.0000000000000001E-3</c:v>
                </c:pt>
                <c:pt idx="7015">
                  <c:v>5.0000000000000001E-3</c:v>
                </c:pt>
                <c:pt idx="7016">
                  <c:v>5.0000000000000001E-3</c:v>
                </c:pt>
                <c:pt idx="7017">
                  <c:v>5.0000000000000001E-3</c:v>
                </c:pt>
                <c:pt idx="7018">
                  <c:v>5.0000000000000001E-3</c:v>
                </c:pt>
                <c:pt idx="7019">
                  <c:v>4.0000000000000001E-3</c:v>
                </c:pt>
                <c:pt idx="7020">
                  <c:v>5.0000000000000001E-3</c:v>
                </c:pt>
                <c:pt idx="7021">
                  <c:v>4.0000000000000001E-3</c:v>
                </c:pt>
                <c:pt idx="7022">
                  <c:v>5.0000000000000001E-3</c:v>
                </c:pt>
                <c:pt idx="7023">
                  <c:v>5.0000000000000001E-3</c:v>
                </c:pt>
                <c:pt idx="7024">
                  <c:v>4.0000000000000001E-3</c:v>
                </c:pt>
                <c:pt idx="7025">
                  <c:v>4.0000000000000001E-3</c:v>
                </c:pt>
                <c:pt idx="7026">
                  <c:v>5.0000000000000001E-3</c:v>
                </c:pt>
                <c:pt idx="7027">
                  <c:v>4.0000000000000001E-3</c:v>
                </c:pt>
                <c:pt idx="7028">
                  <c:v>3.0000000000000001E-3</c:v>
                </c:pt>
                <c:pt idx="7029">
                  <c:v>3.0000000000000001E-3</c:v>
                </c:pt>
                <c:pt idx="7030">
                  <c:v>4.0000000000000001E-3</c:v>
                </c:pt>
                <c:pt idx="7031">
                  <c:v>3.0000000000000001E-3</c:v>
                </c:pt>
                <c:pt idx="7032">
                  <c:v>3.0000000000000001E-3</c:v>
                </c:pt>
                <c:pt idx="7033">
                  <c:v>2E-3</c:v>
                </c:pt>
                <c:pt idx="7034">
                  <c:v>2E-3</c:v>
                </c:pt>
                <c:pt idx="7035">
                  <c:v>2E-3</c:v>
                </c:pt>
                <c:pt idx="7036">
                  <c:v>1E-3</c:v>
                </c:pt>
                <c:pt idx="7037">
                  <c:v>2E-3</c:v>
                </c:pt>
                <c:pt idx="7038">
                  <c:v>2E-3</c:v>
                </c:pt>
                <c:pt idx="7039">
                  <c:v>2E-3</c:v>
                </c:pt>
                <c:pt idx="7040">
                  <c:v>1E-3</c:v>
                </c:pt>
                <c:pt idx="7041">
                  <c:v>1E-3</c:v>
                </c:pt>
                <c:pt idx="7042">
                  <c:v>1E-3</c:v>
                </c:pt>
                <c:pt idx="7043">
                  <c:v>0.01</c:v>
                </c:pt>
                <c:pt idx="7044">
                  <c:v>5.0000000000000001E-3</c:v>
                </c:pt>
                <c:pt idx="7045">
                  <c:v>5.0000000000000001E-3</c:v>
                </c:pt>
                <c:pt idx="7046">
                  <c:v>5.0000000000000001E-3</c:v>
                </c:pt>
                <c:pt idx="7047">
                  <c:v>7.0000000000000001E-3</c:v>
                </c:pt>
                <c:pt idx="7048">
                  <c:v>7.0000000000000001E-3</c:v>
                </c:pt>
                <c:pt idx="7049">
                  <c:v>4.0000000000000001E-3</c:v>
                </c:pt>
                <c:pt idx="7050">
                  <c:v>5.0000000000000001E-3</c:v>
                </c:pt>
                <c:pt idx="7051">
                  <c:v>4.0000000000000001E-3</c:v>
                </c:pt>
                <c:pt idx="7052">
                  <c:v>5.0000000000000001E-3</c:v>
                </c:pt>
                <c:pt idx="7053">
                  <c:v>4.0000000000000001E-3</c:v>
                </c:pt>
                <c:pt idx="7054">
                  <c:v>5.0000000000000001E-3</c:v>
                </c:pt>
                <c:pt idx="7055">
                  <c:v>4.0000000000000001E-3</c:v>
                </c:pt>
                <c:pt idx="7056">
                  <c:v>4.0000000000000001E-3</c:v>
                </c:pt>
                <c:pt idx="7057">
                  <c:v>5.0000000000000001E-3</c:v>
                </c:pt>
                <c:pt idx="7058">
                  <c:v>2E-3</c:v>
                </c:pt>
                <c:pt idx="7059">
                  <c:v>3.0000000000000001E-3</c:v>
                </c:pt>
                <c:pt idx="7060">
                  <c:v>3.0000000000000001E-3</c:v>
                </c:pt>
                <c:pt idx="7061">
                  <c:v>2E-3</c:v>
                </c:pt>
                <c:pt idx="7062">
                  <c:v>2E-3</c:v>
                </c:pt>
                <c:pt idx="7063">
                  <c:v>3.0000000000000001E-3</c:v>
                </c:pt>
                <c:pt idx="7064">
                  <c:v>3.0000000000000001E-3</c:v>
                </c:pt>
                <c:pt idx="7065">
                  <c:v>3.0000000000000001E-3</c:v>
                </c:pt>
                <c:pt idx="7066">
                  <c:v>3.0000000000000001E-3</c:v>
                </c:pt>
                <c:pt idx="7067">
                  <c:v>3.0000000000000001E-3</c:v>
                </c:pt>
                <c:pt idx="7068">
                  <c:v>3.0000000000000001E-3</c:v>
                </c:pt>
                <c:pt idx="7069">
                  <c:v>1E-3</c:v>
                </c:pt>
                <c:pt idx="7070">
                  <c:v>2E-3</c:v>
                </c:pt>
                <c:pt idx="7071">
                  <c:v>1E-3</c:v>
                </c:pt>
                <c:pt idx="7072">
                  <c:v>2E-3</c:v>
                </c:pt>
                <c:pt idx="7073">
                  <c:v>3.0000000000000001E-3</c:v>
                </c:pt>
                <c:pt idx="7074">
                  <c:v>2E-3</c:v>
                </c:pt>
                <c:pt idx="7075">
                  <c:v>2E-3</c:v>
                </c:pt>
                <c:pt idx="7076">
                  <c:v>3.0000000000000001E-3</c:v>
                </c:pt>
                <c:pt idx="7077">
                  <c:v>3.0000000000000001E-3</c:v>
                </c:pt>
                <c:pt idx="7078">
                  <c:v>2E-3</c:v>
                </c:pt>
                <c:pt idx="7079">
                  <c:v>2E-3</c:v>
                </c:pt>
                <c:pt idx="7080">
                  <c:v>3.0000000000000001E-3</c:v>
                </c:pt>
                <c:pt idx="7081">
                  <c:v>2E-3</c:v>
                </c:pt>
                <c:pt idx="7082">
                  <c:v>3.0000000000000001E-3</c:v>
                </c:pt>
                <c:pt idx="7083">
                  <c:v>2E-3</c:v>
                </c:pt>
                <c:pt idx="7084">
                  <c:v>2E-3</c:v>
                </c:pt>
                <c:pt idx="7085">
                  <c:v>1E-3</c:v>
                </c:pt>
                <c:pt idx="7086">
                  <c:v>2E-3</c:v>
                </c:pt>
                <c:pt idx="7087">
                  <c:v>3.0000000000000001E-3</c:v>
                </c:pt>
                <c:pt idx="7088">
                  <c:v>4.0000000000000001E-3</c:v>
                </c:pt>
                <c:pt idx="7089">
                  <c:v>2E-3</c:v>
                </c:pt>
                <c:pt idx="7090">
                  <c:v>3.0000000000000001E-3</c:v>
                </c:pt>
                <c:pt idx="7091">
                  <c:v>3.0000000000000001E-3</c:v>
                </c:pt>
                <c:pt idx="7092">
                  <c:v>3.0000000000000001E-3</c:v>
                </c:pt>
                <c:pt idx="7093">
                  <c:v>3.0000000000000001E-3</c:v>
                </c:pt>
                <c:pt idx="7094">
                  <c:v>3.0000000000000001E-3</c:v>
                </c:pt>
                <c:pt idx="7095">
                  <c:v>3.0000000000000001E-3</c:v>
                </c:pt>
                <c:pt idx="7096">
                  <c:v>3.0000000000000001E-3</c:v>
                </c:pt>
                <c:pt idx="7097">
                  <c:v>3.0000000000000001E-3</c:v>
                </c:pt>
                <c:pt idx="7098">
                  <c:v>4.0000000000000001E-3</c:v>
                </c:pt>
                <c:pt idx="7099">
                  <c:v>3.0000000000000001E-3</c:v>
                </c:pt>
                <c:pt idx="7100">
                  <c:v>3.0000000000000001E-3</c:v>
                </c:pt>
                <c:pt idx="7101">
                  <c:v>4.0000000000000001E-3</c:v>
                </c:pt>
                <c:pt idx="7102">
                  <c:v>3.0000000000000001E-3</c:v>
                </c:pt>
                <c:pt idx="7103">
                  <c:v>4.0000000000000001E-3</c:v>
                </c:pt>
                <c:pt idx="7104">
                  <c:v>4.0000000000000001E-3</c:v>
                </c:pt>
                <c:pt idx="7105">
                  <c:v>4.0000000000000001E-3</c:v>
                </c:pt>
                <c:pt idx="7106">
                  <c:v>3.0000000000000001E-3</c:v>
                </c:pt>
                <c:pt idx="7107">
                  <c:v>4.0000000000000001E-3</c:v>
                </c:pt>
                <c:pt idx="7108">
                  <c:v>4.0000000000000001E-3</c:v>
                </c:pt>
                <c:pt idx="7109">
                  <c:v>3.0000000000000001E-3</c:v>
                </c:pt>
                <c:pt idx="7110">
                  <c:v>4.0000000000000001E-3</c:v>
                </c:pt>
                <c:pt idx="7111">
                  <c:v>3.0000000000000001E-3</c:v>
                </c:pt>
                <c:pt idx="7112">
                  <c:v>4.0000000000000001E-3</c:v>
                </c:pt>
                <c:pt idx="7113">
                  <c:v>3.0000000000000001E-3</c:v>
                </c:pt>
                <c:pt idx="7114">
                  <c:v>3.0000000000000001E-3</c:v>
                </c:pt>
                <c:pt idx="7115">
                  <c:v>4.0000000000000001E-3</c:v>
                </c:pt>
                <c:pt idx="7116">
                  <c:v>5.0000000000000001E-3</c:v>
                </c:pt>
                <c:pt idx="7117">
                  <c:v>4.0000000000000001E-3</c:v>
                </c:pt>
                <c:pt idx="7118">
                  <c:v>3.0000000000000001E-3</c:v>
                </c:pt>
                <c:pt idx="7119">
                  <c:v>4.0000000000000001E-3</c:v>
                </c:pt>
                <c:pt idx="7120">
                  <c:v>4.0000000000000001E-3</c:v>
                </c:pt>
                <c:pt idx="7121">
                  <c:v>4.0000000000000001E-3</c:v>
                </c:pt>
                <c:pt idx="7122">
                  <c:v>4.0000000000000001E-3</c:v>
                </c:pt>
                <c:pt idx="7123">
                  <c:v>4.0000000000000001E-3</c:v>
                </c:pt>
                <c:pt idx="7124">
                  <c:v>3.0000000000000001E-3</c:v>
                </c:pt>
                <c:pt idx="7125">
                  <c:v>3.0000000000000001E-3</c:v>
                </c:pt>
                <c:pt idx="7126">
                  <c:v>3.0000000000000001E-3</c:v>
                </c:pt>
                <c:pt idx="7127">
                  <c:v>4.0000000000000001E-3</c:v>
                </c:pt>
                <c:pt idx="7128">
                  <c:v>3.0000000000000001E-3</c:v>
                </c:pt>
                <c:pt idx="7129">
                  <c:v>4.0000000000000001E-3</c:v>
                </c:pt>
                <c:pt idx="7130">
                  <c:v>3.0000000000000001E-3</c:v>
                </c:pt>
                <c:pt idx="7131">
                  <c:v>3.0000000000000001E-3</c:v>
                </c:pt>
                <c:pt idx="7132">
                  <c:v>4.0000000000000001E-3</c:v>
                </c:pt>
                <c:pt idx="7133">
                  <c:v>4.0000000000000001E-3</c:v>
                </c:pt>
                <c:pt idx="7134">
                  <c:v>4.0000000000000001E-3</c:v>
                </c:pt>
                <c:pt idx="7135">
                  <c:v>3.0000000000000001E-3</c:v>
                </c:pt>
                <c:pt idx="7136">
                  <c:v>3.0000000000000001E-3</c:v>
                </c:pt>
                <c:pt idx="7137">
                  <c:v>3.0000000000000001E-3</c:v>
                </c:pt>
                <c:pt idx="7138">
                  <c:v>3.0000000000000001E-3</c:v>
                </c:pt>
                <c:pt idx="7139">
                  <c:v>3.0000000000000001E-3</c:v>
                </c:pt>
                <c:pt idx="7140">
                  <c:v>3.0000000000000001E-3</c:v>
                </c:pt>
                <c:pt idx="7141">
                  <c:v>3.0000000000000001E-3</c:v>
                </c:pt>
                <c:pt idx="7142">
                  <c:v>3.0000000000000001E-3</c:v>
                </c:pt>
                <c:pt idx="7143">
                  <c:v>3.0000000000000001E-3</c:v>
                </c:pt>
                <c:pt idx="7144">
                  <c:v>3.0000000000000001E-3</c:v>
                </c:pt>
                <c:pt idx="7145">
                  <c:v>3.0000000000000001E-3</c:v>
                </c:pt>
                <c:pt idx="7146">
                  <c:v>3.0000000000000001E-3</c:v>
                </c:pt>
                <c:pt idx="7147">
                  <c:v>3.0000000000000001E-3</c:v>
                </c:pt>
                <c:pt idx="7148">
                  <c:v>3.0000000000000001E-3</c:v>
                </c:pt>
                <c:pt idx="7149">
                  <c:v>3.0000000000000001E-3</c:v>
                </c:pt>
                <c:pt idx="7150">
                  <c:v>3.0000000000000001E-3</c:v>
                </c:pt>
                <c:pt idx="7151">
                  <c:v>3.0000000000000001E-3</c:v>
                </c:pt>
                <c:pt idx="7152">
                  <c:v>3.0000000000000001E-3</c:v>
                </c:pt>
                <c:pt idx="7153">
                  <c:v>3.0000000000000001E-3</c:v>
                </c:pt>
                <c:pt idx="7154">
                  <c:v>3.0000000000000001E-3</c:v>
                </c:pt>
                <c:pt idx="7155">
                  <c:v>2E-3</c:v>
                </c:pt>
                <c:pt idx="7156">
                  <c:v>1E-3</c:v>
                </c:pt>
                <c:pt idx="7157">
                  <c:v>2E-3</c:v>
                </c:pt>
                <c:pt idx="7158">
                  <c:v>2E-3</c:v>
                </c:pt>
                <c:pt idx="7159">
                  <c:v>2E-3</c:v>
                </c:pt>
                <c:pt idx="7160">
                  <c:v>2E-3</c:v>
                </c:pt>
                <c:pt idx="7161">
                  <c:v>2E-3</c:v>
                </c:pt>
                <c:pt idx="7162">
                  <c:v>2E-3</c:v>
                </c:pt>
                <c:pt idx="7163">
                  <c:v>1E-3</c:v>
                </c:pt>
                <c:pt idx="7164">
                  <c:v>2E-3</c:v>
                </c:pt>
                <c:pt idx="7165">
                  <c:v>2E-3</c:v>
                </c:pt>
                <c:pt idx="7166">
                  <c:v>1E-3</c:v>
                </c:pt>
                <c:pt idx="7167">
                  <c:v>1E-3</c:v>
                </c:pt>
                <c:pt idx="7168">
                  <c:v>1E-3</c:v>
                </c:pt>
                <c:pt idx="7169">
                  <c:v>0</c:v>
                </c:pt>
                <c:pt idx="7170">
                  <c:v>1E-3</c:v>
                </c:pt>
                <c:pt idx="7171">
                  <c:v>1E-3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1E-3</c:v>
                </c:pt>
                <c:pt idx="7188">
                  <c:v>0</c:v>
                </c:pt>
                <c:pt idx="7189">
                  <c:v>1E-3</c:v>
                </c:pt>
                <c:pt idx="7190">
                  <c:v>1E-3</c:v>
                </c:pt>
                <c:pt idx="7191">
                  <c:v>1E-3</c:v>
                </c:pt>
                <c:pt idx="7192">
                  <c:v>3.0000000000000001E-3</c:v>
                </c:pt>
                <c:pt idx="7193">
                  <c:v>3.0000000000000001E-3</c:v>
                </c:pt>
                <c:pt idx="7194">
                  <c:v>3.0000000000000001E-3</c:v>
                </c:pt>
                <c:pt idx="7195">
                  <c:v>4.0000000000000001E-3</c:v>
                </c:pt>
                <c:pt idx="7196">
                  <c:v>4.0000000000000001E-3</c:v>
                </c:pt>
                <c:pt idx="7197">
                  <c:v>3.0000000000000001E-3</c:v>
                </c:pt>
                <c:pt idx="7198">
                  <c:v>4.0000000000000001E-3</c:v>
                </c:pt>
                <c:pt idx="7199">
                  <c:v>4.0000000000000001E-3</c:v>
                </c:pt>
                <c:pt idx="7200">
                  <c:v>3.0000000000000001E-3</c:v>
                </c:pt>
                <c:pt idx="7201">
                  <c:v>4.0000000000000001E-3</c:v>
                </c:pt>
                <c:pt idx="7202">
                  <c:v>4.0000000000000001E-3</c:v>
                </c:pt>
                <c:pt idx="7203">
                  <c:v>4.0000000000000001E-3</c:v>
                </c:pt>
                <c:pt idx="7204">
                  <c:v>5.0000000000000001E-3</c:v>
                </c:pt>
                <c:pt idx="7205">
                  <c:v>4.0000000000000001E-3</c:v>
                </c:pt>
                <c:pt idx="7206">
                  <c:v>5.0000000000000001E-3</c:v>
                </c:pt>
                <c:pt idx="7207">
                  <c:v>4.0000000000000001E-3</c:v>
                </c:pt>
                <c:pt idx="7208">
                  <c:v>5.0000000000000001E-3</c:v>
                </c:pt>
                <c:pt idx="7209">
                  <c:v>5.0000000000000001E-3</c:v>
                </c:pt>
                <c:pt idx="7210">
                  <c:v>4.0000000000000001E-3</c:v>
                </c:pt>
                <c:pt idx="7211">
                  <c:v>5.0000000000000001E-3</c:v>
                </c:pt>
                <c:pt idx="7212">
                  <c:v>5.0000000000000001E-3</c:v>
                </c:pt>
                <c:pt idx="7213">
                  <c:v>5.0000000000000001E-3</c:v>
                </c:pt>
                <c:pt idx="7214">
                  <c:v>5.0000000000000001E-3</c:v>
                </c:pt>
                <c:pt idx="7215">
                  <c:v>3.0000000000000001E-3</c:v>
                </c:pt>
                <c:pt idx="7216">
                  <c:v>4.0000000000000001E-3</c:v>
                </c:pt>
                <c:pt idx="7217">
                  <c:v>4.0000000000000001E-3</c:v>
                </c:pt>
                <c:pt idx="7218">
                  <c:v>3.0000000000000001E-3</c:v>
                </c:pt>
                <c:pt idx="7219">
                  <c:v>4.0000000000000001E-3</c:v>
                </c:pt>
                <c:pt idx="7220">
                  <c:v>3.0000000000000001E-3</c:v>
                </c:pt>
                <c:pt idx="7221">
                  <c:v>3.0000000000000001E-3</c:v>
                </c:pt>
                <c:pt idx="7222">
                  <c:v>3.0000000000000001E-3</c:v>
                </c:pt>
                <c:pt idx="7223">
                  <c:v>3.0000000000000001E-3</c:v>
                </c:pt>
                <c:pt idx="7224">
                  <c:v>3.0000000000000001E-3</c:v>
                </c:pt>
                <c:pt idx="7225">
                  <c:v>3.0000000000000001E-3</c:v>
                </c:pt>
                <c:pt idx="7226">
                  <c:v>3.0000000000000001E-3</c:v>
                </c:pt>
                <c:pt idx="7227">
                  <c:v>4.0000000000000001E-3</c:v>
                </c:pt>
                <c:pt idx="7228">
                  <c:v>2E-3</c:v>
                </c:pt>
                <c:pt idx="7229">
                  <c:v>3.0000000000000001E-3</c:v>
                </c:pt>
                <c:pt idx="7230">
                  <c:v>4.0000000000000001E-3</c:v>
                </c:pt>
                <c:pt idx="7231">
                  <c:v>3.0000000000000001E-3</c:v>
                </c:pt>
                <c:pt idx="7232">
                  <c:v>4.0000000000000001E-3</c:v>
                </c:pt>
                <c:pt idx="7233">
                  <c:v>3.0000000000000001E-3</c:v>
                </c:pt>
                <c:pt idx="7234">
                  <c:v>4.0000000000000001E-3</c:v>
                </c:pt>
                <c:pt idx="7235">
                  <c:v>3.0000000000000001E-3</c:v>
                </c:pt>
                <c:pt idx="7236">
                  <c:v>3.0000000000000001E-3</c:v>
                </c:pt>
                <c:pt idx="7237">
                  <c:v>3.0000000000000001E-3</c:v>
                </c:pt>
                <c:pt idx="7238">
                  <c:v>3.0000000000000001E-3</c:v>
                </c:pt>
                <c:pt idx="7239">
                  <c:v>4.0000000000000001E-3</c:v>
                </c:pt>
                <c:pt idx="7240">
                  <c:v>3.0000000000000001E-3</c:v>
                </c:pt>
                <c:pt idx="7241">
                  <c:v>3.0000000000000001E-3</c:v>
                </c:pt>
                <c:pt idx="7242">
                  <c:v>3.0000000000000001E-3</c:v>
                </c:pt>
                <c:pt idx="7243">
                  <c:v>4.0000000000000001E-3</c:v>
                </c:pt>
                <c:pt idx="7244">
                  <c:v>3.0000000000000001E-3</c:v>
                </c:pt>
                <c:pt idx="7245">
                  <c:v>3.0000000000000001E-3</c:v>
                </c:pt>
                <c:pt idx="7246">
                  <c:v>4.0000000000000001E-3</c:v>
                </c:pt>
                <c:pt idx="7247">
                  <c:v>3.0000000000000001E-3</c:v>
                </c:pt>
                <c:pt idx="7248">
                  <c:v>4.0000000000000001E-3</c:v>
                </c:pt>
                <c:pt idx="7249">
                  <c:v>3.0000000000000001E-3</c:v>
                </c:pt>
                <c:pt idx="7250">
                  <c:v>3.0000000000000001E-3</c:v>
                </c:pt>
                <c:pt idx="7251">
                  <c:v>3.0000000000000001E-3</c:v>
                </c:pt>
                <c:pt idx="7252">
                  <c:v>3.0000000000000001E-3</c:v>
                </c:pt>
                <c:pt idx="7253">
                  <c:v>3.0000000000000001E-3</c:v>
                </c:pt>
                <c:pt idx="7254">
                  <c:v>3.0000000000000001E-3</c:v>
                </c:pt>
                <c:pt idx="7255">
                  <c:v>3.0000000000000001E-3</c:v>
                </c:pt>
                <c:pt idx="7256">
                  <c:v>3.0000000000000001E-3</c:v>
                </c:pt>
                <c:pt idx="7257">
                  <c:v>2E-3</c:v>
                </c:pt>
                <c:pt idx="7258">
                  <c:v>3.0000000000000001E-3</c:v>
                </c:pt>
                <c:pt idx="7259">
                  <c:v>3.0000000000000001E-3</c:v>
                </c:pt>
                <c:pt idx="7260">
                  <c:v>2E-3</c:v>
                </c:pt>
                <c:pt idx="7261">
                  <c:v>2E-3</c:v>
                </c:pt>
                <c:pt idx="7262">
                  <c:v>2E-3</c:v>
                </c:pt>
                <c:pt idx="7263">
                  <c:v>2E-3</c:v>
                </c:pt>
                <c:pt idx="7264">
                  <c:v>2E-3</c:v>
                </c:pt>
                <c:pt idx="7265">
                  <c:v>2E-3</c:v>
                </c:pt>
                <c:pt idx="7266">
                  <c:v>2E-3</c:v>
                </c:pt>
                <c:pt idx="7267">
                  <c:v>1E-3</c:v>
                </c:pt>
                <c:pt idx="7268">
                  <c:v>2E-3</c:v>
                </c:pt>
                <c:pt idx="7269">
                  <c:v>3.0000000000000001E-3</c:v>
                </c:pt>
                <c:pt idx="7270">
                  <c:v>3.0000000000000001E-3</c:v>
                </c:pt>
                <c:pt idx="7271">
                  <c:v>3.0000000000000001E-3</c:v>
                </c:pt>
                <c:pt idx="7272">
                  <c:v>3.0000000000000001E-3</c:v>
                </c:pt>
                <c:pt idx="7273">
                  <c:v>4.0000000000000001E-3</c:v>
                </c:pt>
                <c:pt idx="7274">
                  <c:v>3.0000000000000001E-3</c:v>
                </c:pt>
                <c:pt idx="7275">
                  <c:v>3.0000000000000001E-3</c:v>
                </c:pt>
                <c:pt idx="7276">
                  <c:v>3.0000000000000001E-3</c:v>
                </c:pt>
                <c:pt idx="7277">
                  <c:v>4.0000000000000001E-3</c:v>
                </c:pt>
                <c:pt idx="7278">
                  <c:v>4.0000000000000001E-3</c:v>
                </c:pt>
                <c:pt idx="7279">
                  <c:v>4.0000000000000001E-3</c:v>
                </c:pt>
                <c:pt idx="7280">
                  <c:v>4.0000000000000001E-3</c:v>
                </c:pt>
                <c:pt idx="7281">
                  <c:v>4.0000000000000001E-3</c:v>
                </c:pt>
                <c:pt idx="7282">
                  <c:v>3.0000000000000001E-3</c:v>
                </c:pt>
                <c:pt idx="7283">
                  <c:v>4.0000000000000001E-3</c:v>
                </c:pt>
                <c:pt idx="7284">
                  <c:v>4.0000000000000001E-3</c:v>
                </c:pt>
                <c:pt idx="7285">
                  <c:v>4.0000000000000001E-3</c:v>
                </c:pt>
                <c:pt idx="7286">
                  <c:v>5.0000000000000001E-3</c:v>
                </c:pt>
                <c:pt idx="7287">
                  <c:v>4.0000000000000001E-3</c:v>
                </c:pt>
                <c:pt idx="7288">
                  <c:v>5.0000000000000001E-3</c:v>
                </c:pt>
                <c:pt idx="7289">
                  <c:v>5.0000000000000001E-3</c:v>
                </c:pt>
                <c:pt idx="7290">
                  <c:v>5.0000000000000001E-3</c:v>
                </c:pt>
                <c:pt idx="7291">
                  <c:v>4.0000000000000001E-3</c:v>
                </c:pt>
                <c:pt idx="7292">
                  <c:v>5.0000000000000001E-3</c:v>
                </c:pt>
                <c:pt idx="7293">
                  <c:v>5.0000000000000001E-3</c:v>
                </c:pt>
                <c:pt idx="7294">
                  <c:v>5.0000000000000001E-3</c:v>
                </c:pt>
                <c:pt idx="7295">
                  <c:v>5.0000000000000001E-3</c:v>
                </c:pt>
                <c:pt idx="7296">
                  <c:v>5.0000000000000001E-3</c:v>
                </c:pt>
                <c:pt idx="7297">
                  <c:v>5.0000000000000001E-3</c:v>
                </c:pt>
                <c:pt idx="7298">
                  <c:v>5.0000000000000001E-3</c:v>
                </c:pt>
                <c:pt idx="7299">
                  <c:v>5.0000000000000001E-3</c:v>
                </c:pt>
                <c:pt idx="7300">
                  <c:v>5.0000000000000001E-3</c:v>
                </c:pt>
                <c:pt idx="7301">
                  <c:v>5.0000000000000001E-3</c:v>
                </c:pt>
                <c:pt idx="7302">
                  <c:v>4.0000000000000001E-3</c:v>
                </c:pt>
                <c:pt idx="7303">
                  <c:v>5.0000000000000001E-3</c:v>
                </c:pt>
                <c:pt idx="7304">
                  <c:v>5.0000000000000001E-3</c:v>
                </c:pt>
                <c:pt idx="7305">
                  <c:v>5.0000000000000001E-3</c:v>
                </c:pt>
                <c:pt idx="7306">
                  <c:v>5.0000000000000001E-3</c:v>
                </c:pt>
                <c:pt idx="7307">
                  <c:v>5.0000000000000001E-3</c:v>
                </c:pt>
                <c:pt idx="7308">
                  <c:v>5.0000000000000001E-3</c:v>
                </c:pt>
                <c:pt idx="7309">
                  <c:v>5.0000000000000001E-3</c:v>
                </c:pt>
                <c:pt idx="7310">
                  <c:v>5.0000000000000001E-3</c:v>
                </c:pt>
                <c:pt idx="7311">
                  <c:v>5.0000000000000001E-3</c:v>
                </c:pt>
                <c:pt idx="7312">
                  <c:v>5.0000000000000001E-3</c:v>
                </c:pt>
                <c:pt idx="7313">
                  <c:v>5.0000000000000001E-3</c:v>
                </c:pt>
                <c:pt idx="7314">
                  <c:v>5.0000000000000001E-3</c:v>
                </c:pt>
                <c:pt idx="7315">
                  <c:v>4.0000000000000001E-3</c:v>
                </c:pt>
                <c:pt idx="7316">
                  <c:v>4.0000000000000001E-3</c:v>
                </c:pt>
                <c:pt idx="7317">
                  <c:v>5.0000000000000001E-3</c:v>
                </c:pt>
                <c:pt idx="7318">
                  <c:v>5.0000000000000001E-3</c:v>
                </c:pt>
                <c:pt idx="7319">
                  <c:v>5.0000000000000001E-3</c:v>
                </c:pt>
                <c:pt idx="7320">
                  <c:v>4.0000000000000001E-3</c:v>
                </c:pt>
                <c:pt idx="7321">
                  <c:v>5.0000000000000001E-3</c:v>
                </c:pt>
                <c:pt idx="7322">
                  <c:v>5.0000000000000001E-3</c:v>
                </c:pt>
                <c:pt idx="7323">
                  <c:v>3.0000000000000001E-3</c:v>
                </c:pt>
                <c:pt idx="7324">
                  <c:v>3.0000000000000001E-3</c:v>
                </c:pt>
                <c:pt idx="7325">
                  <c:v>3.0000000000000001E-3</c:v>
                </c:pt>
                <c:pt idx="7326">
                  <c:v>3.0000000000000001E-3</c:v>
                </c:pt>
                <c:pt idx="7327">
                  <c:v>2E-3</c:v>
                </c:pt>
                <c:pt idx="7328">
                  <c:v>3.0000000000000001E-3</c:v>
                </c:pt>
                <c:pt idx="7329">
                  <c:v>3.0000000000000001E-3</c:v>
                </c:pt>
                <c:pt idx="7330">
                  <c:v>3.0000000000000001E-3</c:v>
                </c:pt>
                <c:pt idx="7331">
                  <c:v>4.0000000000000001E-3</c:v>
                </c:pt>
                <c:pt idx="7332">
                  <c:v>4.0000000000000001E-3</c:v>
                </c:pt>
                <c:pt idx="7333">
                  <c:v>5.0000000000000001E-3</c:v>
                </c:pt>
                <c:pt idx="7334">
                  <c:v>4.0000000000000001E-3</c:v>
                </c:pt>
                <c:pt idx="7335">
                  <c:v>4.0000000000000001E-3</c:v>
                </c:pt>
                <c:pt idx="7336">
                  <c:v>2E-3</c:v>
                </c:pt>
                <c:pt idx="7337">
                  <c:v>3.0000000000000001E-3</c:v>
                </c:pt>
                <c:pt idx="7338">
                  <c:v>3.0000000000000001E-3</c:v>
                </c:pt>
                <c:pt idx="7339">
                  <c:v>3.0000000000000001E-3</c:v>
                </c:pt>
                <c:pt idx="7340">
                  <c:v>3.0000000000000001E-3</c:v>
                </c:pt>
                <c:pt idx="7341">
                  <c:v>3.0000000000000001E-3</c:v>
                </c:pt>
                <c:pt idx="7342">
                  <c:v>3.0000000000000001E-3</c:v>
                </c:pt>
                <c:pt idx="7343">
                  <c:v>3.0000000000000001E-3</c:v>
                </c:pt>
                <c:pt idx="7344">
                  <c:v>3.0000000000000001E-3</c:v>
                </c:pt>
                <c:pt idx="7345">
                  <c:v>3.0000000000000001E-3</c:v>
                </c:pt>
                <c:pt idx="7346">
                  <c:v>3.0000000000000001E-3</c:v>
                </c:pt>
                <c:pt idx="7347">
                  <c:v>3.0000000000000001E-3</c:v>
                </c:pt>
                <c:pt idx="7348">
                  <c:v>3.0000000000000001E-3</c:v>
                </c:pt>
                <c:pt idx="7349">
                  <c:v>3.0000000000000001E-3</c:v>
                </c:pt>
                <c:pt idx="7350">
                  <c:v>3.0000000000000001E-3</c:v>
                </c:pt>
                <c:pt idx="7351">
                  <c:v>3.0000000000000001E-3</c:v>
                </c:pt>
                <c:pt idx="7352">
                  <c:v>2E-3</c:v>
                </c:pt>
                <c:pt idx="7353">
                  <c:v>3.0000000000000001E-3</c:v>
                </c:pt>
                <c:pt idx="7354">
                  <c:v>3.0000000000000001E-3</c:v>
                </c:pt>
                <c:pt idx="7355">
                  <c:v>3.0000000000000001E-3</c:v>
                </c:pt>
                <c:pt idx="7356">
                  <c:v>3.0000000000000001E-3</c:v>
                </c:pt>
                <c:pt idx="7357">
                  <c:v>3.0000000000000001E-3</c:v>
                </c:pt>
                <c:pt idx="7358">
                  <c:v>2E-3</c:v>
                </c:pt>
                <c:pt idx="7359">
                  <c:v>2E-3</c:v>
                </c:pt>
                <c:pt idx="7360">
                  <c:v>1E-3</c:v>
                </c:pt>
                <c:pt idx="7361">
                  <c:v>2E-3</c:v>
                </c:pt>
                <c:pt idx="7362">
                  <c:v>3.0000000000000001E-3</c:v>
                </c:pt>
                <c:pt idx="7363">
                  <c:v>3.0000000000000001E-3</c:v>
                </c:pt>
                <c:pt idx="7364">
                  <c:v>3.0000000000000001E-3</c:v>
                </c:pt>
                <c:pt idx="7365">
                  <c:v>3.0000000000000001E-3</c:v>
                </c:pt>
                <c:pt idx="7366">
                  <c:v>3.0000000000000001E-3</c:v>
                </c:pt>
                <c:pt idx="7367">
                  <c:v>2E-3</c:v>
                </c:pt>
                <c:pt idx="7368">
                  <c:v>3.0000000000000001E-3</c:v>
                </c:pt>
                <c:pt idx="7369">
                  <c:v>3.0000000000000001E-3</c:v>
                </c:pt>
                <c:pt idx="7370">
                  <c:v>2E-3</c:v>
                </c:pt>
                <c:pt idx="7371">
                  <c:v>3.0000000000000001E-3</c:v>
                </c:pt>
                <c:pt idx="7372">
                  <c:v>3.0000000000000001E-3</c:v>
                </c:pt>
                <c:pt idx="7373">
                  <c:v>3.0000000000000001E-3</c:v>
                </c:pt>
                <c:pt idx="7374">
                  <c:v>3.0000000000000001E-3</c:v>
                </c:pt>
                <c:pt idx="7375">
                  <c:v>3.0000000000000001E-3</c:v>
                </c:pt>
                <c:pt idx="7376">
                  <c:v>3.0000000000000001E-3</c:v>
                </c:pt>
                <c:pt idx="7377">
                  <c:v>2E-3</c:v>
                </c:pt>
                <c:pt idx="7378">
                  <c:v>3.0000000000000001E-3</c:v>
                </c:pt>
                <c:pt idx="7379">
                  <c:v>3.0000000000000001E-3</c:v>
                </c:pt>
                <c:pt idx="7380">
                  <c:v>3.0000000000000001E-3</c:v>
                </c:pt>
                <c:pt idx="7381">
                  <c:v>3.0000000000000001E-3</c:v>
                </c:pt>
                <c:pt idx="7382">
                  <c:v>3.0000000000000001E-3</c:v>
                </c:pt>
                <c:pt idx="7383">
                  <c:v>3.0000000000000001E-3</c:v>
                </c:pt>
                <c:pt idx="7384">
                  <c:v>3.0000000000000001E-3</c:v>
                </c:pt>
                <c:pt idx="7385">
                  <c:v>3.0000000000000001E-3</c:v>
                </c:pt>
                <c:pt idx="7386">
                  <c:v>3.0000000000000001E-3</c:v>
                </c:pt>
                <c:pt idx="7387">
                  <c:v>3.0000000000000001E-3</c:v>
                </c:pt>
                <c:pt idx="7388">
                  <c:v>3.0000000000000001E-3</c:v>
                </c:pt>
                <c:pt idx="7389">
                  <c:v>3.0000000000000001E-3</c:v>
                </c:pt>
                <c:pt idx="7390">
                  <c:v>3.0000000000000001E-3</c:v>
                </c:pt>
                <c:pt idx="7393">
                  <c:v>3.0000000000000001E-3</c:v>
                </c:pt>
                <c:pt idx="7394">
                  <c:v>3.0000000000000001E-3</c:v>
                </c:pt>
                <c:pt idx="7395">
                  <c:v>2E-3</c:v>
                </c:pt>
                <c:pt idx="7396">
                  <c:v>2E-3</c:v>
                </c:pt>
                <c:pt idx="7397">
                  <c:v>3.0000000000000001E-3</c:v>
                </c:pt>
                <c:pt idx="7398">
                  <c:v>3.0000000000000001E-3</c:v>
                </c:pt>
                <c:pt idx="7399">
                  <c:v>3.0000000000000001E-3</c:v>
                </c:pt>
                <c:pt idx="7400">
                  <c:v>3.0000000000000001E-3</c:v>
                </c:pt>
                <c:pt idx="7401">
                  <c:v>5.0000000000000001E-3</c:v>
                </c:pt>
                <c:pt idx="7402">
                  <c:v>3.0000000000000001E-3</c:v>
                </c:pt>
                <c:pt idx="7403">
                  <c:v>3.0000000000000001E-3</c:v>
                </c:pt>
                <c:pt idx="7404">
                  <c:v>3.0000000000000001E-3</c:v>
                </c:pt>
                <c:pt idx="7405">
                  <c:v>3.0000000000000001E-3</c:v>
                </c:pt>
                <c:pt idx="7406">
                  <c:v>3.0000000000000001E-3</c:v>
                </c:pt>
                <c:pt idx="7407">
                  <c:v>3.0000000000000001E-3</c:v>
                </c:pt>
                <c:pt idx="7408">
                  <c:v>3.0000000000000001E-3</c:v>
                </c:pt>
                <c:pt idx="7409">
                  <c:v>3.0000000000000001E-3</c:v>
                </c:pt>
                <c:pt idx="7410">
                  <c:v>4.0000000000000001E-3</c:v>
                </c:pt>
                <c:pt idx="7411">
                  <c:v>3.0000000000000001E-3</c:v>
                </c:pt>
                <c:pt idx="7412">
                  <c:v>3.0000000000000001E-3</c:v>
                </c:pt>
                <c:pt idx="7413">
                  <c:v>3.0000000000000001E-3</c:v>
                </c:pt>
                <c:pt idx="7414">
                  <c:v>3.0000000000000001E-3</c:v>
                </c:pt>
                <c:pt idx="7415">
                  <c:v>3.0000000000000001E-3</c:v>
                </c:pt>
                <c:pt idx="7416">
                  <c:v>3.0000000000000001E-3</c:v>
                </c:pt>
                <c:pt idx="7417">
                  <c:v>3.0000000000000001E-3</c:v>
                </c:pt>
                <c:pt idx="7418">
                  <c:v>2E-3</c:v>
                </c:pt>
                <c:pt idx="7419">
                  <c:v>2E-3</c:v>
                </c:pt>
                <c:pt idx="7420">
                  <c:v>3.0000000000000001E-3</c:v>
                </c:pt>
                <c:pt idx="7421">
                  <c:v>1E-3</c:v>
                </c:pt>
                <c:pt idx="7422">
                  <c:v>1E-3</c:v>
                </c:pt>
                <c:pt idx="7423">
                  <c:v>1E-3</c:v>
                </c:pt>
                <c:pt idx="7424">
                  <c:v>2E-3</c:v>
                </c:pt>
                <c:pt idx="7425">
                  <c:v>1E-3</c:v>
                </c:pt>
                <c:pt idx="7426">
                  <c:v>2E-3</c:v>
                </c:pt>
                <c:pt idx="7427">
                  <c:v>2E-3</c:v>
                </c:pt>
                <c:pt idx="7428">
                  <c:v>2E-3</c:v>
                </c:pt>
                <c:pt idx="7429">
                  <c:v>1E-3</c:v>
                </c:pt>
                <c:pt idx="7430">
                  <c:v>1E-3</c:v>
                </c:pt>
                <c:pt idx="7431">
                  <c:v>3.0000000000000001E-3</c:v>
                </c:pt>
                <c:pt idx="7432">
                  <c:v>3.0000000000000001E-3</c:v>
                </c:pt>
                <c:pt idx="7433">
                  <c:v>2E-3</c:v>
                </c:pt>
                <c:pt idx="7434">
                  <c:v>3.0000000000000001E-3</c:v>
                </c:pt>
                <c:pt idx="7435">
                  <c:v>3.0000000000000001E-3</c:v>
                </c:pt>
                <c:pt idx="7436">
                  <c:v>2E-3</c:v>
                </c:pt>
                <c:pt idx="7437">
                  <c:v>2E-3</c:v>
                </c:pt>
                <c:pt idx="7438">
                  <c:v>1E-3</c:v>
                </c:pt>
                <c:pt idx="7439">
                  <c:v>2E-3</c:v>
                </c:pt>
                <c:pt idx="7440">
                  <c:v>2E-3</c:v>
                </c:pt>
                <c:pt idx="7441">
                  <c:v>2E-3</c:v>
                </c:pt>
                <c:pt idx="7442">
                  <c:v>2E-3</c:v>
                </c:pt>
                <c:pt idx="7443">
                  <c:v>2E-3</c:v>
                </c:pt>
                <c:pt idx="7444">
                  <c:v>2E-3</c:v>
                </c:pt>
                <c:pt idx="7445">
                  <c:v>2E-3</c:v>
                </c:pt>
                <c:pt idx="7446">
                  <c:v>2E-3</c:v>
                </c:pt>
                <c:pt idx="7447">
                  <c:v>2E-3</c:v>
                </c:pt>
                <c:pt idx="7448">
                  <c:v>2E-3</c:v>
                </c:pt>
                <c:pt idx="7449">
                  <c:v>2E-3</c:v>
                </c:pt>
                <c:pt idx="7450">
                  <c:v>2E-3</c:v>
                </c:pt>
                <c:pt idx="7451">
                  <c:v>1E-3</c:v>
                </c:pt>
                <c:pt idx="7452">
                  <c:v>2E-3</c:v>
                </c:pt>
                <c:pt idx="7453">
                  <c:v>1E-3</c:v>
                </c:pt>
                <c:pt idx="7454">
                  <c:v>2E-3</c:v>
                </c:pt>
                <c:pt idx="7455">
                  <c:v>2E-3</c:v>
                </c:pt>
                <c:pt idx="7456">
                  <c:v>2E-3</c:v>
                </c:pt>
                <c:pt idx="7457">
                  <c:v>1E-3</c:v>
                </c:pt>
                <c:pt idx="7458">
                  <c:v>2E-3</c:v>
                </c:pt>
                <c:pt idx="7459">
                  <c:v>1E-3</c:v>
                </c:pt>
                <c:pt idx="7460">
                  <c:v>1E-3</c:v>
                </c:pt>
                <c:pt idx="7461">
                  <c:v>1E-3</c:v>
                </c:pt>
                <c:pt idx="7462">
                  <c:v>1E-3</c:v>
                </c:pt>
                <c:pt idx="7466">
                  <c:v>1E-3</c:v>
                </c:pt>
                <c:pt idx="7467">
                  <c:v>1E-3</c:v>
                </c:pt>
                <c:pt idx="7468">
                  <c:v>1E-3</c:v>
                </c:pt>
                <c:pt idx="7469">
                  <c:v>1E-3</c:v>
                </c:pt>
                <c:pt idx="7470">
                  <c:v>3.0000000000000001E-3</c:v>
                </c:pt>
                <c:pt idx="7471">
                  <c:v>2E-3</c:v>
                </c:pt>
                <c:pt idx="7472">
                  <c:v>3.0000000000000001E-3</c:v>
                </c:pt>
                <c:pt idx="7473">
                  <c:v>3.0000000000000001E-3</c:v>
                </c:pt>
                <c:pt idx="7474">
                  <c:v>3.0000000000000001E-3</c:v>
                </c:pt>
                <c:pt idx="7475">
                  <c:v>3.0000000000000001E-3</c:v>
                </c:pt>
                <c:pt idx="7476">
                  <c:v>3.0000000000000001E-3</c:v>
                </c:pt>
                <c:pt idx="7477">
                  <c:v>5.0000000000000001E-3</c:v>
                </c:pt>
                <c:pt idx="7478">
                  <c:v>5.0000000000000001E-3</c:v>
                </c:pt>
                <c:pt idx="7479">
                  <c:v>4.0000000000000001E-3</c:v>
                </c:pt>
                <c:pt idx="7480">
                  <c:v>5.0000000000000001E-3</c:v>
                </c:pt>
                <c:pt idx="7481">
                  <c:v>5.0000000000000001E-3</c:v>
                </c:pt>
                <c:pt idx="7482">
                  <c:v>4.0000000000000001E-3</c:v>
                </c:pt>
                <c:pt idx="7483">
                  <c:v>5.0000000000000001E-3</c:v>
                </c:pt>
                <c:pt idx="7484">
                  <c:v>5.0000000000000001E-3</c:v>
                </c:pt>
                <c:pt idx="7485">
                  <c:v>5.0000000000000001E-3</c:v>
                </c:pt>
                <c:pt idx="7486">
                  <c:v>5.0000000000000001E-3</c:v>
                </c:pt>
                <c:pt idx="7487">
                  <c:v>5.0000000000000001E-3</c:v>
                </c:pt>
                <c:pt idx="7488">
                  <c:v>5.0000000000000001E-3</c:v>
                </c:pt>
                <c:pt idx="7489">
                  <c:v>6.0000000000000001E-3</c:v>
                </c:pt>
                <c:pt idx="7490">
                  <c:v>5.0000000000000001E-3</c:v>
                </c:pt>
                <c:pt idx="7491">
                  <c:v>6.0000000000000001E-3</c:v>
                </c:pt>
                <c:pt idx="7492">
                  <c:v>6.0000000000000001E-3</c:v>
                </c:pt>
                <c:pt idx="7493">
                  <c:v>6.0000000000000001E-3</c:v>
                </c:pt>
                <c:pt idx="7494">
                  <c:v>6.0000000000000001E-3</c:v>
                </c:pt>
                <c:pt idx="7495">
                  <c:v>7.0000000000000001E-3</c:v>
                </c:pt>
                <c:pt idx="7496">
                  <c:v>6.0000000000000001E-3</c:v>
                </c:pt>
                <c:pt idx="7497">
                  <c:v>6.0000000000000001E-3</c:v>
                </c:pt>
                <c:pt idx="7498">
                  <c:v>6.0000000000000001E-3</c:v>
                </c:pt>
                <c:pt idx="7499">
                  <c:v>5.0000000000000001E-3</c:v>
                </c:pt>
                <c:pt idx="7500">
                  <c:v>7.0000000000000001E-3</c:v>
                </c:pt>
                <c:pt idx="7501">
                  <c:v>6.0000000000000001E-3</c:v>
                </c:pt>
                <c:pt idx="7502">
                  <c:v>7.0000000000000001E-3</c:v>
                </c:pt>
                <c:pt idx="7503">
                  <c:v>7.0000000000000001E-3</c:v>
                </c:pt>
                <c:pt idx="7504">
                  <c:v>7.0000000000000001E-3</c:v>
                </c:pt>
                <c:pt idx="7505">
                  <c:v>7.0000000000000001E-3</c:v>
                </c:pt>
                <c:pt idx="7506">
                  <c:v>6.0000000000000001E-3</c:v>
                </c:pt>
                <c:pt idx="7507">
                  <c:v>6.0000000000000001E-3</c:v>
                </c:pt>
                <c:pt idx="7508">
                  <c:v>6.0000000000000001E-3</c:v>
                </c:pt>
                <c:pt idx="7509">
                  <c:v>5.0000000000000001E-3</c:v>
                </c:pt>
                <c:pt idx="7510">
                  <c:v>5.0000000000000001E-3</c:v>
                </c:pt>
                <c:pt idx="7511">
                  <c:v>5.0000000000000001E-3</c:v>
                </c:pt>
                <c:pt idx="7512">
                  <c:v>5.0000000000000001E-3</c:v>
                </c:pt>
                <c:pt idx="7513">
                  <c:v>5.0000000000000001E-3</c:v>
                </c:pt>
                <c:pt idx="7514">
                  <c:v>4.0000000000000001E-3</c:v>
                </c:pt>
                <c:pt idx="7515">
                  <c:v>3.0000000000000001E-3</c:v>
                </c:pt>
                <c:pt idx="7516">
                  <c:v>3.0000000000000001E-3</c:v>
                </c:pt>
                <c:pt idx="7517">
                  <c:v>6.0000000000000001E-3</c:v>
                </c:pt>
                <c:pt idx="7518">
                  <c:v>5.0000000000000001E-3</c:v>
                </c:pt>
                <c:pt idx="7519">
                  <c:v>4.0000000000000001E-3</c:v>
                </c:pt>
                <c:pt idx="7520">
                  <c:v>4.0000000000000001E-3</c:v>
                </c:pt>
                <c:pt idx="7521">
                  <c:v>7.0000000000000001E-3</c:v>
                </c:pt>
                <c:pt idx="7522">
                  <c:v>5.0000000000000001E-3</c:v>
                </c:pt>
                <c:pt idx="7523">
                  <c:v>4.0000000000000001E-3</c:v>
                </c:pt>
                <c:pt idx="7524">
                  <c:v>7.0000000000000001E-3</c:v>
                </c:pt>
                <c:pt idx="7525">
                  <c:v>4.0000000000000001E-3</c:v>
                </c:pt>
                <c:pt idx="7526">
                  <c:v>3.0000000000000001E-3</c:v>
                </c:pt>
                <c:pt idx="7527">
                  <c:v>6.0000000000000001E-3</c:v>
                </c:pt>
                <c:pt idx="7528">
                  <c:v>6.0000000000000001E-3</c:v>
                </c:pt>
                <c:pt idx="7529">
                  <c:v>7.0000000000000001E-3</c:v>
                </c:pt>
                <c:pt idx="7530">
                  <c:v>5.0000000000000001E-3</c:v>
                </c:pt>
                <c:pt idx="7531">
                  <c:v>3.0000000000000001E-3</c:v>
                </c:pt>
                <c:pt idx="7532">
                  <c:v>4.0000000000000001E-3</c:v>
                </c:pt>
                <c:pt idx="7533">
                  <c:v>3.0000000000000001E-3</c:v>
                </c:pt>
                <c:pt idx="7534">
                  <c:v>3.0000000000000001E-3</c:v>
                </c:pt>
                <c:pt idx="7535">
                  <c:v>5.0000000000000001E-3</c:v>
                </c:pt>
                <c:pt idx="7536">
                  <c:v>4.0000000000000001E-3</c:v>
                </c:pt>
                <c:pt idx="7537">
                  <c:v>3.0000000000000001E-3</c:v>
                </c:pt>
                <c:pt idx="7538">
                  <c:v>3.0000000000000001E-3</c:v>
                </c:pt>
                <c:pt idx="7539">
                  <c:v>2E-3</c:v>
                </c:pt>
                <c:pt idx="7540">
                  <c:v>3.0000000000000001E-3</c:v>
                </c:pt>
                <c:pt idx="7541">
                  <c:v>3.0000000000000001E-3</c:v>
                </c:pt>
                <c:pt idx="7542">
                  <c:v>3.0000000000000001E-3</c:v>
                </c:pt>
                <c:pt idx="7543">
                  <c:v>3.0000000000000001E-3</c:v>
                </c:pt>
                <c:pt idx="7544">
                  <c:v>3.0000000000000001E-3</c:v>
                </c:pt>
                <c:pt idx="7545">
                  <c:v>4.0000000000000001E-3</c:v>
                </c:pt>
                <c:pt idx="7546">
                  <c:v>4.0000000000000001E-3</c:v>
                </c:pt>
                <c:pt idx="7547">
                  <c:v>4.0000000000000001E-3</c:v>
                </c:pt>
                <c:pt idx="7548">
                  <c:v>4.0000000000000001E-3</c:v>
                </c:pt>
                <c:pt idx="7549">
                  <c:v>3.0000000000000001E-3</c:v>
                </c:pt>
                <c:pt idx="7550">
                  <c:v>3.0000000000000001E-3</c:v>
                </c:pt>
                <c:pt idx="7551">
                  <c:v>3.0000000000000001E-3</c:v>
                </c:pt>
                <c:pt idx="7552">
                  <c:v>3.0000000000000001E-3</c:v>
                </c:pt>
                <c:pt idx="7553">
                  <c:v>3.0000000000000001E-3</c:v>
                </c:pt>
                <c:pt idx="7554">
                  <c:v>3.0000000000000001E-3</c:v>
                </c:pt>
                <c:pt idx="7555">
                  <c:v>3.0000000000000001E-3</c:v>
                </c:pt>
                <c:pt idx="7556">
                  <c:v>3.0000000000000001E-3</c:v>
                </c:pt>
                <c:pt idx="7557">
                  <c:v>4.0000000000000001E-3</c:v>
                </c:pt>
                <c:pt idx="7558">
                  <c:v>3.0000000000000001E-3</c:v>
                </c:pt>
                <c:pt idx="7559">
                  <c:v>4.0000000000000001E-3</c:v>
                </c:pt>
                <c:pt idx="7560">
                  <c:v>3.0000000000000001E-3</c:v>
                </c:pt>
                <c:pt idx="7561">
                  <c:v>3.0000000000000001E-3</c:v>
                </c:pt>
                <c:pt idx="7562">
                  <c:v>4.0000000000000001E-3</c:v>
                </c:pt>
                <c:pt idx="7563">
                  <c:v>3.0000000000000001E-3</c:v>
                </c:pt>
                <c:pt idx="7564">
                  <c:v>4.0000000000000001E-3</c:v>
                </c:pt>
                <c:pt idx="7565">
                  <c:v>4.0000000000000001E-3</c:v>
                </c:pt>
                <c:pt idx="7566">
                  <c:v>4.0000000000000001E-3</c:v>
                </c:pt>
                <c:pt idx="7567">
                  <c:v>5.0000000000000001E-3</c:v>
                </c:pt>
                <c:pt idx="7568">
                  <c:v>4.0000000000000001E-3</c:v>
                </c:pt>
                <c:pt idx="7569">
                  <c:v>4.0000000000000001E-3</c:v>
                </c:pt>
                <c:pt idx="7570">
                  <c:v>4.0000000000000001E-3</c:v>
                </c:pt>
                <c:pt idx="7571">
                  <c:v>5.0000000000000001E-3</c:v>
                </c:pt>
                <c:pt idx="7572">
                  <c:v>5.0000000000000001E-3</c:v>
                </c:pt>
                <c:pt idx="7573">
                  <c:v>4.0000000000000001E-3</c:v>
                </c:pt>
                <c:pt idx="7574">
                  <c:v>4.0000000000000001E-3</c:v>
                </c:pt>
                <c:pt idx="7575">
                  <c:v>4.0000000000000001E-3</c:v>
                </c:pt>
                <c:pt idx="7576">
                  <c:v>5.0000000000000001E-3</c:v>
                </c:pt>
                <c:pt idx="7577">
                  <c:v>5.0000000000000001E-3</c:v>
                </c:pt>
                <c:pt idx="7578">
                  <c:v>5.0000000000000001E-3</c:v>
                </c:pt>
                <c:pt idx="7579">
                  <c:v>5.0000000000000001E-3</c:v>
                </c:pt>
                <c:pt idx="7580">
                  <c:v>5.0000000000000001E-3</c:v>
                </c:pt>
                <c:pt idx="7581">
                  <c:v>5.0000000000000001E-3</c:v>
                </c:pt>
                <c:pt idx="7582">
                  <c:v>5.0000000000000001E-3</c:v>
                </c:pt>
                <c:pt idx="7583">
                  <c:v>5.0000000000000001E-3</c:v>
                </c:pt>
                <c:pt idx="7584">
                  <c:v>5.0000000000000001E-3</c:v>
                </c:pt>
                <c:pt idx="7585">
                  <c:v>5.0000000000000001E-3</c:v>
                </c:pt>
                <c:pt idx="7586">
                  <c:v>5.0000000000000001E-3</c:v>
                </c:pt>
                <c:pt idx="7587">
                  <c:v>5.0000000000000001E-3</c:v>
                </c:pt>
                <c:pt idx="7588">
                  <c:v>5.0000000000000001E-3</c:v>
                </c:pt>
                <c:pt idx="7589">
                  <c:v>6.0000000000000001E-3</c:v>
                </c:pt>
                <c:pt idx="7590">
                  <c:v>5.0000000000000001E-3</c:v>
                </c:pt>
                <c:pt idx="7591">
                  <c:v>5.0000000000000001E-3</c:v>
                </c:pt>
                <c:pt idx="7592">
                  <c:v>5.0000000000000001E-3</c:v>
                </c:pt>
                <c:pt idx="7593">
                  <c:v>5.0000000000000001E-3</c:v>
                </c:pt>
                <c:pt idx="7594">
                  <c:v>5.0000000000000001E-3</c:v>
                </c:pt>
                <c:pt idx="7595">
                  <c:v>5.0000000000000001E-3</c:v>
                </c:pt>
                <c:pt idx="7596">
                  <c:v>5.0000000000000001E-3</c:v>
                </c:pt>
                <c:pt idx="7597">
                  <c:v>5.0000000000000001E-3</c:v>
                </c:pt>
                <c:pt idx="7598">
                  <c:v>6.0000000000000001E-3</c:v>
                </c:pt>
                <c:pt idx="7599">
                  <c:v>6.0000000000000001E-3</c:v>
                </c:pt>
                <c:pt idx="7600">
                  <c:v>6.0000000000000001E-3</c:v>
                </c:pt>
                <c:pt idx="7601">
                  <c:v>5.0000000000000001E-3</c:v>
                </c:pt>
                <c:pt idx="7602">
                  <c:v>5.0000000000000001E-3</c:v>
                </c:pt>
                <c:pt idx="7603">
                  <c:v>5.0000000000000001E-3</c:v>
                </c:pt>
                <c:pt idx="7604">
                  <c:v>5.0000000000000001E-3</c:v>
                </c:pt>
                <c:pt idx="7605">
                  <c:v>6.0000000000000001E-3</c:v>
                </c:pt>
                <c:pt idx="7606">
                  <c:v>5.0000000000000001E-3</c:v>
                </c:pt>
                <c:pt idx="7607">
                  <c:v>5.0000000000000001E-3</c:v>
                </c:pt>
                <c:pt idx="7608">
                  <c:v>5.0000000000000001E-3</c:v>
                </c:pt>
                <c:pt idx="7609">
                  <c:v>5.0000000000000001E-3</c:v>
                </c:pt>
                <c:pt idx="7610">
                  <c:v>5.0000000000000001E-3</c:v>
                </c:pt>
                <c:pt idx="7611">
                  <c:v>5.0000000000000001E-3</c:v>
                </c:pt>
                <c:pt idx="7612">
                  <c:v>5.0000000000000001E-3</c:v>
                </c:pt>
                <c:pt idx="7613">
                  <c:v>5.0000000000000001E-3</c:v>
                </c:pt>
                <c:pt idx="7614">
                  <c:v>5.0000000000000001E-3</c:v>
                </c:pt>
                <c:pt idx="7615">
                  <c:v>5.0000000000000001E-3</c:v>
                </c:pt>
                <c:pt idx="7616">
                  <c:v>5.0000000000000001E-3</c:v>
                </c:pt>
                <c:pt idx="7617">
                  <c:v>5.0000000000000001E-3</c:v>
                </c:pt>
                <c:pt idx="7618">
                  <c:v>5.0000000000000001E-3</c:v>
                </c:pt>
                <c:pt idx="7619">
                  <c:v>5.0000000000000001E-3</c:v>
                </c:pt>
                <c:pt idx="7620">
                  <c:v>5.0000000000000001E-3</c:v>
                </c:pt>
                <c:pt idx="7621">
                  <c:v>5.0000000000000001E-3</c:v>
                </c:pt>
                <c:pt idx="7622">
                  <c:v>5.0000000000000001E-3</c:v>
                </c:pt>
                <c:pt idx="7623">
                  <c:v>5.0000000000000001E-3</c:v>
                </c:pt>
                <c:pt idx="7624">
                  <c:v>4.0000000000000001E-3</c:v>
                </c:pt>
                <c:pt idx="7625">
                  <c:v>5.0000000000000001E-3</c:v>
                </c:pt>
                <c:pt idx="7626">
                  <c:v>5.0000000000000001E-3</c:v>
                </c:pt>
                <c:pt idx="7627">
                  <c:v>5.0000000000000001E-3</c:v>
                </c:pt>
                <c:pt idx="7628">
                  <c:v>5.0000000000000001E-3</c:v>
                </c:pt>
                <c:pt idx="7629">
                  <c:v>5.0000000000000001E-3</c:v>
                </c:pt>
                <c:pt idx="7630">
                  <c:v>4.0000000000000001E-3</c:v>
                </c:pt>
                <c:pt idx="7631">
                  <c:v>4.0000000000000001E-3</c:v>
                </c:pt>
                <c:pt idx="7632">
                  <c:v>5.0000000000000001E-3</c:v>
                </c:pt>
                <c:pt idx="7633">
                  <c:v>4.0000000000000001E-3</c:v>
                </c:pt>
                <c:pt idx="7634">
                  <c:v>4.0000000000000001E-3</c:v>
                </c:pt>
                <c:pt idx="7635">
                  <c:v>4.0000000000000001E-3</c:v>
                </c:pt>
                <c:pt idx="7636">
                  <c:v>5.0000000000000001E-3</c:v>
                </c:pt>
                <c:pt idx="7637">
                  <c:v>5.0000000000000001E-3</c:v>
                </c:pt>
                <c:pt idx="7638">
                  <c:v>5.0000000000000001E-3</c:v>
                </c:pt>
                <c:pt idx="7639">
                  <c:v>4.0000000000000001E-3</c:v>
                </c:pt>
                <c:pt idx="7640">
                  <c:v>4.0000000000000001E-3</c:v>
                </c:pt>
                <c:pt idx="7641">
                  <c:v>4.0000000000000001E-3</c:v>
                </c:pt>
                <c:pt idx="7642">
                  <c:v>4.0000000000000001E-3</c:v>
                </c:pt>
                <c:pt idx="7643">
                  <c:v>4.0000000000000001E-3</c:v>
                </c:pt>
                <c:pt idx="7644">
                  <c:v>4.0000000000000001E-3</c:v>
                </c:pt>
                <c:pt idx="7645">
                  <c:v>3.0000000000000001E-3</c:v>
                </c:pt>
                <c:pt idx="7646">
                  <c:v>3.0000000000000001E-3</c:v>
                </c:pt>
                <c:pt idx="7647">
                  <c:v>3.0000000000000001E-3</c:v>
                </c:pt>
                <c:pt idx="7648">
                  <c:v>3.0000000000000001E-3</c:v>
                </c:pt>
                <c:pt idx="7649">
                  <c:v>3.0000000000000001E-3</c:v>
                </c:pt>
                <c:pt idx="7650">
                  <c:v>3.0000000000000001E-3</c:v>
                </c:pt>
                <c:pt idx="7651">
                  <c:v>3.0000000000000001E-3</c:v>
                </c:pt>
                <c:pt idx="7652">
                  <c:v>3.0000000000000001E-3</c:v>
                </c:pt>
                <c:pt idx="7653">
                  <c:v>3.0000000000000001E-3</c:v>
                </c:pt>
                <c:pt idx="7654">
                  <c:v>3.0000000000000001E-3</c:v>
                </c:pt>
                <c:pt idx="7655">
                  <c:v>3.0000000000000001E-3</c:v>
                </c:pt>
                <c:pt idx="7656">
                  <c:v>3.0000000000000001E-3</c:v>
                </c:pt>
                <c:pt idx="7657">
                  <c:v>3.0000000000000001E-3</c:v>
                </c:pt>
                <c:pt idx="7658">
                  <c:v>3.0000000000000001E-3</c:v>
                </c:pt>
                <c:pt idx="7659">
                  <c:v>3.0000000000000001E-3</c:v>
                </c:pt>
                <c:pt idx="7660">
                  <c:v>3.0000000000000001E-3</c:v>
                </c:pt>
                <c:pt idx="7661">
                  <c:v>3.0000000000000001E-3</c:v>
                </c:pt>
                <c:pt idx="7662">
                  <c:v>3.0000000000000001E-3</c:v>
                </c:pt>
                <c:pt idx="7663">
                  <c:v>3.0000000000000001E-3</c:v>
                </c:pt>
                <c:pt idx="7664">
                  <c:v>3.0000000000000001E-3</c:v>
                </c:pt>
                <c:pt idx="7665">
                  <c:v>3.0000000000000001E-3</c:v>
                </c:pt>
                <c:pt idx="7666">
                  <c:v>2E-3</c:v>
                </c:pt>
                <c:pt idx="7667">
                  <c:v>3.0000000000000001E-3</c:v>
                </c:pt>
                <c:pt idx="7668">
                  <c:v>3.0000000000000001E-3</c:v>
                </c:pt>
                <c:pt idx="7669">
                  <c:v>3.0000000000000001E-3</c:v>
                </c:pt>
                <c:pt idx="7670">
                  <c:v>3.0000000000000001E-3</c:v>
                </c:pt>
                <c:pt idx="7671">
                  <c:v>3.0000000000000001E-3</c:v>
                </c:pt>
                <c:pt idx="7672">
                  <c:v>3.0000000000000001E-3</c:v>
                </c:pt>
                <c:pt idx="7673">
                  <c:v>3.0000000000000001E-3</c:v>
                </c:pt>
                <c:pt idx="7674">
                  <c:v>3.0000000000000001E-3</c:v>
                </c:pt>
                <c:pt idx="7675">
                  <c:v>4.0000000000000001E-3</c:v>
                </c:pt>
                <c:pt idx="7676">
                  <c:v>3.0000000000000001E-3</c:v>
                </c:pt>
                <c:pt idx="7677">
                  <c:v>3.0000000000000001E-3</c:v>
                </c:pt>
                <c:pt idx="7678">
                  <c:v>3.0000000000000001E-3</c:v>
                </c:pt>
                <c:pt idx="7679">
                  <c:v>3.0000000000000001E-3</c:v>
                </c:pt>
                <c:pt idx="7680">
                  <c:v>3.0000000000000001E-3</c:v>
                </c:pt>
                <c:pt idx="7681">
                  <c:v>3.0000000000000001E-3</c:v>
                </c:pt>
                <c:pt idx="7682">
                  <c:v>3.0000000000000001E-3</c:v>
                </c:pt>
                <c:pt idx="7683">
                  <c:v>3.0000000000000001E-3</c:v>
                </c:pt>
                <c:pt idx="7684">
                  <c:v>3.0000000000000001E-3</c:v>
                </c:pt>
                <c:pt idx="7685">
                  <c:v>3.0000000000000001E-3</c:v>
                </c:pt>
                <c:pt idx="7686">
                  <c:v>3.0000000000000001E-3</c:v>
                </c:pt>
                <c:pt idx="7687">
                  <c:v>3.0000000000000001E-3</c:v>
                </c:pt>
                <c:pt idx="7688">
                  <c:v>3.0000000000000001E-3</c:v>
                </c:pt>
                <c:pt idx="7689">
                  <c:v>3.0000000000000001E-3</c:v>
                </c:pt>
                <c:pt idx="7690">
                  <c:v>3.0000000000000001E-3</c:v>
                </c:pt>
                <c:pt idx="7691">
                  <c:v>3.0000000000000001E-3</c:v>
                </c:pt>
                <c:pt idx="7692">
                  <c:v>3.0000000000000001E-3</c:v>
                </c:pt>
                <c:pt idx="7693">
                  <c:v>3.0000000000000001E-3</c:v>
                </c:pt>
                <c:pt idx="7694">
                  <c:v>3.0000000000000001E-3</c:v>
                </c:pt>
                <c:pt idx="7695">
                  <c:v>3.0000000000000001E-3</c:v>
                </c:pt>
                <c:pt idx="7696">
                  <c:v>3.0000000000000001E-3</c:v>
                </c:pt>
                <c:pt idx="7697">
                  <c:v>3.0000000000000001E-3</c:v>
                </c:pt>
                <c:pt idx="7698">
                  <c:v>3.0000000000000001E-3</c:v>
                </c:pt>
                <c:pt idx="7699">
                  <c:v>4.0000000000000001E-3</c:v>
                </c:pt>
                <c:pt idx="7700">
                  <c:v>3.0000000000000001E-3</c:v>
                </c:pt>
                <c:pt idx="7701">
                  <c:v>3.0000000000000001E-3</c:v>
                </c:pt>
                <c:pt idx="7702">
                  <c:v>3.0000000000000001E-3</c:v>
                </c:pt>
                <c:pt idx="7703">
                  <c:v>3.0000000000000001E-3</c:v>
                </c:pt>
                <c:pt idx="7704">
                  <c:v>3.0000000000000001E-3</c:v>
                </c:pt>
                <c:pt idx="7705">
                  <c:v>3.0000000000000001E-3</c:v>
                </c:pt>
                <c:pt idx="7706">
                  <c:v>3.0000000000000001E-3</c:v>
                </c:pt>
                <c:pt idx="7707">
                  <c:v>3.0000000000000001E-3</c:v>
                </c:pt>
                <c:pt idx="7708">
                  <c:v>3.0000000000000001E-3</c:v>
                </c:pt>
                <c:pt idx="7709">
                  <c:v>3.0000000000000001E-3</c:v>
                </c:pt>
                <c:pt idx="7710">
                  <c:v>3.0000000000000001E-3</c:v>
                </c:pt>
                <c:pt idx="7711">
                  <c:v>3.0000000000000001E-3</c:v>
                </c:pt>
                <c:pt idx="7712">
                  <c:v>3.0000000000000001E-3</c:v>
                </c:pt>
                <c:pt idx="7713">
                  <c:v>3.0000000000000001E-3</c:v>
                </c:pt>
                <c:pt idx="7714">
                  <c:v>3.0000000000000001E-3</c:v>
                </c:pt>
                <c:pt idx="7715">
                  <c:v>3.0000000000000001E-3</c:v>
                </c:pt>
                <c:pt idx="7716">
                  <c:v>3.0000000000000001E-3</c:v>
                </c:pt>
                <c:pt idx="7717">
                  <c:v>3.0000000000000001E-3</c:v>
                </c:pt>
                <c:pt idx="7718">
                  <c:v>3.0000000000000001E-3</c:v>
                </c:pt>
                <c:pt idx="7719">
                  <c:v>3.0000000000000001E-3</c:v>
                </c:pt>
                <c:pt idx="7720">
                  <c:v>3.0000000000000001E-3</c:v>
                </c:pt>
                <c:pt idx="7721">
                  <c:v>3.0000000000000001E-3</c:v>
                </c:pt>
                <c:pt idx="7722">
                  <c:v>2E-3</c:v>
                </c:pt>
                <c:pt idx="7723">
                  <c:v>3.0000000000000001E-3</c:v>
                </c:pt>
                <c:pt idx="7724">
                  <c:v>3.0000000000000001E-3</c:v>
                </c:pt>
                <c:pt idx="7725">
                  <c:v>2E-3</c:v>
                </c:pt>
                <c:pt idx="7726">
                  <c:v>2E-3</c:v>
                </c:pt>
                <c:pt idx="7727">
                  <c:v>3.0000000000000001E-3</c:v>
                </c:pt>
                <c:pt idx="7728">
                  <c:v>2E-3</c:v>
                </c:pt>
                <c:pt idx="7729">
                  <c:v>2E-3</c:v>
                </c:pt>
                <c:pt idx="7730">
                  <c:v>2E-3</c:v>
                </c:pt>
                <c:pt idx="7731">
                  <c:v>3.0000000000000001E-3</c:v>
                </c:pt>
                <c:pt idx="7732">
                  <c:v>3.0000000000000001E-3</c:v>
                </c:pt>
                <c:pt idx="7733">
                  <c:v>2E-3</c:v>
                </c:pt>
                <c:pt idx="7734">
                  <c:v>2E-3</c:v>
                </c:pt>
                <c:pt idx="7735">
                  <c:v>2E-3</c:v>
                </c:pt>
                <c:pt idx="7736">
                  <c:v>2E-3</c:v>
                </c:pt>
                <c:pt idx="7737">
                  <c:v>2E-3</c:v>
                </c:pt>
                <c:pt idx="7738">
                  <c:v>2E-3</c:v>
                </c:pt>
                <c:pt idx="7739">
                  <c:v>2E-3</c:v>
                </c:pt>
                <c:pt idx="7740">
                  <c:v>1E-3</c:v>
                </c:pt>
                <c:pt idx="7741">
                  <c:v>1E-3</c:v>
                </c:pt>
                <c:pt idx="7742">
                  <c:v>2E-3</c:v>
                </c:pt>
                <c:pt idx="7743">
                  <c:v>2E-3</c:v>
                </c:pt>
                <c:pt idx="7744">
                  <c:v>1E-3</c:v>
                </c:pt>
                <c:pt idx="7745">
                  <c:v>1E-3</c:v>
                </c:pt>
                <c:pt idx="7746">
                  <c:v>1E-3</c:v>
                </c:pt>
                <c:pt idx="7747">
                  <c:v>1E-3</c:v>
                </c:pt>
                <c:pt idx="7748">
                  <c:v>2E-3</c:v>
                </c:pt>
                <c:pt idx="7749">
                  <c:v>3.0000000000000001E-3</c:v>
                </c:pt>
                <c:pt idx="7750">
                  <c:v>2E-3</c:v>
                </c:pt>
                <c:pt idx="7751">
                  <c:v>2E-3</c:v>
                </c:pt>
                <c:pt idx="7752">
                  <c:v>2E-3</c:v>
                </c:pt>
                <c:pt idx="7753">
                  <c:v>2E-3</c:v>
                </c:pt>
                <c:pt idx="7754">
                  <c:v>2E-3</c:v>
                </c:pt>
                <c:pt idx="7755">
                  <c:v>2E-3</c:v>
                </c:pt>
                <c:pt idx="7756">
                  <c:v>2E-3</c:v>
                </c:pt>
                <c:pt idx="7757">
                  <c:v>2E-3</c:v>
                </c:pt>
                <c:pt idx="7758">
                  <c:v>1E-3</c:v>
                </c:pt>
                <c:pt idx="7759">
                  <c:v>2E-3</c:v>
                </c:pt>
                <c:pt idx="7760">
                  <c:v>1E-3</c:v>
                </c:pt>
                <c:pt idx="7761">
                  <c:v>2E-3</c:v>
                </c:pt>
                <c:pt idx="7762">
                  <c:v>2E-3</c:v>
                </c:pt>
                <c:pt idx="7763">
                  <c:v>3.0000000000000001E-3</c:v>
                </c:pt>
                <c:pt idx="7764">
                  <c:v>2E-3</c:v>
                </c:pt>
                <c:pt idx="7765">
                  <c:v>2E-3</c:v>
                </c:pt>
                <c:pt idx="7766">
                  <c:v>2E-3</c:v>
                </c:pt>
                <c:pt idx="7767">
                  <c:v>3.0000000000000001E-3</c:v>
                </c:pt>
                <c:pt idx="7768">
                  <c:v>2E-3</c:v>
                </c:pt>
                <c:pt idx="7769">
                  <c:v>2E-3</c:v>
                </c:pt>
                <c:pt idx="7770">
                  <c:v>2E-3</c:v>
                </c:pt>
                <c:pt idx="7771">
                  <c:v>3.0000000000000001E-3</c:v>
                </c:pt>
                <c:pt idx="7772">
                  <c:v>2E-3</c:v>
                </c:pt>
                <c:pt idx="7773">
                  <c:v>3.0000000000000001E-3</c:v>
                </c:pt>
                <c:pt idx="7774">
                  <c:v>3.0000000000000001E-3</c:v>
                </c:pt>
                <c:pt idx="7775">
                  <c:v>2E-3</c:v>
                </c:pt>
                <c:pt idx="7776">
                  <c:v>3.0000000000000001E-3</c:v>
                </c:pt>
                <c:pt idx="7777">
                  <c:v>2E-3</c:v>
                </c:pt>
                <c:pt idx="7778">
                  <c:v>3.0000000000000001E-3</c:v>
                </c:pt>
                <c:pt idx="7779">
                  <c:v>3.0000000000000001E-3</c:v>
                </c:pt>
                <c:pt idx="7780">
                  <c:v>3.0000000000000001E-3</c:v>
                </c:pt>
                <c:pt idx="7781">
                  <c:v>3.0000000000000001E-3</c:v>
                </c:pt>
                <c:pt idx="7782">
                  <c:v>3.0000000000000001E-3</c:v>
                </c:pt>
                <c:pt idx="7783">
                  <c:v>3.0000000000000001E-3</c:v>
                </c:pt>
                <c:pt idx="7784">
                  <c:v>4.0000000000000001E-3</c:v>
                </c:pt>
                <c:pt idx="7785">
                  <c:v>3.0000000000000001E-3</c:v>
                </c:pt>
                <c:pt idx="7786">
                  <c:v>4.0000000000000001E-3</c:v>
                </c:pt>
                <c:pt idx="7787">
                  <c:v>3.0000000000000001E-3</c:v>
                </c:pt>
                <c:pt idx="7788">
                  <c:v>4.0000000000000001E-3</c:v>
                </c:pt>
                <c:pt idx="7789">
                  <c:v>3.0000000000000001E-3</c:v>
                </c:pt>
                <c:pt idx="7790">
                  <c:v>4.0000000000000001E-3</c:v>
                </c:pt>
                <c:pt idx="7791">
                  <c:v>4.0000000000000001E-3</c:v>
                </c:pt>
                <c:pt idx="7792">
                  <c:v>4.0000000000000001E-3</c:v>
                </c:pt>
                <c:pt idx="7793">
                  <c:v>3.0000000000000001E-3</c:v>
                </c:pt>
                <c:pt idx="7794">
                  <c:v>4.0000000000000001E-3</c:v>
                </c:pt>
                <c:pt idx="7795">
                  <c:v>3.0000000000000001E-3</c:v>
                </c:pt>
                <c:pt idx="7796">
                  <c:v>4.0000000000000001E-3</c:v>
                </c:pt>
                <c:pt idx="7797">
                  <c:v>3.0000000000000001E-3</c:v>
                </c:pt>
                <c:pt idx="7798">
                  <c:v>4.0000000000000001E-3</c:v>
                </c:pt>
                <c:pt idx="7799">
                  <c:v>4.0000000000000001E-3</c:v>
                </c:pt>
                <c:pt idx="7800">
                  <c:v>3.0000000000000001E-3</c:v>
                </c:pt>
                <c:pt idx="7801">
                  <c:v>3.0000000000000001E-3</c:v>
                </c:pt>
                <c:pt idx="7802">
                  <c:v>3.0000000000000001E-3</c:v>
                </c:pt>
                <c:pt idx="7803">
                  <c:v>3.0000000000000001E-3</c:v>
                </c:pt>
                <c:pt idx="7804">
                  <c:v>2E-3</c:v>
                </c:pt>
                <c:pt idx="7805">
                  <c:v>3.0000000000000001E-3</c:v>
                </c:pt>
                <c:pt idx="7806">
                  <c:v>2E-3</c:v>
                </c:pt>
                <c:pt idx="7807">
                  <c:v>2E-3</c:v>
                </c:pt>
                <c:pt idx="7808">
                  <c:v>1E-3</c:v>
                </c:pt>
                <c:pt idx="7809">
                  <c:v>1E-3</c:v>
                </c:pt>
                <c:pt idx="7810">
                  <c:v>1E-3</c:v>
                </c:pt>
                <c:pt idx="7811">
                  <c:v>0</c:v>
                </c:pt>
                <c:pt idx="7812">
                  <c:v>1E-3</c:v>
                </c:pt>
                <c:pt idx="7813">
                  <c:v>1E-3</c:v>
                </c:pt>
                <c:pt idx="7814">
                  <c:v>1E-3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1E-3</c:v>
                </c:pt>
                <c:pt idx="7819">
                  <c:v>1E-3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1E-3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1E-3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1E-3</c:v>
                </c:pt>
                <c:pt idx="7840">
                  <c:v>0</c:v>
                </c:pt>
                <c:pt idx="7841">
                  <c:v>1E-3</c:v>
                </c:pt>
                <c:pt idx="7842">
                  <c:v>1E-3</c:v>
                </c:pt>
                <c:pt idx="7843">
                  <c:v>1E-3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1E-3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1E-3</c:v>
                </c:pt>
                <c:pt idx="7852">
                  <c:v>0</c:v>
                </c:pt>
                <c:pt idx="7853">
                  <c:v>1E-3</c:v>
                </c:pt>
                <c:pt idx="7854">
                  <c:v>0</c:v>
                </c:pt>
                <c:pt idx="7855">
                  <c:v>1E-3</c:v>
                </c:pt>
                <c:pt idx="7856">
                  <c:v>1E-3</c:v>
                </c:pt>
                <c:pt idx="7857">
                  <c:v>1E-3</c:v>
                </c:pt>
                <c:pt idx="7858">
                  <c:v>1E-3</c:v>
                </c:pt>
                <c:pt idx="7859">
                  <c:v>1E-3</c:v>
                </c:pt>
                <c:pt idx="7860">
                  <c:v>1E-3</c:v>
                </c:pt>
                <c:pt idx="7861">
                  <c:v>2E-3</c:v>
                </c:pt>
                <c:pt idx="7862">
                  <c:v>3.0000000000000001E-3</c:v>
                </c:pt>
                <c:pt idx="7863">
                  <c:v>2E-3</c:v>
                </c:pt>
                <c:pt idx="7864">
                  <c:v>3.0000000000000001E-3</c:v>
                </c:pt>
                <c:pt idx="7865">
                  <c:v>3.0000000000000001E-3</c:v>
                </c:pt>
                <c:pt idx="7866">
                  <c:v>3.0000000000000001E-3</c:v>
                </c:pt>
                <c:pt idx="7867">
                  <c:v>3.0000000000000001E-3</c:v>
                </c:pt>
                <c:pt idx="7868">
                  <c:v>4.0000000000000001E-3</c:v>
                </c:pt>
                <c:pt idx="7869">
                  <c:v>4.0000000000000001E-3</c:v>
                </c:pt>
                <c:pt idx="7870">
                  <c:v>3.0000000000000001E-3</c:v>
                </c:pt>
                <c:pt idx="7871">
                  <c:v>4.0000000000000001E-3</c:v>
                </c:pt>
                <c:pt idx="7872">
                  <c:v>5.0000000000000001E-3</c:v>
                </c:pt>
                <c:pt idx="7873">
                  <c:v>5.0000000000000001E-3</c:v>
                </c:pt>
                <c:pt idx="7874">
                  <c:v>4.0000000000000001E-3</c:v>
                </c:pt>
                <c:pt idx="7875">
                  <c:v>4.0000000000000001E-3</c:v>
                </c:pt>
                <c:pt idx="7876">
                  <c:v>5.0000000000000001E-3</c:v>
                </c:pt>
                <c:pt idx="7877">
                  <c:v>4.0000000000000001E-3</c:v>
                </c:pt>
                <c:pt idx="7878">
                  <c:v>4.0000000000000001E-3</c:v>
                </c:pt>
                <c:pt idx="7879">
                  <c:v>5.0000000000000001E-3</c:v>
                </c:pt>
                <c:pt idx="7880">
                  <c:v>5.0000000000000001E-3</c:v>
                </c:pt>
                <c:pt idx="7881">
                  <c:v>5.0000000000000001E-3</c:v>
                </c:pt>
                <c:pt idx="7882">
                  <c:v>5.0000000000000001E-3</c:v>
                </c:pt>
                <c:pt idx="7883">
                  <c:v>5.0000000000000001E-3</c:v>
                </c:pt>
                <c:pt idx="7884">
                  <c:v>5.0000000000000001E-3</c:v>
                </c:pt>
                <c:pt idx="7885">
                  <c:v>5.0000000000000001E-3</c:v>
                </c:pt>
                <c:pt idx="7886">
                  <c:v>5.0000000000000001E-3</c:v>
                </c:pt>
                <c:pt idx="7887">
                  <c:v>5.0000000000000001E-3</c:v>
                </c:pt>
                <c:pt idx="7888">
                  <c:v>5.0000000000000001E-3</c:v>
                </c:pt>
                <c:pt idx="7889">
                  <c:v>5.0000000000000001E-3</c:v>
                </c:pt>
                <c:pt idx="7890">
                  <c:v>5.0000000000000001E-3</c:v>
                </c:pt>
                <c:pt idx="7891">
                  <c:v>5.0000000000000001E-3</c:v>
                </c:pt>
                <c:pt idx="7892">
                  <c:v>5.0000000000000001E-3</c:v>
                </c:pt>
                <c:pt idx="7893">
                  <c:v>4.0000000000000001E-3</c:v>
                </c:pt>
                <c:pt idx="7894">
                  <c:v>4.0000000000000001E-3</c:v>
                </c:pt>
                <c:pt idx="7895">
                  <c:v>4.0000000000000001E-3</c:v>
                </c:pt>
                <c:pt idx="7896">
                  <c:v>3.0000000000000001E-3</c:v>
                </c:pt>
                <c:pt idx="7897">
                  <c:v>3.0000000000000001E-3</c:v>
                </c:pt>
                <c:pt idx="7898">
                  <c:v>3.0000000000000001E-3</c:v>
                </c:pt>
                <c:pt idx="7899">
                  <c:v>2E-3</c:v>
                </c:pt>
                <c:pt idx="7900">
                  <c:v>2E-3</c:v>
                </c:pt>
                <c:pt idx="7901">
                  <c:v>2E-3</c:v>
                </c:pt>
                <c:pt idx="7902">
                  <c:v>3.0000000000000001E-3</c:v>
                </c:pt>
                <c:pt idx="7903">
                  <c:v>3.0000000000000001E-3</c:v>
                </c:pt>
                <c:pt idx="7904">
                  <c:v>2E-3</c:v>
                </c:pt>
                <c:pt idx="7905">
                  <c:v>2E-3</c:v>
                </c:pt>
                <c:pt idx="7906">
                  <c:v>2E-3</c:v>
                </c:pt>
                <c:pt idx="7907">
                  <c:v>2E-3</c:v>
                </c:pt>
                <c:pt idx="7908">
                  <c:v>2E-3</c:v>
                </c:pt>
                <c:pt idx="7909">
                  <c:v>2E-3</c:v>
                </c:pt>
                <c:pt idx="7910">
                  <c:v>2E-3</c:v>
                </c:pt>
                <c:pt idx="7911">
                  <c:v>1E-3</c:v>
                </c:pt>
                <c:pt idx="7912">
                  <c:v>1E-3</c:v>
                </c:pt>
                <c:pt idx="7913">
                  <c:v>1E-3</c:v>
                </c:pt>
                <c:pt idx="7914">
                  <c:v>0</c:v>
                </c:pt>
                <c:pt idx="7915">
                  <c:v>1E-3</c:v>
                </c:pt>
                <c:pt idx="7916">
                  <c:v>1E-3</c:v>
                </c:pt>
                <c:pt idx="7917">
                  <c:v>1E-3</c:v>
                </c:pt>
                <c:pt idx="7918">
                  <c:v>1E-3</c:v>
                </c:pt>
                <c:pt idx="7919">
                  <c:v>0</c:v>
                </c:pt>
                <c:pt idx="7920">
                  <c:v>1E-3</c:v>
                </c:pt>
                <c:pt idx="7921">
                  <c:v>1E-3</c:v>
                </c:pt>
                <c:pt idx="7922">
                  <c:v>1E-3</c:v>
                </c:pt>
                <c:pt idx="7923">
                  <c:v>1E-3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1E-3</c:v>
                </c:pt>
                <c:pt idx="7956">
                  <c:v>1E-3</c:v>
                </c:pt>
                <c:pt idx="7957">
                  <c:v>2E-3</c:v>
                </c:pt>
                <c:pt idx="7958">
                  <c:v>2E-3</c:v>
                </c:pt>
                <c:pt idx="7959">
                  <c:v>2E-3</c:v>
                </c:pt>
                <c:pt idx="7960">
                  <c:v>2E-3</c:v>
                </c:pt>
                <c:pt idx="7961">
                  <c:v>3.0000000000000001E-3</c:v>
                </c:pt>
                <c:pt idx="7962">
                  <c:v>4.0000000000000001E-3</c:v>
                </c:pt>
                <c:pt idx="7963">
                  <c:v>4.0000000000000001E-3</c:v>
                </c:pt>
                <c:pt idx="7964">
                  <c:v>4.0000000000000001E-3</c:v>
                </c:pt>
                <c:pt idx="7965">
                  <c:v>4.0000000000000001E-3</c:v>
                </c:pt>
                <c:pt idx="7966">
                  <c:v>5.0000000000000001E-3</c:v>
                </c:pt>
                <c:pt idx="7967">
                  <c:v>5.0000000000000001E-3</c:v>
                </c:pt>
                <c:pt idx="7968">
                  <c:v>5.0000000000000001E-3</c:v>
                </c:pt>
                <c:pt idx="7969">
                  <c:v>6.0000000000000001E-3</c:v>
                </c:pt>
                <c:pt idx="7970">
                  <c:v>5.0000000000000001E-3</c:v>
                </c:pt>
                <c:pt idx="7971">
                  <c:v>6.0000000000000001E-3</c:v>
                </c:pt>
                <c:pt idx="7972">
                  <c:v>6.0000000000000001E-3</c:v>
                </c:pt>
                <c:pt idx="7973">
                  <c:v>6.0000000000000001E-3</c:v>
                </c:pt>
                <c:pt idx="7974">
                  <c:v>6.0000000000000001E-3</c:v>
                </c:pt>
                <c:pt idx="7975">
                  <c:v>6.0000000000000001E-3</c:v>
                </c:pt>
                <c:pt idx="7976">
                  <c:v>6.0000000000000001E-3</c:v>
                </c:pt>
                <c:pt idx="7977">
                  <c:v>6.0000000000000001E-3</c:v>
                </c:pt>
                <c:pt idx="7978">
                  <c:v>6.0000000000000001E-3</c:v>
                </c:pt>
                <c:pt idx="7979">
                  <c:v>6.0000000000000001E-3</c:v>
                </c:pt>
                <c:pt idx="7980">
                  <c:v>6.0000000000000001E-3</c:v>
                </c:pt>
                <c:pt idx="7981">
                  <c:v>6.0000000000000001E-3</c:v>
                </c:pt>
                <c:pt idx="7982">
                  <c:v>6.0000000000000001E-3</c:v>
                </c:pt>
                <c:pt idx="7983">
                  <c:v>6.0000000000000001E-3</c:v>
                </c:pt>
                <c:pt idx="7984">
                  <c:v>6.0000000000000001E-3</c:v>
                </c:pt>
                <c:pt idx="7985">
                  <c:v>5.0000000000000001E-3</c:v>
                </c:pt>
                <c:pt idx="7986">
                  <c:v>6.0000000000000001E-3</c:v>
                </c:pt>
                <c:pt idx="7987">
                  <c:v>5.0000000000000001E-3</c:v>
                </c:pt>
                <c:pt idx="7988">
                  <c:v>5.0000000000000001E-3</c:v>
                </c:pt>
                <c:pt idx="7989">
                  <c:v>6.0000000000000001E-3</c:v>
                </c:pt>
                <c:pt idx="7990">
                  <c:v>6.0000000000000001E-3</c:v>
                </c:pt>
                <c:pt idx="7991">
                  <c:v>5.0000000000000001E-3</c:v>
                </c:pt>
                <c:pt idx="7992">
                  <c:v>5.0000000000000001E-3</c:v>
                </c:pt>
                <c:pt idx="7993">
                  <c:v>4.0000000000000001E-3</c:v>
                </c:pt>
                <c:pt idx="7994">
                  <c:v>4.0000000000000001E-3</c:v>
                </c:pt>
                <c:pt idx="7995">
                  <c:v>4.0000000000000001E-3</c:v>
                </c:pt>
                <c:pt idx="7996">
                  <c:v>3.0000000000000001E-3</c:v>
                </c:pt>
                <c:pt idx="7997">
                  <c:v>2E-3</c:v>
                </c:pt>
                <c:pt idx="7998">
                  <c:v>3.0000000000000001E-3</c:v>
                </c:pt>
                <c:pt idx="7999">
                  <c:v>2E-3</c:v>
                </c:pt>
                <c:pt idx="8000">
                  <c:v>2E-3</c:v>
                </c:pt>
                <c:pt idx="8001">
                  <c:v>2E-3</c:v>
                </c:pt>
                <c:pt idx="8002">
                  <c:v>2E-3</c:v>
                </c:pt>
                <c:pt idx="8003">
                  <c:v>1E-3</c:v>
                </c:pt>
                <c:pt idx="8004">
                  <c:v>2E-3</c:v>
                </c:pt>
                <c:pt idx="8005">
                  <c:v>1E-3</c:v>
                </c:pt>
                <c:pt idx="8006">
                  <c:v>2E-3</c:v>
                </c:pt>
                <c:pt idx="8007">
                  <c:v>1E-3</c:v>
                </c:pt>
                <c:pt idx="8008">
                  <c:v>2E-3</c:v>
                </c:pt>
                <c:pt idx="8009">
                  <c:v>2E-3</c:v>
                </c:pt>
                <c:pt idx="8010">
                  <c:v>1E-3</c:v>
                </c:pt>
                <c:pt idx="8011">
                  <c:v>0</c:v>
                </c:pt>
                <c:pt idx="8012">
                  <c:v>1E-3</c:v>
                </c:pt>
                <c:pt idx="8013">
                  <c:v>1E-3</c:v>
                </c:pt>
                <c:pt idx="8014">
                  <c:v>0</c:v>
                </c:pt>
                <c:pt idx="8015">
                  <c:v>1E-3</c:v>
                </c:pt>
                <c:pt idx="8016">
                  <c:v>1E-3</c:v>
                </c:pt>
                <c:pt idx="8017">
                  <c:v>1E-3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1E-3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1E-3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1E-3</c:v>
                </c:pt>
                <c:pt idx="8033">
                  <c:v>1E-3</c:v>
                </c:pt>
                <c:pt idx="8034">
                  <c:v>1E-3</c:v>
                </c:pt>
                <c:pt idx="8035">
                  <c:v>0</c:v>
                </c:pt>
                <c:pt idx="8036">
                  <c:v>1E-3</c:v>
                </c:pt>
                <c:pt idx="8037">
                  <c:v>2E-3</c:v>
                </c:pt>
                <c:pt idx="8038">
                  <c:v>1E-3</c:v>
                </c:pt>
                <c:pt idx="8039">
                  <c:v>2E-3</c:v>
                </c:pt>
                <c:pt idx="8040">
                  <c:v>2E-3</c:v>
                </c:pt>
                <c:pt idx="8041">
                  <c:v>2E-3</c:v>
                </c:pt>
                <c:pt idx="8042">
                  <c:v>2E-3</c:v>
                </c:pt>
                <c:pt idx="8043">
                  <c:v>1E-3</c:v>
                </c:pt>
                <c:pt idx="8044">
                  <c:v>2E-3</c:v>
                </c:pt>
                <c:pt idx="8045">
                  <c:v>1E-3</c:v>
                </c:pt>
                <c:pt idx="8046">
                  <c:v>3.0000000000000001E-3</c:v>
                </c:pt>
                <c:pt idx="8047">
                  <c:v>3.0000000000000001E-3</c:v>
                </c:pt>
                <c:pt idx="8048">
                  <c:v>2E-3</c:v>
                </c:pt>
                <c:pt idx="8049">
                  <c:v>2E-3</c:v>
                </c:pt>
                <c:pt idx="8050">
                  <c:v>2E-3</c:v>
                </c:pt>
                <c:pt idx="8051">
                  <c:v>2E-3</c:v>
                </c:pt>
                <c:pt idx="8052">
                  <c:v>2E-3</c:v>
                </c:pt>
                <c:pt idx="8053">
                  <c:v>2E-3</c:v>
                </c:pt>
                <c:pt idx="8054">
                  <c:v>2E-3</c:v>
                </c:pt>
                <c:pt idx="8055">
                  <c:v>3.0000000000000001E-3</c:v>
                </c:pt>
                <c:pt idx="8056">
                  <c:v>3.0000000000000001E-3</c:v>
                </c:pt>
                <c:pt idx="8057">
                  <c:v>3.0000000000000001E-3</c:v>
                </c:pt>
                <c:pt idx="8058">
                  <c:v>3.0000000000000001E-3</c:v>
                </c:pt>
                <c:pt idx="8059">
                  <c:v>4.0000000000000001E-3</c:v>
                </c:pt>
                <c:pt idx="8060">
                  <c:v>4.0000000000000001E-3</c:v>
                </c:pt>
                <c:pt idx="8064">
                  <c:v>3.0000000000000001E-3</c:v>
                </c:pt>
                <c:pt idx="8065">
                  <c:v>4.0000000000000001E-3</c:v>
                </c:pt>
                <c:pt idx="8066">
                  <c:v>3.0000000000000001E-3</c:v>
                </c:pt>
                <c:pt idx="8067">
                  <c:v>3.0000000000000001E-3</c:v>
                </c:pt>
                <c:pt idx="8068">
                  <c:v>4.0000000000000001E-3</c:v>
                </c:pt>
                <c:pt idx="8069">
                  <c:v>4.0000000000000001E-3</c:v>
                </c:pt>
                <c:pt idx="8070">
                  <c:v>4.0000000000000001E-3</c:v>
                </c:pt>
                <c:pt idx="8071">
                  <c:v>4.0000000000000001E-3</c:v>
                </c:pt>
                <c:pt idx="8072">
                  <c:v>4.0000000000000001E-3</c:v>
                </c:pt>
                <c:pt idx="8073">
                  <c:v>4.0000000000000001E-3</c:v>
                </c:pt>
                <c:pt idx="8074">
                  <c:v>5.0000000000000001E-3</c:v>
                </c:pt>
                <c:pt idx="8075">
                  <c:v>5.0000000000000001E-3</c:v>
                </c:pt>
                <c:pt idx="8076">
                  <c:v>5.0000000000000001E-3</c:v>
                </c:pt>
                <c:pt idx="8077">
                  <c:v>5.0000000000000001E-3</c:v>
                </c:pt>
                <c:pt idx="8078">
                  <c:v>5.0000000000000001E-3</c:v>
                </c:pt>
                <c:pt idx="8079">
                  <c:v>4.0000000000000001E-3</c:v>
                </c:pt>
                <c:pt idx="8080">
                  <c:v>5.0000000000000001E-3</c:v>
                </c:pt>
                <c:pt idx="8081">
                  <c:v>5.0000000000000001E-3</c:v>
                </c:pt>
                <c:pt idx="8082">
                  <c:v>5.0000000000000001E-3</c:v>
                </c:pt>
                <c:pt idx="8083">
                  <c:v>4.0000000000000001E-3</c:v>
                </c:pt>
                <c:pt idx="8084">
                  <c:v>3.0000000000000001E-3</c:v>
                </c:pt>
                <c:pt idx="8085">
                  <c:v>3.0000000000000001E-3</c:v>
                </c:pt>
                <c:pt idx="8086">
                  <c:v>3.0000000000000001E-3</c:v>
                </c:pt>
                <c:pt idx="8087">
                  <c:v>3.0000000000000001E-3</c:v>
                </c:pt>
                <c:pt idx="8088">
                  <c:v>4.0000000000000001E-3</c:v>
                </c:pt>
                <c:pt idx="8089">
                  <c:v>2E-3</c:v>
                </c:pt>
                <c:pt idx="8090">
                  <c:v>3.0000000000000001E-3</c:v>
                </c:pt>
                <c:pt idx="8091">
                  <c:v>3.0000000000000001E-3</c:v>
                </c:pt>
                <c:pt idx="8092">
                  <c:v>2E-3</c:v>
                </c:pt>
                <c:pt idx="8093">
                  <c:v>2E-3</c:v>
                </c:pt>
                <c:pt idx="8094">
                  <c:v>2E-3</c:v>
                </c:pt>
                <c:pt idx="8095">
                  <c:v>2E-3</c:v>
                </c:pt>
                <c:pt idx="8096">
                  <c:v>1E-3</c:v>
                </c:pt>
                <c:pt idx="8097">
                  <c:v>2E-3</c:v>
                </c:pt>
                <c:pt idx="8098">
                  <c:v>2E-3</c:v>
                </c:pt>
                <c:pt idx="8099">
                  <c:v>1E-3</c:v>
                </c:pt>
                <c:pt idx="8100">
                  <c:v>1E-3</c:v>
                </c:pt>
                <c:pt idx="8101">
                  <c:v>2E-3</c:v>
                </c:pt>
                <c:pt idx="8102">
                  <c:v>1E-3</c:v>
                </c:pt>
                <c:pt idx="8103">
                  <c:v>1E-3</c:v>
                </c:pt>
                <c:pt idx="8104">
                  <c:v>1E-3</c:v>
                </c:pt>
                <c:pt idx="8105">
                  <c:v>1E-3</c:v>
                </c:pt>
                <c:pt idx="8106">
                  <c:v>1E-3</c:v>
                </c:pt>
                <c:pt idx="8107">
                  <c:v>1E-3</c:v>
                </c:pt>
                <c:pt idx="8108">
                  <c:v>1E-3</c:v>
                </c:pt>
                <c:pt idx="8109">
                  <c:v>1E-3</c:v>
                </c:pt>
                <c:pt idx="8110">
                  <c:v>1E-3</c:v>
                </c:pt>
                <c:pt idx="8111">
                  <c:v>1E-3</c:v>
                </c:pt>
                <c:pt idx="8112">
                  <c:v>1E-3</c:v>
                </c:pt>
                <c:pt idx="8113">
                  <c:v>1E-3</c:v>
                </c:pt>
                <c:pt idx="8114">
                  <c:v>1E-3</c:v>
                </c:pt>
                <c:pt idx="8115">
                  <c:v>1E-3</c:v>
                </c:pt>
                <c:pt idx="8116">
                  <c:v>1E-3</c:v>
                </c:pt>
                <c:pt idx="8117">
                  <c:v>1E-3</c:v>
                </c:pt>
                <c:pt idx="8118">
                  <c:v>1E-3</c:v>
                </c:pt>
                <c:pt idx="8119">
                  <c:v>1E-3</c:v>
                </c:pt>
                <c:pt idx="8120">
                  <c:v>1E-3</c:v>
                </c:pt>
                <c:pt idx="8121">
                  <c:v>1E-3</c:v>
                </c:pt>
                <c:pt idx="8122">
                  <c:v>0</c:v>
                </c:pt>
                <c:pt idx="8123">
                  <c:v>1E-3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1E-3</c:v>
                </c:pt>
                <c:pt idx="8144">
                  <c:v>0</c:v>
                </c:pt>
                <c:pt idx="8145">
                  <c:v>1E-3</c:v>
                </c:pt>
                <c:pt idx="8146">
                  <c:v>1E-3</c:v>
                </c:pt>
                <c:pt idx="8147">
                  <c:v>1E-3</c:v>
                </c:pt>
                <c:pt idx="8148">
                  <c:v>1E-3</c:v>
                </c:pt>
                <c:pt idx="8149">
                  <c:v>2E-3</c:v>
                </c:pt>
                <c:pt idx="8150">
                  <c:v>3.0000000000000001E-3</c:v>
                </c:pt>
                <c:pt idx="8151">
                  <c:v>3.0000000000000001E-3</c:v>
                </c:pt>
                <c:pt idx="8152">
                  <c:v>4.0000000000000001E-3</c:v>
                </c:pt>
                <c:pt idx="8153">
                  <c:v>4.0000000000000001E-3</c:v>
                </c:pt>
                <c:pt idx="8154">
                  <c:v>3.0000000000000001E-3</c:v>
                </c:pt>
                <c:pt idx="8155">
                  <c:v>5.0000000000000001E-3</c:v>
                </c:pt>
                <c:pt idx="8156">
                  <c:v>5.0000000000000001E-3</c:v>
                </c:pt>
                <c:pt idx="8157">
                  <c:v>4.0000000000000001E-3</c:v>
                </c:pt>
                <c:pt idx="8158">
                  <c:v>5.0000000000000001E-3</c:v>
                </c:pt>
                <c:pt idx="8159">
                  <c:v>5.0000000000000001E-3</c:v>
                </c:pt>
                <c:pt idx="8160">
                  <c:v>6.0000000000000001E-3</c:v>
                </c:pt>
                <c:pt idx="8161">
                  <c:v>5.0000000000000001E-3</c:v>
                </c:pt>
                <c:pt idx="8162">
                  <c:v>6.0000000000000001E-3</c:v>
                </c:pt>
                <c:pt idx="8163">
                  <c:v>5.0000000000000001E-3</c:v>
                </c:pt>
                <c:pt idx="8164">
                  <c:v>5.0000000000000001E-3</c:v>
                </c:pt>
                <c:pt idx="8165">
                  <c:v>5.0000000000000001E-3</c:v>
                </c:pt>
                <c:pt idx="8166">
                  <c:v>5.0000000000000001E-3</c:v>
                </c:pt>
                <c:pt idx="8167">
                  <c:v>5.0000000000000001E-3</c:v>
                </c:pt>
                <c:pt idx="8168">
                  <c:v>6.0000000000000001E-3</c:v>
                </c:pt>
                <c:pt idx="8169">
                  <c:v>5.0000000000000001E-3</c:v>
                </c:pt>
                <c:pt idx="8170">
                  <c:v>5.0000000000000001E-3</c:v>
                </c:pt>
                <c:pt idx="8171">
                  <c:v>5.0000000000000001E-3</c:v>
                </c:pt>
                <c:pt idx="8172">
                  <c:v>5.0000000000000001E-3</c:v>
                </c:pt>
                <c:pt idx="8173">
                  <c:v>5.0000000000000001E-3</c:v>
                </c:pt>
                <c:pt idx="8174">
                  <c:v>5.0000000000000001E-3</c:v>
                </c:pt>
                <c:pt idx="8175">
                  <c:v>5.0000000000000001E-3</c:v>
                </c:pt>
                <c:pt idx="8176">
                  <c:v>4.0000000000000001E-3</c:v>
                </c:pt>
                <c:pt idx="8177">
                  <c:v>5.0000000000000001E-3</c:v>
                </c:pt>
                <c:pt idx="8178">
                  <c:v>5.0000000000000001E-3</c:v>
                </c:pt>
                <c:pt idx="8179">
                  <c:v>5.0000000000000001E-3</c:v>
                </c:pt>
                <c:pt idx="8180">
                  <c:v>4.0000000000000001E-3</c:v>
                </c:pt>
                <c:pt idx="8181">
                  <c:v>5.0000000000000001E-3</c:v>
                </c:pt>
                <c:pt idx="8182">
                  <c:v>4.0000000000000001E-3</c:v>
                </c:pt>
                <c:pt idx="8183">
                  <c:v>4.0000000000000001E-3</c:v>
                </c:pt>
                <c:pt idx="8184">
                  <c:v>3.0000000000000001E-3</c:v>
                </c:pt>
                <c:pt idx="8185">
                  <c:v>3.0000000000000001E-3</c:v>
                </c:pt>
                <c:pt idx="8186">
                  <c:v>2E-3</c:v>
                </c:pt>
                <c:pt idx="8187">
                  <c:v>2E-3</c:v>
                </c:pt>
                <c:pt idx="8188">
                  <c:v>3.0000000000000001E-3</c:v>
                </c:pt>
                <c:pt idx="8189">
                  <c:v>2E-3</c:v>
                </c:pt>
                <c:pt idx="8190">
                  <c:v>2E-3</c:v>
                </c:pt>
                <c:pt idx="8191">
                  <c:v>1E-3</c:v>
                </c:pt>
                <c:pt idx="8192">
                  <c:v>1E-3</c:v>
                </c:pt>
                <c:pt idx="8193">
                  <c:v>1E-3</c:v>
                </c:pt>
                <c:pt idx="8194">
                  <c:v>1E-3</c:v>
                </c:pt>
                <c:pt idx="8195">
                  <c:v>1E-3</c:v>
                </c:pt>
                <c:pt idx="8196">
                  <c:v>2E-3</c:v>
                </c:pt>
                <c:pt idx="8197">
                  <c:v>1E-3</c:v>
                </c:pt>
                <c:pt idx="8198">
                  <c:v>1E-3</c:v>
                </c:pt>
                <c:pt idx="8199">
                  <c:v>1E-3</c:v>
                </c:pt>
                <c:pt idx="8200">
                  <c:v>1E-3</c:v>
                </c:pt>
                <c:pt idx="8201">
                  <c:v>1E-3</c:v>
                </c:pt>
                <c:pt idx="8202">
                  <c:v>2E-3</c:v>
                </c:pt>
                <c:pt idx="8203">
                  <c:v>2E-3</c:v>
                </c:pt>
                <c:pt idx="8204">
                  <c:v>3.0000000000000001E-3</c:v>
                </c:pt>
                <c:pt idx="8205">
                  <c:v>1E-3</c:v>
                </c:pt>
                <c:pt idx="8206">
                  <c:v>1E-3</c:v>
                </c:pt>
                <c:pt idx="8207">
                  <c:v>2E-3</c:v>
                </c:pt>
                <c:pt idx="8208">
                  <c:v>2E-3</c:v>
                </c:pt>
                <c:pt idx="8209">
                  <c:v>1E-3</c:v>
                </c:pt>
                <c:pt idx="8210">
                  <c:v>1E-3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1E-3</c:v>
                </c:pt>
                <c:pt idx="8217">
                  <c:v>1E-3</c:v>
                </c:pt>
                <c:pt idx="8218">
                  <c:v>3.0000000000000001E-3</c:v>
                </c:pt>
                <c:pt idx="8219">
                  <c:v>5.0000000000000001E-3</c:v>
                </c:pt>
                <c:pt idx="8220">
                  <c:v>3.0000000000000001E-3</c:v>
                </c:pt>
                <c:pt idx="8221">
                  <c:v>4.0000000000000001E-3</c:v>
                </c:pt>
                <c:pt idx="8222">
                  <c:v>3.0000000000000001E-3</c:v>
                </c:pt>
                <c:pt idx="8223">
                  <c:v>2E-3</c:v>
                </c:pt>
                <c:pt idx="8224">
                  <c:v>1E-3</c:v>
                </c:pt>
                <c:pt idx="8225">
                  <c:v>1E-3</c:v>
                </c:pt>
                <c:pt idx="8226">
                  <c:v>1E-3</c:v>
                </c:pt>
                <c:pt idx="8227">
                  <c:v>1E-3</c:v>
                </c:pt>
                <c:pt idx="8228">
                  <c:v>1E-3</c:v>
                </c:pt>
                <c:pt idx="8229">
                  <c:v>1E-3</c:v>
                </c:pt>
                <c:pt idx="8230">
                  <c:v>1E-3</c:v>
                </c:pt>
                <c:pt idx="8231">
                  <c:v>2E-3</c:v>
                </c:pt>
                <c:pt idx="8232">
                  <c:v>1E-3</c:v>
                </c:pt>
                <c:pt idx="8233">
                  <c:v>1E-3</c:v>
                </c:pt>
                <c:pt idx="8234">
                  <c:v>2E-3</c:v>
                </c:pt>
                <c:pt idx="8235">
                  <c:v>1E-3</c:v>
                </c:pt>
                <c:pt idx="8236">
                  <c:v>2E-3</c:v>
                </c:pt>
                <c:pt idx="8237">
                  <c:v>2E-3</c:v>
                </c:pt>
                <c:pt idx="8238">
                  <c:v>1E-3</c:v>
                </c:pt>
                <c:pt idx="8239">
                  <c:v>1E-3</c:v>
                </c:pt>
                <c:pt idx="8240">
                  <c:v>1E-3</c:v>
                </c:pt>
                <c:pt idx="8241">
                  <c:v>1E-3</c:v>
                </c:pt>
                <c:pt idx="8242">
                  <c:v>2E-3</c:v>
                </c:pt>
                <c:pt idx="8243">
                  <c:v>2E-3</c:v>
                </c:pt>
                <c:pt idx="8244">
                  <c:v>2E-3</c:v>
                </c:pt>
                <c:pt idx="8245">
                  <c:v>2E-3</c:v>
                </c:pt>
                <c:pt idx="8246">
                  <c:v>3.0000000000000001E-3</c:v>
                </c:pt>
                <c:pt idx="8247">
                  <c:v>2E-3</c:v>
                </c:pt>
                <c:pt idx="8248">
                  <c:v>3.0000000000000001E-3</c:v>
                </c:pt>
                <c:pt idx="8249">
                  <c:v>3.0000000000000001E-3</c:v>
                </c:pt>
                <c:pt idx="8250">
                  <c:v>3.0000000000000001E-3</c:v>
                </c:pt>
                <c:pt idx="8251">
                  <c:v>2E-3</c:v>
                </c:pt>
                <c:pt idx="8252">
                  <c:v>3.0000000000000001E-3</c:v>
                </c:pt>
                <c:pt idx="8253">
                  <c:v>3.0000000000000001E-3</c:v>
                </c:pt>
                <c:pt idx="8254">
                  <c:v>4.0000000000000001E-3</c:v>
                </c:pt>
                <c:pt idx="8255">
                  <c:v>4.0000000000000001E-3</c:v>
                </c:pt>
                <c:pt idx="8256">
                  <c:v>4.0000000000000001E-3</c:v>
                </c:pt>
                <c:pt idx="8257">
                  <c:v>4.0000000000000001E-3</c:v>
                </c:pt>
                <c:pt idx="8258">
                  <c:v>4.0000000000000001E-3</c:v>
                </c:pt>
                <c:pt idx="8259">
                  <c:v>4.0000000000000001E-3</c:v>
                </c:pt>
                <c:pt idx="8260">
                  <c:v>4.0000000000000001E-3</c:v>
                </c:pt>
                <c:pt idx="8261">
                  <c:v>4.0000000000000001E-3</c:v>
                </c:pt>
                <c:pt idx="8262">
                  <c:v>5.0000000000000001E-3</c:v>
                </c:pt>
                <c:pt idx="8263">
                  <c:v>5.0000000000000001E-3</c:v>
                </c:pt>
                <c:pt idx="8264">
                  <c:v>5.0000000000000001E-3</c:v>
                </c:pt>
                <c:pt idx="8265">
                  <c:v>5.0000000000000001E-3</c:v>
                </c:pt>
                <c:pt idx="8266">
                  <c:v>5.0000000000000001E-3</c:v>
                </c:pt>
                <c:pt idx="8267">
                  <c:v>4.0000000000000001E-3</c:v>
                </c:pt>
                <c:pt idx="8268">
                  <c:v>5.0000000000000001E-3</c:v>
                </c:pt>
                <c:pt idx="8269">
                  <c:v>5.0000000000000001E-3</c:v>
                </c:pt>
                <c:pt idx="8270">
                  <c:v>4.0000000000000001E-3</c:v>
                </c:pt>
                <c:pt idx="8271">
                  <c:v>5.0000000000000001E-3</c:v>
                </c:pt>
                <c:pt idx="8272">
                  <c:v>4.0000000000000001E-3</c:v>
                </c:pt>
                <c:pt idx="8273">
                  <c:v>4.0000000000000001E-3</c:v>
                </c:pt>
                <c:pt idx="8274">
                  <c:v>4.0000000000000001E-3</c:v>
                </c:pt>
                <c:pt idx="8275">
                  <c:v>4.0000000000000001E-3</c:v>
                </c:pt>
                <c:pt idx="8276">
                  <c:v>4.0000000000000001E-3</c:v>
                </c:pt>
                <c:pt idx="8277">
                  <c:v>3.0000000000000001E-3</c:v>
                </c:pt>
                <c:pt idx="8278">
                  <c:v>4.0000000000000001E-3</c:v>
                </c:pt>
                <c:pt idx="8279">
                  <c:v>3.0000000000000001E-3</c:v>
                </c:pt>
                <c:pt idx="8280">
                  <c:v>3.0000000000000001E-3</c:v>
                </c:pt>
                <c:pt idx="8281">
                  <c:v>4.0000000000000001E-3</c:v>
                </c:pt>
                <c:pt idx="8282">
                  <c:v>3.0000000000000001E-3</c:v>
                </c:pt>
                <c:pt idx="8283">
                  <c:v>3.0000000000000001E-3</c:v>
                </c:pt>
                <c:pt idx="8284">
                  <c:v>3.0000000000000001E-3</c:v>
                </c:pt>
                <c:pt idx="8285">
                  <c:v>3.0000000000000001E-3</c:v>
                </c:pt>
                <c:pt idx="8286">
                  <c:v>3.0000000000000001E-3</c:v>
                </c:pt>
                <c:pt idx="8287">
                  <c:v>3.0000000000000001E-3</c:v>
                </c:pt>
                <c:pt idx="8288">
                  <c:v>3.0000000000000001E-3</c:v>
                </c:pt>
                <c:pt idx="8289">
                  <c:v>3.0000000000000001E-3</c:v>
                </c:pt>
                <c:pt idx="8290">
                  <c:v>1E-3</c:v>
                </c:pt>
                <c:pt idx="8291">
                  <c:v>3.0000000000000001E-3</c:v>
                </c:pt>
                <c:pt idx="8292">
                  <c:v>2E-3</c:v>
                </c:pt>
                <c:pt idx="8293">
                  <c:v>2E-3</c:v>
                </c:pt>
                <c:pt idx="8294">
                  <c:v>2E-3</c:v>
                </c:pt>
                <c:pt idx="8295">
                  <c:v>3.0000000000000001E-3</c:v>
                </c:pt>
                <c:pt idx="8296">
                  <c:v>3.0000000000000001E-3</c:v>
                </c:pt>
                <c:pt idx="8297">
                  <c:v>3.0000000000000001E-3</c:v>
                </c:pt>
                <c:pt idx="8298">
                  <c:v>2E-3</c:v>
                </c:pt>
                <c:pt idx="8299">
                  <c:v>3.0000000000000001E-3</c:v>
                </c:pt>
                <c:pt idx="8300">
                  <c:v>1E-3</c:v>
                </c:pt>
                <c:pt idx="8301">
                  <c:v>2E-3</c:v>
                </c:pt>
                <c:pt idx="8302">
                  <c:v>2E-3</c:v>
                </c:pt>
                <c:pt idx="8303">
                  <c:v>2E-3</c:v>
                </c:pt>
                <c:pt idx="8304">
                  <c:v>2E-3</c:v>
                </c:pt>
                <c:pt idx="8305">
                  <c:v>3.0000000000000001E-3</c:v>
                </c:pt>
                <c:pt idx="8306">
                  <c:v>2E-3</c:v>
                </c:pt>
                <c:pt idx="8307">
                  <c:v>3.0000000000000001E-3</c:v>
                </c:pt>
                <c:pt idx="8308">
                  <c:v>3.0000000000000001E-3</c:v>
                </c:pt>
                <c:pt idx="8309">
                  <c:v>3.0000000000000001E-3</c:v>
                </c:pt>
                <c:pt idx="8310">
                  <c:v>3.0000000000000001E-3</c:v>
                </c:pt>
                <c:pt idx="8311">
                  <c:v>1E-3</c:v>
                </c:pt>
                <c:pt idx="8312">
                  <c:v>3.0000000000000001E-3</c:v>
                </c:pt>
                <c:pt idx="8313">
                  <c:v>3.0000000000000001E-3</c:v>
                </c:pt>
                <c:pt idx="8314">
                  <c:v>4.0000000000000001E-3</c:v>
                </c:pt>
                <c:pt idx="8315">
                  <c:v>3.0000000000000001E-3</c:v>
                </c:pt>
                <c:pt idx="8316">
                  <c:v>3.0000000000000001E-3</c:v>
                </c:pt>
                <c:pt idx="8317">
                  <c:v>3.0000000000000001E-3</c:v>
                </c:pt>
                <c:pt idx="8318">
                  <c:v>3.0000000000000001E-3</c:v>
                </c:pt>
                <c:pt idx="8319">
                  <c:v>4.0000000000000001E-3</c:v>
                </c:pt>
                <c:pt idx="8320">
                  <c:v>4.0000000000000001E-3</c:v>
                </c:pt>
                <c:pt idx="8321">
                  <c:v>3.0000000000000001E-3</c:v>
                </c:pt>
                <c:pt idx="8322">
                  <c:v>5.0000000000000001E-3</c:v>
                </c:pt>
                <c:pt idx="8323">
                  <c:v>4.0000000000000001E-3</c:v>
                </c:pt>
                <c:pt idx="8324">
                  <c:v>4.0000000000000001E-3</c:v>
                </c:pt>
                <c:pt idx="8325">
                  <c:v>3.0000000000000001E-3</c:v>
                </c:pt>
                <c:pt idx="8326">
                  <c:v>4.0000000000000001E-3</c:v>
                </c:pt>
                <c:pt idx="8327">
                  <c:v>4.0000000000000001E-3</c:v>
                </c:pt>
                <c:pt idx="8328">
                  <c:v>3.0000000000000001E-3</c:v>
                </c:pt>
                <c:pt idx="8329">
                  <c:v>4.0000000000000001E-3</c:v>
                </c:pt>
                <c:pt idx="8330">
                  <c:v>3.0000000000000001E-3</c:v>
                </c:pt>
                <c:pt idx="8331">
                  <c:v>3.0000000000000001E-3</c:v>
                </c:pt>
                <c:pt idx="8332">
                  <c:v>4.0000000000000001E-3</c:v>
                </c:pt>
                <c:pt idx="8333">
                  <c:v>4.0000000000000001E-3</c:v>
                </c:pt>
                <c:pt idx="8334">
                  <c:v>3.0000000000000001E-3</c:v>
                </c:pt>
                <c:pt idx="8335">
                  <c:v>5.0000000000000001E-3</c:v>
                </c:pt>
                <c:pt idx="8336">
                  <c:v>4.0000000000000001E-3</c:v>
                </c:pt>
                <c:pt idx="8337">
                  <c:v>3.0000000000000001E-3</c:v>
                </c:pt>
                <c:pt idx="8338">
                  <c:v>4.0000000000000001E-3</c:v>
                </c:pt>
                <c:pt idx="8339">
                  <c:v>4.0000000000000001E-3</c:v>
                </c:pt>
                <c:pt idx="8340">
                  <c:v>4.0000000000000001E-3</c:v>
                </c:pt>
                <c:pt idx="8341">
                  <c:v>4.0000000000000001E-3</c:v>
                </c:pt>
                <c:pt idx="8342">
                  <c:v>4.0000000000000001E-3</c:v>
                </c:pt>
                <c:pt idx="8343">
                  <c:v>3.0000000000000001E-3</c:v>
                </c:pt>
                <c:pt idx="8344">
                  <c:v>4.0000000000000001E-3</c:v>
                </c:pt>
                <c:pt idx="8345">
                  <c:v>3.0000000000000001E-3</c:v>
                </c:pt>
                <c:pt idx="8346">
                  <c:v>3.0000000000000001E-3</c:v>
                </c:pt>
                <c:pt idx="8347">
                  <c:v>4.0000000000000001E-3</c:v>
                </c:pt>
                <c:pt idx="8348">
                  <c:v>4.0000000000000001E-3</c:v>
                </c:pt>
                <c:pt idx="8349">
                  <c:v>5.0000000000000001E-3</c:v>
                </c:pt>
                <c:pt idx="8350">
                  <c:v>5.0000000000000001E-3</c:v>
                </c:pt>
                <c:pt idx="8351">
                  <c:v>5.0000000000000001E-3</c:v>
                </c:pt>
                <c:pt idx="8352">
                  <c:v>4.0000000000000001E-3</c:v>
                </c:pt>
                <c:pt idx="8353">
                  <c:v>5.0000000000000001E-3</c:v>
                </c:pt>
                <c:pt idx="8354">
                  <c:v>4.0000000000000001E-3</c:v>
                </c:pt>
                <c:pt idx="8355">
                  <c:v>4.0000000000000001E-3</c:v>
                </c:pt>
                <c:pt idx="8356">
                  <c:v>3.0000000000000001E-3</c:v>
                </c:pt>
                <c:pt idx="8357">
                  <c:v>2E-3</c:v>
                </c:pt>
                <c:pt idx="8358">
                  <c:v>3.0000000000000001E-3</c:v>
                </c:pt>
                <c:pt idx="8359">
                  <c:v>2E-3</c:v>
                </c:pt>
                <c:pt idx="8360">
                  <c:v>3.0000000000000001E-3</c:v>
                </c:pt>
                <c:pt idx="8361">
                  <c:v>2E-3</c:v>
                </c:pt>
                <c:pt idx="8362">
                  <c:v>3.0000000000000001E-3</c:v>
                </c:pt>
                <c:pt idx="8363">
                  <c:v>3.0000000000000001E-3</c:v>
                </c:pt>
                <c:pt idx="8364">
                  <c:v>3.0000000000000001E-3</c:v>
                </c:pt>
                <c:pt idx="8365">
                  <c:v>3.0000000000000001E-3</c:v>
                </c:pt>
                <c:pt idx="8366">
                  <c:v>3.0000000000000001E-3</c:v>
                </c:pt>
                <c:pt idx="8367">
                  <c:v>4.0000000000000001E-3</c:v>
                </c:pt>
                <c:pt idx="8368">
                  <c:v>5.0000000000000001E-3</c:v>
                </c:pt>
                <c:pt idx="8369">
                  <c:v>5.0000000000000001E-3</c:v>
                </c:pt>
                <c:pt idx="8370">
                  <c:v>5.0000000000000001E-3</c:v>
                </c:pt>
                <c:pt idx="8371">
                  <c:v>5.0000000000000001E-3</c:v>
                </c:pt>
                <c:pt idx="8372">
                  <c:v>5.0000000000000001E-3</c:v>
                </c:pt>
                <c:pt idx="8373">
                  <c:v>5.0000000000000001E-3</c:v>
                </c:pt>
                <c:pt idx="8374">
                  <c:v>5.0000000000000001E-3</c:v>
                </c:pt>
                <c:pt idx="8375">
                  <c:v>5.0000000000000001E-3</c:v>
                </c:pt>
                <c:pt idx="8376">
                  <c:v>5.0000000000000001E-3</c:v>
                </c:pt>
                <c:pt idx="8377">
                  <c:v>5.0000000000000001E-3</c:v>
                </c:pt>
                <c:pt idx="8378">
                  <c:v>5.0000000000000001E-3</c:v>
                </c:pt>
                <c:pt idx="8379">
                  <c:v>5.0000000000000001E-3</c:v>
                </c:pt>
                <c:pt idx="8380">
                  <c:v>5.0000000000000001E-3</c:v>
                </c:pt>
                <c:pt idx="8381">
                  <c:v>5.0000000000000001E-3</c:v>
                </c:pt>
                <c:pt idx="8382">
                  <c:v>5.0000000000000001E-3</c:v>
                </c:pt>
                <c:pt idx="8383">
                  <c:v>5.0000000000000001E-3</c:v>
                </c:pt>
                <c:pt idx="8384">
                  <c:v>5.0000000000000001E-3</c:v>
                </c:pt>
                <c:pt idx="8385">
                  <c:v>5.0000000000000001E-3</c:v>
                </c:pt>
                <c:pt idx="8386">
                  <c:v>5.0000000000000001E-3</c:v>
                </c:pt>
                <c:pt idx="8387">
                  <c:v>3.0000000000000001E-3</c:v>
                </c:pt>
                <c:pt idx="8388">
                  <c:v>7.0000000000000001E-3</c:v>
                </c:pt>
                <c:pt idx="8389">
                  <c:v>6.0000000000000001E-3</c:v>
                </c:pt>
                <c:pt idx="8390">
                  <c:v>6.0000000000000001E-3</c:v>
                </c:pt>
                <c:pt idx="8391">
                  <c:v>5.0000000000000001E-3</c:v>
                </c:pt>
                <c:pt idx="8392">
                  <c:v>5.0000000000000001E-3</c:v>
                </c:pt>
                <c:pt idx="8393">
                  <c:v>7.0000000000000001E-3</c:v>
                </c:pt>
                <c:pt idx="8394">
                  <c:v>6.0000000000000001E-3</c:v>
                </c:pt>
                <c:pt idx="8395">
                  <c:v>5.0000000000000001E-3</c:v>
                </c:pt>
                <c:pt idx="8396">
                  <c:v>6.0000000000000001E-3</c:v>
                </c:pt>
                <c:pt idx="8397">
                  <c:v>5.0000000000000001E-3</c:v>
                </c:pt>
                <c:pt idx="8398">
                  <c:v>5.0000000000000001E-3</c:v>
                </c:pt>
                <c:pt idx="8399">
                  <c:v>5.0000000000000001E-3</c:v>
                </c:pt>
                <c:pt idx="8400">
                  <c:v>6.0000000000000001E-3</c:v>
                </c:pt>
                <c:pt idx="8401">
                  <c:v>6.0000000000000001E-3</c:v>
                </c:pt>
                <c:pt idx="8402">
                  <c:v>5.0000000000000001E-3</c:v>
                </c:pt>
                <c:pt idx="8403">
                  <c:v>5.0000000000000001E-3</c:v>
                </c:pt>
                <c:pt idx="8404">
                  <c:v>5.0000000000000001E-3</c:v>
                </c:pt>
                <c:pt idx="8405">
                  <c:v>6.0000000000000001E-3</c:v>
                </c:pt>
                <c:pt idx="8406">
                  <c:v>5.0000000000000001E-3</c:v>
                </c:pt>
                <c:pt idx="8407">
                  <c:v>5.0000000000000001E-3</c:v>
                </c:pt>
                <c:pt idx="8408">
                  <c:v>5.0000000000000001E-3</c:v>
                </c:pt>
                <c:pt idx="8409">
                  <c:v>5.0000000000000001E-3</c:v>
                </c:pt>
                <c:pt idx="8410">
                  <c:v>5.0000000000000001E-3</c:v>
                </c:pt>
                <c:pt idx="8411">
                  <c:v>5.0000000000000001E-3</c:v>
                </c:pt>
                <c:pt idx="8412">
                  <c:v>5.0000000000000001E-3</c:v>
                </c:pt>
                <c:pt idx="8413">
                  <c:v>5.0000000000000001E-3</c:v>
                </c:pt>
                <c:pt idx="8414">
                  <c:v>5.0000000000000001E-3</c:v>
                </c:pt>
                <c:pt idx="8415">
                  <c:v>5.0000000000000001E-3</c:v>
                </c:pt>
                <c:pt idx="8416">
                  <c:v>5.0000000000000001E-3</c:v>
                </c:pt>
                <c:pt idx="8417">
                  <c:v>5.0000000000000001E-3</c:v>
                </c:pt>
                <c:pt idx="8418">
                  <c:v>5.0000000000000001E-3</c:v>
                </c:pt>
                <c:pt idx="8419">
                  <c:v>5.0000000000000001E-3</c:v>
                </c:pt>
                <c:pt idx="8420">
                  <c:v>5.0000000000000001E-3</c:v>
                </c:pt>
                <c:pt idx="8421">
                  <c:v>5.0000000000000001E-3</c:v>
                </c:pt>
                <c:pt idx="8422">
                  <c:v>5.0000000000000001E-3</c:v>
                </c:pt>
                <c:pt idx="8423">
                  <c:v>5.0000000000000001E-3</c:v>
                </c:pt>
                <c:pt idx="8424">
                  <c:v>5.0000000000000001E-3</c:v>
                </c:pt>
                <c:pt idx="8425">
                  <c:v>5.0000000000000001E-3</c:v>
                </c:pt>
                <c:pt idx="8426">
                  <c:v>5.0000000000000001E-3</c:v>
                </c:pt>
                <c:pt idx="8427">
                  <c:v>5.0000000000000001E-3</c:v>
                </c:pt>
                <c:pt idx="8428">
                  <c:v>5.0000000000000001E-3</c:v>
                </c:pt>
                <c:pt idx="8429">
                  <c:v>5.0000000000000001E-3</c:v>
                </c:pt>
                <c:pt idx="8430">
                  <c:v>5.0000000000000001E-3</c:v>
                </c:pt>
                <c:pt idx="8431">
                  <c:v>6.0000000000000001E-3</c:v>
                </c:pt>
                <c:pt idx="8432">
                  <c:v>5.0000000000000001E-3</c:v>
                </c:pt>
                <c:pt idx="8433">
                  <c:v>5.0000000000000001E-3</c:v>
                </c:pt>
                <c:pt idx="8434">
                  <c:v>6.0000000000000001E-3</c:v>
                </c:pt>
                <c:pt idx="8435">
                  <c:v>5.0000000000000001E-3</c:v>
                </c:pt>
                <c:pt idx="8436">
                  <c:v>6.0000000000000001E-3</c:v>
                </c:pt>
                <c:pt idx="8437">
                  <c:v>5.0000000000000001E-3</c:v>
                </c:pt>
                <c:pt idx="8438">
                  <c:v>5.0000000000000001E-3</c:v>
                </c:pt>
                <c:pt idx="8439">
                  <c:v>5.0000000000000001E-3</c:v>
                </c:pt>
                <c:pt idx="8440">
                  <c:v>5.0000000000000001E-3</c:v>
                </c:pt>
                <c:pt idx="8441">
                  <c:v>5.0000000000000001E-3</c:v>
                </c:pt>
                <c:pt idx="8442">
                  <c:v>5.0000000000000001E-3</c:v>
                </c:pt>
                <c:pt idx="8443">
                  <c:v>5.0000000000000001E-3</c:v>
                </c:pt>
                <c:pt idx="8444">
                  <c:v>5.0000000000000001E-3</c:v>
                </c:pt>
                <c:pt idx="8445">
                  <c:v>5.0000000000000001E-3</c:v>
                </c:pt>
                <c:pt idx="8446">
                  <c:v>5.0000000000000001E-3</c:v>
                </c:pt>
                <c:pt idx="8447">
                  <c:v>6.0000000000000001E-3</c:v>
                </c:pt>
                <c:pt idx="8448">
                  <c:v>6.0000000000000001E-3</c:v>
                </c:pt>
                <c:pt idx="8449">
                  <c:v>5.0000000000000001E-3</c:v>
                </c:pt>
                <c:pt idx="8450">
                  <c:v>6.0000000000000001E-3</c:v>
                </c:pt>
                <c:pt idx="8451">
                  <c:v>5.0000000000000001E-3</c:v>
                </c:pt>
                <c:pt idx="8452">
                  <c:v>5.0000000000000001E-3</c:v>
                </c:pt>
                <c:pt idx="8453">
                  <c:v>5.0000000000000001E-3</c:v>
                </c:pt>
                <c:pt idx="8454">
                  <c:v>5.0000000000000001E-3</c:v>
                </c:pt>
                <c:pt idx="8455">
                  <c:v>5.0000000000000001E-3</c:v>
                </c:pt>
                <c:pt idx="8456">
                  <c:v>6.0000000000000001E-3</c:v>
                </c:pt>
                <c:pt idx="8457">
                  <c:v>5.0000000000000001E-3</c:v>
                </c:pt>
                <c:pt idx="8458">
                  <c:v>6.0000000000000001E-3</c:v>
                </c:pt>
                <c:pt idx="8459">
                  <c:v>6.0000000000000001E-3</c:v>
                </c:pt>
                <c:pt idx="8460">
                  <c:v>6.0000000000000001E-3</c:v>
                </c:pt>
                <c:pt idx="8461">
                  <c:v>5.0000000000000001E-3</c:v>
                </c:pt>
                <c:pt idx="8462">
                  <c:v>6.0000000000000001E-3</c:v>
                </c:pt>
                <c:pt idx="8463">
                  <c:v>6.0000000000000001E-3</c:v>
                </c:pt>
                <c:pt idx="8464">
                  <c:v>6.0000000000000001E-3</c:v>
                </c:pt>
                <c:pt idx="8465">
                  <c:v>6.0000000000000001E-3</c:v>
                </c:pt>
                <c:pt idx="8466">
                  <c:v>6.0000000000000001E-3</c:v>
                </c:pt>
                <c:pt idx="8467">
                  <c:v>6.0000000000000001E-3</c:v>
                </c:pt>
                <c:pt idx="8468">
                  <c:v>6.0000000000000001E-3</c:v>
                </c:pt>
                <c:pt idx="8469">
                  <c:v>5.0000000000000001E-3</c:v>
                </c:pt>
                <c:pt idx="8470">
                  <c:v>6.0000000000000001E-3</c:v>
                </c:pt>
                <c:pt idx="8471">
                  <c:v>5.0000000000000001E-3</c:v>
                </c:pt>
                <c:pt idx="8472">
                  <c:v>5.0000000000000001E-3</c:v>
                </c:pt>
                <c:pt idx="8473">
                  <c:v>5.0000000000000001E-3</c:v>
                </c:pt>
                <c:pt idx="8474">
                  <c:v>5.0000000000000001E-3</c:v>
                </c:pt>
                <c:pt idx="8475">
                  <c:v>4.0000000000000001E-3</c:v>
                </c:pt>
                <c:pt idx="8476">
                  <c:v>3.0000000000000001E-3</c:v>
                </c:pt>
                <c:pt idx="8477">
                  <c:v>5.0000000000000001E-3</c:v>
                </c:pt>
                <c:pt idx="8478">
                  <c:v>3.0000000000000001E-3</c:v>
                </c:pt>
                <c:pt idx="8479">
                  <c:v>3.0000000000000001E-3</c:v>
                </c:pt>
                <c:pt idx="8480">
                  <c:v>3.0000000000000001E-3</c:v>
                </c:pt>
                <c:pt idx="8481">
                  <c:v>2E-3</c:v>
                </c:pt>
                <c:pt idx="8482">
                  <c:v>3.0000000000000001E-3</c:v>
                </c:pt>
                <c:pt idx="8483">
                  <c:v>2E-3</c:v>
                </c:pt>
                <c:pt idx="8484">
                  <c:v>1E-3</c:v>
                </c:pt>
                <c:pt idx="8485">
                  <c:v>2E-3</c:v>
                </c:pt>
                <c:pt idx="8486">
                  <c:v>1E-3</c:v>
                </c:pt>
                <c:pt idx="8487">
                  <c:v>2E-3</c:v>
                </c:pt>
                <c:pt idx="8488">
                  <c:v>2E-3</c:v>
                </c:pt>
                <c:pt idx="8489">
                  <c:v>2E-3</c:v>
                </c:pt>
                <c:pt idx="8490">
                  <c:v>2E-3</c:v>
                </c:pt>
                <c:pt idx="8491">
                  <c:v>1E-3</c:v>
                </c:pt>
                <c:pt idx="8492">
                  <c:v>2E-3</c:v>
                </c:pt>
                <c:pt idx="8493">
                  <c:v>1E-3</c:v>
                </c:pt>
                <c:pt idx="8494">
                  <c:v>1E-3</c:v>
                </c:pt>
                <c:pt idx="8495">
                  <c:v>1E-3</c:v>
                </c:pt>
                <c:pt idx="8496">
                  <c:v>1E-3</c:v>
                </c:pt>
                <c:pt idx="8497">
                  <c:v>1E-3</c:v>
                </c:pt>
                <c:pt idx="8498">
                  <c:v>1E-3</c:v>
                </c:pt>
                <c:pt idx="8499">
                  <c:v>1E-3</c:v>
                </c:pt>
                <c:pt idx="8500">
                  <c:v>2E-3</c:v>
                </c:pt>
                <c:pt idx="8501">
                  <c:v>1E-3</c:v>
                </c:pt>
                <c:pt idx="8502">
                  <c:v>1E-3</c:v>
                </c:pt>
                <c:pt idx="8503">
                  <c:v>2E-3</c:v>
                </c:pt>
                <c:pt idx="8504">
                  <c:v>1E-3</c:v>
                </c:pt>
                <c:pt idx="8505">
                  <c:v>5.0000000000000001E-3</c:v>
                </c:pt>
                <c:pt idx="8506">
                  <c:v>4.0000000000000001E-3</c:v>
                </c:pt>
                <c:pt idx="8507">
                  <c:v>4.0000000000000001E-3</c:v>
                </c:pt>
                <c:pt idx="8508">
                  <c:v>3.0000000000000001E-3</c:v>
                </c:pt>
                <c:pt idx="8509">
                  <c:v>3.0000000000000001E-3</c:v>
                </c:pt>
                <c:pt idx="8510">
                  <c:v>2E-3</c:v>
                </c:pt>
                <c:pt idx="8511">
                  <c:v>1E-3</c:v>
                </c:pt>
                <c:pt idx="8512">
                  <c:v>1E-3</c:v>
                </c:pt>
                <c:pt idx="8513">
                  <c:v>1E-3</c:v>
                </c:pt>
                <c:pt idx="8514">
                  <c:v>1E-3</c:v>
                </c:pt>
                <c:pt idx="8515">
                  <c:v>1E-3</c:v>
                </c:pt>
                <c:pt idx="8516">
                  <c:v>3.0000000000000001E-3</c:v>
                </c:pt>
                <c:pt idx="8517">
                  <c:v>3.0000000000000001E-3</c:v>
                </c:pt>
                <c:pt idx="8518">
                  <c:v>4.0000000000000001E-3</c:v>
                </c:pt>
                <c:pt idx="8519">
                  <c:v>3.0000000000000001E-3</c:v>
                </c:pt>
                <c:pt idx="8520">
                  <c:v>3.0000000000000001E-3</c:v>
                </c:pt>
                <c:pt idx="8521">
                  <c:v>3.0000000000000001E-3</c:v>
                </c:pt>
                <c:pt idx="8522">
                  <c:v>3.0000000000000001E-3</c:v>
                </c:pt>
                <c:pt idx="8523">
                  <c:v>3.0000000000000001E-3</c:v>
                </c:pt>
                <c:pt idx="8524">
                  <c:v>3.0000000000000001E-3</c:v>
                </c:pt>
                <c:pt idx="8525">
                  <c:v>3.0000000000000001E-3</c:v>
                </c:pt>
                <c:pt idx="8526">
                  <c:v>3.0000000000000001E-3</c:v>
                </c:pt>
                <c:pt idx="8527">
                  <c:v>3.0000000000000001E-3</c:v>
                </c:pt>
                <c:pt idx="8528">
                  <c:v>3.0000000000000001E-3</c:v>
                </c:pt>
                <c:pt idx="8529">
                  <c:v>4.0000000000000001E-3</c:v>
                </c:pt>
                <c:pt idx="8530">
                  <c:v>3.0000000000000001E-3</c:v>
                </c:pt>
                <c:pt idx="8531">
                  <c:v>4.0000000000000001E-3</c:v>
                </c:pt>
                <c:pt idx="8532">
                  <c:v>3.0000000000000001E-3</c:v>
                </c:pt>
                <c:pt idx="8533">
                  <c:v>5.0000000000000001E-3</c:v>
                </c:pt>
                <c:pt idx="8534">
                  <c:v>5.0000000000000001E-3</c:v>
                </c:pt>
                <c:pt idx="8535">
                  <c:v>5.0000000000000001E-3</c:v>
                </c:pt>
                <c:pt idx="8536">
                  <c:v>4.0000000000000001E-3</c:v>
                </c:pt>
                <c:pt idx="8537">
                  <c:v>5.0000000000000001E-3</c:v>
                </c:pt>
                <c:pt idx="8538">
                  <c:v>5.0000000000000001E-3</c:v>
                </c:pt>
                <c:pt idx="8539">
                  <c:v>5.0000000000000001E-3</c:v>
                </c:pt>
                <c:pt idx="8540">
                  <c:v>5.0000000000000001E-3</c:v>
                </c:pt>
                <c:pt idx="8541">
                  <c:v>6.0000000000000001E-3</c:v>
                </c:pt>
                <c:pt idx="8542">
                  <c:v>5.0000000000000001E-3</c:v>
                </c:pt>
                <c:pt idx="8543">
                  <c:v>5.0000000000000001E-3</c:v>
                </c:pt>
                <c:pt idx="8544">
                  <c:v>5.0000000000000001E-3</c:v>
                </c:pt>
                <c:pt idx="8545">
                  <c:v>5.0000000000000001E-3</c:v>
                </c:pt>
                <c:pt idx="8546">
                  <c:v>5.0000000000000001E-3</c:v>
                </c:pt>
                <c:pt idx="8547">
                  <c:v>5.0000000000000001E-3</c:v>
                </c:pt>
                <c:pt idx="8548">
                  <c:v>6.0000000000000001E-3</c:v>
                </c:pt>
                <c:pt idx="8549">
                  <c:v>6.0000000000000001E-3</c:v>
                </c:pt>
                <c:pt idx="8550">
                  <c:v>5.0000000000000001E-3</c:v>
                </c:pt>
                <c:pt idx="8551">
                  <c:v>6.0000000000000001E-3</c:v>
                </c:pt>
                <c:pt idx="8552">
                  <c:v>5.0000000000000001E-3</c:v>
                </c:pt>
                <c:pt idx="8553">
                  <c:v>5.0000000000000001E-3</c:v>
                </c:pt>
                <c:pt idx="8554">
                  <c:v>6.0000000000000001E-3</c:v>
                </c:pt>
                <c:pt idx="8555">
                  <c:v>5.0000000000000001E-3</c:v>
                </c:pt>
                <c:pt idx="8556">
                  <c:v>6.0000000000000001E-3</c:v>
                </c:pt>
                <c:pt idx="8557">
                  <c:v>6.0000000000000001E-3</c:v>
                </c:pt>
                <c:pt idx="8558">
                  <c:v>5.0000000000000001E-3</c:v>
                </c:pt>
                <c:pt idx="8559">
                  <c:v>7.0000000000000001E-3</c:v>
                </c:pt>
                <c:pt idx="8560">
                  <c:v>6.0000000000000001E-3</c:v>
                </c:pt>
                <c:pt idx="8561">
                  <c:v>6.0000000000000001E-3</c:v>
                </c:pt>
                <c:pt idx="8562">
                  <c:v>6.0000000000000001E-3</c:v>
                </c:pt>
                <c:pt idx="8563">
                  <c:v>6.0000000000000001E-3</c:v>
                </c:pt>
                <c:pt idx="8564">
                  <c:v>5.0000000000000001E-3</c:v>
                </c:pt>
                <c:pt idx="8565">
                  <c:v>5.0000000000000001E-3</c:v>
                </c:pt>
                <c:pt idx="8566">
                  <c:v>5.0000000000000001E-3</c:v>
                </c:pt>
                <c:pt idx="8567">
                  <c:v>5.0000000000000001E-3</c:v>
                </c:pt>
                <c:pt idx="8568">
                  <c:v>4.0000000000000001E-3</c:v>
                </c:pt>
                <c:pt idx="8569">
                  <c:v>4.0000000000000001E-3</c:v>
                </c:pt>
                <c:pt idx="8570">
                  <c:v>3.0000000000000001E-3</c:v>
                </c:pt>
                <c:pt idx="8571">
                  <c:v>3.0000000000000001E-3</c:v>
                </c:pt>
                <c:pt idx="8572">
                  <c:v>3.0000000000000001E-3</c:v>
                </c:pt>
                <c:pt idx="8573">
                  <c:v>3.0000000000000001E-3</c:v>
                </c:pt>
                <c:pt idx="8574">
                  <c:v>3.0000000000000001E-3</c:v>
                </c:pt>
                <c:pt idx="8575">
                  <c:v>3.0000000000000001E-3</c:v>
                </c:pt>
                <c:pt idx="8576">
                  <c:v>3.0000000000000001E-3</c:v>
                </c:pt>
                <c:pt idx="8577">
                  <c:v>3.0000000000000001E-3</c:v>
                </c:pt>
                <c:pt idx="8578">
                  <c:v>3.0000000000000001E-3</c:v>
                </c:pt>
                <c:pt idx="8579">
                  <c:v>3.0000000000000001E-3</c:v>
                </c:pt>
                <c:pt idx="8580">
                  <c:v>2E-3</c:v>
                </c:pt>
                <c:pt idx="8581">
                  <c:v>4.0000000000000001E-3</c:v>
                </c:pt>
                <c:pt idx="8582">
                  <c:v>3.0000000000000001E-3</c:v>
                </c:pt>
                <c:pt idx="8583">
                  <c:v>4.0000000000000001E-3</c:v>
                </c:pt>
                <c:pt idx="8584">
                  <c:v>4.0000000000000001E-3</c:v>
                </c:pt>
                <c:pt idx="8585">
                  <c:v>3.0000000000000001E-3</c:v>
                </c:pt>
                <c:pt idx="8586">
                  <c:v>3.0000000000000001E-3</c:v>
                </c:pt>
                <c:pt idx="8587">
                  <c:v>3.0000000000000001E-3</c:v>
                </c:pt>
                <c:pt idx="8588">
                  <c:v>3.0000000000000001E-3</c:v>
                </c:pt>
                <c:pt idx="8589">
                  <c:v>3.0000000000000001E-3</c:v>
                </c:pt>
                <c:pt idx="8590">
                  <c:v>3.0000000000000001E-3</c:v>
                </c:pt>
                <c:pt idx="8591">
                  <c:v>3.0000000000000001E-3</c:v>
                </c:pt>
                <c:pt idx="8592">
                  <c:v>2E-3</c:v>
                </c:pt>
                <c:pt idx="8593">
                  <c:v>3.0000000000000001E-3</c:v>
                </c:pt>
                <c:pt idx="8594">
                  <c:v>4.0000000000000001E-3</c:v>
                </c:pt>
                <c:pt idx="8595">
                  <c:v>3.0000000000000001E-3</c:v>
                </c:pt>
                <c:pt idx="8596">
                  <c:v>3.0000000000000001E-3</c:v>
                </c:pt>
                <c:pt idx="8597">
                  <c:v>3.0000000000000001E-3</c:v>
                </c:pt>
                <c:pt idx="8598">
                  <c:v>2E-3</c:v>
                </c:pt>
                <c:pt idx="8599">
                  <c:v>3.0000000000000001E-3</c:v>
                </c:pt>
                <c:pt idx="8600">
                  <c:v>3.0000000000000001E-3</c:v>
                </c:pt>
                <c:pt idx="8601">
                  <c:v>3.0000000000000001E-3</c:v>
                </c:pt>
                <c:pt idx="8602">
                  <c:v>3.0000000000000001E-3</c:v>
                </c:pt>
                <c:pt idx="8603">
                  <c:v>3.0000000000000001E-3</c:v>
                </c:pt>
                <c:pt idx="8604">
                  <c:v>2E-3</c:v>
                </c:pt>
                <c:pt idx="8605">
                  <c:v>3.0000000000000001E-3</c:v>
                </c:pt>
                <c:pt idx="8606">
                  <c:v>3.0000000000000001E-3</c:v>
                </c:pt>
                <c:pt idx="8607">
                  <c:v>3.0000000000000001E-3</c:v>
                </c:pt>
                <c:pt idx="8608">
                  <c:v>3.0000000000000001E-3</c:v>
                </c:pt>
                <c:pt idx="8609">
                  <c:v>3.0000000000000001E-3</c:v>
                </c:pt>
                <c:pt idx="8610">
                  <c:v>3.0000000000000001E-3</c:v>
                </c:pt>
                <c:pt idx="8611">
                  <c:v>3.0000000000000001E-3</c:v>
                </c:pt>
                <c:pt idx="8612">
                  <c:v>2E-3</c:v>
                </c:pt>
                <c:pt idx="8613">
                  <c:v>1E-3</c:v>
                </c:pt>
                <c:pt idx="8614">
                  <c:v>2E-3</c:v>
                </c:pt>
                <c:pt idx="8615">
                  <c:v>2E-3</c:v>
                </c:pt>
                <c:pt idx="8616">
                  <c:v>2E-3</c:v>
                </c:pt>
                <c:pt idx="8617">
                  <c:v>2E-3</c:v>
                </c:pt>
                <c:pt idx="8618">
                  <c:v>1E-3</c:v>
                </c:pt>
                <c:pt idx="8619">
                  <c:v>1E-3</c:v>
                </c:pt>
                <c:pt idx="8620">
                  <c:v>1E-3</c:v>
                </c:pt>
                <c:pt idx="8621">
                  <c:v>2E-3</c:v>
                </c:pt>
                <c:pt idx="8622">
                  <c:v>1E-3</c:v>
                </c:pt>
                <c:pt idx="8623">
                  <c:v>1E-3</c:v>
                </c:pt>
                <c:pt idx="8624">
                  <c:v>0</c:v>
                </c:pt>
                <c:pt idx="8625">
                  <c:v>0</c:v>
                </c:pt>
                <c:pt idx="8626">
                  <c:v>1E-3</c:v>
                </c:pt>
                <c:pt idx="8627">
                  <c:v>1E-3</c:v>
                </c:pt>
                <c:pt idx="8628">
                  <c:v>1E-3</c:v>
                </c:pt>
                <c:pt idx="8629">
                  <c:v>1E-3</c:v>
                </c:pt>
                <c:pt idx="8630">
                  <c:v>3.0000000000000001E-3</c:v>
                </c:pt>
                <c:pt idx="8631">
                  <c:v>2E-3</c:v>
                </c:pt>
                <c:pt idx="8632">
                  <c:v>3.0000000000000001E-3</c:v>
                </c:pt>
                <c:pt idx="8633">
                  <c:v>3.0000000000000001E-3</c:v>
                </c:pt>
                <c:pt idx="8634">
                  <c:v>3.0000000000000001E-3</c:v>
                </c:pt>
                <c:pt idx="8635">
                  <c:v>4.0000000000000001E-3</c:v>
                </c:pt>
                <c:pt idx="8636">
                  <c:v>4.0000000000000001E-3</c:v>
                </c:pt>
                <c:pt idx="8637">
                  <c:v>5.0000000000000001E-3</c:v>
                </c:pt>
                <c:pt idx="8638">
                  <c:v>4.0000000000000001E-3</c:v>
                </c:pt>
                <c:pt idx="8639">
                  <c:v>4.0000000000000001E-3</c:v>
                </c:pt>
                <c:pt idx="8640">
                  <c:v>5.0000000000000001E-3</c:v>
                </c:pt>
                <c:pt idx="8641">
                  <c:v>5.0000000000000001E-3</c:v>
                </c:pt>
                <c:pt idx="8642">
                  <c:v>5.0000000000000001E-3</c:v>
                </c:pt>
                <c:pt idx="8643">
                  <c:v>5.0000000000000001E-3</c:v>
                </c:pt>
                <c:pt idx="8644">
                  <c:v>5.0000000000000001E-3</c:v>
                </c:pt>
                <c:pt idx="8645">
                  <c:v>5.0000000000000001E-3</c:v>
                </c:pt>
                <c:pt idx="8646">
                  <c:v>5.0000000000000001E-3</c:v>
                </c:pt>
                <c:pt idx="8647">
                  <c:v>5.0000000000000001E-3</c:v>
                </c:pt>
                <c:pt idx="8648">
                  <c:v>5.0000000000000001E-3</c:v>
                </c:pt>
                <c:pt idx="8649">
                  <c:v>5.0000000000000001E-3</c:v>
                </c:pt>
                <c:pt idx="8650">
                  <c:v>5.0000000000000001E-3</c:v>
                </c:pt>
                <c:pt idx="8651">
                  <c:v>5.0000000000000001E-3</c:v>
                </c:pt>
                <c:pt idx="8652">
                  <c:v>5.0000000000000001E-3</c:v>
                </c:pt>
                <c:pt idx="8653">
                  <c:v>5.0000000000000001E-3</c:v>
                </c:pt>
                <c:pt idx="8654">
                  <c:v>5.0000000000000001E-3</c:v>
                </c:pt>
                <c:pt idx="8655">
                  <c:v>5.0000000000000001E-3</c:v>
                </c:pt>
                <c:pt idx="8656">
                  <c:v>4.0000000000000001E-3</c:v>
                </c:pt>
                <c:pt idx="8657">
                  <c:v>5.0000000000000001E-3</c:v>
                </c:pt>
                <c:pt idx="8658">
                  <c:v>5.0000000000000001E-3</c:v>
                </c:pt>
                <c:pt idx="8659">
                  <c:v>5.0000000000000001E-3</c:v>
                </c:pt>
                <c:pt idx="8660">
                  <c:v>5.0000000000000001E-3</c:v>
                </c:pt>
                <c:pt idx="8661">
                  <c:v>5.0000000000000001E-3</c:v>
                </c:pt>
                <c:pt idx="8662">
                  <c:v>3.0000000000000001E-3</c:v>
                </c:pt>
                <c:pt idx="8663">
                  <c:v>4.0000000000000001E-3</c:v>
                </c:pt>
                <c:pt idx="8664">
                  <c:v>4.0000000000000001E-3</c:v>
                </c:pt>
                <c:pt idx="8665">
                  <c:v>5.0000000000000001E-3</c:v>
                </c:pt>
                <c:pt idx="8666">
                  <c:v>4.0000000000000001E-3</c:v>
                </c:pt>
                <c:pt idx="8667">
                  <c:v>4.0000000000000001E-3</c:v>
                </c:pt>
                <c:pt idx="8668">
                  <c:v>3.0000000000000001E-3</c:v>
                </c:pt>
                <c:pt idx="8669">
                  <c:v>5.0000000000000001E-3</c:v>
                </c:pt>
                <c:pt idx="8670">
                  <c:v>4.0000000000000001E-3</c:v>
                </c:pt>
                <c:pt idx="8671">
                  <c:v>4.0000000000000001E-3</c:v>
                </c:pt>
                <c:pt idx="8672">
                  <c:v>5.0000000000000001E-3</c:v>
                </c:pt>
                <c:pt idx="8673">
                  <c:v>4.0000000000000001E-3</c:v>
                </c:pt>
                <c:pt idx="8674">
                  <c:v>5.0000000000000001E-3</c:v>
                </c:pt>
                <c:pt idx="8675">
                  <c:v>4.0000000000000001E-3</c:v>
                </c:pt>
                <c:pt idx="8676">
                  <c:v>4.0000000000000001E-3</c:v>
                </c:pt>
                <c:pt idx="8677">
                  <c:v>3.0000000000000001E-3</c:v>
                </c:pt>
                <c:pt idx="8678">
                  <c:v>4.0000000000000001E-3</c:v>
                </c:pt>
                <c:pt idx="8679">
                  <c:v>3.0000000000000001E-3</c:v>
                </c:pt>
                <c:pt idx="8680">
                  <c:v>4.0000000000000001E-3</c:v>
                </c:pt>
                <c:pt idx="8681">
                  <c:v>3.0000000000000001E-3</c:v>
                </c:pt>
                <c:pt idx="8682">
                  <c:v>4.0000000000000001E-3</c:v>
                </c:pt>
                <c:pt idx="8683">
                  <c:v>3.0000000000000001E-3</c:v>
                </c:pt>
                <c:pt idx="8684">
                  <c:v>5.0000000000000001E-3</c:v>
                </c:pt>
                <c:pt idx="8685">
                  <c:v>4.0000000000000001E-3</c:v>
                </c:pt>
                <c:pt idx="8686">
                  <c:v>5.0000000000000001E-3</c:v>
                </c:pt>
                <c:pt idx="8687">
                  <c:v>3.0000000000000001E-3</c:v>
                </c:pt>
                <c:pt idx="8688">
                  <c:v>3.0000000000000001E-3</c:v>
                </c:pt>
                <c:pt idx="8689">
                  <c:v>3.0000000000000001E-3</c:v>
                </c:pt>
                <c:pt idx="8690">
                  <c:v>4.0000000000000001E-3</c:v>
                </c:pt>
                <c:pt idx="8691">
                  <c:v>3.0000000000000001E-3</c:v>
                </c:pt>
                <c:pt idx="8692">
                  <c:v>4.0000000000000001E-3</c:v>
                </c:pt>
                <c:pt idx="8693">
                  <c:v>3.0000000000000001E-3</c:v>
                </c:pt>
                <c:pt idx="8694">
                  <c:v>4.0000000000000001E-3</c:v>
                </c:pt>
                <c:pt idx="8695">
                  <c:v>3.0000000000000001E-3</c:v>
                </c:pt>
                <c:pt idx="8696">
                  <c:v>3.0000000000000001E-3</c:v>
                </c:pt>
                <c:pt idx="8697">
                  <c:v>3.0000000000000001E-3</c:v>
                </c:pt>
                <c:pt idx="8698">
                  <c:v>3.0000000000000001E-3</c:v>
                </c:pt>
                <c:pt idx="8699">
                  <c:v>3.0000000000000001E-3</c:v>
                </c:pt>
                <c:pt idx="8700">
                  <c:v>3.0000000000000001E-3</c:v>
                </c:pt>
                <c:pt idx="8701">
                  <c:v>3.0000000000000001E-3</c:v>
                </c:pt>
                <c:pt idx="8702">
                  <c:v>2E-3</c:v>
                </c:pt>
                <c:pt idx="8703">
                  <c:v>3.0000000000000001E-3</c:v>
                </c:pt>
                <c:pt idx="8704">
                  <c:v>3.0000000000000001E-3</c:v>
                </c:pt>
                <c:pt idx="8705">
                  <c:v>3.0000000000000001E-3</c:v>
                </c:pt>
                <c:pt idx="8706">
                  <c:v>3.0000000000000001E-3</c:v>
                </c:pt>
                <c:pt idx="8707">
                  <c:v>2E-3</c:v>
                </c:pt>
                <c:pt idx="8708">
                  <c:v>3.0000000000000001E-3</c:v>
                </c:pt>
                <c:pt idx="8709">
                  <c:v>3.0000000000000001E-3</c:v>
                </c:pt>
                <c:pt idx="8710">
                  <c:v>3.0000000000000001E-3</c:v>
                </c:pt>
                <c:pt idx="8711">
                  <c:v>2E-3</c:v>
                </c:pt>
                <c:pt idx="8712">
                  <c:v>3.0000000000000001E-3</c:v>
                </c:pt>
                <c:pt idx="8713">
                  <c:v>3.0000000000000001E-3</c:v>
                </c:pt>
                <c:pt idx="8714">
                  <c:v>3.0000000000000001E-3</c:v>
                </c:pt>
                <c:pt idx="8715">
                  <c:v>2E-3</c:v>
                </c:pt>
                <c:pt idx="8716">
                  <c:v>3.0000000000000001E-3</c:v>
                </c:pt>
                <c:pt idx="8717">
                  <c:v>3.0000000000000001E-3</c:v>
                </c:pt>
                <c:pt idx="8718">
                  <c:v>3.0000000000000001E-3</c:v>
                </c:pt>
                <c:pt idx="8719">
                  <c:v>3.0000000000000001E-3</c:v>
                </c:pt>
                <c:pt idx="8720">
                  <c:v>3.0000000000000001E-3</c:v>
                </c:pt>
                <c:pt idx="8721">
                  <c:v>2E-3</c:v>
                </c:pt>
                <c:pt idx="8722">
                  <c:v>2E-3</c:v>
                </c:pt>
                <c:pt idx="8723">
                  <c:v>2E-3</c:v>
                </c:pt>
                <c:pt idx="8724">
                  <c:v>2E-3</c:v>
                </c:pt>
                <c:pt idx="8725">
                  <c:v>2E-3</c:v>
                </c:pt>
                <c:pt idx="8726">
                  <c:v>3.0000000000000001E-3</c:v>
                </c:pt>
                <c:pt idx="8727">
                  <c:v>3.0000000000000001E-3</c:v>
                </c:pt>
                <c:pt idx="8728">
                  <c:v>2E-3</c:v>
                </c:pt>
                <c:pt idx="8729">
                  <c:v>3.0000000000000001E-3</c:v>
                </c:pt>
                <c:pt idx="8730">
                  <c:v>3.0000000000000001E-3</c:v>
                </c:pt>
                <c:pt idx="8731">
                  <c:v>3.0000000000000001E-3</c:v>
                </c:pt>
                <c:pt idx="8732">
                  <c:v>3.0000000000000001E-3</c:v>
                </c:pt>
                <c:pt idx="8733">
                  <c:v>3.0000000000000001E-3</c:v>
                </c:pt>
                <c:pt idx="8734">
                  <c:v>3.0000000000000001E-3</c:v>
                </c:pt>
                <c:pt idx="8735">
                  <c:v>4.0000000000000001E-3</c:v>
                </c:pt>
                <c:pt idx="8736">
                  <c:v>3.0000000000000001E-3</c:v>
                </c:pt>
                <c:pt idx="8737">
                  <c:v>3.0000000000000001E-3</c:v>
                </c:pt>
                <c:pt idx="8738">
                  <c:v>3.0000000000000001E-3</c:v>
                </c:pt>
                <c:pt idx="8739">
                  <c:v>3.0000000000000001E-3</c:v>
                </c:pt>
                <c:pt idx="8740">
                  <c:v>3.0000000000000001E-3</c:v>
                </c:pt>
                <c:pt idx="8741">
                  <c:v>3.0000000000000001E-3</c:v>
                </c:pt>
                <c:pt idx="8742">
                  <c:v>5.0000000000000001E-3</c:v>
                </c:pt>
                <c:pt idx="8743">
                  <c:v>5.0000000000000001E-3</c:v>
                </c:pt>
                <c:pt idx="8744">
                  <c:v>4.0000000000000001E-3</c:v>
                </c:pt>
                <c:pt idx="8745">
                  <c:v>4.0000000000000001E-3</c:v>
                </c:pt>
                <c:pt idx="8746">
                  <c:v>5.0000000000000001E-3</c:v>
                </c:pt>
                <c:pt idx="8747">
                  <c:v>4.0000000000000001E-3</c:v>
                </c:pt>
                <c:pt idx="8748">
                  <c:v>5.0000000000000001E-3</c:v>
                </c:pt>
                <c:pt idx="8749">
                  <c:v>5.0000000000000001E-3</c:v>
                </c:pt>
                <c:pt idx="8750">
                  <c:v>5.0000000000000001E-3</c:v>
                </c:pt>
                <c:pt idx="8751">
                  <c:v>5.0000000000000001E-3</c:v>
                </c:pt>
                <c:pt idx="8752">
                  <c:v>5.0000000000000001E-3</c:v>
                </c:pt>
                <c:pt idx="8753">
                  <c:v>5.0000000000000001E-3</c:v>
                </c:pt>
                <c:pt idx="8754">
                  <c:v>5.0000000000000001E-3</c:v>
                </c:pt>
                <c:pt idx="8755">
                  <c:v>5.0000000000000001E-3</c:v>
                </c:pt>
                <c:pt idx="8756">
                  <c:v>5.0000000000000001E-3</c:v>
                </c:pt>
                <c:pt idx="8757">
                  <c:v>3.0000000000000001E-3</c:v>
                </c:pt>
                <c:pt idx="8758">
                  <c:v>5.0000000000000001E-3</c:v>
                </c:pt>
                <c:pt idx="8759">
                  <c:v>5.0000000000000001E-3</c:v>
                </c:pt>
                <c:pt idx="8760">
                  <c:v>5.0000000000000001E-3</c:v>
                </c:pt>
                <c:pt idx="8761">
                  <c:v>3.0000000000000001E-3</c:v>
                </c:pt>
                <c:pt idx="8762">
                  <c:v>3.0000000000000001E-3</c:v>
                </c:pt>
                <c:pt idx="8763">
                  <c:v>3.0000000000000001E-3</c:v>
                </c:pt>
                <c:pt idx="8764">
                  <c:v>3.0000000000000001E-3</c:v>
                </c:pt>
                <c:pt idx="8765">
                  <c:v>4.0000000000000001E-3</c:v>
                </c:pt>
                <c:pt idx="8766">
                  <c:v>4.0000000000000001E-3</c:v>
                </c:pt>
                <c:pt idx="8767">
                  <c:v>4.0000000000000001E-3</c:v>
                </c:pt>
                <c:pt idx="8768">
                  <c:v>3.0000000000000001E-3</c:v>
                </c:pt>
                <c:pt idx="8769">
                  <c:v>4.0000000000000001E-3</c:v>
                </c:pt>
                <c:pt idx="8770">
                  <c:v>4.0000000000000001E-3</c:v>
                </c:pt>
                <c:pt idx="8771">
                  <c:v>3.0000000000000001E-3</c:v>
                </c:pt>
                <c:pt idx="8772">
                  <c:v>3.0000000000000001E-3</c:v>
                </c:pt>
                <c:pt idx="8773">
                  <c:v>4.0000000000000001E-3</c:v>
                </c:pt>
                <c:pt idx="8774">
                  <c:v>4.0000000000000001E-3</c:v>
                </c:pt>
                <c:pt idx="8775">
                  <c:v>3.0000000000000001E-3</c:v>
                </c:pt>
                <c:pt idx="8776">
                  <c:v>4.0000000000000001E-3</c:v>
                </c:pt>
                <c:pt idx="8777">
                  <c:v>3.0000000000000001E-3</c:v>
                </c:pt>
                <c:pt idx="8778">
                  <c:v>3.0000000000000001E-3</c:v>
                </c:pt>
                <c:pt idx="8779">
                  <c:v>3.0000000000000001E-3</c:v>
                </c:pt>
                <c:pt idx="8780">
                  <c:v>3.0000000000000001E-3</c:v>
                </c:pt>
                <c:pt idx="8781">
                  <c:v>3.0000000000000001E-3</c:v>
                </c:pt>
                <c:pt idx="8782">
                  <c:v>3.0000000000000001E-3</c:v>
                </c:pt>
                <c:pt idx="8783">
                  <c:v>3.0000000000000001E-3</c:v>
                </c:pt>
                <c:pt idx="8784">
                  <c:v>3.0000000000000001E-3</c:v>
                </c:pt>
                <c:pt idx="8785">
                  <c:v>3.0000000000000001E-3</c:v>
                </c:pt>
                <c:pt idx="8786">
                  <c:v>3.0000000000000001E-3</c:v>
                </c:pt>
                <c:pt idx="8787">
                  <c:v>3.0000000000000001E-3</c:v>
                </c:pt>
                <c:pt idx="8788">
                  <c:v>3.0000000000000001E-3</c:v>
                </c:pt>
                <c:pt idx="8789">
                  <c:v>3.0000000000000001E-3</c:v>
                </c:pt>
                <c:pt idx="8790">
                  <c:v>3.0000000000000001E-3</c:v>
                </c:pt>
                <c:pt idx="8791">
                  <c:v>3.0000000000000001E-3</c:v>
                </c:pt>
                <c:pt idx="8792">
                  <c:v>3.0000000000000001E-3</c:v>
                </c:pt>
                <c:pt idx="8793">
                  <c:v>3.0000000000000001E-3</c:v>
                </c:pt>
                <c:pt idx="8794">
                  <c:v>3.0000000000000001E-3</c:v>
                </c:pt>
                <c:pt idx="8795">
                  <c:v>3.0000000000000001E-3</c:v>
                </c:pt>
                <c:pt idx="8796">
                  <c:v>3.0000000000000001E-3</c:v>
                </c:pt>
                <c:pt idx="8797">
                  <c:v>3.0000000000000001E-3</c:v>
                </c:pt>
                <c:pt idx="8798">
                  <c:v>3.0000000000000001E-3</c:v>
                </c:pt>
                <c:pt idx="8799">
                  <c:v>3.0000000000000001E-3</c:v>
                </c:pt>
                <c:pt idx="8800">
                  <c:v>3.0000000000000001E-3</c:v>
                </c:pt>
                <c:pt idx="8801">
                  <c:v>3.0000000000000001E-3</c:v>
                </c:pt>
                <c:pt idx="8802">
                  <c:v>3.0000000000000001E-3</c:v>
                </c:pt>
                <c:pt idx="8803">
                  <c:v>3.0000000000000001E-3</c:v>
                </c:pt>
                <c:pt idx="8804">
                  <c:v>3.0000000000000001E-3</c:v>
                </c:pt>
                <c:pt idx="8805">
                  <c:v>3.0000000000000001E-3</c:v>
                </c:pt>
                <c:pt idx="8806">
                  <c:v>3.0000000000000001E-3</c:v>
                </c:pt>
                <c:pt idx="8807">
                  <c:v>3.0000000000000001E-3</c:v>
                </c:pt>
                <c:pt idx="8808">
                  <c:v>2E-3</c:v>
                </c:pt>
                <c:pt idx="8809">
                  <c:v>3.0000000000000001E-3</c:v>
                </c:pt>
                <c:pt idx="8810">
                  <c:v>3.0000000000000001E-3</c:v>
                </c:pt>
                <c:pt idx="8811">
                  <c:v>2E-3</c:v>
                </c:pt>
                <c:pt idx="8812">
                  <c:v>3.0000000000000001E-3</c:v>
                </c:pt>
                <c:pt idx="8813">
                  <c:v>2E-3</c:v>
                </c:pt>
                <c:pt idx="8814">
                  <c:v>1E-3</c:v>
                </c:pt>
                <c:pt idx="8815">
                  <c:v>2E-3</c:v>
                </c:pt>
                <c:pt idx="8816">
                  <c:v>3.0000000000000001E-3</c:v>
                </c:pt>
                <c:pt idx="8817">
                  <c:v>3.0000000000000001E-3</c:v>
                </c:pt>
                <c:pt idx="8818">
                  <c:v>3.0000000000000001E-3</c:v>
                </c:pt>
                <c:pt idx="8819">
                  <c:v>3.0000000000000001E-3</c:v>
                </c:pt>
                <c:pt idx="8820">
                  <c:v>4.0000000000000001E-3</c:v>
                </c:pt>
                <c:pt idx="8821">
                  <c:v>4.0000000000000001E-3</c:v>
                </c:pt>
                <c:pt idx="8822">
                  <c:v>4.0000000000000001E-3</c:v>
                </c:pt>
                <c:pt idx="8823">
                  <c:v>5.0000000000000001E-3</c:v>
                </c:pt>
                <c:pt idx="8824">
                  <c:v>4.0000000000000001E-3</c:v>
                </c:pt>
                <c:pt idx="8825">
                  <c:v>4.0000000000000001E-3</c:v>
                </c:pt>
                <c:pt idx="8828">
                  <c:v>4.0000000000000001E-3</c:v>
                </c:pt>
                <c:pt idx="8829">
                  <c:v>4.0000000000000001E-3</c:v>
                </c:pt>
                <c:pt idx="8830">
                  <c:v>4.0000000000000001E-3</c:v>
                </c:pt>
                <c:pt idx="8831">
                  <c:v>5.0000000000000001E-3</c:v>
                </c:pt>
                <c:pt idx="8832">
                  <c:v>5.0000000000000001E-3</c:v>
                </c:pt>
                <c:pt idx="8833">
                  <c:v>5.0000000000000001E-3</c:v>
                </c:pt>
                <c:pt idx="8834">
                  <c:v>5.0000000000000001E-3</c:v>
                </c:pt>
                <c:pt idx="8835">
                  <c:v>5.0000000000000001E-3</c:v>
                </c:pt>
                <c:pt idx="8836">
                  <c:v>5.0000000000000001E-3</c:v>
                </c:pt>
                <c:pt idx="8837">
                  <c:v>5.0000000000000001E-3</c:v>
                </c:pt>
                <c:pt idx="8838">
                  <c:v>5.0000000000000001E-3</c:v>
                </c:pt>
                <c:pt idx="8839">
                  <c:v>5.0000000000000001E-3</c:v>
                </c:pt>
                <c:pt idx="8840">
                  <c:v>5.0000000000000001E-3</c:v>
                </c:pt>
                <c:pt idx="8841">
                  <c:v>5.0000000000000001E-3</c:v>
                </c:pt>
                <c:pt idx="8842">
                  <c:v>5.0000000000000001E-3</c:v>
                </c:pt>
                <c:pt idx="8843">
                  <c:v>5.0000000000000001E-3</c:v>
                </c:pt>
                <c:pt idx="8844">
                  <c:v>5.0000000000000001E-3</c:v>
                </c:pt>
                <c:pt idx="8845">
                  <c:v>5.0000000000000001E-3</c:v>
                </c:pt>
                <c:pt idx="8846">
                  <c:v>5.0000000000000001E-3</c:v>
                </c:pt>
                <c:pt idx="8847">
                  <c:v>5.0000000000000001E-3</c:v>
                </c:pt>
                <c:pt idx="8848">
                  <c:v>6.0000000000000001E-3</c:v>
                </c:pt>
                <c:pt idx="8849">
                  <c:v>5.0000000000000001E-3</c:v>
                </c:pt>
                <c:pt idx="8850">
                  <c:v>5.0000000000000001E-3</c:v>
                </c:pt>
                <c:pt idx="8851">
                  <c:v>5.0000000000000001E-3</c:v>
                </c:pt>
                <c:pt idx="8852">
                  <c:v>5.0000000000000001E-3</c:v>
                </c:pt>
                <c:pt idx="8853">
                  <c:v>5.0000000000000001E-3</c:v>
                </c:pt>
                <c:pt idx="8854">
                  <c:v>5.0000000000000001E-3</c:v>
                </c:pt>
                <c:pt idx="8855">
                  <c:v>5.0000000000000001E-3</c:v>
                </c:pt>
                <c:pt idx="8856">
                  <c:v>5.0000000000000001E-3</c:v>
                </c:pt>
                <c:pt idx="8857">
                  <c:v>3.0000000000000001E-3</c:v>
                </c:pt>
                <c:pt idx="8858">
                  <c:v>3.0000000000000001E-3</c:v>
                </c:pt>
                <c:pt idx="8859">
                  <c:v>3.0000000000000001E-3</c:v>
                </c:pt>
                <c:pt idx="8860">
                  <c:v>3.0000000000000001E-3</c:v>
                </c:pt>
                <c:pt idx="8861">
                  <c:v>3.0000000000000001E-3</c:v>
                </c:pt>
                <c:pt idx="8862">
                  <c:v>1E-3</c:v>
                </c:pt>
                <c:pt idx="8863">
                  <c:v>2E-3</c:v>
                </c:pt>
                <c:pt idx="8864">
                  <c:v>1E-3</c:v>
                </c:pt>
                <c:pt idx="8865">
                  <c:v>1E-3</c:v>
                </c:pt>
                <c:pt idx="8866">
                  <c:v>2E-3</c:v>
                </c:pt>
                <c:pt idx="8867">
                  <c:v>3.0000000000000001E-3</c:v>
                </c:pt>
                <c:pt idx="8868">
                  <c:v>3.0000000000000001E-3</c:v>
                </c:pt>
                <c:pt idx="8869">
                  <c:v>2E-3</c:v>
                </c:pt>
                <c:pt idx="8870">
                  <c:v>3.0000000000000001E-3</c:v>
                </c:pt>
                <c:pt idx="8871">
                  <c:v>3.0000000000000001E-3</c:v>
                </c:pt>
                <c:pt idx="8872">
                  <c:v>3.0000000000000001E-3</c:v>
                </c:pt>
                <c:pt idx="8873">
                  <c:v>3.0000000000000001E-3</c:v>
                </c:pt>
                <c:pt idx="8874">
                  <c:v>3.0000000000000001E-3</c:v>
                </c:pt>
                <c:pt idx="8875">
                  <c:v>1E-3</c:v>
                </c:pt>
                <c:pt idx="8876">
                  <c:v>1E-3</c:v>
                </c:pt>
                <c:pt idx="8877">
                  <c:v>2E-3</c:v>
                </c:pt>
                <c:pt idx="8878">
                  <c:v>2E-3</c:v>
                </c:pt>
                <c:pt idx="8879">
                  <c:v>1E-3</c:v>
                </c:pt>
                <c:pt idx="8880">
                  <c:v>1E-3</c:v>
                </c:pt>
                <c:pt idx="8881">
                  <c:v>1E-3</c:v>
                </c:pt>
                <c:pt idx="8882">
                  <c:v>1E-3</c:v>
                </c:pt>
                <c:pt idx="8883">
                  <c:v>1E-3</c:v>
                </c:pt>
                <c:pt idx="8884">
                  <c:v>1E-3</c:v>
                </c:pt>
                <c:pt idx="8885">
                  <c:v>1E-3</c:v>
                </c:pt>
                <c:pt idx="8886">
                  <c:v>1E-3</c:v>
                </c:pt>
                <c:pt idx="8887">
                  <c:v>1E-3</c:v>
                </c:pt>
                <c:pt idx="8888">
                  <c:v>1E-3</c:v>
                </c:pt>
                <c:pt idx="8889">
                  <c:v>1E-3</c:v>
                </c:pt>
                <c:pt idx="8890">
                  <c:v>2E-3</c:v>
                </c:pt>
                <c:pt idx="8891">
                  <c:v>3.0000000000000001E-3</c:v>
                </c:pt>
                <c:pt idx="8892">
                  <c:v>2E-3</c:v>
                </c:pt>
                <c:pt idx="8893">
                  <c:v>2E-3</c:v>
                </c:pt>
                <c:pt idx="8894">
                  <c:v>2E-3</c:v>
                </c:pt>
                <c:pt idx="8895">
                  <c:v>1E-3</c:v>
                </c:pt>
                <c:pt idx="8896">
                  <c:v>1E-3</c:v>
                </c:pt>
                <c:pt idx="8900">
                  <c:v>2E-3</c:v>
                </c:pt>
                <c:pt idx="8901">
                  <c:v>3.0000000000000001E-3</c:v>
                </c:pt>
                <c:pt idx="8902">
                  <c:v>3.0000000000000001E-3</c:v>
                </c:pt>
                <c:pt idx="8903">
                  <c:v>3.0000000000000001E-3</c:v>
                </c:pt>
                <c:pt idx="8904">
                  <c:v>3.0000000000000001E-3</c:v>
                </c:pt>
                <c:pt idx="8905">
                  <c:v>3.0000000000000001E-3</c:v>
                </c:pt>
                <c:pt idx="8906">
                  <c:v>1E-3</c:v>
                </c:pt>
                <c:pt idx="8907">
                  <c:v>1E-3</c:v>
                </c:pt>
                <c:pt idx="8908">
                  <c:v>1E-3</c:v>
                </c:pt>
                <c:pt idx="8909">
                  <c:v>1E-3</c:v>
                </c:pt>
                <c:pt idx="8910">
                  <c:v>3.0000000000000001E-3</c:v>
                </c:pt>
                <c:pt idx="8911">
                  <c:v>2E-3</c:v>
                </c:pt>
                <c:pt idx="8912">
                  <c:v>0</c:v>
                </c:pt>
                <c:pt idx="8913">
                  <c:v>0</c:v>
                </c:pt>
                <c:pt idx="8914">
                  <c:v>0</c:v>
                </c:pt>
                <c:pt idx="8915">
                  <c:v>1E-3</c:v>
                </c:pt>
                <c:pt idx="8916">
                  <c:v>1E-3</c:v>
                </c:pt>
                <c:pt idx="8917">
                  <c:v>1E-3</c:v>
                </c:pt>
                <c:pt idx="8918">
                  <c:v>3.0000000000000001E-3</c:v>
                </c:pt>
                <c:pt idx="8919">
                  <c:v>6.0000000000000001E-3</c:v>
                </c:pt>
                <c:pt idx="8920">
                  <c:v>5.0000000000000001E-3</c:v>
                </c:pt>
                <c:pt idx="8921">
                  <c:v>6.0000000000000001E-3</c:v>
                </c:pt>
                <c:pt idx="8922">
                  <c:v>7.0000000000000001E-3</c:v>
                </c:pt>
                <c:pt idx="8923">
                  <c:v>8.0000000000000002E-3</c:v>
                </c:pt>
                <c:pt idx="8924">
                  <c:v>8.0000000000000002E-3</c:v>
                </c:pt>
                <c:pt idx="8925">
                  <c:v>8.0000000000000002E-3</c:v>
                </c:pt>
                <c:pt idx="8926">
                  <c:v>8.9999999999999993E-3</c:v>
                </c:pt>
                <c:pt idx="8927">
                  <c:v>8.9999999999999993E-3</c:v>
                </c:pt>
                <c:pt idx="8928">
                  <c:v>8.0000000000000002E-3</c:v>
                </c:pt>
                <c:pt idx="8929">
                  <c:v>8.9999999999999993E-3</c:v>
                </c:pt>
                <c:pt idx="8930">
                  <c:v>8.0000000000000002E-3</c:v>
                </c:pt>
                <c:pt idx="8931">
                  <c:v>8.9999999999999993E-3</c:v>
                </c:pt>
                <c:pt idx="8932">
                  <c:v>8.0000000000000002E-3</c:v>
                </c:pt>
                <c:pt idx="8933">
                  <c:v>8.9999999999999993E-3</c:v>
                </c:pt>
                <c:pt idx="8934">
                  <c:v>8.0000000000000002E-3</c:v>
                </c:pt>
                <c:pt idx="8935">
                  <c:v>8.9999999999999993E-3</c:v>
                </c:pt>
                <c:pt idx="8936">
                  <c:v>8.9999999999999993E-3</c:v>
                </c:pt>
                <c:pt idx="8937">
                  <c:v>8.9999999999999993E-3</c:v>
                </c:pt>
                <c:pt idx="8938">
                  <c:v>8.0000000000000002E-3</c:v>
                </c:pt>
                <c:pt idx="8939">
                  <c:v>8.9999999999999993E-3</c:v>
                </c:pt>
                <c:pt idx="8940">
                  <c:v>8.9999999999999993E-3</c:v>
                </c:pt>
                <c:pt idx="8941">
                  <c:v>8.9999999999999993E-3</c:v>
                </c:pt>
                <c:pt idx="8942">
                  <c:v>8.9999999999999993E-3</c:v>
                </c:pt>
                <c:pt idx="8943">
                  <c:v>8.0000000000000002E-3</c:v>
                </c:pt>
                <c:pt idx="8944">
                  <c:v>8.9999999999999993E-3</c:v>
                </c:pt>
                <c:pt idx="8945">
                  <c:v>8.9999999999999993E-3</c:v>
                </c:pt>
                <c:pt idx="8946">
                  <c:v>8.0000000000000002E-3</c:v>
                </c:pt>
                <c:pt idx="8947">
                  <c:v>8.0000000000000002E-3</c:v>
                </c:pt>
                <c:pt idx="8948">
                  <c:v>7.0000000000000001E-3</c:v>
                </c:pt>
                <c:pt idx="8949">
                  <c:v>7.0000000000000001E-3</c:v>
                </c:pt>
                <c:pt idx="8950">
                  <c:v>6.0000000000000001E-3</c:v>
                </c:pt>
                <c:pt idx="8951">
                  <c:v>7.0000000000000001E-3</c:v>
                </c:pt>
                <c:pt idx="8952">
                  <c:v>7.0000000000000001E-3</c:v>
                </c:pt>
                <c:pt idx="8953">
                  <c:v>6.0000000000000001E-3</c:v>
                </c:pt>
                <c:pt idx="8954">
                  <c:v>5.0000000000000001E-3</c:v>
                </c:pt>
                <c:pt idx="8955">
                  <c:v>4.0000000000000001E-3</c:v>
                </c:pt>
                <c:pt idx="8956">
                  <c:v>5.0000000000000001E-3</c:v>
                </c:pt>
                <c:pt idx="8957">
                  <c:v>5.0000000000000001E-3</c:v>
                </c:pt>
                <c:pt idx="8958">
                  <c:v>4.0000000000000001E-3</c:v>
                </c:pt>
                <c:pt idx="8959">
                  <c:v>5.0000000000000001E-3</c:v>
                </c:pt>
                <c:pt idx="8960">
                  <c:v>5.0000000000000001E-3</c:v>
                </c:pt>
                <c:pt idx="8961">
                  <c:v>3.0000000000000001E-3</c:v>
                </c:pt>
                <c:pt idx="8962">
                  <c:v>5.0000000000000001E-3</c:v>
                </c:pt>
                <c:pt idx="8963">
                  <c:v>5.0000000000000001E-3</c:v>
                </c:pt>
                <c:pt idx="8964">
                  <c:v>7.0000000000000001E-3</c:v>
                </c:pt>
                <c:pt idx="8965">
                  <c:v>5.0000000000000001E-3</c:v>
                </c:pt>
                <c:pt idx="8966">
                  <c:v>4.0000000000000001E-3</c:v>
                </c:pt>
                <c:pt idx="8967">
                  <c:v>3.0000000000000001E-3</c:v>
                </c:pt>
                <c:pt idx="8968">
                  <c:v>6.0000000000000001E-3</c:v>
                </c:pt>
                <c:pt idx="8969">
                  <c:v>4.0000000000000001E-3</c:v>
                </c:pt>
                <c:pt idx="8970">
                  <c:v>3.0000000000000001E-3</c:v>
                </c:pt>
                <c:pt idx="8971">
                  <c:v>5.0000000000000001E-3</c:v>
                </c:pt>
                <c:pt idx="8972">
                  <c:v>5.0000000000000001E-3</c:v>
                </c:pt>
                <c:pt idx="8973">
                  <c:v>4.0000000000000001E-3</c:v>
                </c:pt>
                <c:pt idx="8974">
                  <c:v>3.0000000000000001E-3</c:v>
                </c:pt>
                <c:pt idx="8975">
                  <c:v>3.0000000000000001E-3</c:v>
                </c:pt>
                <c:pt idx="8976">
                  <c:v>3.0000000000000001E-3</c:v>
                </c:pt>
                <c:pt idx="8977">
                  <c:v>3.0000000000000001E-3</c:v>
                </c:pt>
                <c:pt idx="8978">
                  <c:v>1E-3</c:v>
                </c:pt>
                <c:pt idx="8979">
                  <c:v>3.0000000000000001E-3</c:v>
                </c:pt>
                <c:pt idx="8980">
                  <c:v>3.0000000000000001E-3</c:v>
                </c:pt>
                <c:pt idx="8981">
                  <c:v>3.0000000000000001E-3</c:v>
                </c:pt>
                <c:pt idx="8982">
                  <c:v>3.0000000000000001E-3</c:v>
                </c:pt>
                <c:pt idx="8983">
                  <c:v>4.0000000000000001E-3</c:v>
                </c:pt>
                <c:pt idx="8984">
                  <c:v>3.0000000000000001E-3</c:v>
                </c:pt>
                <c:pt idx="8985">
                  <c:v>3.0000000000000001E-3</c:v>
                </c:pt>
                <c:pt idx="8986">
                  <c:v>3.0000000000000001E-3</c:v>
                </c:pt>
                <c:pt idx="8987">
                  <c:v>5.0000000000000001E-3</c:v>
                </c:pt>
                <c:pt idx="8988">
                  <c:v>5.0000000000000001E-3</c:v>
                </c:pt>
                <c:pt idx="8989">
                  <c:v>3.0000000000000001E-3</c:v>
                </c:pt>
                <c:pt idx="8990">
                  <c:v>3.0000000000000001E-3</c:v>
                </c:pt>
                <c:pt idx="8991">
                  <c:v>3.0000000000000001E-3</c:v>
                </c:pt>
                <c:pt idx="8992">
                  <c:v>3.0000000000000001E-3</c:v>
                </c:pt>
                <c:pt idx="8993">
                  <c:v>3.0000000000000001E-3</c:v>
                </c:pt>
                <c:pt idx="8994">
                  <c:v>4.0000000000000001E-3</c:v>
                </c:pt>
                <c:pt idx="8995">
                  <c:v>3.0000000000000001E-3</c:v>
                </c:pt>
                <c:pt idx="8996">
                  <c:v>3.0000000000000001E-3</c:v>
                </c:pt>
                <c:pt idx="8997">
                  <c:v>3.0000000000000001E-3</c:v>
                </c:pt>
                <c:pt idx="8998">
                  <c:v>3.0000000000000001E-3</c:v>
                </c:pt>
                <c:pt idx="8999">
                  <c:v>2E-3</c:v>
                </c:pt>
                <c:pt idx="9000">
                  <c:v>2E-3</c:v>
                </c:pt>
                <c:pt idx="9001">
                  <c:v>3.0000000000000001E-3</c:v>
                </c:pt>
                <c:pt idx="9002">
                  <c:v>2E-3</c:v>
                </c:pt>
                <c:pt idx="9003">
                  <c:v>2E-3</c:v>
                </c:pt>
                <c:pt idx="9004">
                  <c:v>3.0000000000000001E-3</c:v>
                </c:pt>
                <c:pt idx="9005">
                  <c:v>3.0000000000000001E-3</c:v>
                </c:pt>
                <c:pt idx="9006">
                  <c:v>2E-3</c:v>
                </c:pt>
                <c:pt idx="9007">
                  <c:v>2E-3</c:v>
                </c:pt>
                <c:pt idx="9008">
                  <c:v>1E-3</c:v>
                </c:pt>
                <c:pt idx="9009">
                  <c:v>1E-3</c:v>
                </c:pt>
                <c:pt idx="9010">
                  <c:v>2E-3</c:v>
                </c:pt>
                <c:pt idx="9011">
                  <c:v>1E-3</c:v>
                </c:pt>
                <c:pt idx="9012">
                  <c:v>1E-3</c:v>
                </c:pt>
                <c:pt idx="9013">
                  <c:v>2E-3</c:v>
                </c:pt>
                <c:pt idx="9014">
                  <c:v>1E-3</c:v>
                </c:pt>
                <c:pt idx="9015">
                  <c:v>2E-3</c:v>
                </c:pt>
                <c:pt idx="9016">
                  <c:v>3.0000000000000001E-3</c:v>
                </c:pt>
                <c:pt idx="9017">
                  <c:v>2E-3</c:v>
                </c:pt>
                <c:pt idx="9018">
                  <c:v>3.0000000000000001E-3</c:v>
                </c:pt>
                <c:pt idx="9019">
                  <c:v>3.0000000000000001E-3</c:v>
                </c:pt>
                <c:pt idx="9020">
                  <c:v>5.0000000000000001E-3</c:v>
                </c:pt>
                <c:pt idx="9021">
                  <c:v>7.0000000000000001E-3</c:v>
                </c:pt>
                <c:pt idx="9022">
                  <c:v>6.0000000000000001E-3</c:v>
                </c:pt>
                <c:pt idx="9023">
                  <c:v>7.0000000000000001E-3</c:v>
                </c:pt>
                <c:pt idx="9024">
                  <c:v>7.0000000000000001E-3</c:v>
                </c:pt>
                <c:pt idx="9025">
                  <c:v>7.0000000000000001E-3</c:v>
                </c:pt>
                <c:pt idx="9026">
                  <c:v>7.0000000000000001E-3</c:v>
                </c:pt>
                <c:pt idx="9027">
                  <c:v>7.0000000000000001E-3</c:v>
                </c:pt>
                <c:pt idx="9028">
                  <c:v>7.0000000000000001E-3</c:v>
                </c:pt>
                <c:pt idx="9029">
                  <c:v>8.0000000000000002E-3</c:v>
                </c:pt>
                <c:pt idx="9030">
                  <c:v>7.0000000000000001E-3</c:v>
                </c:pt>
                <c:pt idx="9031">
                  <c:v>8.0000000000000002E-3</c:v>
                </c:pt>
                <c:pt idx="9032">
                  <c:v>7.0000000000000001E-3</c:v>
                </c:pt>
                <c:pt idx="9033">
                  <c:v>7.0000000000000001E-3</c:v>
                </c:pt>
                <c:pt idx="9034">
                  <c:v>7.0000000000000001E-3</c:v>
                </c:pt>
                <c:pt idx="9035">
                  <c:v>7.0000000000000001E-3</c:v>
                </c:pt>
                <c:pt idx="9036">
                  <c:v>8.0000000000000002E-3</c:v>
                </c:pt>
                <c:pt idx="9037">
                  <c:v>7.0000000000000001E-3</c:v>
                </c:pt>
                <c:pt idx="9038">
                  <c:v>7.0000000000000001E-3</c:v>
                </c:pt>
                <c:pt idx="9039">
                  <c:v>7.0000000000000001E-3</c:v>
                </c:pt>
                <c:pt idx="9040">
                  <c:v>7.0000000000000001E-3</c:v>
                </c:pt>
                <c:pt idx="9041">
                  <c:v>6.0000000000000001E-3</c:v>
                </c:pt>
                <c:pt idx="9042">
                  <c:v>6.0000000000000001E-3</c:v>
                </c:pt>
                <c:pt idx="9043">
                  <c:v>4.0000000000000001E-3</c:v>
                </c:pt>
                <c:pt idx="9044">
                  <c:v>6.0000000000000001E-3</c:v>
                </c:pt>
                <c:pt idx="9045">
                  <c:v>4.0000000000000001E-3</c:v>
                </c:pt>
                <c:pt idx="9046">
                  <c:v>4.0000000000000001E-3</c:v>
                </c:pt>
                <c:pt idx="9047">
                  <c:v>3.0000000000000001E-3</c:v>
                </c:pt>
                <c:pt idx="9048">
                  <c:v>3.0000000000000001E-3</c:v>
                </c:pt>
                <c:pt idx="9049">
                  <c:v>4.0000000000000001E-3</c:v>
                </c:pt>
                <c:pt idx="9050">
                  <c:v>3.0000000000000001E-3</c:v>
                </c:pt>
                <c:pt idx="9051">
                  <c:v>4.0000000000000001E-3</c:v>
                </c:pt>
                <c:pt idx="9052">
                  <c:v>3.0000000000000001E-3</c:v>
                </c:pt>
                <c:pt idx="9053">
                  <c:v>3.0000000000000001E-3</c:v>
                </c:pt>
                <c:pt idx="9054">
                  <c:v>3.0000000000000001E-3</c:v>
                </c:pt>
                <c:pt idx="9055">
                  <c:v>4.0000000000000001E-3</c:v>
                </c:pt>
                <c:pt idx="9056">
                  <c:v>3.0000000000000001E-3</c:v>
                </c:pt>
                <c:pt idx="9057">
                  <c:v>5.0000000000000001E-3</c:v>
                </c:pt>
                <c:pt idx="9058">
                  <c:v>4.0000000000000001E-3</c:v>
                </c:pt>
                <c:pt idx="9059">
                  <c:v>7.0000000000000001E-3</c:v>
                </c:pt>
                <c:pt idx="9060">
                  <c:v>5.0000000000000001E-3</c:v>
                </c:pt>
                <c:pt idx="9061">
                  <c:v>5.0000000000000001E-3</c:v>
                </c:pt>
                <c:pt idx="9062">
                  <c:v>5.0000000000000001E-3</c:v>
                </c:pt>
                <c:pt idx="9063">
                  <c:v>3.0000000000000001E-3</c:v>
                </c:pt>
                <c:pt idx="9064">
                  <c:v>4.0000000000000001E-3</c:v>
                </c:pt>
                <c:pt idx="9065">
                  <c:v>3.0000000000000001E-3</c:v>
                </c:pt>
                <c:pt idx="9066">
                  <c:v>3.0000000000000001E-3</c:v>
                </c:pt>
                <c:pt idx="9067">
                  <c:v>3.0000000000000001E-3</c:v>
                </c:pt>
                <c:pt idx="9068">
                  <c:v>3.0000000000000001E-3</c:v>
                </c:pt>
                <c:pt idx="9069">
                  <c:v>2E-3</c:v>
                </c:pt>
                <c:pt idx="9070">
                  <c:v>4.0000000000000001E-3</c:v>
                </c:pt>
                <c:pt idx="9071">
                  <c:v>3.0000000000000001E-3</c:v>
                </c:pt>
                <c:pt idx="9072">
                  <c:v>4.0000000000000001E-3</c:v>
                </c:pt>
                <c:pt idx="9073">
                  <c:v>3.0000000000000001E-3</c:v>
                </c:pt>
                <c:pt idx="9074">
                  <c:v>2E-3</c:v>
                </c:pt>
                <c:pt idx="9075">
                  <c:v>2E-3</c:v>
                </c:pt>
                <c:pt idx="9076">
                  <c:v>3.0000000000000001E-3</c:v>
                </c:pt>
                <c:pt idx="9077">
                  <c:v>2E-3</c:v>
                </c:pt>
                <c:pt idx="9078">
                  <c:v>2E-3</c:v>
                </c:pt>
                <c:pt idx="9079">
                  <c:v>2E-3</c:v>
                </c:pt>
                <c:pt idx="9080">
                  <c:v>3.0000000000000001E-3</c:v>
                </c:pt>
                <c:pt idx="9081">
                  <c:v>3.0000000000000001E-3</c:v>
                </c:pt>
                <c:pt idx="9082">
                  <c:v>5.0000000000000001E-3</c:v>
                </c:pt>
                <c:pt idx="9083">
                  <c:v>5.0000000000000001E-3</c:v>
                </c:pt>
                <c:pt idx="9084">
                  <c:v>5.0000000000000001E-3</c:v>
                </c:pt>
                <c:pt idx="9085">
                  <c:v>4.0000000000000001E-3</c:v>
                </c:pt>
                <c:pt idx="9086">
                  <c:v>5.0000000000000001E-3</c:v>
                </c:pt>
                <c:pt idx="9087">
                  <c:v>5.0000000000000001E-3</c:v>
                </c:pt>
                <c:pt idx="9088">
                  <c:v>5.0000000000000001E-3</c:v>
                </c:pt>
                <c:pt idx="9089">
                  <c:v>5.0000000000000001E-3</c:v>
                </c:pt>
                <c:pt idx="9090">
                  <c:v>5.0000000000000001E-3</c:v>
                </c:pt>
                <c:pt idx="9091">
                  <c:v>5.0000000000000001E-3</c:v>
                </c:pt>
                <c:pt idx="9092">
                  <c:v>6.0000000000000001E-3</c:v>
                </c:pt>
                <c:pt idx="9093">
                  <c:v>5.0000000000000001E-3</c:v>
                </c:pt>
                <c:pt idx="9094">
                  <c:v>5.0000000000000001E-3</c:v>
                </c:pt>
                <c:pt idx="9095">
                  <c:v>5.0000000000000001E-3</c:v>
                </c:pt>
                <c:pt idx="9096">
                  <c:v>6.0000000000000001E-3</c:v>
                </c:pt>
                <c:pt idx="9097">
                  <c:v>5.0000000000000001E-3</c:v>
                </c:pt>
                <c:pt idx="9098">
                  <c:v>6.0000000000000001E-3</c:v>
                </c:pt>
                <c:pt idx="9099">
                  <c:v>5.0000000000000001E-3</c:v>
                </c:pt>
                <c:pt idx="9100">
                  <c:v>5.0000000000000001E-3</c:v>
                </c:pt>
                <c:pt idx="9101">
                  <c:v>7.0000000000000001E-3</c:v>
                </c:pt>
                <c:pt idx="9102">
                  <c:v>6.0000000000000001E-3</c:v>
                </c:pt>
                <c:pt idx="9103">
                  <c:v>5.0000000000000001E-3</c:v>
                </c:pt>
                <c:pt idx="9104">
                  <c:v>6.0000000000000001E-3</c:v>
                </c:pt>
                <c:pt idx="9105">
                  <c:v>5.0000000000000001E-3</c:v>
                </c:pt>
                <c:pt idx="9106">
                  <c:v>6.0000000000000001E-3</c:v>
                </c:pt>
                <c:pt idx="9107">
                  <c:v>6.0000000000000001E-3</c:v>
                </c:pt>
                <c:pt idx="9108">
                  <c:v>6.0000000000000001E-3</c:v>
                </c:pt>
                <c:pt idx="9109">
                  <c:v>5.0000000000000001E-3</c:v>
                </c:pt>
                <c:pt idx="9110">
                  <c:v>5.0000000000000001E-3</c:v>
                </c:pt>
                <c:pt idx="9111">
                  <c:v>5.0000000000000001E-3</c:v>
                </c:pt>
                <c:pt idx="9112">
                  <c:v>6.0000000000000001E-3</c:v>
                </c:pt>
                <c:pt idx="9113">
                  <c:v>5.0000000000000001E-3</c:v>
                </c:pt>
                <c:pt idx="9114">
                  <c:v>5.0000000000000001E-3</c:v>
                </c:pt>
                <c:pt idx="9115">
                  <c:v>5.0000000000000001E-3</c:v>
                </c:pt>
                <c:pt idx="9116">
                  <c:v>6.0000000000000001E-3</c:v>
                </c:pt>
                <c:pt idx="9117">
                  <c:v>5.0000000000000001E-3</c:v>
                </c:pt>
                <c:pt idx="9118">
                  <c:v>5.0000000000000001E-3</c:v>
                </c:pt>
                <c:pt idx="9119">
                  <c:v>5.0000000000000001E-3</c:v>
                </c:pt>
                <c:pt idx="9120">
                  <c:v>5.0000000000000001E-3</c:v>
                </c:pt>
                <c:pt idx="9121">
                  <c:v>5.0000000000000001E-3</c:v>
                </c:pt>
                <c:pt idx="9122">
                  <c:v>5.0000000000000001E-3</c:v>
                </c:pt>
                <c:pt idx="9123">
                  <c:v>6.0000000000000001E-3</c:v>
                </c:pt>
                <c:pt idx="9124">
                  <c:v>6.0000000000000001E-3</c:v>
                </c:pt>
                <c:pt idx="9125">
                  <c:v>6.0000000000000001E-3</c:v>
                </c:pt>
                <c:pt idx="9126">
                  <c:v>5.0000000000000001E-3</c:v>
                </c:pt>
                <c:pt idx="9127">
                  <c:v>5.0000000000000001E-3</c:v>
                </c:pt>
                <c:pt idx="9128">
                  <c:v>5.0000000000000001E-3</c:v>
                </c:pt>
                <c:pt idx="9129">
                  <c:v>5.0000000000000001E-3</c:v>
                </c:pt>
                <c:pt idx="9130">
                  <c:v>6.0000000000000001E-3</c:v>
                </c:pt>
                <c:pt idx="9131">
                  <c:v>5.0000000000000001E-3</c:v>
                </c:pt>
                <c:pt idx="9132">
                  <c:v>6.0000000000000001E-3</c:v>
                </c:pt>
                <c:pt idx="9133">
                  <c:v>5.0000000000000001E-3</c:v>
                </c:pt>
                <c:pt idx="9134">
                  <c:v>5.0000000000000001E-3</c:v>
                </c:pt>
                <c:pt idx="9135">
                  <c:v>6.0000000000000001E-3</c:v>
                </c:pt>
                <c:pt idx="9136">
                  <c:v>6.0000000000000001E-3</c:v>
                </c:pt>
                <c:pt idx="9137">
                  <c:v>6.0000000000000001E-3</c:v>
                </c:pt>
                <c:pt idx="9138">
                  <c:v>6.0000000000000001E-3</c:v>
                </c:pt>
                <c:pt idx="9139">
                  <c:v>6.0000000000000001E-3</c:v>
                </c:pt>
                <c:pt idx="9140">
                  <c:v>5.0000000000000001E-3</c:v>
                </c:pt>
                <c:pt idx="9141">
                  <c:v>6.0000000000000001E-3</c:v>
                </c:pt>
                <c:pt idx="9142">
                  <c:v>4.0000000000000001E-3</c:v>
                </c:pt>
                <c:pt idx="9143">
                  <c:v>5.0000000000000001E-3</c:v>
                </c:pt>
                <c:pt idx="9144">
                  <c:v>4.0000000000000001E-3</c:v>
                </c:pt>
                <c:pt idx="9145">
                  <c:v>4.0000000000000001E-3</c:v>
                </c:pt>
                <c:pt idx="9146">
                  <c:v>4.0000000000000001E-3</c:v>
                </c:pt>
                <c:pt idx="9147">
                  <c:v>4.0000000000000001E-3</c:v>
                </c:pt>
                <c:pt idx="9148">
                  <c:v>2E-3</c:v>
                </c:pt>
                <c:pt idx="9149">
                  <c:v>4.0000000000000001E-3</c:v>
                </c:pt>
                <c:pt idx="9150">
                  <c:v>5.0000000000000001E-3</c:v>
                </c:pt>
                <c:pt idx="9151">
                  <c:v>6.0000000000000001E-3</c:v>
                </c:pt>
                <c:pt idx="9152">
                  <c:v>5.0000000000000001E-3</c:v>
                </c:pt>
                <c:pt idx="9153">
                  <c:v>5.0000000000000001E-3</c:v>
                </c:pt>
                <c:pt idx="9154">
                  <c:v>3.0000000000000001E-3</c:v>
                </c:pt>
                <c:pt idx="9155">
                  <c:v>4.0000000000000001E-3</c:v>
                </c:pt>
                <c:pt idx="9156">
                  <c:v>2E-3</c:v>
                </c:pt>
                <c:pt idx="9157">
                  <c:v>2E-3</c:v>
                </c:pt>
                <c:pt idx="9158">
                  <c:v>2E-3</c:v>
                </c:pt>
                <c:pt idx="9159">
                  <c:v>2E-3</c:v>
                </c:pt>
                <c:pt idx="9160">
                  <c:v>2E-3</c:v>
                </c:pt>
                <c:pt idx="9161">
                  <c:v>1E-3</c:v>
                </c:pt>
                <c:pt idx="9162">
                  <c:v>0</c:v>
                </c:pt>
                <c:pt idx="9163">
                  <c:v>1E-3</c:v>
                </c:pt>
                <c:pt idx="9164">
                  <c:v>2E-3</c:v>
                </c:pt>
                <c:pt idx="9165">
                  <c:v>1E-3</c:v>
                </c:pt>
                <c:pt idx="9166">
                  <c:v>2E-3</c:v>
                </c:pt>
                <c:pt idx="9167">
                  <c:v>2E-3</c:v>
                </c:pt>
                <c:pt idx="9168">
                  <c:v>2E-3</c:v>
                </c:pt>
                <c:pt idx="9169">
                  <c:v>2E-3</c:v>
                </c:pt>
                <c:pt idx="9170">
                  <c:v>2E-3</c:v>
                </c:pt>
                <c:pt idx="9171">
                  <c:v>2E-3</c:v>
                </c:pt>
                <c:pt idx="9172">
                  <c:v>2E-3</c:v>
                </c:pt>
                <c:pt idx="9173">
                  <c:v>1E-3</c:v>
                </c:pt>
                <c:pt idx="9174">
                  <c:v>1E-3</c:v>
                </c:pt>
                <c:pt idx="9175">
                  <c:v>2E-3</c:v>
                </c:pt>
                <c:pt idx="9176">
                  <c:v>0</c:v>
                </c:pt>
                <c:pt idx="9177">
                  <c:v>1E-3</c:v>
                </c:pt>
                <c:pt idx="9178">
                  <c:v>0</c:v>
                </c:pt>
                <c:pt idx="9179">
                  <c:v>1E-3</c:v>
                </c:pt>
                <c:pt idx="9180">
                  <c:v>0</c:v>
                </c:pt>
                <c:pt idx="9181">
                  <c:v>2E-3</c:v>
                </c:pt>
                <c:pt idx="9182">
                  <c:v>1E-3</c:v>
                </c:pt>
                <c:pt idx="9183">
                  <c:v>0</c:v>
                </c:pt>
                <c:pt idx="9184">
                  <c:v>2E-3</c:v>
                </c:pt>
                <c:pt idx="9185">
                  <c:v>1E-3</c:v>
                </c:pt>
                <c:pt idx="9186">
                  <c:v>2E-3</c:v>
                </c:pt>
                <c:pt idx="9187">
                  <c:v>2E-3</c:v>
                </c:pt>
                <c:pt idx="9188">
                  <c:v>1E-3</c:v>
                </c:pt>
                <c:pt idx="9189">
                  <c:v>1E-3</c:v>
                </c:pt>
                <c:pt idx="9190">
                  <c:v>1E-3</c:v>
                </c:pt>
                <c:pt idx="9191">
                  <c:v>1E-3</c:v>
                </c:pt>
                <c:pt idx="9192">
                  <c:v>2E-3</c:v>
                </c:pt>
                <c:pt idx="9193">
                  <c:v>1E-3</c:v>
                </c:pt>
                <c:pt idx="9194">
                  <c:v>0</c:v>
                </c:pt>
                <c:pt idx="9195">
                  <c:v>1E-3</c:v>
                </c:pt>
                <c:pt idx="9196">
                  <c:v>0</c:v>
                </c:pt>
                <c:pt idx="9197">
                  <c:v>0</c:v>
                </c:pt>
                <c:pt idx="9198">
                  <c:v>0</c:v>
                </c:pt>
                <c:pt idx="9199">
                  <c:v>1E-3</c:v>
                </c:pt>
                <c:pt idx="9200">
                  <c:v>0</c:v>
                </c:pt>
                <c:pt idx="9201">
                  <c:v>1E-3</c:v>
                </c:pt>
                <c:pt idx="9202">
                  <c:v>0</c:v>
                </c:pt>
                <c:pt idx="9203">
                  <c:v>2E-3</c:v>
                </c:pt>
                <c:pt idx="9204">
                  <c:v>2E-3</c:v>
                </c:pt>
                <c:pt idx="9205">
                  <c:v>2E-3</c:v>
                </c:pt>
                <c:pt idx="9206">
                  <c:v>4.0000000000000001E-3</c:v>
                </c:pt>
                <c:pt idx="9207">
                  <c:v>4.0000000000000001E-3</c:v>
                </c:pt>
                <c:pt idx="9208">
                  <c:v>5.0000000000000001E-3</c:v>
                </c:pt>
                <c:pt idx="9209">
                  <c:v>5.0000000000000001E-3</c:v>
                </c:pt>
                <c:pt idx="9210">
                  <c:v>5.0000000000000001E-3</c:v>
                </c:pt>
                <c:pt idx="9211">
                  <c:v>6.0000000000000001E-3</c:v>
                </c:pt>
                <c:pt idx="9212">
                  <c:v>7.0000000000000001E-3</c:v>
                </c:pt>
                <c:pt idx="9213">
                  <c:v>7.0000000000000001E-3</c:v>
                </c:pt>
                <c:pt idx="9214">
                  <c:v>7.0000000000000001E-3</c:v>
                </c:pt>
                <c:pt idx="9215">
                  <c:v>8.0000000000000002E-3</c:v>
                </c:pt>
                <c:pt idx="9216">
                  <c:v>8.0000000000000002E-3</c:v>
                </c:pt>
                <c:pt idx="9217">
                  <c:v>8.0000000000000002E-3</c:v>
                </c:pt>
                <c:pt idx="9218">
                  <c:v>8.0000000000000002E-3</c:v>
                </c:pt>
                <c:pt idx="9219">
                  <c:v>8.0000000000000002E-3</c:v>
                </c:pt>
                <c:pt idx="9220">
                  <c:v>8.0000000000000002E-3</c:v>
                </c:pt>
                <c:pt idx="9221">
                  <c:v>8.0000000000000002E-3</c:v>
                </c:pt>
                <c:pt idx="9222">
                  <c:v>8.0000000000000002E-3</c:v>
                </c:pt>
                <c:pt idx="9223">
                  <c:v>8.0000000000000002E-3</c:v>
                </c:pt>
                <c:pt idx="9224">
                  <c:v>8.0000000000000002E-3</c:v>
                </c:pt>
                <c:pt idx="9225">
                  <c:v>8.0000000000000002E-3</c:v>
                </c:pt>
                <c:pt idx="9226">
                  <c:v>7.0000000000000001E-3</c:v>
                </c:pt>
                <c:pt idx="9227">
                  <c:v>8.9999999999999993E-3</c:v>
                </c:pt>
                <c:pt idx="9228">
                  <c:v>7.0000000000000001E-3</c:v>
                </c:pt>
                <c:pt idx="9229">
                  <c:v>7.0000000000000001E-3</c:v>
                </c:pt>
                <c:pt idx="9230">
                  <c:v>8.0000000000000002E-3</c:v>
                </c:pt>
                <c:pt idx="9231">
                  <c:v>6.0000000000000001E-3</c:v>
                </c:pt>
                <c:pt idx="9232">
                  <c:v>6.0000000000000001E-3</c:v>
                </c:pt>
                <c:pt idx="9233">
                  <c:v>6.0000000000000001E-3</c:v>
                </c:pt>
                <c:pt idx="9234">
                  <c:v>8.0000000000000002E-3</c:v>
                </c:pt>
                <c:pt idx="9235">
                  <c:v>6.0000000000000001E-3</c:v>
                </c:pt>
                <c:pt idx="9236">
                  <c:v>8.0000000000000002E-3</c:v>
                </c:pt>
                <c:pt idx="9237">
                  <c:v>6.0000000000000001E-3</c:v>
                </c:pt>
                <c:pt idx="9238">
                  <c:v>7.0000000000000001E-3</c:v>
                </c:pt>
                <c:pt idx="9239">
                  <c:v>7.0000000000000001E-3</c:v>
                </c:pt>
                <c:pt idx="9240">
                  <c:v>7.0000000000000001E-3</c:v>
                </c:pt>
                <c:pt idx="9241">
                  <c:v>7.0000000000000001E-3</c:v>
                </c:pt>
                <c:pt idx="9242">
                  <c:v>7.0000000000000001E-3</c:v>
                </c:pt>
                <c:pt idx="9243">
                  <c:v>7.0000000000000001E-3</c:v>
                </c:pt>
                <c:pt idx="9244">
                  <c:v>8.0000000000000002E-3</c:v>
                </c:pt>
                <c:pt idx="9245">
                  <c:v>7.0000000000000001E-3</c:v>
                </c:pt>
                <c:pt idx="9246">
                  <c:v>7.0000000000000001E-3</c:v>
                </c:pt>
                <c:pt idx="9247">
                  <c:v>7.0000000000000001E-3</c:v>
                </c:pt>
                <c:pt idx="9248">
                  <c:v>7.0000000000000001E-3</c:v>
                </c:pt>
                <c:pt idx="9249">
                  <c:v>5.0000000000000001E-3</c:v>
                </c:pt>
                <c:pt idx="9250">
                  <c:v>6.0000000000000001E-3</c:v>
                </c:pt>
                <c:pt idx="9251">
                  <c:v>6.0000000000000001E-3</c:v>
                </c:pt>
                <c:pt idx="9252">
                  <c:v>4.0000000000000001E-3</c:v>
                </c:pt>
                <c:pt idx="9253">
                  <c:v>5.0000000000000001E-3</c:v>
                </c:pt>
                <c:pt idx="9254">
                  <c:v>5.0000000000000001E-3</c:v>
                </c:pt>
                <c:pt idx="9255">
                  <c:v>4.0000000000000001E-3</c:v>
                </c:pt>
                <c:pt idx="9256">
                  <c:v>4.0000000000000001E-3</c:v>
                </c:pt>
                <c:pt idx="9257">
                  <c:v>4.0000000000000001E-3</c:v>
                </c:pt>
                <c:pt idx="9258">
                  <c:v>4.0000000000000001E-3</c:v>
                </c:pt>
                <c:pt idx="9259">
                  <c:v>3.0000000000000001E-3</c:v>
                </c:pt>
                <c:pt idx="9260">
                  <c:v>4.0000000000000001E-3</c:v>
                </c:pt>
                <c:pt idx="9261">
                  <c:v>3.0000000000000001E-3</c:v>
                </c:pt>
                <c:pt idx="9262">
                  <c:v>4.0000000000000001E-3</c:v>
                </c:pt>
                <c:pt idx="9263">
                  <c:v>3.0000000000000001E-3</c:v>
                </c:pt>
                <c:pt idx="9264">
                  <c:v>4.0000000000000001E-3</c:v>
                </c:pt>
                <c:pt idx="9265">
                  <c:v>4.0000000000000001E-3</c:v>
                </c:pt>
                <c:pt idx="9266">
                  <c:v>4.0000000000000001E-3</c:v>
                </c:pt>
                <c:pt idx="9267">
                  <c:v>4.0000000000000001E-3</c:v>
                </c:pt>
                <c:pt idx="9268">
                  <c:v>4.0000000000000001E-3</c:v>
                </c:pt>
                <c:pt idx="9269">
                  <c:v>4.0000000000000001E-3</c:v>
                </c:pt>
                <c:pt idx="9270">
                  <c:v>5.0000000000000001E-3</c:v>
                </c:pt>
                <c:pt idx="9271">
                  <c:v>5.0000000000000001E-3</c:v>
                </c:pt>
                <c:pt idx="9272">
                  <c:v>5.0000000000000001E-3</c:v>
                </c:pt>
                <c:pt idx="9273">
                  <c:v>5.0000000000000001E-3</c:v>
                </c:pt>
                <c:pt idx="9274">
                  <c:v>4.0000000000000001E-3</c:v>
                </c:pt>
                <c:pt idx="9275">
                  <c:v>5.0000000000000001E-3</c:v>
                </c:pt>
                <c:pt idx="9276">
                  <c:v>4.0000000000000001E-3</c:v>
                </c:pt>
                <c:pt idx="9277">
                  <c:v>6.0000000000000001E-3</c:v>
                </c:pt>
                <c:pt idx="9278">
                  <c:v>6.0000000000000001E-3</c:v>
                </c:pt>
                <c:pt idx="9279">
                  <c:v>6.0000000000000001E-3</c:v>
                </c:pt>
                <c:pt idx="9280">
                  <c:v>5.0000000000000001E-3</c:v>
                </c:pt>
                <c:pt idx="9281">
                  <c:v>6.0000000000000001E-3</c:v>
                </c:pt>
                <c:pt idx="9282">
                  <c:v>6.0000000000000001E-3</c:v>
                </c:pt>
                <c:pt idx="9283">
                  <c:v>5.0000000000000001E-3</c:v>
                </c:pt>
                <c:pt idx="9284">
                  <c:v>6.0000000000000001E-3</c:v>
                </c:pt>
                <c:pt idx="9285">
                  <c:v>5.0000000000000001E-3</c:v>
                </c:pt>
                <c:pt idx="9286">
                  <c:v>5.0000000000000001E-3</c:v>
                </c:pt>
                <c:pt idx="9287">
                  <c:v>5.0000000000000001E-3</c:v>
                </c:pt>
                <c:pt idx="9288">
                  <c:v>7.0000000000000001E-3</c:v>
                </c:pt>
                <c:pt idx="9289">
                  <c:v>6.0000000000000001E-3</c:v>
                </c:pt>
                <c:pt idx="9290">
                  <c:v>6.0000000000000001E-3</c:v>
                </c:pt>
                <c:pt idx="9291">
                  <c:v>6.0000000000000001E-3</c:v>
                </c:pt>
                <c:pt idx="9292">
                  <c:v>5.0000000000000001E-3</c:v>
                </c:pt>
                <c:pt idx="9293">
                  <c:v>6.0000000000000001E-3</c:v>
                </c:pt>
                <c:pt idx="9294">
                  <c:v>6.0000000000000001E-3</c:v>
                </c:pt>
                <c:pt idx="9295">
                  <c:v>5.0000000000000001E-3</c:v>
                </c:pt>
                <c:pt idx="9296">
                  <c:v>6.0000000000000001E-3</c:v>
                </c:pt>
                <c:pt idx="9297">
                  <c:v>5.0000000000000001E-3</c:v>
                </c:pt>
                <c:pt idx="9298">
                  <c:v>5.0000000000000001E-3</c:v>
                </c:pt>
                <c:pt idx="9299">
                  <c:v>5.0000000000000001E-3</c:v>
                </c:pt>
                <c:pt idx="9300">
                  <c:v>6.0000000000000001E-3</c:v>
                </c:pt>
                <c:pt idx="9301">
                  <c:v>7.0000000000000001E-3</c:v>
                </c:pt>
                <c:pt idx="9302">
                  <c:v>7.0000000000000001E-3</c:v>
                </c:pt>
                <c:pt idx="9303">
                  <c:v>7.0000000000000001E-3</c:v>
                </c:pt>
                <c:pt idx="9304">
                  <c:v>7.0000000000000001E-3</c:v>
                </c:pt>
                <c:pt idx="9305">
                  <c:v>6.0000000000000001E-3</c:v>
                </c:pt>
                <c:pt idx="9306">
                  <c:v>8.0000000000000002E-3</c:v>
                </c:pt>
                <c:pt idx="9307">
                  <c:v>7.0000000000000001E-3</c:v>
                </c:pt>
                <c:pt idx="9308">
                  <c:v>8.0000000000000002E-3</c:v>
                </c:pt>
                <c:pt idx="9309">
                  <c:v>7.0000000000000001E-3</c:v>
                </c:pt>
                <c:pt idx="9310">
                  <c:v>7.0000000000000001E-3</c:v>
                </c:pt>
                <c:pt idx="9311">
                  <c:v>7.0000000000000001E-3</c:v>
                </c:pt>
                <c:pt idx="9312">
                  <c:v>7.0000000000000001E-3</c:v>
                </c:pt>
                <c:pt idx="9313">
                  <c:v>7.0000000000000001E-3</c:v>
                </c:pt>
                <c:pt idx="9314">
                  <c:v>8.0000000000000002E-3</c:v>
                </c:pt>
                <c:pt idx="9315">
                  <c:v>8.0000000000000002E-3</c:v>
                </c:pt>
                <c:pt idx="9316">
                  <c:v>8.0000000000000002E-3</c:v>
                </c:pt>
                <c:pt idx="9317">
                  <c:v>8.0000000000000002E-3</c:v>
                </c:pt>
                <c:pt idx="9318">
                  <c:v>8.0000000000000002E-3</c:v>
                </c:pt>
                <c:pt idx="9319">
                  <c:v>8.0000000000000002E-3</c:v>
                </c:pt>
                <c:pt idx="9320">
                  <c:v>8.0000000000000002E-3</c:v>
                </c:pt>
                <c:pt idx="9321">
                  <c:v>8.0000000000000002E-3</c:v>
                </c:pt>
                <c:pt idx="9322">
                  <c:v>8.0000000000000002E-3</c:v>
                </c:pt>
                <c:pt idx="9323">
                  <c:v>8.0000000000000002E-3</c:v>
                </c:pt>
                <c:pt idx="9324">
                  <c:v>8.0000000000000002E-3</c:v>
                </c:pt>
                <c:pt idx="9325">
                  <c:v>8.0000000000000002E-3</c:v>
                </c:pt>
                <c:pt idx="9326">
                  <c:v>8.0000000000000002E-3</c:v>
                </c:pt>
                <c:pt idx="9327">
                  <c:v>8.0000000000000002E-3</c:v>
                </c:pt>
                <c:pt idx="9328">
                  <c:v>8.0000000000000002E-3</c:v>
                </c:pt>
                <c:pt idx="9329">
                  <c:v>7.0000000000000001E-3</c:v>
                </c:pt>
                <c:pt idx="9330">
                  <c:v>7.0000000000000001E-3</c:v>
                </c:pt>
                <c:pt idx="9331">
                  <c:v>6.0000000000000001E-3</c:v>
                </c:pt>
                <c:pt idx="9332">
                  <c:v>8.0000000000000002E-3</c:v>
                </c:pt>
                <c:pt idx="9333">
                  <c:v>7.0000000000000001E-3</c:v>
                </c:pt>
                <c:pt idx="9334">
                  <c:v>7.0000000000000001E-3</c:v>
                </c:pt>
                <c:pt idx="9335">
                  <c:v>7.0000000000000001E-3</c:v>
                </c:pt>
                <c:pt idx="9336">
                  <c:v>8.0000000000000002E-3</c:v>
                </c:pt>
                <c:pt idx="9337">
                  <c:v>8.0000000000000002E-3</c:v>
                </c:pt>
                <c:pt idx="9338">
                  <c:v>5.0000000000000001E-3</c:v>
                </c:pt>
                <c:pt idx="9339">
                  <c:v>5.0000000000000001E-3</c:v>
                </c:pt>
                <c:pt idx="9340">
                  <c:v>6.0000000000000001E-3</c:v>
                </c:pt>
                <c:pt idx="9341">
                  <c:v>7.0000000000000001E-3</c:v>
                </c:pt>
                <c:pt idx="9342">
                  <c:v>6.0000000000000001E-3</c:v>
                </c:pt>
                <c:pt idx="9343">
                  <c:v>7.0000000000000001E-3</c:v>
                </c:pt>
                <c:pt idx="9344">
                  <c:v>6.0000000000000001E-3</c:v>
                </c:pt>
                <c:pt idx="9345">
                  <c:v>6.0000000000000001E-3</c:v>
                </c:pt>
                <c:pt idx="9346">
                  <c:v>6.0000000000000001E-3</c:v>
                </c:pt>
                <c:pt idx="9347">
                  <c:v>6.0000000000000001E-3</c:v>
                </c:pt>
                <c:pt idx="9348">
                  <c:v>5.0000000000000001E-3</c:v>
                </c:pt>
                <c:pt idx="9349">
                  <c:v>4.0000000000000001E-3</c:v>
                </c:pt>
                <c:pt idx="9350">
                  <c:v>5.0000000000000001E-3</c:v>
                </c:pt>
                <c:pt idx="9351">
                  <c:v>5.0000000000000001E-3</c:v>
                </c:pt>
                <c:pt idx="9352">
                  <c:v>5.0000000000000001E-3</c:v>
                </c:pt>
                <c:pt idx="9353">
                  <c:v>4.0000000000000001E-3</c:v>
                </c:pt>
                <c:pt idx="9354">
                  <c:v>5.0000000000000001E-3</c:v>
                </c:pt>
                <c:pt idx="9355">
                  <c:v>4.0000000000000001E-3</c:v>
                </c:pt>
                <c:pt idx="9356">
                  <c:v>4.0000000000000001E-3</c:v>
                </c:pt>
                <c:pt idx="9357">
                  <c:v>5.0000000000000001E-3</c:v>
                </c:pt>
                <c:pt idx="9358">
                  <c:v>5.0000000000000001E-3</c:v>
                </c:pt>
                <c:pt idx="9359">
                  <c:v>5.0000000000000001E-3</c:v>
                </c:pt>
                <c:pt idx="9360">
                  <c:v>4.0000000000000001E-3</c:v>
                </c:pt>
                <c:pt idx="9361">
                  <c:v>4.0000000000000001E-3</c:v>
                </c:pt>
                <c:pt idx="9362">
                  <c:v>3.0000000000000001E-3</c:v>
                </c:pt>
                <c:pt idx="9363">
                  <c:v>3.0000000000000001E-3</c:v>
                </c:pt>
                <c:pt idx="9364">
                  <c:v>3.0000000000000001E-3</c:v>
                </c:pt>
                <c:pt idx="9365">
                  <c:v>2E-3</c:v>
                </c:pt>
                <c:pt idx="9366">
                  <c:v>3.0000000000000001E-3</c:v>
                </c:pt>
                <c:pt idx="9367">
                  <c:v>4.0000000000000001E-3</c:v>
                </c:pt>
                <c:pt idx="9368">
                  <c:v>3.0000000000000001E-3</c:v>
                </c:pt>
                <c:pt idx="9369">
                  <c:v>3.0000000000000001E-3</c:v>
                </c:pt>
                <c:pt idx="9370">
                  <c:v>6.0000000000000001E-3</c:v>
                </c:pt>
                <c:pt idx="9371">
                  <c:v>5.0000000000000001E-3</c:v>
                </c:pt>
                <c:pt idx="9372">
                  <c:v>5.0000000000000001E-3</c:v>
                </c:pt>
                <c:pt idx="9373">
                  <c:v>5.0000000000000001E-3</c:v>
                </c:pt>
                <c:pt idx="9374">
                  <c:v>5.0000000000000001E-3</c:v>
                </c:pt>
                <c:pt idx="9375">
                  <c:v>5.0000000000000001E-3</c:v>
                </c:pt>
                <c:pt idx="9376">
                  <c:v>6.0000000000000001E-3</c:v>
                </c:pt>
                <c:pt idx="9377">
                  <c:v>3.0000000000000001E-3</c:v>
                </c:pt>
                <c:pt idx="9378">
                  <c:v>6.0000000000000001E-3</c:v>
                </c:pt>
                <c:pt idx="9379">
                  <c:v>6.0000000000000001E-3</c:v>
                </c:pt>
                <c:pt idx="9380">
                  <c:v>5.0000000000000001E-3</c:v>
                </c:pt>
                <c:pt idx="9381">
                  <c:v>6.0000000000000001E-3</c:v>
                </c:pt>
                <c:pt idx="9382">
                  <c:v>6.0000000000000001E-3</c:v>
                </c:pt>
                <c:pt idx="9383">
                  <c:v>6.0000000000000001E-3</c:v>
                </c:pt>
                <c:pt idx="9384">
                  <c:v>5.0000000000000001E-3</c:v>
                </c:pt>
                <c:pt idx="9385">
                  <c:v>5.0000000000000001E-3</c:v>
                </c:pt>
                <c:pt idx="9386">
                  <c:v>6.0000000000000001E-3</c:v>
                </c:pt>
                <c:pt idx="9387">
                  <c:v>6.0000000000000001E-3</c:v>
                </c:pt>
                <c:pt idx="9388">
                  <c:v>5.0000000000000001E-3</c:v>
                </c:pt>
                <c:pt idx="9389">
                  <c:v>5.0000000000000001E-3</c:v>
                </c:pt>
                <c:pt idx="9390">
                  <c:v>6.0000000000000001E-3</c:v>
                </c:pt>
                <c:pt idx="9391">
                  <c:v>6.0000000000000001E-3</c:v>
                </c:pt>
                <c:pt idx="9392">
                  <c:v>5.0000000000000001E-3</c:v>
                </c:pt>
                <c:pt idx="9393">
                  <c:v>7.0000000000000001E-3</c:v>
                </c:pt>
                <c:pt idx="9394">
                  <c:v>6.0000000000000001E-3</c:v>
                </c:pt>
                <c:pt idx="9395">
                  <c:v>7.0000000000000001E-3</c:v>
                </c:pt>
                <c:pt idx="9396">
                  <c:v>7.0000000000000001E-3</c:v>
                </c:pt>
                <c:pt idx="9397">
                  <c:v>7.0000000000000001E-3</c:v>
                </c:pt>
                <c:pt idx="9398">
                  <c:v>6.0000000000000001E-3</c:v>
                </c:pt>
                <c:pt idx="9399">
                  <c:v>7.0000000000000001E-3</c:v>
                </c:pt>
                <c:pt idx="9400">
                  <c:v>7.0000000000000001E-3</c:v>
                </c:pt>
                <c:pt idx="9403">
                  <c:v>6.0000000000000001E-3</c:v>
                </c:pt>
                <c:pt idx="9404">
                  <c:v>5.0000000000000001E-3</c:v>
                </c:pt>
                <c:pt idx="9405">
                  <c:v>6.0000000000000001E-3</c:v>
                </c:pt>
                <c:pt idx="9406">
                  <c:v>6.0000000000000001E-3</c:v>
                </c:pt>
                <c:pt idx="9407">
                  <c:v>7.0000000000000001E-3</c:v>
                </c:pt>
                <c:pt idx="9408">
                  <c:v>7.0000000000000001E-3</c:v>
                </c:pt>
                <c:pt idx="9409">
                  <c:v>7.0000000000000001E-3</c:v>
                </c:pt>
                <c:pt idx="9410">
                  <c:v>7.0000000000000001E-3</c:v>
                </c:pt>
                <c:pt idx="9411">
                  <c:v>7.0000000000000001E-3</c:v>
                </c:pt>
                <c:pt idx="9412">
                  <c:v>7.0000000000000001E-3</c:v>
                </c:pt>
                <c:pt idx="9413">
                  <c:v>7.0000000000000001E-3</c:v>
                </c:pt>
                <c:pt idx="9414">
                  <c:v>7.0000000000000001E-3</c:v>
                </c:pt>
                <c:pt idx="9415">
                  <c:v>7.0000000000000001E-3</c:v>
                </c:pt>
                <c:pt idx="9416">
                  <c:v>7.0000000000000001E-3</c:v>
                </c:pt>
                <c:pt idx="9417">
                  <c:v>7.0000000000000001E-3</c:v>
                </c:pt>
                <c:pt idx="9418">
                  <c:v>7.0000000000000001E-3</c:v>
                </c:pt>
                <c:pt idx="9419">
                  <c:v>7.0000000000000001E-3</c:v>
                </c:pt>
                <c:pt idx="9420">
                  <c:v>7.0000000000000001E-3</c:v>
                </c:pt>
                <c:pt idx="9421">
                  <c:v>7.0000000000000001E-3</c:v>
                </c:pt>
                <c:pt idx="9422">
                  <c:v>7.0000000000000001E-3</c:v>
                </c:pt>
                <c:pt idx="9423">
                  <c:v>7.0000000000000001E-3</c:v>
                </c:pt>
                <c:pt idx="9424">
                  <c:v>7.0000000000000001E-3</c:v>
                </c:pt>
                <c:pt idx="9425">
                  <c:v>7.0000000000000001E-3</c:v>
                </c:pt>
                <c:pt idx="9426">
                  <c:v>7.0000000000000001E-3</c:v>
                </c:pt>
                <c:pt idx="9427">
                  <c:v>7.0000000000000001E-3</c:v>
                </c:pt>
                <c:pt idx="9428">
                  <c:v>7.0000000000000001E-3</c:v>
                </c:pt>
                <c:pt idx="9429">
                  <c:v>7.0000000000000001E-3</c:v>
                </c:pt>
                <c:pt idx="9430">
                  <c:v>5.0000000000000001E-3</c:v>
                </c:pt>
                <c:pt idx="9431">
                  <c:v>5.0000000000000001E-3</c:v>
                </c:pt>
                <c:pt idx="9432">
                  <c:v>5.0000000000000001E-3</c:v>
                </c:pt>
                <c:pt idx="9433">
                  <c:v>5.0000000000000001E-3</c:v>
                </c:pt>
                <c:pt idx="9434">
                  <c:v>5.0000000000000001E-3</c:v>
                </c:pt>
                <c:pt idx="9435">
                  <c:v>4.0000000000000001E-3</c:v>
                </c:pt>
                <c:pt idx="9436">
                  <c:v>3.0000000000000001E-3</c:v>
                </c:pt>
                <c:pt idx="9437">
                  <c:v>3.0000000000000001E-3</c:v>
                </c:pt>
                <c:pt idx="9438">
                  <c:v>3.0000000000000001E-3</c:v>
                </c:pt>
                <c:pt idx="9439">
                  <c:v>3.0000000000000001E-3</c:v>
                </c:pt>
                <c:pt idx="9440">
                  <c:v>3.0000000000000001E-3</c:v>
                </c:pt>
                <c:pt idx="9441">
                  <c:v>3.0000000000000001E-3</c:v>
                </c:pt>
                <c:pt idx="9442">
                  <c:v>3.0000000000000001E-3</c:v>
                </c:pt>
                <c:pt idx="9443">
                  <c:v>3.0000000000000001E-3</c:v>
                </c:pt>
                <c:pt idx="9444">
                  <c:v>3.0000000000000001E-3</c:v>
                </c:pt>
                <c:pt idx="9445">
                  <c:v>3.0000000000000001E-3</c:v>
                </c:pt>
                <c:pt idx="9446">
                  <c:v>2E-3</c:v>
                </c:pt>
                <c:pt idx="9447">
                  <c:v>3.0000000000000001E-3</c:v>
                </c:pt>
                <c:pt idx="9448">
                  <c:v>3.0000000000000001E-3</c:v>
                </c:pt>
                <c:pt idx="9449">
                  <c:v>3.0000000000000001E-3</c:v>
                </c:pt>
                <c:pt idx="9450">
                  <c:v>3.0000000000000001E-3</c:v>
                </c:pt>
                <c:pt idx="9451">
                  <c:v>1E-3</c:v>
                </c:pt>
                <c:pt idx="9452">
                  <c:v>2E-3</c:v>
                </c:pt>
                <c:pt idx="9453">
                  <c:v>3.0000000000000001E-3</c:v>
                </c:pt>
                <c:pt idx="9454">
                  <c:v>2E-3</c:v>
                </c:pt>
                <c:pt idx="9455">
                  <c:v>2E-3</c:v>
                </c:pt>
                <c:pt idx="9456">
                  <c:v>2E-3</c:v>
                </c:pt>
                <c:pt idx="9457">
                  <c:v>2E-3</c:v>
                </c:pt>
                <c:pt idx="9458">
                  <c:v>1E-3</c:v>
                </c:pt>
                <c:pt idx="9459">
                  <c:v>2E-3</c:v>
                </c:pt>
                <c:pt idx="9460">
                  <c:v>1E-3</c:v>
                </c:pt>
                <c:pt idx="9461">
                  <c:v>1E-3</c:v>
                </c:pt>
                <c:pt idx="9462">
                  <c:v>1E-3</c:v>
                </c:pt>
                <c:pt idx="9463">
                  <c:v>1E-3</c:v>
                </c:pt>
                <c:pt idx="9464">
                  <c:v>0</c:v>
                </c:pt>
                <c:pt idx="9465">
                  <c:v>1E-3</c:v>
                </c:pt>
                <c:pt idx="9466">
                  <c:v>1E-3</c:v>
                </c:pt>
                <c:pt idx="9467">
                  <c:v>1E-3</c:v>
                </c:pt>
                <c:pt idx="9468">
                  <c:v>1E-3</c:v>
                </c:pt>
                <c:pt idx="9469">
                  <c:v>1E-3</c:v>
                </c:pt>
                <c:pt idx="9470">
                  <c:v>1E-3</c:v>
                </c:pt>
                <c:pt idx="9471">
                  <c:v>1E-3</c:v>
                </c:pt>
                <c:pt idx="9472">
                  <c:v>1E-3</c:v>
                </c:pt>
                <c:pt idx="9473">
                  <c:v>2E-3</c:v>
                </c:pt>
                <c:pt idx="9474">
                  <c:v>3.0000000000000001E-3</c:v>
                </c:pt>
                <c:pt idx="9475">
                  <c:v>1E-3</c:v>
                </c:pt>
                <c:pt idx="9476">
                  <c:v>1E-3</c:v>
                </c:pt>
                <c:pt idx="9477">
                  <c:v>1E-3</c:v>
                </c:pt>
                <c:pt idx="9478">
                  <c:v>1E-3</c:v>
                </c:pt>
                <c:pt idx="9479">
                  <c:v>1E-3</c:v>
                </c:pt>
                <c:pt idx="9480">
                  <c:v>1E-3</c:v>
                </c:pt>
                <c:pt idx="9481">
                  <c:v>1E-3</c:v>
                </c:pt>
                <c:pt idx="9482">
                  <c:v>1E-3</c:v>
                </c:pt>
                <c:pt idx="9483">
                  <c:v>1E-3</c:v>
                </c:pt>
                <c:pt idx="9484">
                  <c:v>1E-3</c:v>
                </c:pt>
                <c:pt idx="9485">
                  <c:v>1E-3</c:v>
                </c:pt>
                <c:pt idx="9486">
                  <c:v>1E-3</c:v>
                </c:pt>
                <c:pt idx="9487">
                  <c:v>1E-3</c:v>
                </c:pt>
                <c:pt idx="9488">
                  <c:v>1E-3</c:v>
                </c:pt>
                <c:pt idx="9489">
                  <c:v>1E-3</c:v>
                </c:pt>
                <c:pt idx="9490">
                  <c:v>3.0000000000000001E-3</c:v>
                </c:pt>
                <c:pt idx="9491">
                  <c:v>3.0000000000000001E-3</c:v>
                </c:pt>
                <c:pt idx="9492">
                  <c:v>3.0000000000000001E-3</c:v>
                </c:pt>
                <c:pt idx="9493">
                  <c:v>3.0000000000000001E-3</c:v>
                </c:pt>
                <c:pt idx="9494">
                  <c:v>3.0000000000000001E-3</c:v>
                </c:pt>
                <c:pt idx="9495">
                  <c:v>3.0000000000000001E-3</c:v>
                </c:pt>
                <c:pt idx="9496">
                  <c:v>3.0000000000000001E-3</c:v>
                </c:pt>
                <c:pt idx="9497">
                  <c:v>5.0000000000000001E-3</c:v>
                </c:pt>
                <c:pt idx="9498">
                  <c:v>5.0000000000000001E-3</c:v>
                </c:pt>
                <c:pt idx="9499">
                  <c:v>7.0000000000000001E-3</c:v>
                </c:pt>
                <c:pt idx="9500">
                  <c:v>7.0000000000000001E-3</c:v>
                </c:pt>
                <c:pt idx="9501">
                  <c:v>8.0000000000000002E-3</c:v>
                </c:pt>
                <c:pt idx="9502">
                  <c:v>7.0000000000000001E-3</c:v>
                </c:pt>
                <c:pt idx="9503">
                  <c:v>7.0000000000000001E-3</c:v>
                </c:pt>
                <c:pt idx="9504">
                  <c:v>7.0000000000000001E-3</c:v>
                </c:pt>
                <c:pt idx="9505">
                  <c:v>7.0000000000000001E-3</c:v>
                </c:pt>
                <c:pt idx="9506">
                  <c:v>8.0000000000000002E-3</c:v>
                </c:pt>
                <c:pt idx="9507">
                  <c:v>8.0000000000000002E-3</c:v>
                </c:pt>
                <c:pt idx="9508">
                  <c:v>7.0000000000000001E-3</c:v>
                </c:pt>
                <c:pt idx="9509">
                  <c:v>8.0000000000000002E-3</c:v>
                </c:pt>
                <c:pt idx="9510">
                  <c:v>7.0000000000000001E-3</c:v>
                </c:pt>
                <c:pt idx="9511">
                  <c:v>8.0000000000000002E-3</c:v>
                </c:pt>
                <c:pt idx="9512">
                  <c:v>7.0000000000000001E-3</c:v>
                </c:pt>
                <c:pt idx="9513">
                  <c:v>8.0000000000000002E-3</c:v>
                </c:pt>
                <c:pt idx="9514">
                  <c:v>6.0000000000000001E-3</c:v>
                </c:pt>
                <c:pt idx="9515">
                  <c:v>7.0000000000000001E-3</c:v>
                </c:pt>
                <c:pt idx="9516">
                  <c:v>8.0000000000000002E-3</c:v>
                </c:pt>
                <c:pt idx="9517">
                  <c:v>8.0000000000000002E-3</c:v>
                </c:pt>
                <c:pt idx="9518">
                  <c:v>8.0000000000000002E-3</c:v>
                </c:pt>
                <c:pt idx="9519">
                  <c:v>8.0000000000000002E-3</c:v>
                </c:pt>
                <c:pt idx="9520">
                  <c:v>7.0000000000000001E-3</c:v>
                </c:pt>
                <c:pt idx="9521">
                  <c:v>7.0000000000000001E-3</c:v>
                </c:pt>
                <c:pt idx="9522">
                  <c:v>6.0000000000000001E-3</c:v>
                </c:pt>
                <c:pt idx="9523">
                  <c:v>6.0000000000000001E-3</c:v>
                </c:pt>
                <c:pt idx="9524">
                  <c:v>7.0000000000000001E-3</c:v>
                </c:pt>
                <c:pt idx="9525">
                  <c:v>7.0000000000000001E-3</c:v>
                </c:pt>
                <c:pt idx="9526">
                  <c:v>6.0000000000000001E-3</c:v>
                </c:pt>
                <c:pt idx="9527">
                  <c:v>6.0000000000000001E-3</c:v>
                </c:pt>
                <c:pt idx="9528">
                  <c:v>5.0000000000000001E-3</c:v>
                </c:pt>
                <c:pt idx="9529">
                  <c:v>5.0000000000000001E-3</c:v>
                </c:pt>
                <c:pt idx="9530">
                  <c:v>6.0000000000000001E-3</c:v>
                </c:pt>
                <c:pt idx="9531">
                  <c:v>6.0000000000000001E-3</c:v>
                </c:pt>
                <c:pt idx="9532">
                  <c:v>7.0000000000000001E-3</c:v>
                </c:pt>
                <c:pt idx="9533">
                  <c:v>5.0000000000000001E-3</c:v>
                </c:pt>
                <c:pt idx="9534">
                  <c:v>5.0000000000000001E-3</c:v>
                </c:pt>
                <c:pt idx="9535">
                  <c:v>4.0000000000000001E-3</c:v>
                </c:pt>
                <c:pt idx="9536">
                  <c:v>3.0000000000000001E-3</c:v>
                </c:pt>
                <c:pt idx="9537">
                  <c:v>3.0000000000000001E-3</c:v>
                </c:pt>
                <c:pt idx="9538">
                  <c:v>3.0000000000000001E-3</c:v>
                </c:pt>
                <c:pt idx="9539">
                  <c:v>3.0000000000000001E-3</c:v>
                </c:pt>
                <c:pt idx="9540">
                  <c:v>3.0000000000000001E-3</c:v>
                </c:pt>
                <c:pt idx="9541">
                  <c:v>5.0000000000000001E-3</c:v>
                </c:pt>
                <c:pt idx="9542">
                  <c:v>4.0000000000000001E-3</c:v>
                </c:pt>
                <c:pt idx="9543">
                  <c:v>3.0000000000000001E-3</c:v>
                </c:pt>
                <c:pt idx="9544">
                  <c:v>4.0000000000000001E-3</c:v>
                </c:pt>
                <c:pt idx="9545">
                  <c:v>5.0000000000000001E-3</c:v>
                </c:pt>
                <c:pt idx="9546">
                  <c:v>2E-3</c:v>
                </c:pt>
                <c:pt idx="9547">
                  <c:v>1E-3</c:v>
                </c:pt>
                <c:pt idx="9548">
                  <c:v>1E-3</c:v>
                </c:pt>
                <c:pt idx="9549">
                  <c:v>1E-3</c:v>
                </c:pt>
                <c:pt idx="9550">
                  <c:v>2E-3</c:v>
                </c:pt>
                <c:pt idx="9551">
                  <c:v>1E-3</c:v>
                </c:pt>
                <c:pt idx="9552">
                  <c:v>2E-3</c:v>
                </c:pt>
                <c:pt idx="9553">
                  <c:v>1E-3</c:v>
                </c:pt>
                <c:pt idx="9554">
                  <c:v>0</c:v>
                </c:pt>
                <c:pt idx="9555">
                  <c:v>1E-3</c:v>
                </c:pt>
                <c:pt idx="9556">
                  <c:v>1E-3</c:v>
                </c:pt>
                <c:pt idx="9557">
                  <c:v>3.0000000000000001E-3</c:v>
                </c:pt>
                <c:pt idx="9558">
                  <c:v>3.0000000000000001E-3</c:v>
                </c:pt>
                <c:pt idx="9559">
                  <c:v>5.0000000000000001E-3</c:v>
                </c:pt>
                <c:pt idx="9560">
                  <c:v>7.0000000000000001E-3</c:v>
                </c:pt>
                <c:pt idx="9561">
                  <c:v>5.0000000000000001E-3</c:v>
                </c:pt>
                <c:pt idx="9562">
                  <c:v>6.0000000000000001E-3</c:v>
                </c:pt>
                <c:pt idx="9563">
                  <c:v>5.0000000000000001E-3</c:v>
                </c:pt>
                <c:pt idx="9564">
                  <c:v>4.0000000000000001E-3</c:v>
                </c:pt>
                <c:pt idx="9565">
                  <c:v>3.0000000000000001E-3</c:v>
                </c:pt>
                <c:pt idx="9566">
                  <c:v>3.0000000000000001E-3</c:v>
                </c:pt>
                <c:pt idx="9567">
                  <c:v>1.0999999999999999E-2</c:v>
                </c:pt>
                <c:pt idx="9568">
                  <c:v>8.0000000000000002E-3</c:v>
                </c:pt>
                <c:pt idx="9569">
                  <c:v>5.0000000000000001E-3</c:v>
                </c:pt>
                <c:pt idx="9570">
                  <c:v>5.0000000000000001E-3</c:v>
                </c:pt>
                <c:pt idx="9571">
                  <c:v>6.0000000000000001E-3</c:v>
                </c:pt>
                <c:pt idx="9572">
                  <c:v>4.0000000000000001E-3</c:v>
                </c:pt>
                <c:pt idx="9573">
                  <c:v>4.0000000000000001E-3</c:v>
                </c:pt>
                <c:pt idx="9574">
                  <c:v>3.0000000000000001E-3</c:v>
                </c:pt>
                <c:pt idx="9575">
                  <c:v>3.0000000000000001E-3</c:v>
                </c:pt>
                <c:pt idx="9576">
                  <c:v>3.0000000000000001E-3</c:v>
                </c:pt>
                <c:pt idx="9577">
                  <c:v>3.0000000000000001E-3</c:v>
                </c:pt>
                <c:pt idx="9578">
                  <c:v>3.0000000000000001E-3</c:v>
                </c:pt>
                <c:pt idx="9579">
                  <c:v>3.0000000000000001E-3</c:v>
                </c:pt>
                <c:pt idx="9580">
                  <c:v>3.0000000000000001E-3</c:v>
                </c:pt>
                <c:pt idx="9581">
                  <c:v>3.0000000000000001E-3</c:v>
                </c:pt>
                <c:pt idx="9582">
                  <c:v>3.0000000000000001E-3</c:v>
                </c:pt>
                <c:pt idx="9583">
                  <c:v>3.0000000000000001E-3</c:v>
                </c:pt>
                <c:pt idx="9584">
                  <c:v>3.0000000000000001E-3</c:v>
                </c:pt>
                <c:pt idx="9585">
                  <c:v>3.0000000000000001E-3</c:v>
                </c:pt>
                <c:pt idx="9586">
                  <c:v>3.0000000000000001E-3</c:v>
                </c:pt>
                <c:pt idx="9587">
                  <c:v>3.0000000000000001E-3</c:v>
                </c:pt>
                <c:pt idx="9588">
                  <c:v>3.0000000000000001E-3</c:v>
                </c:pt>
                <c:pt idx="9589">
                  <c:v>3.0000000000000001E-3</c:v>
                </c:pt>
                <c:pt idx="9590">
                  <c:v>3.0000000000000001E-3</c:v>
                </c:pt>
                <c:pt idx="9591">
                  <c:v>5.0000000000000001E-3</c:v>
                </c:pt>
                <c:pt idx="9592">
                  <c:v>3.0000000000000001E-3</c:v>
                </c:pt>
                <c:pt idx="9593">
                  <c:v>5.0000000000000001E-3</c:v>
                </c:pt>
                <c:pt idx="9594">
                  <c:v>5.0000000000000001E-3</c:v>
                </c:pt>
                <c:pt idx="9595">
                  <c:v>5.0000000000000001E-3</c:v>
                </c:pt>
                <c:pt idx="9596">
                  <c:v>5.0000000000000001E-3</c:v>
                </c:pt>
                <c:pt idx="9597">
                  <c:v>5.0000000000000001E-3</c:v>
                </c:pt>
                <c:pt idx="9598">
                  <c:v>6.0000000000000001E-3</c:v>
                </c:pt>
                <c:pt idx="9599">
                  <c:v>6.0000000000000001E-3</c:v>
                </c:pt>
                <c:pt idx="9600">
                  <c:v>5.0000000000000001E-3</c:v>
                </c:pt>
                <c:pt idx="9601">
                  <c:v>6.0000000000000001E-3</c:v>
                </c:pt>
                <c:pt idx="9602">
                  <c:v>6.0000000000000001E-3</c:v>
                </c:pt>
                <c:pt idx="9603">
                  <c:v>6.0000000000000001E-3</c:v>
                </c:pt>
                <c:pt idx="9604">
                  <c:v>6.0000000000000001E-3</c:v>
                </c:pt>
                <c:pt idx="9605">
                  <c:v>7.0000000000000001E-3</c:v>
                </c:pt>
                <c:pt idx="9606">
                  <c:v>7.0000000000000001E-3</c:v>
                </c:pt>
                <c:pt idx="9607">
                  <c:v>7.0000000000000001E-3</c:v>
                </c:pt>
                <c:pt idx="9608">
                  <c:v>7.0000000000000001E-3</c:v>
                </c:pt>
                <c:pt idx="9609">
                  <c:v>7.0000000000000001E-3</c:v>
                </c:pt>
                <c:pt idx="9610">
                  <c:v>7.0000000000000001E-3</c:v>
                </c:pt>
                <c:pt idx="9611">
                  <c:v>7.0000000000000001E-3</c:v>
                </c:pt>
                <c:pt idx="9612">
                  <c:v>7.0000000000000001E-3</c:v>
                </c:pt>
                <c:pt idx="9613">
                  <c:v>7.0000000000000001E-3</c:v>
                </c:pt>
                <c:pt idx="9614">
                  <c:v>6.0000000000000001E-3</c:v>
                </c:pt>
                <c:pt idx="9615">
                  <c:v>7.0000000000000001E-3</c:v>
                </c:pt>
                <c:pt idx="9616">
                  <c:v>7.0000000000000001E-3</c:v>
                </c:pt>
                <c:pt idx="9617">
                  <c:v>7.0000000000000001E-3</c:v>
                </c:pt>
                <c:pt idx="9618">
                  <c:v>7.0000000000000001E-3</c:v>
                </c:pt>
                <c:pt idx="9619">
                  <c:v>7.0000000000000001E-3</c:v>
                </c:pt>
                <c:pt idx="9620">
                  <c:v>7.0000000000000001E-3</c:v>
                </c:pt>
                <c:pt idx="9621">
                  <c:v>6.0000000000000001E-3</c:v>
                </c:pt>
                <c:pt idx="9622">
                  <c:v>6.0000000000000001E-3</c:v>
                </c:pt>
                <c:pt idx="9623">
                  <c:v>5.0000000000000001E-3</c:v>
                </c:pt>
                <c:pt idx="9624">
                  <c:v>4.0000000000000001E-3</c:v>
                </c:pt>
                <c:pt idx="9625">
                  <c:v>5.0000000000000001E-3</c:v>
                </c:pt>
                <c:pt idx="9626">
                  <c:v>4.0000000000000001E-3</c:v>
                </c:pt>
                <c:pt idx="9627">
                  <c:v>3.0000000000000001E-3</c:v>
                </c:pt>
                <c:pt idx="9628">
                  <c:v>4.0000000000000001E-3</c:v>
                </c:pt>
                <c:pt idx="9629">
                  <c:v>3.0000000000000001E-3</c:v>
                </c:pt>
                <c:pt idx="9630">
                  <c:v>3.0000000000000001E-3</c:v>
                </c:pt>
                <c:pt idx="9631">
                  <c:v>5.0000000000000001E-3</c:v>
                </c:pt>
                <c:pt idx="9632">
                  <c:v>5.0000000000000001E-3</c:v>
                </c:pt>
                <c:pt idx="9633">
                  <c:v>6.0000000000000001E-3</c:v>
                </c:pt>
                <c:pt idx="9634">
                  <c:v>5.0000000000000001E-3</c:v>
                </c:pt>
                <c:pt idx="9635">
                  <c:v>3.0000000000000001E-3</c:v>
                </c:pt>
                <c:pt idx="9636">
                  <c:v>7.0000000000000001E-3</c:v>
                </c:pt>
                <c:pt idx="9637">
                  <c:v>8.0000000000000002E-3</c:v>
                </c:pt>
                <c:pt idx="9638">
                  <c:v>8.9999999999999993E-3</c:v>
                </c:pt>
                <c:pt idx="9639">
                  <c:v>1.2E-2</c:v>
                </c:pt>
                <c:pt idx="9640">
                  <c:v>1.4E-2</c:v>
                </c:pt>
                <c:pt idx="9641">
                  <c:v>3.0000000000000001E-3</c:v>
                </c:pt>
                <c:pt idx="9642">
                  <c:v>3.0000000000000001E-3</c:v>
                </c:pt>
                <c:pt idx="9643">
                  <c:v>3.0000000000000001E-3</c:v>
                </c:pt>
                <c:pt idx="9644">
                  <c:v>1.4E-2</c:v>
                </c:pt>
                <c:pt idx="9645">
                  <c:v>0.01</c:v>
                </c:pt>
                <c:pt idx="9646">
                  <c:v>5.0000000000000001E-3</c:v>
                </c:pt>
                <c:pt idx="9647">
                  <c:v>5.0000000000000001E-3</c:v>
                </c:pt>
                <c:pt idx="9648">
                  <c:v>3.0000000000000001E-3</c:v>
                </c:pt>
                <c:pt idx="9649">
                  <c:v>5.0000000000000001E-3</c:v>
                </c:pt>
                <c:pt idx="9650">
                  <c:v>6.0000000000000001E-3</c:v>
                </c:pt>
                <c:pt idx="9651">
                  <c:v>4.0000000000000001E-3</c:v>
                </c:pt>
                <c:pt idx="9652">
                  <c:v>7.0000000000000001E-3</c:v>
                </c:pt>
                <c:pt idx="9653">
                  <c:v>7.0000000000000001E-3</c:v>
                </c:pt>
                <c:pt idx="9654">
                  <c:v>3.0000000000000001E-3</c:v>
                </c:pt>
                <c:pt idx="9655">
                  <c:v>3.0000000000000001E-3</c:v>
                </c:pt>
                <c:pt idx="9656">
                  <c:v>1E-3</c:v>
                </c:pt>
                <c:pt idx="9657">
                  <c:v>1E-3</c:v>
                </c:pt>
                <c:pt idx="9658">
                  <c:v>3.0000000000000001E-3</c:v>
                </c:pt>
                <c:pt idx="9659">
                  <c:v>3.0000000000000001E-3</c:v>
                </c:pt>
                <c:pt idx="9660">
                  <c:v>4.0000000000000001E-3</c:v>
                </c:pt>
                <c:pt idx="9661">
                  <c:v>7.0000000000000001E-3</c:v>
                </c:pt>
                <c:pt idx="9662">
                  <c:v>7.0000000000000001E-3</c:v>
                </c:pt>
                <c:pt idx="9663">
                  <c:v>8.9999999999999993E-3</c:v>
                </c:pt>
                <c:pt idx="9664">
                  <c:v>7.0000000000000001E-3</c:v>
                </c:pt>
                <c:pt idx="9665">
                  <c:v>4.0000000000000001E-3</c:v>
                </c:pt>
                <c:pt idx="9666">
                  <c:v>4.0000000000000001E-3</c:v>
                </c:pt>
                <c:pt idx="9667">
                  <c:v>1E-3</c:v>
                </c:pt>
                <c:pt idx="9668">
                  <c:v>1E-3</c:v>
                </c:pt>
                <c:pt idx="9669">
                  <c:v>2E-3</c:v>
                </c:pt>
                <c:pt idx="9670">
                  <c:v>2E-3</c:v>
                </c:pt>
                <c:pt idx="9671">
                  <c:v>3.0000000000000001E-3</c:v>
                </c:pt>
                <c:pt idx="9672">
                  <c:v>3.0000000000000001E-3</c:v>
                </c:pt>
                <c:pt idx="9673">
                  <c:v>3.0000000000000001E-3</c:v>
                </c:pt>
                <c:pt idx="9674">
                  <c:v>4.0000000000000001E-3</c:v>
                </c:pt>
                <c:pt idx="9675">
                  <c:v>2E-3</c:v>
                </c:pt>
                <c:pt idx="9676">
                  <c:v>2E-3</c:v>
                </c:pt>
                <c:pt idx="9677">
                  <c:v>1E-3</c:v>
                </c:pt>
                <c:pt idx="9678">
                  <c:v>2E-3</c:v>
                </c:pt>
                <c:pt idx="9679">
                  <c:v>2E-3</c:v>
                </c:pt>
                <c:pt idx="9680">
                  <c:v>3.0000000000000001E-3</c:v>
                </c:pt>
                <c:pt idx="9681">
                  <c:v>3.0000000000000001E-3</c:v>
                </c:pt>
                <c:pt idx="9682">
                  <c:v>3.0000000000000001E-3</c:v>
                </c:pt>
                <c:pt idx="9683">
                  <c:v>3.0000000000000001E-3</c:v>
                </c:pt>
                <c:pt idx="9684">
                  <c:v>2E-3</c:v>
                </c:pt>
                <c:pt idx="9685">
                  <c:v>2E-3</c:v>
                </c:pt>
                <c:pt idx="9686">
                  <c:v>3.0000000000000001E-3</c:v>
                </c:pt>
                <c:pt idx="9687">
                  <c:v>3.0000000000000001E-3</c:v>
                </c:pt>
                <c:pt idx="9688">
                  <c:v>4.0000000000000001E-3</c:v>
                </c:pt>
                <c:pt idx="9689">
                  <c:v>4.0000000000000001E-3</c:v>
                </c:pt>
                <c:pt idx="9690">
                  <c:v>5.0000000000000001E-3</c:v>
                </c:pt>
                <c:pt idx="9691">
                  <c:v>5.0000000000000001E-3</c:v>
                </c:pt>
                <c:pt idx="9692">
                  <c:v>5.0000000000000001E-3</c:v>
                </c:pt>
                <c:pt idx="9693">
                  <c:v>5.0000000000000001E-3</c:v>
                </c:pt>
                <c:pt idx="9694">
                  <c:v>5.0000000000000001E-3</c:v>
                </c:pt>
                <c:pt idx="9695">
                  <c:v>5.0000000000000001E-3</c:v>
                </c:pt>
                <c:pt idx="9696">
                  <c:v>5.0000000000000001E-3</c:v>
                </c:pt>
                <c:pt idx="9697">
                  <c:v>5.0000000000000001E-3</c:v>
                </c:pt>
                <c:pt idx="9698">
                  <c:v>5.0000000000000001E-3</c:v>
                </c:pt>
                <c:pt idx="9699">
                  <c:v>4.0000000000000001E-3</c:v>
                </c:pt>
                <c:pt idx="9700">
                  <c:v>5.0000000000000001E-3</c:v>
                </c:pt>
                <c:pt idx="9701">
                  <c:v>5.0000000000000001E-3</c:v>
                </c:pt>
                <c:pt idx="9702">
                  <c:v>5.0000000000000001E-3</c:v>
                </c:pt>
                <c:pt idx="9703">
                  <c:v>4.0000000000000001E-3</c:v>
                </c:pt>
                <c:pt idx="9704">
                  <c:v>5.0000000000000001E-3</c:v>
                </c:pt>
                <c:pt idx="9705">
                  <c:v>4.0000000000000001E-3</c:v>
                </c:pt>
                <c:pt idx="9706">
                  <c:v>5.0000000000000001E-3</c:v>
                </c:pt>
                <c:pt idx="9707">
                  <c:v>5.0000000000000001E-3</c:v>
                </c:pt>
                <c:pt idx="9708">
                  <c:v>5.0000000000000001E-3</c:v>
                </c:pt>
                <c:pt idx="9709">
                  <c:v>5.0000000000000001E-3</c:v>
                </c:pt>
                <c:pt idx="9710">
                  <c:v>4.0000000000000001E-3</c:v>
                </c:pt>
                <c:pt idx="9711">
                  <c:v>4.0000000000000001E-3</c:v>
                </c:pt>
                <c:pt idx="9712">
                  <c:v>5.0000000000000001E-3</c:v>
                </c:pt>
                <c:pt idx="9713">
                  <c:v>4.0000000000000001E-3</c:v>
                </c:pt>
                <c:pt idx="9714">
                  <c:v>5.0000000000000001E-3</c:v>
                </c:pt>
                <c:pt idx="9715">
                  <c:v>4.0000000000000001E-3</c:v>
                </c:pt>
                <c:pt idx="9716">
                  <c:v>4.0000000000000001E-3</c:v>
                </c:pt>
                <c:pt idx="9717">
                  <c:v>3.0000000000000001E-3</c:v>
                </c:pt>
                <c:pt idx="9718">
                  <c:v>3.0000000000000001E-3</c:v>
                </c:pt>
                <c:pt idx="9719">
                  <c:v>4.0000000000000001E-3</c:v>
                </c:pt>
                <c:pt idx="9720">
                  <c:v>4.0000000000000001E-3</c:v>
                </c:pt>
                <c:pt idx="9721">
                  <c:v>5.0000000000000001E-3</c:v>
                </c:pt>
                <c:pt idx="9722">
                  <c:v>3.0000000000000001E-3</c:v>
                </c:pt>
                <c:pt idx="9723">
                  <c:v>3.0000000000000001E-3</c:v>
                </c:pt>
                <c:pt idx="9724">
                  <c:v>3.0000000000000001E-3</c:v>
                </c:pt>
                <c:pt idx="9725">
                  <c:v>3.0000000000000001E-3</c:v>
                </c:pt>
                <c:pt idx="9726">
                  <c:v>4.0000000000000001E-3</c:v>
                </c:pt>
                <c:pt idx="9727">
                  <c:v>3.0000000000000001E-3</c:v>
                </c:pt>
                <c:pt idx="9728">
                  <c:v>4.0000000000000001E-3</c:v>
                </c:pt>
                <c:pt idx="9729">
                  <c:v>3.0000000000000001E-3</c:v>
                </c:pt>
                <c:pt idx="9730">
                  <c:v>4.0000000000000001E-3</c:v>
                </c:pt>
                <c:pt idx="9731">
                  <c:v>3.0000000000000001E-3</c:v>
                </c:pt>
                <c:pt idx="9732">
                  <c:v>4.0000000000000001E-3</c:v>
                </c:pt>
                <c:pt idx="9733">
                  <c:v>3.0000000000000001E-3</c:v>
                </c:pt>
                <c:pt idx="9734">
                  <c:v>4.0000000000000001E-3</c:v>
                </c:pt>
                <c:pt idx="9735">
                  <c:v>3.0000000000000001E-3</c:v>
                </c:pt>
                <c:pt idx="9736">
                  <c:v>3.0000000000000001E-3</c:v>
                </c:pt>
                <c:pt idx="9737">
                  <c:v>4.0000000000000001E-3</c:v>
                </c:pt>
                <c:pt idx="9738">
                  <c:v>3.0000000000000001E-3</c:v>
                </c:pt>
                <c:pt idx="9739">
                  <c:v>4.0000000000000001E-3</c:v>
                </c:pt>
                <c:pt idx="9740">
                  <c:v>3.0000000000000001E-3</c:v>
                </c:pt>
                <c:pt idx="9741">
                  <c:v>3.0000000000000001E-3</c:v>
                </c:pt>
                <c:pt idx="9742">
                  <c:v>3.0000000000000001E-3</c:v>
                </c:pt>
                <c:pt idx="9743">
                  <c:v>3.0000000000000001E-3</c:v>
                </c:pt>
                <c:pt idx="9744">
                  <c:v>3.0000000000000001E-3</c:v>
                </c:pt>
                <c:pt idx="9745">
                  <c:v>3.0000000000000001E-3</c:v>
                </c:pt>
                <c:pt idx="9746">
                  <c:v>3.0000000000000001E-3</c:v>
                </c:pt>
                <c:pt idx="9747">
                  <c:v>3.0000000000000001E-3</c:v>
                </c:pt>
                <c:pt idx="9748">
                  <c:v>3.0000000000000001E-3</c:v>
                </c:pt>
                <c:pt idx="9749">
                  <c:v>3.0000000000000001E-3</c:v>
                </c:pt>
                <c:pt idx="9750">
                  <c:v>4.0000000000000001E-3</c:v>
                </c:pt>
                <c:pt idx="9751">
                  <c:v>3.0000000000000001E-3</c:v>
                </c:pt>
                <c:pt idx="9752">
                  <c:v>3.0000000000000001E-3</c:v>
                </c:pt>
                <c:pt idx="9753">
                  <c:v>3.0000000000000001E-3</c:v>
                </c:pt>
                <c:pt idx="9754">
                  <c:v>3.0000000000000001E-3</c:v>
                </c:pt>
                <c:pt idx="9755">
                  <c:v>3.0000000000000001E-3</c:v>
                </c:pt>
                <c:pt idx="9756">
                  <c:v>3.0000000000000001E-3</c:v>
                </c:pt>
                <c:pt idx="9757">
                  <c:v>3.0000000000000001E-3</c:v>
                </c:pt>
                <c:pt idx="9758">
                  <c:v>3.0000000000000001E-3</c:v>
                </c:pt>
                <c:pt idx="9759">
                  <c:v>3.0000000000000001E-3</c:v>
                </c:pt>
                <c:pt idx="9760">
                  <c:v>3.0000000000000001E-3</c:v>
                </c:pt>
                <c:pt idx="9761">
                  <c:v>3.0000000000000001E-3</c:v>
                </c:pt>
                <c:pt idx="9762">
                  <c:v>3.0000000000000001E-3</c:v>
                </c:pt>
                <c:pt idx="9763">
                  <c:v>3.0000000000000001E-3</c:v>
                </c:pt>
                <c:pt idx="9764">
                  <c:v>3.0000000000000001E-3</c:v>
                </c:pt>
                <c:pt idx="9765">
                  <c:v>3.0000000000000001E-3</c:v>
                </c:pt>
                <c:pt idx="9766">
                  <c:v>3.0000000000000001E-3</c:v>
                </c:pt>
                <c:pt idx="9767">
                  <c:v>3.0000000000000001E-3</c:v>
                </c:pt>
                <c:pt idx="9768">
                  <c:v>3.0000000000000001E-3</c:v>
                </c:pt>
                <c:pt idx="9769">
                  <c:v>3.0000000000000001E-3</c:v>
                </c:pt>
                <c:pt idx="9770">
                  <c:v>3.0000000000000001E-3</c:v>
                </c:pt>
                <c:pt idx="9771">
                  <c:v>3.0000000000000001E-3</c:v>
                </c:pt>
                <c:pt idx="9772">
                  <c:v>3.0000000000000001E-3</c:v>
                </c:pt>
                <c:pt idx="9773">
                  <c:v>3.0000000000000001E-3</c:v>
                </c:pt>
                <c:pt idx="9774">
                  <c:v>4.0000000000000001E-3</c:v>
                </c:pt>
                <c:pt idx="9775">
                  <c:v>3.0000000000000001E-3</c:v>
                </c:pt>
                <c:pt idx="9776">
                  <c:v>3.0000000000000001E-3</c:v>
                </c:pt>
                <c:pt idx="9777">
                  <c:v>4.0000000000000001E-3</c:v>
                </c:pt>
                <c:pt idx="9778">
                  <c:v>3.0000000000000001E-3</c:v>
                </c:pt>
                <c:pt idx="9779">
                  <c:v>3.0000000000000001E-3</c:v>
                </c:pt>
                <c:pt idx="9780">
                  <c:v>4.0000000000000001E-3</c:v>
                </c:pt>
                <c:pt idx="9781">
                  <c:v>5.0000000000000001E-3</c:v>
                </c:pt>
                <c:pt idx="9782">
                  <c:v>4.0000000000000001E-3</c:v>
                </c:pt>
                <c:pt idx="9783">
                  <c:v>5.0000000000000001E-3</c:v>
                </c:pt>
                <c:pt idx="9784">
                  <c:v>5.0000000000000001E-3</c:v>
                </c:pt>
                <c:pt idx="9785">
                  <c:v>6.0000000000000001E-3</c:v>
                </c:pt>
                <c:pt idx="9786">
                  <c:v>5.0000000000000001E-3</c:v>
                </c:pt>
                <c:pt idx="9787">
                  <c:v>6.0000000000000001E-3</c:v>
                </c:pt>
                <c:pt idx="9788">
                  <c:v>6.0000000000000001E-3</c:v>
                </c:pt>
                <c:pt idx="9789">
                  <c:v>6.0000000000000001E-3</c:v>
                </c:pt>
                <c:pt idx="9790">
                  <c:v>7.0000000000000001E-3</c:v>
                </c:pt>
                <c:pt idx="9791">
                  <c:v>6.0000000000000001E-3</c:v>
                </c:pt>
                <c:pt idx="9792">
                  <c:v>6.0000000000000001E-3</c:v>
                </c:pt>
                <c:pt idx="9793">
                  <c:v>6.0000000000000001E-3</c:v>
                </c:pt>
                <c:pt idx="9794">
                  <c:v>6.0000000000000001E-3</c:v>
                </c:pt>
                <c:pt idx="9795">
                  <c:v>6.0000000000000001E-3</c:v>
                </c:pt>
                <c:pt idx="9796">
                  <c:v>7.0000000000000001E-3</c:v>
                </c:pt>
                <c:pt idx="9797">
                  <c:v>7.0000000000000001E-3</c:v>
                </c:pt>
                <c:pt idx="9798">
                  <c:v>6.0000000000000001E-3</c:v>
                </c:pt>
                <c:pt idx="9799">
                  <c:v>6.0000000000000001E-3</c:v>
                </c:pt>
                <c:pt idx="9800">
                  <c:v>6.0000000000000001E-3</c:v>
                </c:pt>
                <c:pt idx="9801">
                  <c:v>7.0000000000000001E-3</c:v>
                </c:pt>
                <c:pt idx="9802">
                  <c:v>6.0000000000000001E-3</c:v>
                </c:pt>
                <c:pt idx="9803">
                  <c:v>6.0000000000000001E-3</c:v>
                </c:pt>
                <c:pt idx="9804">
                  <c:v>7.0000000000000001E-3</c:v>
                </c:pt>
                <c:pt idx="9805">
                  <c:v>7.0000000000000001E-3</c:v>
                </c:pt>
                <c:pt idx="9806">
                  <c:v>7.0000000000000001E-3</c:v>
                </c:pt>
                <c:pt idx="9807">
                  <c:v>7.0000000000000001E-3</c:v>
                </c:pt>
                <c:pt idx="9808">
                  <c:v>6.0000000000000001E-3</c:v>
                </c:pt>
                <c:pt idx="9809">
                  <c:v>7.0000000000000001E-3</c:v>
                </c:pt>
                <c:pt idx="9810">
                  <c:v>7.0000000000000001E-3</c:v>
                </c:pt>
                <c:pt idx="9811">
                  <c:v>6.0000000000000001E-3</c:v>
                </c:pt>
                <c:pt idx="9812">
                  <c:v>6.0000000000000001E-3</c:v>
                </c:pt>
                <c:pt idx="9813">
                  <c:v>6.0000000000000001E-3</c:v>
                </c:pt>
                <c:pt idx="9814">
                  <c:v>6.0000000000000001E-3</c:v>
                </c:pt>
                <c:pt idx="9815">
                  <c:v>6.0000000000000001E-3</c:v>
                </c:pt>
                <c:pt idx="9816">
                  <c:v>6.0000000000000001E-3</c:v>
                </c:pt>
                <c:pt idx="9817">
                  <c:v>6.0000000000000001E-3</c:v>
                </c:pt>
                <c:pt idx="9818">
                  <c:v>5.0000000000000001E-3</c:v>
                </c:pt>
                <c:pt idx="9819">
                  <c:v>5.0000000000000001E-3</c:v>
                </c:pt>
                <c:pt idx="9820">
                  <c:v>4.0000000000000001E-3</c:v>
                </c:pt>
                <c:pt idx="9821">
                  <c:v>3.0000000000000001E-3</c:v>
                </c:pt>
                <c:pt idx="9822">
                  <c:v>4.0000000000000001E-3</c:v>
                </c:pt>
                <c:pt idx="9823">
                  <c:v>3.0000000000000001E-3</c:v>
                </c:pt>
                <c:pt idx="9824">
                  <c:v>3.0000000000000001E-3</c:v>
                </c:pt>
                <c:pt idx="9825">
                  <c:v>3.0000000000000001E-3</c:v>
                </c:pt>
                <c:pt idx="9826">
                  <c:v>2E-3</c:v>
                </c:pt>
                <c:pt idx="9827">
                  <c:v>3.0000000000000001E-3</c:v>
                </c:pt>
                <c:pt idx="9828">
                  <c:v>4.0000000000000001E-3</c:v>
                </c:pt>
                <c:pt idx="9829">
                  <c:v>5.0000000000000001E-3</c:v>
                </c:pt>
                <c:pt idx="9830">
                  <c:v>4.0000000000000001E-3</c:v>
                </c:pt>
                <c:pt idx="9831">
                  <c:v>8.0000000000000002E-3</c:v>
                </c:pt>
                <c:pt idx="9832">
                  <c:v>3.0000000000000001E-3</c:v>
                </c:pt>
                <c:pt idx="9833">
                  <c:v>3.0000000000000001E-3</c:v>
                </c:pt>
                <c:pt idx="9834">
                  <c:v>2E-3</c:v>
                </c:pt>
                <c:pt idx="9835">
                  <c:v>1E-3</c:v>
                </c:pt>
                <c:pt idx="9836">
                  <c:v>2E-3</c:v>
                </c:pt>
                <c:pt idx="9837">
                  <c:v>3.0000000000000001E-3</c:v>
                </c:pt>
                <c:pt idx="9838">
                  <c:v>1E-3</c:v>
                </c:pt>
                <c:pt idx="9839">
                  <c:v>1E-3</c:v>
                </c:pt>
                <c:pt idx="9840">
                  <c:v>2E-3</c:v>
                </c:pt>
                <c:pt idx="9841">
                  <c:v>2E-3</c:v>
                </c:pt>
                <c:pt idx="9842">
                  <c:v>1E-3</c:v>
                </c:pt>
                <c:pt idx="9843">
                  <c:v>1E-3</c:v>
                </c:pt>
                <c:pt idx="9844">
                  <c:v>0</c:v>
                </c:pt>
                <c:pt idx="9845">
                  <c:v>2E-3</c:v>
                </c:pt>
                <c:pt idx="9846">
                  <c:v>1E-3</c:v>
                </c:pt>
                <c:pt idx="9847">
                  <c:v>1E-3</c:v>
                </c:pt>
                <c:pt idx="9848">
                  <c:v>0</c:v>
                </c:pt>
                <c:pt idx="9849">
                  <c:v>1E-3</c:v>
                </c:pt>
                <c:pt idx="9850">
                  <c:v>0</c:v>
                </c:pt>
                <c:pt idx="9851">
                  <c:v>1E-3</c:v>
                </c:pt>
                <c:pt idx="9852">
                  <c:v>0</c:v>
                </c:pt>
                <c:pt idx="9853">
                  <c:v>0</c:v>
                </c:pt>
                <c:pt idx="9854">
                  <c:v>0</c:v>
                </c:pt>
                <c:pt idx="9855">
                  <c:v>1E-3</c:v>
                </c:pt>
                <c:pt idx="9856">
                  <c:v>1E-3</c:v>
                </c:pt>
                <c:pt idx="9857">
                  <c:v>0</c:v>
                </c:pt>
                <c:pt idx="9858">
                  <c:v>0</c:v>
                </c:pt>
                <c:pt idx="9859">
                  <c:v>0</c:v>
                </c:pt>
                <c:pt idx="9860">
                  <c:v>0</c:v>
                </c:pt>
                <c:pt idx="9861">
                  <c:v>0</c:v>
                </c:pt>
                <c:pt idx="9862">
                  <c:v>0</c:v>
                </c:pt>
                <c:pt idx="9863">
                  <c:v>0</c:v>
                </c:pt>
                <c:pt idx="9864">
                  <c:v>0</c:v>
                </c:pt>
                <c:pt idx="9865">
                  <c:v>0</c:v>
                </c:pt>
                <c:pt idx="9866">
                  <c:v>0</c:v>
                </c:pt>
                <c:pt idx="9867">
                  <c:v>0</c:v>
                </c:pt>
                <c:pt idx="9868">
                  <c:v>0</c:v>
                </c:pt>
                <c:pt idx="9869">
                  <c:v>0</c:v>
                </c:pt>
                <c:pt idx="9870">
                  <c:v>0</c:v>
                </c:pt>
                <c:pt idx="9871">
                  <c:v>0</c:v>
                </c:pt>
                <c:pt idx="9872">
                  <c:v>0</c:v>
                </c:pt>
                <c:pt idx="9873">
                  <c:v>1E-3</c:v>
                </c:pt>
                <c:pt idx="9874">
                  <c:v>2E-3</c:v>
                </c:pt>
                <c:pt idx="9875">
                  <c:v>5.0000000000000001E-3</c:v>
                </c:pt>
                <c:pt idx="9876">
                  <c:v>5.0000000000000001E-3</c:v>
                </c:pt>
                <c:pt idx="9877">
                  <c:v>7.0000000000000001E-3</c:v>
                </c:pt>
                <c:pt idx="9878">
                  <c:v>7.0000000000000001E-3</c:v>
                </c:pt>
                <c:pt idx="9879">
                  <c:v>7.0000000000000001E-3</c:v>
                </c:pt>
                <c:pt idx="9880">
                  <c:v>7.0000000000000001E-3</c:v>
                </c:pt>
                <c:pt idx="9881">
                  <c:v>7.0000000000000001E-3</c:v>
                </c:pt>
                <c:pt idx="9882">
                  <c:v>7.0000000000000001E-3</c:v>
                </c:pt>
                <c:pt idx="9883">
                  <c:v>7.0000000000000001E-3</c:v>
                </c:pt>
                <c:pt idx="9884">
                  <c:v>7.0000000000000001E-3</c:v>
                </c:pt>
                <c:pt idx="9885">
                  <c:v>7.0000000000000001E-3</c:v>
                </c:pt>
                <c:pt idx="9886">
                  <c:v>7.0000000000000001E-3</c:v>
                </c:pt>
                <c:pt idx="9887">
                  <c:v>7.0000000000000001E-3</c:v>
                </c:pt>
                <c:pt idx="9888">
                  <c:v>7.0000000000000001E-3</c:v>
                </c:pt>
                <c:pt idx="9889">
                  <c:v>7.0000000000000001E-3</c:v>
                </c:pt>
                <c:pt idx="9890">
                  <c:v>7.0000000000000001E-3</c:v>
                </c:pt>
                <c:pt idx="9891">
                  <c:v>7.0000000000000001E-3</c:v>
                </c:pt>
                <c:pt idx="9892">
                  <c:v>7.0000000000000001E-3</c:v>
                </c:pt>
                <c:pt idx="9893">
                  <c:v>6.0000000000000001E-3</c:v>
                </c:pt>
                <c:pt idx="9894">
                  <c:v>6.0000000000000001E-3</c:v>
                </c:pt>
                <c:pt idx="9895">
                  <c:v>6.0000000000000001E-3</c:v>
                </c:pt>
                <c:pt idx="9896">
                  <c:v>5.0000000000000001E-3</c:v>
                </c:pt>
                <c:pt idx="9897">
                  <c:v>6.0000000000000001E-3</c:v>
                </c:pt>
                <c:pt idx="9898">
                  <c:v>5.0000000000000001E-3</c:v>
                </c:pt>
                <c:pt idx="9899">
                  <c:v>5.0000000000000001E-3</c:v>
                </c:pt>
                <c:pt idx="9900">
                  <c:v>5.0000000000000001E-3</c:v>
                </c:pt>
                <c:pt idx="9901">
                  <c:v>6.0000000000000001E-3</c:v>
                </c:pt>
                <c:pt idx="9902">
                  <c:v>5.0000000000000001E-3</c:v>
                </c:pt>
                <c:pt idx="9903">
                  <c:v>5.0000000000000001E-3</c:v>
                </c:pt>
                <c:pt idx="9904">
                  <c:v>5.0000000000000001E-3</c:v>
                </c:pt>
                <c:pt idx="9905">
                  <c:v>5.0000000000000001E-3</c:v>
                </c:pt>
                <c:pt idx="9906">
                  <c:v>5.0000000000000001E-3</c:v>
                </c:pt>
                <c:pt idx="9907">
                  <c:v>5.0000000000000001E-3</c:v>
                </c:pt>
                <c:pt idx="9908">
                  <c:v>5.0000000000000001E-3</c:v>
                </c:pt>
                <c:pt idx="9909">
                  <c:v>4.0000000000000001E-3</c:v>
                </c:pt>
                <c:pt idx="9910">
                  <c:v>4.0000000000000001E-3</c:v>
                </c:pt>
                <c:pt idx="9911">
                  <c:v>5.0000000000000001E-3</c:v>
                </c:pt>
                <c:pt idx="9912">
                  <c:v>4.0000000000000001E-3</c:v>
                </c:pt>
                <c:pt idx="9913">
                  <c:v>4.0000000000000001E-3</c:v>
                </c:pt>
                <c:pt idx="9914">
                  <c:v>3.0000000000000001E-3</c:v>
                </c:pt>
                <c:pt idx="9915">
                  <c:v>3.0000000000000001E-3</c:v>
                </c:pt>
                <c:pt idx="9916">
                  <c:v>3.0000000000000001E-3</c:v>
                </c:pt>
                <c:pt idx="9917">
                  <c:v>3.0000000000000001E-3</c:v>
                </c:pt>
                <c:pt idx="9918">
                  <c:v>1E-3</c:v>
                </c:pt>
                <c:pt idx="9919">
                  <c:v>2E-3</c:v>
                </c:pt>
                <c:pt idx="9920">
                  <c:v>2E-3</c:v>
                </c:pt>
                <c:pt idx="9921">
                  <c:v>2E-3</c:v>
                </c:pt>
                <c:pt idx="9922">
                  <c:v>2E-3</c:v>
                </c:pt>
                <c:pt idx="9923">
                  <c:v>3.0000000000000001E-3</c:v>
                </c:pt>
                <c:pt idx="9924">
                  <c:v>3.0000000000000001E-3</c:v>
                </c:pt>
                <c:pt idx="9925">
                  <c:v>5.0000000000000001E-3</c:v>
                </c:pt>
                <c:pt idx="9926">
                  <c:v>5.0000000000000001E-3</c:v>
                </c:pt>
                <c:pt idx="9927">
                  <c:v>6.0000000000000001E-3</c:v>
                </c:pt>
                <c:pt idx="9928">
                  <c:v>5.0000000000000001E-3</c:v>
                </c:pt>
                <c:pt idx="9929">
                  <c:v>2E-3</c:v>
                </c:pt>
                <c:pt idx="9930">
                  <c:v>1E-3</c:v>
                </c:pt>
                <c:pt idx="9931">
                  <c:v>2E-3</c:v>
                </c:pt>
                <c:pt idx="9932">
                  <c:v>1E-3</c:v>
                </c:pt>
                <c:pt idx="9933">
                  <c:v>1E-3</c:v>
                </c:pt>
                <c:pt idx="9934">
                  <c:v>3.0000000000000001E-3</c:v>
                </c:pt>
                <c:pt idx="9935">
                  <c:v>2E-3</c:v>
                </c:pt>
                <c:pt idx="9936">
                  <c:v>3.0000000000000001E-3</c:v>
                </c:pt>
                <c:pt idx="9937">
                  <c:v>2E-3</c:v>
                </c:pt>
                <c:pt idx="9938">
                  <c:v>1E-3</c:v>
                </c:pt>
                <c:pt idx="9939">
                  <c:v>1E-3</c:v>
                </c:pt>
                <c:pt idx="9940">
                  <c:v>1E-3</c:v>
                </c:pt>
                <c:pt idx="9941">
                  <c:v>1E-3</c:v>
                </c:pt>
                <c:pt idx="9942">
                  <c:v>1E-3</c:v>
                </c:pt>
                <c:pt idx="9943">
                  <c:v>1E-3</c:v>
                </c:pt>
                <c:pt idx="9944">
                  <c:v>0</c:v>
                </c:pt>
                <c:pt idx="9945">
                  <c:v>2E-3</c:v>
                </c:pt>
                <c:pt idx="9946">
                  <c:v>0</c:v>
                </c:pt>
                <c:pt idx="9947">
                  <c:v>0</c:v>
                </c:pt>
                <c:pt idx="9948">
                  <c:v>0</c:v>
                </c:pt>
                <c:pt idx="9949">
                  <c:v>1E-3</c:v>
                </c:pt>
                <c:pt idx="9950">
                  <c:v>1E-3</c:v>
                </c:pt>
                <c:pt idx="9951">
                  <c:v>0</c:v>
                </c:pt>
                <c:pt idx="9952">
                  <c:v>0</c:v>
                </c:pt>
                <c:pt idx="9953">
                  <c:v>0</c:v>
                </c:pt>
                <c:pt idx="9954">
                  <c:v>0</c:v>
                </c:pt>
                <c:pt idx="9955">
                  <c:v>0</c:v>
                </c:pt>
                <c:pt idx="9956">
                  <c:v>0</c:v>
                </c:pt>
                <c:pt idx="9957">
                  <c:v>0</c:v>
                </c:pt>
                <c:pt idx="9958">
                  <c:v>2E-3</c:v>
                </c:pt>
                <c:pt idx="9959">
                  <c:v>1E-3</c:v>
                </c:pt>
                <c:pt idx="9960">
                  <c:v>0</c:v>
                </c:pt>
                <c:pt idx="9961">
                  <c:v>2E-3</c:v>
                </c:pt>
                <c:pt idx="9962">
                  <c:v>0</c:v>
                </c:pt>
                <c:pt idx="9963">
                  <c:v>0</c:v>
                </c:pt>
                <c:pt idx="9964">
                  <c:v>0</c:v>
                </c:pt>
                <c:pt idx="9965">
                  <c:v>0</c:v>
                </c:pt>
                <c:pt idx="9966">
                  <c:v>0</c:v>
                </c:pt>
                <c:pt idx="9967">
                  <c:v>0</c:v>
                </c:pt>
                <c:pt idx="9968">
                  <c:v>0</c:v>
                </c:pt>
                <c:pt idx="9969">
                  <c:v>0</c:v>
                </c:pt>
                <c:pt idx="9970">
                  <c:v>1E-3</c:v>
                </c:pt>
                <c:pt idx="9971">
                  <c:v>2E-3</c:v>
                </c:pt>
                <c:pt idx="9972">
                  <c:v>3.0000000000000001E-3</c:v>
                </c:pt>
                <c:pt idx="9973">
                  <c:v>4.0000000000000001E-3</c:v>
                </c:pt>
                <c:pt idx="9974">
                  <c:v>4.0000000000000001E-3</c:v>
                </c:pt>
                <c:pt idx="9975">
                  <c:v>5.0000000000000001E-3</c:v>
                </c:pt>
                <c:pt idx="9976">
                  <c:v>5.0000000000000001E-3</c:v>
                </c:pt>
                <c:pt idx="9977">
                  <c:v>5.0000000000000001E-3</c:v>
                </c:pt>
                <c:pt idx="9978">
                  <c:v>5.0000000000000001E-3</c:v>
                </c:pt>
                <c:pt idx="9979">
                  <c:v>5.0000000000000001E-3</c:v>
                </c:pt>
                <c:pt idx="9980">
                  <c:v>5.0000000000000001E-3</c:v>
                </c:pt>
                <c:pt idx="9981">
                  <c:v>5.0000000000000001E-3</c:v>
                </c:pt>
                <c:pt idx="9982">
                  <c:v>5.0000000000000001E-3</c:v>
                </c:pt>
                <c:pt idx="9983">
                  <c:v>5.0000000000000001E-3</c:v>
                </c:pt>
                <c:pt idx="9984">
                  <c:v>5.0000000000000001E-3</c:v>
                </c:pt>
                <c:pt idx="9985">
                  <c:v>5.0000000000000001E-3</c:v>
                </c:pt>
                <c:pt idx="9986">
                  <c:v>5.0000000000000001E-3</c:v>
                </c:pt>
                <c:pt idx="9987">
                  <c:v>5.0000000000000001E-3</c:v>
                </c:pt>
                <c:pt idx="9988">
                  <c:v>5.0000000000000001E-3</c:v>
                </c:pt>
                <c:pt idx="9989">
                  <c:v>5.0000000000000001E-3</c:v>
                </c:pt>
                <c:pt idx="9990">
                  <c:v>5.0000000000000001E-3</c:v>
                </c:pt>
                <c:pt idx="9991">
                  <c:v>5.0000000000000001E-3</c:v>
                </c:pt>
                <c:pt idx="9992">
                  <c:v>5.0000000000000001E-3</c:v>
                </c:pt>
                <c:pt idx="9993">
                  <c:v>5.0000000000000001E-3</c:v>
                </c:pt>
                <c:pt idx="9994">
                  <c:v>5.0000000000000001E-3</c:v>
                </c:pt>
                <c:pt idx="9995">
                  <c:v>5.0000000000000001E-3</c:v>
                </c:pt>
                <c:pt idx="9996">
                  <c:v>4.0000000000000001E-3</c:v>
                </c:pt>
                <c:pt idx="9997">
                  <c:v>5.0000000000000001E-3</c:v>
                </c:pt>
                <c:pt idx="9998">
                  <c:v>4.0000000000000001E-3</c:v>
                </c:pt>
                <c:pt idx="9999">
                  <c:v>4.0000000000000001E-3</c:v>
                </c:pt>
                <c:pt idx="10000">
                  <c:v>4.0000000000000001E-3</c:v>
                </c:pt>
                <c:pt idx="10001">
                  <c:v>4.0000000000000001E-3</c:v>
                </c:pt>
                <c:pt idx="10002">
                  <c:v>4.0000000000000001E-3</c:v>
                </c:pt>
                <c:pt idx="10003">
                  <c:v>4.0000000000000001E-3</c:v>
                </c:pt>
                <c:pt idx="10004">
                  <c:v>4.0000000000000001E-3</c:v>
                </c:pt>
                <c:pt idx="10005">
                  <c:v>4.0000000000000001E-3</c:v>
                </c:pt>
                <c:pt idx="10006">
                  <c:v>4.0000000000000001E-3</c:v>
                </c:pt>
                <c:pt idx="10007">
                  <c:v>4.0000000000000001E-3</c:v>
                </c:pt>
                <c:pt idx="10008">
                  <c:v>4.0000000000000001E-3</c:v>
                </c:pt>
                <c:pt idx="10009">
                  <c:v>4.0000000000000001E-3</c:v>
                </c:pt>
                <c:pt idx="10010">
                  <c:v>4.0000000000000001E-3</c:v>
                </c:pt>
                <c:pt idx="10011">
                  <c:v>4.0000000000000001E-3</c:v>
                </c:pt>
                <c:pt idx="10012">
                  <c:v>4.0000000000000001E-3</c:v>
                </c:pt>
                <c:pt idx="10013">
                  <c:v>3.0000000000000001E-3</c:v>
                </c:pt>
                <c:pt idx="10014">
                  <c:v>3.0000000000000001E-3</c:v>
                </c:pt>
                <c:pt idx="10015">
                  <c:v>3.0000000000000001E-3</c:v>
                </c:pt>
                <c:pt idx="10016">
                  <c:v>3.0000000000000001E-3</c:v>
                </c:pt>
                <c:pt idx="10017">
                  <c:v>3.0000000000000001E-3</c:v>
                </c:pt>
                <c:pt idx="10018">
                  <c:v>2E-3</c:v>
                </c:pt>
                <c:pt idx="10019">
                  <c:v>2E-3</c:v>
                </c:pt>
                <c:pt idx="10020">
                  <c:v>2E-3</c:v>
                </c:pt>
                <c:pt idx="10021">
                  <c:v>2E-3</c:v>
                </c:pt>
                <c:pt idx="10022">
                  <c:v>2E-3</c:v>
                </c:pt>
                <c:pt idx="10023">
                  <c:v>2E-3</c:v>
                </c:pt>
                <c:pt idx="10024">
                  <c:v>2E-3</c:v>
                </c:pt>
                <c:pt idx="10025">
                  <c:v>2E-3</c:v>
                </c:pt>
                <c:pt idx="10026">
                  <c:v>2E-3</c:v>
                </c:pt>
                <c:pt idx="10027">
                  <c:v>2E-3</c:v>
                </c:pt>
                <c:pt idx="10028">
                  <c:v>2E-3</c:v>
                </c:pt>
                <c:pt idx="10029">
                  <c:v>2E-3</c:v>
                </c:pt>
                <c:pt idx="10030">
                  <c:v>2E-3</c:v>
                </c:pt>
                <c:pt idx="10031">
                  <c:v>2E-3</c:v>
                </c:pt>
                <c:pt idx="10032">
                  <c:v>2E-3</c:v>
                </c:pt>
                <c:pt idx="10033">
                  <c:v>1E-3</c:v>
                </c:pt>
                <c:pt idx="10034">
                  <c:v>2E-3</c:v>
                </c:pt>
                <c:pt idx="10035">
                  <c:v>2E-3</c:v>
                </c:pt>
                <c:pt idx="10036">
                  <c:v>1E-3</c:v>
                </c:pt>
                <c:pt idx="10037">
                  <c:v>1E-3</c:v>
                </c:pt>
                <c:pt idx="10038">
                  <c:v>1E-3</c:v>
                </c:pt>
                <c:pt idx="10039">
                  <c:v>1E-3</c:v>
                </c:pt>
                <c:pt idx="10040">
                  <c:v>1E-3</c:v>
                </c:pt>
                <c:pt idx="10041">
                  <c:v>0</c:v>
                </c:pt>
                <c:pt idx="10042">
                  <c:v>1E-3</c:v>
                </c:pt>
                <c:pt idx="10043">
                  <c:v>1E-3</c:v>
                </c:pt>
                <c:pt idx="10044">
                  <c:v>0</c:v>
                </c:pt>
                <c:pt idx="10045">
                  <c:v>1E-3</c:v>
                </c:pt>
                <c:pt idx="10046">
                  <c:v>1E-3</c:v>
                </c:pt>
                <c:pt idx="10047">
                  <c:v>1E-3</c:v>
                </c:pt>
                <c:pt idx="10048">
                  <c:v>0</c:v>
                </c:pt>
                <c:pt idx="10049">
                  <c:v>0</c:v>
                </c:pt>
                <c:pt idx="10050">
                  <c:v>0</c:v>
                </c:pt>
                <c:pt idx="10051">
                  <c:v>0</c:v>
                </c:pt>
                <c:pt idx="10052">
                  <c:v>1E-3</c:v>
                </c:pt>
                <c:pt idx="10053">
                  <c:v>0</c:v>
                </c:pt>
                <c:pt idx="10054">
                  <c:v>0</c:v>
                </c:pt>
                <c:pt idx="10055">
                  <c:v>0</c:v>
                </c:pt>
                <c:pt idx="10056">
                  <c:v>0</c:v>
                </c:pt>
                <c:pt idx="10057">
                  <c:v>1E-3</c:v>
                </c:pt>
                <c:pt idx="10058">
                  <c:v>1E-3</c:v>
                </c:pt>
                <c:pt idx="10059">
                  <c:v>0</c:v>
                </c:pt>
                <c:pt idx="10060">
                  <c:v>1E-3</c:v>
                </c:pt>
                <c:pt idx="10061">
                  <c:v>0</c:v>
                </c:pt>
                <c:pt idx="10062">
                  <c:v>0</c:v>
                </c:pt>
                <c:pt idx="10063">
                  <c:v>0</c:v>
                </c:pt>
                <c:pt idx="10064">
                  <c:v>0</c:v>
                </c:pt>
                <c:pt idx="10065">
                  <c:v>1E-3</c:v>
                </c:pt>
                <c:pt idx="10066">
                  <c:v>1E-3</c:v>
                </c:pt>
                <c:pt idx="10067">
                  <c:v>2E-3</c:v>
                </c:pt>
                <c:pt idx="10068">
                  <c:v>2E-3</c:v>
                </c:pt>
                <c:pt idx="10069">
                  <c:v>2E-3</c:v>
                </c:pt>
                <c:pt idx="10070">
                  <c:v>2E-3</c:v>
                </c:pt>
                <c:pt idx="10071">
                  <c:v>3.0000000000000001E-3</c:v>
                </c:pt>
                <c:pt idx="10072">
                  <c:v>3.0000000000000001E-3</c:v>
                </c:pt>
                <c:pt idx="10073">
                  <c:v>3.0000000000000001E-3</c:v>
                </c:pt>
                <c:pt idx="10074">
                  <c:v>3.0000000000000001E-3</c:v>
                </c:pt>
                <c:pt idx="10075">
                  <c:v>4.0000000000000001E-3</c:v>
                </c:pt>
                <c:pt idx="10076">
                  <c:v>3.0000000000000001E-3</c:v>
                </c:pt>
                <c:pt idx="10081">
                  <c:v>3.0000000000000001E-3</c:v>
                </c:pt>
                <c:pt idx="10082">
                  <c:v>4.0000000000000001E-3</c:v>
                </c:pt>
                <c:pt idx="10083">
                  <c:v>4.0000000000000001E-3</c:v>
                </c:pt>
                <c:pt idx="10084">
                  <c:v>5.0000000000000001E-3</c:v>
                </c:pt>
                <c:pt idx="10085">
                  <c:v>4.0000000000000001E-3</c:v>
                </c:pt>
                <c:pt idx="10086">
                  <c:v>5.0000000000000001E-3</c:v>
                </c:pt>
                <c:pt idx="10087">
                  <c:v>5.0000000000000001E-3</c:v>
                </c:pt>
                <c:pt idx="10088">
                  <c:v>5.0000000000000001E-3</c:v>
                </c:pt>
                <c:pt idx="10089">
                  <c:v>5.0000000000000001E-3</c:v>
                </c:pt>
                <c:pt idx="10090">
                  <c:v>4.0000000000000001E-3</c:v>
                </c:pt>
                <c:pt idx="10091">
                  <c:v>4.0000000000000001E-3</c:v>
                </c:pt>
                <c:pt idx="10092">
                  <c:v>4.0000000000000001E-3</c:v>
                </c:pt>
                <c:pt idx="10093">
                  <c:v>5.0000000000000001E-3</c:v>
                </c:pt>
                <c:pt idx="10094">
                  <c:v>4.0000000000000001E-3</c:v>
                </c:pt>
                <c:pt idx="10095">
                  <c:v>4.0000000000000001E-3</c:v>
                </c:pt>
                <c:pt idx="10096">
                  <c:v>3.0000000000000001E-3</c:v>
                </c:pt>
                <c:pt idx="10097">
                  <c:v>4.0000000000000001E-3</c:v>
                </c:pt>
                <c:pt idx="10098">
                  <c:v>3.0000000000000001E-3</c:v>
                </c:pt>
                <c:pt idx="10099">
                  <c:v>3.0000000000000001E-3</c:v>
                </c:pt>
                <c:pt idx="10100">
                  <c:v>3.0000000000000001E-3</c:v>
                </c:pt>
                <c:pt idx="10101">
                  <c:v>3.0000000000000001E-3</c:v>
                </c:pt>
                <c:pt idx="10102">
                  <c:v>3.0000000000000001E-3</c:v>
                </c:pt>
                <c:pt idx="10103">
                  <c:v>3.0000000000000001E-3</c:v>
                </c:pt>
                <c:pt idx="10104">
                  <c:v>3.0000000000000001E-3</c:v>
                </c:pt>
                <c:pt idx="10105">
                  <c:v>3.0000000000000001E-3</c:v>
                </c:pt>
                <c:pt idx="10106">
                  <c:v>3.0000000000000001E-3</c:v>
                </c:pt>
                <c:pt idx="10107">
                  <c:v>3.0000000000000001E-3</c:v>
                </c:pt>
                <c:pt idx="10108">
                  <c:v>3.0000000000000001E-3</c:v>
                </c:pt>
                <c:pt idx="10109">
                  <c:v>3.0000000000000001E-3</c:v>
                </c:pt>
                <c:pt idx="10110">
                  <c:v>3.0000000000000001E-3</c:v>
                </c:pt>
                <c:pt idx="10111">
                  <c:v>3.0000000000000001E-3</c:v>
                </c:pt>
                <c:pt idx="10112">
                  <c:v>3.0000000000000001E-3</c:v>
                </c:pt>
                <c:pt idx="10113">
                  <c:v>4.0000000000000001E-3</c:v>
                </c:pt>
                <c:pt idx="10114">
                  <c:v>3.0000000000000001E-3</c:v>
                </c:pt>
                <c:pt idx="10115">
                  <c:v>3.0000000000000001E-3</c:v>
                </c:pt>
                <c:pt idx="10116">
                  <c:v>3.0000000000000001E-3</c:v>
                </c:pt>
                <c:pt idx="10117">
                  <c:v>3.0000000000000001E-3</c:v>
                </c:pt>
                <c:pt idx="10118">
                  <c:v>3.0000000000000001E-3</c:v>
                </c:pt>
                <c:pt idx="10119">
                  <c:v>3.0000000000000001E-3</c:v>
                </c:pt>
                <c:pt idx="10120">
                  <c:v>3.0000000000000001E-3</c:v>
                </c:pt>
                <c:pt idx="10121">
                  <c:v>2E-3</c:v>
                </c:pt>
                <c:pt idx="10122">
                  <c:v>3.0000000000000001E-3</c:v>
                </c:pt>
                <c:pt idx="10123">
                  <c:v>3.0000000000000001E-3</c:v>
                </c:pt>
                <c:pt idx="10124">
                  <c:v>3.0000000000000001E-3</c:v>
                </c:pt>
                <c:pt idx="10125">
                  <c:v>3.0000000000000001E-3</c:v>
                </c:pt>
                <c:pt idx="10126">
                  <c:v>4.0000000000000001E-3</c:v>
                </c:pt>
                <c:pt idx="10127">
                  <c:v>3.0000000000000001E-3</c:v>
                </c:pt>
                <c:pt idx="10128">
                  <c:v>3.0000000000000001E-3</c:v>
                </c:pt>
                <c:pt idx="10129">
                  <c:v>3.0000000000000001E-3</c:v>
                </c:pt>
                <c:pt idx="10130">
                  <c:v>3.0000000000000001E-3</c:v>
                </c:pt>
                <c:pt idx="10131">
                  <c:v>2E-3</c:v>
                </c:pt>
                <c:pt idx="10132">
                  <c:v>2E-3</c:v>
                </c:pt>
                <c:pt idx="10133">
                  <c:v>3.0000000000000001E-3</c:v>
                </c:pt>
                <c:pt idx="10134">
                  <c:v>3.0000000000000001E-3</c:v>
                </c:pt>
                <c:pt idx="10135">
                  <c:v>3.0000000000000001E-3</c:v>
                </c:pt>
                <c:pt idx="10136">
                  <c:v>3.0000000000000001E-3</c:v>
                </c:pt>
                <c:pt idx="10137">
                  <c:v>3.0000000000000001E-3</c:v>
                </c:pt>
                <c:pt idx="10138">
                  <c:v>3.0000000000000001E-3</c:v>
                </c:pt>
                <c:pt idx="10139">
                  <c:v>3.0000000000000001E-3</c:v>
                </c:pt>
                <c:pt idx="10140">
                  <c:v>3.0000000000000001E-3</c:v>
                </c:pt>
                <c:pt idx="10141">
                  <c:v>2E-3</c:v>
                </c:pt>
                <c:pt idx="10142">
                  <c:v>3.0000000000000001E-3</c:v>
                </c:pt>
                <c:pt idx="10143">
                  <c:v>3.0000000000000001E-3</c:v>
                </c:pt>
                <c:pt idx="10144">
                  <c:v>2E-3</c:v>
                </c:pt>
                <c:pt idx="10145">
                  <c:v>2E-3</c:v>
                </c:pt>
                <c:pt idx="10146">
                  <c:v>2E-3</c:v>
                </c:pt>
                <c:pt idx="10147">
                  <c:v>3.0000000000000001E-3</c:v>
                </c:pt>
                <c:pt idx="10148">
                  <c:v>3.0000000000000001E-3</c:v>
                </c:pt>
                <c:pt idx="10149">
                  <c:v>3.0000000000000001E-3</c:v>
                </c:pt>
                <c:pt idx="10150">
                  <c:v>3.0000000000000001E-3</c:v>
                </c:pt>
                <c:pt idx="10151">
                  <c:v>2E-3</c:v>
                </c:pt>
                <c:pt idx="10152">
                  <c:v>1E-3</c:v>
                </c:pt>
                <c:pt idx="10153">
                  <c:v>2E-3</c:v>
                </c:pt>
                <c:pt idx="10154">
                  <c:v>1E-3</c:v>
                </c:pt>
                <c:pt idx="10155">
                  <c:v>2E-3</c:v>
                </c:pt>
                <c:pt idx="10156">
                  <c:v>3.0000000000000001E-3</c:v>
                </c:pt>
                <c:pt idx="10157">
                  <c:v>2E-3</c:v>
                </c:pt>
                <c:pt idx="10158">
                  <c:v>1E-3</c:v>
                </c:pt>
                <c:pt idx="10159">
                  <c:v>2E-3</c:v>
                </c:pt>
                <c:pt idx="10160">
                  <c:v>1E-3</c:v>
                </c:pt>
                <c:pt idx="10161">
                  <c:v>1E-3</c:v>
                </c:pt>
                <c:pt idx="10162">
                  <c:v>3.0000000000000001E-3</c:v>
                </c:pt>
                <c:pt idx="10163">
                  <c:v>3.0000000000000001E-3</c:v>
                </c:pt>
                <c:pt idx="10164">
                  <c:v>3.0000000000000001E-3</c:v>
                </c:pt>
                <c:pt idx="10165">
                  <c:v>3.0000000000000001E-3</c:v>
                </c:pt>
                <c:pt idx="10166">
                  <c:v>4.0000000000000001E-3</c:v>
                </c:pt>
                <c:pt idx="10167">
                  <c:v>5.0000000000000001E-3</c:v>
                </c:pt>
                <c:pt idx="10168">
                  <c:v>5.0000000000000001E-3</c:v>
                </c:pt>
                <c:pt idx="10169">
                  <c:v>4.0000000000000001E-3</c:v>
                </c:pt>
                <c:pt idx="10170">
                  <c:v>5.0000000000000001E-3</c:v>
                </c:pt>
                <c:pt idx="10171">
                  <c:v>5.0000000000000001E-3</c:v>
                </c:pt>
                <c:pt idx="10172">
                  <c:v>5.0000000000000001E-3</c:v>
                </c:pt>
                <c:pt idx="10173">
                  <c:v>5.0000000000000001E-3</c:v>
                </c:pt>
                <c:pt idx="10174">
                  <c:v>5.0000000000000001E-3</c:v>
                </c:pt>
                <c:pt idx="10175">
                  <c:v>5.0000000000000001E-3</c:v>
                </c:pt>
                <c:pt idx="10176">
                  <c:v>5.0000000000000001E-3</c:v>
                </c:pt>
                <c:pt idx="10177">
                  <c:v>6.0000000000000001E-3</c:v>
                </c:pt>
                <c:pt idx="10178">
                  <c:v>5.0000000000000001E-3</c:v>
                </c:pt>
                <c:pt idx="10179">
                  <c:v>5.0000000000000001E-3</c:v>
                </c:pt>
                <c:pt idx="10180">
                  <c:v>5.0000000000000001E-3</c:v>
                </c:pt>
                <c:pt idx="10181">
                  <c:v>5.0000000000000001E-3</c:v>
                </c:pt>
                <c:pt idx="10182">
                  <c:v>5.0000000000000001E-3</c:v>
                </c:pt>
                <c:pt idx="10183">
                  <c:v>5.0000000000000001E-3</c:v>
                </c:pt>
                <c:pt idx="10184">
                  <c:v>5.0000000000000001E-3</c:v>
                </c:pt>
                <c:pt idx="10185">
                  <c:v>5.0000000000000001E-3</c:v>
                </c:pt>
                <c:pt idx="10186">
                  <c:v>5.0000000000000001E-3</c:v>
                </c:pt>
                <c:pt idx="10187">
                  <c:v>5.0000000000000001E-3</c:v>
                </c:pt>
                <c:pt idx="10188">
                  <c:v>5.0000000000000001E-3</c:v>
                </c:pt>
                <c:pt idx="10189">
                  <c:v>5.0000000000000001E-3</c:v>
                </c:pt>
                <c:pt idx="10190">
                  <c:v>5.0000000000000001E-3</c:v>
                </c:pt>
                <c:pt idx="10191">
                  <c:v>5.0000000000000001E-3</c:v>
                </c:pt>
                <c:pt idx="10192">
                  <c:v>4.0000000000000001E-3</c:v>
                </c:pt>
                <c:pt idx="10193">
                  <c:v>5.0000000000000001E-3</c:v>
                </c:pt>
                <c:pt idx="10194">
                  <c:v>5.0000000000000001E-3</c:v>
                </c:pt>
                <c:pt idx="10195">
                  <c:v>5.0000000000000001E-3</c:v>
                </c:pt>
                <c:pt idx="10196">
                  <c:v>5.0000000000000001E-3</c:v>
                </c:pt>
                <c:pt idx="10197">
                  <c:v>5.0000000000000001E-3</c:v>
                </c:pt>
                <c:pt idx="10198">
                  <c:v>5.0000000000000001E-3</c:v>
                </c:pt>
                <c:pt idx="10199">
                  <c:v>5.0000000000000001E-3</c:v>
                </c:pt>
                <c:pt idx="10200">
                  <c:v>6.0000000000000001E-3</c:v>
                </c:pt>
                <c:pt idx="10201">
                  <c:v>6.0000000000000001E-3</c:v>
                </c:pt>
                <c:pt idx="10202">
                  <c:v>6.0000000000000001E-3</c:v>
                </c:pt>
                <c:pt idx="10203">
                  <c:v>7.0000000000000001E-3</c:v>
                </c:pt>
                <c:pt idx="10204">
                  <c:v>6.0000000000000001E-3</c:v>
                </c:pt>
                <c:pt idx="10205">
                  <c:v>6.0000000000000001E-3</c:v>
                </c:pt>
                <c:pt idx="10206">
                  <c:v>6.0000000000000001E-3</c:v>
                </c:pt>
                <c:pt idx="10207">
                  <c:v>7.0000000000000001E-3</c:v>
                </c:pt>
                <c:pt idx="10208">
                  <c:v>7.0000000000000001E-3</c:v>
                </c:pt>
                <c:pt idx="10209">
                  <c:v>7.0000000000000001E-3</c:v>
                </c:pt>
                <c:pt idx="10210">
                  <c:v>6.0000000000000001E-3</c:v>
                </c:pt>
                <c:pt idx="10211">
                  <c:v>6.0000000000000001E-3</c:v>
                </c:pt>
                <c:pt idx="10212">
                  <c:v>6.0000000000000001E-3</c:v>
                </c:pt>
                <c:pt idx="10213">
                  <c:v>5.0000000000000001E-3</c:v>
                </c:pt>
                <c:pt idx="10214">
                  <c:v>5.0000000000000001E-3</c:v>
                </c:pt>
                <c:pt idx="10215">
                  <c:v>6.0000000000000001E-3</c:v>
                </c:pt>
                <c:pt idx="10216">
                  <c:v>5.0000000000000001E-3</c:v>
                </c:pt>
                <c:pt idx="10217">
                  <c:v>7.0000000000000001E-3</c:v>
                </c:pt>
                <c:pt idx="10218">
                  <c:v>6.0000000000000001E-3</c:v>
                </c:pt>
                <c:pt idx="10219">
                  <c:v>6.0000000000000001E-3</c:v>
                </c:pt>
                <c:pt idx="10220">
                  <c:v>6.0000000000000001E-3</c:v>
                </c:pt>
                <c:pt idx="10221">
                  <c:v>6.0000000000000001E-3</c:v>
                </c:pt>
                <c:pt idx="10222">
                  <c:v>6.0000000000000001E-3</c:v>
                </c:pt>
                <c:pt idx="10223">
                  <c:v>6.0000000000000001E-3</c:v>
                </c:pt>
                <c:pt idx="10224">
                  <c:v>6.0000000000000001E-3</c:v>
                </c:pt>
                <c:pt idx="10225">
                  <c:v>5.0000000000000001E-3</c:v>
                </c:pt>
                <c:pt idx="10226">
                  <c:v>5.0000000000000001E-3</c:v>
                </c:pt>
                <c:pt idx="10227">
                  <c:v>5.0000000000000001E-3</c:v>
                </c:pt>
                <c:pt idx="10228">
                  <c:v>5.0000000000000001E-3</c:v>
                </c:pt>
                <c:pt idx="10229">
                  <c:v>5.0000000000000001E-3</c:v>
                </c:pt>
                <c:pt idx="10230">
                  <c:v>5.0000000000000001E-3</c:v>
                </c:pt>
                <c:pt idx="10231">
                  <c:v>5.0000000000000001E-3</c:v>
                </c:pt>
                <c:pt idx="10232">
                  <c:v>5.0000000000000001E-3</c:v>
                </c:pt>
                <c:pt idx="10233">
                  <c:v>5.0000000000000001E-3</c:v>
                </c:pt>
                <c:pt idx="10234">
                  <c:v>5.0000000000000001E-3</c:v>
                </c:pt>
                <c:pt idx="10235">
                  <c:v>5.0000000000000001E-3</c:v>
                </c:pt>
                <c:pt idx="10236">
                  <c:v>5.0000000000000001E-3</c:v>
                </c:pt>
                <c:pt idx="10237">
                  <c:v>5.0000000000000001E-3</c:v>
                </c:pt>
                <c:pt idx="10238">
                  <c:v>5.0000000000000001E-3</c:v>
                </c:pt>
                <c:pt idx="10239">
                  <c:v>5.0000000000000001E-3</c:v>
                </c:pt>
                <c:pt idx="10240">
                  <c:v>5.0000000000000001E-3</c:v>
                </c:pt>
                <c:pt idx="10241">
                  <c:v>5.0000000000000001E-3</c:v>
                </c:pt>
                <c:pt idx="10242">
                  <c:v>5.0000000000000001E-3</c:v>
                </c:pt>
                <c:pt idx="10243">
                  <c:v>5.0000000000000001E-3</c:v>
                </c:pt>
                <c:pt idx="10244">
                  <c:v>5.0000000000000001E-3</c:v>
                </c:pt>
                <c:pt idx="10245">
                  <c:v>5.0000000000000001E-3</c:v>
                </c:pt>
                <c:pt idx="10246">
                  <c:v>5.0000000000000001E-3</c:v>
                </c:pt>
                <c:pt idx="10247">
                  <c:v>5.0000000000000001E-3</c:v>
                </c:pt>
                <c:pt idx="10248">
                  <c:v>5.0000000000000001E-3</c:v>
                </c:pt>
                <c:pt idx="10249">
                  <c:v>5.0000000000000001E-3</c:v>
                </c:pt>
                <c:pt idx="10250">
                  <c:v>5.0000000000000001E-3</c:v>
                </c:pt>
                <c:pt idx="10251">
                  <c:v>5.0000000000000001E-3</c:v>
                </c:pt>
                <c:pt idx="10252">
                  <c:v>5.0000000000000001E-3</c:v>
                </c:pt>
                <c:pt idx="10253">
                  <c:v>5.0000000000000001E-3</c:v>
                </c:pt>
                <c:pt idx="10254">
                  <c:v>5.0000000000000001E-3</c:v>
                </c:pt>
                <c:pt idx="10255">
                  <c:v>5.0000000000000001E-3</c:v>
                </c:pt>
                <c:pt idx="10256">
                  <c:v>5.0000000000000001E-3</c:v>
                </c:pt>
                <c:pt idx="10257">
                  <c:v>5.0000000000000001E-3</c:v>
                </c:pt>
                <c:pt idx="10258">
                  <c:v>5.0000000000000001E-3</c:v>
                </c:pt>
                <c:pt idx="10259">
                  <c:v>5.0000000000000001E-3</c:v>
                </c:pt>
                <c:pt idx="10260">
                  <c:v>5.0000000000000001E-3</c:v>
                </c:pt>
                <c:pt idx="10261">
                  <c:v>5.0000000000000001E-3</c:v>
                </c:pt>
                <c:pt idx="10262">
                  <c:v>5.0000000000000001E-3</c:v>
                </c:pt>
                <c:pt idx="10263">
                  <c:v>5.0000000000000001E-3</c:v>
                </c:pt>
                <c:pt idx="10264">
                  <c:v>5.0000000000000001E-3</c:v>
                </c:pt>
                <c:pt idx="10265">
                  <c:v>4.0000000000000001E-3</c:v>
                </c:pt>
                <c:pt idx="10266">
                  <c:v>5.0000000000000001E-3</c:v>
                </c:pt>
                <c:pt idx="10267">
                  <c:v>5.0000000000000001E-3</c:v>
                </c:pt>
                <c:pt idx="10268">
                  <c:v>5.0000000000000001E-3</c:v>
                </c:pt>
                <c:pt idx="10269">
                  <c:v>5.0000000000000001E-3</c:v>
                </c:pt>
                <c:pt idx="10270">
                  <c:v>5.0000000000000001E-3</c:v>
                </c:pt>
                <c:pt idx="10271">
                  <c:v>5.0000000000000001E-3</c:v>
                </c:pt>
                <c:pt idx="10273">
                  <c:v>5.0000000000000001E-3</c:v>
                </c:pt>
                <c:pt idx="10274">
                  <c:v>5.0000000000000001E-3</c:v>
                </c:pt>
                <c:pt idx="10275">
                  <c:v>5.0000000000000001E-3</c:v>
                </c:pt>
                <c:pt idx="10276">
                  <c:v>5.0000000000000001E-3</c:v>
                </c:pt>
                <c:pt idx="10277">
                  <c:v>5.0000000000000001E-3</c:v>
                </c:pt>
                <c:pt idx="10278">
                  <c:v>5.0000000000000001E-3</c:v>
                </c:pt>
                <c:pt idx="10279">
                  <c:v>5.0000000000000001E-3</c:v>
                </c:pt>
                <c:pt idx="10280">
                  <c:v>5.0000000000000001E-3</c:v>
                </c:pt>
                <c:pt idx="10281">
                  <c:v>5.0000000000000001E-3</c:v>
                </c:pt>
                <c:pt idx="10282">
                  <c:v>5.0000000000000001E-3</c:v>
                </c:pt>
                <c:pt idx="10283">
                  <c:v>5.0000000000000001E-3</c:v>
                </c:pt>
                <c:pt idx="10284">
                  <c:v>5.0000000000000001E-3</c:v>
                </c:pt>
                <c:pt idx="10285">
                  <c:v>5.0000000000000001E-3</c:v>
                </c:pt>
                <c:pt idx="10286">
                  <c:v>5.0000000000000001E-3</c:v>
                </c:pt>
                <c:pt idx="10287">
                  <c:v>5.0000000000000001E-3</c:v>
                </c:pt>
                <c:pt idx="10288">
                  <c:v>5.0000000000000001E-3</c:v>
                </c:pt>
                <c:pt idx="10289">
                  <c:v>5.0000000000000001E-3</c:v>
                </c:pt>
                <c:pt idx="10290">
                  <c:v>5.0000000000000001E-3</c:v>
                </c:pt>
                <c:pt idx="10291">
                  <c:v>5.0000000000000001E-3</c:v>
                </c:pt>
                <c:pt idx="10292">
                  <c:v>5.0000000000000001E-3</c:v>
                </c:pt>
                <c:pt idx="10293">
                  <c:v>5.0000000000000001E-3</c:v>
                </c:pt>
                <c:pt idx="10294">
                  <c:v>5.0000000000000001E-3</c:v>
                </c:pt>
                <c:pt idx="10295">
                  <c:v>5.0000000000000001E-3</c:v>
                </c:pt>
                <c:pt idx="10296">
                  <c:v>4.0000000000000001E-3</c:v>
                </c:pt>
                <c:pt idx="10297">
                  <c:v>5.0000000000000001E-3</c:v>
                </c:pt>
                <c:pt idx="10298">
                  <c:v>6.0000000000000001E-3</c:v>
                </c:pt>
                <c:pt idx="10299">
                  <c:v>5.0000000000000001E-3</c:v>
                </c:pt>
                <c:pt idx="10300">
                  <c:v>7.0000000000000001E-3</c:v>
                </c:pt>
                <c:pt idx="10301">
                  <c:v>5.0000000000000001E-3</c:v>
                </c:pt>
                <c:pt idx="10302">
                  <c:v>8.0000000000000002E-3</c:v>
                </c:pt>
                <c:pt idx="10303">
                  <c:v>5.0000000000000001E-3</c:v>
                </c:pt>
                <c:pt idx="10304">
                  <c:v>8.9999999999999993E-3</c:v>
                </c:pt>
                <c:pt idx="10305">
                  <c:v>7.0000000000000001E-3</c:v>
                </c:pt>
                <c:pt idx="10306">
                  <c:v>5.0000000000000001E-3</c:v>
                </c:pt>
                <c:pt idx="10307">
                  <c:v>7.0000000000000001E-3</c:v>
                </c:pt>
                <c:pt idx="10308">
                  <c:v>5.0000000000000001E-3</c:v>
                </c:pt>
                <c:pt idx="10309">
                  <c:v>4.0000000000000001E-3</c:v>
                </c:pt>
                <c:pt idx="10310">
                  <c:v>3.0000000000000001E-3</c:v>
                </c:pt>
                <c:pt idx="10357">
                  <c:v>3.0000000000000001E-3</c:v>
                </c:pt>
                <c:pt idx="10358">
                  <c:v>3.0000000000000001E-3</c:v>
                </c:pt>
                <c:pt idx="10359">
                  <c:v>4.0000000000000001E-3</c:v>
                </c:pt>
                <c:pt idx="10360">
                  <c:v>4.0000000000000001E-3</c:v>
                </c:pt>
                <c:pt idx="10361">
                  <c:v>4.0000000000000001E-3</c:v>
                </c:pt>
                <c:pt idx="10362">
                  <c:v>4.0000000000000001E-3</c:v>
                </c:pt>
                <c:pt idx="10363">
                  <c:v>5.0000000000000001E-3</c:v>
                </c:pt>
                <c:pt idx="10364">
                  <c:v>5.0000000000000001E-3</c:v>
                </c:pt>
                <c:pt idx="10365">
                  <c:v>5.0000000000000001E-3</c:v>
                </c:pt>
                <c:pt idx="10366">
                  <c:v>5.0000000000000001E-3</c:v>
                </c:pt>
                <c:pt idx="10367">
                  <c:v>5.0000000000000001E-3</c:v>
                </c:pt>
                <c:pt idx="10368">
                  <c:v>5.0000000000000001E-3</c:v>
                </c:pt>
                <c:pt idx="10369">
                  <c:v>6.0000000000000001E-3</c:v>
                </c:pt>
                <c:pt idx="10370">
                  <c:v>5.0000000000000001E-3</c:v>
                </c:pt>
                <c:pt idx="10371">
                  <c:v>5.0000000000000001E-3</c:v>
                </c:pt>
                <c:pt idx="10372">
                  <c:v>5.0000000000000001E-3</c:v>
                </c:pt>
                <c:pt idx="10373">
                  <c:v>5.0000000000000001E-3</c:v>
                </c:pt>
                <c:pt idx="10374">
                  <c:v>5.0000000000000001E-3</c:v>
                </c:pt>
                <c:pt idx="10375">
                  <c:v>4.0000000000000001E-3</c:v>
                </c:pt>
                <c:pt idx="10376">
                  <c:v>5.0000000000000001E-3</c:v>
                </c:pt>
                <c:pt idx="10377">
                  <c:v>5.0000000000000001E-3</c:v>
                </c:pt>
                <c:pt idx="10378">
                  <c:v>5.0000000000000001E-3</c:v>
                </c:pt>
                <c:pt idx="10379">
                  <c:v>4.0000000000000001E-3</c:v>
                </c:pt>
                <c:pt idx="10380">
                  <c:v>5.0000000000000001E-3</c:v>
                </c:pt>
                <c:pt idx="10381">
                  <c:v>5.0000000000000001E-3</c:v>
                </c:pt>
                <c:pt idx="10382">
                  <c:v>5.0000000000000001E-3</c:v>
                </c:pt>
                <c:pt idx="10383">
                  <c:v>4.0000000000000001E-3</c:v>
                </c:pt>
                <c:pt idx="10384">
                  <c:v>5.0000000000000001E-3</c:v>
                </c:pt>
                <c:pt idx="10385">
                  <c:v>5.0000000000000001E-3</c:v>
                </c:pt>
                <c:pt idx="10386">
                  <c:v>5.0000000000000001E-3</c:v>
                </c:pt>
                <c:pt idx="10387">
                  <c:v>5.0000000000000001E-3</c:v>
                </c:pt>
                <c:pt idx="10388">
                  <c:v>4.0000000000000001E-3</c:v>
                </c:pt>
                <c:pt idx="10389">
                  <c:v>5.0000000000000001E-3</c:v>
                </c:pt>
                <c:pt idx="10390">
                  <c:v>3.0000000000000001E-3</c:v>
                </c:pt>
                <c:pt idx="10391">
                  <c:v>5.0000000000000001E-3</c:v>
                </c:pt>
                <c:pt idx="10392">
                  <c:v>5.0000000000000001E-3</c:v>
                </c:pt>
                <c:pt idx="10393">
                  <c:v>5.0000000000000001E-3</c:v>
                </c:pt>
                <c:pt idx="10394">
                  <c:v>7.0000000000000001E-3</c:v>
                </c:pt>
                <c:pt idx="10395">
                  <c:v>3.0000000000000001E-3</c:v>
                </c:pt>
                <c:pt idx="10396">
                  <c:v>4.0000000000000001E-3</c:v>
                </c:pt>
                <c:pt idx="10397">
                  <c:v>4.0000000000000001E-3</c:v>
                </c:pt>
                <c:pt idx="10398">
                  <c:v>4.0000000000000001E-3</c:v>
                </c:pt>
                <c:pt idx="10399">
                  <c:v>3.0000000000000001E-3</c:v>
                </c:pt>
                <c:pt idx="10400">
                  <c:v>5.0000000000000001E-3</c:v>
                </c:pt>
                <c:pt idx="10401">
                  <c:v>4.0000000000000001E-3</c:v>
                </c:pt>
                <c:pt idx="10402">
                  <c:v>4.0000000000000001E-3</c:v>
                </c:pt>
                <c:pt idx="10403">
                  <c:v>3.0000000000000001E-3</c:v>
                </c:pt>
                <c:pt idx="10404">
                  <c:v>3.0000000000000001E-3</c:v>
                </c:pt>
                <c:pt idx="10405">
                  <c:v>3.0000000000000001E-3</c:v>
                </c:pt>
                <c:pt idx="10406">
                  <c:v>3.0000000000000001E-3</c:v>
                </c:pt>
                <c:pt idx="10407">
                  <c:v>3.0000000000000001E-3</c:v>
                </c:pt>
                <c:pt idx="10408">
                  <c:v>3.0000000000000001E-3</c:v>
                </c:pt>
                <c:pt idx="10409">
                  <c:v>3.0000000000000001E-3</c:v>
                </c:pt>
                <c:pt idx="10410">
                  <c:v>3.0000000000000001E-3</c:v>
                </c:pt>
                <c:pt idx="10411">
                  <c:v>3.0000000000000001E-3</c:v>
                </c:pt>
                <c:pt idx="10412">
                  <c:v>3.0000000000000001E-3</c:v>
                </c:pt>
                <c:pt idx="10413">
                  <c:v>3.0000000000000001E-3</c:v>
                </c:pt>
                <c:pt idx="10414">
                  <c:v>3.0000000000000001E-3</c:v>
                </c:pt>
                <c:pt idx="10415">
                  <c:v>3.0000000000000001E-3</c:v>
                </c:pt>
                <c:pt idx="10416">
                  <c:v>3.0000000000000001E-3</c:v>
                </c:pt>
                <c:pt idx="10417">
                  <c:v>2E-3</c:v>
                </c:pt>
                <c:pt idx="10418">
                  <c:v>2E-3</c:v>
                </c:pt>
                <c:pt idx="10419">
                  <c:v>3.0000000000000001E-3</c:v>
                </c:pt>
                <c:pt idx="10420">
                  <c:v>3.0000000000000001E-3</c:v>
                </c:pt>
                <c:pt idx="10421">
                  <c:v>3.0000000000000001E-3</c:v>
                </c:pt>
                <c:pt idx="10422">
                  <c:v>3.0000000000000001E-3</c:v>
                </c:pt>
                <c:pt idx="10423">
                  <c:v>3.0000000000000001E-3</c:v>
                </c:pt>
                <c:pt idx="10424">
                  <c:v>3.0000000000000001E-3</c:v>
                </c:pt>
                <c:pt idx="10425">
                  <c:v>3.0000000000000001E-3</c:v>
                </c:pt>
                <c:pt idx="10426">
                  <c:v>3.0000000000000001E-3</c:v>
                </c:pt>
                <c:pt idx="10427">
                  <c:v>3.0000000000000001E-3</c:v>
                </c:pt>
                <c:pt idx="10428">
                  <c:v>3.0000000000000001E-3</c:v>
                </c:pt>
                <c:pt idx="10429">
                  <c:v>3.0000000000000001E-3</c:v>
                </c:pt>
                <c:pt idx="10430">
                  <c:v>3.0000000000000001E-3</c:v>
                </c:pt>
                <c:pt idx="10431">
                  <c:v>3.0000000000000001E-3</c:v>
                </c:pt>
                <c:pt idx="10432">
                  <c:v>3.0000000000000001E-3</c:v>
                </c:pt>
                <c:pt idx="10433">
                  <c:v>3.0000000000000001E-3</c:v>
                </c:pt>
                <c:pt idx="10434">
                  <c:v>3.0000000000000001E-3</c:v>
                </c:pt>
                <c:pt idx="10435">
                  <c:v>3.0000000000000001E-3</c:v>
                </c:pt>
                <c:pt idx="10436">
                  <c:v>3.0000000000000001E-3</c:v>
                </c:pt>
                <c:pt idx="10437">
                  <c:v>3.0000000000000001E-3</c:v>
                </c:pt>
                <c:pt idx="10438">
                  <c:v>3.0000000000000001E-3</c:v>
                </c:pt>
                <c:pt idx="10439">
                  <c:v>3.0000000000000001E-3</c:v>
                </c:pt>
                <c:pt idx="10440">
                  <c:v>3.0000000000000001E-3</c:v>
                </c:pt>
                <c:pt idx="10441">
                  <c:v>3.0000000000000001E-3</c:v>
                </c:pt>
                <c:pt idx="10442">
                  <c:v>3.0000000000000001E-3</c:v>
                </c:pt>
                <c:pt idx="10443">
                  <c:v>3.0000000000000001E-3</c:v>
                </c:pt>
                <c:pt idx="10444">
                  <c:v>3.0000000000000001E-3</c:v>
                </c:pt>
                <c:pt idx="10445">
                  <c:v>3.0000000000000001E-3</c:v>
                </c:pt>
                <c:pt idx="10446">
                  <c:v>3.0000000000000001E-3</c:v>
                </c:pt>
                <c:pt idx="10447">
                  <c:v>3.0000000000000001E-3</c:v>
                </c:pt>
                <c:pt idx="10448">
                  <c:v>3.0000000000000001E-3</c:v>
                </c:pt>
                <c:pt idx="10449">
                  <c:v>1E-3</c:v>
                </c:pt>
                <c:pt idx="10450">
                  <c:v>3.0000000000000001E-3</c:v>
                </c:pt>
                <c:pt idx="10451">
                  <c:v>2E-3</c:v>
                </c:pt>
                <c:pt idx="10452">
                  <c:v>2E-3</c:v>
                </c:pt>
                <c:pt idx="10453">
                  <c:v>1E-3</c:v>
                </c:pt>
                <c:pt idx="10454">
                  <c:v>1E-3</c:v>
                </c:pt>
                <c:pt idx="10455">
                  <c:v>1E-3</c:v>
                </c:pt>
                <c:pt idx="10456">
                  <c:v>1E-3</c:v>
                </c:pt>
                <c:pt idx="10457">
                  <c:v>1E-3</c:v>
                </c:pt>
                <c:pt idx="10458">
                  <c:v>2E-3</c:v>
                </c:pt>
                <c:pt idx="10459">
                  <c:v>1E-3</c:v>
                </c:pt>
                <c:pt idx="10460">
                  <c:v>1E-3</c:v>
                </c:pt>
                <c:pt idx="10461">
                  <c:v>1E-3</c:v>
                </c:pt>
                <c:pt idx="10462">
                  <c:v>1E-3</c:v>
                </c:pt>
                <c:pt idx="10463">
                  <c:v>1E-3</c:v>
                </c:pt>
                <c:pt idx="10464">
                  <c:v>1E-3</c:v>
                </c:pt>
                <c:pt idx="10465">
                  <c:v>1E-3</c:v>
                </c:pt>
                <c:pt idx="10466">
                  <c:v>1E-3</c:v>
                </c:pt>
                <c:pt idx="10467">
                  <c:v>1E-3</c:v>
                </c:pt>
                <c:pt idx="10468">
                  <c:v>1E-3</c:v>
                </c:pt>
                <c:pt idx="10469">
                  <c:v>1E-3</c:v>
                </c:pt>
                <c:pt idx="10470">
                  <c:v>1E-3</c:v>
                </c:pt>
                <c:pt idx="10471">
                  <c:v>2E-3</c:v>
                </c:pt>
                <c:pt idx="10472">
                  <c:v>1E-3</c:v>
                </c:pt>
                <c:pt idx="10473">
                  <c:v>1E-3</c:v>
                </c:pt>
                <c:pt idx="10474">
                  <c:v>1E-3</c:v>
                </c:pt>
                <c:pt idx="10475">
                  <c:v>1E-3</c:v>
                </c:pt>
                <c:pt idx="10476">
                  <c:v>1E-3</c:v>
                </c:pt>
                <c:pt idx="10477">
                  <c:v>1E-3</c:v>
                </c:pt>
                <c:pt idx="10478">
                  <c:v>1E-3</c:v>
                </c:pt>
                <c:pt idx="10479">
                  <c:v>1E-3</c:v>
                </c:pt>
                <c:pt idx="10480">
                  <c:v>1E-3</c:v>
                </c:pt>
                <c:pt idx="10481">
                  <c:v>1E-3</c:v>
                </c:pt>
                <c:pt idx="10482">
                  <c:v>0</c:v>
                </c:pt>
                <c:pt idx="10483">
                  <c:v>1E-3</c:v>
                </c:pt>
                <c:pt idx="10484">
                  <c:v>1E-3</c:v>
                </c:pt>
                <c:pt idx="10485">
                  <c:v>1E-3</c:v>
                </c:pt>
                <c:pt idx="10486">
                  <c:v>1E-3</c:v>
                </c:pt>
                <c:pt idx="10487">
                  <c:v>1E-3</c:v>
                </c:pt>
                <c:pt idx="10488">
                  <c:v>1E-3</c:v>
                </c:pt>
                <c:pt idx="10489">
                  <c:v>1E-3</c:v>
                </c:pt>
                <c:pt idx="10490">
                  <c:v>1E-3</c:v>
                </c:pt>
                <c:pt idx="10491">
                  <c:v>1E-3</c:v>
                </c:pt>
                <c:pt idx="10492">
                  <c:v>1E-3</c:v>
                </c:pt>
                <c:pt idx="10493">
                  <c:v>1E-3</c:v>
                </c:pt>
                <c:pt idx="10494">
                  <c:v>1E-3</c:v>
                </c:pt>
                <c:pt idx="10495">
                  <c:v>1E-3</c:v>
                </c:pt>
                <c:pt idx="10496">
                  <c:v>1E-3</c:v>
                </c:pt>
                <c:pt idx="10497">
                  <c:v>1E-3</c:v>
                </c:pt>
                <c:pt idx="10498">
                  <c:v>0</c:v>
                </c:pt>
                <c:pt idx="10499">
                  <c:v>1E-3</c:v>
                </c:pt>
                <c:pt idx="10500">
                  <c:v>1E-3</c:v>
                </c:pt>
                <c:pt idx="10501">
                  <c:v>0</c:v>
                </c:pt>
                <c:pt idx="10502">
                  <c:v>1E-3</c:v>
                </c:pt>
                <c:pt idx="10503">
                  <c:v>1E-3</c:v>
                </c:pt>
                <c:pt idx="10504">
                  <c:v>1E-3</c:v>
                </c:pt>
                <c:pt idx="10505">
                  <c:v>1E-3</c:v>
                </c:pt>
                <c:pt idx="10506">
                  <c:v>1E-3</c:v>
                </c:pt>
                <c:pt idx="10507">
                  <c:v>1E-3</c:v>
                </c:pt>
                <c:pt idx="10508">
                  <c:v>1E-3</c:v>
                </c:pt>
                <c:pt idx="10509">
                  <c:v>1E-3</c:v>
                </c:pt>
                <c:pt idx="10510">
                  <c:v>1E-3</c:v>
                </c:pt>
                <c:pt idx="10511">
                  <c:v>1E-3</c:v>
                </c:pt>
                <c:pt idx="10512">
                  <c:v>1E-3</c:v>
                </c:pt>
                <c:pt idx="10513">
                  <c:v>1E-3</c:v>
                </c:pt>
                <c:pt idx="10514">
                  <c:v>1E-3</c:v>
                </c:pt>
                <c:pt idx="10515">
                  <c:v>1E-3</c:v>
                </c:pt>
                <c:pt idx="10516">
                  <c:v>1E-3</c:v>
                </c:pt>
                <c:pt idx="10517">
                  <c:v>1E-3</c:v>
                </c:pt>
                <c:pt idx="10518">
                  <c:v>1E-3</c:v>
                </c:pt>
                <c:pt idx="10519">
                  <c:v>1E-3</c:v>
                </c:pt>
                <c:pt idx="10520">
                  <c:v>1E-3</c:v>
                </c:pt>
                <c:pt idx="10521">
                  <c:v>2E-3</c:v>
                </c:pt>
                <c:pt idx="10522">
                  <c:v>1E-3</c:v>
                </c:pt>
                <c:pt idx="10523">
                  <c:v>2E-3</c:v>
                </c:pt>
                <c:pt idx="10524">
                  <c:v>1E-3</c:v>
                </c:pt>
                <c:pt idx="10525">
                  <c:v>1E-3</c:v>
                </c:pt>
                <c:pt idx="10526">
                  <c:v>2E-3</c:v>
                </c:pt>
                <c:pt idx="10527">
                  <c:v>1E-3</c:v>
                </c:pt>
                <c:pt idx="10528">
                  <c:v>1E-3</c:v>
                </c:pt>
                <c:pt idx="10529">
                  <c:v>1E-3</c:v>
                </c:pt>
                <c:pt idx="10530">
                  <c:v>1E-3</c:v>
                </c:pt>
                <c:pt idx="10531">
                  <c:v>1E-3</c:v>
                </c:pt>
                <c:pt idx="10532">
                  <c:v>1E-3</c:v>
                </c:pt>
                <c:pt idx="10533">
                  <c:v>1E-3</c:v>
                </c:pt>
                <c:pt idx="10534">
                  <c:v>1E-3</c:v>
                </c:pt>
                <c:pt idx="10535">
                  <c:v>1E-3</c:v>
                </c:pt>
                <c:pt idx="10536">
                  <c:v>1E-3</c:v>
                </c:pt>
                <c:pt idx="10537">
                  <c:v>1E-3</c:v>
                </c:pt>
                <c:pt idx="10538">
                  <c:v>1E-3</c:v>
                </c:pt>
                <c:pt idx="10539">
                  <c:v>1E-3</c:v>
                </c:pt>
                <c:pt idx="10540">
                  <c:v>1E-3</c:v>
                </c:pt>
                <c:pt idx="10541">
                  <c:v>1E-3</c:v>
                </c:pt>
                <c:pt idx="10542">
                  <c:v>1E-3</c:v>
                </c:pt>
                <c:pt idx="10543">
                  <c:v>1E-3</c:v>
                </c:pt>
                <c:pt idx="10544">
                  <c:v>1E-3</c:v>
                </c:pt>
                <c:pt idx="10545">
                  <c:v>1E-3</c:v>
                </c:pt>
                <c:pt idx="10546">
                  <c:v>1E-3</c:v>
                </c:pt>
                <c:pt idx="10547">
                  <c:v>1E-3</c:v>
                </c:pt>
                <c:pt idx="10548">
                  <c:v>1E-3</c:v>
                </c:pt>
                <c:pt idx="10549">
                  <c:v>1E-3</c:v>
                </c:pt>
                <c:pt idx="10550">
                  <c:v>1E-3</c:v>
                </c:pt>
                <c:pt idx="10551">
                  <c:v>1E-3</c:v>
                </c:pt>
                <c:pt idx="10552">
                  <c:v>1E-3</c:v>
                </c:pt>
                <c:pt idx="10553">
                  <c:v>0</c:v>
                </c:pt>
                <c:pt idx="10554">
                  <c:v>1E-3</c:v>
                </c:pt>
                <c:pt idx="10555">
                  <c:v>1E-3</c:v>
                </c:pt>
                <c:pt idx="10556">
                  <c:v>0</c:v>
                </c:pt>
                <c:pt idx="10557">
                  <c:v>0</c:v>
                </c:pt>
                <c:pt idx="10558">
                  <c:v>1E-3</c:v>
                </c:pt>
                <c:pt idx="10559">
                  <c:v>1E-3</c:v>
                </c:pt>
                <c:pt idx="10560">
                  <c:v>1E-3</c:v>
                </c:pt>
                <c:pt idx="10561">
                  <c:v>1E-3</c:v>
                </c:pt>
                <c:pt idx="10562">
                  <c:v>1E-3</c:v>
                </c:pt>
                <c:pt idx="10563">
                  <c:v>1E-3</c:v>
                </c:pt>
                <c:pt idx="10564">
                  <c:v>1E-3</c:v>
                </c:pt>
                <c:pt idx="10565">
                  <c:v>2E-3</c:v>
                </c:pt>
                <c:pt idx="10566">
                  <c:v>1E-3</c:v>
                </c:pt>
                <c:pt idx="10567">
                  <c:v>1E-3</c:v>
                </c:pt>
                <c:pt idx="10568">
                  <c:v>1E-3</c:v>
                </c:pt>
                <c:pt idx="10569">
                  <c:v>2E-3</c:v>
                </c:pt>
                <c:pt idx="10570">
                  <c:v>3.0000000000000001E-3</c:v>
                </c:pt>
                <c:pt idx="10571">
                  <c:v>3.0000000000000001E-3</c:v>
                </c:pt>
                <c:pt idx="10572">
                  <c:v>2E-3</c:v>
                </c:pt>
                <c:pt idx="10573">
                  <c:v>2E-3</c:v>
                </c:pt>
                <c:pt idx="10574">
                  <c:v>3.0000000000000001E-3</c:v>
                </c:pt>
                <c:pt idx="10575">
                  <c:v>2E-3</c:v>
                </c:pt>
                <c:pt idx="10576">
                  <c:v>2E-3</c:v>
                </c:pt>
                <c:pt idx="10577">
                  <c:v>2E-3</c:v>
                </c:pt>
                <c:pt idx="10578">
                  <c:v>1E-3</c:v>
                </c:pt>
                <c:pt idx="10579">
                  <c:v>2E-3</c:v>
                </c:pt>
                <c:pt idx="10580">
                  <c:v>1E-3</c:v>
                </c:pt>
                <c:pt idx="10581">
                  <c:v>2E-3</c:v>
                </c:pt>
                <c:pt idx="10582">
                  <c:v>1E-3</c:v>
                </c:pt>
                <c:pt idx="10583">
                  <c:v>1E-3</c:v>
                </c:pt>
                <c:pt idx="10584">
                  <c:v>0</c:v>
                </c:pt>
                <c:pt idx="10585">
                  <c:v>1E-3</c:v>
                </c:pt>
                <c:pt idx="10586">
                  <c:v>1E-3</c:v>
                </c:pt>
                <c:pt idx="10587">
                  <c:v>1E-3</c:v>
                </c:pt>
                <c:pt idx="10588">
                  <c:v>1E-3</c:v>
                </c:pt>
                <c:pt idx="10589">
                  <c:v>1E-3</c:v>
                </c:pt>
                <c:pt idx="10590">
                  <c:v>1E-3</c:v>
                </c:pt>
                <c:pt idx="10591">
                  <c:v>1E-3</c:v>
                </c:pt>
                <c:pt idx="10592">
                  <c:v>1E-3</c:v>
                </c:pt>
                <c:pt idx="10593">
                  <c:v>1E-3</c:v>
                </c:pt>
                <c:pt idx="10594">
                  <c:v>1E-3</c:v>
                </c:pt>
                <c:pt idx="10595">
                  <c:v>1E-3</c:v>
                </c:pt>
                <c:pt idx="10596">
                  <c:v>1E-3</c:v>
                </c:pt>
                <c:pt idx="10597">
                  <c:v>1E-3</c:v>
                </c:pt>
                <c:pt idx="10598">
                  <c:v>2E-3</c:v>
                </c:pt>
                <c:pt idx="10599">
                  <c:v>2E-3</c:v>
                </c:pt>
                <c:pt idx="10600">
                  <c:v>1E-3</c:v>
                </c:pt>
                <c:pt idx="10601">
                  <c:v>2E-3</c:v>
                </c:pt>
                <c:pt idx="10602">
                  <c:v>2E-3</c:v>
                </c:pt>
                <c:pt idx="10603">
                  <c:v>2E-3</c:v>
                </c:pt>
                <c:pt idx="10604">
                  <c:v>1E-3</c:v>
                </c:pt>
                <c:pt idx="10605">
                  <c:v>0</c:v>
                </c:pt>
                <c:pt idx="10606">
                  <c:v>1E-3</c:v>
                </c:pt>
                <c:pt idx="10607">
                  <c:v>2E-3</c:v>
                </c:pt>
                <c:pt idx="10608">
                  <c:v>1E-3</c:v>
                </c:pt>
                <c:pt idx="10609">
                  <c:v>1E-3</c:v>
                </c:pt>
                <c:pt idx="10610">
                  <c:v>1E-3</c:v>
                </c:pt>
                <c:pt idx="10611">
                  <c:v>1E-3</c:v>
                </c:pt>
                <c:pt idx="10612">
                  <c:v>2E-3</c:v>
                </c:pt>
                <c:pt idx="10613">
                  <c:v>1E-3</c:v>
                </c:pt>
                <c:pt idx="10614">
                  <c:v>1E-3</c:v>
                </c:pt>
                <c:pt idx="10615">
                  <c:v>2E-3</c:v>
                </c:pt>
                <c:pt idx="10616">
                  <c:v>2E-3</c:v>
                </c:pt>
                <c:pt idx="10617">
                  <c:v>1E-3</c:v>
                </c:pt>
                <c:pt idx="10618">
                  <c:v>1E-3</c:v>
                </c:pt>
                <c:pt idx="10619">
                  <c:v>2E-3</c:v>
                </c:pt>
                <c:pt idx="10620">
                  <c:v>2E-3</c:v>
                </c:pt>
                <c:pt idx="10621">
                  <c:v>2E-3</c:v>
                </c:pt>
                <c:pt idx="10622">
                  <c:v>2E-3</c:v>
                </c:pt>
                <c:pt idx="10623">
                  <c:v>3.0000000000000001E-3</c:v>
                </c:pt>
                <c:pt idx="10624">
                  <c:v>2E-3</c:v>
                </c:pt>
                <c:pt idx="10625">
                  <c:v>1E-3</c:v>
                </c:pt>
                <c:pt idx="10626">
                  <c:v>1E-3</c:v>
                </c:pt>
                <c:pt idx="10627">
                  <c:v>3.0000000000000001E-3</c:v>
                </c:pt>
                <c:pt idx="10628">
                  <c:v>2E-3</c:v>
                </c:pt>
                <c:pt idx="10629">
                  <c:v>2E-3</c:v>
                </c:pt>
                <c:pt idx="10630">
                  <c:v>3.0000000000000001E-3</c:v>
                </c:pt>
                <c:pt idx="10631">
                  <c:v>2E-3</c:v>
                </c:pt>
                <c:pt idx="10632">
                  <c:v>1E-3</c:v>
                </c:pt>
                <c:pt idx="10633">
                  <c:v>1E-3</c:v>
                </c:pt>
                <c:pt idx="10634">
                  <c:v>2E-3</c:v>
                </c:pt>
                <c:pt idx="10635">
                  <c:v>3.0000000000000001E-3</c:v>
                </c:pt>
                <c:pt idx="10636">
                  <c:v>3.0000000000000001E-3</c:v>
                </c:pt>
                <c:pt idx="10637">
                  <c:v>2E-3</c:v>
                </c:pt>
                <c:pt idx="10638">
                  <c:v>2E-3</c:v>
                </c:pt>
                <c:pt idx="10639">
                  <c:v>3.0000000000000001E-3</c:v>
                </c:pt>
                <c:pt idx="10640">
                  <c:v>2E-3</c:v>
                </c:pt>
                <c:pt idx="10641">
                  <c:v>3.0000000000000001E-3</c:v>
                </c:pt>
                <c:pt idx="10642">
                  <c:v>3.0000000000000001E-3</c:v>
                </c:pt>
                <c:pt idx="10643">
                  <c:v>3.0000000000000001E-3</c:v>
                </c:pt>
                <c:pt idx="10644">
                  <c:v>4.0000000000000001E-3</c:v>
                </c:pt>
                <c:pt idx="10645">
                  <c:v>5.0000000000000001E-3</c:v>
                </c:pt>
                <c:pt idx="10646">
                  <c:v>4.0000000000000001E-3</c:v>
                </c:pt>
                <c:pt idx="10647">
                  <c:v>5.0000000000000001E-3</c:v>
                </c:pt>
                <c:pt idx="10648">
                  <c:v>5.0000000000000001E-3</c:v>
                </c:pt>
                <c:pt idx="10649">
                  <c:v>5.0000000000000001E-3</c:v>
                </c:pt>
                <c:pt idx="10650">
                  <c:v>5.0000000000000001E-3</c:v>
                </c:pt>
                <c:pt idx="10651">
                  <c:v>5.0000000000000001E-3</c:v>
                </c:pt>
                <c:pt idx="10652">
                  <c:v>5.0000000000000001E-3</c:v>
                </c:pt>
                <c:pt idx="10653">
                  <c:v>5.0000000000000001E-3</c:v>
                </c:pt>
                <c:pt idx="10654">
                  <c:v>5.0000000000000001E-3</c:v>
                </c:pt>
                <c:pt idx="10655">
                  <c:v>6.0000000000000001E-3</c:v>
                </c:pt>
                <c:pt idx="10656">
                  <c:v>5.0000000000000001E-3</c:v>
                </c:pt>
                <c:pt idx="10657">
                  <c:v>5.0000000000000001E-3</c:v>
                </c:pt>
                <c:pt idx="10658">
                  <c:v>5.0000000000000001E-3</c:v>
                </c:pt>
                <c:pt idx="10659">
                  <c:v>6.0000000000000001E-3</c:v>
                </c:pt>
                <c:pt idx="10660">
                  <c:v>5.0000000000000001E-3</c:v>
                </c:pt>
                <c:pt idx="10661">
                  <c:v>5.0000000000000001E-3</c:v>
                </c:pt>
                <c:pt idx="10662">
                  <c:v>6.0000000000000001E-3</c:v>
                </c:pt>
                <c:pt idx="10663">
                  <c:v>5.0000000000000001E-3</c:v>
                </c:pt>
                <c:pt idx="10664">
                  <c:v>7.0000000000000001E-3</c:v>
                </c:pt>
                <c:pt idx="10665">
                  <c:v>6.0000000000000001E-3</c:v>
                </c:pt>
                <c:pt idx="10666">
                  <c:v>6.0000000000000001E-3</c:v>
                </c:pt>
                <c:pt idx="10667">
                  <c:v>6.0000000000000001E-3</c:v>
                </c:pt>
                <c:pt idx="10668">
                  <c:v>7.0000000000000001E-3</c:v>
                </c:pt>
                <c:pt idx="10669">
                  <c:v>6.0000000000000001E-3</c:v>
                </c:pt>
                <c:pt idx="10670">
                  <c:v>6.0000000000000001E-3</c:v>
                </c:pt>
                <c:pt idx="10671">
                  <c:v>5.0000000000000001E-3</c:v>
                </c:pt>
                <c:pt idx="10672">
                  <c:v>5.0000000000000001E-3</c:v>
                </c:pt>
                <c:pt idx="10673">
                  <c:v>5.0000000000000001E-3</c:v>
                </c:pt>
                <c:pt idx="10674">
                  <c:v>5.0000000000000001E-3</c:v>
                </c:pt>
                <c:pt idx="10675">
                  <c:v>6.0000000000000001E-3</c:v>
                </c:pt>
                <c:pt idx="10676">
                  <c:v>6.0000000000000001E-3</c:v>
                </c:pt>
                <c:pt idx="10677">
                  <c:v>5.0000000000000001E-3</c:v>
                </c:pt>
                <c:pt idx="10678">
                  <c:v>5.0000000000000001E-3</c:v>
                </c:pt>
                <c:pt idx="10679">
                  <c:v>4.0000000000000001E-3</c:v>
                </c:pt>
                <c:pt idx="10680">
                  <c:v>5.0000000000000001E-3</c:v>
                </c:pt>
                <c:pt idx="10681">
                  <c:v>6.0000000000000001E-3</c:v>
                </c:pt>
                <c:pt idx="10682">
                  <c:v>5.0000000000000001E-3</c:v>
                </c:pt>
                <c:pt idx="10683">
                  <c:v>5.0000000000000001E-3</c:v>
                </c:pt>
                <c:pt idx="10684">
                  <c:v>4.0000000000000001E-3</c:v>
                </c:pt>
                <c:pt idx="10685">
                  <c:v>3.0000000000000001E-3</c:v>
                </c:pt>
                <c:pt idx="10686">
                  <c:v>4.0000000000000001E-3</c:v>
                </c:pt>
                <c:pt idx="10687">
                  <c:v>4.0000000000000001E-3</c:v>
                </c:pt>
                <c:pt idx="10688">
                  <c:v>5.0000000000000001E-3</c:v>
                </c:pt>
                <c:pt idx="10689">
                  <c:v>2E-3</c:v>
                </c:pt>
                <c:pt idx="10690">
                  <c:v>4.0000000000000001E-3</c:v>
                </c:pt>
                <c:pt idx="10691">
                  <c:v>3.0000000000000001E-3</c:v>
                </c:pt>
                <c:pt idx="10692">
                  <c:v>5.0000000000000001E-3</c:v>
                </c:pt>
                <c:pt idx="10693">
                  <c:v>5.0000000000000001E-3</c:v>
                </c:pt>
                <c:pt idx="10694">
                  <c:v>4.0000000000000001E-3</c:v>
                </c:pt>
                <c:pt idx="10695">
                  <c:v>4.0000000000000001E-3</c:v>
                </c:pt>
                <c:pt idx="10696">
                  <c:v>3.0000000000000001E-3</c:v>
                </c:pt>
                <c:pt idx="10697">
                  <c:v>3.0000000000000001E-3</c:v>
                </c:pt>
                <c:pt idx="10698">
                  <c:v>3.0000000000000001E-3</c:v>
                </c:pt>
                <c:pt idx="10699">
                  <c:v>3.0000000000000001E-3</c:v>
                </c:pt>
                <c:pt idx="10700">
                  <c:v>1E-3</c:v>
                </c:pt>
                <c:pt idx="10701">
                  <c:v>1E-3</c:v>
                </c:pt>
                <c:pt idx="10702">
                  <c:v>3.0000000000000001E-3</c:v>
                </c:pt>
                <c:pt idx="10703">
                  <c:v>4.0000000000000001E-3</c:v>
                </c:pt>
                <c:pt idx="10704">
                  <c:v>2E-3</c:v>
                </c:pt>
                <c:pt idx="10705">
                  <c:v>2E-3</c:v>
                </c:pt>
                <c:pt idx="10706">
                  <c:v>3.0000000000000001E-3</c:v>
                </c:pt>
                <c:pt idx="10707">
                  <c:v>3.0000000000000001E-3</c:v>
                </c:pt>
                <c:pt idx="10708">
                  <c:v>2E-3</c:v>
                </c:pt>
                <c:pt idx="10709">
                  <c:v>2E-3</c:v>
                </c:pt>
                <c:pt idx="10710">
                  <c:v>1E-3</c:v>
                </c:pt>
                <c:pt idx="10711">
                  <c:v>1E-3</c:v>
                </c:pt>
                <c:pt idx="10712">
                  <c:v>1E-3</c:v>
                </c:pt>
                <c:pt idx="10713">
                  <c:v>1E-3</c:v>
                </c:pt>
                <c:pt idx="10714">
                  <c:v>1E-3</c:v>
                </c:pt>
                <c:pt idx="10715">
                  <c:v>0</c:v>
                </c:pt>
                <c:pt idx="10716">
                  <c:v>1E-3</c:v>
                </c:pt>
                <c:pt idx="10717">
                  <c:v>1E-3</c:v>
                </c:pt>
                <c:pt idx="10718">
                  <c:v>0</c:v>
                </c:pt>
                <c:pt idx="10719">
                  <c:v>0</c:v>
                </c:pt>
                <c:pt idx="10720">
                  <c:v>1E-3</c:v>
                </c:pt>
                <c:pt idx="10721">
                  <c:v>0</c:v>
                </c:pt>
                <c:pt idx="10722">
                  <c:v>1E-3</c:v>
                </c:pt>
                <c:pt idx="10723">
                  <c:v>0</c:v>
                </c:pt>
                <c:pt idx="10724">
                  <c:v>0</c:v>
                </c:pt>
                <c:pt idx="10725">
                  <c:v>0</c:v>
                </c:pt>
                <c:pt idx="10726">
                  <c:v>1E-3</c:v>
                </c:pt>
                <c:pt idx="10727">
                  <c:v>0</c:v>
                </c:pt>
                <c:pt idx="10728">
                  <c:v>1E-3</c:v>
                </c:pt>
                <c:pt idx="10729">
                  <c:v>0</c:v>
                </c:pt>
                <c:pt idx="10730">
                  <c:v>0</c:v>
                </c:pt>
                <c:pt idx="10731">
                  <c:v>0</c:v>
                </c:pt>
                <c:pt idx="10732">
                  <c:v>0</c:v>
                </c:pt>
                <c:pt idx="10733">
                  <c:v>0</c:v>
                </c:pt>
                <c:pt idx="10734">
                  <c:v>0</c:v>
                </c:pt>
                <c:pt idx="10735">
                  <c:v>0</c:v>
                </c:pt>
                <c:pt idx="10736">
                  <c:v>1E-3</c:v>
                </c:pt>
                <c:pt idx="10737">
                  <c:v>0</c:v>
                </c:pt>
                <c:pt idx="10738">
                  <c:v>1E-3</c:v>
                </c:pt>
                <c:pt idx="10739">
                  <c:v>2E-3</c:v>
                </c:pt>
                <c:pt idx="10740">
                  <c:v>3.0000000000000001E-3</c:v>
                </c:pt>
                <c:pt idx="10741">
                  <c:v>3.0000000000000001E-3</c:v>
                </c:pt>
                <c:pt idx="10742">
                  <c:v>4.0000000000000001E-3</c:v>
                </c:pt>
                <c:pt idx="10743">
                  <c:v>4.0000000000000001E-3</c:v>
                </c:pt>
                <c:pt idx="10744">
                  <c:v>5.0000000000000001E-3</c:v>
                </c:pt>
                <c:pt idx="10745">
                  <c:v>5.0000000000000001E-3</c:v>
                </c:pt>
                <c:pt idx="10746">
                  <c:v>5.0000000000000001E-3</c:v>
                </c:pt>
                <c:pt idx="10747">
                  <c:v>6.0000000000000001E-3</c:v>
                </c:pt>
                <c:pt idx="10748">
                  <c:v>6.0000000000000001E-3</c:v>
                </c:pt>
                <c:pt idx="10752">
                  <c:v>5.0000000000000001E-3</c:v>
                </c:pt>
                <c:pt idx="10753">
                  <c:v>5.0000000000000001E-3</c:v>
                </c:pt>
                <c:pt idx="10754">
                  <c:v>5.0000000000000001E-3</c:v>
                </c:pt>
                <c:pt idx="10755">
                  <c:v>5.0000000000000001E-3</c:v>
                </c:pt>
                <c:pt idx="10756">
                  <c:v>6.0000000000000001E-3</c:v>
                </c:pt>
                <c:pt idx="10757">
                  <c:v>5.0000000000000001E-3</c:v>
                </c:pt>
                <c:pt idx="10758">
                  <c:v>6.0000000000000001E-3</c:v>
                </c:pt>
                <c:pt idx="10759">
                  <c:v>6.0000000000000001E-3</c:v>
                </c:pt>
                <c:pt idx="10760">
                  <c:v>5.0000000000000001E-3</c:v>
                </c:pt>
                <c:pt idx="10761">
                  <c:v>6.0000000000000001E-3</c:v>
                </c:pt>
                <c:pt idx="10762">
                  <c:v>7.0000000000000001E-3</c:v>
                </c:pt>
                <c:pt idx="10763">
                  <c:v>6.0000000000000001E-3</c:v>
                </c:pt>
                <c:pt idx="10764">
                  <c:v>6.0000000000000001E-3</c:v>
                </c:pt>
                <c:pt idx="10765">
                  <c:v>6.0000000000000001E-3</c:v>
                </c:pt>
                <c:pt idx="10766">
                  <c:v>7.0000000000000001E-3</c:v>
                </c:pt>
                <c:pt idx="10767">
                  <c:v>6.0000000000000001E-3</c:v>
                </c:pt>
                <c:pt idx="10768">
                  <c:v>6.0000000000000001E-3</c:v>
                </c:pt>
                <c:pt idx="10769">
                  <c:v>6.0000000000000001E-3</c:v>
                </c:pt>
                <c:pt idx="10770">
                  <c:v>7.0000000000000001E-3</c:v>
                </c:pt>
                <c:pt idx="10771">
                  <c:v>7.0000000000000001E-3</c:v>
                </c:pt>
                <c:pt idx="10772">
                  <c:v>6.0000000000000001E-3</c:v>
                </c:pt>
                <c:pt idx="10773">
                  <c:v>5.0000000000000001E-3</c:v>
                </c:pt>
                <c:pt idx="10774">
                  <c:v>5.0000000000000001E-3</c:v>
                </c:pt>
                <c:pt idx="10775">
                  <c:v>5.0000000000000001E-3</c:v>
                </c:pt>
                <c:pt idx="10776">
                  <c:v>5.0000000000000001E-3</c:v>
                </c:pt>
                <c:pt idx="10777">
                  <c:v>5.0000000000000001E-3</c:v>
                </c:pt>
                <c:pt idx="10778">
                  <c:v>6.0000000000000001E-3</c:v>
                </c:pt>
                <c:pt idx="10779">
                  <c:v>7.0000000000000001E-3</c:v>
                </c:pt>
                <c:pt idx="10780">
                  <c:v>6.0000000000000001E-3</c:v>
                </c:pt>
                <c:pt idx="10781">
                  <c:v>5.0000000000000001E-3</c:v>
                </c:pt>
                <c:pt idx="10782">
                  <c:v>6.0000000000000001E-3</c:v>
                </c:pt>
                <c:pt idx="10783">
                  <c:v>5.0000000000000001E-3</c:v>
                </c:pt>
                <c:pt idx="10784">
                  <c:v>6.0000000000000001E-3</c:v>
                </c:pt>
                <c:pt idx="10785">
                  <c:v>5.0000000000000001E-3</c:v>
                </c:pt>
                <c:pt idx="10786">
                  <c:v>5.0000000000000001E-3</c:v>
                </c:pt>
                <c:pt idx="10787">
                  <c:v>5.0000000000000001E-3</c:v>
                </c:pt>
                <c:pt idx="10788">
                  <c:v>5.0000000000000001E-3</c:v>
                </c:pt>
                <c:pt idx="10789">
                  <c:v>5.0000000000000001E-3</c:v>
                </c:pt>
                <c:pt idx="10790">
                  <c:v>4.0000000000000001E-3</c:v>
                </c:pt>
                <c:pt idx="10791">
                  <c:v>5.0000000000000001E-3</c:v>
                </c:pt>
                <c:pt idx="10792">
                  <c:v>5.0000000000000001E-3</c:v>
                </c:pt>
                <c:pt idx="10793">
                  <c:v>4.0000000000000001E-3</c:v>
                </c:pt>
                <c:pt idx="10794">
                  <c:v>5.0000000000000001E-3</c:v>
                </c:pt>
                <c:pt idx="10800">
                  <c:v>3.0000000000000001E-3</c:v>
                </c:pt>
                <c:pt idx="10801">
                  <c:v>3.0000000000000001E-3</c:v>
                </c:pt>
                <c:pt idx="10802">
                  <c:v>3.0000000000000001E-3</c:v>
                </c:pt>
                <c:pt idx="10803">
                  <c:v>3.0000000000000001E-3</c:v>
                </c:pt>
                <c:pt idx="10804">
                  <c:v>3.0000000000000001E-3</c:v>
                </c:pt>
                <c:pt idx="10805">
                  <c:v>2E-3</c:v>
                </c:pt>
                <c:pt idx="10806">
                  <c:v>3.0000000000000001E-3</c:v>
                </c:pt>
                <c:pt idx="10807">
                  <c:v>2E-3</c:v>
                </c:pt>
                <c:pt idx="10808">
                  <c:v>1E-3</c:v>
                </c:pt>
                <c:pt idx="10809">
                  <c:v>2E-3</c:v>
                </c:pt>
                <c:pt idx="10810">
                  <c:v>1E-3</c:v>
                </c:pt>
                <c:pt idx="10811">
                  <c:v>1E-3</c:v>
                </c:pt>
                <c:pt idx="10812">
                  <c:v>2E-3</c:v>
                </c:pt>
                <c:pt idx="10813">
                  <c:v>1E-3</c:v>
                </c:pt>
                <c:pt idx="10814">
                  <c:v>2E-3</c:v>
                </c:pt>
                <c:pt idx="10815">
                  <c:v>1E-3</c:v>
                </c:pt>
                <c:pt idx="10816">
                  <c:v>1E-3</c:v>
                </c:pt>
                <c:pt idx="10817">
                  <c:v>1E-3</c:v>
                </c:pt>
                <c:pt idx="10818">
                  <c:v>1E-3</c:v>
                </c:pt>
                <c:pt idx="10819">
                  <c:v>1E-3</c:v>
                </c:pt>
                <c:pt idx="10820">
                  <c:v>1E-3</c:v>
                </c:pt>
                <c:pt idx="10821">
                  <c:v>1E-3</c:v>
                </c:pt>
                <c:pt idx="10822">
                  <c:v>1E-3</c:v>
                </c:pt>
                <c:pt idx="10823">
                  <c:v>0</c:v>
                </c:pt>
                <c:pt idx="10824">
                  <c:v>2E-3</c:v>
                </c:pt>
                <c:pt idx="10825">
                  <c:v>2E-3</c:v>
                </c:pt>
                <c:pt idx="10826">
                  <c:v>2E-3</c:v>
                </c:pt>
                <c:pt idx="10827">
                  <c:v>2E-3</c:v>
                </c:pt>
                <c:pt idx="10828">
                  <c:v>3.0000000000000001E-3</c:v>
                </c:pt>
                <c:pt idx="10829">
                  <c:v>3.0000000000000001E-3</c:v>
                </c:pt>
                <c:pt idx="10830">
                  <c:v>4.0000000000000001E-3</c:v>
                </c:pt>
                <c:pt idx="10831">
                  <c:v>3.0000000000000001E-3</c:v>
                </c:pt>
                <c:pt idx="10832">
                  <c:v>3.0000000000000001E-3</c:v>
                </c:pt>
                <c:pt idx="10833">
                  <c:v>3.0000000000000001E-3</c:v>
                </c:pt>
                <c:pt idx="10834">
                  <c:v>3.0000000000000001E-3</c:v>
                </c:pt>
                <c:pt idx="10835">
                  <c:v>3.0000000000000001E-3</c:v>
                </c:pt>
                <c:pt idx="10836">
                  <c:v>3.0000000000000001E-3</c:v>
                </c:pt>
                <c:pt idx="10837">
                  <c:v>3.0000000000000001E-3</c:v>
                </c:pt>
                <c:pt idx="10838">
                  <c:v>4.0000000000000001E-3</c:v>
                </c:pt>
                <c:pt idx="10839">
                  <c:v>5.0000000000000001E-3</c:v>
                </c:pt>
                <c:pt idx="10840">
                  <c:v>5.0000000000000001E-3</c:v>
                </c:pt>
                <c:pt idx="10841">
                  <c:v>5.0000000000000001E-3</c:v>
                </c:pt>
                <c:pt idx="10842">
                  <c:v>5.0000000000000001E-3</c:v>
                </c:pt>
                <c:pt idx="10843">
                  <c:v>6.0000000000000001E-3</c:v>
                </c:pt>
                <c:pt idx="10844">
                  <c:v>5.0000000000000001E-3</c:v>
                </c:pt>
                <c:pt idx="10845">
                  <c:v>5.0000000000000001E-3</c:v>
                </c:pt>
                <c:pt idx="10846">
                  <c:v>6.0000000000000001E-3</c:v>
                </c:pt>
                <c:pt idx="10847">
                  <c:v>5.0000000000000001E-3</c:v>
                </c:pt>
                <c:pt idx="10848">
                  <c:v>7.0000000000000001E-3</c:v>
                </c:pt>
                <c:pt idx="10849">
                  <c:v>5.0000000000000001E-3</c:v>
                </c:pt>
                <c:pt idx="10850">
                  <c:v>6.0000000000000001E-3</c:v>
                </c:pt>
                <c:pt idx="10851">
                  <c:v>5.0000000000000001E-3</c:v>
                </c:pt>
                <c:pt idx="10852">
                  <c:v>6.0000000000000001E-3</c:v>
                </c:pt>
                <c:pt idx="10853">
                  <c:v>6.0000000000000001E-3</c:v>
                </c:pt>
                <c:pt idx="10854">
                  <c:v>6.0000000000000001E-3</c:v>
                </c:pt>
                <c:pt idx="10855">
                  <c:v>6.0000000000000001E-3</c:v>
                </c:pt>
                <c:pt idx="10856">
                  <c:v>6.0000000000000001E-3</c:v>
                </c:pt>
                <c:pt idx="10857">
                  <c:v>6.0000000000000001E-3</c:v>
                </c:pt>
                <c:pt idx="10858">
                  <c:v>6.0000000000000001E-3</c:v>
                </c:pt>
                <c:pt idx="10859">
                  <c:v>6.0000000000000001E-3</c:v>
                </c:pt>
                <c:pt idx="10860">
                  <c:v>6.0000000000000001E-3</c:v>
                </c:pt>
                <c:pt idx="10861">
                  <c:v>6.0000000000000001E-3</c:v>
                </c:pt>
                <c:pt idx="10862">
                  <c:v>6.0000000000000001E-3</c:v>
                </c:pt>
                <c:pt idx="10863">
                  <c:v>7.0000000000000001E-3</c:v>
                </c:pt>
                <c:pt idx="10864">
                  <c:v>6.0000000000000001E-3</c:v>
                </c:pt>
                <c:pt idx="10865">
                  <c:v>6.0000000000000001E-3</c:v>
                </c:pt>
                <c:pt idx="10866">
                  <c:v>5.0000000000000001E-3</c:v>
                </c:pt>
                <c:pt idx="10867">
                  <c:v>6.0000000000000001E-3</c:v>
                </c:pt>
                <c:pt idx="10868">
                  <c:v>5.0000000000000001E-3</c:v>
                </c:pt>
                <c:pt idx="10869">
                  <c:v>5.0000000000000001E-3</c:v>
                </c:pt>
                <c:pt idx="10870">
                  <c:v>5.0000000000000001E-3</c:v>
                </c:pt>
                <c:pt idx="10871">
                  <c:v>5.0000000000000001E-3</c:v>
                </c:pt>
                <c:pt idx="10872">
                  <c:v>5.0000000000000001E-3</c:v>
                </c:pt>
                <c:pt idx="10873">
                  <c:v>4.0000000000000001E-3</c:v>
                </c:pt>
                <c:pt idx="10874">
                  <c:v>5.0000000000000001E-3</c:v>
                </c:pt>
                <c:pt idx="10875">
                  <c:v>5.0000000000000001E-3</c:v>
                </c:pt>
                <c:pt idx="10876">
                  <c:v>5.0000000000000001E-3</c:v>
                </c:pt>
                <c:pt idx="10877">
                  <c:v>4.0000000000000001E-3</c:v>
                </c:pt>
                <c:pt idx="10878">
                  <c:v>5.0000000000000001E-3</c:v>
                </c:pt>
                <c:pt idx="10879">
                  <c:v>5.0000000000000001E-3</c:v>
                </c:pt>
                <c:pt idx="10880">
                  <c:v>4.0000000000000001E-3</c:v>
                </c:pt>
                <c:pt idx="10881">
                  <c:v>5.0000000000000001E-3</c:v>
                </c:pt>
                <c:pt idx="10882">
                  <c:v>5.0000000000000001E-3</c:v>
                </c:pt>
                <c:pt idx="10883">
                  <c:v>5.0000000000000001E-3</c:v>
                </c:pt>
                <c:pt idx="10884">
                  <c:v>3.0000000000000001E-3</c:v>
                </c:pt>
                <c:pt idx="10885">
                  <c:v>4.0000000000000001E-3</c:v>
                </c:pt>
                <c:pt idx="10886">
                  <c:v>3.0000000000000001E-3</c:v>
                </c:pt>
                <c:pt idx="10887">
                  <c:v>5.0000000000000001E-3</c:v>
                </c:pt>
                <c:pt idx="10888">
                  <c:v>4.0000000000000001E-3</c:v>
                </c:pt>
                <c:pt idx="10889">
                  <c:v>4.0000000000000001E-3</c:v>
                </c:pt>
                <c:pt idx="10890">
                  <c:v>4.0000000000000001E-3</c:v>
                </c:pt>
                <c:pt idx="10891">
                  <c:v>3.0000000000000001E-3</c:v>
                </c:pt>
                <c:pt idx="10892">
                  <c:v>4.0000000000000001E-3</c:v>
                </c:pt>
                <c:pt idx="10893">
                  <c:v>4.0000000000000001E-3</c:v>
                </c:pt>
                <c:pt idx="10894">
                  <c:v>3.0000000000000001E-3</c:v>
                </c:pt>
                <c:pt idx="10895">
                  <c:v>4.0000000000000001E-3</c:v>
                </c:pt>
                <c:pt idx="10896">
                  <c:v>3.0000000000000001E-3</c:v>
                </c:pt>
                <c:pt idx="10897">
                  <c:v>3.0000000000000001E-3</c:v>
                </c:pt>
                <c:pt idx="10898">
                  <c:v>3.0000000000000001E-3</c:v>
                </c:pt>
                <c:pt idx="10899">
                  <c:v>4.0000000000000001E-3</c:v>
                </c:pt>
                <c:pt idx="10900">
                  <c:v>2E-3</c:v>
                </c:pt>
                <c:pt idx="10901">
                  <c:v>3.0000000000000001E-3</c:v>
                </c:pt>
                <c:pt idx="10902">
                  <c:v>3.0000000000000001E-3</c:v>
                </c:pt>
                <c:pt idx="10903">
                  <c:v>3.0000000000000001E-3</c:v>
                </c:pt>
                <c:pt idx="10904">
                  <c:v>3.0000000000000001E-3</c:v>
                </c:pt>
                <c:pt idx="10905">
                  <c:v>3.0000000000000001E-3</c:v>
                </c:pt>
                <c:pt idx="10906">
                  <c:v>3.0000000000000001E-3</c:v>
                </c:pt>
                <c:pt idx="10907">
                  <c:v>3.0000000000000001E-3</c:v>
                </c:pt>
                <c:pt idx="10908">
                  <c:v>2E-3</c:v>
                </c:pt>
                <c:pt idx="10909">
                  <c:v>3.0000000000000001E-3</c:v>
                </c:pt>
                <c:pt idx="10910">
                  <c:v>1E-3</c:v>
                </c:pt>
                <c:pt idx="10911">
                  <c:v>2E-3</c:v>
                </c:pt>
                <c:pt idx="10912">
                  <c:v>1E-3</c:v>
                </c:pt>
                <c:pt idx="10913">
                  <c:v>2E-3</c:v>
                </c:pt>
                <c:pt idx="10914">
                  <c:v>2E-3</c:v>
                </c:pt>
                <c:pt idx="10915">
                  <c:v>2E-3</c:v>
                </c:pt>
                <c:pt idx="10916">
                  <c:v>1E-3</c:v>
                </c:pt>
                <c:pt idx="10917">
                  <c:v>1E-3</c:v>
                </c:pt>
                <c:pt idx="10918">
                  <c:v>1E-3</c:v>
                </c:pt>
                <c:pt idx="10919">
                  <c:v>1E-3</c:v>
                </c:pt>
                <c:pt idx="10920">
                  <c:v>1E-3</c:v>
                </c:pt>
                <c:pt idx="10921">
                  <c:v>1E-3</c:v>
                </c:pt>
                <c:pt idx="10922">
                  <c:v>1E-3</c:v>
                </c:pt>
                <c:pt idx="10923">
                  <c:v>1E-3</c:v>
                </c:pt>
                <c:pt idx="10924">
                  <c:v>1E-3</c:v>
                </c:pt>
                <c:pt idx="10925">
                  <c:v>1E-3</c:v>
                </c:pt>
                <c:pt idx="10926">
                  <c:v>0</c:v>
                </c:pt>
                <c:pt idx="10927">
                  <c:v>1E-3</c:v>
                </c:pt>
                <c:pt idx="10928">
                  <c:v>1E-3</c:v>
                </c:pt>
                <c:pt idx="10929">
                  <c:v>1E-3</c:v>
                </c:pt>
                <c:pt idx="10930">
                  <c:v>3.0000000000000001E-3</c:v>
                </c:pt>
                <c:pt idx="10931">
                  <c:v>3.0000000000000001E-3</c:v>
                </c:pt>
                <c:pt idx="10932">
                  <c:v>3.0000000000000001E-3</c:v>
                </c:pt>
                <c:pt idx="10933">
                  <c:v>3.0000000000000001E-3</c:v>
                </c:pt>
                <c:pt idx="10934">
                  <c:v>3.0000000000000001E-3</c:v>
                </c:pt>
                <c:pt idx="10935">
                  <c:v>4.0000000000000001E-3</c:v>
                </c:pt>
                <c:pt idx="10936">
                  <c:v>3.0000000000000001E-3</c:v>
                </c:pt>
                <c:pt idx="10937">
                  <c:v>2E-3</c:v>
                </c:pt>
                <c:pt idx="10938">
                  <c:v>3.0000000000000001E-3</c:v>
                </c:pt>
                <c:pt idx="10939">
                  <c:v>3.0000000000000001E-3</c:v>
                </c:pt>
                <c:pt idx="10940">
                  <c:v>3.0000000000000001E-3</c:v>
                </c:pt>
                <c:pt idx="10941">
                  <c:v>3.0000000000000001E-3</c:v>
                </c:pt>
                <c:pt idx="10942">
                  <c:v>3.0000000000000001E-3</c:v>
                </c:pt>
                <c:pt idx="10943">
                  <c:v>2E-3</c:v>
                </c:pt>
                <c:pt idx="10944">
                  <c:v>3.0000000000000001E-3</c:v>
                </c:pt>
                <c:pt idx="10945">
                  <c:v>3.0000000000000001E-3</c:v>
                </c:pt>
                <c:pt idx="10946">
                  <c:v>3.0000000000000001E-3</c:v>
                </c:pt>
                <c:pt idx="10947">
                  <c:v>3.0000000000000001E-3</c:v>
                </c:pt>
                <c:pt idx="10948">
                  <c:v>4.0000000000000001E-3</c:v>
                </c:pt>
                <c:pt idx="10949">
                  <c:v>4.0000000000000001E-3</c:v>
                </c:pt>
                <c:pt idx="10950">
                  <c:v>4.0000000000000001E-3</c:v>
                </c:pt>
                <c:pt idx="10951">
                  <c:v>4.0000000000000001E-3</c:v>
                </c:pt>
                <c:pt idx="11422">
                  <c:v>0</c:v>
                </c:pt>
                <c:pt idx="11423">
                  <c:v>0</c:v>
                </c:pt>
                <c:pt idx="11424">
                  <c:v>0</c:v>
                </c:pt>
                <c:pt idx="11425">
                  <c:v>0</c:v>
                </c:pt>
                <c:pt idx="11426">
                  <c:v>1E-3</c:v>
                </c:pt>
                <c:pt idx="11427">
                  <c:v>0</c:v>
                </c:pt>
                <c:pt idx="11428">
                  <c:v>1E-3</c:v>
                </c:pt>
                <c:pt idx="11429">
                  <c:v>2E-3</c:v>
                </c:pt>
                <c:pt idx="11430">
                  <c:v>1E-3</c:v>
                </c:pt>
                <c:pt idx="11431">
                  <c:v>2E-3</c:v>
                </c:pt>
                <c:pt idx="11432">
                  <c:v>2E-3</c:v>
                </c:pt>
                <c:pt idx="11433">
                  <c:v>2E-3</c:v>
                </c:pt>
                <c:pt idx="11434">
                  <c:v>2E-3</c:v>
                </c:pt>
                <c:pt idx="11435">
                  <c:v>2E-3</c:v>
                </c:pt>
                <c:pt idx="11436">
                  <c:v>2E-3</c:v>
                </c:pt>
                <c:pt idx="11437">
                  <c:v>2E-3</c:v>
                </c:pt>
                <c:pt idx="11438">
                  <c:v>1E-3</c:v>
                </c:pt>
                <c:pt idx="11439">
                  <c:v>2E-3</c:v>
                </c:pt>
                <c:pt idx="11440">
                  <c:v>2E-3</c:v>
                </c:pt>
                <c:pt idx="11441">
                  <c:v>1E-3</c:v>
                </c:pt>
                <c:pt idx="11442">
                  <c:v>1E-3</c:v>
                </c:pt>
                <c:pt idx="11443">
                  <c:v>1E-3</c:v>
                </c:pt>
                <c:pt idx="11444">
                  <c:v>1E-3</c:v>
                </c:pt>
                <c:pt idx="11445">
                  <c:v>1E-3</c:v>
                </c:pt>
                <c:pt idx="11446">
                  <c:v>1E-3</c:v>
                </c:pt>
                <c:pt idx="11447">
                  <c:v>1E-3</c:v>
                </c:pt>
                <c:pt idx="11448">
                  <c:v>1E-3</c:v>
                </c:pt>
                <c:pt idx="11449">
                  <c:v>0</c:v>
                </c:pt>
                <c:pt idx="11450">
                  <c:v>0</c:v>
                </c:pt>
                <c:pt idx="11451">
                  <c:v>1E-3</c:v>
                </c:pt>
                <c:pt idx="11452">
                  <c:v>1E-3</c:v>
                </c:pt>
                <c:pt idx="11453">
                  <c:v>1E-3</c:v>
                </c:pt>
                <c:pt idx="11454">
                  <c:v>1E-3</c:v>
                </c:pt>
                <c:pt idx="11455">
                  <c:v>1E-3</c:v>
                </c:pt>
                <c:pt idx="11456">
                  <c:v>0</c:v>
                </c:pt>
                <c:pt idx="11457">
                  <c:v>1E-3</c:v>
                </c:pt>
                <c:pt idx="11458">
                  <c:v>1E-3</c:v>
                </c:pt>
                <c:pt idx="11459">
                  <c:v>0</c:v>
                </c:pt>
                <c:pt idx="11460">
                  <c:v>0</c:v>
                </c:pt>
                <c:pt idx="11461">
                  <c:v>0</c:v>
                </c:pt>
                <c:pt idx="11462">
                  <c:v>0</c:v>
                </c:pt>
                <c:pt idx="11463">
                  <c:v>0</c:v>
                </c:pt>
                <c:pt idx="11464">
                  <c:v>0</c:v>
                </c:pt>
                <c:pt idx="11465">
                  <c:v>1E-3</c:v>
                </c:pt>
                <c:pt idx="11466">
                  <c:v>1E-3</c:v>
                </c:pt>
                <c:pt idx="11467">
                  <c:v>1E-3</c:v>
                </c:pt>
                <c:pt idx="11468">
                  <c:v>1E-3</c:v>
                </c:pt>
                <c:pt idx="11469">
                  <c:v>0</c:v>
                </c:pt>
                <c:pt idx="11470">
                  <c:v>1E-3</c:v>
                </c:pt>
                <c:pt idx="11471">
                  <c:v>0</c:v>
                </c:pt>
                <c:pt idx="11472">
                  <c:v>0</c:v>
                </c:pt>
                <c:pt idx="11473">
                  <c:v>0</c:v>
                </c:pt>
                <c:pt idx="11474">
                  <c:v>0</c:v>
                </c:pt>
                <c:pt idx="11475">
                  <c:v>0</c:v>
                </c:pt>
                <c:pt idx="11476">
                  <c:v>0</c:v>
                </c:pt>
                <c:pt idx="11477">
                  <c:v>0</c:v>
                </c:pt>
                <c:pt idx="11478">
                  <c:v>0</c:v>
                </c:pt>
                <c:pt idx="11479">
                  <c:v>0</c:v>
                </c:pt>
                <c:pt idx="11480">
                  <c:v>0</c:v>
                </c:pt>
                <c:pt idx="11481">
                  <c:v>1E-3</c:v>
                </c:pt>
                <c:pt idx="11482">
                  <c:v>1E-3</c:v>
                </c:pt>
                <c:pt idx="11483">
                  <c:v>1E-3</c:v>
                </c:pt>
                <c:pt idx="11484">
                  <c:v>1E-3</c:v>
                </c:pt>
                <c:pt idx="11485">
                  <c:v>1E-3</c:v>
                </c:pt>
                <c:pt idx="11486">
                  <c:v>1E-3</c:v>
                </c:pt>
                <c:pt idx="11487">
                  <c:v>1E-3</c:v>
                </c:pt>
                <c:pt idx="11488">
                  <c:v>1E-3</c:v>
                </c:pt>
                <c:pt idx="11489">
                  <c:v>1E-3</c:v>
                </c:pt>
                <c:pt idx="11490">
                  <c:v>0</c:v>
                </c:pt>
                <c:pt idx="11491">
                  <c:v>1E-3</c:v>
                </c:pt>
                <c:pt idx="11492">
                  <c:v>1E-3</c:v>
                </c:pt>
                <c:pt idx="11493">
                  <c:v>1E-3</c:v>
                </c:pt>
                <c:pt idx="11494">
                  <c:v>0</c:v>
                </c:pt>
                <c:pt idx="11495">
                  <c:v>1E-3</c:v>
                </c:pt>
                <c:pt idx="11496">
                  <c:v>0</c:v>
                </c:pt>
                <c:pt idx="11497">
                  <c:v>1E-3</c:v>
                </c:pt>
                <c:pt idx="11498">
                  <c:v>1E-3</c:v>
                </c:pt>
                <c:pt idx="11499">
                  <c:v>1E-3</c:v>
                </c:pt>
                <c:pt idx="11500">
                  <c:v>2E-3</c:v>
                </c:pt>
                <c:pt idx="11501">
                  <c:v>1E-3</c:v>
                </c:pt>
                <c:pt idx="11502">
                  <c:v>1E-3</c:v>
                </c:pt>
                <c:pt idx="11503">
                  <c:v>1E-3</c:v>
                </c:pt>
                <c:pt idx="11504">
                  <c:v>1E-3</c:v>
                </c:pt>
                <c:pt idx="11505">
                  <c:v>1E-3</c:v>
                </c:pt>
                <c:pt idx="11506">
                  <c:v>2E-3</c:v>
                </c:pt>
                <c:pt idx="11507">
                  <c:v>2E-3</c:v>
                </c:pt>
                <c:pt idx="11508">
                  <c:v>3.0000000000000001E-3</c:v>
                </c:pt>
                <c:pt idx="11509">
                  <c:v>3.0000000000000001E-3</c:v>
                </c:pt>
                <c:pt idx="11510">
                  <c:v>3.0000000000000001E-3</c:v>
                </c:pt>
                <c:pt idx="11511">
                  <c:v>3.0000000000000001E-3</c:v>
                </c:pt>
                <c:pt idx="11512">
                  <c:v>3.0000000000000001E-3</c:v>
                </c:pt>
                <c:pt idx="11513">
                  <c:v>3.0000000000000001E-3</c:v>
                </c:pt>
                <c:pt idx="11514">
                  <c:v>3.0000000000000001E-3</c:v>
                </c:pt>
                <c:pt idx="11515">
                  <c:v>4.0000000000000001E-3</c:v>
                </c:pt>
                <c:pt idx="11516">
                  <c:v>3.0000000000000001E-3</c:v>
                </c:pt>
                <c:pt idx="11517">
                  <c:v>4.0000000000000001E-3</c:v>
                </c:pt>
                <c:pt idx="11518">
                  <c:v>3.0000000000000001E-3</c:v>
                </c:pt>
                <c:pt idx="11519">
                  <c:v>3.0000000000000001E-3</c:v>
                </c:pt>
                <c:pt idx="11520">
                  <c:v>5.0000000000000001E-3</c:v>
                </c:pt>
                <c:pt idx="11521">
                  <c:v>5.0000000000000001E-3</c:v>
                </c:pt>
                <c:pt idx="11522">
                  <c:v>6.0000000000000001E-3</c:v>
                </c:pt>
                <c:pt idx="11523">
                  <c:v>5.0000000000000001E-3</c:v>
                </c:pt>
                <c:pt idx="11524">
                  <c:v>5.0000000000000001E-3</c:v>
                </c:pt>
                <c:pt idx="11525">
                  <c:v>5.0000000000000001E-3</c:v>
                </c:pt>
                <c:pt idx="11526">
                  <c:v>5.0000000000000001E-3</c:v>
                </c:pt>
                <c:pt idx="11527">
                  <c:v>5.0000000000000001E-3</c:v>
                </c:pt>
                <c:pt idx="11528">
                  <c:v>4.0000000000000001E-3</c:v>
                </c:pt>
                <c:pt idx="11529">
                  <c:v>5.0000000000000001E-3</c:v>
                </c:pt>
                <c:pt idx="11530">
                  <c:v>5.0000000000000001E-3</c:v>
                </c:pt>
                <c:pt idx="11531">
                  <c:v>5.0000000000000001E-3</c:v>
                </c:pt>
                <c:pt idx="11532">
                  <c:v>4.0000000000000001E-3</c:v>
                </c:pt>
                <c:pt idx="11533">
                  <c:v>5.0000000000000001E-3</c:v>
                </c:pt>
                <c:pt idx="11534">
                  <c:v>5.0000000000000001E-3</c:v>
                </c:pt>
                <c:pt idx="11535">
                  <c:v>4.0000000000000001E-3</c:v>
                </c:pt>
                <c:pt idx="11536">
                  <c:v>5.0000000000000001E-3</c:v>
                </c:pt>
                <c:pt idx="11537">
                  <c:v>5.0000000000000001E-3</c:v>
                </c:pt>
                <c:pt idx="11538">
                  <c:v>4.0000000000000001E-3</c:v>
                </c:pt>
                <c:pt idx="11539">
                  <c:v>4.0000000000000001E-3</c:v>
                </c:pt>
                <c:pt idx="11540">
                  <c:v>3.0000000000000001E-3</c:v>
                </c:pt>
                <c:pt idx="11541">
                  <c:v>3.0000000000000001E-3</c:v>
                </c:pt>
                <c:pt idx="11542">
                  <c:v>4.0000000000000001E-3</c:v>
                </c:pt>
                <c:pt idx="11543">
                  <c:v>3.0000000000000001E-3</c:v>
                </c:pt>
                <c:pt idx="11544">
                  <c:v>4.0000000000000001E-3</c:v>
                </c:pt>
                <c:pt idx="11545">
                  <c:v>4.0000000000000001E-3</c:v>
                </c:pt>
                <c:pt idx="11546">
                  <c:v>4.0000000000000001E-3</c:v>
                </c:pt>
                <c:pt idx="11547">
                  <c:v>4.0000000000000001E-3</c:v>
                </c:pt>
                <c:pt idx="11548">
                  <c:v>5.0000000000000001E-3</c:v>
                </c:pt>
                <c:pt idx="11549">
                  <c:v>5.0000000000000001E-3</c:v>
                </c:pt>
                <c:pt idx="11550">
                  <c:v>5.0000000000000001E-3</c:v>
                </c:pt>
                <c:pt idx="11551">
                  <c:v>5.0000000000000001E-3</c:v>
                </c:pt>
                <c:pt idx="11552">
                  <c:v>4.0000000000000001E-3</c:v>
                </c:pt>
                <c:pt idx="11553">
                  <c:v>4.0000000000000001E-3</c:v>
                </c:pt>
                <c:pt idx="11554">
                  <c:v>5.0000000000000001E-3</c:v>
                </c:pt>
                <c:pt idx="11555">
                  <c:v>4.0000000000000001E-3</c:v>
                </c:pt>
                <c:pt idx="11556">
                  <c:v>4.0000000000000001E-3</c:v>
                </c:pt>
                <c:pt idx="11557">
                  <c:v>4.0000000000000001E-3</c:v>
                </c:pt>
                <c:pt idx="11558">
                  <c:v>5.0000000000000001E-3</c:v>
                </c:pt>
                <c:pt idx="11559">
                  <c:v>4.0000000000000001E-3</c:v>
                </c:pt>
                <c:pt idx="11560">
                  <c:v>4.0000000000000001E-3</c:v>
                </c:pt>
                <c:pt idx="11561">
                  <c:v>4.0000000000000001E-3</c:v>
                </c:pt>
                <c:pt idx="11562">
                  <c:v>5.0000000000000001E-3</c:v>
                </c:pt>
                <c:pt idx="11563">
                  <c:v>5.0000000000000001E-3</c:v>
                </c:pt>
                <c:pt idx="11564">
                  <c:v>4.0000000000000001E-3</c:v>
                </c:pt>
                <c:pt idx="11565">
                  <c:v>5.0000000000000001E-3</c:v>
                </c:pt>
                <c:pt idx="11566">
                  <c:v>5.0000000000000001E-3</c:v>
                </c:pt>
                <c:pt idx="11567">
                  <c:v>4.0000000000000001E-3</c:v>
                </c:pt>
                <c:pt idx="11568">
                  <c:v>4.0000000000000001E-3</c:v>
                </c:pt>
                <c:pt idx="11569">
                  <c:v>5.0000000000000001E-3</c:v>
                </c:pt>
                <c:pt idx="11570">
                  <c:v>5.0000000000000001E-3</c:v>
                </c:pt>
                <c:pt idx="11571">
                  <c:v>5.0000000000000001E-3</c:v>
                </c:pt>
                <c:pt idx="11572">
                  <c:v>4.0000000000000001E-3</c:v>
                </c:pt>
                <c:pt idx="11573">
                  <c:v>5.0000000000000001E-3</c:v>
                </c:pt>
                <c:pt idx="11574">
                  <c:v>5.0000000000000001E-3</c:v>
                </c:pt>
                <c:pt idx="11575">
                  <c:v>4.0000000000000001E-3</c:v>
                </c:pt>
                <c:pt idx="11576">
                  <c:v>4.0000000000000001E-3</c:v>
                </c:pt>
                <c:pt idx="11577">
                  <c:v>4.0000000000000001E-3</c:v>
                </c:pt>
                <c:pt idx="11578">
                  <c:v>5.0000000000000001E-3</c:v>
                </c:pt>
                <c:pt idx="11579">
                  <c:v>4.0000000000000001E-3</c:v>
                </c:pt>
                <c:pt idx="11580">
                  <c:v>3.0000000000000001E-3</c:v>
                </c:pt>
                <c:pt idx="11581">
                  <c:v>4.0000000000000001E-3</c:v>
                </c:pt>
                <c:pt idx="11582">
                  <c:v>3.0000000000000001E-3</c:v>
                </c:pt>
                <c:pt idx="11583">
                  <c:v>4.0000000000000001E-3</c:v>
                </c:pt>
                <c:pt idx="11584">
                  <c:v>4.0000000000000001E-3</c:v>
                </c:pt>
                <c:pt idx="11585">
                  <c:v>4.0000000000000001E-3</c:v>
                </c:pt>
                <c:pt idx="11586">
                  <c:v>4.0000000000000001E-3</c:v>
                </c:pt>
                <c:pt idx="11587">
                  <c:v>4.0000000000000001E-3</c:v>
                </c:pt>
                <c:pt idx="11588">
                  <c:v>4.0000000000000001E-3</c:v>
                </c:pt>
                <c:pt idx="11589">
                  <c:v>4.0000000000000001E-3</c:v>
                </c:pt>
                <c:pt idx="11590">
                  <c:v>4.0000000000000001E-3</c:v>
                </c:pt>
                <c:pt idx="11591">
                  <c:v>5.0000000000000001E-3</c:v>
                </c:pt>
                <c:pt idx="11592">
                  <c:v>3.0000000000000001E-3</c:v>
                </c:pt>
                <c:pt idx="11593">
                  <c:v>4.0000000000000001E-3</c:v>
                </c:pt>
                <c:pt idx="11594">
                  <c:v>4.0000000000000001E-3</c:v>
                </c:pt>
                <c:pt idx="11595">
                  <c:v>5.0000000000000001E-3</c:v>
                </c:pt>
                <c:pt idx="11596">
                  <c:v>5.0000000000000001E-3</c:v>
                </c:pt>
                <c:pt idx="11597">
                  <c:v>5.0000000000000001E-3</c:v>
                </c:pt>
                <c:pt idx="11598">
                  <c:v>4.0000000000000001E-3</c:v>
                </c:pt>
                <c:pt idx="11599">
                  <c:v>4.0000000000000001E-3</c:v>
                </c:pt>
                <c:pt idx="11600">
                  <c:v>5.0000000000000001E-3</c:v>
                </c:pt>
                <c:pt idx="11601">
                  <c:v>3.0000000000000001E-3</c:v>
                </c:pt>
                <c:pt idx="11602">
                  <c:v>4.0000000000000001E-3</c:v>
                </c:pt>
                <c:pt idx="11603">
                  <c:v>5.0000000000000001E-3</c:v>
                </c:pt>
                <c:pt idx="11604">
                  <c:v>5.0000000000000001E-3</c:v>
                </c:pt>
                <c:pt idx="11605">
                  <c:v>4.0000000000000001E-3</c:v>
                </c:pt>
                <c:pt idx="11606">
                  <c:v>4.0000000000000001E-3</c:v>
                </c:pt>
                <c:pt idx="11607">
                  <c:v>5.0000000000000001E-3</c:v>
                </c:pt>
                <c:pt idx="11608">
                  <c:v>5.0000000000000001E-3</c:v>
                </c:pt>
                <c:pt idx="11609">
                  <c:v>5.0000000000000001E-3</c:v>
                </c:pt>
                <c:pt idx="11610">
                  <c:v>4.0000000000000001E-3</c:v>
                </c:pt>
                <c:pt idx="11611">
                  <c:v>5.0000000000000001E-3</c:v>
                </c:pt>
                <c:pt idx="11612">
                  <c:v>4.0000000000000001E-3</c:v>
                </c:pt>
                <c:pt idx="11613">
                  <c:v>4.0000000000000001E-3</c:v>
                </c:pt>
                <c:pt idx="11614">
                  <c:v>4.0000000000000001E-3</c:v>
                </c:pt>
                <c:pt idx="11615">
                  <c:v>4.0000000000000001E-3</c:v>
                </c:pt>
                <c:pt idx="11616">
                  <c:v>3.0000000000000001E-3</c:v>
                </c:pt>
                <c:pt idx="11617">
                  <c:v>3.0000000000000001E-3</c:v>
                </c:pt>
                <c:pt idx="11618">
                  <c:v>4.0000000000000001E-3</c:v>
                </c:pt>
                <c:pt idx="11619">
                  <c:v>3.0000000000000001E-3</c:v>
                </c:pt>
                <c:pt idx="11620">
                  <c:v>3.0000000000000001E-3</c:v>
                </c:pt>
                <c:pt idx="11621">
                  <c:v>3.0000000000000001E-3</c:v>
                </c:pt>
                <c:pt idx="11622">
                  <c:v>3.0000000000000001E-3</c:v>
                </c:pt>
                <c:pt idx="11623">
                  <c:v>4.0000000000000001E-3</c:v>
                </c:pt>
                <c:pt idx="11624">
                  <c:v>4.0000000000000001E-3</c:v>
                </c:pt>
                <c:pt idx="11625">
                  <c:v>3.0000000000000001E-3</c:v>
                </c:pt>
                <c:pt idx="11626">
                  <c:v>3.0000000000000001E-3</c:v>
                </c:pt>
                <c:pt idx="11627">
                  <c:v>3.0000000000000001E-3</c:v>
                </c:pt>
                <c:pt idx="11628">
                  <c:v>3.0000000000000001E-3</c:v>
                </c:pt>
                <c:pt idx="11629">
                  <c:v>3.0000000000000001E-3</c:v>
                </c:pt>
                <c:pt idx="11630">
                  <c:v>3.0000000000000001E-3</c:v>
                </c:pt>
                <c:pt idx="11631">
                  <c:v>3.0000000000000001E-3</c:v>
                </c:pt>
                <c:pt idx="11632">
                  <c:v>3.0000000000000001E-3</c:v>
                </c:pt>
                <c:pt idx="11633">
                  <c:v>3.0000000000000001E-3</c:v>
                </c:pt>
                <c:pt idx="11634">
                  <c:v>3.0000000000000001E-3</c:v>
                </c:pt>
                <c:pt idx="11635">
                  <c:v>3.0000000000000001E-3</c:v>
                </c:pt>
                <c:pt idx="11636">
                  <c:v>3.0000000000000001E-3</c:v>
                </c:pt>
                <c:pt idx="11637">
                  <c:v>3.0000000000000001E-3</c:v>
                </c:pt>
                <c:pt idx="11638">
                  <c:v>3.0000000000000001E-3</c:v>
                </c:pt>
                <c:pt idx="11639">
                  <c:v>3.0000000000000001E-3</c:v>
                </c:pt>
                <c:pt idx="11640">
                  <c:v>3.0000000000000001E-3</c:v>
                </c:pt>
                <c:pt idx="11641">
                  <c:v>3.0000000000000001E-3</c:v>
                </c:pt>
                <c:pt idx="11642">
                  <c:v>3.0000000000000001E-3</c:v>
                </c:pt>
                <c:pt idx="11643">
                  <c:v>3.0000000000000001E-3</c:v>
                </c:pt>
                <c:pt idx="11644">
                  <c:v>3.0000000000000001E-3</c:v>
                </c:pt>
                <c:pt idx="11645">
                  <c:v>3.0000000000000001E-3</c:v>
                </c:pt>
                <c:pt idx="11646">
                  <c:v>3.0000000000000001E-3</c:v>
                </c:pt>
                <c:pt idx="11647">
                  <c:v>3.0000000000000001E-3</c:v>
                </c:pt>
                <c:pt idx="11648">
                  <c:v>3.0000000000000001E-3</c:v>
                </c:pt>
                <c:pt idx="11649">
                  <c:v>2E-3</c:v>
                </c:pt>
                <c:pt idx="11650">
                  <c:v>3.0000000000000001E-3</c:v>
                </c:pt>
                <c:pt idx="11651">
                  <c:v>3.0000000000000001E-3</c:v>
                </c:pt>
                <c:pt idx="11652">
                  <c:v>3.0000000000000001E-3</c:v>
                </c:pt>
                <c:pt idx="11653">
                  <c:v>3.0000000000000001E-3</c:v>
                </c:pt>
                <c:pt idx="11654">
                  <c:v>2E-3</c:v>
                </c:pt>
                <c:pt idx="11655">
                  <c:v>3.0000000000000001E-3</c:v>
                </c:pt>
                <c:pt idx="11656">
                  <c:v>3.0000000000000001E-3</c:v>
                </c:pt>
                <c:pt idx="11657">
                  <c:v>2E-3</c:v>
                </c:pt>
                <c:pt idx="11658">
                  <c:v>2E-3</c:v>
                </c:pt>
                <c:pt idx="11659">
                  <c:v>2E-3</c:v>
                </c:pt>
                <c:pt idx="11660">
                  <c:v>2E-3</c:v>
                </c:pt>
                <c:pt idx="11661">
                  <c:v>3.0000000000000001E-3</c:v>
                </c:pt>
                <c:pt idx="11662">
                  <c:v>3.0000000000000001E-3</c:v>
                </c:pt>
                <c:pt idx="11663">
                  <c:v>2E-3</c:v>
                </c:pt>
                <c:pt idx="11664">
                  <c:v>3.0000000000000001E-3</c:v>
                </c:pt>
                <c:pt idx="11665">
                  <c:v>3.0000000000000001E-3</c:v>
                </c:pt>
                <c:pt idx="11666">
                  <c:v>2E-3</c:v>
                </c:pt>
                <c:pt idx="11667">
                  <c:v>2E-3</c:v>
                </c:pt>
                <c:pt idx="11668">
                  <c:v>2E-3</c:v>
                </c:pt>
                <c:pt idx="11669">
                  <c:v>2E-3</c:v>
                </c:pt>
                <c:pt idx="11670">
                  <c:v>3.0000000000000001E-3</c:v>
                </c:pt>
                <c:pt idx="11671">
                  <c:v>2E-3</c:v>
                </c:pt>
                <c:pt idx="11672">
                  <c:v>2E-3</c:v>
                </c:pt>
                <c:pt idx="11673">
                  <c:v>3.0000000000000001E-3</c:v>
                </c:pt>
                <c:pt idx="11674">
                  <c:v>2E-3</c:v>
                </c:pt>
                <c:pt idx="11675">
                  <c:v>1E-3</c:v>
                </c:pt>
                <c:pt idx="11676">
                  <c:v>1E-3</c:v>
                </c:pt>
                <c:pt idx="11677">
                  <c:v>2E-3</c:v>
                </c:pt>
                <c:pt idx="11678">
                  <c:v>1E-3</c:v>
                </c:pt>
                <c:pt idx="11679">
                  <c:v>1E-3</c:v>
                </c:pt>
                <c:pt idx="11680">
                  <c:v>1E-3</c:v>
                </c:pt>
                <c:pt idx="11681">
                  <c:v>1E-3</c:v>
                </c:pt>
                <c:pt idx="11682">
                  <c:v>1E-3</c:v>
                </c:pt>
                <c:pt idx="11683">
                  <c:v>1E-3</c:v>
                </c:pt>
                <c:pt idx="11684">
                  <c:v>1E-3</c:v>
                </c:pt>
                <c:pt idx="11685">
                  <c:v>1E-3</c:v>
                </c:pt>
                <c:pt idx="11686">
                  <c:v>1E-3</c:v>
                </c:pt>
                <c:pt idx="11687">
                  <c:v>1E-3</c:v>
                </c:pt>
                <c:pt idx="11688">
                  <c:v>1E-3</c:v>
                </c:pt>
                <c:pt idx="11689">
                  <c:v>1E-3</c:v>
                </c:pt>
                <c:pt idx="11690">
                  <c:v>1E-3</c:v>
                </c:pt>
                <c:pt idx="11691">
                  <c:v>1E-3</c:v>
                </c:pt>
                <c:pt idx="11692">
                  <c:v>0</c:v>
                </c:pt>
                <c:pt idx="11693">
                  <c:v>0</c:v>
                </c:pt>
                <c:pt idx="11694">
                  <c:v>1E-3</c:v>
                </c:pt>
                <c:pt idx="11695">
                  <c:v>0</c:v>
                </c:pt>
                <c:pt idx="11696">
                  <c:v>0</c:v>
                </c:pt>
                <c:pt idx="11697">
                  <c:v>0</c:v>
                </c:pt>
                <c:pt idx="11698">
                  <c:v>1E-3</c:v>
                </c:pt>
                <c:pt idx="11699">
                  <c:v>0</c:v>
                </c:pt>
                <c:pt idx="11700">
                  <c:v>1E-3</c:v>
                </c:pt>
                <c:pt idx="11701">
                  <c:v>0</c:v>
                </c:pt>
                <c:pt idx="11702">
                  <c:v>0</c:v>
                </c:pt>
                <c:pt idx="11703">
                  <c:v>0</c:v>
                </c:pt>
                <c:pt idx="11704">
                  <c:v>0</c:v>
                </c:pt>
                <c:pt idx="11705">
                  <c:v>0</c:v>
                </c:pt>
                <c:pt idx="11706">
                  <c:v>0</c:v>
                </c:pt>
                <c:pt idx="11707">
                  <c:v>0</c:v>
                </c:pt>
                <c:pt idx="11708">
                  <c:v>0</c:v>
                </c:pt>
                <c:pt idx="11709">
                  <c:v>0</c:v>
                </c:pt>
                <c:pt idx="11710">
                  <c:v>0</c:v>
                </c:pt>
                <c:pt idx="11711">
                  <c:v>0</c:v>
                </c:pt>
                <c:pt idx="11712">
                  <c:v>1E-3</c:v>
                </c:pt>
                <c:pt idx="11713">
                  <c:v>0</c:v>
                </c:pt>
                <c:pt idx="11714">
                  <c:v>1E-3</c:v>
                </c:pt>
                <c:pt idx="11715">
                  <c:v>1E-3</c:v>
                </c:pt>
                <c:pt idx="11716">
                  <c:v>1E-3</c:v>
                </c:pt>
                <c:pt idx="11717">
                  <c:v>1E-3</c:v>
                </c:pt>
                <c:pt idx="11718">
                  <c:v>2E-3</c:v>
                </c:pt>
                <c:pt idx="11719">
                  <c:v>1E-3</c:v>
                </c:pt>
                <c:pt idx="11720">
                  <c:v>1E-3</c:v>
                </c:pt>
                <c:pt idx="11721">
                  <c:v>1E-3</c:v>
                </c:pt>
                <c:pt idx="11722">
                  <c:v>1E-3</c:v>
                </c:pt>
                <c:pt idx="11723">
                  <c:v>1E-3</c:v>
                </c:pt>
                <c:pt idx="11724">
                  <c:v>2E-3</c:v>
                </c:pt>
                <c:pt idx="11725">
                  <c:v>3.0000000000000001E-3</c:v>
                </c:pt>
                <c:pt idx="11726">
                  <c:v>3.0000000000000001E-3</c:v>
                </c:pt>
                <c:pt idx="11727">
                  <c:v>4.0000000000000001E-3</c:v>
                </c:pt>
                <c:pt idx="11728">
                  <c:v>4.0000000000000001E-3</c:v>
                </c:pt>
                <c:pt idx="11729">
                  <c:v>5.0000000000000001E-3</c:v>
                </c:pt>
                <c:pt idx="11730">
                  <c:v>5.0000000000000001E-3</c:v>
                </c:pt>
                <c:pt idx="11731">
                  <c:v>6.0000000000000001E-3</c:v>
                </c:pt>
                <c:pt idx="11732">
                  <c:v>6.0000000000000001E-3</c:v>
                </c:pt>
                <c:pt idx="11733">
                  <c:v>5.0000000000000001E-3</c:v>
                </c:pt>
                <c:pt idx="11734">
                  <c:v>6.0000000000000001E-3</c:v>
                </c:pt>
                <c:pt idx="11735">
                  <c:v>6.0000000000000001E-3</c:v>
                </c:pt>
                <c:pt idx="11736">
                  <c:v>5.0000000000000001E-3</c:v>
                </c:pt>
                <c:pt idx="11737">
                  <c:v>5.0000000000000001E-3</c:v>
                </c:pt>
                <c:pt idx="11738">
                  <c:v>5.0000000000000001E-3</c:v>
                </c:pt>
                <c:pt idx="11739">
                  <c:v>5.0000000000000001E-3</c:v>
                </c:pt>
                <c:pt idx="11740">
                  <c:v>5.0000000000000001E-3</c:v>
                </c:pt>
                <c:pt idx="11741">
                  <c:v>5.0000000000000001E-3</c:v>
                </c:pt>
                <c:pt idx="11742">
                  <c:v>5.0000000000000001E-3</c:v>
                </c:pt>
                <c:pt idx="11743">
                  <c:v>5.0000000000000001E-3</c:v>
                </c:pt>
                <c:pt idx="11744">
                  <c:v>5.0000000000000001E-3</c:v>
                </c:pt>
                <c:pt idx="11745">
                  <c:v>4.0000000000000001E-3</c:v>
                </c:pt>
                <c:pt idx="11746">
                  <c:v>5.0000000000000001E-3</c:v>
                </c:pt>
                <c:pt idx="11747">
                  <c:v>5.0000000000000001E-3</c:v>
                </c:pt>
                <c:pt idx="11748">
                  <c:v>5.0000000000000001E-3</c:v>
                </c:pt>
                <c:pt idx="11749">
                  <c:v>4.0000000000000001E-3</c:v>
                </c:pt>
                <c:pt idx="11750">
                  <c:v>5.0000000000000001E-3</c:v>
                </c:pt>
                <c:pt idx="11751">
                  <c:v>6.0000000000000001E-3</c:v>
                </c:pt>
                <c:pt idx="11752">
                  <c:v>5.0000000000000001E-3</c:v>
                </c:pt>
                <c:pt idx="11753">
                  <c:v>7.0000000000000001E-3</c:v>
                </c:pt>
                <c:pt idx="11754">
                  <c:v>7.0000000000000001E-3</c:v>
                </c:pt>
                <c:pt idx="11755">
                  <c:v>7.0000000000000001E-3</c:v>
                </c:pt>
                <c:pt idx="11756">
                  <c:v>7.0000000000000001E-3</c:v>
                </c:pt>
                <c:pt idx="11757">
                  <c:v>7.0000000000000001E-3</c:v>
                </c:pt>
                <c:pt idx="11758">
                  <c:v>7.0000000000000001E-3</c:v>
                </c:pt>
                <c:pt idx="11759">
                  <c:v>7.0000000000000001E-3</c:v>
                </c:pt>
                <c:pt idx="11760">
                  <c:v>7.0000000000000001E-3</c:v>
                </c:pt>
                <c:pt idx="11761">
                  <c:v>7.0000000000000001E-3</c:v>
                </c:pt>
                <c:pt idx="11762">
                  <c:v>7.0000000000000001E-3</c:v>
                </c:pt>
                <c:pt idx="11763">
                  <c:v>7.0000000000000001E-3</c:v>
                </c:pt>
                <c:pt idx="11764">
                  <c:v>7.0000000000000001E-3</c:v>
                </c:pt>
                <c:pt idx="11765">
                  <c:v>8.0000000000000002E-3</c:v>
                </c:pt>
                <c:pt idx="11766">
                  <c:v>7.0000000000000001E-3</c:v>
                </c:pt>
                <c:pt idx="11767">
                  <c:v>7.0000000000000001E-3</c:v>
                </c:pt>
                <c:pt idx="11768">
                  <c:v>6.0000000000000001E-3</c:v>
                </c:pt>
                <c:pt idx="11769">
                  <c:v>7.0000000000000001E-3</c:v>
                </c:pt>
                <c:pt idx="11770">
                  <c:v>7.0000000000000001E-3</c:v>
                </c:pt>
                <c:pt idx="11771">
                  <c:v>7.0000000000000001E-3</c:v>
                </c:pt>
                <c:pt idx="11772">
                  <c:v>7.0000000000000001E-3</c:v>
                </c:pt>
                <c:pt idx="11773">
                  <c:v>7.0000000000000001E-3</c:v>
                </c:pt>
                <c:pt idx="11774">
                  <c:v>7.0000000000000001E-3</c:v>
                </c:pt>
                <c:pt idx="11775">
                  <c:v>6.0000000000000001E-3</c:v>
                </c:pt>
                <c:pt idx="11776">
                  <c:v>6.0000000000000001E-3</c:v>
                </c:pt>
                <c:pt idx="11777">
                  <c:v>6.0000000000000001E-3</c:v>
                </c:pt>
                <c:pt idx="11778">
                  <c:v>6.0000000000000001E-3</c:v>
                </c:pt>
                <c:pt idx="11779">
                  <c:v>6.0000000000000001E-3</c:v>
                </c:pt>
                <c:pt idx="11780">
                  <c:v>6.0000000000000001E-3</c:v>
                </c:pt>
                <c:pt idx="11781">
                  <c:v>7.0000000000000001E-3</c:v>
                </c:pt>
                <c:pt idx="11782">
                  <c:v>7.0000000000000001E-3</c:v>
                </c:pt>
                <c:pt idx="11783">
                  <c:v>5.0000000000000001E-3</c:v>
                </c:pt>
                <c:pt idx="11784">
                  <c:v>5.0000000000000001E-3</c:v>
                </c:pt>
                <c:pt idx="11785">
                  <c:v>6.0000000000000001E-3</c:v>
                </c:pt>
                <c:pt idx="11786">
                  <c:v>7.0000000000000001E-3</c:v>
                </c:pt>
                <c:pt idx="11787">
                  <c:v>6.0000000000000001E-3</c:v>
                </c:pt>
                <c:pt idx="11788">
                  <c:v>5.0000000000000001E-3</c:v>
                </c:pt>
                <c:pt idx="11789">
                  <c:v>5.0000000000000001E-3</c:v>
                </c:pt>
                <c:pt idx="11790">
                  <c:v>5.0000000000000001E-3</c:v>
                </c:pt>
                <c:pt idx="11791">
                  <c:v>5.0000000000000001E-3</c:v>
                </c:pt>
                <c:pt idx="11792">
                  <c:v>7.0000000000000001E-3</c:v>
                </c:pt>
                <c:pt idx="11793">
                  <c:v>6.0000000000000001E-3</c:v>
                </c:pt>
                <c:pt idx="11794">
                  <c:v>7.0000000000000001E-3</c:v>
                </c:pt>
                <c:pt idx="11795">
                  <c:v>6.0000000000000001E-3</c:v>
                </c:pt>
                <c:pt idx="11796">
                  <c:v>7.0000000000000001E-3</c:v>
                </c:pt>
                <c:pt idx="11797">
                  <c:v>6.0000000000000001E-3</c:v>
                </c:pt>
                <c:pt idx="11798">
                  <c:v>7.0000000000000001E-3</c:v>
                </c:pt>
                <c:pt idx="11799">
                  <c:v>7.0000000000000001E-3</c:v>
                </c:pt>
                <c:pt idx="11800">
                  <c:v>7.0000000000000001E-3</c:v>
                </c:pt>
                <c:pt idx="11801">
                  <c:v>7.0000000000000001E-3</c:v>
                </c:pt>
                <c:pt idx="11802">
                  <c:v>8.0000000000000002E-3</c:v>
                </c:pt>
                <c:pt idx="11803">
                  <c:v>7.0000000000000001E-3</c:v>
                </c:pt>
                <c:pt idx="11804">
                  <c:v>8.0000000000000002E-3</c:v>
                </c:pt>
                <c:pt idx="11805">
                  <c:v>7.0000000000000001E-3</c:v>
                </c:pt>
                <c:pt idx="11806">
                  <c:v>7.0000000000000001E-3</c:v>
                </c:pt>
                <c:pt idx="11807">
                  <c:v>7.0000000000000001E-3</c:v>
                </c:pt>
                <c:pt idx="11808">
                  <c:v>8.0000000000000002E-3</c:v>
                </c:pt>
                <c:pt idx="11809">
                  <c:v>8.0000000000000002E-3</c:v>
                </c:pt>
                <c:pt idx="11810">
                  <c:v>7.0000000000000001E-3</c:v>
                </c:pt>
                <c:pt idx="11811">
                  <c:v>8.0000000000000002E-3</c:v>
                </c:pt>
                <c:pt idx="11812">
                  <c:v>7.0000000000000001E-3</c:v>
                </c:pt>
                <c:pt idx="11813">
                  <c:v>8.0000000000000002E-3</c:v>
                </c:pt>
                <c:pt idx="11814">
                  <c:v>8.0000000000000002E-3</c:v>
                </c:pt>
                <c:pt idx="11815">
                  <c:v>8.9999999999999993E-3</c:v>
                </c:pt>
                <c:pt idx="11816">
                  <c:v>8.0000000000000002E-3</c:v>
                </c:pt>
                <c:pt idx="11817">
                  <c:v>7.0000000000000001E-3</c:v>
                </c:pt>
                <c:pt idx="11818">
                  <c:v>8.9999999999999993E-3</c:v>
                </c:pt>
                <c:pt idx="11819">
                  <c:v>8.9999999999999993E-3</c:v>
                </c:pt>
                <c:pt idx="11820">
                  <c:v>8.0000000000000002E-3</c:v>
                </c:pt>
                <c:pt idx="11821">
                  <c:v>8.0000000000000002E-3</c:v>
                </c:pt>
                <c:pt idx="11822">
                  <c:v>8.0000000000000002E-3</c:v>
                </c:pt>
                <c:pt idx="11823">
                  <c:v>8.0000000000000002E-3</c:v>
                </c:pt>
                <c:pt idx="11824">
                  <c:v>8.0000000000000002E-3</c:v>
                </c:pt>
                <c:pt idx="11825">
                  <c:v>8.0000000000000002E-3</c:v>
                </c:pt>
                <c:pt idx="11826">
                  <c:v>8.9999999999999993E-3</c:v>
                </c:pt>
                <c:pt idx="11827">
                  <c:v>8.0000000000000002E-3</c:v>
                </c:pt>
                <c:pt idx="11828">
                  <c:v>8.0000000000000002E-3</c:v>
                </c:pt>
                <c:pt idx="11829">
                  <c:v>8.0000000000000002E-3</c:v>
                </c:pt>
                <c:pt idx="11830">
                  <c:v>8.0000000000000002E-3</c:v>
                </c:pt>
                <c:pt idx="11831">
                  <c:v>7.0000000000000001E-3</c:v>
                </c:pt>
                <c:pt idx="11832">
                  <c:v>7.0000000000000001E-3</c:v>
                </c:pt>
                <c:pt idx="11833">
                  <c:v>7.0000000000000001E-3</c:v>
                </c:pt>
                <c:pt idx="11834">
                  <c:v>7.0000000000000001E-3</c:v>
                </c:pt>
                <c:pt idx="11835">
                  <c:v>5.0000000000000001E-3</c:v>
                </c:pt>
                <c:pt idx="11836">
                  <c:v>4.0000000000000001E-3</c:v>
                </c:pt>
                <c:pt idx="11837">
                  <c:v>4.0000000000000001E-3</c:v>
                </c:pt>
                <c:pt idx="11838">
                  <c:v>8.0000000000000002E-3</c:v>
                </c:pt>
                <c:pt idx="11839">
                  <c:v>5.0000000000000001E-3</c:v>
                </c:pt>
                <c:pt idx="11840">
                  <c:v>3.0000000000000001E-3</c:v>
                </c:pt>
                <c:pt idx="11841">
                  <c:v>4.0000000000000001E-3</c:v>
                </c:pt>
                <c:pt idx="11842">
                  <c:v>3.0000000000000001E-3</c:v>
                </c:pt>
                <c:pt idx="11843">
                  <c:v>3.0000000000000001E-3</c:v>
                </c:pt>
                <c:pt idx="11844">
                  <c:v>4.0000000000000001E-3</c:v>
                </c:pt>
                <c:pt idx="11845">
                  <c:v>3.0000000000000001E-3</c:v>
                </c:pt>
                <c:pt idx="11846">
                  <c:v>3.0000000000000001E-3</c:v>
                </c:pt>
                <c:pt idx="11847">
                  <c:v>2E-3</c:v>
                </c:pt>
                <c:pt idx="11848">
                  <c:v>2E-3</c:v>
                </c:pt>
                <c:pt idx="11849">
                  <c:v>2E-3</c:v>
                </c:pt>
                <c:pt idx="11850">
                  <c:v>1E-3</c:v>
                </c:pt>
                <c:pt idx="11851">
                  <c:v>1E-3</c:v>
                </c:pt>
                <c:pt idx="11852">
                  <c:v>1E-3</c:v>
                </c:pt>
                <c:pt idx="11853">
                  <c:v>1E-3</c:v>
                </c:pt>
                <c:pt idx="11854">
                  <c:v>3.0000000000000001E-3</c:v>
                </c:pt>
                <c:pt idx="11855">
                  <c:v>1E-3</c:v>
                </c:pt>
                <c:pt idx="11856">
                  <c:v>0</c:v>
                </c:pt>
                <c:pt idx="11857">
                  <c:v>2E-3</c:v>
                </c:pt>
                <c:pt idx="11858">
                  <c:v>1E-3</c:v>
                </c:pt>
                <c:pt idx="11859">
                  <c:v>1E-3</c:v>
                </c:pt>
                <c:pt idx="11860">
                  <c:v>1E-3</c:v>
                </c:pt>
                <c:pt idx="11861">
                  <c:v>1E-3</c:v>
                </c:pt>
                <c:pt idx="11862">
                  <c:v>1E-3</c:v>
                </c:pt>
                <c:pt idx="11863">
                  <c:v>2E-3</c:v>
                </c:pt>
                <c:pt idx="11864">
                  <c:v>1E-3</c:v>
                </c:pt>
                <c:pt idx="11865">
                  <c:v>3.0000000000000001E-3</c:v>
                </c:pt>
                <c:pt idx="11866">
                  <c:v>1E-3</c:v>
                </c:pt>
                <c:pt idx="11867">
                  <c:v>1E-3</c:v>
                </c:pt>
                <c:pt idx="11868">
                  <c:v>3.0000000000000001E-3</c:v>
                </c:pt>
                <c:pt idx="11869">
                  <c:v>3.0000000000000001E-3</c:v>
                </c:pt>
                <c:pt idx="11870">
                  <c:v>2E-3</c:v>
                </c:pt>
                <c:pt idx="11871">
                  <c:v>3.0000000000000001E-3</c:v>
                </c:pt>
                <c:pt idx="11872">
                  <c:v>2E-3</c:v>
                </c:pt>
                <c:pt idx="11873">
                  <c:v>2E-3</c:v>
                </c:pt>
                <c:pt idx="11874">
                  <c:v>1E-3</c:v>
                </c:pt>
                <c:pt idx="11875">
                  <c:v>1E-3</c:v>
                </c:pt>
                <c:pt idx="11876">
                  <c:v>1E-3</c:v>
                </c:pt>
                <c:pt idx="11877">
                  <c:v>1E-3</c:v>
                </c:pt>
                <c:pt idx="11878">
                  <c:v>1E-3</c:v>
                </c:pt>
                <c:pt idx="11879">
                  <c:v>0</c:v>
                </c:pt>
                <c:pt idx="11880">
                  <c:v>1E-3</c:v>
                </c:pt>
                <c:pt idx="11881">
                  <c:v>1E-3</c:v>
                </c:pt>
                <c:pt idx="11882">
                  <c:v>0</c:v>
                </c:pt>
                <c:pt idx="11883">
                  <c:v>1E-3</c:v>
                </c:pt>
                <c:pt idx="11884">
                  <c:v>1E-3</c:v>
                </c:pt>
                <c:pt idx="11885">
                  <c:v>1E-3</c:v>
                </c:pt>
                <c:pt idx="11886">
                  <c:v>0</c:v>
                </c:pt>
                <c:pt idx="11887">
                  <c:v>1E-3</c:v>
                </c:pt>
                <c:pt idx="11888">
                  <c:v>0</c:v>
                </c:pt>
                <c:pt idx="11889">
                  <c:v>1E-3</c:v>
                </c:pt>
                <c:pt idx="11890">
                  <c:v>1E-3</c:v>
                </c:pt>
                <c:pt idx="11891">
                  <c:v>3.0000000000000001E-3</c:v>
                </c:pt>
                <c:pt idx="11892">
                  <c:v>4.0000000000000001E-3</c:v>
                </c:pt>
                <c:pt idx="11893">
                  <c:v>5.0000000000000001E-3</c:v>
                </c:pt>
                <c:pt idx="11894">
                  <c:v>5.0000000000000001E-3</c:v>
                </c:pt>
                <c:pt idx="11895">
                  <c:v>5.0000000000000001E-3</c:v>
                </c:pt>
                <c:pt idx="11896">
                  <c:v>6.0000000000000001E-3</c:v>
                </c:pt>
                <c:pt idx="11897">
                  <c:v>7.0000000000000001E-3</c:v>
                </c:pt>
                <c:pt idx="11898">
                  <c:v>7.0000000000000001E-3</c:v>
                </c:pt>
                <c:pt idx="11899">
                  <c:v>7.0000000000000001E-3</c:v>
                </c:pt>
                <c:pt idx="11900">
                  <c:v>7.0000000000000001E-3</c:v>
                </c:pt>
                <c:pt idx="11901">
                  <c:v>7.0000000000000001E-3</c:v>
                </c:pt>
                <c:pt idx="11902">
                  <c:v>7.0000000000000001E-3</c:v>
                </c:pt>
                <c:pt idx="11903">
                  <c:v>7.0000000000000001E-3</c:v>
                </c:pt>
                <c:pt idx="11904">
                  <c:v>7.0000000000000001E-3</c:v>
                </c:pt>
                <c:pt idx="11905">
                  <c:v>8.0000000000000002E-3</c:v>
                </c:pt>
                <c:pt idx="11906">
                  <c:v>8.0000000000000002E-3</c:v>
                </c:pt>
                <c:pt idx="11907">
                  <c:v>7.0000000000000001E-3</c:v>
                </c:pt>
                <c:pt idx="11908">
                  <c:v>7.0000000000000001E-3</c:v>
                </c:pt>
                <c:pt idx="11909">
                  <c:v>7.0000000000000001E-3</c:v>
                </c:pt>
                <c:pt idx="11910">
                  <c:v>7.0000000000000001E-3</c:v>
                </c:pt>
                <c:pt idx="11911">
                  <c:v>7.0000000000000001E-3</c:v>
                </c:pt>
                <c:pt idx="11912">
                  <c:v>7.0000000000000001E-3</c:v>
                </c:pt>
                <c:pt idx="11913">
                  <c:v>7.0000000000000001E-3</c:v>
                </c:pt>
                <c:pt idx="11914">
                  <c:v>8.0000000000000002E-3</c:v>
                </c:pt>
                <c:pt idx="11915">
                  <c:v>7.0000000000000001E-3</c:v>
                </c:pt>
                <c:pt idx="11916">
                  <c:v>8.0000000000000002E-3</c:v>
                </c:pt>
                <c:pt idx="11917">
                  <c:v>7.0000000000000001E-3</c:v>
                </c:pt>
                <c:pt idx="11918">
                  <c:v>8.0000000000000002E-3</c:v>
                </c:pt>
                <c:pt idx="11919">
                  <c:v>7.0000000000000001E-3</c:v>
                </c:pt>
                <c:pt idx="11920">
                  <c:v>7.0000000000000001E-3</c:v>
                </c:pt>
                <c:pt idx="11921">
                  <c:v>7.0000000000000001E-3</c:v>
                </c:pt>
                <c:pt idx="11922">
                  <c:v>7.0000000000000001E-3</c:v>
                </c:pt>
                <c:pt idx="11923">
                  <c:v>8.0000000000000002E-3</c:v>
                </c:pt>
                <c:pt idx="11924">
                  <c:v>7.0000000000000001E-3</c:v>
                </c:pt>
                <c:pt idx="11925">
                  <c:v>7.0000000000000001E-3</c:v>
                </c:pt>
                <c:pt idx="11926">
                  <c:v>7.0000000000000001E-3</c:v>
                </c:pt>
                <c:pt idx="11927">
                  <c:v>5.0000000000000001E-3</c:v>
                </c:pt>
                <c:pt idx="11928">
                  <c:v>0.01</c:v>
                </c:pt>
                <c:pt idx="11929">
                  <c:v>5.0000000000000001E-3</c:v>
                </c:pt>
                <c:pt idx="11930">
                  <c:v>5.0000000000000001E-3</c:v>
                </c:pt>
                <c:pt idx="11931">
                  <c:v>4.0000000000000001E-3</c:v>
                </c:pt>
                <c:pt idx="11932">
                  <c:v>6.0000000000000001E-3</c:v>
                </c:pt>
                <c:pt idx="11933">
                  <c:v>5.0000000000000001E-3</c:v>
                </c:pt>
                <c:pt idx="11934">
                  <c:v>6.0000000000000001E-3</c:v>
                </c:pt>
                <c:pt idx="11935">
                  <c:v>4.0000000000000001E-3</c:v>
                </c:pt>
                <c:pt idx="11936">
                  <c:v>5.0000000000000001E-3</c:v>
                </c:pt>
                <c:pt idx="11937">
                  <c:v>5.0000000000000001E-3</c:v>
                </c:pt>
                <c:pt idx="11938">
                  <c:v>5.0000000000000001E-3</c:v>
                </c:pt>
                <c:pt idx="11939">
                  <c:v>4.0000000000000001E-3</c:v>
                </c:pt>
                <c:pt idx="11940">
                  <c:v>3.0000000000000001E-3</c:v>
                </c:pt>
                <c:pt idx="11941">
                  <c:v>5.0000000000000001E-3</c:v>
                </c:pt>
                <c:pt idx="11942">
                  <c:v>3.0000000000000001E-3</c:v>
                </c:pt>
                <c:pt idx="11943">
                  <c:v>3.0000000000000001E-3</c:v>
                </c:pt>
                <c:pt idx="11944">
                  <c:v>3.0000000000000001E-3</c:v>
                </c:pt>
                <c:pt idx="11945">
                  <c:v>3.0000000000000001E-3</c:v>
                </c:pt>
                <c:pt idx="11946">
                  <c:v>3.0000000000000001E-3</c:v>
                </c:pt>
                <c:pt idx="11947">
                  <c:v>3.0000000000000001E-3</c:v>
                </c:pt>
                <c:pt idx="11948">
                  <c:v>2E-3</c:v>
                </c:pt>
                <c:pt idx="11949">
                  <c:v>3.0000000000000001E-3</c:v>
                </c:pt>
                <c:pt idx="11950">
                  <c:v>2E-3</c:v>
                </c:pt>
                <c:pt idx="11951">
                  <c:v>2E-3</c:v>
                </c:pt>
                <c:pt idx="11952">
                  <c:v>1E-3</c:v>
                </c:pt>
                <c:pt idx="11953">
                  <c:v>1E-3</c:v>
                </c:pt>
                <c:pt idx="11954">
                  <c:v>1E-3</c:v>
                </c:pt>
                <c:pt idx="11955">
                  <c:v>1E-3</c:v>
                </c:pt>
                <c:pt idx="11956">
                  <c:v>1E-3</c:v>
                </c:pt>
                <c:pt idx="11957">
                  <c:v>1E-3</c:v>
                </c:pt>
                <c:pt idx="11958">
                  <c:v>1E-3</c:v>
                </c:pt>
                <c:pt idx="11959">
                  <c:v>1E-3</c:v>
                </c:pt>
                <c:pt idx="11960">
                  <c:v>0</c:v>
                </c:pt>
                <c:pt idx="11961">
                  <c:v>1E-3</c:v>
                </c:pt>
                <c:pt idx="11962">
                  <c:v>1E-3</c:v>
                </c:pt>
                <c:pt idx="11963">
                  <c:v>1E-3</c:v>
                </c:pt>
                <c:pt idx="11964">
                  <c:v>1E-3</c:v>
                </c:pt>
                <c:pt idx="11965">
                  <c:v>1E-3</c:v>
                </c:pt>
                <c:pt idx="11966">
                  <c:v>1E-3</c:v>
                </c:pt>
                <c:pt idx="11967">
                  <c:v>0</c:v>
                </c:pt>
                <c:pt idx="11968">
                  <c:v>0</c:v>
                </c:pt>
                <c:pt idx="11969">
                  <c:v>0</c:v>
                </c:pt>
                <c:pt idx="11970">
                  <c:v>0</c:v>
                </c:pt>
                <c:pt idx="11971">
                  <c:v>1E-3</c:v>
                </c:pt>
                <c:pt idx="11972">
                  <c:v>0</c:v>
                </c:pt>
                <c:pt idx="11973">
                  <c:v>1E-3</c:v>
                </c:pt>
                <c:pt idx="11974">
                  <c:v>0</c:v>
                </c:pt>
                <c:pt idx="11975">
                  <c:v>1E-3</c:v>
                </c:pt>
                <c:pt idx="11976">
                  <c:v>1E-3</c:v>
                </c:pt>
                <c:pt idx="11977">
                  <c:v>1E-3</c:v>
                </c:pt>
                <c:pt idx="11978">
                  <c:v>0</c:v>
                </c:pt>
                <c:pt idx="11979">
                  <c:v>0</c:v>
                </c:pt>
                <c:pt idx="11980">
                  <c:v>1E-3</c:v>
                </c:pt>
                <c:pt idx="11981">
                  <c:v>1E-3</c:v>
                </c:pt>
                <c:pt idx="11982">
                  <c:v>0</c:v>
                </c:pt>
                <c:pt idx="11983">
                  <c:v>1E-3</c:v>
                </c:pt>
                <c:pt idx="11984">
                  <c:v>1E-3</c:v>
                </c:pt>
                <c:pt idx="11985">
                  <c:v>1E-3</c:v>
                </c:pt>
                <c:pt idx="11986">
                  <c:v>2E-3</c:v>
                </c:pt>
                <c:pt idx="11987">
                  <c:v>2E-3</c:v>
                </c:pt>
                <c:pt idx="11988">
                  <c:v>3.0000000000000001E-3</c:v>
                </c:pt>
                <c:pt idx="11989">
                  <c:v>4.0000000000000001E-3</c:v>
                </c:pt>
                <c:pt idx="11990">
                  <c:v>3.0000000000000001E-3</c:v>
                </c:pt>
                <c:pt idx="11991">
                  <c:v>5.0000000000000001E-3</c:v>
                </c:pt>
                <c:pt idx="11992">
                  <c:v>5.0000000000000001E-3</c:v>
                </c:pt>
                <c:pt idx="11993">
                  <c:v>5.0000000000000001E-3</c:v>
                </c:pt>
                <c:pt idx="11994">
                  <c:v>5.0000000000000001E-3</c:v>
                </c:pt>
                <c:pt idx="11995">
                  <c:v>5.0000000000000001E-3</c:v>
                </c:pt>
                <c:pt idx="11996">
                  <c:v>5.0000000000000001E-3</c:v>
                </c:pt>
                <c:pt idx="11997">
                  <c:v>5.0000000000000001E-3</c:v>
                </c:pt>
                <c:pt idx="11998">
                  <c:v>5.0000000000000001E-3</c:v>
                </c:pt>
                <c:pt idx="11999">
                  <c:v>6.0000000000000001E-3</c:v>
                </c:pt>
                <c:pt idx="12000">
                  <c:v>7.0000000000000001E-3</c:v>
                </c:pt>
                <c:pt idx="12001">
                  <c:v>6.0000000000000001E-3</c:v>
                </c:pt>
                <c:pt idx="12002">
                  <c:v>6.0000000000000001E-3</c:v>
                </c:pt>
                <c:pt idx="12003">
                  <c:v>7.0000000000000001E-3</c:v>
                </c:pt>
                <c:pt idx="12004">
                  <c:v>6.0000000000000001E-3</c:v>
                </c:pt>
                <c:pt idx="12005">
                  <c:v>6.0000000000000001E-3</c:v>
                </c:pt>
                <c:pt idx="12006">
                  <c:v>7.0000000000000001E-3</c:v>
                </c:pt>
                <c:pt idx="12007">
                  <c:v>6.0000000000000001E-3</c:v>
                </c:pt>
                <c:pt idx="12008">
                  <c:v>6.0000000000000001E-3</c:v>
                </c:pt>
                <c:pt idx="12009">
                  <c:v>7.0000000000000001E-3</c:v>
                </c:pt>
                <c:pt idx="12010">
                  <c:v>6.0000000000000001E-3</c:v>
                </c:pt>
                <c:pt idx="12011">
                  <c:v>6.0000000000000001E-3</c:v>
                </c:pt>
                <c:pt idx="12012">
                  <c:v>6.0000000000000001E-3</c:v>
                </c:pt>
                <c:pt idx="12013">
                  <c:v>5.0000000000000001E-3</c:v>
                </c:pt>
                <c:pt idx="12014">
                  <c:v>4.0000000000000001E-3</c:v>
                </c:pt>
                <c:pt idx="12015">
                  <c:v>4.0000000000000001E-3</c:v>
                </c:pt>
                <c:pt idx="12016">
                  <c:v>5.0000000000000001E-3</c:v>
                </c:pt>
                <c:pt idx="12017">
                  <c:v>6.0000000000000001E-3</c:v>
                </c:pt>
                <c:pt idx="12018">
                  <c:v>5.0000000000000001E-3</c:v>
                </c:pt>
                <c:pt idx="12019">
                  <c:v>5.0000000000000001E-3</c:v>
                </c:pt>
                <c:pt idx="12020">
                  <c:v>6.0000000000000001E-3</c:v>
                </c:pt>
                <c:pt idx="12021">
                  <c:v>5.0000000000000001E-3</c:v>
                </c:pt>
                <c:pt idx="12022">
                  <c:v>4.0000000000000001E-3</c:v>
                </c:pt>
                <c:pt idx="12023">
                  <c:v>4.0000000000000001E-3</c:v>
                </c:pt>
                <c:pt idx="12024">
                  <c:v>4.0000000000000001E-3</c:v>
                </c:pt>
                <c:pt idx="12025">
                  <c:v>3.0000000000000001E-3</c:v>
                </c:pt>
                <c:pt idx="12026">
                  <c:v>3.0000000000000001E-3</c:v>
                </c:pt>
                <c:pt idx="12027">
                  <c:v>3.0000000000000001E-3</c:v>
                </c:pt>
                <c:pt idx="12028">
                  <c:v>3.0000000000000001E-3</c:v>
                </c:pt>
                <c:pt idx="12029">
                  <c:v>3.0000000000000001E-3</c:v>
                </c:pt>
                <c:pt idx="12030">
                  <c:v>1E-3</c:v>
                </c:pt>
                <c:pt idx="12031">
                  <c:v>1E-3</c:v>
                </c:pt>
                <c:pt idx="12032">
                  <c:v>2E-3</c:v>
                </c:pt>
                <c:pt idx="12033">
                  <c:v>1E-3</c:v>
                </c:pt>
                <c:pt idx="12034">
                  <c:v>2E-3</c:v>
                </c:pt>
                <c:pt idx="12035">
                  <c:v>0</c:v>
                </c:pt>
                <c:pt idx="12036">
                  <c:v>2E-3</c:v>
                </c:pt>
                <c:pt idx="12037">
                  <c:v>1E-3</c:v>
                </c:pt>
                <c:pt idx="12038">
                  <c:v>1E-3</c:v>
                </c:pt>
                <c:pt idx="12039">
                  <c:v>0</c:v>
                </c:pt>
                <c:pt idx="12040">
                  <c:v>1E-3</c:v>
                </c:pt>
                <c:pt idx="12041">
                  <c:v>1E-3</c:v>
                </c:pt>
                <c:pt idx="12042">
                  <c:v>1E-3</c:v>
                </c:pt>
                <c:pt idx="12043">
                  <c:v>0</c:v>
                </c:pt>
                <c:pt idx="12044">
                  <c:v>0</c:v>
                </c:pt>
                <c:pt idx="12045">
                  <c:v>0</c:v>
                </c:pt>
                <c:pt idx="12046">
                  <c:v>0</c:v>
                </c:pt>
                <c:pt idx="12047">
                  <c:v>0</c:v>
                </c:pt>
                <c:pt idx="12048">
                  <c:v>0</c:v>
                </c:pt>
                <c:pt idx="12049">
                  <c:v>0</c:v>
                </c:pt>
                <c:pt idx="12050">
                  <c:v>0</c:v>
                </c:pt>
                <c:pt idx="12051">
                  <c:v>0</c:v>
                </c:pt>
                <c:pt idx="12052">
                  <c:v>0</c:v>
                </c:pt>
                <c:pt idx="12053">
                  <c:v>0</c:v>
                </c:pt>
                <c:pt idx="12054">
                  <c:v>0</c:v>
                </c:pt>
                <c:pt idx="12055">
                  <c:v>0</c:v>
                </c:pt>
                <c:pt idx="12056">
                  <c:v>0</c:v>
                </c:pt>
                <c:pt idx="12057">
                  <c:v>0</c:v>
                </c:pt>
                <c:pt idx="12058">
                  <c:v>0</c:v>
                </c:pt>
                <c:pt idx="12059">
                  <c:v>0</c:v>
                </c:pt>
                <c:pt idx="12060">
                  <c:v>0</c:v>
                </c:pt>
                <c:pt idx="12061">
                  <c:v>0</c:v>
                </c:pt>
                <c:pt idx="12062">
                  <c:v>0</c:v>
                </c:pt>
                <c:pt idx="12063">
                  <c:v>0</c:v>
                </c:pt>
                <c:pt idx="12064">
                  <c:v>0</c:v>
                </c:pt>
                <c:pt idx="12065">
                  <c:v>0</c:v>
                </c:pt>
                <c:pt idx="12066">
                  <c:v>0</c:v>
                </c:pt>
                <c:pt idx="12067">
                  <c:v>0</c:v>
                </c:pt>
                <c:pt idx="12068">
                  <c:v>0</c:v>
                </c:pt>
                <c:pt idx="12069">
                  <c:v>0</c:v>
                </c:pt>
                <c:pt idx="12070">
                  <c:v>1E-3</c:v>
                </c:pt>
                <c:pt idx="12071">
                  <c:v>0</c:v>
                </c:pt>
                <c:pt idx="12072">
                  <c:v>0</c:v>
                </c:pt>
                <c:pt idx="12073">
                  <c:v>0</c:v>
                </c:pt>
                <c:pt idx="12074">
                  <c:v>0</c:v>
                </c:pt>
                <c:pt idx="12075">
                  <c:v>0</c:v>
                </c:pt>
                <c:pt idx="12076">
                  <c:v>0</c:v>
                </c:pt>
                <c:pt idx="12077">
                  <c:v>0</c:v>
                </c:pt>
                <c:pt idx="12078">
                  <c:v>0</c:v>
                </c:pt>
                <c:pt idx="12079">
                  <c:v>0</c:v>
                </c:pt>
                <c:pt idx="12080">
                  <c:v>0</c:v>
                </c:pt>
                <c:pt idx="12081">
                  <c:v>1E-3</c:v>
                </c:pt>
                <c:pt idx="12082">
                  <c:v>1E-3</c:v>
                </c:pt>
                <c:pt idx="12083">
                  <c:v>2E-3</c:v>
                </c:pt>
                <c:pt idx="12084">
                  <c:v>1E-3</c:v>
                </c:pt>
                <c:pt idx="12085">
                  <c:v>2E-3</c:v>
                </c:pt>
                <c:pt idx="12086">
                  <c:v>2E-3</c:v>
                </c:pt>
                <c:pt idx="12087">
                  <c:v>2E-3</c:v>
                </c:pt>
                <c:pt idx="12088">
                  <c:v>2E-3</c:v>
                </c:pt>
                <c:pt idx="12089">
                  <c:v>3.0000000000000001E-3</c:v>
                </c:pt>
                <c:pt idx="12090">
                  <c:v>3.0000000000000001E-3</c:v>
                </c:pt>
                <c:pt idx="12091">
                  <c:v>3.0000000000000001E-3</c:v>
                </c:pt>
                <c:pt idx="12092">
                  <c:v>4.0000000000000001E-3</c:v>
                </c:pt>
                <c:pt idx="12094">
                  <c:v>4.0000000000000001E-3</c:v>
                </c:pt>
                <c:pt idx="12095">
                  <c:v>4.0000000000000001E-3</c:v>
                </c:pt>
                <c:pt idx="12096">
                  <c:v>3.0000000000000001E-3</c:v>
                </c:pt>
                <c:pt idx="12097">
                  <c:v>5.0000000000000001E-3</c:v>
                </c:pt>
                <c:pt idx="12098">
                  <c:v>5.0000000000000001E-3</c:v>
                </c:pt>
                <c:pt idx="12099">
                  <c:v>5.0000000000000001E-3</c:v>
                </c:pt>
                <c:pt idx="12100">
                  <c:v>5.0000000000000001E-3</c:v>
                </c:pt>
                <c:pt idx="12101">
                  <c:v>5.0000000000000001E-3</c:v>
                </c:pt>
                <c:pt idx="12102">
                  <c:v>5.0000000000000001E-3</c:v>
                </c:pt>
                <c:pt idx="12103">
                  <c:v>5.0000000000000001E-3</c:v>
                </c:pt>
                <c:pt idx="12104">
                  <c:v>5.0000000000000001E-3</c:v>
                </c:pt>
                <c:pt idx="12105">
                  <c:v>5.0000000000000001E-3</c:v>
                </c:pt>
                <c:pt idx="12106">
                  <c:v>5.0000000000000001E-3</c:v>
                </c:pt>
                <c:pt idx="12107">
                  <c:v>5.0000000000000001E-3</c:v>
                </c:pt>
                <c:pt idx="12108">
                  <c:v>5.0000000000000001E-3</c:v>
                </c:pt>
                <c:pt idx="12109">
                  <c:v>5.0000000000000001E-3</c:v>
                </c:pt>
                <c:pt idx="12110">
                  <c:v>5.0000000000000001E-3</c:v>
                </c:pt>
                <c:pt idx="12111">
                  <c:v>5.0000000000000001E-3</c:v>
                </c:pt>
                <c:pt idx="12112">
                  <c:v>5.0000000000000001E-3</c:v>
                </c:pt>
                <c:pt idx="12113">
                  <c:v>5.0000000000000001E-3</c:v>
                </c:pt>
                <c:pt idx="12114">
                  <c:v>5.0000000000000001E-3</c:v>
                </c:pt>
                <c:pt idx="12115">
                  <c:v>5.0000000000000001E-3</c:v>
                </c:pt>
                <c:pt idx="12116">
                  <c:v>5.0000000000000001E-3</c:v>
                </c:pt>
                <c:pt idx="12117">
                  <c:v>6.0000000000000001E-3</c:v>
                </c:pt>
                <c:pt idx="12118">
                  <c:v>6.0000000000000001E-3</c:v>
                </c:pt>
                <c:pt idx="12119">
                  <c:v>6.0000000000000001E-3</c:v>
                </c:pt>
                <c:pt idx="12120">
                  <c:v>5.0000000000000001E-3</c:v>
                </c:pt>
                <c:pt idx="12121">
                  <c:v>5.0000000000000001E-3</c:v>
                </c:pt>
                <c:pt idx="12122">
                  <c:v>5.0000000000000001E-3</c:v>
                </c:pt>
                <c:pt idx="12123">
                  <c:v>5.0000000000000001E-3</c:v>
                </c:pt>
                <c:pt idx="12124">
                  <c:v>5.0000000000000001E-3</c:v>
                </c:pt>
                <c:pt idx="12125">
                  <c:v>5.0000000000000001E-3</c:v>
                </c:pt>
                <c:pt idx="12126">
                  <c:v>5.0000000000000001E-3</c:v>
                </c:pt>
                <c:pt idx="12127">
                  <c:v>5.0000000000000001E-3</c:v>
                </c:pt>
                <c:pt idx="12128">
                  <c:v>5.0000000000000001E-3</c:v>
                </c:pt>
                <c:pt idx="12129">
                  <c:v>5.0000000000000001E-3</c:v>
                </c:pt>
                <c:pt idx="12130">
                  <c:v>6.0000000000000001E-3</c:v>
                </c:pt>
                <c:pt idx="12131">
                  <c:v>5.0000000000000001E-3</c:v>
                </c:pt>
                <c:pt idx="12132">
                  <c:v>5.0000000000000001E-3</c:v>
                </c:pt>
                <c:pt idx="12133">
                  <c:v>5.0000000000000001E-3</c:v>
                </c:pt>
                <c:pt idx="12134">
                  <c:v>6.0000000000000001E-3</c:v>
                </c:pt>
                <c:pt idx="12135">
                  <c:v>5.0000000000000001E-3</c:v>
                </c:pt>
                <c:pt idx="12136">
                  <c:v>5.0000000000000001E-3</c:v>
                </c:pt>
                <c:pt idx="12137">
                  <c:v>5.0000000000000001E-3</c:v>
                </c:pt>
                <c:pt idx="12138">
                  <c:v>5.0000000000000001E-3</c:v>
                </c:pt>
                <c:pt idx="12139">
                  <c:v>5.0000000000000001E-3</c:v>
                </c:pt>
                <c:pt idx="12140">
                  <c:v>5.0000000000000001E-3</c:v>
                </c:pt>
                <c:pt idx="12141">
                  <c:v>5.0000000000000001E-3</c:v>
                </c:pt>
                <c:pt idx="12142">
                  <c:v>5.0000000000000001E-3</c:v>
                </c:pt>
                <c:pt idx="12143">
                  <c:v>5.0000000000000001E-3</c:v>
                </c:pt>
                <c:pt idx="12144">
                  <c:v>5.0000000000000001E-3</c:v>
                </c:pt>
                <c:pt idx="12179">
                  <c:v>4.0000000000000001E-3</c:v>
                </c:pt>
                <c:pt idx="12180">
                  <c:v>3.0000000000000001E-3</c:v>
                </c:pt>
                <c:pt idx="12181">
                  <c:v>3.0000000000000001E-3</c:v>
                </c:pt>
                <c:pt idx="12182">
                  <c:v>3.0000000000000001E-3</c:v>
                </c:pt>
                <c:pt idx="12183">
                  <c:v>4.0000000000000001E-3</c:v>
                </c:pt>
                <c:pt idx="12184">
                  <c:v>4.0000000000000001E-3</c:v>
                </c:pt>
                <c:pt idx="12185">
                  <c:v>4.0000000000000001E-3</c:v>
                </c:pt>
                <c:pt idx="12186">
                  <c:v>3.0000000000000001E-3</c:v>
                </c:pt>
                <c:pt idx="12187">
                  <c:v>4.0000000000000001E-3</c:v>
                </c:pt>
                <c:pt idx="12188">
                  <c:v>4.0000000000000001E-3</c:v>
                </c:pt>
                <c:pt idx="12189">
                  <c:v>5.0000000000000001E-3</c:v>
                </c:pt>
                <c:pt idx="12190">
                  <c:v>5.0000000000000001E-3</c:v>
                </c:pt>
                <c:pt idx="12191">
                  <c:v>5.0000000000000001E-3</c:v>
                </c:pt>
                <c:pt idx="12192">
                  <c:v>5.0000000000000001E-3</c:v>
                </c:pt>
                <c:pt idx="12193">
                  <c:v>5.0000000000000001E-3</c:v>
                </c:pt>
                <c:pt idx="12194">
                  <c:v>6.0000000000000001E-3</c:v>
                </c:pt>
                <c:pt idx="12195">
                  <c:v>4.0000000000000001E-3</c:v>
                </c:pt>
                <c:pt idx="12196">
                  <c:v>5.0000000000000001E-3</c:v>
                </c:pt>
                <c:pt idx="12197">
                  <c:v>5.0000000000000001E-3</c:v>
                </c:pt>
                <c:pt idx="12198">
                  <c:v>5.0000000000000001E-3</c:v>
                </c:pt>
                <c:pt idx="12199">
                  <c:v>5.0000000000000001E-3</c:v>
                </c:pt>
                <c:pt idx="12200">
                  <c:v>5.0000000000000001E-3</c:v>
                </c:pt>
                <c:pt idx="12201">
                  <c:v>5.0000000000000001E-3</c:v>
                </c:pt>
                <c:pt idx="12202">
                  <c:v>5.0000000000000001E-3</c:v>
                </c:pt>
                <c:pt idx="12203">
                  <c:v>5.0000000000000001E-3</c:v>
                </c:pt>
                <c:pt idx="12204">
                  <c:v>5.0000000000000001E-3</c:v>
                </c:pt>
                <c:pt idx="12205">
                  <c:v>5.0000000000000001E-3</c:v>
                </c:pt>
                <c:pt idx="12206">
                  <c:v>5.0000000000000001E-3</c:v>
                </c:pt>
                <c:pt idx="12207">
                  <c:v>5.0000000000000001E-3</c:v>
                </c:pt>
                <c:pt idx="12208">
                  <c:v>4.0000000000000001E-3</c:v>
                </c:pt>
                <c:pt idx="12209">
                  <c:v>4.0000000000000001E-3</c:v>
                </c:pt>
                <c:pt idx="12210">
                  <c:v>4.0000000000000001E-3</c:v>
                </c:pt>
                <c:pt idx="12211">
                  <c:v>3.0000000000000001E-3</c:v>
                </c:pt>
                <c:pt idx="12212">
                  <c:v>8.0000000000000002E-3</c:v>
                </c:pt>
                <c:pt idx="12213">
                  <c:v>5.0000000000000001E-3</c:v>
                </c:pt>
                <c:pt idx="12214">
                  <c:v>4.0000000000000001E-3</c:v>
                </c:pt>
                <c:pt idx="12215">
                  <c:v>5.0000000000000001E-3</c:v>
                </c:pt>
                <c:pt idx="12216">
                  <c:v>4.0000000000000001E-3</c:v>
                </c:pt>
                <c:pt idx="12217">
                  <c:v>4.0000000000000001E-3</c:v>
                </c:pt>
                <c:pt idx="12218">
                  <c:v>3.0000000000000001E-3</c:v>
                </c:pt>
                <c:pt idx="12219">
                  <c:v>3.0000000000000001E-3</c:v>
                </c:pt>
                <c:pt idx="12220">
                  <c:v>3.0000000000000001E-3</c:v>
                </c:pt>
                <c:pt idx="12221">
                  <c:v>3.0000000000000001E-3</c:v>
                </c:pt>
                <c:pt idx="12222">
                  <c:v>1E-3</c:v>
                </c:pt>
                <c:pt idx="12223">
                  <c:v>3.0000000000000001E-3</c:v>
                </c:pt>
                <c:pt idx="12224">
                  <c:v>3.0000000000000001E-3</c:v>
                </c:pt>
                <c:pt idx="12225">
                  <c:v>3.0000000000000001E-3</c:v>
                </c:pt>
                <c:pt idx="12226">
                  <c:v>3.0000000000000001E-3</c:v>
                </c:pt>
                <c:pt idx="12227">
                  <c:v>3.0000000000000001E-3</c:v>
                </c:pt>
                <c:pt idx="12228">
                  <c:v>3.0000000000000001E-3</c:v>
                </c:pt>
                <c:pt idx="12772">
                  <c:v>8.9999999999999993E-3</c:v>
                </c:pt>
                <c:pt idx="12773">
                  <c:v>8.9999999999999993E-3</c:v>
                </c:pt>
                <c:pt idx="12774">
                  <c:v>8.9999999999999993E-3</c:v>
                </c:pt>
                <c:pt idx="12775">
                  <c:v>8.9999999999999993E-3</c:v>
                </c:pt>
                <c:pt idx="12776">
                  <c:v>8.9999999999999993E-3</c:v>
                </c:pt>
                <c:pt idx="12777">
                  <c:v>8.9999999999999993E-3</c:v>
                </c:pt>
                <c:pt idx="12778">
                  <c:v>0.01</c:v>
                </c:pt>
                <c:pt idx="12779">
                  <c:v>0.01</c:v>
                </c:pt>
                <c:pt idx="12780">
                  <c:v>8.9999999999999993E-3</c:v>
                </c:pt>
                <c:pt idx="12781">
                  <c:v>0.01</c:v>
                </c:pt>
                <c:pt idx="12782">
                  <c:v>8.9999999999999993E-3</c:v>
                </c:pt>
                <c:pt idx="12783">
                  <c:v>0.01</c:v>
                </c:pt>
                <c:pt idx="12784">
                  <c:v>0.01</c:v>
                </c:pt>
                <c:pt idx="12785">
                  <c:v>8.9999999999999993E-3</c:v>
                </c:pt>
                <c:pt idx="12786">
                  <c:v>0.01</c:v>
                </c:pt>
                <c:pt idx="12787">
                  <c:v>0.01</c:v>
                </c:pt>
                <c:pt idx="12788">
                  <c:v>0.01</c:v>
                </c:pt>
                <c:pt idx="12789">
                  <c:v>0.01</c:v>
                </c:pt>
                <c:pt idx="12790">
                  <c:v>0.01</c:v>
                </c:pt>
                <c:pt idx="12791">
                  <c:v>0.01</c:v>
                </c:pt>
                <c:pt idx="12792">
                  <c:v>8.0000000000000002E-3</c:v>
                </c:pt>
                <c:pt idx="12793">
                  <c:v>8.9999999999999993E-3</c:v>
                </c:pt>
                <c:pt idx="12794">
                  <c:v>8.9999999999999993E-3</c:v>
                </c:pt>
                <c:pt idx="12795">
                  <c:v>8.9999999999999993E-3</c:v>
                </c:pt>
                <c:pt idx="12796">
                  <c:v>8.0000000000000002E-3</c:v>
                </c:pt>
                <c:pt idx="12797">
                  <c:v>7.0000000000000001E-3</c:v>
                </c:pt>
                <c:pt idx="12798">
                  <c:v>7.0000000000000001E-3</c:v>
                </c:pt>
                <c:pt idx="12799">
                  <c:v>5.0000000000000001E-3</c:v>
                </c:pt>
                <c:pt idx="12800">
                  <c:v>6.0000000000000001E-3</c:v>
                </c:pt>
                <c:pt idx="12801">
                  <c:v>5.0000000000000001E-3</c:v>
                </c:pt>
                <c:pt idx="12802">
                  <c:v>5.0000000000000001E-3</c:v>
                </c:pt>
                <c:pt idx="12803">
                  <c:v>5.0000000000000001E-3</c:v>
                </c:pt>
                <c:pt idx="12804">
                  <c:v>6.0000000000000001E-3</c:v>
                </c:pt>
                <c:pt idx="12805">
                  <c:v>4.0000000000000001E-3</c:v>
                </c:pt>
                <c:pt idx="12806">
                  <c:v>5.0000000000000001E-3</c:v>
                </c:pt>
                <c:pt idx="12807">
                  <c:v>8.0000000000000002E-3</c:v>
                </c:pt>
                <c:pt idx="12808">
                  <c:v>7.0000000000000001E-3</c:v>
                </c:pt>
                <c:pt idx="12809">
                  <c:v>8.0000000000000002E-3</c:v>
                </c:pt>
                <c:pt idx="12810">
                  <c:v>7.0000000000000001E-3</c:v>
                </c:pt>
                <c:pt idx="12811">
                  <c:v>4.0000000000000001E-3</c:v>
                </c:pt>
                <c:pt idx="12812">
                  <c:v>5.0000000000000001E-3</c:v>
                </c:pt>
                <c:pt idx="12813">
                  <c:v>8.0000000000000002E-3</c:v>
                </c:pt>
                <c:pt idx="12814">
                  <c:v>6.0000000000000001E-3</c:v>
                </c:pt>
                <c:pt idx="12815">
                  <c:v>5.0000000000000001E-3</c:v>
                </c:pt>
                <c:pt idx="12816">
                  <c:v>7.0000000000000001E-3</c:v>
                </c:pt>
                <c:pt idx="12817">
                  <c:v>7.0000000000000001E-3</c:v>
                </c:pt>
                <c:pt idx="12818">
                  <c:v>6.0000000000000001E-3</c:v>
                </c:pt>
                <c:pt idx="12819">
                  <c:v>7.0000000000000001E-3</c:v>
                </c:pt>
                <c:pt idx="12820">
                  <c:v>7.0000000000000001E-3</c:v>
                </c:pt>
                <c:pt idx="12821">
                  <c:v>7.0000000000000001E-3</c:v>
                </c:pt>
                <c:pt idx="12822">
                  <c:v>6.0000000000000001E-3</c:v>
                </c:pt>
                <c:pt idx="12826">
                  <c:v>4.0000000000000001E-3</c:v>
                </c:pt>
                <c:pt idx="12827">
                  <c:v>5.0000000000000001E-3</c:v>
                </c:pt>
                <c:pt idx="12828">
                  <c:v>5.0000000000000001E-3</c:v>
                </c:pt>
                <c:pt idx="12829">
                  <c:v>7.0000000000000001E-3</c:v>
                </c:pt>
                <c:pt idx="12830">
                  <c:v>6.0000000000000001E-3</c:v>
                </c:pt>
                <c:pt idx="12831">
                  <c:v>6.0000000000000001E-3</c:v>
                </c:pt>
                <c:pt idx="12832">
                  <c:v>7.0000000000000001E-3</c:v>
                </c:pt>
                <c:pt idx="12833">
                  <c:v>7.0000000000000001E-3</c:v>
                </c:pt>
                <c:pt idx="12834">
                  <c:v>6.0000000000000001E-3</c:v>
                </c:pt>
                <c:pt idx="12835">
                  <c:v>6.0000000000000001E-3</c:v>
                </c:pt>
                <c:pt idx="12836">
                  <c:v>7.0000000000000001E-3</c:v>
                </c:pt>
                <c:pt idx="12837">
                  <c:v>7.0000000000000001E-3</c:v>
                </c:pt>
                <c:pt idx="12838">
                  <c:v>7.0000000000000001E-3</c:v>
                </c:pt>
                <c:pt idx="12839">
                  <c:v>7.0000000000000001E-3</c:v>
                </c:pt>
                <c:pt idx="12840">
                  <c:v>8.0000000000000002E-3</c:v>
                </c:pt>
                <c:pt idx="12841">
                  <c:v>7.0000000000000001E-3</c:v>
                </c:pt>
                <c:pt idx="12842">
                  <c:v>7.0000000000000001E-3</c:v>
                </c:pt>
                <c:pt idx="12843">
                  <c:v>7.0000000000000001E-3</c:v>
                </c:pt>
                <c:pt idx="12844">
                  <c:v>8.0000000000000002E-3</c:v>
                </c:pt>
                <c:pt idx="12845">
                  <c:v>8.0000000000000002E-3</c:v>
                </c:pt>
                <c:pt idx="12846">
                  <c:v>8.0000000000000002E-3</c:v>
                </c:pt>
                <c:pt idx="12847">
                  <c:v>8.0000000000000002E-3</c:v>
                </c:pt>
                <c:pt idx="12848">
                  <c:v>8.0000000000000002E-3</c:v>
                </c:pt>
                <c:pt idx="12849">
                  <c:v>7.0000000000000001E-3</c:v>
                </c:pt>
                <c:pt idx="12850">
                  <c:v>7.0000000000000001E-3</c:v>
                </c:pt>
                <c:pt idx="12851">
                  <c:v>8.0000000000000002E-3</c:v>
                </c:pt>
                <c:pt idx="12852">
                  <c:v>8.0000000000000002E-3</c:v>
                </c:pt>
                <c:pt idx="12853">
                  <c:v>8.0000000000000002E-3</c:v>
                </c:pt>
                <c:pt idx="12854">
                  <c:v>8.0000000000000002E-3</c:v>
                </c:pt>
                <c:pt idx="12855">
                  <c:v>8.0000000000000002E-3</c:v>
                </c:pt>
                <c:pt idx="12856">
                  <c:v>8.0000000000000002E-3</c:v>
                </c:pt>
                <c:pt idx="12857">
                  <c:v>8.0000000000000002E-3</c:v>
                </c:pt>
                <c:pt idx="12858">
                  <c:v>8.0000000000000002E-3</c:v>
                </c:pt>
                <c:pt idx="12859">
                  <c:v>8.0000000000000002E-3</c:v>
                </c:pt>
                <c:pt idx="12860">
                  <c:v>8.0000000000000002E-3</c:v>
                </c:pt>
                <c:pt idx="12861">
                  <c:v>8.9999999999999993E-3</c:v>
                </c:pt>
                <c:pt idx="12862">
                  <c:v>8.9999999999999993E-3</c:v>
                </c:pt>
                <c:pt idx="12863">
                  <c:v>8.9999999999999993E-3</c:v>
                </c:pt>
                <c:pt idx="12864">
                  <c:v>8.9999999999999993E-3</c:v>
                </c:pt>
                <c:pt idx="12865">
                  <c:v>8.9999999999999993E-3</c:v>
                </c:pt>
                <c:pt idx="12866">
                  <c:v>8.9999999999999993E-3</c:v>
                </c:pt>
                <c:pt idx="12867">
                  <c:v>8.9999999999999993E-3</c:v>
                </c:pt>
                <c:pt idx="12868">
                  <c:v>0.01</c:v>
                </c:pt>
                <c:pt idx="12869">
                  <c:v>1.0999999999999999E-2</c:v>
                </c:pt>
                <c:pt idx="12870">
                  <c:v>1.0999999999999999E-2</c:v>
                </c:pt>
                <c:pt idx="12871">
                  <c:v>0.01</c:v>
                </c:pt>
                <c:pt idx="12872">
                  <c:v>0.01</c:v>
                </c:pt>
                <c:pt idx="12873">
                  <c:v>0.01</c:v>
                </c:pt>
                <c:pt idx="12874">
                  <c:v>0.01</c:v>
                </c:pt>
                <c:pt idx="12875">
                  <c:v>0.01</c:v>
                </c:pt>
                <c:pt idx="12876">
                  <c:v>0.01</c:v>
                </c:pt>
                <c:pt idx="12877">
                  <c:v>0.01</c:v>
                </c:pt>
                <c:pt idx="12878">
                  <c:v>8.9999999999999993E-3</c:v>
                </c:pt>
                <c:pt idx="12879">
                  <c:v>0.01</c:v>
                </c:pt>
                <c:pt idx="12880">
                  <c:v>8.9999999999999993E-3</c:v>
                </c:pt>
                <c:pt idx="12881">
                  <c:v>8.9999999999999993E-3</c:v>
                </c:pt>
                <c:pt idx="12882">
                  <c:v>6.0000000000000001E-3</c:v>
                </c:pt>
                <c:pt idx="12883">
                  <c:v>7.0000000000000001E-3</c:v>
                </c:pt>
                <c:pt idx="12884">
                  <c:v>7.0000000000000001E-3</c:v>
                </c:pt>
                <c:pt idx="12885">
                  <c:v>7.0000000000000001E-3</c:v>
                </c:pt>
                <c:pt idx="12886">
                  <c:v>5.0000000000000001E-3</c:v>
                </c:pt>
                <c:pt idx="12887">
                  <c:v>5.0000000000000001E-3</c:v>
                </c:pt>
                <c:pt idx="12888">
                  <c:v>6.0000000000000001E-3</c:v>
                </c:pt>
                <c:pt idx="12889">
                  <c:v>5.0000000000000001E-3</c:v>
                </c:pt>
                <c:pt idx="12890">
                  <c:v>5.0000000000000001E-3</c:v>
                </c:pt>
                <c:pt idx="12891">
                  <c:v>6.0000000000000001E-3</c:v>
                </c:pt>
                <c:pt idx="12892">
                  <c:v>6.0000000000000001E-3</c:v>
                </c:pt>
                <c:pt idx="12893">
                  <c:v>6.0000000000000001E-3</c:v>
                </c:pt>
                <c:pt idx="12894">
                  <c:v>5.0000000000000001E-3</c:v>
                </c:pt>
                <c:pt idx="12895">
                  <c:v>5.0000000000000001E-3</c:v>
                </c:pt>
                <c:pt idx="12896">
                  <c:v>5.0000000000000001E-3</c:v>
                </c:pt>
                <c:pt idx="12897">
                  <c:v>5.0000000000000001E-3</c:v>
                </c:pt>
                <c:pt idx="12898">
                  <c:v>5.0000000000000001E-3</c:v>
                </c:pt>
                <c:pt idx="12899">
                  <c:v>6.0000000000000001E-3</c:v>
                </c:pt>
                <c:pt idx="12900">
                  <c:v>5.0000000000000001E-3</c:v>
                </c:pt>
                <c:pt idx="12901">
                  <c:v>4.0000000000000001E-3</c:v>
                </c:pt>
                <c:pt idx="12902">
                  <c:v>5.0000000000000001E-3</c:v>
                </c:pt>
                <c:pt idx="12903">
                  <c:v>5.0000000000000001E-3</c:v>
                </c:pt>
                <c:pt idx="12904">
                  <c:v>5.0000000000000001E-3</c:v>
                </c:pt>
                <c:pt idx="12905">
                  <c:v>5.0000000000000001E-3</c:v>
                </c:pt>
                <c:pt idx="12906">
                  <c:v>4.0000000000000001E-3</c:v>
                </c:pt>
                <c:pt idx="12907">
                  <c:v>5.0000000000000001E-3</c:v>
                </c:pt>
                <c:pt idx="12908">
                  <c:v>4.0000000000000001E-3</c:v>
                </c:pt>
                <c:pt idx="12909">
                  <c:v>4.0000000000000001E-3</c:v>
                </c:pt>
                <c:pt idx="12910">
                  <c:v>5.0000000000000001E-3</c:v>
                </c:pt>
                <c:pt idx="12911">
                  <c:v>5.0000000000000001E-3</c:v>
                </c:pt>
                <c:pt idx="12912">
                  <c:v>3.0000000000000001E-3</c:v>
                </c:pt>
                <c:pt idx="12913">
                  <c:v>5.0000000000000001E-3</c:v>
                </c:pt>
                <c:pt idx="12914">
                  <c:v>5.0000000000000001E-3</c:v>
                </c:pt>
                <c:pt idx="12915">
                  <c:v>4.0000000000000001E-3</c:v>
                </c:pt>
                <c:pt idx="12916">
                  <c:v>4.0000000000000001E-3</c:v>
                </c:pt>
                <c:pt idx="12917">
                  <c:v>5.0000000000000001E-3</c:v>
                </c:pt>
                <c:pt idx="12918">
                  <c:v>4.0000000000000001E-3</c:v>
                </c:pt>
                <c:pt idx="12919">
                  <c:v>4.0000000000000001E-3</c:v>
                </c:pt>
                <c:pt idx="12920">
                  <c:v>3.0000000000000001E-3</c:v>
                </c:pt>
                <c:pt idx="12921">
                  <c:v>2E-3</c:v>
                </c:pt>
                <c:pt idx="12922">
                  <c:v>3.0000000000000001E-3</c:v>
                </c:pt>
                <c:pt idx="12923">
                  <c:v>3.0000000000000001E-3</c:v>
                </c:pt>
                <c:pt idx="12924">
                  <c:v>3.0000000000000001E-3</c:v>
                </c:pt>
                <c:pt idx="12925">
                  <c:v>4.0000000000000001E-3</c:v>
                </c:pt>
                <c:pt idx="12926">
                  <c:v>4.0000000000000001E-3</c:v>
                </c:pt>
                <c:pt idx="12927">
                  <c:v>3.0000000000000001E-3</c:v>
                </c:pt>
                <c:pt idx="12928">
                  <c:v>4.0000000000000001E-3</c:v>
                </c:pt>
                <c:pt idx="12929">
                  <c:v>4.0000000000000001E-3</c:v>
                </c:pt>
                <c:pt idx="12930">
                  <c:v>4.0000000000000001E-3</c:v>
                </c:pt>
                <c:pt idx="12931">
                  <c:v>4.0000000000000001E-3</c:v>
                </c:pt>
                <c:pt idx="12932">
                  <c:v>3.0000000000000001E-3</c:v>
                </c:pt>
                <c:pt idx="12933">
                  <c:v>3.0000000000000001E-3</c:v>
                </c:pt>
                <c:pt idx="12934">
                  <c:v>3.0000000000000001E-3</c:v>
                </c:pt>
                <c:pt idx="12935">
                  <c:v>3.0000000000000001E-3</c:v>
                </c:pt>
                <c:pt idx="12936">
                  <c:v>3.0000000000000001E-3</c:v>
                </c:pt>
                <c:pt idx="12937">
                  <c:v>4.0000000000000001E-3</c:v>
                </c:pt>
                <c:pt idx="12938">
                  <c:v>4.0000000000000001E-3</c:v>
                </c:pt>
                <c:pt idx="12939">
                  <c:v>5.0000000000000001E-3</c:v>
                </c:pt>
                <c:pt idx="12940">
                  <c:v>4.0000000000000001E-3</c:v>
                </c:pt>
                <c:pt idx="12941">
                  <c:v>3.0000000000000001E-3</c:v>
                </c:pt>
                <c:pt idx="12942">
                  <c:v>4.0000000000000001E-3</c:v>
                </c:pt>
                <c:pt idx="12943">
                  <c:v>4.0000000000000001E-3</c:v>
                </c:pt>
                <c:pt idx="12944">
                  <c:v>4.0000000000000001E-3</c:v>
                </c:pt>
                <c:pt idx="12945">
                  <c:v>5.0000000000000001E-3</c:v>
                </c:pt>
                <c:pt idx="12946">
                  <c:v>4.0000000000000001E-3</c:v>
                </c:pt>
                <c:pt idx="12947">
                  <c:v>3.0000000000000001E-3</c:v>
                </c:pt>
                <c:pt idx="12948">
                  <c:v>5.0000000000000001E-3</c:v>
                </c:pt>
                <c:pt idx="12949">
                  <c:v>5.0000000000000001E-3</c:v>
                </c:pt>
                <c:pt idx="12950">
                  <c:v>5.0000000000000001E-3</c:v>
                </c:pt>
                <c:pt idx="12951">
                  <c:v>5.0000000000000001E-3</c:v>
                </c:pt>
                <c:pt idx="12952">
                  <c:v>5.0000000000000001E-3</c:v>
                </c:pt>
                <c:pt idx="12953">
                  <c:v>5.0000000000000001E-3</c:v>
                </c:pt>
                <c:pt idx="12954">
                  <c:v>5.0000000000000001E-3</c:v>
                </c:pt>
                <c:pt idx="12955">
                  <c:v>5.0000000000000001E-3</c:v>
                </c:pt>
                <c:pt idx="12956">
                  <c:v>5.0000000000000001E-3</c:v>
                </c:pt>
                <c:pt idx="12957">
                  <c:v>5.0000000000000001E-3</c:v>
                </c:pt>
                <c:pt idx="12958">
                  <c:v>6.0000000000000001E-3</c:v>
                </c:pt>
                <c:pt idx="12959">
                  <c:v>6.0000000000000001E-3</c:v>
                </c:pt>
                <c:pt idx="12960">
                  <c:v>5.0000000000000001E-3</c:v>
                </c:pt>
                <c:pt idx="12961">
                  <c:v>6.0000000000000001E-3</c:v>
                </c:pt>
                <c:pt idx="12962">
                  <c:v>6.0000000000000001E-3</c:v>
                </c:pt>
                <c:pt idx="12963">
                  <c:v>7.0000000000000001E-3</c:v>
                </c:pt>
                <c:pt idx="12964">
                  <c:v>7.0000000000000001E-3</c:v>
                </c:pt>
                <c:pt idx="12965">
                  <c:v>6.0000000000000001E-3</c:v>
                </c:pt>
                <c:pt idx="12966">
                  <c:v>7.0000000000000001E-3</c:v>
                </c:pt>
                <c:pt idx="12967">
                  <c:v>7.0000000000000001E-3</c:v>
                </c:pt>
                <c:pt idx="12968">
                  <c:v>6.0000000000000001E-3</c:v>
                </c:pt>
                <c:pt idx="12969">
                  <c:v>7.0000000000000001E-3</c:v>
                </c:pt>
                <c:pt idx="12970">
                  <c:v>7.0000000000000001E-3</c:v>
                </c:pt>
                <c:pt idx="12971">
                  <c:v>8.0000000000000002E-3</c:v>
                </c:pt>
                <c:pt idx="12972">
                  <c:v>7.0000000000000001E-3</c:v>
                </c:pt>
                <c:pt idx="12973">
                  <c:v>7.0000000000000001E-3</c:v>
                </c:pt>
                <c:pt idx="12974">
                  <c:v>7.0000000000000001E-3</c:v>
                </c:pt>
                <c:pt idx="12975">
                  <c:v>7.0000000000000001E-3</c:v>
                </c:pt>
                <c:pt idx="12976">
                  <c:v>7.0000000000000001E-3</c:v>
                </c:pt>
                <c:pt idx="12977">
                  <c:v>7.0000000000000001E-3</c:v>
                </c:pt>
                <c:pt idx="12978">
                  <c:v>7.0000000000000001E-3</c:v>
                </c:pt>
                <c:pt idx="12979">
                  <c:v>6.0000000000000001E-3</c:v>
                </c:pt>
                <c:pt idx="12980">
                  <c:v>7.0000000000000001E-3</c:v>
                </c:pt>
                <c:pt idx="12981">
                  <c:v>7.0000000000000001E-3</c:v>
                </c:pt>
                <c:pt idx="12982">
                  <c:v>6.0000000000000001E-3</c:v>
                </c:pt>
                <c:pt idx="12983">
                  <c:v>7.0000000000000001E-3</c:v>
                </c:pt>
                <c:pt idx="12984">
                  <c:v>6.0000000000000001E-3</c:v>
                </c:pt>
                <c:pt idx="12985">
                  <c:v>6.0000000000000001E-3</c:v>
                </c:pt>
                <c:pt idx="12986">
                  <c:v>7.0000000000000001E-3</c:v>
                </c:pt>
                <c:pt idx="12987">
                  <c:v>6.0000000000000001E-3</c:v>
                </c:pt>
                <c:pt idx="12988">
                  <c:v>7.0000000000000001E-3</c:v>
                </c:pt>
                <c:pt idx="12989">
                  <c:v>7.0000000000000001E-3</c:v>
                </c:pt>
                <c:pt idx="12990">
                  <c:v>6.0000000000000001E-3</c:v>
                </c:pt>
                <c:pt idx="12991">
                  <c:v>6.0000000000000001E-3</c:v>
                </c:pt>
                <c:pt idx="12992">
                  <c:v>6.0000000000000001E-3</c:v>
                </c:pt>
                <c:pt idx="12993">
                  <c:v>6.0000000000000001E-3</c:v>
                </c:pt>
                <c:pt idx="12994">
                  <c:v>6.0000000000000001E-3</c:v>
                </c:pt>
                <c:pt idx="12995">
                  <c:v>5.0000000000000001E-3</c:v>
                </c:pt>
                <c:pt idx="12996">
                  <c:v>5.0000000000000001E-3</c:v>
                </c:pt>
                <c:pt idx="12997">
                  <c:v>5.0000000000000001E-3</c:v>
                </c:pt>
                <c:pt idx="12998">
                  <c:v>6.0000000000000001E-3</c:v>
                </c:pt>
                <c:pt idx="12999">
                  <c:v>6.0000000000000001E-3</c:v>
                </c:pt>
                <c:pt idx="13000">
                  <c:v>5.0000000000000001E-3</c:v>
                </c:pt>
                <c:pt idx="13001">
                  <c:v>5.0000000000000001E-3</c:v>
                </c:pt>
                <c:pt idx="13002">
                  <c:v>6.0000000000000001E-3</c:v>
                </c:pt>
                <c:pt idx="13003">
                  <c:v>5.0000000000000001E-3</c:v>
                </c:pt>
                <c:pt idx="13004">
                  <c:v>6.0000000000000001E-3</c:v>
                </c:pt>
                <c:pt idx="13005">
                  <c:v>6.0000000000000001E-3</c:v>
                </c:pt>
                <c:pt idx="13006">
                  <c:v>7.0000000000000001E-3</c:v>
                </c:pt>
                <c:pt idx="13007">
                  <c:v>5.0000000000000001E-3</c:v>
                </c:pt>
                <c:pt idx="13008">
                  <c:v>5.0000000000000001E-3</c:v>
                </c:pt>
                <c:pt idx="13009">
                  <c:v>5.0000000000000001E-3</c:v>
                </c:pt>
                <c:pt idx="13010">
                  <c:v>5.0000000000000001E-3</c:v>
                </c:pt>
                <c:pt idx="13011">
                  <c:v>5.0000000000000001E-3</c:v>
                </c:pt>
                <c:pt idx="13012">
                  <c:v>5.0000000000000001E-3</c:v>
                </c:pt>
                <c:pt idx="13013">
                  <c:v>5.0000000000000001E-3</c:v>
                </c:pt>
                <c:pt idx="13014">
                  <c:v>5.0000000000000001E-3</c:v>
                </c:pt>
                <c:pt idx="13015">
                  <c:v>5.0000000000000001E-3</c:v>
                </c:pt>
                <c:pt idx="13016">
                  <c:v>5.0000000000000001E-3</c:v>
                </c:pt>
                <c:pt idx="13017">
                  <c:v>4.0000000000000001E-3</c:v>
                </c:pt>
                <c:pt idx="13018">
                  <c:v>5.0000000000000001E-3</c:v>
                </c:pt>
                <c:pt idx="13019">
                  <c:v>5.0000000000000001E-3</c:v>
                </c:pt>
                <c:pt idx="13020">
                  <c:v>3.0000000000000001E-3</c:v>
                </c:pt>
                <c:pt idx="13021">
                  <c:v>4.0000000000000001E-3</c:v>
                </c:pt>
                <c:pt idx="13022">
                  <c:v>4.0000000000000001E-3</c:v>
                </c:pt>
                <c:pt idx="13023">
                  <c:v>4.0000000000000001E-3</c:v>
                </c:pt>
                <c:pt idx="13024">
                  <c:v>4.0000000000000001E-3</c:v>
                </c:pt>
                <c:pt idx="13025">
                  <c:v>3.0000000000000001E-3</c:v>
                </c:pt>
                <c:pt idx="13026">
                  <c:v>2E-3</c:v>
                </c:pt>
                <c:pt idx="13027">
                  <c:v>1E-3</c:v>
                </c:pt>
                <c:pt idx="13028">
                  <c:v>2E-3</c:v>
                </c:pt>
                <c:pt idx="13029">
                  <c:v>1E-3</c:v>
                </c:pt>
                <c:pt idx="13030">
                  <c:v>2E-3</c:v>
                </c:pt>
                <c:pt idx="13031">
                  <c:v>1E-3</c:v>
                </c:pt>
                <c:pt idx="13032">
                  <c:v>1E-3</c:v>
                </c:pt>
                <c:pt idx="13033">
                  <c:v>1E-3</c:v>
                </c:pt>
                <c:pt idx="13034">
                  <c:v>1E-3</c:v>
                </c:pt>
                <c:pt idx="13035">
                  <c:v>0</c:v>
                </c:pt>
                <c:pt idx="13036">
                  <c:v>1E-3</c:v>
                </c:pt>
                <c:pt idx="13037">
                  <c:v>1E-3</c:v>
                </c:pt>
                <c:pt idx="13038">
                  <c:v>1E-3</c:v>
                </c:pt>
                <c:pt idx="13039">
                  <c:v>0</c:v>
                </c:pt>
                <c:pt idx="13040">
                  <c:v>0</c:v>
                </c:pt>
                <c:pt idx="13041">
                  <c:v>2E-3</c:v>
                </c:pt>
                <c:pt idx="13042">
                  <c:v>3.0000000000000001E-3</c:v>
                </c:pt>
                <c:pt idx="13043">
                  <c:v>2E-3</c:v>
                </c:pt>
                <c:pt idx="13044">
                  <c:v>4.0000000000000001E-3</c:v>
                </c:pt>
                <c:pt idx="13045">
                  <c:v>3.0000000000000001E-3</c:v>
                </c:pt>
                <c:pt idx="13046">
                  <c:v>3.0000000000000001E-3</c:v>
                </c:pt>
                <c:pt idx="13047">
                  <c:v>4.0000000000000001E-3</c:v>
                </c:pt>
                <c:pt idx="13048">
                  <c:v>4.0000000000000001E-3</c:v>
                </c:pt>
                <c:pt idx="13049">
                  <c:v>5.0000000000000001E-3</c:v>
                </c:pt>
                <c:pt idx="13050">
                  <c:v>5.0000000000000001E-3</c:v>
                </c:pt>
                <c:pt idx="13051">
                  <c:v>5.0000000000000001E-3</c:v>
                </c:pt>
                <c:pt idx="13052">
                  <c:v>6.0000000000000001E-3</c:v>
                </c:pt>
                <c:pt idx="13053">
                  <c:v>5.0000000000000001E-3</c:v>
                </c:pt>
                <c:pt idx="13054">
                  <c:v>6.0000000000000001E-3</c:v>
                </c:pt>
                <c:pt idx="13055">
                  <c:v>6.0000000000000001E-3</c:v>
                </c:pt>
                <c:pt idx="13056">
                  <c:v>5.0000000000000001E-3</c:v>
                </c:pt>
                <c:pt idx="13057">
                  <c:v>6.0000000000000001E-3</c:v>
                </c:pt>
                <c:pt idx="13058">
                  <c:v>6.0000000000000001E-3</c:v>
                </c:pt>
                <c:pt idx="13059">
                  <c:v>6.0000000000000001E-3</c:v>
                </c:pt>
                <c:pt idx="13060">
                  <c:v>6.0000000000000001E-3</c:v>
                </c:pt>
                <c:pt idx="13061">
                  <c:v>6.0000000000000001E-3</c:v>
                </c:pt>
                <c:pt idx="13062">
                  <c:v>6.0000000000000001E-3</c:v>
                </c:pt>
                <c:pt idx="13063">
                  <c:v>5.0000000000000001E-3</c:v>
                </c:pt>
                <c:pt idx="13064">
                  <c:v>5.0000000000000001E-3</c:v>
                </c:pt>
                <c:pt idx="13065">
                  <c:v>5.0000000000000001E-3</c:v>
                </c:pt>
                <c:pt idx="13066">
                  <c:v>5.0000000000000001E-3</c:v>
                </c:pt>
                <c:pt idx="13067">
                  <c:v>5.0000000000000001E-3</c:v>
                </c:pt>
                <c:pt idx="13068">
                  <c:v>6.0000000000000001E-3</c:v>
                </c:pt>
                <c:pt idx="13069">
                  <c:v>6.0000000000000001E-3</c:v>
                </c:pt>
                <c:pt idx="13070">
                  <c:v>5.0000000000000001E-3</c:v>
                </c:pt>
                <c:pt idx="13071">
                  <c:v>5.0000000000000001E-3</c:v>
                </c:pt>
                <c:pt idx="13072">
                  <c:v>4.0000000000000001E-3</c:v>
                </c:pt>
                <c:pt idx="13073">
                  <c:v>4.0000000000000001E-3</c:v>
                </c:pt>
                <c:pt idx="13074">
                  <c:v>5.0000000000000001E-3</c:v>
                </c:pt>
                <c:pt idx="13075">
                  <c:v>4.0000000000000001E-3</c:v>
                </c:pt>
                <c:pt idx="13076">
                  <c:v>4.0000000000000001E-3</c:v>
                </c:pt>
                <c:pt idx="13077">
                  <c:v>5.0000000000000001E-3</c:v>
                </c:pt>
                <c:pt idx="13078">
                  <c:v>4.0000000000000001E-3</c:v>
                </c:pt>
                <c:pt idx="13079">
                  <c:v>4.0000000000000001E-3</c:v>
                </c:pt>
                <c:pt idx="13080">
                  <c:v>4.0000000000000001E-3</c:v>
                </c:pt>
                <c:pt idx="13081">
                  <c:v>4.0000000000000001E-3</c:v>
                </c:pt>
                <c:pt idx="13082">
                  <c:v>4.0000000000000001E-3</c:v>
                </c:pt>
                <c:pt idx="13083">
                  <c:v>4.0000000000000001E-3</c:v>
                </c:pt>
                <c:pt idx="13084">
                  <c:v>3.0000000000000001E-3</c:v>
                </c:pt>
                <c:pt idx="13085">
                  <c:v>4.0000000000000001E-3</c:v>
                </c:pt>
                <c:pt idx="13086">
                  <c:v>4.0000000000000001E-3</c:v>
                </c:pt>
                <c:pt idx="13087">
                  <c:v>4.0000000000000001E-3</c:v>
                </c:pt>
                <c:pt idx="13088">
                  <c:v>3.0000000000000001E-3</c:v>
                </c:pt>
                <c:pt idx="13089">
                  <c:v>3.0000000000000001E-3</c:v>
                </c:pt>
                <c:pt idx="13090">
                  <c:v>3.0000000000000001E-3</c:v>
                </c:pt>
                <c:pt idx="13091">
                  <c:v>4.0000000000000001E-3</c:v>
                </c:pt>
                <c:pt idx="13092">
                  <c:v>4.0000000000000001E-3</c:v>
                </c:pt>
                <c:pt idx="13093">
                  <c:v>4.0000000000000001E-3</c:v>
                </c:pt>
                <c:pt idx="13094">
                  <c:v>2E-3</c:v>
                </c:pt>
                <c:pt idx="13095">
                  <c:v>4.0000000000000001E-3</c:v>
                </c:pt>
                <c:pt idx="13096">
                  <c:v>4.0000000000000001E-3</c:v>
                </c:pt>
                <c:pt idx="13097">
                  <c:v>3.0000000000000001E-3</c:v>
                </c:pt>
                <c:pt idx="13098">
                  <c:v>4.0000000000000001E-3</c:v>
                </c:pt>
                <c:pt idx="13099">
                  <c:v>3.0000000000000001E-3</c:v>
                </c:pt>
                <c:pt idx="13100">
                  <c:v>2E-3</c:v>
                </c:pt>
                <c:pt idx="13101">
                  <c:v>2E-3</c:v>
                </c:pt>
                <c:pt idx="13102">
                  <c:v>2E-3</c:v>
                </c:pt>
                <c:pt idx="13103">
                  <c:v>2E-3</c:v>
                </c:pt>
                <c:pt idx="13104">
                  <c:v>2E-3</c:v>
                </c:pt>
                <c:pt idx="13105">
                  <c:v>1E-3</c:v>
                </c:pt>
                <c:pt idx="13106">
                  <c:v>2E-3</c:v>
                </c:pt>
                <c:pt idx="13107">
                  <c:v>2E-3</c:v>
                </c:pt>
                <c:pt idx="13108">
                  <c:v>2E-3</c:v>
                </c:pt>
                <c:pt idx="13109">
                  <c:v>1E-3</c:v>
                </c:pt>
                <c:pt idx="13110">
                  <c:v>0</c:v>
                </c:pt>
                <c:pt idx="13111">
                  <c:v>1E-3</c:v>
                </c:pt>
                <c:pt idx="13112">
                  <c:v>1E-3</c:v>
                </c:pt>
                <c:pt idx="13113">
                  <c:v>0</c:v>
                </c:pt>
                <c:pt idx="13114">
                  <c:v>1E-3</c:v>
                </c:pt>
                <c:pt idx="13115">
                  <c:v>0</c:v>
                </c:pt>
                <c:pt idx="13116">
                  <c:v>0</c:v>
                </c:pt>
                <c:pt idx="13117">
                  <c:v>0</c:v>
                </c:pt>
                <c:pt idx="13118">
                  <c:v>0</c:v>
                </c:pt>
                <c:pt idx="13119">
                  <c:v>0</c:v>
                </c:pt>
                <c:pt idx="13120">
                  <c:v>0</c:v>
                </c:pt>
                <c:pt idx="13121">
                  <c:v>0</c:v>
                </c:pt>
                <c:pt idx="13122">
                  <c:v>0</c:v>
                </c:pt>
                <c:pt idx="13123">
                  <c:v>0</c:v>
                </c:pt>
                <c:pt idx="13124">
                  <c:v>0</c:v>
                </c:pt>
                <c:pt idx="13125">
                  <c:v>0</c:v>
                </c:pt>
                <c:pt idx="13126">
                  <c:v>0</c:v>
                </c:pt>
                <c:pt idx="13127">
                  <c:v>1E-3</c:v>
                </c:pt>
                <c:pt idx="13128">
                  <c:v>0</c:v>
                </c:pt>
                <c:pt idx="13129">
                  <c:v>0</c:v>
                </c:pt>
                <c:pt idx="13130">
                  <c:v>0</c:v>
                </c:pt>
                <c:pt idx="13131">
                  <c:v>0</c:v>
                </c:pt>
                <c:pt idx="13132">
                  <c:v>0</c:v>
                </c:pt>
                <c:pt idx="13133">
                  <c:v>0</c:v>
                </c:pt>
                <c:pt idx="13134">
                  <c:v>0</c:v>
                </c:pt>
                <c:pt idx="13135">
                  <c:v>0</c:v>
                </c:pt>
                <c:pt idx="13136">
                  <c:v>0</c:v>
                </c:pt>
                <c:pt idx="13137">
                  <c:v>2E-3</c:v>
                </c:pt>
                <c:pt idx="13138">
                  <c:v>4.0000000000000001E-3</c:v>
                </c:pt>
                <c:pt idx="13139">
                  <c:v>4.0000000000000001E-3</c:v>
                </c:pt>
                <c:pt idx="13140">
                  <c:v>4.0000000000000001E-3</c:v>
                </c:pt>
                <c:pt idx="13141">
                  <c:v>5.0000000000000001E-3</c:v>
                </c:pt>
                <c:pt idx="13142">
                  <c:v>5.0000000000000001E-3</c:v>
                </c:pt>
                <c:pt idx="13143">
                  <c:v>6.0000000000000001E-3</c:v>
                </c:pt>
                <c:pt idx="13144">
                  <c:v>6.0000000000000001E-3</c:v>
                </c:pt>
                <c:pt idx="13145">
                  <c:v>6.0000000000000001E-3</c:v>
                </c:pt>
                <c:pt idx="13146">
                  <c:v>7.0000000000000001E-3</c:v>
                </c:pt>
                <c:pt idx="13147">
                  <c:v>7.0000000000000001E-3</c:v>
                </c:pt>
                <c:pt idx="13148">
                  <c:v>7.0000000000000001E-3</c:v>
                </c:pt>
                <c:pt idx="13149">
                  <c:v>7.0000000000000001E-3</c:v>
                </c:pt>
                <c:pt idx="13150">
                  <c:v>8.0000000000000002E-3</c:v>
                </c:pt>
                <c:pt idx="13151">
                  <c:v>8.0000000000000002E-3</c:v>
                </c:pt>
                <c:pt idx="13152">
                  <c:v>8.0000000000000002E-3</c:v>
                </c:pt>
                <c:pt idx="13153">
                  <c:v>7.0000000000000001E-3</c:v>
                </c:pt>
                <c:pt idx="13154">
                  <c:v>7.0000000000000001E-3</c:v>
                </c:pt>
                <c:pt idx="13155">
                  <c:v>8.0000000000000002E-3</c:v>
                </c:pt>
                <c:pt idx="13156">
                  <c:v>7.0000000000000001E-3</c:v>
                </c:pt>
                <c:pt idx="13157">
                  <c:v>8.0000000000000002E-3</c:v>
                </c:pt>
                <c:pt idx="13158">
                  <c:v>8.0000000000000002E-3</c:v>
                </c:pt>
                <c:pt idx="13159">
                  <c:v>8.0000000000000002E-3</c:v>
                </c:pt>
                <c:pt idx="13160">
                  <c:v>8.9999999999999993E-3</c:v>
                </c:pt>
                <c:pt idx="13161">
                  <c:v>8.9999999999999993E-3</c:v>
                </c:pt>
                <c:pt idx="13162">
                  <c:v>8.9999999999999993E-3</c:v>
                </c:pt>
                <c:pt idx="13163">
                  <c:v>8.9999999999999993E-3</c:v>
                </c:pt>
                <c:pt idx="13164">
                  <c:v>8.0000000000000002E-3</c:v>
                </c:pt>
                <c:pt idx="13165">
                  <c:v>8.9999999999999993E-3</c:v>
                </c:pt>
                <c:pt idx="13166">
                  <c:v>8.0000000000000002E-3</c:v>
                </c:pt>
                <c:pt idx="13167">
                  <c:v>8.0000000000000002E-3</c:v>
                </c:pt>
                <c:pt idx="13168">
                  <c:v>8.0000000000000002E-3</c:v>
                </c:pt>
                <c:pt idx="13169">
                  <c:v>8.0000000000000002E-3</c:v>
                </c:pt>
                <c:pt idx="13170">
                  <c:v>8.9999999999999993E-3</c:v>
                </c:pt>
                <c:pt idx="13171">
                  <c:v>7.0000000000000001E-3</c:v>
                </c:pt>
                <c:pt idx="13172">
                  <c:v>7.0000000000000001E-3</c:v>
                </c:pt>
                <c:pt idx="13173">
                  <c:v>7.0000000000000001E-3</c:v>
                </c:pt>
                <c:pt idx="13174">
                  <c:v>7.0000000000000001E-3</c:v>
                </c:pt>
                <c:pt idx="13175">
                  <c:v>7.0000000000000001E-3</c:v>
                </c:pt>
                <c:pt idx="13176">
                  <c:v>8.0000000000000002E-3</c:v>
                </c:pt>
                <c:pt idx="13177">
                  <c:v>8.0000000000000002E-3</c:v>
                </c:pt>
                <c:pt idx="13178">
                  <c:v>5.0000000000000001E-3</c:v>
                </c:pt>
                <c:pt idx="13179">
                  <c:v>3.0000000000000001E-3</c:v>
                </c:pt>
                <c:pt idx="13180">
                  <c:v>6.0000000000000001E-3</c:v>
                </c:pt>
                <c:pt idx="13181">
                  <c:v>6.0000000000000001E-3</c:v>
                </c:pt>
                <c:pt idx="13182">
                  <c:v>5.0000000000000001E-3</c:v>
                </c:pt>
                <c:pt idx="13183">
                  <c:v>5.0000000000000001E-3</c:v>
                </c:pt>
                <c:pt idx="13184">
                  <c:v>3.0000000000000001E-3</c:v>
                </c:pt>
                <c:pt idx="13185">
                  <c:v>3.0000000000000001E-3</c:v>
                </c:pt>
                <c:pt idx="13186">
                  <c:v>4.0000000000000001E-3</c:v>
                </c:pt>
                <c:pt idx="13187">
                  <c:v>5.0000000000000001E-3</c:v>
                </c:pt>
                <c:pt idx="13188">
                  <c:v>6.0000000000000001E-3</c:v>
                </c:pt>
                <c:pt idx="13189">
                  <c:v>6.0000000000000001E-3</c:v>
                </c:pt>
                <c:pt idx="13190">
                  <c:v>3.0000000000000001E-3</c:v>
                </c:pt>
                <c:pt idx="13191">
                  <c:v>4.0000000000000001E-3</c:v>
                </c:pt>
                <c:pt idx="13192">
                  <c:v>3.0000000000000001E-3</c:v>
                </c:pt>
                <c:pt idx="13193">
                  <c:v>2E-3</c:v>
                </c:pt>
                <c:pt idx="13194">
                  <c:v>2E-3</c:v>
                </c:pt>
                <c:pt idx="13195">
                  <c:v>5.0000000000000001E-3</c:v>
                </c:pt>
                <c:pt idx="13196">
                  <c:v>4.0000000000000001E-3</c:v>
                </c:pt>
                <c:pt idx="13197">
                  <c:v>5.0000000000000001E-3</c:v>
                </c:pt>
                <c:pt idx="13198">
                  <c:v>6.0000000000000001E-3</c:v>
                </c:pt>
                <c:pt idx="13199">
                  <c:v>4.0000000000000001E-3</c:v>
                </c:pt>
                <c:pt idx="13200">
                  <c:v>5.0000000000000001E-3</c:v>
                </c:pt>
                <c:pt idx="13201">
                  <c:v>3.0000000000000001E-3</c:v>
                </c:pt>
                <c:pt idx="13202">
                  <c:v>4.0000000000000001E-3</c:v>
                </c:pt>
                <c:pt idx="13203">
                  <c:v>4.0000000000000001E-3</c:v>
                </c:pt>
                <c:pt idx="13204">
                  <c:v>5.0000000000000001E-3</c:v>
                </c:pt>
                <c:pt idx="13205">
                  <c:v>6.0000000000000001E-3</c:v>
                </c:pt>
                <c:pt idx="13206">
                  <c:v>6.0000000000000001E-3</c:v>
                </c:pt>
                <c:pt idx="13207">
                  <c:v>5.0000000000000001E-3</c:v>
                </c:pt>
                <c:pt idx="13208">
                  <c:v>6.0000000000000001E-3</c:v>
                </c:pt>
                <c:pt idx="13209">
                  <c:v>7.0000000000000001E-3</c:v>
                </c:pt>
                <c:pt idx="13210">
                  <c:v>6.0000000000000001E-3</c:v>
                </c:pt>
                <c:pt idx="13211">
                  <c:v>6.0000000000000001E-3</c:v>
                </c:pt>
                <c:pt idx="13212">
                  <c:v>7.0000000000000001E-3</c:v>
                </c:pt>
                <c:pt idx="13213">
                  <c:v>6.0000000000000001E-3</c:v>
                </c:pt>
                <c:pt idx="13214">
                  <c:v>7.0000000000000001E-3</c:v>
                </c:pt>
                <c:pt idx="13215">
                  <c:v>6.0000000000000001E-3</c:v>
                </c:pt>
                <c:pt idx="13216">
                  <c:v>7.0000000000000001E-3</c:v>
                </c:pt>
                <c:pt idx="13217">
                  <c:v>7.0000000000000001E-3</c:v>
                </c:pt>
                <c:pt idx="13218">
                  <c:v>7.0000000000000001E-3</c:v>
                </c:pt>
                <c:pt idx="13219">
                  <c:v>7.0000000000000001E-3</c:v>
                </c:pt>
                <c:pt idx="13220">
                  <c:v>6.0000000000000001E-3</c:v>
                </c:pt>
                <c:pt idx="13221">
                  <c:v>6.0000000000000001E-3</c:v>
                </c:pt>
                <c:pt idx="13222">
                  <c:v>7.0000000000000001E-3</c:v>
                </c:pt>
                <c:pt idx="13223">
                  <c:v>6.0000000000000001E-3</c:v>
                </c:pt>
                <c:pt idx="13224">
                  <c:v>6.0000000000000001E-3</c:v>
                </c:pt>
                <c:pt idx="13225">
                  <c:v>6.0000000000000001E-3</c:v>
                </c:pt>
                <c:pt idx="13226">
                  <c:v>5.0000000000000001E-3</c:v>
                </c:pt>
                <c:pt idx="13227">
                  <c:v>7.0000000000000001E-3</c:v>
                </c:pt>
                <c:pt idx="13228">
                  <c:v>7.0000000000000001E-3</c:v>
                </c:pt>
                <c:pt idx="13229">
                  <c:v>7.0000000000000001E-3</c:v>
                </c:pt>
                <c:pt idx="13230">
                  <c:v>7.0000000000000001E-3</c:v>
                </c:pt>
                <c:pt idx="13231">
                  <c:v>7.0000000000000001E-3</c:v>
                </c:pt>
                <c:pt idx="13232">
                  <c:v>7.0000000000000001E-3</c:v>
                </c:pt>
                <c:pt idx="13233">
                  <c:v>7.0000000000000001E-3</c:v>
                </c:pt>
                <c:pt idx="13234">
                  <c:v>8.0000000000000002E-3</c:v>
                </c:pt>
                <c:pt idx="13235">
                  <c:v>7.0000000000000001E-3</c:v>
                </c:pt>
                <c:pt idx="13236">
                  <c:v>8.9999999999999993E-3</c:v>
                </c:pt>
                <c:pt idx="13237">
                  <c:v>8.0000000000000002E-3</c:v>
                </c:pt>
                <c:pt idx="13238">
                  <c:v>8.0000000000000002E-3</c:v>
                </c:pt>
                <c:pt idx="13239">
                  <c:v>8.0000000000000002E-3</c:v>
                </c:pt>
                <c:pt idx="13240">
                  <c:v>8.0000000000000002E-3</c:v>
                </c:pt>
                <c:pt idx="13241">
                  <c:v>8.0000000000000002E-3</c:v>
                </c:pt>
                <c:pt idx="13242">
                  <c:v>8.9999999999999993E-3</c:v>
                </c:pt>
                <c:pt idx="13243">
                  <c:v>8.9999999999999993E-3</c:v>
                </c:pt>
                <c:pt idx="13244">
                  <c:v>8.0000000000000002E-3</c:v>
                </c:pt>
                <c:pt idx="13245">
                  <c:v>7.0000000000000001E-3</c:v>
                </c:pt>
                <c:pt idx="13246">
                  <c:v>8.0000000000000002E-3</c:v>
                </c:pt>
                <c:pt idx="13247">
                  <c:v>8.0000000000000002E-3</c:v>
                </c:pt>
                <c:pt idx="13248">
                  <c:v>8.9999999999999993E-3</c:v>
                </c:pt>
                <c:pt idx="13249">
                  <c:v>8.9999999999999993E-3</c:v>
                </c:pt>
                <c:pt idx="13250">
                  <c:v>8.9999999999999993E-3</c:v>
                </c:pt>
                <c:pt idx="13251">
                  <c:v>8.0000000000000002E-3</c:v>
                </c:pt>
                <c:pt idx="13252">
                  <c:v>8.9999999999999993E-3</c:v>
                </c:pt>
                <c:pt idx="13253">
                  <c:v>8.0000000000000002E-3</c:v>
                </c:pt>
                <c:pt idx="13254">
                  <c:v>8.0000000000000002E-3</c:v>
                </c:pt>
                <c:pt idx="13255">
                  <c:v>8.9999999999999993E-3</c:v>
                </c:pt>
                <c:pt idx="13256">
                  <c:v>8.9999999999999993E-3</c:v>
                </c:pt>
                <c:pt idx="13257">
                  <c:v>8.0000000000000002E-3</c:v>
                </c:pt>
                <c:pt idx="13258">
                  <c:v>8.9999999999999993E-3</c:v>
                </c:pt>
                <c:pt idx="13259">
                  <c:v>0.01</c:v>
                </c:pt>
                <c:pt idx="13260">
                  <c:v>8.9999999999999993E-3</c:v>
                </c:pt>
                <c:pt idx="13261">
                  <c:v>0.01</c:v>
                </c:pt>
                <c:pt idx="13262">
                  <c:v>8.9999999999999993E-3</c:v>
                </c:pt>
                <c:pt idx="13263">
                  <c:v>8.9999999999999993E-3</c:v>
                </c:pt>
                <c:pt idx="13264">
                  <c:v>8.9999999999999993E-3</c:v>
                </c:pt>
                <c:pt idx="13265">
                  <c:v>0.01</c:v>
                </c:pt>
                <c:pt idx="13266">
                  <c:v>8.9999999999999993E-3</c:v>
                </c:pt>
                <c:pt idx="13267">
                  <c:v>8.9999999999999993E-3</c:v>
                </c:pt>
                <c:pt idx="13268">
                  <c:v>8.9999999999999993E-3</c:v>
                </c:pt>
                <c:pt idx="13269">
                  <c:v>8.0000000000000002E-3</c:v>
                </c:pt>
                <c:pt idx="13270">
                  <c:v>8.9999999999999993E-3</c:v>
                </c:pt>
                <c:pt idx="13271">
                  <c:v>8.0000000000000002E-3</c:v>
                </c:pt>
                <c:pt idx="13272">
                  <c:v>8.0000000000000002E-3</c:v>
                </c:pt>
                <c:pt idx="13273">
                  <c:v>8.0000000000000002E-3</c:v>
                </c:pt>
                <c:pt idx="13274">
                  <c:v>7.0000000000000001E-3</c:v>
                </c:pt>
                <c:pt idx="13275">
                  <c:v>7.0000000000000001E-3</c:v>
                </c:pt>
                <c:pt idx="13276">
                  <c:v>5.0000000000000001E-3</c:v>
                </c:pt>
                <c:pt idx="13277">
                  <c:v>6.0000000000000001E-3</c:v>
                </c:pt>
                <c:pt idx="13278">
                  <c:v>8.0000000000000002E-3</c:v>
                </c:pt>
                <c:pt idx="13279">
                  <c:v>7.0000000000000001E-3</c:v>
                </c:pt>
                <c:pt idx="13280">
                  <c:v>8.0000000000000002E-3</c:v>
                </c:pt>
                <c:pt idx="13281">
                  <c:v>6.0000000000000001E-3</c:v>
                </c:pt>
                <c:pt idx="13282">
                  <c:v>6.0000000000000001E-3</c:v>
                </c:pt>
                <c:pt idx="13283">
                  <c:v>7.0000000000000001E-3</c:v>
                </c:pt>
                <c:pt idx="13284">
                  <c:v>7.0000000000000001E-3</c:v>
                </c:pt>
                <c:pt idx="13285">
                  <c:v>4.0000000000000001E-3</c:v>
                </c:pt>
                <c:pt idx="13286">
                  <c:v>3.0000000000000001E-3</c:v>
                </c:pt>
                <c:pt idx="13287">
                  <c:v>4.0000000000000001E-3</c:v>
                </c:pt>
                <c:pt idx="13288">
                  <c:v>5.0000000000000001E-3</c:v>
                </c:pt>
                <c:pt idx="13289">
                  <c:v>4.0000000000000001E-3</c:v>
                </c:pt>
                <c:pt idx="13290">
                  <c:v>4.0000000000000001E-3</c:v>
                </c:pt>
                <c:pt idx="13291">
                  <c:v>3.0000000000000001E-3</c:v>
                </c:pt>
                <c:pt idx="13292">
                  <c:v>3.0000000000000001E-3</c:v>
                </c:pt>
                <c:pt idx="13293">
                  <c:v>2E-3</c:v>
                </c:pt>
                <c:pt idx="13294">
                  <c:v>3.0000000000000001E-3</c:v>
                </c:pt>
                <c:pt idx="13295">
                  <c:v>1E-3</c:v>
                </c:pt>
                <c:pt idx="13296">
                  <c:v>2E-3</c:v>
                </c:pt>
                <c:pt idx="13297">
                  <c:v>2E-3</c:v>
                </c:pt>
                <c:pt idx="13298">
                  <c:v>1E-3</c:v>
                </c:pt>
                <c:pt idx="13299">
                  <c:v>2E-3</c:v>
                </c:pt>
                <c:pt idx="13300">
                  <c:v>2E-3</c:v>
                </c:pt>
                <c:pt idx="13301">
                  <c:v>1E-3</c:v>
                </c:pt>
                <c:pt idx="13302">
                  <c:v>2E-3</c:v>
                </c:pt>
                <c:pt idx="13303">
                  <c:v>2E-3</c:v>
                </c:pt>
                <c:pt idx="13304">
                  <c:v>2E-3</c:v>
                </c:pt>
                <c:pt idx="13305">
                  <c:v>2E-3</c:v>
                </c:pt>
                <c:pt idx="13306">
                  <c:v>2E-3</c:v>
                </c:pt>
                <c:pt idx="13307">
                  <c:v>1E-3</c:v>
                </c:pt>
                <c:pt idx="13308">
                  <c:v>1E-3</c:v>
                </c:pt>
                <c:pt idx="13309">
                  <c:v>2E-3</c:v>
                </c:pt>
                <c:pt idx="13310">
                  <c:v>2E-3</c:v>
                </c:pt>
                <c:pt idx="13311">
                  <c:v>2E-3</c:v>
                </c:pt>
                <c:pt idx="13312">
                  <c:v>2E-3</c:v>
                </c:pt>
                <c:pt idx="13313">
                  <c:v>2E-3</c:v>
                </c:pt>
                <c:pt idx="13314">
                  <c:v>1E-3</c:v>
                </c:pt>
                <c:pt idx="13315">
                  <c:v>0</c:v>
                </c:pt>
                <c:pt idx="13316">
                  <c:v>2E-3</c:v>
                </c:pt>
                <c:pt idx="13317">
                  <c:v>2E-3</c:v>
                </c:pt>
                <c:pt idx="13318">
                  <c:v>2E-3</c:v>
                </c:pt>
                <c:pt idx="13319">
                  <c:v>2E-3</c:v>
                </c:pt>
                <c:pt idx="13320">
                  <c:v>3.0000000000000001E-3</c:v>
                </c:pt>
                <c:pt idx="13321">
                  <c:v>2E-3</c:v>
                </c:pt>
                <c:pt idx="13322">
                  <c:v>1E-3</c:v>
                </c:pt>
                <c:pt idx="13323">
                  <c:v>1E-3</c:v>
                </c:pt>
                <c:pt idx="13324">
                  <c:v>2E-3</c:v>
                </c:pt>
                <c:pt idx="13325">
                  <c:v>3.0000000000000001E-3</c:v>
                </c:pt>
                <c:pt idx="13326">
                  <c:v>4.0000000000000001E-3</c:v>
                </c:pt>
                <c:pt idx="13327">
                  <c:v>4.0000000000000001E-3</c:v>
                </c:pt>
                <c:pt idx="13328">
                  <c:v>5.0000000000000001E-3</c:v>
                </c:pt>
                <c:pt idx="13329">
                  <c:v>5.0000000000000001E-3</c:v>
                </c:pt>
                <c:pt idx="13330">
                  <c:v>5.0000000000000001E-3</c:v>
                </c:pt>
                <c:pt idx="13331">
                  <c:v>6.0000000000000001E-3</c:v>
                </c:pt>
                <c:pt idx="13332">
                  <c:v>6.0000000000000001E-3</c:v>
                </c:pt>
                <c:pt idx="13333">
                  <c:v>6.0000000000000001E-3</c:v>
                </c:pt>
                <c:pt idx="13334">
                  <c:v>8.0000000000000002E-3</c:v>
                </c:pt>
                <c:pt idx="13335">
                  <c:v>7.0000000000000001E-3</c:v>
                </c:pt>
                <c:pt idx="13336">
                  <c:v>8.0000000000000002E-3</c:v>
                </c:pt>
                <c:pt idx="13337">
                  <c:v>8.0000000000000002E-3</c:v>
                </c:pt>
                <c:pt idx="13338">
                  <c:v>8.0000000000000002E-3</c:v>
                </c:pt>
                <c:pt idx="13339">
                  <c:v>8.0000000000000002E-3</c:v>
                </c:pt>
                <c:pt idx="13340">
                  <c:v>8.0000000000000002E-3</c:v>
                </c:pt>
                <c:pt idx="13341">
                  <c:v>8.0000000000000002E-3</c:v>
                </c:pt>
                <c:pt idx="13342">
                  <c:v>8.0000000000000002E-3</c:v>
                </c:pt>
                <c:pt idx="13343">
                  <c:v>8.0000000000000002E-3</c:v>
                </c:pt>
                <c:pt idx="13344">
                  <c:v>8.0000000000000002E-3</c:v>
                </c:pt>
                <c:pt idx="13345">
                  <c:v>8.0000000000000002E-3</c:v>
                </c:pt>
                <c:pt idx="13346">
                  <c:v>8.9999999999999993E-3</c:v>
                </c:pt>
                <c:pt idx="13347">
                  <c:v>8.0000000000000002E-3</c:v>
                </c:pt>
                <c:pt idx="13348">
                  <c:v>8.9999999999999993E-3</c:v>
                </c:pt>
                <c:pt idx="13349">
                  <c:v>8.9999999999999993E-3</c:v>
                </c:pt>
                <c:pt idx="13350">
                  <c:v>8.9999999999999993E-3</c:v>
                </c:pt>
                <c:pt idx="13351">
                  <c:v>8.9999999999999993E-3</c:v>
                </c:pt>
                <c:pt idx="13352">
                  <c:v>8.9999999999999993E-3</c:v>
                </c:pt>
                <c:pt idx="13353">
                  <c:v>8.9999999999999993E-3</c:v>
                </c:pt>
                <c:pt idx="13354">
                  <c:v>8.9999999999999993E-3</c:v>
                </c:pt>
                <c:pt idx="13355">
                  <c:v>8.0000000000000002E-3</c:v>
                </c:pt>
                <c:pt idx="13356">
                  <c:v>0.01</c:v>
                </c:pt>
                <c:pt idx="13357">
                  <c:v>8.9999999999999993E-3</c:v>
                </c:pt>
                <c:pt idx="13358">
                  <c:v>8.9999999999999993E-3</c:v>
                </c:pt>
                <c:pt idx="13359">
                  <c:v>0.01</c:v>
                </c:pt>
                <c:pt idx="13360">
                  <c:v>0.01</c:v>
                </c:pt>
                <c:pt idx="13361">
                  <c:v>1.2E-2</c:v>
                </c:pt>
                <c:pt idx="13362">
                  <c:v>1.0999999999999999E-2</c:v>
                </c:pt>
                <c:pt idx="13363">
                  <c:v>0.01</c:v>
                </c:pt>
                <c:pt idx="13364">
                  <c:v>0.01</c:v>
                </c:pt>
                <c:pt idx="13365">
                  <c:v>8.9999999999999993E-3</c:v>
                </c:pt>
                <c:pt idx="13366">
                  <c:v>8.0000000000000002E-3</c:v>
                </c:pt>
                <c:pt idx="13367">
                  <c:v>0.01</c:v>
                </c:pt>
                <c:pt idx="13368">
                  <c:v>8.9999999999999993E-3</c:v>
                </c:pt>
                <c:pt idx="13369">
                  <c:v>7.0000000000000001E-3</c:v>
                </c:pt>
                <c:pt idx="13370">
                  <c:v>6.0000000000000001E-3</c:v>
                </c:pt>
                <c:pt idx="13371">
                  <c:v>7.0000000000000001E-3</c:v>
                </c:pt>
                <c:pt idx="13372">
                  <c:v>8.0000000000000002E-3</c:v>
                </c:pt>
                <c:pt idx="13373">
                  <c:v>8.0000000000000002E-3</c:v>
                </c:pt>
                <c:pt idx="13374">
                  <c:v>7.0000000000000001E-3</c:v>
                </c:pt>
                <c:pt idx="13375">
                  <c:v>8.9999999999999993E-3</c:v>
                </c:pt>
                <c:pt idx="13376">
                  <c:v>6.0000000000000001E-3</c:v>
                </c:pt>
                <c:pt idx="13377">
                  <c:v>8.0000000000000002E-3</c:v>
                </c:pt>
                <c:pt idx="13378">
                  <c:v>8.0000000000000002E-3</c:v>
                </c:pt>
                <c:pt idx="13379">
                  <c:v>8.0000000000000002E-3</c:v>
                </c:pt>
                <c:pt idx="13380">
                  <c:v>8.0000000000000002E-3</c:v>
                </c:pt>
                <c:pt idx="13381">
                  <c:v>8.0000000000000002E-3</c:v>
                </c:pt>
                <c:pt idx="13382">
                  <c:v>6.0000000000000001E-3</c:v>
                </c:pt>
                <c:pt idx="13383">
                  <c:v>4.0000000000000001E-3</c:v>
                </c:pt>
                <c:pt idx="13384">
                  <c:v>6.0000000000000001E-3</c:v>
                </c:pt>
                <c:pt idx="13385">
                  <c:v>5.0000000000000001E-3</c:v>
                </c:pt>
                <c:pt idx="13386">
                  <c:v>5.0000000000000001E-3</c:v>
                </c:pt>
                <c:pt idx="13387">
                  <c:v>3.0000000000000001E-3</c:v>
                </c:pt>
                <c:pt idx="13388">
                  <c:v>4.0000000000000001E-3</c:v>
                </c:pt>
                <c:pt idx="13389">
                  <c:v>4.0000000000000001E-3</c:v>
                </c:pt>
                <c:pt idx="13390">
                  <c:v>4.0000000000000001E-3</c:v>
                </c:pt>
                <c:pt idx="13391">
                  <c:v>3.0000000000000001E-3</c:v>
                </c:pt>
                <c:pt idx="13392">
                  <c:v>4.0000000000000001E-3</c:v>
                </c:pt>
                <c:pt idx="13393">
                  <c:v>4.0000000000000001E-3</c:v>
                </c:pt>
                <c:pt idx="13394">
                  <c:v>4.0000000000000001E-3</c:v>
                </c:pt>
                <c:pt idx="13395">
                  <c:v>2E-3</c:v>
                </c:pt>
                <c:pt idx="13396">
                  <c:v>3.0000000000000001E-3</c:v>
                </c:pt>
                <c:pt idx="13397">
                  <c:v>4.0000000000000001E-3</c:v>
                </c:pt>
                <c:pt idx="13398">
                  <c:v>3.0000000000000001E-3</c:v>
                </c:pt>
                <c:pt idx="13399">
                  <c:v>3.0000000000000001E-3</c:v>
                </c:pt>
                <c:pt idx="13400">
                  <c:v>2E-3</c:v>
                </c:pt>
                <c:pt idx="13401">
                  <c:v>1E-3</c:v>
                </c:pt>
                <c:pt idx="13402">
                  <c:v>2E-3</c:v>
                </c:pt>
                <c:pt idx="13403">
                  <c:v>2E-3</c:v>
                </c:pt>
                <c:pt idx="13404">
                  <c:v>2E-3</c:v>
                </c:pt>
                <c:pt idx="13405">
                  <c:v>2E-3</c:v>
                </c:pt>
                <c:pt idx="13406">
                  <c:v>3.0000000000000001E-3</c:v>
                </c:pt>
                <c:pt idx="13407">
                  <c:v>1E-3</c:v>
                </c:pt>
                <c:pt idx="13408">
                  <c:v>2E-3</c:v>
                </c:pt>
                <c:pt idx="13409">
                  <c:v>2E-3</c:v>
                </c:pt>
                <c:pt idx="13410">
                  <c:v>2E-3</c:v>
                </c:pt>
                <c:pt idx="13411">
                  <c:v>2E-3</c:v>
                </c:pt>
                <c:pt idx="13412">
                  <c:v>0</c:v>
                </c:pt>
                <c:pt idx="13413">
                  <c:v>2E-3</c:v>
                </c:pt>
                <c:pt idx="13414">
                  <c:v>2E-3</c:v>
                </c:pt>
                <c:pt idx="13415">
                  <c:v>5.0000000000000001E-3</c:v>
                </c:pt>
                <c:pt idx="13416">
                  <c:v>2E-3</c:v>
                </c:pt>
                <c:pt idx="13417">
                  <c:v>1E-3</c:v>
                </c:pt>
                <c:pt idx="13418">
                  <c:v>1E-3</c:v>
                </c:pt>
                <c:pt idx="13419">
                  <c:v>1E-3</c:v>
                </c:pt>
                <c:pt idx="13420">
                  <c:v>0</c:v>
                </c:pt>
                <c:pt idx="13421">
                  <c:v>0</c:v>
                </c:pt>
                <c:pt idx="13422">
                  <c:v>1E-3</c:v>
                </c:pt>
                <c:pt idx="13423">
                  <c:v>2E-3</c:v>
                </c:pt>
                <c:pt idx="13424">
                  <c:v>1E-3</c:v>
                </c:pt>
                <c:pt idx="13425">
                  <c:v>2E-3</c:v>
                </c:pt>
                <c:pt idx="13426">
                  <c:v>4.0000000000000001E-3</c:v>
                </c:pt>
                <c:pt idx="13427">
                  <c:v>6.0000000000000001E-3</c:v>
                </c:pt>
                <c:pt idx="13428">
                  <c:v>5.0000000000000001E-3</c:v>
                </c:pt>
                <c:pt idx="13429">
                  <c:v>6.0000000000000001E-3</c:v>
                </c:pt>
                <c:pt idx="13430">
                  <c:v>6.0000000000000001E-3</c:v>
                </c:pt>
                <c:pt idx="13431">
                  <c:v>8.0000000000000002E-3</c:v>
                </c:pt>
                <c:pt idx="13432">
                  <c:v>8.0000000000000002E-3</c:v>
                </c:pt>
                <c:pt idx="13433">
                  <c:v>8.0000000000000002E-3</c:v>
                </c:pt>
                <c:pt idx="13434">
                  <c:v>8.0000000000000002E-3</c:v>
                </c:pt>
                <c:pt idx="13435">
                  <c:v>8.0000000000000002E-3</c:v>
                </c:pt>
                <c:pt idx="13436">
                  <c:v>8.0000000000000002E-3</c:v>
                </c:pt>
                <c:pt idx="13437">
                  <c:v>8.0000000000000002E-3</c:v>
                </c:pt>
                <c:pt idx="13438">
                  <c:v>8.0000000000000002E-3</c:v>
                </c:pt>
                <c:pt idx="13439">
                  <c:v>8.9999999999999993E-3</c:v>
                </c:pt>
                <c:pt idx="13440">
                  <c:v>8.9999999999999993E-3</c:v>
                </c:pt>
                <c:pt idx="13441">
                  <c:v>8.9999999999999993E-3</c:v>
                </c:pt>
                <c:pt idx="13442">
                  <c:v>8.9999999999999993E-3</c:v>
                </c:pt>
                <c:pt idx="13443">
                  <c:v>8.9999999999999993E-3</c:v>
                </c:pt>
                <c:pt idx="13444">
                  <c:v>8.9999999999999993E-3</c:v>
                </c:pt>
                <c:pt idx="13445">
                  <c:v>8.9999999999999993E-3</c:v>
                </c:pt>
                <c:pt idx="13446">
                  <c:v>8.9999999999999993E-3</c:v>
                </c:pt>
                <c:pt idx="13447">
                  <c:v>8.9999999999999993E-3</c:v>
                </c:pt>
                <c:pt idx="13448">
                  <c:v>8.9999999999999993E-3</c:v>
                </c:pt>
                <c:pt idx="13449">
                  <c:v>8.9999999999999993E-3</c:v>
                </c:pt>
                <c:pt idx="13450">
                  <c:v>8.9999999999999993E-3</c:v>
                </c:pt>
                <c:pt idx="13451">
                  <c:v>8.0000000000000002E-3</c:v>
                </c:pt>
                <c:pt idx="13452">
                  <c:v>8.0000000000000002E-3</c:v>
                </c:pt>
                <c:pt idx="13453">
                  <c:v>8.9999999999999993E-3</c:v>
                </c:pt>
                <c:pt idx="13454">
                  <c:v>8.0000000000000002E-3</c:v>
                </c:pt>
                <c:pt idx="13455">
                  <c:v>8.0000000000000002E-3</c:v>
                </c:pt>
                <c:pt idx="13456">
                  <c:v>8.0000000000000002E-3</c:v>
                </c:pt>
                <c:pt idx="13457">
                  <c:v>8.0000000000000002E-3</c:v>
                </c:pt>
                <c:pt idx="13458">
                  <c:v>8.0000000000000002E-3</c:v>
                </c:pt>
                <c:pt idx="13459">
                  <c:v>8.9999999999999993E-3</c:v>
                </c:pt>
                <c:pt idx="13460">
                  <c:v>7.0000000000000001E-3</c:v>
                </c:pt>
                <c:pt idx="13461">
                  <c:v>8.0000000000000002E-3</c:v>
                </c:pt>
                <c:pt idx="13462">
                  <c:v>7.0000000000000001E-3</c:v>
                </c:pt>
                <c:pt idx="13463">
                  <c:v>8.0000000000000002E-3</c:v>
                </c:pt>
                <c:pt idx="13464">
                  <c:v>7.0000000000000001E-3</c:v>
                </c:pt>
                <c:pt idx="13465">
                  <c:v>7.0000000000000001E-3</c:v>
                </c:pt>
                <c:pt idx="13466">
                  <c:v>6.0000000000000001E-3</c:v>
                </c:pt>
                <c:pt idx="13467">
                  <c:v>6.0000000000000001E-3</c:v>
                </c:pt>
                <c:pt idx="13468">
                  <c:v>7.0000000000000001E-3</c:v>
                </c:pt>
                <c:pt idx="13469">
                  <c:v>6.0000000000000001E-3</c:v>
                </c:pt>
                <c:pt idx="13470">
                  <c:v>5.0000000000000001E-3</c:v>
                </c:pt>
                <c:pt idx="13471">
                  <c:v>5.0000000000000001E-3</c:v>
                </c:pt>
                <c:pt idx="13472">
                  <c:v>6.0000000000000001E-3</c:v>
                </c:pt>
                <c:pt idx="13473">
                  <c:v>6.0000000000000001E-3</c:v>
                </c:pt>
                <c:pt idx="13474">
                  <c:v>4.0000000000000001E-3</c:v>
                </c:pt>
                <c:pt idx="13475">
                  <c:v>6.0000000000000001E-3</c:v>
                </c:pt>
                <c:pt idx="13476">
                  <c:v>4.0000000000000001E-3</c:v>
                </c:pt>
                <c:pt idx="13477">
                  <c:v>4.0000000000000001E-3</c:v>
                </c:pt>
                <c:pt idx="13478">
                  <c:v>5.0000000000000001E-3</c:v>
                </c:pt>
                <c:pt idx="13479">
                  <c:v>6.0000000000000001E-3</c:v>
                </c:pt>
                <c:pt idx="13480">
                  <c:v>4.0000000000000001E-3</c:v>
                </c:pt>
                <c:pt idx="13481">
                  <c:v>6.0000000000000001E-3</c:v>
                </c:pt>
                <c:pt idx="13482">
                  <c:v>5.0000000000000001E-3</c:v>
                </c:pt>
                <c:pt idx="13483">
                  <c:v>2E-3</c:v>
                </c:pt>
                <c:pt idx="13484">
                  <c:v>4.0000000000000001E-3</c:v>
                </c:pt>
                <c:pt idx="13485">
                  <c:v>4.0000000000000001E-3</c:v>
                </c:pt>
                <c:pt idx="13486">
                  <c:v>4.0000000000000001E-3</c:v>
                </c:pt>
                <c:pt idx="13487">
                  <c:v>4.0000000000000001E-3</c:v>
                </c:pt>
                <c:pt idx="13488">
                  <c:v>4.0000000000000001E-3</c:v>
                </c:pt>
                <c:pt idx="13489">
                  <c:v>2E-3</c:v>
                </c:pt>
                <c:pt idx="13490">
                  <c:v>4.0000000000000001E-3</c:v>
                </c:pt>
                <c:pt idx="13491">
                  <c:v>4.0000000000000001E-3</c:v>
                </c:pt>
                <c:pt idx="13492">
                  <c:v>3.0000000000000001E-3</c:v>
                </c:pt>
                <c:pt idx="13493">
                  <c:v>4.0000000000000001E-3</c:v>
                </c:pt>
                <c:pt idx="13494">
                  <c:v>4.0000000000000001E-3</c:v>
                </c:pt>
                <c:pt idx="13495">
                  <c:v>4.0000000000000001E-3</c:v>
                </c:pt>
                <c:pt idx="13496">
                  <c:v>4.0000000000000001E-3</c:v>
                </c:pt>
                <c:pt idx="13497">
                  <c:v>3.0000000000000001E-3</c:v>
                </c:pt>
                <c:pt idx="13498">
                  <c:v>4.0000000000000001E-3</c:v>
                </c:pt>
                <c:pt idx="13499">
                  <c:v>4.0000000000000001E-3</c:v>
                </c:pt>
                <c:pt idx="13500">
                  <c:v>4.0000000000000001E-3</c:v>
                </c:pt>
                <c:pt idx="13501">
                  <c:v>3.0000000000000001E-3</c:v>
                </c:pt>
                <c:pt idx="13502">
                  <c:v>4.0000000000000001E-3</c:v>
                </c:pt>
                <c:pt idx="13503">
                  <c:v>5.0000000000000001E-3</c:v>
                </c:pt>
                <c:pt idx="13504">
                  <c:v>4.0000000000000001E-3</c:v>
                </c:pt>
                <c:pt idx="13505">
                  <c:v>3.0000000000000001E-3</c:v>
                </c:pt>
                <c:pt idx="13506">
                  <c:v>5.0000000000000001E-3</c:v>
                </c:pt>
                <c:pt idx="13507">
                  <c:v>4.0000000000000001E-3</c:v>
                </c:pt>
                <c:pt idx="13508">
                  <c:v>4.0000000000000001E-3</c:v>
                </c:pt>
                <c:pt idx="13509">
                  <c:v>3.0000000000000001E-3</c:v>
                </c:pt>
                <c:pt idx="13510">
                  <c:v>3.0000000000000001E-3</c:v>
                </c:pt>
                <c:pt idx="13511">
                  <c:v>2E-3</c:v>
                </c:pt>
                <c:pt idx="13512">
                  <c:v>4.0000000000000001E-3</c:v>
                </c:pt>
                <c:pt idx="13513">
                  <c:v>2E-3</c:v>
                </c:pt>
                <c:pt idx="13514">
                  <c:v>2E-3</c:v>
                </c:pt>
                <c:pt idx="13515">
                  <c:v>3.0000000000000001E-3</c:v>
                </c:pt>
                <c:pt idx="13530">
                  <c:v>0</c:v>
                </c:pt>
                <c:pt idx="13531">
                  <c:v>3.0000000000000001E-3</c:v>
                </c:pt>
                <c:pt idx="13532">
                  <c:v>5.0000000000000001E-3</c:v>
                </c:pt>
                <c:pt idx="13533">
                  <c:v>5.0000000000000001E-3</c:v>
                </c:pt>
                <c:pt idx="13534">
                  <c:v>5.0000000000000001E-3</c:v>
                </c:pt>
                <c:pt idx="13535">
                  <c:v>6.0000000000000001E-3</c:v>
                </c:pt>
                <c:pt idx="13536">
                  <c:v>5.0000000000000001E-3</c:v>
                </c:pt>
                <c:pt idx="13537">
                  <c:v>5.0000000000000001E-3</c:v>
                </c:pt>
                <c:pt idx="13538">
                  <c:v>5.0000000000000001E-3</c:v>
                </c:pt>
                <c:pt idx="13539">
                  <c:v>6.0000000000000001E-3</c:v>
                </c:pt>
                <c:pt idx="13540">
                  <c:v>6.0000000000000001E-3</c:v>
                </c:pt>
                <c:pt idx="13541">
                  <c:v>6.0000000000000001E-3</c:v>
                </c:pt>
                <c:pt idx="13542">
                  <c:v>7.0000000000000001E-3</c:v>
                </c:pt>
                <c:pt idx="13543">
                  <c:v>6.0000000000000001E-3</c:v>
                </c:pt>
                <c:pt idx="13544">
                  <c:v>6.0000000000000001E-3</c:v>
                </c:pt>
                <c:pt idx="13545">
                  <c:v>5.0000000000000001E-3</c:v>
                </c:pt>
                <c:pt idx="13546">
                  <c:v>6.0000000000000001E-3</c:v>
                </c:pt>
                <c:pt idx="13547">
                  <c:v>5.0000000000000001E-3</c:v>
                </c:pt>
                <c:pt idx="13548">
                  <c:v>6.0000000000000001E-3</c:v>
                </c:pt>
                <c:pt idx="13549">
                  <c:v>6.0000000000000001E-3</c:v>
                </c:pt>
                <c:pt idx="13550">
                  <c:v>5.0000000000000001E-3</c:v>
                </c:pt>
                <c:pt idx="13551">
                  <c:v>6.0000000000000001E-3</c:v>
                </c:pt>
                <c:pt idx="13552">
                  <c:v>5.0000000000000001E-3</c:v>
                </c:pt>
                <c:pt idx="13553">
                  <c:v>5.0000000000000001E-3</c:v>
                </c:pt>
                <c:pt idx="13554">
                  <c:v>5.0000000000000001E-3</c:v>
                </c:pt>
                <c:pt idx="13555">
                  <c:v>5.0000000000000001E-3</c:v>
                </c:pt>
                <c:pt idx="13556">
                  <c:v>5.0000000000000001E-3</c:v>
                </c:pt>
                <c:pt idx="13557">
                  <c:v>5.0000000000000001E-3</c:v>
                </c:pt>
                <c:pt idx="13558">
                  <c:v>5.0000000000000001E-3</c:v>
                </c:pt>
                <c:pt idx="13559">
                  <c:v>5.0000000000000001E-3</c:v>
                </c:pt>
                <c:pt idx="13560">
                  <c:v>5.0000000000000001E-3</c:v>
                </c:pt>
                <c:pt idx="13561">
                  <c:v>4.0000000000000001E-3</c:v>
                </c:pt>
                <c:pt idx="13562">
                  <c:v>5.0000000000000001E-3</c:v>
                </c:pt>
                <c:pt idx="13563">
                  <c:v>5.0000000000000001E-3</c:v>
                </c:pt>
                <c:pt idx="13564">
                  <c:v>5.0000000000000001E-3</c:v>
                </c:pt>
                <c:pt idx="13565">
                  <c:v>5.0000000000000001E-3</c:v>
                </c:pt>
                <c:pt idx="13566">
                  <c:v>5.0000000000000001E-3</c:v>
                </c:pt>
                <c:pt idx="13567">
                  <c:v>5.0000000000000001E-3</c:v>
                </c:pt>
                <c:pt idx="13568">
                  <c:v>5.0000000000000001E-3</c:v>
                </c:pt>
                <c:pt idx="13569">
                  <c:v>5.0000000000000001E-3</c:v>
                </c:pt>
                <c:pt idx="13570">
                  <c:v>5.0000000000000001E-3</c:v>
                </c:pt>
                <c:pt idx="13571">
                  <c:v>4.0000000000000001E-3</c:v>
                </c:pt>
                <c:pt idx="13572">
                  <c:v>5.0000000000000001E-3</c:v>
                </c:pt>
                <c:pt idx="13573">
                  <c:v>5.0000000000000001E-3</c:v>
                </c:pt>
                <c:pt idx="13574">
                  <c:v>6.0000000000000001E-3</c:v>
                </c:pt>
                <c:pt idx="13575">
                  <c:v>5.0000000000000001E-3</c:v>
                </c:pt>
                <c:pt idx="13576">
                  <c:v>5.0000000000000001E-3</c:v>
                </c:pt>
                <c:pt idx="13577">
                  <c:v>6.0000000000000001E-3</c:v>
                </c:pt>
                <c:pt idx="13578">
                  <c:v>5.0000000000000001E-3</c:v>
                </c:pt>
                <c:pt idx="13579">
                  <c:v>5.0000000000000001E-3</c:v>
                </c:pt>
                <c:pt idx="13580">
                  <c:v>6.0000000000000001E-3</c:v>
                </c:pt>
                <c:pt idx="13581">
                  <c:v>5.0000000000000001E-3</c:v>
                </c:pt>
                <c:pt idx="13582">
                  <c:v>5.0000000000000001E-3</c:v>
                </c:pt>
                <c:pt idx="13583">
                  <c:v>6.0000000000000001E-3</c:v>
                </c:pt>
                <c:pt idx="13584">
                  <c:v>4.0000000000000001E-3</c:v>
                </c:pt>
                <c:pt idx="13585">
                  <c:v>5.0000000000000001E-3</c:v>
                </c:pt>
                <c:pt idx="13586">
                  <c:v>5.0000000000000001E-3</c:v>
                </c:pt>
                <c:pt idx="13587">
                  <c:v>5.0000000000000001E-3</c:v>
                </c:pt>
                <c:pt idx="13588">
                  <c:v>5.0000000000000001E-3</c:v>
                </c:pt>
                <c:pt idx="13589">
                  <c:v>4.0000000000000001E-3</c:v>
                </c:pt>
                <c:pt idx="13590">
                  <c:v>5.0000000000000001E-3</c:v>
                </c:pt>
                <c:pt idx="13591">
                  <c:v>5.0000000000000001E-3</c:v>
                </c:pt>
                <c:pt idx="13592">
                  <c:v>5.0000000000000001E-3</c:v>
                </c:pt>
                <c:pt idx="13593">
                  <c:v>4.0000000000000001E-3</c:v>
                </c:pt>
                <c:pt idx="13594">
                  <c:v>4.0000000000000001E-3</c:v>
                </c:pt>
                <c:pt idx="13595">
                  <c:v>4.0000000000000001E-3</c:v>
                </c:pt>
                <c:pt idx="13596">
                  <c:v>4.0000000000000001E-3</c:v>
                </c:pt>
                <c:pt idx="13597">
                  <c:v>3.0000000000000001E-3</c:v>
                </c:pt>
                <c:pt idx="13598">
                  <c:v>4.0000000000000001E-3</c:v>
                </c:pt>
                <c:pt idx="13599">
                  <c:v>4.0000000000000001E-3</c:v>
                </c:pt>
                <c:pt idx="13600">
                  <c:v>5.0000000000000001E-3</c:v>
                </c:pt>
                <c:pt idx="13601">
                  <c:v>4.0000000000000001E-3</c:v>
                </c:pt>
                <c:pt idx="13602">
                  <c:v>4.0000000000000001E-3</c:v>
                </c:pt>
                <c:pt idx="13603">
                  <c:v>4.0000000000000001E-3</c:v>
                </c:pt>
                <c:pt idx="13604">
                  <c:v>3.0000000000000001E-3</c:v>
                </c:pt>
                <c:pt idx="13605">
                  <c:v>5.0000000000000001E-3</c:v>
                </c:pt>
                <c:pt idx="13606">
                  <c:v>5.0000000000000001E-3</c:v>
                </c:pt>
                <c:pt idx="13607">
                  <c:v>5.0000000000000001E-3</c:v>
                </c:pt>
                <c:pt idx="13608">
                  <c:v>5.0000000000000001E-3</c:v>
                </c:pt>
                <c:pt idx="13609">
                  <c:v>5.0000000000000001E-3</c:v>
                </c:pt>
                <c:pt idx="13610">
                  <c:v>6.0000000000000001E-3</c:v>
                </c:pt>
                <c:pt idx="13611">
                  <c:v>6.0000000000000001E-3</c:v>
                </c:pt>
                <c:pt idx="13612">
                  <c:v>6.0000000000000001E-3</c:v>
                </c:pt>
                <c:pt idx="13613">
                  <c:v>6.0000000000000001E-3</c:v>
                </c:pt>
                <c:pt idx="13614">
                  <c:v>7.0000000000000001E-3</c:v>
                </c:pt>
                <c:pt idx="13615">
                  <c:v>6.0000000000000001E-3</c:v>
                </c:pt>
                <c:pt idx="13616">
                  <c:v>5.0000000000000001E-3</c:v>
                </c:pt>
                <c:pt idx="13617">
                  <c:v>6.0000000000000001E-3</c:v>
                </c:pt>
                <c:pt idx="13618">
                  <c:v>6.0000000000000001E-3</c:v>
                </c:pt>
                <c:pt idx="13619">
                  <c:v>6.0000000000000001E-3</c:v>
                </c:pt>
                <c:pt idx="13620">
                  <c:v>5.0000000000000001E-3</c:v>
                </c:pt>
                <c:pt idx="13621">
                  <c:v>6.0000000000000001E-3</c:v>
                </c:pt>
                <c:pt idx="13622">
                  <c:v>6.0000000000000001E-3</c:v>
                </c:pt>
                <c:pt idx="13623">
                  <c:v>7.0000000000000001E-3</c:v>
                </c:pt>
                <c:pt idx="13624">
                  <c:v>6.0000000000000001E-3</c:v>
                </c:pt>
                <c:pt idx="13625">
                  <c:v>7.0000000000000001E-3</c:v>
                </c:pt>
                <c:pt idx="13626">
                  <c:v>7.0000000000000001E-3</c:v>
                </c:pt>
                <c:pt idx="13627">
                  <c:v>7.0000000000000001E-3</c:v>
                </c:pt>
                <c:pt idx="13628">
                  <c:v>7.0000000000000001E-3</c:v>
                </c:pt>
                <c:pt idx="13629">
                  <c:v>7.0000000000000001E-3</c:v>
                </c:pt>
                <c:pt idx="13630">
                  <c:v>7.0000000000000001E-3</c:v>
                </c:pt>
                <c:pt idx="13631">
                  <c:v>7.0000000000000001E-3</c:v>
                </c:pt>
                <c:pt idx="13632">
                  <c:v>7.0000000000000001E-3</c:v>
                </c:pt>
                <c:pt idx="13633">
                  <c:v>8.0000000000000002E-3</c:v>
                </c:pt>
                <c:pt idx="13634">
                  <c:v>7.0000000000000001E-3</c:v>
                </c:pt>
                <c:pt idx="13635">
                  <c:v>7.0000000000000001E-3</c:v>
                </c:pt>
                <c:pt idx="13636">
                  <c:v>7.0000000000000001E-3</c:v>
                </c:pt>
                <c:pt idx="13637">
                  <c:v>7.0000000000000001E-3</c:v>
                </c:pt>
                <c:pt idx="13638">
                  <c:v>7.0000000000000001E-3</c:v>
                </c:pt>
                <c:pt idx="13639">
                  <c:v>7.0000000000000001E-3</c:v>
                </c:pt>
                <c:pt idx="13640">
                  <c:v>8.0000000000000002E-3</c:v>
                </c:pt>
                <c:pt idx="13641">
                  <c:v>7.0000000000000001E-3</c:v>
                </c:pt>
                <c:pt idx="13642">
                  <c:v>7.0000000000000001E-3</c:v>
                </c:pt>
                <c:pt idx="13643">
                  <c:v>7.0000000000000001E-3</c:v>
                </c:pt>
                <c:pt idx="13644">
                  <c:v>7.0000000000000001E-3</c:v>
                </c:pt>
                <c:pt idx="13645">
                  <c:v>8.0000000000000002E-3</c:v>
                </c:pt>
                <c:pt idx="13646">
                  <c:v>8.0000000000000002E-3</c:v>
                </c:pt>
                <c:pt idx="13647">
                  <c:v>8.0000000000000002E-3</c:v>
                </c:pt>
                <c:pt idx="13648">
                  <c:v>7.0000000000000001E-3</c:v>
                </c:pt>
                <c:pt idx="13649">
                  <c:v>8.0000000000000002E-3</c:v>
                </c:pt>
                <c:pt idx="13650">
                  <c:v>8.0000000000000002E-3</c:v>
                </c:pt>
                <c:pt idx="13651">
                  <c:v>8.0000000000000002E-3</c:v>
                </c:pt>
                <c:pt idx="13652">
                  <c:v>8.0000000000000002E-3</c:v>
                </c:pt>
                <c:pt idx="13653">
                  <c:v>8.0000000000000002E-3</c:v>
                </c:pt>
                <c:pt idx="13654">
                  <c:v>8.0000000000000002E-3</c:v>
                </c:pt>
                <c:pt idx="13655">
                  <c:v>8.0000000000000002E-3</c:v>
                </c:pt>
                <c:pt idx="13656">
                  <c:v>8.0000000000000002E-3</c:v>
                </c:pt>
                <c:pt idx="13657">
                  <c:v>7.0000000000000001E-3</c:v>
                </c:pt>
                <c:pt idx="13658">
                  <c:v>8.9999999999999993E-3</c:v>
                </c:pt>
                <c:pt idx="13659">
                  <c:v>7.0000000000000001E-3</c:v>
                </c:pt>
                <c:pt idx="13660">
                  <c:v>7.0000000000000001E-3</c:v>
                </c:pt>
                <c:pt idx="13661">
                  <c:v>7.0000000000000001E-3</c:v>
                </c:pt>
                <c:pt idx="13662">
                  <c:v>7.0000000000000001E-3</c:v>
                </c:pt>
                <c:pt idx="13663">
                  <c:v>5.0000000000000001E-3</c:v>
                </c:pt>
                <c:pt idx="13664">
                  <c:v>5.0000000000000001E-3</c:v>
                </c:pt>
                <c:pt idx="13665">
                  <c:v>5.0000000000000001E-3</c:v>
                </c:pt>
                <c:pt idx="13666">
                  <c:v>4.0000000000000001E-3</c:v>
                </c:pt>
                <c:pt idx="13667">
                  <c:v>4.0000000000000001E-3</c:v>
                </c:pt>
                <c:pt idx="13668">
                  <c:v>5.0000000000000001E-3</c:v>
                </c:pt>
                <c:pt idx="13669">
                  <c:v>3.0000000000000001E-3</c:v>
                </c:pt>
                <c:pt idx="13670">
                  <c:v>3.0000000000000001E-3</c:v>
                </c:pt>
                <c:pt idx="13671">
                  <c:v>3.0000000000000001E-3</c:v>
                </c:pt>
                <c:pt idx="13672">
                  <c:v>3.0000000000000001E-3</c:v>
                </c:pt>
                <c:pt idx="13673">
                  <c:v>3.0000000000000001E-3</c:v>
                </c:pt>
                <c:pt idx="13674">
                  <c:v>3.0000000000000001E-3</c:v>
                </c:pt>
                <c:pt idx="13675">
                  <c:v>3.0000000000000001E-3</c:v>
                </c:pt>
                <c:pt idx="13676">
                  <c:v>3.0000000000000001E-3</c:v>
                </c:pt>
                <c:pt idx="13677">
                  <c:v>3.0000000000000001E-3</c:v>
                </c:pt>
                <c:pt idx="13678">
                  <c:v>3.0000000000000001E-3</c:v>
                </c:pt>
                <c:pt idx="13679">
                  <c:v>2E-3</c:v>
                </c:pt>
                <c:pt idx="13680">
                  <c:v>1E-3</c:v>
                </c:pt>
                <c:pt idx="13681">
                  <c:v>2E-3</c:v>
                </c:pt>
                <c:pt idx="13682">
                  <c:v>1E-3</c:v>
                </c:pt>
                <c:pt idx="13683">
                  <c:v>2E-3</c:v>
                </c:pt>
                <c:pt idx="13684">
                  <c:v>2E-3</c:v>
                </c:pt>
                <c:pt idx="13685">
                  <c:v>1E-3</c:v>
                </c:pt>
                <c:pt idx="13686">
                  <c:v>1E-3</c:v>
                </c:pt>
                <c:pt idx="13687">
                  <c:v>2E-3</c:v>
                </c:pt>
                <c:pt idx="13688">
                  <c:v>1E-3</c:v>
                </c:pt>
                <c:pt idx="13689">
                  <c:v>1E-3</c:v>
                </c:pt>
                <c:pt idx="13690">
                  <c:v>1E-3</c:v>
                </c:pt>
                <c:pt idx="13691">
                  <c:v>0</c:v>
                </c:pt>
                <c:pt idx="13692">
                  <c:v>1E-3</c:v>
                </c:pt>
                <c:pt idx="13693">
                  <c:v>1E-3</c:v>
                </c:pt>
                <c:pt idx="13694">
                  <c:v>1E-3</c:v>
                </c:pt>
                <c:pt idx="13695">
                  <c:v>1E-3</c:v>
                </c:pt>
                <c:pt idx="13696">
                  <c:v>0</c:v>
                </c:pt>
                <c:pt idx="13697">
                  <c:v>1E-3</c:v>
                </c:pt>
                <c:pt idx="13698">
                  <c:v>0</c:v>
                </c:pt>
                <c:pt idx="13699">
                  <c:v>0</c:v>
                </c:pt>
                <c:pt idx="13700">
                  <c:v>1E-3</c:v>
                </c:pt>
                <c:pt idx="13701">
                  <c:v>1E-3</c:v>
                </c:pt>
                <c:pt idx="13702">
                  <c:v>0</c:v>
                </c:pt>
                <c:pt idx="13703">
                  <c:v>1E-3</c:v>
                </c:pt>
                <c:pt idx="13704">
                  <c:v>1E-3</c:v>
                </c:pt>
                <c:pt idx="13705">
                  <c:v>0</c:v>
                </c:pt>
                <c:pt idx="13706">
                  <c:v>1E-3</c:v>
                </c:pt>
                <c:pt idx="13707">
                  <c:v>3.0000000000000001E-3</c:v>
                </c:pt>
                <c:pt idx="13708">
                  <c:v>3.0000000000000001E-3</c:v>
                </c:pt>
                <c:pt idx="13709">
                  <c:v>4.0000000000000001E-3</c:v>
                </c:pt>
                <c:pt idx="13710">
                  <c:v>3.0000000000000001E-3</c:v>
                </c:pt>
                <c:pt idx="13711">
                  <c:v>3.0000000000000001E-3</c:v>
                </c:pt>
                <c:pt idx="13712">
                  <c:v>3.0000000000000001E-3</c:v>
                </c:pt>
                <c:pt idx="13713">
                  <c:v>3.0000000000000001E-3</c:v>
                </c:pt>
                <c:pt idx="13714">
                  <c:v>3.0000000000000001E-3</c:v>
                </c:pt>
                <c:pt idx="13715">
                  <c:v>3.0000000000000001E-3</c:v>
                </c:pt>
                <c:pt idx="13716">
                  <c:v>4.0000000000000001E-3</c:v>
                </c:pt>
                <c:pt idx="13717">
                  <c:v>3.0000000000000001E-3</c:v>
                </c:pt>
                <c:pt idx="13718">
                  <c:v>2E-3</c:v>
                </c:pt>
                <c:pt idx="13719">
                  <c:v>3.0000000000000001E-3</c:v>
                </c:pt>
                <c:pt idx="13720">
                  <c:v>5.0000000000000001E-3</c:v>
                </c:pt>
                <c:pt idx="13721">
                  <c:v>4.0000000000000001E-3</c:v>
                </c:pt>
                <c:pt idx="13722">
                  <c:v>5.0000000000000001E-3</c:v>
                </c:pt>
                <c:pt idx="13723">
                  <c:v>5.0000000000000001E-3</c:v>
                </c:pt>
                <c:pt idx="13724">
                  <c:v>5.0000000000000001E-3</c:v>
                </c:pt>
                <c:pt idx="13725">
                  <c:v>5.0000000000000001E-3</c:v>
                </c:pt>
                <c:pt idx="13726">
                  <c:v>5.0000000000000001E-3</c:v>
                </c:pt>
                <c:pt idx="13727">
                  <c:v>5.0000000000000001E-3</c:v>
                </c:pt>
                <c:pt idx="13728">
                  <c:v>5.0000000000000001E-3</c:v>
                </c:pt>
                <c:pt idx="13729">
                  <c:v>6.0000000000000001E-3</c:v>
                </c:pt>
                <c:pt idx="13730">
                  <c:v>6.0000000000000001E-3</c:v>
                </c:pt>
                <c:pt idx="13731">
                  <c:v>6.0000000000000001E-3</c:v>
                </c:pt>
                <c:pt idx="13732">
                  <c:v>6.0000000000000001E-3</c:v>
                </c:pt>
                <c:pt idx="13733">
                  <c:v>6.0000000000000001E-3</c:v>
                </c:pt>
                <c:pt idx="13734">
                  <c:v>7.0000000000000001E-3</c:v>
                </c:pt>
                <c:pt idx="13735">
                  <c:v>7.0000000000000001E-3</c:v>
                </c:pt>
                <c:pt idx="13736">
                  <c:v>7.0000000000000001E-3</c:v>
                </c:pt>
                <c:pt idx="13737">
                  <c:v>7.0000000000000001E-3</c:v>
                </c:pt>
                <c:pt idx="13738">
                  <c:v>7.0000000000000001E-3</c:v>
                </c:pt>
                <c:pt idx="13739">
                  <c:v>7.0000000000000001E-3</c:v>
                </c:pt>
                <c:pt idx="13740">
                  <c:v>7.0000000000000001E-3</c:v>
                </c:pt>
                <c:pt idx="13741">
                  <c:v>8.0000000000000002E-3</c:v>
                </c:pt>
                <c:pt idx="13742">
                  <c:v>7.0000000000000001E-3</c:v>
                </c:pt>
                <c:pt idx="13743">
                  <c:v>8.0000000000000002E-3</c:v>
                </c:pt>
                <c:pt idx="13744">
                  <c:v>7.0000000000000001E-3</c:v>
                </c:pt>
                <c:pt idx="13745">
                  <c:v>7.0000000000000001E-3</c:v>
                </c:pt>
                <c:pt idx="13746">
                  <c:v>7.0000000000000001E-3</c:v>
                </c:pt>
                <c:pt idx="13747">
                  <c:v>7.0000000000000001E-3</c:v>
                </c:pt>
                <c:pt idx="13748">
                  <c:v>7.0000000000000001E-3</c:v>
                </c:pt>
                <c:pt idx="13749">
                  <c:v>8.0000000000000002E-3</c:v>
                </c:pt>
                <c:pt idx="13750">
                  <c:v>7.0000000000000001E-3</c:v>
                </c:pt>
                <c:pt idx="13751">
                  <c:v>8.0000000000000002E-3</c:v>
                </c:pt>
                <c:pt idx="13752">
                  <c:v>8.0000000000000002E-3</c:v>
                </c:pt>
                <c:pt idx="13753">
                  <c:v>7.0000000000000001E-3</c:v>
                </c:pt>
                <c:pt idx="13754">
                  <c:v>8.0000000000000002E-3</c:v>
                </c:pt>
                <c:pt idx="13755">
                  <c:v>7.0000000000000001E-3</c:v>
                </c:pt>
                <c:pt idx="13756">
                  <c:v>7.0000000000000001E-3</c:v>
                </c:pt>
                <c:pt idx="13757">
                  <c:v>7.0000000000000001E-3</c:v>
                </c:pt>
                <c:pt idx="13758">
                  <c:v>5.0000000000000001E-3</c:v>
                </c:pt>
                <c:pt idx="13759">
                  <c:v>7.0000000000000001E-3</c:v>
                </c:pt>
                <c:pt idx="13760">
                  <c:v>5.0000000000000001E-3</c:v>
                </c:pt>
                <c:pt idx="13761">
                  <c:v>5.0000000000000001E-3</c:v>
                </c:pt>
                <c:pt idx="13762">
                  <c:v>3.0000000000000001E-3</c:v>
                </c:pt>
                <c:pt idx="13763">
                  <c:v>5.0000000000000001E-3</c:v>
                </c:pt>
                <c:pt idx="13764">
                  <c:v>6.0000000000000001E-3</c:v>
                </c:pt>
                <c:pt idx="13765">
                  <c:v>6.0000000000000001E-3</c:v>
                </c:pt>
                <c:pt idx="13766">
                  <c:v>4.0000000000000001E-3</c:v>
                </c:pt>
                <c:pt idx="13767">
                  <c:v>6.0000000000000001E-3</c:v>
                </c:pt>
                <c:pt idx="13768">
                  <c:v>7.0000000000000001E-3</c:v>
                </c:pt>
                <c:pt idx="13769">
                  <c:v>6.0000000000000001E-3</c:v>
                </c:pt>
                <c:pt idx="13770">
                  <c:v>6.0000000000000001E-3</c:v>
                </c:pt>
                <c:pt idx="13771">
                  <c:v>6.0000000000000001E-3</c:v>
                </c:pt>
                <c:pt idx="13772">
                  <c:v>3.0000000000000001E-3</c:v>
                </c:pt>
                <c:pt idx="13773">
                  <c:v>5.0000000000000001E-3</c:v>
                </c:pt>
                <c:pt idx="13774">
                  <c:v>5.0000000000000001E-3</c:v>
                </c:pt>
                <c:pt idx="13775">
                  <c:v>5.0000000000000001E-3</c:v>
                </c:pt>
                <c:pt idx="13776">
                  <c:v>5.0000000000000001E-3</c:v>
                </c:pt>
                <c:pt idx="13777">
                  <c:v>5.0000000000000001E-3</c:v>
                </c:pt>
                <c:pt idx="13778">
                  <c:v>3.0000000000000001E-3</c:v>
                </c:pt>
                <c:pt idx="13779">
                  <c:v>3.0000000000000001E-3</c:v>
                </c:pt>
                <c:pt idx="13780">
                  <c:v>3.0000000000000001E-3</c:v>
                </c:pt>
                <c:pt idx="13781">
                  <c:v>3.0000000000000001E-3</c:v>
                </c:pt>
                <c:pt idx="13782">
                  <c:v>1E-3</c:v>
                </c:pt>
                <c:pt idx="13783">
                  <c:v>1E-3</c:v>
                </c:pt>
                <c:pt idx="13784">
                  <c:v>1E-3</c:v>
                </c:pt>
                <c:pt idx="13785">
                  <c:v>1E-3</c:v>
                </c:pt>
                <c:pt idx="13786">
                  <c:v>1E-3</c:v>
                </c:pt>
                <c:pt idx="13787">
                  <c:v>1E-3</c:v>
                </c:pt>
                <c:pt idx="13788">
                  <c:v>2E-3</c:v>
                </c:pt>
                <c:pt idx="13789">
                  <c:v>1E-3</c:v>
                </c:pt>
                <c:pt idx="13790">
                  <c:v>1E-3</c:v>
                </c:pt>
                <c:pt idx="13791">
                  <c:v>1E-3</c:v>
                </c:pt>
                <c:pt idx="13792">
                  <c:v>1E-3</c:v>
                </c:pt>
                <c:pt idx="13793">
                  <c:v>1E-3</c:v>
                </c:pt>
                <c:pt idx="13794">
                  <c:v>1E-3</c:v>
                </c:pt>
                <c:pt idx="13795">
                  <c:v>1E-3</c:v>
                </c:pt>
                <c:pt idx="13796">
                  <c:v>2E-3</c:v>
                </c:pt>
                <c:pt idx="13797">
                  <c:v>2E-3</c:v>
                </c:pt>
                <c:pt idx="13798">
                  <c:v>1E-3</c:v>
                </c:pt>
                <c:pt idx="13799">
                  <c:v>1E-3</c:v>
                </c:pt>
                <c:pt idx="13800">
                  <c:v>0</c:v>
                </c:pt>
                <c:pt idx="13801">
                  <c:v>1E-3</c:v>
                </c:pt>
                <c:pt idx="13802">
                  <c:v>1E-3</c:v>
                </c:pt>
                <c:pt idx="13803">
                  <c:v>0</c:v>
                </c:pt>
                <c:pt idx="13804">
                  <c:v>0</c:v>
                </c:pt>
                <c:pt idx="13805">
                  <c:v>0</c:v>
                </c:pt>
                <c:pt idx="13806">
                  <c:v>1E-3</c:v>
                </c:pt>
                <c:pt idx="13807">
                  <c:v>1E-3</c:v>
                </c:pt>
                <c:pt idx="13808">
                  <c:v>2E-3</c:v>
                </c:pt>
                <c:pt idx="13809">
                  <c:v>1E-3</c:v>
                </c:pt>
                <c:pt idx="13810">
                  <c:v>1E-3</c:v>
                </c:pt>
                <c:pt idx="13811">
                  <c:v>1E-3</c:v>
                </c:pt>
                <c:pt idx="13812">
                  <c:v>2E-3</c:v>
                </c:pt>
                <c:pt idx="13813">
                  <c:v>2E-3</c:v>
                </c:pt>
                <c:pt idx="13814">
                  <c:v>3.0000000000000001E-3</c:v>
                </c:pt>
                <c:pt idx="13815">
                  <c:v>3.0000000000000001E-3</c:v>
                </c:pt>
                <c:pt idx="13816">
                  <c:v>5.0000000000000001E-3</c:v>
                </c:pt>
                <c:pt idx="13817">
                  <c:v>5.0000000000000001E-3</c:v>
                </c:pt>
                <c:pt idx="13818">
                  <c:v>6.0000000000000001E-3</c:v>
                </c:pt>
                <c:pt idx="13819">
                  <c:v>6.0000000000000001E-3</c:v>
                </c:pt>
                <c:pt idx="13820">
                  <c:v>7.0000000000000001E-3</c:v>
                </c:pt>
                <c:pt idx="13821">
                  <c:v>7.0000000000000001E-3</c:v>
                </c:pt>
                <c:pt idx="13822">
                  <c:v>7.0000000000000001E-3</c:v>
                </c:pt>
                <c:pt idx="13823">
                  <c:v>7.0000000000000001E-3</c:v>
                </c:pt>
                <c:pt idx="13824">
                  <c:v>8.0000000000000002E-3</c:v>
                </c:pt>
                <c:pt idx="13825">
                  <c:v>8.0000000000000002E-3</c:v>
                </c:pt>
                <c:pt idx="13826">
                  <c:v>7.0000000000000001E-3</c:v>
                </c:pt>
                <c:pt idx="13827">
                  <c:v>8.0000000000000002E-3</c:v>
                </c:pt>
                <c:pt idx="13828">
                  <c:v>8.0000000000000002E-3</c:v>
                </c:pt>
                <c:pt idx="13829">
                  <c:v>8.0000000000000002E-3</c:v>
                </c:pt>
                <c:pt idx="13830">
                  <c:v>8.0000000000000002E-3</c:v>
                </c:pt>
                <c:pt idx="13831">
                  <c:v>8.0000000000000002E-3</c:v>
                </c:pt>
                <c:pt idx="13832">
                  <c:v>8.0000000000000002E-3</c:v>
                </c:pt>
                <c:pt idx="13833">
                  <c:v>7.0000000000000001E-3</c:v>
                </c:pt>
                <c:pt idx="13834">
                  <c:v>8.0000000000000002E-3</c:v>
                </c:pt>
                <c:pt idx="13835">
                  <c:v>7.0000000000000001E-3</c:v>
                </c:pt>
                <c:pt idx="13836">
                  <c:v>7.0000000000000001E-3</c:v>
                </c:pt>
                <c:pt idx="13837">
                  <c:v>8.0000000000000002E-3</c:v>
                </c:pt>
                <c:pt idx="13838">
                  <c:v>8.0000000000000002E-3</c:v>
                </c:pt>
                <c:pt idx="13839">
                  <c:v>8.0000000000000002E-3</c:v>
                </c:pt>
                <c:pt idx="13840">
                  <c:v>8.9999999999999993E-3</c:v>
                </c:pt>
                <c:pt idx="13841">
                  <c:v>8.0000000000000002E-3</c:v>
                </c:pt>
                <c:pt idx="13842">
                  <c:v>8.9999999999999993E-3</c:v>
                </c:pt>
                <c:pt idx="13843">
                  <c:v>8.0000000000000002E-3</c:v>
                </c:pt>
                <c:pt idx="13844">
                  <c:v>7.0000000000000001E-3</c:v>
                </c:pt>
                <c:pt idx="13845">
                  <c:v>8.0000000000000002E-3</c:v>
                </c:pt>
                <c:pt idx="13846">
                  <c:v>8.0000000000000002E-3</c:v>
                </c:pt>
                <c:pt idx="13847">
                  <c:v>8.9999999999999993E-3</c:v>
                </c:pt>
                <c:pt idx="13848">
                  <c:v>8.0000000000000002E-3</c:v>
                </c:pt>
                <c:pt idx="13849">
                  <c:v>8.0000000000000002E-3</c:v>
                </c:pt>
                <c:pt idx="13850">
                  <c:v>8.0000000000000002E-3</c:v>
                </c:pt>
                <c:pt idx="13851">
                  <c:v>7.0000000000000001E-3</c:v>
                </c:pt>
                <c:pt idx="13852">
                  <c:v>8.0000000000000002E-3</c:v>
                </c:pt>
                <c:pt idx="13853">
                  <c:v>8.0000000000000002E-3</c:v>
                </c:pt>
                <c:pt idx="13854">
                  <c:v>8.0000000000000002E-3</c:v>
                </c:pt>
                <c:pt idx="13855">
                  <c:v>8.0000000000000002E-3</c:v>
                </c:pt>
                <c:pt idx="13856">
                  <c:v>8.0000000000000002E-3</c:v>
                </c:pt>
                <c:pt idx="13857">
                  <c:v>8.0000000000000002E-3</c:v>
                </c:pt>
                <c:pt idx="13858">
                  <c:v>8.0000000000000002E-3</c:v>
                </c:pt>
                <c:pt idx="13859">
                  <c:v>7.0000000000000001E-3</c:v>
                </c:pt>
                <c:pt idx="13860">
                  <c:v>8.0000000000000002E-3</c:v>
                </c:pt>
                <c:pt idx="13861">
                  <c:v>7.0000000000000001E-3</c:v>
                </c:pt>
                <c:pt idx="13862">
                  <c:v>7.0000000000000001E-3</c:v>
                </c:pt>
                <c:pt idx="13863">
                  <c:v>8.0000000000000002E-3</c:v>
                </c:pt>
                <c:pt idx="13864">
                  <c:v>7.0000000000000001E-3</c:v>
                </c:pt>
                <c:pt idx="13865">
                  <c:v>7.0000000000000001E-3</c:v>
                </c:pt>
                <c:pt idx="13866">
                  <c:v>7.0000000000000001E-3</c:v>
                </c:pt>
                <c:pt idx="13867">
                  <c:v>7.0000000000000001E-3</c:v>
                </c:pt>
                <c:pt idx="13868">
                  <c:v>7.0000000000000001E-3</c:v>
                </c:pt>
                <c:pt idx="13869">
                  <c:v>7.0000000000000001E-3</c:v>
                </c:pt>
                <c:pt idx="13870">
                  <c:v>6.0000000000000001E-3</c:v>
                </c:pt>
                <c:pt idx="13871">
                  <c:v>5.0000000000000001E-3</c:v>
                </c:pt>
                <c:pt idx="13872">
                  <c:v>6.0000000000000001E-3</c:v>
                </c:pt>
                <c:pt idx="13873">
                  <c:v>6.0000000000000001E-3</c:v>
                </c:pt>
                <c:pt idx="13874">
                  <c:v>5.0000000000000001E-3</c:v>
                </c:pt>
                <c:pt idx="13875">
                  <c:v>5.0000000000000001E-3</c:v>
                </c:pt>
                <c:pt idx="13876">
                  <c:v>5.0000000000000001E-3</c:v>
                </c:pt>
                <c:pt idx="13877">
                  <c:v>7.0000000000000001E-3</c:v>
                </c:pt>
                <c:pt idx="13878">
                  <c:v>5.0000000000000001E-3</c:v>
                </c:pt>
                <c:pt idx="13879">
                  <c:v>5.0000000000000001E-3</c:v>
                </c:pt>
                <c:pt idx="13880">
                  <c:v>6.0000000000000001E-3</c:v>
                </c:pt>
                <c:pt idx="13881">
                  <c:v>5.0000000000000001E-3</c:v>
                </c:pt>
                <c:pt idx="13882">
                  <c:v>5.0000000000000001E-3</c:v>
                </c:pt>
                <c:pt idx="13883">
                  <c:v>5.0000000000000001E-3</c:v>
                </c:pt>
                <c:pt idx="13884">
                  <c:v>5.0000000000000001E-3</c:v>
                </c:pt>
                <c:pt idx="13885">
                  <c:v>5.0000000000000001E-3</c:v>
                </c:pt>
                <c:pt idx="13886">
                  <c:v>5.0000000000000001E-3</c:v>
                </c:pt>
                <c:pt idx="13887">
                  <c:v>5.0000000000000001E-3</c:v>
                </c:pt>
                <c:pt idx="13888">
                  <c:v>5.0000000000000001E-3</c:v>
                </c:pt>
                <c:pt idx="13889">
                  <c:v>5.0000000000000001E-3</c:v>
                </c:pt>
                <c:pt idx="13890">
                  <c:v>4.0000000000000001E-3</c:v>
                </c:pt>
                <c:pt idx="13891">
                  <c:v>3.0000000000000001E-3</c:v>
                </c:pt>
                <c:pt idx="13892">
                  <c:v>4.0000000000000001E-3</c:v>
                </c:pt>
                <c:pt idx="13893">
                  <c:v>4.0000000000000001E-3</c:v>
                </c:pt>
                <c:pt idx="13894">
                  <c:v>4.0000000000000001E-3</c:v>
                </c:pt>
                <c:pt idx="13895">
                  <c:v>3.0000000000000001E-3</c:v>
                </c:pt>
                <c:pt idx="13896">
                  <c:v>4.0000000000000001E-3</c:v>
                </c:pt>
                <c:pt idx="13897">
                  <c:v>5.0000000000000001E-3</c:v>
                </c:pt>
                <c:pt idx="13898">
                  <c:v>5.0000000000000001E-3</c:v>
                </c:pt>
                <c:pt idx="13899">
                  <c:v>5.0000000000000001E-3</c:v>
                </c:pt>
                <c:pt idx="13900">
                  <c:v>5.0000000000000001E-3</c:v>
                </c:pt>
                <c:pt idx="13901">
                  <c:v>4.0000000000000001E-3</c:v>
                </c:pt>
                <c:pt idx="13902">
                  <c:v>4.0000000000000001E-3</c:v>
                </c:pt>
                <c:pt idx="13903">
                  <c:v>3.0000000000000001E-3</c:v>
                </c:pt>
                <c:pt idx="13904">
                  <c:v>4.0000000000000001E-3</c:v>
                </c:pt>
                <c:pt idx="13905">
                  <c:v>4.0000000000000001E-3</c:v>
                </c:pt>
                <c:pt idx="13906">
                  <c:v>4.0000000000000001E-3</c:v>
                </c:pt>
                <c:pt idx="13907">
                  <c:v>3.0000000000000001E-3</c:v>
                </c:pt>
                <c:pt idx="13908">
                  <c:v>4.0000000000000001E-3</c:v>
                </c:pt>
                <c:pt idx="13909">
                  <c:v>4.0000000000000001E-3</c:v>
                </c:pt>
                <c:pt idx="13910">
                  <c:v>4.0000000000000001E-3</c:v>
                </c:pt>
                <c:pt idx="13911">
                  <c:v>5.0000000000000001E-3</c:v>
                </c:pt>
                <c:pt idx="13912">
                  <c:v>5.0000000000000001E-3</c:v>
                </c:pt>
                <c:pt idx="13913">
                  <c:v>5.0000000000000001E-3</c:v>
                </c:pt>
                <c:pt idx="13914">
                  <c:v>6.0000000000000001E-3</c:v>
                </c:pt>
                <c:pt idx="13915">
                  <c:v>6.0000000000000001E-3</c:v>
                </c:pt>
                <c:pt idx="13916">
                  <c:v>6.0000000000000001E-3</c:v>
                </c:pt>
                <c:pt idx="13917">
                  <c:v>7.0000000000000001E-3</c:v>
                </c:pt>
                <c:pt idx="13918">
                  <c:v>6.0000000000000001E-3</c:v>
                </c:pt>
                <c:pt idx="13919">
                  <c:v>6.0000000000000001E-3</c:v>
                </c:pt>
                <c:pt idx="13920">
                  <c:v>7.0000000000000001E-3</c:v>
                </c:pt>
                <c:pt idx="13921">
                  <c:v>7.0000000000000001E-3</c:v>
                </c:pt>
                <c:pt idx="13922">
                  <c:v>7.0000000000000001E-3</c:v>
                </c:pt>
                <c:pt idx="13923">
                  <c:v>7.0000000000000001E-3</c:v>
                </c:pt>
                <c:pt idx="13924">
                  <c:v>7.0000000000000001E-3</c:v>
                </c:pt>
                <c:pt idx="13925">
                  <c:v>7.0000000000000001E-3</c:v>
                </c:pt>
                <c:pt idx="13926">
                  <c:v>7.0000000000000001E-3</c:v>
                </c:pt>
                <c:pt idx="13927">
                  <c:v>7.0000000000000001E-3</c:v>
                </c:pt>
                <c:pt idx="13928">
                  <c:v>8.0000000000000002E-3</c:v>
                </c:pt>
                <c:pt idx="13929">
                  <c:v>8.0000000000000002E-3</c:v>
                </c:pt>
                <c:pt idx="13930">
                  <c:v>8.0000000000000002E-3</c:v>
                </c:pt>
                <c:pt idx="13931">
                  <c:v>8.0000000000000002E-3</c:v>
                </c:pt>
                <c:pt idx="13932">
                  <c:v>7.0000000000000001E-3</c:v>
                </c:pt>
                <c:pt idx="13933">
                  <c:v>7.0000000000000001E-3</c:v>
                </c:pt>
                <c:pt idx="13934">
                  <c:v>8.0000000000000002E-3</c:v>
                </c:pt>
                <c:pt idx="13935">
                  <c:v>7.0000000000000001E-3</c:v>
                </c:pt>
                <c:pt idx="13936">
                  <c:v>8.0000000000000002E-3</c:v>
                </c:pt>
                <c:pt idx="13937">
                  <c:v>8.0000000000000002E-3</c:v>
                </c:pt>
                <c:pt idx="13938">
                  <c:v>7.0000000000000001E-3</c:v>
                </c:pt>
                <c:pt idx="13939">
                  <c:v>8.0000000000000002E-3</c:v>
                </c:pt>
                <c:pt idx="13940">
                  <c:v>8.0000000000000002E-3</c:v>
                </c:pt>
                <c:pt idx="13941">
                  <c:v>8.0000000000000002E-3</c:v>
                </c:pt>
                <c:pt idx="13942">
                  <c:v>8.9999999999999993E-3</c:v>
                </c:pt>
                <c:pt idx="13943">
                  <c:v>8.0000000000000002E-3</c:v>
                </c:pt>
                <c:pt idx="13944">
                  <c:v>8.0000000000000002E-3</c:v>
                </c:pt>
                <c:pt idx="13945">
                  <c:v>8.0000000000000002E-3</c:v>
                </c:pt>
                <c:pt idx="13946">
                  <c:v>8.0000000000000002E-3</c:v>
                </c:pt>
                <c:pt idx="13947">
                  <c:v>8.0000000000000002E-3</c:v>
                </c:pt>
                <c:pt idx="13948">
                  <c:v>8.0000000000000002E-3</c:v>
                </c:pt>
                <c:pt idx="13949">
                  <c:v>7.0000000000000001E-3</c:v>
                </c:pt>
                <c:pt idx="13950">
                  <c:v>8.0000000000000002E-3</c:v>
                </c:pt>
                <c:pt idx="13951">
                  <c:v>8.0000000000000002E-3</c:v>
                </c:pt>
                <c:pt idx="13952">
                  <c:v>8.0000000000000002E-3</c:v>
                </c:pt>
                <c:pt idx="13953">
                  <c:v>7.0000000000000001E-3</c:v>
                </c:pt>
                <c:pt idx="13954">
                  <c:v>7.0000000000000001E-3</c:v>
                </c:pt>
                <c:pt idx="13955">
                  <c:v>7.0000000000000001E-3</c:v>
                </c:pt>
                <c:pt idx="13956">
                  <c:v>7.0000000000000001E-3</c:v>
                </c:pt>
                <c:pt idx="13957">
                  <c:v>7.0000000000000001E-3</c:v>
                </c:pt>
                <c:pt idx="13958">
                  <c:v>7.0000000000000001E-3</c:v>
                </c:pt>
                <c:pt idx="13959">
                  <c:v>7.0000000000000001E-3</c:v>
                </c:pt>
                <c:pt idx="13960">
                  <c:v>6.0000000000000001E-3</c:v>
                </c:pt>
                <c:pt idx="13961">
                  <c:v>7.0000000000000001E-3</c:v>
                </c:pt>
                <c:pt idx="13962">
                  <c:v>7.0000000000000001E-3</c:v>
                </c:pt>
                <c:pt idx="13963">
                  <c:v>7.0000000000000001E-3</c:v>
                </c:pt>
                <c:pt idx="13964">
                  <c:v>6.0000000000000001E-3</c:v>
                </c:pt>
                <c:pt idx="13965">
                  <c:v>7.0000000000000001E-3</c:v>
                </c:pt>
                <c:pt idx="13966">
                  <c:v>7.0000000000000001E-3</c:v>
                </c:pt>
                <c:pt idx="13967">
                  <c:v>7.0000000000000001E-3</c:v>
                </c:pt>
                <c:pt idx="13968">
                  <c:v>7.0000000000000001E-3</c:v>
                </c:pt>
                <c:pt idx="13969">
                  <c:v>7.0000000000000001E-3</c:v>
                </c:pt>
                <c:pt idx="13970">
                  <c:v>7.0000000000000001E-3</c:v>
                </c:pt>
                <c:pt idx="13971">
                  <c:v>7.0000000000000001E-3</c:v>
                </c:pt>
                <c:pt idx="13972">
                  <c:v>7.0000000000000001E-3</c:v>
                </c:pt>
                <c:pt idx="13973">
                  <c:v>7.0000000000000001E-3</c:v>
                </c:pt>
                <c:pt idx="13974">
                  <c:v>7.0000000000000001E-3</c:v>
                </c:pt>
                <c:pt idx="13975">
                  <c:v>7.0000000000000001E-3</c:v>
                </c:pt>
                <c:pt idx="13976">
                  <c:v>7.0000000000000001E-3</c:v>
                </c:pt>
                <c:pt idx="13977">
                  <c:v>7.0000000000000001E-3</c:v>
                </c:pt>
                <c:pt idx="13978">
                  <c:v>7.0000000000000001E-3</c:v>
                </c:pt>
                <c:pt idx="13979">
                  <c:v>7.0000000000000001E-3</c:v>
                </c:pt>
                <c:pt idx="13980">
                  <c:v>7.0000000000000001E-3</c:v>
                </c:pt>
                <c:pt idx="13981">
                  <c:v>7.0000000000000001E-3</c:v>
                </c:pt>
                <c:pt idx="13982">
                  <c:v>7.0000000000000001E-3</c:v>
                </c:pt>
                <c:pt idx="13983">
                  <c:v>7.0000000000000001E-3</c:v>
                </c:pt>
                <c:pt idx="13984">
                  <c:v>7.0000000000000001E-3</c:v>
                </c:pt>
                <c:pt idx="13985">
                  <c:v>7.0000000000000001E-3</c:v>
                </c:pt>
                <c:pt idx="13986">
                  <c:v>7.0000000000000001E-3</c:v>
                </c:pt>
                <c:pt idx="13987">
                  <c:v>7.0000000000000001E-3</c:v>
                </c:pt>
                <c:pt idx="13988">
                  <c:v>7.0000000000000001E-3</c:v>
                </c:pt>
                <c:pt idx="13989">
                  <c:v>7.0000000000000001E-3</c:v>
                </c:pt>
                <c:pt idx="13990">
                  <c:v>6.0000000000000001E-3</c:v>
                </c:pt>
                <c:pt idx="13991">
                  <c:v>7.0000000000000001E-3</c:v>
                </c:pt>
                <c:pt idx="13992">
                  <c:v>7.0000000000000001E-3</c:v>
                </c:pt>
                <c:pt idx="13993">
                  <c:v>7.0000000000000001E-3</c:v>
                </c:pt>
                <c:pt idx="13994">
                  <c:v>6.0000000000000001E-3</c:v>
                </c:pt>
                <c:pt idx="13995">
                  <c:v>7.0000000000000001E-3</c:v>
                </c:pt>
                <c:pt idx="13996">
                  <c:v>6.0000000000000001E-3</c:v>
                </c:pt>
                <c:pt idx="13997">
                  <c:v>7.0000000000000001E-3</c:v>
                </c:pt>
                <c:pt idx="13998">
                  <c:v>7.0000000000000001E-3</c:v>
                </c:pt>
                <c:pt idx="13999">
                  <c:v>6.0000000000000001E-3</c:v>
                </c:pt>
                <c:pt idx="14000">
                  <c:v>7.0000000000000001E-3</c:v>
                </c:pt>
                <c:pt idx="14001">
                  <c:v>6.0000000000000001E-3</c:v>
                </c:pt>
                <c:pt idx="14002">
                  <c:v>5.0000000000000001E-3</c:v>
                </c:pt>
                <c:pt idx="14003">
                  <c:v>6.0000000000000001E-3</c:v>
                </c:pt>
                <c:pt idx="14004">
                  <c:v>5.0000000000000001E-3</c:v>
                </c:pt>
                <c:pt idx="14005">
                  <c:v>5.0000000000000001E-3</c:v>
                </c:pt>
                <c:pt idx="14006">
                  <c:v>5.0000000000000001E-3</c:v>
                </c:pt>
                <c:pt idx="14007">
                  <c:v>5.0000000000000001E-3</c:v>
                </c:pt>
                <c:pt idx="14008">
                  <c:v>5.0000000000000001E-3</c:v>
                </c:pt>
                <c:pt idx="14009">
                  <c:v>5.0000000000000001E-3</c:v>
                </c:pt>
                <c:pt idx="14010">
                  <c:v>5.0000000000000001E-3</c:v>
                </c:pt>
                <c:pt idx="14011">
                  <c:v>5.0000000000000001E-3</c:v>
                </c:pt>
                <c:pt idx="14012">
                  <c:v>5.0000000000000001E-3</c:v>
                </c:pt>
                <c:pt idx="14013">
                  <c:v>5.0000000000000001E-3</c:v>
                </c:pt>
                <c:pt idx="14014">
                  <c:v>5.0000000000000001E-3</c:v>
                </c:pt>
                <c:pt idx="14015">
                  <c:v>5.0000000000000001E-3</c:v>
                </c:pt>
                <c:pt idx="14016">
                  <c:v>4.0000000000000001E-3</c:v>
                </c:pt>
                <c:pt idx="14017">
                  <c:v>4.0000000000000001E-3</c:v>
                </c:pt>
                <c:pt idx="14018">
                  <c:v>4.0000000000000001E-3</c:v>
                </c:pt>
                <c:pt idx="14019">
                  <c:v>4.0000000000000001E-3</c:v>
                </c:pt>
                <c:pt idx="14020">
                  <c:v>4.0000000000000001E-3</c:v>
                </c:pt>
                <c:pt idx="14021">
                  <c:v>4.0000000000000001E-3</c:v>
                </c:pt>
                <c:pt idx="14022">
                  <c:v>4.0000000000000001E-3</c:v>
                </c:pt>
                <c:pt idx="14023">
                  <c:v>5.0000000000000001E-3</c:v>
                </c:pt>
                <c:pt idx="14024">
                  <c:v>4.0000000000000001E-3</c:v>
                </c:pt>
                <c:pt idx="14025">
                  <c:v>4.0000000000000001E-3</c:v>
                </c:pt>
                <c:pt idx="14026">
                  <c:v>4.0000000000000001E-3</c:v>
                </c:pt>
                <c:pt idx="14027">
                  <c:v>4.0000000000000001E-3</c:v>
                </c:pt>
                <c:pt idx="14028">
                  <c:v>4.0000000000000001E-3</c:v>
                </c:pt>
                <c:pt idx="14029">
                  <c:v>4.0000000000000001E-3</c:v>
                </c:pt>
                <c:pt idx="14030">
                  <c:v>3.0000000000000001E-3</c:v>
                </c:pt>
                <c:pt idx="14031">
                  <c:v>3.0000000000000001E-3</c:v>
                </c:pt>
                <c:pt idx="14032">
                  <c:v>4.0000000000000001E-3</c:v>
                </c:pt>
                <c:pt idx="14033">
                  <c:v>4.0000000000000001E-3</c:v>
                </c:pt>
                <c:pt idx="14034">
                  <c:v>4.0000000000000001E-3</c:v>
                </c:pt>
                <c:pt idx="14035">
                  <c:v>4.0000000000000001E-3</c:v>
                </c:pt>
                <c:pt idx="14036">
                  <c:v>4.0000000000000001E-3</c:v>
                </c:pt>
                <c:pt idx="14037">
                  <c:v>3.0000000000000001E-3</c:v>
                </c:pt>
                <c:pt idx="14038">
                  <c:v>4.0000000000000001E-3</c:v>
                </c:pt>
                <c:pt idx="14039">
                  <c:v>3.0000000000000001E-3</c:v>
                </c:pt>
                <c:pt idx="14040">
                  <c:v>5.0000000000000001E-3</c:v>
                </c:pt>
                <c:pt idx="14041">
                  <c:v>3.0000000000000001E-3</c:v>
                </c:pt>
                <c:pt idx="14042">
                  <c:v>3.0000000000000001E-3</c:v>
                </c:pt>
                <c:pt idx="14043">
                  <c:v>4.0000000000000001E-3</c:v>
                </c:pt>
                <c:pt idx="14044">
                  <c:v>4.0000000000000001E-3</c:v>
                </c:pt>
                <c:pt idx="14045">
                  <c:v>3.0000000000000001E-3</c:v>
                </c:pt>
                <c:pt idx="14046">
                  <c:v>3.0000000000000001E-3</c:v>
                </c:pt>
                <c:pt idx="14047">
                  <c:v>3.0000000000000001E-3</c:v>
                </c:pt>
                <c:pt idx="14048">
                  <c:v>3.0000000000000001E-3</c:v>
                </c:pt>
                <c:pt idx="14049">
                  <c:v>3.0000000000000001E-3</c:v>
                </c:pt>
                <c:pt idx="14050">
                  <c:v>3.0000000000000001E-3</c:v>
                </c:pt>
                <c:pt idx="14051">
                  <c:v>2E-3</c:v>
                </c:pt>
                <c:pt idx="14052">
                  <c:v>3.0000000000000001E-3</c:v>
                </c:pt>
                <c:pt idx="14053">
                  <c:v>3.0000000000000001E-3</c:v>
                </c:pt>
                <c:pt idx="14054">
                  <c:v>3.0000000000000001E-3</c:v>
                </c:pt>
                <c:pt idx="14055">
                  <c:v>4.0000000000000001E-3</c:v>
                </c:pt>
                <c:pt idx="14056">
                  <c:v>4.0000000000000001E-3</c:v>
                </c:pt>
                <c:pt idx="14057">
                  <c:v>4.0000000000000001E-3</c:v>
                </c:pt>
                <c:pt idx="14058">
                  <c:v>3.0000000000000001E-3</c:v>
                </c:pt>
                <c:pt idx="14059">
                  <c:v>3.0000000000000001E-3</c:v>
                </c:pt>
                <c:pt idx="14060">
                  <c:v>3.0000000000000001E-3</c:v>
                </c:pt>
                <c:pt idx="14061">
                  <c:v>3.0000000000000001E-3</c:v>
                </c:pt>
                <c:pt idx="14062">
                  <c:v>3.0000000000000001E-3</c:v>
                </c:pt>
                <c:pt idx="14063">
                  <c:v>3.0000000000000001E-3</c:v>
                </c:pt>
                <c:pt idx="14064">
                  <c:v>3.0000000000000001E-3</c:v>
                </c:pt>
                <c:pt idx="14065">
                  <c:v>3.0000000000000001E-3</c:v>
                </c:pt>
                <c:pt idx="14066">
                  <c:v>3.0000000000000001E-3</c:v>
                </c:pt>
                <c:pt idx="14067">
                  <c:v>3.0000000000000001E-3</c:v>
                </c:pt>
                <c:pt idx="14068">
                  <c:v>3.0000000000000001E-3</c:v>
                </c:pt>
                <c:pt idx="14069">
                  <c:v>5.0000000000000001E-3</c:v>
                </c:pt>
                <c:pt idx="14070">
                  <c:v>4.0000000000000001E-3</c:v>
                </c:pt>
                <c:pt idx="14071">
                  <c:v>3.0000000000000001E-3</c:v>
                </c:pt>
                <c:pt idx="14072">
                  <c:v>3.0000000000000001E-3</c:v>
                </c:pt>
                <c:pt idx="14073">
                  <c:v>4.0000000000000001E-3</c:v>
                </c:pt>
                <c:pt idx="14074">
                  <c:v>3.0000000000000001E-3</c:v>
                </c:pt>
                <c:pt idx="14075">
                  <c:v>3.0000000000000001E-3</c:v>
                </c:pt>
                <c:pt idx="14076">
                  <c:v>3.0000000000000001E-3</c:v>
                </c:pt>
                <c:pt idx="14077">
                  <c:v>3.0000000000000001E-3</c:v>
                </c:pt>
                <c:pt idx="14078">
                  <c:v>4.0000000000000001E-3</c:v>
                </c:pt>
                <c:pt idx="14079">
                  <c:v>3.0000000000000001E-3</c:v>
                </c:pt>
                <c:pt idx="14080">
                  <c:v>3.0000000000000001E-3</c:v>
                </c:pt>
                <c:pt idx="14081">
                  <c:v>3.0000000000000001E-3</c:v>
                </c:pt>
                <c:pt idx="14082">
                  <c:v>3.0000000000000001E-3</c:v>
                </c:pt>
                <c:pt idx="14083">
                  <c:v>3.0000000000000001E-3</c:v>
                </c:pt>
                <c:pt idx="14084">
                  <c:v>3.0000000000000001E-3</c:v>
                </c:pt>
                <c:pt idx="14085">
                  <c:v>3.0000000000000001E-3</c:v>
                </c:pt>
                <c:pt idx="14086">
                  <c:v>3.0000000000000001E-3</c:v>
                </c:pt>
                <c:pt idx="14087">
                  <c:v>3.0000000000000001E-3</c:v>
                </c:pt>
                <c:pt idx="14088">
                  <c:v>2E-3</c:v>
                </c:pt>
                <c:pt idx="14089">
                  <c:v>3.0000000000000001E-3</c:v>
                </c:pt>
                <c:pt idx="14090">
                  <c:v>3.0000000000000001E-3</c:v>
                </c:pt>
                <c:pt idx="14091">
                  <c:v>3.0000000000000001E-3</c:v>
                </c:pt>
                <c:pt idx="14092">
                  <c:v>2E-3</c:v>
                </c:pt>
                <c:pt idx="14093">
                  <c:v>2E-3</c:v>
                </c:pt>
                <c:pt idx="14094">
                  <c:v>2E-3</c:v>
                </c:pt>
                <c:pt idx="14095">
                  <c:v>3.0000000000000001E-3</c:v>
                </c:pt>
                <c:pt idx="14096">
                  <c:v>1E-3</c:v>
                </c:pt>
                <c:pt idx="14097">
                  <c:v>2E-3</c:v>
                </c:pt>
                <c:pt idx="14098">
                  <c:v>2E-3</c:v>
                </c:pt>
                <c:pt idx="14099">
                  <c:v>1E-3</c:v>
                </c:pt>
                <c:pt idx="14100">
                  <c:v>1E-3</c:v>
                </c:pt>
                <c:pt idx="14101">
                  <c:v>1E-3</c:v>
                </c:pt>
                <c:pt idx="14102">
                  <c:v>2E-3</c:v>
                </c:pt>
                <c:pt idx="14103">
                  <c:v>2E-3</c:v>
                </c:pt>
                <c:pt idx="14104">
                  <c:v>2E-3</c:v>
                </c:pt>
                <c:pt idx="14105">
                  <c:v>3.0000000000000001E-3</c:v>
                </c:pt>
                <c:pt idx="14106">
                  <c:v>2E-3</c:v>
                </c:pt>
                <c:pt idx="14107">
                  <c:v>3.0000000000000001E-3</c:v>
                </c:pt>
                <c:pt idx="14108">
                  <c:v>2E-3</c:v>
                </c:pt>
                <c:pt idx="14109">
                  <c:v>3.0000000000000001E-3</c:v>
                </c:pt>
                <c:pt idx="14110">
                  <c:v>3.0000000000000001E-3</c:v>
                </c:pt>
                <c:pt idx="14111">
                  <c:v>3.0000000000000001E-3</c:v>
                </c:pt>
                <c:pt idx="14112">
                  <c:v>3.0000000000000001E-3</c:v>
                </c:pt>
                <c:pt idx="14113">
                  <c:v>3.0000000000000001E-3</c:v>
                </c:pt>
                <c:pt idx="14114">
                  <c:v>3.0000000000000001E-3</c:v>
                </c:pt>
                <c:pt idx="14115">
                  <c:v>3.0000000000000001E-3</c:v>
                </c:pt>
                <c:pt idx="14116">
                  <c:v>3.0000000000000001E-3</c:v>
                </c:pt>
                <c:pt idx="14117">
                  <c:v>3.0000000000000001E-3</c:v>
                </c:pt>
                <c:pt idx="14118">
                  <c:v>3.0000000000000001E-3</c:v>
                </c:pt>
                <c:pt idx="14119">
                  <c:v>3.0000000000000001E-3</c:v>
                </c:pt>
                <c:pt idx="14120">
                  <c:v>5.0000000000000001E-3</c:v>
                </c:pt>
                <c:pt idx="14121">
                  <c:v>4.0000000000000001E-3</c:v>
                </c:pt>
                <c:pt idx="14122">
                  <c:v>4.0000000000000001E-3</c:v>
                </c:pt>
                <c:pt idx="14123">
                  <c:v>4.0000000000000001E-3</c:v>
                </c:pt>
                <c:pt idx="14124">
                  <c:v>5.0000000000000001E-3</c:v>
                </c:pt>
                <c:pt idx="14125">
                  <c:v>6.0000000000000001E-3</c:v>
                </c:pt>
                <c:pt idx="14126">
                  <c:v>5.0000000000000001E-3</c:v>
                </c:pt>
                <c:pt idx="14127">
                  <c:v>6.0000000000000001E-3</c:v>
                </c:pt>
                <c:pt idx="14128">
                  <c:v>6.0000000000000001E-3</c:v>
                </c:pt>
                <c:pt idx="14129">
                  <c:v>6.0000000000000001E-3</c:v>
                </c:pt>
                <c:pt idx="14130">
                  <c:v>5.0000000000000001E-3</c:v>
                </c:pt>
                <c:pt idx="14131">
                  <c:v>7.0000000000000001E-3</c:v>
                </c:pt>
                <c:pt idx="14132">
                  <c:v>5.0000000000000001E-3</c:v>
                </c:pt>
                <c:pt idx="14133">
                  <c:v>7.0000000000000001E-3</c:v>
                </c:pt>
                <c:pt idx="14134">
                  <c:v>6.0000000000000001E-3</c:v>
                </c:pt>
                <c:pt idx="14135">
                  <c:v>6.0000000000000001E-3</c:v>
                </c:pt>
                <c:pt idx="14136">
                  <c:v>7.0000000000000001E-3</c:v>
                </c:pt>
                <c:pt idx="14137">
                  <c:v>7.0000000000000001E-3</c:v>
                </c:pt>
                <c:pt idx="14138">
                  <c:v>7.0000000000000001E-3</c:v>
                </c:pt>
                <c:pt idx="14139">
                  <c:v>5.0000000000000001E-3</c:v>
                </c:pt>
                <c:pt idx="14140">
                  <c:v>6.0000000000000001E-3</c:v>
                </c:pt>
                <c:pt idx="14141">
                  <c:v>6.0000000000000001E-3</c:v>
                </c:pt>
                <c:pt idx="14142">
                  <c:v>5.0000000000000001E-3</c:v>
                </c:pt>
                <c:pt idx="14143">
                  <c:v>6.0000000000000001E-3</c:v>
                </c:pt>
                <c:pt idx="14144">
                  <c:v>3.0000000000000001E-3</c:v>
                </c:pt>
                <c:pt idx="14145">
                  <c:v>3.0000000000000001E-3</c:v>
                </c:pt>
                <c:pt idx="14146">
                  <c:v>2E-3</c:v>
                </c:pt>
                <c:pt idx="14147">
                  <c:v>2E-3</c:v>
                </c:pt>
                <c:pt idx="14148">
                  <c:v>3.0000000000000001E-3</c:v>
                </c:pt>
                <c:pt idx="14149">
                  <c:v>1E-3</c:v>
                </c:pt>
                <c:pt idx="14150">
                  <c:v>3.0000000000000001E-3</c:v>
                </c:pt>
                <c:pt idx="14151">
                  <c:v>5.0000000000000001E-3</c:v>
                </c:pt>
                <c:pt idx="14152">
                  <c:v>4.0000000000000001E-3</c:v>
                </c:pt>
                <c:pt idx="14153">
                  <c:v>4.0000000000000001E-3</c:v>
                </c:pt>
                <c:pt idx="14154">
                  <c:v>5.0000000000000001E-3</c:v>
                </c:pt>
                <c:pt idx="14155">
                  <c:v>6.0000000000000001E-3</c:v>
                </c:pt>
                <c:pt idx="14156">
                  <c:v>5.0000000000000001E-3</c:v>
                </c:pt>
                <c:pt idx="14157">
                  <c:v>5.0000000000000001E-3</c:v>
                </c:pt>
                <c:pt idx="14158">
                  <c:v>5.0000000000000001E-3</c:v>
                </c:pt>
                <c:pt idx="14159">
                  <c:v>4.0000000000000001E-3</c:v>
                </c:pt>
                <c:pt idx="14160">
                  <c:v>5.0000000000000001E-3</c:v>
                </c:pt>
                <c:pt idx="14161">
                  <c:v>6.0000000000000001E-3</c:v>
                </c:pt>
                <c:pt idx="14162">
                  <c:v>3.0000000000000001E-3</c:v>
                </c:pt>
                <c:pt idx="14163">
                  <c:v>5.0000000000000001E-3</c:v>
                </c:pt>
                <c:pt idx="14164">
                  <c:v>6.0000000000000001E-3</c:v>
                </c:pt>
                <c:pt idx="14165">
                  <c:v>6.0000000000000001E-3</c:v>
                </c:pt>
                <c:pt idx="14166">
                  <c:v>5.0000000000000001E-3</c:v>
                </c:pt>
                <c:pt idx="14167">
                  <c:v>7.0000000000000001E-3</c:v>
                </c:pt>
                <c:pt idx="14168">
                  <c:v>5.0000000000000001E-3</c:v>
                </c:pt>
                <c:pt idx="14169">
                  <c:v>5.0000000000000001E-3</c:v>
                </c:pt>
                <c:pt idx="14170">
                  <c:v>5.0000000000000001E-3</c:v>
                </c:pt>
                <c:pt idx="14171">
                  <c:v>5.0000000000000001E-3</c:v>
                </c:pt>
                <c:pt idx="14172">
                  <c:v>5.0000000000000001E-3</c:v>
                </c:pt>
                <c:pt idx="14173">
                  <c:v>4.0000000000000001E-3</c:v>
                </c:pt>
                <c:pt idx="14174">
                  <c:v>5.0000000000000001E-3</c:v>
                </c:pt>
                <c:pt idx="14175">
                  <c:v>4.0000000000000001E-3</c:v>
                </c:pt>
                <c:pt idx="14176">
                  <c:v>3.0000000000000001E-3</c:v>
                </c:pt>
                <c:pt idx="14177">
                  <c:v>4.0000000000000001E-3</c:v>
                </c:pt>
                <c:pt idx="14178">
                  <c:v>3.0000000000000001E-3</c:v>
                </c:pt>
                <c:pt idx="14179">
                  <c:v>4.0000000000000001E-3</c:v>
                </c:pt>
                <c:pt idx="14180">
                  <c:v>3.0000000000000001E-3</c:v>
                </c:pt>
                <c:pt idx="14181">
                  <c:v>4.0000000000000001E-3</c:v>
                </c:pt>
                <c:pt idx="14182">
                  <c:v>4.0000000000000001E-3</c:v>
                </c:pt>
                <c:pt idx="14183">
                  <c:v>4.0000000000000001E-3</c:v>
                </c:pt>
                <c:pt idx="14184">
                  <c:v>4.0000000000000001E-3</c:v>
                </c:pt>
                <c:pt idx="14185">
                  <c:v>3.0000000000000001E-3</c:v>
                </c:pt>
                <c:pt idx="14186">
                  <c:v>4.0000000000000001E-3</c:v>
                </c:pt>
                <c:pt idx="14187">
                  <c:v>4.0000000000000001E-3</c:v>
                </c:pt>
                <c:pt idx="14188">
                  <c:v>3.0000000000000001E-3</c:v>
                </c:pt>
                <c:pt idx="14189">
                  <c:v>3.0000000000000001E-3</c:v>
                </c:pt>
                <c:pt idx="14190">
                  <c:v>3.0000000000000001E-3</c:v>
                </c:pt>
                <c:pt idx="14191">
                  <c:v>3.0000000000000001E-3</c:v>
                </c:pt>
                <c:pt idx="14192">
                  <c:v>3.0000000000000001E-3</c:v>
                </c:pt>
                <c:pt idx="14193">
                  <c:v>3.0000000000000001E-3</c:v>
                </c:pt>
                <c:pt idx="14194">
                  <c:v>3.0000000000000001E-3</c:v>
                </c:pt>
                <c:pt idx="14195">
                  <c:v>3.0000000000000001E-3</c:v>
                </c:pt>
                <c:pt idx="14196">
                  <c:v>4.0000000000000001E-3</c:v>
                </c:pt>
                <c:pt idx="14197">
                  <c:v>4.0000000000000001E-3</c:v>
                </c:pt>
                <c:pt idx="14198">
                  <c:v>3.0000000000000001E-3</c:v>
                </c:pt>
                <c:pt idx="14199">
                  <c:v>5.0000000000000001E-3</c:v>
                </c:pt>
                <c:pt idx="14200">
                  <c:v>5.0000000000000001E-3</c:v>
                </c:pt>
                <c:pt idx="14201">
                  <c:v>4.0000000000000001E-3</c:v>
                </c:pt>
                <c:pt idx="14202">
                  <c:v>5.0000000000000001E-3</c:v>
                </c:pt>
                <c:pt idx="14203">
                  <c:v>5.0000000000000001E-3</c:v>
                </c:pt>
                <c:pt idx="14204">
                  <c:v>6.0000000000000001E-3</c:v>
                </c:pt>
                <c:pt idx="14205">
                  <c:v>5.0000000000000001E-3</c:v>
                </c:pt>
                <c:pt idx="14206">
                  <c:v>7.0000000000000001E-3</c:v>
                </c:pt>
                <c:pt idx="14207">
                  <c:v>7.0000000000000001E-3</c:v>
                </c:pt>
                <c:pt idx="14208">
                  <c:v>7.0000000000000001E-3</c:v>
                </c:pt>
                <c:pt idx="14209">
                  <c:v>7.0000000000000001E-3</c:v>
                </c:pt>
                <c:pt idx="14210">
                  <c:v>8.0000000000000002E-3</c:v>
                </c:pt>
                <c:pt idx="14211">
                  <c:v>8.0000000000000002E-3</c:v>
                </c:pt>
                <c:pt idx="14212">
                  <c:v>0.01</c:v>
                </c:pt>
                <c:pt idx="14213">
                  <c:v>8.9999999999999993E-3</c:v>
                </c:pt>
                <c:pt idx="14214">
                  <c:v>8.9999999999999993E-3</c:v>
                </c:pt>
                <c:pt idx="14215">
                  <c:v>8.9999999999999993E-3</c:v>
                </c:pt>
                <c:pt idx="14216">
                  <c:v>8.9999999999999993E-3</c:v>
                </c:pt>
                <c:pt idx="14217">
                  <c:v>8.9999999999999993E-3</c:v>
                </c:pt>
                <c:pt idx="14218">
                  <c:v>8.9999999999999993E-3</c:v>
                </c:pt>
                <c:pt idx="14219">
                  <c:v>8.9999999999999993E-3</c:v>
                </c:pt>
                <c:pt idx="14220">
                  <c:v>8.9999999999999993E-3</c:v>
                </c:pt>
                <c:pt idx="14221">
                  <c:v>8.9999999999999993E-3</c:v>
                </c:pt>
                <c:pt idx="14222">
                  <c:v>8.9999999999999993E-3</c:v>
                </c:pt>
                <c:pt idx="14223">
                  <c:v>8.9999999999999993E-3</c:v>
                </c:pt>
                <c:pt idx="14224">
                  <c:v>8.9999999999999993E-3</c:v>
                </c:pt>
                <c:pt idx="14225">
                  <c:v>8.9999999999999993E-3</c:v>
                </c:pt>
                <c:pt idx="14226">
                  <c:v>0.01</c:v>
                </c:pt>
                <c:pt idx="14227">
                  <c:v>8.9999999999999993E-3</c:v>
                </c:pt>
                <c:pt idx="14228">
                  <c:v>0.01</c:v>
                </c:pt>
                <c:pt idx="14229">
                  <c:v>0.01</c:v>
                </c:pt>
                <c:pt idx="14230">
                  <c:v>0.01</c:v>
                </c:pt>
                <c:pt idx="14231">
                  <c:v>8.9999999999999993E-3</c:v>
                </c:pt>
                <c:pt idx="14232">
                  <c:v>8.9999999999999993E-3</c:v>
                </c:pt>
                <c:pt idx="14298">
                  <c:v>8.9999999999999993E-3</c:v>
                </c:pt>
                <c:pt idx="14299">
                  <c:v>8.9999999999999993E-3</c:v>
                </c:pt>
                <c:pt idx="14300">
                  <c:v>8.9999999999999993E-3</c:v>
                </c:pt>
                <c:pt idx="14301">
                  <c:v>8.9999999999999993E-3</c:v>
                </c:pt>
                <c:pt idx="14302">
                  <c:v>8.9999999999999993E-3</c:v>
                </c:pt>
                <c:pt idx="14303">
                  <c:v>0.01</c:v>
                </c:pt>
                <c:pt idx="14304">
                  <c:v>0.01</c:v>
                </c:pt>
                <c:pt idx="14305">
                  <c:v>8.9999999999999993E-3</c:v>
                </c:pt>
                <c:pt idx="14306">
                  <c:v>0.01</c:v>
                </c:pt>
                <c:pt idx="14307">
                  <c:v>0.01</c:v>
                </c:pt>
                <c:pt idx="14308">
                  <c:v>0.01</c:v>
                </c:pt>
                <c:pt idx="14309">
                  <c:v>0.01</c:v>
                </c:pt>
                <c:pt idx="14310">
                  <c:v>0.01</c:v>
                </c:pt>
                <c:pt idx="14311">
                  <c:v>0.01</c:v>
                </c:pt>
                <c:pt idx="14312">
                  <c:v>0.01</c:v>
                </c:pt>
                <c:pt idx="14313">
                  <c:v>0.01</c:v>
                </c:pt>
                <c:pt idx="14314">
                  <c:v>0.01</c:v>
                </c:pt>
                <c:pt idx="14315">
                  <c:v>0.01</c:v>
                </c:pt>
                <c:pt idx="14316">
                  <c:v>0.01</c:v>
                </c:pt>
                <c:pt idx="14317">
                  <c:v>0.01</c:v>
                </c:pt>
                <c:pt idx="14318">
                  <c:v>1.0999999999999999E-2</c:v>
                </c:pt>
                <c:pt idx="14319">
                  <c:v>0.01</c:v>
                </c:pt>
                <c:pt idx="14320">
                  <c:v>0.01</c:v>
                </c:pt>
                <c:pt idx="14321">
                  <c:v>1.0999999999999999E-2</c:v>
                </c:pt>
                <c:pt idx="14322">
                  <c:v>0.01</c:v>
                </c:pt>
                <c:pt idx="14323">
                  <c:v>0.01</c:v>
                </c:pt>
                <c:pt idx="14324">
                  <c:v>1.0999999999999999E-2</c:v>
                </c:pt>
                <c:pt idx="14325">
                  <c:v>0.01</c:v>
                </c:pt>
                <c:pt idx="14326">
                  <c:v>8.9999999999999993E-3</c:v>
                </c:pt>
                <c:pt idx="14327">
                  <c:v>8.9999999999999993E-3</c:v>
                </c:pt>
                <c:pt idx="14328">
                  <c:v>0.01</c:v>
                </c:pt>
                <c:pt idx="14329">
                  <c:v>7.0000000000000001E-3</c:v>
                </c:pt>
                <c:pt idx="14330">
                  <c:v>0.01</c:v>
                </c:pt>
                <c:pt idx="14331">
                  <c:v>0.01</c:v>
                </c:pt>
                <c:pt idx="14332">
                  <c:v>8.9999999999999993E-3</c:v>
                </c:pt>
                <c:pt idx="14333">
                  <c:v>7.0000000000000001E-3</c:v>
                </c:pt>
                <c:pt idx="14334">
                  <c:v>6.0000000000000001E-3</c:v>
                </c:pt>
                <c:pt idx="14335">
                  <c:v>7.0000000000000001E-3</c:v>
                </c:pt>
                <c:pt idx="14336">
                  <c:v>6.0000000000000001E-3</c:v>
                </c:pt>
                <c:pt idx="14389">
                  <c:v>8.9999999999999993E-3</c:v>
                </c:pt>
                <c:pt idx="14393">
                  <c:v>8.0000000000000002E-3</c:v>
                </c:pt>
                <c:pt idx="14394">
                  <c:v>0.01</c:v>
                </c:pt>
                <c:pt idx="14395">
                  <c:v>0.01</c:v>
                </c:pt>
                <c:pt idx="14396">
                  <c:v>0.01</c:v>
                </c:pt>
                <c:pt idx="14397">
                  <c:v>0.01</c:v>
                </c:pt>
                <c:pt idx="14398">
                  <c:v>0.01</c:v>
                </c:pt>
                <c:pt idx="14399">
                  <c:v>0.01</c:v>
                </c:pt>
                <c:pt idx="14400">
                  <c:v>0.01</c:v>
                </c:pt>
                <c:pt idx="14401">
                  <c:v>0.01</c:v>
                </c:pt>
                <c:pt idx="14402">
                  <c:v>0.01</c:v>
                </c:pt>
                <c:pt idx="14403">
                  <c:v>0.01</c:v>
                </c:pt>
                <c:pt idx="14404">
                  <c:v>1.0999999999999999E-2</c:v>
                </c:pt>
                <c:pt idx="14405">
                  <c:v>1.0999999999999999E-2</c:v>
                </c:pt>
                <c:pt idx="14406">
                  <c:v>0.01</c:v>
                </c:pt>
                <c:pt idx="14407">
                  <c:v>0.01</c:v>
                </c:pt>
                <c:pt idx="14408">
                  <c:v>0.01</c:v>
                </c:pt>
                <c:pt idx="14409">
                  <c:v>0.01</c:v>
                </c:pt>
                <c:pt idx="14410">
                  <c:v>0.01</c:v>
                </c:pt>
                <c:pt idx="14411">
                  <c:v>0.01</c:v>
                </c:pt>
                <c:pt idx="14412">
                  <c:v>0.01</c:v>
                </c:pt>
                <c:pt idx="14413">
                  <c:v>0.01</c:v>
                </c:pt>
                <c:pt idx="14414">
                  <c:v>8.9999999999999993E-3</c:v>
                </c:pt>
                <c:pt idx="14415">
                  <c:v>0.01</c:v>
                </c:pt>
                <c:pt idx="14416">
                  <c:v>0.01</c:v>
                </c:pt>
                <c:pt idx="14417">
                  <c:v>0.01</c:v>
                </c:pt>
                <c:pt idx="14418">
                  <c:v>0.01</c:v>
                </c:pt>
                <c:pt idx="14419">
                  <c:v>8.9999999999999993E-3</c:v>
                </c:pt>
                <c:pt idx="14420">
                  <c:v>8.9999999999999993E-3</c:v>
                </c:pt>
                <c:pt idx="14421">
                  <c:v>8.9999999999999993E-3</c:v>
                </c:pt>
                <c:pt idx="14422">
                  <c:v>0.01</c:v>
                </c:pt>
                <c:pt idx="14423">
                  <c:v>0.01</c:v>
                </c:pt>
                <c:pt idx="14424">
                  <c:v>0.01</c:v>
                </c:pt>
                <c:pt idx="14425">
                  <c:v>8.9999999999999993E-3</c:v>
                </c:pt>
                <c:pt idx="14426">
                  <c:v>8.0000000000000002E-3</c:v>
                </c:pt>
                <c:pt idx="14427">
                  <c:v>8.0000000000000002E-3</c:v>
                </c:pt>
                <c:pt idx="14428">
                  <c:v>8.0000000000000002E-3</c:v>
                </c:pt>
                <c:pt idx="14429">
                  <c:v>7.0000000000000001E-3</c:v>
                </c:pt>
                <c:pt idx="14430">
                  <c:v>7.0000000000000001E-3</c:v>
                </c:pt>
                <c:pt idx="14431">
                  <c:v>8.0000000000000002E-3</c:v>
                </c:pt>
                <c:pt idx="14432">
                  <c:v>8.0000000000000002E-3</c:v>
                </c:pt>
                <c:pt idx="14433">
                  <c:v>7.0000000000000001E-3</c:v>
                </c:pt>
                <c:pt idx="14434">
                  <c:v>7.0000000000000001E-3</c:v>
                </c:pt>
                <c:pt idx="14435">
                  <c:v>5.0000000000000001E-3</c:v>
                </c:pt>
                <c:pt idx="14436">
                  <c:v>8.0000000000000002E-3</c:v>
                </c:pt>
                <c:pt idx="14437">
                  <c:v>8.0000000000000002E-3</c:v>
                </c:pt>
                <c:pt idx="14438">
                  <c:v>7.0000000000000001E-3</c:v>
                </c:pt>
                <c:pt idx="14439">
                  <c:v>8.0000000000000002E-3</c:v>
                </c:pt>
                <c:pt idx="14440">
                  <c:v>8.0000000000000002E-3</c:v>
                </c:pt>
                <c:pt idx="14441">
                  <c:v>7.0000000000000001E-3</c:v>
                </c:pt>
                <c:pt idx="14442">
                  <c:v>7.0000000000000001E-3</c:v>
                </c:pt>
                <c:pt idx="14443">
                  <c:v>7.0000000000000001E-3</c:v>
                </c:pt>
                <c:pt idx="14444">
                  <c:v>7.0000000000000001E-3</c:v>
                </c:pt>
                <c:pt idx="14445">
                  <c:v>5.0000000000000001E-3</c:v>
                </c:pt>
                <c:pt idx="14446">
                  <c:v>4.0000000000000001E-3</c:v>
                </c:pt>
                <c:pt idx="14447">
                  <c:v>5.0000000000000001E-3</c:v>
                </c:pt>
                <c:pt idx="14448">
                  <c:v>5.0000000000000001E-3</c:v>
                </c:pt>
                <c:pt idx="14449">
                  <c:v>6.0000000000000001E-3</c:v>
                </c:pt>
                <c:pt idx="14450">
                  <c:v>6.0000000000000001E-3</c:v>
                </c:pt>
                <c:pt idx="14451">
                  <c:v>5.0000000000000001E-3</c:v>
                </c:pt>
                <c:pt idx="14452">
                  <c:v>3.0000000000000001E-3</c:v>
                </c:pt>
                <c:pt idx="14453">
                  <c:v>5.0000000000000001E-3</c:v>
                </c:pt>
                <c:pt idx="14454">
                  <c:v>5.0000000000000001E-3</c:v>
                </c:pt>
                <c:pt idx="14455">
                  <c:v>3.0000000000000001E-3</c:v>
                </c:pt>
                <c:pt idx="14456">
                  <c:v>5.0000000000000001E-3</c:v>
                </c:pt>
                <c:pt idx="14457">
                  <c:v>3.0000000000000001E-3</c:v>
                </c:pt>
                <c:pt idx="14458">
                  <c:v>4.0000000000000001E-3</c:v>
                </c:pt>
                <c:pt idx="14459">
                  <c:v>3.0000000000000001E-3</c:v>
                </c:pt>
                <c:pt idx="14460">
                  <c:v>3.0000000000000001E-3</c:v>
                </c:pt>
                <c:pt idx="14461">
                  <c:v>3.0000000000000001E-3</c:v>
                </c:pt>
                <c:pt idx="14462">
                  <c:v>5.0000000000000001E-3</c:v>
                </c:pt>
                <c:pt idx="14463">
                  <c:v>3.0000000000000001E-3</c:v>
                </c:pt>
                <c:pt idx="14464">
                  <c:v>3.0000000000000001E-3</c:v>
                </c:pt>
                <c:pt idx="14465">
                  <c:v>3.0000000000000001E-3</c:v>
                </c:pt>
                <c:pt idx="14466">
                  <c:v>3.0000000000000001E-3</c:v>
                </c:pt>
                <c:pt idx="14467">
                  <c:v>4.0000000000000001E-3</c:v>
                </c:pt>
                <c:pt idx="14468">
                  <c:v>3.0000000000000001E-3</c:v>
                </c:pt>
                <c:pt idx="14469">
                  <c:v>3.0000000000000001E-3</c:v>
                </c:pt>
                <c:pt idx="14470">
                  <c:v>3.0000000000000001E-3</c:v>
                </c:pt>
                <c:pt idx="14471">
                  <c:v>3.0000000000000001E-3</c:v>
                </c:pt>
                <c:pt idx="14472">
                  <c:v>2E-3</c:v>
                </c:pt>
                <c:pt idx="14473">
                  <c:v>2E-3</c:v>
                </c:pt>
                <c:pt idx="14474">
                  <c:v>1E-3</c:v>
                </c:pt>
                <c:pt idx="14475">
                  <c:v>2E-3</c:v>
                </c:pt>
                <c:pt idx="14476">
                  <c:v>0</c:v>
                </c:pt>
                <c:pt idx="14477">
                  <c:v>1E-3</c:v>
                </c:pt>
                <c:pt idx="14478">
                  <c:v>4.0000000000000001E-3</c:v>
                </c:pt>
                <c:pt idx="14479">
                  <c:v>4.0000000000000001E-3</c:v>
                </c:pt>
                <c:pt idx="14480">
                  <c:v>4.0000000000000001E-3</c:v>
                </c:pt>
                <c:pt idx="14481">
                  <c:v>5.0000000000000001E-3</c:v>
                </c:pt>
                <c:pt idx="14482">
                  <c:v>5.0000000000000001E-3</c:v>
                </c:pt>
                <c:pt idx="14483">
                  <c:v>6.0000000000000001E-3</c:v>
                </c:pt>
                <c:pt idx="14484">
                  <c:v>7.0000000000000001E-3</c:v>
                </c:pt>
                <c:pt idx="14485">
                  <c:v>7.0000000000000001E-3</c:v>
                </c:pt>
                <c:pt idx="14486">
                  <c:v>7.0000000000000001E-3</c:v>
                </c:pt>
                <c:pt idx="14487">
                  <c:v>5.0000000000000001E-3</c:v>
                </c:pt>
                <c:pt idx="14488">
                  <c:v>8.0000000000000002E-3</c:v>
                </c:pt>
                <c:pt idx="14489">
                  <c:v>8.0000000000000002E-3</c:v>
                </c:pt>
                <c:pt idx="14490">
                  <c:v>8.0000000000000002E-3</c:v>
                </c:pt>
                <c:pt idx="14491">
                  <c:v>8.0000000000000002E-3</c:v>
                </c:pt>
                <c:pt idx="14492">
                  <c:v>8.0000000000000002E-3</c:v>
                </c:pt>
                <c:pt idx="14493">
                  <c:v>8.0000000000000002E-3</c:v>
                </c:pt>
                <c:pt idx="14494">
                  <c:v>8.9999999999999993E-3</c:v>
                </c:pt>
                <c:pt idx="14495">
                  <c:v>8.9999999999999993E-3</c:v>
                </c:pt>
                <c:pt idx="14496">
                  <c:v>8.9999999999999993E-3</c:v>
                </c:pt>
                <c:pt idx="14497">
                  <c:v>8.9999999999999993E-3</c:v>
                </c:pt>
                <c:pt idx="14498">
                  <c:v>8.9999999999999993E-3</c:v>
                </c:pt>
                <c:pt idx="14499">
                  <c:v>8.0000000000000002E-3</c:v>
                </c:pt>
                <c:pt idx="14500">
                  <c:v>8.9999999999999993E-3</c:v>
                </c:pt>
                <c:pt idx="14501">
                  <c:v>8.9999999999999993E-3</c:v>
                </c:pt>
                <c:pt idx="14502">
                  <c:v>8.9999999999999993E-3</c:v>
                </c:pt>
                <c:pt idx="14503">
                  <c:v>8.9999999999999993E-3</c:v>
                </c:pt>
                <c:pt idx="14504">
                  <c:v>8.9999999999999993E-3</c:v>
                </c:pt>
                <c:pt idx="14505">
                  <c:v>8.9999999999999993E-3</c:v>
                </c:pt>
                <c:pt idx="14506">
                  <c:v>7.0000000000000001E-3</c:v>
                </c:pt>
                <c:pt idx="14507">
                  <c:v>8.0000000000000002E-3</c:v>
                </c:pt>
                <c:pt idx="14508">
                  <c:v>8.0000000000000002E-3</c:v>
                </c:pt>
                <c:pt idx="14509">
                  <c:v>8.9999999999999993E-3</c:v>
                </c:pt>
                <c:pt idx="14510">
                  <c:v>8.9999999999999993E-3</c:v>
                </c:pt>
                <c:pt idx="14511">
                  <c:v>7.0000000000000001E-3</c:v>
                </c:pt>
                <c:pt idx="14512">
                  <c:v>7.0000000000000001E-3</c:v>
                </c:pt>
                <c:pt idx="14513">
                  <c:v>8.0000000000000002E-3</c:v>
                </c:pt>
                <c:pt idx="14514">
                  <c:v>8.0000000000000002E-3</c:v>
                </c:pt>
                <c:pt idx="14515">
                  <c:v>6.0000000000000001E-3</c:v>
                </c:pt>
                <c:pt idx="14516">
                  <c:v>8.0000000000000002E-3</c:v>
                </c:pt>
                <c:pt idx="14517">
                  <c:v>8.9999999999999993E-3</c:v>
                </c:pt>
                <c:pt idx="14518">
                  <c:v>7.0000000000000001E-3</c:v>
                </c:pt>
                <c:pt idx="14519">
                  <c:v>8.9999999999999993E-3</c:v>
                </c:pt>
                <c:pt idx="14520">
                  <c:v>8.9999999999999993E-3</c:v>
                </c:pt>
                <c:pt idx="14521">
                  <c:v>8.0000000000000002E-3</c:v>
                </c:pt>
                <c:pt idx="14522">
                  <c:v>7.0000000000000001E-3</c:v>
                </c:pt>
                <c:pt idx="14523">
                  <c:v>7.0000000000000001E-3</c:v>
                </c:pt>
                <c:pt idx="14524">
                  <c:v>8.9999999999999993E-3</c:v>
                </c:pt>
                <c:pt idx="14525">
                  <c:v>8.0000000000000002E-3</c:v>
                </c:pt>
                <c:pt idx="14526">
                  <c:v>7.0000000000000001E-3</c:v>
                </c:pt>
                <c:pt idx="14527">
                  <c:v>7.0000000000000001E-3</c:v>
                </c:pt>
                <c:pt idx="14528">
                  <c:v>6.0000000000000001E-3</c:v>
                </c:pt>
                <c:pt idx="14529">
                  <c:v>7.0000000000000001E-3</c:v>
                </c:pt>
                <c:pt idx="14530">
                  <c:v>7.0000000000000001E-3</c:v>
                </c:pt>
                <c:pt idx="14531">
                  <c:v>7.0000000000000001E-3</c:v>
                </c:pt>
                <c:pt idx="14532">
                  <c:v>8.0000000000000002E-3</c:v>
                </c:pt>
                <c:pt idx="14533">
                  <c:v>8.9999999999999993E-3</c:v>
                </c:pt>
                <c:pt idx="14534">
                  <c:v>7.0000000000000001E-3</c:v>
                </c:pt>
                <c:pt idx="14535">
                  <c:v>7.0000000000000001E-3</c:v>
                </c:pt>
                <c:pt idx="14536">
                  <c:v>6.0000000000000001E-3</c:v>
                </c:pt>
                <c:pt idx="14537">
                  <c:v>8.0000000000000002E-3</c:v>
                </c:pt>
                <c:pt idx="14538">
                  <c:v>7.0000000000000001E-3</c:v>
                </c:pt>
                <c:pt idx="14539">
                  <c:v>7.0000000000000001E-3</c:v>
                </c:pt>
                <c:pt idx="14540">
                  <c:v>6.0000000000000001E-3</c:v>
                </c:pt>
                <c:pt idx="14541">
                  <c:v>5.0000000000000001E-3</c:v>
                </c:pt>
                <c:pt idx="14542">
                  <c:v>7.0000000000000001E-3</c:v>
                </c:pt>
                <c:pt idx="14543">
                  <c:v>7.0000000000000001E-3</c:v>
                </c:pt>
                <c:pt idx="14544">
                  <c:v>8.0000000000000002E-3</c:v>
                </c:pt>
                <c:pt idx="14545">
                  <c:v>7.0000000000000001E-3</c:v>
                </c:pt>
                <c:pt idx="14546">
                  <c:v>6.0000000000000001E-3</c:v>
                </c:pt>
                <c:pt idx="14547">
                  <c:v>4.0000000000000001E-3</c:v>
                </c:pt>
                <c:pt idx="14548">
                  <c:v>4.0000000000000001E-3</c:v>
                </c:pt>
                <c:pt idx="14549">
                  <c:v>3.0000000000000001E-3</c:v>
                </c:pt>
                <c:pt idx="14550">
                  <c:v>6.0000000000000001E-3</c:v>
                </c:pt>
                <c:pt idx="14551">
                  <c:v>5.0000000000000001E-3</c:v>
                </c:pt>
                <c:pt idx="14552">
                  <c:v>5.0000000000000001E-3</c:v>
                </c:pt>
                <c:pt idx="14553">
                  <c:v>5.0000000000000001E-3</c:v>
                </c:pt>
                <c:pt idx="14554">
                  <c:v>5.0000000000000001E-3</c:v>
                </c:pt>
                <c:pt idx="14555">
                  <c:v>4.0000000000000001E-3</c:v>
                </c:pt>
                <c:pt idx="14556">
                  <c:v>5.0000000000000001E-3</c:v>
                </c:pt>
                <c:pt idx="14557">
                  <c:v>4.0000000000000001E-3</c:v>
                </c:pt>
                <c:pt idx="14558">
                  <c:v>5.0000000000000001E-3</c:v>
                </c:pt>
                <c:pt idx="14559">
                  <c:v>4.0000000000000001E-3</c:v>
                </c:pt>
                <c:pt idx="14560">
                  <c:v>5.0000000000000001E-3</c:v>
                </c:pt>
                <c:pt idx="14561">
                  <c:v>5.0000000000000001E-3</c:v>
                </c:pt>
                <c:pt idx="14562">
                  <c:v>7.0000000000000001E-3</c:v>
                </c:pt>
                <c:pt idx="14563">
                  <c:v>7.0000000000000001E-3</c:v>
                </c:pt>
                <c:pt idx="14564">
                  <c:v>7.0000000000000001E-3</c:v>
                </c:pt>
                <c:pt idx="14565">
                  <c:v>7.0000000000000001E-3</c:v>
                </c:pt>
                <c:pt idx="14566">
                  <c:v>7.0000000000000001E-3</c:v>
                </c:pt>
                <c:pt idx="14567">
                  <c:v>7.0000000000000001E-3</c:v>
                </c:pt>
                <c:pt idx="14568">
                  <c:v>7.0000000000000001E-3</c:v>
                </c:pt>
                <c:pt idx="14569">
                  <c:v>7.0000000000000001E-3</c:v>
                </c:pt>
                <c:pt idx="14570">
                  <c:v>6.0000000000000001E-3</c:v>
                </c:pt>
                <c:pt idx="14571">
                  <c:v>6.0000000000000001E-3</c:v>
                </c:pt>
                <c:pt idx="14572">
                  <c:v>7.0000000000000001E-3</c:v>
                </c:pt>
                <c:pt idx="14573">
                  <c:v>6.0000000000000001E-3</c:v>
                </c:pt>
                <c:pt idx="14574">
                  <c:v>6.0000000000000001E-3</c:v>
                </c:pt>
                <c:pt idx="14575">
                  <c:v>6.0000000000000001E-3</c:v>
                </c:pt>
                <c:pt idx="14576">
                  <c:v>5.0000000000000001E-3</c:v>
                </c:pt>
                <c:pt idx="14577">
                  <c:v>6.0000000000000001E-3</c:v>
                </c:pt>
                <c:pt idx="14578">
                  <c:v>5.0000000000000001E-3</c:v>
                </c:pt>
                <c:pt idx="14579">
                  <c:v>5.0000000000000001E-3</c:v>
                </c:pt>
                <c:pt idx="14580">
                  <c:v>5.0000000000000001E-3</c:v>
                </c:pt>
                <c:pt idx="14581">
                  <c:v>5.0000000000000001E-3</c:v>
                </c:pt>
                <c:pt idx="14582">
                  <c:v>5.0000000000000001E-3</c:v>
                </c:pt>
                <c:pt idx="14583">
                  <c:v>5.0000000000000001E-3</c:v>
                </c:pt>
                <c:pt idx="14584">
                  <c:v>5.0000000000000001E-3</c:v>
                </c:pt>
                <c:pt idx="14585">
                  <c:v>4.0000000000000001E-3</c:v>
                </c:pt>
                <c:pt idx="14586">
                  <c:v>5.0000000000000001E-3</c:v>
                </c:pt>
                <c:pt idx="14587">
                  <c:v>6.0000000000000001E-3</c:v>
                </c:pt>
                <c:pt idx="14588">
                  <c:v>5.0000000000000001E-3</c:v>
                </c:pt>
                <c:pt idx="14589">
                  <c:v>5.0000000000000001E-3</c:v>
                </c:pt>
                <c:pt idx="14590">
                  <c:v>6.0000000000000001E-3</c:v>
                </c:pt>
                <c:pt idx="14591">
                  <c:v>6.0000000000000001E-3</c:v>
                </c:pt>
                <c:pt idx="14592">
                  <c:v>6.0000000000000001E-3</c:v>
                </c:pt>
                <c:pt idx="14593">
                  <c:v>7.0000000000000001E-3</c:v>
                </c:pt>
                <c:pt idx="14594">
                  <c:v>6.0000000000000001E-3</c:v>
                </c:pt>
                <c:pt idx="14595">
                  <c:v>7.0000000000000001E-3</c:v>
                </c:pt>
                <c:pt idx="14596">
                  <c:v>7.0000000000000001E-3</c:v>
                </c:pt>
                <c:pt idx="14597">
                  <c:v>7.0000000000000001E-3</c:v>
                </c:pt>
                <c:pt idx="14598">
                  <c:v>7.0000000000000001E-3</c:v>
                </c:pt>
                <c:pt idx="14599">
                  <c:v>7.0000000000000001E-3</c:v>
                </c:pt>
                <c:pt idx="14600">
                  <c:v>7.0000000000000001E-3</c:v>
                </c:pt>
                <c:pt idx="14601">
                  <c:v>7.0000000000000001E-3</c:v>
                </c:pt>
                <c:pt idx="14602">
                  <c:v>8.0000000000000002E-3</c:v>
                </c:pt>
                <c:pt idx="14603">
                  <c:v>8.0000000000000002E-3</c:v>
                </c:pt>
                <c:pt idx="14604">
                  <c:v>8.0000000000000002E-3</c:v>
                </c:pt>
                <c:pt idx="14605">
                  <c:v>8.9999999999999993E-3</c:v>
                </c:pt>
                <c:pt idx="14606">
                  <c:v>8.0000000000000002E-3</c:v>
                </c:pt>
                <c:pt idx="14607">
                  <c:v>8.9999999999999993E-3</c:v>
                </c:pt>
                <c:pt idx="14608">
                  <c:v>8.9999999999999993E-3</c:v>
                </c:pt>
                <c:pt idx="14609">
                  <c:v>8.0000000000000002E-3</c:v>
                </c:pt>
                <c:pt idx="14610">
                  <c:v>8.0000000000000002E-3</c:v>
                </c:pt>
                <c:pt idx="14611">
                  <c:v>8.0000000000000002E-3</c:v>
                </c:pt>
                <c:pt idx="14612">
                  <c:v>8.0000000000000002E-3</c:v>
                </c:pt>
                <c:pt idx="14613">
                  <c:v>8.0000000000000002E-3</c:v>
                </c:pt>
                <c:pt idx="14614">
                  <c:v>8.9999999999999993E-3</c:v>
                </c:pt>
                <c:pt idx="14615">
                  <c:v>8.9999999999999993E-3</c:v>
                </c:pt>
                <c:pt idx="14616">
                  <c:v>8.9999999999999993E-3</c:v>
                </c:pt>
                <c:pt idx="14617">
                  <c:v>8.0000000000000002E-3</c:v>
                </c:pt>
                <c:pt idx="14618">
                  <c:v>8.9999999999999993E-3</c:v>
                </c:pt>
                <c:pt idx="14619">
                  <c:v>8.0000000000000002E-3</c:v>
                </c:pt>
                <c:pt idx="14620">
                  <c:v>8.9999999999999993E-3</c:v>
                </c:pt>
                <c:pt idx="14621">
                  <c:v>8.9999999999999993E-3</c:v>
                </c:pt>
                <c:pt idx="14622">
                  <c:v>7.0000000000000001E-3</c:v>
                </c:pt>
                <c:pt idx="14623">
                  <c:v>8.0000000000000002E-3</c:v>
                </c:pt>
                <c:pt idx="14624">
                  <c:v>8.0000000000000002E-3</c:v>
                </c:pt>
                <c:pt idx="14625">
                  <c:v>8.0000000000000002E-3</c:v>
                </c:pt>
                <c:pt idx="14626">
                  <c:v>8.0000000000000002E-3</c:v>
                </c:pt>
                <c:pt idx="14627">
                  <c:v>7.0000000000000001E-3</c:v>
                </c:pt>
                <c:pt idx="14628">
                  <c:v>8.0000000000000002E-3</c:v>
                </c:pt>
                <c:pt idx="14629">
                  <c:v>8.0000000000000002E-3</c:v>
                </c:pt>
                <c:pt idx="14630">
                  <c:v>7.0000000000000001E-3</c:v>
                </c:pt>
                <c:pt idx="14631">
                  <c:v>8.0000000000000002E-3</c:v>
                </c:pt>
                <c:pt idx="14632">
                  <c:v>7.0000000000000001E-3</c:v>
                </c:pt>
                <c:pt idx="14633">
                  <c:v>7.0000000000000001E-3</c:v>
                </c:pt>
                <c:pt idx="14634">
                  <c:v>7.0000000000000001E-3</c:v>
                </c:pt>
                <c:pt idx="14635">
                  <c:v>7.0000000000000001E-3</c:v>
                </c:pt>
                <c:pt idx="14636">
                  <c:v>7.0000000000000001E-3</c:v>
                </c:pt>
                <c:pt idx="14637">
                  <c:v>7.0000000000000001E-3</c:v>
                </c:pt>
                <c:pt idx="14638">
                  <c:v>6.0000000000000001E-3</c:v>
                </c:pt>
                <c:pt idx="14639">
                  <c:v>6.0000000000000001E-3</c:v>
                </c:pt>
                <c:pt idx="14640">
                  <c:v>6.0000000000000001E-3</c:v>
                </c:pt>
                <c:pt idx="14641">
                  <c:v>5.0000000000000001E-3</c:v>
                </c:pt>
                <c:pt idx="14642">
                  <c:v>6.0000000000000001E-3</c:v>
                </c:pt>
                <c:pt idx="14643">
                  <c:v>5.0000000000000001E-3</c:v>
                </c:pt>
                <c:pt idx="14644">
                  <c:v>5.0000000000000001E-3</c:v>
                </c:pt>
                <c:pt idx="14645">
                  <c:v>6.0000000000000001E-3</c:v>
                </c:pt>
                <c:pt idx="14646">
                  <c:v>5.0000000000000001E-3</c:v>
                </c:pt>
                <c:pt idx="14647">
                  <c:v>4.0000000000000001E-3</c:v>
                </c:pt>
                <c:pt idx="14648">
                  <c:v>5.0000000000000001E-3</c:v>
                </c:pt>
                <c:pt idx="14649">
                  <c:v>6.0000000000000001E-3</c:v>
                </c:pt>
                <c:pt idx="14650">
                  <c:v>5.0000000000000001E-3</c:v>
                </c:pt>
                <c:pt idx="14651">
                  <c:v>5.0000000000000001E-3</c:v>
                </c:pt>
                <c:pt idx="14652">
                  <c:v>5.0000000000000001E-3</c:v>
                </c:pt>
                <c:pt idx="14653">
                  <c:v>5.0000000000000001E-3</c:v>
                </c:pt>
                <c:pt idx="14654">
                  <c:v>5.0000000000000001E-3</c:v>
                </c:pt>
                <c:pt idx="14655">
                  <c:v>5.0000000000000001E-3</c:v>
                </c:pt>
                <c:pt idx="14656">
                  <c:v>5.0000000000000001E-3</c:v>
                </c:pt>
                <c:pt idx="14657">
                  <c:v>5.0000000000000001E-3</c:v>
                </c:pt>
                <c:pt idx="14658">
                  <c:v>5.0000000000000001E-3</c:v>
                </c:pt>
                <c:pt idx="14659">
                  <c:v>5.0000000000000001E-3</c:v>
                </c:pt>
                <c:pt idx="14660">
                  <c:v>5.0000000000000001E-3</c:v>
                </c:pt>
                <c:pt idx="14661">
                  <c:v>5.0000000000000001E-3</c:v>
                </c:pt>
                <c:pt idx="14662">
                  <c:v>5.0000000000000001E-3</c:v>
                </c:pt>
                <c:pt idx="14663">
                  <c:v>5.0000000000000001E-3</c:v>
                </c:pt>
                <c:pt idx="14664">
                  <c:v>5.0000000000000001E-3</c:v>
                </c:pt>
                <c:pt idx="14665">
                  <c:v>6.0000000000000001E-3</c:v>
                </c:pt>
                <c:pt idx="14666">
                  <c:v>6.0000000000000001E-3</c:v>
                </c:pt>
                <c:pt idx="14667">
                  <c:v>6.0000000000000001E-3</c:v>
                </c:pt>
                <c:pt idx="14668">
                  <c:v>7.0000000000000001E-3</c:v>
                </c:pt>
                <c:pt idx="14669">
                  <c:v>7.0000000000000001E-3</c:v>
                </c:pt>
                <c:pt idx="14670">
                  <c:v>5.0000000000000001E-3</c:v>
                </c:pt>
                <c:pt idx="14671">
                  <c:v>5.0000000000000001E-3</c:v>
                </c:pt>
                <c:pt idx="14672">
                  <c:v>6.0000000000000001E-3</c:v>
                </c:pt>
                <c:pt idx="14673">
                  <c:v>6.0000000000000001E-3</c:v>
                </c:pt>
                <c:pt idx="14674">
                  <c:v>6.0000000000000001E-3</c:v>
                </c:pt>
                <c:pt idx="14675">
                  <c:v>7.0000000000000001E-3</c:v>
                </c:pt>
                <c:pt idx="14676">
                  <c:v>7.0000000000000001E-3</c:v>
                </c:pt>
                <c:pt idx="14677">
                  <c:v>7.0000000000000001E-3</c:v>
                </c:pt>
                <c:pt idx="14678">
                  <c:v>6.0000000000000001E-3</c:v>
                </c:pt>
                <c:pt idx="14679">
                  <c:v>7.0000000000000001E-3</c:v>
                </c:pt>
                <c:pt idx="14680">
                  <c:v>7.0000000000000001E-3</c:v>
                </c:pt>
                <c:pt idx="14681">
                  <c:v>7.0000000000000001E-3</c:v>
                </c:pt>
                <c:pt idx="14682">
                  <c:v>7.0000000000000001E-3</c:v>
                </c:pt>
                <c:pt idx="14683">
                  <c:v>7.0000000000000001E-3</c:v>
                </c:pt>
                <c:pt idx="14684">
                  <c:v>7.0000000000000001E-3</c:v>
                </c:pt>
                <c:pt idx="14685">
                  <c:v>8.9999999999999993E-3</c:v>
                </c:pt>
                <c:pt idx="14686">
                  <c:v>8.0000000000000002E-3</c:v>
                </c:pt>
                <c:pt idx="14687">
                  <c:v>7.0000000000000001E-3</c:v>
                </c:pt>
                <c:pt idx="14688">
                  <c:v>8.0000000000000002E-3</c:v>
                </c:pt>
                <c:pt idx="14689">
                  <c:v>8.0000000000000002E-3</c:v>
                </c:pt>
                <c:pt idx="14690">
                  <c:v>8.0000000000000002E-3</c:v>
                </c:pt>
                <c:pt idx="14691">
                  <c:v>7.0000000000000001E-3</c:v>
                </c:pt>
                <c:pt idx="14692">
                  <c:v>7.0000000000000001E-3</c:v>
                </c:pt>
                <c:pt idx="14693">
                  <c:v>8.0000000000000002E-3</c:v>
                </c:pt>
                <c:pt idx="14694">
                  <c:v>8.0000000000000002E-3</c:v>
                </c:pt>
                <c:pt idx="14695">
                  <c:v>8.0000000000000002E-3</c:v>
                </c:pt>
                <c:pt idx="14696">
                  <c:v>7.0000000000000001E-3</c:v>
                </c:pt>
                <c:pt idx="14697">
                  <c:v>8.0000000000000002E-3</c:v>
                </c:pt>
                <c:pt idx="14698">
                  <c:v>8.0000000000000002E-3</c:v>
                </c:pt>
                <c:pt idx="14699">
                  <c:v>8.9999999999999993E-3</c:v>
                </c:pt>
                <c:pt idx="14700">
                  <c:v>8.0000000000000002E-3</c:v>
                </c:pt>
                <c:pt idx="14701">
                  <c:v>8.9999999999999993E-3</c:v>
                </c:pt>
                <c:pt idx="14702">
                  <c:v>8.9999999999999993E-3</c:v>
                </c:pt>
                <c:pt idx="14703">
                  <c:v>8.9999999999999993E-3</c:v>
                </c:pt>
                <c:pt idx="14704">
                  <c:v>8.9999999999999993E-3</c:v>
                </c:pt>
                <c:pt idx="14705">
                  <c:v>8.0000000000000002E-3</c:v>
                </c:pt>
                <c:pt idx="14706">
                  <c:v>8.0000000000000002E-3</c:v>
                </c:pt>
                <c:pt idx="14707">
                  <c:v>8.0000000000000002E-3</c:v>
                </c:pt>
                <c:pt idx="14708">
                  <c:v>8.0000000000000002E-3</c:v>
                </c:pt>
                <c:pt idx="14709">
                  <c:v>8.9999999999999993E-3</c:v>
                </c:pt>
                <c:pt idx="14710">
                  <c:v>8.9999999999999993E-3</c:v>
                </c:pt>
                <c:pt idx="14711">
                  <c:v>8.0000000000000002E-3</c:v>
                </c:pt>
                <c:pt idx="14712">
                  <c:v>8.0000000000000002E-3</c:v>
                </c:pt>
                <c:pt idx="14713">
                  <c:v>7.0000000000000001E-3</c:v>
                </c:pt>
                <c:pt idx="14714">
                  <c:v>8.0000000000000002E-3</c:v>
                </c:pt>
                <c:pt idx="14715">
                  <c:v>7.0000000000000001E-3</c:v>
                </c:pt>
                <c:pt idx="14716">
                  <c:v>8.0000000000000002E-3</c:v>
                </c:pt>
                <c:pt idx="14717">
                  <c:v>7.0000000000000001E-3</c:v>
                </c:pt>
                <c:pt idx="14718">
                  <c:v>7.0000000000000001E-3</c:v>
                </c:pt>
                <c:pt idx="14719">
                  <c:v>8.0000000000000002E-3</c:v>
                </c:pt>
                <c:pt idx="14720">
                  <c:v>7.0000000000000001E-3</c:v>
                </c:pt>
                <c:pt idx="14721">
                  <c:v>7.0000000000000001E-3</c:v>
                </c:pt>
                <c:pt idx="14722">
                  <c:v>7.0000000000000001E-3</c:v>
                </c:pt>
                <c:pt idx="14723">
                  <c:v>7.0000000000000001E-3</c:v>
                </c:pt>
                <c:pt idx="14724">
                  <c:v>7.0000000000000001E-3</c:v>
                </c:pt>
                <c:pt idx="14725">
                  <c:v>7.0000000000000001E-3</c:v>
                </c:pt>
                <c:pt idx="14726">
                  <c:v>7.0000000000000001E-3</c:v>
                </c:pt>
                <c:pt idx="14727">
                  <c:v>7.0000000000000001E-3</c:v>
                </c:pt>
                <c:pt idx="14728">
                  <c:v>6.0000000000000001E-3</c:v>
                </c:pt>
                <c:pt idx="14729">
                  <c:v>7.0000000000000001E-3</c:v>
                </c:pt>
                <c:pt idx="14730">
                  <c:v>7.0000000000000001E-3</c:v>
                </c:pt>
                <c:pt idx="14731">
                  <c:v>7.0000000000000001E-3</c:v>
                </c:pt>
                <c:pt idx="14732">
                  <c:v>7.0000000000000001E-3</c:v>
                </c:pt>
                <c:pt idx="14733">
                  <c:v>7.0000000000000001E-3</c:v>
                </c:pt>
                <c:pt idx="14734">
                  <c:v>5.0000000000000001E-3</c:v>
                </c:pt>
                <c:pt idx="14735">
                  <c:v>5.0000000000000001E-3</c:v>
                </c:pt>
                <c:pt idx="14736">
                  <c:v>5.0000000000000001E-3</c:v>
                </c:pt>
                <c:pt idx="14737">
                  <c:v>6.0000000000000001E-3</c:v>
                </c:pt>
                <c:pt idx="14738">
                  <c:v>5.0000000000000001E-3</c:v>
                </c:pt>
                <c:pt idx="14739">
                  <c:v>5.0000000000000001E-3</c:v>
                </c:pt>
                <c:pt idx="14740">
                  <c:v>6.0000000000000001E-3</c:v>
                </c:pt>
                <c:pt idx="14741">
                  <c:v>4.0000000000000001E-3</c:v>
                </c:pt>
                <c:pt idx="14742">
                  <c:v>5.0000000000000001E-3</c:v>
                </c:pt>
                <c:pt idx="14743">
                  <c:v>5.0000000000000001E-3</c:v>
                </c:pt>
                <c:pt idx="14744">
                  <c:v>5.0000000000000001E-3</c:v>
                </c:pt>
                <c:pt idx="14745">
                  <c:v>5.0000000000000001E-3</c:v>
                </c:pt>
                <c:pt idx="14746">
                  <c:v>5.0000000000000001E-3</c:v>
                </c:pt>
                <c:pt idx="14747">
                  <c:v>4.0000000000000001E-3</c:v>
                </c:pt>
                <c:pt idx="14748">
                  <c:v>3.0000000000000001E-3</c:v>
                </c:pt>
                <c:pt idx="14749">
                  <c:v>3.0000000000000001E-3</c:v>
                </c:pt>
                <c:pt idx="14750">
                  <c:v>3.0000000000000001E-3</c:v>
                </c:pt>
                <c:pt idx="14751">
                  <c:v>4.0000000000000001E-3</c:v>
                </c:pt>
                <c:pt idx="14752">
                  <c:v>3.0000000000000001E-3</c:v>
                </c:pt>
                <c:pt idx="14753">
                  <c:v>3.0000000000000001E-3</c:v>
                </c:pt>
                <c:pt idx="14754">
                  <c:v>2E-3</c:v>
                </c:pt>
                <c:pt idx="14755">
                  <c:v>3.0000000000000001E-3</c:v>
                </c:pt>
                <c:pt idx="14756">
                  <c:v>3.0000000000000001E-3</c:v>
                </c:pt>
                <c:pt idx="14757">
                  <c:v>3.0000000000000001E-3</c:v>
                </c:pt>
                <c:pt idx="14758">
                  <c:v>3.0000000000000001E-3</c:v>
                </c:pt>
                <c:pt idx="14759">
                  <c:v>3.0000000000000001E-3</c:v>
                </c:pt>
                <c:pt idx="14760">
                  <c:v>4.0000000000000001E-3</c:v>
                </c:pt>
                <c:pt idx="14761">
                  <c:v>5.0000000000000001E-3</c:v>
                </c:pt>
                <c:pt idx="14762">
                  <c:v>3.0000000000000001E-3</c:v>
                </c:pt>
                <c:pt idx="14763">
                  <c:v>3.0000000000000001E-3</c:v>
                </c:pt>
                <c:pt idx="14764">
                  <c:v>4.0000000000000001E-3</c:v>
                </c:pt>
                <c:pt idx="14765">
                  <c:v>4.0000000000000001E-3</c:v>
                </c:pt>
                <c:pt idx="14766">
                  <c:v>5.0000000000000001E-3</c:v>
                </c:pt>
                <c:pt idx="14767">
                  <c:v>5.0000000000000001E-3</c:v>
                </c:pt>
                <c:pt idx="14768">
                  <c:v>5.0000000000000001E-3</c:v>
                </c:pt>
                <c:pt idx="14769">
                  <c:v>5.0000000000000001E-3</c:v>
                </c:pt>
                <c:pt idx="14770">
                  <c:v>5.0000000000000001E-3</c:v>
                </c:pt>
                <c:pt idx="14771">
                  <c:v>5.0000000000000001E-3</c:v>
                </c:pt>
                <c:pt idx="14772">
                  <c:v>5.0000000000000001E-3</c:v>
                </c:pt>
                <c:pt idx="14773">
                  <c:v>7.0000000000000001E-3</c:v>
                </c:pt>
                <c:pt idx="14774">
                  <c:v>6.0000000000000001E-3</c:v>
                </c:pt>
                <c:pt idx="14775">
                  <c:v>6.0000000000000001E-3</c:v>
                </c:pt>
                <c:pt idx="14776">
                  <c:v>7.0000000000000001E-3</c:v>
                </c:pt>
                <c:pt idx="14777">
                  <c:v>7.0000000000000001E-3</c:v>
                </c:pt>
                <c:pt idx="14778">
                  <c:v>7.0000000000000001E-3</c:v>
                </c:pt>
                <c:pt idx="14779">
                  <c:v>7.0000000000000001E-3</c:v>
                </c:pt>
                <c:pt idx="14780">
                  <c:v>7.0000000000000001E-3</c:v>
                </c:pt>
                <c:pt idx="14786">
                  <c:v>8.9999999999999993E-3</c:v>
                </c:pt>
                <c:pt idx="14787">
                  <c:v>8.9999999999999993E-3</c:v>
                </c:pt>
                <c:pt idx="14788">
                  <c:v>0.01</c:v>
                </c:pt>
                <c:pt idx="14789">
                  <c:v>0.01</c:v>
                </c:pt>
                <c:pt idx="14790">
                  <c:v>0.01</c:v>
                </c:pt>
                <c:pt idx="14791">
                  <c:v>0.01</c:v>
                </c:pt>
                <c:pt idx="14792">
                  <c:v>8.9999999999999993E-3</c:v>
                </c:pt>
                <c:pt idx="14793">
                  <c:v>0.01</c:v>
                </c:pt>
                <c:pt idx="14794">
                  <c:v>1.0999999999999999E-2</c:v>
                </c:pt>
                <c:pt idx="14795">
                  <c:v>0.01</c:v>
                </c:pt>
                <c:pt idx="14796">
                  <c:v>0.01</c:v>
                </c:pt>
                <c:pt idx="14797">
                  <c:v>0.01</c:v>
                </c:pt>
                <c:pt idx="14798">
                  <c:v>0.01</c:v>
                </c:pt>
                <c:pt idx="14799">
                  <c:v>0.01</c:v>
                </c:pt>
                <c:pt idx="14800">
                  <c:v>1.0999999999999999E-2</c:v>
                </c:pt>
                <c:pt idx="14801">
                  <c:v>0.01</c:v>
                </c:pt>
                <c:pt idx="14802">
                  <c:v>0.01</c:v>
                </c:pt>
                <c:pt idx="14803">
                  <c:v>1.0999999999999999E-2</c:v>
                </c:pt>
                <c:pt idx="14804">
                  <c:v>0.01</c:v>
                </c:pt>
                <c:pt idx="14805">
                  <c:v>1.0999999999999999E-2</c:v>
                </c:pt>
                <c:pt idx="14806">
                  <c:v>0.01</c:v>
                </c:pt>
                <c:pt idx="14807">
                  <c:v>0.01</c:v>
                </c:pt>
                <c:pt idx="14808">
                  <c:v>8.9999999999999993E-3</c:v>
                </c:pt>
                <c:pt idx="14809">
                  <c:v>8.9999999999999993E-3</c:v>
                </c:pt>
                <c:pt idx="14810">
                  <c:v>8.0000000000000002E-3</c:v>
                </c:pt>
                <c:pt idx="14811">
                  <c:v>8.9999999999999993E-3</c:v>
                </c:pt>
                <c:pt idx="14812">
                  <c:v>8.0000000000000002E-3</c:v>
                </c:pt>
                <c:pt idx="14813">
                  <c:v>6.0000000000000001E-3</c:v>
                </c:pt>
                <c:pt idx="14814">
                  <c:v>6.0000000000000001E-3</c:v>
                </c:pt>
                <c:pt idx="14815">
                  <c:v>7.0000000000000001E-3</c:v>
                </c:pt>
                <c:pt idx="14816">
                  <c:v>8.0000000000000002E-3</c:v>
                </c:pt>
                <c:pt idx="14817">
                  <c:v>7.0000000000000001E-3</c:v>
                </c:pt>
                <c:pt idx="14818">
                  <c:v>7.0000000000000001E-3</c:v>
                </c:pt>
                <c:pt idx="14819">
                  <c:v>7.0000000000000001E-3</c:v>
                </c:pt>
                <c:pt idx="14820">
                  <c:v>7.0000000000000001E-3</c:v>
                </c:pt>
                <c:pt idx="14821">
                  <c:v>6.0000000000000001E-3</c:v>
                </c:pt>
                <c:pt idx="14822">
                  <c:v>5.0000000000000001E-3</c:v>
                </c:pt>
                <c:pt idx="14823">
                  <c:v>6.0000000000000001E-3</c:v>
                </c:pt>
                <c:pt idx="14824">
                  <c:v>4.0000000000000001E-3</c:v>
                </c:pt>
                <c:pt idx="14825">
                  <c:v>3.0000000000000001E-3</c:v>
                </c:pt>
                <c:pt idx="14826">
                  <c:v>3.0000000000000001E-3</c:v>
                </c:pt>
                <c:pt idx="14827">
                  <c:v>3.0000000000000001E-3</c:v>
                </c:pt>
                <c:pt idx="14828">
                  <c:v>4.0000000000000001E-3</c:v>
                </c:pt>
                <c:pt idx="14829">
                  <c:v>3.0000000000000001E-3</c:v>
                </c:pt>
                <c:pt idx="14830">
                  <c:v>2E-3</c:v>
                </c:pt>
                <c:pt idx="14867">
                  <c:v>5.0000000000000001E-3</c:v>
                </c:pt>
                <c:pt idx="14868">
                  <c:v>6.0000000000000001E-3</c:v>
                </c:pt>
                <c:pt idx="14869">
                  <c:v>7.0000000000000001E-3</c:v>
                </c:pt>
                <c:pt idx="14870">
                  <c:v>7.0000000000000001E-3</c:v>
                </c:pt>
                <c:pt idx="14871">
                  <c:v>8.0000000000000002E-3</c:v>
                </c:pt>
                <c:pt idx="14872">
                  <c:v>8.9999999999999993E-3</c:v>
                </c:pt>
                <c:pt idx="14873">
                  <c:v>8.9999999999999993E-3</c:v>
                </c:pt>
                <c:pt idx="14874">
                  <c:v>8.9999999999999993E-3</c:v>
                </c:pt>
                <c:pt idx="14875">
                  <c:v>8.9999999999999993E-3</c:v>
                </c:pt>
                <c:pt idx="14876">
                  <c:v>8.9999999999999993E-3</c:v>
                </c:pt>
                <c:pt idx="14877">
                  <c:v>8.9999999999999993E-3</c:v>
                </c:pt>
                <c:pt idx="14878">
                  <c:v>8.9999999999999993E-3</c:v>
                </c:pt>
                <c:pt idx="14879">
                  <c:v>0.01</c:v>
                </c:pt>
                <c:pt idx="14880">
                  <c:v>8.9999999999999993E-3</c:v>
                </c:pt>
                <c:pt idx="14881">
                  <c:v>8.9999999999999993E-3</c:v>
                </c:pt>
                <c:pt idx="14882">
                  <c:v>8.9999999999999993E-3</c:v>
                </c:pt>
                <c:pt idx="14883">
                  <c:v>8.9999999999999993E-3</c:v>
                </c:pt>
                <c:pt idx="14884">
                  <c:v>8.9999999999999993E-3</c:v>
                </c:pt>
                <c:pt idx="14885">
                  <c:v>8.0000000000000002E-3</c:v>
                </c:pt>
                <c:pt idx="14886">
                  <c:v>8.9999999999999993E-3</c:v>
                </c:pt>
                <c:pt idx="14887">
                  <c:v>8.0000000000000002E-3</c:v>
                </c:pt>
                <c:pt idx="14888">
                  <c:v>8.0000000000000002E-3</c:v>
                </c:pt>
                <c:pt idx="14889">
                  <c:v>8.0000000000000002E-3</c:v>
                </c:pt>
                <c:pt idx="14890">
                  <c:v>8.0000000000000002E-3</c:v>
                </c:pt>
                <c:pt idx="14891">
                  <c:v>8.0000000000000002E-3</c:v>
                </c:pt>
                <c:pt idx="14892">
                  <c:v>8.0000000000000002E-3</c:v>
                </c:pt>
                <c:pt idx="14893">
                  <c:v>8.0000000000000002E-3</c:v>
                </c:pt>
                <c:pt idx="14894">
                  <c:v>8.9999999999999993E-3</c:v>
                </c:pt>
                <c:pt idx="14895">
                  <c:v>8.0000000000000002E-3</c:v>
                </c:pt>
                <c:pt idx="14896">
                  <c:v>8.9999999999999993E-3</c:v>
                </c:pt>
                <c:pt idx="14897">
                  <c:v>8.9999999999999993E-3</c:v>
                </c:pt>
                <c:pt idx="14898">
                  <c:v>8.0000000000000002E-3</c:v>
                </c:pt>
                <c:pt idx="14899">
                  <c:v>8.9999999999999993E-3</c:v>
                </c:pt>
                <c:pt idx="14900">
                  <c:v>8.9999999999999993E-3</c:v>
                </c:pt>
                <c:pt idx="14901">
                  <c:v>8.0000000000000002E-3</c:v>
                </c:pt>
                <c:pt idx="14902">
                  <c:v>8.0000000000000002E-3</c:v>
                </c:pt>
                <c:pt idx="14903">
                  <c:v>8.9999999999999993E-3</c:v>
                </c:pt>
                <c:pt idx="14904">
                  <c:v>8.0000000000000002E-3</c:v>
                </c:pt>
                <c:pt idx="14905">
                  <c:v>7.0000000000000001E-3</c:v>
                </c:pt>
                <c:pt idx="14906">
                  <c:v>8.9999999999999993E-3</c:v>
                </c:pt>
                <c:pt idx="14907">
                  <c:v>8.0000000000000002E-3</c:v>
                </c:pt>
                <c:pt idx="14908">
                  <c:v>6.0000000000000001E-3</c:v>
                </c:pt>
                <c:pt idx="14909">
                  <c:v>8.9999999999999993E-3</c:v>
                </c:pt>
                <c:pt idx="14910">
                  <c:v>7.0000000000000001E-3</c:v>
                </c:pt>
                <c:pt idx="14911">
                  <c:v>7.0000000000000001E-3</c:v>
                </c:pt>
                <c:pt idx="14912">
                  <c:v>7.0000000000000001E-3</c:v>
                </c:pt>
                <c:pt idx="14913">
                  <c:v>8.0000000000000002E-3</c:v>
                </c:pt>
                <c:pt idx="14914">
                  <c:v>6.0000000000000001E-3</c:v>
                </c:pt>
                <c:pt idx="14915">
                  <c:v>8.0000000000000002E-3</c:v>
                </c:pt>
                <c:pt idx="14916">
                  <c:v>7.0000000000000001E-3</c:v>
                </c:pt>
                <c:pt idx="14917">
                  <c:v>7.0000000000000001E-3</c:v>
                </c:pt>
                <c:pt idx="14918">
                  <c:v>6.0000000000000001E-3</c:v>
                </c:pt>
                <c:pt idx="14919">
                  <c:v>5.0000000000000001E-3</c:v>
                </c:pt>
                <c:pt idx="14920">
                  <c:v>3.0000000000000001E-3</c:v>
                </c:pt>
                <c:pt idx="14921">
                  <c:v>4.0000000000000001E-3</c:v>
                </c:pt>
                <c:pt idx="14922">
                  <c:v>5.0000000000000001E-3</c:v>
                </c:pt>
                <c:pt idx="14923">
                  <c:v>3.0000000000000001E-3</c:v>
                </c:pt>
                <c:pt idx="14924">
                  <c:v>4.0000000000000001E-3</c:v>
                </c:pt>
                <c:pt idx="14925">
                  <c:v>3.0000000000000001E-3</c:v>
                </c:pt>
                <c:pt idx="14926">
                  <c:v>3.0000000000000001E-3</c:v>
                </c:pt>
                <c:pt idx="14927">
                  <c:v>3.0000000000000001E-3</c:v>
                </c:pt>
                <c:pt idx="14928">
                  <c:v>2E-3</c:v>
                </c:pt>
                <c:pt idx="14929">
                  <c:v>2E-3</c:v>
                </c:pt>
                <c:pt idx="14930">
                  <c:v>2E-3</c:v>
                </c:pt>
                <c:pt idx="14931">
                  <c:v>2E-3</c:v>
                </c:pt>
                <c:pt idx="14932">
                  <c:v>2E-3</c:v>
                </c:pt>
                <c:pt idx="14933">
                  <c:v>1E-3</c:v>
                </c:pt>
                <c:pt idx="14934">
                  <c:v>1E-3</c:v>
                </c:pt>
                <c:pt idx="14935">
                  <c:v>1E-3</c:v>
                </c:pt>
                <c:pt idx="14936">
                  <c:v>1E-3</c:v>
                </c:pt>
                <c:pt idx="14937">
                  <c:v>1E-3</c:v>
                </c:pt>
                <c:pt idx="14938">
                  <c:v>1E-3</c:v>
                </c:pt>
                <c:pt idx="14939">
                  <c:v>1E-3</c:v>
                </c:pt>
                <c:pt idx="14940">
                  <c:v>1E-3</c:v>
                </c:pt>
                <c:pt idx="14941">
                  <c:v>1E-3</c:v>
                </c:pt>
                <c:pt idx="14942">
                  <c:v>0</c:v>
                </c:pt>
                <c:pt idx="14943">
                  <c:v>0</c:v>
                </c:pt>
                <c:pt idx="14944">
                  <c:v>0</c:v>
                </c:pt>
                <c:pt idx="14945">
                  <c:v>0</c:v>
                </c:pt>
                <c:pt idx="14946">
                  <c:v>0</c:v>
                </c:pt>
                <c:pt idx="14947">
                  <c:v>0</c:v>
                </c:pt>
                <c:pt idx="14948">
                  <c:v>0</c:v>
                </c:pt>
                <c:pt idx="14949">
                  <c:v>0</c:v>
                </c:pt>
                <c:pt idx="14950">
                  <c:v>0</c:v>
                </c:pt>
                <c:pt idx="14951">
                  <c:v>0</c:v>
                </c:pt>
                <c:pt idx="14952">
                  <c:v>0</c:v>
                </c:pt>
                <c:pt idx="14953">
                  <c:v>0</c:v>
                </c:pt>
                <c:pt idx="14954">
                  <c:v>0</c:v>
                </c:pt>
                <c:pt idx="14955">
                  <c:v>0</c:v>
                </c:pt>
                <c:pt idx="14956">
                  <c:v>0</c:v>
                </c:pt>
                <c:pt idx="14957">
                  <c:v>1E-3</c:v>
                </c:pt>
                <c:pt idx="14958">
                  <c:v>2E-3</c:v>
                </c:pt>
                <c:pt idx="14959">
                  <c:v>2E-3</c:v>
                </c:pt>
                <c:pt idx="14960">
                  <c:v>3.0000000000000001E-3</c:v>
                </c:pt>
                <c:pt idx="14961">
                  <c:v>4.0000000000000001E-3</c:v>
                </c:pt>
                <c:pt idx="14962">
                  <c:v>5.0000000000000001E-3</c:v>
                </c:pt>
                <c:pt idx="14963">
                  <c:v>4.0000000000000001E-3</c:v>
                </c:pt>
                <c:pt idx="14964">
                  <c:v>5.0000000000000001E-3</c:v>
                </c:pt>
                <c:pt idx="14965">
                  <c:v>7.0000000000000001E-3</c:v>
                </c:pt>
                <c:pt idx="14966">
                  <c:v>6.0000000000000001E-3</c:v>
                </c:pt>
                <c:pt idx="14967">
                  <c:v>7.0000000000000001E-3</c:v>
                </c:pt>
                <c:pt idx="14968">
                  <c:v>8.0000000000000002E-3</c:v>
                </c:pt>
                <c:pt idx="14969">
                  <c:v>7.0000000000000001E-3</c:v>
                </c:pt>
                <c:pt idx="14970">
                  <c:v>8.0000000000000002E-3</c:v>
                </c:pt>
                <c:pt idx="14971">
                  <c:v>7.0000000000000001E-3</c:v>
                </c:pt>
                <c:pt idx="14972">
                  <c:v>8.0000000000000002E-3</c:v>
                </c:pt>
                <c:pt idx="14973">
                  <c:v>8.0000000000000002E-3</c:v>
                </c:pt>
                <c:pt idx="14974">
                  <c:v>8.0000000000000002E-3</c:v>
                </c:pt>
                <c:pt idx="14975">
                  <c:v>8.0000000000000002E-3</c:v>
                </c:pt>
                <c:pt idx="14976">
                  <c:v>8.0000000000000002E-3</c:v>
                </c:pt>
                <c:pt idx="14977">
                  <c:v>8.0000000000000002E-3</c:v>
                </c:pt>
                <c:pt idx="14978">
                  <c:v>8.0000000000000002E-3</c:v>
                </c:pt>
                <c:pt idx="14979">
                  <c:v>8.9999999999999993E-3</c:v>
                </c:pt>
                <c:pt idx="14980">
                  <c:v>8.0000000000000002E-3</c:v>
                </c:pt>
                <c:pt idx="14981">
                  <c:v>7.0000000000000001E-3</c:v>
                </c:pt>
                <c:pt idx="14982">
                  <c:v>8.0000000000000002E-3</c:v>
                </c:pt>
                <c:pt idx="14983">
                  <c:v>8.9999999999999993E-3</c:v>
                </c:pt>
                <c:pt idx="14984">
                  <c:v>8.9999999999999993E-3</c:v>
                </c:pt>
                <c:pt idx="14985">
                  <c:v>8.9999999999999993E-3</c:v>
                </c:pt>
                <c:pt idx="14986">
                  <c:v>8.0000000000000002E-3</c:v>
                </c:pt>
                <c:pt idx="14987">
                  <c:v>7.0000000000000001E-3</c:v>
                </c:pt>
                <c:pt idx="14988">
                  <c:v>8.9999999999999993E-3</c:v>
                </c:pt>
                <c:pt idx="14989">
                  <c:v>8.0000000000000002E-3</c:v>
                </c:pt>
                <c:pt idx="14990">
                  <c:v>8.0000000000000002E-3</c:v>
                </c:pt>
                <c:pt idx="14991">
                  <c:v>8.0000000000000002E-3</c:v>
                </c:pt>
                <c:pt idx="14992">
                  <c:v>7.0000000000000001E-3</c:v>
                </c:pt>
                <c:pt idx="14993">
                  <c:v>8.0000000000000002E-3</c:v>
                </c:pt>
                <c:pt idx="14994">
                  <c:v>7.0000000000000001E-3</c:v>
                </c:pt>
                <c:pt idx="14995">
                  <c:v>8.0000000000000002E-3</c:v>
                </c:pt>
                <c:pt idx="14996">
                  <c:v>7.0000000000000001E-3</c:v>
                </c:pt>
                <c:pt idx="14997">
                  <c:v>8.0000000000000002E-3</c:v>
                </c:pt>
                <c:pt idx="14998">
                  <c:v>6.0000000000000001E-3</c:v>
                </c:pt>
                <c:pt idx="14999">
                  <c:v>7.0000000000000001E-3</c:v>
                </c:pt>
                <c:pt idx="15000">
                  <c:v>8.0000000000000002E-3</c:v>
                </c:pt>
                <c:pt idx="15001">
                  <c:v>7.0000000000000001E-3</c:v>
                </c:pt>
                <c:pt idx="15002">
                  <c:v>6.0000000000000001E-3</c:v>
                </c:pt>
                <c:pt idx="15003">
                  <c:v>7.0000000000000001E-3</c:v>
                </c:pt>
                <c:pt idx="15004">
                  <c:v>7.0000000000000001E-3</c:v>
                </c:pt>
                <c:pt idx="15005">
                  <c:v>7.0000000000000001E-3</c:v>
                </c:pt>
                <c:pt idx="15006">
                  <c:v>7.0000000000000001E-3</c:v>
                </c:pt>
                <c:pt idx="15007">
                  <c:v>5.0000000000000001E-3</c:v>
                </c:pt>
                <c:pt idx="15008">
                  <c:v>6.0000000000000001E-3</c:v>
                </c:pt>
                <c:pt idx="15009">
                  <c:v>7.0000000000000001E-3</c:v>
                </c:pt>
                <c:pt idx="15010">
                  <c:v>7.0000000000000001E-3</c:v>
                </c:pt>
                <c:pt idx="15011">
                  <c:v>6.0000000000000001E-3</c:v>
                </c:pt>
                <c:pt idx="15012">
                  <c:v>5.0000000000000001E-3</c:v>
                </c:pt>
                <c:pt idx="15013">
                  <c:v>3.0000000000000001E-3</c:v>
                </c:pt>
                <c:pt idx="15014">
                  <c:v>6.0000000000000001E-3</c:v>
                </c:pt>
                <c:pt idx="15015">
                  <c:v>5.0000000000000001E-3</c:v>
                </c:pt>
                <c:pt idx="15016">
                  <c:v>5.0000000000000001E-3</c:v>
                </c:pt>
                <c:pt idx="15017">
                  <c:v>4.0000000000000001E-3</c:v>
                </c:pt>
                <c:pt idx="15018">
                  <c:v>4.0000000000000001E-3</c:v>
                </c:pt>
                <c:pt idx="15019">
                  <c:v>6.0000000000000001E-3</c:v>
                </c:pt>
                <c:pt idx="15020">
                  <c:v>5.0000000000000001E-3</c:v>
                </c:pt>
                <c:pt idx="15021">
                  <c:v>4.0000000000000001E-3</c:v>
                </c:pt>
                <c:pt idx="15022">
                  <c:v>5.0000000000000001E-3</c:v>
                </c:pt>
                <c:pt idx="15023">
                  <c:v>4.0000000000000001E-3</c:v>
                </c:pt>
                <c:pt idx="15024">
                  <c:v>5.0000000000000001E-3</c:v>
                </c:pt>
                <c:pt idx="15025">
                  <c:v>4.0000000000000001E-3</c:v>
                </c:pt>
                <c:pt idx="15026">
                  <c:v>4.0000000000000001E-3</c:v>
                </c:pt>
                <c:pt idx="15027">
                  <c:v>3.0000000000000001E-3</c:v>
                </c:pt>
                <c:pt idx="15028">
                  <c:v>3.0000000000000001E-3</c:v>
                </c:pt>
                <c:pt idx="15029">
                  <c:v>3.0000000000000001E-3</c:v>
                </c:pt>
                <c:pt idx="15030">
                  <c:v>3.0000000000000001E-3</c:v>
                </c:pt>
                <c:pt idx="15031">
                  <c:v>3.0000000000000001E-3</c:v>
                </c:pt>
                <c:pt idx="15032">
                  <c:v>3.0000000000000001E-3</c:v>
                </c:pt>
                <c:pt idx="15033">
                  <c:v>3.0000000000000001E-3</c:v>
                </c:pt>
                <c:pt idx="15034">
                  <c:v>3.0000000000000001E-3</c:v>
                </c:pt>
                <c:pt idx="15035">
                  <c:v>3.0000000000000001E-3</c:v>
                </c:pt>
                <c:pt idx="15036">
                  <c:v>3.0000000000000001E-3</c:v>
                </c:pt>
                <c:pt idx="15037">
                  <c:v>3.0000000000000001E-3</c:v>
                </c:pt>
                <c:pt idx="15038">
                  <c:v>3.0000000000000001E-3</c:v>
                </c:pt>
                <c:pt idx="15039">
                  <c:v>4.0000000000000001E-3</c:v>
                </c:pt>
                <c:pt idx="15040">
                  <c:v>2E-3</c:v>
                </c:pt>
                <c:pt idx="15041">
                  <c:v>1E-3</c:v>
                </c:pt>
                <c:pt idx="15042">
                  <c:v>3.0000000000000001E-3</c:v>
                </c:pt>
                <c:pt idx="15043">
                  <c:v>3.0000000000000001E-3</c:v>
                </c:pt>
                <c:pt idx="15044">
                  <c:v>2E-3</c:v>
                </c:pt>
                <c:pt idx="15045">
                  <c:v>3.0000000000000001E-3</c:v>
                </c:pt>
                <c:pt idx="15046">
                  <c:v>3.0000000000000001E-3</c:v>
                </c:pt>
                <c:pt idx="15047">
                  <c:v>3.0000000000000001E-3</c:v>
                </c:pt>
                <c:pt idx="15048">
                  <c:v>3.0000000000000001E-3</c:v>
                </c:pt>
                <c:pt idx="15049">
                  <c:v>3.0000000000000001E-3</c:v>
                </c:pt>
                <c:pt idx="15050">
                  <c:v>1E-3</c:v>
                </c:pt>
                <c:pt idx="15051">
                  <c:v>3.0000000000000001E-3</c:v>
                </c:pt>
                <c:pt idx="15052">
                  <c:v>3.0000000000000001E-3</c:v>
                </c:pt>
                <c:pt idx="15053">
                  <c:v>3.0000000000000001E-3</c:v>
                </c:pt>
                <c:pt idx="15054">
                  <c:v>5.0000000000000001E-3</c:v>
                </c:pt>
                <c:pt idx="15055">
                  <c:v>3.0000000000000001E-3</c:v>
                </c:pt>
                <c:pt idx="15056">
                  <c:v>5.0000000000000001E-3</c:v>
                </c:pt>
                <c:pt idx="15057">
                  <c:v>4.0000000000000001E-3</c:v>
                </c:pt>
                <c:pt idx="15058">
                  <c:v>5.0000000000000001E-3</c:v>
                </c:pt>
                <c:pt idx="15059">
                  <c:v>5.0000000000000001E-3</c:v>
                </c:pt>
                <c:pt idx="15060">
                  <c:v>5.0000000000000001E-3</c:v>
                </c:pt>
                <c:pt idx="15061">
                  <c:v>6.0000000000000001E-3</c:v>
                </c:pt>
                <c:pt idx="15062">
                  <c:v>5.0000000000000001E-3</c:v>
                </c:pt>
                <c:pt idx="15063">
                  <c:v>5.0000000000000001E-3</c:v>
                </c:pt>
                <c:pt idx="15064">
                  <c:v>5.0000000000000001E-3</c:v>
                </c:pt>
                <c:pt idx="15065">
                  <c:v>6.0000000000000001E-3</c:v>
                </c:pt>
                <c:pt idx="15066">
                  <c:v>6.0000000000000001E-3</c:v>
                </c:pt>
                <c:pt idx="15067">
                  <c:v>5.0000000000000001E-3</c:v>
                </c:pt>
                <c:pt idx="15068">
                  <c:v>5.0000000000000001E-3</c:v>
                </c:pt>
                <c:pt idx="15069">
                  <c:v>7.0000000000000001E-3</c:v>
                </c:pt>
                <c:pt idx="15070">
                  <c:v>5.0000000000000001E-3</c:v>
                </c:pt>
                <c:pt idx="15071">
                  <c:v>3.0000000000000001E-3</c:v>
                </c:pt>
                <c:pt idx="15072">
                  <c:v>4.0000000000000001E-3</c:v>
                </c:pt>
                <c:pt idx="15073">
                  <c:v>5.0000000000000001E-3</c:v>
                </c:pt>
                <c:pt idx="15074">
                  <c:v>5.0000000000000001E-3</c:v>
                </c:pt>
                <c:pt idx="15075">
                  <c:v>6.0000000000000001E-3</c:v>
                </c:pt>
                <c:pt idx="15076">
                  <c:v>5.0000000000000001E-3</c:v>
                </c:pt>
                <c:pt idx="15077">
                  <c:v>6.0000000000000001E-3</c:v>
                </c:pt>
                <c:pt idx="15078">
                  <c:v>6.0000000000000001E-3</c:v>
                </c:pt>
                <c:pt idx="15079">
                  <c:v>5.0000000000000001E-3</c:v>
                </c:pt>
                <c:pt idx="15080">
                  <c:v>6.0000000000000001E-3</c:v>
                </c:pt>
                <c:pt idx="15081">
                  <c:v>5.0000000000000001E-3</c:v>
                </c:pt>
                <c:pt idx="15082">
                  <c:v>5.0000000000000001E-3</c:v>
                </c:pt>
                <c:pt idx="15083">
                  <c:v>5.0000000000000001E-3</c:v>
                </c:pt>
                <c:pt idx="15084">
                  <c:v>3.0000000000000001E-3</c:v>
                </c:pt>
                <c:pt idx="15085">
                  <c:v>3.0000000000000001E-3</c:v>
                </c:pt>
                <c:pt idx="15086">
                  <c:v>5.0000000000000001E-3</c:v>
                </c:pt>
                <c:pt idx="15087">
                  <c:v>5.0000000000000001E-3</c:v>
                </c:pt>
                <c:pt idx="15088">
                  <c:v>5.0000000000000001E-3</c:v>
                </c:pt>
                <c:pt idx="15089">
                  <c:v>5.0000000000000001E-3</c:v>
                </c:pt>
                <c:pt idx="15090">
                  <c:v>4.0000000000000001E-3</c:v>
                </c:pt>
                <c:pt idx="15091">
                  <c:v>5.0000000000000001E-3</c:v>
                </c:pt>
                <c:pt idx="15092">
                  <c:v>7.0000000000000001E-3</c:v>
                </c:pt>
                <c:pt idx="15093">
                  <c:v>6.0000000000000001E-3</c:v>
                </c:pt>
                <c:pt idx="15094">
                  <c:v>6.0000000000000001E-3</c:v>
                </c:pt>
                <c:pt idx="15095">
                  <c:v>5.0000000000000001E-3</c:v>
                </c:pt>
                <c:pt idx="15096">
                  <c:v>6.0000000000000001E-3</c:v>
                </c:pt>
                <c:pt idx="15097">
                  <c:v>5.0000000000000001E-3</c:v>
                </c:pt>
                <c:pt idx="15098">
                  <c:v>5.0000000000000001E-3</c:v>
                </c:pt>
                <c:pt idx="15099">
                  <c:v>5.0000000000000001E-3</c:v>
                </c:pt>
                <c:pt idx="15100">
                  <c:v>3.0000000000000001E-3</c:v>
                </c:pt>
                <c:pt idx="15101">
                  <c:v>5.0000000000000001E-3</c:v>
                </c:pt>
                <c:pt idx="15102">
                  <c:v>3.0000000000000001E-3</c:v>
                </c:pt>
                <c:pt idx="15103">
                  <c:v>3.0000000000000001E-3</c:v>
                </c:pt>
                <c:pt idx="15104">
                  <c:v>5.0000000000000001E-3</c:v>
                </c:pt>
                <c:pt idx="15105">
                  <c:v>5.0000000000000001E-3</c:v>
                </c:pt>
                <c:pt idx="15106">
                  <c:v>7.0000000000000001E-3</c:v>
                </c:pt>
                <c:pt idx="15107">
                  <c:v>7.0000000000000001E-3</c:v>
                </c:pt>
                <c:pt idx="15108">
                  <c:v>7.0000000000000001E-3</c:v>
                </c:pt>
                <c:pt idx="15109">
                  <c:v>8.0000000000000002E-3</c:v>
                </c:pt>
                <c:pt idx="15110">
                  <c:v>7.0000000000000001E-3</c:v>
                </c:pt>
                <c:pt idx="15111">
                  <c:v>7.0000000000000001E-3</c:v>
                </c:pt>
                <c:pt idx="15112">
                  <c:v>8.0000000000000002E-3</c:v>
                </c:pt>
                <c:pt idx="15113">
                  <c:v>7.0000000000000001E-3</c:v>
                </c:pt>
                <c:pt idx="15114">
                  <c:v>7.0000000000000001E-3</c:v>
                </c:pt>
                <c:pt idx="15115">
                  <c:v>8.0000000000000002E-3</c:v>
                </c:pt>
                <c:pt idx="15116">
                  <c:v>6.0000000000000001E-3</c:v>
                </c:pt>
                <c:pt idx="15117">
                  <c:v>7.0000000000000001E-3</c:v>
                </c:pt>
                <c:pt idx="15118">
                  <c:v>7.0000000000000001E-3</c:v>
                </c:pt>
                <c:pt idx="15119">
                  <c:v>7.0000000000000001E-3</c:v>
                </c:pt>
                <c:pt idx="15120">
                  <c:v>7.0000000000000001E-3</c:v>
                </c:pt>
                <c:pt idx="15121">
                  <c:v>7.0000000000000001E-3</c:v>
                </c:pt>
                <c:pt idx="15122">
                  <c:v>7.0000000000000001E-3</c:v>
                </c:pt>
                <c:pt idx="15123">
                  <c:v>8.0000000000000002E-3</c:v>
                </c:pt>
                <c:pt idx="15124">
                  <c:v>8.0000000000000002E-3</c:v>
                </c:pt>
                <c:pt idx="15125">
                  <c:v>7.0000000000000001E-3</c:v>
                </c:pt>
                <c:pt idx="15126">
                  <c:v>7.0000000000000001E-3</c:v>
                </c:pt>
                <c:pt idx="15127">
                  <c:v>8.0000000000000002E-3</c:v>
                </c:pt>
                <c:pt idx="15128">
                  <c:v>8.0000000000000002E-3</c:v>
                </c:pt>
                <c:pt idx="15129">
                  <c:v>7.0000000000000001E-3</c:v>
                </c:pt>
                <c:pt idx="15130">
                  <c:v>8.0000000000000002E-3</c:v>
                </c:pt>
                <c:pt idx="15131">
                  <c:v>7.0000000000000001E-3</c:v>
                </c:pt>
                <c:pt idx="15132">
                  <c:v>7.0000000000000001E-3</c:v>
                </c:pt>
                <c:pt idx="15133">
                  <c:v>7.0000000000000001E-3</c:v>
                </c:pt>
                <c:pt idx="15134">
                  <c:v>7.0000000000000001E-3</c:v>
                </c:pt>
                <c:pt idx="15135">
                  <c:v>7.0000000000000001E-3</c:v>
                </c:pt>
                <c:pt idx="15136">
                  <c:v>7.0000000000000001E-3</c:v>
                </c:pt>
                <c:pt idx="15137">
                  <c:v>7.0000000000000001E-3</c:v>
                </c:pt>
                <c:pt idx="15138">
                  <c:v>8.0000000000000002E-3</c:v>
                </c:pt>
                <c:pt idx="15139">
                  <c:v>7.0000000000000001E-3</c:v>
                </c:pt>
                <c:pt idx="15140">
                  <c:v>8.0000000000000002E-3</c:v>
                </c:pt>
                <c:pt idx="15141">
                  <c:v>7.0000000000000001E-3</c:v>
                </c:pt>
                <c:pt idx="15142">
                  <c:v>7.0000000000000001E-3</c:v>
                </c:pt>
                <c:pt idx="15143">
                  <c:v>7.0000000000000001E-3</c:v>
                </c:pt>
                <c:pt idx="15144">
                  <c:v>7.0000000000000001E-3</c:v>
                </c:pt>
                <c:pt idx="15145">
                  <c:v>7.0000000000000001E-3</c:v>
                </c:pt>
                <c:pt idx="15146">
                  <c:v>7.0000000000000001E-3</c:v>
                </c:pt>
                <c:pt idx="15147">
                  <c:v>7.0000000000000001E-3</c:v>
                </c:pt>
                <c:pt idx="15148">
                  <c:v>7.0000000000000001E-3</c:v>
                </c:pt>
                <c:pt idx="15149">
                  <c:v>7.0000000000000001E-3</c:v>
                </c:pt>
                <c:pt idx="15150">
                  <c:v>7.0000000000000001E-3</c:v>
                </c:pt>
                <c:pt idx="15151">
                  <c:v>7.0000000000000001E-3</c:v>
                </c:pt>
                <c:pt idx="15152">
                  <c:v>7.0000000000000001E-3</c:v>
                </c:pt>
                <c:pt idx="15153">
                  <c:v>6.0000000000000001E-3</c:v>
                </c:pt>
                <c:pt idx="15154">
                  <c:v>6.0000000000000001E-3</c:v>
                </c:pt>
                <c:pt idx="15155">
                  <c:v>7.0000000000000001E-3</c:v>
                </c:pt>
                <c:pt idx="15156">
                  <c:v>6.0000000000000001E-3</c:v>
                </c:pt>
                <c:pt idx="15157">
                  <c:v>6.0000000000000001E-3</c:v>
                </c:pt>
                <c:pt idx="15158">
                  <c:v>7.0000000000000001E-3</c:v>
                </c:pt>
                <c:pt idx="15159">
                  <c:v>7.0000000000000001E-3</c:v>
                </c:pt>
                <c:pt idx="15160">
                  <c:v>7.0000000000000001E-3</c:v>
                </c:pt>
                <c:pt idx="15161">
                  <c:v>7.0000000000000001E-3</c:v>
                </c:pt>
                <c:pt idx="15162">
                  <c:v>7.0000000000000001E-3</c:v>
                </c:pt>
                <c:pt idx="15163">
                  <c:v>8.0000000000000002E-3</c:v>
                </c:pt>
                <c:pt idx="15164">
                  <c:v>7.0000000000000001E-3</c:v>
                </c:pt>
                <c:pt idx="15165">
                  <c:v>7.0000000000000001E-3</c:v>
                </c:pt>
                <c:pt idx="15166">
                  <c:v>7.0000000000000001E-3</c:v>
                </c:pt>
                <c:pt idx="15167">
                  <c:v>7.0000000000000001E-3</c:v>
                </c:pt>
                <c:pt idx="15168">
                  <c:v>7.0000000000000001E-3</c:v>
                </c:pt>
                <c:pt idx="15169">
                  <c:v>7.0000000000000001E-3</c:v>
                </c:pt>
                <c:pt idx="15170">
                  <c:v>8.0000000000000002E-3</c:v>
                </c:pt>
                <c:pt idx="15171">
                  <c:v>7.0000000000000001E-3</c:v>
                </c:pt>
                <c:pt idx="15172">
                  <c:v>8.0000000000000002E-3</c:v>
                </c:pt>
                <c:pt idx="15173">
                  <c:v>8.0000000000000002E-3</c:v>
                </c:pt>
                <c:pt idx="15174">
                  <c:v>8.0000000000000002E-3</c:v>
                </c:pt>
                <c:pt idx="15175">
                  <c:v>8.0000000000000002E-3</c:v>
                </c:pt>
                <c:pt idx="15176">
                  <c:v>8.0000000000000002E-3</c:v>
                </c:pt>
                <c:pt idx="15177">
                  <c:v>8.0000000000000002E-3</c:v>
                </c:pt>
                <c:pt idx="15178">
                  <c:v>8.0000000000000002E-3</c:v>
                </c:pt>
                <c:pt idx="15179">
                  <c:v>8.0000000000000002E-3</c:v>
                </c:pt>
                <c:pt idx="15180">
                  <c:v>8.0000000000000002E-3</c:v>
                </c:pt>
                <c:pt idx="15181">
                  <c:v>8.0000000000000002E-3</c:v>
                </c:pt>
                <c:pt idx="15182">
                  <c:v>8.0000000000000002E-3</c:v>
                </c:pt>
                <c:pt idx="15183">
                  <c:v>8.0000000000000002E-3</c:v>
                </c:pt>
                <c:pt idx="15184">
                  <c:v>8.0000000000000002E-3</c:v>
                </c:pt>
                <c:pt idx="15185">
                  <c:v>8.9999999999999993E-3</c:v>
                </c:pt>
                <c:pt idx="15186">
                  <c:v>8.0000000000000002E-3</c:v>
                </c:pt>
                <c:pt idx="15187">
                  <c:v>8.0000000000000002E-3</c:v>
                </c:pt>
                <c:pt idx="15188">
                  <c:v>8.0000000000000002E-3</c:v>
                </c:pt>
                <c:pt idx="15189">
                  <c:v>8.0000000000000002E-3</c:v>
                </c:pt>
                <c:pt idx="15190">
                  <c:v>8.0000000000000002E-3</c:v>
                </c:pt>
                <c:pt idx="15191">
                  <c:v>8.0000000000000002E-3</c:v>
                </c:pt>
                <c:pt idx="15192">
                  <c:v>8.0000000000000002E-3</c:v>
                </c:pt>
                <c:pt idx="15193">
                  <c:v>8.0000000000000002E-3</c:v>
                </c:pt>
                <c:pt idx="15194">
                  <c:v>7.0000000000000001E-3</c:v>
                </c:pt>
                <c:pt idx="15195">
                  <c:v>7.0000000000000001E-3</c:v>
                </c:pt>
                <c:pt idx="15196">
                  <c:v>7.0000000000000001E-3</c:v>
                </c:pt>
                <c:pt idx="15197">
                  <c:v>7.0000000000000001E-3</c:v>
                </c:pt>
                <c:pt idx="15198">
                  <c:v>6.0000000000000001E-3</c:v>
                </c:pt>
                <c:pt idx="15199">
                  <c:v>7.0000000000000001E-3</c:v>
                </c:pt>
                <c:pt idx="15200">
                  <c:v>6.0000000000000001E-3</c:v>
                </c:pt>
                <c:pt idx="15201">
                  <c:v>5.0000000000000001E-3</c:v>
                </c:pt>
                <c:pt idx="15202">
                  <c:v>6.0000000000000001E-3</c:v>
                </c:pt>
                <c:pt idx="15203">
                  <c:v>5.0000000000000001E-3</c:v>
                </c:pt>
                <c:pt idx="15204">
                  <c:v>5.0000000000000001E-3</c:v>
                </c:pt>
                <c:pt idx="15205">
                  <c:v>5.0000000000000001E-3</c:v>
                </c:pt>
                <c:pt idx="15206">
                  <c:v>4.0000000000000001E-3</c:v>
                </c:pt>
                <c:pt idx="15207">
                  <c:v>4.0000000000000001E-3</c:v>
                </c:pt>
                <c:pt idx="15208">
                  <c:v>4.0000000000000001E-3</c:v>
                </c:pt>
                <c:pt idx="15209">
                  <c:v>5.0000000000000001E-3</c:v>
                </c:pt>
                <c:pt idx="15210">
                  <c:v>4.0000000000000001E-3</c:v>
                </c:pt>
                <c:pt idx="15211">
                  <c:v>3.0000000000000001E-3</c:v>
                </c:pt>
                <c:pt idx="15212">
                  <c:v>2E-3</c:v>
                </c:pt>
                <c:pt idx="15213">
                  <c:v>3.0000000000000001E-3</c:v>
                </c:pt>
                <c:pt idx="15214">
                  <c:v>3.0000000000000001E-3</c:v>
                </c:pt>
                <c:pt idx="15215">
                  <c:v>2E-3</c:v>
                </c:pt>
                <c:pt idx="15216">
                  <c:v>3.0000000000000001E-3</c:v>
                </c:pt>
                <c:pt idx="15217">
                  <c:v>4.0000000000000001E-3</c:v>
                </c:pt>
                <c:pt idx="15218">
                  <c:v>5.0000000000000001E-3</c:v>
                </c:pt>
                <c:pt idx="15219">
                  <c:v>4.0000000000000001E-3</c:v>
                </c:pt>
                <c:pt idx="15220">
                  <c:v>5.0000000000000001E-3</c:v>
                </c:pt>
                <c:pt idx="15221">
                  <c:v>5.0000000000000001E-3</c:v>
                </c:pt>
                <c:pt idx="15222">
                  <c:v>5.0000000000000001E-3</c:v>
                </c:pt>
                <c:pt idx="15223">
                  <c:v>6.0000000000000001E-3</c:v>
                </c:pt>
                <c:pt idx="15224">
                  <c:v>6.0000000000000001E-3</c:v>
                </c:pt>
                <c:pt idx="15225">
                  <c:v>5.0000000000000001E-3</c:v>
                </c:pt>
                <c:pt idx="15226">
                  <c:v>6.0000000000000001E-3</c:v>
                </c:pt>
                <c:pt idx="15227">
                  <c:v>5.0000000000000001E-3</c:v>
                </c:pt>
                <c:pt idx="15228">
                  <c:v>6.0000000000000001E-3</c:v>
                </c:pt>
                <c:pt idx="15229">
                  <c:v>5.0000000000000001E-3</c:v>
                </c:pt>
                <c:pt idx="15230">
                  <c:v>5.0000000000000001E-3</c:v>
                </c:pt>
                <c:pt idx="15231">
                  <c:v>5.0000000000000001E-3</c:v>
                </c:pt>
                <c:pt idx="15232">
                  <c:v>5.0000000000000001E-3</c:v>
                </c:pt>
                <c:pt idx="15233">
                  <c:v>5.0000000000000001E-3</c:v>
                </c:pt>
                <c:pt idx="15234">
                  <c:v>5.0000000000000001E-3</c:v>
                </c:pt>
                <c:pt idx="15235">
                  <c:v>5.0000000000000001E-3</c:v>
                </c:pt>
                <c:pt idx="15236">
                  <c:v>5.0000000000000001E-3</c:v>
                </c:pt>
                <c:pt idx="15237">
                  <c:v>5.0000000000000001E-3</c:v>
                </c:pt>
                <c:pt idx="15238">
                  <c:v>5.0000000000000001E-3</c:v>
                </c:pt>
                <c:pt idx="15239">
                  <c:v>5.0000000000000001E-3</c:v>
                </c:pt>
                <c:pt idx="15240">
                  <c:v>5.0000000000000001E-3</c:v>
                </c:pt>
                <c:pt idx="15241">
                  <c:v>4.0000000000000001E-3</c:v>
                </c:pt>
                <c:pt idx="15242">
                  <c:v>4.0000000000000001E-3</c:v>
                </c:pt>
                <c:pt idx="15243">
                  <c:v>3.0000000000000001E-3</c:v>
                </c:pt>
                <c:pt idx="15244">
                  <c:v>3.0000000000000001E-3</c:v>
                </c:pt>
                <c:pt idx="15245">
                  <c:v>3.0000000000000001E-3</c:v>
                </c:pt>
                <c:pt idx="15246">
                  <c:v>3.0000000000000001E-3</c:v>
                </c:pt>
                <c:pt idx="15247">
                  <c:v>3.0000000000000001E-3</c:v>
                </c:pt>
                <c:pt idx="15248">
                  <c:v>3.0000000000000001E-3</c:v>
                </c:pt>
                <c:pt idx="15249">
                  <c:v>3.0000000000000001E-3</c:v>
                </c:pt>
                <c:pt idx="15250">
                  <c:v>3.0000000000000001E-3</c:v>
                </c:pt>
                <c:pt idx="15251">
                  <c:v>3.0000000000000001E-3</c:v>
                </c:pt>
                <c:pt idx="15252">
                  <c:v>3.0000000000000001E-3</c:v>
                </c:pt>
                <c:pt idx="15253">
                  <c:v>3.0000000000000001E-3</c:v>
                </c:pt>
                <c:pt idx="15254">
                  <c:v>4.0000000000000001E-3</c:v>
                </c:pt>
                <c:pt idx="15255">
                  <c:v>3.0000000000000001E-3</c:v>
                </c:pt>
                <c:pt idx="15256">
                  <c:v>3.0000000000000001E-3</c:v>
                </c:pt>
                <c:pt idx="15257">
                  <c:v>3.0000000000000001E-3</c:v>
                </c:pt>
                <c:pt idx="15258">
                  <c:v>3.0000000000000001E-3</c:v>
                </c:pt>
                <c:pt idx="15259">
                  <c:v>3.0000000000000001E-3</c:v>
                </c:pt>
                <c:pt idx="15260">
                  <c:v>5.0000000000000001E-3</c:v>
                </c:pt>
                <c:pt idx="15261">
                  <c:v>5.0000000000000001E-3</c:v>
                </c:pt>
                <c:pt idx="15262">
                  <c:v>5.0000000000000001E-3</c:v>
                </c:pt>
                <c:pt idx="15263">
                  <c:v>5.0000000000000001E-3</c:v>
                </c:pt>
                <c:pt idx="15264">
                  <c:v>5.0000000000000001E-3</c:v>
                </c:pt>
                <c:pt idx="15265">
                  <c:v>3.0000000000000001E-3</c:v>
                </c:pt>
                <c:pt idx="15266">
                  <c:v>3.0000000000000001E-3</c:v>
                </c:pt>
                <c:pt idx="15267">
                  <c:v>3.0000000000000001E-3</c:v>
                </c:pt>
                <c:pt idx="15268">
                  <c:v>3.0000000000000001E-3</c:v>
                </c:pt>
                <c:pt idx="15269">
                  <c:v>3.0000000000000001E-3</c:v>
                </c:pt>
                <c:pt idx="15270">
                  <c:v>3.0000000000000001E-3</c:v>
                </c:pt>
                <c:pt idx="15271">
                  <c:v>2E-3</c:v>
                </c:pt>
                <c:pt idx="15272">
                  <c:v>3.0000000000000001E-3</c:v>
                </c:pt>
                <c:pt idx="15273">
                  <c:v>3.0000000000000001E-3</c:v>
                </c:pt>
                <c:pt idx="15274">
                  <c:v>3.0000000000000001E-3</c:v>
                </c:pt>
                <c:pt idx="15275">
                  <c:v>3.0000000000000001E-3</c:v>
                </c:pt>
                <c:pt idx="15276">
                  <c:v>3.0000000000000001E-3</c:v>
                </c:pt>
                <c:pt idx="15277">
                  <c:v>3.0000000000000001E-3</c:v>
                </c:pt>
                <c:pt idx="15278">
                  <c:v>3.0000000000000001E-3</c:v>
                </c:pt>
                <c:pt idx="15279">
                  <c:v>3.0000000000000001E-3</c:v>
                </c:pt>
                <c:pt idx="15280">
                  <c:v>3.0000000000000001E-3</c:v>
                </c:pt>
                <c:pt idx="15281">
                  <c:v>3.0000000000000001E-3</c:v>
                </c:pt>
                <c:pt idx="15282">
                  <c:v>3.0000000000000001E-3</c:v>
                </c:pt>
                <c:pt idx="15283">
                  <c:v>3.0000000000000001E-3</c:v>
                </c:pt>
                <c:pt idx="15284">
                  <c:v>3.0000000000000001E-3</c:v>
                </c:pt>
                <c:pt idx="15285">
                  <c:v>3.0000000000000001E-3</c:v>
                </c:pt>
                <c:pt idx="15286">
                  <c:v>2E-3</c:v>
                </c:pt>
                <c:pt idx="15287">
                  <c:v>3.0000000000000001E-3</c:v>
                </c:pt>
                <c:pt idx="15288">
                  <c:v>3.0000000000000001E-3</c:v>
                </c:pt>
                <c:pt idx="15289">
                  <c:v>3.0000000000000001E-3</c:v>
                </c:pt>
                <c:pt idx="15290">
                  <c:v>3.0000000000000001E-3</c:v>
                </c:pt>
                <c:pt idx="15291">
                  <c:v>3.0000000000000001E-3</c:v>
                </c:pt>
                <c:pt idx="15292">
                  <c:v>2E-3</c:v>
                </c:pt>
                <c:pt idx="15293">
                  <c:v>2E-3</c:v>
                </c:pt>
                <c:pt idx="15294">
                  <c:v>2E-3</c:v>
                </c:pt>
                <c:pt idx="15295">
                  <c:v>3.0000000000000001E-3</c:v>
                </c:pt>
                <c:pt idx="15296">
                  <c:v>3.0000000000000001E-3</c:v>
                </c:pt>
                <c:pt idx="15297">
                  <c:v>2E-3</c:v>
                </c:pt>
                <c:pt idx="15298">
                  <c:v>3.0000000000000001E-3</c:v>
                </c:pt>
                <c:pt idx="15299">
                  <c:v>3.0000000000000001E-3</c:v>
                </c:pt>
                <c:pt idx="15300">
                  <c:v>3.0000000000000001E-3</c:v>
                </c:pt>
                <c:pt idx="15301">
                  <c:v>2E-3</c:v>
                </c:pt>
                <c:pt idx="15302">
                  <c:v>2E-3</c:v>
                </c:pt>
                <c:pt idx="15303">
                  <c:v>2E-3</c:v>
                </c:pt>
                <c:pt idx="15304">
                  <c:v>1E-3</c:v>
                </c:pt>
                <c:pt idx="15305">
                  <c:v>2E-3</c:v>
                </c:pt>
                <c:pt idx="15306">
                  <c:v>1E-3</c:v>
                </c:pt>
                <c:pt idx="15307">
                  <c:v>1E-3</c:v>
                </c:pt>
                <c:pt idx="15308">
                  <c:v>1E-3</c:v>
                </c:pt>
                <c:pt idx="15309">
                  <c:v>1E-3</c:v>
                </c:pt>
                <c:pt idx="15310">
                  <c:v>1E-3</c:v>
                </c:pt>
                <c:pt idx="15311">
                  <c:v>1E-3</c:v>
                </c:pt>
                <c:pt idx="15312">
                  <c:v>1E-3</c:v>
                </c:pt>
                <c:pt idx="15313">
                  <c:v>1E-3</c:v>
                </c:pt>
                <c:pt idx="15314">
                  <c:v>1E-3</c:v>
                </c:pt>
                <c:pt idx="15315">
                  <c:v>2E-3</c:v>
                </c:pt>
                <c:pt idx="15316">
                  <c:v>1E-3</c:v>
                </c:pt>
                <c:pt idx="15317">
                  <c:v>1E-3</c:v>
                </c:pt>
                <c:pt idx="15318">
                  <c:v>1E-3</c:v>
                </c:pt>
                <c:pt idx="15319">
                  <c:v>0</c:v>
                </c:pt>
                <c:pt idx="15320">
                  <c:v>1E-3</c:v>
                </c:pt>
                <c:pt idx="15321">
                  <c:v>0</c:v>
                </c:pt>
                <c:pt idx="15322">
                  <c:v>0</c:v>
                </c:pt>
                <c:pt idx="15323">
                  <c:v>1E-3</c:v>
                </c:pt>
                <c:pt idx="15324">
                  <c:v>0</c:v>
                </c:pt>
                <c:pt idx="15325">
                  <c:v>1E-3</c:v>
                </c:pt>
                <c:pt idx="15326">
                  <c:v>1E-3</c:v>
                </c:pt>
                <c:pt idx="15327">
                  <c:v>0</c:v>
                </c:pt>
                <c:pt idx="15328">
                  <c:v>0</c:v>
                </c:pt>
                <c:pt idx="15329">
                  <c:v>0</c:v>
                </c:pt>
                <c:pt idx="15330">
                  <c:v>0</c:v>
                </c:pt>
                <c:pt idx="15331">
                  <c:v>0</c:v>
                </c:pt>
                <c:pt idx="15332">
                  <c:v>0</c:v>
                </c:pt>
                <c:pt idx="15333">
                  <c:v>0</c:v>
                </c:pt>
                <c:pt idx="15334">
                  <c:v>0</c:v>
                </c:pt>
                <c:pt idx="15335">
                  <c:v>0</c:v>
                </c:pt>
                <c:pt idx="15336">
                  <c:v>0</c:v>
                </c:pt>
                <c:pt idx="15337">
                  <c:v>0</c:v>
                </c:pt>
                <c:pt idx="15338">
                  <c:v>0</c:v>
                </c:pt>
                <c:pt idx="15339">
                  <c:v>0</c:v>
                </c:pt>
                <c:pt idx="15340">
                  <c:v>0</c:v>
                </c:pt>
                <c:pt idx="15341">
                  <c:v>0</c:v>
                </c:pt>
                <c:pt idx="15342">
                  <c:v>0</c:v>
                </c:pt>
                <c:pt idx="15343">
                  <c:v>1E-3</c:v>
                </c:pt>
                <c:pt idx="15344">
                  <c:v>1E-3</c:v>
                </c:pt>
                <c:pt idx="15345">
                  <c:v>1E-3</c:v>
                </c:pt>
                <c:pt idx="15346">
                  <c:v>1E-3</c:v>
                </c:pt>
                <c:pt idx="15347">
                  <c:v>2E-3</c:v>
                </c:pt>
                <c:pt idx="15348">
                  <c:v>3.0000000000000001E-3</c:v>
                </c:pt>
                <c:pt idx="15349">
                  <c:v>3.0000000000000001E-3</c:v>
                </c:pt>
                <c:pt idx="15350">
                  <c:v>4.0000000000000001E-3</c:v>
                </c:pt>
                <c:pt idx="15351">
                  <c:v>5.0000000000000001E-3</c:v>
                </c:pt>
                <c:pt idx="15352">
                  <c:v>5.0000000000000001E-3</c:v>
                </c:pt>
                <c:pt idx="15353">
                  <c:v>6.0000000000000001E-3</c:v>
                </c:pt>
                <c:pt idx="15354">
                  <c:v>6.0000000000000001E-3</c:v>
                </c:pt>
                <c:pt idx="15355">
                  <c:v>6.0000000000000001E-3</c:v>
                </c:pt>
                <c:pt idx="15356">
                  <c:v>7.0000000000000001E-3</c:v>
                </c:pt>
                <c:pt idx="15357">
                  <c:v>7.0000000000000001E-3</c:v>
                </c:pt>
                <c:pt idx="15358">
                  <c:v>6.0000000000000001E-3</c:v>
                </c:pt>
                <c:pt idx="15359">
                  <c:v>7.0000000000000001E-3</c:v>
                </c:pt>
                <c:pt idx="15360">
                  <c:v>8.0000000000000002E-3</c:v>
                </c:pt>
                <c:pt idx="15361">
                  <c:v>7.0000000000000001E-3</c:v>
                </c:pt>
                <c:pt idx="15362">
                  <c:v>8.0000000000000002E-3</c:v>
                </c:pt>
                <c:pt idx="15363">
                  <c:v>8.9999999999999993E-3</c:v>
                </c:pt>
                <c:pt idx="15364">
                  <c:v>7.0000000000000001E-3</c:v>
                </c:pt>
                <c:pt idx="15365">
                  <c:v>8.9999999999999993E-3</c:v>
                </c:pt>
                <c:pt idx="15366">
                  <c:v>8.9999999999999993E-3</c:v>
                </c:pt>
                <c:pt idx="15367">
                  <c:v>8.9999999999999993E-3</c:v>
                </c:pt>
                <c:pt idx="15368">
                  <c:v>8.0000000000000002E-3</c:v>
                </c:pt>
                <c:pt idx="15369">
                  <c:v>8.9999999999999993E-3</c:v>
                </c:pt>
                <c:pt idx="15370">
                  <c:v>8.9999999999999993E-3</c:v>
                </c:pt>
                <c:pt idx="15371">
                  <c:v>8.9999999999999993E-3</c:v>
                </c:pt>
                <c:pt idx="15372">
                  <c:v>8.9999999999999993E-3</c:v>
                </c:pt>
                <c:pt idx="15373">
                  <c:v>8.9999999999999993E-3</c:v>
                </c:pt>
                <c:pt idx="15374">
                  <c:v>8.9999999999999993E-3</c:v>
                </c:pt>
                <c:pt idx="15375">
                  <c:v>8.9999999999999993E-3</c:v>
                </c:pt>
                <c:pt idx="15376">
                  <c:v>8.9999999999999993E-3</c:v>
                </c:pt>
                <c:pt idx="15377">
                  <c:v>8.9999999999999993E-3</c:v>
                </c:pt>
                <c:pt idx="15378">
                  <c:v>8.0000000000000002E-3</c:v>
                </c:pt>
                <c:pt idx="15379">
                  <c:v>7.0000000000000001E-3</c:v>
                </c:pt>
                <c:pt idx="15380">
                  <c:v>8.9999999999999993E-3</c:v>
                </c:pt>
                <c:pt idx="15381">
                  <c:v>7.0000000000000001E-3</c:v>
                </c:pt>
                <c:pt idx="15382">
                  <c:v>7.0000000000000001E-3</c:v>
                </c:pt>
                <c:pt idx="15383">
                  <c:v>7.0000000000000001E-3</c:v>
                </c:pt>
                <c:pt idx="15384">
                  <c:v>7.0000000000000001E-3</c:v>
                </c:pt>
                <c:pt idx="15385">
                  <c:v>7.0000000000000001E-3</c:v>
                </c:pt>
                <c:pt idx="15386">
                  <c:v>6.0000000000000001E-3</c:v>
                </c:pt>
                <c:pt idx="15387">
                  <c:v>7.0000000000000001E-3</c:v>
                </c:pt>
                <c:pt idx="15388">
                  <c:v>7.0000000000000001E-3</c:v>
                </c:pt>
                <c:pt idx="15389">
                  <c:v>5.0000000000000001E-3</c:v>
                </c:pt>
                <c:pt idx="15390">
                  <c:v>5.0000000000000001E-3</c:v>
                </c:pt>
                <c:pt idx="15391">
                  <c:v>5.0000000000000001E-3</c:v>
                </c:pt>
                <c:pt idx="15392">
                  <c:v>4.0000000000000001E-3</c:v>
                </c:pt>
                <c:pt idx="15393">
                  <c:v>5.0000000000000001E-3</c:v>
                </c:pt>
                <c:pt idx="15394">
                  <c:v>5.0000000000000001E-3</c:v>
                </c:pt>
                <c:pt idx="15395">
                  <c:v>5.0000000000000001E-3</c:v>
                </c:pt>
                <c:pt idx="15396">
                  <c:v>5.0000000000000001E-3</c:v>
                </c:pt>
                <c:pt idx="15397">
                  <c:v>5.0000000000000001E-3</c:v>
                </c:pt>
                <c:pt idx="15398">
                  <c:v>5.0000000000000001E-3</c:v>
                </c:pt>
                <c:pt idx="15399">
                  <c:v>6.0000000000000001E-3</c:v>
                </c:pt>
                <c:pt idx="15400">
                  <c:v>5.0000000000000001E-3</c:v>
                </c:pt>
                <c:pt idx="15401">
                  <c:v>7.0000000000000001E-3</c:v>
                </c:pt>
                <c:pt idx="15402">
                  <c:v>7.0000000000000001E-3</c:v>
                </c:pt>
                <c:pt idx="15403">
                  <c:v>6.0000000000000001E-3</c:v>
                </c:pt>
                <c:pt idx="15404">
                  <c:v>6.0000000000000001E-3</c:v>
                </c:pt>
                <c:pt idx="15405">
                  <c:v>5.0000000000000001E-3</c:v>
                </c:pt>
                <c:pt idx="15406">
                  <c:v>4.0000000000000001E-3</c:v>
                </c:pt>
                <c:pt idx="15407">
                  <c:v>5.0000000000000001E-3</c:v>
                </c:pt>
                <c:pt idx="15408">
                  <c:v>3.0000000000000001E-3</c:v>
                </c:pt>
                <c:pt idx="15409">
                  <c:v>5.0000000000000001E-3</c:v>
                </c:pt>
                <c:pt idx="15410">
                  <c:v>5.0000000000000001E-3</c:v>
                </c:pt>
                <c:pt idx="15411">
                  <c:v>2E-3</c:v>
                </c:pt>
                <c:pt idx="15412">
                  <c:v>3.0000000000000001E-3</c:v>
                </c:pt>
                <c:pt idx="15413">
                  <c:v>1E-3</c:v>
                </c:pt>
                <c:pt idx="15414">
                  <c:v>3.0000000000000001E-3</c:v>
                </c:pt>
                <c:pt idx="15415">
                  <c:v>3.0000000000000001E-3</c:v>
                </c:pt>
                <c:pt idx="15416">
                  <c:v>2E-3</c:v>
                </c:pt>
                <c:pt idx="15417">
                  <c:v>1E-3</c:v>
                </c:pt>
                <c:pt idx="15418">
                  <c:v>1E-3</c:v>
                </c:pt>
                <c:pt idx="15419">
                  <c:v>2E-3</c:v>
                </c:pt>
                <c:pt idx="15420">
                  <c:v>1E-3</c:v>
                </c:pt>
                <c:pt idx="15421">
                  <c:v>1E-3</c:v>
                </c:pt>
                <c:pt idx="15422">
                  <c:v>2E-3</c:v>
                </c:pt>
                <c:pt idx="15423">
                  <c:v>1E-3</c:v>
                </c:pt>
                <c:pt idx="15424">
                  <c:v>1E-3</c:v>
                </c:pt>
                <c:pt idx="15425">
                  <c:v>0</c:v>
                </c:pt>
                <c:pt idx="15426">
                  <c:v>1E-3</c:v>
                </c:pt>
                <c:pt idx="15427">
                  <c:v>0</c:v>
                </c:pt>
                <c:pt idx="15428">
                  <c:v>0</c:v>
                </c:pt>
                <c:pt idx="15429">
                  <c:v>0</c:v>
                </c:pt>
                <c:pt idx="15430">
                  <c:v>0</c:v>
                </c:pt>
                <c:pt idx="15431">
                  <c:v>0</c:v>
                </c:pt>
                <c:pt idx="15432">
                  <c:v>0</c:v>
                </c:pt>
                <c:pt idx="15433">
                  <c:v>0</c:v>
                </c:pt>
                <c:pt idx="15434">
                  <c:v>0</c:v>
                </c:pt>
                <c:pt idx="15435">
                  <c:v>0</c:v>
                </c:pt>
                <c:pt idx="15436">
                  <c:v>0</c:v>
                </c:pt>
                <c:pt idx="15437">
                  <c:v>0</c:v>
                </c:pt>
                <c:pt idx="15438">
                  <c:v>1E-3</c:v>
                </c:pt>
                <c:pt idx="15439">
                  <c:v>3.0000000000000001E-3</c:v>
                </c:pt>
                <c:pt idx="15440">
                  <c:v>3.0000000000000001E-3</c:v>
                </c:pt>
                <c:pt idx="15441">
                  <c:v>4.0000000000000001E-3</c:v>
                </c:pt>
                <c:pt idx="15442">
                  <c:v>5.0000000000000001E-3</c:v>
                </c:pt>
                <c:pt idx="15443">
                  <c:v>5.0000000000000001E-3</c:v>
                </c:pt>
                <c:pt idx="15444">
                  <c:v>6.0000000000000001E-3</c:v>
                </c:pt>
                <c:pt idx="15445">
                  <c:v>0</c:v>
                </c:pt>
                <c:pt idx="15446">
                  <c:v>0</c:v>
                </c:pt>
                <c:pt idx="15447">
                  <c:v>0</c:v>
                </c:pt>
                <c:pt idx="15449">
                  <c:v>7.0000000000000001E-3</c:v>
                </c:pt>
                <c:pt idx="15450">
                  <c:v>8.9999999999999993E-3</c:v>
                </c:pt>
                <c:pt idx="15451">
                  <c:v>8.9999999999999993E-3</c:v>
                </c:pt>
                <c:pt idx="15452">
                  <c:v>0.01</c:v>
                </c:pt>
                <c:pt idx="15453">
                  <c:v>0.01</c:v>
                </c:pt>
                <c:pt idx="15454">
                  <c:v>0.01</c:v>
                </c:pt>
                <c:pt idx="15455">
                  <c:v>1.0999999999999999E-2</c:v>
                </c:pt>
                <c:pt idx="15456">
                  <c:v>0.01</c:v>
                </c:pt>
                <c:pt idx="15457">
                  <c:v>0.01</c:v>
                </c:pt>
                <c:pt idx="15458">
                  <c:v>0.01</c:v>
                </c:pt>
                <c:pt idx="15459">
                  <c:v>0.01</c:v>
                </c:pt>
                <c:pt idx="15460">
                  <c:v>0.01</c:v>
                </c:pt>
                <c:pt idx="15461">
                  <c:v>0.01</c:v>
                </c:pt>
                <c:pt idx="15462">
                  <c:v>0.01</c:v>
                </c:pt>
                <c:pt idx="15463">
                  <c:v>0.01</c:v>
                </c:pt>
                <c:pt idx="15464">
                  <c:v>0.01</c:v>
                </c:pt>
                <c:pt idx="15465">
                  <c:v>0.01</c:v>
                </c:pt>
                <c:pt idx="15466">
                  <c:v>8.9999999999999993E-3</c:v>
                </c:pt>
                <c:pt idx="15467">
                  <c:v>8.9999999999999993E-3</c:v>
                </c:pt>
                <c:pt idx="15468">
                  <c:v>0.01</c:v>
                </c:pt>
                <c:pt idx="15469">
                  <c:v>8.9999999999999993E-3</c:v>
                </c:pt>
                <c:pt idx="15470">
                  <c:v>0.01</c:v>
                </c:pt>
                <c:pt idx="15471">
                  <c:v>1.4E-2</c:v>
                </c:pt>
                <c:pt idx="15472">
                  <c:v>0.01</c:v>
                </c:pt>
                <c:pt idx="15473">
                  <c:v>1.0999999999999999E-2</c:v>
                </c:pt>
                <c:pt idx="15474">
                  <c:v>1.0999999999999999E-2</c:v>
                </c:pt>
                <c:pt idx="15475">
                  <c:v>0.01</c:v>
                </c:pt>
                <c:pt idx="15476">
                  <c:v>0.01</c:v>
                </c:pt>
                <c:pt idx="15477">
                  <c:v>0.01</c:v>
                </c:pt>
                <c:pt idx="15478">
                  <c:v>8.9999999999999993E-3</c:v>
                </c:pt>
                <c:pt idx="15479">
                  <c:v>0.01</c:v>
                </c:pt>
                <c:pt idx="15480">
                  <c:v>8.9999999999999993E-3</c:v>
                </c:pt>
                <c:pt idx="15481">
                  <c:v>0.01</c:v>
                </c:pt>
                <c:pt idx="15482">
                  <c:v>8.9999999999999993E-3</c:v>
                </c:pt>
                <c:pt idx="15483">
                  <c:v>0.01</c:v>
                </c:pt>
                <c:pt idx="15484">
                  <c:v>8.9999999999999993E-3</c:v>
                </c:pt>
                <c:pt idx="15485">
                  <c:v>7.0000000000000001E-3</c:v>
                </c:pt>
                <c:pt idx="15486">
                  <c:v>8.9999999999999993E-3</c:v>
                </c:pt>
                <c:pt idx="15487">
                  <c:v>8.0000000000000002E-3</c:v>
                </c:pt>
                <c:pt idx="15488">
                  <c:v>8.9999999999999993E-3</c:v>
                </c:pt>
                <c:pt idx="15489">
                  <c:v>7.0000000000000001E-3</c:v>
                </c:pt>
                <c:pt idx="15490">
                  <c:v>7.0000000000000001E-3</c:v>
                </c:pt>
                <c:pt idx="15491">
                  <c:v>7.0000000000000001E-3</c:v>
                </c:pt>
                <c:pt idx="15492">
                  <c:v>6.0000000000000001E-3</c:v>
                </c:pt>
                <c:pt idx="15493">
                  <c:v>6.0000000000000001E-3</c:v>
                </c:pt>
                <c:pt idx="15494">
                  <c:v>7.0000000000000001E-3</c:v>
                </c:pt>
                <c:pt idx="15495">
                  <c:v>7.0000000000000001E-3</c:v>
                </c:pt>
                <c:pt idx="15496">
                  <c:v>3.0000000000000001E-3</c:v>
                </c:pt>
                <c:pt idx="15497">
                  <c:v>4.0000000000000001E-3</c:v>
                </c:pt>
                <c:pt idx="15535">
                  <c:v>6.0000000000000001E-3</c:v>
                </c:pt>
                <c:pt idx="15536">
                  <c:v>6.0000000000000001E-3</c:v>
                </c:pt>
                <c:pt idx="15537">
                  <c:v>6.0000000000000001E-3</c:v>
                </c:pt>
                <c:pt idx="15538">
                  <c:v>5.0000000000000001E-3</c:v>
                </c:pt>
                <c:pt idx="15539">
                  <c:v>5.0000000000000001E-3</c:v>
                </c:pt>
                <c:pt idx="15540">
                  <c:v>5.0000000000000001E-3</c:v>
                </c:pt>
                <c:pt idx="15541">
                  <c:v>4.0000000000000001E-3</c:v>
                </c:pt>
                <c:pt idx="15542">
                  <c:v>4.0000000000000001E-3</c:v>
                </c:pt>
                <c:pt idx="15543">
                  <c:v>5.0000000000000001E-3</c:v>
                </c:pt>
                <c:pt idx="15544">
                  <c:v>4.0000000000000001E-3</c:v>
                </c:pt>
                <c:pt idx="15545">
                  <c:v>5.0000000000000001E-3</c:v>
                </c:pt>
                <c:pt idx="15546">
                  <c:v>5.0000000000000001E-3</c:v>
                </c:pt>
                <c:pt idx="15547">
                  <c:v>4.0000000000000001E-3</c:v>
                </c:pt>
                <c:pt idx="15548">
                  <c:v>5.0000000000000001E-3</c:v>
                </c:pt>
                <c:pt idx="15549">
                  <c:v>4.0000000000000001E-3</c:v>
                </c:pt>
                <c:pt idx="15550">
                  <c:v>4.0000000000000001E-3</c:v>
                </c:pt>
                <c:pt idx="15551">
                  <c:v>5.0000000000000001E-3</c:v>
                </c:pt>
                <c:pt idx="15552">
                  <c:v>5.0000000000000001E-3</c:v>
                </c:pt>
                <c:pt idx="15553">
                  <c:v>5.0000000000000001E-3</c:v>
                </c:pt>
                <c:pt idx="15554">
                  <c:v>5.0000000000000001E-3</c:v>
                </c:pt>
                <c:pt idx="15555">
                  <c:v>4.0000000000000001E-3</c:v>
                </c:pt>
                <c:pt idx="15556">
                  <c:v>5.0000000000000001E-3</c:v>
                </c:pt>
                <c:pt idx="15557">
                  <c:v>5.0000000000000001E-3</c:v>
                </c:pt>
                <c:pt idx="15558">
                  <c:v>5.0000000000000001E-3</c:v>
                </c:pt>
                <c:pt idx="15559">
                  <c:v>6.0000000000000001E-3</c:v>
                </c:pt>
                <c:pt idx="15560">
                  <c:v>5.0000000000000001E-3</c:v>
                </c:pt>
                <c:pt idx="15561">
                  <c:v>5.0000000000000001E-3</c:v>
                </c:pt>
                <c:pt idx="15562">
                  <c:v>6.0000000000000001E-3</c:v>
                </c:pt>
                <c:pt idx="15563">
                  <c:v>7.0000000000000001E-3</c:v>
                </c:pt>
                <c:pt idx="15564">
                  <c:v>6.0000000000000001E-3</c:v>
                </c:pt>
                <c:pt idx="15565">
                  <c:v>6.0000000000000001E-3</c:v>
                </c:pt>
                <c:pt idx="15566">
                  <c:v>6.0000000000000001E-3</c:v>
                </c:pt>
                <c:pt idx="15567">
                  <c:v>6.0000000000000001E-3</c:v>
                </c:pt>
                <c:pt idx="15568">
                  <c:v>7.0000000000000001E-3</c:v>
                </c:pt>
                <c:pt idx="15569">
                  <c:v>5.0000000000000001E-3</c:v>
                </c:pt>
                <c:pt idx="15570">
                  <c:v>6.0000000000000001E-3</c:v>
                </c:pt>
                <c:pt idx="15571">
                  <c:v>6.0000000000000001E-3</c:v>
                </c:pt>
                <c:pt idx="15572">
                  <c:v>5.0000000000000001E-3</c:v>
                </c:pt>
                <c:pt idx="15573">
                  <c:v>5.0000000000000001E-3</c:v>
                </c:pt>
                <c:pt idx="15574">
                  <c:v>5.0000000000000001E-3</c:v>
                </c:pt>
                <c:pt idx="15575">
                  <c:v>5.0000000000000001E-3</c:v>
                </c:pt>
                <c:pt idx="15576">
                  <c:v>5.0000000000000001E-3</c:v>
                </c:pt>
                <c:pt idx="15577">
                  <c:v>5.0000000000000001E-3</c:v>
                </c:pt>
                <c:pt idx="15578">
                  <c:v>5.0000000000000001E-3</c:v>
                </c:pt>
                <c:pt idx="15579">
                  <c:v>6.0000000000000001E-3</c:v>
                </c:pt>
                <c:pt idx="15580">
                  <c:v>5.0000000000000001E-3</c:v>
                </c:pt>
                <c:pt idx="15581">
                  <c:v>5.0000000000000001E-3</c:v>
                </c:pt>
                <c:pt idx="15582">
                  <c:v>5.0000000000000001E-3</c:v>
                </c:pt>
                <c:pt idx="15583">
                  <c:v>5.0000000000000001E-3</c:v>
                </c:pt>
                <c:pt idx="15584">
                  <c:v>4.0000000000000001E-3</c:v>
                </c:pt>
                <c:pt idx="15585">
                  <c:v>4.0000000000000001E-3</c:v>
                </c:pt>
                <c:pt idx="15586">
                  <c:v>4.0000000000000001E-3</c:v>
                </c:pt>
                <c:pt idx="15587">
                  <c:v>5.0000000000000001E-3</c:v>
                </c:pt>
                <c:pt idx="15588">
                  <c:v>4.0000000000000001E-3</c:v>
                </c:pt>
                <c:pt idx="15589">
                  <c:v>5.0000000000000001E-3</c:v>
                </c:pt>
                <c:pt idx="15590">
                  <c:v>5.0000000000000001E-3</c:v>
                </c:pt>
                <c:pt idx="15591">
                  <c:v>4.0000000000000001E-3</c:v>
                </c:pt>
                <c:pt idx="15592">
                  <c:v>3.0000000000000001E-3</c:v>
                </c:pt>
                <c:pt idx="15593">
                  <c:v>3.0000000000000001E-3</c:v>
                </c:pt>
                <c:pt idx="15594">
                  <c:v>3.0000000000000001E-3</c:v>
                </c:pt>
                <c:pt idx="15595">
                  <c:v>3.0000000000000001E-3</c:v>
                </c:pt>
                <c:pt idx="15596">
                  <c:v>3.0000000000000001E-3</c:v>
                </c:pt>
                <c:pt idx="15597">
                  <c:v>3.0000000000000001E-3</c:v>
                </c:pt>
                <c:pt idx="15598">
                  <c:v>4.0000000000000001E-3</c:v>
                </c:pt>
                <c:pt idx="15599">
                  <c:v>3.0000000000000001E-3</c:v>
                </c:pt>
                <c:pt idx="15600">
                  <c:v>3.0000000000000001E-3</c:v>
                </c:pt>
                <c:pt idx="15601">
                  <c:v>3.0000000000000001E-3</c:v>
                </c:pt>
                <c:pt idx="15602">
                  <c:v>3.0000000000000001E-3</c:v>
                </c:pt>
                <c:pt idx="15603">
                  <c:v>2E-3</c:v>
                </c:pt>
                <c:pt idx="15604">
                  <c:v>3.0000000000000001E-3</c:v>
                </c:pt>
                <c:pt idx="15605">
                  <c:v>2E-3</c:v>
                </c:pt>
                <c:pt idx="15606">
                  <c:v>3.0000000000000001E-3</c:v>
                </c:pt>
                <c:pt idx="15607">
                  <c:v>3.0000000000000001E-3</c:v>
                </c:pt>
                <c:pt idx="15608">
                  <c:v>3.0000000000000001E-3</c:v>
                </c:pt>
                <c:pt idx="15609">
                  <c:v>3.0000000000000001E-3</c:v>
                </c:pt>
                <c:pt idx="15610">
                  <c:v>3.0000000000000001E-3</c:v>
                </c:pt>
                <c:pt idx="15611">
                  <c:v>3.0000000000000001E-3</c:v>
                </c:pt>
                <c:pt idx="15612">
                  <c:v>3.0000000000000001E-3</c:v>
                </c:pt>
                <c:pt idx="15613">
                  <c:v>3.0000000000000001E-3</c:v>
                </c:pt>
                <c:pt idx="15614">
                  <c:v>3.0000000000000001E-3</c:v>
                </c:pt>
                <c:pt idx="15615">
                  <c:v>3.0000000000000001E-3</c:v>
                </c:pt>
                <c:pt idx="15616">
                  <c:v>3.0000000000000001E-3</c:v>
                </c:pt>
                <c:pt idx="15617">
                  <c:v>3.0000000000000001E-3</c:v>
                </c:pt>
                <c:pt idx="15618">
                  <c:v>3.0000000000000001E-3</c:v>
                </c:pt>
                <c:pt idx="15619">
                  <c:v>2E-3</c:v>
                </c:pt>
                <c:pt idx="15620">
                  <c:v>3.0000000000000001E-3</c:v>
                </c:pt>
                <c:pt idx="15621">
                  <c:v>3.0000000000000001E-3</c:v>
                </c:pt>
                <c:pt idx="15622">
                  <c:v>2E-3</c:v>
                </c:pt>
                <c:pt idx="15623">
                  <c:v>3.0000000000000001E-3</c:v>
                </c:pt>
                <c:pt idx="15624">
                  <c:v>2E-3</c:v>
                </c:pt>
                <c:pt idx="15625">
                  <c:v>3.0000000000000001E-3</c:v>
                </c:pt>
                <c:pt idx="15626">
                  <c:v>2E-3</c:v>
                </c:pt>
                <c:pt idx="15627">
                  <c:v>2E-3</c:v>
                </c:pt>
                <c:pt idx="15628">
                  <c:v>1E-3</c:v>
                </c:pt>
                <c:pt idx="15629">
                  <c:v>1E-3</c:v>
                </c:pt>
                <c:pt idx="15630">
                  <c:v>2E-3</c:v>
                </c:pt>
                <c:pt idx="15631">
                  <c:v>2E-3</c:v>
                </c:pt>
                <c:pt idx="15632">
                  <c:v>3.0000000000000001E-3</c:v>
                </c:pt>
                <c:pt idx="15633">
                  <c:v>1E-3</c:v>
                </c:pt>
                <c:pt idx="15634">
                  <c:v>3.0000000000000001E-3</c:v>
                </c:pt>
                <c:pt idx="15635">
                  <c:v>3.0000000000000001E-3</c:v>
                </c:pt>
                <c:pt idx="15636">
                  <c:v>2E-3</c:v>
                </c:pt>
                <c:pt idx="15637">
                  <c:v>3.0000000000000001E-3</c:v>
                </c:pt>
                <c:pt idx="15638">
                  <c:v>3.0000000000000001E-3</c:v>
                </c:pt>
                <c:pt idx="15639">
                  <c:v>3.0000000000000001E-3</c:v>
                </c:pt>
                <c:pt idx="15640">
                  <c:v>3.0000000000000001E-3</c:v>
                </c:pt>
                <c:pt idx="15641">
                  <c:v>3.0000000000000001E-3</c:v>
                </c:pt>
                <c:pt idx="15642">
                  <c:v>3.0000000000000001E-3</c:v>
                </c:pt>
                <c:pt idx="15643">
                  <c:v>3.0000000000000001E-3</c:v>
                </c:pt>
                <c:pt idx="15644">
                  <c:v>4.0000000000000001E-3</c:v>
                </c:pt>
                <c:pt idx="15645">
                  <c:v>3.0000000000000001E-3</c:v>
                </c:pt>
                <c:pt idx="15646">
                  <c:v>3.0000000000000001E-3</c:v>
                </c:pt>
                <c:pt idx="15647">
                  <c:v>4.0000000000000001E-3</c:v>
                </c:pt>
                <c:pt idx="15648">
                  <c:v>3.0000000000000001E-3</c:v>
                </c:pt>
                <c:pt idx="15649">
                  <c:v>4.0000000000000001E-3</c:v>
                </c:pt>
                <c:pt idx="15650">
                  <c:v>5.0000000000000001E-3</c:v>
                </c:pt>
                <c:pt idx="15651">
                  <c:v>4.0000000000000001E-3</c:v>
                </c:pt>
                <c:pt idx="15652">
                  <c:v>3.0000000000000001E-3</c:v>
                </c:pt>
                <c:pt idx="15653">
                  <c:v>5.0000000000000001E-3</c:v>
                </c:pt>
                <c:pt idx="15654">
                  <c:v>5.0000000000000001E-3</c:v>
                </c:pt>
                <c:pt idx="15655">
                  <c:v>4.0000000000000001E-3</c:v>
                </c:pt>
                <c:pt idx="15656">
                  <c:v>4.0000000000000001E-3</c:v>
                </c:pt>
                <c:pt idx="15657">
                  <c:v>5.0000000000000001E-3</c:v>
                </c:pt>
                <c:pt idx="15658">
                  <c:v>5.0000000000000001E-3</c:v>
                </c:pt>
                <c:pt idx="15659">
                  <c:v>5.0000000000000001E-3</c:v>
                </c:pt>
                <c:pt idx="15660">
                  <c:v>5.0000000000000001E-3</c:v>
                </c:pt>
                <c:pt idx="15661">
                  <c:v>5.0000000000000001E-3</c:v>
                </c:pt>
                <c:pt idx="15662">
                  <c:v>5.0000000000000001E-3</c:v>
                </c:pt>
                <c:pt idx="15663">
                  <c:v>5.0000000000000001E-3</c:v>
                </c:pt>
                <c:pt idx="15664">
                  <c:v>4.0000000000000001E-3</c:v>
                </c:pt>
                <c:pt idx="15665">
                  <c:v>5.0000000000000001E-3</c:v>
                </c:pt>
                <c:pt idx="15666">
                  <c:v>5.0000000000000001E-3</c:v>
                </c:pt>
                <c:pt idx="15667">
                  <c:v>4.0000000000000001E-3</c:v>
                </c:pt>
                <c:pt idx="15668">
                  <c:v>5.0000000000000001E-3</c:v>
                </c:pt>
                <c:pt idx="15669">
                  <c:v>5.0000000000000001E-3</c:v>
                </c:pt>
                <c:pt idx="15670">
                  <c:v>5.0000000000000001E-3</c:v>
                </c:pt>
                <c:pt idx="15671">
                  <c:v>3.0000000000000001E-3</c:v>
                </c:pt>
                <c:pt idx="15672">
                  <c:v>5.0000000000000001E-3</c:v>
                </c:pt>
                <c:pt idx="15673">
                  <c:v>4.0000000000000001E-3</c:v>
                </c:pt>
                <c:pt idx="15674">
                  <c:v>5.0000000000000001E-3</c:v>
                </c:pt>
                <c:pt idx="15675">
                  <c:v>3.0000000000000001E-3</c:v>
                </c:pt>
                <c:pt idx="15676">
                  <c:v>3.0000000000000001E-3</c:v>
                </c:pt>
                <c:pt idx="15677">
                  <c:v>3.0000000000000001E-3</c:v>
                </c:pt>
                <c:pt idx="15678">
                  <c:v>2E-3</c:v>
                </c:pt>
                <c:pt idx="15679">
                  <c:v>1E-3</c:v>
                </c:pt>
                <c:pt idx="15680">
                  <c:v>1E-3</c:v>
                </c:pt>
                <c:pt idx="15681">
                  <c:v>1E-3</c:v>
                </c:pt>
                <c:pt idx="15682">
                  <c:v>0</c:v>
                </c:pt>
                <c:pt idx="15683">
                  <c:v>1E-3</c:v>
                </c:pt>
                <c:pt idx="15684">
                  <c:v>1E-3</c:v>
                </c:pt>
                <c:pt idx="15685">
                  <c:v>1E-3</c:v>
                </c:pt>
                <c:pt idx="15686">
                  <c:v>1E-3</c:v>
                </c:pt>
                <c:pt idx="15687">
                  <c:v>1E-3</c:v>
                </c:pt>
                <c:pt idx="15688">
                  <c:v>1E-3</c:v>
                </c:pt>
                <c:pt idx="15689">
                  <c:v>0</c:v>
                </c:pt>
                <c:pt idx="15690">
                  <c:v>0</c:v>
                </c:pt>
                <c:pt idx="15691">
                  <c:v>1E-3</c:v>
                </c:pt>
                <c:pt idx="15692">
                  <c:v>0</c:v>
                </c:pt>
                <c:pt idx="15693">
                  <c:v>0</c:v>
                </c:pt>
                <c:pt idx="15694">
                  <c:v>0</c:v>
                </c:pt>
                <c:pt idx="15695">
                  <c:v>0</c:v>
                </c:pt>
                <c:pt idx="15696">
                  <c:v>0</c:v>
                </c:pt>
                <c:pt idx="15697">
                  <c:v>0</c:v>
                </c:pt>
                <c:pt idx="15698">
                  <c:v>0</c:v>
                </c:pt>
                <c:pt idx="15699">
                  <c:v>0</c:v>
                </c:pt>
                <c:pt idx="15700">
                  <c:v>0</c:v>
                </c:pt>
                <c:pt idx="15701">
                  <c:v>0</c:v>
                </c:pt>
                <c:pt idx="15702">
                  <c:v>0</c:v>
                </c:pt>
                <c:pt idx="15703">
                  <c:v>0</c:v>
                </c:pt>
                <c:pt idx="15704">
                  <c:v>0</c:v>
                </c:pt>
                <c:pt idx="15705">
                  <c:v>0</c:v>
                </c:pt>
                <c:pt idx="15706">
                  <c:v>0</c:v>
                </c:pt>
                <c:pt idx="15707">
                  <c:v>0</c:v>
                </c:pt>
                <c:pt idx="15708">
                  <c:v>0</c:v>
                </c:pt>
                <c:pt idx="15709">
                  <c:v>0</c:v>
                </c:pt>
                <c:pt idx="15710">
                  <c:v>0</c:v>
                </c:pt>
                <c:pt idx="15711">
                  <c:v>0</c:v>
                </c:pt>
                <c:pt idx="15712">
                  <c:v>0</c:v>
                </c:pt>
                <c:pt idx="15713">
                  <c:v>0</c:v>
                </c:pt>
                <c:pt idx="15717">
                  <c:v>0</c:v>
                </c:pt>
                <c:pt idx="15718">
                  <c:v>0</c:v>
                </c:pt>
                <c:pt idx="15719">
                  <c:v>0</c:v>
                </c:pt>
                <c:pt idx="15720">
                  <c:v>0</c:v>
                </c:pt>
                <c:pt idx="15721">
                  <c:v>0</c:v>
                </c:pt>
                <c:pt idx="15722">
                  <c:v>0</c:v>
                </c:pt>
                <c:pt idx="15723">
                  <c:v>0</c:v>
                </c:pt>
                <c:pt idx="15724">
                  <c:v>0</c:v>
                </c:pt>
                <c:pt idx="15725">
                  <c:v>0</c:v>
                </c:pt>
                <c:pt idx="15726">
                  <c:v>1E-3</c:v>
                </c:pt>
                <c:pt idx="15727">
                  <c:v>1E-3</c:v>
                </c:pt>
                <c:pt idx="15728">
                  <c:v>1E-3</c:v>
                </c:pt>
                <c:pt idx="15729">
                  <c:v>1E-3</c:v>
                </c:pt>
                <c:pt idx="15730">
                  <c:v>1E-3</c:v>
                </c:pt>
                <c:pt idx="15731">
                  <c:v>1E-3</c:v>
                </c:pt>
                <c:pt idx="15732">
                  <c:v>2E-3</c:v>
                </c:pt>
                <c:pt idx="15733">
                  <c:v>3.0000000000000001E-3</c:v>
                </c:pt>
                <c:pt idx="15734">
                  <c:v>2E-3</c:v>
                </c:pt>
                <c:pt idx="15735">
                  <c:v>3.0000000000000001E-3</c:v>
                </c:pt>
                <c:pt idx="15736">
                  <c:v>4.0000000000000001E-3</c:v>
                </c:pt>
                <c:pt idx="15737">
                  <c:v>5.0000000000000001E-3</c:v>
                </c:pt>
                <c:pt idx="15738">
                  <c:v>5.0000000000000001E-3</c:v>
                </c:pt>
                <c:pt idx="15739">
                  <c:v>5.0000000000000001E-3</c:v>
                </c:pt>
                <c:pt idx="15740">
                  <c:v>7.0000000000000001E-3</c:v>
                </c:pt>
                <c:pt idx="15741">
                  <c:v>7.0000000000000001E-3</c:v>
                </c:pt>
                <c:pt idx="15742">
                  <c:v>7.0000000000000001E-3</c:v>
                </c:pt>
                <c:pt idx="15743">
                  <c:v>7.0000000000000001E-3</c:v>
                </c:pt>
                <c:pt idx="15744">
                  <c:v>8.0000000000000002E-3</c:v>
                </c:pt>
                <c:pt idx="15745">
                  <c:v>7.0000000000000001E-3</c:v>
                </c:pt>
                <c:pt idx="15746">
                  <c:v>8.0000000000000002E-3</c:v>
                </c:pt>
                <c:pt idx="15747">
                  <c:v>7.0000000000000001E-3</c:v>
                </c:pt>
                <c:pt idx="15748">
                  <c:v>7.0000000000000001E-3</c:v>
                </c:pt>
                <c:pt idx="15749">
                  <c:v>7.0000000000000001E-3</c:v>
                </c:pt>
                <c:pt idx="15750">
                  <c:v>8.0000000000000002E-3</c:v>
                </c:pt>
                <c:pt idx="15751">
                  <c:v>8.0000000000000002E-3</c:v>
                </c:pt>
                <c:pt idx="15752">
                  <c:v>8.0000000000000002E-3</c:v>
                </c:pt>
                <c:pt idx="15753">
                  <c:v>7.0000000000000001E-3</c:v>
                </c:pt>
                <c:pt idx="15754">
                  <c:v>8.0000000000000002E-3</c:v>
                </c:pt>
                <c:pt idx="15755">
                  <c:v>7.0000000000000001E-3</c:v>
                </c:pt>
                <c:pt idx="15756">
                  <c:v>7.0000000000000001E-3</c:v>
                </c:pt>
                <c:pt idx="15757">
                  <c:v>7.0000000000000001E-3</c:v>
                </c:pt>
                <c:pt idx="15758">
                  <c:v>7.0000000000000001E-3</c:v>
                </c:pt>
                <c:pt idx="15759">
                  <c:v>6.0000000000000001E-3</c:v>
                </c:pt>
                <c:pt idx="15760">
                  <c:v>5.0000000000000001E-3</c:v>
                </c:pt>
                <c:pt idx="15761">
                  <c:v>5.0000000000000001E-3</c:v>
                </c:pt>
                <c:pt idx="15762">
                  <c:v>6.0000000000000001E-3</c:v>
                </c:pt>
                <c:pt idx="15763">
                  <c:v>5.0000000000000001E-3</c:v>
                </c:pt>
                <c:pt idx="15764">
                  <c:v>5.0000000000000001E-3</c:v>
                </c:pt>
                <c:pt idx="15765">
                  <c:v>8.0000000000000002E-3</c:v>
                </c:pt>
                <c:pt idx="15766">
                  <c:v>6.0000000000000001E-3</c:v>
                </c:pt>
                <c:pt idx="15767">
                  <c:v>6.0000000000000001E-3</c:v>
                </c:pt>
                <c:pt idx="15768">
                  <c:v>5.0000000000000001E-3</c:v>
                </c:pt>
                <c:pt idx="15769">
                  <c:v>7.0000000000000001E-3</c:v>
                </c:pt>
                <c:pt idx="15770">
                  <c:v>5.0000000000000001E-3</c:v>
                </c:pt>
                <c:pt idx="15771">
                  <c:v>4.0000000000000001E-3</c:v>
                </c:pt>
                <c:pt idx="15772">
                  <c:v>5.0000000000000001E-3</c:v>
                </c:pt>
                <c:pt idx="15773">
                  <c:v>5.0000000000000001E-3</c:v>
                </c:pt>
                <c:pt idx="15774">
                  <c:v>4.0000000000000001E-3</c:v>
                </c:pt>
                <c:pt idx="15775">
                  <c:v>4.0000000000000001E-3</c:v>
                </c:pt>
                <c:pt idx="15776">
                  <c:v>4.0000000000000001E-3</c:v>
                </c:pt>
                <c:pt idx="15777">
                  <c:v>3.0000000000000001E-3</c:v>
                </c:pt>
                <c:pt idx="15778">
                  <c:v>1E-3</c:v>
                </c:pt>
                <c:pt idx="15779">
                  <c:v>1E-3</c:v>
                </c:pt>
                <c:pt idx="15780">
                  <c:v>3.0000000000000001E-3</c:v>
                </c:pt>
                <c:pt idx="15781">
                  <c:v>2E-3</c:v>
                </c:pt>
                <c:pt idx="15782">
                  <c:v>3.0000000000000001E-3</c:v>
                </c:pt>
                <c:pt idx="15783">
                  <c:v>2E-3</c:v>
                </c:pt>
                <c:pt idx="15784">
                  <c:v>3.0000000000000001E-3</c:v>
                </c:pt>
                <c:pt idx="15785">
                  <c:v>1E-3</c:v>
                </c:pt>
                <c:pt idx="15786">
                  <c:v>3.0000000000000001E-3</c:v>
                </c:pt>
                <c:pt idx="15787">
                  <c:v>2E-3</c:v>
                </c:pt>
                <c:pt idx="15788">
                  <c:v>2E-3</c:v>
                </c:pt>
                <c:pt idx="15789">
                  <c:v>1E-3</c:v>
                </c:pt>
                <c:pt idx="15790">
                  <c:v>2E-3</c:v>
                </c:pt>
                <c:pt idx="15791">
                  <c:v>1E-3</c:v>
                </c:pt>
                <c:pt idx="15792">
                  <c:v>1E-3</c:v>
                </c:pt>
                <c:pt idx="15793">
                  <c:v>1E-3</c:v>
                </c:pt>
                <c:pt idx="15794">
                  <c:v>1E-3</c:v>
                </c:pt>
                <c:pt idx="15795">
                  <c:v>0</c:v>
                </c:pt>
                <c:pt idx="15796">
                  <c:v>1E-3</c:v>
                </c:pt>
                <c:pt idx="15797">
                  <c:v>0</c:v>
                </c:pt>
                <c:pt idx="15798">
                  <c:v>0</c:v>
                </c:pt>
                <c:pt idx="15799">
                  <c:v>0</c:v>
                </c:pt>
                <c:pt idx="15800">
                  <c:v>0</c:v>
                </c:pt>
                <c:pt idx="15801">
                  <c:v>0</c:v>
                </c:pt>
                <c:pt idx="15802">
                  <c:v>0</c:v>
                </c:pt>
                <c:pt idx="15803">
                  <c:v>0</c:v>
                </c:pt>
                <c:pt idx="15804">
                  <c:v>0</c:v>
                </c:pt>
                <c:pt idx="15805">
                  <c:v>0</c:v>
                </c:pt>
                <c:pt idx="15806">
                  <c:v>1E-3</c:v>
                </c:pt>
                <c:pt idx="15807">
                  <c:v>1E-3</c:v>
                </c:pt>
                <c:pt idx="15808">
                  <c:v>0</c:v>
                </c:pt>
                <c:pt idx="15809">
                  <c:v>0</c:v>
                </c:pt>
                <c:pt idx="15810">
                  <c:v>0</c:v>
                </c:pt>
                <c:pt idx="15811">
                  <c:v>0</c:v>
                </c:pt>
                <c:pt idx="15812">
                  <c:v>0</c:v>
                </c:pt>
                <c:pt idx="15813">
                  <c:v>0</c:v>
                </c:pt>
                <c:pt idx="15814">
                  <c:v>0</c:v>
                </c:pt>
                <c:pt idx="15815">
                  <c:v>0</c:v>
                </c:pt>
                <c:pt idx="15816">
                  <c:v>0</c:v>
                </c:pt>
                <c:pt idx="15817">
                  <c:v>0</c:v>
                </c:pt>
                <c:pt idx="15818">
                  <c:v>0</c:v>
                </c:pt>
                <c:pt idx="15819">
                  <c:v>0</c:v>
                </c:pt>
                <c:pt idx="15820">
                  <c:v>0</c:v>
                </c:pt>
                <c:pt idx="15821">
                  <c:v>0</c:v>
                </c:pt>
                <c:pt idx="15822">
                  <c:v>0</c:v>
                </c:pt>
                <c:pt idx="15823">
                  <c:v>1E-3</c:v>
                </c:pt>
                <c:pt idx="15824">
                  <c:v>1E-3</c:v>
                </c:pt>
                <c:pt idx="15825">
                  <c:v>1E-3</c:v>
                </c:pt>
                <c:pt idx="15826">
                  <c:v>2E-3</c:v>
                </c:pt>
                <c:pt idx="15827">
                  <c:v>3.0000000000000001E-3</c:v>
                </c:pt>
                <c:pt idx="15828">
                  <c:v>4.0000000000000001E-3</c:v>
                </c:pt>
                <c:pt idx="15829">
                  <c:v>4.0000000000000001E-3</c:v>
                </c:pt>
                <c:pt idx="15830">
                  <c:v>4.0000000000000001E-3</c:v>
                </c:pt>
                <c:pt idx="15831">
                  <c:v>5.0000000000000001E-3</c:v>
                </c:pt>
                <c:pt idx="15832">
                  <c:v>5.0000000000000001E-3</c:v>
                </c:pt>
                <c:pt idx="15833">
                  <c:v>5.0000000000000001E-3</c:v>
                </c:pt>
                <c:pt idx="15834">
                  <c:v>5.0000000000000001E-3</c:v>
                </c:pt>
                <c:pt idx="15835">
                  <c:v>5.0000000000000001E-3</c:v>
                </c:pt>
                <c:pt idx="15836">
                  <c:v>5.0000000000000001E-3</c:v>
                </c:pt>
                <c:pt idx="15837">
                  <c:v>4.0000000000000001E-3</c:v>
                </c:pt>
                <c:pt idx="15838">
                  <c:v>4.0000000000000001E-3</c:v>
                </c:pt>
                <c:pt idx="15839">
                  <c:v>5.0000000000000001E-3</c:v>
                </c:pt>
                <c:pt idx="15840">
                  <c:v>4.0000000000000001E-3</c:v>
                </c:pt>
                <c:pt idx="15841">
                  <c:v>5.0000000000000001E-3</c:v>
                </c:pt>
                <c:pt idx="15842">
                  <c:v>5.0000000000000001E-3</c:v>
                </c:pt>
                <c:pt idx="15843">
                  <c:v>4.0000000000000001E-3</c:v>
                </c:pt>
                <c:pt idx="15844">
                  <c:v>5.0000000000000001E-3</c:v>
                </c:pt>
                <c:pt idx="15845">
                  <c:v>4.0000000000000001E-3</c:v>
                </c:pt>
                <c:pt idx="15846">
                  <c:v>4.0000000000000001E-3</c:v>
                </c:pt>
                <c:pt idx="15847">
                  <c:v>4.0000000000000001E-3</c:v>
                </c:pt>
                <c:pt idx="15848">
                  <c:v>4.0000000000000001E-3</c:v>
                </c:pt>
                <c:pt idx="15849">
                  <c:v>4.0000000000000001E-3</c:v>
                </c:pt>
                <c:pt idx="15850">
                  <c:v>5.0000000000000001E-3</c:v>
                </c:pt>
                <c:pt idx="15851">
                  <c:v>4.0000000000000001E-3</c:v>
                </c:pt>
                <c:pt idx="15852">
                  <c:v>4.0000000000000001E-3</c:v>
                </c:pt>
                <c:pt idx="15853">
                  <c:v>5.0000000000000001E-3</c:v>
                </c:pt>
                <c:pt idx="15854">
                  <c:v>4.0000000000000001E-3</c:v>
                </c:pt>
                <c:pt idx="15855">
                  <c:v>4.0000000000000001E-3</c:v>
                </c:pt>
                <c:pt idx="15856">
                  <c:v>4.0000000000000001E-3</c:v>
                </c:pt>
                <c:pt idx="15857">
                  <c:v>4.0000000000000001E-3</c:v>
                </c:pt>
                <c:pt idx="15858">
                  <c:v>5.0000000000000001E-3</c:v>
                </c:pt>
                <c:pt idx="15859">
                  <c:v>4.0000000000000001E-3</c:v>
                </c:pt>
                <c:pt idx="15860">
                  <c:v>4.0000000000000001E-3</c:v>
                </c:pt>
                <c:pt idx="15861">
                  <c:v>4.0000000000000001E-3</c:v>
                </c:pt>
                <c:pt idx="15862">
                  <c:v>4.0000000000000001E-3</c:v>
                </c:pt>
                <c:pt idx="15863">
                  <c:v>3.0000000000000001E-3</c:v>
                </c:pt>
                <c:pt idx="15864">
                  <c:v>2E-3</c:v>
                </c:pt>
                <c:pt idx="15865">
                  <c:v>3.0000000000000001E-3</c:v>
                </c:pt>
                <c:pt idx="15866">
                  <c:v>4.0000000000000001E-3</c:v>
                </c:pt>
                <c:pt idx="15867">
                  <c:v>3.0000000000000001E-3</c:v>
                </c:pt>
                <c:pt idx="15868">
                  <c:v>3.0000000000000001E-3</c:v>
                </c:pt>
                <c:pt idx="15869">
                  <c:v>2E-3</c:v>
                </c:pt>
                <c:pt idx="15870">
                  <c:v>3.0000000000000001E-3</c:v>
                </c:pt>
                <c:pt idx="15871">
                  <c:v>2E-3</c:v>
                </c:pt>
                <c:pt idx="15872">
                  <c:v>3.0000000000000001E-3</c:v>
                </c:pt>
                <c:pt idx="15873">
                  <c:v>3.0000000000000001E-3</c:v>
                </c:pt>
                <c:pt idx="15874">
                  <c:v>2E-3</c:v>
                </c:pt>
                <c:pt idx="15875">
                  <c:v>2E-3</c:v>
                </c:pt>
                <c:pt idx="15876">
                  <c:v>2E-3</c:v>
                </c:pt>
                <c:pt idx="15877">
                  <c:v>2E-3</c:v>
                </c:pt>
                <c:pt idx="15878">
                  <c:v>2E-3</c:v>
                </c:pt>
                <c:pt idx="15879">
                  <c:v>3.0000000000000001E-3</c:v>
                </c:pt>
                <c:pt idx="15880">
                  <c:v>3.0000000000000001E-3</c:v>
                </c:pt>
                <c:pt idx="15881">
                  <c:v>3.0000000000000001E-3</c:v>
                </c:pt>
                <c:pt idx="15882">
                  <c:v>3.0000000000000001E-3</c:v>
                </c:pt>
                <c:pt idx="15883">
                  <c:v>4.0000000000000001E-3</c:v>
                </c:pt>
                <c:pt idx="15884">
                  <c:v>3.0000000000000001E-3</c:v>
                </c:pt>
                <c:pt idx="15885">
                  <c:v>3.0000000000000001E-3</c:v>
                </c:pt>
                <c:pt idx="15886">
                  <c:v>3.0000000000000001E-3</c:v>
                </c:pt>
                <c:pt idx="15887">
                  <c:v>2E-3</c:v>
                </c:pt>
                <c:pt idx="15888">
                  <c:v>3.0000000000000001E-3</c:v>
                </c:pt>
                <c:pt idx="15889">
                  <c:v>2E-3</c:v>
                </c:pt>
                <c:pt idx="15890">
                  <c:v>1E-3</c:v>
                </c:pt>
                <c:pt idx="15891">
                  <c:v>0</c:v>
                </c:pt>
                <c:pt idx="15892">
                  <c:v>0</c:v>
                </c:pt>
                <c:pt idx="15893">
                  <c:v>0</c:v>
                </c:pt>
                <c:pt idx="15894">
                  <c:v>1E-3</c:v>
                </c:pt>
                <c:pt idx="15895">
                  <c:v>0</c:v>
                </c:pt>
                <c:pt idx="15896">
                  <c:v>0</c:v>
                </c:pt>
                <c:pt idx="15897">
                  <c:v>0</c:v>
                </c:pt>
                <c:pt idx="15898">
                  <c:v>0</c:v>
                </c:pt>
                <c:pt idx="15899">
                  <c:v>0</c:v>
                </c:pt>
                <c:pt idx="15900">
                  <c:v>0</c:v>
                </c:pt>
                <c:pt idx="15901">
                  <c:v>0</c:v>
                </c:pt>
                <c:pt idx="15902">
                  <c:v>0</c:v>
                </c:pt>
                <c:pt idx="15903">
                  <c:v>0</c:v>
                </c:pt>
                <c:pt idx="15904">
                  <c:v>0</c:v>
                </c:pt>
                <c:pt idx="15905">
                  <c:v>0</c:v>
                </c:pt>
                <c:pt idx="15906">
                  <c:v>0</c:v>
                </c:pt>
                <c:pt idx="15907">
                  <c:v>0</c:v>
                </c:pt>
                <c:pt idx="15908">
                  <c:v>0</c:v>
                </c:pt>
                <c:pt idx="15909">
                  <c:v>0</c:v>
                </c:pt>
                <c:pt idx="15910">
                  <c:v>0</c:v>
                </c:pt>
                <c:pt idx="15911">
                  <c:v>0</c:v>
                </c:pt>
                <c:pt idx="15912">
                  <c:v>0</c:v>
                </c:pt>
                <c:pt idx="15913">
                  <c:v>0</c:v>
                </c:pt>
                <c:pt idx="15914">
                  <c:v>0</c:v>
                </c:pt>
                <c:pt idx="15915">
                  <c:v>1E-3</c:v>
                </c:pt>
                <c:pt idx="15916">
                  <c:v>0</c:v>
                </c:pt>
                <c:pt idx="15917">
                  <c:v>1E-3</c:v>
                </c:pt>
                <c:pt idx="15918">
                  <c:v>1E-3</c:v>
                </c:pt>
                <c:pt idx="15919">
                  <c:v>2E-3</c:v>
                </c:pt>
                <c:pt idx="15920">
                  <c:v>3.0000000000000001E-3</c:v>
                </c:pt>
                <c:pt idx="15921">
                  <c:v>2E-3</c:v>
                </c:pt>
                <c:pt idx="15922">
                  <c:v>2E-3</c:v>
                </c:pt>
                <c:pt idx="15923">
                  <c:v>2E-3</c:v>
                </c:pt>
                <c:pt idx="15924">
                  <c:v>2E-3</c:v>
                </c:pt>
                <c:pt idx="15925">
                  <c:v>2E-3</c:v>
                </c:pt>
                <c:pt idx="15926">
                  <c:v>2E-3</c:v>
                </c:pt>
                <c:pt idx="15927">
                  <c:v>2E-3</c:v>
                </c:pt>
                <c:pt idx="15928">
                  <c:v>2E-3</c:v>
                </c:pt>
                <c:pt idx="15929">
                  <c:v>2E-3</c:v>
                </c:pt>
                <c:pt idx="15930">
                  <c:v>2E-3</c:v>
                </c:pt>
                <c:pt idx="15931">
                  <c:v>2E-3</c:v>
                </c:pt>
                <c:pt idx="15932">
                  <c:v>2E-3</c:v>
                </c:pt>
                <c:pt idx="15933">
                  <c:v>2E-3</c:v>
                </c:pt>
                <c:pt idx="15934">
                  <c:v>2E-3</c:v>
                </c:pt>
                <c:pt idx="15935">
                  <c:v>3.0000000000000001E-3</c:v>
                </c:pt>
                <c:pt idx="15936">
                  <c:v>4.0000000000000001E-3</c:v>
                </c:pt>
                <c:pt idx="15937">
                  <c:v>3.0000000000000001E-3</c:v>
                </c:pt>
                <c:pt idx="15938">
                  <c:v>5.0000000000000001E-3</c:v>
                </c:pt>
                <c:pt idx="15939">
                  <c:v>4.0000000000000001E-3</c:v>
                </c:pt>
                <c:pt idx="15940">
                  <c:v>4.0000000000000001E-3</c:v>
                </c:pt>
                <c:pt idx="15941">
                  <c:v>4.0000000000000001E-3</c:v>
                </c:pt>
                <c:pt idx="15942">
                  <c:v>4.0000000000000001E-3</c:v>
                </c:pt>
                <c:pt idx="15943">
                  <c:v>4.0000000000000001E-3</c:v>
                </c:pt>
                <c:pt idx="15944">
                  <c:v>4.0000000000000001E-3</c:v>
                </c:pt>
                <c:pt idx="15945">
                  <c:v>5.0000000000000001E-3</c:v>
                </c:pt>
                <c:pt idx="15946">
                  <c:v>4.0000000000000001E-3</c:v>
                </c:pt>
                <c:pt idx="15947">
                  <c:v>3.0000000000000001E-3</c:v>
                </c:pt>
                <c:pt idx="15948">
                  <c:v>5.0000000000000001E-3</c:v>
                </c:pt>
                <c:pt idx="15949">
                  <c:v>5.0000000000000001E-3</c:v>
                </c:pt>
                <c:pt idx="15950">
                  <c:v>5.0000000000000001E-3</c:v>
                </c:pt>
                <c:pt idx="15951">
                  <c:v>4.0000000000000001E-3</c:v>
                </c:pt>
                <c:pt idx="15952">
                  <c:v>4.0000000000000001E-3</c:v>
                </c:pt>
                <c:pt idx="15953">
                  <c:v>4.0000000000000001E-3</c:v>
                </c:pt>
                <c:pt idx="15954">
                  <c:v>4.0000000000000001E-3</c:v>
                </c:pt>
                <c:pt idx="15955">
                  <c:v>3.0000000000000001E-3</c:v>
                </c:pt>
                <c:pt idx="15956">
                  <c:v>2E-3</c:v>
                </c:pt>
                <c:pt idx="15957">
                  <c:v>5.0000000000000001E-3</c:v>
                </c:pt>
                <c:pt idx="15958">
                  <c:v>3.0000000000000001E-3</c:v>
                </c:pt>
                <c:pt idx="15959">
                  <c:v>4.0000000000000001E-3</c:v>
                </c:pt>
                <c:pt idx="15960">
                  <c:v>3.0000000000000001E-3</c:v>
                </c:pt>
                <c:pt idx="15961">
                  <c:v>3.0000000000000001E-3</c:v>
                </c:pt>
                <c:pt idx="15962">
                  <c:v>2E-3</c:v>
                </c:pt>
                <c:pt idx="15963">
                  <c:v>2E-3</c:v>
                </c:pt>
                <c:pt idx="15964">
                  <c:v>3.0000000000000001E-3</c:v>
                </c:pt>
                <c:pt idx="15965">
                  <c:v>3.0000000000000001E-3</c:v>
                </c:pt>
                <c:pt idx="15966">
                  <c:v>3.0000000000000001E-3</c:v>
                </c:pt>
                <c:pt idx="15967">
                  <c:v>1E-3</c:v>
                </c:pt>
                <c:pt idx="15968">
                  <c:v>2E-3</c:v>
                </c:pt>
                <c:pt idx="15969">
                  <c:v>1E-3</c:v>
                </c:pt>
                <c:pt idx="15970">
                  <c:v>1E-3</c:v>
                </c:pt>
                <c:pt idx="15971">
                  <c:v>2E-3</c:v>
                </c:pt>
                <c:pt idx="15972">
                  <c:v>0</c:v>
                </c:pt>
                <c:pt idx="15973">
                  <c:v>0</c:v>
                </c:pt>
                <c:pt idx="15974">
                  <c:v>0</c:v>
                </c:pt>
                <c:pt idx="15975">
                  <c:v>0</c:v>
                </c:pt>
                <c:pt idx="15976">
                  <c:v>0</c:v>
                </c:pt>
                <c:pt idx="15977">
                  <c:v>0</c:v>
                </c:pt>
                <c:pt idx="15978">
                  <c:v>0</c:v>
                </c:pt>
                <c:pt idx="15979">
                  <c:v>0</c:v>
                </c:pt>
                <c:pt idx="15980">
                  <c:v>0</c:v>
                </c:pt>
                <c:pt idx="15981">
                  <c:v>0</c:v>
                </c:pt>
                <c:pt idx="15982">
                  <c:v>0</c:v>
                </c:pt>
                <c:pt idx="15983">
                  <c:v>0</c:v>
                </c:pt>
                <c:pt idx="15984">
                  <c:v>0</c:v>
                </c:pt>
                <c:pt idx="15985">
                  <c:v>0</c:v>
                </c:pt>
                <c:pt idx="15986">
                  <c:v>0</c:v>
                </c:pt>
                <c:pt idx="15987">
                  <c:v>0</c:v>
                </c:pt>
                <c:pt idx="15988">
                  <c:v>0</c:v>
                </c:pt>
                <c:pt idx="15989">
                  <c:v>0</c:v>
                </c:pt>
                <c:pt idx="15990">
                  <c:v>0</c:v>
                </c:pt>
                <c:pt idx="15991">
                  <c:v>0</c:v>
                </c:pt>
                <c:pt idx="15992">
                  <c:v>0</c:v>
                </c:pt>
                <c:pt idx="15993">
                  <c:v>0</c:v>
                </c:pt>
                <c:pt idx="15994">
                  <c:v>0</c:v>
                </c:pt>
                <c:pt idx="15995">
                  <c:v>0</c:v>
                </c:pt>
                <c:pt idx="15996">
                  <c:v>0</c:v>
                </c:pt>
                <c:pt idx="15997">
                  <c:v>0</c:v>
                </c:pt>
                <c:pt idx="15998">
                  <c:v>0</c:v>
                </c:pt>
                <c:pt idx="15999">
                  <c:v>0</c:v>
                </c:pt>
                <c:pt idx="16000">
                  <c:v>0</c:v>
                </c:pt>
                <c:pt idx="16001">
                  <c:v>0</c:v>
                </c:pt>
                <c:pt idx="16002">
                  <c:v>0</c:v>
                </c:pt>
                <c:pt idx="16003">
                  <c:v>0</c:v>
                </c:pt>
                <c:pt idx="16004">
                  <c:v>0</c:v>
                </c:pt>
                <c:pt idx="16005">
                  <c:v>2E-3</c:v>
                </c:pt>
                <c:pt idx="16006">
                  <c:v>1E-3</c:v>
                </c:pt>
                <c:pt idx="16007">
                  <c:v>2E-3</c:v>
                </c:pt>
                <c:pt idx="16008">
                  <c:v>2E-3</c:v>
                </c:pt>
                <c:pt idx="16009">
                  <c:v>3.0000000000000001E-3</c:v>
                </c:pt>
                <c:pt idx="16010">
                  <c:v>3.0000000000000001E-3</c:v>
                </c:pt>
                <c:pt idx="16011">
                  <c:v>4.0000000000000001E-3</c:v>
                </c:pt>
                <c:pt idx="16012">
                  <c:v>5.0000000000000001E-3</c:v>
                </c:pt>
                <c:pt idx="16013">
                  <c:v>5.0000000000000001E-3</c:v>
                </c:pt>
                <c:pt idx="16014">
                  <c:v>6.0000000000000001E-3</c:v>
                </c:pt>
                <c:pt idx="16015">
                  <c:v>5.0000000000000001E-3</c:v>
                </c:pt>
                <c:pt idx="16016">
                  <c:v>5.0000000000000001E-3</c:v>
                </c:pt>
                <c:pt idx="16017">
                  <c:v>6.0000000000000001E-3</c:v>
                </c:pt>
                <c:pt idx="16018">
                  <c:v>5.0000000000000001E-3</c:v>
                </c:pt>
                <c:pt idx="16019">
                  <c:v>6.0000000000000001E-3</c:v>
                </c:pt>
                <c:pt idx="16020">
                  <c:v>7.0000000000000001E-3</c:v>
                </c:pt>
                <c:pt idx="16021">
                  <c:v>7.0000000000000001E-3</c:v>
                </c:pt>
                <c:pt idx="16022">
                  <c:v>7.0000000000000001E-3</c:v>
                </c:pt>
                <c:pt idx="16023">
                  <c:v>7.0000000000000001E-3</c:v>
                </c:pt>
                <c:pt idx="16024">
                  <c:v>8.0000000000000002E-3</c:v>
                </c:pt>
                <c:pt idx="16025">
                  <c:v>8.0000000000000002E-3</c:v>
                </c:pt>
                <c:pt idx="16026">
                  <c:v>8.0000000000000002E-3</c:v>
                </c:pt>
                <c:pt idx="16027">
                  <c:v>7.0000000000000001E-3</c:v>
                </c:pt>
                <c:pt idx="16028">
                  <c:v>7.0000000000000001E-3</c:v>
                </c:pt>
                <c:pt idx="16029">
                  <c:v>7.0000000000000001E-3</c:v>
                </c:pt>
                <c:pt idx="16030">
                  <c:v>8.0000000000000002E-3</c:v>
                </c:pt>
                <c:pt idx="16031">
                  <c:v>8.0000000000000002E-3</c:v>
                </c:pt>
                <c:pt idx="16032">
                  <c:v>8.0000000000000002E-3</c:v>
                </c:pt>
                <c:pt idx="16033">
                  <c:v>8.0000000000000002E-3</c:v>
                </c:pt>
                <c:pt idx="16034">
                  <c:v>8.0000000000000002E-3</c:v>
                </c:pt>
                <c:pt idx="16035">
                  <c:v>8.0000000000000002E-3</c:v>
                </c:pt>
                <c:pt idx="16036">
                  <c:v>8.0000000000000002E-3</c:v>
                </c:pt>
                <c:pt idx="16037">
                  <c:v>8.9999999999999993E-3</c:v>
                </c:pt>
                <c:pt idx="16038">
                  <c:v>7.0000000000000001E-3</c:v>
                </c:pt>
                <c:pt idx="16039">
                  <c:v>8.9999999999999993E-3</c:v>
                </c:pt>
                <c:pt idx="16040">
                  <c:v>8.0000000000000002E-3</c:v>
                </c:pt>
                <c:pt idx="16041">
                  <c:v>8.9999999999999993E-3</c:v>
                </c:pt>
                <c:pt idx="16042">
                  <c:v>7.0000000000000001E-3</c:v>
                </c:pt>
                <c:pt idx="16043">
                  <c:v>8.0000000000000002E-3</c:v>
                </c:pt>
                <c:pt idx="16044">
                  <c:v>8.0000000000000002E-3</c:v>
                </c:pt>
                <c:pt idx="16045">
                  <c:v>8.0000000000000002E-3</c:v>
                </c:pt>
                <c:pt idx="16046">
                  <c:v>8.0000000000000002E-3</c:v>
                </c:pt>
                <c:pt idx="16047">
                  <c:v>8.9999999999999993E-3</c:v>
                </c:pt>
                <c:pt idx="16048">
                  <c:v>8.9999999999999993E-3</c:v>
                </c:pt>
                <c:pt idx="16049">
                  <c:v>8.9999999999999993E-3</c:v>
                </c:pt>
                <c:pt idx="16050">
                  <c:v>8.9999999999999993E-3</c:v>
                </c:pt>
                <c:pt idx="16051">
                  <c:v>8.9999999999999993E-3</c:v>
                </c:pt>
                <c:pt idx="16052">
                  <c:v>8.9999999999999993E-3</c:v>
                </c:pt>
                <c:pt idx="16053">
                  <c:v>8.9999999999999993E-3</c:v>
                </c:pt>
                <c:pt idx="16054">
                  <c:v>8.0000000000000002E-3</c:v>
                </c:pt>
                <c:pt idx="16055">
                  <c:v>8.0000000000000002E-3</c:v>
                </c:pt>
                <c:pt idx="16056">
                  <c:v>8.0000000000000002E-3</c:v>
                </c:pt>
                <c:pt idx="16057">
                  <c:v>7.0000000000000001E-3</c:v>
                </c:pt>
                <c:pt idx="16058">
                  <c:v>7.0000000000000001E-3</c:v>
                </c:pt>
                <c:pt idx="16059">
                  <c:v>7.0000000000000001E-3</c:v>
                </c:pt>
                <c:pt idx="16060">
                  <c:v>8.0000000000000002E-3</c:v>
                </c:pt>
                <c:pt idx="16061">
                  <c:v>7.0000000000000001E-3</c:v>
                </c:pt>
                <c:pt idx="16062">
                  <c:v>8.0000000000000002E-3</c:v>
                </c:pt>
                <c:pt idx="16063">
                  <c:v>8.0000000000000002E-3</c:v>
                </c:pt>
                <c:pt idx="16064">
                  <c:v>8.0000000000000002E-3</c:v>
                </c:pt>
                <c:pt idx="16065">
                  <c:v>7.0000000000000001E-3</c:v>
                </c:pt>
                <c:pt idx="16066">
                  <c:v>7.0000000000000001E-3</c:v>
                </c:pt>
                <c:pt idx="16067">
                  <c:v>7.0000000000000001E-3</c:v>
                </c:pt>
                <c:pt idx="16068">
                  <c:v>7.0000000000000001E-3</c:v>
                </c:pt>
                <c:pt idx="16069">
                  <c:v>7.0000000000000001E-3</c:v>
                </c:pt>
                <c:pt idx="16070">
                  <c:v>6.0000000000000001E-3</c:v>
                </c:pt>
                <c:pt idx="16071">
                  <c:v>7.0000000000000001E-3</c:v>
                </c:pt>
                <c:pt idx="16072">
                  <c:v>6.0000000000000001E-3</c:v>
                </c:pt>
                <c:pt idx="16073">
                  <c:v>5.0000000000000001E-3</c:v>
                </c:pt>
                <c:pt idx="16074">
                  <c:v>6.0000000000000001E-3</c:v>
                </c:pt>
                <c:pt idx="16075">
                  <c:v>6.0000000000000001E-3</c:v>
                </c:pt>
                <c:pt idx="16076">
                  <c:v>7.0000000000000001E-3</c:v>
                </c:pt>
                <c:pt idx="16077">
                  <c:v>4.0000000000000001E-3</c:v>
                </c:pt>
                <c:pt idx="16078">
                  <c:v>5.0000000000000001E-3</c:v>
                </c:pt>
                <c:pt idx="16079">
                  <c:v>3.0000000000000001E-3</c:v>
                </c:pt>
                <c:pt idx="16080">
                  <c:v>5.0000000000000001E-3</c:v>
                </c:pt>
                <c:pt idx="16081">
                  <c:v>4.0000000000000001E-3</c:v>
                </c:pt>
                <c:pt idx="16082">
                  <c:v>3.0000000000000001E-3</c:v>
                </c:pt>
                <c:pt idx="16083">
                  <c:v>4.0000000000000001E-3</c:v>
                </c:pt>
                <c:pt idx="16084">
                  <c:v>4.0000000000000001E-3</c:v>
                </c:pt>
                <c:pt idx="16085">
                  <c:v>3.0000000000000001E-3</c:v>
                </c:pt>
                <c:pt idx="16086">
                  <c:v>3.0000000000000001E-3</c:v>
                </c:pt>
                <c:pt idx="16087">
                  <c:v>3.0000000000000001E-3</c:v>
                </c:pt>
                <c:pt idx="16088">
                  <c:v>3.0000000000000001E-3</c:v>
                </c:pt>
                <c:pt idx="16089">
                  <c:v>3.0000000000000001E-3</c:v>
                </c:pt>
                <c:pt idx="16090">
                  <c:v>3.0000000000000001E-3</c:v>
                </c:pt>
                <c:pt idx="16091">
                  <c:v>3.0000000000000001E-3</c:v>
                </c:pt>
                <c:pt idx="16092">
                  <c:v>3.0000000000000001E-3</c:v>
                </c:pt>
                <c:pt idx="16093">
                  <c:v>3.0000000000000001E-3</c:v>
                </c:pt>
                <c:pt idx="16094">
                  <c:v>3.0000000000000001E-3</c:v>
                </c:pt>
                <c:pt idx="16095">
                  <c:v>3.0000000000000001E-3</c:v>
                </c:pt>
                <c:pt idx="16096">
                  <c:v>3.0000000000000001E-3</c:v>
                </c:pt>
                <c:pt idx="16097">
                  <c:v>2E-3</c:v>
                </c:pt>
                <c:pt idx="16098">
                  <c:v>2E-3</c:v>
                </c:pt>
                <c:pt idx="16099">
                  <c:v>3.0000000000000001E-3</c:v>
                </c:pt>
                <c:pt idx="16100">
                  <c:v>2E-3</c:v>
                </c:pt>
                <c:pt idx="16101">
                  <c:v>2E-3</c:v>
                </c:pt>
                <c:pt idx="16102">
                  <c:v>2E-3</c:v>
                </c:pt>
                <c:pt idx="16103">
                  <c:v>1E-3</c:v>
                </c:pt>
                <c:pt idx="16104">
                  <c:v>1E-3</c:v>
                </c:pt>
                <c:pt idx="16105">
                  <c:v>1E-3</c:v>
                </c:pt>
                <c:pt idx="16106">
                  <c:v>2E-3</c:v>
                </c:pt>
                <c:pt idx="16107">
                  <c:v>2E-3</c:v>
                </c:pt>
                <c:pt idx="16108">
                  <c:v>4.0000000000000001E-3</c:v>
                </c:pt>
                <c:pt idx="16109">
                  <c:v>4.0000000000000001E-3</c:v>
                </c:pt>
                <c:pt idx="16110">
                  <c:v>5.0000000000000001E-3</c:v>
                </c:pt>
                <c:pt idx="16111">
                  <c:v>5.0000000000000001E-3</c:v>
                </c:pt>
                <c:pt idx="16112">
                  <c:v>4.0000000000000001E-3</c:v>
                </c:pt>
                <c:pt idx="16113">
                  <c:v>4.0000000000000001E-3</c:v>
                </c:pt>
                <c:pt idx="16114">
                  <c:v>5.0000000000000001E-3</c:v>
                </c:pt>
                <c:pt idx="16115">
                  <c:v>6.0000000000000001E-3</c:v>
                </c:pt>
                <c:pt idx="16117">
                  <c:v>1E-3</c:v>
                </c:pt>
                <c:pt idx="16118">
                  <c:v>7.0000000000000001E-3</c:v>
                </c:pt>
                <c:pt idx="16119">
                  <c:v>7.0000000000000001E-3</c:v>
                </c:pt>
                <c:pt idx="16120">
                  <c:v>7.0000000000000001E-3</c:v>
                </c:pt>
                <c:pt idx="16121">
                  <c:v>7.0000000000000001E-3</c:v>
                </c:pt>
                <c:pt idx="16122">
                  <c:v>8.9999999999999993E-3</c:v>
                </c:pt>
                <c:pt idx="16123">
                  <c:v>8.0000000000000002E-3</c:v>
                </c:pt>
                <c:pt idx="16124">
                  <c:v>7.0000000000000001E-3</c:v>
                </c:pt>
                <c:pt idx="16125">
                  <c:v>7.0000000000000001E-3</c:v>
                </c:pt>
                <c:pt idx="16126">
                  <c:v>8.0000000000000002E-3</c:v>
                </c:pt>
                <c:pt idx="16127">
                  <c:v>7.0000000000000001E-3</c:v>
                </c:pt>
                <c:pt idx="16128">
                  <c:v>7.0000000000000001E-3</c:v>
                </c:pt>
                <c:pt idx="16129">
                  <c:v>7.0000000000000001E-3</c:v>
                </c:pt>
                <c:pt idx="16130">
                  <c:v>7.0000000000000001E-3</c:v>
                </c:pt>
                <c:pt idx="16131">
                  <c:v>8.0000000000000002E-3</c:v>
                </c:pt>
                <c:pt idx="16132">
                  <c:v>8.9999999999999993E-3</c:v>
                </c:pt>
                <c:pt idx="16133">
                  <c:v>8.9999999999999993E-3</c:v>
                </c:pt>
                <c:pt idx="16134">
                  <c:v>8.0000000000000002E-3</c:v>
                </c:pt>
                <c:pt idx="16135">
                  <c:v>8.9999999999999993E-3</c:v>
                </c:pt>
                <c:pt idx="16136">
                  <c:v>8.9999999999999993E-3</c:v>
                </c:pt>
                <c:pt idx="16137">
                  <c:v>8.9999999999999993E-3</c:v>
                </c:pt>
                <c:pt idx="16138">
                  <c:v>8.9999999999999993E-3</c:v>
                </c:pt>
                <c:pt idx="16139">
                  <c:v>8.9999999999999993E-3</c:v>
                </c:pt>
                <c:pt idx="16140">
                  <c:v>8.0000000000000002E-3</c:v>
                </c:pt>
                <c:pt idx="16141">
                  <c:v>8.9999999999999993E-3</c:v>
                </c:pt>
                <c:pt idx="16142">
                  <c:v>8.0000000000000002E-3</c:v>
                </c:pt>
                <c:pt idx="16143">
                  <c:v>7.0000000000000001E-3</c:v>
                </c:pt>
                <c:pt idx="16144">
                  <c:v>8.0000000000000002E-3</c:v>
                </c:pt>
                <c:pt idx="16145">
                  <c:v>8.0000000000000002E-3</c:v>
                </c:pt>
                <c:pt idx="16146">
                  <c:v>8.0000000000000002E-3</c:v>
                </c:pt>
                <c:pt idx="16147">
                  <c:v>7.0000000000000001E-3</c:v>
                </c:pt>
                <c:pt idx="16148">
                  <c:v>7.0000000000000001E-3</c:v>
                </c:pt>
                <c:pt idx="16149">
                  <c:v>8.0000000000000002E-3</c:v>
                </c:pt>
                <c:pt idx="16150">
                  <c:v>7.0000000000000001E-3</c:v>
                </c:pt>
                <c:pt idx="16151">
                  <c:v>7.0000000000000001E-3</c:v>
                </c:pt>
                <c:pt idx="16152">
                  <c:v>8.9999999999999993E-3</c:v>
                </c:pt>
                <c:pt idx="16153">
                  <c:v>6.0000000000000001E-3</c:v>
                </c:pt>
                <c:pt idx="16154">
                  <c:v>7.0000000000000001E-3</c:v>
                </c:pt>
                <c:pt idx="16155">
                  <c:v>7.0000000000000001E-3</c:v>
                </c:pt>
                <c:pt idx="16156">
                  <c:v>6.0000000000000001E-3</c:v>
                </c:pt>
                <c:pt idx="16157">
                  <c:v>5.0000000000000001E-3</c:v>
                </c:pt>
                <c:pt idx="16158">
                  <c:v>5.0000000000000001E-3</c:v>
                </c:pt>
                <c:pt idx="16159">
                  <c:v>6.0000000000000001E-3</c:v>
                </c:pt>
                <c:pt idx="16160">
                  <c:v>6.0000000000000001E-3</c:v>
                </c:pt>
                <c:pt idx="16161">
                  <c:v>5.0000000000000001E-3</c:v>
                </c:pt>
                <c:pt idx="16162">
                  <c:v>5.0000000000000001E-3</c:v>
                </c:pt>
                <c:pt idx="16163">
                  <c:v>5.0000000000000001E-3</c:v>
                </c:pt>
                <c:pt idx="16164">
                  <c:v>5.0000000000000001E-3</c:v>
                </c:pt>
                <c:pt idx="16165">
                  <c:v>5.0000000000000001E-3</c:v>
                </c:pt>
                <c:pt idx="16166">
                  <c:v>5.0000000000000001E-3</c:v>
                </c:pt>
                <c:pt idx="16167">
                  <c:v>5.0000000000000001E-3</c:v>
                </c:pt>
                <c:pt idx="16168">
                  <c:v>5.0000000000000001E-3</c:v>
                </c:pt>
                <c:pt idx="16169">
                  <c:v>5.0000000000000001E-3</c:v>
                </c:pt>
                <c:pt idx="16170">
                  <c:v>5.0000000000000001E-3</c:v>
                </c:pt>
                <c:pt idx="16171">
                  <c:v>4.0000000000000001E-3</c:v>
                </c:pt>
                <c:pt idx="16172">
                  <c:v>3.0000000000000001E-3</c:v>
                </c:pt>
                <c:pt idx="16173">
                  <c:v>5.0000000000000001E-3</c:v>
                </c:pt>
                <c:pt idx="16174">
                  <c:v>5.0000000000000001E-3</c:v>
                </c:pt>
                <c:pt idx="16175">
                  <c:v>5.0000000000000001E-3</c:v>
                </c:pt>
                <c:pt idx="16176">
                  <c:v>5.0000000000000001E-3</c:v>
                </c:pt>
                <c:pt idx="16177">
                  <c:v>5.0000000000000001E-3</c:v>
                </c:pt>
                <c:pt idx="16178">
                  <c:v>3.0000000000000001E-3</c:v>
                </c:pt>
                <c:pt idx="16179">
                  <c:v>5.0000000000000001E-3</c:v>
                </c:pt>
                <c:pt idx="16180">
                  <c:v>4.0000000000000001E-3</c:v>
                </c:pt>
                <c:pt idx="16181">
                  <c:v>4.0000000000000001E-3</c:v>
                </c:pt>
                <c:pt idx="16182">
                  <c:v>3.0000000000000001E-3</c:v>
                </c:pt>
                <c:pt idx="16183">
                  <c:v>5.0000000000000001E-3</c:v>
                </c:pt>
                <c:pt idx="16184">
                  <c:v>4.0000000000000001E-3</c:v>
                </c:pt>
                <c:pt idx="16185">
                  <c:v>5.0000000000000001E-3</c:v>
                </c:pt>
                <c:pt idx="16186">
                  <c:v>4.0000000000000001E-3</c:v>
                </c:pt>
                <c:pt idx="16187">
                  <c:v>3.0000000000000001E-3</c:v>
                </c:pt>
                <c:pt idx="16188">
                  <c:v>3.0000000000000001E-3</c:v>
                </c:pt>
                <c:pt idx="16189">
                  <c:v>3.0000000000000001E-3</c:v>
                </c:pt>
                <c:pt idx="16190">
                  <c:v>3.0000000000000001E-3</c:v>
                </c:pt>
                <c:pt idx="16191">
                  <c:v>2E-3</c:v>
                </c:pt>
                <c:pt idx="16192">
                  <c:v>4.0000000000000001E-3</c:v>
                </c:pt>
                <c:pt idx="16193">
                  <c:v>3.0000000000000001E-3</c:v>
                </c:pt>
                <c:pt idx="16194">
                  <c:v>3.0000000000000001E-3</c:v>
                </c:pt>
                <c:pt idx="16195">
                  <c:v>4.0000000000000001E-3</c:v>
                </c:pt>
                <c:pt idx="16196">
                  <c:v>5.0000000000000001E-3</c:v>
                </c:pt>
                <c:pt idx="16197">
                  <c:v>6.0000000000000001E-3</c:v>
                </c:pt>
                <c:pt idx="16198">
                  <c:v>5.0000000000000001E-3</c:v>
                </c:pt>
                <c:pt idx="16199">
                  <c:v>6.0000000000000001E-3</c:v>
                </c:pt>
                <c:pt idx="16200">
                  <c:v>4.0000000000000001E-3</c:v>
                </c:pt>
                <c:pt idx="16201">
                  <c:v>5.0000000000000001E-3</c:v>
                </c:pt>
                <c:pt idx="16202">
                  <c:v>6.0000000000000001E-3</c:v>
                </c:pt>
                <c:pt idx="16203">
                  <c:v>6.0000000000000001E-3</c:v>
                </c:pt>
                <c:pt idx="16204">
                  <c:v>6.0000000000000001E-3</c:v>
                </c:pt>
                <c:pt idx="16205">
                  <c:v>6.0000000000000001E-3</c:v>
                </c:pt>
                <c:pt idx="16206">
                  <c:v>6.0000000000000001E-3</c:v>
                </c:pt>
                <c:pt idx="16207">
                  <c:v>5.0000000000000001E-3</c:v>
                </c:pt>
                <c:pt idx="16208">
                  <c:v>6.0000000000000001E-3</c:v>
                </c:pt>
                <c:pt idx="16209">
                  <c:v>7.0000000000000001E-3</c:v>
                </c:pt>
                <c:pt idx="16210">
                  <c:v>7.0000000000000001E-3</c:v>
                </c:pt>
                <c:pt idx="16211">
                  <c:v>6.0000000000000001E-3</c:v>
                </c:pt>
                <c:pt idx="16212">
                  <c:v>6.0000000000000001E-3</c:v>
                </c:pt>
                <c:pt idx="16213">
                  <c:v>6.0000000000000001E-3</c:v>
                </c:pt>
                <c:pt idx="16214">
                  <c:v>4.0000000000000001E-3</c:v>
                </c:pt>
                <c:pt idx="16215">
                  <c:v>5.0000000000000001E-3</c:v>
                </c:pt>
                <c:pt idx="16216">
                  <c:v>7.0000000000000001E-3</c:v>
                </c:pt>
                <c:pt idx="16217">
                  <c:v>6.0000000000000001E-3</c:v>
                </c:pt>
                <c:pt idx="16218">
                  <c:v>0.01</c:v>
                </c:pt>
                <c:pt idx="16219">
                  <c:v>7.0000000000000001E-3</c:v>
                </c:pt>
                <c:pt idx="16220">
                  <c:v>5.0000000000000001E-3</c:v>
                </c:pt>
                <c:pt idx="16221">
                  <c:v>6.0000000000000001E-3</c:v>
                </c:pt>
                <c:pt idx="16222">
                  <c:v>6.0000000000000001E-3</c:v>
                </c:pt>
                <c:pt idx="16223">
                  <c:v>6.0000000000000001E-3</c:v>
                </c:pt>
                <c:pt idx="16224">
                  <c:v>7.0000000000000001E-3</c:v>
                </c:pt>
                <c:pt idx="16225">
                  <c:v>7.0000000000000001E-3</c:v>
                </c:pt>
                <c:pt idx="16226">
                  <c:v>6.0000000000000001E-3</c:v>
                </c:pt>
                <c:pt idx="16227">
                  <c:v>5.0000000000000001E-3</c:v>
                </c:pt>
                <c:pt idx="16228">
                  <c:v>5.0000000000000001E-3</c:v>
                </c:pt>
                <c:pt idx="16229">
                  <c:v>5.0000000000000001E-3</c:v>
                </c:pt>
                <c:pt idx="16230">
                  <c:v>5.0000000000000001E-3</c:v>
                </c:pt>
                <c:pt idx="16231">
                  <c:v>6.0000000000000001E-3</c:v>
                </c:pt>
                <c:pt idx="16232">
                  <c:v>5.0000000000000001E-3</c:v>
                </c:pt>
                <c:pt idx="16233">
                  <c:v>5.0000000000000001E-3</c:v>
                </c:pt>
                <c:pt idx="16234">
                  <c:v>6.0000000000000001E-3</c:v>
                </c:pt>
                <c:pt idx="16235">
                  <c:v>5.0000000000000001E-3</c:v>
                </c:pt>
                <c:pt idx="16236">
                  <c:v>6.0000000000000001E-3</c:v>
                </c:pt>
                <c:pt idx="16237">
                  <c:v>6.0000000000000001E-3</c:v>
                </c:pt>
                <c:pt idx="16238">
                  <c:v>5.0000000000000001E-3</c:v>
                </c:pt>
                <c:pt idx="16239">
                  <c:v>6.0000000000000001E-3</c:v>
                </c:pt>
                <c:pt idx="16240">
                  <c:v>5.0000000000000001E-3</c:v>
                </c:pt>
                <c:pt idx="16241">
                  <c:v>5.0000000000000001E-3</c:v>
                </c:pt>
                <c:pt idx="16242">
                  <c:v>5.0000000000000001E-3</c:v>
                </c:pt>
                <c:pt idx="16243">
                  <c:v>6.0000000000000001E-3</c:v>
                </c:pt>
                <c:pt idx="16244">
                  <c:v>6.0000000000000001E-3</c:v>
                </c:pt>
                <c:pt idx="16245">
                  <c:v>5.0000000000000001E-3</c:v>
                </c:pt>
                <c:pt idx="16246">
                  <c:v>5.0000000000000001E-3</c:v>
                </c:pt>
                <c:pt idx="16247">
                  <c:v>5.0000000000000001E-3</c:v>
                </c:pt>
                <c:pt idx="16248">
                  <c:v>5.0000000000000001E-3</c:v>
                </c:pt>
                <c:pt idx="16249">
                  <c:v>5.0000000000000001E-3</c:v>
                </c:pt>
                <c:pt idx="16250">
                  <c:v>6.0000000000000001E-3</c:v>
                </c:pt>
                <c:pt idx="16251">
                  <c:v>5.0000000000000001E-3</c:v>
                </c:pt>
                <c:pt idx="16252">
                  <c:v>5.0000000000000001E-3</c:v>
                </c:pt>
                <c:pt idx="16253">
                  <c:v>5.0000000000000001E-3</c:v>
                </c:pt>
                <c:pt idx="16254">
                  <c:v>5.0000000000000001E-3</c:v>
                </c:pt>
                <c:pt idx="16255">
                  <c:v>5.0000000000000001E-3</c:v>
                </c:pt>
                <c:pt idx="16256">
                  <c:v>4.0000000000000001E-3</c:v>
                </c:pt>
                <c:pt idx="16257">
                  <c:v>5.0000000000000001E-3</c:v>
                </c:pt>
                <c:pt idx="16258">
                  <c:v>3.0000000000000001E-3</c:v>
                </c:pt>
                <c:pt idx="16259">
                  <c:v>2E-3</c:v>
                </c:pt>
                <c:pt idx="16260">
                  <c:v>2E-3</c:v>
                </c:pt>
                <c:pt idx="16261">
                  <c:v>5.0000000000000001E-3</c:v>
                </c:pt>
                <c:pt idx="16262">
                  <c:v>3.0000000000000001E-3</c:v>
                </c:pt>
                <c:pt idx="16263">
                  <c:v>3.0000000000000001E-3</c:v>
                </c:pt>
                <c:pt idx="16264">
                  <c:v>4.0000000000000001E-3</c:v>
                </c:pt>
                <c:pt idx="16265">
                  <c:v>3.0000000000000001E-3</c:v>
                </c:pt>
                <c:pt idx="16266">
                  <c:v>3.0000000000000001E-3</c:v>
                </c:pt>
                <c:pt idx="16267">
                  <c:v>3.0000000000000001E-3</c:v>
                </c:pt>
                <c:pt idx="16268">
                  <c:v>3.0000000000000001E-3</c:v>
                </c:pt>
                <c:pt idx="16269">
                  <c:v>3.0000000000000001E-3</c:v>
                </c:pt>
                <c:pt idx="16270">
                  <c:v>4.0000000000000001E-3</c:v>
                </c:pt>
                <c:pt idx="16271">
                  <c:v>2E-3</c:v>
                </c:pt>
                <c:pt idx="16272">
                  <c:v>4.0000000000000001E-3</c:v>
                </c:pt>
                <c:pt idx="16273">
                  <c:v>3.0000000000000001E-3</c:v>
                </c:pt>
                <c:pt idx="16274">
                  <c:v>3.0000000000000001E-3</c:v>
                </c:pt>
                <c:pt idx="16275">
                  <c:v>3.0000000000000001E-3</c:v>
                </c:pt>
                <c:pt idx="16276">
                  <c:v>3.0000000000000001E-3</c:v>
                </c:pt>
                <c:pt idx="16277">
                  <c:v>3.0000000000000001E-3</c:v>
                </c:pt>
                <c:pt idx="16278">
                  <c:v>3.0000000000000001E-3</c:v>
                </c:pt>
                <c:pt idx="16279">
                  <c:v>3.0000000000000001E-3</c:v>
                </c:pt>
                <c:pt idx="16280">
                  <c:v>3.0000000000000001E-3</c:v>
                </c:pt>
                <c:pt idx="16281">
                  <c:v>4.0000000000000001E-3</c:v>
                </c:pt>
                <c:pt idx="16282">
                  <c:v>3.0000000000000001E-3</c:v>
                </c:pt>
                <c:pt idx="16283">
                  <c:v>3.0000000000000001E-3</c:v>
                </c:pt>
                <c:pt idx="16284">
                  <c:v>1E-3</c:v>
                </c:pt>
                <c:pt idx="16285">
                  <c:v>3.0000000000000001E-3</c:v>
                </c:pt>
                <c:pt idx="16286">
                  <c:v>3.0000000000000001E-3</c:v>
                </c:pt>
                <c:pt idx="16287">
                  <c:v>3.0000000000000001E-3</c:v>
                </c:pt>
                <c:pt idx="16288">
                  <c:v>4.0000000000000001E-3</c:v>
                </c:pt>
                <c:pt idx="16289">
                  <c:v>1E-3</c:v>
                </c:pt>
                <c:pt idx="16290">
                  <c:v>3.0000000000000001E-3</c:v>
                </c:pt>
                <c:pt idx="16291">
                  <c:v>3.0000000000000001E-3</c:v>
                </c:pt>
                <c:pt idx="16292">
                  <c:v>3.0000000000000001E-3</c:v>
                </c:pt>
                <c:pt idx="16293">
                  <c:v>2E-3</c:v>
                </c:pt>
                <c:pt idx="16294">
                  <c:v>3.0000000000000001E-3</c:v>
                </c:pt>
                <c:pt idx="16295">
                  <c:v>1E-3</c:v>
                </c:pt>
                <c:pt idx="16296">
                  <c:v>1E-3</c:v>
                </c:pt>
                <c:pt idx="16297">
                  <c:v>3.0000000000000001E-3</c:v>
                </c:pt>
                <c:pt idx="16298">
                  <c:v>2E-3</c:v>
                </c:pt>
                <c:pt idx="16299">
                  <c:v>2E-3</c:v>
                </c:pt>
                <c:pt idx="16300">
                  <c:v>3.0000000000000001E-3</c:v>
                </c:pt>
                <c:pt idx="16301">
                  <c:v>3.0000000000000001E-3</c:v>
                </c:pt>
                <c:pt idx="16302">
                  <c:v>2E-3</c:v>
                </c:pt>
                <c:pt idx="16303">
                  <c:v>2E-3</c:v>
                </c:pt>
                <c:pt idx="16304">
                  <c:v>3.0000000000000001E-3</c:v>
                </c:pt>
                <c:pt idx="16305">
                  <c:v>3.0000000000000001E-3</c:v>
                </c:pt>
                <c:pt idx="16306">
                  <c:v>3.0000000000000001E-3</c:v>
                </c:pt>
                <c:pt idx="16307">
                  <c:v>2E-3</c:v>
                </c:pt>
                <c:pt idx="16308">
                  <c:v>3.0000000000000001E-3</c:v>
                </c:pt>
                <c:pt idx="16309">
                  <c:v>3.0000000000000001E-3</c:v>
                </c:pt>
                <c:pt idx="16310">
                  <c:v>3.0000000000000001E-3</c:v>
                </c:pt>
                <c:pt idx="16311">
                  <c:v>3.0000000000000001E-3</c:v>
                </c:pt>
                <c:pt idx="16312">
                  <c:v>3.0000000000000001E-3</c:v>
                </c:pt>
                <c:pt idx="16313">
                  <c:v>3.0000000000000001E-3</c:v>
                </c:pt>
                <c:pt idx="16314">
                  <c:v>3.0000000000000001E-3</c:v>
                </c:pt>
                <c:pt idx="16315">
                  <c:v>3.0000000000000001E-3</c:v>
                </c:pt>
                <c:pt idx="16316">
                  <c:v>3.0000000000000001E-3</c:v>
                </c:pt>
                <c:pt idx="16317">
                  <c:v>2E-3</c:v>
                </c:pt>
                <c:pt idx="16318">
                  <c:v>2E-3</c:v>
                </c:pt>
                <c:pt idx="16319">
                  <c:v>4.0000000000000001E-3</c:v>
                </c:pt>
                <c:pt idx="16320">
                  <c:v>3.0000000000000001E-3</c:v>
                </c:pt>
                <c:pt idx="16321">
                  <c:v>3.0000000000000001E-3</c:v>
                </c:pt>
                <c:pt idx="16322">
                  <c:v>4.0000000000000001E-3</c:v>
                </c:pt>
                <c:pt idx="16323">
                  <c:v>4.0000000000000001E-3</c:v>
                </c:pt>
                <c:pt idx="16324">
                  <c:v>3.0000000000000001E-3</c:v>
                </c:pt>
                <c:pt idx="16325">
                  <c:v>3.0000000000000001E-3</c:v>
                </c:pt>
                <c:pt idx="16326">
                  <c:v>3.0000000000000001E-3</c:v>
                </c:pt>
                <c:pt idx="16327">
                  <c:v>3.0000000000000001E-3</c:v>
                </c:pt>
                <c:pt idx="16328">
                  <c:v>3.0000000000000001E-3</c:v>
                </c:pt>
                <c:pt idx="16329">
                  <c:v>3.0000000000000001E-3</c:v>
                </c:pt>
                <c:pt idx="16330">
                  <c:v>4.0000000000000001E-3</c:v>
                </c:pt>
                <c:pt idx="16331">
                  <c:v>3.0000000000000001E-3</c:v>
                </c:pt>
                <c:pt idx="16332">
                  <c:v>3.0000000000000001E-3</c:v>
                </c:pt>
                <c:pt idx="16333">
                  <c:v>3.0000000000000001E-3</c:v>
                </c:pt>
                <c:pt idx="16334">
                  <c:v>3.0000000000000001E-3</c:v>
                </c:pt>
                <c:pt idx="16335">
                  <c:v>3.0000000000000001E-3</c:v>
                </c:pt>
                <c:pt idx="16336">
                  <c:v>3.0000000000000001E-3</c:v>
                </c:pt>
                <c:pt idx="16337">
                  <c:v>2E-3</c:v>
                </c:pt>
                <c:pt idx="16338">
                  <c:v>2E-3</c:v>
                </c:pt>
                <c:pt idx="16339">
                  <c:v>1E-3</c:v>
                </c:pt>
                <c:pt idx="16340">
                  <c:v>2E-3</c:v>
                </c:pt>
                <c:pt idx="16341">
                  <c:v>2E-3</c:v>
                </c:pt>
                <c:pt idx="16342">
                  <c:v>3.0000000000000001E-3</c:v>
                </c:pt>
                <c:pt idx="16343">
                  <c:v>1E-3</c:v>
                </c:pt>
                <c:pt idx="16344">
                  <c:v>1E-3</c:v>
                </c:pt>
                <c:pt idx="16345">
                  <c:v>0</c:v>
                </c:pt>
                <c:pt idx="16346">
                  <c:v>2E-3</c:v>
                </c:pt>
                <c:pt idx="16347">
                  <c:v>1E-3</c:v>
                </c:pt>
                <c:pt idx="16348">
                  <c:v>2E-3</c:v>
                </c:pt>
                <c:pt idx="16349">
                  <c:v>2E-3</c:v>
                </c:pt>
                <c:pt idx="16350">
                  <c:v>2E-3</c:v>
                </c:pt>
                <c:pt idx="16351">
                  <c:v>1E-3</c:v>
                </c:pt>
                <c:pt idx="16352">
                  <c:v>1E-3</c:v>
                </c:pt>
                <c:pt idx="16353">
                  <c:v>1E-3</c:v>
                </c:pt>
                <c:pt idx="16354">
                  <c:v>1E-3</c:v>
                </c:pt>
                <c:pt idx="16355">
                  <c:v>1E-3</c:v>
                </c:pt>
                <c:pt idx="16356">
                  <c:v>0</c:v>
                </c:pt>
                <c:pt idx="16357">
                  <c:v>2E-3</c:v>
                </c:pt>
                <c:pt idx="16358">
                  <c:v>2E-3</c:v>
                </c:pt>
                <c:pt idx="16359">
                  <c:v>1E-3</c:v>
                </c:pt>
                <c:pt idx="16360">
                  <c:v>0</c:v>
                </c:pt>
                <c:pt idx="16361">
                  <c:v>0</c:v>
                </c:pt>
                <c:pt idx="16362">
                  <c:v>0</c:v>
                </c:pt>
                <c:pt idx="16363">
                  <c:v>0</c:v>
                </c:pt>
                <c:pt idx="16364">
                  <c:v>1E-3</c:v>
                </c:pt>
                <c:pt idx="16365">
                  <c:v>0</c:v>
                </c:pt>
                <c:pt idx="16366">
                  <c:v>1E-3</c:v>
                </c:pt>
                <c:pt idx="16367">
                  <c:v>0</c:v>
                </c:pt>
                <c:pt idx="16368">
                  <c:v>0</c:v>
                </c:pt>
                <c:pt idx="16369">
                  <c:v>1E-3</c:v>
                </c:pt>
                <c:pt idx="16370">
                  <c:v>2E-3</c:v>
                </c:pt>
                <c:pt idx="16371">
                  <c:v>1E-3</c:v>
                </c:pt>
                <c:pt idx="16372">
                  <c:v>1E-3</c:v>
                </c:pt>
                <c:pt idx="16373">
                  <c:v>1E-3</c:v>
                </c:pt>
                <c:pt idx="16374">
                  <c:v>1E-3</c:v>
                </c:pt>
                <c:pt idx="16375">
                  <c:v>0</c:v>
                </c:pt>
                <c:pt idx="16376">
                  <c:v>0</c:v>
                </c:pt>
                <c:pt idx="16377">
                  <c:v>0</c:v>
                </c:pt>
                <c:pt idx="16378">
                  <c:v>0</c:v>
                </c:pt>
                <c:pt idx="16379">
                  <c:v>0</c:v>
                </c:pt>
                <c:pt idx="16380">
                  <c:v>2E-3</c:v>
                </c:pt>
                <c:pt idx="16381">
                  <c:v>0</c:v>
                </c:pt>
                <c:pt idx="16382">
                  <c:v>0</c:v>
                </c:pt>
                <c:pt idx="16383">
                  <c:v>0</c:v>
                </c:pt>
                <c:pt idx="16384">
                  <c:v>1E-3</c:v>
                </c:pt>
                <c:pt idx="16385">
                  <c:v>1E-3</c:v>
                </c:pt>
                <c:pt idx="16386">
                  <c:v>0</c:v>
                </c:pt>
                <c:pt idx="16387">
                  <c:v>1E-3</c:v>
                </c:pt>
                <c:pt idx="16388">
                  <c:v>1E-3</c:v>
                </c:pt>
                <c:pt idx="16389">
                  <c:v>0</c:v>
                </c:pt>
                <c:pt idx="16390">
                  <c:v>0</c:v>
                </c:pt>
                <c:pt idx="16391">
                  <c:v>0</c:v>
                </c:pt>
                <c:pt idx="16392">
                  <c:v>0</c:v>
                </c:pt>
                <c:pt idx="16393">
                  <c:v>0</c:v>
                </c:pt>
                <c:pt idx="16394">
                  <c:v>0</c:v>
                </c:pt>
                <c:pt idx="16395">
                  <c:v>1E-3</c:v>
                </c:pt>
                <c:pt idx="16396">
                  <c:v>1E-3</c:v>
                </c:pt>
                <c:pt idx="16397">
                  <c:v>1E-3</c:v>
                </c:pt>
                <c:pt idx="16398">
                  <c:v>1E-3</c:v>
                </c:pt>
                <c:pt idx="16399">
                  <c:v>1E-3</c:v>
                </c:pt>
                <c:pt idx="16400">
                  <c:v>1E-3</c:v>
                </c:pt>
                <c:pt idx="16401">
                  <c:v>1E-3</c:v>
                </c:pt>
                <c:pt idx="16402">
                  <c:v>2E-3</c:v>
                </c:pt>
                <c:pt idx="16403">
                  <c:v>1E-3</c:v>
                </c:pt>
                <c:pt idx="16404">
                  <c:v>1E-3</c:v>
                </c:pt>
                <c:pt idx="16405">
                  <c:v>1E-3</c:v>
                </c:pt>
                <c:pt idx="16406">
                  <c:v>1E-3</c:v>
                </c:pt>
                <c:pt idx="16407">
                  <c:v>2E-3</c:v>
                </c:pt>
                <c:pt idx="16408">
                  <c:v>2E-3</c:v>
                </c:pt>
                <c:pt idx="16409">
                  <c:v>3.0000000000000001E-3</c:v>
                </c:pt>
                <c:pt idx="16410">
                  <c:v>3.0000000000000001E-3</c:v>
                </c:pt>
                <c:pt idx="16411">
                  <c:v>3.0000000000000001E-3</c:v>
                </c:pt>
                <c:pt idx="16412">
                  <c:v>1E-3</c:v>
                </c:pt>
                <c:pt idx="16413">
                  <c:v>3.0000000000000001E-3</c:v>
                </c:pt>
                <c:pt idx="16414">
                  <c:v>3.0000000000000001E-3</c:v>
                </c:pt>
                <c:pt idx="16415">
                  <c:v>2E-3</c:v>
                </c:pt>
                <c:pt idx="16416">
                  <c:v>3.0000000000000001E-3</c:v>
                </c:pt>
                <c:pt idx="16417">
                  <c:v>3.0000000000000001E-3</c:v>
                </c:pt>
                <c:pt idx="16418">
                  <c:v>3.0000000000000001E-3</c:v>
                </c:pt>
                <c:pt idx="16419">
                  <c:v>3.0000000000000001E-3</c:v>
                </c:pt>
                <c:pt idx="16420">
                  <c:v>3.0000000000000001E-3</c:v>
                </c:pt>
                <c:pt idx="16421">
                  <c:v>3.0000000000000001E-3</c:v>
                </c:pt>
                <c:pt idx="16422">
                  <c:v>4.0000000000000001E-3</c:v>
                </c:pt>
                <c:pt idx="16423">
                  <c:v>3.0000000000000001E-3</c:v>
                </c:pt>
                <c:pt idx="16424">
                  <c:v>3.0000000000000001E-3</c:v>
                </c:pt>
                <c:pt idx="16425">
                  <c:v>4.0000000000000001E-3</c:v>
                </c:pt>
                <c:pt idx="16426">
                  <c:v>3.0000000000000001E-3</c:v>
                </c:pt>
                <c:pt idx="16427">
                  <c:v>3.0000000000000001E-3</c:v>
                </c:pt>
                <c:pt idx="16428">
                  <c:v>2E-3</c:v>
                </c:pt>
                <c:pt idx="16429">
                  <c:v>2E-3</c:v>
                </c:pt>
                <c:pt idx="16430">
                  <c:v>2E-3</c:v>
                </c:pt>
                <c:pt idx="16431">
                  <c:v>3.0000000000000001E-3</c:v>
                </c:pt>
                <c:pt idx="16432">
                  <c:v>3.0000000000000001E-3</c:v>
                </c:pt>
                <c:pt idx="16433">
                  <c:v>2E-3</c:v>
                </c:pt>
                <c:pt idx="16434">
                  <c:v>3.0000000000000001E-3</c:v>
                </c:pt>
                <c:pt idx="16435">
                  <c:v>2E-3</c:v>
                </c:pt>
                <c:pt idx="16436">
                  <c:v>2E-3</c:v>
                </c:pt>
                <c:pt idx="16437">
                  <c:v>2E-3</c:v>
                </c:pt>
                <c:pt idx="16438">
                  <c:v>1E-3</c:v>
                </c:pt>
                <c:pt idx="16439">
                  <c:v>2E-3</c:v>
                </c:pt>
                <c:pt idx="16440">
                  <c:v>3.0000000000000001E-3</c:v>
                </c:pt>
                <c:pt idx="16441">
                  <c:v>3.0000000000000001E-3</c:v>
                </c:pt>
                <c:pt idx="16442">
                  <c:v>2E-3</c:v>
                </c:pt>
                <c:pt idx="16443">
                  <c:v>3.0000000000000001E-3</c:v>
                </c:pt>
                <c:pt idx="16444">
                  <c:v>1E-3</c:v>
                </c:pt>
                <c:pt idx="16445">
                  <c:v>2E-3</c:v>
                </c:pt>
                <c:pt idx="16446">
                  <c:v>1E-3</c:v>
                </c:pt>
                <c:pt idx="16447">
                  <c:v>2E-3</c:v>
                </c:pt>
                <c:pt idx="16448">
                  <c:v>1E-3</c:v>
                </c:pt>
                <c:pt idx="16449">
                  <c:v>1E-3</c:v>
                </c:pt>
                <c:pt idx="16450">
                  <c:v>1E-3</c:v>
                </c:pt>
                <c:pt idx="16451">
                  <c:v>1E-3</c:v>
                </c:pt>
                <c:pt idx="16452">
                  <c:v>2E-3</c:v>
                </c:pt>
                <c:pt idx="16453">
                  <c:v>3.0000000000000001E-3</c:v>
                </c:pt>
                <c:pt idx="16454">
                  <c:v>1E-3</c:v>
                </c:pt>
                <c:pt idx="16455">
                  <c:v>2E-3</c:v>
                </c:pt>
                <c:pt idx="16456">
                  <c:v>2E-3</c:v>
                </c:pt>
                <c:pt idx="16457">
                  <c:v>3.0000000000000001E-3</c:v>
                </c:pt>
                <c:pt idx="16458">
                  <c:v>1E-3</c:v>
                </c:pt>
                <c:pt idx="16459">
                  <c:v>3.0000000000000001E-3</c:v>
                </c:pt>
                <c:pt idx="16460">
                  <c:v>1E-3</c:v>
                </c:pt>
                <c:pt idx="16461">
                  <c:v>1E-3</c:v>
                </c:pt>
                <c:pt idx="16462">
                  <c:v>2E-3</c:v>
                </c:pt>
                <c:pt idx="16463">
                  <c:v>2E-3</c:v>
                </c:pt>
                <c:pt idx="16464">
                  <c:v>2E-3</c:v>
                </c:pt>
                <c:pt idx="16465">
                  <c:v>2E-3</c:v>
                </c:pt>
                <c:pt idx="16466">
                  <c:v>2E-3</c:v>
                </c:pt>
                <c:pt idx="16467">
                  <c:v>3.0000000000000001E-3</c:v>
                </c:pt>
                <c:pt idx="16468">
                  <c:v>3.0000000000000001E-3</c:v>
                </c:pt>
                <c:pt idx="16469">
                  <c:v>3.0000000000000001E-3</c:v>
                </c:pt>
                <c:pt idx="16470">
                  <c:v>3.0000000000000001E-3</c:v>
                </c:pt>
                <c:pt idx="16471">
                  <c:v>3.0000000000000001E-3</c:v>
                </c:pt>
                <c:pt idx="16472">
                  <c:v>4.0000000000000001E-3</c:v>
                </c:pt>
                <c:pt idx="16473">
                  <c:v>3.0000000000000001E-3</c:v>
                </c:pt>
                <c:pt idx="16474">
                  <c:v>3.0000000000000001E-3</c:v>
                </c:pt>
                <c:pt idx="16475">
                  <c:v>3.0000000000000001E-3</c:v>
                </c:pt>
                <c:pt idx="16476">
                  <c:v>4.0000000000000001E-3</c:v>
                </c:pt>
                <c:pt idx="16477">
                  <c:v>5.0000000000000001E-3</c:v>
                </c:pt>
                <c:pt idx="16478">
                  <c:v>4.0000000000000001E-3</c:v>
                </c:pt>
                <c:pt idx="16479">
                  <c:v>4.0000000000000001E-3</c:v>
                </c:pt>
                <c:pt idx="16480">
                  <c:v>3.0000000000000001E-3</c:v>
                </c:pt>
                <c:pt idx="16481">
                  <c:v>4.0000000000000001E-3</c:v>
                </c:pt>
                <c:pt idx="16482">
                  <c:v>3.0000000000000001E-3</c:v>
                </c:pt>
                <c:pt idx="16483">
                  <c:v>5.0000000000000001E-3</c:v>
                </c:pt>
                <c:pt idx="16484">
                  <c:v>5.0000000000000001E-3</c:v>
                </c:pt>
                <c:pt idx="16485">
                  <c:v>5.0000000000000001E-3</c:v>
                </c:pt>
                <c:pt idx="16486">
                  <c:v>5.0000000000000001E-3</c:v>
                </c:pt>
                <c:pt idx="16487">
                  <c:v>6.0000000000000001E-3</c:v>
                </c:pt>
                <c:pt idx="16488">
                  <c:v>6.0000000000000001E-3</c:v>
                </c:pt>
                <c:pt idx="16489">
                  <c:v>6.0000000000000001E-3</c:v>
                </c:pt>
                <c:pt idx="16490">
                  <c:v>6.0000000000000001E-3</c:v>
                </c:pt>
                <c:pt idx="16491">
                  <c:v>6.0000000000000001E-3</c:v>
                </c:pt>
                <c:pt idx="16492">
                  <c:v>5.0000000000000001E-3</c:v>
                </c:pt>
                <c:pt idx="16493">
                  <c:v>5.0000000000000001E-3</c:v>
                </c:pt>
                <c:pt idx="16494">
                  <c:v>5.0000000000000001E-3</c:v>
                </c:pt>
                <c:pt idx="16495">
                  <c:v>5.0000000000000001E-3</c:v>
                </c:pt>
                <c:pt idx="16496">
                  <c:v>5.0000000000000001E-3</c:v>
                </c:pt>
                <c:pt idx="16497">
                  <c:v>5.0000000000000001E-3</c:v>
                </c:pt>
                <c:pt idx="16498">
                  <c:v>5.0000000000000001E-3</c:v>
                </c:pt>
                <c:pt idx="16499">
                  <c:v>5.0000000000000001E-3</c:v>
                </c:pt>
                <c:pt idx="16500">
                  <c:v>5.0000000000000001E-3</c:v>
                </c:pt>
                <c:pt idx="16501">
                  <c:v>5.0000000000000001E-3</c:v>
                </c:pt>
                <c:pt idx="16502">
                  <c:v>5.0000000000000001E-3</c:v>
                </c:pt>
                <c:pt idx="16503">
                  <c:v>6.0000000000000001E-3</c:v>
                </c:pt>
                <c:pt idx="16504">
                  <c:v>6.0000000000000001E-3</c:v>
                </c:pt>
                <c:pt idx="16505">
                  <c:v>5.0000000000000001E-3</c:v>
                </c:pt>
                <c:pt idx="16506">
                  <c:v>6.0000000000000001E-3</c:v>
                </c:pt>
                <c:pt idx="16507">
                  <c:v>6.0000000000000001E-3</c:v>
                </c:pt>
                <c:pt idx="16508">
                  <c:v>6.0000000000000001E-3</c:v>
                </c:pt>
                <c:pt idx="16509">
                  <c:v>6.0000000000000001E-3</c:v>
                </c:pt>
                <c:pt idx="16510">
                  <c:v>7.0000000000000001E-3</c:v>
                </c:pt>
                <c:pt idx="16511">
                  <c:v>7.0000000000000001E-3</c:v>
                </c:pt>
                <c:pt idx="16512">
                  <c:v>7.0000000000000001E-3</c:v>
                </c:pt>
                <c:pt idx="16513">
                  <c:v>6.0000000000000001E-3</c:v>
                </c:pt>
                <c:pt idx="16514">
                  <c:v>8.0000000000000002E-3</c:v>
                </c:pt>
                <c:pt idx="16515">
                  <c:v>7.0000000000000001E-3</c:v>
                </c:pt>
                <c:pt idx="16516">
                  <c:v>7.0000000000000001E-3</c:v>
                </c:pt>
                <c:pt idx="16517">
                  <c:v>7.0000000000000001E-3</c:v>
                </c:pt>
                <c:pt idx="16518">
                  <c:v>7.0000000000000001E-3</c:v>
                </c:pt>
                <c:pt idx="16519">
                  <c:v>7.0000000000000001E-3</c:v>
                </c:pt>
                <c:pt idx="16520">
                  <c:v>7.0000000000000001E-3</c:v>
                </c:pt>
                <c:pt idx="16521">
                  <c:v>7.0000000000000001E-3</c:v>
                </c:pt>
                <c:pt idx="16522">
                  <c:v>7.0000000000000001E-3</c:v>
                </c:pt>
                <c:pt idx="16523">
                  <c:v>8.0000000000000002E-3</c:v>
                </c:pt>
                <c:pt idx="16524">
                  <c:v>8.0000000000000002E-3</c:v>
                </c:pt>
                <c:pt idx="16525">
                  <c:v>8.0000000000000002E-3</c:v>
                </c:pt>
                <c:pt idx="16526">
                  <c:v>8.0000000000000002E-3</c:v>
                </c:pt>
                <c:pt idx="16527">
                  <c:v>8.0000000000000002E-3</c:v>
                </c:pt>
                <c:pt idx="16528">
                  <c:v>8.0000000000000002E-3</c:v>
                </c:pt>
                <c:pt idx="16529">
                  <c:v>7.0000000000000001E-3</c:v>
                </c:pt>
                <c:pt idx="16530">
                  <c:v>8.9999999999999993E-3</c:v>
                </c:pt>
                <c:pt idx="16531">
                  <c:v>7.0000000000000001E-3</c:v>
                </c:pt>
                <c:pt idx="16532">
                  <c:v>8.9999999999999993E-3</c:v>
                </c:pt>
                <c:pt idx="16533">
                  <c:v>7.0000000000000001E-3</c:v>
                </c:pt>
                <c:pt idx="16534">
                  <c:v>8.0000000000000002E-3</c:v>
                </c:pt>
                <c:pt idx="16535">
                  <c:v>8.0000000000000002E-3</c:v>
                </c:pt>
                <c:pt idx="16536">
                  <c:v>7.0000000000000001E-3</c:v>
                </c:pt>
                <c:pt idx="16537">
                  <c:v>8.0000000000000002E-3</c:v>
                </c:pt>
                <c:pt idx="16538">
                  <c:v>8.0000000000000002E-3</c:v>
                </c:pt>
                <c:pt idx="16539">
                  <c:v>8.0000000000000002E-3</c:v>
                </c:pt>
                <c:pt idx="16540">
                  <c:v>8.0000000000000002E-3</c:v>
                </c:pt>
                <c:pt idx="16541">
                  <c:v>8.0000000000000002E-3</c:v>
                </c:pt>
                <c:pt idx="16542">
                  <c:v>7.0000000000000001E-3</c:v>
                </c:pt>
                <c:pt idx="16543">
                  <c:v>7.0000000000000001E-3</c:v>
                </c:pt>
                <c:pt idx="16544">
                  <c:v>8.0000000000000002E-3</c:v>
                </c:pt>
                <c:pt idx="16545">
                  <c:v>7.0000000000000001E-3</c:v>
                </c:pt>
                <c:pt idx="16546">
                  <c:v>7.0000000000000001E-3</c:v>
                </c:pt>
                <c:pt idx="16547">
                  <c:v>7.0000000000000001E-3</c:v>
                </c:pt>
                <c:pt idx="16548">
                  <c:v>7.0000000000000001E-3</c:v>
                </c:pt>
                <c:pt idx="16549">
                  <c:v>8.0000000000000002E-3</c:v>
                </c:pt>
                <c:pt idx="16550">
                  <c:v>7.0000000000000001E-3</c:v>
                </c:pt>
                <c:pt idx="16551">
                  <c:v>7.0000000000000001E-3</c:v>
                </c:pt>
                <c:pt idx="16552">
                  <c:v>7.0000000000000001E-3</c:v>
                </c:pt>
                <c:pt idx="16553">
                  <c:v>7.0000000000000001E-3</c:v>
                </c:pt>
                <c:pt idx="16554">
                  <c:v>7.0000000000000001E-3</c:v>
                </c:pt>
                <c:pt idx="16555">
                  <c:v>7.0000000000000001E-3</c:v>
                </c:pt>
                <c:pt idx="16556">
                  <c:v>6.0000000000000001E-3</c:v>
                </c:pt>
                <c:pt idx="16557">
                  <c:v>7.0000000000000001E-3</c:v>
                </c:pt>
                <c:pt idx="16558">
                  <c:v>7.0000000000000001E-3</c:v>
                </c:pt>
                <c:pt idx="16559">
                  <c:v>7.0000000000000001E-3</c:v>
                </c:pt>
                <c:pt idx="16560">
                  <c:v>5.0000000000000001E-3</c:v>
                </c:pt>
                <c:pt idx="16561">
                  <c:v>5.0000000000000001E-3</c:v>
                </c:pt>
                <c:pt idx="16562">
                  <c:v>7.0000000000000001E-3</c:v>
                </c:pt>
                <c:pt idx="16563">
                  <c:v>5.0000000000000001E-3</c:v>
                </c:pt>
                <c:pt idx="16564">
                  <c:v>7.0000000000000001E-3</c:v>
                </c:pt>
                <c:pt idx="16565">
                  <c:v>7.0000000000000001E-3</c:v>
                </c:pt>
                <c:pt idx="16566">
                  <c:v>7.0000000000000001E-3</c:v>
                </c:pt>
                <c:pt idx="16567">
                  <c:v>6.0000000000000001E-3</c:v>
                </c:pt>
                <c:pt idx="16568">
                  <c:v>6.0000000000000001E-3</c:v>
                </c:pt>
                <c:pt idx="16569">
                  <c:v>6.0000000000000001E-3</c:v>
                </c:pt>
                <c:pt idx="16570">
                  <c:v>7.0000000000000001E-3</c:v>
                </c:pt>
                <c:pt idx="16571">
                  <c:v>5.0000000000000001E-3</c:v>
                </c:pt>
                <c:pt idx="16572">
                  <c:v>5.0000000000000001E-3</c:v>
                </c:pt>
                <c:pt idx="16573">
                  <c:v>6.0000000000000001E-3</c:v>
                </c:pt>
                <c:pt idx="16574">
                  <c:v>5.0000000000000001E-3</c:v>
                </c:pt>
                <c:pt idx="16575">
                  <c:v>5.0000000000000001E-3</c:v>
                </c:pt>
                <c:pt idx="16576">
                  <c:v>5.0000000000000001E-3</c:v>
                </c:pt>
                <c:pt idx="16577">
                  <c:v>5.0000000000000001E-3</c:v>
                </c:pt>
                <c:pt idx="16578">
                  <c:v>5.0000000000000001E-3</c:v>
                </c:pt>
                <c:pt idx="16579">
                  <c:v>5.0000000000000001E-3</c:v>
                </c:pt>
                <c:pt idx="16580">
                  <c:v>5.0000000000000001E-3</c:v>
                </c:pt>
                <c:pt idx="16581">
                  <c:v>5.0000000000000001E-3</c:v>
                </c:pt>
                <c:pt idx="16582">
                  <c:v>5.0000000000000001E-3</c:v>
                </c:pt>
                <c:pt idx="16583">
                  <c:v>3.0000000000000001E-3</c:v>
                </c:pt>
                <c:pt idx="16584">
                  <c:v>4.0000000000000001E-3</c:v>
                </c:pt>
                <c:pt idx="16585">
                  <c:v>4.0000000000000001E-3</c:v>
                </c:pt>
                <c:pt idx="16586">
                  <c:v>5.0000000000000001E-3</c:v>
                </c:pt>
                <c:pt idx="16587">
                  <c:v>5.0000000000000001E-3</c:v>
                </c:pt>
                <c:pt idx="16588">
                  <c:v>4.0000000000000001E-3</c:v>
                </c:pt>
                <c:pt idx="16589">
                  <c:v>5.0000000000000001E-3</c:v>
                </c:pt>
                <c:pt idx="16590">
                  <c:v>5.0000000000000001E-3</c:v>
                </c:pt>
                <c:pt idx="16591">
                  <c:v>5.0000000000000001E-3</c:v>
                </c:pt>
                <c:pt idx="16592">
                  <c:v>6.0000000000000001E-3</c:v>
                </c:pt>
                <c:pt idx="16593">
                  <c:v>5.0000000000000001E-3</c:v>
                </c:pt>
                <c:pt idx="16594">
                  <c:v>6.0000000000000001E-3</c:v>
                </c:pt>
                <c:pt idx="16595">
                  <c:v>6.0000000000000001E-3</c:v>
                </c:pt>
                <c:pt idx="16596">
                  <c:v>6.0000000000000001E-3</c:v>
                </c:pt>
                <c:pt idx="16597">
                  <c:v>6.0000000000000001E-3</c:v>
                </c:pt>
                <c:pt idx="16598">
                  <c:v>6.0000000000000001E-3</c:v>
                </c:pt>
                <c:pt idx="16599">
                  <c:v>6.0000000000000001E-3</c:v>
                </c:pt>
                <c:pt idx="16600">
                  <c:v>7.0000000000000001E-3</c:v>
                </c:pt>
                <c:pt idx="16601">
                  <c:v>7.0000000000000001E-3</c:v>
                </c:pt>
                <c:pt idx="16602">
                  <c:v>7.0000000000000001E-3</c:v>
                </c:pt>
                <c:pt idx="16603">
                  <c:v>6.0000000000000001E-3</c:v>
                </c:pt>
                <c:pt idx="16604">
                  <c:v>7.0000000000000001E-3</c:v>
                </c:pt>
                <c:pt idx="16605">
                  <c:v>7.0000000000000001E-3</c:v>
                </c:pt>
                <c:pt idx="16606">
                  <c:v>7.0000000000000001E-3</c:v>
                </c:pt>
                <c:pt idx="16607">
                  <c:v>7.0000000000000001E-3</c:v>
                </c:pt>
                <c:pt idx="16608">
                  <c:v>7.0000000000000001E-3</c:v>
                </c:pt>
                <c:pt idx="16609">
                  <c:v>7.0000000000000001E-3</c:v>
                </c:pt>
                <c:pt idx="16610">
                  <c:v>7.0000000000000001E-3</c:v>
                </c:pt>
                <c:pt idx="16611">
                  <c:v>7.0000000000000001E-3</c:v>
                </c:pt>
                <c:pt idx="16612">
                  <c:v>8.0000000000000002E-3</c:v>
                </c:pt>
                <c:pt idx="16613">
                  <c:v>7.0000000000000001E-3</c:v>
                </c:pt>
                <c:pt idx="16614">
                  <c:v>7.0000000000000001E-3</c:v>
                </c:pt>
                <c:pt idx="16615">
                  <c:v>7.0000000000000001E-3</c:v>
                </c:pt>
                <c:pt idx="16616">
                  <c:v>8.0000000000000002E-3</c:v>
                </c:pt>
                <c:pt idx="16617">
                  <c:v>7.0000000000000001E-3</c:v>
                </c:pt>
                <c:pt idx="16618">
                  <c:v>7.0000000000000001E-3</c:v>
                </c:pt>
                <c:pt idx="16619">
                  <c:v>7.0000000000000001E-3</c:v>
                </c:pt>
                <c:pt idx="16620">
                  <c:v>7.0000000000000001E-3</c:v>
                </c:pt>
                <c:pt idx="16621">
                  <c:v>8.0000000000000002E-3</c:v>
                </c:pt>
                <c:pt idx="16622">
                  <c:v>8.0000000000000002E-3</c:v>
                </c:pt>
                <c:pt idx="16623">
                  <c:v>7.0000000000000001E-3</c:v>
                </c:pt>
                <c:pt idx="16624">
                  <c:v>7.0000000000000001E-3</c:v>
                </c:pt>
                <c:pt idx="16625">
                  <c:v>6.0000000000000001E-3</c:v>
                </c:pt>
                <c:pt idx="16626">
                  <c:v>8.0000000000000002E-3</c:v>
                </c:pt>
                <c:pt idx="16627">
                  <c:v>7.0000000000000001E-3</c:v>
                </c:pt>
                <c:pt idx="16628">
                  <c:v>7.0000000000000001E-3</c:v>
                </c:pt>
                <c:pt idx="16629">
                  <c:v>7.0000000000000001E-3</c:v>
                </c:pt>
                <c:pt idx="16630">
                  <c:v>7.0000000000000001E-3</c:v>
                </c:pt>
                <c:pt idx="16631">
                  <c:v>7.0000000000000001E-3</c:v>
                </c:pt>
                <c:pt idx="16632">
                  <c:v>7.0000000000000001E-3</c:v>
                </c:pt>
                <c:pt idx="16633">
                  <c:v>6.0000000000000001E-3</c:v>
                </c:pt>
                <c:pt idx="16634">
                  <c:v>7.0000000000000001E-3</c:v>
                </c:pt>
                <c:pt idx="16635">
                  <c:v>5.0000000000000001E-3</c:v>
                </c:pt>
                <c:pt idx="16636">
                  <c:v>6.0000000000000001E-3</c:v>
                </c:pt>
                <c:pt idx="16637">
                  <c:v>5.0000000000000001E-3</c:v>
                </c:pt>
                <c:pt idx="16638">
                  <c:v>6.0000000000000001E-3</c:v>
                </c:pt>
                <c:pt idx="16639">
                  <c:v>6.0000000000000001E-3</c:v>
                </c:pt>
                <c:pt idx="16640">
                  <c:v>6.0000000000000001E-3</c:v>
                </c:pt>
                <c:pt idx="16641">
                  <c:v>4.0000000000000001E-3</c:v>
                </c:pt>
                <c:pt idx="16642">
                  <c:v>6.0000000000000001E-3</c:v>
                </c:pt>
                <c:pt idx="16643">
                  <c:v>6.0000000000000001E-3</c:v>
                </c:pt>
                <c:pt idx="16644">
                  <c:v>6.0000000000000001E-3</c:v>
                </c:pt>
                <c:pt idx="16645">
                  <c:v>5.0000000000000001E-3</c:v>
                </c:pt>
                <c:pt idx="16646">
                  <c:v>5.0000000000000001E-3</c:v>
                </c:pt>
                <c:pt idx="16647">
                  <c:v>5.0000000000000001E-3</c:v>
                </c:pt>
                <c:pt idx="16648">
                  <c:v>5.0000000000000001E-3</c:v>
                </c:pt>
                <c:pt idx="16649">
                  <c:v>5.0000000000000001E-3</c:v>
                </c:pt>
                <c:pt idx="16650">
                  <c:v>5.0000000000000001E-3</c:v>
                </c:pt>
                <c:pt idx="16651">
                  <c:v>4.0000000000000001E-3</c:v>
                </c:pt>
                <c:pt idx="16652">
                  <c:v>5.0000000000000001E-3</c:v>
                </c:pt>
                <c:pt idx="16653">
                  <c:v>5.0000000000000001E-3</c:v>
                </c:pt>
                <c:pt idx="16654">
                  <c:v>5.0000000000000001E-3</c:v>
                </c:pt>
                <c:pt idx="16655">
                  <c:v>3.0000000000000001E-3</c:v>
                </c:pt>
                <c:pt idx="16656">
                  <c:v>4.0000000000000001E-3</c:v>
                </c:pt>
                <c:pt idx="16657">
                  <c:v>3.0000000000000001E-3</c:v>
                </c:pt>
                <c:pt idx="16658">
                  <c:v>3.0000000000000001E-3</c:v>
                </c:pt>
                <c:pt idx="16659">
                  <c:v>2E-3</c:v>
                </c:pt>
                <c:pt idx="16660">
                  <c:v>2E-3</c:v>
                </c:pt>
                <c:pt idx="16661">
                  <c:v>2E-3</c:v>
                </c:pt>
                <c:pt idx="16662">
                  <c:v>1E-3</c:v>
                </c:pt>
                <c:pt idx="16663">
                  <c:v>3.0000000000000001E-3</c:v>
                </c:pt>
                <c:pt idx="16664">
                  <c:v>1E-3</c:v>
                </c:pt>
                <c:pt idx="16665">
                  <c:v>1E-3</c:v>
                </c:pt>
                <c:pt idx="16666">
                  <c:v>1E-3</c:v>
                </c:pt>
                <c:pt idx="16667">
                  <c:v>1E-3</c:v>
                </c:pt>
                <c:pt idx="16668">
                  <c:v>1E-3</c:v>
                </c:pt>
                <c:pt idx="16669">
                  <c:v>1E-3</c:v>
                </c:pt>
                <c:pt idx="16670">
                  <c:v>1E-3</c:v>
                </c:pt>
                <c:pt idx="16671">
                  <c:v>1E-3</c:v>
                </c:pt>
                <c:pt idx="16672">
                  <c:v>1E-3</c:v>
                </c:pt>
                <c:pt idx="16673">
                  <c:v>0</c:v>
                </c:pt>
                <c:pt idx="16674">
                  <c:v>0</c:v>
                </c:pt>
                <c:pt idx="16675">
                  <c:v>0</c:v>
                </c:pt>
                <c:pt idx="16676">
                  <c:v>0</c:v>
                </c:pt>
                <c:pt idx="16677">
                  <c:v>0</c:v>
                </c:pt>
                <c:pt idx="16678">
                  <c:v>0</c:v>
                </c:pt>
                <c:pt idx="16679">
                  <c:v>0</c:v>
                </c:pt>
                <c:pt idx="16680">
                  <c:v>0</c:v>
                </c:pt>
                <c:pt idx="16681">
                  <c:v>0</c:v>
                </c:pt>
                <c:pt idx="16682">
                  <c:v>1E-3</c:v>
                </c:pt>
                <c:pt idx="16683">
                  <c:v>2E-3</c:v>
                </c:pt>
                <c:pt idx="16684">
                  <c:v>1E-3</c:v>
                </c:pt>
                <c:pt idx="16685">
                  <c:v>3.0000000000000001E-3</c:v>
                </c:pt>
                <c:pt idx="16686">
                  <c:v>3.0000000000000001E-3</c:v>
                </c:pt>
                <c:pt idx="16687">
                  <c:v>3.0000000000000001E-3</c:v>
                </c:pt>
                <c:pt idx="16688">
                  <c:v>3.0000000000000001E-3</c:v>
                </c:pt>
                <c:pt idx="16689">
                  <c:v>4.0000000000000001E-3</c:v>
                </c:pt>
                <c:pt idx="16690">
                  <c:v>6.0000000000000001E-3</c:v>
                </c:pt>
                <c:pt idx="16691">
                  <c:v>6.0000000000000001E-3</c:v>
                </c:pt>
                <c:pt idx="16692">
                  <c:v>6.0000000000000001E-3</c:v>
                </c:pt>
                <c:pt idx="16693">
                  <c:v>5.0000000000000001E-3</c:v>
                </c:pt>
                <c:pt idx="16694">
                  <c:v>6.0000000000000001E-3</c:v>
                </c:pt>
                <c:pt idx="16695">
                  <c:v>7.0000000000000001E-3</c:v>
                </c:pt>
                <c:pt idx="16696">
                  <c:v>7.0000000000000001E-3</c:v>
                </c:pt>
                <c:pt idx="16697">
                  <c:v>7.0000000000000001E-3</c:v>
                </c:pt>
                <c:pt idx="16698">
                  <c:v>7.0000000000000001E-3</c:v>
                </c:pt>
                <c:pt idx="16699">
                  <c:v>6.0000000000000001E-3</c:v>
                </c:pt>
                <c:pt idx="16700">
                  <c:v>6.0000000000000001E-3</c:v>
                </c:pt>
                <c:pt idx="16701">
                  <c:v>7.0000000000000001E-3</c:v>
                </c:pt>
                <c:pt idx="16702">
                  <c:v>7.0000000000000001E-3</c:v>
                </c:pt>
                <c:pt idx="16703">
                  <c:v>7.0000000000000001E-3</c:v>
                </c:pt>
                <c:pt idx="16704">
                  <c:v>7.0000000000000001E-3</c:v>
                </c:pt>
                <c:pt idx="16705">
                  <c:v>7.0000000000000001E-3</c:v>
                </c:pt>
                <c:pt idx="16706">
                  <c:v>7.0000000000000001E-3</c:v>
                </c:pt>
                <c:pt idx="16707">
                  <c:v>7.0000000000000001E-3</c:v>
                </c:pt>
                <c:pt idx="16708">
                  <c:v>7.0000000000000001E-3</c:v>
                </c:pt>
                <c:pt idx="16709">
                  <c:v>7.0000000000000001E-3</c:v>
                </c:pt>
                <c:pt idx="16710">
                  <c:v>7.0000000000000001E-3</c:v>
                </c:pt>
                <c:pt idx="16711">
                  <c:v>7.0000000000000001E-3</c:v>
                </c:pt>
                <c:pt idx="16712">
                  <c:v>7.0000000000000001E-3</c:v>
                </c:pt>
                <c:pt idx="16713">
                  <c:v>7.0000000000000001E-3</c:v>
                </c:pt>
                <c:pt idx="16714">
                  <c:v>7.0000000000000001E-3</c:v>
                </c:pt>
                <c:pt idx="16715">
                  <c:v>7.0000000000000001E-3</c:v>
                </c:pt>
                <c:pt idx="16716">
                  <c:v>7.0000000000000001E-3</c:v>
                </c:pt>
                <c:pt idx="16717">
                  <c:v>5.0000000000000001E-3</c:v>
                </c:pt>
                <c:pt idx="16718">
                  <c:v>5.0000000000000001E-3</c:v>
                </c:pt>
                <c:pt idx="16719">
                  <c:v>7.0000000000000001E-3</c:v>
                </c:pt>
                <c:pt idx="16720">
                  <c:v>6.0000000000000001E-3</c:v>
                </c:pt>
                <c:pt idx="16721">
                  <c:v>5.0000000000000001E-3</c:v>
                </c:pt>
                <c:pt idx="16722">
                  <c:v>7.0000000000000001E-3</c:v>
                </c:pt>
                <c:pt idx="16723">
                  <c:v>7.0000000000000001E-3</c:v>
                </c:pt>
                <c:pt idx="16724">
                  <c:v>5.0000000000000001E-3</c:v>
                </c:pt>
                <c:pt idx="16725">
                  <c:v>6.0000000000000001E-3</c:v>
                </c:pt>
                <c:pt idx="16726">
                  <c:v>6.0000000000000001E-3</c:v>
                </c:pt>
                <c:pt idx="16727">
                  <c:v>6.0000000000000001E-3</c:v>
                </c:pt>
                <c:pt idx="16728">
                  <c:v>5.0000000000000001E-3</c:v>
                </c:pt>
                <c:pt idx="16729">
                  <c:v>5.0000000000000001E-3</c:v>
                </c:pt>
                <c:pt idx="16730">
                  <c:v>5.0000000000000001E-3</c:v>
                </c:pt>
                <c:pt idx="16731">
                  <c:v>4.0000000000000001E-3</c:v>
                </c:pt>
                <c:pt idx="16732">
                  <c:v>5.0000000000000001E-3</c:v>
                </c:pt>
                <c:pt idx="16733">
                  <c:v>5.0000000000000001E-3</c:v>
                </c:pt>
                <c:pt idx="16734">
                  <c:v>5.0000000000000001E-3</c:v>
                </c:pt>
                <c:pt idx="16735">
                  <c:v>5.0000000000000001E-3</c:v>
                </c:pt>
                <c:pt idx="16736">
                  <c:v>3.0000000000000001E-3</c:v>
                </c:pt>
                <c:pt idx="16737">
                  <c:v>5.0000000000000001E-3</c:v>
                </c:pt>
                <c:pt idx="16738">
                  <c:v>6.0000000000000001E-3</c:v>
                </c:pt>
                <c:pt idx="16739">
                  <c:v>6.0000000000000001E-3</c:v>
                </c:pt>
                <c:pt idx="16740">
                  <c:v>6.0000000000000001E-3</c:v>
                </c:pt>
                <c:pt idx="16741">
                  <c:v>6.0000000000000001E-3</c:v>
                </c:pt>
                <c:pt idx="16742">
                  <c:v>5.0000000000000001E-3</c:v>
                </c:pt>
                <c:pt idx="16743">
                  <c:v>5.0000000000000001E-3</c:v>
                </c:pt>
                <c:pt idx="16744">
                  <c:v>6.0000000000000001E-3</c:v>
                </c:pt>
                <c:pt idx="16745">
                  <c:v>5.0000000000000001E-3</c:v>
                </c:pt>
                <c:pt idx="16746">
                  <c:v>6.0000000000000001E-3</c:v>
                </c:pt>
                <c:pt idx="16747">
                  <c:v>7.0000000000000001E-3</c:v>
                </c:pt>
                <c:pt idx="16748">
                  <c:v>7.0000000000000001E-3</c:v>
                </c:pt>
                <c:pt idx="16749">
                  <c:v>6.0000000000000001E-3</c:v>
                </c:pt>
                <c:pt idx="16750">
                  <c:v>5.0000000000000001E-3</c:v>
                </c:pt>
                <c:pt idx="16751">
                  <c:v>6.0000000000000001E-3</c:v>
                </c:pt>
                <c:pt idx="16752">
                  <c:v>3.0000000000000001E-3</c:v>
                </c:pt>
                <c:pt idx="16753">
                  <c:v>6.0000000000000001E-3</c:v>
                </c:pt>
                <c:pt idx="16754">
                  <c:v>5.0000000000000001E-3</c:v>
                </c:pt>
                <c:pt idx="16755">
                  <c:v>4.0000000000000001E-3</c:v>
                </c:pt>
                <c:pt idx="16756">
                  <c:v>4.0000000000000001E-3</c:v>
                </c:pt>
                <c:pt idx="16757">
                  <c:v>5.0000000000000001E-3</c:v>
                </c:pt>
                <c:pt idx="16758">
                  <c:v>5.0000000000000001E-3</c:v>
                </c:pt>
                <c:pt idx="16759">
                  <c:v>3.0000000000000001E-3</c:v>
                </c:pt>
                <c:pt idx="16760">
                  <c:v>4.0000000000000001E-3</c:v>
                </c:pt>
                <c:pt idx="16761">
                  <c:v>4.0000000000000001E-3</c:v>
                </c:pt>
                <c:pt idx="16762">
                  <c:v>4.0000000000000001E-3</c:v>
                </c:pt>
                <c:pt idx="16763">
                  <c:v>3.0000000000000001E-3</c:v>
                </c:pt>
                <c:pt idx="16764">
                  <c:v>3.0000000000000001E-3</c:v>
                </c:pt>
                <c:pt idx="16765">
                  <c:v>3.0000000000000001E-3</c:v>
                </c:pt>
                <c:pt idx="16766">
                  <c:v>3.0000000000000001E-3</c:v>
                </c:pt>
                <c:pt idx="16767">
                  <c:v>3.0000000000000001E-3</c:v>
                </c:pt>
                <c:pt idx="16768">
                  <c:v>3.0000000000000001E-3</c:v>
                </c:pt>
                <c:pt idx="16769">
                  <c:v>3.0000000000000001E-3</c:v>
                </c:pt>
                <c:pt idx="16770">
                  <c:v>3.0000000000000001E-3</c:v>
                </c:pt>
                <c:pt idx="16771">
                  <c:v>3.0000000000000001E-3</c:v>
                </c:pt>
                <c:pt idx="16772">
                  <c:v>2E-3</c:v>
                </c:pt>
                <c:pt idx="16773">
                  <c:v>2E-3</c:v>
                </c:pt>
                <c:pt idx="16774">
                  <c:v>2E-3</c:v>
                </c:pt>
                <c:pt idx="16775">
                  <c:v>2E-3</c:v>
                </c:pt>
                <c:pt idx="16776">
                  <c:v>3.0000000000000001E-3</c:v>
                </c:pt>
                <c:pt idx="16777">
                  <c:v>3.0000000000000001E-3</c:v>
                </c:pt>
                <c:pt idx="16778">
                  <c:v>3.0000000000000001E-3</c:v>
                </c:pt>
                <c:pt idx="16779">
                  <c:v>4.0000000000000001E-3</c:v>
                </c:pt>
                <c:pt idx="16780">
                  <c:v>5.0000000000000001E-3</c:v>
                </c:pt>
                <c:pt idx="16781">
                  <c:v>5.0000000000000001E-3</c:v>
                </c:pt>
                <c:pt idx="16782">
                  <c:v>5.0000000000000001E-3</c:v>
                </c:pt>
                <c:pt idx="16783">
                  <c:v>5.0000000000000001E-3</c:v>
                </c:pt>
                <c:pt idx="16784">
                  <c:v>5.0000000000000001E-3</c:v>
                </c:pt>
                <c:pt idx="16785">
                  <c:v>5.0000000000000001E-3</c:v>
                </c:pt>
                <c:pt idx="16786">
                  <c:v>6.0000000000000001E-3</c:v>
                </c:pt>
                <c:pt idx="16787">
                  <c:v>5.0000000000000001E-3</c:v>
                </c:pt>
                <c:pt idx="16788">
                  <c:v>6.0000000000000001E-3</c:v>
                </c:pt>
                <c:pt idx="16789">
                  <c:v>6.0000000000000001E-3</c:v>
                </c:pt>
                <c:pt idx="16790">
                  <c:v>7.0000000000000001E-3</c:v>
                </c:pt>
                <c:pt idx="16791">
                  <c:v>5.0000000000000001E-3</c:v>
                </c:pt>
                <c:pt idx="16796">
                  <c:v>5.0000000000000001E-3</c:v>
                </c:pt>
                <c:pt idx="16797">
                  <c:v>5.0000000000000001E-3</c:v>
                </c:pt>
                <c:pt idx="16798">
                  <c:v>7.0000000000000001E-3</c:v>
                </c:pt>
                <c:pt idx="16799">
                  <c:v>7.0000000000000001E-3</c:v>
                </c:pt>
                <c:pt idx="16800">
                  <c:v>7.0000000000000001E-3</c:v>
                </c:pt>
                <c:pt idx="16801">
                  <c:v>6.0000000000000001E-3</c:v>
                </c:pt>
                <c:pt idx="16802">
                  <c:v>7.0000000000000001E-3</c:v>
                </c:pt>
                <c:pt idx="16803">
                  <c:v>6.0000000000000001E-3</c:v>
                </c:pt>
                <c:pt idx="16804">
                  <c:v>6.0000000000000001E-3</c:v>
                </c:pt>
                <c:pt idx="16805">
                  <c:v>6.0000000000000001E-3</c:v>
                </c:pt>
                <c:pt idx="16806">
                  <c:v>7.0000000000000001E-3</c:v>
                </c:pt>
                <c:pt idx="16807">
                  <c:v>7.0000000000000001E-3</c:v>
                </c:pt>
                <c:pt idx="16808">
                  <c:v>6.0000000000000001E-3</c:v>
                </c:pt>
                <c:pt idx="16809">
                  <c:v>3.0000000000000001E-3</c:v>
                </c:pt>
                <c:pt idx="16810">
                  <c:v>7.0000000000000001E-3</c:v>
                </c:pt>
                <c:pt idx="16811">
                  <c:v>6.0000000000000001E-3</c:v>
                </c:pt>
                <c:pt idx="16812">
                  <c:v>5.0000000000000001E-3</c:v>
                </c:pt>
                <c:pt idx="16813">
                  <c:v>6.0000000000000001E-3</c:v>
                </c:pt>
                <c:pt idx="16814">
                  <c:v>5.0000000000000001E-3</c:v>
                </c:pt>
                <c:pt idx="16815">
                  <c:v>6.0000000000000001E-3</c:v>
                </c:pt>
                <c:pt idx="16816">
                  <c:v>6.0000000000000001E-3</c:v>
                </c:pt>
                <c:pt idx="16817">
                  <c:v>5.0000000000000001E-3</c:v>
                </c:pt>
                <c:pt idx="16818">
                  <c:v>5.0000000000000001E-3</c:v>
                </c:pt>
                <c:pt idx="16819">
                  <c:v>6.0000000000000001E-3</c:v>
                </c:pt>
                <c:pt idx="16820">
                  <c:v>5.0000000000000001E-3</c:v>
                </c:pt>
                <c:pt idx="16821">
                  <c:v>5.0000000000000001E-3</c:v>
                </c:pt>
                <c:pt idx="16822">
                  <c:v>5.0000000000000001E-3</c:v>
                </c:pt>
                <c:pt idx="16823">
                  <c:v>6.0000000000000001E-3</c:v>
                </c:pt>
                <c:pt idx="16824">
                  <c:v>5.0000000000000001E-3</c:v>
                </c:pt>
                <c:pt idx="16825">
                  <c:v>5.0000000000000001E-3</c:v>
                </c:pt>
                <c:pt idx="16826">
                  <c:v>5.0000000000000001E-3</c:v>
                </c:pt>
                <c:pt idx="16827">
                  <c:v>5.0000000000000001E-3</c:v>
                </c:pt>
                <c:pt idx="16828">
                  <c:v>5.0000000000000001E-3</c:v>
                </c:pt>
                <c:pt idx="16829">
                  <c:v>5.0000000000000001E-3</c:v>
                </c:pt>
                <c:pt idx="16830">
                  <c:v>5.0000000000000001E-3</c:v>
                </c:pt>
                <c:pt idx="16831">
                  <c:v>5.0000000000000001E-3</c:v>
                </c:pt>
                <c:pt idx="16832">
                  <c:v>5.0000000000000001E-3</c:v>
                </c:pt>
                <c:pt idx="16833">
                  <c:v>5.0000000000000001E-3</c:v>
                </c:pt>
                <c:pt idx="16834">
                  <c:v>5.0000000000000001E-3</c:v>
                </c:pt>
                <c:pt idx="16835">
                  <c:v>5.0000000000000001E-3</c:v>
                </c:pt>
                <c:pt idx="16836">
                  <c:v>5.0000000000000001E-3</c:v>
                </c:pt>
                <c:pt idx="16837">
                  <c:v>4.0000000000000001E-3</c:v>
                </c:pt>
                <c:pt idx="16838">
                  <c:v>4.0000000000000001E-3</c:v>
                </c:pt>
                <c:pt idx="16839">
                  <c:v>5.0000000000000001E-3</c:v>
                </c:pt>
                <c:pt idx="16840">
                  <c:v>3.0000000000000001E-3</c:v>
                </c:pt>
                <c:pt idx="16841">
                  <c:v>5.0000000000000001E-3</c:v>
                </c:pt>
                <c:pt idx="16842">
                  <c:v>4.0000000000000001E-3</c:v>
                </c:pt>
                <c:pt idx="16843">
                  <c:v>5.0000000000000001E-3</c:v>
                </c:pt>
                <c:pt idx="16844">
                  <c:v>4.0000000000000001E-3</c:v>
                </c:pt>
                <c:pt idx="16845">
                  <c:v>5.0000000000000001E-3</c:v>
                </c:pt>
                <c:pt idx="16846">
                  <c:v>4.0000000000000001E-3</c:v>
                </c:pt>
                <c:pt idx="16847">
                  <c:v>4.0000000000000001E-3</c:v>
                </c:pt>
                <c:pt idx="16848">
                  <c:v>3.0000000000000001E-3</c:v>
                </c:pt>
                <c:pt idx="16849">
                  <c:v>4.0000000000000001E-3</c:v>
                </c:pt>
                <c:pt idx="16850">
                  <c:v>3.0000000000000001E-3</c:v>
                </c:pt>
                <c:pt idx="16851">
                  <c:v>3.0000000000000001E-3</c:v>
                </c:pt>
                <c:pt idx="16852">
                  <c:v>4.0000000000000001E-3</c:v>
                </c:pt>
                <c:pt idx="16853">
                  <c:v>3.0000000000000001E-3</c:v>
                </c:pt>
                <c:pt idx="16854">
                  <c:v>4.0000000000000001E-3</c:v>
                </c:pt>
                <c:pt idx="16855">
                  <c:v>3.0000000000000001E-3</c:v>
                </c:pt>
                <c:pt idx="16856">
                  <c:v>3.0000000000000001E-3</c:v>
                </c:pt>
                <c:pt idx="16857">
                  <c:v>3.0000000000000001E-3</c:v>
                </c:pt>
                <c:pt idx="16858">
                  <c:v>3.0000000000000001E-3</c:v>
                </c:pt>
                <c:pt idx="16859">
                  <c:v>4.0000000000000001E-3</c:v>
                </c:pt>
                <c:pt idx="16860">
                  <c:v>3.0000000000000001E-3</c:v>
                </c:pt>
                <c:pt idx="16861">
                  <c:v>3.0000000000000001E-3</c:v>
                </c:pt>
                <c:pt idx="16862">
                  <c:v>4.0000000000000001E-3</c:v>
                </c:pt>
                <c:pt idx="16863">
                  <c:v>3.0000000000000001E-3</c:v>
                </c:pt>
                <c:pt idx="16864">
                  <c:v>3.0000000000000001E-3</c:v>
                </c:pt>
                <c:pt idx="16865">
                  <c:v>3.0000000000000001E-3</c:v>
                </c:pt>
                <c:pt idx="16866">
                  <c:v>3.0000000000000001E-3</c:v>
                </c:pt>
                <c:pt idx="16867">
                  <c:v>3.0000000000000001E-3</c:v>
                </c:pt>
                <c:pt idx="16868">
                  <c:v>1E-3</c:v>
                </c:pt>
                <c:pt idx="16869">
                  <c:v>1E-3</c:v>
                </c:pt>
                <c:pt idx="16870">
                  <c:v>2E-3</c:v>
                </c:pt>
                <c:pt idx="16871">
                  <c:v>3.0000000000000001E-3</c:v>
                </c:pt>
                <c:pt idx="16872">
                  <c:v>3.0000000000000001E-3</c:v>
                </c:pt>
                <c:pt idx="16873">
                  <c:v>1E-3</c:v>
                </c:pt>
                <c:pt idx="16874">
                  <c:v>2E-3</c:v>
                </c:pt>
                <c:pt idx="16875">
                  <c:v>3.0000000000000001E-3</c:v>
                </c:pt>
                <c:pt idx="16876">
                  <c:v>1E-3</c:v>
                </c:pt>
                <c:pt idx="16877">
                  <c:v>3.0000000000000001E-3</c:v>
                </c:pt>
                <c:pt idx="16878">
                  <c:v>1E-3</c:v>
                </c:pt>
                <c:pt idx="16879">
                  <c:v>3.0000000000000001E-3</c:v>
                </c:pt>
                <c:pt idx="16880">
                  <c:v>2E-3</c:v>
                </c:pt>
                <c:pt idx="16881">
                  <c:v>2E-3</c:v>
                </c:pt>
                <c:pt idx="16882">
                  <c:v>2E-3</c:v>
                </c:pt>
                <c:pt idx="16883">
                  <c:v>2E-3</c:v>
                </c:pt>
                <c:pt idx="16884">
                  <c:v>1E-3</c:v>
                </c:pt>
                <c:pt idx="16885">
                  <c:v>1E-3</c:v>
                </c:pt>
                <c:pt idx="16886">
                  <c:v>1E-3</c:v>
                </c:pt>
                <c:pt idx="16887">
                  <c:v>1E-3</c:v>
                </c:pt>
                <c:pt idx="16888">
                  <c:v>1E-3</c:v>
                </c:pt>
                <c:pt idx="16889">
                  <c:v>1E-3</c:v>
                </c:pt>
                <c:pt idx="16890">
                  <c:v>1E-3</c:v>
                </c:pt>
                <c:pt idx="16891">
                  <c:v>2E-3</c:v>
                </c:pt>
                <c:pt idx="16892">
                  <c:v>1E-3</c:v>
                </c:pt>
                <c:pt idx="16893">
                  <c:v>1E-3</c:v>
                </c:pt>
                <c:pt idx="16894">
                  <c:v>2E-3</c:v>
                </c:pt>
                <c:pt idx="16895">
                  <c:v>1E-3</c:v>
                </c:pt>
                <c:pt idx="16896">
                  <c:v>2E-3</c:v>
                </c:pt>
                <c:pt idx="16897">
                  <c:v>3.0000000000000001E-3</c:v>
                </c:pt>
                <c:pt idx="16898">
                  <c:v>3.0000000000000001E-3</c:v>
                </c:pt>
                <c:pt idx="16899">
                  <c:v>3.0000000000000001E-3</c:v>
                </c:pt>
                <c:pt idx="16900">
                  <c:v>2E-3</c:v>
                </c:pt>
                <c:pt idx="16901">
                  <c:v>2E-3</c:v>
                </c:pt>
                <c:pt idx="16902">
                  <c:v>1E-3</c:v>
                </c:pt>
                <c:pt idx="16903">
                  <c:v>0</c:v>
                </c:pt>
                <c:pt idx="16904">
                  <c:v>1E-3</c:v>
                </c:pt>
                <c:pt idx="16905">
                  <c:v>1E-3</c:v>
                </c:pt>
                <c:pt idx="16906">
                  <c:v>0</c:v>
                </c:pt>
                <c:pt idx="16907">
                  <c:v>1E-3</c:v>
                </c:pt>
                <c:pt idx="16908">
                  <c:v>3.0000000000000001E-3</c:v>
                </c:pt>
                <c:pt idx="16909">
                  <c:v>2E-3</c:v>
                </c:pt>
                <c:pt idx="16910">
                  <c:v>2E-3</c:v>
                </c:pt>
                <c:pt idx="16911">
                  <c:v>2E-3</c:v>
                </c:pt>
                <c:pt idx="16912">
                  <c:v>2E-3</c:v>
                </c:pt>
                <c:pt idx="16913">
                  <c:v>1E-3</c:v>
                </c:pt>
                <c:pt idx="16914">
                  <c:v>1E-3</c:v>
                </c:pt>
                <c:pt idx="16915">
                  <c:v>1E-3</c:v>
                </c:pt>
                <c:pt idx="16916">
                  <c:v>1E-3</c:v>
                </c:pt>
                <c:pt idx="16917">
                  <c:v>1E-3</c:v>
                </c:pt>
                <c:pt idx="16918">
                  <c:v>1E-3</c:v>
                </c:pt>
                <c:pt idx="16919">
                  <c:v>3.0000000000000001E-3</c:v>
                </c:pt>
                <c:pt idx="16920">
                  <c:v>3.0000000000000001E-3</c:v>
                </c:pt>
                <c:pt idx="16921">
                  <c:v>3.0000000000000001E-3</c:v>
                </c:pt>
                <c:pt idx="16922">
                  <c:v>3.0000000000000001E-3</c:v>
                </c:pt>
                <c:pt idx="16923">
                  <c:v>5.0000000000000001E-3</c:v>
                </c:pt>
                <c:pt idx="16924">
                  <c:v>5.0000000000000001E-3</c:v>
                </c:pt>
                <c:pt idx="16925">
                  <c:v>4.0000000000000001E-3</c:v>
                </c:pt>
                <c:pt idx="16926">
                  <c:v>4.0000000000000001E-3</c:v>
                </c:pt>
                <c:pt idx="16927">
                  <c:v>3.0000000000000001E-3</c:v>
                </c:pt>
                <c:pt idx="16928">
                  <c:v>4.0000000000000001E-3</c:v>
                </c:pt>
                <c:pt idx="16929">
                  <c:v>4.0000000000000001E-3</c:v>
                </c:pt>
                <c:pt idx="16930">
                  <c:v>5.0000000000000001E-3</c:v>
                </c:pt>
                <c:pt idx="16931">
                  <c:v>5.0000000000000001E-3</c:v>
                </c:pt>
                <c:pt idx="16932">
                  <c:v>4.0000000000000001E-3</c:v>
                </c:pt>
                <c:pt idx="16933">
                  <c:v>3.0000000000000001E-3</c:v>
                </c:pt>
                <c:pt idx="16934">
                  <c:v>4.0000000000000001E-3</c:v>
                </c:pt>
                <c:pt idx="16935">
                  <c:v>4.0000000000000001E-3</c:v>
                </c:pt>
                <c:pt idx="16936">
                  <c:v>3.0000000000000001E-3</c:v>
                </c:pt>
                <c:pt idx="16937">
                  <c:v>3.0000000000000001E-3</c:v>
                </c:pt>
                <c:pt idx="16938">
                  <c:v>2E-3</c:v>
                </c:pt>
                <c:pt idx="16939">
                  <c:v>4.0000000000000001E-3</c:v>
                </c:pt>
                <c:pt idx="16940">
                  <c:v>3.0000000000000001E-3</c:v>
                </c:pt>
                <c:pt idx="16941">
                  <c:v>4.0000000000000001E-3</c:v>
                </c:pt>
                <c:pt idx="16942">
                  <c:v>4.0000000000000001E-3</c:v>
                </c:pt>
                <c:pt idx="16943">
                  <c:v>3.0000000000000001E-3</c:v>
                </c:pt>
                <c:pt idx="16944">
                  <c:v>3.0000000000000001E-3</c:v>
                </c:pt>
                <c:pt idx="16945">
                  <c:v>3.0000000000000001E-3</c:v>
                </c:pt>
                <c:pt idx="16946">
                  <c:v>3.0000000000000001E-3</c:v>
                </c:pt>
                <c:pt idx="16947">
                  <c:v>3.0000000000000001E-3</c:v>
                </c:pt>
                <c:pt idx="16948">
                  <c:v>3.0000000000000001E-3</c:v>
                </c:pt>
                <c:pt idx="16949">
                  <c:v>3.0000000000000001E-3</c:v>
                </c:pt>
                <c:pt idx="16950">
                  <c:v>3.0000000000000001E-3</c:v>
                </c:pt>
                <c:pt idx="16951">
                  <c:v>3.0000000000000001E-3</c:v>
                </c:pt>
                <c:pt idx="16952">
                  <c:v>3.0000000000000001E-3</c:v>
                </c:pt>
                <c:pt idx="16953">
                  <c:v>3.0000000000000001E-3</c:v>
                </c:pt>
                <c:pt idx="16954">
                  <c:v>2E-3</c:v>
                </c:pt>
                <c:pt idx="16955">
                  <c:v>4.0000000000000001E-3</c:v>
                </c:pt>
                <c:pt idx="16956">
                  <c:v>3.0000000000000001E-3</c:v>
                </c:pt>
                <c:pt idx="16957">
                  <c:v>3.0000000000000001E-3</c:v>
                </c:pt>
                <c:pt idx="16958">
                  <c:v>4.0000000000000001E-3</c:v>
                </c:pt>
                <c:pt idx="16959">
                  <c:v>3.0000000000000001E-3</c:v>
                </c:pt>
                <c:pt idx="16960">
                  <c:v>3.0000000000000001E-3</c:v>
                </c:pt>
                <c:pt idx="16961">
                  <c:v>3.0000000000000001E-3</c:v>
                </c:pt>
                <c:pt idx="16962">
                  <c:v>3.0000000000000001E-3</c:v>
                </c:pt>
                <c:pt idx="16963">
                  <c:v>2E-3</c:v>
                </c:pt>
                <c:pt idx="16964">
                  <c:v>2E-3</c:v>
                </c:pt>
                <c:pt idx="16965">
                  <c:v>2E-3</c:v>
                </c:pt>
                <c:pt idx="16966">
                  <c:v>2E-3</c:v>
                </c:pt>
                <c:pt idx="16967">
                  <c:v>3.0000000000000001E-3</c:v>
                </c:pt>
                <c:pt idx="16968">
                  <c:v>2E-3</c:v>
                </c:pt>
                <c:pt idx="16969">
                  <c:v>2E-3</c:v>
                </c:pt>
                <c:pt idx="16970">
                  <c:v>2E-3</c:v>
                </c:pt>
                <c:pt idx="16971">
                  <c:v>4.0000000000000001E-3</c:v>
                </c:pt>
                <c:pt idx="16972">
                  <c:v>2E-3</c:v>
                </c:pt>
                <c:pt idx="16973">
                  <c:v>2E-3</c:v>
                </c:pt>
                <c:pt idx="16974">
                  <c:v>3.0000000000000001E-3</c:v>
                </c:pt>
                <c:pt idx="16975">
                  <c:v>3.0000000000000001E-3</c:v>
                </c:pt>
                <c:pt idx="16976">
                  <c:v>3.0000000000000001E-3</c:v>
                </c:pt>
                <c:pt idx="16977">
                  <c:v>5.0000000000000001E-3</c:v>
                </c:pt>
                <c:pt idx="16978">
                  <c:v>4.0000000000000001E-3</c:v>
                </c:pt>
                <c:pt idx="16979">
                  <c:v>4.0000000000000001E-3</c:v>
                </c:pt>
                <c:pt idx="16980">
                  <c:v>5.0000000000000001E-3</c:v>
                </c:pt>
                <c:pt idx="16981">
                  <c:v>4.0000000000000001E-3</c:v>
                </c:pt>
                <c:pt idx="16982">
                  <c:v>4.0000000000000001E-3</c:v>
                </c:pt>
                <c:pt idx="16983">
                  <c:v>5.0000000000000001E-3</c:v>
                </c:pt>
                <c:pt idx="16984">
                  <c:v>4.0000000000000001E-3</c:v>
                </c:pt>
                <c:pt idx="16985">
                  <c:v>5.0000000000000001E-3</c:v>
                </c:pt>
                <c:pt idx="16986">
                  <c:v>5.0000000000000001E-3</c:v>
                </c:pt>
                <c:pt idx="16987">
                  <c:v>5.0000000000000001E-3</c:v>
                </c:pt>
                <c:pt idx="16988">
                  <c:v>5.0000000000000001E-3</c:v>
                </c:pt>
                <c:pt idx="16989">
                  <c:v>5.0000000000000001E-3</c:v>
                </c:pt>
                <c:pt idx="16990">
                  <c:v>6.0000000000000001E-3</c:v>
                </c:pt>
                <c:pt idx="16991">
                  <c:v>5.0000000000000001E-3</c:v>
                </c:pt>
                <c:pt idx="16992">
                  <c:v>5.0000000000000001E-3</c:v>
                </c:pt>
                <c:pt idx="16993">
                  <c:v>7.0000000000000001E-3</c:v>
                </c:pt>
                <c:pt idx="16994">
                  <c:v>6.0000000000000001E-3</c:v>
                </c:pt>
                <c:pt idx="16995">
                  <c:v>7.0000000000000001E-3</c:v>
                </c:pt>
                <c:pt idx="16996">
                  <c:v>6.0000000000000001E-3</c:v>
                </c:pt>
                <c:pt idx="16997">
                  <c:v>6.0000000000000001E-3</c:v>
                </c:pt>
                <c:pt idx="16998">
                  <c:v>5.0000000000000001E-3</c:v>
                </c:pt>
                <c:pt idx="16999">
                  <c:v>7.0000000000000001E-3</c:v>
                </c:pt>
                <c:pt idx="17000">
                  <c:v>6.0000000000000001E-3</c:v>
                </c:pt>
                <c:pt idx="17001">
                  <c:v>5.0000000000000001E-3</c:v>
                </c:pt>
                <c:pt idx="17002">
                  <c:v>7.0000000000000001E-3</c:v>
                </c:pt>
                <c:pt idx="17003">
                  <c:v>6.0000000000000001E-3</c:v>
                </c:pt>
                <c:pt idx="17004">
                  <c:v>5.0000000000000001E-3</c:v>
                </c:pt>
                <c:pt idx="17005">
                  <c:v>6.0000000000000001E-3</c:v>
                </c:pt>
                <c:pt idx="17006">
                  <c:v>5.0000000000000001E-3</c:v>
                </c:pt>
                <c:pt idx="17007">
                  <c:v>6.0000000000000001E-3</c:v>
                </c:pt>
                <c:pt idx="17008">
                  <c:v>6.0000000000000001E-3</c:v>
                </c:pt>
                <c:pt idx="17009">
                  <c:v>6.0000000000000001E-3</c:v>
                </c:pt>
                <c:pt idx="17010">
                  <c:v>7.0000000000000001E-3</c:v>
                </c:pt>
                <c:pt idx="17011">
                  <c:v>7.0000000000000001E-3</c:v>
                </c:pt>
                <c:pt idx="17012">
                  <c:v>7.0000000000000001E-3</c:v>
                </c:pt>
                <c:pt idx="17013">
                  <c:v>7.0000000000000001E-3</c:v>
                </c:pt>
                <c:pt idx="17014">
                  <c:v>6.0000000000000001E-3</c:v>
                </c:pt>
                <c:pt idx="17015">
                  <c:v>6.0000000000000001E-3</c:v>
                </c:pt>
                <c:pt idx="17016">
                  <c:v>5.0000000000000001E-3</c:v>
                </c:pt>
                <c:pt idx="17017">
                  <c:v>5.0000000000000001E-3</c:v>
                </c:pt>
                <c:pt idx="17018">
                  <c:v>6.0000000000000001E-3</c:v>
                </c:pt>
                <c:pt idx="17019">
                  <c:v>5.0000000000000001E-3</c:v>
                </c:pt>
                <c:pt idx="17020">
                  <c:v>6.0000000000000001E-3</c:v>
                </c:pt>
                <c:pt idx="17021">
                  <c:v>5.0000000000000001E-3</c:v>
                </c:pt>
                <c:pt idx="17022">
                  <c:v>5.0000000000000001E-3</c:v>
                </c:pt>
                <c:pt idx="17023">
                  <c:v>6.0000000000000001E-3</c:v>
                </c:pt>
                <c:pt idx="17024">
                  <c:v>5.0000000000000001E-3</c:v>
                </c:pt>
                <c:pt idx="17025">
                  <c:v>4.0000000000000001E-3</c:v>
                </c:pt>
                <c:pt idx="17026">
                  <c:v>5.0000000000000001E-3</c:v>
                </c:pt>
                <c:pt idx="17027">
                  <c:v>6.0000000000000001E-3</c:v>
                </c:pt>
                <c:pt idx="17028">
                  <c:v>5.0000000000000001E-3</c:v>
                </c:pt>
                <c:pt idx="17029">
                  <c:v>4.0000000000000001E-3</c:v>
                </c:pt>
                <c:pt idx="17030">
                  <c:v>5.0000000000000001E-3</c:v>
                </c:pt>
                <c:pt idx="17031">
                  <c:v>5.0000000000000001E-3</c:v>
                </c:pt>
                <c:pt idx="17032">
                  <c:v>5.0000000000000001E-3</c:v>
                </c:pt>
                <c:pt idx="17033">
                  <c:v>5.0000000000000001E-3</c:v>
                </c:pt>
                <c:pt idx="17034">
                  <c:v>4.0000000000000001E-3</c:v>
                </c:pt>
                <c:pt idx="17035">
                  <c:v>5.0000000000000001E-3</c:v>
                </c:pt>
                <c:pt idx="17036">
                  <c:v>3.0000000000000001E-3</c:v>
                </c:pt>
                <c:pt idx="17037">
                  <c:v>4.0000000000000001E-3</c:v>
                </c:pt>
                <c:pt idx="17038">
                  <c:v>4.0000000000000001E-3</c:v>
                </c:pt>
                <c:pt idx="17039">
                  <c:v>4.0000000000000001E-3</c:v>
                </c:pt>
                <c:pt idx="17040">
                  <c:v>4.0000000000000001E-3</c:v>
                </c:pt>
                <c:pt idx="17041">
                  <c:v>3.0000000000000001E-3</c:v>
                </c:pt>
                <c:pt idx="17042">
                  <c:v>4.0000000000000001E-3</c:v>
                </c:pt>
                <c:pt idx="17043">
                  <c:v>3.0000000000000001E-3</c:v>
                </c:pt>
                <c:pt idx="17044">
                  <c:v>2E-3</c:v>
                </c:pt>
                <c:pt idx="17045">
                  <c:v>3.0000000000000001E-3</c:v>
                </c:pt>
                <c:pt idx="17046">
                  <c:v>3.0000000000000001E-3</c:v>
                </c:pt>
                <c:pt idx="17047">
                  <c:v>3.0000000000000001E-3</c:v>
                </c:pt>
                <c:pt idx="17048">
                  <c:v>4.0000000000000001E-3</c:v>
                </c:pt>
                <c:pt idx="17049">
                  <c:v>3.0000000000000001E-3</c:v>
                </c:pt>
                <c:pt idx="17050">
                  <c:v>3.0000000000000001E-3</c:v>
                </c:pt>
                <c:pt idx="17051">
                  <c:v>3.0000000000000001E-3</c:v>
                </c:pt>
                <c:pt idx="17052">
                  <c:v>2E-3</c:v>
                </c:pt>
                <c:pt idx="17053">
                  <c:v>1E-3</c:v>
                </c:pt>
                <c:pt idx="17054">
                  <c:v>1E-3</c:v>
                </c:pt>
                <c:pt idx="17055">
                  <c:v>1E-3</c:v>
                </c:pt>
                <c:pt idx="17056">
                  <c:v>1E-3</c:v>
                </c:pt>
                <c:pt idx="17057">
                  <c:v>1E-3</c:v>
                </c:pt>
                <c:pt idx="17058">
                  <c:v>1E-3</c:v>
                </c:pt>
                <c:pt idx="17059">
                  <c:v>1E-3</c:v>
                </c:pt>
                <c:pt idx="17060">
                  <c:v>1E-3</c:v>
                </c:pt>
                <c:pt idx="17061">
                  <c:v>1E-3</c:v>
                </c:pt>
                <c:pt idx="17062">
                  <c:v>1E-3</c:v>
                </c:pt>
                <c:pt idx="17063">
                  <c:v>1E-3</c:v>
                </c:pt>
                <c:pt idx="17064">
                  <c:v>1E-3</c:v>
                </c:pt>
                <c:pt idx="17065">
                  <c:v>0</c:v>
                </c:pt>
                <c:pt idx="17066">
                  <c:v>1E-3</c:v>
                </c:pt>
                <c:pt idx="17067">
                  <c:v>1E-3</c:v>
                </c:pt>
                <c:pt idx="17068">
                  <c:v>3.0000000000000001E-3</c:v>
                </c:pt>
                <c:pt idx="17069">
                  <c:v>2E-3</c:v>
                </c:pt>
                <c:pt idx="17070">
                  <c:v>3.0000000000000001E-3</c:v>
                </c:pt>
                <c:pt idx="17071">
                  <c:v>2E-3</c:v>
                </c:pt>
                <c:pt idx="17072">
                  <c:v>3.0000000000000001E-3</c:v>
                </c:pt>
                <c:pt idx="17073">
                  <c:v>4.0000000000000001E-3</c:v>
                </c:pt>
                <c:pt idx="17074">
                  <c:v>3.0000000000000001E-3</c:v>
                </c:pt>
                <c:pt idx="17075">
                  <c:v>4.0000000000000001E-3</c:v>
                </c:pt>
                <c:pt idx="17076">
                  <c:v>4.0000000000000001E-3</c:v>
                </c:pt>
                <c:pt idx="17077">
                  <c:v>5.0000000000000001E-3</c:v>
                </c:pt>
                <c:pt idx="17078">
                  <c:v>5.0000000000000001E-3</c:v>
                </c:pt>
                <c:pt idx="17079">
                  <c:v>5.0000000000000001E-3</c:v>
                </c:pt>
                <c:pt idx="17080">
                  <c:v>5.0000000000000001E-3</c:v>
                </c:pt>
                <c:pt idx="17081">
                  <c:v>4.0000000000000001E-3</c:v>
                </c:pt>
                <c:pt idx="17082">
                  <c:v>5.0000000000000001E-3</c:v>
                </c:pt>
                <c:pt idx="17083">
                  <c:v>4.0000000000000001E-3</c:v>
                </c:pt>
                <c:pt idx="17084">
                  <c:v>5.0000000000000001E-3</c:v>
                </c:pt>
                <c:pt idx="17085">
                  <c:v>5.0000000000000001E-3</c:v>
                </c:pt>
                <c:pt idx="17086">
                  <c:v>5.0000000000000001E-3</c:v>
                </c:pt>
                <c:pt idx="17087">
                  <c:v>5.0000000000000001E-3</c:v>
                </c:pt>
                <c:pt idx="17088">
                  <c:v>5.0000000000000001E-3</c:v>
                </c:pt>
                <c:pt idx="17089">
                  <c:v>5.0000000000000001E-3</c:v>
                </c:pt>
                <c:pt idx="17090">
                  <c:v>5.0000000000000001E-3</c:v>
                </c:pt>
                <c:pt idx="17091">
                  <c:v>5.0000000000000001E-3</c:v>
                </c:pt>
                <c:pt idx="17092">
                  <c:v>5.0000000000000001E-3</c:v>
                </c:pt>
                <c:pt idx="17093">
                  <c:v>5.0000000000000001E-3</c:v>
                </c:pt>
                <c:pt idx="17094">
                  <c:v>5.0000000000000001E-3</c:v>
                </c:pt>
                <c:pt idx="17095">
                  <c:v>5.0000000000000001E-3</c:v>
                </c:pt>
                <c:pt idx="17096">
                  <c:v>5.0000000000000001E-3</c:v>
                </c:pt>
                <c:pt idx="17097">
                  <c:v>6.0000000000000001E-3</c:v>
                </c:pt>
                <c:pt idx="17098">
                  <c:v>6.0000000000000001E-3</c:v>
                </c:pt>
                <c:pt idx="17099">
                  <c:v>6.0000000000000001E-3</c:v>
                </c:pt>
                <c:pt idx="17100">
                  <c:v>5.0000000000000001E-3</c:v>
                </c:pt>
                <c:pt idx="17101">
                  <c:v>4.0000000000000001E-3</c:v>
                </c:pt>
                <c:pt idx="17102">
                  <c:v>5.0000000000000001E-3</c:v>
                </c:pt>
                <c:pt idx="17103">
                  <c:v>5.0000000000000001E-3</c:v>
                </c:pt>
                <c:pt idx="17104">
                  <c:v>5.0000000000000001E-3</c:v>
                </c:pt>
                <c:pt idx="17105">
                  <c:v>4.0000000000000001E-3</c:v>
                </c:pt>
                <c:pt idx="17106">
                  <c:v>4.0000000000000001E-3</c:v>
                </c:pt>
                <c:pt idx="17107">
                  <c:v>4.0000000000000001E-3</c:v>
                </c:pt>
                <c:pt idx="17108">
                  <c:v>3.0000000000000001E-3</c:v>
                </c:pt>
                <c:pt idx="17109">
                  <c:v>4.0000000000000001E-3</c:v>
                </c:pt>
                <c:pt idx="17110">
                  <c:v>5.0000000000000001E-3</c:v>
                </c:pt>
                <c:pt idx="17111">
                  <c:v>4.0000000000000001E-3</c:v>
                </c:pt>
                <c:pt idx="17112">
                  <c:v>3.0000000000000001E-3</c:v>
                </c:pt>
                <c:pt idx="17113">
                  <c:v>3.0000000000000001E-3</c:v>
                </c:pt>
                <c:pt idx="17114">
                  <c:v>3.0000000000000001E-3</c:v>
                </c:pt>
                <c:pt idx="17115">
                  <c:v>3.0000000000000001E-3</c:v>
                </c:pt>
                <c:pt idx="17116">
                  <c:v>4.0000000000000001E-3</c:v>
                </c:pt>
                <c:pt idx="17117">
                  <c:v>3.0000000000000001E-3</c:v>
                </c:pt>
                <c:pt idx="17118">
                  <c:v>3.0000000000000001E-3</c:v>
                </c:pt>
                <c:pt idx="17119">
                  <c:v>3.0000000000000001E-3</c:v>
                </c:pt>
                <c:pt idx="17120">
                  <c:v>3.0000000000000001E-3</c:v>
                </c:pt>
                <c:pt idx="17121">
                  <c:v>3.0000000000000001E-3</c:v>
                </c:pt>
                <c:pt idx="17122">
                  <c:v>3.0000000000000001E-3</c:v>
                </c:pt>
                <c:pt idx="17123">
                  <c:v>3.0000000000000001E-3</c:v>
                </c:pt>
                <c:pt idx="17124">
                  <c:v>1E-3</c:v>
                </c:pt>
                <c:pt idx="17125">
                  <c:v>1E-3</c:v>
                </c:pt>
                <c:pt idx="17126">
                  <c:v>1E-3</c:v>
                </c:pt>
                <c:pt idx="17127">
                  <c:v>1E-3</c:v>
                </c:pt>
                <c:pt idx="17128">
                  <c:v>1E-3</c:v>
                </c:pt>
                <c:pt idx="17129">
                  <c:v>1E-3</c:v>
                </c:pt>
                <c:pt idx="17130">
                  <c:v>1E-3</c:v>
                </c:pt>
                <c:pt idx="17131">
                  <c:v>2E-3</c:v>
                </c:pt>
                <c:pt idx="17132">
                  <c:v>1E-3</c:v>
                </c:pt>
                <c:pt idx="17133">
                  <c:v>1E-3</c:v>
                </c:pt>
                <c:pt idx="17134">
                  <c:v>1E-3</c:v>
                </c:pt>
                <c:pt idx="17135">
                  <c:v>0</c:v>
                </c:pt>
                <c:pt idx="17136">
                  <c:v>0</c:v>
                </c:pt>
                <c:pt idx="17137">
                  <c:v>1E-3</c:v>
                </c:pt>
                <c:pt idx="17138">
                  <c:v>1E-3</c:v>
                </c:pt>
                <c:pt idx="17139">
                  <c:v>0</c:v>
                </c:pt>
                <c:pt idx="17140">
                  <c:v>1E-3</c:v>
                </c:pt>
                <c:pt idx="17141">
                  <c:v>1E-3</c:v>
                </c:pt>
                <c:pt idx="17142">
                  <c:v>1E-3</c:v>
                </c:pt>
                <c:pt idx="17143">
                  <c:v>1E-3</c:v>
                </c:pt>
                <c:pt idx="17144">
                  <c:v>1E-3</c:v>
                </c:pt>
                <c:pt idx="17145">
                  <c:v>1E-3</c:v>
                </c:pt>
                <c:pt idx="17146">
                  <c:v>1E-3</c:v>
                </c:pt>
                <c:pt idx="17147">
                  <c:v>1E-3</c:v>
                </c:pt>
                <c:pt idx="17148">
                  <c:v>1E-3</c:v>
                </c:pt>
                <c:pt idx="17149">
                  <c:v>1E-3</c:v>
                </c:pt>
                <c:pt idx="17150">
                  <c:v>1E-3</c:v>
                </c:pt>
                <c:pt idx="17151">
                  <c:v>1E-3</c:v>
                </c:pt>
                <c:pt idx="17152">
                  <c:v>0</c:v>
                </c:pt>
                <c:pt idx="17153">
                  <c:v>0</c:v>
                </c:pt>
                <c:pt idx="17154">
                  <c:v>1E-3</c:v>
                </c:pt>
                <c:pt idx="17155">
                  <c:v>0</c:v>
                </c:pt>
                <c:pt idx="17156">
                  <c:v>0</c:v>
                </c:pt>
                <c:pt idx="17157">
                  <c:v>0</c:v>
                </c:pt>
                <c:pt idx="17158">
                  <c:v>0</c:v>
                </c:pt>
                <c:pt idx="17159">
                  <c:v>1E-3</c:v>
                </c:pt>
                <c:pt idx="17160">
                  <c:v>0</c:v>
                </c:pt>
                <c:pt idx="17161">
                  <c:v>0</c:v>
                </c:pt>
                <c:pt idx="17162">
                  <c:v>1E-3</c:v>
                </c:pt>
                <c:pt idx="17163">
                  <c:v>1E-3</c:v>
                </c:pt>
                <c:pt idx="17164">
                  <c:v>1E-3</c:v>
                </c:pt>
                <c:pt idx="17165">
                  <c:v>1E-3</c:v>
                </c:pt>
                <c:pt idx="17166">
                  <c:v>2E-3</c:v>
                </c:pt>
                <c:pt idx="17167">
                  <c:v>2E-3</c:v>
                </c:pt>
                <c:pt idx="17168">
                  <c:v>2E-3</c:v>
                </c:pt>
                <c:pt idx="17169">
                  <c:v>3.0000000000000001E-3</c:v>
                </c:pt>
                <c:pt idx="17170">
                  <c:v>3.0000000000000001E-3</c:v>
                </c:pt>
                <c:pt idx="17171">
                  <c:v>3.0000000000000001E-3</c:v>
                </c:pt>
                <c:pt idx="17172">
                  <c:v>4.0000000000000001E-3</c:v>
                </c:pt>
                <c:pt idx="17173">
                  <c:v>4.0000000000000001E-3</c:v>
                </c:pt>
                <c:pt idx="17174">
                  <c:v>5.0000000000000001E-3</c:v>
                </c:pt>
                <c:pt idx="17175">
                  <c:v>5.0000000000000001E-3</c:v>
                </c:pt>
                <c:pt idx="17176">
                  <c:v>4.0000000000000001E-3</c:v>
                </c:pt>
                <c:pt idx="17177">
                  <c:v>5.0000000000000001E-3</c:v>
                </c:pt>
                <c:pt idx="17178">
                  <c:v>5.0000000000000001E-3</c:v>
                </c:pt>
                <c:pt idx="17179">
                  <c:v>5.0000000000000001E-3</c:v>
                </c:pt>
                <c:pt idx="17180">
                  <c:v>5.0000000000000001E-3</c:v>
                </c:pt>
                <c:pt idx="17181">
                  <c:v>5.0000000000000001E-3</c:v>
                </c:pt>
                <c:pt idx="17182">
                  <c:v>6.0000000000000001E-3</c:v>
                </c:pt>
                <c:pt idx="17183">
                  <c:v>6.0000000000000001E-3</c:v>
                </c:pt>
                <c:pt idx="17184">
                  <c:v>6.0000000000000001E-3</c:v>
                </c:pt>
                <c:pt idx="17185">
                  <c:v>6.0000000000000001E-3</c:v>
                </c:pt>
                <c:pt idx="17186">
                  <c:v>6.0000000000000001E-3</c:v>
                </c:pt>
                <c:pt idx="17187">
                  <c:v>6.0000000000000001E-3</c:v>
                </c:pt>
                <c:pt idx="17188">
                  <c:v>7.0000000000000001E-3</c:v>
                </c:pt>
                <c:pt idx="17189">
                  <c:v>7.0000000000000001E-3</c:v>
                </c:pt>
                <c:pt idx="17190">
                  <c:v>7.0000000000000001E-3</c:v>
                </c:pt>
                <c:pt idx="17191">
                  <c:v>6.0000000000000001E-3</c:v>
                </c:pt>
                <c:pt idx="17192">
                  <c:v>7.0000000000000001E-3</c:v>
                </c:pt>
                <c:pt idx="17193">
                  <c:v>7.0000000000000001E-3</c:v>
                </c:pt>
                <c:pt idx="17194">
                  <c:v>7.0000000000000001E-3</c:v>
                </c:pt>
                <c:pt idx="17195">
                  <c:v>7.0000000000000001E-3</c:v>
                </c:pt>
                <c:pt idx="17196">
                  <c:v>7.0000000000000001E-3</c:v>
                </c:pt>
                <c:pt idx="17197">
                  <c:v>7.0000000000000001E-3</c:v>
                </c:pt>
                <c:pt idx="17198">
                  <c:v>7.0000000000000001E-3</c:v>
                </c:pt>
                <c:pt idx="17199">
                  <c:v>7.0000000000000001E-3</c:v>
                </c:pt>
                <c:pt idx="17200">
                  <c:v>7.0000000000000001E-3</c:v>
                </c:pt>
                <c:pt idx="17201">
                  <c:v>7.0000000000000001E-3</c:v>
                </c:pt>
                <c:pt idx="17202">
                  <c:v>7.0000000000000001E-3</c:v>
                </c:pt>
                <c:pt idx="17203">
                  <c:v>6.0000000000000001E-3</c:v>
                </c:pt>
                <c:pt idx="17204">
                  <c:v>7.0000000000000001E-3</c:v>
                </c:pt>
                <c:pt idx="17205">
                  <c:v>7.0000000000000001E-3</c:v>
                </c:pt>
                <c:pt idx="17206">
                  <c:v>7.0000000000000001E-3</c:v>
                </c:pt>
                <c:pt idx="17207">
                  <c:v>7.0000000000000001E-3</c:v>
                </c:pt>
                <c:pt idx="17208">
                  <c:v>6.0000000000000001E-3</c:v>
                </c:pt>
                <c:pt idx="17209">
                  <c:v>6.0000000000000001E-3</c:v>
                </c:pt>
                <c:pt idx="17210">
                  <c:v>7.0000000000000001E-3</c:v>
                </c:pt>
                <c:pt idx="17211">
                  <c:v>6.0000000000000001E-3</c:v>
                </c:pt>
                <c:pt idx="17212">
                  <c:v>5.0000000000000001E-3</c:v>
                </c:pt>
                <c:pt idx="17213">
                  <c:v>5.0000000000000001E-3</c:v>
                </c:pt>
                <c:pt idx="17214">
                  <c:v>6.0000000000000001E-3</c:v>
                </c:pt>
                <c:pt idx="17215">
                  <c:v>5.0000000000000001E-3</c:v>
                </c:pt>
                <c:pt idx="17216">
                  <c:v>4.0000000000000001E-3</c:v>
                </c:pt>
                <c:pt idx="17217">
                  <c:v>4.0000000000000001E-3</c:v>
                </c:pt>
                <c:pt idx="17218">
                  <c:v>3.0000000000000001E-3</c:v>
                </c:pt>
                <c:pt idx="17219">
                  <c:v>3.0000000000000001E-3</c:v>
                </c:pt>
                <c:pt idx="17220">
                  <c:v>3.0000000000000001E-3</c:v>
                </c:pt>
                <c:pt idx="17221">
                  <c:v>2E-3</c:v>
                </c:pt>
                <c:pt idx="17222">
                  <c:v>2E-3</c:v>
                </c:pt>
                <c:pt idx="17223">
                  <c:v>2E-3</c:v>
                </c:pt>
                <c:pt idx="17224">
                  <c:v>1E-3</c:v>
                </c:pt>
                <c:pt idx="17225">
                  <c:v>1E-3</c:v>
                </c:pt>
                <c:pt idx="17226">
                  <c:v>1E-3</c:v>
                </c:pt>
                <c:pt idx="17227">
                  <c:v>1E-3</c:v>
                </c:pt>
                <c:pt idx="17228">
                  <c:v>1E-3</c:v>
                </c:pt>
                <c:pt idx="17229">
                  <c:v>1E-3</c:v>
                </c:pt>
                <c:pt idx="17230">
                  <c:v>0</c:v>
                </c:pt>
                <c:pt idx="17231">
                  <c:v>0</c:v>
                </c:pt>
                <c:pt idx="17232">
                  <c:v>1E-3</c:v>
                </c:pt>
                <c:pt idx="17233">
                  <c:v>0</c:v>
                </c:pt>
                <c:pt idx="17234">
                  <c:v>0</c:v>
                </c:pt>
                <c:pt idx="17235">
                  <c:v>0</c:v>
                </c:pt>
                <c:pt idx="17236">
                  <c:v>0</c:v>
                </c:pt>
                <c:pt idx="17237">
                  <c:v>0</c:v>
                </c:pt>
                <c:pt idx="17238">
                  <c:v>0</c:v>
                </c:pt>
                <c:pt idx="17239">
                  <c:v>0</c:v>
                </c:pt>
                <c:pt idx="17240">
                  <c:v>0</c:v>
                </c:pt>
                <c:pt idx="17241">
                  <c:v>0</c:v>
                </c:pt>
                <c:pt idx="17242">
                  <c:v>0</c:v>
                </c:pt>
                <c:pt idx="17243">
                  <c:v>0</c:v>
                </c:pt>
                <c:pt idx="17244">
                  <c:v>0</c:v>
                </c:pt>
                <c:pt idx="17245">
                  <c:v>0</c:v>
                </c:pt>
                <c:pt idx="17246">
                  <c:v>0</c:v>
                </c:pt>
                <c:pt idx="17247">
                  <c:v>0</c:v>
                </c:pt>
                <c:pt idx="17248">
                  <c:v>0</c:v>
                </c:pt>
                <c:pt idx="17249">
                  <c:v>0</c:v>
                </c:pt>
                <c:pt idx="17250">
                  <c:v>0</c:v>
                </c:pt>
                <c:pt idx="17251">
                  <c:v>0</c:v>
                </c:pt>
                <c:pt idx="17252">
                  <c:v>0</c:v>
                </c:pt>
                <c:pt idx="17253">
                  <c:v>0</c:v>
                </c:pt>
                <c:pt idx="17254">
                  <c:v>0</c:v>
                </c:pt>
                <c:pt idx="17255">
                  <c:v>0</c:v>
                </c:pt>
                <c:pt idx="17256">
                  <c:v>0</c:v>
                </c:pt>
                <c:pt idx="17257">
                  <c:v>0</c:v>
                </c:pt>
                <c:pt idx="17258">
                  <c:v>0</c:v>
                </c:pt>
                <c:pt idx="17259">
                  <c:v>0</c:v>
                </c:pt>
                <c:pt idx="17260">
                  <c:v>0</c:v>
                </c:pt>
                <c:pt idx="17261">
                  <c:v>1E-3</c:v>
                </c:pt>
                <c:pt idx="17262">
                  <c:v>1E-3</c:v>
                </c:pt>
                <c:pt idx="17263">
                  <c:v>2E-3</c:v>
                </c:pt>
                <c:pt idx="17264">
                  <c:v>3.0000000000000001E-3</c:v>
                </c:pt>
                <c:pt idx="17265">
                  <c:v>4.0000000000000001E-3</c:v>
                </c:pt>
                <c:pt idx="17266">
                  <c:v>3.0000000000000001E-3</c:v>
                </c:pt>
                <c:pt idx="17267">
                  <c:v>4.0000000000000001E-3</c:v>
                </c:pt>
                <c:pt idx="17268">
                  <c:v>5.0000000000000001E-3</c:v>
                </c:pt>
                <c:pt idx="17269">
                  <c:v>6.0000000000000001E-3</c:v>
                </c:pt>
                <c:pt idx="17270">
                  <c:v>6.0000000000000001E-3</c:v>
                </c:pt>
                <c:pt idx="17271">
                  <c:v>5.0000000000000001E-3</c:v>
                </c:pt>
                <c:pt idx="17272">
                  <c:v>7.0000000000000001E-3</c:v>
                </c:pt>
                <c:pt idx="17273">
                  <c:v>7.0000000000000001E-3</c:v>
                </c:pt>
                <c:pt idx="17274">
                  <c:v>7.0000000000000001E-3</c:v>
                </c:pt>
                <c:pt idx="17275">
                  <c:v>7.0000000000000001E-3</c:v>
                </c:pt>
                <c:pt idx="17276">
                  <c:v>7.0000000000000001E-3</c:v>
                </c:pt>
                <c:pt idx="17277">
                  <c:v>7.0000000000000001E-3</c:v>
                </c:pt>
                <c:pt idx="17278">
                  <c:v>7.0000000000000001E-3</c:v>
                </c:pt>
                <c:pt idx="17279">
                  <c:v>7.0000000000000001E-3</c:v>
                </c:pt>
                <c:pt idx="17280">
                  <c:v>7.0000000000000001E-3</c:v>
                </c:pt>
                <c:pt idx="17281">
                  <c:v>7.0000000000000001E-3</c:v>
                </c:pt>
                <c:pt idx="17282">
                  <c:v>7.0000000000000001E-3</c:v>
                </c:pt>
                <c:pt idx="17283">
                  <c:v>7.0000000000000001E-3</c:v>
                </c:pt>
                <c:pt idx="17284">
                  <c:v>6.0000000000000001E-3</c:v>
                </c:pt>
                <c:pt idx="17285">
                  <c:v>7.0000000000000001E-3</c:v>
                </c:pt>
                <c:pt idx="17286">
                  <c:v>7.0000000000000001E-3</c:v>
                </c:pt>
                <c:pt idx="17287">
                  <c:v>7.0000000000000001E-3</c:v>
                </c:pt>
                <c:pt idx="17288">
                  <c:v>7.0000000000000001E-3</c:v>
                </c:pt>
                <c:pt idx="17289">
                  <c:v>7.0000000000000001E-3</c:v>
                </c:pt>
                <c:pt idx="17290">
                  <c:v>6.0000000000000001E-3</c:v>
                </c:pt>
                <c:pt idx="17291">
                  <c:v>7.0000000000000001E-3</c:v>
                </c:pt>
                <c:pt idx="17292">
                  <c:v>6.0000000000000001E-3</c:v>
                </c:pt>
                <c:pt idx="17293">
                  <c:v>7.0000000000000001E-3</c:v>
                </c:pt>
                <c:pt idx="17294">
                  <c:v>7.0000000000000001E-3</c:v>
                </c:pt>
                <c:pt idx="17295">
                  <c:v>6.0000000000000001E-3</c:v>
                </c:pt>
                <c:pt idx="17296">
                  <c:v>7.0000000000000001E-3</c:v>
                </c:pt>
                <c:pt idx="17297">
                  <c:v>6.0000000000000001E-3</c:v>
                </c:pt>
                <c:pt idx="17298">
                  <c:v>6.0000000000000001E-3</c:v>
                </c:pt>
                <c:pt idx="17299">
                  <c:v>5.0000000000000001E-3</c:v>
                </c:pt>
                <c:pt idx="17300">
                  <c:v>6.0000000000000001E-3</c:v>
                </c:pt>
                <c:pt idx="17301">
                  <c:v>7.0000000000000001E-3</c:v>
                </c:pt>
                <c:pt idx="17302">
                  <c:v>6.0000000000000001E-3</c:v>
                </c:pt>
                <c:pt idx="17303">
                  <c:v>7.0000000000000001E-3</c:v>
                </c:pt>
                <c:pt idx="17304">
                  <c:v>7.0000000000000001E-3</c:v>
                </c:pt>
                <c:pt idx="17305">
                  <c:v>5.0000000000000001E-3</c:v>
                </c:pt>
                <c:pt idx="17306">
                  <c:v>7.0000000000000001E-3</c:v>
                </c:pt>
                <c:pt idx="17307">
                  <c:v>4.0000000000000001E-3</c:v>
                </c:pt>
                <c:pt idx="17308">
                  <c:v>6.0000000000000001E-3</c:v>
                </c:pt>
                <c:pt idx="17309">
                  <c:v>6.0000000000000001E-3</c:v>
                </c:pt>
                <c:pt idx="17310">
                  <c:v>5.0000000000000001E-3</c:v>
                </c:pt>
                <c:pt idx="17311">
                  <c:v>5.0000000000000001E-3</c:v>
                </c:pt>
                <c:pt idx="17312">
                  <c:v>5.0000000000000001E-3</c:v>
                </c:pt>
                <c:pt idx="17313">
                  <c:v>5.0000000000000001E-3</c:v>
                </c:pt>
                <c:pt idx="17314">
                  <c:v>4.0000000000000001E-3</c:v>
                </c:pt>
                <c:pt idx="17315">
                  <c:v>5.0000000000000001E-3</c:v>
                </c:pt>
                <c:pt idx="17316">
                  <c:v>5.0000000000000001E-3</c:v>
                </c:pt>
                <c:pt idx="17317">
                  <c:v>6.0000000000000001E-3</c:v>
                </c:pt>
                <c:pt idx="17318">
                  <c:v>7.0000000000000001E-3</c:v>
                </c:pt>
                <c:pt idx="17319">
                  <c:v>6.0000000000000001E-3</c:v>
                </c:pt>
                <c:pt idx="17320">
                  <c:v>6.0000000000000001E-3</c:v>
                </c:pt>
                <c:pt idx="17321">
                  <c:v>5.0000000000000001E-3</c:v>
                </c:pt>
                <c:pt idx="17322">
                  <c:v>6.0000000000000001E-3</c:v>
                </c:pt>
                <c:pt idx="17323">
                  <c:v>5.0000000000000001E-3</c:v>
                </c:pt>
                <c:pt idx="17324">
                  <c:v>6.0000000000000001E-3</c:v>
                </c:pt>
                <c:pt idx="17325">
                  <c:v>5.0000000000000001E-3</c:v>
                </c:pt>
                <c:pt idx="17326">
                  <c:v>6.0000000000000001E-3</c:v>
                </c:pt>
                <c:pt idx="17327">
                  <c:v>5.0000000000000001E-3</c:v>
                </c:pt>
                <c:pt idx="17328">
                  <c:v>5.0000000000000001E-3</c:v>
                </c:pt>
                <c:pt idx="17329">
                  <c:v>5.0000000000000001E-3</c:v>
                </c:pt>
                <c:pt idx="17330">
                  <c:v>5.0000000000000001E-3</c:v>
                </c:pt>
                <c:pt idx="17331">
                  <c:v>5.0000000000000001E-3</c:v>
                </c:pt>
                <c:pt idx="17332">
                  <c:v>5.0000000000000001E-3</c:v>
                </c:pt>
                <c:pt idx="17333">
                  <c:v>5.0000000000000001E-3</c:v>
                </c:pt>
                <c:pt idx="17334">
                  <c:v>5.0000000000000001E-3</c:v>
                </c:pt>
                <c:pt idx="17335">
                  <c:v>5.0000000000000001E-3</c:v>
                </c:pt>
                <c:pt idx="17336">
                  <c:v>4.0000000000000001E-3</c:v>
                </c:pt>
                <c:pt idx="17337">
                  <c:v>5.0000000000000001E-3</c:v>
                </c:pt>
                <c:pt idx="17338">
                  <c:v>5.0000000000000001E-3</c:v>
                </c:pt>
                <c:pt idx="17339">
                  <c:v>5.0000000000000001E-3</c:v>
                </c:pt>
                <c:pt idx="17340">
                  <c:v>4.0000000000000001E-3</c:v>
                </c:pt>
                <c:pt idx="17341">
                  <c:v>3.0000000000000001E-3</c:v>
                </c:pt>
                <c:pt idx="17342">
                  <c:v>5.0000000000000001E-3</c:v>
                </c:pt>
                <c:pt idx="17343">
                  <c:v>4.0000000000000001E-3</c:v>
                </c:pt>
                <c:pt idx="17344">
                  <c:v>4.0000000000000001E-3</c:v>
                </c:pt>
                <c:pt idx="17345">
                  <c:v>4.0000000000000001E-3</c:v>
                </c:pt>
                <c:pt idx="17346">
                  <c:v>3.0000000000000001E-3</c:v>
                </c:pt>
                <c:pt idx="17347">
                  <c:v>4.0000000000000001E-3</c:v>
                </c:pt>
                <c:pt idx="17348">
                  <c:v>4.0000000000000001E-3</c:v>
                </c:pt>
                <c:pt idx="17349">
                  <c:v>3.0000000000000001E-3</c:v>
                </c:pt>
                <c:pt idx="17350">
                  <c:v>4.0000000000000001E-3</c:v>
                </c:pt>
                <c:pt idx="17351">
                  <c:v>3.0000000000000001E-3</c:v>
                </c:pt>
                <c:pt idx="17352">
                  <c:v>4.0000000000000001E-3</c:v>
                </c:pt>
                <c:pt idx="17353">
                  <c:v>2E-3</c:v>
                </c:pt>
                <c:pt idx="17354">
                  <c:v>3.0000000000000001E-3</c:v>
                </c:pt>
                <c:pt idx="17355">
                  <c:v>4.0000000000000001E-3</c:v>
                </c:pt>
                <c:pt idx="17356">
                  <c:v>4.0000000000000001E-3</c:v>
                </c:pt>
                <c:pt idx="17357">
                  <c:v>5.0000000000000001E-3</c:v>
                </c:pt>
                <c:pt idx="17358">
                  <c:v>5.0000000000000001E-3</c:v>
                </c:pt>
                <c:pt idx="17359">
                  <c:v>5.0000000000000001E-3</c:v>
                </c:pt>
                <c:pt idx="17360">
                  <c:v>4.0000000000000001E-3</c:v>
                </c:pt>
                <c:pt idx="17361">
                  <c:v>5.0000000000000001E-3</c:v>
                </c:pt>
                <c:pt idx="17362">
                  <c:v>5.0000000000000001E-3</c:v>
                </c:pt>
                <c:pt idx="17363">
                  <c:v>5.0000000000000001E-3</c:v>
                </c:pt>
                <c:pt idx="17364">
                  <c:v>5.0000000000000001E-3</c:v>
                </c:pt>
                <c:pt idx="17365">
                  <c:v>5.0000000000000001E-3</c:v>
                </c:pt>
                <c:pt idx="17366">
                  <c:v>5.0000000000000001E-3</c:v>
                </c:pt>
                <c:pt idx="17367">
                  <c:v>6.0000000000000001E-3</c:v>
                </c:pt>
                <c:pt idx="17368">
                  <c:v>5.0000000000000001E-3</c:v>
                </c:pt>
                <c:pt idx="17369">
                  <c:v>6.0000000000000001E-3</c:v>
                </c:pt>
                <c:pt idx="17370">
                  <c:v>6.0000000000000001E-3</c:v>
                </c:pt>
                <c:pt idx="17371">
                  <c:v>6.0000000000000001E-3</c:v>
                </c:pt>
                <c:pt idx="17372">
                  <c:v>7.0000000000000001E-3</c:v>
                </c:pt>
                <c:pt idx="17373">
                  <c:v>7.0000000000000001E-3</c:v>
                </c:pt>
                <c:pt idx="17374">
                  <c:v>7.0000000000000001E-3</c:v>
                </c:pt>
                <c:pt idx="17375">
                  <c:v>7.0000000000000001E-3</c:v>
                </c:pt>
                <c:pt idx="17376">
                  <c:v>7.0000000000000001E-3</c:v>
                </c:pt>
                <c:pt idx="17377">
                  <c:v>6.0000000000000001E-3</c:v>
                </c:pt>
                <c:pt idx="17378">
                  <c:v>7.0000000000000001E-3</c:v>
                </c:pt>
                <c:pt idx="17379">
                  <c:v>7.0000000000000001E-3</c:v>
                </c:pt>
                <c:pt idx="17380">
                  <c:v>7.0000000000000001E-3</c:v>
                </c:pt>
                <c:pt idx="17381">
                  <c:v>7.0000000000000001E-3</c:v>
                </c:pt>
                <c:pt idx="17382">
                  <c:v>7.0000000000000001E-3</c:v>
                </c:pt>
                <c:pt idx="17383">
                  <c:v>8.0000000000000002E-3</c:v>
                </c:pt>
                <c:pt idx="17384">
                  <c:v>7.0000000000000001E-3</c:v>
                </c:pt>
                <c:pt idx="17385">
                  <c:v>7.0000000000000001E-3</c:v>
                </c:pt>
                <c:pt idx="17386">
                  <c:v>8.0000000000000002E-3</c:v>
                </c:pt>
                <c:pt idx="17387">
                  <c:v>8.0000000000000002E-3</c:v>
                </c:pt>
                <c:pt idx="17388">
                  <c:v>7.0000000000000001E-3</c:v>
                </c:pt>
                <c:pt idx="17389">
                  <c:v>7.0000000000000001E-3</c:v>
                </c:pt>
                <c:pt idx="17390">
                  <c:v>8.0000000000000002E-3</c:v>
                </c:pt>
                <c:pt idx="17391">
                  <c:v>7.0000000000000001E-3</c:v>
                </c:pt>
                <c:pt idx="17392">
                  <c:v>7.0000000000000001E-3</c:v>
                </c:pt>
                <c:pt idx="17393">
                  <c:v>7.0000000000000001E-3</c:v>
                </c:pt>
                <c:pt idx="17394">
                  <c:v>6.0000000000000001E-3</c:v>
                </c:pt>
                <c:pt idx="17395">
                  <c:v>7.0000000000000001E-3</c:v>
                </c:pt>
                <c:pt idx="17396">
                  <c:v>6.0000000000000001E-3</c:v>
                </c:pt>
                <c:pt idx="17397">
                  <c:v>7.0000000000000001E-3</c:v>
                </c:pt>
                <c:pt idx="17398">
                  <c:v>7.0000000000000001E-3</c:v>
                </c:pt>
                <c:pt idx="17399">
                  <c:v>4.0000000000000001E-3</c:v>
                </c:pt>
                <c:pt idx="17400">
                  <c:v>5.0000000000000001E-3</c:v>
                </c:pt>
                <c:pt idx="17401">
                  <c:v>5.0000000000000001E-3</c:v>
                </c:pt>
                <c:pt idx="17402">
                  <c:v>5.0000000000000001E-3</c:v>
                </c:pt>
                <c:pt idx="17403">
                  <c:v>6.0000000000000001E-3</c:v>
                </c:pt>
                <c:pt idx="17404">
                  <c:v>5.0000000000000001E-3</c:v>
                </c:pt>
                <c:pt idx="17405">
                  <c:v>5.0000000000000001E-3</c:v>
                </c:pt>
                <c:pt idx="17406">
                  <c:v>4.0000000000000001E-3</c:v>
                </c:pt>
                <c:pt idx="17407">
                  <c:v>4.0000000000000001E-3</c:v>
                </c:pt>
                <c:pt idx="17408">
                  <c:v>4.0000000000000001E-3</c:v>
                </c:pt>
                <c:pt idx="17409">
                  <c:v>3.0000000000000001E-3</c:v>
                </c:pt>
                <c:pt idx="17410">
                  <c:v>3.0000000000000001E-3</c:v>
                </c:pt>
                <c:pt idx="17411">
                  <c:v>3.0000000000000001E-3</c:v>
                </c:pt>
                <c:pt idx="17412">
                  <c:v>4.0000000000000001E-3</c:v>
                </c:pt>
                <c:pt idx="17413">
                  <c:v>4.0000000000000001E-3</c:v>
                </c:pt>
                <c:pt idx="17414">
                  <c:v>4.0000000000000001E-3</c:v>
                </c:pt>
                <c:pt idx="17415">
                  <c:v>4.0000000000000001E-3</c:v>
                </c:pt>
                <c:pt idx="17416">
                  <c:v>4.0000000000000001E-3</c:v>
                </c:pt>
                <c:pt idx="17417">
                  <c:v>4.0000000000000001E-3</c:v>
                </c:pt>
                <c:pt idx="17418">
                  <c:v>5.0000000000000001E-3</c:v>
                </c:pt>
                <c:pt idx="17419">
                  <c:v>6.0000000000000001E-3</c:v>
                </c:pt>
                <c:pt idx="17420">
                  <c:v>6.0000000000000001E-3</c:v>
                </c:pt>
                <c:pt idx="17421">
                  <c:v>5.0000000000000001E-3</c:v>
                </c:pt>
                <c:pt idx="17422">
                  <c:v>4.0000000000000001E-3</c:v>
                </c:pt>
                <c:pt idx="17423">
                  <c:v>5.0000000000000001E-3</c:v>
                </c:pt>
                <c:pt idx="17424">
                  <c:v>5.0000000000000001E-3</c:v>
                </c:pt>
                <c:pt idx="17425">
                  <c:v>5.0000000000000001E-3</c:v>
                </c:pt>
                <c:pt idx="17426">
                  <c:v>4.0000000000000001E-3</c:v>
                </c:pt>
                <c:pt idx="17427">
                  <c:v>3.0000000000000001E-3</c:v>
                </c:pt>
                <c:pt idx="17428">
                  <c:v>4.0000000000000001E-3</c:v>
                </c:pt>
                <c:pt idx="17429">
                  <c:v>3.0000000000000001E-3</c:v>
                </c:pt>
                <c:pt idx="17430">
                  <c:v>3.0000000000000001E-3</c:v>
                </c:pt>
                <c:pt idx="17431">
                  <c:v>3.0000000000000001E-3</c:v>
                </c:pt>
                <c:pt idx="17432">
                  <c:v>3.0000000000000001E-3</c:v>
                </c:pt>
                <c:pt idx="17433">
                  <c:v>2E-3</c:v>
                </c:pt>
                <c:pt idx="17434">
                  <c:v>2E-3</c:v>
                </c:pt>
                <c:pt idx="17435">
                  <c:v>1E-3</c:v>
                </c:pt>
                <c:pt idx="17436">
                  <c:v>1E-3</c:v>
                </c:pt>
                <c:pt idx="17437">
                  <c:v>1E-3</c:v>
                </c:pt>
                <c:pt idx="17438">
                  <c:v>0</c:v>
                </c:pt>
                <c:pt idx="17439">
                  <c:v>0</c:v>
                </c:pt>
                <c:pt idx="17440">
                  <c:v>1E-3</c:v>
                </c:pt>
                <c:pt idx="17441">
                  <c:v>0</c:v>
                </c:pt>
                <c:pt idx="17442">
                  <c:v>0</c:v>
                </c:pt>
                <c:pt idx="17443">
                  <c:v>1E-3</c:v>
                </c:pt>
                <c:pt idx="17444">
                  <c:v>0</c:v>
                </c:pt>
                <c:pt idx="17445">
                  <c:v>0</c:v>
                </c:pt>
                <c:pt idx="17446">
                  <c:v>0</c:v>
                </c:pt>
                <c:pt idx="17447">
                  <c:v>0</c:v>
                </c:pt>
                <c:pt idx="17448">
                  <c:v>0</c:v>
                </c:pt>
                <c:pt idx="17449">
                  <c:v>0</c:v>
                </c:pt>
                <c:pt idx="17450">
                  <c:v>0</c:v>
                </c:pt>
                <c:pt idx="17451">
                  <c:v>1E-3</c:v>
                </c:pt>
                <c:pt idx="17452">
                  <c:v>3.0000000000000001E-3</c:v>
                </c:pt>
                <c:pt idx="17453">
                  <c:v>3.0000000000000001E-3</c:v>
                </c:pt>
                <c:pt idx="17454">
                  <c:v>3.0000000000000001E-3</c:v>
                </c:pt>
                <c:pt idx="17455">
                  <c:v>3.0000000000000001E-3</c:v>
                </c:pt>
                <c:pt idx="17456">
                  <c:v>4.0000000000000001E-3</c:v>
                </c:pt>
                <c:pt idx="17457">
                  <c:v>5.0000000000000001E-3</c:v>
                </c:pt>
                <c:pt idx="17458">
                  <c:v>5.0000000000000001E-3</c:v>
                </c:pt>
                <c:pt idx="17459">
                  <c:v>4.0000000000000001E-3</c:v>
                </c:pt>
                <c:pt idx="17465">
                  <c:v>5.0000000000000001E-3</c:v>
                </c:pt>
                <c:pt idx="17466">
                  <c:v>6.0000000000000001E-3</c:v>
                </c:pt>
                <c:pt idx="17467">
                  <c:v>6.0000000000000001E-3</c:v>
                </c:pt>
                <c:pt idx="17468">
                  <c:v>6.0000000000000001E-3</c:v>
                </c:pt>
                <c:pt idx="17469">
                  <c:v>6.0000000000000001E-3</c:v>
                </c:pt>
                <c:pt idx="17470">
                  <c:v>6.0000000000000001E-3</c:v>
                </c:pt>
                <c:pt idx="17471">
                  <c:v>7.0000000000000001E-3</c:v>
                </c:pt>
                <c:pt idx="17472">
                  <c:v>7.0000000000000001E-3</c:v>
                </c:pt>
                <c:pt idx="17473">
                  <c:v>6.0000000000000001E-3</c:v>
                </c:pt>
                <c:pt idx="17474">
                  <c:v>6.0000000000000001E-3</c:v>
                </c:pt>
                <c:pt idx="17475">
                  <c:v>7.0000000000000001E-3</c:v>
                </c:pt>
                <c:pt idx="17476">
                  <c:v>6.0000000000000001E-3</c:v>
                </c:pt>
                <c:pt idx="17477">
                  <c:v>6.0000000000000001E-3</c:v>
                </c:pt>
                <c:pt idx="17478">
                  <c:v>6.0000000000000001E-3</c:v>
                </c:pt>
                <c:pt idx="17479">
                  <c:v>6.0000000000000001E-3</c:v>
                </c:pt>
                <c:pt idx="17480">
                  <c:v>6.0000000000000001E-3</c:v>
                </c:pt>
                <c:pt idx="17481">
                  <c:v>6.0000000000000001E-3</c:v>
                </c:pt>
                <c:pt idx="17482">
                  <c:v>5.0000000000000001E-3</c:v>
                </c:pt>
                <c:pt idx="17483">
                  <c:v>7.0000000000000001E-3</c:v>
                </c:pt>
                <c:pt idx="17484">
                  <c:v>5.0000000000000001E-3</c:v>
                </c:pt>
                <c:pt idx="17485">
                  <c:v>5.0000000000000001E-3</c:v>
                </c:pt>
                <c:pt idx="17486">
                  <c:v>7.0000000000000001E-3</c:v>
                </c:pt>
                <c:pt idx="17487">
                  <c:v>6.0000000000000001E-3</c:v>
                </c:pt>
                <c:pt idx="17488">
                  <c:v>5.0000000000000001E-3</c:v>
                </c:pt>
                <c:pt idx="17489">
                  <c:v>6.0000000000000001E-3</c:v>
                </c:pt>
                <c:pt idx="17490">
                  <c:v>5.0000000000000001E-3</c:v>
                </c:pt>
                <c:pt idx="17491">
                  <c:v>4.0000000000000001E-3</c:v>
                </c:pt>
                <c:pt idx="17492">
                  <c:v>4.0000000000000001E-3</c:v>
                </c:pt>
                <c:pt idx="17493">
                  <c:v>5.0000000000000001E-3</c:v>
                </c:pt>
                <c:pt idx="17494">
                  <c:v>5.0000000000000001E-3</c:v>
                </c:pt>
                <c:pt idx="17495">
                  <c:v>5.0000000000000001E-3</c:v>
                </c:pt>
                <c:pt idx="17496">
                  <c:v>5.0000000000000001E-3</c:v>
                </c:pt>
                <c:pt idx="17497">
                  <c:v>5.0000000000000001E-3</c:v>
                </c:pt>
                <c:pt idx="17498">
                  <c:v>6.0000000000000001E-3</c:v>
                </c:pt>
                <c:pt idx="17499">
                  <c:v>5.0000000000000001E-3</c:v>
                </c:pt>
                <c:pt idx="17500">
                  <c:v>5.0000000000000001E-3</c:v>
                </c:pt>
                <c:pt idx="17501">
                  <c:v>6.0000000000000001E-3</c:v>
                </c:pt>
                <c:pt idx="17502">
                  <c:v>7.0000000000000001E-3</c:v>
                </c:pt>
                <c:pt idx="17503">
                  <c:v>6.0000000000000001E-3</c:v>
                </c:pt>
                <c:pt idx="17504">
                  <c:v>7.0000000000000001E-3</c:v>
                </c:pt>
                <c:pt idx="17505">
                  <c:v>7.0000000000000001E-3</c:v>
                </c:pt>
                <c:pt idx="17506">
                  <c:v>4.0000000000000001E-3</c:v>
                </c:pt>
                <c:pt idx="17507">
                  <c:v>5.0000000000000001E-3</c:v>
                </c:pt>
                <c:pt idx="17508">
                  <c:v>5.0000000000000001E-3</c:v>
                </c:pt>
                <c:pt idx="17509">
                  <c:v>5.0000000000000001E-3</c:v>
                </c:pt>
                <c:pt idx="17510">
                  <c:v>5.0000000000000001E-3</c:v>
                </c:pt>
                <c:pt idx="17511">
                  <c:v>5.0000000000000001E-3</c:v>
                </c:pt>
                <c:pt idx="17512">
                  <c:v>5.0000000000000001E-3</c:v>
                </c:pt>
                <c:pt idx="17513">
                  <c:v>5.0000000000000001E-3</c:v>
                </c:pt>
                <c:pt idx="17514">
                  <c:v>7.0000000000000001E-3</c:v>
                </c:pt>
                <c:pt idx="17515">
                  <c:v>5.0000000000000001E-3</c:v>
                </c:pt>
                <c:pt idx="17516">
                  <c:v>6.0000000000000001E-3</c:v>
                </c:pt>
                <c:pt idx="17517">
                  <c:v>5.0000000000000001E-3</c:v>
                </c:pt>
                <c:pt idx="17518">
                  <c:v>5.0000000000000001E-3</c:v>
                </c:pt>
                <c:pt idx="17519">
                  <c:v>5.0000000000000001E-3</c:v>
                </c:pt>
                <c:pt idx="17520">
                  <c:v>5.0000000000000001E-3</c:v>
                </c:pt>
                <c:pt idx="17521">
                  <c:v>5.0000000000000001E-3</c:v>
                </c:pt>
                <c:pt idx="17522">
                  <c:v>5.0000000000000001E-3</c:v>
                </c:pt>
                <c:pt idx="17523">
                  <c:v>5.0000000000000001E-3</c:v>
                </c:pt>
                <c:pt idx="17524">
                  <c:v>5.0000000000000001E-3</c:v>
                </c:pt>
                <c:pt idx="17525">
                  <c:v>4.0000000000000001E-3</c:v>
                </c:pt>
                <c:pt idx="17526">
                  <c:v>5.0000000000000001E-3</c:v>
                </c:pt>
                <c:pt idx="17527">
                  <c:v>1E-3</c:v>
                </c:pt>
                <c:pt idx="17528">
                  <c:v>5.0000000000000001E-3</c:v>
                </c:pt>
                <c:pt idx="17529">
                  <c:v>3.0000000000000001E-3</c:v>
                </c:pt>
                <c:pt idx="17530">
                  <c:v>3.0000000000000001E-3</c:v>
                </c:pt>
                <c:pt idx="17531">
                  <c:v>3.0000000000000001E-3</c:v>
                </c:pt>
                <c:pt idx="17532">
                  <c:v>5.0000000000000001E-3</c:v>
                </c:pt>
                <c:pt idx="17533">
                  <c:v>3.0000000000000001E-3</c:v>
                </c:pt>
                <c:pt idx="17534">
                  <c:v>3.0000000000000001E-3</c:v>
                </c:pt>
                <c:pt idx="17535">
                  <c:v>4.0000000000000001E-3</c:v>
                </c:pt>
                <c:pt idx="17536">
                  <c:v>5.0000000000000001E-3</c:v>
                </c:pt>
                <c:pt idx="17537">
                  <c:v>1E-3</c:v>
                </c:pt>
                <c:pt idx="17538">
                  <c:v>4.0000000000000001E-3</c:v>
                </c:pt>
                <c:pt idx="17539">
                  <c:v>2E-3</c:v>
                </c:pt>
                <c:pt idx="17540">
                  <c:v>3.0000000000000001E-3</c:v>
                </c:pt>
                <c:pt idx="17541">
                  <c:v>2E-3</c:v>
                </c:pt>
                <c:pt idx="17542">
                  <c:v>3.0000000000000001E-3</c:v>
                </c:pt>
                <c:pt idx="17543">
                  <c:v>3.0000000000000001E-3</c:v>
                </c:pt>
                <c:pt idx="17544">
                  <c:v>1E-3</c:v>
                </c:pt>
                <c:pt idx="17545">
                  <c:v>3.0000000000000001E-3</c:v>
                </c:pt>
                <c:pt idx="17546">
                  <c:v>2E-3</c:v>
                </c:pt>
                <c:pt idx="17547">
                  <c:v>3.0000000000000001E-3</c:v>
                </c:pt>
                <c:pt idx="17548">
                  <c:v>3.0000000000000001E-3</c:v>
                </c:pt>
                <c:pt idx="17549">
                  <c:v>4.0000000000000001E-3</c:v>
                </c:pt>
                <c:pt idx="17550">
                  <c:v>3.0000000000000001E-3</c:v>
                </c:pt>
                <c:pt idx="17551">
                  <c:v>3.0000000000000001E-3</c:v>
                </c:pt>
                <c:pt idx="17552">
                  <c:v>3.0000000000000001E-3</c:v>
                </c:pt>
                <c:pt idx="17553">
                  <c:v>3.0000000000000001E-3</c:v>
                </c:pt>
                <c:pt idx="17554">
                  <c:v>3.0000000000000001E-3</c:v>
                </c:pt>
                <c:pt idx="17555">
                  <c:v>4.0000000000000001E-3</c:v>
                </c:pt>
                <c:pt idx="17556">
                  <c:v>5.0000000000000001E-3</c:v>
                </c:pt>
                <c:pt idx="17557">
                  <c:v>5.0000000000000001E-3</c:v>
                </c:pt>
                <c:pt idx="17558">
                  <c:v>5.0000000000000001E-3</c:v>
                </c:pt>
                <c:pt idx="17559">
                  <c:v>5.0000000000000001E-3</c:v>
                </c:pt>
                <c:pt idx="17560">
                  <c:v>5.0000000000000001E-3</c:v>
                </c:pt>
                <c:pt idx="17561">
                  <c:v>5.0000000000000001E-3</c:v>
                </c:pt>
                <c:pt idx="17562">
                  <c:v>5.0000000000000001E-3</c:v>
                </c:pt>
                <c:pt idx="17563">
                  <c:v>5.0000000000000001E-3</c:v>
                </c:pt>
                <c:pt idx="17564">
                  <c:v>5.0000000000000001E-3</c:v>
                </c:pt>
                <c:pt idx="17565">
                  <c:v>5.0000000000000001E-3</c:v>
                </c:pt>
                <c:pt idx="17566">
                  <c:v>5.0000000000000001E-3</c:v>
                </c:pt>
                <c:pt idx="17567">
                  <c:v>5.0000000000000001E-3</c:v>
                </c:pt>
                <c:pt idx="17568">
                  <c:v>5.0000000000000001E-3</c:v>
                </c:pt>
                <c:pt idx="17569">
                  <c:v>5.0000000000000001E-3</c:v>
                </c:pt>
                <c:pt idx="17570">
                  <c:v>5.0000000000000001E-3</c:v>
                </c:pt>
                <c:pt idx="17571">
                  <c:v>5.0000000000000001E-3</c:v>
                </c:pt>
                <c:pt idx="17572">
                  <c:v>5.0000000000000001E-3</c:v>
                </c:pt>
                <c:pt idx="17573">
                  <c:v>4.0000000000000001E-3</c:v>
                </c:pt>
                <c:pt idx="17574">
                  <c:v>5.0000000000000001E-3</c:v>
                </c:pt>
                <c:pt idx="17575">
                  <c:v>5.0000000000000001E-3</c:v>
                </c:pt>
                <c:pt idx="17576">
                  <c:v>6.0000000000000001E-3</c:v>
                </c:pt>
                <c:pt idx="17577">
                  <c:v>5.0000000000000001E-3</c:v>
                </c:pt>
                <c:pt idx="17578">
                  <c:v>6.0000000000000001E-3</c:v>
                </c:pt>
                <c:pt idx="17579">
                  <c:v>5.0000000000000001E-3</c:v>
                </c:pt>
                <c:pt idx="17580">
                  <c:v>6.0000000000000001E-3</c:v>
                </c:pt>
                <c:pt idx="17581">
                  <c:v>7.0000000000000001E-3</c:v>
                </c:pt>
                <c:pt idx="17582">
                  <c:v>6.0000000000000001E-3</c:v>
                </c:pt>
                <c:pt idx="17583">
                  <c:v>5.0000000000000001E-3</c:v>
                </c:pt>
                <c:pt idx="17584">
                  <c:v>6.0000000000000001E-3</c:v>
                </c:pt>
                <c:pt idx="17585">
                  <c:v>7.0000000000000001E-3</c:v>
                </c:pt>
                <c:pt idx="17586">
                  <c:v>6.0000000000000001E-3</c:v>
                </c:pt>
                <c:pt idx="17587">
                  <c:v>6.0000000000000001E-3</c:v>
                </c:pt>
                <c:pt idx="17588">
                  <c:v>7.0000000000000001E-3</c:v>
                </c:pt>
                <c:pt idx="17589">
                  <c:v>7.0000000000000001E-3</c:v>
                </c:pt>
                <c:pt idx="17590">
                  <c:v>6.0000000000000001E-3</c:v>
                </c:pt>
                <c:pt idx="17591">
                  <c:v>6.0000000000000001E-3</c:v>
                </c:pt>
                <c:pt idx="17592">
                  <c:v>6.0000000000000001E-3</c:v>
                </c:pt>
                <c:pt idx="17593">
                  <c:v>5.0000000000000001E-3</c:v>
                </c:pt>
                <c:pt idx="17594">
                  <c:v>5.0000000000000001E-3</c:v>
                </c:pt>
                <c:pt idx="17595">
                  <c:v>5.0000000000000001E-3</c:v>
                </c:pt>
                <c:pt idx="17596">
                  <c:v>6.0000000000000001E-3</c:v>
                </c:pt>
                <c:pt idx="17597">
                  <c:v>5.0000000000000001E-3</c:v>
                </c:pt>
                <c:pt idx="17598">
                  <c:v>7.0000000000000001E-3</c:v>
                </c:pt>
                <c:pt idx="17599">
                  <c:v>7.0000000000000001E-3</c:v>
                </c:pt>
                <c:pt idx="17600">
                  <c:v>7.0000000000000001E-3</c:v>
                </c:pt>
                <c:pt idx="17601">
                  <c:v>7.0000000000000001E-3</c:v>
                </c:pt>
                <c:pt idx="17602">
                  <c:v>8.0000000000000002E-3</c:v>
                </c:pt>
                <c:pt idx="17603">
                  <c:v>7.0000000000000001E-3</c:v>
                </c:pt>
                <c:pt idx="17604">
                  <c:v>7.0000000000000001E-3</c:v>
                </c:pt>
                <c:pt idx="17605">
                  <c:v>7.0000000000000001E-3</c:v>
                </c:pt>
                <c:pt idx="17606">
                  <c:v>7.0000000000000001E-3</c:v>
                </c:pt>
                <c:pt idx="17607">
                  <c:v>7.0000000000000001E-3</c:v>
                </c:pt>
                <c:pt idx="17608">
                  <c:v>7.0000000000000001E-3</c:v>
                </c:pt>
                <c:pt idx="17609">
                  <c:v>7.0000000000000001E-3</c:v>
                </c:pt>
                <c:pt idx="17610">
                  <c:v>7.0000000000000001E-3</c:v>
                </c:pt>
                <c:pt idx="17611">
                  <c:v>8.0000000000000002E-3</c:v>
                </c:pt>
                <c:pt idx="17612">
                  <c:v>7.0000000000000001E-3</c:v>
                </c:pt>
                <c:pt idx="17613">
                  <c:v>6.0000000000000001E-3</c:v>
                </c:pt>
                <c:pt idx="17614">
                  <c:v>6.0000000000000001E-3</c:v>
                </c:pt>
                <c:pt idx="17615">
                  <c:v>6.0000000000000001E-3</c:v>
                </c:pt>
                <c:pt idx="17616">
                  <c:v>7.0000000000000001E-3</c:v>
                </c:pt>
                <c:pt idx="17617">
                  <c:v>6.0000000000000001E-3</c:v>
                </c:pt>
                <c:pt idx="17618">
                  <c:v>7.0000000000000001E-3</c:v>
                </c:pt>
                <c:pt idx="17619">
                  <c:v>6.0000000000000001E-3</c:v>
                </c:pt>
                <c:pt idx="17620">
                  <c:v>6.0000000000000001E-3</c:v>
                </c:pt>
                <c:pt idx="17621">
                  <c:v>6.0000000000000001E-3</c:v>
                </c:pt>
                <c:pt idx="17622">
                  <c:v>6.0000000000000001E-3</c:v>
                </c:pt>
                <c:pt idx="17623">
                  <c:v>6.0000000000000001E-3</c:v>
                </c:pt>
                <c:pt idx="17624">
                  <c:v>6.0000000000000001E-3</c:v>
                </c:pt>
                <c:pt idx="17625">
                  <c:v>4.0000000000000001E-3</c:v>
                </c:pt>
                <c:pt idx="17626">
                  <c:v>5.0000000000000001E-3</c:v>
                </c:pt>
                <c:pt idx="17627">
                  <c:v>5.0000000000000001E-3</c:v>
                </c:pt>
                <c:pt idx="17628">
                  <c:v>6.0000000000000001E-3</c:v>
                </c:pt>
                <c:pt idx="17629">
                  <c:v>6.0000000000000001E-3</c:v>
                </c:pt>
                <c:pt idx="17630">
                  <c:v>5.0000000000000001E-3</c:v>
                </c:pt>
                <c:pt idx="17631">
                  <c:v>5.0000000000000001E-3</c:v>
                </c:pt>
                <c:pt idx="17632">
                  <c:v>5.0000000000000001E-3</c:v>
                </c:pt>
                <c:pt idx="17633">
                  <c:v>5.0000000000000001E-3</c:v>
                </c:pt>
                <c:pt idx="17634">
                  <c:v>5.0000000000000001E-3</c:v>
                </c:pt>
                <c:pt idx="17635">
                  <c:v>5.0000000000000001E-3</c:v>
                </c:pt>
                <c:pt idx="17636">
                  <c:v>5.0000000000000001E-3</c:v>
                </c:pt>
                <c:pt idx="17637">
                  <c:v>5.0000000000000001E-3</c:v>
                </c:pt>
                <c:pt idx="17638">
                  <c:v>5.0000000000000001E-3</c:v>
                </c:pt>
                <c:pt idx="17639">
                  <c:v>5.0000000000000001E-3</c:v>
                </c:pt>
                <c:pt idx="17640">
                  <c:v>5.0000000000000001E-3</c:v>
                </c:pt>
                <c:pt idx="17641">
                  <c:v>5.0000000000000001E-3</c:v>
                </c:pt>
                <c:pt idx="17642">
                  <c:v>5.0000000000000001E-3</c:v>
                </c:pt>
                <c:pt idx="17643">
                  <c:v>5.0000000000000001E-3</c:v>
                </c:pt>
                <c:pt idx="17644">
                  <c:v>5.0000000000000001E-3</c:v>
                </c:pt>
                <c:pt idx="17645">
                  <c:v>6.0000000000000001E-3</c:v>
                </c:pt>
                <c:pt idx="17646">
                  <c:v>4.0000000000000001E-3</c:v>
                </c:pt>
                <c:pt idx="17647">
                  <c:v>6.0000000000000001E-3</c:v>
                </c:pt>
                <c:pt idx="17648">
                  <c:v>7.0000000000000001E-3</c:v>
                </c:pt>
                <c:pt idx="17649">
                  <c:v>6.0000000000000001E-3</c:v>
                </c:pt>
                <c:pt idx="17650">
                  <c:v>7.0000000000000001E-3</c:v>
                </c:pt>
                <c:pt idx="17651">
                  <c:v>7.0000000000000001E-3</c:v>
                </c:pt>
                <c:pt idx="17652">
                  <c:v>7.0000000000000001E-3</c:v>
                </c:pt>
                <c:pt idx="17653">
                  <c:v>7.0000000000000001E-3</c:v>
                </c:pt>
                <c:pt idx="17654">
                  <c:v>7.0000000000000001E-3</c:v>
                </c:pt>
                <c:pt idx="17655">
                  <c:v>8.0000000000000002E-3</c:v>
                </c:pt>
                <c:pt idx="17656">
                  <c:v>7.0000000000000001E-3</c:v>
                </c:pt>
                <c:pt idx="17657">
                  <c:v>8.0000000000000002E-3</c:v>
                </c:pt>
                <c:pt idx="17658">
                  <c:v>8.0000000000000002E-3</c:v>
                </c:pt>
                <c:pt idx="17659">
                  <c:v>8.0000000000000002E-3</c:v>
                </c:pt>
                <c:pt idx="17660">
                  <c:v>8.0000000000000002E-3</c:v>
                </c:pt>
                <c:pt idx="17661">
                  <c:v>8.0000000000000002E-3</c:v>
                </c:pt>
                <c:pt idx="17662">
                  <c:v>8.9999999999999993E-3</c:v>
                </c:pt>
                <c:pt idx="17663">
                  <c:v>8.9999999999999993E-3</c:v>
                </c:pt>
                <c:pt idx="17664">
                  <c:v>8.0000000000000002E-3</c:v>
                </c:pt>
                <c:pt idx="17665">
                  <c:v>8.9999999999999993E-3</c:v>
                </c:pt>
                <c:pt idx="17666">
                  <c:v>8.0000000000000002E-3</c:v>
                </c:pt>
                <c:pt idx="17667">
                  <c:v>8.9999999999999993E-3</c:v>
                </c:pt>
                <c:pt idx="17668">
                  <c:v>8.9999999999999993E-3</c:v>
                </c:pt>
                <c:pt idx="17669">
                  <c:v>8.0000000000000002E-3</c:v>
                </c:pt>
                <c:pt idx="17670">
                  <c:v>8.0000000000000002E-3</c:v>
                </c:pt>
                <c:pt idx="17671">
                  <c:v>8.9999999999999993E-3</c:v>
                </c:pt>
                <c:pt idx="17672">
                  <c:v>8.0000000000000002E-3</c:v>
                </c:pt>
                <c:pt idx="17673">
                  <c:v>8.0000000000000002E-3</c:v>
                </c:pt>
                <c:pt idx="17674">
                  <c:v>8.0000000000000002E-3</c:v>
                </c:pt>
                <c:pt idx="17675">
                  <c:v>8.0000000000000002E-3</c:v>
                </c:pt>
                <c:pt idx="17676">
                  <c:v>8.0000000000000002E-3</c:v>
                </c:pt>
                <c:pt idx="17677">
                  <c:v>8.0000000000000002E-3</c:v>
                </c:pt>
                <c:pt idx="17678">
                  <c:v>8.0000000000000002E-3</c:v>
                </c:pt>
                <c:pt idx="17679">
                  <c:v>8.0000000000000002E-3</c:v>
                </c:pt>
                <c:pt idx="17680">
                  <c:v>8.9999999999999993E-3</c:v>
                </c:pt>
                <c:pt idx="17681">
                  <c:v>8.0000000000000002E-3</c:v>
                </c:pt>
                <c:pt idx="17682">
                  <c:v>8.9999999999999993E-3</c:v>
                </c:pt>
                <c:pt idx="17683">
                  <c:v>8.0000000000000002E-3</c:v>
                </c:pt>
                <c:pt idx="17684">
                  <c:v>7.0000000000000001E-3</c:v>
                </c:pt>
                <c:pt idx="17685">
                  <c:v>8.0000000000000002E-3</c:v>
                </c:pt>
                <c:pt idx="17686">
                  <c:v>8.0000000000000002E-3</c:v>
                </c:pt>
                <c:pt idx="17687">
                  <c:v>7.0000000000000001E-3</c:v>
                </c:pt>
                <c:pt idx="17688">
                  <c:v>7.0000000000000001E-3</c:v>
                </c:pt>
                <c:pt idx="17689">
                  <c:v>8.0000000000000002E-3</c:v>
                </c:pt>
                <c:pt idx="17690">
                  <c:v>7.0000000000000001E-3</c:v>
                </c:pt>
                <c:pt idx="17691">
                  <c:v>7.0000000000000001E-3</c:v>
                </c:pt>
                <c:pt idx="17692">
                  <c:v>8.0000000000000002E-3</c:v>
                </c:pt>
                <c:pt idx="17693">
                  <c:v>5.0000000000000001E-3</c:v>
                </c:pt>
                <c:pt idx="17694">
                  <c:v>7.0000000000000001E-3</c:v>
                </c:pt>
                <c:pt idx="17695">
                  <c:v>6.0000000000000001E-3</c:v>
                </c:pt>
                <c:pt idx="17696">
                  <c:v>7.0000000000000001E-3</c:v>
                </c:pt>
                <c:pt idx="17697">
                  <c:v>7.0000000000000001E-3</c:v>
                </c:pt>
                <c:pt idx="17698">
                  <c:v>7.0000000000000001E-3</c:v>
                </c:pt>
                <c:pt idx="17699">
                  <c:v>6.0000000000000001E-3</c:v>
                </c:pt>
                <c:pt idx="17700">
                  <c:v>6.0000000000000001E-3</c:v>
                </c:pt>
                <c:pt idx="17701">
                  <c:v>6.0000000000000001E-3</c:v>
                </c:pt>
                <c:pt idx="17702">
                  <c:v>6.0000000000000001E-3</c:v>
                </c:pt>
                <c:pt idx="17703">
                  <c:v>6.0000000000000001E-3</c:v>
                </c:pt>
                <c:pt idx="17704">
                  <c:v>7.0000000000000001E-3</c:v>
                </c:pt>
                <c:pt idx="17705">
                  <c:v>7.0000000000000001E-3</c:v>
                </c:pt>
                <c:pt idx="17706">
                  <c:v>7.0000000000000001E-3</c:v>
                </c:pt>
                <c:pt idx="17707">
                  <c:v>5.0000000000000001E-3</c:v>
                </c:pt>
                <c:pt idx="17708">
                  <c:v>6.0000000000000001E-3</c:v>
                </c:pt>
                <c:pt idx="17709">
                  <c:v>5.0000000000000001E-3</c:v>
                </c:pt>
                <c:pt idx="17710">
                  <c:v>6.0000000000000001E-3</c:v>
                </c:pt>
                <c:pt idx="17711">
                  <c:v>5.0000000000000001E-3</c:v>
                </c:pt>
                <c:pt idx="17712">
                  <c:v>3.0000000000000001E-3</c:v>
                </c:pt>
                <c:pt idx="17713">
                  <c:v>5.0000000000000001E-3</c:v>
                </c:pt>
                <c:pt idx="17714">
                  <c:v>5.0000000000000001E-3</c:v>
                </c:pt>
                <c:pt idx="17715">
                  <c:v>5.0000000000000001E-3</c:v>
                </c:pt>
                <c:pt idx="17716">
                  <c:v>5.0000000000000001E-3</c:v>
                </c:pt>
                <c:pt idx="17717">
                  <c:v>5.0000000000000001E-3</c:v>
                </c:pt>
                <c:pt idx="17718">
                  <c:v>5.0000000000000001E-3</c:v>
                </c:pt>
                <c:pt idx="17719">
                  <c:v>4.0000000000000001E-3</c:v>
                </c:pt>
                <c:pt idx="17720">
                  <c:v>5.0000000000000001E-3</c:v>
                </c:pt>
                <c:pt idx="17721">
                  <c:v>4.0000000000000001E-3</c:v>
                </c:pt>
                <c:pt idx="17722">
                  <c:v>5.0000000000000001E-3</c:v>
                </c:pt>
                <c:pt idx="17723">
                  <c:v>5.0000000000000001E-3</c:v>
                </c:pt>
                <c:pt idx="17724">
                  <c:v>5.0000000000000001E-3</c:v>
                </c:pt>
                <c:pt idx="17725">
                  <c:v>5.0000000000000001E-3</c:v>
                </c:pt>
                <c:pt idx="17726">
                  <c:v>5.0000000000000001E-3</c:v>
                </c:pt>
                <c:pt idx="17727">
                  <c:v>5.0000000000000001E-3</c:v>
                </c:pt>
                <c:pt idx="17728">
                  <c:v>3.0000000000000001E-3</c:v>
                </c:pt>
                <c:pt idx="17729">
                  <c:v>4.0000000000000001E-3</c:v>
                </c:pt>
                <c:pt idx="17730">
                  <c:v>3.0000000000000001E-3</c:v>
                </c:pt>
                <c:pt idx="17731">
                  <c:v>4.0000000000000001E-3</c:v>
                </c:pt>
                <c:pt idx="17732">
                  <c:v>3.0000000000000001E-3</c:v>
                </c:pt>
                <c:pt idx="17733">
                  <c:v>3.0000000000000001E-3</c:v>
                </c:pt>
                <c:pt idx="17734">
                  <c:v>3.0000000000000001E-3</c:v>
                </c:pt>
                <c:pt idx="17735">
                  <c:v>2E-3</c:v>
                </c:pt>
                <c:pt idx="17736">
                  <c:v>3.0000000000000001E-3</c:v>
                </c:pt>
                <c:pt idx="17737">
                  <c:v>3.0000000000000001E-3</c:v>
                </c:pt>
                <c:pt idx="17738">
                  <c:v>1E-3</c:v>
                </c:pt>
                <c:pt idx="17739">
                  <c:v>4.0000000000000001E-3</c:v>
                </c:pt>
                <c:pt idx="17740">
                  <c:v>3.0000000000000001E-3</c:v>
                </c:pt>
                <c:pt idx="17741">
                  <c:v>4.0000000000000001E-3</c:v>
                </c:pt>
                <c:pt idx="17742">
                  <c:v>4.0000000000000001E-3</c:v>
                </c:pt>
                <c:pt idx="17743">
                  <c:v>5.0000000000000001E-3</c:v>
                </c:pt>
                <c:pt idx="17744">
                  <c:v>5.0000000000000001E-3</c:v>
                </c:pt>
                <c:pt idx="17745">
                  <c:v>5.0000000000000001E-3</c:v>
                </c:pt>
                <c:pt idx="17746">
                  <c:v>5.0000000000000001E-3</c:v>
                </c:pt>
                <c:pt idx="17747">
                  <c:v>5.0000000000000001E-3</c:v>
                </c:pt>
                <c:pt idx="17748">
                  <c:v>5.0000000000000001E-3</c:v>
                </c:pt>
                <c:pt idx="17749">
                  <c:v>4.0000000000000001E-3</c:v>
                </c:pt>
                <c:pt idx="17750">
                  <c:v>5.0000000000000001E-3</c:v>
                </c:pt>
                <c:pt idx="17751">
                  <c:v>5.0000000000000001E-3</c:v>
                </c:pt>
                <c:pt idx="17752">
                  <c:v>5.0000000000000001E-3</c:v>
                </c:pt>
                <c:pt idx="17753">
                  <c:v>6.0000000000000001E-3</c:v>
                </c:pt>
                <c:pt idx="17754">
                  <c:v>6.0000000000000001E-3</c:v>
                </c:pt>
                <c:pt idx="17755">
                  <c:v>7.0000000000000001E-3</c:v>
                </c:pt>
                <c:pt idx="17756">
                  <c:v>5.0000000000000001E-3</c:v>
                </c:pt>
                <c:pt idx="17757">
                  <c:v>6.0000000000000001E-3</c:v>
                </c:pt>
                <c:pt idx="17758">
                  <c:v>7.0000000000000001E-3</c:v>
                </c:pt>
                <c:pt idx="17759">
                  <c:v>5.0000000000000001E-3</c:v>
                </c:pt>
                <c:pt idx="17760">
                  <c:v>5.0000000000000001E-3</c:v>
                </c:pt>
                <c:pt idx="17761">
                  <c:v>6.0000000000000001E-3</c:v>
                </c:pt>
                <c:pt idx="17762">
                  <c:v>7.0000000000000001E-3</c:v>
                </c:pt>
                <c:pt idx="17763">
                  <c:v>6.0000000000000001E-3</c:v>
                </c:pt>
                <c:pt idx="17764">
                  <c:v>7.0000000000000001E-3</c:v>
                </c:pt>
                <c:pt idx="17765">
                  <c:v>6.0000000000000001E-3</c:v>
                </c:pt>
                <c:pt idx="17766">
                  <c:v>7.0000000000000001E-3</c:v>
                </c:pt>
                <c:pt idx="17767">
                  <c:v>7.0000000000000001E-3</c:v>
                </c:pt>
                <c:pt idx="17768">
                  <c:v>7.0000000000000001E-3</c:v>
                </c:pt>
                <c:pt idx="17769">
                  <c:v>8.0000000000000002E-3</c:v>
                </c:pt>
                <c:pt idx="17770">
                  <c:v>7.0000000000000001E-3</c:v>
                </c:pt>
                <c:pt idx="17771">
                  <c:v>7.0000000000000001E-3</c:v>
                </c:pt>
                <c:pt idx="17772">
                  <c:v>7.0000000000000001E-3</c:v>
                </c:pt>
                <c:pt idx="17773">
                  <c:v>7.0000000000000001E-3</c:v>
                </c:pt>
                <c:pt idx="17774">
                  <c:v>7.0000000000000001E-3</c:v>
                </c:pt>
                <c:pt idx="17775">
                  <c:v>5.0000000000000001E-3</c:v>
                </c:pt>
                <c:pt idx="17776">
                  <c:v>7.0000000000000001E-3</c:v>
                </c:pt>
                <c:pt idx="17777">
                  <c:v>5.0000000000000001E-3</c:v>
                </c:pt>
                <c:pt idx="17778">
                  <c:v>7.0000000000000001E-3</c:v>
                </c:pt>
                <c:pt idx="17779">
                  <c:v>6.0000000000000001E-3</c:v>
                </c:pt>
                <c:pt idx="17780">
                  <c:v>5.0000000000000001E-3</c:v>
                </c:pt>
                <c:pt idx="17781">
                  <c:v>6.0000000000000001E-3</c:v>
                </c:pt>
                <c:pt idx="17782">
                  <c:v>6.0000000000000001E-3</c:v>
                </c:pt>
                <c:pt idx="17783">
                  <c:v>6.0000000000000001E-3</c:v>
                </c:pt>
                <c:pt idx="17784">
                  <c:v>6.0000000000000001E-3</c:v>
                </c:pt>
                <c:pt idx="17785">
                  <c:v>5.0000000000000001E-3</c:v>
                </c:pt>
                <c:pt idx="17786">
                  <c:v>5.0000000000000001E-3</c:v>
                </c:pt>
                <c:pt idx="17787">
                  <c:v>4.0000000000000001E-3</c:v>
                </c:pt>
                <c:pt idx="17788">
                  <c:v>5.0000000000000001E-3</c:v>
                </c:pt>
                <c:pt idx="17789">
                  <c:v>6.0000000000000001E-3</c:v>
                </c:pt>
                <c:pt idx="17790">
                  <c:v>5.0000000000000001E-3</c:v>
                </c:pt>
                <c:pt idx="17791">
                  <c:v>4.0000000000000001E-3</c:v>
                </c:pt>
                <c:pt idx="17792">
                  <c:v>7.0000000000000001E-3</c:v>
                </c:pt>
                <c:pt idx="17793">
                  <c:v>7.0000000000000001E-3</c:v>
                </c:pt>
                <c:pt idx="17794">
                  <c:v>6.0000000000000001E-3</c:v>
                </c:pt>
                <c:pt idx="17795">
                  <c:v>7.0000000000000001E-3</c:v>
                </c:pt>
                <c:pt idx="17796">
                  <c:v>7.0000000000000001E-3</c:v>
                </c:pt>
                <c:pt idx="17797">
                  <c:v>5.0000000000000001E-3</c:v>
                </c:pt>
                <c:pt idx="17798">
                  <c:v>7.0000000000000001E-3</c:v>
                </c:pt>
                <c:pt idx="17799">
                  <c:v>6.0000000000000001E-3</c:v>
                </c:pt>
                <c:pt idx="17800">
                  <c:v>7.0000000000000001E-3</c:v>
                </c:pt>
                <c:pt idx="17801">
                  <c:v>4.0000000000000001E-3</c:v>
                </c:pt>
                <c:pt idx="17802">
                  <c:v>5.0000000000000001E-3</c:v>
                </c:pt>
                <c:pt idx="17803">
                  <c:v>6.0000000000000001E-3</c:v>
                </c:pt>
                <c:pt idx="17804">
                  <c:v>5.0000000000000001E-3</c:v>
                </c:pt>
                <c:pt idx="17805">
                  <c:v>6.0000000000000001E-3</c:v>
                </c:pt>
                <c:pt idx="17806">
                  <c:v>5.0000000000000001E-3</c:v>
                </c:pt>
                <c:pt idx="17807">
                  <c:v>5.0000000000000001E-3</c:v>
                </c:pt>
                <c:pt idx="17808">
                  <c:v>5.0000000000000001E-3</c:v>
                </c:pt>
                <c:pt idx="17809">
                  <c:v>5.0000000000000001E-3</c:v>
                </c:pt>
                <c:pt idx="17810">
                  <c:v>4.0000000000000001E-3</c:v>
                </c:pt>
                <c:pt idx="17811">
                  <c:v>6.0000000000000001E-3</c:v>
                </c:pt>
                <c:pt idx="17812">
                  <c:v>5.0000000000000001E-3</c:v>
                </c:pt>
                <c:pt idx="17813">
                  <c:v>6.0000000000000001E-3</c:v>
                </c:pt>
                <c:pt idx="17814">
                  <c:v>5.0000000000000001E-3</c:v>
                </c:pt>
                <c:pt idx="17815">
                  <c:v>5.0000000000000001E-3</c:v>
                </c:pt>
                <c:pt idx="17816">
                  <c:v>5.0000000000000001E-3</c:v>
                </c:pt>
                <c:pt idx="17817">
                  <c:v>4.0000000000000001E-3</c:v>
                </c:pt>
                <c:pt idx="17818">
                  <c:v>5.0000000000000001E-3</c:v>
                </c:pt>
                <c:pt idx="17819">
                  <c:v>5.0000000000000001E-3</c:v>
                </c:pt>
                <c:pt idx="17820">
                  <c:v>5.0000000000000001E-3</c:v>
                </c:pt>
                <c:pt idx="17821">
                  <c:v>5.0000000000000001E-3</c:v>
                </c:pt>
                <c:pt idx="17822">
                  <c:v>5.0000000000000001E-3</c:v>
                </c:pt>
                <c:pt idx="17823">
                  <c:v>5.0000000000000001E-3</c:v>
                </c:pt>
                <c:pt idx="17824">
                  <c:v>5.0000000000000001E-3</c:v>
                </c:pt>
                <c:pt idx="17825">
                  <c:v>5.0000000000000001E-3</c:v>
                </c:pt>
                <c:pt idx="17826">
                  <c:v>5.0000000000000001E-3</c:v>
                </c:pt>
                <c:pt idx="17827">
                  <c:v>5.0000000000000001E-3</c:v>
                </c:pt>
                <c:pt idx="17828">
                  <c:v>4.0000000000000001E-3</c:v>
                </c:pt>
                <c:pt idx="17829">
                  <c:v>4.0000000000000001E-3</c:v>
                </c:pt>
                <c:pt idx="17830">
                  <c:v>5.0000000000000001E-3</c:v>
                </c:pt>
                <c:pt idx="17831">
                  <c:v>4.0000000000000001E-3</c:v>
                </c:pt>
                <c:pt idx="17832">
                  <c:v>3.0000000000000001E-3</c:v>
                </c:pt>
                <c:pt idx="17833">
                  <c:v>4.0000000000000001E-3</c:v>
                </c:pt>
                <c:pt idx="17834">
                  <c:v>3.0000000000000001E-3</c:v>
                </c:pt>
                <c:pt idx="17835">
                  <c:v>3.0000000000000001E-3</c:v>
                </c:pt>
                <c:pt idx="17836">
                  <c:v>3.0000000000000001E-3</c:v>
                </c:pt>
                <c:pt idx="17837">
                  <c:v>3.0000000000000001E-3</c:v>
                </c:pt>
                <c:pt idx="17838">
                  <c:v>3.0000000000000001E-3</c:v>
                </c:pt>
                <c:pt idx="17839">
                  <c:v>3.0000000000000001E-3</c:v>
                </c:pt>
                <c:pt idx="17840">
                  <c:v>3.0000000000000001E-3</c:v>
                </c:pt>
                <c:pt idx="17841">
                  <c:v>4.0000000000000001E-3</c:v>
                </c:pt>
                <c:pt idx="17842">
                  <c:v>4.0000000000000001E-3</c:v>
                </c:pt>
                <c:pt idx="17843">
                  <c:v>3.0000000000000001E-3</c:v>
                </c:pt>
                <c:pt idx="17844">
                  <c:v>4.0000000000000001E-3</c:v>
                </c:pt>
                <c:pt idx="17845">
                  <c:v>4.0000000000000001E-3</c:v>
                </c:pt>
                <c:pt idx="17846">
                  <c:v>3.0000000000000001E-3</c:v>
                </c:pt>
                <c:pt idx="17847">
                  <c:v>4.0000000000000001E-3</c:v>
                </c:pt>
                <c:pt idx="17848">
                  <c:v>4.0000000000000001E-3</c:v>
                </c:pt>
                <c:pt idx="17849">
                  <c:v>4.0000000000000001E-3</c:v>
                </c:pt>
                <c:pt idx="17850">
                  <c:v>4.0000000000000001E-3</c:v>
                </c:pt>
                <c:pt idx="17851">
                  <c:v>5.0000000000000001E-3</c:v>
                </c:pt>
                <c:pt idx="17852">
                  <c:v>5.0000000000000001E-3</c:v>
                </c:pt>
                <c:pt idx="17853">
                  <c:v>5.0000000000000001E-3</c:v>
                </c:pt>
                <c:pt idx="17854">
                  <c:v>4.0000000000000001E-3</c:v>
                </c:pt>
                <c:pt idx="17855">
                  <c:v>5.0000000000000001E-3</c:v>
                </c:pt>
                <c:pt idx="17856">
                  <c:v>5.0000000000000001E-3</c:v>
                </c:pt>
                <c:pt idx="17857">
                  <c:v>5.0000000000000001E-3</c:v>
                </c:pt>
                <c:pt idx="17858">
                  <c:v>5.0000000000000001E-3</c:v>
                </c:pt>
                <c:pt idx="17859">
                  <c:v>4.0000000000000001E-3</c:v>
                </c:pt>
                <c:pt idx="17860">
                  <c:v>5.0000000000000001E-3</c:v>
                </c:pt>
                <c:pt idx="17861">
                  <c:v>6.0000000000000001E-3</c:v>
                </c:pt>
                <c:pt idx="17862">
                  <c:v>5.0000000000000001E-3</c:v>
                </c:pt>
                <c:pt idx="17863">
                  <c:v>6.0000000000000001E-3</c:v>
                </c:pt>
                <c:pt idx="17864">
                  <c:v>7.0000000000000001E-3</c:v>
                </c:pt>
                <c:pt idx="17865">
                  <c:v>6.0000000000000001E-3</c:v>
                </c:pt>
                <c:pt idx="17866">
                  <c:v>7.0000000000000001E-3</c:v>
                </c:pt>
                <c:pt idx="17867">
                  <c:v>5.0000000000000001E-3</c:v>
                </c:pt>
                <c:pt idx="17868">
                  <c:v>6.0000000000000001E-3</c:v>
                </c:pt>
                <c:pt idx="17869">
                  <c:v>6.0000000000000001E-3</c:v>
                </c:pt>
                <c:pt idx="17870">
                  <c:v>7.0000000000000001E-3</c:v>
                </c:pt>
                <c:pt idx="17871">
                  <c:v>7.0000000000000001E-3</c:v>
                </c:pt>
                <c:pt idx="17872">
                  <c:v>7.0000000000000001E-3</c:v>
                </c:pt>
                <c:pt idx="17873">
                  <c:v>6.0000000000000001E-3</c:v>
                </c:pt>
                <c:pt idx="17874">
                  <c:v>5.0000000000000001E-3</c:v>
                </c:pt>
                <c:pt idx="17875">
                  <c:v>6.0000000000000001E-3</c:v>
                </c:pt>
                <c:pt idx="17876">
                  <c:v>5.0000000000000001E-3</c:v>
                </c:pt>
                <c:pt idx="17877">
                  <c:v>5.0000000000000001E-3</c:v>
                </c:pt>
                <c:pt idx="17878">
                  <c:v>5.0000000000000001E-3</c:v>
                </c:pt>
                <c:pt idx="17879">
                  <c:v>5.0000000000000001E-3</c:v>
                </c:pt>
                <c:pt idx="17880">
                  <c:v>5.0000000000000001E-3</c:v>
                </c:pt>
                <c:pt idx="17881">
                  <c:v>5.0000000000000001E-3</c:v>
                </c:pt>
                <c:pt idx="17882">
                  <c:v>5.0000000000000001E-3</c:v>
                </c:pt>
                <c:pt idx="17883">
                  <c:v>5.0000000000000001E-3</c:v>
                </c:pt>
                <c:pt idx="17884">
                  <c:v>5.0000000000000001E-3</c:v>
                </c:pt>
                <c:pt idx="17885">
                  <c:v>5.0000000000000001E-3</c:v>
                </c:pt>
                <c:pt idx="17886">
                  <c:v>4.0000000000000001E-3</c:v>
                </c:pt>
                <c:pt idx="17887">
                  <c:v>5.0000000000000001E-3</c:v>
                </c:pt>
                <c:pt idx="17888">
                  <c:v>4.0000000000000001E-3</c:v>
                </c:pt>
                <c:pt idx="17889">
                  <c:v>3.0000000000000001E-3</c:v>
                </c:pt>
                <c:pt idx="17890">
                  <c:v>4.0000000000000001E-3</c:v>
                </c:pt>
                <c:pt idx="17891">
                  <c:v>4.0000000000000001E-3</c:v>
                </c:pt>
                <c:pt idx="17892">
                  <c:v>4.0000000000000001E-3</c:v>
                </c:pt>
                <c:pt idx="17893">
                  <c:v>5.0000000000000001E-3</c:v>
                </c:pt>
                <c:pt idx="17894">
                  <c:v>5.0000000000000001E-3</c:v>
                </c:pt>
                <c:pt idx="17895">
                  <c:v>5.0000000000000001E-3</c:v>
                </c:pt>
                <c:pt idx="17896">
                  <c:v>4.0000000000000001E-3</c:v>
                </c:pt>
                <c:pt idx="17897">
                  <c:v>3.0000000000000001E-3</c:v>
                </c:pt>
                <c:pt idx="17898">
                  <c:v>3.0000000000000001E-3</c:v>
                </c:pt>
                <c:pt idx="17899">
                  <c:v>3.0000000000000001E-3</c:v>
                </c:pt>
                <c:pt idx="17900">
                  <c:v>3.0000000000000001E-3</c:v>
                </c:pt>
                <c:pt idx="17901">
                  <c:v>2E-3</c:v>
                </c:pt>
                <c:pt idx="17902">
                  <c:v>1E-3</c:v>
                </c:pt>
                <c:pt idx="17903">
                  <c:v>1E-3</c:v>
                </c:pt>
                <c:pt idx="17904">
                  <c:v>1E-3</c:v>
                </c:pt>
                <c:pt idx="17905">
                  <c:v>1E-3</c:v>
                </c:pt>
                <c:pt idx="17906">
                  <c:v>1E-3</c:v>
                </c:pt>
                <c:pt idx="17907">
                  <c:v>0</c:v>
                </c:pt>
                <c:pt idx="17908">
                  <c:v>0</c:v>
                </c:pt>
                <c:pt idx="17909">
                  <c:v>0</c:v>
                </c:pt>
                <c:pt idx="17910">
                  <c:v>0</c:v>
                </c:pt>
                <c:pt idx="17911">
                  <c:v>0</c:v>
                </c:pt>
                <c:pt idx="17912">
                  <c:v>0</c:v>
                </c:pt>
                <c:pt idx="17913">
                  <c:v>1E-3</c:v>
                </c:pt>
                <c:pt idx="17914">
                  <c:v>0</c:v>
                </c:pt>
                <c:pt idx="17915">
                  <c:v>1E-3</c:v>
                </c:pt>
                <c:pt idx="17916">
                  <c:v>1E-3</c:v>
                </c:pt>
                <c:pt idx="17917">
                  <c:v>1E-3</c:v>
                </c:pt>
                <c:pt idx="17918">
                  <c:v>0</c:v>
                </c:pt>
                <c:pt idx="17919">
                  <c:v>1E-3</c:v>
                </c:pt>
                <c:pt idx="17920">
                  <c:v>1E-3</c:v>
                </c:pt>
                <c:pt idx="17921">
                  <c:v>0</c:v>
                </c:pt>
                <c:pt idx="17922">
                  <c:v>0</c:v>
                </c:pt>
                <c:pt idx="17923">
                  <c:v>1E-3</c:v>
                </c:pt>
                <c:pt idx="17924">
                  <c:v>1E-3</c:v>
                </c:pt>
                <c:pt idx="17925">
                  <c:v>1E-3</c:v>
                </c:pt>
                <c:pt idx="17926">
                  <c:v>0</c:v>
                </c:pt>
                <c:pt idx="17927">
                  <c:v>0</c:v>
                </c:pt>
                <c:pt idx="17928">
                  <c:v>0</c:v>
                </c:pt>
                <c:pt idx="17929">
                  <c:v>0</c:v>
                </c:pt>
                <c:pt idx="17930">
                  <c:v>1E-3</c:v>
                </c:pt>
                <c:pt idx="17931">
                  <c:v>1E-3</c:v>
                </c:pt>
                <c:pt idx="17932">
                  <c:v>2E-3</c:v>
                </c:pt>
                <c:pt idx="17933">
                  <c:v>3.0000000000000001E-3</c:v>
                </c:pt>
                <c:pt idx="17934">
                  <c:v>3.0000000000000001E-3</c:v>
                </c:pt>
                <c:pt idx="17935">
                  <c:v>3.0000000000000001E-3</c:v>
                </c:pt>
                <c:pt idx="17936">
                  <c:v>2E-3</c:v>
                </c:pt>
                <c:pt idx="17937">
                  <c:v>3.0000000000000001E-3</c:v>
                </c:pt>
                <c:pt idx="17938">
                  <c:v>3.0000000000000001E-3</c:v>
                </c:pt>
                <c:pt idx="17939">
                  <c:v>3.0000000000000001E-3</c:v>
                </c:pt>
                <c:pt idx="17940">
                  <c:v>3.0000000000000001E-3</c:v>
                </c:pt>
                <c:pt idx="17941">
                  <c:v>5.0000000000000001E-3</c:v>
                </c:pt>
                <c:pt idx="17942">
                  <c:v>5.0000000000000001E-3</c:v>
                </c:pt>
                <c:pt idx="17943">
                  <c:v>5.0000000000000001E-3</c:v>
                </c:pt>
                <c:pt idx="17944">
                  <c:v>5.0000000000000001E-3</c:v>
                </c:pt>
                <c:pt idx="17945">
                  <c:v>5.0000000000000001E-3</c:v>
                </c:pt>
                <c:pt idx="17946">
                  <c:v>5.0000000000000001E-3</c:v>
                </c:pt>
                <c:pt idx="17947">
                  <c:v>5.0000000000000001E-3</c:v>
                </c:pt>
                <c:pt idx="17948">
                  <c:v>6.0000000000000001E-3</c:v>
                </c:pt>
                <c:pt idx="17949">
                  <c:v>5.0000000000000001E-3</c:v>
                </c:pt>
                <c:pt idx="17950">
                  <c:v>1.0999999999999999E-2</c:v>
                </c:pt>
                <c:pt idx="17951">
                  <c:v>6.0000000000000001E-3</c:v>
                </c:pt>
                <c:pt idx="17952">
                  <c:v>5.0000000000000001E-3</c:v>
                </c:pt>
                <c:pt idx="17953">
                  <c:v>6.0000000000000001E-3</c:v>
                </c:pt>
                <c:pt idx="17954">
                  <c:v>6.0000000000000001E-3</c:v>
                </c:pt>
                <c:pt idx="17955">
                  <c:v>6.0000000000000001E-3</c:v>
                </c:pt>
                <c:pt idx="17956">
                  <c:v>6.0000000000000001E-3</c:v>
                </c:pt>
                <c:pt idx="17957">
                  <c:v>4.0000000000000001E-3</c:v>
                </c:pt>
                <c:pt idx="17958">
                  <c:v>6.0000000000000001E-3</c:v>
                </c:pt>
                <c:pt idx="17959">
                  <c:v>5.0000000000000001E-3</c:v>
                </c:pt>
                <c:pt idx="17960">
                  <c:v>6.0000000000000001E-3</c:v>
                </c:pt>
                <c:pt idx="17961">
                  <c:v>5.0000000000000001E-3</c:v>
                </c:pt>
                <c:pt idx="17962">
                  <c:v>5.0000000000000001E-3</c:v>
                </c:pt>
                <c:pt idx="17963">
                  <c:v>6.0000000000000001E-3</c:v>
                </c:pt>
                <c:pt idx="17964">
                  <c:v>6.0000000000000001E-3</c:v>
                </c:pt>
                <c:pt idx="17965">
                  <c:v>6.0000000000000001E-3</c:v>
                </c:pt>
                <c:pt idx="17966">
                  <c:v>6.0000000000000001E-3</c:v>
                </c:pt>
                <c:pt idx="17967">
                  <c:v>6.0000000000000001E-3</c:v>
                </c:pt>
                <c:pt idx="17968">
                  <c:v>5.0000000000000001E-3</c:v>
                </c:pt>
                <c:pt idx="17969">
                  <c:v>5.0000000000000001E-3</c:v>
                </c:pt>
                <c:pt idx="17970">
                  <c:v>6.0000000000000001E-3</c:v>
                </c:pt>
                <c:pt idx="17971">
                  <c:v>6.0000000000000001E-3</c:v>
                </c:pt>
                <c:pt idx="17972">
                  <c:v>5.0000000000000001E-3</c:v>
                </c:pt>
                <c:pt idx="17973">
                  <c:v>5.0000000000000001E-3</c:v>
                </c:pt>
                <c:pt idx="17974">
                  <c:v>5.0000000000000001E-3</c:v>
                </c:pt>
                <c:pt idx="17975">
                  <c:v>5.0000000000000001E-3</c:v>
                </c:pt>
                <c:pt idx="17976">
                  <c:v>5.0000000000000001E-3</c:v>
                </c:pt>
                <c:pt idx="17977">
                  <c:v>5.0000000000000001E-3</c:v>
                </c:pt>
                <c:pt idx="17978">
                  <c:v>5.0000000000000001E-3</c:v>
                </c:pt>
                <c:pt idx="17979">
                  <c:v>5.0000000000000001E-3</c:v>
                </c:pt>
                <c:pt idx="17980">
                  <c:v>5.0000000000000001E-3</c:v>
                </c:pt>
                <c:pt idx="17981">
                  <c:v>5.0000000000000001E-3</c:v>
                </c:pt>
                <c:pt idx="17982">
                  <c:v>4.0000000000000001E-3</c:v>
                </c:pt>
                <c:pt idx="17983">
                  <c:v>4.0000000000000001E-3</c:v>
                </c:pt>
                <c:pt idx="17984">
                  <c:v>4.0000000000000001E-3</c:v>
                </c:pt>
                <c:pt idx="17985">
                  <c:v>3.0000000000000001E-3</c:v>
                </c:pt>
                <c:pt idx="17986">
                  <c:v>4.0000000000000001E-3</c:v>
                </c:pt>
                <c:pt idx="17987">
                  <c:v>4.0000000000000001E-3</c:v>
                </c:pt>
                <c:pt idx="17988">
                  <c:v>3.0000000000000001E-3</c:v>
                </c:pt>
                <c:pt idx="17989">
                  <c:v>4.0000000000000001E-3</c:v>
                </c:pt>
                <c:pt idx="17990">
                  <c:v>3.0000000000000001E-3</c:v>
                </c:pt>
                <c:pt idx="17991">
                  <c:v>3.0000000000000001E-3</c:v>
                </c:pt>
                <c:pt idx="17992">
                  <c:v>3.0000000000000001E-3</c:v>
                </c:pt>
                <c:pt idx="17993">
                  <c:v>3.0000000000000001E-3</c:v>
                </c:pt>
                <c:pt idx="17994">
                  <c:v>3.0000000000000001E-3</c:v>
                </c:pt>
                <c:pt idx="17995">
                  <c:v>3.0000000000000001E-3</c:v>
                </c:pt>
                <c:pt idx="17996">
                  <c:v>3.0000000000000001E-3</c:v>
                </c:pt>
                <c:pt idx="17997">
                  <c:v>3.0000000000000001E-3</c:v>
                </c:pt>
                <c:pt idx="17998">
                  <c:v>2E-3</c:v>
                </c:pt>
                <c:pt idx="17999">
                  <c:v>2E-3</c:v>
                </c:pt>
                <c:pt idx="18000">
                  <c:v>1E-3</c:v>
                </c:pt>
                <c:pt idx="18001">
                  <c:v>1E-3</c:v>
                </c:pt>
                <c:pt idx="18002">
                  <c:v>1E-3</c:v>
                </c:pt>
                <c:pt idx="18003">
                  <c:v>0</c:v>
                </c:pt>
                <c:pt idx="18004">
                  <c:v>0</c:v>
                </c:pt>
                <c:pt idx="18005">
                  <c:v>1E-3</c:v>
                </c:pt>
                <c:pt idx="18006">
                  <c:v>1E-3</c:v>
                </c:pt>
                <c:pt idx="18007">
                  <c:v>0</c:v>
                </c:pt>
                <c:pt idx="18008">
                  <c:v>0</c:v>
                </c:pt>
                <c:pt idx="18009">
                  <c:v>0</c:v>
                </c:pt>
                <c:pt idx="18010">
                  <c:v>0</c:v>
                </c:pt>
                <c:pt idx="18011">
                  <c:v>0</c:v>
                </c:pt>
                <c:pt idx="18012">
                  <c:v>0</c:v>
                </c:pt>
                <c:pt idx="18013">
                  <c:v>0</c:v>
                </c:pt>
                <c:pt idx="18014">
                  <c:v>0</c:v>
                </c:pt>
                <c:pt idx="18015">
                  <c:v>0</c:v>
                </c:pt>
                <c:pt idx="18016">
                  <c:v>0</c:v>
                </c:pt>
                <c:pt idx="18017">
                  <c:v>0</c:v>
                </c:pt>
                <c:pt idx="18018">
                  <c:v>0</c:v>
                </c:pt>
                <c:pt idx="18019">
                  <c:v>0</c:v>
                </c:pt>
                <c:pt idx="18020">
                  <c:v>0</c:v>
                </c:pt>
                <c:pt idx="18021">
                  <c:v>0</c:v>
                </c:pt>
                <c:pt idx="18022">
                  <c:v>0</c:v>
                </c:pt>
                <c:pt idx="18023">
                  <c:v>0</c:v>
                </c:pt>
                <c:pt idx="18024">
                  <c:v>0</c:v>
                </c:pt>
                <c:pt idx="18025">
                  <c:v>0</c:v>
                </c:pt>
                <c:pt idx="18026">
                  <c:v>0</c:v>
                </c:pt>
                <c:pt idx="18027">
                  <c:v>0</c:v>
                </c:pt>
                <c:pt idx="18028">
                  <c:v>0</c:v>
                </c:pt>
                <c:pt idx="18029">
                  <c:v>1E-3</c:v>
                </c:pt>
                <c:pt idx="18030">
                  <c:v>1E-3</c:v>
                </c:pt>
                <c:pt idx="18031">
                  <c:v>1E-3</c:v>
                </c:pt>
                <c:pt idx="18032">
                  <c:v>2E-3</c:v>
                </c:pt>
                <c:pt idx="18033">
                  <c:v>2E-3</c:v>
                </c:pt>
                <c:pt idx="18034">
                  <c:v>3.0000000000000001E-3</c:v>
                </c:pt>
                <c:pt idx="18035">
                  <c:v>3.0000000000000001E-3</c:v>
                </c:pt>
                <c:pt idx="18036">
                  <c:v>3.0000000000000001E-3</c:v>
                </c:pt>
                <c:pt idx="18037">
                  <c:v>3.0000000000000001E-3</c:v>
                </c:pt>
                <c:pt idx="18038">
                  <c:v>3.0000000000000001E-3</c:v>
                </c:pt>
                <c:pt idx="18039">
                  <c:v>3.0000000000000001E-3</c:v>
                </c:pt>
                <c:pt idx="18040">
                  <c:v>4.0000000000000001E-3</c:v>
                </c:pt>
                <c:pt idx="18041">
                  <c:v>3.0000000000000001E-3</c:v>
                </c:pt>
                <c:pt idx="18042">
                  <c:v>5.0000000000000001E-3</c:v>
                </c:pt>
                <c:pt idx="18043">
                  <c:v>6.0000000000000001E-3</c:v>
                </c:pt>
                <c:pt idx="18044">
                  <c:v>5.0000000000000001E-3</c:v>
                </c:pt>
                <c:pt idx="18045">
                  <c:v>5.0000000000000001E-3</c:v>
                </c:pt>
                <c:pt idx="18046">
                  <c:v>4.0000000000000001E-3</c:v>
                </c:pt>
                <c:pt idx="18047">
                  <c:v>5.0000000000000001E-3</c:v>
                </c:pt>
                <c:pt idx="18048">
                  <c:v>5.0000000000000001E-3</c:v>
                </c:pt>
                <c:pt idx="18049">
                  <c:v>5.0000000000000001E-3</c:v>
                </c:pt>
                <c:pt idx="18050">
                  <c:v>4.0000000000000001E-3</c:v>
                </c:pt>
                <c:pt idx="18051">
                  <c:v>4.0000000000000001E-3</c:v>
                </c:pt>
                <c:pt idx="18052">
                  <c:v>5.0000000000000001E-3</c:v>
                </c:pt>
                <c:pt idx="18053">
                  <c:v>4.0000000000000001E-3</c:v>
                </c:pt>
                <c:pt idx="18054">
                  <c:v>5.0000000000000001E-3</c:v>
                </c:pt>
                <c:pt idx="18055">
                  <c:v>5.0000000000000001E-3</c:v>
                </c:pt>
                <c:pt idx="18056">
                  <c:v>4.0000000000000001E-3</c:v>
                </c:pt>
                <c:pt idx="18057">
                  <c:v>4.0000000000000001E-3</c:v>
                </c:pt>
                <c:pt idx="18058">
                  <c:v>4.0000000000000001E-3</c:v>
                </c:pt>
                <c:pt idx="18059">
                  <c:v>5.0000000000000001E-3</c:v>
                </c:pt>
                <c:pt idx="18060">
                  <c:v>5.0000000000000001E-3</c:v>
                </c:pt>
                <c:pt idx="18061">
                  <c:v>5.0000000000000001E-3</c:v>
                </c:pt>
                <c:pt idx="18062">
                  <c:v>5.0000000000000001E-3</c:v>
                </c:pt>
                <c:pt idx="18063">
                  <c:v>4.0000000000000001E-3</c:v>
                </c:pt>
                <c:pt idx="18064">
                  <c:v>4.0000000000000001E-3</c:v>
                </c:pt>
                <c:pt idx="18065">
                  <c:v>3.0000000000000001E-3</c:v>
                </c:pt>
                <c:pt idx="18066">
                  <c:v>3.0000000000000001E-3</c:v>
                </c:pt>
                <c:pt idx="18067">
                  <c:v>3.0000000000000001E-3</c:v>
                </c:pt>
                <c:pt idx="18068">
                  <c:v>3.0000000000000001E-3</c:v>
                </c:pt>
                <c:pt idx="18069">
                  <c:v>4.0000000000000001E-3</c:v>
                </c:pt>
                <c:pt idx="18070">
                  <c:v>3.0000000000000001E-3</c:v>
                </c:pt>
                <c:pt idx="18071">
                  <c:v>3.0000000000000001E-3</c:v>
                </c:pt>
                <c:pt idx="18072">
                  <c:v>3.0000000000000001E-3</c:v>
                </c:pt>
                <c:pt idx="18073">
                  <c:v>3.0000000000000001E-3</c:v>
                </c:pt>
                <c:pt idx="18074">
                  <c:v>2E-3</c:v>
                </c:pt>
                <c:pt idx="18075">
                  <c:v>2E-3</c:v>
                </c:pt>
                <c:pt idx="18076">
                  <c:v>3.0000000000000001E-3</c:v>
                </c:pt>
                <c:pt idx="18077">
                  <c:v>2E-3</c:v>
                </c:pt>
                <c:pt idx="18078">
                  <c:v>3.0000000000000001E-3</c:v>
                </c:pt>
                <c:pt idx="18079">
                  <c:v>2E-3</c:v>
                </c:pt>
                <c:pt idx="18080">
                  <c:v>2E-3</c:v>
                </c:pt>
                <c:pt idx="18081">
                  <c:v>1E-3</c:v>
                </c:pt>
                <c:pt idx="18082">
                  <c:v>3.0000000000000001E-3</c:v>
                </c:pt>
                <c:pt idx="18083">
                  <c:v>3.0000000000000001E-3</c:v>
                </c:pt>
                <c:pt idx="18084">
                  <c:v>2E-3</c:v>
                </c:pt>
                <c:pt idx="18085">
                  <c:v>3.0000000000000001E-3</c:v>
                </c:pt>
                <c:pt idx="18086">
                  <c:v>2E-3</c:v>
                </c:pt>
                <c:pt idx="18087">
                  <c:v>2E-3</c:v>
                </c:pt>
                <c:pt idx="18088">
                  <c:v>1E-3</c:v>
                </c:pt>
                <c:pt idx="18089">
                  <c:v>1E-3</c:v>
                </c:pt>
                <c:pt idx="18090">
                  <c:v>1E-3</c:v>
                </c:pt>
                <c:pt idx="18091">
                  <c:v>2E-3</c:v>
                </c:pt>
                <c:pt idx="18092">
                  <c:v>1E-3</c:v>
                </c:pt>
                <c:pt idx="18093">
                  <c:v>1E-3</c:v>
                </c:pt>
                <c:pt idx="18094">
                  <c:v>1E-3</c:v>
                </c:pt>
                <c:pt idx="18095">
                  <c:v>1E-3</c:v>
                </c:pt>
                <c:pt idx="18096">
                  <c:v>0</c:v>
                </c:pt>
                <c:pt idx="18097">
                  <c:v>1E-3</c:v>
                </c:pt>
                <c:pt idx="18098">
                  <c:v>1E-3</c:v>
                </c:pt>
                <c:pt idx="18099">
                  <c:v>1E-3</c:v>
                </c:pt>
                <c:pt idx="18100">
                  <c:v>1E-3</c:v>
                </c:pt>
                <c:pt idx="18101">
                  <c:v>0</c:v>
                </c:pt>
                <c:pt idx="18102">
                  <c:v>0</c:v>
                </c:pt>
                <c:pt idx="18103">
                  <c:v>0</c:v>
                </c:pt>
                <c:pt idx="18104">
                  <c:v>0</c:v>
                </c:pt>
                <c:pt idx="18105">
                  <c:v>0</c:v>
                </c:pt>
                <c:pt idx="18106">
                  <c:v>0</c:v>
                </c:pt>
                <c:pt idx="18107">
                  <c:v>0</c:v>
                </c:pt>
                <c:pt idx="18108">
                  <c:v>0</c:v>
                </c:pt>
                <c:pt idx="18109">
                  <c:v>0</c:v>
                </c:pt>
                <c:pt idx="18110">
                  <c:v>0</c:v>
                </c:pt>
                <c:pt idx="18111">
                  <c:v>0</c:v>
                </c:pt>
                <c:pt idx="18112">
                  <c:v>0</c:v>
                </c:pt>
                <c:pt idx="18113">
                  <c:v>0</c:v>
                </c:pt>
                <c:pt idx="18114">
                  <c:v>0</c:v>
                </c:pt>
                <c:pt idx="18115">
                  <c:v>0</c:v>
                </c:pt>
                <c:pt idx="18116">
                  <c:v>0</c:v>
                </c:pt>
                <c:pt idx="18117">
                  <c:v>0</c:v>
                </c:pt>
                <c:pt idx="18118">
                  <c:v>0</c:v>
                </c:pt>
                <c:pt idx="18119">
                  <c:v>0</c:v>
                </c:pt>
                <c:pt idx="18120">
                  <c:v>0</c:v>
                </c:pt>
                <c:pt idx="18121">
                  <c:v>0</c:v>
                </c:pt>
                <c:pt idx="18122">
                  <c:v>0</c:v>
                </c:pt>
                <c:pt idx="18123">
                  <c:v>0</c:v>
                </c:pt>
                <c:pt idx="18124">
                  <c:v>0</c:v>
                </c:pt>
                <c:pt idx="18125">
                  <c:v>0</c:v>
                </c:pt>
                <c:pt idx="18126">
                  <c:v>1E-3</c:v>
                </c:pt>
                <c:pt idx="18127">
                  <c:v>2E-3</c:v>
                </c:pt>
                <c:pt idx="18128">
                  <c:v>2E-3</c:v>
                </c:pt>
                <c:pt idx="18129">
                  <c:v>3.0000000000000001E-3</c:v>
                </c:pt>
                <c:pt idx="18130">
                  <c:v>4.0000000000000001E-3</c:v>
                </c:pt>
                <c:pt idx="18131">
                  <c:v>4.0000000000000001E-3</c:v>
                </c:pt>
                <c:pt idx="18132">
                  <c:v>3.0000000000000001E-3</c:v>
                </c:pt>
                <c:pt idx="18133">
                  <c:v>3.0000000000000001E-3</c:v>
                </c:pt>
                <c:pt idx="18139">
                  <c:v>7.0000000000000001E-3</c:v>
                </c:pt>
                <c:pt idx="18140">
                  <c:v>6.0000000000000001E-3</c:v>
                </c:pt>
                <c:pt idx="18141">
                  <c:v>6.0000000000000001E-3</c:v>
                </c:pt>
                <c:pt idx="18142">
                  <c:v>6.0000000000000001E-3</c:v>
                </c:pt>
                <c:pt idx="18143">
                  <c:v>6.0000000000000001E-3</c:v>
                </c:pt>
                <c:pt idx="18144">
                  <c:v>6.0000000000000001E-3</c:v>
                </c:pt>
                <c:pt idx="18145">
                  <c:v>6.0000000000000001E-3</c:v>
                </c:pt>
                <c:pt idx="18146">
                  <c:v>5.0000000000000001E-3</c:v>
                </c:pt>
                <c:pt idx="18147">
                  <c:v>5.0000000000000001E-3</c:v>
                </c:pt>
                <c:pt idx="18148">
                  <c:v>5.0000000000000001E-3</c:v>
                </c:pt>
                <c:pt idx="18149">
                  <c:v>5.0000000000000001E-3</c:v>
                </c:pt>
                <c:pt idx="18150">
                  <c:v>6.0000000000000001E-3</c:v>
                </c:pt>
                <c:pt idx="18151">
                  <c:v>5.0000000000000001E-3</c:v>
                </c:pt>
                <c:pt idx="18152">
                  <c:v>6.0000000000000001E-3</c:v>
                </c:pt>
                <c:pt idx="18153">
                  <c:v>6.0000000000000001E-3</c:v>
                </c:pt>
                <c:pt idx="18154">
                  <c:v>6.0000000000000001E-3</c:v>
                </c:pt>
                <c:pt idx="18155">
                  <c:v>6.0000000000000001E-3</c:v>
                </c:pt>
                <c:pt idx="18156">
                  <c:v>6.0000000000000001E-3</c:v>
                </c:pt>
                <c:pt idx="18157">
                  <c:v>5.0000000000000001E-3</c:v>
                </c:pt>
                <c:pt idx="18158">
                  <c:v>5.0000000000000001E-3</c:v>
                </c:pt>
                <c:pt idx="18159">
                  <c:v>5.0000000000000001E-3</c:v>
                </c:pt>
                <c:pt idx="18160">
                  <c:v>4.0000000000000001E-3</c:v>
                </c:pt>
                <c:pt idx="18161">
                  <c:v>5.0000000000000001E-3</c:v>
                </c:pt>
                <c:pt idx="18162">
                  <c:v>4.0000000000000001E-3</c:v>
                </c:pt>
                <c:pt idx="18163">
                  <c:v>5.0000000000000001E-3</c:v>
                </c:pt>
                <c:pt idx="18164">
                  <c:v>5.0000000000000001E-3</c:v>
                </c:pt>
                <c:pt idx="18165">
                  <c:v>4.0000000000000001E-3</c:v>
                </c:pt>
                <c:pt idx="18166">
                  <c:v>4.0000000000000001E-3</c:v>
                </c:pt>
                <c:pt idx="18167">
                  <c:v>5.0000000000000001E-3</c:v>
                </c:pt>
                <c:pt idx="18168">
                  <c:v>4.0000000000000001E-3</c:v>
                </c:pt>
                <c:pt idx="18169">
                  <c:v>5.0000000000000001E-3</c:v>
                </c:pt>
                <c:pt idx="18170">
                  <c:v>3.0000000000000001E-3</c:v>
                </c:pt>
                <c:pt idx="18171">
                  <c:v>4.0000000000000001E-3</c:v>
                </c:pt>
                <c:pt idx="18172">
                  <c:v>4.0000000000000001E-3</c:v>
                </c:pt>
                <c:pt idx="18173">
                  <c:v>4.0000000000000001E-3</c:v>
                </c:pt>
                <c:pt idx="18174">
                  <c:v>4.0000000000000001E-3</c:v>
                </c:pt>
                <c:pt idx="18175">
                  <c:v>3.0000000000000001E-3</c:v>
                </c:pt>
                <c:pt idx="18176">
                  <c:v>4.0000000000000001E-3</c:v>
                </c:pt>
                <c:pt idx="18177">
                  <c:v>4.0000000000000001E-3</c:v>
                </c:pt>
                <c:pt idx="18178">
                  <c:v>3.0000000000000001E-3</c:v>
                </c:pt>
                <c:pt idx="18179">
                  <c:v>2E-3</c:v>
                </c:pt>
                <c:pt idx="18180">
                  <c:v>3.0000000000000001E-3</c:v>
                </c:pt>
                <c:pt idx="18181">
                  <c:v>3.0000000000000001E-3</c:v>
                </c:pt>
                <c:pt idx="18222">
                  <c:v>0</c:v>
                </c:pt>
                <c:pt idx="18223">
                  <c:v>1E-3</c:v>
                </c:pt>
                <c:pt idx="18224">
                  <c:v>1E-3</c:v>
                </c:pt>
                <c:pt idx="18225">
                  <c:v>1E-3</c:v>
                </c:pt>
                <c:pt idx="18226">
                  <c:v>1E-3</c:v>
                </c:pt>
                <c:pt idx="18227">
                  <c:v>1E-3</c:v>
                </c:pt>
                <c:pt idx="18228">
                  <c:v>1E-3</c:v>
                </c:pt>
                <c:pt idx="18229">
                  <c:v>2E-3</c:v>
                </c:pt>
                <c:pt idx="18230">
                  <c:v>1E-3</c:v>
                </c:pt>
                <c:pt idx="18231">
                  <c:v>3.0000000000000001E-3</c:v>
                </c:pt>
                <c:pt idx="18232">
                  <c:v>2E-3</c:v>
                </c:pt>
                <c:pt idx="18233">
                  <c:v>2E-3</c:v>
                </c:pt>
                <c:pt idx="18234">
                  <c:v>2E-3</c:v>
                </c:pt>
                <c:pt idx="18235">
                  <c:v>2E-3</c:v>
                </c:pt>
                <c:pt idx="18236">
                  <c:v>3.0000000000000001E-3</c:v>
                </c:pt>
                <c:pt idx="18237">
                  <c:v>3.0000000000000001E-3</c:v>
                </c:pt>
                <c:pt idx="18238">
                  <c:v>3.0000000000000001E-3</c:v>
                </c:pt>
                <c:pt idx="18239">
                  <c:v>3.0000000000000001E-3</c:v>
                </c:pt>
                <c:pt idx="18240">
                  <c:v>3.0000000000000001E-3</c:v>
                </c:pt>
                <c:pt idx="18241">
                  <c:v>3.0000000000000001E-3</c:v>
                </c:pt>
                <c:pt idx="18242">
                  <c:v>3.0000000000000001E-3</c:v>
                </c:pt>
                <c:pt idx="18243">
                  <c:v>2E-3</c:v>
                </c:pt>
                <c:pt idx="18244">
                  <c:v>2E-3</c:v>
                </c:pt>
                <c:pt idx="18245">
                  <c:v>3.0000000000000001E-3</c:v>
                </c:pt>
                <c:pt idx="18246">
                  <c:v>2E-3</c:v>
                </c:pt>
                <c:pt idx="18247">
                  <c:v>2E-3</c:v>
                </c:pt>
                <c:pt idx="18248">
                  <c:v>2E-3</c:v>
                </c:pt>
                <c:pt idx="18249">
                  <c:v>3.0000000000000001E-3</c:v>
                </c:pt>
                <c:pt idx="18250">
                  <c:v>2E-3</c:v>
                </c:pt>
                <c:pt idx="18251">
                  <c:v>2E-3</c:v>
                </c:pt>
                <c:pt idx="18252">
                  <c:v>2E-3</c:v>
                </c:pt>
                <c:pt idx="18253">
                  <c:v>2E-3</c:v>
                </c:pt>
                <c:pt idx="18254">
                  <c:v>2E-3</c:v>
                </c:pt>
                <c:pt idx="18255">
                  <c:v>1E-3</c:v>
                </c:pt>
                <c:pt idx="18256">
                  <c:v>2E-3</c:v>
                </c:pt>
                <c:pt idx="18257">
                  <c:v>2E-3</c:v>
                </c:pt>
                <c:pt idx="18258">
                  <c:v>2E-3</c:v>
                </c:pt>
                <c:pt idx="18259">
                  <c:v>1E-3</c:v>
                </c:pt>
                <c:pt idx="18260">
                  <c:v>2E-3</c:v>
                </c:pt>
                <c:pt idx="18261">
                  <c:v>1E-3</c:v>
                </c:pt>
                <c:pt idx="18262">
                  <c:v>1E-3</c:v>
                </c:pt>
                <c:pt idx="18263">
                  <c:v>2E-3</c:v>
                </c:pt>
                <c:pt idx="18264">
                  <c:v>1E-3</c:v>
                </c:pt>
                <c:pt idx="18265">
                  <c:v>1E-3</c:v>
                </c:pt>
                <c:pt idx="18266">
                  <c:v>1E-3</c:v>
                </c:pt>
                <c:pt idx="18267">
                  <c:v>1E-3</c:v>
                </c:pt>
                <c:pt idx="18268">
                  <c:v>1E-3</c:v>
                </c:pt>
                <c:pt idx="18269">
                  <c:v>1E-3</c:v>
                </c:pt>
                <c:pt idx="18270">
                  <c:v>0</c:v>
                </c:pt>
                <c:pt idx="18271">
                  <c:v>0</c:v>
                </c:pt>
                <c:pt idx="18272">
                  <c:v>1E-3</c:v>
                </c:pt>
                <c:pt idx="18273">
                  <c:v>1E-3</c:v>
                </c:pt>
                <c:pt idx="18274">
                  <c:v>1E-3</c:v>
                </c:pt>
                <c:pt idx="18275">
                  <c:v>1E-3</c:v>
                </c:pt>
                <c:pt idx="18276">
                  <c:v>0</c:v>
                </c:pt>
                <c:pt idx="18277">
                  <c:v>0</c:v>
                </c:pt>
                <c:pt idx="18278">
                  <c:v>0</c:v>
                </c:pt>
                <c:pt idx="18279">
                  <c:v>0</c:v>
                </c:pt>
                <c:pt idx="18280">
                  <c:v>0</c:v>
                </c:pt>
                <c:pt idx="18281">
                  <c:v>0</c:v>
                </c:pt>
                <c:pt idx="18282">
                  <c:v>0</c:v>
                </c:pt>
                <c:pt idx="18283">
                  <c:v>0</c:v>
                </c:pt>
                <c:pt idx="18284">
                  <c:v>0</c:v>
                </c:pt>
                <c:pt idx="18285">
                  <c:v>0</c:v>
                </c:pt>
                <c:pt idx="18286">
                  <c:v>0</c:v>
                </c:pt>
                <c:pt idx="18287">
                  <c:v>0</c:v>
                </c:pt>
                <c:pt idx="18288">
                  <c:v>0</c:v>
                </c:pt>
                <c:pt idx="18289">
                  <c:v>0</c:v>
                </c:pt>
                <c:pt idx="18290">
                  <c:v>0</c:v>
                </c:pt>
                <c:pt idx="18294">
                  <c:v>0</c:v>
                </c:pt>
                <c:pt idx="18295">
                  <c:v>0</c:v>
                </c:pt>
                <c:pt idx="18296">
                  <c:v>0</c:v>
                </c:pt>
                <c:pt idx="18297">
                  <c:v>0</c:v>
                </c:pt>
                <c:pt idx="18298">
                  <c:v>0</c:v>
                </c:pt>
                <c:pt idx="18299">
                  <c:v>0</c:v>
                </c:pt>
                <c:pt idx="18300">
                  <c:v>0</c:v>
                </c:pt>
                <c:pt idx="18301">
                  <c:v>0</c:v>
                </c:pt>
                <c:pt idx="18302">
                  <c:v>0</c:v>
                </c:pt>
                <c:pt idx="18303">
                  <c:v>1E-3</c:v>
                </c:pt>
                <c:pt idx="18304">
                  <c:v>1E-3</c:v>
                </c:pt>
                <c:pt idx="18305">
                  <c:v>0</c:v>
                </c:pt>
                <c:pt idx="18306">
                  <c:v>0</c:v>
                </c:pt>
                <c:pt idx="18307">
                  <c:v>1E-3</c:v>
                </c:pt>
                <c:pt idx="18308">
                  <c:v>0</c:v>
                </c:pt>
                <c:pt idx="18309">
                  <c:v>0</c:v>
                </c:pt>
                <c:pt idx="18310">
                  <c:v>0</c:v>
                </c:pt>
                <c:pt idx="18311">
                  <c:v>0</c:v>
                </c:pt>
                <c:pt idx="18312">
                  <c:v>1E-3</c:v>
                </c:pt>
                <c:pt idx="18313">
                  <c:v>1E-3</c:v>
                </c:pt>
                <c:pt idx="18314">
                  <c:v>1E-3</c:v>
                </c:pt>
                <c:pt idx="18315">
                  <c:v>1E-3</c:v>
                </c:pt>
                <c:pt idx="18316">
                  <c:v>1E-3</c:v>
                </c:pt>
                <c:pt idx="18317">
                  <c:v>1E-3</c:v>
                </c:pt>
                <c:pt idx="18318">
                  <c:v>1E-3</c:v>
                </c:pt>
                <c:pt idx="18319">
                  <c:v>2E-3</c:v>
                </c:pt>
                <c:pt idx="18320">
                  <c:v>1E-3</c:v>
                </c:pt>
                <c:pt idx="18321">
                  <c:v>2E-3</c:v>
                </c:pt>
                <c:pt idx="18322">
                  <c:v>1E-3</c:v>
                </c:pt>
                <c:pt idx="18323">
                  <c:v>3.0000000000000001E-3</c:v>
                </c:pt>
                <c:pt idx="18324">
                  <c:v>3.0000000000000001E-3</c:v>
                </c:pt>
                <c:pt idx="18325">
                  <c:v>3.0000000000000001E-3</c:v>
                </c:pt>
                <c:pt idx="18326">
                  <c:v>3.0000000000000001E-3</c:v>
                </c:pt>
                <c:pt idx="18327">
                  <c:v>2E-3</c:v>
                </c:pt>
                <c:pt idx="18328">
                  <c:v>3.0000000000000001E-3</c:v>
                </c:pt>
                <c:pt idx="18329">
                  <c:v>3.0000000000000001E-3</c:v>
                </c:pt>
                <c:pt idx="18330">
                  <c:v>3.0000000000000001E-3</c:v>
                </c:pt>
                <c:pt idx="18331">
                  <c:v>3.0000000000000001E-3</c:v>
                </c:pt>
                <c:pt idx="18332">
                  <c:v>5.0000000000000001E-3</c:v>
                </c:pt>
                <c:pt idx="18333">
                  <c:v>4.0000000000000001E-3</c:v>
                </c:pt>
                <c:pt idx="18334">
                  <c:v>4.0000000000000001E-3</c:v>
                </c:pt>
                <c:pt idx="18335">
                  <c:v>4.0000000000000001E-3</c:v>
                </c:pt>
                <c:pt idx="18336">
                  <c:v>3.0000000000000001E-3</c:v>
                </c:pt>
                <c:pt idx="18337">
                  <c:v>4.0000000000000001E-3</c:v>
                </c:pt>
                <c:pt idx="18338">
                  <c:v>3.0000000000000001E-3</c:v>
                </c:pt>
                <c:pt idx="18339">
                  <c:v>4.0000000000000001E-3</c:v>
                </c:pt>
                <c:pt idx="18340">
                  <c:v>5.0000000000000001E-3</c:v>
                </c:pt>
                <c:pt idx="18341">
                  <c:v>4.0000000000000001E-3</c:v>
                </c:pt>
                <c:pt idx="18342">
                  <c:v>3.0000000000000001E-3</c:v>
                </c:pt>
                <c:pt idx="18343">
                  <c:v>4.0000000000000001E-3</c:v>
                </c:pt>
                <c:pt idx="18344">
                  <c:v>4.0000000000000001E-3</c:v>
                </c:pt>
                <c:pt idx="18345">
                  <c:v>4.0000000000000001E-3</c:v>
                </c:pt>
                <c:pt idx="18346">
                  <c:v>5.0000000000000001E-3</c:v>
                </c:pt>
                <c:pt idx="18347">
                  <c:v>3.0000000000000001E-3</c:v>
                </c:pt>
                <c:pt idx="18348">
                  <c:v>4.0000000000000001E-3</c:v>
                </c:pt>
                <c:pt idx="18349">
                  <c:v>5.0000000000000001E-3</c:v>
                </c:pt>
                <c:pt idx="18350">
                  <c:v>3.0000000000000001E-3</c:v>
                </c:pt>
                <c:pt idx="18351">
                  <c:v>5.0000000000000001E-3</c:v>
                </c:pt>
                <c:pt idx="18352">
                  <c:v>5.0000000000000001E-3</c:v>
                </c:pt>
                <c:pt idx="18353">
                  <c:v>5.0000000000000001E-3</c:v>
                </c:pt>
                <c:pt idx="18354">
                  <c:v>4.0000000000000001E-3</c:v>
                </c:pt>
                <c:pt idx="18355">
                  <c:v>4.0000000000000001E-3</c:v>
                </c:pt>
                <c:pt idx="18356">
                  <c:v>3.0000000000000001E-3</c:v>
                </c:pt>
                <c:pt idx="18357">
                  <c:v>2E-3</c:v>
                </c:pt>
                <c:pt idx="18358">
                  <c:v>3.0000000000000001E-3</c:v>
                </c:pt>
                <c:pt idx="18359">
                  <c:v>3.0000000000000001E-3</c:v>
                </c:pt>
                <c:pt idx="18360">
                  <c:v>4.0000000000000001E-3</c:v>
                </c:pt>
                <c:pt idx="18361">
                  <c:v>3.0000000000000001E-3</c:v>
                </c:pt>
                <c:pt idx="18362">
                  <c:v>3.0000000000000001E-3</c:v>
                </c:pt>
                <c:pt idx="18363">
                  <c:v>4.0000000000000001E-3</c:v>
                </c:pt>
                <c:pt idx="18364">
                  <c:v>3.0000000000000001E-3</c:v>
                </c:pt>
                <c:pt idx="18365">
                  <c:v>3.0000000000000001E-3</c:v>
                </c:pt>
                <c:pt idx="18366">
                  <c:v>3.0000000000000001E-3</c:v>
                </c:pt>
                <c:pt idx="18367">
                  <c:v>2E-3</c:v>
                </c:pt>
                <c:pt idx="18368">
                  <c:v>2E-3</c:v>
                </c:pt>
                <c:pt idx="18369">
                  <c:v>2E-3</c:v>
                </c:pt>
                <c:pt idx="18370">
                  <c:v>1E-3</c:v>
                </c:pt>
                <c:pt idx="18371">
                  <c:v>3.0000000000000001E-3</c:v>
                </c:pt>
                <c:pt idx="18372">
                  <c:v>3.0000000000000001E-3</c:v>
                </c:pt>
                <c:pt idx="18373">
                  <c:v>4.0000000000000001E-3</c:v>
                </c:pt>
                <c:pt idx="18374">
                  <c:v>4.0000000000000001E-3</c:v>
                </c:pt>
                <c:pt idx="18375">
                  <c:v>4.0000000000000001E-3</c:v>
                </c:pt>
                <c:pt idx="18376">
                  <c:v>3.0000000000000001E-3</c:v>
                </c:pt>
                <c:pt idx="18377">
                  <c:v>5.0000000000000001E-3</c:v>
                </c:pt>
                <c:pt idx="18378">
                  <c:v>4.0000000000000001E-3</c:v>
                </c:pt>
                <c:pt idx="18379">
                  <c:v>3.0000000000000001E-3</c:v>
                </c:pt>
                <c:pt idx="18380">
                  <c:v>3.0000000000000001E-3</c:v>
                </c:pt>
                <c:pt idx="18381">
                  <c:v>3.0000000000000001E-3</c:v>
                </c:pt>
                <c:pt idx="18382">
                  <c:v>3.0000000000000001E-3</c:v>
                </c:pt>
                <c:pt idx="18383">
                  <c:v>3.0000000000000001E-3</c:v>
                </c:pt>
                <c:pt idx="18384">
                  <c:v>3.0000000000000001E-3</c:v>
                </c:pt>
                <c:pt idx="18385">
                  <c:v>3.0000000000000001E-3</c:v>
                </c:pt>
                <c:pt idx="18386">
                  <c:v>2E-3</c:v>
                </c:pt>
                <c:pt idx="18387">
                  <c:v>1E-3</c:v>
                </c:pt>
                <c:pt idx="18388">
                  <c:v>1E-3</c:v>
                </c:pt>
                <c:pt idx="18389">
                  <c:v>2E-3</c:v>
                </c:pt>
                <c:pt idx="18390">
                  <c:v>1E-3</c:v>
                </c:pt>
                <c:pt idx="18391">
                  <c:v>1E-3</c:v>
                </c:pt>
                <c:pt idx="18392">
                  <c:v>1E-3</c:v>
                </c:pt>
                <c:pt idx="18393">
                  <c:v>1E-3</c:v>
                </c:pt>
                <c:pt idx="18394">
                  <c:v>0</c:v>
                </c:pt>
                <c:pt idx="18395">
                  <c:v>0</c:v>
                </c:pt>
                <c:pt idx="18396">
                  <c:v>0</c:v>
                </c:pt>
                <c:pt idx="18397">
                  <c:v>0</c:v>
                </c:pt>
                <c:pt idx="18398">
                  <c:v>0</c:v>
                </c:pt>
                <c:pt idx="18399">
                  <c:v>0</c:v>
                </c:pt>
                <c:pt idx="18400">
                  <c:v>1E-3</c:v>
                </c:pt>
                <c:pt idx="18401">
                  <c:v>0</c:v>
                </c:pt>
                <c:pt idx="18402">
                  <c:v>0</c:v>
                </c:pt>
                <c:pt idx="18403">
                  <c:v>0</c:v>
                </c:pt>
                <c:pt idx="18404">
                  <c:v>0</c:v>
                </c:pt>
                <c:pt idx="18405">
                  <c:v>0</c:v>
                </c:pt>
                <c:pt idx="18406">
                  <c:v>0</c:v>
                </c:pt>
                <c:pt idx="18407">
                  <c:v>2E-3</c:v>
                </c:pt>
                <c:pt idx="18408">
                  <c:v>2E-3</c:v>
                </c:pt>
                <c:pt idx="18409">
                  <c:v>1E-3</c:v>
                </c:pt>
                <c:pt idx="18410">
                  <c:v>1E-3</c:v>
                </c:pt>
                <c:pt idx="18411">
                  <c:v>1E-3</c:v>
                </c:pt>
                <c:pt idx="18412">
                  <c:v>1E-3</c:v>
                </c:pt>
                <c:pt idx="18413">
                  <c:v>0</c:v>
                </c:pt>
                <c:pt idx="18414">
                  <c:v>1E-3</c:v>
                </c:pt>
                <c:pt idx="18415">
                  <c:v>1E-3</c:v>
                </c:pt>
                <c:pt idx="18416">
                  <c:v>1E-3</c:v>
                </c:pt>
                <c:pt idx="18417">
                  <c:v>1E-3</c:v>
                </c:pt>
                <c:pt idx="18418">
                  <c:v>1E-3</c:v>
                </c:pt>
                <c:pt idx="18419">
                  <c:v>1E-3</c:v>
                </c:pt>
                <c:pt idx="18420">
                  <c:v>1E-3</c:v>
                </c:pt>
                <c:pt idx="18421">
                  <c:v>2E-3</c:v>
                </c:pt>
                <c:pt idx="18422">
                  <c:v>1E-3</c:v>
                </c:pt>
                <c:pt idx="18423">
                  <c:v>2E-3</c:v>
                </c:pt>
                <c:pt idx="18424">
                  <c:v>1E-3</c:v>
                </c:pt>
                <c:pt idx="18425">
                  <c:v>1E-3</c:v>
                </c:pt>
                <c:pt idx="18426">
                  <c:v>2E-3</c:v>
                </c:pt>
                <c:pt idx="18427">
                  <c:v>3.0000000000000001E-3</c:v>
                </c:pt>
                <c:pt idx="18428">
                  <c:v>1E-3</c:v>
                </c:pt>
                <c:pt idx="18429">
                  <c:v>3.0000000000000001E-3</c:v>
                </c:pt>
                <c:pt idx="18430">
                  <c:v>4.0000000000000001E-3</c:v>
                </c:pt>
                <c:pt idx="18431">
                  <c:v>5.0000000000000001E-3</c:v>
                </c:pt>
                <c:pt idx="18432">
                  <c:v>3.0000000000000001E-3</c:v>
                </c:pt>
                <c:pt idx="18433">
                  <c:v>3.0000000000000001E-3</c:v>
                </c:pt>
                <c:pt idx="18434">
                  <c:v>3.0000000000000001E-3</c:v>
                </c:pt>
                <c:pt idx="18435">
                  <c:v>5.0000000000000001E-3</c:v>
                </c:pt>
                <c:pt idx="18436">
                  <c:v>3.0000000000000001E-3</c:v>
                </c:pt>
                <c:pt idx="18437">
                  <c:v>3.0000000000000001E-3</c:v>
                </c:pt>
                <c:pt idx="18438">
                  <c:v>4.0000000000000001E-3</c:v>
                </c:pt>
                <c:pt idx="18439">
                  <c:v>3.0000000000000001E-3</c:v>
                </c:pt>
                <c:pt idx="18440">
                  <c:v>4.0000000000000001E-3</c:v>
                </c:pt>
                <c:pt idx="18441">
                  <c:v>5.0000000000000001E-3</c:v>
                </c:pt>
                <c:pt idx="18442">
                  <c:v>4.0000000000000001E-3</c:v>
                </c:pt>
                <c:pt idx="18443">
                  <c:v>5.0000000000000001E-3</c:v>
                </c:pt>
                <c:pt idx="18444">
                  <c:v>5.0000000000000001E-3</c:v>
                </c:pt>
                <c:pt idx="18445">
                  <c:v>3.0000000000000001E-3</c:v>
                </c:pt>
                <c:pt idx="18446">
                  <c:v>5.0000000000000001E-3</c:v>
                </c:pt>
                <c:pt idx="18447">
                  <c:v>3.0000000000000001E-3</c:v>
                </c:pt>
                <c:pt idx="18448">
                  <c:v>4.0000000000000001E-3</c:v>
                </c:pt>
                <c:pt idx="18449">
                  <c:v>3.0000000000000001E-3</c:v>
                </c:pt>
                <c:pt idx="18450">
                  <c:v>4.0000000000000001E-3</c:v>
                </c:pt>
                <c:pt idx="18451">
                  <c:v>3.0000000000000001E-3</c:v>
                </c:pt>
                <c:pt idx="18452">
                  <c:v>4.0000000000000001E-3</c:v>
                </c:pt>
                <c:pt idx="18453">
                  <c:v>2E-3</c:v>
                </c:pt>
                <c:pt idx="18454">
                  <c:v>3.0000000000000001E-3</c:v>
                </c:pt>
                <c:pt idx="18455">
                  <c:v>3.0000000000000001E-3</c:v>
                </c:pt>
                <c:pt idx="18456">
                  <c:v>3.0000000000000001E-3</c:v>
                </c:pt>
                <c:pt idx="18457">
                  <c:v>3.0000000000000001E-3</c:v>
                </c:pt>
                <c:pt idx="18458">
                  <c:v>4.0000000000000001E-3</c:v>
                </c:pt>
                <c:pt idx="18459">
                  <c:v>5.0000000000000001E-3</c:v>
                </c:pt>
                <c:pt idx="18460">
                  <c:v>3.0000000000000001E-3</c:v>
                </c:pt>
                <c:pt idx="18461">
                  <c:v>5.0000000000000001E-3</c:v>
                </c:pt>
                <c:pt idx="18462">
                  <c:v>3.0000000000000001E-3</c:v>
                </c:pt>
                <c:pt idx="18463">
                  <c:v>2E-3</c:v>
                </c:pt>
                <c:pt idx="18464">
                  <c:v>3.0000000000000001E-3</c:v>
                </c:pt>
                <c:pt idx="18465">
                  <c:v>3.0000000000000001E-3</c:v>
                </c:pt>
                <c:pt idx="18466">
                  <c:v>1E-3</c:v>
                </c:pt>
                <c:pt idx="18467">
                  <c:v>1E-3</c:v>
                </c:pt>
                <c:pt idx="18468">
                  <c:v>1E-3</c:v>
                </c:pt>
                <c:pt idx="18469">
                  <c:v>2E-3</c:v>
                </c:pt>
                <c:pt idx="18470">
                  <c:v>0</c:v>
                </c:pt>
                <c:pt idx="18471">
                  <c:v>0</c:v>
                </c:pt>
                <c:pt idx="18472">
                  <c:v>0</c:v>
                </c:pt>
                <c:pt idx="18473">
                  <c:v>1E-3</c:v>
                </c:pt>
                <c:pt idx="18474">
                  <c:v>1E-3</c:v>
                </c:pt>
                <c:pt idx="18475">
                  <c:v>1E-3</c:v>
                </c:pt>
                <c:pt idx="18476">
                  <c:v>1E-3</c:v>
                </c:pt>
                <c:pt idx="18477">
                  <c:v>0</c:v>
                </c:pt>
                <c:pt idx="18478">
                  <c:v>1E-3</c:v>
                </c:pt>
                <c:pt idx="18479">
                  <c:v>1E-3</c:v>
                </c:pt>
                <c:pt idx="18480">
                  <c:v>1E-3</c:v>
                </c:pt>
                <c:pt idx="18481">
                  <c:v>1E-3</c:v>
                </c:pt>
                <c:pt idx="18482">
                  <c:v>2E-3</c:v>
                </c:pt>
                <c:pt idx="18483">
                  <c:v>3.0000000000000001E-3</c:v>
                </c:pt>
                <c:pt idx="18484">
                  <c:v>2E-3</c:v>
                </c:pt>
                <c:pt idx="18485">
                  <c:v>2E-3</c:v>
                </c:pt>
                <c:pt idx="18486">
                  <c:v>3.0000000000000001E-3</c:v>
                </c:pt>
                <c:pt idx="18487">
                  <c:v>3.0000000000000001E-3</c:v>
                </c:pt>
                <c:pt idx="18488">
                  <c:v>3.0000000000000001E-3</c:v>
                </c:pt>
                <c:pt idx="18489">
                  <c:v>3.0000000000000001E-3</c:v>
                </c:pt>
                <c:pt idx="18490">
                  <c:v>2E-3</c:v>
                </c:pt>
                <c:pt idx="18491">
                  <c:v>2E-3</c:v>
                </c:pt>
                <c:pt idx="18492">
                  <c:v>1E-3</c:v>
                </c:pt>
                <c:pt idx="18493">
                  <c:v>0</c:v>
                </c:pt>
                <c:pt idx="18494">
                  <c:v>0</c:v>
                </c:pt>
                <c:pt idx="18495">
                  <c:v>1E-3</c:v>
                </c:pt>
                <c:pt idx="18496">
                  <c:v>1E-3</c:v>
                </c:pt>
                <c:pt idx="18497">
                  <c:v>2E-3</c:v>
                </c:pt>
                <c:pt idx="18498">
                  <c:v>1E-3</c:v>
                </c:pt>
                <c:pt idx="18499">
                  <c:v>2E-3</c:v>
                </c:pt>
                <c:pt idx="18500">
                  <c:v>1E-3</c:v>
                </c:pt>
                <c:pt idx="18501">
                  <c:v>2E-3</c:v>
                </c:pt>
                <c:pt idx="18502">
                  <c:v>1E-3</c:v>
                </c:pt>
                <c:pt idx="18503">
                  <c:v>2E-3</c:v>
                </c:pt>
                <c:pt idx="18504">
                  <c:v>2E-3</c:v>
                </c:pt>
                <c:pt idx="18505">
                  <c:v>2E-3</c:v>
                </c:pt>
                <c:pt idx="18506">
                  <c:v>2E-3</c:v>
                </c:pt>
                <c:pt idx="18507">
                  <c:v>2E-3</c:v>
                </c:pt>
                <c:pt idx="18508">
                  <c:v>2E-3</c:v>
                </c:pt>
                <c:pt idx="18509">
                  <c:v>2E-3</c:v>
                </c:pt>
                <c:pt idx="18510">
                  <c:v>3.0000000000000001E-3</c:v>
                </c:pt>
                <c:pt idx="18511">
                  <c:v>2E-3</c:v>
                </c:pt>
                <c:pt idx="18512">
                  <c:v>3.0000000000000001E-3</c:v>
                </c:pt>
                <c:pt idx="18513">
                  <c:v>3.0000000000000001E-3</c:v>
                </c:pt>
                <c:pt idx="18514">
                  <c:v>3.0000000000000001E-3</c:v>
                </c:pt>
                <c:pt idx="18515">
                  <c:v>3.0000000000000001E-3</c:v>
                </c:pt>
                <c:pt idx="18516">
                  <c:v>3.0000000000000001E-3</c:v>
                </c:pt>
                <c:pt idx="18517">
                  <c:v>4.0000000000000001E-3</c:v>
                </c:pt>
                <c:pt idx="18518">
                  <c:v>4.0000000000000001E-3</c:v>
                </c:pt>
                <c:pt idx="18519">
                  <c:v>4.0000000000000001E-3</c:v>
                </c:pt>
                <c:pt idx="18520">
                  <c:v>3.0000000000000001E-3</c:v>
                </c:pt>
                <c:pt idx="18521">
                  <c:v>5.0000000000000001E-3</c:v>
                </c:pt>
                <c:pt idx="18522">
                  <c:v>5.0000000000000001E-3</c:v>
                </c:pt>
                <c:pt idx="18523">
                  <c:v>5.0000000000000001E-3</c:v>
                </c:pt>
                <c:pt idx="18524">
                  <c:v>5.0000000000000001E-3</c:v>
                </c:pt>
                <c:pt idx="18525">
                  <c:v>6.0000000000000001E-3</c:v>
                </c:pt>
                <c:pt idx="18526">
                  <c:v>6.0000000000000001E-3</c:v>
                </c:pt>
                <c:pt idx="18527">
                  <c:v>6.0000000000000001E-3</c:v>
                </c:pt>
                <c:pt idx="18528">
                  <c:v>5.0000000000000001E-3</c:v>
                </c:pt>
                <c:pt idx="18529">
                  <c:v>6.0000000000000001E-3</c:v>
                </c:pt>
                <c:pt idx="18530">
                  <c:v>5.0000000000000001E-3</c:v>
                </c:pt>
                <c:pt idx="18531">
                  <c:v>6.0000000000000001E-3</c:v>
                </c:pt>
                <c:pt idx="18532">
                  <c:v>6.0000000000000001E-3</c:v>
                </c:pt>
                <c:pt idx="18533">
                  <c:v>7.0000000000000001E-3</c:v>
                </c:pt>
                <c:pt idx="18534">
                  <c:v>6.0000000000000001E-3</c:v>
                </c:pt>
                <c:pt idx="18535">
                  <c:v>4.0000000000000001E-3</c:v>
                </c:pt>
                <c:pt idx="18536">
                  <c:v>7.0000000000000001E-3</c:v>
                </c:pt>
                <c:pt idx="18537">
                  <c:v>7.0000000000000001E-3</c:v>
                </c:pt>
                <c:pt idx="18538">
                  <c:v>4.0000000000000001E-3</c:v>
                </c:pt>
                <c:pt idx="18539">
                  <c:v>6.0000000000000001E-3</c:v>
                </c:pt>
                <c:pt idx="18540">
                  <c:v>7.0000000000000001E-3</c:v>
                </c:pt>
                <c:pt idx="18541">
                  <c:v>7.0000000000000001E-3</c:v>
                </c:pt>
                <c:pt idx="18542">
                  <c:v>7.0000000000000001E-3</c:v>
                </c:pt>
                <c:pt idx="18543">
                  <c:v>7.0000000000000001E-3</c:v>
                </c:pt>
                <c:pt idx="18544">
                  <c:v>5.0000000000000001E-3</c:v>
                </c:pt>
                <c:pt idx="18545">
                  <c:v>7.0000000000000001E-3</c:v>
                </c:pt>
                <c:pt idx="18546">
                  <c:v>6.0000000000000001E-3</c:v>
                </c:pt>
                <c:pt idx="18547">
                  <c:v>7.0000000000000001E-3</c:v>
                </c:pt>
                <c:pt idx="18548">
                  <c:v>4.0000000000000001E-3</c:v>
                </c:pt>
                <c:pt idx="18549">
                  <c:v>7.0000000000000001E-3</c:v>
                </c:pt>
                <c:pt idx="18550">
                  <c:v>6.0000000000000001E-3</c:v>
                </c:pt>
                <c:pt idx="18551">
                  <c:v>6.0000000000000001E-3</c:v>
                </c:pt>
                <c:pt idx="18552">
                  <c:v>5.0000000000000001E-3</c:v>
                </c:pt>
                <c:pt idx="18553">
                  <c:v>6.0000000000000001E-3</c:v>
                </c:pt>
                <c:pt idx="18554">
                  <c:v>5.0000000000000001E-3</c:v>
                </c:pt>
                <c:pt idx="18555">
                  <c:v>5.0000000000000001E-3</c:v>
                </c:pt>
                <c:pt idx="18556">
                  <c:v>5.0000000000000001E-3</c:v>
                </c:pt>
                <c:pt idx="18557">
                  <c:v>5.0000000000000001E-3</c:v>
                </c:pt>
                <c:pt idx="18558">
                  <c:v>5.0000000000000001E-3</c:v>
                </c:pt>
                <c:pt idx="18559">
                  <c:v>5.0000000000000001E-3</c:v>
                </c:pt>
                <c:pt idx="18560">
                  <c:v>5.0000000000000001E-3</c:v>
                </c:pt>
                <c:pt idx="18561">
                  <c:v>5.0000000000000001E-3</c:v>
                </c:pt>
                <c:pt idx="18562">
                  <c:v>5.0000000000000001E-3</c:v>
                </c:pt>
                <c:pt idx="18563">
                  <c:v>5.0000000000000001E-3</c:v>
                </c:pt>
                <c:pt idx="18564">
                  <c:v>3.0000000000000001E-3</c:v>
                </c:pt>
                <c:pt idx="18565">
                  <c:v>4.0000000000000001E-3</c:v>
                </c:pt>
                <c:pt idx="18566">
                  <c:v>3.0000000000000001E-3</c:v>
                </c:pt>
                <c:pt idx="18567">
                  <c:v>3.0000000000000001E-3</c:v>
                </c:pt>
                <c:pt idx="18568">
                  <c:v>3.0000000000000001E-3</c:v>
                </c:pt>
                <c:pt idx="18569">
                  <c:v>2E-3</c:v>
                </c:pt>
                <c:pt idx="18570">
                  <c:v>1E-3</c:v>
                </c:pt>
                <c:pt idx="18571">
                  <c:v>1E-3</c:v>
                </c:pt>
                <c:pt idx="18572">
                  <c:v>1E-3</c:v>
                </c:pt>
                <c:pt idx="18573">
                  <c:v>1E-3</c:v>
                </c:pt>
                <c:pt idx="18574">
                  <c:v>0</c:v>
                </c:pt>
                <c:pt idx="18575">
                  <c:v>1E-3</c:v>
                </c:pt>
                <c:pt idx="18576">
                  <c:v>1E-3</c:v>
                </c:pt>
                <c:pt idx="18577">
                  <c:v>2E-3</c:v>
                </c:pt>
                <c:pt idx="18578">
                  <c:v>1E-3</c:v>
                </c:pt>
                <c:pt idx="18579">
                  <c:v>2E-3</c:v>
                </c:pt>
                <c:pt idx="18580">
                  <c:v>1E-3</c:v>
                </c:pt>
                <c:pt idx="18581">
                  <c:v>2E-3</c:v>
                </c:pt>
                <c:pt idx="18582">
                  <c:v>1E-3</c:v>
                </c:pt>
                <c:pt idx="18583">
                  <c:v>1E-3</c:v>
                </c:pt>
                <c:pt idx="18584">
                  <c:v>0</c:v>
                </c:pt>
                <c:pt idx="18585">
                  <c:v>1E-3</c:v>
                </c:pt>
                <c:pt idx="18586">
                  <c:v>0</c:v>
                </c:pt>
                <c:pt idx="18587">
                  <c:v>0</c:v>
                </c:pt>
                <c:pt idx="18588">
                  <c:v>0</c:v>
                </c:pt>
                <c:pt idx="18589">
                  <c:v>0</c:v>
                </c:pt>
                <c:pt idx="18590">
                  <c:v>1E-3</c:v>
                </c:pt>
                <c:pt idx="18591">
                  <c:v>2E-3</c:v>
                </c:pt>
                <c:pt idx="18592">
                  <c:v>1E-3</c:v>
                </c:pt>
                <c:pt idx="18593">
                  <c:v>1E-3</c:v>
                </c:pt>
                <c:pt idx="18594">
                  <c:v>1E-3</c:v>
                </c:pt>
                <c:pt idx="18595">
                  <c:v>2E-3</c:v>
                </c:pt>
                <c:pt idx="18596">
                  <c:v>2E-3</c:v>
                </c:pt>
                <c:pt idx="18597">
                  <c:v>1E-3</c:v>
                </c:pt>
                <c:pt idx="18598">
                  <c:v>2E-3</c:v>
                </c:pt>
                <c:pt idx="18599">
                  <c:v>1E-3</c:v>
                </c:pt>
                <c:pt idx="18600">
                  <c:v>1E-3</c:v>
                </c:pt>
                <c:pt idx="18601">
                  <c:v>2E-3</c:v>
                </c:pt>
                <c:pt idx="18602">
                  <c:v>3.0000000000000001E-3</c:v>
                </c:pt>
                <c:pt idx="18603">
                  <c:v>2E-3</c:v>
                </c:pt>
                <c:pt idx="18604">
                  <c:v>3.0000000000000001E-3</c:v>
                </c:pt>
                <c:pt idx="18605">
                  <c:v>4.0000000000000001E-3</c:v>
                </c:pt>
                <c:pt idx="18606">
                  <c:v>3.0000000000000001E-3</c:v>
                </c:pt>
                <c:pt idx="18607">
                  <c:v>3.0000000000000001E-3</c:v>
                </c:pt>
                <c:pt idx="18608">
                  <c:v>5.0000000000000001E-3</c:v>
                </c:pt>
                <c:pt idx="18609">
                  <c:v>5.0000000000000001E-3</c:v>
                </c:pt>
                <c:pt idx="18610">
                  <c:v>6.0000000000000001E-3</c:v>
                </c:pt>
                <c:pt idx="18611">
                  <c:v>5.0000000000000001E-3</c:v>
                </c:pt>
                <c:pt idx="18612">
                  <c:v>7.0000000000000001E-3</c:v>
                </c:pt>
                <c:pt idx="18613">
                  <c:v>7.0000000000000001E-3</c:v>
                </c:pt>
                <c:pt idx="18614">
                  <c:v>7.0000000000000001E-3</c:v>
                </c:pt>
                <c:pt idx="18615">
                  <c:v>6.0000000000000001E-3</c:v>
                </c:pt>
                <c:pt idx="18616">
                  <c:v>7.0000000000000001E-3</c:v>
                </c:pt>
                <c:pt idx="18617">
                  <c:v>6.0000000000000001E-3</c:v>
                </c:pt>
                <c:pt idx="18618">
                  <c:v>7.0000000000000001E-3</c:v>
                </c:pt>
                <c:pt idx="18619">
                  <c:v>7.0000000000000001E-3</c:v>
                </c:pt>
                <c:pt idx="18620">
                  <c:v>7.0000000000000001E-3</c:v>
                </c:pt>
                <c:pt idx="18621">
                  <c:v>7.0000000000000001E-3</c:v>
                </c:pt>
                <c:pt idx="18622">
                  <c:v>7.0000000000000001E-3</c:v>
                </c:pt>
                <c:pt idx="18623">
                  <c:v>7.0000000000000001E-3</c:v>
                </c:pt>
                <c:pt idx="18624">
                  <c:v>7.0000000000000001E-3</c:v>
                </c:pt>
                <c:pt idx="18625">
                  <c:v>7.0000000000000001E-3</c:v>
                </c:pt>
                <c:pt idx="18626">
                  <c:v>5.0000000000000001E-3</c:v>
                </c:pt>
                <c:pt idx="18627">
                  <c:v>7.0000000000000001E-3</c:v>
                </c:pt>
                <c:pt idx="18628">
                  <c:v>7.0000000000000001E-3</c:v>
                </c:pt>
                <c:pt idx="18629">
                  <c:v>7.0000000000000001E-3</c:v>
                </c:pt>
                <c:pt idx="18630">
                  <c:v>7.0000000000000001E-3</c:v>
                </c:pt>
                <c:pt idx="18631">
                  <c:v>7.0000000000000001E-3</c:v>
                </c:pt>
                <c:pt idx="18632">
                  <c:v>7.0000000000000001E-3</c:v>
                </c:pt>
                <c:pt idx="18633">
                  <c:v>7.0000000000000001E-3</c:v>
                </c:pt>
                <c:pt idx="18634">
                  <c:v>7.0000000000000001E-3</c:v>
                </c:pt>
                <c:pt idx="18635">
                  <c:v>7.0000000000000001E-3</c:v>
                </c:pt>
                <c:pt idx="18636">
                  <c:v>7.0000000000000001E-3</c:v>
                </c:pt>
                <c:pt idx="18637">
                  <c:v>7.0000000000000001E-3</c:v>
                </c:pt>
                <c:pt idx="18638">
                  <c:v>7.0000000000000001E-3</c:v>
                </c:pt>
                <c:pt idx="18639">
                  <c:v>7.0000000000000001E-3</c:v>
                </c:pt>
                <c:pt idx="18640">
                  <c:v>7.0000000000000001E-3</c:v>
                </c:pt>
                <c:pt idx="18641">
                  <c:v>8.0000000000000002E-3</c:v>
                </c:pt>
                <c:pt idx="18642">
                  <c:v>8.0000000000000002E-3</c:v>
                </c:pt>
                <c:pt idx="18643">
                  <c:v>7.0000000000000001E-3</c:v>
                </c:pt>
                <c:pt idx="18644">
                  <c:v>7.0000000000000001E-3</c:v>
                </c:pt>
                <c:pt idx="18645">
                  <c:v>8.0000000000000002E-3</c:v>
                </c:pt>
                <c:pt idx="18646">
                  <c:v>8.0000000000000002E-3</c:v>
                </c:pt>
                <c:pt idx="18647">
                  <c:v>7.0000000000000001E-3</c:v>
                </c:pt>
                <c:pt idx="18648">
                  <c:v>5.0000000000000001E-3</c:v>
                </c:pt>
                <c:pt idx="18649">
                  <c:v>6.0000000000000001E-3</c:v>
                </c:pt>
                <c:pt idx="18650">
                  <c:v>5.0000000000000001E-3</c:v>
                </c:pt>
                <c:pt idx="18651">
                  <c:v>5.0000000000000001E-3</c:v>
                </c:pt>
                <c:pt idx="18652">
                  <c:v>5.0000000000000001E-3</c:v>
                </c:pt>
                <c:pt idx="18653">
                  <c:v>5.0000000000000001E-3</c:v>
                </c:pt>
                <c:pt idx="18654">
                  <c:v>5.0000000000000001E-3</c:v>
                </c:pt>
                <c:pt idx="18655">
                  <c:v>5.0000000000000001E-3</c:v>
                </c:pt>
                <c:pt idx="18656">
                  <c:v>5.0000000000000001E-3</c:v>
                </c:pt>
                <c:pt idx="18657">
                  <c:v>5.0000000000000001E-3</c:v>
                </c:pt>
                <c:pt idx="18658">
                  <c:v>4.0000000000000001E-3</c:v>
                </c:pt>
                <c:pt idx="18659">
                  <c:v>5.0000000000000001E-3</c:v>
                </c:pt>
                <c:pt idx="18660">
                  <c:v>5.0000000000000001E-3</c:v>
                </c:pt>
                <c:pt idx="18661">
                  <c:v>5.0000000000000001E-3</c:v>
                </c:pt>
                <c:pt idx="18662">
                  <c:v>4.0000000000000001E-3</c:v>
                </c:pt>
                <c:pt idx="18663">
                  <c:v>4.0000000000000001E-3</c:v>
                </c:pt>
                <c:pt idx="18664">
                  <c:v>3.0000000000000001E-3</c:v>
                </c:pt>
                <c:pt idx="18665">
                  <c:v>3.0000000000000001E-3</c:v>
                </c:pt>
                <c:pt idx="18666">
                  <c:v>3.0000000000000001E-3</c:v>
                </c:pt>
                <c:pt idx="18667">
                  <c:v>2E-3</c:v>
                </c:pt>
                <c:pt idx="18668">
                  <c:v>1E-3</c:v>
                </c:pt>
                <c:pt idx="18669">
                  <c:v>2E-3</c:v>
                </c:pt>
                <c:pt idx="18670">
                  <c:v>2E-3</c:v>
                </c:pt>
                <c:pt idx="18671">
                  <c:v>2E-3</c:v>
                </c:pt>
                <c:pt idx="18672">
                  <c:v>1E-3</c:v>
                </c:pt>
                <c:pt idx="18673">
                  <c:v>0</c:v>
                </c:pt>
                <c:pt idx="18674">
                  <c:v>0</c:v>
                </c:pt>
                <c:pt idx="18675">
                  <c:v>0</c:v>
                </c:pt>
                <c:pt idx="18676">
                  <c:v>0</c:v>
                </c:pt>
                <c:pt idx="18677">
                  <c:v>0</c:v>
                </c:pt>
                <c:pt idx="18678">
                  <c:v>0</c:v>
                </c:pt>
                <c:pt idx="18679">
                  <c:v>0</c:v>
                </c:pt>
                <c:pt idx="18680">
                  <c:v>0</c:v>
                </c:pt>
                <c:pt idx="18681">
                  <c:v>0</c:v>
                </c:pt>
                <c:pt idx="18682">
                  <c:v>0</c:v>
                </c:pt>
                <c:pt idx="18683">
                  <c:v>0</c:v>
                </c:pt>
                <c:pt idx="18684">
                  <c:v>0</c:v>
                </c:pt>
                <c:pt idx="18685">
                  <c:v>0</c:v>
                </c:pt>
                <c:pt idx="18686">
                  <c:v>0</c:v>
                </c:pt>
                <c:pt idx="18687">
                  <c:v>0</c:v>
                </c:pt>
                <c:pt idx="18688">
                  <c:v>0</c:v>
                </c:pt>
                <c:pt idx="18689">
                  <c:v>0</c:v>
                </c:pt>
                <c:pt idx="18690">
                  <c:v>1E-3</c:v>
                </c:pt>
                <c:pt idx="18691">
                  <c:v>2E-3</c:v>
                </c:pt>
                <c:pt idx="18692">
                  <c:v>1E-3</c:v>
                </c:pt>
                <c:pt idx="18693">
                  <c:v>1E-3</c:v>
                </c:pt>
                <c:pt idx="18694">
                  <c:v>0</c:v>
                </c:pt>
                <c:pt idx="18695">
                  <c:v>0</c:v>
                </c:pt>
                <c:pt idx="18696">
                  <c:v>0</c:v>
                </c:pt>
                <c:pt idx="18697">
                  <c:v>0</c:v>
                </c:pt>
                <c:pt idx="18698">
                  <c:v>0</c:v>
                </c:pt>
                <c:pt idx="18699">
                  <c:v>0</c:v>
                </c:pt>
                <c:pt idx="18700">
                  <c:v>1E-3</c:v>
                </c:pt>
                <c:pt idx="18701">
                  <c:v>2E-3</c:v>
                </c:pt>
                <c:pt idx="18702">
                  <c:v>1E-3</c:v>
                </c:pt>
                <c:pt idx="18703">
                  <c:v>2E-3</c:v>
                </c:pt>
                <c:pt idx="18704">
                  <c:v>4.0000000000000001E-3</c:v>
                </c:pt>
                <c:pt idx="18705">
                  <c:v>3.0000000000000001E-3</c:v>
                </c:pt>
                <c:pt idx="18706">
                  <c:v>4.0000000000000001E-3</c:v>
                </c:pt>
                <c:pt idx="18707">
                  <c:v>5.0000000000000001E-3</c:v>
                </c:pt>
                <c:pt idx="18708">
                  <c:v>4.0000000000000001E-3</c:v>
                </c:pt>
                <c:pt idx="18709">
                  <c:v>6.0000000000000001E-3</c:v>
                </c:pt>
                <c:pt idx="18710">
                  <c:v>6.0000000000000001E-3</c:v>
                </c:pt>
                <c:pt idx="18711">
                  <c:v>8.0000000000000002E-3</c:v>
                </c:pt>
                <c:pt idx="18712">
                  <c:v>7.0000000000000001E-3</c:v>
                </c:pt>
                <c:pt idx="18713">
                  <c:v>6.0000000000000001E-3</c:v>
                </c:pt>
                <c:pt idx="18714">
                  <c:v>6.0000000000000001E-3</c:v>
                </c:pt>
                <c:pt idx="18715">
                  <c:v>7.0000000000000001E-3</c:v>
                </c:pt>
                <c:pt idx="18716">
                  <c:v>8.0000000000000002E-3</c:v>
                </c:pt>
                <c:pt idx="18717">
                  <c:v>7.0000000000000001E-3</c:v>
                </c:pt>
                <c:pt idx="18718">
                  <c:v>7.0000000000000001E-3</c:v>
                </c:pt>
                <c:pt idx="18719">
                  <c:v>7.0000000000000001E-3</c:v>
                </c:pt>
                <c:pt idx="18720">
                  <c:v>7.0000000000000001E-3</c:v>
                </c:pt>
                <c:pt idx="18721">
                  <c:v>7.0000000000000001E-3</c:v>
                </c:pt>
                <c:pt idx="18722">
                  <c:v>6.0000000000000001E-3</c:v>
                </c:pt>
                <c:pt idx="18723">
                  <c:v>7.0000000000000001E-3</c:v>
                </c:pt>
                <c:pt idx="18724">
                  <c:v>7.0000000000000001E-3</c:v>
                </c:pt>
                <c:pt idx="18725">
                  <c:v>6.0000000000000001E-3</c:v>
                </c:pt>
                <c:pt idx="18726">
                  <c:v>6.0000000000000001E-3</c:v>
                </c:pt>
                <c:pt idx="18727">
                  <c:v>6.0000000000000001E-3</c:v>
                </c:pt>
                <c:pt idx="18728">
                  <c:v>6.0000000000000001E-3</c:v>
                </c:pt>
                <c:pt idx="18729">
                  <c:v>6.0000000000000001E-3</c:v>
                </c:pt>
                <c:pt idx="18730">
                  <c:v>7.0000000000000001E-3</c:v>
                </c:pt>
                <c:pt idx="18731">
                  <c:v>7.0000000000000001E-3</c:v>
                </c:pt>
                <c:pt idx="18732">
                  <c:v>6.0000000000000001E-3</c:v>
                </c:pt>
                <c:pt idx="18733">
                  <c:v>6.0000000000000001E-3</c:v>
                </c:pt>
                <c:pt idx="18734">
                  <c:v>7.0000000000000001E-3</c:v>
                </c:pt>
                <c:pt idx="18735">
                  <c:v>7.0000000000000001E-3</c:v>
                </c:pt>
                <c:pt idx="18736">
                  <c:v>6.0000000000000001E-3</c:v>
                </c:pt>
                <c:pt idx="18737">
                  <c:v>6.0000000000000001E-3</c:v>
                </c:pt>
                <c:pt idx="18738">
                  <c:v>6.0000000000000001E-3</c:v>
                </c:pt>
                <c:pt idx="18739">
                  <c:v>7.0000000000000001E-3</c:v>
                </c:pt>
                <c:pt idx="18740">
                  <c:v>5.0000000000000001E-3</c:v>
                </c:pt>
                <c:pt idx="18741">
                  <c:v>6.0000000000000001E-3</c:v>
                </c:pt>
                <c:pt idx="18742">
                  <c:v>6.0000000000000001E-3</c:v>
                </c:pt>
                <c:pt idx="18743">
                  <c:v>5.0000000000000001E-3</c:v>
                </c:pt>
                <c:pt idx="18744">
                  <c:v>5.0000000000000001E-3</c:v>
                </c:pt>
                <c:pt idx="18745">
                  <c:v>5.0000000000000001E-3</c:v>
                </c:pt>
                <c:pt idx="18746">
                  <c:v>5.0000000000000001E-3</c:v>
                </c:pt>
                <c:pt idx="18747">
                  <c:v>6.0000000000000001E-3</c:v>
                </c:pt>
                <c:pt idx="18748">
                  <c:v>5.0000000000000001E-3</c:v>
                </c:pt>
                <c:pt idx="18749">
                  <c:v>5.0000000000000001E-3</c:v>
                </c:pt>
                <c:pt idx="18750">
                  <c:v>5.0000000000000001E-3</c:v>
                </c:pt>
                <c:pt idx="18751">
                  <c:v>4.0000000000000001E-3</c:v>
                </c:pt>
                <c:pt idx="18752">
                  <c:v>5.0000000000000001E-3</c:v>
                </c:pt>
                <c:pt idx="18753">
                  <c:v>4.0000000000000001E-3</c:v>
                </c:pt>
                <c:pt idx="18754">
                  <c:v>4.0000000000000001E-3</c:v>
                </c:pt>
                <c:pt idx="18755">
                  <c:v>4.0000000000000001E-3</c:v>
                </c:pt>
                <c:pt idx="18756">
                  <c:v>4.0000000000000001E-3</c:v>
                </c:pt>
                <c:pt idx="18757">
                  <c:v>4.0000000000000001E-3</c:v>
                </c:pt>
                <c:pt idx="18758">
                  <c:v>4.0000000000000001E-3</c:v>
                </c:pt>
                <c:pt idx="18759">
                  <c:v>4.0000000000000001E-3</c:v>
                </c:pt>
                <c:pt idx="18760">
                  <c:v>4.0000000000000001E-3</c:v>
                </c:pt>
                <c:pt idx="18761">
                  <c:v>4.0000000000000001E-3</c:v>
                </c:pt>
                <c:pt idx="18762">
                  <c:v>3.0000000000000001E-3</c:v>
                </c:pt>
                <c:pt idx="18763">
                  <c:v>2E-3</c:v>
                </c:pt>
                <c:pt idx="18764">
                  <c:v>2E-3</c:v>
                </c:pt>
                <c:pt idx="18765">
                  <c:v>2E-3</c:v>
                </c:pt>
                <c:pt idx="18766">
                  <c:v>2E-3</c:v>
                </c:pt>
                <c:pt idx="18767">
                  <c:v>2E-3</c:v>
                </c:pt>
                <c:pt idx="18768">
                  <c:v>1E-3</c:v>
                </c:pt>
                <c:pt idx="18769">
                  <c:v>1E-3</c:v>
                </c:pt>
                <c:pt idx="18770">
                  <c:v>0</c:v>
                </c:pt>
                <c:pt idx="18771">
                  <c:v>1E-3</c:v>
                </c:pt>
                <c:pt idx="18772">
                  <c:v>0</c:v>
                </c:pt>
                <c:pt idx="18773">
                  <c:v>0</c:v>
                </c:pt>
                <c:pt idx="18774">
                  <c:v>0</c:v>
                </c:pt>
                <c:pt idx="18775">
                  <c:v>0</c:v>
                </c:pt>
                <c:pt idx="18776">
                  <c:v>0</c:v>
                </c:pt>
                <c:pt idx="18777">
                  <c:v>0</c:v>
                </c:pt>
                <c:pt idx="18778">
                  <c:v>0</c:v>
                </c:pt>
                <c:pt idx="18779">
                  <c:v>0</c:v>
                </c:pt>
                <c:pt idx="18780">
                  <c:v>0</c:v>
                </c:pt>
                <c:pt idx="18781">
                  <c:v>0</c:v>
                </c:pt>
                <c:pt idx="18782">
                  <c:v>0</c:v>
                </c:pt>
                <c:pt idx="18783">
                  <c:v>0</c:v>
                </c:pt>
                <c:pt idx="18784">
                  <c:v>0</c:v>
                </c:pt>
                <c:pt idx="18785">
                  <c:v>0</c:v>
                </c:pt>
                <c:pt idx="18786">
                  <c:v>0</c:v>
                </c:pt>
                <c:pt idx="18787">
                  <c:v>0</c:v>
                </c:pt>
                <c:pt idx="18788">
                  <c:v>0</c:v>
                </c:pt>
                <c:pt idx="18789">
                  <c:v>0</c:v>
                </c:pt>
                <c:pt idx="18790">
                  <c:v>0</c:v>
                </c:pt>
                <c:pt idx="18791">
                  <c:v>0</c:v>
                </c:pt>
                <c:pt idx="18792">
                  <c:v>0</c:v>
                </c:pt>
                <c:pt idx="18793">
                  <c:v>1E-3</c:v>
                </c:pt>
                <c:pt idx="18794">
                  <c:v>1E-3</c:v>
                </c:pt>
                <c:pt idx="18795">
                  <c:v>2E-3</c:v>
                </c:pt>
                <c:pt idx="18796">
                  <c:v>4.0000000000000001E-3</c:v>
                </c:pt>
                <c:pt idx="18797">
                  <c:v>2E-3</c:v>
                </c:pt>
                <c:pt idx="18798">
                  <c:v>4.0000000000000001E-3</c:v>
                </c:pt>
                <c:pt idx="18799">
                  <c:v>4.0000000000000001E-3</c:v>
                </c:pt>
                <c:pt idx="18800">
                  <c:v>5.0000000000000001E-3</c:v>
                </c:pt>
                <c:pt idx="18801">
                  <c:v>6.0000000000000001E-3</c:v>
                </c:pt>
                <c:pt idx="18802">
                  <c:v>6.0000000000000001E-3</c:v>
                </c:pt>
                <c:pt idx="18803">
                  <c:v>6.0000000000000001E-3</c:v>
                </c:pt>
                <c:pt idx="18804">
                  <c:v>6.0000000000000001E-3</c:v>
                </c:pt>
                <c:pt idx="18805">
                  <c:v>6.0000000000000001E-3</c:v>
                </c:pt>
                <c:pt idx="18806">
                  <c:v>6.0000000000000001E-3</c:v>
                </c:pt>
                <c:pt idx="18814">
                  <c:v>5.0000000000000001E-3</c:v>
                </c:pt>
                <c:pt idx="18815">
                  <c:v>5.0000000000000001E-3</c:v>
                </c:pt>
                <c:pt idx="18816">
                  <c:v>6.0000000000000001E-3</c:v>
                </c:pt>
                <c:pt idx="18817">
                  <c:v>6.0000000000000001E-3</c:v>
                </c:pt>
                <c:pt idx="18818">
                  <c:v>5.0000000000000001E-3</c:v>
                </c:pt>
                <c:pt idx="18819">
                  <c:v>7.0000000000000001E-3</c:v>
                </c:pt>
                <c:pt idx="18820">
                  <c:v>7.0000000000000001E-3</c:v>
                </c:pt>
                <c:pt idx="18821">
                  <c:v>6.0000000000000001E-3</c:v>
                </c:pt>
                <c:pt idx="18822">
                  <c:v>7.0000000000000001E-3</c:v>
                </c:pt>
                <c:pt idx="18823">
                  <c:v>6.0000000000000001E-3</c:v>
                </c:pt>
                <c:pt idx="18824">
                  <c:v>6.0000000000000001E-3</c:v>
                </c:pt>
                <c:pt idx="18825">
                  <c:v>5.0000000000000001E-3</c:v>
                </c:pt>
                <c:pt idx="18826">
                  <c:v>6.0000000000000001E-3</c:v>
                </c:pt>
                <c:pt idx="18827">
                  <c:v>5.0000000000000001E-3</c:v>
                </c:pt>
                <c:pt idx="18828">
                  <c:v>5.0000000000000001E-3</c:v>
                </c:pt>
                <c:pt idx="18829">
                  <c:v>6.0000000000000001E-3</c:v>
                </c:pt>
                <c:pt idx="18830">
                  <c:v>6.0000000000000001E-3</c:v>
                </c:pt>
                <c:pt idx="18831">
                  <c:v>6.0000000000000001E-3</c:v>
                </c:pt>
                <c:pt idx="18832">
                  <c:v>5.0000000000000001E-3</c:v>
                </c:pt>
                <c:pt idx="18833">
                  <c:v>6.0000000000000001E-3</c:v>
                </c:pt>
                <c:pt idx="18834">
                  <c:v>5.0000000000000001E-3</c:v>
                </c:pt>
                <c:pt idx="18835">
                  <c:v>5.0000000000000001E-3</c:v>
                </c:pt>
                <c:pt idx="18836">
                  <c:v>5.0000000000000001E-3</c:v>
                </c:pt>
                <c:pt idx="18837">
                  <c:v>5.0000000000000001E-3</c:v>
                </c:pt>
                <c:pt idx="18838">
                  <c:v>5.0000000000000001E-3</c:v>
                </c:pt>
                <c:pt idx="18839">
                  <c:v>5.0000000000000001E-3</c:v>
                </c:pt>
                <c:pt idx="18840">
                  <c:v>5.0000000000000001E-3</c:v>
                </c:pt>
                <c:pt idx="18841">
                  <c:v>5.0000000000000001E-3</c:v>
                </c:pt>
                <c:pt idx="18842">
                  <c:v>5.0000000000000001E-3</c:v>
                </c:pt>
                <c:pt idx="18843">
                  <c:v>5.0000000000000001E-3</c:v>
                </c:pt>
                <c:pt idx="18844">
                  <c:v>3.0000000000000001E-3</c:v>
                </c:pt>
                <c:pt idx="18845">
                  <c:v>5.0000000000000001E-3</c:v>
                </c:pt>
                <c:pt idx="18846">
                  <c:v>5.0000000000000001E-3</c:v>
                </c:pt>
                <c:pt idx="18847">
                  <c:v>4.0000000000000001E-3</c:v>
                </c:pt>
                <c:pt idx="18848">
                  <c:v>3.0000000000000001E-3</c:v>
                </c:pt>
                <c:pt idx="18849">
                  <c:v>4.0000000000000001E-3</c:v>
                </c:pt>
                <c:pt idx="18850">
                  <c:v>4.0000000000000001E-3</c:v>
                </c:pt>
                <c:pt idx="18851">
                  <c:v>3.0000000000000001E-3</c:v>
                </c:pt>
                <c:pt idx="18852">
                  <c:v>3.0000000000000001E-3</c:v>
                </c:pt>
                <c:pt idx="18853">
                  <c:v>2E-3</c:v>
                </c:pt>
                <c:pt idx="18854">
                  <c:v>1E-3</c:v>
                </c:pt>
                <c:pt idx="18855">
                  <c:v>1E-3</c:v>
                </c:pt>
                <c:pt idx="18856">
                  <c:v>1E-3</c:v>
                </c:pt>
                <c:pt idx="18857">
                  <c:v>1E-3</c:v>
                </c:pt>
                <c:pt idx="18858">
                  <c:v>1E-3</c:v>
                </c:pt>
                <c:pt idx="18859">
                  <c:v>1E-3</c:v>
                </c:pt>
                <c:pt idx="18860">
                  <c:v>0</c:v>
                </c:pt>
                <c:pt idx="18861">
                  <c:v>1E-3</c:v>
                </c:pt>
                <c:pt idx="18890">
                  <c:v>0</c:v>
                </c:pt>
                <c:pt idx="18891">
                  <c:v>0</c:v>
                </c:pt>
                <c:pt idx="18892">
                  <c:v>1E-3</c:v>
                </c:pt>
                <c:pt idx="18893">
                  <c:v>1E-3</c:v>
                </c:pt>
                <c:pt idx="18894">
                  <c:v>3.0000000000000001E-3</c:v>
                </c:pt>
                <c:pt idx="18895">
                  <c:v>3.0000000000000001E-3</c:v>
                </c:pt>
                <c:pt idx="18896">
                  <c:v>5.0000000000000001E-3</c:v>
                </c:pt>
                <c:pt idx="18897">
                  <c:v>5.0000000000000001E-3</c:v>
                </c:pt>
                <c:pt idx="18898">
                  <c:v>5.0000000000000001E-3</c:v>
                </c:pt>
                <c:pt idx="18899">
                  <c:v>5.0000000000000001E-3</c:v>
                </c:pt>
                <c:pt idx="18900">
                  <c:v>5.0000000000000001E-3</c:v>
                </c:pt>
                <c:pt idx="18901">
                  <c:v>6.0000000000000001E-3</c:v>
                </c:pt>
                <c:pt idx="18902">
                  <c:v>5.0000000000000001E-3</c:v>
                </c:pt>
                <c:pt idx="18903">
                  <c:v>5.0000000000000001E-3</c:v>
                </c:pt>
                <c:pt idx="18904">
                  <c:v>5.0000000000000001E-3</c:v>
                </c:pt>
                <c:pt idx="18905">
                  <c:v>5.0000000000000001E-3</c:v>
                </c:pt>
                <c:pt idx="18906">
                  <c:v>6.0000000000000001E-3</c:v>
                </c:pt>
                <c:pt idx="18907">
                  <c:v>5.0000000000000001E-3</c:v>
                </c:pt>
                <c:pt idx="18908">
                  <c:v>5.0000000000000001E-3</c:v>
                </c:pt>
                <c:pt idx="18909">
                  <c:v>6.0000000000000001E-3</c:v>
                </c:pt>
                <c:pt idx="18910">
                  <c:v>6.0000000000000001E-3</c:v>
                </c:pt>
                <c:pt idx="18911">
                  <c:v>6.0000000000000001E-3</c:v>
                </c:pt>
                <c:pt idx="18912">
                  <c:v>5.0000000000000001E-3</c:v>
                </c:pt>
                <c:pt idx="18913">
                  <c:v>5.0000000000000001E-3</c:v>
                </c:pt>
                <c:pt idx="18914">
                  <c:v>5.0000000000000001E-3</c:v>
                </c:pt>
                <c:pt idx="18915">
                  <c:v>4.0000000000000001E-3</c:v>
                </c:pt>
                <c:pt idx="18916">
                  <c:v>5.0000000000000001E-3</c:v>
                </c:pt>
                <c:pt idx="18917">
                  <c:v>5.0000000000000001E-3</c:v>
                </c:pt>
                <c:pt idx="18918">
                  <c:v>6.0000000000000001E-3</c:v>
                </c:pt>
                <c:pt idx="18919">
                  <c:v>5.0000000000000001E-3</c:v>
                </c:pt>
                <c:pt idx="18920">
                  <c:v>6.0000000000000001E-3</c:v>
                </c:pt>
                <c:pt idx="18921">
                  <c:v>5.0000000000000001E-3</c:v>
                </c:pt>
                <c:pt idx="18922">
                  <c:v>6.0000000000000001E-3</c:v>
                </c:pt>
                <c:pt idx="18923">
                  <c:v>6.0000000000000001E-3</c:v>
                </c:pt>
                <c:pt idx="18924">
                  <c:v>5.0000000000000001E-3</c:v>
                </c:pt>
                <c:pt idx="18925">
                  <c:v>5.0000000000000001E-3</c:v>
                </c:pt>
                <c:pt idx="18926">
                  <c:v>4.0000000000000001E-3</c:v>
                </c:pt>
                <c:pt idx="18927">
                  <c:v>4.0000000000000001E-3</c:v>
                </c:pt>
                <c:pt idx="18928">
                  <c:v>5.0000000000000001E-3</c:v>
                </c:pt>
                <c:pt idx="18929">
                  <c:v>4.0000000000000001E-3</c:v>
                </c:pt>
                <c:pt idx="18930">
                  <c:v>4.0000000000000001E-3</c:v>
                </c:pt>
                <c:pt idx="18931">
                  <c:v>4.0000000000000001E-3</c:v>
                </c:pt>
                <c:pt idx="18932">
                  <c:v>3.0000000000000001E-3</c:v>
                </c:pt>
                <c:pt idx="18933">
                  <c:v>4.0000000000000001E-3</c:v>
                </c:pt>
                <c:pt idx="18934">
                  <c:v>3.0000000000000001E-3</c:v>
                </c:pt>
                <c:pt idx="18935">
                  <c:v>3.0000000000000001E-3</c:v>
                </c:pt>
                <c:pt idx="18936">
                  <c:v>3.0000000000000001E-3</c:v>
                </c:pt>
                <c:pt idx="18937">
                  <c:v>3.0000000000000001E-3</c:v>
                </c:pt>
                <c:pt idx="18938">
                  <c:v>4.0000000000000001E-3</c:v>
                </c:pt>
                <c:pt idx="18939">
                  <c:v>3.0000000000000001E-3</c:v>
                </c:pt>
                <c:pt idx="18940">
                  <c:v>3.0000000000000001E-3</c:v>
                </c:pt>
                <c:pt idx="18941">
                  <c:v>3.0000000000000001E-3</c:v>
                </c:pt>
                <c:pt idx="18942">
                  <c:v>3.0000000000000001E-3</c:v>
                </c:pt>
                <c:pt idx="18943">
                  <c:v>3.0000000000000001E-3</c:v>
                </c:pt>
                <c:pt idx="18944">
                  <c:v>3.0000000000000001E-3</c:v>
                </c:pt>
                <c:pt idx="18945">
                  <c:v>2E-3</c:v>
                </c:pt>
                <c:pt idx="18946">
                  <c:v>1E-3</c:v>
                </c:pt>
                <c:pt idx="18947">
                  <c:v>3.0000000000000001E-3</c:v>
                </c:pt>
                <c:pt idx="18948">
                  <c:v>1E-3</c:v>
                </c:pt>
                <c:pt idx="18949">
                  <c:v>2E-3</c:v>
                </c:pt>
                <c:pt idx="18950">
                  <c:v>1E-3</c:v>
                </c:pt>
                <c:pt idx="18951">
                  <c:v>1E-3</c:v>
                </c:pt>
                <c:pt idx="18952">
                  <c:v>3.0000000000000001E-3</c:v>
                </c:pt>
                <c:pt idx="18953">
                  <c:v>1E-3</c:v>
                </c:pt>
                <c:pt idx="18954">
                  <c:v>2E-3</c:v>
                </c:pt>
                <c:pt idx="18955">
                  <c:v>2E-3</c:v>
                </c:pt>
                <c:pt idx="18956">
                  <c:v>1E-3</c:v>
                </c:pt>
                <c:pt idx="18957">
                  <c:v>1E-3</c:v>
                </c:pt>
                <c:pt idx="18958">
                  <c:v>1E-3</c:v>
                </c:pt>
                <c:pt idx="18959">
                  <c:v>1E-3</c:v>
                </c:pt>
                <c:pt idx="18960">
                  <c:v>1E-3</c:v>
                </c:pt>
                <c:pt idx="18961">
                  <c:v>1E-3</c:v>
                </c:pt>
                <c:pt idx="18962">
                  <c:v>2E-3</c:v>
                </c:pt>
                <c:pt idx="18963">
                  <c:v>1E-3</c:v>
                </c:pt>
                <c:pt idx="18964">
                  <c:v>1E-3</c:v>
                </c:pt>
                <c:pt idx="18965">
                  <c:v>0</c:v>
                </c:pt>
                <c:pt idx="18966">
                  <c:v>1E-3</c:v>
                </c:pt>
                <c:pt idx="18967">
                  <c:v>0</c:v>
                </c:pt>
                <c:pt idx="18968">
                  <c:v>1E-3</c:v>
                </c:pt>
                <c:pt idx="18969">
                  <c:v>1E-3</c:v>
                </c:pt>
                <c:pt idx="18970">
                  <c:v>1E-3</c:v>
                </c:pt>
                <c:pt idx="18971">
                  <c:v>1E-3</c:v>
                </c:pt>
                <c:pt idx="18972">
                  <c:v>1E-3</c:v>
                </c:pt>
                <c:pt idx="18973">
                  <c:v>0</c:v>
                </c:pt>
                <c:pt idx="18974">
                  <c:v>1E-3</c:v>
                </c:pt>
                <c:pt idx="18975">
                  <c:v>1E-3</c:v>
                </c:pt>
                <c:pt idx="18976">
                  <c:v>0</c:v>
                </c:pt>
                <c:pt idx="18977">
                  <c:v>0</c:v>
                </c:pt>
                <c:pt idx="18978">
                  <c:v>0</c:v>
                </c:pt>
                <c:pt idx="18979">
                  <c:v>0</c:v>
                </c:pt>
                <c:pt idx="18980">
                  <c:v>0</c:v>
                </c:pt>
                <c:pt idx="18981">
                  <c:v>0</c:v>
                </c:pt>
                <c:pt idx="18982">
                  <c:v>0</c:v>
                </c:pt>
                <c:pt idx="18983">
                  <c:v>0</c:v>
                </c:pt>
                <c:pt idx="18984">
                  <c:v>0</c:v>
                </c:pt>
                <c:pt idx="18985">
                  <c:v>1E-3</c:v>
                </c:pt>
                <c:pt idx="18986">
                  <c:v>0</c:v>
                </c:pt>
                <c:pt idx="18987">
                  <c:v>0</c:v>
                </c:pt>
                <c:pt idx="18988">
                  <c:v>1E-3</c:v>
                </c:pt>
                <c:pt idx="18989">
                  <c:v>1E-3</c:v>
                </c:pt>
                <c:pt idx="18990">
                  <c:v>2E-3</c:v>
                </c:pt>
                <c:pt idx="18991">
                  <c:v>2E-3</c:v>
                </c:pt>
                <c:pt idx="18992">
                  <c:v>2E-3</c:v>
                </c:pt>
                <c:pt idx="18993">
                  <c:v>3.0000000000000001E-3</c:v>
                </c:pt>
                <c:pt idx="18994">
                  <c:v>4.0000000000000001E-3</c:v>
                </c:pt>
                <c:pt idx="18995">
                  <c:v>4.0000000000000001E-3</c:v>
                </c:pt>
                <c:pt idx="18996">
                  <c:v>3.0000000000000001E-3</c:v>
                </c:pt>
                <c:pt idx="18997">
                  <c:v>5.0000000000000001E-3</c:v>
                </c:pt>
                <c:pt idx="18998">
                  <c:v>4.0000000000000001E-3</c:v>
                </c:pt>
                <c:pt idx="18999">
                  <c:v>3.0000000000000001E-3</c:v>
                </c:pt>
                <c:pt idx="19000">
                  <c:v>3.0000000000000001E-3</c:v>
                </c:pt>
                <c:pt idx="19001">
                  <c:v>3.0000000000000001E-3</c:v>
                </c:pt>
                <c:pt idx="19002">
                  <c:v>4.0000000000000001E-3</c:v>
                </c:pt>
                <c:pt idx="19003">
                  <c:v>4.0000000000000001E-3</c:v>
                </c:pt>
                <c:pt idx="19004">
                  <c:v>4.0000000000000001E-3</c:v>
                </c:pt>
                <c:pt idx="19005">
                  <c:v>4.0000000000000001E-3</c:v>
                </c:pt>
                <c:pt idx="19006">
                  <c:v>5.0000000000000001E-3</c:v>
                </c:pt>
                <c:pt idx="19007">
                  <c:v>5.0000000000000001E-3</c:v>
                </c:pt>
                <c:pt idx="19008">
                  <c:v>4.0000000000000001E-3</c:v>
                </c:pt>
                <c:pt idx="19009">
                  <c:v>5.0000000000000001E-3</c:v>
                </c:pt>
                <c:pt idx="19010">
                  <c:v>3.0000000000000001E-3</c:v>
                </c:pt>
                <c:pt idx="19011">
                  <c:v>4.0000000000000001E-3</c:v>
                </c:pt>
                <c:pt idx="19012">
                  <c:v>3.0000000000000001E-3</c:v>
                </c:pt>
                <c:pt idx="19013">
                  <c:v>4.0000000000000001E-3</c:v>
                </c:pt>
                <c:pt idx="19014">
                  <c:v>3.0000000000000001E-3</c:v>
                </c:pt>
                <c:pt idx="19015">
                  <c:v>4.0000000000000001E-3</c:v>
                </c:pt>
                <c:pt idx="19016">
                  <c:v>3.0000000000000001E-3</c:v>
                </c:pt>
                <c:pt idx="19017">
                  <c:v>3.0000000000000001E-3</c:v>
                </c:pt>
                <c:pt idx="19018">
                  <c:v>4.0000000000000001E-3</c:v>
                </c:pt>
                <c:pt idx="19019">
                  <c:v>4.0000000000000001E-3</c:v>
                </c:pt>
                <c:pt idx="19020">
                  <c:v>3.0000000000000001E-3</c:v>
                </c:pt>
                <c:pt idx="19021">
                  <c:v>3.0000000000000001E-3</c:v>
                </c:pt>
                <c:pt idx="19022">
                  <c:v>3.0000000000000001E-3</c:v>
                </c:pt>
                <c:pt idx="19023">
                  <c:v>3.0000000000000001E-3</c:v>
                </c:pt>
                <c:pt idx="19024">
                  <c:v>2E-3</c:v>
                </c:pt>
                <c:pt idx="19025">
                  <c:v>3.0000000000000001E-3</c:v>
                </c:pt>
                <c:pt idx="19026">
                  <c:v>3.0000000000000001E-3</c:v>
                </c:pt>
                <c:pt idx="19027">
                  <c:v>3.0000000000000001E-3</c:v>
                </c:pt>
                <c:pt idx="19028">
                  <c:v>4.0000000000000001E-3</c:v>
                </c:pt>
                <c:pt idx="19029">
                  <c:v>3.0000000000000001E-3</c:v>
                </c:pt>
                <c:pt idx="19030">
                  <c:v>3.0000000000000001E-3</c:v>
                </c:pt>
                <c:pt idx="19031">
                  <c:v>3.0000000000000001E-3</c:v>
                </c:pt>
                <c:pt idx="19032">
                  <c:v>3.0000000000000001E-3</c:v>
                </c:pt>
                <c:pt idx="19033">
                  <c:v>3.0000000000000001E-3</c:v>
                </c:pt>
                <c:pt idx="19034">
                  <c:v>3.0000000000000001E-3</c:v>
                </c:pt>
                <c:pt idx="19035">
                  <c:v>2E-3</c:v>
                </c:pt>
                <c:pt idx="19036">
                  <c:v>3.0000000000000001E-3</c:v>
                </c:pt>
                <c:pt idx="19037">
                  <c:v>3.0000000000000001E-3</c:v>
                </c:pt>
                <c:pt idx="19038">
                  <c:v>2E-3</c:v>
                </c:pt>
                <c:pt idx="19039">
                  <c:v>2E-3</c:v>
                </c:pt>
                <c:pt idx="19040">
                  <c:v>1E-3</c:v>
                </c:pt>
                <c:pt idx="19041">
                  <c:v>1E-3</c:v>
                </c:pt>
                <c:pt idx="19042">
                  <c:v>2E-3</c:v>
                </c:pt>
                <c:pt idx="19043">
                  <c:v>2E-3</c:v>
                </c:pt>
                <c:pt idx="19044">
                  <c:v>2E-3</c:v>
                </c:pt>
                <c:pt idx="19045">
                  <c:v>2E-3</c:v>
                </c:pt>
                <c:pt idx="19046">
                  <c:v>2E-3</c:v>
                </c:pt>
                <c:pt idx="19047">
                  <c:v>1E-3</c:v>
                </c:pt>
                <c:pt idx="19048">
                  <c:v>2E-3</c:v>
                </c:pt>
                <c:pt idx="19049">
                  <c:v>1E-3</c:v>
                </c:pt>
                <c:pt idx="19050">
                  <c:v>1E-3</c:v>
                </c:pt>
                <c:pt idx="19051">
                  <c:v>2E-3</c:v>
                </c:pt>
                <c:pt idx="19052">
                  <c:v>1E-3</c:v>
                </c:pt>
                <c:pt idx="19053">
                  <c:v>1E-3</c:v>
                </c:pt>
                <c:pt idx="19054">
                  <c:v>1E-3</c:v>
                </c:pt>
                <c:pt idx="19055">
                  <c:v>1E-3</c:v>
                </c:pt>
                <c:pt idx="19056">
                  <c:v>1E-3</c:v>
                </c:pt>
                <c:pt idx="19057">
                  <c:v>1E-3</c:v>
                </c:pt>
                <c:pt idx="19058">
                  <c:v>1E-3</c:v>
                </c:pt>
                <c:pt idx="19059">
                  <c:v>1E-3</c:v>
                </c:pt>
                <c:pt idx="19060">
                  <c:v>0</c:v>
                </c:pt>
                <c:pt idx="19061">
                  <c:v>0</c:v>
                </c:pt>
                <c:pt idx="19062">
                  <c:v>1E-3</c:v>
                </c:pt>
                <c:pt idx="19063">
                  <c:v>0</c:v>
                </c:pt>
                <c:pt idx="19064">
                  <c:v>1E-3</c:v>
                </c:pt>
                <c:pt idx="19065">
                  <c:v>1E-3</c:v>
                </c:pt>
                <c:pt idx="19066">
                  <c:v>1E-3</c:v>
                </c:pt>
                <c:pt idx="19067">
                  <c:v>1E-3</c:v>
                </c:pt>
                <c:pt idx="19068">
                  <c:v>0</c:v>
                </c:pt>
                <c:pt idx="19069">
                  <c:v>0</c:v>
                </c:pt>
                <c:pt idx="19070">
                  <c:v>0</c:v>
                </c:pt>
                <c:pt idx="19071">
                  <c:v>0</c:v>
                </c:pt>
                <c:pt idx="19072">
                  <c:v>0</c:v>
                </c:pt>
                <c:pt idx="19073">
                  <c:v>0</c:v>
                </c:pt>
                <c:pt idx="19074">
                  <c:v>0</c:v>
                </c:pt>
                <c:pt idx="19075">
                  <c:v>0</c:v>
                </c:pt>
                <c:pt idx="19076">
                  <c:v>0</c:v>
                </c:pt>
                <c:pt idx="19077">
                  <c:v>0</c:v>
                </c:pt>
                <c:pt idx="19078">
                  <c:v>0</c:v>
                </c:pt>
                <c:pt idx="19079">
                  <c:v>0</c:v>
                </c:pt>
                <c:pt idx="19080">
                  <c:v>0</c:v>
                </c:pt>
                <c:pt idx="19081">
                  <c:v>0</c:v>
                </c:pt>
                <c:pt idx="19082">
                  <c:v>0</c:v>
                </c:pt>
                <c:pt idx="19083">
                  <c:v>0</c:v>
                </c:pt>
                <c:pt idx="19084">
                  <c:v>0</c:v>
                </c:pt>
                <c:pt idx="19085">
                  <c:v>1E-3</c:v>
                </c:pt>
                <c:pt idx="19086">
                  <c:v>0</c:v>
                </c:pt>
                <c:pt idx="19087">
                  <c:v>1E-3</c:v>
                </c:pt>
                <c:pt idx="19088">
                  <c:v>2E-3</c:v>
                </c:pt>
                <c:pt idx="19089">
                  <c:v>1E-3</c:v>
                </c:pt>
                <c:pt idx="19090">
                  <c:v>2E-3</c:v>
                </c:pt>
                <c:pt idx="19091">
                  <c:v>3.0000000000000001E-3</c:v>
                </c:pt>
                <c:pt idx="19092">
                  <c:v>3.0000000000000001E-3</c:v>
                </c:pt>
                <c:pt idx="19093">
                  <c:v>1E-3</c:v>
                </c:pt>
                <c:pt idx="19094">
                  <c:v>1E-3</c:v>
                </c:pt>
                <c:pt idx="19095">
                  <c:v>1E-3</c:v>
                </c:pt>
                <c:pt idx="19096">
                  <c:v>2E-3</c:v>
                </c:pt>
                <c:pt idx="19097">
                  <c:v>1E-3</c:v>
                </c:pt>
                <c:pt idx="19098">
                  <c:v>1E-3</c:v>
                </c:pt>
                <c:pt idx="19099">
                  <c:v>2E-3</c:v>
                </c:pt>
                <c:pt idx="19100">
                  <c:v>3.0000000000000001E-3</c:v>
                </c:pt>
                <c:pt idx="19101">
                  <c:v>3.0000000000000001E-3</c:v>
                </c:pt>
                <c:pt idx="19102">
                  <c:v>5.0000000000000001E-3</c:v>
                </c:pt>
                <c:pt idx="19103">
                  <c:v>4.0000000000000001E-3</c:v>
                </c:pt>
                <c:pt idx="19104">
                  <c:v>3.0000000000000001E-3</c:v>
                </c:pt>
                <c:pt idx="19105">
                  <c:v>4.0000000000000001E-3</c:v>
                </c:pt>
                <c:pt idx="19106">
                  <c:v>4.0000000000000001E-3</c:v>
                </c:pt>
                <c:pt idx="19107">
                  <c:v>3.0000000000000001E-3</c:v>
                </c:pt>
                <c:pt idx="19108">
                  <c:v>3.0000000000000001E-3</c:v>
                </c:pt>
                <c:pt idx="19109">
                  <c:v>4.0000000000000001E-3</c:v>
                </c:pt>
                <c:pt idx="19110">
                  <c:v>4.0000000000000001E-3</c:v>
                </c:pt>
                <c:pt idx="19111">
                  <c:v>5.0000000000000001E-3</c:v>
                </c:pt>
                <c:pt idx="19112">
                  <c:v>3.0000000000000001E-3</c:v>
                </c:pt>
                <c:pt idx="19113">
                  <c:v>2E-3</c:v>
                </c:pt>
                <c:pt idx="19114">
                  <c:v>3.0000000000000001E-3</c:v>
                </c:pt>
                <c:pt idx="19115">
                  <c:v>1E-3</c:v>
                </c:pt>
                <c:pt idx="19116">
                  <c:v>2E-3</c:v>
                </c:pt>
                <c:pt idx="19117">
                  <c:v>3.0000000000000001E-3</c:v>
                </c:pt>
                <c:pt idx="19118">
                  <c:v>4.0000000000000001E-3</c:v>
                </c:pt>
                <c:pt idx="19119">
                  <c:v>4.0000000000000001E-3</c:v>
                </c:pt>
                <c:pt idx="19120">
                  <c:v>3.0000000000000001E-3</c:v>
                </c:pt>
                <c:pt idx="19121">
                  <c:v>3.0000000000000001E-3</c:v>
                </c:pt>
                <c:pt idx="19122">
                  <c:v>3.0000000000000001E-3</c:v>
                </c:pt>
                <c:pt idx="19123">
                  <c:v>2E-3</c:v>
                </c:pt>
                <c:pt idx="19124">
                  <c:v>3.0000000000000001E-3</c:v>
                </c:pt>
                <c:pt idx="19125">
                  <c:v>1E-3</c:v>
                </c:pt>
                <c:pt idx="19126">
                  <c:v>2E-3</c:v>
                </c:pt>
                <c:pt idx="19127">
                  <c:v>2E-3</c:v>
                </c:pt>
                <c:pt idx="19128">
                  <c:v>3.0000000000000001E-3</c:v>
                </c:pt>
                <c:pt idx="19129">
                  <c:v>2E-3</c:v>
                </c:pt>
                <c:pt idx="19130">
                  <c:v>1E-3</c:v>
                </c:pt>
                <c:pt idx="19131">
                  <c:v>3.0000000000000001E-3</c:v>
                </c:pt>
                <c:pt idx="19132">
                  <c:v>1E-3</c:v>
                </c:pt>
                <c:pt idx="19133">
                  <c:v>2E-3</c:v>
                </c:pt>
                <c:pt idx="19134">
                  <c:v>2E-3</c:v>
                </c:pt>
                <c:pt idx="19135">
                  <c:v>1E-3</c:v>
                </c:pt>
                <c:pt idx="19136">
                  <c:v>1E-3</c:v>
                </c:pt>
                <c:pt idx="19137">
                  <c:v>1E-3</c:v>
                </c:pt>
                <c:pt idx="19138">
                  <c:v>1E-3</c:v>
                </c:pt>
                <c:pt idx="19139">
                  <c:v>1E-3</c:v>
                </c:pt>
                <c:pt idx="19140">
                  <c:v>1E-3</c:v>
                </c:pt>
                <c:pt idx="19141">
                  <c:v>1E-3</c:v>
                </c:pt>
                <c:pt idx="19142">
                  <c:v>0</c:v>
                </c:pt>
                <c:pt idx="19143">
                  <c:v>0</c:v>
                </c:pt>
                <c:pt idx="19144">
                  <c:v>1E-3</c:v>
                </c:pt>
                <c:pt idx="19145">
                  <c:v>1E-3</c:v>
                </c:pt>
                <c:pt idx="19146">
                  <c:v>1E-3</c:v>
                </c:pt>
                <c:pt idx="19147">
                  <c:v>0</c:v>
                </c:pt>
                <c:pt idx="19148">
                  <c:v>0</c:v>
                </c:pt>
                <c:pt idx="19149">
                  <c:v>0</c:v>
                </c:pt>
                <c:pt idx="19150">
                  <c:v>0</c:v>
                </c:pt>
                <c:pt idx="19151">
                  <c:v>0</c:v>
                </c:pt>
                <c:pt idx="19152">
                  <c:v>1E-3</c:v>
                </c:pt>
                <c:pt idx="19153">
                  <c:v>1E-3</c:v>
                </c:pt>
                <c:pt idx="19154">
                  <c:v>0</c:v>
                </c:pt>
                <c:pt idx="19155">
                  <c:v>0</c:v>
                </c:pt>
                <c:pt idx="19156">
                  <c:v>0</c:v>
                </c:pt>
                <c:pt idx="19157">
                  <c:v>0</c:v>
                </c:pt>
                <c:pt idx="19158">
                  <c:v>0</c:v>
                </c:pt>
                <c:pt idx="19159">
                  <c:v>0</c:v>
                </c:pt>
                <c:pt idx="19160">
                  <c:v>0</c:v>
                </c:pt>
                <c:pt idx="19161">
                  <c:v>0</c:v>
                </c:pt>
                <c:pt idx="19162">
                  <c:v>0</c:v>
                </c:pt>
                <c:pt idx="19163">
                  <c:v>1E-3</c:v>
                </c:pt>
                <c:pt idx="19164">
                  <c:v>0</c:v>
                </c:pt>
                <c:pt idx="19165">
                  <c:v>0</c:v>
                </c:pt>
                <c:pt idx="19166">
                  <c:v>0</c:v>
                </c:pt>
                <c:pt idx="19167">
                  <c:v>0</c:v>
                </c:pt>
                <c:pt idx="19168">
                  <c:v>0</c:v>
                </c:pt>
                <c:pt idx="19169">
                  <c:v>0</c:v>
                </c:pt>
                <c:pt idx="19170">
                  <c:v>0</c:v>
                </c:pt>
                <c:pt idx="19171">
                  <c:v>0</c:v>
                </c:pt>
                <c:pt idx="19172">
                  <c:v>0</c:v>
                </c:pt>
                <c:pt idx="19173">
                  <c:v>1E-3</c:v>
                </c:pt>
                <c:pt idx="19174">
                  <c:v>1E-3</c:v>
                </c:pt>
                <c:pt idx="19175">
                  <c:v>1E-3</c:v>
                </c:pt>
                <c:pt idx="19176">
                  <c:v>1E-3</c:v>
                </c:pt>
                <c:pt idx="19177">
                  <c:v>0</c:v>
                </c:pt>
                <c:pt idx="19178">
                  <c:v>1E-3</c:v>
                </c:pt>
                <c:pt idx="19179">
                  <c:v>1E-3</c:v>
                </c:pt>
                <c:pt idx="19180">
                  <c:v>1E-3</c:v>
                </c:pt>
                <c:pt idx="19181">
                  <c:v>1E-3</c:v>
                </c:pt>
                <c:pt idx="19182">
                  <c:v>1E-3</c:v>
                </c:pt>
                <c:pt idx="19183">
                  <c:v>1E-3</c:v>
                </c:pt>
                <c:pt idx="19184">
                  <c:v>2E-3</c:v>
                </c:pt>
                <c:pt idx="19185">
                  <c:v>3.0000000000000001E-3</c:v>
                </c:pt>
                <c:pt idx="19186">
                  <c:v>2E-3</c:v>
                </c:pt>
                <c:pt idx="19187">
                  <c:v>3.0000000000000001E-3</c:v>
                </c:pt>
                <c:pt idx="19188">
                  <c:v>4.0000000000000001E-3</c:v>
                </c:pt>
                <c:pt idx="19189">
                  <c:v>4.0000000000000001E-3</c:v>
                </c:pt>
                <c:pt idx="19190">
                  <c:v>3.0000000000000001E-3</c:v>
                </c:pt>
                <c:pt idx="19191">
                  <c:v>4.0000000000000001E-3</c:v>
                </c:pt>
                <c:pt idx="19192">
                  <c:v>3.0000000000000001E-3</c:v>
                </c:pt>
                <c:pt idx="19193">
                  <c:v>3.0000000000000001E-3</c:v>
                </c:pt>
                <c:pt idx="19194">
                  <c:v>4.0000000000000001E-3</c:v>
                </c:pt>
                <c:pt idx="19195">
                  <c:v>4.0000000000000001E-3</c:v>
                </c:pt>
                <c:pt idx="19196">
                  <c:v>4.0000000000000001E-3</c:v>
                </c:pt>
                <c:pt idx="19197">
                  <c:v>3.0000000000000001E-3</c:v>
                </c:pt>
                <c:pt idx="19198">
                  <c:v>3.0000000000000001E-3</c:v>
                </c:pt>
                <c:pt idx="19199">
                  <c:v>4.0000000000000001E-3</c:v>
                </c:pt>
                <c:pt idx="19200">
                  <c:v>4.0000000000000001E-3</c:v>
                </c:pt>
                <c:pt idx="19201">
                  <c:v>5.0000000000000001E-3</c:v>
                </c:pt>
                <c:pt idx="19202">
                  <c:v>4.0000000000000001E-3</c:v>
                </c:pt>
                <c:pt idx="19203">
                  <c:v>4.0000000000000001E-3</c:v>
                </c:pt>
                <c:pt idx="19204">
                  <c:v>4.0000000000000001E-3</c:v>
                </c:pt>
                <c:pt idx="19205">
                  <c:v>3.0000000000000001E-3</c:v>
                </c:pt>
                <c:pt idx="19206">
                  <c:v>5.0000000000000001E-3</c:v>
                </c:pt>
                <c:pt idx="19207">
                  <c:v>4.0000000000000001E-3</c:v>
                </c:pt>
                <c:pt idx="19208">
                  <c:v>5.0000000000000001E-3</c:v>
                </c:pt>
                <c:pt idx="19209">
                  <c:v>4.0000000000000001E-3</c:v>
                </c:pt>
                <c:pt idx="19210">
                  <c:v>5.0000000000000001E-3</c:v>
                </c:pt>
                <c:pt idx="19211">
                  <c:v>5.0000000000000001E-3</c:v>
                </c:pt>
                <c:pt idx="19212">
                  <c:v>5.0000000000000001E-3</c:v>
                </c:pt>
                <c:pt idx="19213">
                  <c:v>5.0000000000000001E-3</c:v>
                </c:pt>
                <c:pt idx="19214">
                  <c:v>5.0000000000000001E-3</c:v>
                </c:pt>
                <c:pt idx="19215">
                  <c:v>5.0000000000000001E-3</c:v>
                </c:pt>
                <c:pt idx="19216">
                  <c:v>5.0000000000000001E-3</c:v>
                </c:pt>
                <c:pt idx="19217">
                  <c:v>4.0000000000000001E-3</c:v>
                </c:pt>
                <c:pt idx="19218">
                  <c:v>5.0000000000000001E-3</c:v>
                </c:pt>
                <c:pt idx="19219">
                  <c:v>4.0000000000000001E-3</c:v>
                </c:pt>
                <c:pt idx="19220">
                  <c:v>5.0000000000000001E-3</c:v>
                </c:pt>
                <c:pt idx="19221">
                  <c:v>5.0000000000000001E-3</c:v>
                </c:pt>
                <c:pt idx="19222">
                  <c:v>4.0000000000000001E-3</c:v>
                </c:pt>
                <c:pt idx="19223">
                  <c:v>4.0000000000000001E-3</c:v>
                </c:pt>
                <c:pt idx="19224">
                  <c:v>4.0000000000000001E-3</c:v>
                </c:pt>
                <c:pt idx="19225">
                  <c:v>4.0000000000000001E-3</c:v>
                </c:pt>
                <c:pt idx="19226">
                  <c:v>4.0000000000000001E-3</c:v>
                </c:pt>
                <c:pt idx="19227">
                  <c:v>3.0000000000000001E-3</c:v>
                </c:pt>
                <c:pt idx="19228">
                  <c:v>3.0000000000000001E-3</c:v>
                </c:pt>
                <c:pt idx="19229">
                  <c:v>2E-3</c:v>
                </c:pt>
                <c:pt idx="19230">
                  <c:v>3.0000000000000001E-3</c:v>
                </c:pt>
                <c:pt idx="19231">
                  <c:v>1E-3</c:v>
                </c:pt>
                <c:pt idx="19232">
                  <c:v>1E-3</c:v>
                </c:pt>
                <c:pt idx="19233">
                  <c:v>1E-3</c:v>
                </c:pt>
                <c:pt idx="19234">
                  <c:v>1E-3</c:v>
                </c:pt>
                <c:pt idx="19235">
                  <c:v>1E-3</c:v>
                </c:pt>
                <c:pt idx="19236">
                  <c:v>2E-3</c:v>
                </c:pt>
                <c:pt idx="19237">
                  <c:v>2E-3</c:v>
                </c:pt>
                <c:pt idx="19238">
                  <c:v>1E-3</c:v>
                </c:pt>
                <c:pt idx="19239">
                  <c:v>2E-3</c:v>
                </c:pt>
                <c:pt idx="19240">
                  <c:v>0</c:v>
                </c:pt>
                <c:pt idx="19241">
                  <c:v>1E-3</c:v>
                </c:pt>
                <c:pt idx="19242">
                  <c:v>1E-3</c:v>
                </c:pt>
                <c:pt idx="19243">
                  <c:v>1E-3</c:v>
                </c:pt>
                <c:pt idx="19244">
                  <c:v>0</c:v>
                </c:pt>
                <c:pt idx="19245">
                  <c:v>1E-3</c:v>
                </c:pt>
                <c:pt idx="19246">
                  <c:v>2E-3</c:v>
                </c:pt>
                <c:pt idx="19247">
                  <c:v>1E-3</c:v>
                </c:pt>
                <c:pt idx="19248">
                  <c:v>1E-3</c:v>
                </c:pt>
                <c:pt idx="19249">
                  <c:v>2E-3</c:v>
                </c:pt>
                <c:pt idx="19250">
                  <c:v>1E-3</c:v>
                </c:pt>
                <c:pt idx="19251">
                  <c:v>2E-3</c:v>
                </c:pt>
                <c:pt idx="19252">
                  <c:v>2E-3</c:v>
                </c:pt>
                <c:pt idx="19253">
                  <c:v>1E-3</c:v>
                </c:pt>
                <c:pt idx="19254">
                  <c:v>2E-3</c:v>
                </c:pt>
                <c:pt idx="19255">
                  <c:v>1E-3</c:v>
                </c:pt>
                <c:pt idx="19256">
                  <c:v>1E-3</c:v>
                </c:pt>
                <c:pt idx="19257">
                  <c:v>2E-3</c:v>
                </c:pt>
                <c:pt idx="19258">
                  <c:v>2E-3</c:v>
                </c:pt>
                <c:pt idx="19259">
                  <c:v>3.0000000000000001E-3</c:v>
                </c:pt>
                <c:pt idx="19260">
                  <c:v>3.0000000000000001E-3</c:v>
                </c:pt>
                <c:pt idx="19261">
                  <c:v>3.0000000000000001E-3</c:v>
                </c:pt>
                <c:pt idx="19262">
                  <c:v>3.0000000000000001E-3</c:v>
                </c:pt>
                <c:pt idx="19263">
                  <c:v>3.0000000000000001E-3</c:v>
                </c:pt>
                <c:pt idx="19264">
                  <c:v>3.0000000000000001E-3</c:v>
                </c:pt>
                <c:pt idx="19265">
                  <c:v>3.0000000000000001E-3</c:v>
                </c:pt>
                <c:pt idx="19266">
                  <c:v>3.0000000000000001E-3</c:v>
                </c:pt>
                <c:pt idx="19267">
                  <c:v>3.0000000000000001E-3</c:v>
                </c:pt>
                <c:pt idx="19268">
                  <c:v>3.0000000000000001E-3</c:v>
                </c:pt>
                <c:pt idx="19269">
                  <c:v>3.0000000000000001E-3</c:v>
                </c:pt>
                <c:pt idx="19270">
                  <c:v>3.0000000000000001E-3</c:v>
                </c:pt>
                <c:pt idx="19271">
                  <c:v>3.0000000000000001E-3</c:v>
                </c:pt>
                <c:pt idx="19272">
                  <c:v>3.0000000000000001E-3</c:v>
                </c:pt>
                <c:pt idx="19273">
                  <c:v>3.0000000000000001E-3</c:v>
                </c:pt>
                <c:pt idx="19274">
                  <c:v>3.0000000000000001E-3</c:v>
                </c:pt>
                <c:pt idx="19275">
                  <c:v>3.0000000000000001E-3</c:v>
                </c:pt>
                <c:pt idx="19276">
                  <c:v>3.0000000000000001E-3</c:v>
                </c:pt>
                <c:pt idx="19277">
                  <c:v>3.0000000000000001E-3</c:v>
                </c:pt>
                <c:pt idx="19278">
                  <c:v>4.0000000000000001E-3</c:v>
                </c:pt>
                <c:pt idx="19279">
                  <c:v>3.0000000000000001E-3</c:v>
                </c:pt>
                <c:pt idx="19280">
                  <c:v>3.0000000000000001E-3</c:v>
                </c:pt>
                <c:pt idx="19281">
                  <c:v>3.0000000000000001E-3</c:v>
                </c:pt>
                <c:pt idx="19282">
                  <c:v>5.0000000000000001E-3</c:v>
                </c:pt>
                <c:pt idx="19283">
                  <c:v>4.0000000000000001E-3</c:v>
                </c:pt>
                <c:pt idx="19284">
                  <c:v>5.0000000000000001E-3</c:v>
                </c:pt>
                <c:pt idx="19285">
                  <c:v>4.0000000000000001E-3</c:v>
                </c:pt>
                <c:pt idx="19286">
                  <c:v>5.0000000000000001E-3</c:v>
                </c:pt>
                <c:pt idx="19287">
                  <c:v>5.0000000000000001E-3</c:v>
                </c:pt>
                <c:pt idx="19288">
                  <c:v>5.0000000000000001E-3</c:v>
                </c:pt>
                <c:pt idx="19289">
                  <c:v>5.0000000000000001E-3</c:v>
                </c:pt>
                <c:pt idx="19290">
                  <c:v>5.0000000000000001E-3</c:v>
                </c:pt>
                <c:pt idx="19291">
                  <c:v>5.0000000000000001E-3</c:v>
                </c:pt>
                <c:pt idx="19292">
                  <c:v>6.0000000000000001E-3</c:v>
                </c:pt>
                <c:pt idx="19293">
                  <c:v>5.0000000000000001E-3</c:v>
                </c:pt>
                <c:pt idx="19294">
                  <c:v>5.0000000000000001E-3</c:v>
                </c:pt>
                <c:pt idx="19295">
                  <c:v>5.0000000000000001E-3</c:v>
                </c:pt>
                <c:pt idx="19296">
                  <c:v>7.0000000000000001E-3</c:v>
                </c:pt>
                <c:pt idx="19297">
                  <c:v>6.0000000000000001E-3</c:v>
                </c:pt>
                <c:pt idx="19298">
                  <c:v>5.0000000000000001E-3</c:v>
                </c:pt>
                <c:pt idx="19299">
                  <c:v>6.0000000000000001E-3</c:v>
                </c:pt>
                <c:pt idx="19300">
                  <c:v>6.0000000000000001E-3</c:v>
                </c:pt>
                <c:pt idx="19301">
                  <c:v>6.0000000000000001E-3</c:v>
                </c:pt>
                <c:pt idx="19302">
                  <c:v>7.0000000000000001E-3</c:v>
                </c:pt>
                <c:pt idx="19303">
                  <c:v>7.0000000000000001E-3</c:v>
                </c:pt>
                <c:pt idx="19304">
                  <c:v>6.0000000000000001E-3</c:v>
                </c:pt>
                <c:pt idx="19305">
                  <c:v>6.0000000000000001E-3</c:v>
                </c:pt>
                <c:pt idx="19306">
                  <c:v>7.0000000000000001E-3</c:v>
                </c:pt>
                <c:pt idx="19307">
                  <c:v>6.0000000000000001E-3</c:v>
                </c:pt>
                <c:pt idx="19308">
                  <c:v>6.0000000000000001E-3</c:v>
                </c:pt>
                <c:pt idx="19309">
                  <c:v>6.0000000000000001E-3</c:v>
                </c:pt>
                <c:pt idx="19310">
                  <c:v>6.0000000000000001E-3</c:v>
                </c:pt>
                <c:pt idx="19311">
                  <c:v>6.0000000000000001E-3</c:v>
                </c:pt>
                <c:pt idx="19312">
                  <c:v>6.0000000000000001E-3</c:v>
                </c:pt>
                <c:pt idx="19313">
                  <c:v>6.0000000000000001E-3</c:v>
                </c:pt>
                <c:pt idx="19314">
                  <c:v>6.0000000000000001E-3</c:v>
                </c:pt>
                <c:pt idx="19315">
                  <c:v>6.0000000000000001E-3</c:v>
                </c:pt>
                <c:pt idx="19316">
                  <c:v>6.0000000000000001E-3</c:v>
                </c:pt>
                <c:pt idx="19317">
                  <c:v>7.0000000000000001E-3</c:v>
                </c:pt>
                <c:pt idx="19318">
                  <c:v>7.0000000000000001E-3</c:v>
                </c:pt>
                <c:pt idx="19319">
                  <c:v>6.0000000000000001E-3</c:v>
                </c:pt>
                <c:pt idx="19320">
                  <c:v>7.0000000000000001E-3</c:v>
                </c:pt>
                <c:pt idx="19321">
                  <c:v>6.0000000000000001E-3</c:v>
                </c:pt>
                <c:pt idx="19322">
                  <c:v>7.0000000000000001E-3</c:v>
                </c:pt>
                <c:pt idx="19323">
                  <c:v>6.0000000000000001E-3</c:v>
                </c:pt>
                <c:pt idx="19324">
                  <c:v>6.0000000000000001E-3</c:v>
                </c:pt>
                <c:pt idx="19325">
                  <c:v>7.0000000000000001E-3</c:v>
                </c:pt>
                <c:pt idx="19326">
                  <c:v>6.0000000000000001E-3</c:v>
                </c:pt>
                <c:pt idx="19327">
                  <c:v>5.0000000000000001E-3</c:v>
                </c:pt>
                <c:pt idx="19328">
                  <c:v>5.0000000000000001E-3</c:v>
                </c:pt>
                <c:pt idx="19329">
                  <c:v>5.0000000000000001E-3</c:v>
                </c:pt>
                <c:pt idx="19330">
                  <c:v>4.0000000000000001E-3</c:v>
                </c:pt>
                <c:pt idx="19331">
                  <c:v>3.0000000000000001E-3</c:v>
                </c:pt>
                <c:pt idx="19332">
                  <c:v>3.0000000000000001E-3</c:v>
                </c:pt>
                <c:pt idx="19333">
                  <c:v>3.0000000000000001E-3</c:v>
                </c:pt>
                <c:pt idx="19334">
                  <c:v>3.0000000000000001E-3</c:v>
                </c:pt>
                <c:pt idx="19335">
                  <c:v>3.0000000000000001E-3</c:v>
                </c:pt>
                <c:pt idx="19336">
                  <c:v>2E-3</c:v>
                </c:pt>
                <c:pt idx="19337">
                  <c:v>3.0000000000000001E-3</c:v>
                </c:pt>
                <c:pt idx="19338">
                  <c:v>3.0000000000000001E-3</c:v>
                </c:pt>
                <c:pt idx="19339">
                  <c:v>3.0000000000000001E-3</c:v>
                </c:pt>
                <c:pt idx="19340">
                  <c:v>3.0000000000000001E-3</c:v>
                </c:pt>
                <c:pt idx="19341">
                  <c:v>2E-3</c:v>
                </c:pt>
                <c:pt idx="19342">
                  <c:v>1E-3</c:v>
                </c:pt>
                <c:pt idx="19343">
                  <c:v>1E-3</c:v>
                </c:pt>
                <c:pt idx="19344">
                  <c:v>1E-3</c:v>
                </c:pt>
                <c:pt idx="19345">
                  <c:v>1E-3</c:v>
                </c:pt>
                <c:pt idx="19346">
                  <c:v>3.0000000000000001E-3</c:v>
                </c:pt>
                <c:pt idx="19347">
                  <c:v>3.0000000000000001E-3</c:v>
                </c:pt>
                <c:pt idx="19348">
                  <c:v>3.0000000000000001E-3</c:v>
                </c:pt>
                <c:pt idx="19349">
                  <c:v>3.0000000000000001E-3</c:v>
                </c:pt>
                <c:pt idx="19350">
                  <c:v>3.0000000000000001E-3</c:v>
                </c:pt>
                <c:pt idx="19351">
                  <c:v>3.0000000000000001E-3</c:v>
                </c:pt>
                <c:pt idx="19352">
                  <c:v>3.0000000000000001E-3</c:v>
                </c:pt>
                <c:pt idx="19353">
                  <c:v>1E-3</c:v>
                </c:pt>
                <c:pt idx="19354">
                  <c:v>1E-3</c:v>
                </c:pt>
                <c:pt idx="19355">
                  <c:v>0</c:v>
                </c:pt>
                <c:pt idx="19356">
                  <c:v>1E-3</c:v>
                </c:pt>
                <c:pt idx="19357">
                  <c:v>1E-3</c:v>
                </c:pt>
                <c:pt idx="19358">
                  <c:v>0</c:v>
                </c:pt>
                <c:pt idx="19359">
                  <c:v>1E-3</c:v>
                </c:pt>
                <c:pt idx="19360">
                  <c:v>0</c:v>
                </c:pt>
                <c:pt idx="19361">
                  <c:v>0</c:v>
                </c:pt>
                <c:pt idx="19362">
                  <c:v>0</c:v>
                </c:pt>
                <c:pt idx="19363">
                  <c:v>0</c:v>
                </c:pt>
                <c:pt idx="19364">
                  <c:v>0</c:v>
                </c:pt>
                <c:pt idx="19365">
                  <c:v>0</c:v>
                </c:pt>
                <c:pt idx="19366">
                  <c:v>0</c:v>
                </c:pt>
                <c:pt idx="19367">
                  <c:v>0</c:v>
                </c:pt>
                <c:pt idx="19368">
                  <c:v>0</c:v>
                </c:pt>
                <c:pt idx="19369">
                  <c:v>1E-3</c:v>
                </c:pt>
                <c:pt idx="19370">
                  <c:v>1E-3</c:v>
                </c:pt>
                <c:pt idx="19371">
                  <c:v>1E-3</c:v>
                </c:pt>
                <c:pt idx="19372">
                  <c:v>1E-3</c:v>
                </c:pt>
                <c:pt idx="19373">
                  <c:v>2E-3</c:v>
                </c:pt>
                <c:pt idx="19374">
                  <c:v>3.0000000000000001E-3</c:v>
                </c:pt>
                <c:pt idx="19375">
                  <c:v>4.0000000000000001E-3</c:v>
                </c:pt>
                <c:pt idx="19376">
                  <c:v>4.0000000000000001E-3</c:v>
                </c:pt>
                <c:pt idx="19377">
                  <c:v>5.0000000000000001E-3</c:v>
                </c:pt>
                <c:pt idx="19378">
                  <c:v>5.0000000000000001E-3</c:v>
                </c:pt>
                <c:pt idx="19379">
                  <c:v>5.0000000000000001E-3</c:v>
                </c:pt>
                <c:pt idx="19380">
                  <c:v>5.0000000000000001E-3</c:v>
                </c:pt>
                <c:pt idx="19385">
                  <c:v>7.0000000000000001E-3</c:v>
                </c:pt>
                <c:pt idx="19386">
                  <c:v>7.0000000000000001E-3</c:v>
                </c:pt>
                <c:pt idx="19387">
                  <c:v>6.0000000000000001E-3</c:v>
                </c:pt>
                <c:pt idx="19388">
                  <c:v>8.0000000000000002E-3</c:v>
                </c:pt>
                <c:pt idx="19389">
                  <c:v>8.0000000000000002E-3</c:v>
                </c:pt>
                <c:pt idx="19390">
                  <c:v>8.0000000000000002E-3</c:v>
                </c:pt>
                <c:pt idx="19391">
                  <c:v>8.9999999999999993E-3</c:v>
                </c:pt>
                <c:pt idx="19392">
                  <c:v>7.0000000000000001E-3</c:v>
                </c:pt>
                <c:pt idx="19393">
                  <c:v>8.9999999999999993E-3</c:v>
                </c:pt>
                <c:pt idx="19394">
                  <c:v>8.0000000000000002E-3</c:v>
                </c:pt>
                <c:pt idx="19395">
                  <c:v>8.0000000000000002E-3</c:v>
                </c:pt>
                <c:pt idx="19396">
                  <c:v>8.9999999999999993E-3</c:v>
                </c:pt>
                <c:pt idx="19397">
                  <c:v>8.9999999999999993E-3</c:v>
                </c:pt>
                <c:pt idx="19398">
                  <c:v>8.9999999999999993E-3</c:v>
                </c:pt>
                <c:pt idx="19399">
                  <c:v>7.0000000000000001E-3</c:v>
                </c:pt>
                <c:pt idx="19400">
                  <c:v>8.0000000000000002E-3</c:v>
                </c:pt>
                <c:pt idx="19401">
                  <c:v>8.0000000000000002E-3</c:v>
                </c:pt>
                <c:pt idx="19402">
                  <c:v>8.9999999999999993E-3</c:v>
                </c:pt>
                <c:pt idx="19403">
                  <c:v>8.9999999999999993E-3</c:v>
                </c:pt>
                <c:pt idx="19404">
                  <c:v>8.9999999999999993E-3</c:v>
                </c:pt>
                <c:pt idx="19405">
                  <c:v>8.9999999999999993E-3</c:v>
                </c:pt>
                <c:pt idx="19406">
                  <c:v>7.0000000000000001E-3</c:v>
                </c:pt>
                <c:pt idx="19407">
                  <c:v>8.9999999999999993E-3</c:v>
                </c:pt>
                <c:pt idx="19408">
                  <c:v>7.0000000000000001E-3</c:v>
                </c:pt>
                <c:pt idx="19409">
                  <c:v>8.9999999999999993E-3</c:v>
                </c:pt>
                <c:pt idx="19410">
                  <c:v>8.9999999999999993E-3</c:v>
                </c:pt>
                <c:pt idx="19411">
                  <c:v>8.0000000000000002E-3</c:v>
                </c:pt>
                <c:pt idx="19412">
                  <c:v>8.9999999999999993E-3</c:v>
                </c:pt>
                <c:pt idx="19413">
                  <c:v>8.0000000000000002E-3</c:v>
                </c:pt>
                <c:pt idx="19414">
                  <c:v>7.0000000000000001E-3</c:v>
                </c:pt>
                <c:pt idx="19415">
                  <c:v>7.0000000000000001E-3</c:v>
                </c:pt>
                <c:pt idx="19416">
                  <c:v>8.0000000000000002E-3</c:v>
                </c:pt>
                <c:pt idx="19417">
                  <c:v>8.9999999999999993E-3</c:v>
                </c:pt>
                <c:pt idx="19418">
                  <c:v>8.0000000000000002E-3</c:v>
                </c:pt>
                <c:pt idx="19419">
                  <c:v>7.0000000000000001E-3</c:v>
                </c:pt>
                <c:pt idx="19420">
                  <c:v>7.0000000000000001E-3</c:v>
                </c:pt>
                <c:pt idx="19421">
                  <c:v>5.0000000000000001E-3</c:v>
                </c:pt>
                <c:pt idx="19422">
                  <c:v>5.0000000000000001E-3</c:v>
                </c:pt>
                <c:pt idx="19423">
                  <c:v>5.0000000000000001E-3</c:v>
                </c:pt>
                <c:pt idx="19424">
                  <c:v>5.0000000000000001E-3</c:v>
                </c:pt>
                <c:pt idx="19425">
                  <c:v>4.0000000000000001E-3</c:v>
                </c:pt>
                <c:pt idx="19426">
                  <c:v>5.0000000000000001E-3</c:v>
                </c:pt>
                <c:pt idx="19470">
                  <c:v>3.0000000000000001E-3</c:v>
                </c:pt>
                <c:pt idx="19471">
                  <c:v>4.0000000000000001E-3</c:v>
                </c:pt>
                <c:pt idx="19472">
                  <c:v>4.0000000000000001E-3</c:v>
                </c:pt>
                <c:pt idx="19473">
                  <c:v>5.0000000000000001E-3</c:v>
                </c:pt>
                <c:pt idx="19474">
                  <c:v>6.0000000000000001E-3</c:v>
                </c:pt>
                <c:pt idx="19475">
                  <c:v>7.0000000000000001E-3</c:v>
                </c:pt>
                <c:pt idx="19476">
                  <c:v>7.0000000000000001E-3</c:v>
                </c:pt>
                <c:pt idx="19477">
                  <c:v>7.0000000000000001E-3</c:v>
                </c:pt>
                <c:pt idx="19478">
                  <c:v>7.0000000000000001E-3</c:v>
                </c:pt>
                <c:pt idx="19479">
                  <c:v>8.0000000000000002E-3</c:v>
                </c:pt>
                <c:pt idx="19480">
                  <c:v>7.0000000000000001E-3</c:v>
                </c:pt>
                <c:pt idx="19481">
                  <c:v>7.0000000000000001E-3</c:v>
                </c:pt>
                <c:pt idx="19482">
                  <c:v>8.9999999999999993E-3</c:v>
                </c:pt>
                <c:pt idx="19483">
                  <c:v>8.0000000000000002E-3</c:v>
                </c:pt>
                <c:pt idx="19484">
                  <c:v>8.9999999999999993E-3</c:v>
                </c:pt>
                <c:pt idx="19485">
                  <c:v>8.0000000000000002E-3</c:v>
                </c:pt>
                <c:pt idx="19486">
                  <c:v>7.0000000000000001E-3</c:v>
                </c:pt>
                <c:pt idx="19487">
                  <c:v>7.0000000000000001E-3</c:v>
                </c:pt>
                <c:pt idx="19488">
                  <c:v>8.0000000000000002E-3</c:v>
                </c:pt>
                <c:pt idx="19489">
                  <c:v>8.0000000000000002E-3</c:v>
                </c:pt>
                <c:pt idx="19490">
                  <c:v>8.9999999999999993E-3</c:v>
                </c:pt>
                <c:pt idx="19491">
                  <c:v>8.0000000000000002E-3</c:v>
                </c:pt>
                <c:pt idx="19492">
                  <c:v>7.0000000000000001E-3</c:v>
                </c:pt>
                <c:pt idx="19493">
                  <c:v>7.0000000000000001E-3</c:v>
                </c:pt>
                <c:pt idx="19494">
                  <c:v>7.0000000000000001E-3</c:v>
                </c:pt>
                <c:pt idx="19495">
                  <c:v>7.0000000000000001E-3</c:v>
                </c:pt>
                <c:pt idx="19496">
                  <c:v>6.0000000000000001E-3</c:v>
                </c:pt>
                <c:pt idx="19497">
                  <c:v>8.0000000000000002E-3</c:v>
                </c:pt>
                <c:pt idx="19498">
                  <c:v>8.9999999999999993E-3</c:v>
                </c:pt>
                <c:pt idx="19499">
                  <c:v>7.0000000000000001E-3</c:v>
                </c:pt>
                <c:pt idx="19500">
                  <c:v>7.0000000000000001E-3</c:v>
                </c:pt>
                <c:pt idx="19501">
                  <c:v>7.0000000000000001E-3</c:v>
                </c:pt>
                <c:pt idx="19502">
                  <c:v>8.0000000000000002E-3</c:v>
                </c:pt>
                <c:pt idx="19503">
                  <c:v>7.0000000000000001E-3</c:v>
                </c:pt>
                <c:pt idx="19504">
                  <c:v>7.0000000000000001E-3</c:v>
                </c:pt>
                <c:pt idx="19505">
                  <c:v>7.0000000000000001E-3</c:v>
                </c:pt>
                <c:pt idx="19506">
                  <c:v>8.0000000000000002E-3</c:v>
                </c:pt>
                <c:pt idx="19507">
                  <c:v>7.0000000000000001E-3</c:v>
                </c:pt>
                <c:pt idx="19508">
                  <c:v>7.0000000000000001E-3</c:v>
                </c:pt>
                <c:pt idx="19509">
                  <c:v>7.0000000000000001E-3</c:v>
                </c:pt>
                <c:pt idx="19510">
                  <c:v>8.0000000000000002E-3</c:v>
                </c:pt>
                <c:pt idx="19511">
                  <c:v>8.0000000000000002E-3</c:v>
                </c:pt>
                <c:pt idx="19512">
                  <c:v>7.0000000000000001E-3</c:v>
                </c:pt>
                <c:pt idx="19513">
                  <c:v>8.0000000000000002E-3</c:v>
                </c:pt>
                <c:pt idx="19514">
                  <c:v>7.0000000000000001E-3</c:v>
                </c:pt>
                <c:pt idx="19515">
                  <c:v>7.0000000000000001E-3</c:v>
                </c:pt>
                <c:pt idx="19516">
                  <c:v>7.0000000000000001E-3</c:v>
                </c:pt>
                <c:pt idx="19517">
                  <c:v>7.0000000000000001E-3</c:v>
                </c:pt>
                <c:pt idx="19518">
                  <c:v>7.0000000000000001E-3</c:v>
                </c:pt>
                <c:pt idx="19519">
                  <c:v>6.0000000000000001E-3</c:v>
                </c:pt>
                <c:pt idx="19520">
                  <c:v>4.0000000000000001E-3</c:v>
                </c:pt>
                <c:pt idx="19521">
                  <c:v>7.0000000000000001E-3</c:v>
                </c:pt>
                <c:pt idx="19522">
                  <c:v>4.0000000000000001E-3</c:v>
                </c:pt>
                <c:pt idx="19523">
                  <c:v>5.0000000000000001E-3</c:v>
                </c:pt>
                <c:pt idx="19524">
                  <c:v>5.0000000000000001E-3</c:v>
                </c:pt>
                <c:pt idx="19525">
                  <c:v>4.0000000000000001E-3</c:v>
                </c:pt>
                <c:pt idx="19526">
                  <c:v>5.0000000000000001E-3</c:v>
                </c:pt>
                <c:pt idx="19527">
                  <c:v>4.0000000000000001E-3</c:v>
                </c:pt>
                <c:pt idx="19528">
                  <c:v>5.0000000000000001E-3</c:v>
                </c:pt>
                <c:pt idx="19529">
                  <c:v>4.0000000000000001E-3</c:v>
                </c:pt>
                <c:pt idx="19530">
                  <c:v>4.0000000000000001E-3</c:v>
                </c:pt>
                <c:pt idx="19531">
                  <c:v>4.0000000000000001E-3</c:v>
                </c:pt>
                <c:pt idx="19532">
                  <c:v>3.0000000000000001E-3</c:v>
                </c:pt>
                <c:pt idx="19533">
                  <c:v>3.0000000000000001E-3</c:v>
                </c:pt>
                <c:pt idx="19534">
                  <c:v>3.0000000000000001E-3</c:v>
                </c:pt>
                <c:pt idx="19535">
                  <c:v>3.0000000000000001E-3</c:v>
                </c:pt>
                <c:pt idx="19536">
                  <c:v>3.0000000000000001E-3</c:v>
                </c:pt>
                <c:pt idx="19537">
                  <c:v>3.0000000000000001E-3</c:v>
                </c:pt>
                <c:pt idx="19538">
                  <c:v>3.0000000000000001E-3</c:v>
                </c:pt>
                <c:pt idx="19539">
                  <c:v>2E-3</c:v>
                </c:pt>
                <c:pt idx="19540">
                  <c:v>2E-3</c:v>
                </c:pt>
                <c:pt idx="19541">
                  <c:v>1E-3</c:v>
                </c:pt>
                <c:pt idx="19542">
                  <c:v>2E-3</c:v>
                </c:pt>
                <c:pt idx="19543">
                  <c:v>1E-3</c:v>
                </c:pt>
                <c:pt idx="19544">
                  <c:v>1E-3</c:v>
                </c:pt>
                <c:pt idx="19545">
                  <c:v>1E-3</c:v>
                </c:pt>
                <c:pt idx="19546">
                  <c:v>1E-3</c:v>
                </c:pt>
                <c:pt idx="19547">
                  <c:v>1E-3</c:v>
                </c:pt>
                <c:pt idx="19548">
                  <c:v>1E-3</c:v>
                </c:pt>
                <c:pt idx="19549">
                  <c:v>1E-3</c:v>
                </c:pt>
                <c:pt idx="19550">
                  <c:v>1E-3</c:v>
                </c:pt>
                <c:pt idx="19551">
                  <c:v>1E-3</c:v>
                </c:pt>
                <c:pt idx="19552">
                  <c:v>0</c:v>
                </c:pt>
                <c:pt idx="19553">
                  <c:v>1E-3</c:v>
                </c:pt>
                <c:pt idx="19554">
                  <c:v>0</c:v>
                </c:pt>
                <c:pt idx="19555">
                  <c:v>1E-3</c:v>
                </c:pt>
                <c:pt idx="19556">
                  <c:v>1E-3</c:v>
                </c:pt>
                <c:pt idx="19557">
                  <c:v>0</c:v>
                </c:pt>
                <c:pt idx="19558">
                  <c:v>0</c:v>
                </c:pt>
                <c:pt idx="19559">
                  <c:v>0</c:v>
                </c:pt>
                <c:pt idx="19560">
                  <c:v>0</c:v>
                </c:pt>
                <c:pt idx="19561">
                  <c:v>0</c:v>
                </c:pt>
                <c:pt idx="19562">
                  <c:v>1E-3</c:v>
                </c:pt>
                <c:pt idx="19563">
                  <c:v>1E-3</c:v>
                </c:pt>
                <c:pt idx="19564">
                  <c:v>1E-3</c:v>
                </c:pt>
                <c:pt idx="19565">
                  <c:v>2E-3</c:v>
                </c:pt>
                <c:pt idx="19566">
                  <c:v>3.0000000000000001E-3</c:v>
                </c:pt>
                <c:pt idx="19567">
                  <c:v>3.0000000000000001E-3</c:v>
                </c:pt>
                <c:pt idx="19568">
                  <c:v>4.0000000000000001E-3</c:v>
                </c:pt>
                <c:pt idx="19569">
                  <c:v>3.0000000000000001E-3</c:v>
                </c:pt>
                <c:pt idx="19570">
                  <c:v>5.0000000000000001E-3</c:v>
                </c:pt>
                <c:pt idx="19571">
                  <c:v>5.0000000000000001E-3</c:v>
                </c:pt>
                <c:pt idx="19572">
                  <c:v>5.0000000000000001E-3</c:v>
                </c:pt>
                <c:pt idx="19573">
                  <c:v>5.0000000000000001E-3</c:v>
                </c:pt>
                <c:pt idx="19574">
                  <c:v>5.0000000000000001E-3</c:v>
                </c:pt>
                <c:pt idx="19575">
                  <c:v>5.0000000000000001E-3</c:v>
                </c:pt>
                <c:pt idx="19576">
                  <c:v>6.0000000000000001E-3</c:v>
                </c:pt>
                <c:pt idx="19577">
                  <c:v>7.0000000000000001E-3</c:v>
                </c:pt>
                <c:pt idx="19578">
                  <c:v>6.0000000000000001E-3</c:v>
                </c:pt>
                <c:pt idx="19579">
                  <c:v>6.0000000000000001E-3</c:v>
                </c:pt>
                <c:pt idx="19580">
                  <c:v>5.0000000000000001E-3</c:v>
                </c:pt>
                <c:pt idx="19581">
                  <c:v>7.0000000000000001E-3</c:v>
                </c:pt>
                <c:pt idx="19582">
                  <c:v>5.0000000000000001E-3</c:v>
                </c:pt>
                <c:pt idx="19583">
                  <c:v>7.0000000000000001E-3</c:v>
                </c:pt>
                <c:pt idx="19584">
                  <c:v>6.0000000000000001E-3</c:v>
                </c:pt>
                <c:pt idx="19585">
                  <c:v>6.0000000000000001E-3</c:v>
                </c:pt>
                <c:pt idx="19586">
                  <c:v>7.0000000000000001E-3</c:v>
                </c:pt>
                <c:pt idx="19587">
                  <c:v>7.0000000000000001E-3</c:v>
                </c:pt>
                <c:pt idx="19588">
                  <c:v>6.0000000000000001E-3</c:v>
                </c:pt>
                <c:pt idx="19589">
                  <c:v>6.0000000000000001E-3</c:v>
                </c:pt>
                <c:pt idx="19590">
                  <c:v>6.0000000000000001E-3</c:v>
                </c:pt>
                <c:pt idx="19591">
                  <c:v>7.0000000000000001E-3</c:v>
                </c:pt>
                <c:pt idx="19592">
                  <c:v>7.0000000000000001E-3</c:v>
                </c:pt>
                <c:pt idx="19593">
                  <c:v>5.0000000000000001E-3</c:v>
                </c:pt>
                <c:pt idx="19594">
                  <c:v>6.0000000000000001E-3</c:v>
                </c:pt>
                <c:pt idx="19595">
                  <c:v>7.0000000000000001E-3</c:v>
                </c:pt>
                <c:pt idx="19596">
                  <c:v>8.0000000000000002E-3</c:v>
                </c:pt>
                <c:pt idx="19597">
                  <c:v>7.0000000000000001E-3</c:v>
                </c:pt>
                <c:pt idx="19598">
                  <c:v>6.0000000000000001E-3</c:v>
                </c:pt>
                <c:pt idx="19599">
                  <c:v>7.0000000000000001E-3</c:v>
                </c:pt>
                <c:pt idx="19600">
                  <c:v>7.0000000000000001E-3</c:v>
                </c:pt>
                <c:pt idx="19601">
                  <c:v>6.0000000000000001E-3</c:v>
                </c:pt>
                <c:pt idx="19602">
                  <c:v>5.0000000000000001E-3</c:v>
                </c:pt>
                <c:pt idx="19603">
                  <c:v>7.0000000000000001E-3</c:v>
                </c:pt>
                <c:pt idx="19604">
                  <c:v>6.0000000000000001E-3</c:v>
                </c:pt>
                <c:pt idx="19605">
                  <c:v>5.0000000000000001E-3</c:v>
                </c:pt>
                <c:pt idx="19606">
                  <c:v>6.0000000000000001E-3</c:v>
                </c:pt>
                <c:pt idx="19607">
                  <c:v>6.0000000000000001E-3</c:v>
                </c:pt>
                <c:pt idx="19608">
                  <c:v>7.0000000000000001E-3</c:v>
                </c:pt>
                <c:pt idx="19609">
                  <c:v>5.0000000000000001E-3</c:v>
                </c:pt>
                <c:pt idx="19610">
                  <c:v>7.0000000000000001E-3</c:v>
                </c:pt>
                <c:pt idx="19611">
                  <c:v>5.0000000000000001E-3</c:v>
                </c:pt>
                <c:pt idx="19612">
                  <c:v>4.0000000000000001E-3</c:v>
                </c:pt>
                <c:pt idx="19613">
                  <c:v>5.0000000000000001E-3</c:v>
                </c:pt>
                <c:pt idx="19614">
                  <c:v>4.0000000000000001E-3</c:v>
                </c:pt>
                <c:pt idx="19615">
                  <c:v>5.0000000000000001E-3</c:v>
                </c:pt>
                <c:pt idx="19616">
                  <c:v>4.0000000000000001E-3</c:v>
                </c:pt>
                <c:pt idx="19617">
                  <c:v>5.0000000000000001E-3</c:v>
                </c:pt>
                <c:pt idx="19618">
                  <c:v>5.0000000000000001E-3</c:v>
                </c:pt>
                <c:pt idx="19619">
                  <c:v>5.0000000000000001E-3</c:v>
                </c:pt>
                <c:pt idx="19620">
                  <c:v>6.0000000000000001E-3</c:v>
                </c:pt>
                <c:pt idx="19621">
                  <c:v>2E-3</c:v>
                </c:pt>
                <c:pt idx="19622">
                  <c:v>5.0000000000000001E-3</c:v>
                </c:pt>
                <c:pt idx="19623">
                  <c:v>5.0000000000000001E-3</c:v>
                </c:pt>
                <c:pt idx="19624">
                  <c:v>5.0000000000000001E-3</c:v>
                </c:pt>
                <c:pt idx="19625">
                  <c:v>5.0000000000000001E-3</c:v>
                </c:pt>
                <c:pt idx="19626">
                  <c:v>5.0000000000000001E-3</c:v>
                </c:pt>
                <c:pt idx="19627">
                  <c:v>4.0000000000000001E-3</c:v>
                </c:pt>
                <c:pt idx="19628">
                  <c:v>4.0000000000000001E-3</c:v>
                </c:pt>
                <c:pt idx="19629">
                  <c:v>4.0000000000000001E-3</c:v>
                </c:pt>
                <c:pt idx="19630">
                  <c:v>4.0000000000000001E-3</c:v>
                </c:pt>
                <c:pt idx="19631">
                  <c:v>5.0000000000000001E-3</c:v>
                </c:pt>
                <c:pt idx="19632">
                  <c:v>5.0000000000000001E-3</c:v>
                </c:pt>
                <c:pt idx="19633">
                  <c:v>4.0000000000000001E-3</c:v>
                </c:pt>
                <c:pt idx="19634">
                  <c:v>4.0000000000000001E-3</c:v>
                </c:pt>
                <c:pt idx="19635">
                  <c:v>3.0000000000000001E-3</c:v>
                </c:pt>
                <c:pt idx="19636">
                  <c:v>3.0000000000000001E-3</c:v>
                </c:pt>
                <c:pt idx="19637">
                  <c:v>3.0000000000000001E-3</c:v>
                </c:pt>
                <c:pt idx="19638">
                  <c:v>3.0000000000000001E-3</c:v>
                </c:pt>
                <c:pt idx="19639">
                  <c:v>4.0000000000000001E-3</c:v>
                </c:pt>
                <c:pt idx="19640">
                  <c:v>4.0000000000000001E-3</c:v>
                </c:pt>
                <c:pt idx="19641">
                  <c:v>3.0000000000000001E-3</c:v>
                </c:pt>
                <c:pt idx="19642">
                  <c:v>3.0000000000000001E-3</c:v>
                </c:pt>
                <c:pt idx="19643">
                  <c:v>3.0000000000000001E-3</c:v>
                </c:pt>
                <c:pt idx="19644">
                  <c:v>3.0000000000000001E-3</c:v>
                </c:pt>
                <c:pt idx="19645">
                  <c:v>1E-3</c:v>
                </c:pt>
                <c:pt idx="19646">
                  <c:v>1E-3</c:v>
                </c:pt>
                <c:pt idx="19647">
                  <c:v>2E-3</c:v>
                </c:pt>
                <c:pt idx="19648">
                  <c:v>1E-3</c:v>
                </c:pt>
                <c:pt idx="19649">
                  <c:v>2E-3</c:v>
                </c:pt>
                <c:pt idx="19650">
                  <c:v>1E-3</c:v>
                </c:pt>
                <c:pt idx="19651">
                  <c:v>1E-3</c:v>
                </c:pt>
                <c:pt idx="19652">
                  <c:v>1E-3</c:v>
                </c:pt>
                <c:pt idx="19653">
                  <c:v>2E-3</c:v>
                </c:pt>
                <c:pt idx="19654">
                  <c:v>1E-3</c:v>
                </c:pt>
                <c:pt idx="19655">
                  <c:v>1E-3</c:v>
                </c:pt>
                <c:pt idx="19656">
                  <c:v>1E-3</c:v>
                </c:pt>
                <c:pt idx="19657">
                  <c:v>3.0000000000000001E-3</c:v>
                </c:pt>
                <c:pt idx="19658">
                  <c:v>3.0000000000000001E-3</c:v>
                </c:pt>
                <c:pt idx="19659">
                  <c:v>3.0000000000000001E-3</c:v>
                </c:pt>
                <c:pt idx="19660">
                  <c:v>5.0000000000000001E-3</c:v>
                </c:pt>
                <c:pt idx="19661">
                  <c:v>4.0000000000000001E-3</c:v>
                </c:pt>
                <c:pt idx="19662">
                  <c:v>4.0000000000000001E-3</c:v>
                </c:pt>
                <c:pt idx="19663">
                  <c:v>4.0000000000000001E-3</c:v>
                </c:pt>
                <c:pt idx="19664">
                  <c:v>4.0000000000000001E-3</c:v>
                </c:pt>
                <c:pt idx="19665">
                  <c:v>4.0000000000000001E-3</c:v>
                </c:pt>
                <c:pt idx="19666">
                  <c:v>5.0000000000000001E-3</c:v>
                </c:pt>
                <c:pt idx="19667">
                  <c:v>5.0000000000000001E-3</c:v>
                </c:pt>
                <c:pt idx="19668">
                  <c:v>7.0000000000000001E-3</c:v>
                </c:pt>
                <c:pt idx="19669">
                  <c:v>5.0000000000000001E-3</c:v>
                </c:pt>
                <c:pt idx="19670">
                  <c:v>6.0000000000000001E-3</c:v>
                </c:pt>
                <c:pt idx="19671">
                  <c:v>7.0000000000000001E-3</c:v>
                </c:pt>
                <c:pt idx="19672">
                  <c:v>7.0000000000000001E-3</c:v>
                </c:pt>
                <c:pt idx="19673">
                  <c:v>7.0000000000000001E-3</c:v>
                </c:pt>
                <c:pt idx="19674">
                  <c:v>6.0000000000000001E-3</c:v>
                </c:pt>
                <c:pt idx="19675">
                  <c:v>7.0000000000000001E-3</c:v>
                </c:pt>
                <c:pt idx="19676">
                  <c:v>7.0000000000000001E-3</c:v>
                </c:pt>
                <c:pt idx="19677">
                  <c:v>8.0000000000000002E-3</c:v>
                </c:pt>
                <c:pt idx="19678">
                  <c:v>7.0000000000000001E-3</c:v>
                </c:pt>
                <c:pt idx="19679">
                  <c:v>7.0000000000000001E-3</c:v>
                </c:pt>
                <c:pt idx="19680">
                  <c:v>7.0000000000000001E-3</c:v>
                </c:pt>
                <c:pt idx="19681">
                  <c:v>7.0000000000000001E-3</c:v>
                </c:pt>
                <c:pt idx="19682">
                  <c:v>8.0000000000000002E-3</c:v>
                </c:pt>
                <c:pt idx="19683">
                  <c:v>8.0000000000000002E-3</c:v>
                </c:pt>
                <c:pt idx="19684">
                  <c:v>7.0000000000000001E-3</c:v>
                </c:pt>
                <c:pt idx="19685">
                  <c:v>8.0000000000000002E-3</c:v>
                </c:pt>
                <c:pt idx="19686">
                  <c:v>7.0000000000000001E-3</c:v>
                </c:pt>
                <c:pt idx="19687">
                  <c:v>8.0000000000000002E-3</c:v>
                </c:pt>
                <c:pt idx="19688">
                  <c:v>7.0000000000000001E-3</c:v>
                </c:pt>
                <c:pt idx="19689">
                  <c:v>5.0000000000000001E-3</c:v>
                </c:pt>
                <c:pt idx="19690">
                  <c:v>7.0000000000000001E-3</c:v>
                </c:pt>
                <c:pt idx="19691">
                  <c:v>8.0000000000000002E-3</c:v>
                </c:pt>
                <c:pt idx="19692">
                  <c:v>8.0000000000000002E-3</c:v>
                </c:pt>
                <c:pt idx="19693">
                  <c:v>8.0000000000000002E-3</c:v>
                </c:pt>
                <c:pt idx="19694">
                  <c:v>7.0000000000000001E-3</c:v>
                </c:pt>
                <c:pt idx="19695">
                  <c:v>8.9999999999999993E-3</c:v>
                </c:pt>
                <c:pt idx="19696">
                  <c:v>7.0000000000000001E-3</c:v>
                </c:pt>
                <c:pt idx="19697">
                  <c:v>7.0000000000000001E-3</c:v>
                </c:pt>
                <c:pt idx="19698">
                  <c:v>6.0000000000000001E-3</c:v>
                </c:pt>
                <c:pt idx="19699">
                  <c:v>5.0000000000000001E-3</c:v>
                </c:pt>
                <c:pt idx="19700">
                  <c:v>5.0000000000000001E-3</c:v>
                </c:pt>
                <c:pt idx="19701">
                  <c:v>7.0000000000000001E-3</c:v>
                </c:pt>
                <c:pt idx="19702">
                  <c:v>7.0000000000000001E-3</c:v>
                </c:pt>
                <c:pt idx="19703">
                  <c:v>5.0000000000000001E-3</c:v>
                </c:pt>
                <c:pt idx="19704">
                  <c:v>5.0000000000000001E-3</c:v>
                </c:pt>
                <c:pt idx="19705">
                  <c:v>7.0000000000000001E-3</c:v>
                </c:pt>
                <c:pt idx="19706">
                  <c:v>6.0000000000000001E-3</c:v>
                </c:pt>
                <c:pt idx="19707">
                  <c:v>8.0000000000000002E-3</c:v>
                </c:pt>
                <c:pt idx="19708">
                  <c:v>6.0000000000000001E-3</c:v>
                </c:pt>
                <c:pt idx="19709">
                  <c:v>5.0000000000000001E-3</c:v>
                </c:pt>
                <c:pt idx="19710">
                  <c:v>5.0000000000000001E-3</c:v>
                </c:pt>
                <c:pt idx="19711">
                  <c:v>5.0000000000000001E-3</c:v>
                </c:pt>
                <c:pt idx="19712">
                  <c:v>3.0000000000000001E-3</c:v>
                </c:pt>
                <c:pt idx="19713">
                  <c:v>7.0000000000000001E-3</c:v>
                </c:pt>
                <c:pt idx="19714">
                  <c:v>5.0000000000000001E-3</c:v>
                </c:pt>
                <c:pt idx="19715">
                  <c:v>5.0000000000000001E-3</c:v>
                </c:pt>
                <c:pt idx="19716">
                  <c:v>5.0000000000000001E-3</c:v>
                </c:pt>
                <c:pt idx="19717">
                  <c:v>5.0000000000000001E-3</c:v>
                </c:pt>
                <c:pt idx="19718">
                  <c:v>5.0000000000000001E-3</c:v>
                </c:pt>
                <c:pt idx="19719">
                  <c:v>5.0000000000000001E-3</c:v>
                </c:pt>
                <c:pt idx="19720">
                  <c:v>5.0000000000000001E-3</c:v>
                </c:pt>
                <c:pt idx="19721">
                  <c:v>3.0000000000000001E-3</c:v>
                </c:pt>
                <c:pt idx="19722">
                  <c:v>4.0000000000000001E-3</c:v>
                </c:pt>
                <c:pt idx="19723">
                  <c:v>4.0000000000000001E-3</c:v>
                </c:pt>
                <c:pt idx="19724">
                  <c:v>3.0000000000000001E-3</c:v>
                </c:pt>
                <c:pt idx="19725">
                  <c:v>3.0000000000000001E-3</c:v>
                </c:pt>
                <c:pt idx="19726">
                  <c:v>3.0000000000000001E-3</c:v>
                </c:pt>
                <c:pt idx="19727">
                  <c:v>3.0000000000000001E-3</c:v>
                </c:pt>
                <c:pt idx="19728">
                  <c:v>3.0000000000000001E-3</c:v>
                </c:pt>
                <c:pt idx="19729">
                  <c:v>3.0000000000000001E-3</c:v>
                </c:pt>
                <c:pt idx="19730">
                  <c:v>3.0000000000000001E-3</c:v>
                </c:pt>
                <c:pt idx="19731">
                  <c:v>4.0000000000000001E-3</c:v>
                </c:pt>
                <c:pt idx="19732">
                  <c:v>3.0000000000000001E-3</c:v>
                </c:pt>
                <c:pt idx="19733">
                  <c:v>3.0000000000000001E-3</c:v>
                </c:pt>
                <c:pt idx="19734">
                  <c:v>3.0000000000000001E-3</c:v>
                </c:pt>
                <c:pt idx="19735">
                  <c:v>2E-3</c:v>
                </c:pt>
                <c:pt idx="19736">
                  <c:v>3.0000000000000001E-3</c:v>
                </c:pt>
                <c:pt idx="19737">
                  <c:v>2E-3</c:v>
                </c:pt>
                <c:pt idx="19738">
                  <c:v>3.0000000000000001E-3</c:v>
                </c:pt>
                <c:pt idx="19739">
                  <c:v>3.0000000000000001E-3</c:v>
                </c:pt>
                <c:pt idx="19740">
                  <c:v>3.0000000000000001E-3</c:v>
                </c:pt>
                <c:pt idx="19741">
                  <c:v>2E-3</c:v>
                </c:pt>
                <c:pt idx="19742">
                  <c:v>2E-3</c:v>
                </c:pt>
                <c:pt idx="19743">
                  <c:v>3.0000000000000001E-3</c:v>
                </c:pt>
                <c:pt idx="19744">
                  <c:v>2E-3</c:v>
                </c:pt>
                <c:pt idx="19745">
                  <c:v>2E-3</c:v>
                </c:pt>
                <c:pt idx="19746">
                  <c:v>3.0000000000000001E-3</c:v>
                </c:pt>
                <c:pt idx="19747">
                  <c:v>3.0000000000000001E-3</c:v>
                </c:pt>
                <c:pt idx="19748">
                  <c:v>2E-3</c:v>
                </c:pt>
                <c:pt idx="19749">
                  <c:v>2E-3</c:v>
                </c:pt>
                <c:pt idx="19750">
                  <c:v>2E-3</c:v>
                </c:pt>
                <c:pt idx="19751">
                  <c:v>2E-3</c:v>
                </c:pt>
                <c:pt idx="19752">
                  <c:v>1E-3</c:v>
                </c:pt>
                <c:pt idx="19753">
                  <c:v>1E-3</c:v>
                </c:pt>
                <c:pt idx="19754">
                  <c:v>1E-3</c:v>
                </c:pt>
                <c:pt idx="19755">
                  <c:v>3.0000000000000001E-3</c:v>
                </c:pt>
                <c:pt idx="19756">
                  <c:v>4.0000000000000001E-3</c:v>
                </c:pt>
                <c:pt idx="19757">
                  <c:v>4.0000000000000001E-3</c:v>
                </c:pt>
                <c:pt idx="19758">
                  <c:v>5.0000000000000001E-3</c:v>
                </c:pt>
                <c:pt idx="19759">
                  <c:v>5.0000000000000001E-3</c:v>
                </c:pt>
                <c:pt idx="19760">
                  <c:v>5.0000000000000001E-3</c:v>
                </c:pt>
                <c:pt idx="19761">
                  <c:v>5.0000000000000001E-3</c:v>
                </c:pt>
                <c:pt idx="19762">
                  <c:v>5.0000000000000001E-3</c:v>
                </c:pt>
                <c:pt idx="19763">
                  <c:v>5.0000000000000001E-3</c:v>
                </c:pt>
                <c:pt idx="19764">
                  <c:v>5.0000000000000001E-3</c:v>
                </c:pt>
                <c:pt idx="19765">
                  <c:v>5.0000000000000001E-3</c:v>
                </c:pt>
                <c:pt idx="19766">
                  <c:v>5.0000000000000001E-3</c:v>
                </c:pt>
                <c:pt idx="19767">
                  <c:v>5.0000000000000001E-3</c:v>
                </c:pt>
                <c:pt idx="19768">
                  <c:v>6.0000000000000001E-3</c:v>
                </c:pt>
                <c:pt idx="19769">
                  <c:v>5.0000000000000001E-3</c:v>
                </c:pt>
                <c:pt idx="19770">
                  <c:v>6.0000000000000001E-3</c:v>
                </c:pt>
                <c:pt idx="19771">
                  <c:v>6.0000000000000001E-3</c:v>
                </c:pt>
                <c:pt idx="19772">
                  <c:v>5.0000000000000001E-3</c:v>
                </c:pt>
                <c:pt idx="19773">
                  <c:v>5.0000000000000001E-3</c:v>
                </c:pt>
                <c:pt idx="19774">
                  <c:v>5.0000000000000001E-3</c:v>
                </c:pt>
                <c:pt idx="19775">
                  <c:v>5.0000000000000001E-3</c:v>
                </c:pt>
                <c:pt idx="19776">
                  <c:v>6.0000000000000001E-3</c:v>
                </c:pt>
                <c:pt idx="19777">
                  <c:v>5.0000000000000001E-3</c:v>
                </c:pt>
                <c:pt idx="19778">
                  <c:v>5.0000000000000001E-3</c:v>
                </c:pt>
                <c:pt idx="19779">
                  <c:v>5.0000000000000001E-3</c:v>
                </c:pt>
                <c:pt idx="19780">
                  <c:v>5.0000000000000001E-3</c:v>
                </c:pt>
                <c:pt idx="19781">
                  <c:v>5.0000000000000001E-3</c:v>
                </c:pt>
                <c:pt idx="19782">
                  <c:v>6.0000000000000001E-3</c:v>
                </c:pt>
                <c:pt idx="19783">
                  <c:v>5.0000000000000001E-3</c:v>
                </c:pt>
                <c:pt idx="19784">
                  <c:v>3.0000000000000001E-3</c:v>
                </c:pt>
                <c:pt idx="19785">
                  <c:v>5.0000000000000001E-3</c:v>
                </c:pt>
                <c:pt idx="19786">
                  <c:v>4.0000000000000001E-3</c:v>
                </c:pt>
                <c:pt idx="19787">
                  <c:v>5.0000000000000001E-3</c:v>
                </c:pt>
                <c:pt idx="19788">
                  <c:v>5.0000000000000001E-3</c:v>
                </c:pt>
                <c:pt idx="19789">
                  <c:v>5.0000000000000001E-3</c:v>
                </c:pt>
                <c:pt idx="19790">
                  <c:v>5.0000000000000001E-3</c:v>
                </c:pt>
                <c:pt idx="19791">
                  <c:v>5.0000000000000001E-3</c:v>
                </c:pt>
                <c:pt idx="19792">
                  <c:v>4.0000000000000001E-3</c:v>
                </c:pt>
                <c:pt idx="19793">
                  <c:v>5.0000000000000001E-3</c:v>
                </c:pt>
                <c:pt idx="19794">
                  <c:v>5.0000000000000001E-3</c:v>
                </c:pt>
                <c:pt idx="19795">
                  <c:v>5.0000000000000001E-3</c:v>
                </c:pt>
                <c:pt idx="19796">
                  <c:v>4.0000000000000001E-3</c:v>
                </c:pt>
                <c:pt idx="19797">
                  <c:v>5.0000000000000001E-3</c:v>
                </c:pt>
                <c:pt idx="19798">
                  <c:v>5.0000000000000001E-3</c:v>
                </c:pt>
                <c:pt idx="19799">
                  <c:v>5.0000000000000001E-3</c:v>
                </c:pt>
                <c:pt idx="19800">
                  <c:v>4.0000000000000001E-3</c:v>
                </c:pt>
                <c:pt idx="19801">
                  <c:v>4.0000000000000001E-3</c:v>
                </c:pt>
                <c:pt idx="19802">
                  <c:v>3.0000000000000001E-3</c:v>
                </c:pt>
                <c:pt idx="19803">
                  <c:v>3.0000000000000001E-3</c:v>
                </c:pt>
                <c:pt idx="19804">
                  <c:v>3.0000000000000001E-3</c:v>
                </c:pt>
                <c:pt idx="19805">
                  <c:v>3.0000000000000001E-3</c:v>
                </c:pt>
                <c:pt idx="19806">
                  <c:v>3.0000000000000001E-3</c:v>
                </c:pt>
                <c:pt idx="19807">
                  <c:v>3.0000000000000001E-3</c:v>
                </c:pt>
                <c:pt idx="19808">
                  <c:v>4.0000000000000001E-3</c:v>
                </c:pt>
                <c:pt idx="19809">
                  <c:v>4.0000000000000001E-3</c:v>
                </c:pt>
                <c:pt idx="19810">
                  <c:v>3.0000000000000001E-3</c:v>
                </c:pt>
                <c:pt idx="19811">
                  <c:v>3.0000000000000001E-3</c:v>
                </c:pt>
                <c:pt idx="19812">
                  <c:v>3.0000000000000001E-3</c:v>
                </c:pt>
                <c:pt idx="19813">
                  <c:v>3.0000000000000001E-3</c:v>
                </c:pt>
                <c:pt idx="19814">
                  <c:v>2E-3</c:v>
                </c:pt>
                <c:pt idx="19815">
                  <c:v>2E-3</c:v>
                </c:pt>
                <c:pt idx="19816">
                  <c:v>1E-3</c:v>
                </c:pt>
                <c:pt idx="19817">
                  <c:v>2E-3</c:v>
                </c:pt>
                <c:pt idx="19818">
                  <c:v>1E-3</c:v>
                </c:pt>
                <c:pt idx="19819">
                  <c:v>2E-3</c:v>
                </c:pt>
                <c:pt idx="19820">
                  <c:v>1E-3</c:v>
                </c:pt>
                <c:pt idx="19821">
                  <c:v>2E-3</c:v>
                </c:pt>
                <c:pt idx="19822">
                  <c:v>2E-3</c:v>
                </c:pt>
                <c:pt idx="19823">
                  <c:v>1E-3</c:v>
                </c:pt>
                <c:pt idx="19824">
                  <c:v>1E-3</c:v>
                </c:pt>
                <c:pt idx="19825">
                  <c:v>1E-3</c:v>
                </c:pt>
                <c:pt idx="19826">
                  <c:v>1E-3</c:v>
                </c:pt>
                <c:pt idx="19827">
                  <c:v>1E-3</c:v>
                </c:pt>
                <c:pt idx="19828">
                  <c:v>1E-3</c:v>
                </c:pt>
                <c:pt idx="19829">
                  <c:v>1E-3</c:v>
                </c:pt>
                <c:pt idx="19830">
                  <c:v>1E-3</c:v>
                </c:pt>
                <c:pt idx="19831">
                  <c:v>1E-3</c:v>
                </c:pt>
                <c:pt idx="19832">
                  <c:v>1E-3</c:v>
                </c:pt>
                <c:pt idx="19833">
                  <c:v>1E-3</c:v>
                </c:pt>
                <c:pt idx="19834">
                  <c:v>1E-3</c:v>
                </c:pt>
                <c:pt idx="19835">
                  <c:v>1E-3</c:v>
                </c:pt>
                <c:pt idx="19836">
                  <c:v>0</c:v>
                </c:pt>
                <c:pt idx="19837">
                  <c:v>0</c:v>
                </c:pt>
                <c:pt idx="19838">
                  <c:v>0</c:v>
                </c:pt>
                <c:pt idx="19839">
                  <c:v>0</c:v>
                </c:pt>
                <c:pt idx="19840">
                  <c:v>0</c:v>
                </c:pt>
                <c:pt idx="19841">
                  <c:v>1E-3</c:v>
                </c:pt>
                <c:pt idx="19842">
                  <c:v>0</c:v>
                </c:pt>
                <c:pt idx="19843">
                  <c:v>0</c:v>
                </c:pt>
                <c:pt idx="19844">
                  <c:v>0</c:v>
                </c:pt>
                <c:pt idx="19845">
                  <c:v>0</c:v>
                </c:pt>
                <c:pt idx="19846">
                  <c:v>0</c:v>
                </c:pt>
                <c:pt idx="19847">
                  <c:v>0</c:v>
                </c:pt>
                <c:pt idx="19848">
                  <c:v>0</c:v>
                </c:pt>
                <c:pt idx="19849">
                  <c:v>0</c:v>
                </c:pt>
                <c:pt idx="19850">
                  <c:v>0</c:v>
                </c:pt>
                <c:pt idx="19851">
                  <c:v>1E-3</c:v>
                </c:pt>
                <c:pt idx="19852">
                  <c:v>1E-3</c:v>
                </c:pt>
                <c:pt idx="19853">
                  <c:v>3.0000000000000001E-3</c:v>
                </c:pt>
                <c:pt idx="19854">
                  <c:v>1E-3</c:v>
                </c:pt>
                <c:pt idx="19855">
                  <c:v>3.0000000000000001E-3</c:v>
                </c:pt>
                <c:pt idx="19856">
                  <c:v>3.0000000000000001E-3</c:v>
                </c:pt>
                <c:pt idx="19857">
                  <c:v>3.0000000000000001E-3</c:v>
                </c:pt>
                <c:pt idx="19858">
                  <c:v>3.0000000000000001E-3</c:v>
                </c:pt>
                <c:pt idx="19859">
                  <c:v>4.0000000000000001E-3</c:v>
                </c:pt>
                <c:pt idx="19860">
                  <c:v>5.0000000000000001E-3</c:v>
                </c:pt>
                <c:pt idx="19861">
                  <c:v>3.0000000000000001E-3</c:v>
                </c:pt>
                <c:pt idx="19862">
                  <c:v>3.0000000000000001E-3</c:v>
                </c:pt>
                <c:pt idx="19863">
                  <c:v>3.0000000000000001E-3</c:v>
                </c:pt>
                <c:pt idx="19864">
                  <c:v>4.0000000000000001E-3</c:v>
                </c:pt>
                <c:pt idx="19865">
                  <c:v>3.0000000000000001E-3</c:v>
                </c:pt>
                <c:pt idx="19866">
                  <c:v>8.9999999999999993E-3</c:v>
                </c:pt>
                <c:pt idx="19867">
                  <c:v>5.0000000000000001E-3</c:v>
                </c:pt>
                <c:pt idx="19868">
                  <c:v>3.0000000000000001E-3</c:v>
                </c:pt>
                <c:pt idx="19869">
                  <c:v>3.0000000000000001E-3</c:v>
                </c:pt>
                <c:pt idx="19870">
                  <c:v>3.0000000000000001E-3</c:v>
                </c:pt>
                <c:pt idx="19871">
                  <c:v>4.0000000000000001E-3</c:v>
                </c:pt>
                <c:pt idx="19872">
                  <c:v>4.0000000000000001E-3</c:v>
                </c:pt>
                <c:pt idx="19873">
                  <c:v>3.0000000000000001E-3</c:v>
                </c:pt>
                <c:pt idx="19874">
                  <c:v>3.0000000000000001E-3</c:v>
                </c:pt>
                <c:pt idx="19875">
                  <c:v>4.0000000000000001E-3</c:v>
                </c:pt>
                <c:pt idx="19876">
                  <c:v>5.0000000000000001E-3</c:v>
                </c:pt>
                <c:pt idx="19877">
                  <c:v>3.0000000000000001E-3</c:v>
                </c:pt>
                <c:pt idx="19878">
                  <c:v>4.0000000000000001E-3</c:v>
                </c:pt>
                <c:pt idx="19879">
                  <c:v>4.0000000000000001E-3</c:v>
                </c:pt>
                <c:pt idx="19880">
                  <c:v>3.0000000000000001E-3</c:v>
                </c:pt>
                <c:pt idx="19881">
                  <c:v>4.0000000000000001E-3</c:v>
                </c:pt>
                <c:pt idx="19882">
                  <c:v>4.0000000000000001E-3</c:v>
                </c:pt>
                <c:pt idx="19883">
                  <c:v>5.0000000000000001E-3</c:v>
                </c:pt>
                <c:pt idx="19884">
                  <c:v>4.0000000000000001E-3</c:v>
                </c:pt>
                <c:pt idx="19885">
                  <c:v>4.0000000000000001E-3</c:v>
                </c:pt>
                <c:pt idx="19886">
                  <c:v>3.0000000000000001E-3</c:v>
                </c:pt>
                <c:pt idx="19887">
                  <c:v>3.0000000000000001E-3</c:v>
                </c:pt>
                <c:pt idx="19888">
                  <c:v>4.0000000000000001E-3</c:v>
                </c:pt>
                <c:pt idx="19889">
                  <c:v>4.0000000000000001E-3</c:v>
                </c:pt>
                <c:pt idx="19890">
                  <c:v>5.0000000000000001E-3</c:v>
                </c:pt>
                <c:pt idx="19891">
                  <c:v>4.0000000000000001E-3</c:v>
                </c:pt>
                <c:pt idx="19892">
                  <c:v>4.0000000000000001E-3</c:v>
                </c:pt>
                <c:pt idx="19893">
                  <c:v>5.0000000000000001E-3</c:v>
                </c:pt>
                <c:pt idx="19894">
                  <c:v>3.0000000000000001E-3</c:v>
                </c:pt>
                <c:pt idx="19895">
                  <c:v>3.0000000000000001E-3</c:v>
                </c:pt>
                <c:pt idx="19896">
                  <c:v>3.0000000000000001E-3</c:v>
                </c:pt>
                <c:pt idx="19897">
                  <c:v>3.0000000000000001E-3</c:v>
                </c:pt>
                <c:pt idx="19898">
                  <c:v>3.0000000000000001E-3</c:v>
                </c:pt>
                <c:pt idx="19899">
                  <c:v>3.0000000000000001E-3</c:v>
                </c:pt>
                <c:pt idx="19900">
                  <c:v>3.0000000000000001E-3</c:v>
                </c:pt>
                <c:pt idx="19901">
                  <c:v>2E-3</c:v>
                </c:pt>
                <c:pt idx="19902">
                  <c:v>3.0000000000000001E-3</c:v>
                </c:pt>
                <c:pt idx="19903">
                  <c:v>2E-3</c:v>
                </c:pt>
                <c:pt idx="19904">
                  <c:v>3.0000000000000001E-3</c:v>
                </c:pt>
                <c:pt idx="19905">
                  <c:v>1E-3</c:v>
                </c:pt>
                <c:pt idx="19906">
                  <c:v>3.0000000000000001E-3</c:v>
                </c:pt>
                <c:pt idx="19907">
                  <c:v>3.0000000000000001E-3</c:v>
                </c:pt>
                <c:pt idx="19908">
                  <c:v>2E-3</c:v>
                </c:pt>
                <c:pt idx="19909">
                  <c:v>2E-3</c:v>
                </c:pt>
                <c:pt idx="19910">
                  <c:v>2E-3</c:v>
                </c:pt>
                <c:pt idx="19911">
                  <c:v>2E-3</c:v>
                </c:pt>
                <c:pt idx="19912">
                  <c:v>2E-3</c:v>
                </c:pt>
                <c:pt idx="19913">
                  <c:v>3.0000000000000001E-3</c:v>
                </c:pt>
                <c:pt idx="19914">
                  <c:v>3.0000000000000001E-3</c:v>
                </c:pt>
                <c:pt idx="19915">
                  <c:v>3.0000000000000001E-3</c:v>
                </c:pt>
                <c:pt idx="19916">
                  <c:v>2E-3</c:v>
                </c:pt>
                <c:pt idx="19917">
                  <c:v>1E-3</c:v>
                </c:pt>
                <c:pt idx="19918">
                  <c:v>1E-3</c:v>
                </c:pt>
                <c:pt idx="19919">
                  <c:v>1E-3</c:v>
                </c:pt>
                <c:pt idx="19920">
                  <c:v>1E-3</c:v>
                </c:pt>
                <c:pt idx="19921">
                  <c:v>1E-3</c:v>
                </c:pt>
                <c:pt idx="19922">
                  <c:v>1E-3</c:v>
                </c:pt>
                <c:pt idx="19923">
                  <c:v>1E-3</c:v>
                </c:pt>
                <c:pt idx="19924">
                  <c:v>1E-3</c:v>
                </c:pt>
                <c:pt idx="19925">
                  <c:v>1E-3</c:v>
                </c:pt>
                <c:pt idx="19926">
                  <c:v>1E-3</c:v>
                </c:pt>
                <c:pt idx="19927">
                  <c:v>1E-3</c:v>
                </c:pt>
                <c:pt idx="19928">
                  <c:v>1E-3</c:v>
                </c:pt>
                <c:pt idx="19929">
                  <c:v>1E-3</c:v>
                </c:pt>
                <c:pt idx="19930">
                  <c:v>1E-3</c:v>
                </c:pt>
                <c:pt idx="19931">
                  <c:v>1E-3</c:v>
                </c:pt>
                <c:pt idx="19932">
                  <c:v>1E-3</c:v>
                </c:pt>
                <c:pt idx="19933">
                  <c:v>1E-3</c:v>
                </c:pt>
                <c:pt idx="19934">
                  <c:v>0</c:v>
                </c:pt>
                <c:pt idx="19935">
                  <c:v>0</c:v>
                </c:pt>
                <c:pt idx="19936">
                  <c:v>0</c:v>
                </c:pt>
                <c:pt idx="19937">
                  <c:v>1E-3</c:v>
                </c:pt>
                <c:pt idx="19938">
                  <c:v>0</c:v>
                </c:pt>
                <c:pt idx="19939">
                  <c:v>0</c:v>
                </c:pt>
                <c:pt idx="19940">
                  <c:v>0</c:v>
                </c:pt>
                <c:pt idx="19941">
                  <c:v>0</c:v>
                </c:pt>
                <c:pt idx="19942">
                  <c:v>0</c:v>
                </c:pt>
                <c:pt idx="19943">
                  <c:v>0</c:v>
                </c:pt>
                <c:pt idx="19944">
                  <c:v>0</c:v>
                </c:pt>
                <c:pt idx="19945">
                  <c:v>0</c:v>
                </c:pt>
                <c:pt idx="19946">
                  <c:v>1E-3</c:v>
                </c:pt>
                <c:pt idx="19947">
                  <c:v>1E-3</c:v>
                </c:pt>
                <c:pt idx="19948">
                  <c:v>1E-3</c:v>
                </c:pt>
                <c:pt idx="19949">
                  <c:v>1E-3</c:v>
                </c:pt>
                <c:pt idx="19950">
                  <c:v>1E-3</c:v>
                </c:pt>
                <c:pt idx="19951">
                  <c:v>1E-3</c:v>
                </c:pt>
                <c:pt idx="19952">
                  <c:v>2E-3</c:v>
                </c:pt>
                <c:pt idx="19953">
                  <c:v>3.0000000000000001E-3</c:v>
                </c:pt>
                <c:pt idx="19954">
                  <c:v>3.0000000000000001E-3</c:v>
                </c:pt>
                <c:pt idx="19955">
                  <c:v>4.0000000000000001E-3</c:v>
                </c:pt>
                <c:pt idx="19956">
                  <c:v>4.0000000000000001E-3</c:v>
                </c:pt>
                <c:pt idx="19957">
                  <c:v>5.0000000000000001E-3</c:v>
                </c:pt>
                <c:pt idx="19958">
                  <c:v>5.0000000000000001E-3</c:v>
                </c:pt>
                <c:pt idx="19959">
                  <c:v>5.0000000000000001E-3</c:v>
                </c:pt>
                <c:pt idx="19960">
                  <c:v>5.0000000000000001E-3</c:v>
                </c:pt>
                <c:pt idx="19961">
                  <c:v>6.0000000000000001E-3</c:v>
                </c:pt>
                <c:pt idx="19962">
                  <c:v>5.0000000000000001E-3</c:v>
                </c:pt>
                <c:pt idx="19963">
                  <c:v>6.0000000000000001E-3</c:v>
                </c:pt>
                <c:pt idx="19964">
                  <c:v>6.0000000000000001E-3</c:v>
                </c:pt>
                <c:pt idx="19965">
                  <c:v>6.0000000000000001E-3</c:v>
                </c:pt>
                <c:pt idx="19966">
                  <c:v>5.0000000000000001E-3</c:v>
                </c:pt>
                <c:pt idx="19967">
                  <c:v>5.0000000000000001E-3</c:v>
                </c:pt>
                <c:pt idx="19968">
                  <c:v>8.9999999999999993E-3</c:v>
                </c:pt>
                <c:pt idx="19969">
                  <c:v>8.0000000000000002E-3</c:v>
                </c:pt>
                <c:pt idx="19970">
                  <c:v>7.0000000000000001E-3</c:v>
                </c:pt>
                <c:pt idx="19971">
                  <c:v>7.0000000000000001E-3</c:v>
                </c:pt>
                <c:pt idx="19972">
                  <c:v>7.0000000000000001E-3</c:v>
                </c:pt>
                <c:pt idx="19973">
                  <c:v>8.0000000000000002E-3</c:v>
                </c:pt>
                <c:pt idx="19974">
                  <c:v>7.0000000000000001E-3</c:v>
                </c:pt>
                <c:pt idx="19975">
                  <c:v>7.0000000000000001E-3</c:v>
                </c:pt>
                <c:pt idx="19976">
                  <c:v>8.0000000000000002E-3</c:v>
                </c:pt>
                <c:pt idx="19977">
                  <c:v>7.0000000000000001E-3</c:v>
                </c:pt>
                <c:pt idx="19978">
                  <c:v>6.0000000000000001E-3</c:v>
                </c:pt>
                <c:pt idx="19979">
                  <c:v>7.0000000000000001E-3</c:v>
                </c:pt>
                <c:pt idx="19980">
                  <c:v>7.0000000000000001E-3</c:v>
                </c:pt>
                <c:pt idx="19981">
                  <c:v>7.0000000000000001E-3</c:v>
                </c:pt>
                <c:pt idx="19982">
                  <c:v>7.0000000000000001E-3</c:v>
                </c:pt>
                <c:pt idx="19983">
                  <c:v>7.0000000000000001E-3</c:v>
                </c:pt>
                <c:pt idx="19984">
                  <c:v>7.0000000000000001E-3</c:v>
                </c:pt>
                <c:pt idx="19985">
                  <c:v>7.0000000000000001E-3</c:v>
                </c:pt>
                <c:pt idx="19986">
                  <c:v>7.0000000000000001E-3</c:v>
                </c:pt>
                <c:pt idx="19987">
                  <c:v>7.0000000000000001E-3</c:v>
                </c:pt>
                <c:pt idx="19988">
                  <c:v>8.0000000000000002E-3</c:v>
                </c:pt>
                <c:pt idx="19989">
                  <c:v>5.0000000000000001E-3</c:v>
                </c:pt>
                <c:pt idx="19990">
                  <c:v>7.0000000000000001E-3</c:v>
                </c:pt>
                <c:pt idx="19991">
                  <c:v>7.0000000000000001E-3</c:v>
                </c:pt>
                <c:pt idx="19992">
                  <c:v>6.0000000000000001E-3</c:v>
                </c:pt>
                <c:pt idx="19993">
                  <c:v>7.0000000000000001E-3</c:v>
                </c:pt>
                <c:pt idx="19994">
                  <c:v>1.2999999999999999E-2</c:v>
                </c:pt>
                <c:pt idx="19995">
                  <c:v>6.0000000000000001E-3</c:v>
                </c:pt>
                <c:pt idx="19996">
                  <c:v>5.0000000000000001E-3</c:v>
                </c:pt>
                <c:pt idx="19997">
                  <c:v>4.0000000000000001E-3</c:v>
                </c:pt>
                <c:pt idx="19998">
                  <c:v>4.0000000000000001E-3</c:v>
                </c:pt>
                <c:pt idx="19999">
                  <c:v>3.0000000000000001E-3</c:v>
                </c:pt>
                <c:pt idx="20000">
                  <c:v>4.0000000000000001E-3</c:v>
                </c:pt>
                <c:pt idx="20001">
                  <c:v>4.0000000000000001E-3</c:v>
                </c:pt>
                <c:pt idx="20002">
                  <c:v>4.0000000000000001E-3</c:v>
                </c:pt>
                <c:pt idx="20003">
                  <c:v>4.0000000000000001E-3</c:v>
                </c:pt>
                <c:pt idx="20004">
                  <c:v>4.0000000000000001E-3</c:v>
                </c:pt>
                <c:pt idx="20005">
                  <c:v>4.0000000000000001E-3</c:v>
                </c:pt>
                <c:pt idx="20006">
                  <c:v>4.0000000000000001E-3</c:v>
                </c:pt>
                <c:pt idx="20007">
                  <c:v>4.0000000000000001E-3</c:v>
                </c:pt>
                <c:pt idx="20008">
                  <c:v>4.0000000000000001E-3</c:v>
                </c:pt>
                <c:pt idx="20009">
                  <c:v>5.0000000000000001E-3</c:v>
                </c:pt>
                <c:pt idx="20010">
                  <c:v>5.0000000000000001E-3</c:v>
                </c:pt>
                <c:pt idx="20011">
                  <c:v>4.0000000000000001E-3</c:v>
                </c:pt>
                <c:pt idx="20012">
                  <c:v>5.0000000000000001E-3</c:v>
                </c:pt>
                <c:pt idx="20013">
                  <c:v>4.0000000000000001E-3</c:v>
                </c:pt>
                <c:pt idx="20014">
                  <c:v>5.0000000000000001E-3</c:v>
                </c:pt>
                <c:pt idx="20015">
                  <c:v>5.0000000000000001E-3</c:v>
                </c:pt>
                <c:pt idx="20016">
                  <c:v>5.0000000000000001E-3</c:v>
                </c:pt>
                <c:pt idx="20017">
                  <c:v>5.0000000000000001E-3</c:v>
                </c:pt>
                <c:pt idx="20018">
                  <c:v>5.0000000000000001E-3</c:v>
                </c:pt>
                <c:pt idx="20019">
                  <c:v>5.0000000000000001E-3</c:v>
                </c:pt>
                <c:pt idx="20020">
                  <c:v>5.0000000000000001E-3</c:v>
                </c:pt>
                <c:pt idx="20021">
                  <c:v>4.0000000000000001E-3</c:v>
                </c:pt>
                <c:pt idx="20022">
                  <c:v>5.0000000000000001E-3</c:v>
                </c:pt>
                <c:pt idx="20023">
                  <c:v>5.0000000000000001E-3</c:v>
                </c:pt>
                <c:pt idx="20024">
                  <c:v>4.0000000000000001E-3</c:v>
                </c:pt>
                <c:pt idx="20025">
                  <c:v>4.0000000000000001E-3</c:v>
                </c:pt>
                <c:pt idx="20026">
                  <c:v>4.0000000000000001E-3</c:v>
                </c:pt>
                <c:pt idx="20027">
                  <c:v>4.0000000000000001E-3</c:v>
                </c:pt>
                <c:pt idx="20028">
                  <c:v>4.0000000000000001E-3</c:v>
                </c:pt>
                <c:pt idx="20029">
                  <c:v>5.0000000000000001E-3</c:v>
                </c:pt>
                <c:pt idx="20030">
                  <c:v>5.0000000000000001E-3</c:v>
                </c:pt>
                <c:pt idx="20031">
                  <c:v>5.0000000000000001E-3</c:v>
                </c:pt>
                <c:pt idx="20032">
                  <c:v>4.0000000000000001E-3</c:v>
                </c:pt>
                <c:pt idx="20033">
                  <c:v>4.0000000000000001E-3</c:v>
                </c:pt>
                <c:pt idx="20034">
                  <c:v>4.0000000000000001E-3</c:v>
                </c:pt>
                <c:pt idx="20035">
                  <c:v>4.0000000000000001E-3</c:v>
                </c:pt>
                <c:pt idx="20036">
                  <c:v>5.0000000000000001E-3</c:v>
                </c:pt>
                <c:pt idx="20037">
                  <c:v>4.0000000000000001E-3</c:v>
                </c:pt>
                <c:pt idx="20038">
                  <c:v>5.0000000000000001E-3</c:v>
                </c:pt>
                <c:pt idx="20039">
                  <c:v>5.0000000000000001E-3</c:v>
                </c:pt>
                <c:pt idx="20040">
                  <c:v>5.0000000000000001E-3</c:v>
                </c:pt>
                <c:pt idx="20041">
                  <c:v>5.0000000000000001E-3</c:v>
                </c:pt>
                <c:pt idx="20042">
                  <c:v>5.0000000000000001E-3</c:v>
                </c:pt>
                <c:pt idx="20043">
                  <c:v>5.0000000000000001E-3</c:v>
                </c:pt>
                <c:pt idx="20044">
                  <c:v>4.0000000000000001E-3</c:v>
                </c:pt>
                <c:pt idx="20045">
                  <c:v>5.0000000000000001E-3</c:v>
                </c:pt>
                <c:pt idx="20046">
                  <c:v>5.0000000000000001E-3</c:v>
                </c:pt>
                <c:pt idx="20047">
                  <c:v>6.0000000000000001E-3</c:v>
                </c:pt>
                <c:pt idx="20048">
                  <c:v>5.0000000000000001E-3</c:v>
                </c:pt>
                <c:pt idx="20049">
                  <c:v>5.0000000000000001E-3</c:v>
                </c:pt>
                <c:pt idx="20050">
                  <c:v>5.0000000000000001E-3</c:v>
                </c:pt>
                <c:pt idx="20051">
                  <c:v>5.0000000000000001E-3</c:v>
                </c:pt>
                <c:pt idx="20052">
                  <c:v>5.0000000000000001E-3</c:v>
                </c:pt>
                <c:pt idx="20053">
                  <c:v>6.0000000000000001E-3</c:v>
                </c:pt>
                <c:pt idx="20054">
                  <c:v>5.0000000000000001E-3</c:v>
                </c:pt>
                <c:pt idx="20055">
                  <c:v>5.0000000000000001E-3</c:v>
                </c:pt>
                <c:pt idx="20056">
                  <c:v>6.0000000000000001E-3</c:v>
                </c:pt>
                <c:pt idx="20057">
                  <c:v>5.0000000000000001E-3</c:v>
                </c:pt>
                <c:pt idx="20058">
                  <c:v>6.0000000000000001E-3</c:v>
                </c:pt>
                <c:pt idx="20059">
                  <c:v>6.0000000000000001E-3</c:v>
                </c:pt>
                <c:pt idx="20060">
                  <c:v>6.0000000000000001E-3</c:v>
                </c:pt>
                <c:pt idx="20061">
                  <c:v>5.0000000000000001E-3</c:v>
                </c:pt>
                <c:pt idx="20062">
                  <c:v>6.0000000000000001E-3</c:v>
                </c:pt>
                <c:pt idx="20063">
                  <c:v>7.0000000000000001E-3</c:v>
                </c:pt>
                <c:pt idx="20064">
                  <c:v>6.0000000000000001E-3</c:v>
                </c:pt>
                <c:pt idx="20065">
                  <c:v>5.0000000000000001E-3</c:v>
                </c:pt>
                <c:pt idx="20066">
                  <c:v>6.0000000000000001E-3</c:v>
                </c:pt>
                <c:pt idx="20067">
                  <c:v>6.0000000000000001E-3</c:v>
                </c:pt>
                <c:pt idx="20068">
                  <c:v>5.0000000000000001E-3</c:v>
                </c:pt>
                <c:pt idx="20069">
                  <c:v>6.0000000000000001E-3</c:v>
                </c:pt>
                <c:pt idx="20070">
                  <c:v>5.0000000000000001E-3</c:v>
                </c:pt>
                <c:pt idx="20071">
                  <c:v>5.0000000000000001E-3</c:v>
                </c:pt>
                <c:pt idx="20072">
                  <c:v>5.0000000000000001E-3</c:v>
                </c:pt>
                <c:pt idx="20073">
                  <c:v>6.0000000000000001E-3</c:v>
                </c:pt>
                <c:pt idx="20074">
                  <c:v>6.0000000000000001E-3</c:v>
                </c:pt>
                <c:pt idx="20075">
                  <c:v>5.0000000000000001E-3</c:v>
                </c:pt>
                <c:pt idx="20076">
                  <c:v>5.0000000000000001E-3</c:v>
                </c:pt>
                <c:pt idx="20077">
                  <c:v>6.0000000000000001E-3</c:v>
                </c:pt>
                <c:pt idx="20078">
                  <c:v>5.0000000000000001E-3</c:v>
                </c:pt>
                <c:pt idx="20079">
                  <c:v>8.0000000000000002E-3</c:v>
                </c:pt>
                <c:pt idx="20080">
                  <c:v>6.0000000000000001E-3</c:v>
                </c:pt>
                <c:pt idx="20081">
                  <c:v>7.0000000000000001E-3</c:v>
                </c:pt>
                <c:pt idx="20082">
                  <c:v>3.0000000000000001E-3</c:v>
                </c:pt>
                <c:pt idx="20083">
                  <c:v>6.0000000000000001E-3</c:v>
                </c:pt>
                <c:pt idx="20084">
                  <c:v>7.0000000000000001E-3</c:v>
                </c:pt>
                <c:pt idx="20085">
                  <c:v>7.0000000000000001E-3</c:v>
                </c:pt>
                <c:pt idx="20086">
                  <c:v>7.0000000000000001E-3</c:v>
                </c:pt>
                <c:pt idx="20087">
                  <c:v>6.0000000000000001E-3</c:v>
                </c:pt>
                <c:pt idx="20088">
                  <c:v>6.0000000000000001E-3</c:v>
                </c:pt>
                <c:pt idx="20089">
                  <c:v>5.0000000000000001E-3</c:v>
                </c:pt>
                <c:pt idx="20090">
                  <c:v>6.0000000000000001E-3</c:v>
                </c:pt>
                <c:pt idx="20091">
                  <c:v>5.0000000000000001E-3</c:v>
                </c:pt>
                <c:pt idx="20092">
                  <c:v>5.0000000000000001E-3</c:v>
                </c:pt>
                <c:pt idx="20093">
                  <c:v>5.0000000000000001E-3</c:v>
                </c:pt>
                <c:pt idx="20094">
                  <c:v>5.0000000000000001E-3</c:v>
                </c:pt>
                <c:pt idx="20095">
                  <c:v>5.0000000000000001E-3</c:v>
                </c:pt>
                <c:pt idx="20096">
                  <c:v>6.0000000000000001E-3</c:v>
                </c:pt>
                <c:pt idx="20097">
                  <c:v>5.0000000000000001E-3</c:v>
                </c:pt>
                <c:pt idx="20098">
                  <c:v>5.0000000000000001E-3</c:v>
                </c:pt>
                <c:pt idx="20099">
                  <c:v>5.0000000000000001E-3</c:v>
                </c:pt>
                <c:pt idx="20100">
                  <c:v>5.0000000000000001E-3</c:v>
                </c:pt>
                <c:pt idx="20101">
                  <c:v>5.0000000000000001E-3</c:v>
                </c:pt>
                <c:pt idx="20102">
                  <c:v>5.0000000000000001E-3</c:v>
                </c:pt>
                <c:pt idx="20103">
                  <c:v>4.0000000000000001E-3</c:v>
                </c:pt>
                <c:pt idx="20104">
                  <c:v>4.0000000000000001E-3</c:v>
                </c:pt>
                <c:pt idx="20105">
                  <c:v>4.0000000000000001E-3</c:v>
                </c:pt>
                <c:pt idx="20106">
                  <c:v>4.0000000000000001E-3</c:v>
                </c:pt>
                <c:pt idx="20107">
                  <c:v>5.0000000000000001E-3</c:v>
                </c:pt>
                <c:pt idx="20108">
                  <c:v>3.0000000000000001E-3</c:v>
                </c:pt>
                <c:pt idx="20109">
                  <c:v>3.0000000000000001E-3</c:v>
                </c:pt>
                <c:pt idx="20110">
                  <c:v>4.0000000000000001E-3</c:v>
                </c:pt>
                <c:pt idx="20111">
                  <c:v>2E-3</c:v>
                </c:pt>
                <c:pt idx="20112">
                  <c:v>3.0000000000000001E-3</c:v>
                </c:pt>
                <c:pt idx="20113">
                  <c:v>3.0000000000000001E-3</c:v>
                </c:pt>
                <c:pt idx="20114">
                  <c:v>3.0000000000000001E-3</c:v>
                </c:pt>
                <c:pt idx="20115">
                  <c:v>2E-3</c:v>
                </c:pt>
                <c:pt idx="20116">
                  <c:v>4.0000000000000001E-3</c:v>
                </c:pt>
                <c:pt idx="20117">
                  <c:v>3.0000000000000001E-3</c:v>
                </c:pt>
                <c:pt idx="20118">
                  <c:v>5.0000000000000001E-3</c:v>
                </c:pt>
                <c:pt idx="20119">
                  <c:v>3.0000000000000001E-3</c:v>
                </c:pt>
                <c:pt idx="20120">
                  <c:v>2E-3</c:v>
                </c:pt>
                <c:pt idx="20121">
                  <c:v>3.0000000000000001E-3</c:v>
                </c:pt>
                <c:pt idx="20122">
                  <c:v>3.0000000000000001E-3</c:v>
                </c:pt>
                <c:pt idx="20123">
                  <c:v>3.0000000000000001E-3</c:v>
                </c:pt>
                <c:pt idx="20124">
                  <c:v>1E-3</c:v>
                </c:pt>
                <c:pt idx="20125">
                  <c:v>3.0000000000000001E-3</c:v>
                </c:pt>
                <c:pt idx="20126">
                  <c:v>1E-3</c:v>
                </c:pt>
                <c:pt idx="20127">
                  <c:v>2E-3</c:v>
                </c:pt>
                <c:pt idx="20128">
                  <c:v>1E-3</c:v>
                </c:pt>
                <c:pt idx="20129">
                  <c:v>3.0000000000000001E-3</c:v>
                </c:pt>
                <c:pt idx="20130">
                  <c:v>1E-3</c:v>
                </c:pt>
                <c:pt idx="20131">
                  <c:v>1E-3</c:v>
                </c:pt>
                <c:pt idx="20132">
                  <c:v>1E-3</c:v>
                </c:pt>
                <c:pt idx="20133">
                  <c:v>1E-3</c:v>
                </c:pt>
                <c:pt idx="20134">
                  <c:v>1E-3</c:v>
                </c:pt>
                <c:pt idx="20135">
                  <c:v>3.0000000000000001E-3</c:v>
                </c:pt>
                <c:pt idx="20136">
                  <c:v>2E-3</c:v>
                </c:pt>
                <c:pt idx="20137">
                  <c:v>3.0000000000000001E-3</c:v>
                </c:pt>
                <c:pt idx="20138">
                  <c:v>3.0000000000000001E-3</c:v>
                </c:pt>
                <c:pt idx="20139">
                  <c:v>3.0000000000000001E-3</c:v>
                </c:pt>
                <c:pt idx="20140">
                  <c:v>3.0000000000000001E-3</c:v>
                </c:pt>
                <c:pt idx="20141">
                  <c:v>2E-3</c:v>
                </c:pt>
                <c:pt idx="20142">
                  <c:v>2E-3</c:v>
                </c:pt>
                <c:pt idx="20143">
                  <c:v>3.0000000000000001E-3</c:v>
                </c:pt>
                <c:pt idx="20144">
                  <c:v>3.0000000000000001E-3</c:v>
                </c:pt>
                <c:pt idx="20145">
                  <c:v>3.0000000000000001E-3</c:v>
                </c:pt>
                <c:pt idx="20146">
                  <c:v>3.0000000000000001E-3</c:v>
                </c:pt>
                <c:pt idx="20147">
                  <c:v>3.0000000000000001E-3</c:v>
                </c:pt>
                <c:pt idx="20148">
                  <c:v>4.0000000000000001E-3</c:v>
                </c:pt>
                <c:pt idx="20156">
                  <c:v>1E-3</c:v>
                </c:pt>
                <c:pt idx="20157">
                  <c:v>5.0000000000000001E-3</c:v>
                </c:pt>
                <c:pt idx="20158">
                  <c:v>5.0000000000000001E-3</c:v>
                </c:pt>
                <c:pt idx="20159">
                  <c:v>5.0000000000000001E-3</c:v>
                </c:pt>
                <c:pt idx="20160">
                  <c:v>4.0000000000000001E-3</c:v>
                </c:pt>
                <c:pt idx="20161">
                  <c:v>4.0000000000000001E-3</c:v>
                </c:pt>
                <c:pt idx="20162">
                  <c:v>5.0000000000000001E-3</c:v>
                </c:pt>
                <c:pt idx="20163">
                  <c:v>3.0000000000000001E-3</c:v>
                </c:pt>
                <c:pt idx="20164">
                  <c:v>5.0000000000000001E-3</c:v>
                </c:pt>
                <c:pt idx="20165">
                  <c:v>5.0000000000000001E-3</c:v>
                </c:pt>
                <c:pt idx="20166">
                  <c:v>4.0000000000000001E-3</c:v>
                </c:pt>
                <c:pt idx="20167">
                  <c:v>5.0000000000000001E-3</c:v>
                </c:pt>
                <c:pt idx="20168">
                  <c:v>4.0000000000000001E-3</c:v>
                </c:pt>
                <c:pt idx="20169">
                  <c:v>5.0000000000000001E-3</c:v>
                </c:pt>
                <c:pt idx="20170">
                  <c:v>5.0000000000000001E-3</c:v>
                </c:pt>
                <c:pt idx="20171">
                  <c:v>5.0000000000000001E-3</c:v>
                </c:pt>
                <c:pt idx="20172">
                  <c:v>5.0000000000000001E-3</c:v>
                </c:pt>
                <c:pt idx="20173">
                  <c:v>5.0000000000000001E-3</c:v>
                </c:pt>
                <c:pt idx="20174">
                  <c:v>5.0000000000000001E-3</c:v>
                </c:pt>
                <c:pt idx="20175">
                  <c:v>4.0000000000000001E-3</c:v>
                </c:pt>
                <c:pt idx="20176">
                  <c:v>5.0000000000000001E-3</c:v>
                </c:pt>
                <c:pt idx="20177">
                  <c:v>5.0000000000000001E-3</c:v>
                </c:pt>
                <c:pt idx="20178">
                  <c:v>4.0000000000000001E-3</c:v>
                </c:pt>
                <c:pt idx="20179">
                  <c:v>4.0000000000000001E-3</c:v>
                </c:pt>
                <c:pt idx="20180">
                  <c:v>4.0000000000000001E-3</c:v>
                </c:pt>
                <c:pt idx="20181">
                  <c:v>4.0000000000000001E-3</c:v>
                </c:pt>
                <c:pt idx="20182">
                  <c:v>4.0000000000000001E-3</c:v>
                </c:pt>
                <c:pt idx="20183">
                  <c:v>4.0000000000000001E-3</c:v>
                </c:pt>
                <c:pt idx="20184">
                  <c:v>5.0000000000000001E-3</c:v>
                </c:pt>
                <c:pt idx="20185">
                  <c:v>4.0000000000000001E-3</c:v>
                </c:pt>
                <c:pt idx="20186">
                  <c:v>3.0000000000000001E-3</c:v>
                </c:pt>
                <c:pt idx="20187">
                  <c:v>4.0000000000000001E-3</c:v>
                </c:pt>
                <c:pt idx="20188">
                  <c:v>3.0000000000000001E-3</c:v>
                </c:pt>
                <c:pt idx="20189">
                  <c:v>3.0000000000000001E-3</c:v>
                </c:pt>
                <c:pt idx="20190">
                  <c:v>2E-3</c:v>
                </c:pt>
                <c:pt idx="20191">
                  <c:v>3.0000000000000001E-3</c:v>
                </c:pt>
                <c:pt idx="20192">
                  <c:v>2E-3</c:v>
                </c:pt>
                <c:pt idx="20193">
                  <c:v>2E-3</c:v>
                </c:pt>
                <c:pt idx="20194">
                  <c:v>3.0000000000000001E-3</c:v>
                </c:pt>
                <c:pt idx="20195">
                  <c:v>3.0000000000000001E-3</c:v>
                </c:pt>
                <c:pt idx="20196">
                  <c:v>3.0000000000000001E-3</c:v>
                </c:pt>
                <c:pt idx="20197">
                  <c:v>3.0000000000000001E-3</c:v>
                </c:pt>
                <c:pt idx="20198">
                  <c:v>2E-3</c:v>
                </c:pt>
                <c:pt idx="20199">
                  <c:v>3.0000000000000001E-3</c:v>
                </c:pt>
                <c:pt idx="20200">
                  <c:v>3.0000000000000001E-3</c:v>
                </c:pt>
                <c:pt idx="20201">
                  <c:v>2E-3</c:v>
                </c:pt>
                <c:pt idx="20202">
                  <c:v>3.0000000000000001E-3</c:v>
                </c:pt>
                <c:pt idx="20203">
                  <c:v>2E-3</c:v>
                </c:pt>
                <c:pt idx="20204">
                  <c:v>2E-3</c:v>
                </c:pt>
                <c:pt idx="20205">
                  <c:v>1E-3</c:v>
                </c:pt>
                <c:pt idx="20206">
                  <c:v>2E-3</c:v>
                </c:pt>
                <c:pt idx="20207">
                  <c:v>2E-3</c:v>
                </c:pt>
                <c:pt idx="20208">
                  <c:v>1E-3</c:v>
                </c:pt>
                <c:pt idx="20209">
                  <c:v>2E-3</c:v>
                </c:pt>
                <c:pt idx="20210">
                  <c:v>2E-3</c:v>
                </c:pt>
                <c:pt idx="20211">
                  <c:v>1E-3</c:v>
                </c:pt>
                <c:pt idx="20212">
                  <c:v>1E-3</c:v>
                </c:pt>
                <c:pt idx="20213">
                  <c:v>3.0000000000000001E-3</c:v>
                </c:pt>
                <c:pt idx="20214">
                  <c:v>3.0000000000000001E-3</c:v>
                </c:pt>
                <c:pt idx="20215">
                  <c:v>1E-3</c:v>
                </c:pt>
                <c:pt idx="20216">
                  <c:v>1E-3</c:v>
                </c:pt>
                <c:pt idx="20217">
                  <c:v>3.0000000000000001E-3</c:v>
                </c:pt>
                <c:pt idx="20218">
                  <c:v>2E-3</c:v>
                </c:pt>
                <c:pt idx="20219">
                  <c:v>2E-3</c:v>
                </c:pt>
                <c:pt idx="20220">
                  <c:v>2E-3</c:v>
                </c:pt>
                <c:pt idx="20221">
                  <c:v>3.0000000000000001E-3</c:v>
                </c:pt>
                <c:pt idx="20222">
                  <c:v>2E-3</c:v>
                </c:pt>
                <c:pt idx="20223">
                  <c:v>2E-3</c:v>
                </c:pt>
                <c:pt idx="20224">
                  <c:v>1E-3</c:v>
                </c:pt>
                <c:pt idx="20225">
                  <c:v>2E-3</c:v>
                </c:pt>
                <c:pt idx="20226">
                  <c:v>2E-3</c:v>
                </c:pt>
                <c:pt idx="20227">
                  <c:v>1E-3</c:v>
                </c:pt>
                <c:pt idx="20228">
                  <c:v>2E-3</c:v>
                </c:pt>
                <c:pt idx="20229">
                  <c:v>2E-3</c:v>
                </c:pt>
                <c:pt idx="20230">
                  <c:v>1E-3</c:v>
                </c:pt>
                <c:pt idx="20231">
                  <c:v>2E-3</c:v>
                </c:pt>
                <c:pt idx="20232">
                  <c:v>1E-3</c:v>
                </c:pt>
                <c:pt idx="20233">
                  <c:v>3.0000000000000001E-3</c:v>
                </c:pt>
                <c:pt idx="20234">
                  <c:v>3.0000000000000001E-3</c:v>
                </c:pt>
                <c:pt idx="20235">
                  <c:v>3.0000000000000001E-3</c:v>
                </c:pt>
                <c:pt idx="20236">
                  <c:v>3.0000000000000001E-3</c:v>
                </c:pt>
                <c:pt idx="20237">
                  <c:v>4.0000000000000001E-3</c:v>
                </c:pt>
                <c:pt idx="20238">
                  <c:v>3.0000000000000001E-3</c:v>
                </c:pt>
                <c:pt idx="20239">
                  <c:v>3.0000000000000001E-3</c:v>
                </c:pt>
                <c:pt idx="20240">
                  <c:v>4.0000000000000001E-3</c:v>
                </c:pt>
                <c:pt idx="20241">
                  <c:v>3.0000000000000001E-3</c:v>
                </c:pt>
                <c:pt idx="20242">
                  <c:v>4.0000000000000001E-3</c:v>
                </c:pt>
                <c:pt idx="20243">
                  <c:v>5.0000000000000001E-3</c:v>
                </c:pt>
                <c:pt idx="20244">
                  <c:v>3.0000000000000001E-3</c:v>
                </c:pt>
                <c:pt idx="20245">
                  <c:v>5.0000000000000001E-3</c:v>
                </c:pt>
                <c:pt idx="20246">
                  <c:v>5.0000000000000001E-3</c:v>
                </c:pt>
                <c:pt idx="20247">
                  <c:v>5.0000000000000001E-3</c:v>
                </c:pt>
                <c:pt idx="20248">
                  <c:v>6.0000000000000001E-3</c:v>
                </c:pt>
                <c:pt idx="20249">
                  <c:v>6.0000000000000001E-3</c:v>
                </c:pt>
                <c:pt idx="20250">
                  <c:v>5.0000000000000001E-3</c:v>
                </c:pt>
                <c:pt idx="20251">
                  <c:v>5.0000000000000001E-3</c:v>
                </c:pt>
                <c:pt idx="20252">
                  <c:v>5.0000000000000001E-3</c:v>
                </c:pt>
                <c:pt idx="20253">
                  <c:v>6.0000000000000001E-3</c:v>
                </c:pt>
                <c:pt idx="20254">
                  <c:v>5.0000000000000001E-3</c:v>
                </c:pt>
                <c:pt idx="20255">
                  <c:v>6.0000000000000001E-3</c:v>
                </c:pt>
                <c:pt idx="20256">
                  <c:v>5.0000000000000001E-3</c:v>
                </c:pt>
                <c:pt idx="20257">
                  <c:v>5.0000000000000001E-3</c:v>
                </c:pt>
                <c:pt idx="20258">
                  <c:v>5.0000000000000001E-3</c:v>
                </c:pt>
                <c:pt idx="20259">
                  <c:v>5.0000000000000001E-3</c:v>
                </c:pt>
                <c:pt idx="20260">
                  <c:v>5.0000000000000001E-3</c:v>
                </c:pt>
                <c:pt idx="20261">
                  <c:v>5.0000000000000001E-3</c:v>
                </c:pt>
                <c:pt idx="20262">
                  <c:v>6.0000000000000001E-3</c:v>
                </c:pt>
                <c:pt idx="20263">
                  <c:v>5.0000000000000001E-3</c:v>
                </c:pt>
                <c:pt idx="20264">
                  <c:v>5.0000000000000001E-3</c:v>
                </c:pt>
                <c:pt idx="20265">
                  <c:v>5.0000000000000001E-3</c:v>
                </c:pt>
                <c:pt idx="20266">
                  <c:v>5.0000000000000001E-3</c:v>
                </c:pt>
                <c:pt idx="20267">
                  <c:v>5.0000000000000001E-3</c:v>
                </c:pt>
                <c:pt idx="20268">
                  <c:v>5.0000000000000001E-3</c:v>
                </c:pt>
                <c:pt idx="20269">
                  <c:v>5.0000000000000001E-3</c:v>
                </c:pt>
                <c:pt idx="20270">
                  <c:v>5.0000000000000001E-3</c:v>
                </c:pt>
                <c:pt idx="20271">
                  <c:v>5.0000000000000001E-3</c:v>
                </c:pt>
                <c:pt idx="20272">
                  <c:v>5.0000000000000001E-3</c:v>
                </c:pt>
                <c:pt idx="20273">
                  <c:v>5.0000000000000001E-3</c:v>
                </c:pt>
                <c:pt idx="20274">
                  <c:v>5.0000000000000001E-3</c:v>
                </c:pt>
                <c:pt idx="20275">
                  <c:v>5.0000000000000001E-3</c:v>
                </c:pt>
                <c:pt idx="20276">
                  <c:v>5.0000000000000001E-3</c:v>
                </c:pt>
                <c:pt idx="20277">
                  <c:v>4.0000000000000001E-3</c:v>
                </c:pt>
                <c:pt idx="20278">
                  <c:v>6.0000000000000001E-3</c:v>
                </c:pt>
                <c:pt idx="20279">
                  <c:v>5.0000000000000001E-3</c:v>
                </c:pt>
                <c:pt idx="20280">
                  <c:v>5.0000000000000001E-3</c:v>
                </c:pt>
                <c:pt idx="20281">
                  <c:v>3.0000000000000001E-3</c:v>
                </c:pt>
                <c:pt idx="20282">
                  <c:v>5.0000000000000001E-3</c:v>
                </c:pt>
                <c:pt idx="20283">
                  <c:v>5.0000000000000001E-3</c:v>
                </c:pt>
                <c:pt idx="20284">
                  <c:v>4.0000000000000001E-3</c:v>
                </c:pt>
                <c:pt idx="20285">
                  <c:v>4.0000000000000001E-3</c:v>
                </c:pt>
                <c:pt idx="20286">
                  <c:v>4.0000000000000001E-3</c:v>
                </c:pt>
                <c:pt idx="20287">
                  <c:v>3.0000000000000001E-3</c:v>
                </c:pt>
                <c:pt idx="20288">
                  <c:v>3.0000000000000001E-3</c:v>
                </c:pt>
                <c:pt idx="20289">
                  <c:v>2E-3</c:v>
                </c:pt>
                <c:pt idx="20290">
                  <c:v>3.0000000000000001E-3</c:v>
                </c:pt>
                <c:pt idx="20291">
                  <c:v>3.0000000000000001E-3</c:v>
                </c:pt>
                <c:pt idx="20292">
                  <c:v>2E-3</c:v>
                </c:pt>
                <c:pt idx="20293">
                  <c:v>3.0000000000000001E-3</c:v>
                </c:pt>
                <c:pt idx="20294">
                  <c:v>3.0000000000000001E-3</c:v>
                </c:pt>
                <c:pt idx="20295">
                  <c:v>3.0000000000000001E-3</c:v>
                </c:pt>
                <c:pt idx="20296">
                  <c:v>2E-3</c:v>
                </c:pt>
                <c:pt idx="20297">
                  <c:v>1E-3</c:v>
                </c:pt>
                <c:pt idx="20298">
                  <c:v>3.0000000000000001E-3</c:v>
                </c:pt>
                <c:pt idx="20299">
                  <c:v>3.0000000000000001E-3</c:v>
                </c:pt>
                <c:pt idx="20300">
                  <c:v>3.0000000000000001E-3</c:v>
                </c:pt>
                <c:pt idx="20301">
                  <c:v>4.0000000000000001E-3</c:v>
                </c:pt>
                <c:pt idx="20302">
                  <c:v>5.0000000000000001E-3</c:v>
                </c:pt>
                <c:pt idx="20303">
                  <c:v>5.0000000000000001E-3</c:v>
                </c:pt>
                <c:pt idx="20304">
                  <c:v>6.0000000000000001E-3</c:v>
                </c:pt>
                <c:pt idx="20305">
                  <c:v>5.0000000000000001E-3</c:v>
                </c:pt>
                <c:pt idx="20306">
                  <c:v>5.0000000000000001E-3</c:v>
                </c:pt>
                <c:pt idx="20307">
                  <c:v>5.0000000000000001E-3</c:v>
                </c:pt>
                <c:pt idx="20308">
                  <c:v>5.0000000000000001E-3</c:v>
                </c:pt>
                <c:pt idx="20309">
                  <c:v>5.0000000000000001E-3</c:v>
                </c:pt>
                <c:pt idx="20310">
                  <c:v>4.0000000000000001E-3</c:v>
                </c:pt>
                <c:pt idx="20311">
                  <c:v>4.0000000000000001E-3</c:v>
                </c:pt>
                <c:pt idx="20312">
                  <c:v>3.0000000000000001E-3</c:v>
                </c:pt>
                <c:pt idx="20313">
                  <c:v>3.0000000000000001E-3</c:v>
                </c:pt>
                <c:pt idx="20314">
                  <c:v>5.0000000000000001E-3</c:v>
                </c:pt>
                <c:pt idx="20315">
                  <c:v>5.0000000000000001E-3</c:v>
                </c:pt>
                <c:pt idx="20316">
                  <c:v>3.0000000000000001E-3</c:v>
                </c:pt>
                <c:pt idx="20317">
                  <c:v>5.0000000000000001E-3</c:v>
                </c:pt>
                <c:pt idx="20318">
                  <c:v>4.0000000000000001E-3</c:v>
                </c:pt>
                <c:pt idx="20319">
                  <c:v>3.0000000000000001E-3</c:v>
                </c:pt>
                <c:pt idx="20320">
                  <c:v>3.0000000000000001E-3</c:v>
                </c:pt>
                <c:pt idx="20321">
                  <c:v>4.0000000000000001E-3</c:v>
                </c:pt>
                <c:pt idx="20322">
                  <c:v>5.0000000000000001E-3</c:v>
                </c:pt>
                <c:pt idx="20323">
                  <c:v>5.0000000000000001E-3</c:v>
                </c:pt>
                <c:pt idx="20324">
                  <c:v>5.0000000000000001E-3</c:v>
                </c:pt>
                <c:pt idx="20325">
                  <c:v>5.0000000000000001E-3</c:v>
                </c:pt>
                <c:pt idx="20326">
                  <c:v>5.0000000000000001E-3</c:v>
                </c:pt>
                <c:pt idx="20327">
                  <c:v>5.0000000000000001E-3</c:v>
                </c:pt>
                <c:pt idx="20328">
                  <c:v>5.0000000000000001E-3</c:v>
                </c:pt>
                <c:pt idx="20329">
                  <c:v>5.0000000000000001E-3</c:v>
                </c:pt>
                <c:pt idx="20330">
                  <c:v>5.0000000000000001E-3</c:v>
                </c:pt>
                <c:pt idx="20331">
                  <c:v>5.0000000000000001E-3</c:v>
                </c:pt>
                <c:pt idx="20332">
                  <c:v>5.0000000000000001E-3</c:v>
                </c:pt>
                <c:pt idx="20333">
                  <c:v>5.0000000000000001E-3</c:v>
                </c:pt>
                <c:pt idx="20334">
                  <c:v>6.0000000000000001E-3</c:v>
                </c:pt>
                <c:pt idx="20335">
                  <c:v>5.0000000000000001E-3</c:v>
                </c:pt>
                <c:pt idx="20336">
                  <c:v>6.0000000000000001E-3</c:v>
                </c:pt>
                <c:pt idx="20337">
                  <c:v>6.0000000000000001E-3</c:v>
                </c:pt>
                <c:pt idx="20338">
                  <c:v>6.0000000000000001E-3</c:v>
                </c:pt>
                <c:pt idx="20339">
                  <c:v>6.0000000000000001E-3</c:v>
                </c:pt>
                <c:pt idx="20340">
                  <c:v>6.0000000000000001E-3</c:v>
                </c:pt>
                <c:pt idx="20341">
                  <c:v>6.0000000000000001E-3</c:v>
                </c:pt>
                <c:pt idx="20342">
                  <c:v>6.0000000000000001E-3</c:v>
                </c:pt>
                <c:pt idx="20343">
                  <c:v>7.0000000000000001E-3</c:v>
                </c:pt>
                <c:pt idx="20344">
                  <c:v>6.0000000000000001E-3</c:v>
                </c:pt>
                <c:pt idx="20345">
                  <c:v>6.0000000000000001E-3</c:v>
                </c:pt>
                <c:pt idx="20346">
                  <c:v>7.0000000000000001E-3</c:v>
                </c:pt>
                <c:pt idx="20347">
                  <c:v>7.0000000000000001E-3</c:v>
                </c:pt>
                <c:pt idx="20348">
                  <c:v>5.0000000000000001E-3</c:v>
                </c:pt>
                <c:pt idx="20349">
                  <c:v>6.0000000000000001E-3</c:v>
                </c:pt>
                <c:pt idx="20350">
                  <c:v>7.0000000000000001E-3</c:v>
                </c:pt>
                <c:pt idx="20351">
                  <c:v>7.0000000000000001E-3</c:v>
                </c:pt>
                <c:pt idx="20352">
                  <c:v>5.0000000000000001E-3</c:v>
                </c:pt>
                <c:pt idx="20353">
                  <c:v>6.0000000000000001E-3</c:v>
                </c:pt>
                <c:pt idx="20354">
                  <c:v>7.0000000000000001E-3</c:v>
                </c:pt>
                <c:pt idx="20355">
                  <c:v>7.0000000000000001E-3</c:v>
                </c:pt>
                <c:pt idx="20356">
                  <c:v>7.0000000000000001E-3</c:v>
                </c:pt>
                <c:pt idx="20357">
                  <c:v>7.0000000000000001E-3</c:v>
                </c:pt>
                <c:pt idx="20358">
                  <c:v>6.0000000000000001E-3</c:v>
                </c:pt>
                <c:pt idx="20359">
                  <c:v>7.0000000000000001E-3</c:v>
                </c:pt>
                <c:pt idx="20360">
                  <c:v>6.0000000000000001E-3</c:v>
                </c:pt>
                <c:pt idx="20361">
                  <c:v>6.0000000000000001E-3</c:v>
                </c:pt>
                <c:pt idx="20362">
                  <c:v>6.0000000000000001E-3</c:v>
                </c:pt>
                <c:pt idx="20363">
                  <c:v>6.0000000000000001E-3</c:v>
                </c:pt>
                <c:pt idx="20364">
                  <c:v>5.0000000000000001E-3</c:v>
                </c:pt>
                <c:pt idx="20365">
                  <c:v>5.0000000000000001E-3</c:v>
                </c:pt>
                <c:pt idx="20366">
                  <c:v>7.0000000000000001E-3</c:v>
                </c:pt>
                <c:pt idx="20367">
                  <c:v>6.0000000000000001E-3</c:v>
                </c:pt>
                <c:pt idx="20368">
                  <c:v>7.0000000000000001E-3</c:v>
                </c:pt>
                <c:pt idx="20369">
                  <c:v>5.0000000000000001E-3</c:v>
                </c:pt>
                <c:pt idx="20370">
                  <c:v>5.0000000000000001E-3</c:v>
                </c:pt>
                <c:pt idx="20371">
                  <c:v>5.0000000000000001E-3</c:v>
                </c:pt>
                <c:pt idx="20372">
                  <c:v>7.0000000000000001E-3</c:v>
                </c:pt>
                <c:pt idx="20373">
                  <c:v>5.0000000000000001E-3</c:v>
                </c:pt>
                <c:pt idx="20374">
                  <c:v>5.0000000000000001E-3</c:v>
                </c:pt>
                <c:pt idx="20375">
                  <c:v>5.0000000000000001E-3</c:v>
                </c:pt>
                <c:pt idx="20376">
                  <c:v>5.0000000000000001E-3</c:v>
                </c:pt>
                <c:pt idx="20377">
                  <c:v>6.0000000000000001E-3</c:v>
                </c:pt>
                <c:pt idx="20378">
                  <c:v>6.0000000000000001E-3</c:v>
                </c:pt>
                <c:pt idx="20379">
                  <c:v>6.0000000000000001E-3</c:v>
                </c:pt>
                <c:pt idx="20380">
                  <c:v>5.0000000000000001E-3</c:v>
                </c:pt>
                <c:pt idx="20381">
                  <c:v>5.0000000000000001E-3</c:v>
                </c:pt>
                <c:pt idx="20382">
                  <c:v>5.0000000000000001E-3</c:v>
                </c:pt>
                <c:pt idx="20383">
                  <c:v>5.0000000000000001E-3</c:v>
                </c:pt>
                <c:pt idx="20384">
                  <c:v>5.0000000000000001E-3</c:v>
                </c:pt>
                <c:pt idx="20385">
                  <c:v>5.0000000000000001E-3</c:v>
                </c:pt>
                <c:pt idx="20386">
                  <c:v>5.0000000000000001E-3</c:v>
                </c:pt>
                <c:pt idx="20387">
                  <c:v>5.0000000000000001E-3</c:v>
                </c:pt>
                <c:pt idx="20388">
                  <c:v>4.0000000000000001E-3</c:v>
                </c:pt>
                <c:pt idx="20389">
                  <c:v>4.0000000000000001E-3</c:v>
                </c:pt>
                <c:pt idx="20390">
                  <c:v>5.0000000000000001E-3</c:v>
                </c:pt>
                <c:pt idx="20391">
                  <c:v>3.0000000000000001E-3</c:v>
                </c:pt>
                <c:pt idx="20392">
                  <c:v>3.0000000000000001E-3</c:v>
                </c:pt>
                <c:pt idx="20393">
                  <c:v>4.0000000000000001E-3</c:v>
                </c:pt>
                <c:pt idx="20394">
                  <c:v>3.0000000000000001E-3</c:v>
                </c:pt>
                <c:pt idx="20395">
                  <c:v>3.0000000000000001E-3</c:v>
                </c:pt>
                <c:pt idx="20396">
                  <c:v>3.0000000000000001E-3</c:v>
                </c:pt>
                <c:pt idx="20397">
                  <c:v>3.0000000000000001E-3</c:v>
                </c:pt>
                <c:pt idx="20398">
                  <c:v>3.0000000000000001E-3</c:v>
                </c:pt>
                <c:pt idx="20399">
                  <c:v>3.0000000000000001E-3</c:v>
                </c:pt>
                <c:pt idx="20400">
                  <c:v>3.0000000000000001E-3</c:v>
                </c:pt>
                <c:pt idx="20401">
                  <c:v>3.0000000000000001E-3</c:v>
                </c:pt>
                <c:pt idx="20402">
                  <c:v>3.0000000000000001E-3</c:v>
                </c:pt>
                <c:pt idx="20403">
                  <c:v>2E-3</c:v>
                </c:pt>
                <c:pt idx="20404">
                  <c:v>3.0000000000000001E-3</c:v>
                </c:pt>
                <c:pt idx="20405">
                  <c:v>3.0000000000000001E-3</c:v>
                </c:pt>
                <c:pt idx="20406">
                  <c:v>3.0000000000000001E-3</c:v>
                </c:pt>
                <c:pt idx="20407">
                  <c:v>3.0000000000000001E-3</c:v>
                </c:pt>
                <c:pt idx="20408">
                  <c:v>2E-3</c:v>
                </c:pt>
                <c:pt idx="20409">
                  <c:v>3.0000000000000001E-3</c:v>
                </c:pt>
                <c:pt idx="20410">
                  <c:v>3.0000000000000001E-3</c:v>
                </c:pt>
                <c:pt idx="20411">
                  <c:v>3.0000000000000001E-3</c:v>
                </c:pt>
                <c:pt idx="20412">
                  <c:v>2E-3</c:v>
                </c:pt>
                <c:pt idx="20413">
                  <c:v>3.0000000000000001E-3</c:v>
                </c:pt>
                <c:pt idx="20414">
                  <c:v>2E-3</c:v>
                </c:pt>
                <c:pt idx="20415">
                  <c:v>1E-3</c:v>
                </c:pt>
                <c:pt idx="20416">
                  <c:v>3.0000000000000001E-3</c:v>
                </c:pt>
                <c:pt idx="20417">
                  <c:v>2E-3</c:v>
                </c:pt>
                <c:pt idx="20418">
                  <c:v>3.0000000000000001E-3</c:v>
                </c:pt>
                <c:pt idx="20419">
                  <c:v>2E-3</c:v>
                </c:pt>
                <c:pt idx="20420">
                  <c:v>2E-3</c:v>
                </c:pt>
                <c:pt idx="20421">
                  <c:v>1E-3</c:v>
                </c:pt>
                <c:pt idx="20422">
                  <c:v>1E-3</c:v>
                </c:pt>
                <c:pt idx="20423">
                  <c:v>2E-3</c:v>
                </c:pt>
                <c:pt idx="20424">
                  <c:v>2E-3</c:v>
                </c:pt>
                <c:pt idx="20425">
                  <c:v>2E-3</c:v>
                </c:pt>
                <c:pt idx="20426">
                  <c:v>1E-3</c:v>
                </c:pt>
                <c:pt idx="20427">
                  <c:v>1E-3</c:v>
                </c:pt>
                <c:pt idx="20428">
                  <c:v>2E-3</c:v>
                </c:pt>
                <c:pt idx="20429">
                  <c:v>3.0000000000000001E-3</c:v>
                </c:pt>
                <c:pt idx="20430">
                  <c:v>3.0000000000000001E-3</c:v>
                </c:pt>
                <c:pt idx="20431">
                  <c:v>3.0000000000000001E-3</c:v>
                </c:pt>
                <c:pt idx="20432">
                  <c:v>3.0000000000000001E-3</c:v>
                </c:pt>
                <c:pt idx="20433">
                  <c:v>3.0000000000000001E-3</c:v>
                </c:pt>
                <c:pt idx="20434">
                  <c:v>4.0000000000000001E-3</c:v>
                </c:pt>
                <c:pt idx="20435">
                  <c:v>4.0000000000000001E-3</c:v>
                </c:pt>
                <c:pt idx="20436">
                  <c:v>4.0000000000000001E-3</c:v>
                </c:pt>
                <c:pt idx="20437">
                  <c:v>5.0000000000000001E-3</c:v>
                </c:pt>
                <c:pt idx="20438">
                  <c:v>5.0000000000000001E-3</c:v>
                </c:pt>
                <c:pt idx="20439">
                  <c:v>5.0000000000000001E-3</c:v>
                </c:pt>
                <c:pt idx="20440">
                  <c:v>5.0000000000000001E-3</c:v>
                </c:pt>
                <c:pt idx="20441">
                  <c:v>5.0000000000000001E-3</c:v>
                </c:pt>
                <c:pt idx="20442">
                  <c:v>5.0000000000000001E-3</c:v>
                </c:pt>
                <c:pt idx="20443">
                  <c:v>5.0000000000000001E-3</c:v>
                </c:pt>
                <c:pt idx="20444">
                  <c:v>5.0000000000000001E-3</c:v>
                </c:pt>
                <c:pt idx="20445">
                  <c:v>7.0000000000000001E-3</c:v>
                </c:pt>
                <c:pt idx="20446">
                  <c:v>5.0000000000000001E-3</c:v>
                </c:pt>
                <c:pt idx="20447">
                  <c:v>5.0000000000000001E-3</c:v>
                </c:pt>
                <c:pt idx="20448">
                  <c:v>5.0000000000000001E-3</c:v>
                </c:pt>
                <c:pt idx="20449">
                  <c:v>5.0000000000000001E-3</c:v>
                </c:pt>
                <c:pt idx="20450">
                  <c:v>4.0000000000000001E-3</c:v>
                </c:pt>
                <c:pt idx="20451">
                  <c:v>5.0000000000000001E-3</c:v>
                </c:pt>
                <c:pt idx="20452">
                  <c:v>5.0000000000000001E-3</c:v>
                </c:pt>
                <c:pt idx="20453">
                  <c:v>5.0000000000000001E-3</c:v>
                </c:pt>
                <c:pt idx="20454">
                  <c:v>4.0000000000000001E-3</c:v>
                </c:pt>
                <c:pt idx="20455">
                  <c:v>5.0000000000000001E-3</c:v>
                </c:pt>
                <c:pt idx="20456">
                  <c:v>5.0000000000000001E-3</c:v>
                </c:pt>
                <c:pt idx="20457">
                  <c:v>5.0000000000000001E-3</c:v>
                </c:pt>
                <c:pt idx="20458">
                  <c:v>5.0000000000000001E-3</c:v>
                </c:pt>
                <c:pt idx="20459">
                  <c:v>5.0000000000000001E-3</c:v>
                </c:pt>
                <c:pt idx="20460">
                  <c:v>5.0000000000000001E-3</c:v>
                </c:pt>
                <c:pt idx="20461">
                  <c:v>5.0000000000000001E-3</c:v>
                </c:pt>
                <c:pt idx="20462">
                  <c:v>5.0000000000000001E-3</c:v>
                </c:pt>
                <c:pt idx="20463">
                  <c:v>6.0000000000000001E-3</c:v>
                </c:pt>
                <c:pt idx="20464">
                  <c:v>1E-3</c:v>
                </c:pt>
                <c:pt idx="20465">
                  <c:v>6.0000000000000001E-3</c:v>
                </c:pt>
                <c:pt idx="20466">
                  <c:v>5.0000000000000001E-3</c:v>
                </c:pt>
                <c:pt idx="20467">
                  <c:v>5.0000000000000001E-3</c:v>
                </c:pt>
                <c:pt idx="20468">
                  <c:v>5.0000000000000001E-3</c:v>
                </c:pt>
                <c:pt idx="20469">
                  <c:v>5.0000000000000001E-3</c:v>
                </c:pt>
                <c:pt idx="20470">
                  <c:v>5.0000000000000001E-3</c:v>
                </c:pt>
                <c:pt idx="20471">
                  <c:v>5.0000000000000001E-3</c:v>
                </c:pt>
                <c:pt idx="20472">
                  <c:v>5.0000000000000001E-3</c:v>
                </c:pt>
                <c:pt idx="20473">
                  <c:v>5.0000000000000001E-3</c:v>
                </c:pt>
                <c:pt idx="20474">
                  <c:v>4.0000000000000001E-3</c:v>
                </c:pt>
                <c:pt idx="20475">
                  <c:v>4.0000000000000001E-3</c:v>
                </c:pt>
                <c:pt idx="20476">
                  <c:v>3.0000000000000001E-3</c:v>
                </c:pt>
                <c:pt idx="20477">
                  <c:v>3.0000000000000001E-3</c:v>
                </c:pt>
                <c:pt idx="20478">
                  <c:v>3.0000000000000001E-3</c:v>
                </c:pt>
                <c:pt idx="20479">
                  <c:v>3.0000000000000001E-3</c:v>
                </c:pt>
                <c:pt idx="20480">
                  <c:v>2E-3</c:v>
                </c:pt>
                <c:pt idx="20481">
                  <c:v>3.0000000000000001E-3</c:v>
                </c:pt>
                <c:pt idx="20482">
                  <c:v>2E-3</c:v>
                </c:pt>
                <c:pt idx="20483">
                  <c:v>2E-3</c:v>
                </c:pt>
                <c:pt idx="20484">
                  <c:v>2E-3</c:v>
                </c:pt>
                <c:pt idx="20485">
                  <c:v>2E-3</c:v>
                </c:pt>
                <c:pt idx="20486">
                  <c:v>1E-3</c:v>
                </c:pt>
                <c:pt idx="20487">
                  <c:v>3.0000000000000001E-3</c:v>
                </c:pt>
                <c:pt idx="20488">
                  <c:v>3.0000000000000001E-3</c:v>
                </c:pt>
                <c:pt idx="20489">
                  <c:v>2E-3</c:v>
                </c:pt>
                <c:pt idx="20490">
                  <c:v>2E-3</c:v>
                </c:pt>
                <c:pt idx="20491">
                  <c:v>3.0000000000000001E-3</c:v>
                </c:pt>
                <c:pt idx="20492">
                  <c:v>1E-3</c:v>
                </c:pt>
                <c:pt idx="20493">
                  <c:v>2E-3</c:v>
                </c:pt>
                <c:pt idx="20494">
                  <c:v>1E-3</c:v>
                </c:pt>
                <c:pt idx="20495">
                  <c:v>1E-3</c:v>
                </c:pt>
                <c:pt idx="20496">
                  <c:v>1E-3</c:v>
                </c:pt>
                <c:pt idx="20497">
                  <c:v>0</c:v>
                </c:pt>
                <c:pt idx="20498">
                  <c:v>0</c:v>
                </c:pt>
                <c:pt idx="20499">
                  <c:v>0</c:v>
                </c:pt>
                <c:pt idx="20500">
                  <c:v>0</c:v>
                </c:pt>
                <c:pt idx="20501">
                  <c:v>0</c:v>
                </c:pt>
                <c:pt idx="20502">
                  <c:v>0</c:v>
                </c:pt>
                <c:pt idx="20503">
                  <c:v>0</c:v>
                </c:pt>
                <c:pt idx="20504">
                  <c:v>0</c:v>
                </c:pt>
                <c:pt idx="20505">
                  <c:v>0</c:v>
                </c:pt>
                <c:pt idx="20506">
                  <c:v>0</c:v>
                </c:pt>
                <c:pt idx="20507">
                  <c:v>0</c:v>
                </c:pt>
                <c:pt idx="20508">
                  <c:v>0</c:v>
                </c:pt>
                <c:pt idx="20509">
                  <c:v>0</c:v>
                </c:pt>
                <c:pt idx="20510">
                  <c:v>0</c:v>
                </c:pt>
                <c:pt idx="20511">
                  <c:v>0</c:v>
                </c:pt>
                <c:pt idx="20512">
                  <c:v>1E-3</c:v>
                </c:pt>
                <c:pt idx="20513">
                  <c:v>1E-3</c:v>
                </c:pt>
                <c:pt idx="20514">
                  <c:v>1E-3</c:v>
                </c:pt>
                <c:pt idx="20515">
                  <c:v>1E-3</c:v>
                </c:pt>
                <c:pt idx="20516">
                  <c:v>1E-3</c:v>
                </c:pt>
                <c:pt idx="20517">
                  <c:v>1E-3</c:v>
                </c:pt>
                <c:pt idx="20518">
                  <c:v>1E-3</c:v>
                </c:pt>
                <c:pt idx="20519">
                  <c:v>1E-3</c:v>
                </c:pt>
                <c:pt idx="20520">
                  <c:v>1E-3</c:v>
                </c:pt>
                <c:pt idx="20521">
                  <c:v>1E-3</c:v>
                </c:pt>
                <c:pt idx="20522">
                  <c:v>2E-3</c:v>
                </c:pt>
                <c:pt idx="20523">
                  <c:v>3.0000000000000001E-3</c:v>
                </c:pt>
                <c:pt idx="20524">
                  <c:v>4.0000000000000001E-3</c:v>
                </c:pt>
                <c:pt idx="20525">
                  <c:v>4.0000000000000001E-3</c:v>
                </c:pt>
                <c:pt idx="20526">
                  <c:v>4.0000000000000001E-3</c:v>
                </c:pt>
                <c:pt idx="20527">
                  <c:v>5.0000000000000001E-3</c:v>
                </c:pt>
                <c:pt idx="20528">
                  <c:v>4.0000000000000001E-3</c:v>
                </c:pt>
                <c:pt idx="20529">
                  <c:v>5.0000000000000001E-3</c:v>
                </c:pt>
                <c:pt idx="20530">
                  <c:v>5.0000000000000001E-3</c:v>
                </c:pt>
                <c:pt idx="20531">
                  <c:v>5.0000000000000001E-3</c:v>
                </c:pt>
                <c:pt idx="20532">
                  <c:v>5.0000000000000001E-3</c:v>
                </c:pt>
                <c:pt idx="20533">
                  <c:v>5.0000000000000001E-3</c:v>
                </c:pt>
                <c:pt idx="20534">
                  <c:v>5.0000000000000001E-3</c:v>
                </c:pt>
                <c:pt idx="20535">
                  <c:v>6.0000000000000001E-3</c:v>
                </c:pt>
                <c:pt idx="20536">
                  <c:v>5.0000000000000001E-3</c:v>
                </c:pt>
                <c:pt idx="20537">
                  <c:v>5.0000000000000001E-3</c:v>
                </c:pt>
                <c:pt idx="20538">
                  <c:v>5.0000000000000001E-3</c:v>
                </c:pt>
                <c:pt idx="20539">
                  <c:v>5.0000000000000001E-3</c:v>
                </c:pt>
                <c:pt idx="20540">
                  <c:v>5.0000000000000001E-3</c:v>
                </c:pt>
                <c:pt idx="20541">
                  <c:v>5.0000000000000001E-3</c:v>
                </c:pt>
                <c:pt idx="20542">
                  <c:v>5.0000000000000001E-3</c:v>
                </c:pt>
                <c:pt idx="20543">
                  <c:v>5.0000000000000001E-3</c:v>
                </c:pt>
                <c:pt idx="20544">
                  <c:v>5.0000000000000001E-3</c:v>
                </c:pt>
                <c:pt idx="20545">
                  <c:v>5.0000000000000001E-3</c:v>
                </c:pt>
                <c:pt idx="20546">
                  <c:v>5.0000000000000001E-3</c:v>
                </c:pt>
                <c:pt idx="20547">
                  <c:v>5.0000000000000001E-3</c:v>
                </c:pt>
                <c:pt idx="20548">
                  <c:v>5.0000000000000001E-3</c:v>
                </c:pt>
                <c:pt idx="20549">
                  <c:v>5.0000000000000001E-3</c:v>
                </c:pt>
                <c:pt idx="20550">
                  <c:v>4.0000000000000001E-3</c:v>
                </c:pt>
                <c:pt idx="20551">
                  <c:v>5.0000000000000001E-3</c:v>
                </c:pt>
                <c:pt idx="20552">
                  <c:v>5.0000000000000001E-3</c:v>
                </c:pt>
                <c:pt idx="20553">
                  <c:v>5.0000000000000001E-3</c:v>
                </c:pt>
                <c:pt idx="20554">
                  <c:v>5.0000000000000001E-3</c:v>
                </c:pt>
                <c:pt idx="20555">
                  <c:v>5.0000000000000001E-3</c:v>
                </c:pt>
                <c:pt idx="20556">
                  <c:v>5.0000000000000001E-3</c:v>
                </c:pt>
                <c:pt idx="20557">
                  <c:v>5.0000000000000001E-3</c:v>
                </c:pt>
                <c:pt idx="20558">
                  <c:v>5.0000000000000001E-3</c:v>
                </c:pt>
                <c:pt idx="20559">
                  <c:v>6.0000000000000001E-3</c:v>
                </c:pt>
                <c:pt idx="20560">
                  <c:v>5.0000000000000001E-3</c:v>
                </c:pt>
                <c:pt idx="20561">
                  <c:v>5.0000000000000001E-3</c:v>
                </c:pt>
                <c:pt idx="20562">
                  <c:v>5.0000000000000001E-3</c:v>
                </c:pt>
                <c:pt idx="20563">
                  <c:v>5.0000000000000001E-3</c:v>
                </c:pt>
                <c:pt idx="20564">
                  <c:v>5.0000000000000001E-3</c:v>
                </c:pt>
                <c:pt idx="20565">
                  <c:v>5.0000000000000001E-3</c:v>
                </c:pt>
                <c:pt idx="20566">
                  <c:v>5.0000000000000001E-3</c:v>
                </c:pt>
                <c:pt idx="20567">
                  <c:v>5.0000000000000001E-3</c:v>
                </c:pt>
                <c:pt idx="20568">
                  <c:v>4.0000000000000001E-3</c:v>
                </c:pt>
                <c:pt idx="20569">
                  <c:v>5.0000000000000001E-3</c:v>
                </c:pt>
                <c:pt idx="20570">
                  <c:v>5.0000000000000001E-3</c:v>
                </c:pt>
                <c:pt idx="20571">
                  <c:v>4.0000000000000001E-3</c:v>
                </c:pt>
                <c:pt idx="20572">
                  <c:v>4.0000000000000001E-3</c:v>
                </c:pt>
                <c:pt idx="20573">
                  <c:v>5.0000000000000001E-3</c:v>
                </c:pt>
                <c:pt idx="20574">
                  <c:v>3.0000000000000001E-3</c:v>
                </c:pt>
                <c:pt idx="20575">
                  <c:v>3.0000000000000001E-3</c:v>
                </c:pt>
                <c:pt idx="20576">
                  <c:v>3.0000000000000001E-3</c:v>
                </c:pt>
                <c:pt idx="20577">
                  <c:v>2E-3</c:v>
                </c:pt>
                <c:pt idx="20578">
                  <c:v>2E-3</c:v>
                </c:pt>
                <c:pt idx="20579">
                  <c:v>2E-3</c:v>
                </c:pt>
                <c:pt idx="20580">
                  <c:v>3.0000000000000001E-3</c:v>
                </c:pt>
                <c:pt idx="20581">
                  <c:v>1E-3</c:v>
                </c:pt>
                <c:pt idx="20582">
                  <c:v>1E-3</c:v>
                </c:pt>
                <c:pt idx="20583">
                  <c:v>1E-3</c:v>
                </c:pt>
                <c:pt idx="20584">
                  <c:v>2E-3</c:v>
                </c:pt>
                <c:pt idx="20585">
                  <c:v>2E-3</c:v>
                </c:pt>
                <c:pt idx="20586">
                  <c:v>2E-3</c:v>
                </c:pt>
                <c:pt idx="20587">
                  <c:v>2E-3</c:v>
                </c:pt>
                <c:pt idx="20588">
                  <c:v>2E-3</c:v>
                </c:pt>
                <c:pt idx="20589">
                  <c:v>3.0000000000000001E-3</c:v>
                </c:pt>
                <c:pt idx="20590">
                  <c:v>3.0000000000000001E-3</c:v>
                </c:pt>
                <c:pt idx="20591">
                  <c:v>3.0000000000000001E-3</c:v>
                </c:pt>
                <c:pt idx="20592">
                  <c:v>2E-3</c:v>
                </c:pt>
                <c:pt idx="20593">
                  <c:v>3.0000000000000001E-3</c:v>
                </c:pt>
                <c:pt idx="20594">
                  <c:v>2E-3</c:v>
                </c:pt>
                <c:pt idx="20595">
                  <c:v>3.0000000000000001E-3</c:v>
                </c:pt>
                <c:pt idx="20596">
                  <c:v>2E-3</c:v>
                </c:pt>
                <c:pt idx="20597">
                  <c:v>2E-3</c:v>
                </c:pt>
                <c:pt idx="20598">
                  <c:v>1E-3</c:v>
                </c:pt>
                <c:pt idx="20599">
                  <c:v>1E-3</c:v>
                </c:pt>
                <c:pt idx="20600">
                  <c:v>1E-3</c:v>
                </c:pt>
                <c:pt idx="20601">
                  <c:v>1E-3</c:v>
                </c:pt>
                <c:pt idx="20602">
                  <c:v>0</c:v>
                </c:pt>
                <c:pt idx="20603">
                  <c:v>1E-3</c:v>
                </c:pt>
                <c:pt idx="20604">
                  <c:v>0</c:v>
                </c:pt>
                <c:pt idx="20605">
                  <c:v>0</c:v>
                </c:pt>
                <c:pt idx="20606">
                  <c:v>0</c:v>
                </c:pt>
                <c:pt idx="20607">
                  <c:v>0</c:v>
                </c:pt>
                <c:pt idx="20608">
                  <c:v>0</c:v>
                </c:pt>
                <c:pt idx="20609">
                  <c:v>0</c:v>
                </c:pt>
                <c:pt idx="20610">
                  <c:v>0</c:v>
                </c:pt>
                <c:pt idx="20611">
                  <c:v>0</c:v>
                </c:pt>
                <c:pt idx="20612">
                  <c:v>0</c:v>
                </c:pt>
                <c:pt idx="20613">
                  <c:v>0</c:v>
                </c:pt>
                <c:pt idx="20614">
                  <c:v>0</c:v>
                </c:pt>
                <c:pt idx="20615">
                  <c:v>0</c:v>
                </c:pt>
                <c:pt idx="20616">
                  <c:v>1E-3</c:v>
                </c:pt>
                <c:pt idx="20617">
                  <c:v>1E-3</c:v>
                </c:pt>
                <c:pt idx="20618">
                  <c:v>1E-3</c:v>
                </c:pt>
                <c:pt idx="20619">
                  <c:v>3.0000000000000001E-3</c:v>
                </c:pt>
                <c:pt idx="20620">
                  <c:v>3.0000000000000001E-3</c:v>
                </c:pt>
                <c:pt idx="20621">
                  <c:v>4.0000000000000001E-3</c:v>
                </c:pt>
                <c:pt idx="20622">
                  <c:v>3.0000000000000001E-3</c:v>
                </c:pt>
                <c:pt idx="20623">
                  <c:v>3.0000000000000001E-3</c:v>
                </c:pt>
                <c:pt idx="20624">
                  <c:v>4.0000000000000001E-3</c:v>
                </c:pt>
                <c:pt idx="20625">
                  <c:v>4.0000000000000001E-3</c:v>
                </c:pt>
                <c:pt idx="20626">
                  <c:v>5.0000000000000001E-3</c:v>
                </c:pt>
                <c:pt idx="20627">
                  <c:v>5.0000000000000001E-3</c:v>
                </c:pt>
                <c:pt idx="20628">
                  <c:v>5.0000000000000001E-3</c:v>
                </c:pt>
                <c:pt idx="20629">
                  <c:v>5.0000000000000001E-3</c:v>
                </c:pt>
                <c:pt idx="20630">
                  <c:v>5.0000000000000001E-3</c:v>
                </c:pt>
                <c:pt idx="20631">
                  <c:v>4.0000000000000001E-3</c:v>
                </c:pt>
                <c:pt idx="20632">
                  <c:v>4.0000000000000001E-3</c:v>
                </c:pt>
                <c:pt idx="20633">
                  <c:v>6.0000000000000001E-3</c:v>
                </c:pt>
                <c:pt idx="20634">
                  <c:v>5.0000000000000001E-3</c:v>
                </c:pt>
                <c:pt idx="20635">
                  <c:v>3.0000000000000001E-3</c:v>
                </c:pt>
                <c:pt idx="20636">
                  <c:v>4.0000000000000001E-3</c:v>
                </c:pt>
                <c:pt idx="20637">
                  <c:v>5.0000000000000001E-3</c:v>
                </c:pt>
                <c:pt idx="20638">
                  <c:v>3.0000000000000001E-3</c:v>
                </c:pt>
                <c:pt idx="20639">
                  <c:v>5.0000000000000001E-3</c:v>
                </c:pt>
                <c:pt idx="20640">
                  <c:v>5.0000000000000001E-3</c:v>
                </c:pt>
                <c:pt idx="20641">
                  <c:v>4.0000000000000001E-3</c:v>
                </c:pt>
                <c:pt idx="20642">
                  <c:v>5.0000000000000001E-3</c:v>
                </c:pt>
                <c:pt idx="20643">
                  <c:v>5.0000000000000001E-3</c:v>
                </c:pt>
                <c:pt idx="20644">
                  <c:v>5.0000000000000001E-3</c:v>
                </c:pt>
                <c:pt idx="20645">
                  <c:v>4.0000000000000001E-3</c:v>
                </c:pt>
                <c:pt idx="20646">
                  <c:v>5.0000000000000001E-3</c:v>
                </c:pt>
                <c:pt idx="20647">
                  <c:v>4.0000000000000001E-3</c:v>
                </c:pt>
                <c:pt idx="20648">
                  <c:v>5.0000000000000001E-3</c:v>
                </c:pt>
                <c:pt idx="20649">
                  <c:v>5.0000000000000001E-3</c:v>
                </c:pt>
                <c:pt idx="20650">
                  <c:v>5.0000000000000001E-3</c:v>
                </c:pt>
                <c:pt idx="20651">
                  <c:v>4.0000000000000001E-3</c:v>
                </c:pt>
                <c:pt idx="20652">
                  <c:v>5.0000000000000001E-3</c:v>
                </c:pt>
                <c:pt idx="20653">
                  <c:v>5.0000000000000001E-3</c:v>
                </c:pt>
                <c:pt idx="20654">
                  <c:v>5.0000000000000001E-3</c:v>
                </c:pt>
                <c:pt idx="20655">
                  <c:v>3.0000000000000001E-3</c:v>
                </c:pt>
                <c:pt idx="20656">
                  <c:v>5.0000000000000001E-3</c:v>
                </c:pt>
                <c:pt idx="20657">
                  <c:v>5.0000000000000001E-3</c:v>
                </c:pt>
                <c:pt idx="20658">
                  <c:v>5.0000000000000001E-3</c:v>
                </c:pt>
                <c:pt idx="20659">
                  <c:v>5.0000000000000001E-3</c:v>
                </c:pt>
                <c:pt idx="20660">
                  <c:v>4.0000000000000001E-3</c:v>
                </c:pt>
                <c:pt idx="20661">
                  <c:v>4.0000000000000001E-3</c:v>
                </c:pt>
                <c:pt idx="20662">
                  <c:v>5.0000000000000001E-3</c:v>
                </c:pt>
                <c:pt idx="20663">
                  <c:v>4.0000000000000001E-3</c:v>
                </c:pt>
                <c:pt idx="20664">
                  <c:v>5.0000000000000001E-3</c:v>
                </c:pt>
                <c:pt idx="20665">
                  <c:v>4.0000000000000001E-3</c:v>
                </c:pt>
                <c:pt idx="20666">
                  <c:v>5.0000000000000001E-3</c:v>
                </c:pt>
                <c:pt idx="20667">
                  <c:v>4.0000000000000001E-3</c:v>
                </c:pt>
                <c:pt idx="20668">
                  <c:v>3.0000000000000001E-3</c:v>
                </c:pt>
                <c:pt idx="20669">
                  <c:v>3.0000000000000001E-3</c:v>
                </c:pt>
                <c:pt idx="20670">
                  <c:v>3.0000000000000001E-3</c:v>
                </c:pt>
                <c:pt idx="20671">
                  <c:v>3.0000000000000001E-3</c:v>
                </c:pt>
                <c:pt idx="20672">
                  <c:v>3.0000000000000001E-3</c:v>
                </c:pt>
                <c:pt idx="20673">
                  <c:v>3.0000000000000001E-3</c:v>
                </c:pt>
                <c:pt idx="20674">
                  <c:v>3.0000000000000001E-3</c:v>
                </c:pt>
                <c:pt idx="20675">
                  <c:v>3.0000000000000001E-3</c:v>
                </c:pt>
                <c:pt idx="20676">
                  <c:v>3.0000000000000001E-3</c:v>
                </c:pt>
                <c:pt idx="20677">
                  <c:v>2E-3</c:v>
                </c:pt>
                <c:pt idx="20678">
                  <c:v>3.0000000000000001E-3</c:v>
                </c:pt>
                <c:pt idx="20679">
                  <c:v>3.0000000000000001E-3</c:v>
                </c:pt>
                <c:pt idx="20680">
                  <c:v>3.0000000000000001E-3</c:v>
                </c:pt>
                <c:pt idx="20681">
                  <c:v>3.0000000000000001E-3</c:v>
                </c:pt>
                <c:pt idx="20682">
                  <c:v>2E-3</c:v>
                </c:pt>
                <c:pt idx="20683">
                  <c:v>3.0000000000000001E-3</c:v>
                </c:pt>
                <c:pt idx="20684">
                  <c:v>3.0000000000000001E-3</c:v>
                </c:pt>
                <c:pt idx="20685">
                  <c:v>1E-3</c:v>
                </c:pt>
                <c:pt idx="20686">
                  <c:v>2E-3</c:v>
                </c:pt>
                <c:pt idx="20687">
                  <c:v>2E-3</c:v>
                </c:pt>
                <c:pt idx="20688">
                  <c:v>2E-3</c:v>
                </c:pt>
                <c:pt idx="20689">
                  <c:v>1E-3</c:v>
                </c:pt>
                <c:pt idx="20690">
                  <c:v>2E-3</c:v>
                </c:pt>
                <c:pt idx="20691">
                  <c:v>2E-3</c:v>
                </c:pt>
                <c:pt idx="20692">
                  <c:v>1E-3</c:v>
                </c:pt>
                <c:pt idx="20693">
                  <c:v>1E-3</c:v>
                </c:pt>
                <c:pt idx="20694">
                  <c:v>1E-3</c:v>
                </c:pt>
                <c:pt idx="20695">
                  <c:v>1E-3</c:v>
                </c:pt>
                <c:pt idx="20696">
                  <c:v>1E-3</c:v>
                </c:pt>
                <c:pt idx="20697">
                  <c:v>1E-3</c:v>
                </c:pt>
                <c:pt idx="20698">
                  <c:v>0</c:v>
                </c:pt>
                <c:pt idx="20699">
                  <c:v>1E-3</c:v>
                </c:pt>
                <c:pt idx="20700">
                  <c:v>1E-3</c:v>
                </c:pt>
                <c:pt idx="20701">
                  <c:v>0</c:v>
                </c:pt>
                <c:pt idx="20702">
                  <c:v>0</c:v>
                </c:pt>
                <c:pt idx="20703">
                  <c:v>1E-3</c:v>
                </c:pt>
                <c:pt idx="20704">
                  <c:v>0</c:v>
                </c:pt>
                <c:pt idx="20705">
                  <c:v>0</c:v>
                </c:pt>
                <c:pt idx="20706">
                  <c:v>0</c:v>
                </c:pt>
                <c:pt idx="20707">
                  <c:v>0</c:v>
                </c:pt>
                <c:pt idx="20708">
                  <c:v>1E-3</c:v>
                </c:pt>
                <c:pt idx="20709">
                  <c:v>0</c:v>
                </c:pt>
                <c:pt idx="20710">
                  <c:v>0</c:v>
                </c:pt>
                <c:pt idx="20711">
                  <c:v>0</c:v>
                </c:pt>
                <c:pt idx="20712">
                  <c:v>0</c:v>
                </c:pt>
                <c:pt idx="20713">
                  <c:v>0</c:v>
                </c:pt>
                <c:pt idx="20714">
                  <c:v>2E-3</c:v>
                </c:pt>
                <c:pt idx="20715">
                  <c:v>2E-3</c:v>
                </c:pt>
                <c:pt idx="20716">
                  <c:v>3.0000000000000001E-3</c:v>
                </c:pt>
                <c:pt idx="20717">
                  <c:v>4.0000000000000001E-3</c:v>
                </c:pt>
                <c:pt idx="20718">
                  <c:v>3.0000000000000001E-3</c:v>
                </c:pt>
                <c:pt idx="20719">
                  <c:v>4.0000000000000001E-3</c:v>
                </c:pt>
                <c:pt idx="20720">
                  <c:v>4.0000000000000001E-3</c:v>
                </c:pt>
                <c:pt idx="20721">
                  <c:v>3.0000000000000001E-3</c:v>
                </c:pt>
                <c:pt idx="20722">
                  <c:v>5.0000000000000001E-3</c:v>
                </c:pt>
                <c:pt idx="20723">
                  <c:v>5.0000000000000001E-3</c:v>
                </c:pt>
                <c:pt idx="20724">
                  <c:v>5.0000000000000001E-3</c:v>
                </c:pt>
                <c:pt idx="20725">
                  <c:v>5.0000000000000001E-3</c:v>
                </c:pt>
                <c:pt idx="20726">
                  <c:v>5.0000000000000001E-3</c:v>
                </c:pt>
                <c:pt idx="20727">
                  <c:v>5.0000000000000001E-3</c:v>
                </c:pt>
                <c:pt idx="20728">
                  <c:v>5.0000000000000001E-3</c:v>
                </c:pt>
                <c:pt idx="20729">
                  <c:v>5.0000000000000001E-3</c:v>
                </c:pt>
                <c:pt idx="20730">
                  <c:v>5.0000000000000001E-3</c:v>
                </c:pt>
                <c:pt idx="20731">
                  <c:v>5.0000000000000001E-3</c:v>
                </c:pt>
                <c:pt idx="20732">
                  <c:v>3.0000000000000001E-3</c:v>
                </c:pt>
                <c:pt idx="20733">
                  <c:v>4.0000000000000001E-3</c:v>
                </c:pt>
                <c:pt idx="20734">
                  <c:v>4.0000000000000001E-3</c:v>
                </c:pt>
                <c:pt idx="20735">
                  <c:v>4.0000000000000001E-3</c:v>
                </c:pt>
                <c:pt idx="20736">
                  <c:v>5.0000000000000001E-3</c:v>
                </c:pt>
                <c:pt idx="20737">
                  <c:v>4.0000000000000001E-3</c:v>
                </c:pt>
                <c:pt idx="20738">
                  <c:v>4.0000000000000001E-3</c:v>
                </c:pt>
                <c:pt idx="20739">
                  <c:v>4.0000000000000001E-3</c:v>
                </c:pt>
                <c:pt idx="20740">
                  <c:v>4.0000000000000001E-3</c:v>
                </c:pt>
                <c:pt idx="20741">
                  <c:v>4.0000000000000001E-3</c:v>
                </c:pt>
                <c:pt idx="20742">
                  <c:v>3.0000000000000001E-3</c:v>
                </c:pt>
                <c:pt idx="20743">
                  <c:v>4.0000000000000001E-3</c:v>
                </c:pt>
                <c:pt idx="20744">
                  <c:v>4.0000000000000001E-3</c:v>
                </c:pt>
                <c:pt idx="20745">
                  <c:v>5.0000000000000001E-3</c:v>
                </c:pt>
                <c:pt idx="20746">
                  <c:v>5.0000000000000001E-3</c:v>
                </c:pt>
                <c:pt idx="20747">
                  <c:v>5.0000000000000001E-3</c:v>
                </c:pt>
                <c:pt idx="20748">
                  <c:v>4.0000000000000001E-3</c:v>
                </c:pt>
                <c:pt idx="20749">
                  <c:v>5.0000000000000001E-3</c:v>
                </c:pt>
                <c:pt idx="20750">
                  <c:v>4.0000000000000001E-3</c:v>
                </c:pt>
                <c:pt idx="20751">
                  <c:v>4.0000000000000001E-3</c:v>
                </c:pt>
                <c:pt idx="20752">
                  <c:v>4.0000000000000001E-3</c:v>
                </c:pt>
                <c:pt idx="20753">
                  <c:v>4.0000000000000001E-3</c:v>
                </c:pt>
                <c:pt idx="20754">
                  <c:v>4.0000000000000001E-3</c:v>
                </c:pt>
                <c:pt idx="20755">
                  <c:v>5.0000000000000001E-3</c:v>
                </c:pt>
                <c:pt idx="20756">
                  <c:v>5.0000000000000001E-3</c:v>
                </c:pt>
                <c:pt idx="20757">
                  <c:v>4.0000000000000001E-3</c:v>
                </c:pt>
                <c:pt idx="20758">
                  <c:v>4.0000000000000001E-3</c:v>
                </c:pt>
                <c:pt idx="20759">
                  <c:v>4.0000000000000001E-3</c:v>
                </c:pt>
                <c:pt idx="20760">
                  <c:v>4.0000000000000001E-3</c:v>
                </c:pt>
                <c:pt idx="20761">
                  <c:v>5.0000000000000001E-3</c:v>
                </c:pt>
                <c:pt idx="20762">
                  <c:v>4.0000000000000001E-3</c:v>
                </c:pt>
                <c:pt idx="20763">
                  <c:v>5.0000000000000001E-3</c:v>
                </c:pt>
                <c:pt idx="20764">
                  <c:v>4.0000000000000001E-3</c:v>
                </c:pt>
                <c:pt idx="20765">
                  <c:v>5.0000000000000001E-3</c:v>
                </c:pt>
                <c:pt idx="20766">
                  <c:v>4.0000000000000001E-3</c:v>
                </c:pt>
                <c:pt idx="20767">
                  <c:v>5.0000000000000001E-3</c:v>
                </c:pt>
                <c:pt idx="20768">
                  <c:v>5.0000000000000001E-3</c:v>
                </c:pt>
                <c:pt idx="20769">
                  <c:v>3.0000000000000001E-3</c:v>
                </c:pt>
                <c:pt idx="20770">
                  <c:v>4.0000000000000001E-3</c:v>
                </c:pt>
                <c:pt idx="20771">
                  <c:v>3.0000000000000001E-3</c:v>
                </c:pt>
                <c:pt idx="20772">
                  <c:v>4.0000000000000001E-3</c:v>
                </c:pt>
                <c:pt idx="20773">
                  <c:v>2E-3</c:v>
                </c:pt>
                <c:pt idx="20774">
                  <c:v>3.0000000000000001E-3</c:v>
                </c:pt>
                <c:pt idx="20775">
                  <c:v>4.0000000000000001E-3</c:v>
                </c:pt>
                <c:pt idx="20776">
                  <c:v>4.0000000000000001E-3</c:v>
                </c:pt>
                <c:pt idx="20777">
                  <c:v>3.0000000000000001E-3</c:v>
                </c:pt>
                <c:pt idx="20778">
                  <c:v>3.0000000000000001E-3</c:v>
                </c:pt>
                <c:pt idx="20779">
                  <c:v>4.0000000000000001E-3</c:v>
                </c:pt>
                <c:pt idx="20780">
                  <c:v>4.0000000000000001E-3</c:v>
                </c:pt>
                <c:pt idx="20781">
                  <c:v>3.0000000000000001E-3</c:v>
                </c:pt>
                <c:pt idx="20782">
                  <c:v>3.0000000000000001E-3</c:v>
                </c:pt>
                <c:pt idx="20783">
                  <c:v>3.0000000000000001E-3</c:v>
                </c:pt>
                <c:pt idx="20784">
                  <c:v>2E-3</c:v>
                </c:pt>
                <c:pt idx="20785">
                  <c:v>3.0000000000000001E-3</c:v>
                </c:pt>
                <c:pt idx="20786">
                  <c:v>2E-3</c:v>
                </c:pt>
                <c:pt idx="20787">
                  <c:v>1E-3</c:v>
                </c:pt>
                <c:pt idx="20788">
                  <c:v>2E-3</c:v>
                </c:pt>
                <c:pt idx="20789">
                  <c:v>1E-3</c:v>
                </c:pt>
                <c:pt idx="20790">
                  <c:v>1E-3</c:v>
                </c:pt>
                <c:pt idx="20791">
                  <c:v>1E-3</c:v>
                </c:pt>
                <c:pt idx="20792">
                  <c:v>1E-3</c:v>
                </c:pt>
                <c:pt idx="20793">
                  <c:v>1E-3</c:v>
                </c:pt>
                <c:pt idx="20794">
                  <c:v>1E-3</c:v>
                </c:pt>
                <c:pt idx="20795">
                  <c:v>1E-3</c:v>
                </c:pt>
                <c:pt idx="20796">
                  <c:v>0</c:v>
                </c:pt>
                <c:pt idx="20797">
                  <c:v>0</c:v>
                </c:pt>
                <c:pt idx="20798">
                  <c:v>1E-3</c:v>
                </c:pt>
                <c:pt idx="20799">
                  <c:v>1E-3</c:v>
                </c:pt>
                <c:pt idx="20800">
                  <c:v>1E-3</c:v>
                </c:pt>
                <c:pt idx="20801">
                  <c:v>0</c:v>
                </c:pt>
                <c:pt idx="20802">
                  <c:v>0</c:v>
                </c:pt>
                <c:pt idx="20803">
                  <c:v>0</c:v>
                </c:pt>
                <c:pt idx="20804">
                  <c:v>0</c:v>
                </c:pt>
                <c:pt idx="20805">
                  <c:v>1E-3</c:v>
                </c:pt>
                <c:pt idx="20806">
                  <c:v>1E-3</c:v>
                </c:pt>
                <c:pt idx="20807">
                  <c:v>1E-3</c:v>
                </c:pt>
                <c:pt idx="20808">
                  <c:v>0</c:v>
                </c:pt>
                <c:pt idx="20809">
                  <c:v>1E-3</c:v>
                </c:pt>
                <c:pt idx="20810">
                  <c:v>1E-3</c:v>
                </c:pt>
                <c:pt idx="20811">
                  <c:v>2E-3</c:v>
                </c:pt>
                <c:pt idx="20812">
                  <c:v>2E-3</c:v>
                </c:pt>
                <c:pt idx="20813">
                  <c:v>2E-3</c:v>
                </c:pt>
                <c:pt idx="20814">
                  <c:v>3.0000000000000001E-3</c:v>
                </c:pt>
                <c:pt idx="20815">
                  <c:v>3.0000000000000001E-3</c:v>
                </c:pt>
                <c:pt idx="20816">
                  <c:v>4.0000000000000001E-3</c:v>
                </c:pt>
                <c:pt idx="20817">
                  <c:v>4.0000000000000001E-3</c:v>
                </c:pt>
                <c:pt idx="20818">
                  <c:v>4.0000000000000001E-3</c:v>
                </c:pt>
                <c:pt idx="20819">
                  <c:v>5.0000000000000001E-3</c:v>
                </c:pt>
                <c:pt idx="20824">
                  <c:v>4.0000000000000001E-3</c:v>
                </c:pt>
                <c:pt idx="20825">
                  <c:v>3.0000000000000001E-3</c:v>
                </c:pt>
                <c:pt idx="20826">
                  <c:v>4.0000000000000001E-3</c:v>
                </c:pt>
                <c:pt idx="20827">
                  <c:v>5.0000000000000001E-3</c:v>
                </c:pt>
                <c:pt idx="20828">
                  <c:v>5.0000000000000001E-3</c:v>
                </c:pt>
                <c:pt idx="20829">
                  <c:v>5.0000000000000001E-3</c:v>
                </c:pt>
                <c:pt idx="20830">
                  <c:v>6.0000000000000001E-3</c:v>
                </c:pt>
                <c:pt idx="20831">
                  <c:v>5.0000000000000001E-3</c:v>
                </c:pt>
                <c:pt idx="20832">
                  <c:v>5.0000000000000001E-3</c:v>
                </c:pt>
                <c:pt idx="20833">
                  <c:v>6.0000000000000001E-3</c:v>
                </c:pt>
                <c:pt idx="20834">
                  <c:v>5.0000000000000001E-3</c:v>
                </c:pt>
                <c:pt idx="20835">
                  <c:v>6.0000000000000001E-3</c:v>
                </c:pt>
                <c:pt idx="20836">
                  <c:v>5.0000000000000001E-3</c:v>
                </c:pt>
                <c:pt idx="20837">
                  <c:v>6.0000000000000001E-3</c:v>
                </c:pt>
                <c:pt idx="20838">
                  <c:v>5.0000000000000001E-3</c:v>
                </c:pt>
                <c:pt idx="20839">
                  <c:v>5.0000000000000001E-3</c:v>
                </c:pt>
                <c:pt idx="20840">
                  <c:v>5.0000000000000001E-3</c:v>
                </c:pt>
                <c:pt idx="20841">
                  <c:v>5.0000000000000001E-3</c:v>
                </c:pt>
                <c:pt idx="20842">
                  <c:v>5.0000000000000001E-3</c:v>
                </c:pt>
                <c:pt idx="20843">
                  <c:v>5.0000000000000001E-3</c:v>
                </c:pt>
                <c:pt idx="20844">
                  <c:v>5.0000000000000001E-3</c:v>
                </c:pt>
                <c:pt idx="20845">
                  <c:v>5.0000000000000001E-3</c:v>
                </c:pt>
                <c:pt idx="20846">
                  <c:v>5.0000000000000001E-3</c:v>
                </c:pt>
                <c:pt idx="20847">
                  <c:v>5.0000000000000001E-3</c:v>
                </c:pt>
                <c:pt idx="20848">
                  <c:v>4.0000000000000001E-3</c:v>
                </c:pt>
                <c:pt idx="20849">
                  <c:v>5.0000000000000001E-3</c:v>
                </c:pt>
                <c:pt idx="20850">
                  <c:v>5.0000000000000001E-3</c:v>
                </c:pt>
                <c:pt idx="20851">
                  <c:v>5.0000000000000001E-3</c:v>
                </c:pt>
                <c:pt idx="20852">
                  <c:v>5.0000000000000001E-3</c:v>
                </c:pt>
                <c:pt idx="20853">
                  <c:v>5.0000000000000001E-3</c:v>
                </c:pt>
                <c:pt idx="20854">
                  <c:v>4.0000000000000001E-3</c:v>
                </c:pt>
                <c:pt idx="20855">
                  <c:v>3.0000000000000001E-3</c:v>
                </c:pt>
                <c:pt idx="20856">
                  <c:v>3.0000000000000001E-3</c:v>
                </c:pt>
                <c:pt idx="20857">
                  <c:v>3.0000000000000001E-3</c:v>
                </c:pt>
                <c:pt idx="20858">
                  <c:v>3.0000000000000001E-3</c:v>
                </c:pt>
                <c:pt idx="20859">
                  <c:v>3.0000000000000001E-3</c:v>
                </c:pt>
                <c:pt idx="20860">
                  <c:v>4.0000000000000001E-3</c:v>
                </c:pt>
                <c:pt idx="20861">
                  <c:v>3.0000000000000001E-3</c:v>
                </c:pt>
                <c:pt idx="20862">
                  <c:v>3.0000000000000001E-3</c:v>
                </c:pt>
                <c:pt idx="20863">
                  <c:v>3.0000000000000001E-3</c:v>
                </c:pt>
                <c:pt idx="20864">
                  <c:v>3.0000000000000001E-3</c:v>
                </c:pt>
                <c:pt idx="20865">
                  <c:v>5.0000000000000001E-3</c:v>
                </c:pt>
                <c:pt idx="20866">
                  <c:v>5.0000000000000001E-3</c:v>
                </c:pt>
                <c:pt idx="20867">
                  <c:v>6.0000000000000001E-3</c:v>
                </c:pt>
                <c:pt idx="20868">
                  <c:v>6.0000000000000001E-3</c:v>
                </c:pt>
                <c:pt idx="20869">
                  <c:v>5.0000000000000001E-3</c:v>
                </c:pt>
                <c:pt idx="20870">
                  <c:v>5.0000000000000001E-3</c:v>
                </c:pt>
                <c:pt idx="20871">
                  <c:v>5.0000000000000001E-3</c:v>
                </c:pt>
                <c:pt idx="20872">
                  <c:v>3.0000000000000001E-3</c:v>
                </c:pt>
                <c:pt idx="20873">
                  <c:v>3.0000000000000001E-3</c:v>
                </c:pt>
                <c:pt idx="20874">
                  <c:v>3.0000000000000001E-3</c:v>
                </c:pt>
                <c:pt idx="20875">
                  <c:v>4.0000000000000001E-3</c:v>
                </c:pt>
                <c:pt idx="20876">
                  <c:v>3.0000000000000001E-3</c:v>
                </c:pt>
                <c:pt idx="20877">
                  <c:v>5.0000000000000001E-3</c:v>
                </c:pt>
                <c:pt idx="20878">
                  <c:v>5.0000000000000001E-3</c:v>
                </c:pt>
                <c:pt idx="20879">
                  <c:v>4.0000000000000001E-3</c:v>
                </c:pt>
                <c:pt idx="20880">
                  <c:v>4.0000000000000001E-3</c:v>
                </c:pt>
                <c:pt idx="20881">
                  <c:v>3.0000000000000001E-3</c:v>
                </c:pt>
                <c:pt idx="20882">
                  <c:v>3.0000000000000001E-3</c:v>
                </c:pt>
                <c:pt idx="20883">
                  <c:v>4.0000000000000001E-3</c:v>
                </c:pt>
                <c:pt idx="20884">
                  <c:v>5.0000000000000001E-3</c:v>
                </c:pt>
                <c:pt idx="20885">
                  <c:v>4.0000000000000001E-3</c:v>
                </c:pt>
                <c:pt idx="20886">
                  <c:v>3.0000000000000001E-3</c:v>
                </c:pt>
                <c:pt idx="20887">
                  <c:v>3.0000000000000001E-3</c:v>
                </c:pt>
                <c:pt idx="20888">
                  <c:v>3.0000000000000001E-3</c:v>
                </c:pt>
                <c:pt idx="20889">
                  <c:v>4.0000000000000001E-3</c:v>
                </c:pt>
                <c:pt idx="20890">
                  <c:v>3.0000000000000001E-3</c:v>
                </c:pt>
                <c:pt idx="20891">
                  <c:v>3.0000000000000001E-3</c:v>
                </c:pt>
                <c:pt idx="20892">
                  <c:v>3.0000000000000001E-3</c:v>
                </c:pt>
                <c:pt idx="20893">
                  <c:v>3.0000000000000001E-3</c:v>
                </c:pt>
                <c:pt idx="20894">
                  <c:v>2E-3</c:v>
                </c:pt>
                <c:pt idx="20895">
                  <c:v>3.0000000000000001E-3</c:v>
                </c:pt>
                <c:pt idx="20896">
                  <c:v>3.0000000000000001E-3</c:v>
                </c:pt>
                <c:pt idx="20897">
                  <c:v>3.0000000000000001E-3</c:v>
                </c:pt>
                <c:pt idx="20898">
                  <c:v>3.0000000000000001E-3</c:v>
                </c:pt>
                <c:pt idx="20899">
                  <c:v>3.0000000000000001E-3</c:v>
                </c:pt>
                <c:pt idx="20900">
                  <c:v>3.0000000000000001E-3</c:v>
                </c:pt>
                <c:pt idx="20901">
                  <c:v>2E-3</c:v>
                </c:pt>
                <c:pt idx="20902">
                  <c:v>2E-3</c:v>
                </c:pt>
                <c:pt idx="20903">
                  <c:v>3.0000000000000001E-3</c:v>
                </c:pt>
                <c:pt idx="20904">
                  <c:v>3.0000000000000001E-3</c:v>
                </c:pt>
                <c:pt idx="20905">
                  <c:v>4.0000000000000001E-3</c:v>
                </c:pt>
                <c:pt idx="20906">
                  <c:v>3.0000000000000001E-3</c:v>
                </c:pt>
                <c:pt idx="20907">
                  <c:v>3.0000000000000001E-3</c:v>
                </c:pt>
                <c:pt idx="20908">
                  <c:v>3.0000000000000001E-3</c:v>
                </c:pt>
                <c:pt idx="20909">
                  <c:v>3.0000000000000001E-3</c:v>
                </c:pt>
                <c:pt idx="20910">
                  <c:v>4.0000000000000001E-3</c:v>
                </c:pt>
                <c:pt idx="20911">
                  <c:v>4.0000000000000001E-3</c:v>
                </c:pt>
                <c:pt idx="20912">
                  <c:v>3.0000000000000001E-3</c:v>
                </c:pt>
                <c:pt idx="20913">
                  <c:v>5.0000000000000001E-3</c:v>
                </c:pt>
                <c:pt idx="20914">
                  <c:v>5.0000000000000001E-3</c:v>
                </c:pt>
                <c:pt idx="20915">
                  <c:v>3.0000000000000001E-3</c:v>
                </c:pt>
                <c:pt idx="20916">
                  <c:v>5.0000000000000001E-3</c:v>
                </c:pt>
                <c:pt idx="20917">
                  <c:v>5.0000000000000001E-3</c:v>
                </c:pt>
                <c:pt idx="20918">
                  <c:v>5.0000000000000001E-3</c:v>
                </c:pt>
                <c:pt idx="20919">
                  <c:v>5.0000000000000001E-3</c:v>
                </c:pt>
                <c:pt idx="20920">
                  <c:v>5.0000000000000001E-3</c:v>
                </c:pt>
                <c:pt idx="20921">
                  <c:v>5.0000000000000001E-3</c:v>
                </c:pt>
                <c:pt idx="20922">
                  <c:v>5.0000000000000001E-3</c:v>
                </c:pt>
                <c:pt idx="20923">
                  <c:v>5.0000000000000001E-3</c:v>
                </c:pt>
                <c:pt idx="20924">
                  <c:v>5.0000000000000001E-3</c:v>
                </c:pt>
                <c:pt idx="20925">
                  <c:v>5.0000000000000001E-3</c:v>
                </c:pt>
                <c:pt idx="20926">
                  <c:v>6.0000000000000001E-3</c:v>
                </c:pt>
                <c:pt idx="20927">
                  <c:v>6.0000000000000001E-3</c:v>
                </c:pt>
                <c:pt idx="20928">
                  <c:v>5.0000000000000001E-3</c:v>
                </c:pt>
                <c:pt idx="20929">
                  <c:v>5.0000000000000001E-3</c:v>
                </c:pt>
                <c:pt idx="20930">
                  <c:v>5.0000000000000001E-3</c:v>
                </c:pt>
                <c:pt idx="20931">
                  <c:v>5.0000000000000001E-3</c:v>
                </c:pt>
                <c:pt idx="20932">
                  <c:v>5.0000000000000001E-3</c:v>
                </c:pt>
                <c:pt idx="20933">
                  <c:v>5.0000000000000001E-3</c:v>
                </c:pt>
                <c:pt idx="20934">
                  <c:v>5.0000000000000001E-3</c:v>
                </c:pt>
                <c:pt idx="20935">
                  <c:v>5.0000000000000001E-3</c:v>
                </c:pt>
                <c:pt idx="20936">
                  <c:v>5.0000000000000001E-3</c:v>
                </c:pt>
                <c:pt idx="20937">
                  <c:v>5.0000000000000001E-3</c:v>
                </c:pt>
                <c:pt idx="20938">
                  <c:v>5.0000000000000001E-3</c:v>
                </c:pt>
                <c:pt idx="20939">
                  <c:v>5.0000000000000001E-3</c:v>
                </c:pt>
                <c:pt idx="20940">
                  <c:v>5.0000000000000001E-3</c:v>
                </c:pt>
                <c:pt idx="20941">
                  <c:v>5.0000000000000001E-3</c:v>
                </c:pt>
                <c:pt idx="20942">
                  <c:v>5.0000000000000001E-3</c:v>
                </c:pt>
                <c:pt idx="20943">
                  <c:v>5.0000000000000001E-3</c:v>
                </c:pt>
                <c:pt idx="20944">
                  <c:v>5.0000000000000001E-3</c:v>
                </c:pt>
                <c:pt idx="20945">
                  <c:v>5.0000000000000001E-3</c:v>
                </c:pt>
                <c:pt idx="20946">
                  <c:v>5.0000000000000001E-3</c:v>
                </c:pt>
                <c:pt idx="20947">
                  <c:v>5.0000000000000001E-3</c:v>
                </c:pt>
                <c:pt idx="20948">
                  <c:v>4.0000000000000001E-3</c:v>
                </c:pt>
                <c:pt idx="20949">
                  <c:v>4.0000000000000001E-3</c:v>
                </c:pt>
                <c:pt idx="20950">
                  <c:v>5.0000000000000001E-3</c:v>
                </c:pt>
                <c:pt idx="20951">
                  <c:v>5.0000000000000001E-3</c:v>
                </c:pt>
                <c:pt idx="20952">
                  <c:v>5.0000000000000001E-3</c:v>
                </c:pt>
                <c:pt idx="20953">
                  <c:v>4.0000000000000001E-3</c:v>
                </c:pt>
                <c:pt idx="20954">
                  <c:v>4.0000000000000001E-3</c:v>
                </c:pt>
                <c:pt idx="20955">
                  <c:v>5.0000000000000001E-3</c:v>
                </c:pt>
                <c:pt idx="20956">
                  <c:v>4.0000000000000001E-3</c:v>
                </c:pt>
                <c:pt idx="20957">
                  <c:v>4.0000000000000001E-3</c:v>
                </c:pt>
                <c:pt idx="20958">
                  <c:v>3.0000000000000001E-3</c:v>
                </c:pt>
                <c:pt idx="20959">
                  <c:v>4.0000000000000001E-3</c:v>
                </c:pt>
                <c:pt idx="20960">
                  <c:v>4.0000000000000001E-3</c:v>
                </c:pt>
                <c:pt idx="20961">
                  <c:v>4.0000000000000001E-3</c:v>
                </c:pt>
                <c:pt idx="20962">
                  <c:v>3.0000000000000001E-3</c:v>
                </c:pt>
                <c:pt idx="20963">
                  <c:v>4.0000000000000001E-3</c:v>
                </c:pt>
                <c:pt idx="20964">
                  <c:v>4.0000000000000001E-3</c:v>
                </c:pt>
                <c:pt idx="20965">
                  <c:v>4.0000000000000001E-3</c:v>
                </c:pt>
                <c:pt idx="20966">
                  <c:v>3.0000000000000001E-3</c:v>
                </c:pt>
                <c:pt idx="20967">
                  <c:v>4.0000000000000001E-3</c:v>
                </c:pt>
                <c:pt idx="20968">
                  <c:v>4.0000000000000001E-3</c:v>
                </c:pt>
                <c:pt idx="20969">
                  <c:v>3.0000000000000001E-3</c:v>
                </c:pt>
                <c:pt idx="20970">
                  <c:v>4.0000000000000001E-3</c:v>
                </c:pt>
                <c:pt idx="20971">
                  <c:v>3.0000000000000001E-3</c:v>
                </c:pt>
                <c:pt idx="20975">
                  <c:v>0</c:v>
                </c:pt>
                <c:pt idx="20976" formatCode="0.000">
                  <c:v>0</c:v>
                </c:pt>
                <c:pt idx="20977" formatCode="0.000">
                  <c:v>0</c:v>
                </c:pt>
                <c:pt idx="20978" formatCode="0.000">
                  <c:v>0</c:v>
                </c:pt>
                <c:pt idx="20979" formatCode="0.000">
                  <c:v>0</c:v>
                </c:pt>
                <c:pt idx="20980" formatCode="0.000">
                  <c:v>0</c:v>
                </c:pt>
                <c:pt idx="20981" formatCode="0.000">
                  <c:v>0</c:v>
                </c:pt>
                <c:pt idx="20982" formatCode="0.000">
                  <c:v>0</c:v>
                </c:pt>
                <c:pt idx="20983" formatCode="0.000">
                  <c:v>0</c:v>
                </c:pt>
                <c:pt idx="20984" formatCode="0.000">
                  <c:v>0</c:v>
                </c:pt>
                <c:pt idx="20985" formatCode="0.000">
                  <c:v>0</c:v>
                </c:pt>
                <c:pt idx="20986" formatCode="0.000">
                  <c:v>0</c:v>
                </c:pt>
                <c:pt idx="20987" formatCode="0.000">
                  <c:v>0</c:v>
                </c:pt>
                <c:pt idx="20988" formatCode="0.000">
                  <c:v>0</c:v>
                </c:pt>
                <c:pt idx="20989" formatCode="0.000">
                  <c:v>0</c:v>
                </c:pt>
                <c:pt idx="20990" formatCode="0.000">
                  <c:v>0</c:v>
                </c:pt>
                <c:pt idx="20991" formatCode="0.000">
                  <c:v>0</c:v>
                </c:pt>
                <c:pt idx="20992" formatCode="0.000">
                  <c:v>0</c:v>
                </c:pt>
                <c:pt idx="20993" formatCode="0.000">
                  <c:v>0</c:v>
                </c:pt>
                <c:pt idx="20994" formatCode="0.000">
                  <c:v>0</c:v>
                </c:pt>
                <c:pt idx="20995" formatCode="0.000">
                  <c:v>0</c:v>
                </c:pt>
                <c:pt idx="20996" formatCode="0.000">
                  <c:v>0</c:v>
                </c:pt>
                <c:pt idx="20997" formatCode="0.000">
                  <c:v>0</c:v>
                </c:pt>
                <c:pt idx="20998" formatCode="0.000">
                  <c:v>0</c:v>
                </c:pt>
                <c:pt idx="20999" formatCode="0.000">
                  <c:v>0</c:v>
                </c:pt>
                <c:pt idx="21000" formatCode="0.000">
                  <c:v>0</c:v>
                </c:pt>
                <c:pt idx="21001" formatCode="0.000">
                  <c:v>0</c:v>
                </c:pt>
                <c:pt idx="21002" formatCode="0.000">
                  <c:v>0</c:v>
                </c:pt>
                <c:pt idx="21003" formatCode="0.000">
                  <c:v>0</c:v>
                </c:pt>
                <c:pt idx="21004" formatCode="0.000">
                  <c:v>0</c:v>
                </c:pt>
                <c:pt idx="21005" formatCode="0.000">
                  <c:v>0</c:v>
                </c:pt>
                <c:pt idx="21006" formatCode="0.000">
                  <c:v>0</c:v>
                </c:pt>
                <c:pt idx="21007" formatCode="0.000">
                  <c:v>0</c:v>
                </c:pt>
                <c:pt idx="21008" formatCode="0.000">
                  <c:v>1E-3</c:v>
                </c:pt>
                <c:pt idx="21009" formatCode="0.000">
                  <c:v>1E-3</c:v>
                </c:pt>
                <c:pt idx="21010" formatCode="0.000">
                  <c:v>1E-3</c:v>
                </c:pt>
                <c:pt idx="21011" formatCode="0.000">
                  <c:v>2E-3</c:v>
                </c:pt>
                <c:pt idx="21012" formatCode="0.000">
                  <c:v>3.0000000000000001E-3</c:v>
                </c:pt>
                <c:pt idx="21013" formatCode="0.000">
                  <c:v>3.0000000000000001E-3</c:v>
                </c:pt>
                <c:pt idx="21014" formatCode="0.000">
                  <c:v>2E-3</c:v>
                </c:pt>
                <c:pt idx="21015" formatCode="0.000">
                  <c:v>2E-3</c:v>
                </c:pt>
                <c:pt idx="21016" formatCode="0.000">
                  <c:v>3.0000000000000001E-3</c:v>
                </c:pt>
                <c:pt idx="21017" formatCode="0.000">
                  <c:v>2E-3</c:v>
                </c:pt>
                <c:pt idx="21018" formatCode="0.000">
                  <c:v>3.0000000000000001E-3</c:v>
                </c:pt>
                <c:pt idx="21019" formatCode="0.000">
                  <c:v>3.0000000000000001E-3</c:v>
                </c:pt>
                <c:pt idx="21020" formatCode="0.000">
                  <c:v>4.0000000000000001E-3</c:v>
                </c:pt>
                <c:pt idx="21021" formatCode="0.000">
                  <c:v>5.0000000000000001E-3</c:v>
                </c:pt>
                <c:pt idx="21022" formatCode="0.000">
                  <c:v>4.0000000000000001E-3</c:v>
                </c:pt>
                <c:pt idx="21023" formatCode="0.000">
                  <c:v>5.0000000000000001E-3</c:v>
                </c:pt>
                <c:pt idx="21024" formatCode="0.000">
                  <c:v>5.0000000000000001E-3</c:v>
                </c:pt>
                <c:pt idx="21025" formatCode="0.000">
                  <c:v>5.0000000000000001E-3</c:v>
                </c:pt>
                <c:pt idx="21026" formatCode="0.000">
                  <c:v>5.0000000000000001E-3</c:v>
                </c:pt>
                <c:pt idx="21027" formatCode="0.000">
                  <c:v>5.0000000000000001E-3</c:v>
                </c:pt>
                <c:pt idx="21028" formatCode="0.000">
                  <c:v>6.0000000000000001E-3</c:v>
                </c:pt>
                <c:pt idx="21029" formatCode="0.000">
                  <c:v>6.0000000000000001E-3</c:v>
                </c:pt>
                <c:pt idx="21030" formatCode="0.000">
                  <c:v>5.0000000000000001E-3</c:v>
                </c:pt>
                <c:pt idx="21031" formatCode="0.000">
                  <c:v>5.0000000000000001E-3</c:v>
                </c:pt>
                <c:pt idx="21032" formatCode="0.000">
                  <c:v>6.0000000000000001E-3</c:v>
                </c:pt>
                <c:pt idx="21033" formatCode="0.000">
                  <c:v>7.0000000000000001E-3</c:v>
                </c:pt>
                <c:pt idx="21034" formatCode="0.000">
                  <c:v>8.9999999999999993E-3</c:v>
                </c:pt>
                <c:pt idx="21035" formatCode="0.000">
                  <c:v>7.0000000000000001E-3</c:v>
                </c:pt>
                <c:pt idx="21036" formatCode="0.000">
                  <c:v>7.0000000000000001E-3</c:v>
                </c:pt>
                <c:pt idx="21037" formatCode="0.000">
                  <c:v>7.0000000000000001E-3</c:v>
                </c:pt>
                <c:pt idx="21038" formatCode="0.000">
                  <c:v>7.0000000000000001E-3</c:v>
                </c:pt>
                <c:pt idx="21039" formatCode="0.000">
                  <c:v>7.0000000000000001E-3</c:v>
                </c:pt>
                <c:pt idx="21040" formatCode="0.000">
                  <c:v>7.0000000000000001E-3</c:v>
                </c:pt>
                <c:pt idx="21041" formatCode="0.000">
                  <c:v>7.0000000000000001E-3</c:v>
                </c:pt>
                <c:pt idx="21042" formatCode="0.000">
                  <c:v>5.0000000000000001E-3</c:v>
                </c:pt>
                <c:pt idx="21043" formatCode="0.000">
                  <c:v>7.0000000000000001E-3</c:v>
                </c:pt>
                <c:pt idx="21044" formatCode="0.000">
                  <c:v>5.0000000000000001E-3</c:v>
                </c:pt>
                <c:pt idx="21045" formatCode="0.000">
                  <c:v>4.0000000000000001E-3</c:v>
                </c:pt>
                <c:pt idx="21046" formatCode="0.000">
                  <c:v>5.0000000000000001E-3</c:v>
                </c:pt>
                <c:pt idx="21047" formatCode="0.000">
                  <c:v>6.0000000000000001E-3</c:v>
                </c:pt>
                <c:pt idx="21048" formatCode="0.000">
                  <c:v>8.9999999999999993E-3</c:v>
                </c:pt>
                <c:pt idx="21049" formatCode="0.000">
                  <c:v>5.0000000000000001E-3</c:v>
                </c:pt>
                <c:pt idx="21050" formatCode="0.000">
                  <c:v>4.0000000000000001E-3</c:v>
                </c:pt>
                <c:pt idx="21051" formatCode="0.000">
                  <c:v>5.0000000000000001E-3</c:v>
                </c:pt>
                <c:pt idx="21052" formatCode="0.000">
                  <c:v>4.0000000000000001E-3</c:v>
                </c:pt>
                <c:pt idx="21053" formatCode="0.000">
                  <c:v>2E-3</c:v>
                </c:pt>
                <c:pt idx="21054" formatCode="0.000">
                  <c:v>2E-3</c:v>
                </c:pt>
                <c:pt idx="21055" formatCode="0.000">
                  <c:v>2E-3</c:v>
                </c:pt>
                <c:pt idx="21056" formatCode="0.000">
                  <c:v>1E-3</c:v>
                </c:pt>
                <c:pt idx="21057" formatCode="0.000">
                  <c:v>1E-3</c:v>
                </c:pt>
                <c:pt idx="21058" formatCode="0.000">
                  <c:v>2E-3</c:v>
                </c:pt>
                <c:pt idx="21059" formatCode="0.000">
                  <c:v>1E-3</c:v>
                </c:pt>
                <c:pt idx="21060" formatCode="0.000">
                  <c:v>1E-3</c:v>
                </c:pt>
                <c:pt idx="21061" formatCode="0.000">
                  <c:v>1E-3</c:v>
                </c:pt>
                <c:pt idx="21062" formatCode="0.000">
                  <c:v>1E-3</c:v>
                </c:pt>
                <c:pt idx="21063" formatCode="0.000">
                  <c:v>0</c:v>
                </c:pt>
                <c:pt idx="21064" formatCode="0.000">
                  <c:v>0</c:v>
                </c:pt>
                <c:pt idx="21065" formatCode="0.000">
                  <c:v>1E-3</c:v>
                </c:pt>
                <c:pt idx="21066" formatCode="0.000">
                  <c:v>0</c:v>
                </c:pt>
                <c:pt idx="21067" formatCode="0.000">
                  <c:v>0</c:v>
                </c:pt>
                <c:pt idx="21068" formatCode="0.000">
                  <c:v>0</c:v>
                </c:pt>
                <c:pt idx="21069" formatCode="0.000">
                  <c:v>0</c:v>
                </c:pt>
                <c:pt idx="21070" formatCode="0.000">
                  <c:v>1E-3</c:v>
                </c:pt>
                <c:pt idx="21071" formatCode="0.000">
                  <c:v>0</c:v>
                </c:pt>
                <c:pt idx="21072" formatCode="0.000">
                  <c:v>0</c:v>
                </c:pt>
                <c:pt idx="21073" formatCode="0.000">
                  <c:v>0</c:v>
                </c:pt>
                <c:pt idx="21074" formatCode="0.000">
                  <c:v>0</c:v>
                </c:pt>
                <c:pt idx="21075" formatCode="0.000">
                  <c:v>0</c:v>
                </c:pt>
                <c:pt idx="21076" formatCode="0.000">
                  <c:v>0</c:v>
                </c:pt>
                <c:pt idx="21077" formatCode="0.000">
                  <c:v>0</c:v>
                </c:pt>
                <c:pt idx="21078" formatCode="0.000">
                  <c:v>0</c:v>
                </c:pt>
                <c:pt idx="21079" formatCode="0.000">
                  <c:v>0</c:v>
                </c:pt>
                <c:pt idx="21080" formatCode="0.000">
                  <c:v>0</c:v>
                </c:pt>
                <c:pt idx="21081" formatCode="0.000">
                  <c:v>0</c:v>
                </c:pt>
                <c:pt idx="21082" formatCode="0.000">
                  <c:v>0</c:v>
                </c:pt>
                <c:pt idx="21083" formatCode="0.000">
                  <c:v>0</c:v>
                </c:pt>
                <c:pt idx="21084" formatCode="0.000">
                  <c:v>0</c:v>
                </c:pt>
                <c:pt idx="21085" formatCode="0.000">
                  <c:v>0</c:v>
                </c:pt>
                <c:pt idx="21086" formatCode="0.000">
                  <c:v>0</c:v>
                </c:pt>
                <c:pt idx="21087" formatCode="0.000">
                  <c:v>0</c:v>
                </c:pt>
                <c:pt idx="21088" formatCode="0.000">
                  <c:v>0</c:v>
                </c:pt>
                <c:pt idx="21089" formatCode="0.000">
                  <c:v>0</c:v>
                </c:pt>
                <c:pt idx="21090" formatCode="0.000">
                  <c:v>0</c:v>
                </c:pt>
                <c:pt idx="21091" formatCode="0.000">
                  <c:v>0</c:v>
                </c:pt>
                <c:pt idx="21092" formatCode="0.000">
                  <c:v>0</c:v>
                </c:pt>
                <c:pt idx="21093" formatCode="0.000">
                  <c:v>0</c:v>
                </c:pt>
                <c:pt idx="21094" formatCode="0.000">
                  <c:v>0</c:v>
                </c:pt>
                <c:pt idx="21095" formatCode="0.000">
                  <c:v>0</c:v>
                </c:pt>
                <c:pt idx="21096" formatCode="0.000">
                  <c:v>0</c:v>
                </c:pt>
                <c:pt idx="21097" formatCode="0.000">
                  <c:v>0</c:v>
                </c:pt>
                <c:pt idx="21098" formatCode="0.000">
                  <c:v>0</c:v>
                </c:pt>
                <c:pt idx="21099" formatCode="0.000">
                  <c:v>0</c:v>
                </c:pt>
                <c:pt idx="21100" formatCode="0.000">
                  <c:v>1E-3</c:v>
                </c:pt>
                <c:pt idx="21101" formatCode="0.000">
                  <c:v>1E-3</c:v>
                </c:pt>
                <c:pt idx="21102" formatCode="0.000">
                  <c:v>2E-3</c:v>
                </c:pt>
                <c:pt idx="21103" formatCode="0.000">
                  <c:v>3.0000000000000001E-3</c:v>
                </c:pt>
                <c:pt idx="21104" formatCode="0.000">
                  <c:v>2E-3</c:v>
                </c:pt>
                <c:pt idx="21105" formatCode="0.000">
                  <c:v>3.0000000000000001E-3</c:v>
                </c:pt>
                <c:pt idx="21106" formatCode="0.000">
                  <c:v>5.0000000000000001E-3</c:v>
                </c:pt>
                <c:pt idx="21107" formatCode="0.000">
                  <c:v>7.0000000000000001E-3</c:v>
                </c:pt>
                <c:pt idx="21108" formatCode="0.000">
                  <c:v>7.0000000000000001E-3</c:v>
                </c:pt>
                <c:pt idx="21109" formatCode="0.000">
                  <c:v>5.0000000000000001E-3</c:v>
                </c:pt>
                <c:pt idx="21110" formatCode="0.000">
                  <c:v>6.0000000000000001E-3</c:v>
                </c:pt>
                <c:pt idx="21111" formatCode="0.000">
                  <c:v>7.0000000000000001E-3</c:v>
                </c:pt>
                <c:pt idx="21112" formatCode="0.000">
                  <c:v>6.0000000000000001E-3</c:v>
                </c:pt>
                <c:pt idx="21113" formatCode="0.000">
                  <c:v>6.0000000000000001E-3</c:v>
                </c:pt>
                <c:pt idx="21114" formatCode="0.000">
                  <c:v>6.0000000000000001E-3</c:v>
                </c:pt>
                <c:pt idx="21115" formatCode="0.000">
                  <c:v>6.0000000000000001E-3</c:v>
                </c:pt>
                <c:pt idx="21116" formatCode="0.000">
                  <c:v>6.0000000000000001E-3</c:v>
                </c:pt>
                <c:pt idx="21117" formatCode="0.000">
                  <c:v>6.0000000000000001E-3</c:v>
                </c:pt>
                <c:pt idx="21118" formatCode="0.000">
                  <c:v>7.0000000000000001E-3</c:v>
                </c:pt>
                <c:pt idx="21119" formatCode="0.000">
                  <c:v>7.0000000000000001E-3</c:v>
                </c:pt>
                <c:pt idx="21120" formatCode="0.000">
                  <c:v>7.0000000000000001E-3</c:v>
                </c:pt>
                <c:pt idx="21121" formatCode="0.000">
                  <c:v>7.0000000000000001E-3</c:v>
                </c:pt>
                <c:pt idx="21122" formatCode="0.000">
                  <c:v>7.0000000000000001E-3</c:v>
                </c:pt>
                <c:pt idx="21123" formatCode="0.000">
                  <c:v>7.0000000000000001E-3</c:v>
                </c:pt>
                <c:pt idx="21124" formatCode="0.000">
                  <c:v>7.0000000000000001E-3</c:v>
                </c:pt>
                <c:pt idx="21125" formatCode="0.000">
                  <c:v>8.0000000000000002E-3</c:v>
                </c:pt>
                <c:pt idx="21126" formatCode="0.000">
                  <c:v>7.0000000000000001E-3</c:v>
                </c:pt>
                <c:pt idx="21127" formatCode="0.000">
                  <c:v>5.0000000000000001E-3</c:v>
                </c:pt>
                <c:pt idx="21128" formatCode="0.000">
                  <c:v>7.0000000000000001E-3</c:v>
                </c:pt>
                <c:pt idx="21129" formatCode="0.000">
                  <c:v>6.0000000000000001E-3</c:v>
                </c:pt>
                <c:pt idx="21130" formatCode="0.000">
                  <c:v>7.0000000000000001E-3</c:v>
                </c:pt>
                <c:pt idx="21131" formatCode="0.000">
                  <c:v>7.0000000000000001E-3</c:v>
                </c:pt>
                <c:pt idx="21132" formatCode="0.000">
                  <c:v>7.0000000000000001E-3</c:v>
                </c:pt>
                <c:pt idx="21133" formatCode="0.000">
                  <c:v>7.0000000000000001E-3</c:v>
                </c:pt>
                <c:pt idx="21134" formatCode="0.000">
                  <c:v>7.0000000000000001E-3</c:v>
                </c:pt>
                <c:pt idx="21135" formatCode="0.000">
                  <c:v>8.0000000000000002E-3</c:v>
                </c:pt>
                <c:pt idx="21136" formatCode="0.000">
                  <c:v>7.0000000000000001E-3</c:v>
                </c:pt>
                <c:pt idx="21137" formatCode="0.000">
                  <c:v>7.0000000000000001E-3</c:v>
                </c:pt>
                <c:pt idx="21138" formatCode="0.000">
                  <c:v>6.0000000000000001E-3</c:v>
                </c:pt>
                <c:pt idx="21139" formatCode="0.000">
                  <c:v>5.0000000000000001E-3</c:v>
                </c:pt>
                <c:pt idx="21140" formatCode="0.000">
                  <c:v>5.0000000000000001E-3</c:v>
                </c:pt>
                <c:pt idx="21141" formatCode="0.000">
                  <c:v>6.0000000000000001E-3</c:v>
                </c:pt>
                <c:pt idx="21142" formatCode="0.000">
                  <c:v>7.0000000000000001E-3</c:v>
                </c:pt>
                <c:pt idx="21143" formatCode="0.000">
                  <c:v>6.0000000000000001E-3</c:v>
                </c:pt>
                <c:pt idx="21144" formatCode="0.000">
                  <c:v>7.0000000000000001E-3</c:v>
                </c:pt>
                <c:pt idx="21145" formatCode="0.000">
                  <c:v>7.0000000000000001E-3</c:v>
                </c:pt>
                <c:pt idx="21146" formatCode="0.000">
                  <c:v>6.0000000000000001E-3</c:v>
                </c:pt>
                <c:pt idx="21147" formatCode="0.000">
                  <c:v>7.0000000000000001E-3</c:v>
                </c:pt>
                <c:pt idx="21148" formatCode="0.000">
                  <c:v>5.0000000000000001E-3</c:v>
                </c:pt>
                <c:pt idx="21149" formatCode="0.000">
                  <c:v>5.0000000000000001E-3</c:v>
                </c:pt>
                <c:pt idx="21150" formatCode="0.000">
                  <c:v>5.0000000000000001E-3</c:v>
                </c:pt>
                <c:pt idx="21151" formatCode="0.000">
                  <c:v>5.0000000000000001E-3</c:v>
                </c:pt>
                <c:pt idx="21152" formatCode="0.000">
                  <c:v>4.0000000000000001E-3</c:v>
                </c:pt>
                <c:pt idx="21153" formatCode="0.000">
                  <c:v>3.0000000000000001E-3</c:v>
                </c:pt>
                <c:pt idx="21154" formatCode="0.000">
                  <c:v>3.0000000000000001E-3</c:v>
                </c:pt>
                <c:pt idx="21155" formatCode="0.000">
                  <c:v>3.0000000000000001E-3</c:v>
                </c:pt>
                <c:pt idx="21156" formatCode="0.000">
                  <c:v>3.0000000000000001E-3</c:v>
                </c:pt>
                <c:pt idx="21157" formatCode="0.000">
                  <c:v>3.0000000000000001E-3</c:v>
                </c:pt>
                <c:pt idx="21158" formatCode="0.000">
                  <c:v>1E-3</c:v>
                </c:pt>
                <c:pt idx="21159" formatCode="0.000">
                  <c:v>1E-3</c:v>
                </c:pt>
                <c:pt idx="21160" formatCode="0.000">
                  <c:v>2E-3</c:v>
                </c:pt>
                <c:pt idx="21161" formatCode="0.000">
                  <c:v>2E-3</c:v>
                </c:pt>
                <c:pt idx="21162" formatCode="0.000">
                  <c:v>2E-3</c:v>
                </c:pt>
                <c:pt idx="21163" formatCode="0.000">
                  <c:v>1E-3</c:v>
                </c:pt>
                <c:pt idx="21164" formatCode="0.000">
                  <c:v>1E-3</c:v>
                </c:pt>
                <c:pt idx="21165" formatCode="0.000">
                  <c:v>1E-3</c:v>
                </c:pt>
                <c:pt idx="21166" formatCode="0.000">
                  <c:v>0</c:v>
                </c:pt>
                <c:pt idx="21167" formatCode="0.000">
                  <c:v>1E-3</c:v>
                </c:pt>
                <c:pt idx="21168" formatCode="0.000">
                  <c:v>1E-3</c:v>
                </c:pt>
                <c:pt idx="21169" formatCode="0.000">
                  <c:v>1E-3</c:v>
                </c:pt>
                <c:pt idx="21170" formatCode="0.000">
                  <c:v>1E-3</c:v>
                </c:pt>
                <c:pt idx="21171" formatCode="0.000">
                  <c:v>1E-3</c:v>
                </c:pt>
                <c:pt idx="21172" formatCode="0.000">
                  <c:v>1E-3</c:v>
                </c:pt>
                <c:pt idx="21173" formatCode="0.000">
                  <c:v>1E-3</c:v>
                </c:pt>
                <c:pt idx="21174" formatCode="0.000">
                  <c:v>1E-3</c:v>
                </c:pt>
                <c:pt idx="21175" formatCode="0.000">
                  <c:v>1E-3</c:v>
                </c:pt>
                <c:pt idx="21176" formatCode="0.000">
                  <c:v>0</c:v>
                </c:pt>
                <c:pt idx="21177" formatCode="0.000">
                  <c:v>1E-3</c:v>
                </c:pt>
                <c:pt idx="21178" formatCode="0.000">
                  <c:v>1E-3</c:v>
                </c:pt>
                <c:pt idx="21179" formatCode="0.000">
                  <c:v>0</c:v>
                </c:pt>
                <c:pt idx="21180" formatCode="0.000">
                  <c:v>0</c:v>
                </c:pt>
                <c:pt idx="21181" formatCode="0.000">
                  <c:v>0</c:v>
                </c:pt>
                <c:pt idx="21182" formatCode="0.000">
                  <c:v>0</c:v>
                </c:pt>
                <c:pt idx="21183" formatCode="0.000">
                  <c:v>0</c:v>
                </c:pt>
                <c:pt idx="21184" formatCode="0.000">
                  <c:v>0</c:v>
                </c:pt>
                <c:pt idx="21185" formatCode="0.000">
                  <c:v>0</c:v>
                </c:pt>
                <c:pt idx="21186" formatCode="0.000">
                  <c:v>0</c:v>
                </c:pt>
                <c:pt idx="21187" formatCode="0.000">
                  <c:v>0</c:v>
                </c:pt>
                <c:pt idx="21188" formatCode="0.000">
                  <c:v>1E-3</c:v>
                </c:pt>
                <c:pt idx="21189" formatCode="0.000">
                  <c:v>0</c:v>
                </c:pt>
                <c:pt idx="21190" formatCode="0.000">
                  <c:v>0</c:v>
                </c:pt>
                <c:pt idx="21191" formatCode="0.000">
                  <c:v>0</c:v>
                </c:pt>
                <c:pt idx="21192" formatCode="0.000">
                  <c:v>0</c:v>
                </c:pt>
                <c:pt idx="21193" formatCode="0.000">
                  <c:v>1E-3</c:v>
                </c:pt>
                <c:pt idx="21194" formatCode="0.000">
                  <c:v>1E-3</c:v>
                </c:pt>
                <c:pt idx="21195" formatCode="0.000">
                  <c:v>1E-3</c:v>
                </c:pt>
                <c:pt idx="21196" formatCode="0.000">
                  <c:v>2E-3</c:v>
                </c:pt>
                <c:pt idx="21197" formatCode="0.000">
                  <c:v>2E-3</c:v>
                </c:pt>
                <c:pt idx="21198" formatCode="0.000">
                  <c:v>3.0000000000000001E-3</c:v>
                </c:pt>
                <c:pt idx="21199" formatCode="0.000">
                  <c:v>4.0000000000000001E-3</c:v>
                </c:pt>
                <c:pt idx="21200" formatCode="0.000">
                  <c:v>4.0000000000000001E-3</c:v>
                </c:pt>
                <c:pt idx="21201" formatCode="0.000">
                  <c:v>3.0000000000000001E-3</c:v>
                </c:pt>
                <c:pt idx="21202" formatCode="0.000">
                  <c:v>5.0000000000000001E-3</c:v>
                </c:pt>
                <c:pt idx="21203" formatCode="0.000">
                  <c:v>5.0000000000000001E-3</c:v>
                </c:pt>
                <c:pt idx="21204" formatCode="0.000">
                  <c:v>5.0000000000000001E-3</c:v>
                </c:pt>
                <c:pt idx="21205" formatCode="0.000">
                  <c:v>5.0000000000000001E-3</c:v>
                </c:pt>
                <c:pt idx="21206" formatCode="0.000">
                  <c:v>5.0000000000000001E-3</c:v>
                </c:pt>
                <c:pt idx="21207" formatCode="0.000">
                  <c:v>5.0000000000000001E-3</c:v>
                </c:pt>
                <c:pt idx="21208" formatCode="0.000">
                  <c:v>5.0000000000000001E-3</c:v>
                </c:pt>
                <c:pt idx="21209" formatCode="0.000">
                  <c:v>5.0000000000000001E-3</c:v>
                </c:pt>
                <c:pt idx="21210" formatCode="0.000">
                  <c:v>6.0000000000000001E-3</c:v>
                </c:pt>
                <c:pt idx="21211" formatCode="0.000">
                  <c:v>7.0000000000000001E-3</c:v>
                </c:pt>
                <c:pt idx="21212" formatCode="0.000">
                  <c:v>7.0000000000000001E-3</c:v>
                </c:pt>
                <c:pt idx="21213" formatCode="0.000">
                  <c:v>6.0000000000000001E-3</c:v>
                </c:pt>
                <c:pt idx="21214" formatCode="0.000">
                  <c:v>6.0000000000000001E-3</c:v>
                </c:pt>
                <c:pt idx="21215" formatCode="0.000">
                  <c:v>7.0000000000000001E-3</c:v>
                </c:pt>
                <c:pt idx="21216" formatCode="0.000">
                  <c:v>7.0000000000000001E-3</c:v>
                </c:pt>
                <c:pt idx="21217" formatCode="0.000">
                  <c:v>8.9999999999999993E-3</c:v>
                </c:pt>
                <c:pt idx="21218" formatCode="0.000">
                  <c:v>7.0000000000000001E-3</c:v>
                </c:pt>
                <c:pt idx="21219" formatCode="0.000">
                  <c:v>8.0000000000000002E-3</c:v>
                </c:pt>
                <c:pt idx="21220" formatCode="0.000">
                  <c:v>8.9999999999999993E-3</c:v>
                </c:pt>
                <c:pt idx="21221" formatCode="0.000">
                  <c:v>8.0000000000000002E-3</c:v>
                </c:pt>
                <c:pt idx="21222" formatCode="0.000">
                  <c:v>7.0000000000000001E-3</c:v>
                </c:pt>
                <c:pt idx="21223" formatCode="0.000">
                  <c:v>8.0000000000000002E-3</c:v>
                </c:pt>
                <c:pt idx="21224" formatCode="0.000">
                  <c:v>7.0000000000000001E-3</c:v>
                </c:pt>
                <c:pt idx="21225" formatCode="0.000">
                  <c:v>8.0000000000000002E-3</c:v>
                </c:pt>
                <c:pt idx="21226" formatCode="0.000">
                  <c:v>7.0000000000000001E-3</c:v>
                </c:pt>
                <c:pt idx="21227" formatCode="0.000">
                  <c:v>8.0000000000000002E-3</c:v>
                </c:pt>
                <c:pt idx="21228" formatCode="0.000">
                  <c:v>7.0000000000000001E-3</c:v>
                </c:pt>
                <c:pt idx="21229" formatCode="0.000">
                  <c:v>7.0000000000000001E-3</c:v>
                </c:pt>
                <c:pt idx="21230" formatCode="0.000">
                  <c:v>8.0000000000000002E-3</c:v>
                </c:pt>
                <c:pt idx="21231" formatCode="0.000">
                  <c:v>7.0000000000000001E-3</c:v>
                </c:pt>
                <c:pt idx="21232" formatCode="0.000">
                  <c:v>7.0000000000000001E-3</c:v>
                </c:pt>
                <c:pt idx="21233" formatCode="0.000">
                  <c:v>7.0000000000000001E-3</c:v>
                </c:pt>
                <c:pt idx="21234" formatCode="0.000">
                  <c:v>8.0000000000000002E-3</c:v>
                </c:pt>
                <c:pt idx="21235" formatCode="0.000">
                  <c:v>8.0000000000000002E-3</c:v>
                </c:pt>
                <c:pt idx="21236" formatCode="0.000">
                  <c:v>7.0000000000000001E-3</c:v>
                </c:pt>
                <c:pt idx="21237" formatCode="0.000">
                  <c:v>6.0000000000000001E-3</c:v>
                </c:pt>
                <c:pt idx="21238" formatCode="0.000">
                  <c:v>7.0000000000000001E-3</c:v>
                </c:pt>
                <c:pt idx="21239" formatCode="0.000">
                  <c:v>7.0000000000000001E-3</c:v>
                </c:pt>
                <c:pt idx="21240" formatCode="0.000">
                  <c:v>7.0000000000000001E-3</c:v>
                </c:pt>
                <c:pt idx="21241" formatCode="0.000">
                  <c:v>7.0000000000000001E-3</c:v>
                </c:pt>
                <c:pt idx="21242" formatCode="0.000">
                  <c:v>7.0000000000000001E-3</c:v>
                </c:pt>
                <c:pt idx="21243" formatCode="0.000">
                  <c:v>7.0000000000000001E-3</c:v>
                </c:pt>
                <c:pt idx="21244" formatCode="0.000">
                  <c:v>6.0000000000000001E-3</c:v>
                </c:pt>
                <c:pt idx="21245" formatCode="0.000">
                  <c:v>6.0000000000000001E-3</c:v>
                </c:pt>
                <c:pt idx="21246" formatCode="0.000">
                  <c:v>5.0000000000000001E-3</c:v>
                </c:pt>
                <c:pt idx="21247" formatCode="0.000">
                  <c:v>6.0000000000000001E-3</c:v>
                </c:pt>
                <c:pt idx="21248" formatCode="0.000">
                  <c:v>5.0000000000000001E-3</c:v>
                </c:pt>
                <c:pt idx="21249" formatCode="0.000">
                  <c:v>4.0000000000000001E-3</c:v>
                </c:pt>
                <c:pt idx="21250" formatCode="0.000">
                  <c:v>5.0000000000000001E-3</c:v>
                </c:pt>
                <c:pt idx="21251" formatCode="0.000">
                  <c:v>5.0000000000000001E-3</c:v>
                </c:pt>
                <c:pt idx="21252" formatCode="0.000">
                  <c:v>4.0000000000000001E-3</c:v>
                </c:pt>
                <c:pt idx="21253" formatCode="0.000">
                  <c:v>5.0000000000000001E-3</c:v>
                </c:pt>
                <c:pt idx="21254" formatCode="0.000">
                  <c:v>4.0000000000000001E-3</c:v>
                </c:pt>
                <c:pt idx="21255" formatCode="0.000">
                  <c:v>3.0000000000000001E-3</c:v>
                </c:pt>
                <c:pt idx="21256" formatCode="0.000">
                  <c:v>3.0000000000000001E-3</c:v>
                </c:pt>
                <c:pt idx="21257" formatCode="0.000">
                  <c:v>3.0000000000000001E-3</c:v>
                </c:pt>
                <c:pt idx="21258" formatCode="0.000">
                  <c:v>1E-3</c:v>
                </c:pt>
                <c:pt idx="21259" formatCode="0.000">
                  <c:v>1E-3</c:v>
                </c:pt>
                <c:pt idx="21260" formatCode="0.000">
                  <c:v>3.0000000000000001E-3</c:v>
                </c:pt>
                <c:pt idx="21261" formatCode="0.000">
                  <c:v>3.0000000000000001E-3</c:v>
                </c:pt>
                <c:pt idx="21262" formatCode="0.000">
                  <c:v>1E-3</c:v>
                </c:pt>
                <c:pt idx="21263" formatCode="0.000">
                  <c:v>3.0000000000000001E-3</c:v>
                </c:pt>
                <c:pt idx="21264" formatCode="0.000">
                  <c:v>1E-3</c:v>
                </c:pt>
                <c:pt idx="21265" formatCode="0.000">
                  <c:v>2E-3</c:v>
                </c:pt>
                <c:pt idx="21266" formatCode="0.000">
                  <c:v>1E-3</c:v>
                </c:pt>
                <c:pt idx="21267" formatCode="0.000">
                  <c:v>2E-3</c:v>
                </c:pt>
                <c:pt idx="21268" formatCode="0.000">
                  <c:v>1E-3</c:v>
                </c:pt>
                <c:pt idx="21269" formatCode="0.000">
                  <c:v>1E-3</c:v>
                </c:pt>
                <c:pt idx="21270" formatCode="0.000">
                  <c:v>1E-3</c:v>
                </c:pt>
                <c:pt idx="21271" formatCode="0.000">
                  <c:v>1E-3</c:v>
                </c:pt>
                <c:pt idx="21272" formatCode="0.000">
                  <c:v>1E-3</c:v>
                </c:pt>
                <c:pt idx="21273" formatCode="0.000">
                  <c:v>1E-3</c:v>
                </c:pt>
                <c:pt idx="21274" formatCode="0.000">
                  <c:v>0</c:v>
                </c:pt>
                <c:pt idx="21275" formatCode="0.000">
                  <c:v>1E-3</c:v>
                </c:pt>
                <c:pt idx="21276" formatCode="0.000">
                  <c:v>2E-3</c:v>
                </c:pt>
                <c:pt idx="21277" formatCode="0.000">
                  <c:v>1E-3</c:v>
                </c:pt>
                <c:pt idx="21278" formatCode="0.000">
                  <c:v>1E-3</c:v>
                </c:pt>
                <c:pt idx="21279" formatCode="0.000">
                  <c:v>2E-3</c:v>
                </c:pt>
                <c:pt idx="21280" formatCode="0.000">
                  <c:v>3.0000000000000001E-3</c:v>
                </c:pt>
                <c:pt idx="21281" formatCode="0.000">
                  <c:v>2E-3</c:v>
                </c:pt>
                <c:pt idx="21282" formatCode="0.000">
                  <c:v>3.0000000000000001E-3</c:v>
                </c:pt>
                <c:pt idx="21283" formatCode="0.000">
                  <c:v>1E-3</c:v>
                </c:pt>
                <c:pt idx="21284" formatCode="0.000">
                  <c:v>3.0000000000000001E-3</c:v>
                </c:pt>
                <c:pt idx="21285" formatCode="0.000">
                  <c:v>2E-3</c:v>
                </c:pt>
                <c:pt idx="21286" formatCode="0.000">
                  <c:v>3.0000000000000001E-3</c:v>
                </c:pt>
                <c:pt idx="21287" formatCode="0.000">
                  <c:v>3.0000000000000001E-3</c:v>
                </c:pt>
                <c:pt idx="21288" formatCode="0.000">
                  <c:v>3.0000000000000001E-3</c:v>
                </c:pt>
                <c:pt idx="21289" formatCode="0.000">
                  <c:v>3.0000000000000001E-3</c:v>
                </c:pt>
                <c:pt idx="21290" formatCode="0.000">
                  <c:v>4.0000000000000001E-3</c:v>
                </c:pt>
                <c:pt idx="21291" formatCode="0.000">
                  <c:v>5.0000000000000001E-3</c:v>
                </c:pt>
                <c:pt idx="21292" formatCode="0.000">
                  <c:v>5.0000000000000001E-3</c:v>
                </c:pt>
                <c:pt idx="21293" formatCode="0.000">
                  <c:v>5.0000000000000001E-3</c:v>
                </c:pt>
                <c:pt idx="21294" formatCode="0.000">
                  <c:v>4.0000000000000001E-3</c:v>
                </c:pt>
                <c:pt idx="21295" formatCode="0.000">
                  <c:v>4.0000000000000001E-3</c:v>
                </c:pt>
                <c:pt idx="21296" formatCode="0.000">
                  <c:v>5.0000000000000001E-3</c:v>
                </c:pt>
                <c:pt idx="21297" formatCode="0.000">
                  <c:v>5.0000000000000001E-3</c:v>
                </c:pt>
                <c:pt idx="21298" formatCode="0.000">
                  <c:v>5.0000000000000001E-3</c:v>
                </c:pt>
                <c:pt idx="21299" formatCode="0.000">
                  <c:v>5.0000000000000001E-3</c:v>
                </c:pt>
                <c:pt idx="21300" formatCode="0.000">
                  <c:v>5.0000000000000001E-3</c:v>
                </c:pt>
                <c:pt idx="21301" formatCode="0.000">
                  <c:v>5.0000000000000001E-3</c:v>
                </c:pt>
                <c:pt idx="21302" formatCode="0.000">
                  <c:v>5.0000000000000001E-3</c:v>
                </c:pt>
                <c:pt idx="21303" formatCode="0.000">
                  <c:v>6.0000000000000001E-3</c:v>
                </c:pt>
                <c:pt idx="21304" formatCode="0.000">
                  <c:v>6.0000000000000001E-3</c:v>
                </c:pt>
                <c:pt idx="21305" formatCode="0.000">
                  <c:v>5.0000000000000001E-3</c:v>
                </c:pt>
                <c:pt idx="21306" formatCode="0.000">
                  <c:v>6.0000000000000001E-3</c:v>
                </c:pt>
                <c:pt idx="21307" formatCode="0.000">
                  <c:v>5.0000000000000001E-3</c:v>
                </c:pt>
                <c:pt idx="21308" formatCode="0.000">
                  <c:v>6.0000000000000001E-3</c:v>
                </c:pt>
                <c:pt idx="21309" formatCode="0.000">
                  <c:v>5.0000000000000001E-3</c:v>
                </c:pt>
                <c:pt idx="21310" formatCode="0.000">
                  <c:v>5.0000000000000001E-3</c:v>
                </c:pt>
                <c:pt idx="21311" formatCode="0.000">
                  <c:v>6.0000000000000001E-3</c:v>
                </c:pt>
                <c:pt idx="21312" formatCode="0.000">
                  <c:v>5.0000000000000001E-3</c:v>
                </c:pt>
                <c:pt idx="21313" formatCode="0.000">
                  <c:v>6.0000000000000001E-3</c:v>
                </c:pt>
                <c:pt idx="21314" formatCode="0.000">
                  <c:v>7.0000000000000001E-3</c:v>
                </c:pt>
                <c:pt idx="21315" formatCode="0.000">
                  <c:v>5.0000000000000001E-3</c:v>
                </c:pt>
                <c:pt idx="21316" formatCode="0.000">
                  <c:v>8.0000000000000002E-3</c:v>
                </c:pt>
                <c:pt idx="21317" formatCode="0.000">
                  <c:v>6.0000000000000001E-3</c:v>
                </c:pt>
                <c:pt idx="21318" formatCode="0.000">
                  <c:v>5.0000000000000001E-3</c:v>
                </c:pt>
                <c:pt idx="21319" formatCode="0.000">
                  <c:v>6.0000000000000001E-3</c:v>
                </c:pt>
                <c:pt idx="21320" formatCode="0.000">
                  <c:v>6.0000000000000001E-3</c:v>
                </c:pt>
                <c:pt idx="21321" formatCode="0.000">
                  <c:v>6.0000000000000001E-3</c:v>
                </c:pt>
                <c:pt idx="21322" formatCode="0.000">
                  <c:v>5.0000000000000001E-3</c:v>
                </c:pt>
                <c:pt idx="21323" formatCode="0.000">
                  <c:v>6.0000000000000001E-3</c:v>
                </c:pt>
                <c:pt idx="21324" formatCode="0.000">
                  <c:v>6.0000000000000001E-3</c:v>
                </c:pt>
                <c:pt idx="21325" formatCode="0.000">
                  <c:v>5.0000000000000001E-3</c:v>
                </c:pt>
                <c:pt idx="21326" formatCode="0.000">
                  <c:v>7.0000000000000001E-3</c:v>
                </c:pt>
                <c:pt idx="21327" formatCode="0.000">
                  <c:v>7.0000000000000001E-3</c:v>
                </c:pt>
                <c:pt idx="21328" formatCode="0.000">
                  <c:v>5.0000000000000001E-3</c:v>
                </c:pt>
                <c:pt idx="21329" formatCode="0.000">
                  <c:v>6.0000000000000001E-3</c:v>
                </c:pt>
                <c:pt idx="21330" formatCode="0.000">
                  <c:v>6.0000000000000001E-3</c:v>
                </c:pt>
                <c:pt idx="21331" formatCode="0.000">
                  <c:v>5.0000000000000001E-3</c:v>
                </c:pt>
                <c:pt idx="21332" formatCode="0.000">
                  <c:v>6.0000000000000001E-3</c:v>
                </c:pt>
                <c:pt idx="21333" formatCode="0.000">
                  <c:v>6.0000000000000001E-3</c:v>
                </c:pt>
                <c:pt idx="21334" formatCode="0.000">
                  <c:v>5.0000000000000001E-3</c:v>
                </c:pt>
                <c:pt idx="21335" formatCode="0.000">
                  <c:v>7.0000000000000001E-3</c:v>
                </c:pt>
                <c:pt idx="21336" formatCode="0.000">
                  <c:v>5.0000000000000001E-3</c:v>
                </c:pt>
                <c:pt idx="21337" formatCode="0.000">
                  <c:v>6.0000000000000001E-3</c:v>
                </c:pt>
                <c:pt idx="21338" formatCode="0.000">
                  <c:v>5.0000000000000001E-3</c:v>
                </c:pt>
                <c:pt idx="21339" formatCode="0.000">
                  <c:v>5.0000000000000001E-3</c:v>
                </c:pt>
                <c:pt idx="21340" formatCode="0.000">
                  <c:v>6.0000000000000001E-3</c:v>
                </c:pt>
                <c:pt idx="21341" formatCode="0.000">
                  <c:v>5.0000000000000001E-3</c:v>
                </c:pt>
                <c:pt idx="21342" formatCode="0.000">
                  <c:v>3.0000000000000001E-3</c:v>
                </c:pt>
                <c:pt idx="21343" formatCode="0.000">
                  <c:v>5.0000000000000001E-3</c:v>
                </c:pt>
                <c:pt idx="21344" formatCode="0.000">
                  <c:v>5.0000000000000001E-3</c:v>
                </c:pt>
                <c:pt idx="21345" formatCode="0.000">
                  <c:v>5.0000000000000001E-3</c:v>
                </c:pt>
                <c:pt idx="21346" formatCode="0.000">
                  <c:v>5.0000000000000001E-3</c:v>
                </c:pt>
                <c:pt idx="21347" formatCode="0.000">
                  <c:v>5.0000000000000001E-3</c:v>
                </c:pt>
                <c:pt idx="21348" formatCode="0.000">
                  <c:v>5.0000000000000001E-3</c:v>
                </c:pt>
                <c:pt idx="21349" formatCode="0.000">
                  <c:v>4.0000000000000001E-3</c:v>
                </c:pt>
                <c:pt idx="21350" formatCode="0.000">
                  <c:v>3.0000000000000001E-3</c:v>
                </c:pt>
                <c:pt idx="21351" formatCode="0.000">
                  <c:v>5.0000000000000001E-3</c:v>
                </c:pt>
                <c:pt idx="21352" formatCode="0.000">
                  <c:v>4.0000000000000001E-3</c:v>
                </c:pt>
                <c:pt idx="21353" formatCode="0.000">
                  <c:v>3.0000000000000001E-3</c:v>
                </c:pt>
                <c:pt idx="21354" formatCode="0.000">
                  <c:v>3.0000000000000001E-3</c:v>
                </c:pt>
                <c:pt idx="21355" formatCode="0.000">
                  <c:v>3.0000000000000001E-3</c:v>
                </c:pt>
                <c:pt idx="21356" formatCode="0.000">
                  <c:v>3.0000000000000001E-3</c:v>
                </c:pt>
                <c:pt idx="21357" formatCode="0.000">
                  <c:v>3.0000000000000001E-3</c:v>
                </c:pt>
                <c:pt idx="21358" formatCode="0.000">
                  <c:v>3.0000000000000001E-3</c:v>
                </c:pt>
                <c:pt idx="21359" formatCode="0.000">
                  <c:v>2E-3</c:v>
                </c:pt>
                <c:pt idx="21360" formatCode="0.000">
                  <c:v>1E-3</c:v>
                </c:pt>
                <c:pt idx="21361" formatCode="0.000">
                  <c:v>1E-3</c:v>
                </c:pt>
                <c:pt idx="21362" formatCode="0.000">
                  <c:v>1E-3</c:v>
                </c:pt>
                <c:pt idx="21363" formatCode="0.000">
                  <c:v>1E-3</c:v>
                </c:pt>
                <c:pt idx="21364" formatCode="0.000">
                  <c:v>1E-3</c:v>
                </c:pt>
                <c:pt idx="21365" formatCode="0.000">
                  <c:v>1E-3</c:v>
                </c:pt>
                <c:pt idx="21366" formatCode="0.000">
                  <c:v>1E-3</c:v>
                </c:pt>
                <c:pt idx="21367" formatCode="0.000">
                  <c:v>1E-3</c:v>
                </c:pt>
                <c:pt idx="21368" formatCode="0.000">
                  <c:v>1E-3</c:v>
                </c:pt>
                <c:pt idx="21369" formatCode="0.000">
                  <c:v>1E-3</c:v>
                </c:pt>
                <c:pt idx="21370" formatCode="0.000">
                  <c:v>1E-3</c:v>
                </c:pt>
                <c:pt idx="21371" formatCode="0.000">
                  <c:v>1E-3</c:v>
                </c:pt>
                <c:pt idx="21372" formatCode="0.000">
                  <c:v>1E-3</c:v>
                </c:pt>
                <c:pt idx="21373" formatCode="0.000">
                  <c:v>1E-3</c:v>
                </c:pt>
                <c:pt idx="21374" formatCode="0.000">
                  <c:v>1E-3</c:v>
                </c:pt>
                <c:pt idx="21375" formatCode="0.000">
                  <c:v>0</c:v>
                </c:pt>
                <c:pt idx="21376" formatCode="0.000">
                  <c:v>0</c:v>
                </c:pt>
                <c:pt idx="21377" formatCode="0.000">
                  <c:v>0</c:v>
                </c:pt>
                <c:pt idx="21378" formatCode="0.000">
                  <c:v>0</c:v>
                </c:pt>
                <c:pt idx="21379" formatCode="0.000">
                  <c:v>0</c:v>
                </c:pt>
                <c:pt idx="21380" formatCode="0.000">
                  <c:v>0</c:v>
                </c:pt>
                <c:pt idx="21381" formatCode="0.000">
                  <c:v>0</c:v>
                </c:pt>
                <c:pt idx="21382" formatCode="0.000">
                  <c:v>0</c:v>
                </c:pt>
                <c:pt idx="21383" formatCode="0.000">
                  <c:v>0</c:v>
                </c:pt>
                <c:pt idx="21384" formatCode="0.000">
                  <c:v>0</c:v>
                </c:pt>
                <c:pt idx="21385" formatCode="0.000">
                  <c:v>1E-3</c:v>
                </c:pt>
                <c:pt idx="21386" formatCode="0.000">
                  <c:v>1E-3</c:v>
                </c:pt>
                <c:pt idx="21387" formatCode="0.000">
                  <c:v>3.0000000000000001E-3</c:v>
                </c:pt>
                <c:pt idx="21388" formatCode="0.000">
                  <c:v>3.0000000000000001E-3</c:v>
                </c:pt>
                <c:pt idx="21389" formatCode="0.000">
                  <c:v>4.0000000000000001E-3</c:v>
                </c:pt>
                <c:pt idx="21390" formatCode="0.000">
                  <c:v>3.0000000000000001E-3</c:v>
                </c:pt>
                <c:pt idx="21391" formatCode="0.000">
                  <c:v>5.0000000000000001E-3</c:v>
                </c:pt>
                <c:pt idx="21392" formatCode="0.000">
                  <c:v>4.0000000000000001E-3</c:v>
                </c:pt>
                <c:pt idx="21393" formatCode="0.000">
                  <c:v>3.0000000000000001E-3</c:v>
                </c:pt>
                <c:pt idx="21394" formatCode="0.000">
                  <c:v>5.0000000000000001E-3</c:v>
                </c:pt>
                <c:pt idx="21395" formatCode="0.000">
                  <c:v>5.0000000000000001E-3</c:v>
                </c:pt>
                <c:pt idx="21396" formatCode="0.000">
                  <c:v>5.0000000000000001E-3</c:v>
                </c:pt>
                <c:pt idx="21397" formatCode="0.000">
                  <c:v>3.0000000000000001E-3</c:v>
                </c:pt>
                <c:pt idx="21398" formatCode="0.000">
                  <c:v>5.0000000000000001E-3</c:v>
                </c:pt>
                <c:pt idx="21399" formatCode="0.000">
                  <c:v>6.0000000000000001E-3</c:v>
                </c:pt>
                <c:pt idx="21400" formatCode="0.000">
                  <c:v>5.0000000000000001E-3</c:v>
                </c:pt>
                <c:pt idx="21401" formatCode="0.000">
                  <c:v>5.0000000000000001E-3</c:v>
                </c:pt>
                <c:pt idx="21402" formatCode="0.000">
                  <c:v>5.0000000000000001E-3</c:v>
                </c:pt>
                <c:pt idx="21403" formatCode="0.000">
                  <c:v>6.0000000000000001E-3</c:v>
                </c:pt>
                <c:pt idx="21404" formatCode="0.000">
                  <c:v>5.0000000000000001E-3</c:v>
                </c:pt>
                <c:pt idx="21405" formatCode="0.000">
                  <c:v>5.0000000000000001E-3</c:v>
                </c:pt>
                <c:pt idx="21406" formatCode="0.000">
                  <c:v>5.0000000000000001E-3</c:v>
                </c:pt>
                <c:pt idx="21407" formatCode="0.000">
                  <c:v>4.0000000000000001E-3</c:v>
                </c:pt>
                <c:pt idx="21408" formatCode="0.000">
                  <c:v>8.9999999999999993E-3</c:v>
                </c:pt>
                <c:pt idx="21409" formatCode="0.000">
                  <c:v>3.0000000000000001E-3</c:v>
                </c:pt>
                <c:pt idx="21410" formatCode="0.000">
                  <c:v>2E-3</c:v>
                </c:pt>
                <c:pt idx="21411" formatCode="0.000">
                  <c:v>4.0000000000000001E-3</c:v>
                </c:pt>
                <c:pt idx="21412" formatCode="0.000">
                  <c:v>4.0000000000000001E-3</c:v>
                </c:pt>
                <c:pt idx="21413" formatCode="0.000">
                  <c:v>3.0000000000000001E-3</c:v>
                </c:pt>
                <c:pt idx="21414" formatCode="0.000">
                  <c:v>4.0000000000000001E-3</c:v>
                </c:pt>
                <c:pt idx="21415" formatCode="0.000">
                  <c:v>4.0000000000000001E-3</c:v>
                </c:pt>
                <c:pt idx="21416" formatCode="0.000">
                  <c:v>5.0000000000000001E-3</c:v>
                </c:pt>
                <c:pt idx="21417" formatCode="0.000">
                  <c:v>5.0000000000000001E-3</c:v>
                </c:pt>
                <c:pt idx="21418" formatCode="0.000">
                  <c:v>4.0000000000000001E-3</c:v>
                </c:pt>
                <c:pt idx="21419" formatCode="0.000">
                  <c:v>4.0000000000000001E-3</c:v>
                </c:pt>
                <c:pt idx="21420" formatCode="0.000">
                  <c:v>5.0000000000000001E-3</c:v>
                </c:pt>
                <c:pt idx="21421" formatCode="0.000">
                  <c:v>6.0000000000000001E-3</c:v>
                </c:pt>
                <c:pt idx="21422" formatCode="0.000">
                  <c:v>4.0000000000000001E-3</c:v>
                </c:pt>
                <c:pt idx="21423" formatCode="0.000">
                  <c:v>5.0000000000000001E-3</c:v>
                </c:pt>
                <c:pt idx="21424" formatCode="0.000">
                  <c:v>4.0000000000000001E-3</c:v>
                </c:pt>
                <c:pt idx="21425" formatCode="0.000">
                  <c:v>4.0000000000000001E-3</c:v>
                </c:pt>
                <c:pt idx="21426" formatCode="0.000">
                  <c:v>5.0000000000000001E-3</c:v>
                </c:pt>
                <c:pt idx="21427" formatCode="0.000">
                  <c:v>4.0000000000000001E-3</c:v>
                </c:pt>
                <c:pt idx="21428" formatCode="0.000">
                  <c:v>3.0000000000000001E-3</c:v>
                </c:pt>
                <c:pt idx="21429" formatCode="0.000">
                  <c:v>2E-3</c:v>
                </c:pt>
                <c:pt idx="21430" formatCode="0.000">
                  <c:v>2E-3</c:v>
                </c:pt>
                <c:pt idx="21431" formatCode="0.000">
                  <c:v>2E-3</c:v>
                </c:pt>
                <c:pt idx="21432" formatCode="0.000">
                  <c:v>2E-3</c:v>
                </c:pt>
                <c:pt idx="21433" formatCode="0.000">
                  <c:v>2E-3</c:v>
                </c:pt>
                <c:pt idx="21434" formatCode="0.000">
                  <c:v>2E-3</c:v>
                </c:pt>
                <c:pt idx="21435" formatCode="0.000">
                  <c:v>2E-3</c:v>
                </c:pt>
                <c:pt idx="21436" formatCode="0.000">
                  <c:v>3.0000000000000001E-3</c:v>
                </c:pt>
                <c:pt idx="21437" formatCode="0.000">
                  <c:v>2E-3</c:v>
                </c:pt>
                <c:pt idx="21438" formatCode="0.000">
                  <c:v>0</c:v>
                </c:pt>
                <c:pt idx="21439" formatCode="0.000">
                  <c:v>0</c:v>
                </c:pt>
                <c:pt idx="21440" formatCode="0.000">
                  <c:v>1E-3</c:v>
                </c:pt>
                <c:pt idx="21441" formatCode="0.000">
                  <c:v>0</c:v>
                </c:pt>
                <c:pt idx="21442" formatCode="0.000">
                  <c:v>1E-3</c:v>
                </c:pt>
                <c:pt idx="21443" formatCode="0.000">
                  <c:v>1E-3</c:v>
                </c:pt>
                <c:pt idx="21444" formatCode="0.000">
                  <c:v>0</c:v>
                </c:pt>
                <c:pt idx="21445" formatCode="0.000">
                  <c:v>1E-3</c:v>
                </c:pt>
                <c:pt idx="21446" formatCode="0.000">
                  <c:v>1E-3</c:v>
                </c:pt>
                <c:pt idx="21447" formatCode="0.000">
                  <c:v>0</c:v>
                </c:pt>
                <c:pt idx="21448" formatCode="0.000">
                  <c:v>1E-3</c:v>
                </c:pt>
                <c:pt idx="21449" formatCode="0.000">
                  <c:v>0</c:v>
                </c:pt>
                <c:pt idx="21450" formatCode="0.000">
                  <c:v>0</c:v>
                </c:pt>
                <c:pt idx="21451" formatCode="0.000">
                  <c:v>1E-3</c:v>
                </c:pt>
                <c:pt idx="21452" formatCode="0.000">
                  <c:v>0</c:v>
                </c:pt>
                <c:pt idx="21453" formatCode="0.000">
                  <c:v>0</c:v>
                </c:pt>
                <c:pt idx="21454" formatCode="0.000">
                  <c:v>0</c:v>
                </c:pt>
                <c:pt idx="21455" formatCode="0.000">
                  <c:v>0</c:v>
                </c:pt>
                <c:pt idx="21456" formatCode="0.000">
                  <c:v>1E-3</c:v>
                </c:pt>
                <c:pt idx="21457" formatCode="0.000">
                  <c:v>0</c:v>
                </c:pt>
                <c:pt idx="21458" formatCode="0.000">
                  <c:v>0</c:v>
                </c:pt>
                <c:pt idx="21459" formatCode="0.000">
                  <c:v>0</c:v>
                </c:pt>
                <c:pt idx="21460" formatCode="0.000">
                  <c:v>0</c:v>
                </c:pt>
                <c:pt idx="21461" formatCode="0.000">
                  <c:v>0</c:v>
                </c:pt>
                <c:pt idx="21462" formatCode="0.000">
                  <c:v>0</c:v>
                </c:pt>
                <c:pt idx="21463" formatCode="0.000">
                  <c:v>0</c:v>
                </c:pt>
                <c:pt idx="21464" formatCode="0.000">
                  <c:v>0</c:v>
                </c:pt>
                <c:pt idx="21465" formatCode="0.000">
                  <c:v>0</c:v>
                </c:pt>
                <c:pt idx="21466" formatCode="0.000">
                  <c:v>1E-3</c:v>
                </c:pt>
                <c:pt idx="21467" formatCode="0.000">
                  <c:v>0</c:v>
                </c:pt>
                <c:pt idx="21468" formatCode="0.000">
                  <c:v>0</c:v>
                </c:pt>
                <c:pt idx="21469" formatCode="0.000">
                  <c:v>0</c:v>
                </c:pt>
                <c:pt idx="21470" formatCode="0.000">
                  <c:v>0</c:v>
                </c:pt>
                <c:pt idx="21471" formatCode="0.000">
                  <c:v>0</c:v>
                </c:pt>
                <c:pt idx="21472" formatCode="0.000">
                  <c:v>0</c:v>
                </c:pt>
                <c:pt idx="21473" formatCode="0.000">
                  <c:v>0</c:v>
                </c:pt>
                <c:pt idx="21474" formatCode="0.000">
                  <c:v>1E-3</c:v>
                </c:pt>
                <c:pt idx="21475" formatCode="0.000">
                  <c:v>0</c:v>
                </c:pt>
                <c:pt idx="21476" formatCode="0.000">
                  <c:v>0</c:v>
                </c:pt>
                <c:pt idx="21477" formatCode="0.000">
                  <c:v>0</c:v>
                </c:pt>
                <c:pt idx="21478" formatCode="0.000">
                  <c:v>0</c:v>
                </c:pt>
                <c:pt idx="21479" formatCode="0.000">
                  <c:v>0</c:v>
                </c:pt>
                <c:pt idx="21480" formatCode="0.000">
                  <c:v>0</c:v>
                </c:pt>
                <c:pt idx="21481" formatCode="0.000">
                  <c:v>0</c:v>
                </c:pt>
                <c:pt idx="21482" formatCode="0.000">
                  <c:v>2E-3</c:v>
                </c:pt>
                <c:pt idx="21483" formatCode="0.000">
                  <c:v>3.0000000000000001E-3</c:v>
                </c:pt>
                <c:pt idx="21484" formatCode="0.000">
                  <c:v>2E-3</c:v>
                </c:pt>
                <c:pt idx="21485" formatCode="0.000">
                  <c:v>4.0000000000000001E-3</c:v>
                </c:pt>
                <c:pt idx="21486" formatCode="0.000">
                  <c:v>3.0000000000000001E-3</c:v>
                </c:pt>
                <c:pt idx="21487" formatCode="0.000">
                  <c:v>2E-3</c:v>
                </c:pt>
                <c:pt idx="21488" formatCode="0.000">
                  <c:v>3.0000000000000001E-3</c:v>
                </c:pt>
                <c:pt idx="21489" formatCode="0.000">
                  <c:v>3.0000000000000001E-3</c:v>
                </c:pt>
                <c:pt idx="21490" formatCode="0.000">
                  <c:v>2E-3</c:v>
                </c:pt>
                <c:pt idx="21491" formatCode="0.000">
                  <c:v>3.0000000000000001E-3</c:v>
                </c:pt>
                <c:pt idx="21492" formatCode="0.000">
                  <c:v>4.0000000000000001E-3</c:v>
                </c:pt>
                <c:pt idx="21493" formatCode="0.000">
                  <c:v>5.0000000000000001E-3</c:v>
                </c:pt>
                <c:pt idx="21494" formatCode="0.000">
                  <c:v>4.0000000000000001E-3</c:v>
                </c:pt>
                <c:pt idx="21500" formatCode="0.000">
                  <c:v>5.0000000000000001E-3</c:v>
                </c:pt>
                <c:pt idx="21501" formatCode="0.000">
                  <c:v>4.0000000000000001E-3</c:v>
                </c:pt>
                <c:pt idx="21502" formatCode="0.000">
                  <c:v>3.0000000000000001E-3</c:v>
                </c:pt>
                <c:pt idx="21503" formatCode="0.000">
                  <c:v>6.0000000000000001E-3</c:v>
                </c:pt>
                <c:pt idx="21504" formatCode="0.000">
                  <c:v>6.0000000000000001E-3</c:v>
                </c:pt>
                <c:pt idx="21505" formatCode="0.000">
                  <c:v>5.0000000000000001E-3</c:v>
                </c:pt>
                <c:pt idx="21506" formatCode="0.000">
                  <c:v>6.0000000000000001E-3</c:v>
                </c:pt>
                <c:pt idx="21507" formatCode="0.000">
                  <c:v>7.0000000000000001E-3</c:v>
                </c:pt>
                <c:pt idx="21508" formatCode="0.000">
                  <c:v>6.0000000000000001E-3</c:v>
                </c:pt>
                <c:pt idx="21509" formatCode="0.000">
                  <c:v>6.0000000000000001E-3</c:v>
                </c:pt>
                <c:pt idx="21510" formatCode="0.000">
                  <c:v>5.0000000000000001E-3</c:v>
                </c:pt>
                <c:pt idx="21511" formatCode="0.000">
                  <c:v>5.0000000000000001E-3</c:v>
                </c:pt>
                <c:pt idx="21512" formatCode="0.000">
                  <c:v>5.0000000000000001E-3</c:v>
                </c:pt>
                <c:pt idx="21513" formatCode="0.000">
                  <c:v>6.0000000000000001E-3</c:v>
                </c:pt>
                <c:pt idx="21514" formatCode="0.000">
                  <c:v>5.0000000000000001E-3</c:v>
                </c:pt>
                <c:pt idx="21515" formatCode="0.000">
                  <c:v>5.0000000000000001E-3</c:v>
                </c:pt>
                <c:pt idx="21516" formatCode="0.000">
                  <c:v>5.0000000000000001E-3</c:v>
                </c:pt>
                <c:pt idx="21517" formatCode="0.000">
                  <c:v>5.0000000000000001E-3</c:v>
                </c:pt>
                <c:pt idx="21518" formatCode="0.000">
                  <c:v>5.0000000000000001E-3</c:v>
                </c:pt>
                <c:pt idx="21519" formatCode="0.000">
                  <c:v>5.0000000000000001E-3</c:v>
                </c:pt>
                <c:pt idx="21520" formatCode="0.000">
                  <c:v>5.0000000000000001E-3</c:v>
                </c:pt>
                <c:pt idx="21521" formatCode="0.000">
                  <c:v>5.0000000000000001E-3</c:v>
                </c:pt>
                <c:pt idx="21522" formatCode="0.000">
                  <c:v>5.0000000000000001E-3</c:v>
                </c:pt>
                <c:pt idx="21523" formatCode="0.000">
                  <c:v>5.0000000000000001E-3</c:v>
                </c:pt>
                <c:pt idx="21524" formatCode="0.000">
                  <c:v>5.0000000000000001E-3</c:v>
                </c:pt>
                <c:pt idx="21525" formatCode="0.000">
                  <c:v>3.0000000000000001E-3</c:v>
                </c:pt>
                <c:pt idx="21526" formatCode="0.000">
                  <c:v>4.0000000000000001E-3</c:v>
                </c:pt>
                <c:pt idx="21527" formatCode="0.000">
                  <c:v>5.0000000000000001E-3</c:v>
                </c:pt>
                <c:pt idx="21528" formatCode="0.000">
                  <c:v>5.0000000000000001E-3</c:v>
                </c:pt>
                <c:pt idx="21529" formatCode="0.000">
                  <c:v>3.0000000000000001E-3</c:v>
                </c:pt>
                <c:pt idx="21530" formatCode="0.000">
                  <c:v>3.0000000000000001E-3</c:v>
                </c:pt>
                <c:pt idx="21531" formatCode="0.000">
                  <c:v>4.0000000000000001E-3</c:v>
                </c:pt>
                <c:pt idx="21532" formatCode="0.000">
                  <c:v>3.0000000000000001E-3</c:v>
                </c:pt>
                <c:pt idx="21533" formatCode="0.000">
                  <c:v>3.0000000000000001E-3</c:v>
                </c:pt>
                <c:pt idx="21534" formatCode="0.000">
                  <c:v>3.0000000000000001E-3</c:v>
                </c:pt>
                <c:pt idx="21535" formatCode="0.000">
                  <c:v>3.0000000000000001E-3</c:v>
                </c:pt>
                <c:pt idx="21536" formatCode="0.000">
                  <c:v>4.0000000000000001E-3</c:v>
                </c:pt>
                <c:pt idx="21537" formatCode="0.000">
                  <c:v>3.0000000000000001E-3</c:v>
                </c:pt>
                <c:pt idx="21538" formatCode="0.000">
                  <c:v>4.0000000000000001E-3</c:v>
                </c:pt>
                <c:pt idx="21539" formatCode="0.000">
                  <c:v>3.0000000000000001E-3</c:v>
                </c:pt>
                <c:pt idx="21540" formatCode="0.000">
                  <c:v>4.0000000000000001E-3</c:v>
                </c:pt>
                <c:pt idx="21541" formatCode="0.000">
                  <c:v>2E-3</c:v>
                </c:pt>
                <c:pt idx="21542" formatCode="0.000">
                  <c:v>2E-3</c:v>
                </c:pt>
                <c:pt idx="21543" formatCode="0.000">
                  <c:v>4.0000000000000001E-3</c:v>
                </c:pt>
                <c:pt idx="21544" formatCode="0.000">
                  <c:v>1E-3</c:v>
                </c:pt>
                <c:pt idx="21545" formatCode="0.000">
                  <c:v>3.0000000000000001E-3</c:v>
                </c:pt>
                <c:pt idx="21546" formatCode="0.000">
                  <c:v>2E-3</c:v>
                </c:pt>
                <c:pt idx="21547" formatCode="0.000">
                  <c:v>2E-3</c:v>
                </c:pt>
                <c:pt idx="21548" formatCode="0.000">
                  <c:v>2E-3</c:v>
                </c:pt>
                <c:pt idx="21549" formatCode="0.000">
                  <c:v>2E-3</c:v>
                </c:pt>
                <c:pt idx="21550" formatCode="0.000">
                  <c:v>1E-3</c:v>
                </c:pt>
                <c:pt idx="21551" formatCode="0.000">
                  <c:v>2E-3</c:v>
                </c:pt>
                <c:pt idx="21552" formatCode="0.000">
                  <c:v>2E-3</c:v>
                </c:pt>
                <c:pt idx="21553" formatCode="0.000">
                  <c:v>1E-3</c:v>
                </c:pt>
                <c:pt idx="21554" formatCode="0.000">
                  <c:v>2E-3</c:v>
                </c:pt>
                <c:pt idx="21555" formatCode="0.000">
                  <c:v>1E-3</c:v>
                </c:pt>
                <c:pt idx="21556" formatCode="0.000">
                  <c:v>1E-3</c:v>
                </c:pt>
                <c:pt idx="21557" formatCode="0.000">
                  <c:v>1E-3</c:v>
                </c:pt>
                <c:pt idx="21558" formatCode="0.000">
                  <c:v>1E-3</c:v>
                </c:pt>
                <c:pt idx="21559" formatCode="0.000">
                  <c:v>1E-3</c:v>
                </c:pt>
                <c:pt idx="21560" formatCode="0.000">
                  <c:v>1E-3</c:v>
                </c:pt>
                <c:pt idx="21561" formatCode="0.000">
                  <c:v>1E-3</c:v>
                </c:pt>
                <c:pt idx="21562" formatCode="0.000">
                  <c:v>1E-3</c:v>
                </c:pt>
                <c:pt idx="21563" formatCode="0.000">
                  <c:v>0</c:v>
                </c:pt>
                <c:pt idx="21564" formatCode="0.000">
                  <c:v>0</c:v>
                </c:pt>
                <c:pt idx="21565" formatCode="0.000">
                  <c:v>0</c:v>
                </c:pt>
                <c:pt idx="21566" formatCode="0.000">
                  <c:v>0</c:v>
                </c:pt>
                <c:pt idx="21567" formatCode="0.000">
                  <c:v>0</c:v>
                </c:pt>
                <c:pt idx="21568" formatCode="0.000">
                  <c:v>1E-3</c:v>
                </c:pt>
                <c:pt idx="21569" formatCode="0.000">
                  <c:v>0</c:v>
                </c:pt>
                <c:pt idx="21570" formatCode="0.000">
                  <c:v>0</c:v>
                </c:pt>
                <c:pt idx="21571" formatCode="0.000">
                  <c:v>0</c:v>
                </c:pt>
                <c:pt idx="21572" formatCode="0.000">
                  <c:v>0</c:v>
                </c:pt>
                <c:pt idx="21573" formatCode="0.000">
                  <c:v>0</c:v>
                </c:pt>
                <c:pt idx="21574" formatCode="0.000">
                  <c:v>0</c:v>
                </c:pt>
                <c:pt idx="21575" formatCode="0.000">
                  <c:v>0</c:v>
                </c:pt>
                <c:pt idx="21576" formatCode="0.000">
                  <c:v>0</c:v>
                </c:pt>
                <c:pt idx="21577" formatCode="0.000">
                  <c:v>0</c:v>
                </c:pt>
                <c:pt idx="21578" formatCode="0.000">
                  <c:v>1E-3</c:v>
                </c:pt>
                <c:pt idx="21579" formatCode="0.000">
                  <c:v>1E-3</c:v>
                </c:pt>
                <c:pt idx="21580" formatCode="0.000">
                  <c:v>1E-3</c:v>
                </c:pt>
                <c:pt idx="21581" formatCode="0.000">
                  <c:v>2E-3</c:v>
                </c:pt>
                <c:pt idx="21582" formatCode="0.000">
                  <c:v>3.0000000000000001E-3</c:v>
                </c:pt>
                <c:pt idx="21583" formatCode="0.000">
                  <c:v>3.0000000000000001E-3</c:v>
                </c:pt>
                <c:pt idx="21584" formatCode="0.000">
                  <c:v>3.0000000000000001E-3</c:v>
                </c:pt>
                <c:pt idx="21585" formatCode="0.000">
                  <c:v>4.0000000000000001E-3</c:v>
                </c:pt>
                <c:pt idx="21586" formatCode="0.000">
                  <c:v>5.0000000000000001E-3</c:v>
                </c:pt>
                <c:pt idx="21587" formatCode="0.000">
                  <c:v>4.0000000000000001E-3</c:v>
                </c:pt>
                <c:pt idx="21588" formatCode="0.000">
                  <c:v>5.0000000000000001E-3</c:v>
                </c:pt>
                <c:pt idx="21589" formatCode="0.000">
                  <c:v>6.0000000000000001E-3</c:v>
                </c:pt>
                <c:pt idx="21590" formatCode="0.000">
                  <c:v>5.0000000000000001E-3</c:v>
                </c:pt>
                <c:pt idx="21591" formatCode="0.000">
                  <c:v>5.0000000000000001E-3</c:v>
                </c:pt>
                <c:pt idx="21592" formatCode="0.000">
                  <c:v>5.0000000000000001E-3</c:v>
                </c:pt>
                <c:pt idx="21593" formatCode="0.000">
                  <c:v>4.0000000000000001E-3</c:v>
                </c:pt>
                <c:pt idx="21594" formatCode="0.000">
                  <c:v>4.0000000000000001E-3</c:v>
                </c:pt>
                <c:pt idx="21595" formatCode="0.000">
                  <c:v>4.0000000000000001E-3</c:v>
                </c:pt>
                <c:pt idx="21596" formatCode="0.000">
                  <c:v>5.0000000000000001E-3</c:v>
                </c:pt>
                <c:pt idx="21597" formatCode="0.000">
                  <c:v>4.0000000000000001E-3</c:v>
                </c:pt>
                <c:pt idx="21598" formatCode="0.000">
                  <c:v>6.0000000000000001E-3</c:v>
                </c:pt>
                <c:pt idx="21599" formatCode="0.000">
                  <c:v>5.0000000000000001E-3</c:v>
                </c:pt>
                <c:pt idx="21600" formatCode="0.000">
                  <c:v>6.0000000000000001E-3</c:v>
                </c:pt>
                <c:pt idx="21601" formatCode="0.000">
                  <c:v>5.0000000000000001E-3</c:v>
                </c:pt>
                <c:pt idx="21602" formatCode="0.000">
                  <c:v>5.0000000000000001E-3</c:v>
                </c:pt>
                <c:pt idx="21603" formatCode="0.000">
                  <c:v>5.0000000000000001E-3</c:v>
                </c:pt>
                <c:pt idx="21604" formatCode="0.000">
                  <c:v>3.0000000000000001E-3</c:v>
                </c:pt>
                <c:pt idx="21605" formatCode="0.000">
                  <c:v>5.0000000000000001E-3</c:v>
                </c:pt>
                <c:pt idx="21606" formatCode="0.000">
                  <c:v>5.0000000000000001E-3</c:v>
                </c:pt>
                <c:pt idx="21607" formatCode="0.000">
                  <c:v>5.0000000000000001E-3</c:v>
                </c:pt>
                <c:pt idx="21608" formatCode="0.000">
                  <c:v>4.0000000000000001E-3</c:v>
                </c:pt>
                <c:pt idx="21609" formatCode="0.000">
                  <c:v>5.0000000000000001E-3</c:v>
                </c:pt>
                <c:pt idx="21610" formatCode="0.000">
                  <c:v>5.0000000000000001E-3</c:v>
                </c:pt>
                <c:pt idx="21611" formatCode="0.000">
                  <c:v>3.0000000000000001E-3</c:v>
                </c:pt>
                <c:pt idx="21612" formatCode="0.000">
                  <c:v>8.9999999999999993E-3</c:v>
                </c:pt>
                <c:pt idx="21613" formatCode="0.000">
                  <c:v>5.0000000000000001E-3</c:v>
                </c:pt>
                <c:pt idx="21614" formatCode="0.000">
                  <c:v>4.0000000000000001E-3</c:v>
                </c:pt>
                <c:pt idx="21615" formatCode="0.000">
                  <c:v>1E-3</c:v>
                </c:pt>
                <c:pt idx="21616" formatCode="0.000">
                  <c:v>4.0000000000000001E-3</c:v>
                </c:pt>
                <c:pt idx="21617" formatCode="0.000">
                  <c:v>3.0000000000000001E-3</c:v>
                </c:pt>
                <c:pt idx="21618" formatCode="0.000">
                  <c:v>4.0000000000000001E-3</c:v>
                </c:pt>
                <c:pt idx="21619" formatCode="0.000">
                  <c:v>5.0000000000000001E-3</c:v>
                </c:pt>
                <c:pt idx="21620" formatCode="0.000">
                  <c:v>4.0000000000000001E-3</c:v>
                </c:pt>
                <c:pt idx="21621" formatCode="0.000">
                  <c:v>4.0000000000000001E-3</c:v>
                </c:pt>
                <c:pt idx="21622" formatCode="0.000">
                  <c:v>5.0000000000000001E-3</c:v>
                </c:pt>
                <c:pt idx="21623" formatCode="0.000">
                  <c:v>3.0000000000000001E-3</c:v>
                </c:pt>
                <c:pt idx="21624" formatCode="0.000">
                  <c:v>4.0000000000000001E-3</c:v>
                </c:pt>
                <c:pt idx="21625" formatCode="0.000">
                  <c:v>3.0000000000000001E-3</c:v>
                </c:pt>
                <c:pt idx="21626" formatCode="0.000">
                  <c:v>3.0000000000000001E-3</c:v>
                </c:pt>
                <c:pt idx="21627" formatCode="0.000">
                  <c:v>3.0000000000000001E-3</c:v>
                </c:pt>
                <c:pt idx="21628" formatCode="0.000">
                  <c:v>3.0000000000000001E-3</c:v>
                </c:pt>
                <c:pt idx="21629" formatCode="0.000">
                  <c:v>3.0000000000000001E-3</c:v>
                </c:pt>
                <c:pt idx="21630" formatCode="0.000">
                  <c:v>3.0000000000000001E-3</c:v>
                </c:pt>
                <c:pt idx="21631" formatCode="0.000">
                  <c:v>2E-3</c:v>
                </c:pt>
                <c:pt idx="21632" formatCode="0.000">
                  <c:v>1E-3</c:v>
                </c:pt>
                <c:pt idx="21633" formatCode="0.000">
                  <c:v>2E-3</c:v>
                </c:pt>
                <c:pt idx="21634" formatCode="0.000">
                  <c:v>2E-3</c:v>
                </c:pt>
                <c:pt idx="21635" formatCode="0.000">
                  <c:v>2E-3</c:v>
                </c:pt>
                <c:pt idx="21636" formatCode="0.000">
                  <c:v>1E-3</c:v>
                </c:pt>
                <c:pt idx="21637" formatCode="0.000">
                  <c:v>1E-3</c:v>
                </c:pt>
                <c:pt idx="21638" formatCode="0.000">
                  <c:v>1E-3</c:v>
                </c:pt>
                <c:pt idx="21639" formatCode="0.000">
                  <c:v>1E-3</c:v>
                </c:pt>
                <c:pt idx="21640" formatCode="0.000">
                  <c:v>1E-3</c:v>
                </c:pt>
                <c:pt idx="21641" formatCode="0.000">
                  <c:v>1E-3</c:v>
                </c:pt>
                <c:pt idx="21642" formatCode="0.000">
                  <c:v>1E-3</c:v>
                </c:pt>
                <c:pt idx="21643" formatCode="0.000">
                  <c:v>1E-3</c:v>
                </c:pt>
                <c:pt idx="21644" formatCode="0.000">
                  <c:v>1E-3</c:v>
                </c:pt>
                <c:pt idx="21645" formatCode="0.000">
                  <c:v>1E-3</c:v>
                </c:pt>
                <c:pt idx="21646" formatCode="0.000">
                  <c:v>0</c:v>
                </c:pt>
                <c:pt idx="21647" formatCode="0.000">
                  <c:v>1E-3</c:v>
                </c:pt>
                <c:pt idx="21648" formatCode="0.000">
                  <c:v>0</c:v>
                </c:pt>
                <c:pt idx="21649" formatCode="0.000">
                  <c:v>0</c:v>
                </c:pt>
                <c:pt idx="21650" formatCode="0.000">
                  <c:v>0</c:v>
                </c:pt>
                <c:pt idx="21651" formatCode="0.000">
                  <c:v>0</c:v>
                </c:pt>
                <c:pt idx="21652" formatCode="0.000">
                  <c:v>0</c:v>
                </c:pt>
                <c:pt idx="21653" formatCode="0.000">
                  <c:v>1E-3</c:v>
                </c:pt>
                <c:pt idx="21654" formatCode="0.000">
                  <c:v>0</c:v>
                </c:pt>
                <c:pt idx="21655" formatCode="0.000">
                  <c:v>1E-3</c:v>
                </c:pt>
                <c:pt idx="21656" formatCode="0.000">
                  <c:v>0</c:v>
                </c:pt>
                <c:pt idx="21657" formatCode="0.000">
                  <c:v>0</c:v>
                </c:pt>
                <c:pt idx="21658" formatCode="0.000">
                  <c:v>0</c:v>
                </c:pt>
                <c:pt idx="21659" formatCode="0.000">
                  <c:v>0</c:v>
                </c:pt>
                <c:pt idx="21660" formatCode="0.000">
                  <c:v>0</c:v>
                </c:pt>
                <c:pt idx="21661" formatCode="0.000">
                  <c:v>0</c:v>
                </c:pt>
                <c:pt idx="21662" formatCode="0.000">
                  <c:v>0</c:v>
                </c:pt>
                <c:pt idx="21663" formatCode="0.000">
                  <c:v>0</c:v>
                </c:pt>
                <c:pt idx="21664" formatCode="0.000">
                  <c:v>0</c:v>
                </c:pt>
                <c:pt idx="21665" formatCode="0.000">
                  <c:v>0</c:v>
                </c:pt>
                <c:pt idx="21666" formatCode="0.000">
                  <c:v>1E-3</c:v>
                </c:pt>
                <c:pt idx="21667" formatCode="0.000">
                  <c:v>0</c:v>
                </c:pt>
                <c:pt idx="21668" formatCode="0.000">
                  <c:v>0</c:v>
                </c:pt>
                <c:pt idx="21669" formatCode="0.000">
                  <c:v>0</c:v>
                </c:pt>
                <c:pt idx="21670" formatCode="0.000">
                  <c:v>0</c:v>
                </c:pt>
                <c:pt idx="21671" formatCode="0.000">
                  <c:v>0</c:v>
                </c:pt>
                <c:pt idx="21672" formatCode="0.000">
                  <c:v>0</c:v>
                </c:pt>
                <c:pt idx="21673" formatCode="0.000">
                  <c:v>0</c:v>
                </c:pt>
                <c:pt idx="21674" formatCode="0.000">
                  <c:v>0</c:v>
                </c:pt>
                <c:pt idx="21675" formatCode="0.000">
                  <c:v>0</c:v>
                </c:pt>
                <c:pt idx="21676" formatCode="0.000">
                  <c:v>1E-3</c:v>
                </c:pt>
                <c:pt idx="21677" formatCode="0.000">
                  <c:v>1E-3</c:v>
                </c:pt>
                <c:pt idx="21678" formatCode="0.000">
                  <c:v>1E-3</c:v>
                </c:pt>
                <c:pt idx="21679" formatCode="0.000">
                  <c:v>1E-3</c:v>
                </c:pt>
                <c:pt idx="21680" formatCode="0.000">
                  <c:v>1E-3</c:v>
                </c:pt>
                <c:pt idx="21681" formatCode="0.000">
                  <c:v>1E-3</c:v>
                </c:pt>
                <c:pt idx="21682" formatCode="0.000">
                  <c:v>1E-3</c:v>
                </c:pt>
                <c:pt idx="21683" formatCode="0.000">
                  <c:v>1E-3</c:v>
                </c:pt>
                <c:pt idx="21684" formatCode="0.000">
                  <c:v>2E-3</c:v>
                </c:pt>
                <c:pt idx="21685" formatCode="0.000">
                  <c:v>3.0000000000000001E-3</c:v>
                </c:pt>
                <c:pt idx="21686" formatCode="0.000">
                  <c:v>3.0000000000000001E-3</c:v>
                </c:pt>
                <c:pt idx="21687" formatCode="0.000">
                  <c:v>2E-3</c:v>
                </c:pt>
                <c:pt idx="21688" formatCode="0.000">
                  <c:v>2E-3</c:v>
                </c:pt>
                <c:pt idx="21689" formatCode="0.000">
                  <c:v>2E-3</c:v>
                </c:pt>
                <c:pt idx="21690" formatCode="0.000">
                  <c:v>2E-3</c:v>
                </c:pt>
                <c:pt idx="21691" formatCode="0.000">
                  <c:v>3.0000000000000001E-3</c:v>
                </c:pt>
                <c:pt idx="21692" formatCode="0.000">
                  <c:v>4.0000000000000001E-3</c:v>
                </c:pt>
                <c:pt idx="21693" formatCode="0.000">
                  <c:v>3.0000000000000001E-3</c:v>
                </c:pt>
                <c:pt idx="21694" formatCode="0.000">
                  <c:v>4.0000000000000001E-3</c:v>
                </c:pt>
                <c:pt idx="21695" formatCode="0.000">
                  <c:v>3.0000000000000001E-3</c:v>
                </c:pt>
                <c:pt idx="21696" formatCode="0.000">
                  <c:v>3.0000000000000001E-3</c:v>
                </c:pt>
                <c:pt idx="21697" formatCode="0.000">
                  <c:v>3.0000000000000001E-3</c:v>
                </c:pt>
                <c:pt idx="21698" formatCode="0.000">
                  <c:v>3.0000000000000001E-3</c:v>
                </c:pt>
                <c:pt idx="21699" formatCode="0.000">
                  <c:v>3.0000000000000001E-3</c:v>
                </c:pt>
                <c:pt idx="21700" formatCode="0.000">
                  <c:v>2E-3</c:v>
                </c:pt>
                <c:pt idx="21701" formatCode="0.000">
                  <c:v>3.0000000000000001E-3</c:v>
                </c:pt>
                <c:pt idx="21702" formatCode="0.000">
                  <c:v>3.0000000000000001E-3</c:v>
                </c:pt>
                <c:pt idx="21703" formatCode="0.000">
                  <c:v>3.0000000000000001E-3</c:v>
                </c:pt>
                <c:pt idx="21704" formatCode="0.000">
                  <c:v>2E-3</c:v>
                </c:pt>
                <c:pt idx="21705" formatCode="0.000">
                  <c:v>5.0000000000000001E-3</c:v>
                </c:pt>
                <c:pt idx="21706" formatCode="0.000">
                  <c:v>2E-3</c:v>
                </c:pt>
                <c:pt idx="21707" formatCode="0.000">
                  <c:v>3.0000000000000001E-3</c:v>
                </c:pt>
                <c:pt idx="21708" formatCode="0.000">
                  <c:v>3.0000000000000001E-3</c:v>
                </c:pt>
                <c:pt idx="21709" formatCode="0.000">
                  <c:v>3.0000000000000001E-3</c:v>
                </c:pt>
                <c:pt idx="21710" formatCode="0.000">
                  <c:v>3.0000000000000001E-3</c:v>
                </c:pt>
                <c:pt idx="21711" formatCode="0.000">
                  <c:v>3.0000000000000001E-3</c:v>
                </c:pt>
                <c:pt idx="21712" formatCode="0.000">
                  <c:v>2E-3</c:v>
                </c:pt>
                <c:pt idx="21713" formatCode="0.000">
                  <c:v>3.0000000000000001E-3</c:v>
                </c:pt>
                <c:pt idx="21714" formatCode="0.000">
                  <c:v>2E-3</c:v>
                </c:pt>
                <c:pt idx="21715" formatCode="0.000">
                  <c:v>3.0000000000000001E-3</c:v>
                </c:pt>
                <c:pt idx="21716" formatCode="0.000">
                  <c:v>3.0000000000000001E-3</c:v>
                </c:pt>
                <c:pt idx="21717" formatCode="0.000">
                  <c:v>3.0000000000000001E-3</c:v>
                </c:pt>
                <c:pt idx="21718" formatCode="0.000">
                  <c:v>3.0000000000000001E-3</c:v>
                </c:pt>
                <c:pt idx="21719" formatCode="0.000">
                  <c:v>2E-3</c:v>
                </c:pt>
                <c:pt idx="21720" formatCode="0.000">
                  <c:v>3.0000000000000001E-3</c:v>
                </c:pt>
                <c:pt idx="21721" formatCode="0.000">
                  <c:v>2E-3</c:v>
                </c:pt>
                <c:pt idx="21722" formatCode="0.000">
                  <c:v>2E-3</c:v>
                </c:pt>
                <c:pt idx="21723" formatCode="0.000">
                  <c:v>3.0000000000000001E-3</c:v>
                </c:pt>
                <c:pt idx="21724" formatCode="0.000">
                  <c:v>2E-3</c:v>
                </c:pt>
                <c:pt idx="21725" formatCode="0.000">
                  <c:v>3.0000000000000001E-3</c:v>
                </c:pt>
                <c:pt idx="21726" formatCode="0.000">
                  <c:v>3.0000000000000001E-3</c:v>
                </c:pt>
                <c:pt idx="21727" formatCode="0.000">
                  <c:v>1E-3</c:v>
                </c:pt>
                <c:pt idx="21728" formatCode="0.000">
                  <c:v>2E-3</c:v>
                </c:pt>
                <c:pt idx="21729" formatCode="0.000">
                  <c:v>1E-3</c:v>
                </c:pt>
                <c:pt idx="21730" formatCode="0.000">
                  <c:v>1E-3</c:v>
                </c:pt>
                <c:pt idx="21731" formatCode="0.000">
                  <c:v>2E-3</c:v>
                </c:pt>
                <c:pt idx="21732" formatCode="0.000">
                  <c:v>2E-3</c:v>
                </c:pt>
                <c:pt idx="21733" formatCode="0.000">
                  <c:v>1E-3</c:v>
                </c:pt>
                <c:pt idx="21734" formatCode="0.000">
                  <c:v>1E-3</c:v>
                </c:pt>
                <c:pt idx="21735" formatCode="0.000">
                  <c:v>1E-3</c:v>
                </c:pt>
                <c:pt idx="21736" formatCode="0.000">
                  <c:v>0</c:v>
                </c:pt>
                <c:pt idx="21737" formatCode="0.000">
                  <c:v>1E-3</c:v>
                </c:pt>
                <c:pt idx="21738" formatCode="0.000">
                  <c:v>1E-3</c:v>
                </c:pt>
                <c:pt idx="21739" formatCode="0.000">
                  <c:v>0</c:v>
                </c:pt>
                <c:pt idx="21740" formatCode="0.000">
                  <c:v>1E-3</c:v>
                </c:pt>
                <c:pt idx="21741" formatCode="0.000">
                  <c:v>1E-3</c:v>
                </c:pt>
                <c:pt idx="21742" formatCode="0.000">
                  <c:v>1E-3</c:v>
                </c:pt>
                <c:pt idx="21743" formatCode="0.000">
                  <c:v>1E-3</c:v>
                </c:pt>
                <c:pt idx="21744" formatCode="0.000">
                  <c:v>1E-3</c:v>
                </c:pt>
                <c:pt idx="21745" formatCode="0.000">
                  <c:v>1E-3</c:v>
                </c:pt>
                <c:pt idx="21746" formatCode="0.000">
                  <c:v>1E-3</c:v>
                </c:pt>
                <c:pt idx="21747" formatCode="0.000">
                  <c:v>1E-3</c:v>
                </c:pt>
                <c:pt idx="21748" formatCode="0.000">
                  <c:v>1E-3</c:v>
                </c:pt>
                <c:pt idx="21749" formatCode="0.000">
                  <c:v>1E-3</c:v>
                </c:pt>
                <c:pt idx="21750" formatCode="0.000">
                  <c:v>2E-3</c:v>
                </c:pt>
                <c:pt idx="21751" formatCode="0.000">
                  <c:v>2E-3</c:v>
                </c:pt>
                <c:pt idx="21752" formatCode="0.000">
                  <c:v>2E-3</c:v>
                </c:pt>
                <c:pt idx="21753" formatCode="0.000">
                  <c:v>3.0000000000000001E-3</c:v>
                </c:pt>
                <c:pt idx="21754" formatCode="0.000">
                  <c:v>2E-3</c:v>
                </c:pt>
                <c:pt idx="21755" formatCode="0.000">
                  <c:v>1E-3</c:v>
                </c:pt>
                <c:pt idx="21756" formatCode="0.000">
                  <c:v>1E-3</c:v>
                </c:pt>
                <c:pt idx="21757" formatCode="0.000">
                  <c:v>1E-3</c:v>
                </c:pt>
                <c:pt idx="21758" formatCode="0.000">
                  <c:v>2E-3</c:v>
                </c:pt>
                <c:pt idx="21759" formatCode="0.000">
                  <c:v>1E-3</c:v>
                </c:pt>
                <c:pt idx="21760" formatCode="0.000">
                  <c:v>1E-3</c:v>
                </c:pt>
                <c:pt idx="21761" formatCode="0.000">
                  <c:v>1E-3</c:v>
                </c:pt>
                <c:pt idx="21762" formatCode="0.000">
                  <c:v>1E-3</c:v>
                </c:pt>
                <c:pt idx="21763" formatCode="0.000">
                  <c:v>1E-3</c:v>
                </c:pt>
                <c:pt idx="21764" formatCode="0.000">
                  <c:v>1E-3</c:v>
                </c:pt>
                <c:pt idx="21765" formatCode="0.000">
                  <c:v>1E-3</c:v>
                </c:pt>
                <c:pt idx="21766" formatCode="0.000">
                  <c:v>1E-3</c:v>
                </c:pt>
                <c:pt idx="21767" formatCode="0.000">
                  <c:v>1E-3</c:v>
                </c:pt>
                <c:pt idx="21768" formatCode="0.000">
                  <c:v>1E-3</c:v>
                </c:pt>
                <c:pt idx="21769" formatCode="0.000">
                  <c:v>1E-3</c:v>
                </c:pt>
                <c:pt idx="21770" formatCode="0.000">
                  <c:v>1E-3</c:v>
                </c:pt>
                <c:pt idx="21771" formatCode="0.000">
                  <c:v>1E-3</c:v>
                </c:pt>
                <c:pt idx="21772" formatCode="0.000">
                  <c:v>1E-3</c:v>
                </c:pt>
                <c:pt idx="21773" formatCode="0.000">
                  <c:v>1E-3</c:v>
                </c:pt>
                <c:pt idx="21774" formatCode="0.000">
                  <c:v>1E-3</c:v>
                </c:pt>
                <c:pt idx="21775" formatCode="0.000">
                  <c:v>1E-3</c:v>
                </c:pt>
                <c:pt idx="21776" formatCode="0.000">
                  <c:v>1E-3</c:v>
                </c:pt>
                <c:pt idx="21777" formatCode="0.000">
                  <c:v>1E-3</c:v>
                </c:pt>
                <c:pt idx="21778" formatCode="0.000">
                  <c:v>1E-3</c:v>
                </c:pt>
                <c:pt idx="21779" formatCode="0.000">
                  <c:v>2E-3</c:v>
                </c:pt>
                <c:pt idx="21780" formatCode="0.000">
                  <c:v>2E-3</c:v>
                </c:pt>
                <c:pt idx="21781" formatCode="0.000">
                  <c:v>1E-3</c:v>
                </c:pt>
                <c:pt idx="21782" formatCode="0.000">
                  <c:v>1E-3</c:v>
                </c:pt>
                <c:pt idx="21783" formatCode="0.000">
                  <c:v>2E-3</c:v>
                </c:pt>
                <c:pt idx="21784" formatCode="0.000">
                  <c:v>2E-3</c:v>
                </c:pt>
                <c:pt idx="21785" formatCode="0.000">
                  <c:v>2E-3</c:v>
                </c:pt>
                <c:pt idx="21786" formatCode="0.000">
                  <c:v>1E-3</c:v>
                </c:pt>
                <c:pt idx="21787" formatCode="0.000">
                  <c:v>2E-3</c:v>
                </c:pt>
                <c:pt idx="21788" formatCode="0.000">
                  <c:v>2E-3</c:v>
                </c:pt>
                <c:pt idx="21789" formatCode="0.000">
                  <c:v>2E-3</c:v>
                </c:pt>
                <c:pt idx="21790" formatCode="0.000">
                  <c:v>3.0000000000000001E-3</c:v>
                </c:pt>
                <c:pt idx="21791" formatCode="0.000">
                  <c:v>3.0000000000000001E-3</c:v>
                </c:pt>
                <c:pt idx="21792" formatCode="0.000">
                  <c:v>2E-3</c:v>
                </c:pt>
                <c:pt idx="21793" formatCode="0.000">
                  <c:v>3.0000000000000001E-3</c:v>
                </c:pt>
                <c:pt idx="21794" formatCode="0.000">
                  <c:v>3.0000000000000001E-3</c:v>
                </c:pt>
                <c:pt idx="21795" formatCode="0.000">
                  <c:v>2E-3</c:v>
                </c:pt>
                <c:pt idx="21796" formatCode="0.000">
                  <c:v>2E-3</c:v>
                </c:pt>
                <c:pt idx="21797" formatCode="0.000">
                  <c:v>3.0000000000000001E-3</c:v>
                </c:pt>
                <c:pt idx="21798" formatCode="0.000">
                  <c:v>3.0000000000000001E-3</c:v>
                </c:pt>
                <c:pt idx="21799" formatCode="0.000">
                  <c:v>3.0000000000000001E-3</c:v>
                </c:pt>
                <c:pt idx="21800" formatCode="0.000">
                  <c:v>3.0000000000000001E-3</c:v>
                </c:pt>
                <c:pt idx="21801" formatCode="0.000">
                  <c:v>5.0000000000000001E-3</c:v>
                </c:pt>
                <c:pt idx="21802" formatCode="0.000">
                  <c:v>7.0000000000000001E-3</c:v>
                </c:pt>
                <c:pt idx="21803" formatCode="0.000">
                  <c:v>8.0000000000000002E-3</c:v>
                </c:pt>
                <c:pt idx="21804" formatCode="0.000">
                  <c:v>2E-3</c:v>
                </c:pt>
                <c:pt idx="21805" formatCode="0.000">
                  <c:v>7.0000000000000001E-3</c:v>
                </c:pt>
                <c:pt idx="21806" formatCode="0.000">
                  <c:v>1.0999999999999999E-2</c:v>
                </c:pt>
                <c:pt idx="21807" formatCode="0.000">
                  <c:v>3.0000000000000001E-3</c:v>
                </c:pt>
                <c:pt idx="21808" formatCode="0.000">
                  <c:v>3.0000000000000001E-3</c:v>
                </c:pt>
                <c:pt idx="21809" formatCode="0.000">
                  <c:v>2E-3</c:v>
                </c:pt>
                <c:pt idx="21810" formatCode="0.000">
                  <c:v>1E-3</c:v>
                </c:pt>
                <c:pt idx="21811" formatCode="0.000">
                  <c:v>2E-3</c:v>
                </c:pt>
                <c:pt idx="21812" formatCode="0.000">
                  <c:v>1E-3</c:v>
                </c:pt>
                <c:pt idx="21813" formatCode="0.000">
                  <c:v>2E-3</c:v>
                </c:pt>
                <c:pt idx="21814" formatCode="0.000">
                  <c:v>3.0000000000000001E-3</c:v>
                </c:pt>
                <c:pt idx="21815" formatCode="0.000">
                  <c:v>2E-3</c:v>
                </c:pt>
                <c:pt idx="21816" formatCode="0.000">
                  <c:v>3.0000000000000001E-3</c:v>
                </c:pt>
                <c:pt idx="21817" formatCode="0.000">
                  <c:v>2E-3</c:v>
                </c:pt>
                <c:pt idx="21818" formatCode="0.000">
                  <c:v>2E-3</c:v>
                </c:pt>
                <c:pt idx="21819" formatCode="0.000">
                  <c:v>3.0000000000000001E-3</c:v>
                </c:pt>
                <c:pt idx="21820" formatCode="0.000">
                  <c:v>3.0000000000000001E-3</c:v>
                </c:pt>
                <c:pt idx="21821" formatCode="0.000">
                  <c:v>2E-3</c:v>
                </c:pt>
                <c:pt idx="21822" formatCode="0.000">
                  <c:v>2E-3</c:v>
                </c:pt>
                <c:pt idx="21823" formatCode="0.000">
                  <c:v>2E-3</c:v>
                </c:pt>
                <c:pt idx="21824" formatCode="0.000">
                  <c:v>1E-3</c:v>
                </c:pt>
                <c:pt idx="21825" formatCode="0.000">
                  <c:v>1E-3</c:v>
                </c:pt>
                <c:pt idx="21826" formatCode="0.000">
                  <c:v>1E-3</c:v>
                </c:pt>
                <c:pt idx="21827" formatCode="0.000">
                  <c:v>1E-3</c:v>
                </c:pt>
                <c:pt idx="21828" formatCode="0.000">
                  <c:v>0</c:v>
                </c:pt>
                <c:pt idx="21829" formatCode="0.000">
                  <c:v>1E-3</c:v>
                </c:pt>
                <c:pt idx="21830" formatCode="0.000">
                  <c:v>0</c:v>
                </c:pt>
                <c:pt idx="21831" formatCode="0.000">
                  <c:v>1E-3</c:v>
                </c:pt>
                <c:pt idx="21832" formatCode="0.000">
                  <c:v>1E-3</c:v>
                </c:pt>
                <c:pt idx="21833" formatCode="0.000">
                  <c:v>1E-3</c:v>
                </c:pt>
                <c:pt idx="21834" formatCode="0.000">
                  <c:v>0</c:v>
                </c:pt>
                <c:pt idx="21835" formatCode="0.000">
                  <c:v>1E-3</c:v>
                </c:pt>
                <c:pt idx="21836" formatCode="0.000">
                  <c:v>0</c:v>
                </c:pt>
                <c:pt idx="21837" formatCode="0.000">
                  <c:v>0</c:v>
                </c:pt>
                <c:pt idx="21838" formatCode="0.000">
                  <c:v>1E-3</c:v>
                </c:pt>
                <c:pt idx="21839" formatCode="0.000">
                  <c:v>0</c:v>
                </c:pt>
                <c:pt idx="21840" formatCode="0.000">
                  <c:v>0</c:v>
                </c:pt>
                <c:pt idx="21841" formatCode="0.000">
                  <c:v>0</c:v>
                </c:pt>
                <c:pt idx="21842" formatCode="0.000">
                  <c:v>1E-3</c:v>
                </c:pt>
                <c:pt idx="21843" formatCode="0.000">
                  <c:v>0</c:v>
                </c:pt>
                <c:pt idx="21844" formatCode="0.000">
                  <c:v>0</c:v>
                </c:pt>
                <c:pt idx="21845" formatCode="0.000">
                  <c:v>1E-3</c:v>
                </c:pt>
                <c:pt idx="21846" formatCode="0.000">
                  <c:v>0</c:v>
                </c:pt>
                <c:pt idx="21847" formatCode="0.000">
                  <c:v>0</c:v>
                </c:pt>
                <c:pt idx="21848" formatCode="0.000">
                  <c:v>0</c:v>
                </c:pt>
                <c:pt idx="21849" formatCode="0.000">
                  <c:v>0</c:v>
                </c:pt>
                <c:pt idx="21850" formatCode="0.000">
                  <c:v>0</c:v>
                </c:pt>
                <c:pt idx="21851" formatCode="0.000">
                  <c:v>0</c:v>
                </c:pt>
                <c:pt idx="21852" formatCode="0.000">
                  <c:v>0</c:v>
                </c:pt>
                <c:pt idx="21853" formatCode="0.000">
                  <c:v>0</c:v>
                </c:pt>
                <c:pt idx="21854" formatCode="0.000">
                  <c:v>0</c:v>
                </c:pt>
                <c:pt idx="21855" formatCode="0.000">
                  <c:v>0</c:v>
                </c:pt>
                <c:pt idx="21856" formatCode="0.000">
                  <c:v>0</c:v>
                </c:pt>
                <c:pt idx="21857" formatCode="0.000">
                  <c:v>0</c:v>
                </c:pt>
                <c:pt idx="21858" formatCode="0.000">
                  <c:v>0</c:v>
                </c:pt>
                <c:pt idx="21859" formatCode="0.000">
                  <c:v>0</c:v>
                </c:pt>
                <c:pt idx="21860" formatCode="0.000">
                  <c:v>0</c:v>
                </c:pt>
                <c:pt idx="21861" formatCode="0.000">
                  <c:v>0</c:v>
                </c:pt>
                <c:pt idx="21862" formatCode="0.000">
                  <c:v>0</c:v>
                </c:pt>
                <c:pt idx="21863" formatCode="0.000">
                  <c:v>0</c:v>
                </c:pt>
                <c:pt idx="21864" formatCode="0.000">
                  <c:v>0</c:v>
                </c:pt>
                <c:pt idx="21865" formatCode="0.000">
                  <c:v>0</c:v>
                </c:pt>
                <c:pt idx="21866" formatCode="0.000">
                  <c:v>0</c:v>
                </c:pt>
                <c:pt idx="21867" formatCode="0.000">
                  <c:v>1E-3</c:v>
                </c:pt>
                <c:pt idx="21868" formatCode="0.000">
                  <c:v>1E-3</c:v>
                </c:pt>
                <c:pt idx="21869" formatCode="0.000">
                  <c:v>3.0000000000000001E-3</c:v>
                </c:pt>
                <c:pt idx="21870" formatCode="0.000">
                  <c:v>3.0000000000000001E-3</c:v>
                </c:pt>
                <c:pt idx="21871" formatCode="0.000">
                  <c:v>2E-3</c:v>
                </c:pt>
                <c:pt idx="21872" formatCode="0.000">
                  <c:v>3.0000000000000001E-3</c:v>
                </c:pt>
                <c:pt idx="21873" formatCode="0.000">
                  <c:v>2E-3</c:v>
                </c:pt>
                <c:pt idx="21874" formatCode="0.000">
                  <c:v>3.0000000000000001E-3</c:v>
                </c:pt>
                <c:pt idx="21875" formatCode="0.000">
                  <c:v>3.0000000000000001E-3</c:v>
                </c:pt>
                <c:pt idx="21876" formatCode="0.000">
                  <c:v>3.0000000000000001E-3</c:v>
                </c:pt>
                <c:pt idx="21877" formatCode="0.000">
                  <c:v>3.0000000000000001E-3</c:v>
                </c:pt>
                <c:pt idx="21878" formatCode="0.000">
                  <c:v>3.0000000000000001E-3</c:v>
                </c:pt>
                <c:pt idx="21879" formatCode="0.000">
                  <c:v>5.0000000000000001E-3</c:v>
                </c:pt>
                <c:pt idx="21880" formatCode="0.000">
                  <c:v>5.0000000000000001E-3</c:v>
                </c:pt>
                <c:pt idx="21881" formatCode="0.000">
                  <c:v>7.0000000000000001E-3</c:v>
                </c:pt>
                <c:pt idx="21882" formatCode="0.000">
                  <c:v>7.0000000000000001E-3</c:v>
                </c:pt>
                <c:pt idx="21883" formatCode="0.000">
                  <c:v>3.0000000000000001E-3</c:v>
                </c:pt>
                <c:pt idx="21884" formatCode="0.000">
                  <c:v>4.0000000000000001E-3</c:v>
                </c:pt>
                <c:pt idx="21885" formatCode="0.000">
                  <c:v>0.01</c:v>
                </c:pt>
                <c:pt idx="21886" formatCode="0.000">
                  <c:v>3.0000000000000001E-3</c:v>
                </c:pt>
                <c:pt idx="21887" formatCode="0.000">
                  <c:v>3.0000000000000001E-3</c:v>
                </c:pt>
                <c:pt idx="21888" formatCode="0.000">
                  <c:v>4.0000000000000001E-3</c:v>
                </c:pt>
                <c:pt idx="21889" formatCode="0.000">
                  <c:v>3.0000000000000001E-3</c:v>
                </c:pt>
                <c:pt idx="21890" formatCode="0.000">
                  <c:v>3.0000000000000001E-3</c:v>
                </c:pt>
                <c:pt idx="21891" formatCode="0.000">
                  <c:v>3.0000000000000001E-3</c:v>
                </c:pt>
                <c:pt idx="21892" formatCode="0.000">
                  <c:v>3.0000000000000001E-3</c:v>
                </c:pt>
                <c:pt idx="21893" formatCode="0.000">
                  <c:v>3.0000000000000001E-3</c:v>
                </c:pt>
                <c:pt idx="21894" formatCode="0.000">
                  <c:v>3.0000000000000001E-3</c:v>
                </c:pt>
                <c:pt idx="21895" formatCode="0.000">
                  <c:v>4.0000000000000001E-3</c:v>
                </c:pt>
                <c:pt idx="21896" formatCode="0.000">
                  <c:v>3.0000000000000001E-3</c:v>
                </c:pt>
                <c:pt idx="21897" formatCode="0.000">
                  <c:v>5.0000000000000001E-3</c:v>
                </c:pt>
                <c:pt idx="21898" formatCode="0.000">
                  <c:v>7.0000000000000001E-3</c:v>
                </c:pt>
                <c:pt idx="21899" formatCode="0.000">
                  <c:v>3.0000000000000001E-3</c:v>
                </c:pt>
                <c:pt idx="21900" formatCode="0.000">
                  <c:v>3.0000000000000001E-3</c:v>
                </c:pt>
                <c:pt idx="21901" formatCode="0.000">
                  <c:v>4.0000000000000001E-3</c:v>
                </c:pt>
                <c:pt idx="21902" formatCode="0.000">
                  <c:v>3.0000000000000001E-3</c:v>
                </c:pt>
                <c:pt idx="21903" formatCode="0.000">
                  <c:v>5.0000000000000001E-3</c:v>
                </c:pt>
                <c:pt idx="21904" formatCode="0.000">
                  <c:v>3.0000000000000001E-3</c:v>
                </c:pt>
                <c:pt idx="21905" formatCode="0.000">
                  <c:v>2E-3</c:v>
                </c:pt>
                <c:pt idx="21906" formatCode="0.000">
                  <c:v>3.0000000000000001E-3</c:v>
                </c:pt>
                <c:pt idx="21907" formatCode="0.000">
                  <c:v>3.0000000000000001E-3</c:v>
                </c:pt>
                <c:pt idx="21908" formatCode="0.000">
                  <c:v>1E-3</c:v>
                </c:pt>
                <c:pt idx="21909" formatCode="0.000">
                  <c:v>1E-3</c:v>
                </c:pt>
                <c:pt idx="21910" formatCode="0.000">
                  <c:v>2E-3</c:v>
                </c:pt>
                <c:pt idx="21911" formatCode="0.000">
                  <c:v>2E-3</c:v>
                </c:pt>
                <c:pt idx="21912" formatCode="0.000">
                  <c:v>2E-3</c:v>
                </c:pt>
                <c:pt idx="21913" formatCode="0.000">
                  <c:v>1E-3</c:v>
                </c:pt>
                <c:pt idx="21914" formatCode="0.000">
                  <c:v>1E-3</c:v>
                </c:pt>
                <c:pt idx="21915" formatCode="0.000">
                  <c:v>2E-3</c:v>
                </c:pt>
                <c:pt idx="21916" formatCode="0.000">
                  <c:v>1E-3</c:v>
                </c:pt>
                <c:pt idx="21917" formatCode="0.000">
                  <c:v>1E-3</c:v>
                </c:pt>
                <c:pt idx="21918" formatCode="0.000">
                  <c:v>0</c:v>
                </c:pt>
                <c:pt idx="21919" formatCode="0.000">
                  <c:v>1E-3</c:v>
                </c:pt>
                <c:pt idx="21920" formatCode="0.000">
                  <c:v>0</c:v>
                </c:pt>
                <c:pt idx="21921" formatCode="0.000">
                  <c:v>0</c:v>
                </c:pt>
                <c:pt idx="21922" formatCode="0.000">
                  <c:v>0</c:v>
                </c:pt>
                <c:pt idx="21923" formatCode="0.000">
                  <c:v>1E-3</c:v>
                </c:pt>
                <c:pt idx="21924" formatCode="0.000">
                  <c:v>0</c:v>
                </c:pt>
                <c:pt idx="21925" formatCode="0.000">
                  <c:v>0</c:v>
                </c:pt>
                <c:pt idx="21926" formatCode="0.000">
                  <c:v>1E-3</c:v>
                </c:pt>
                <c:pt idx="21927" formatCode="0.000">
                  <c:v>0</c:v>
                </c:pt>
                <c:pt idx="21928" formatCode="0.000">
                  <c:v>0</c:v>
                </c:pt>
                <c:pt idx="21929" formatCode="0.000">
                  <c:v>1E-3</c:v>
                </c:pt>
                <c:pt idx="21930" formatCode="0.000">
                  <c:v>0</c:v>
                </c:pt>
                <c:pt idx="21931" formatCode="0.000">
                  <c:v>1E-3</c:v>
                </c:pt>
                <c:pt idx="21932" formatCode="0.000">
                  <c:v>0</c:v>
                </c:pt>
                <c:pt idx="21933" formatCode="0.000">
                  <c:v>0</c:v>
                </c:pt>
                <c:pt idx="21934" formatCode="0.000">
                  <c:v>0</c:v>
                </c:pt>
                <c:pt idx="21935" formatCode="0.000">
                  <c:v>0</c:v>
                </c:pt>
                <c:pt idx="21936" formatCode="0.000">
                  <c:v>0</c:v>
                </c:pt>
                <c:pt idx="21937" formatCode="0.000">
                  <c:v>0</c:v>
                </c:pt>
                <c:pt idx="21938" formatCode="0.000">
                  <c:v>0</c:v>
                </c:pt>
                <c:pt idx="21939" formatCode="0.000">
                  <c:v>0</c:v>
                </c:pt>
                <c:pt idx="21940" formatCode="0.000">
                  <c:v>0</c:v>
                </c:pt>
                <c:pt idx="21941" formatCode="0.000">
                  <c:v>0</c:v>
                </c:pt>
                <c:pt idx="21942" formatCode="0.000">
                  <c:v>0</c:v>
                </c:pt>
                <c:pt idx="21943" formatCode="0.000">
                  <c:v>0</c:v>
                </c:pt>
                <c:pt idx="21944" formatCode="0.000">
                  <c:v>0</c:v>
                </c:pt>
                <c:pt idx="21945" formatCode="0.000">
                  <c:v>1E-3</c:v>
                </c:pt>
                <c:pt idx="21946" formatCode="0.000">
                  <c:v>0</c:v>
                </c:pt>
                <c:pt idx="21947" formatCode="0.000">
                  <c:v>0</c:v>
                </c:pt>
                <c:pt idx="21948" formatCode="0.000">
                  <c:v>0</c:v>
                </c:pt>
                <c:pt idx="21949" formatCode="0.000">
                  <c:v>0</c:v>
                </c:pt>
                <c:pt idx="21950" formatCode="0.000">
                  <c:v>0</c:v>
                </c:pt>
                <c:pt idx="21951" formatCode="0.000">
                  <c:v>0</c:v>
                </c:pt>
                <c:pt idx="21952" formatCode="0.000">
                  <c:v>0</c:v>
                </c:pt>
                <c:pt idx="21953" formatCode="0.000">
                  <c:v>0</c:v>
                </c:pt>
                <c:pt idx="21954" formatCode="0.000">
                  <c:v>0</c:v>
                </c:pt>
                <c:pt idx="21955" formatCode="0.000">
                  <c:v>0</c:v>
                </c:pt>
                <c:pt idx="21956" formatCode="0.000">
                  <c:v>0</c:v>
                </c:pt>
                <c:pt idx="21957" formatCode="0.000">
                  <c:v>0</c:v>
                </c:pt>
                <c:pt idx="21958" formatCode="0.000">
                  <c:v>0</c:v>
                </c:pt>
                <c:pt idx="21959" formatCode="0.000">
                  <c:v>0</c:v>
                </c:pt>
                <c:pt idx="21960" formatCode="0.000">
                  <c:v>0</c:v>
                </c:pt>
                <c:pt idx="21961" formatCode="0.000">
                  <c:v>1E-3</c:v>
                </c:pt>
                <c:pt idx="21962" formatCode="0.000">
                  <c:v>1E-3</c:v>
                </c:pt>
                <c:pt idx="21963" formatCode="0.000">
                  <c:v>1E-3</c:v>
                </c:pt>
                <c:pt idx="21964" formatCode="0.000">
                  <c:v>1E-3</c:v>
                </c:pt>
                <c:pt idx="21965" formatCode="0.000">
                  <c:v>1E-3</c:v>
                </c:pt>
                <c:pt idx="21966" formatCode="0.000">
                  <c:v>1E-3</c:v>
                </c:pt>
                <c:pt idx="21967" formatCode="0.000">
                  <c:v>2E-3</c:v>
                </c:pt>
                <c:pt idx="21968" formatCode="0.000">
                  <c:v>1E-3</c:v>
                </c:pt>
                <c:pt idx="21969" formatCode="0.000">
                  <c:v>1E-3</c:v>
                </c:pt>
                <c:pt idx="21970" formatCode="0.000">
                  <c:v>3.0000000000000001E-3</c:v>
                </c:pt>
                <c:pt idx="21971" formatCode="0.000">
                  <c:v>3.0000000000000001E-3</c:v>
                </c:pt>
                <c:pt idx="21972" formatCode="0.000">
                  <c:v>3.0000000000000001E-3</c:v>
                </c:pt>
                <c:pt idx="21973" formatCode="0.000">
                  <c:v>4.0000000000000001E-3</c:v>
                </c:pt>
                <c:pt idx="21974" formatCode="0.000">
                  <c:v>3.0000000000000001E-3</c:v>
                </c:pt>
                <c:pt idx="21975" formatCode="0.000">
                  <c:v>3.0000000000000001E-3</c:v>
                </c:pt>
                <c:pt idx="21976" formatCode="0.000">
                  <c:v>4.0000000000000001E-3</c:v>
                </c:pt>
                <c:pt idx="21977" formatCode="0.000">
                  <c:v>3.0000000000000001E-3</c:v>
                </c:pt>
                <c:pt idx="21978" formatCode="0.000">
                  <c:v>3.0000000000000001E-3</c:v>
                </c:pt>
                <c:pt idx="21979" formatCode="0.000">
                  <c:v>3.0000000000000001E-3</c:v>
                </c:pt>
                <c:pt idx="21980" formatCode="0.000">
                  <c:v>3.0000000000000001E-3</c:v>
                </c:pt>
                <c:pt idx="21981" formatCode="0.000">
                  <c:v>3.0000000000000001E-3</c:v>
                </c:pt>
                <c:pt idx="21982" formatCode="0.000">
                  <c:v>4.0000000000000001E-3</c:v>
                </c:pt>
                <c:pt idx="21983" formatCode="0.000">
                  <c:v>4.0000000000000001E-3</c:v>
                </c:pt>
                <c:pt idx="21984" formatCode="0.000">
                  <c:v>4.0000000000000001E-3</c:v>
                </c:pt>
                <c:pt idx="21985" formatCode="0.000">
                  <c:v>4.0000000000000001E-3</c:v>
                </c:pt>
                <c:pt idx="21986" formatCode="0.000">
                  <c:v>3.0000000000000001E-3</c:v>
                </c:pt>
                <c:pt idx="21987" formatCode="0.000">
                  <c:v>4.0000000000000001E-3</c:v>
                </c:pt>
                <c:pt idx="21988" formatCode="0.000">
                  <c:v>4.0000000000000001E-3</c:v>
                </c:pt>
                <c:pt idx="21989" formatCode="0.000">
                  <c:v>4.0000000000000001E-3</c:v>
                </c:pt>
                <c:pt idx="21990" formatCode="0.000">
                  <c:v>4.0000000000000001E-3</c:v>
                </c:pt>
                <c:pt idx="21991" formatCode="0.000">
                  <c:v>4.0000000000000001E-3</c:v>
                </c:pt>
                <c:pt idx="21992" formatCode="0.000">
                  <c:v>4.0000000000000001E-3</c:v>
                </c:pt>
                <c:pt idx="21993" formatCode="0.000">
                  <c:v>4.0000000000000001E-3</c:v>
                </c:pt>
                <c:pt idx="21994" formatCode="0.000">
                  <c:v>3.0000000000000001E-3</c:v>
                </c:pt>
                <c:pt idx="21995" formatCode="0.000">
                  <c:v>4.0000000000000001E-3</c:v>
                </c:pt>
                <c:pt idx="21996" formatCode="0.000">
                  <c:v>4.0000000000000001E-3</c:v>
                </c:pt>
                <c:pt idx="21997" formatCode="0.000">
                  <c:v>3.0000000000000001E-3</c:v>
                </c:pt>
                <c:pt idx="21998" formatCode="0.000">
                  <c:v>3.0000000000000001E-3</c:v>
                </c:pt>
                <c:pt idx="21999" formatCode="0.000">
                  <c:v>4.0000000000000001E-3</c:v>
                </c:pt>
                <c:pt idx="22000" formatCode="0.000">
                  <c:v>5.0000000000000001E-3</c:v>
                </c:pt>
                <c:pt idx="22001" formatCode="0.000">
                  <c:v>4.0000000000000001E-3</c:v>
                </c:pt>
                <c:pt idx="22002" formatCode="0.000">
                  <c:v>5.0000000000000001E-3</c:v>
                </c:pt>
                <c:pt idx="22003" formatCode="0.000">
                  <c:v>5.0000000000000001E-3</c:v>
                </c:pt>
                <c:pt idx="22004" formatCode="0.000">
                  <c:v>4.0000000000000001E-3</c:v>
                </c:pt>
                <c:pt idx="22005" formatCode="0.000">
                  <c:v>5.0000000000000001E-3</c:v>
                </c:pt>
                <c:pt idx="22006" formatCode="0.000">
                  <c:v>5.0000000000000001E-3</c:v>
                </c:pt>
                <c:pt idx="22007" formatCode="0.000">
                  <c:v>6.0000000000000001E-3</c:v>
                </c:pt>
                <c:pt idx="22008" formatCode="0.000">
                  <c:v>5.0000000000000001E-3</c:v>
                </c:pt>
                <c:pt idx="22009" formatCode="0.000">
                  <c:v>5.0000000000000001E-3</c:v>
                </c:pt>
                <c:pt idx="22010" formatCode="0.000">
                  <c:v>5.0000000000000001E-3</c:v>
                </c:pt>
                <c:pt idx="22011" formatCode="0.000">
                  <c:v>5.0000000000000001E-3</c:v>
                </c:pt>
                <c:pt idx="22012" formatCode="0.000">
                  <c:v>5.0000000000000001E-3</c:v>
                </c:pt>
                <c:pt idx="22013" formatCode="0.000">
                  <c:v>5.0000000000000001E-3</c:v>
                </c:pt>
                <c:pt idx="22014" formatCode="0.000">
                  <c:v>4.0000000000000001E-3</c:v>
                </c:pt>
                <c:pt idx="22015" formatCode="0.000">
                  <c:v>5.0000000000000001E-3</c:v>
                </c:pt>
                <c:pt idx="22016" formatCode="0.000">
                  <c:v>3.0000000000000001E-3</c:v>
                </c:pt>
                <c:pt idx="22017" formatCode="0.000">
                  <c:v>4.0000000000000001E-3</c:v>
                </c:pt>
                <c:pt idx="22018" formatCode="0.000">
                  <c:v>4.0000000000000001E-3</c:v>
                </c:pt>
                <c:pt idx="22019" formatCode="0.000">
                  <c:v>5.0000000000000001E-3</c:v>
                </c:pt>
                <c:pt idx="22020" formatCode="0.000">
                  <c:v>4.0000000000000001E-3</c:v>
                </c:pt>
                <c:pt idx="22021" formatCode="0.000">
                  <c:v>5.0000000000000001E-3</c:v>
                </c:pt>
                <c:pt idx="22022" formatCode="0.000">
                  <c:v>4.0000000000000001E-3</c:v>
                </c:pt>
                <c:pt idx="22023" formatCode="0.000">
                  <c:v>3.0000000000000001E-3</c:v>
                </c:pt>
                <c:pt idx="22024" formatCode="0.000">
                  <c:v>3.0000000000000001E-3</c:v>
                </c:pt>
                <c:pt idx="22025" formatCode="0.000">
                  <c:v>2E-3</c:v>
                </c:pt>
                <c:pt idx="22026" formatCode="0.000">
                  <c:v>3.0000000000000001E-3</c:v>
                </c:pt>
                <c:pt idx="22027" formatCode="0.000">
                  <c:v>4.0000000000000001E-3</c:v>
                </c:pt>
                <c:pt idx="22028" formatCode="0.000">
                  <c:v>4.0000000000000001E-3</c:v>
                </c:pt>
                <c:pt idx="22029" formatCode="0.000">
                  <c:v>5.0000000000000001E-3</c:v>
                </c:pt>
                <c:pt idx="22030" formatCode="0.000">
                  <c:v>5.0000000000000001E-3</c:v>
                </c:pt>
                <c:pt idx="22031" formatCode="0.000">
                  <c:v>5.0000000000000001E-3</c:v>
                </c:pt>
                <c:pt idx="22032" formatCode="0.000">
                  <c:v>5.0000000000000001E-3</c:v>
                </c:pt>
                <c:pt idx="22033" formatCode="0.000">
                  <c:v>4.0000000000000001E-3</c:v>
                </c:pt>
                <c:pt idx="22034" formatCode="0.000">
                  <c:v>4.0000000000000001E-3</c:v>
                </c:pt>
                <c:pt idx="22035" formatCode="0.000">
                  <c:v>3.0000000000000001E-3</c:v>
                </c:pt>
                <c:pt idx="22036" formatCode="0.000">
                  <c:v>3.0000000000000001E-3</c:v>
                </c:pt>
                <c:pt idx="22037" formatCode="0.000">
                  <c:v>2E-3</c:v>
                </c:pt>
                <c:pt idx="22038" formatCode="0.000">
                  <c:v>3.0000000000000001E-3</c:v>
                </c:pt>
                <c:pt idx="22039" formatCode="0.000">
                  <c:v>3.0000000000000001E-3</c:v>
                </c:pt>
                <c:pt idx="22040" formatCode="0.000">
                  <c:v>3.0000000000000001E-3</c:v>
                </c:pt>
                <c:pt idx="22041" formatCode="0.000">
                  <c:v>4.0000000000000001E-3</c:v>
                </c:pt>
                <c:pt idx="22042" formatCode="0.000">
                  <c:v>3.0000000000000001E-3</c:v>
                </c:pt>
                <c:pt idx="22043" formatCode="0.000">
                  <c:v>3.0000000000000001E-3</c:v>
                </c:pt>
                <c:pt idx="22044" formatCode="0.000">
                  <c:v>1E-3</c:v>
                </c:pt>
                <c:pt idx="22045" formatCode="0.000">
                  <c:v>3.0000000000000001E-3</c:v>
                </c:pt>
                <c:pt idx="22046" formatCode="0.000">
                  <c:v>3.0000000000000001E-3</c:v>
                </c:pt>
                <c:pt idx="22047" formatCode="0.000">
                  <c:v>2E-3</c:v>
                </c:pt>
                <c:pt idx="22048" formatCode="0.000">
                  <c:v>3.0000000000000001E-3</c:v>
                </c:pt>
                <c:pt idx="22049" formatCode="0.000">
                  <c:v>3.0000000000000001E-3</c:v>
                </c:pt>
                <c:pt idx="22050" formatCode="0.000">
                  <c:v>3.0000000000000001E-3</c:v>
                </c:pt>
                <c:pt idx="22051" formatCode="0.000">
                  <c:v>3.0000000000000001E-3</c:v>
                </c:pt>
                <c:pt idx="22052" formatCode="0.000">
                  <c:v>3.0000000000000001E-3</c:v>
                </c:pt>
                <c:pt idx="22053" formatCode="0.000">
                  <c:v>2E-3</c:v>
                </c:pt>
                <c:pt idx="22054" formatCode="0.000">
                  <c:v>1E-3</c:v>
                </c:pt>
                <c:pt idx="22055" formatCode="0.000">
                  <c:v>1E-3</c:v>
                </c:pt>
                <c:pt idx="22056" formatCode="0.000">
                  <c:v>3.0000000000000001E-3</c:v>
                </c:pt>
                <c:pt idx="22057" formatCode="0.000">
                  <c:v>3.0000000000000001E-3</c:v>
                </c:pt>
                <c:pt idx="22058" formatCode="0.000">
                  <c:v>3.0000000000000001E-3</c:v>
                </c:pt>
                <c:pt idx="22059" formatCode="0.000">
                  <c:v>2E-3</c:v>
                </c:pt>
                <c:pt idx="22060" formatCode="0.000">
                  <c:v>3.0000000000000001E-3</c:v>
                </c:pt>
                <c:pt idx="22061" formatCode="0.000">
                  <c:v>3.0000000000000001E-3</c:v>
                </c:pt>
                <c:pt idx="22062" formatCode="0.000">
                  <c:v>4.0000000000000001E-3</c:v>
                </c:pt>
                <c:pt idx="22063" formatCode="0.000">
                  <c:v>4.0000000000000001E-3</c:v>
                </c:pt>
                <c:pt idx="22064" formatCode="0.000">
                  <c:v>4.0000000000000001E-3</c:v>
                </c:pt>
                <c:pt idx="22065" formatCode="0.000">
                  <c:v>4.0000000000000001E-3</c:v>
                </c:pt>
                <c:pt idx="22066" formatCode="0.000">
                  <c:v>4.0000000000000001E-3</c:v>
                </c:pt>
                <c:pt idx="22067" formatCode="0.000">
                  <c:v>3.0000000000000001E-3</c:v>
                </c:pt>
                <c:pt idx="22068" formatCode="0.000">
                  <c:v>5.0000000000000001E-3</c:v>
                </c:pt>
                <c:pt idx="22069" formatCode="0.000">
                  <c:v>3.0000000000000001E-3</c:v>
                </c:pt>
                <c:pt idx="22070" formatCode="0.000">
                  <c:v>2E-3</c:v>
                </c:pt>
                <c:pt idx="22071" formatCode="0.000">
                  <c:v>3.0000000000000001E-3</c:v>
                </c:pt>
                <c:pt idx="22072" formatCode="0.000">
                  <c:v>3.0000000000000001E-3</c:v>
                </c:pt>
                <c:pt idx="22073" formatCode="0.000">
                  <c:v>3.0000000000000001E-3</c:v>
                </c:pt>
                <c:pt idx="22074" formatCode="0.000">
                  <c:v>3.0000000000000001E-3</c:v>
                </c:pt>
                <c:pt idx="22075" formatCode="0.000">
                  <c:v>3.0000000000000001E-3</c:v>
                </c:pt>
                <c:pt idx="22076" formatCode="0.000">
                  <c:v>3.0000000000000001E-3</c:v>
                </c:pt>
                <c:pt idx="22077" formatCode="0.000">
                  <c:v>4.0000000000000001E-3</c:v>
                </c:pt>
                <c:pt idx="22078" formatCode="0.000">
                  <c:v>3.0000000000000001E-3</c:v>
                </c:pt>
                <c:pt idx="22079" formatCode="0.000">
                  <c:v>3.0000000000000001E-3</c:v>
                </c:pt>
                <c:pt idx="22080" formatCode="0.000">
                  <c:v>3.0000000000000001E-3</c:v>
                </c:pt>
                <c:pt idx="22081" formatCode="0.000">
                  <c:v>3.0000000000000001E-3</c:v>
                </c:pt>
                <c:pt idx="22082" formatCode="0.000">
                  <c:v>3.0000000000000001E-3</c:v>
                </c:pt>
                <c:pt idx="22083" formatCode="0.000">
                  <c:v>3.0000000000000001E-3</c:v>
                </c:pt>
                <c:pt idx="22084" formatCode="0.000">
                  <c:v>3.0000000000000001E-3</c:v>
                </c:pt>
                <c:pt idx="22085" formatCode="0.000">
                  <c:v>3.0000000000000001E-3</c:v>
                </c:pt>
                <c:pt idx="22086" formatCode="0.000">
                  <c:v>3.0000000000000001E-3</c:v>
                </c:pt>
                <c:pt idx="22087" formatCode="0.000">
                  <c:v>4.0000000000000001E-3</c:v>
                </c:pt>
                <c:pt idx="22088" formatCode="0.000">
                  <c:v>4.0000000000000001E-3</c:v>
                </c:pt>
                <c:pt idx="22089" formatCode="0.000">
                  <c:v>3.0000000000000001E-3</c:v>
                </c:pt>
                <c:pt idx="22090" formatCode="0.000">
                  <c:v>4.0000000000000001E-3</c:v>
                </c:pt>
                <c:pt idx="22091" formatCode="0.000">
                  <c:v>4.0000000000000001E-3</c:v>
                </c:pt>
                <c:pt idx="22092" formatCode="0.000">
                  <c:v>4.0000000000000001E-3</c:v>
                </c:pt>
                <c:pt idx="22093" formatCode="0.000">
                  <c:v>3.0000000000000001E-3</c:v>
                </c:pt>
                <c:pt idx="22094" formatCode="0.000">
                  <c:v>4.0000000000000001E-3</c:v>
                </c:pt>
                <c:pt idx="22095" formatCode="0.000">
                  <c:v>3.0000000000000001E-3</c:v>
                </c:pt>
                <c:pt idx="22096" formatCode="0.000">
                  <c:v>3.0000000000000001E-3</c:v>
                </c:pt>
                <c:pt idx="22097" formatCode="0.000">
                  <c:v>3.0000000000000001E-3</c:v>
                </c:pt>
                <c:pt idx="22098" formatCode="0.000">
                  <c:v>4.0000000000000001E-3</c:v>
                </c:pt>
                <c:pt idx="22099" formatCode="0.000">
                  <c:v>3.0000000000000001E-3</c:v>
                </c:pt>
                <c:pt idx="22100" formatCode="0.000">
                  <c:v>3.0000000000000001E-3</c:v>
                </c:pt>
                <c:pt idx="22101" formatCode="0.000">
                  <c:v>3.0000000000000001E-3</c:v>
                </c:pt>
                <c:pt idx="22102" formatCode="0.000">
                  <c:v>2E-3</c:v>
                </c:pt>
                <c:pt idx="22103" formatCode="0.000">
                  <c:v>2E-3</c:v>
                </c:pt>
                <c:pt idx="22104" formatCode="0.000">
                  <c:v>3.0000000000000001E-3</c:v>
                </c:pt>
                <c:pt idx="22105" formatCode="0.000">
                  <c:v>3.0000000000000001E-3</c:v>
                </c:pt>
                <c:pt idx="22106" formatCode="0.000">
                  <c:v>3.0000000000000001E-3</c:v>
                </c:pt>
                <c:pt idx="22107" formatCode="0.000">
                  <c:v>3.0000000000000001E-3</c:v>
                </c:pt>
                <c:pt idx="22108" formatCode="0.000">
                  <c:v>3.0000000000000001E-3</c:v>
                </c:pt>
                <c:pt idx="22109" formatCode="0.000">
                  <c:v>3.0000000000000001E-3</c:v>
                </c:pt>
                <c:pt idx="22110" formatCode="0.000">
                  <c:v>3.0000000000000001E-3</c:v>
                </c:pt>
                <c:pt idx="22111" formatCode="0.000">
                  <c:v>3.0000000000000001E-3</c:v>
                </c:pt>
                <c:pt idx="22112" formatCode="0.000">
                  <c:v>1E-3</c:v>
                </c:pt>
                <c:pt idx="22113" formatCode="0.000">
                  <c:v>3.0000000000000001E-3</c:v>
                </c:pt>
                <c:pt idx="22114" formatCode="0.000">
                  <c:v>3.0000000000000001E-3</c:v>
                </c:pt>
                <c:pt idx="22115" formatCode="0.000">
                  <c:v>3.0000000000000001E-3</c:v>
                </c:pt>
                <c:pt idx="22116" formatCode="0.000">
                  <c:v>2E-3</c:v>
                </c:pt>
                <c:pt idx="22117" formatCode="0.000">
                  <c:v>3.0000000000000001E-3</c:v>
                </c:pt>
                <c:pt idx="22118" formatCode="0.000">
                  <c:v>1E-3</c:v>
                </c:pt>
                <c:pt idx="22119" formatCode="0.000">
                  <c:v>2E-3</c:v>
                </c:pt>
                <c:pt idx="22120" formatCode="0.000">
                  <c:v>2E-3</c:v>
                </c:pt>
                <c:pt idx="22121" formatCode="0.000">
                  <c:v>2E-3</c:v>
                </c:pt>
                <c:pt idx="22122" formatCode="0.000">
                  <c:v>1E-3</c:v>
                </c:pt>
                <c:pt idx="22123" formatCode="0.000">
                  <c:v>1E-3</c:v>
                </c:pt>
                <c:pt idx="22124" formatCode="0.000">
                  <c:v>1E-3</c:v>
                </c:pt>
                <c:pt idx="22125" formatCode="0.000">
                  <c:v>1E-3</c:v>
                </c:pt>
                <c:pt idx="22126" formatCode="0.000">
                  <c:v>0</c:v>
                </c:pt>
                <c:pt idx="22127" formatCode="0.000">
                  <c:v>0</c:v>
                </c:pt>
                <c:pt idx="22128" formatCode="0.000">
                  <c:v>1E-3</c:v>
                </c:pt>
                <c:pt idx="22129" formatCode="0.000">
                  <c:v>0</c:v>
                </c:pt>
                <c:pt idx="22130" formatCode="0.000">
                  <c:v>1E-3</c:v>
                </c:pt>
                <c:pt idx="22131" formatCode="0.000">
                  <c:v>0</c:v>
                </c:pt>
                <c:pt idx="22132" formatCode="0.000">
                  <c:v>0</c:v>
                </c:pt>
                <c:pt idx="22133" formatCode="0.000">
                  <c:v>0</c:v>
                </c:pt>
                <c:pt idx="22134" formatCode="0.000">
                  <c:v>0</c:v>
                </c:pt>
                <c:pt idx="22135" formatCode="0.000">
                  <c:v>1E-3</c:v>
                </c:pt>
                <c:pt idx="22136" formatCode="0.000">
                  <c:v>2E-3</c:v>
                </c:pt>
                <c:pt idx="22137" formatCode="0.000">
                  <c:v>0</c:v>
                </c:pt>
                <c:pt idx="22138" formatCode="0.000">
                  <c:v>1E-3</c:v>
                </c:pt>
                <c:pt idx="22139" formatCode="0.000">
                  <c:v>1E-3</c:v>
                </c:pt>
                <c:pt idx="22140" formatCode="0.000">
                  <c:v>1E-3</c:v>
                </c:pt>
                <c:pt idx="22141" formatCode="0.000">
                  <c:v>0</c:v>
                </c:pt>
                <c:pt idx="22142" formatCode="0.000">
                  <c:v>1E-3</c:v>
                </c:pt>
                <c:pt idx="22143" formatCode="0.000">
                  <c:v>0</c:v>
                </c:pt>
                <c:pt idx="22144" formatCode="0.000">
                  <c:v>0</c:v>
                </c:pt>
                <c:pt idx="22145" formatCode="0.000">
                  <c:v>2E-3</c:v>
                </c:pt>
                <c:pt idx="22146" formatCode="0.000">
                  <c:v>1E-3</c:v>
                </c:pt>
                <c:pt idx="22147" formatCode="0.000">
                  <c:v>1E-3</c:v>
                </c:pt>
                <c:pt idx="22148" formatCode="0.000">
                  <c:v>2E-3</c:v>
                </c:pt>
                <c:pt idx="22149" formatCode="0.000">
                  <c:v>1E-3</c:v>
                </c:pt>
                <c:pt idx="22150" formatCode="0.000">
                  <c:v>1E-3</c:v>
                </c:pt>
                <c:pt idx="22151" formatCode="0.000">
                  <c:v>2E-3</c:v>
                </c:pt>
                <c:pt idx="22152" formatCode="0.000">
                  <c:v>2E-3</c:v>
                </c:pt>
                <c:pt idx="22153" formatCode="0.000">
                  <c:v>1E-3</c:v>
                </c:pt>
                <c:pt idx="22154" formatCode="0.000">
                  <c:v>1E-3</c:v>
                </c:pt>
                <c:pt idx="22155" formatCode="0.000">
                  <c:v>1E-3</c:v>
                </c:pt>
                <c:pt idx="22156" formatCode="0.000">
                  <c:v>1E-3</c:v>
                </c:pt>
                <c:pt idx="22157" formatCode="0.000">
                  <c:v>1E-3</c:v>
                </c:pt>
                <c:pt idx="22158" formatCode="0.000">
                  <c:v>1E-3</c:v>
                </c:pt>
                <c:pt idx="22159" formatCode="0.000">
                  <c:v>1E-3</c:v>
                </c:pt>
                <c:pt idx="22160" formatCode="0.000">
                  <c:v>1E-3</c:v>
                </c:pt>
                <c:pt idx="22161" formatCode="0.000">
                  <c:v>2E-3</c:v>
                </c:pt>
                <c:pt idx="22162" formatCode="0.000">
                  <c:v>3.0000000000000001E-3</c:v>
                </c:pt>
                <c:pt idx="22163" formatCode="0.000">
                  <c:v>3.0000000000000001E-3</c:v>
                </c:pt>
                <c:pt idx="22164" formatCode="0.000">
                  <c:v>3.0000000000000001E-3</c:v>
                </c:pt>
                <c:pt idx="22165" formatCode="0.000">
                  <c:v>3.0000000000000001E-3</c:v>
                </c:pt>
                <c:pt idx="22166" formatCode="0.000">
                  <c:v>3.0000000000000001E-3</c:v>
                </c:pt>
                <c:pt idx="22171" formatCode="0.000">
                  <c:v>3.0000000000000001E-3</c:v>
                </c:pt>
                <c:pt idx="22172" formatCode="0.000">
                  <c:v>5.0000000000000001E-3</c:v>
                </c:pt>
                <c:pt idx="22173" formatCode="0.000">
                  <c:v>5.0000000000000001E-3</c:v>
                </c:pt>
                <c:pt idx="22174" formatCode="0.000">
                  <c:v>5.0000000000000001E-3</c:v>
                </c:pt>
                <c:pt idx="22175" formatCode="0.000">
                  <c:v>5.0000000000000001E-3</c:v>
                </c:pt>
                <c:pt idx="22176" formatCode="0.000">
                  <c:v>4.0000000000000001E-3</c:v>
                </c:pt>
                <c:pt idx="22177" formatCode="0.000">
                  <c:v>5.0000000000000001E-3</c:v>
                </c:pt>
                <c:pt idx="22178" formatCode="0.000">
                  <c:v>5.0000000000000001E-3</c:v>
                </c:pt>
                <c:pt idx="22179" formatCode="0.000">
                  <c:v>5.0000000000000001E-3</c:v>
                </c:pt>
                <c:pt idx="22180" formatCode="0.000">
                  <c:v>4.0000000000000001E-3</c:v>
                </c:pt>
                <c:pt idx="22181" formatCode="0.000">
                  <c:v>5.0000000000000001E-3</c:v>
                </c:pt>
                <c:pt idx="22182" formatCode="0.000">
                  <c:v>4.0000000000000001E-3</c:v>
                </c:pt>
                <c:pt idx="22183" formatCode="0.000">
                  <c:v>5.0000000000000001E-3</c:v>
                </c:pt>
                <c:pt idx="22184" formatCode="0.000">
                  <c:v>7.0000000000000001E-3</c:v>
                </c:pt>
                <c:pt idx="22185" formatCode="0.000">
                  <c:v>5.0000000000000001E-3</c:v>
                </c:pt>
                <c:pt idx="22186" formatCode="0.000">
                  <c:v>4.0000000000000001E-3</c:v>
                </c:pt>
                <c:pt idx="22187" formatCode="0.000">
                  <c:v>4.0000000000000001E-3</c:v>
                </c:pt>
                <c:pt idx="22188" formatCode="0.000">
                  <c:v>5.0000000000000001E-3</c:v>
                </c:pt>
                <c:pt idx="22189" formatCode="0.000">
                  <c:v>4.0000000000000001E-3</c:v>
                </c:pt>
                <c:pt idx="22190" formatCode="0.000">
                  <c:v>4.0000000000000001E-3</c:v>
                </c:pt>
                <c:pt idx="22191" formatCode="0.000">
                  <c:v>5.0000000000000001E-3</c:v>
                </c:pt>
                <c:pt idx="22192" formatCode="0.000">
                  <c:v>5.0000000000000001E-3</c:v>
                </c:pt>
                <c:pt idx="22193" formatCode="0.000">
                  <c:v>5.0000000000000001E-3</c:v>
                </c:pt>
                <c:pt idx="22194" formatCode="0.000">
                  <c:v>4.0000000000000001E-3</c:v>
                </c:pt>
                <c:pt idx="22195" formatCode="0.000">
                  <c:v>4.0000000000000001E-3</c:v>
                </c:pt>
                <c:pt idx="22196" formatCode="0.000">
                  <c:v>5.0000000000000001E-3</c:v>
                </c:pt>
                <c:pt idx="22197" formatCode="0.000">
                  <c:v>4.0000000000000001E-3</c:v>
                </c:pt>
                <c:pt idx="22198" formatCode="0.000">
                  <c:v>5.0000000000000001E-3</c:v>
                </c:pt>
                <c:pt idx="22199" formatCode="0.000">
                  <c:v>3.0000000000000001E-3</c:v>
                </c:pt>
                <c:pt idx="22200" formatCode="0.000">
                  <c:v>4.0000000000000001E-3</c:v>
                </c:pt>
                <c:pt idx="22201" formatCode="0.000">
                  <c:v>3.0000000000000001E-3</c:v>
                </c:pt>
                <c:pt idx="22202" formatCode="0.000">
                  <c:v>3.0000000000000001E-3</c:v>
                </c:pt>
                <c:pt idx="22203" formatCode="0.000">
                  <c:v>3.0000000000000001E-3</c:v>
                </c:pt>
                <c:pt idx="22204" formatCode="0.000">
                  <c:v>3.0000000000000001E-3</c:v>
                </c:pt>
                <c:pt idx="22205" formatCode="0.000">
                  <c:v>3.0000000000000001E-3</c:v>
                </c:pt>
                <c:pt idx="22206" formatCode="0.000">
                  <c:v>3.0000000000000001E-3</c:v>
                </c:pt>
                <c:pt idx="22207" formatCode="0.000">
                  <c:v>2E-3</c:v>
                </c:pt>
                <c:pt idx="22208" formatCode="0.000">
                  <c:v>3.0000000000000001E-3</c:v>
                </c:pt>
                <c:pt idx="22209" formatCode="0.000">
                  <c:v>3.0000000000000001E-3</c:v>
                </c:pt>
                <c:pt idx="22210" formatCode="0.000">
                  <c:v>2E-3</c:v>
                </c:pt>
                <c:pt idx="22211" formatCode="0.000">
                  <c:v>3.0000000000000001E-3</c:v>
                </c:pt>
                <c:pt idx="22212" formatCode="0.000">
                  <c:v>2E-3</c:v>
                </c:pt>
                <c:pt idx="22213" formatCode="0.000">
                  <c:v>1E-3</c:v>
                </c:pt>
                <c:pt idx="22214" formatCode="0.000">
                  <c:v>3.0000000000000001E-3</c:v>
                </c:pt>
                <c:pt idx="22215" formatCode="0.000">
                  <c:v>2E-3</c:v>
                </c:pt>
                <c:pt idx="22216" formatCode="0.000">
                  <c:v>3.0000000000000001E-3</c:v>
                </c:pt>
                <c:pt idx="22217" formatCode="0.000">
                  <c:v>2E-3</c:v>
                </c:pt>
                <c:pt idx="22218" formatCode="0.000">
                  <c:v>2E-3</c:v>
                </c:pt>
                <c:pt idx="22219" formatCode="0.000">
                  <c:v>2E-3</c:v>
                </c:pt>
                <c:pt idx="22220" formatCode="0.000">
                  <c:v>2E-3</c:v>
                </c:pt>
                <c:pt idx="22221" formatCode="0.000">
                  <c:v>3.0000000000000001E-3</c:v>
                </c:pt>
                <c:pt idx="22222" formatCode="0.000">
                  <c:v>2E-3</c:v>
                </c:pt>
                <c:pt idx="22223" formatCode="0.000">
                  <c:v>1E-3</c:v>
                </c:pt>
                <c:pt idx="22224" formatCode="0.000">
                  <c:v>3.0000000000000001E-3</c:v>
                </c:pt>
                <c:pt idx="22225" formatCode="0.000">
                  <c:v>3.0000000000000001E-3</c:v>
                </c:pt>
                <c:pt idx="22226" formatCode="0.000">
                  <c:v>3.0000000000000001E-3</c:v>
                </c:pt>
                <c:pt idx="22227" formatCode="0.000">
                  <c:v>2E-3</c:v>
                </c:pt>
                <c:pt idx="22228" formatCode="0.000">
                  <c:v>3.0000000000000001E-3</c:v>
                </c:pt>
                <c:pt idx="22229" formatCode="0.000">
                  <c:v>3.0000000000000001E-3</c:v>
                </c:pt>
                <c:pt idx="22230" formatCode="0.000">
                  <c:v>2E-3</c:v>
                </c:pt>
                <c:pt idx="22231" formatCode="0.000">
                  <c:v>2E-3</c:v>
                </c:pt>
                <c:pt idx="22232" formatCode="0.000">
                  <c:v>3.0000000000000001E-3</c:v>
                </c:pt>
                <c:pt idx="22233" formatCode="0.000">
                  <c:v>2E-3</c:v>
                </c:pt>
                <c:pt idx="22234" formatCode="0.000">
                  <c:v>3.0000000000000001E-3</c:v>
                </c:pt>
                <c:pt idx="22235" formatCode="0.000">
                  <c:v>3.0000000000000001E-3</c:v>
                </c:pt>
                <c:pt idx="22236" formatCode="0.000">
                  <c:v>3.0000000000000001E-3</c:v>
                </c:pt>
                <c:pt idx="22237" formatCode="0.000">
                  <c:v>4.0000000000000001E-3</c:v>
                </c:pt>
                <c:pt idx="22238" formatCode="0.000">
                  <c:v>3.0000000000000001E-3</c:v>
                </c:pt>
                <c:pt idx="22239" formatCode="0.000">
                  <c:v>5.0000000000000001E-3</c:v>
                </c:pt>
                <c:pt idx="22240" formatCode="0.000">
                  <c:v>3.0000000000000001E-3</c:v>
                </c:pt>
                <c:pt idx="22241" formatCode="0.000">
                  <c:v>4.0000000000000001E-3</c:v>
                </c:pt>
                <c:pt idx="22242" formatCode="0.000">
                  <c:v>4.0000000000000001E-3</c:v>
                </c:pt>
                <c:pt idx="22243" formatCode="0.000">
                  <c:v>3.0000000000000001E-3</c:v>
                </c:pt>
                <c:pt idx="22244" formatCode="0.000">
                  <c:v>3.0000000000000001E-3</c:v>
                </c:pt>
                <c:pt idx="22245" formatCode="0.000">
                  <c:v>3.0000000000000001E-3</c:v>
                </c:pt>
                <c:pt idx="22246" formatCode="0.000">
                  <c:v>2E-3</c:v>
                </c:pt>
                <c:pt idx="22247" formatCode="0.000">
                  <c:v>1E-3</c:v>
                </c:pt>
                <c:pt idx="22248" formatCode="0.000">
                  <c:v>2E-3</c:v>
                </c:pt>
                <c:pt idx="22249" formatCode="0.000">
                  <c:v>3.0000000000000001E-3</c:v>
                </c:pt>
                <c:pt idx="22250" formatCode="0.000">
                  <c:v>2E-3</c:v>
                </c:pt>
                <c:pt idx="22251" formatCode="0.000">
                  <c:v>3.0000000000000001E-3</c:v>
                </c:pt>
                <c:pt idx="22252" formatCode="0.000">
                  <c:v>3.0000000000000001E-3</c:v>
                </c:pt>
                <c:pt idx="22253" formatCode="0.000">
                  <c:v>5.0000000000000001E-3</c:v>
                </c:pt>
                <c:pt idx="22254" formatCode="0.000">
                  <c:v>5.0000000000000001E-3</c:v>
                </c:pt>
                <c:pt idx="22255" formatCode="0.000">
                  <c:v>5.0000000000000001E-3</c:v>
                </c:pt>
                <c:pt idx="22256" formatCode="0.000">
                  <c:v>5.0000000000000001E-3</c:v>
                </c:pt>
                <c:pt idx="22257" formatCode="0.000">
                  <c:v>5.0000000000000001E-3</c:v>
                </c:pt>
                <c:pt idx="22258" formatCode="0.000">
                  <c:v>7.0000000000000001E-3</c:v>
                </c:pt>
                <c:pt idx="22259" formatCode="0.000">
                  <c:v>7.0000000000000001E-3</c:v>
                </c:pt>
                <c:pt idx="22260" formatCode="0.000">
                  <c:v>7.0000000000000001E-3</c:v>
                </c:pt>
                <c:pt idx="22261" formatCode="0.000">
                  <c:v>7.0000000000000001E-3</c:v>
                </c:pt>
                <c:pt idx="22262" formatCode="0.000">
                  <c:v>7.0000000000000001E-3</c:v>
                </c:pt>
                <c:pt idx="22263" formatCode="0.000">
                  <c:v>7.0000000000000001E-3</c:v>
                </c:pt>
                <c:pt idx="22264" formatCode="0.000">
                  <c:v>7.0000000000000001E-3</c:v>
                </c:pt>
                <c:pt idx="22265" formatCode="0.000">
                  <c:v>7.0000000000000001E-3</c:v>
                </c:pt>
                <c:pt idx="22266" formatCode="0.000">
                  <c:v>7.0000000000000001E-3</c:v>
                </c:pt>
                <c:pt idx="22267" formatCode="0.000">
                  <c:v>7.0000000000000001E-3</c:v>
                </c:pt>
                <c:pt idx="22268" formatCode="0.000">
                  <c:v>0</c:v>
                </c:pt>
                <c:pt idx="22269" formatCode="0.000">
                  <c:v>0.01</c:v>
                </c:pt>
                <c:pt idx="22270" formatCode="0.000">
                  <c:v>7.0000000000000001E-3</c:v>
                </c:pt>
                <c:pt idx="22271" formatCode="0.000">
                  <c:v>7.0000000000000001E-3</c:v>
                </c:pt>
                <c:pt idx="22272" formatCode="0.000">
                  <c:v>7.0000000000000001E-3</c:v>
                </c:pt>
                <c:pt idx="22273" formatCode="0.000">
                  <c:v>7.0000000000000001E-3</c:v>
                </c:pt>
                <c:pt idx="22274" formatCode="0.000">
                  <c:v>7.0000000000000001E-3</c:v>
                </c:pt>
                <c:pt idx="22275" formatCode="0.000">
                  <c:v>6.0000000000000001E-3</c:v>
                </c:pt>
                <c:pt idx="22276" formatCode="0.000">
                  <c:v>7.0000000000000001E-3</c:v>
                </c:pt>
                <c:pt idx="22277" formatCode="0.000">
                  <c:v>8.0000000000000002E-3</c:v>
                </c:pt>
                <c:pt idx="22278" formatCode="0.000">
                  <c:v>8.0000000000000002E-3</c:v>
                </c:pt>
                <c:pt idx="22279" formatCode="0.000">
                  <c:v>8.0000000000000002E-3</c:v>
                </c:pt>
                <c:pt idx="22280" formatCode="0.000">
                  <c:v>7.0000000000000001E-3</c:v>
                </c:pt>
                <c:pt idx="22281" formatCode="0.000">
                  <c:v>7.0000000000000001E-3</c:v>
                </c:pt>
                <c:pt idx="22282" formatCode="0.000">
                  <c:v>7.0000000000000001E-3</c:v>
                </c:pt>
                <c:pt idx="22283" formatCode="0.000">
                  <c:v>7.0000000000000001E-3</c:v>
                </c:pt>
                <c:pt idx="22284" formatCode="0.000">
                  <c:v>7.0000000000000001E-3</c:v>
                </c:pt>
                <c:pt idx="22285" formatCode="0.000">
                  <c:v>8.9999999999999993E-3</c:v>
                </c:pt>
                <c:pt idx="22286" formatCode="0.000">
                  <c:v>8.0000000000000002E-3</c:v>
                </c:pt>
                <c:pt idx="22287" formatCode="0.000">
                  <c:v>8.0000000000000002E-3</c:v>
                </c:pt>
                <c:pt idx="22288" formatCode="0.000">
                  <c:v>8.0000000000000002E-3</c:v>
                </c:pt>
                <c:pt idx="22289" formatCode="0.000">
                  <c:v>7.0000000000000001E-3</c:v>
                </c:pt>
                <c:pt idx="22290" formatCode="0.000">
                  <c:v>7.0000000000000001E-3</c:v>
                </c:pt>
                <c:pt idx="22291" formatCode="0.000">
                  <c:v>8.0000000000000002E-3</c:v>
                </c:pt>
                <c:pt idx="22292" formatCode="0.000">
                  <c:v>7.0000000000000001E-3</c:v>
                </c:pt>
                <c:pt idx="22293" formatCode="0.000">
                  <c:v>7.0000000000000001E-3</c:v>
                </c:pt>
                <c:pt idx="22294" formatCode="0.000">
                  <c:v>7.0000000000000001E-3</c:v>
                </c:pt>
                <c:pt idx="22295" formatCode="0.000">
                  <c:v>7.0000000000000001E-3</c:v>
                </c:pt>
                <c:pt idx="22296" formatCode="0.000">
                  <c:v>5.0000000000000001E-3</c:v>
                </c:pt>
                <c:pt idx="22297" formatCode="0.000">
                  <c:v>7.0000000000000001E-3</c:v>
                </c:pt>
                <c:pt idx="22298" formatCode="0.000">
                  <c:v>6.0000000000000001E-3</c:v>
                </c:pt>
                <c:pt idx="22299" formatCode="0.000">
                  <c:v>7.0000000000000001E-3</c:v>
                </c:pt>
                <c:pt idx="22300" formatCode="0.000">
                  <c:v>6.0000000000000001E-3</c:v>
                </c:pt>
                <c:pt idx="22301" formatCode="0.000">
                  <c:v>7.0000000000000001E-3</c:v>
                </c:pt>
                <c:pt idx="22302" formatCode="0.000">
                  <c:v>5.0000000000000001E-3</c:v>
                </c:pt>
                <c:pt idx="22303" formatCode="0.000">
                  <c:v>5.0000000000000001E-3</c:v>
                </c:pt>
                <c:pt idx="22304" formatCode="0.000">
                  <c:v>4.0000000000000001E-3</c:v>
                </c:pt>
                <c:pt idx="22305" formatCode="0.000">
                  <c:v>3.0000000000000001E-3</c:v>
                </c:pt>
                <c:pt idx="22306" formatCode="0.000">
                  <c:v>3.0000000000000001E-3</c:v>
                </c:pt>
                <c:pt idx="22307" formatCode="0.000">
                  <c:v>3.0000000000000001E-3</c:v>
                </c:pt>
                <c:pt idx="22308" formatCode="0.000">
                  <c:v>3.0000000000000001E-3</c:v>
                </c:pt>
                <c:pt idx="22309" formatCode="0.000">
                  <c:v>3.0000000000000001E-3</c:v>
                </c:pt>
                <c:pt idx="22310" formatCode="0.000">
                  <c:v>2E-3</c:v>
                </c:pt>
                <c:pt idx="22311" formatCode="0.000">
                  <c:v>3.0000000000000001E-3</c:v>
                </c:pt>
                <c:pt idx="22312" formatCode="0.000">
                  <c:v>1E-3</c:v>
                </c:pt>
                <c:pt idx="22313" formatCode="0.000">
                  <c:v>2E-3</c:v>
                </c:pt>
                <c:pt idx="22314" formatCode="0.000">
                  <c:v>1E-3</c:v>
                </c:pt>
                <c:pt idx="22315" formatCode="0.000">
                  <c:v>1E-3</c:v>
                </c:pt>
                <c:pt idx="22316" formatCode="0.000">
                  <c:v>1E-3</c:v>
                </c:pt>
                <c:pt idx="22317" formatCode="0.000">
                  <c:v>1E-3</c:v>
                </c:pt>
                <c:pt idx="22318" formatCode="0.000">
                  <c:v>1E-3</c:v>
                </c:pt>
                <c:pt idx="22319" formatCode="0.000">
                  <c:v>1E-3</c:v>
                </c:pt>
                <c:pt idx="22320" formatCode="0.000">
                  <c:v>1E-3</c:v>
                </c:pt>
                <c:pt idx="22321" formatCode="0.000">
                  <c:v>1E-3</c:v>
                </c:pt>
                <c:pt idx="22322" formatCode="0.000">
                  <c:v>1E-3</c:v>
                </c:pt>
                <c:pt idx="22323" formatCode="0.000">
                  <c:v>1E-3</c:v>
                </c:pt>
                <c:pt idx="22324" formatCode="0.000">
                  <c:v>1E-3</c:v>
                </c:pt>
                <c:pt idx="22325" formatCode="0.000">
                  <c:v>1E-3</c:v>
                </c:pt>
                <c:pt idx="22326" formatCode="0.000">
                  <c:v>0</c:v>
                </c:pt>
                <c:pt idx="22327" formatCode="0.000">
                  <c:v>0</c:v>
                </c:pt>
                <c:pt idx="22328" formatCode="0.000">
                  <c:v>0</c:v>
                </c:pt>
                <c:pt idx="22329" formatCode="0.000">
                  <c:v>1E-3</c:v>
                </c:pt>
                <c:pt idx="22330" formatCode="0.000">
                  <c:v>1E-3</c:v>
                </c:pt>
                <c:pt idx="22331" formatCode="0.000">
                  <c:v>1E-3</c:v>
                </c:pt>
                <c:pt idx="22332" formatCode="0.000">
                  <c:v>0</c:v>
                </c:pt>
                <c:pt idx="22333" formatCode="0.000">
                  <c:v>0</c:v>
                </c:pt>
                <c:pt idx="22334" formatCode="0.000">
                  <c:v>0</c:v>
                </c:pt>
                <c:pt idx="22335" formatCode="0.000">
                  <c:v>0</c:v>
                </c:pt>
                <c:pt idx="22336" formatCode="0.000">
                  <c:v>0</c:v>
                </c:pt>
                <c:pt idx="22337" formatCode="0.000">
                  <c:v>0</c:v>
                </c:pt>
                <c:pt idx="22338" formatCode="0.000">
                  <c:v>0</c:v>
                </c:pt>
                <c:pt idx="22339" formatCode="0.000">
                  <c:v>0</c:v>
                </c:pt>
                <c:pt idx="22340" formatCode="0.000">
                  <c:v>0</c:v>
                </c:pt>
                <c:pt idx="22341" formatCode="0.000">
                  <c:v>0</c:v>
                </c:pt>
                <c:pt idx="22342" formatCode="0.000">
                  <c:v>0</c:v>
                </c:pt>
                <c:pt idx="22343" formatCode="0.000">
                  <c:v>0</c:v>
                </c:pt>
                <c:pt idx="22344" formatCode="0.000">
                  <c:v>0</c:v>
                </c:pt>
                <c:pt idx="22345" formatCode="0.000">
                  <c:v>1E-3</c:v>
                </c:pt>
                <c:pt idx="22346" formatCode="0.000">
                  <c:v>0</c:v>
                </c:pt>
                <c:pt idx="22347" formatCode="0.000">
                  <c:v>1E-3</c:v>
                </c:pt>
                <c:pt idx="22348" formatCode="0.000">
                  <c:v>1E-3</c:v>
                </c:pt>
                <c:pt idx="22349" formatCode="0.000">
                  <c:v>1E-3</c:v>
                </c:pt>
                <c:pt idx="22350" formatCode="0.000">
                  <c:v>2E-3</c:v>
                </c:pt>
                <c:pt idx="22351" formatCode="0.000">
                  <c:v>2E-3</c:v>
                </c:pt>
                <c:pt idx="22352" formatCode="0.000">
                  <c:v>4.0000000000000001E-3</c:v>
                </c:pt>
                <c:pt idx="22353" formatCode="0.000">
                  <c:v>5.0000000000000001E-3</c:v>
                </c:pt>
                <c:pt idx="22354" formatCode="0.000">
                  <c:v>5.0000000000000001E-3</c:v>
                </c:pt>
                <c:pt idx="22355" formatCode="0.000">
                  <c:v>7.0000000000000001E-3</c:v>
                </c:pt>
                <c:pt idx="22356" formatCode="0.000">
                  <c:v>8.0000000000000002E-3</c:v>
                </c:pt>
                <c:pt idx="22357" formatCode="0.000">
                  <c:v>7.0000000000000001E-3</c:v>
                </c:pt>
                <c:pt idx="22358" formatCode="0.000">
                  <c:v>7.0000000000000001E-3</c:v>
                </c:pt>
                <c:pt idx="22359" formatCode="0.000">
                  <c:v>8.0000000000000002E-3</c:v>
                </c:pt>
                <c:pt idx="22360" formatCode="0.000">
                  <c:v>7.0000000000000001E-3</c:v>
                </c:pt>
                <c:pt idx="22361" formatCode="0.000">
                  <c:v>7.0000000000000001E-3</c:v>
                </c:pt>
                <c:pt idx="22362" formatCode="0.000">
                  <c:v>7.0000000000000001E-3</c:v>
                </c:pt>
                <c:pt idx="22363" formatCode="0.000">
                  <c:v>7.0000000000000001E-3</c:v>
                </c:pt>
                <c:pt idx="22364" formatCode="0.000">
                  <c:v>6.0000000000000001E-3</c:v>
                </c:pt>
                <c:pt idx="22365" formatCode="0.000">
                  <c:v>7.0000000000000001E-3</c:v>
                </c:pt>
                <c:pt idx="22366" formatCode="0.000">
                  <c:v>7.0000000000000001E-3</c:v>
                </c:pt>
                <c:pt idx="22367" formatCode="0.000">
                  <c:v>8.0000000000000002E-3</c:v>
                </c:pt>
                <c:pt idx="22368" formatCode="0.000">
                  <c:v>8.0000000000000002E-3</c:v>
                </c:pt>
                <c:pt idx="22369" formatCode="0.000">
                  <c:v>7.0000000000000001E-3</c:v>
                </c:pt>
                <c:pt idx="22370" formatCode="0.000">
                  <c:v>7.0000000000000001E-3</c:v>
                </c:pt>
                <c:pt idx="22371" formatCode="0.000">
                  <c:v>7.0000000000000001E-3</c:v>
                </c:pt>
                <c:pt idx="22372" formatCode="0.000">
                  <c:v>7.0000000000000001E-3</c:v>
                </c:pt>
                <c:pt idx="22373" formatCode="0.000">
                  <c:v>6.0000000000000001E-3</c:v>
                </c:pt>
                <c:pt idx="22374" formatCode="0.000">
                  <c:v>7.0000000000000001E-3</c:v>
                </c:pt>
                <c:pt idx="22375" formatCode="0.000">
                  <c:v>7.0000000000000001E-3</c:v>
                </c:pt>
                <c:pt idx="22376" formatCode="0.000">
                  <c:v>7.0000000000000001E-3</c:v>
                </c:pt>
                <c:pt idx="22377" formatCode="0.000">
                  <c:v>7.0000000000000001E-3</c:v>
                </c:pt>
                <c:pt idx="22378" formatCode="0.000">
                  <c:v>6.0000000000000001E-3</c:v>
                </c:pt>
                <c:pt idx="22379" formatCode="0.000">
                  <c:v>7.0000000000000001E-3</c:v>
                </c:pt>
                <c:pt idx="22380" formatCode="0.000">
                  <c:v>6.0000000000000001E-3</c:v>
                </c:pt>
                <c:pt idx="22381" formatCode="0.000">
                  <c:v>6.0000000000000001E-3</c:v>
                </c:pt>
                <c:pt idx="22382" formatCode="0.000">
                  <c:v>6.0000000000000001E-3</c:v>
                </c:pt>
                <c:pt idx="22383" formatCode="0.000">
                  <c:v>6.0000000000000001E-3</c:v>
                </c:pt>
                <c:pt idx="22384" formatCode="0.000">
                  <c:v>6.0000000000000001E-3</c:v>
                </c:pt>
                <c:pt idx="22385" formatCode="0.000">
                  <c:v>6.0000000000000001E-3</c:v>
                </c:pt>
                <c:pt idx="22386" formatCode="0.000">
                  <c:v>6.0000000000000001E-3</c:v>
                </c:pt>
                <c:pt idx="22387" formatCode="0.000">
                  <c:v>6.0000000000000001E-3</c:v>
                </c:pt>
                <c:pt idx="22388" formatCode="0.000">
                  <c:v>7.0000000000000001E-3</c:v>
                </c:pt>
                <c:pt idx="22389" formatCode="0.000">
                  <c:v>6.0000000000000001E-3</c:v>
                </c:pt>
                <c:pt idx="22390" formatCode="0.000">
                  <c:v>6.0000000000000001E-3</c:v>
                </c:pt>
                <c:pt idx="22391" formatCode="0.000">
                  <c:v>7.0000000000000001E-3</c:v>
                </c:pt>
                <c:pt idx="22392" formatCode="0.000">
                  <c:v>7.0000000000000001E-3</c:v>
                </c:pt>
                <c:pt idx="22393" formatCode="0.000">
                  <c:v>7.0000000000000001E-3</c:v>
                </c:pt>
                <c:pt idx="22394" formatCode="0.000">
                  <c:v>6.0000000000000001E-3</c:v>
                </c:pt>
                <c:pt idx="22395" formatCode="0.000">
                  <c:v>8.0000000000000002E-3</c:v>
                </c:pt>
                <c:pt idx="22396" formatCode="0.000">
                  <c:v>5.0000000000000001E-3</c:v>
                </c:pt>
                <c:pt idx="22397" formatCode="0.000">
                  <c:v>8.0000000000000002E-3</c:v>
                </c:pt>
                <c:pt idx="22398" formatCode="0.000">
                  <c:v>6.0000000000000001E-3</c:v>
                </c:pt>
                <c:pt idx="22399" formatCode="0.000">
                  <c:v>5.0000000000000001E-3</c:v>
                </c:pt>
                <c:pt idx="22400" formatCode="0.000">
                  <c:v>5.0000000000000001E-3</c:v>
                </c:pt>
                <c:pt idx="22401" formatCode="0.000">
                  <c:v>5.0000000000000001E-3</c:v>
                </c:pt>
                <c:pt idx="22402" formatCode="0.000">
                  <c:v>5.0000000000000001E-3</c:v>
                </c:pt>
                <c:pt idx="22403" formatCode="0.000">
                  <c:v>5.0000000000000001E-3</c:v>
                </c:pt>
                <c:pt idx="22404" formatCode="0.000">
                  <c:v>5.0000000000000001E-3</c:v>
                </c:pt>
                <c:pt idx="22405" formatCode="0.000">
                  <c:v>4.0000000000000001E-3</c:v>
                </c:pt>
                <c:pt idx="22406" formatCode="0.000">
                  <c:v>3.0000000000000001E-3</c:v>
                </c:pt>
                <c:pt idx="22407" formatCode="0.000">
                  <c:v>5.0000000000000001E-3</c:v>
                </c:pt>
                <c:pt idx="22408" formatCode="0.000">
                  <c:v>5.0000000000000001E-3</c:v>
                </c:pt>
                <c:pt idx="22409" formatCode="0.000">
                  <c:v>4.0000000000000001E-3</c:v>
                </c:pt>
                <c:pt idx="22410" formatCode="0.000">
                  <c:v>4.0000000000000001E-3</c:v>
                </c:pt>
                <c:pt idx="22411" formatCode="0.000">
                  <c:v>4.0000000000000001E-3</c:v>
                </c:pt>
                <c:pt idx="22412" formatCode="0.000">
                  <c:v>4.0000000000000001E-3</c:v>
                </c:pt>
                <c:pt idx="22413" formatCode="0.000">
                  <c:v>3.0000000000000001E-3</c:v>
                </c:pt>
                <c:pt idx="22414" formatCode="0.000">
                  <c:v>1E-3</c:v>
                </c:pt>
                <c:pt idx="22415" formatCode="0.000">
                  <c:v>3.0000000000000001E-3</c:v>
                </c:pt>
                <c:pt idx="22416" formatCode="0.000">
                  <c:v>3.0000000000000001E-3</c:v>
                </c:pt>
                <c:pt idx="22417" formatCode="0.000">
                  <c:v>3.0000000000000001E-3</c:v>
                </c:pt>
                <c:pt idx="22418" formatCode="0.000">
                  <c:v>3.0000000000000001E-3</c:v>
                </c:pt>
                <c:pt idx="22419" formatCode="0.000">
                  <c:v>2E-3</c:v>
                </c:pt>
                <c:pt idx="22420" formatCode="0.000">
                  <c:v>1E-3</c:v>
                </c:pt>
                <c:pt idx="22421" formatCode="0.000">
                  <c:v>2E-3</c:v>
                </c:pt>
                <c:pt idx="22422" formatCode="0.000">
                  <c:v>1E-3</c:v>
                </c:pt>
                <c:pt idx="22423" formatCode="0.000">
                  <c:v>1E-3</c:v>
                </c:pt>
                <c:pt idx="22424" formatCode="0.000">
                  <c:v>1E-3</c:v>
                </c:pt>
                <c:pt idx="22425" formatCode="0.000">
                  <c:v>1E-3</c:v>
                </c:pt>
                <c:pt idx="22426" formatCode="0.000">
                  <c:v>0</c:v>
                </c:pt>
                <c:pt idx="22427" formatCode="0.000">
                  <c:v>1E-3</c:v>
                </c:pt>
                <c:pt idx="22428" formatCode="0.000">
                  <c:v>1E-3</c:v>
                </c:pt>
                <c:pt idx="22429" formatCode="0.000">
                  <c:v>1E-3</c:v>
                </c:pt>
                <c:pt idx="22430" formatCode="0.000">
                  <c:v>1E-3</c:v>
                </c:pt>
                <c:pt idx="22431" formatCode="0.000">
                  <c:v>0</c:v>
                </c:pt>
                <c:pt idx="22432" formatCode="0.000">
                  <c:v>0</c:v>
                </c:pt>
                <c:pt idx="22433" formatCode="0.000">
                  <c:v>0</c:v>
                </c:pt>
                <c:pt idx="22434" formatCode="0.000">
                  <c:v>0</c:v>
                </c:pt>
                <c:pt idx="22435" formatCode="0.000">
                  <c:v>0</c:v>
                </c:pt>
                <c:pt idx="22436" formatCode="0.000">
                  <c:v>0</c:v>
                </c:pt>
                <c:pt idx="22437" formatCode="0.000">
                  <c:v>0</c:v>
                </c:pt>
                <c:pt idx="22438" formatCode="0.000">
                  <c:v>0</c:v>
                </c:pt>
                <c:pt idx="22439" formatCode="0.000">
                  <c:v>0</c:v>
                </c:pt>
                <c:pt idx="22440" formatCode="0.000">
                  <c:v>0</c:v>
                </c:pt>
                <c:pt idx="22441" formatCode="0.000">
                  <c:v>1E-3</c:v>
                </c:pt>
                <c:pt idx="22442" formatCode="0.000">
                  <c:v>1E-3</c:v>
                </c:pt>
                <c:pt idx="22443" formatCode="0.000">
                  <c:v>2E-3</c:v>
                </c:pt>
                <c:pt idx="22444" formatCode="0.000">
                  <c:v>3.0000000000000001E-3</c:v>
                </c:pt>
                <c:pt idx="22445" formatCode="0.000">
                  <c:v>3.0000000000000001E-3</c:v>
                </c:pt>
                <c:pt idx="22446" formatCode="0.000">
                  <c:v>1E-3</c:v>
                </c:pt>
                <c:pt idx="22447" formatCode="0.000">
                  <c:v>3.0000000000000001E-3</c:v>
                </c:pt>
                <c:pt idx="22448" formatCode="0.000">
                  <c:v>4.0000000000000001E-3</c:v>
                </c:pt>
                <c:pt idx="22449" formatCode="0.000">
                  <c:v>3.0000000000000001E-3</c:v>
                </c:pt>
                <c:pt idx="22450" formatCode="0.000">
                  <c:v>5.0000000000000001E-3</c:v>
                </c:pt>
                <c:pt idx="22451" formatCode="0.000">
                  <c:v>5.0000000000000001E-3</c:v>
                </c:pt>
                <c:pt idx="22452" formatCode="0.000">
                  <c:v>5.0000000000000001E-3</c:v>
                </c:pt>
                <c:pt idx="22453" formatCode="0.000">
                  <c:v>3.0000000000000001E-3</c:v>
                </c:pt>
                <c:pt idx="22454" formatCode="0.000">
                  <c:v>5.0000000000000001E-3</c:v>
                </c:pt>
                <c:pt idx="22455" formatCode="0.000">
                  <c:v>5.0000000000000001E-3</c:v>
                </c:pt>
                <c:pt idx="22456" formatCode="0.000">
                  <c:v>5.0000000000000001E-3</c:v>
                </c:pt>
                <c:pt idx="22457" formatCode="0.000">
                  <c:v>4.0000000000000001E-3</c:v>
                </c:pt>
                <c:pt idx="22458" formatCode="0.000">
                  <c:v>5.0000000000000001E-3</c:v>
                </c:pt>
                <c:pt idx="22459" formatCode="0.000">
                  <c:v>4.0000000000000001E-3</c:v>
                </c:pt>
                <c:pt idx="22460" formatCode="0.000">
                  <c:v>5.0000000000000001E-3</c:v>
                </c:pt>
                <c:pt idx="22461" formatCode="0.000">
                  <c:v>5.0000000000000001E-3</c:v>
                </c:pt>
                <c:pt idx="22462" formatCode="0.000">
                  <c:v>5.0000000000000001E-3</c:v>
                </c:pt>
                <c:pt idx="22463" formatCode="0.000">
                  <c:v>5.0000000000000001E-3</c:v>
                </c:pt>
                <c:pt idx="22464" formatCode="0.000">
                  <c:v>5.0000000000000001E-3</c:v>
                </c:pt>
                <c:pt idx="22465" formatCode="0.000">
                  <c:v>5.0000000000000001E-3</c:v>
                </c:pt>
                <c:pt idx="22466" formatCode="0.000">
                  <c:v>5.0000000000000001E-3</c:v>
                </c:pt>
                <c:pt idx="22467" formatCode="0.000">
                  <c:v>6.0000000000000001E-3</c:v>
                </c:pt>
                <c:pt idx="22468" formatCode="0.000">
                  <c:v>5.0000000000000001E-3</c:v>
                </c:pt>
                <c:pt idx="22469" formatCode="0.000">
                  <c:v>6.0000000000000001E-3</c:v>
                </c:pt>
                <c:pt idx="22470" formatCode="0.000">
                  <c:v>5.0000000000000001E-3</c:v>
                </c:pt>
                <c:pt idx="22471" formatCode="0.000">
                  <c:v>5.0000000000000001E-3</c:v>
                </c:pt>
                <c:pt idx="22472" formatCode="0.000">
                  <c:v>5.0000000000000001E-3</c:v>
                </c:pt>
                <c:pt idx="22473" formatCode="0.000">
                  <c:v>5.0000000000000001E-3</c:v>
                </c:pt>
                <c:pt idx="22474" formatCode="0.000">
                  <c:v>6.0000000000000001E-3</c:v>
                </c:pt>
                <c:pt idx="22475" formatCode="0.000">
                  <c:v>5.0000000000000001E-3</c:v>
                </c:pt>
                <c:pt idx="22476" formatCode="0.000">
                  <c:v>5.0000000000000001E-3</c:v>
                </c:pt>
                <c:pt idx="22477" formatCode="0.000">
                  <c:v>4.0000000000000001E-3</c:v>
                </c:pt>
                <c:pt idx="22478" formatCode="0.000">
                  <c:v>5.0000000000000001E-3</c:v>
                </c:pt>
                <c:pt idx="22479" formatCode="0.000">
                  <c:v>5.0000000000000001E-3</c:v>
                </c:pt>
                <c:pt idx="22480" formatCode="0.000">
                  <c:v>6.0000000000000001E-3</c:v>
                </c:pt>
                <c:pt idx="22481" formatCode="0.000">
                  <c:v>6.0000000000000001E-3</c:v>
                </c:pt>
                <c:pt idx="22482" formatCode="0.000">
                  <c:v>5.0000000000000001E-3</c:v>
                </c:pt>
                <c:pt idx="22483" formatCode="0.000">
                  <c:v>5.0000000000000001E-3</c:v>
                </c:pt>
                <c:pt idx="22484" formatCode="0.000">
                  <c:v>5.0000000000000001E-3</c:v>
                </c:pt>
                <c:pt idx="22485" formatCode="0.000">
                  <c:v>5.0000000000000001E-3</c:v>
                </c:pt>
                <c:pt idx="22486" formatCode="0.000">
                  <c:v>5.0000000000000001E-3</c:v>
                </c:pt>
                <c:pt idx="22487" formatCode="0.000">
                  <c:v>4.0000000000000001E-3</c:v>
                </c:pt>
                <c:pt idx="22488" formatCode="0.000">
                  <c:v>5.0000000000000001E-3</c:v>
                </c:pt>
                <c:pt idx="22489" formatCode="0.000">
                  <c:v>4.0000000000000001E-3</c:v>
                </c:pt>
                <c:pt idx="22490" formatCode="0.000">
                  <c:v>3.0000000000000001E-3</c:v>
                </c:pt>
                <c:pt idx="22491" formatCode="0.000">
                  <c:v>5.0000000000000001E-3</c:v>
                </c:pt>
                <c:pt idx="22492" formatCode="0.000">
                  <c:v>3.0000000000000001E-3</c:v>
                </c:pt>
                <c:pt idx="22493" formatCode="0.000">
                  <c:v>3.0000000000000001E-3</c:v>
                </c:pt>
                <c:pt idx="22494" formatCode="0.000">
                  <c:v>3.0000000000000001E-3</c:v>
                </c:pt>
                <c:pt idx="22495" formatCode="0.000">
                  <c:v>3.0000000000000001E-3</c:v>
                </c:pt>
                <c:pt idx="22496" formatCode="0.000">
                  <c:v>3.0000000000000001E-3</c:v>
                </c:pt>
                <c:pt idx="22497" formatCode="0.000">
                  <c:v>3.0000000000000001E-3</c:v>
                </c:pt>
                <c:pt idx="22498" formatCode="0.000">
                  <c:v>2E-3</c:v>
                </c:pt>
                <c:pt idx="22499" formatCode="0.000">
                  <c:v>3.0000000000000001E-3</c:v>
                </c:pt>
                <c:pt idx="22500" formatCode="0.000">
                  <c:v>2E-3</c:v>
                </c:pt>
                <c:pt idx="22501" formatCode="0.000">
                  <c:v>3.0000000000000001E-3</c:v>
                </c:pt>
                <c:pt idx="22502" formatCode="0.000">
                  <c:v>3.0000000000000001E-3</c:v>
                </c:pt>
                <c:pt idx="22503" formatCode="0.000">
                  <c:v>3.0000000000000001E-3</c:v>
                </c:pt>
                <c:pt idx="22504" formatCode="0.000">
                  <c:v>1E-3</c:v>
                </c:pt>
                <c:pt idx="22505" formatCode="0.000">
                  <c:v>3.0000000000000001E-3</c:v>
                </c:pt>
                <c:pt idx="22506" formatCode="0.000">
                  <c:v>2E-3</c:v>
                </c:pt>
                <c:pt idx="22507" formatCode="0.000">
                  <c:v>2E-3</c:v>
                </c:pt>
                <c:pt idx="22508" formatCode="0.000">
                  <c:v>1E-3</c:v>
                </c:pt>
                <c:pt idx="22509" formatCode="0.000">
                  <c:v>2E-3</c:v>
                </c:pt>
                <c:pt idx="22510" formatCode="0.000">
                  <c:v>1E-3</c:v>
                </c:pt>
                <c:pt idx="22511" formatCode="0.000">
                  <c:v>1E-3</c:v>
                </c:pt>
                <c:pt idx="22512" formatCode="0.000">
                  <c:v>1E-3</c:v>
                </c:pt>
                <c:pt idx="22513" formatCode="0.000">
                  <c:v>1E-3</c:v>
                </c:pt>
                <c:pt idx="22514" formatCode="0.000">
                  <c:v>1E-3</c:v>
                </c:pt>
                <c:pt idx="22515" formatCode="0.000">
                  <c:v>1E-3</c:v>
                </c:pt>
                <c:pt idx="22516" formatCode="0.000">
                  <c:v>1E-3</c:v>
                </c:pt>
                <c:pt idx="22517" formatCode="0.000">
                  <c:v>0</c:v>
                </c:pt>
                <c:pt idx="22518" formatCode="0.000">
                  <c:v>0</c:v>
                </c:pt>
                <c:pt idx="22519" formatCode="0.000">
                  <c:v>0</c:v>
                </c:pt>
                <c:pt idx="22520" formatCode="0.000">
                  <c:v>0</c:v>
                </c:pt>
                <c:pt idx="22521" formatCode="0.000">
                  <c:v>0</c:v>
                </c:pt>
                <c:pt idx="22522" formatCode="0.000">
                  <c:v>0</c:v>
                </c:pt>
                <c:pt idx="22523" formatCode="0.000">
                  <c:v>0</c:v>
                </c:pt>
                <c:pt idx="22524" formatCode="0.000">
                  <c:v>0</c:v>
                </c:pt>
                <c:pt idx="22525" formatCode="0.000">
                  <c:v>0</c:v>
                </c:pt>
                <c:pt idx="22526" formatCode="0.000">
                  <c:v>0</c:v>
                </c:pt>
                <c:pt idx="22527" formatCode="0.000">
                  <c:v>0</c:v>
                </c:pt>
                <c:pt idx="22528" formatCode="0.000">
                  <c:v>0</c:v>
                </c:pt>
                <c:pt idx="22529" formatCode="0.000">
                  <c:v>0</c:v>
                </c:pt>
                <c:pt idx="22530" formatCode="0.000">
                  <c:v>0</c:v>
                </c:pt>
                <c:pt idx="22531" formatCode="0.000">
                  <c:v>0</c:v>
                </c:pt>
                <c:pt idx="22532" formatCode="0.000">
                  <c:v>0</c:v>
                </c:pt>
                <c:pt idx="22533" formatCode="0.000">
                  <c:v>0</c:v>
                </c:pt>
                <c:pt idx="22534" formatCode="0.000">
                  <c:v>0</c:v>
                </c:pt>
                <c:pt idx="22535" formatCode="0.000">
                  <c:v>0</c:v>
                </c:pt>
                <c:pt idx="22536" formatCode="0.000">
                  <c:v>0</c:v>
                </c:pt>
                <c:pt idx="22537" formatCode="0.000">
                  <c:v>0</c:v>
                </c:pt>
                <c:pt idx="22538" formatCode="0.000">
                  <c:v>0</c:v>
                </c:pt>
                <c:pt idx="22539" formatCode="0.000">
                  <c:v>0</c:v>
                </c:pt>
                <c:pt idx="22540" formatCode="0.000">
                  <c:v>0</c:v>
                </c:pt>
                <c:pt idx="22541" formatCode="0.000">
                  <c:v>0</c:v>
                </c:pt>
                <c:pt idx="22542" formatCode="0.000">
                  <c:v>1E-3</c:v>
                </c:pt>
                <c:pt idx="22543" formatCode="0.000">
                  <c:v>1E-3</c:v>
                </c:pt>
                <c:pt idx="22544" formatCode="0.000">
                  <c:v>1E-3</c:v>
                </c:pt>
                <c:pt idx="22545" formatCode="0.000">
                  <c:v>2E-3</c:v>
                </c:pt>
                <c:pt idx="22546" formatCode="0.000">
                  <c:v>1E-3</c:v>
                </c:pt>
                <c:pt idx="22547" formatCode="0.000">
                  <c:v>2E-3</c:v>
                </c:pt>
                <c:pt idx="22548" formatCode="0.000">
                  <c:v>3.0000000000000001E-3</c:v>
                </c:pt>
                <c:pt idx="22549" formatCode="0.000">
                  <c:v>3.0000000000000001E-3</c:v>
                </c:pt>
                <c:pt idx="22550" formatCode="0.000">
                  <c:v>3.0000000000000001E-3</c:v>
                </c:pt>
                <c:pt idx="22551" formatCode="0.000">
                  <c:v>3.0000000000000001E-3</c:v>
                </c:pt>
                <c:pt idx="22552" formatCode="0.000">
                  <c:v>3.0000000000000001E-3</c:v>
                </c:pt>
                <c:pt idx="22553" formatCode="0.000">
                  <c:v>3.0000000000000001E-3</c:v>
                </c:pt>
                <c:pt idx="22554" formatCode="0.000">
                  <c:v>3.0000000000000001E-3</c:v>
                </c:pt>
                <c:pt idx="22555" formatCode="0.000">
                  <c:v>3.0000000000000001E-3</c:v>
                </c:pt>
                <c:pt idx="22556" formatCode="0.000">
                  <c:v>3.0000000000000001E-3</c:v>
                </c:pt>
                <c:pt idx="22557" formatCode="0.000">
                  <c:v>6.0000000000000001E-3</c:v>
                </c:pt>
                <c:pt idx="22558" formatCode="0.000">
                  <c:v>5.0000000000000001E-3</c:v>
                </c:pt>
                <c:pt idx="22559" formatCode="0.000">
                  <c:v>3.0000000000000001E-3</c:v>
                </c:pt>
                <c:pt idx="22560" formatCode="0.000">
                  <c:v>3.0000000000000001E-3</c:v>
                </c:pt>
                <c:pt idx="22561" formatCode="0.000">
                  <c:v>4.0000000000000001E-3</c:v>
                </c:pt>
                <c:pt idx="22562" formatCode="0.000">
                  <c:v>3.0000000000000001E-3</c:v>
                </c:pt>
                <c:pt idx="22563" formatCode="0.000">
                  <c:v>3.0000000000000001E-3</c:v>
                </c:pt>
                <c:pt idx="22564" formatCode="0.000">
                  <c:v>4.0000000000000001E-3</c:v>
                </c:pt>
                <c:pt idx="22565" formatCode="0.000">
                  <c:v>4.0000000000000001E-3</c:v>
                </c:pt>
                <c:pt idx="22566" formatCode="0.000">
                  <c:v>4.0000000000000001E-3</c:v>
                </c:pt>
                <c:pt idx="22567" formatCode="0.000">
                  <c:v>4.0000000000000001E-3</c:v>
                </c:pt>
                <c:pt idx="22568" formatCode="0.000">
                  <c:v>3.0000000000000001E-3</c:v>
                </c:pt>
                <c:pt idx="22569" formatCode="0.000">
                  <c:v>3.0000000000000001E-3</c:v>
                </c:pt>
                <c:pt idx="22570" formatCode="0.000">
                  <c:v>3.0000000000000001E-3</c:v>
                </c:pt>
                <c:pt idx="22571" formatCode="0.000">
                  <c:v>3.0000000000000001E-3</c:v>
                </c:pt>
                <c:pt idx="22572" formatCode="0.000">
                  <c:v>3.0000000000000001E-3</c:v>
                </c:pt>
                <c:pt idx="22573" formatCode="0.000">
                  <c:v>3.0000000000000001E-3</c:v>
                </c:pt>
                <c:pt idx="22574" formatCode="0.000">
                  <c:v>3.0000000000000001E-3</c:v>
                </c:pt>
                <c:pt idx="22575" formatCode="0.000">
                  <c:v>3.0000000000000001E-3</c:v>
                </c:pt>
                <c:pt idx="22576" formatCode="0.000">
                  <c:v>3.0000000000000001E-3</c:v>
                </c:pt>
                <c:pt idx="22577" formatCode="0.000">
                  <c:v>3.0000000000000001E-3</c:v>
                </c:pt>
                <c:pt idx="22578" formatCode="0.000">
                  <c:v>3.0000000000000001E-3</c:v>
                </c:pt>
                <c:pt idx="22579" formatCode="0.000">
                  <c:v>3.0000000000000001E-3</c:v>
                </c:pt>
                <c:pt idx="22580" formatCode="0.000">
                  <c:v>3.0000000000000001E-3</c:v>
                </c:pt>
                <c:pt idx="22581" formatCode="0.000">
                  <c:v>3.0000000000000001E-3</c:v>
                </c:pt>
                <c:pt idx="22582" formatCode="0.000">
                  <c:v>4.0000000000000001E-3</c:v>
                </c:pt>
                <c:pt idx="22583" formatCode="0.000">
                  <c:v>3.0000000000000001E-3</c:v>
                </c:pt>
                <c:pt idx="22584" formatCode="0.000">
                  <c:v>6.0000000000000001E-3</c:v>
                </c:pt>
                <c:pt idx="22585" formatCode="0.000">
                  <c:v>3.0000000000000001E-3</c:v>
                </c:pt>
                <c:pt idx="22586" formatCode="0.000">
                  <c:v>3.0000000000000001E-3</c:v>
                </c:pt>
                <c:pt idx="22587" formatCode="0.000">
                  <c:v>2E-3</c:v>
                </c:pt>
                <c:pt idx="22588" formatCode="0.000">
                  <c:v>3.0000000000000001E-3</c:v>
                </c:pt>
                <c:pt idx="22589" formatCode="0.000">
                  <c:v>3.0000000000000001E-3</c:v>
                </c:pt>
                <c:pt idx="22590" formatCode="0.000">
                  <c:v>3.0000000000000001E-3</c:v>
                </c:pt>
                <c:pt idx="22591" formatCode="0.000">
                  <c:v>2E-3</c:v>
                </c:pt>
                <c:pt idx="22592" formatCode="0.000">
                  <c:v>2E-3</c:v>
                </c:pt>
                <c:pt idx="22593" formatCode="0.000">
                  <c:v>0.01</c:v>
                </c:pt>
                <c:pt idx="22594" formatCode="0.000">
                  <c:v>1E-3</c:v>
                </c:pt>
                <c:pt idx="22595" formatCode="0.000">
                  <c:v>1E-3</c:v>
                </c:pt>
                <c:pt idx="22596" formatCode="0.000">
                  <c:v>1E-3</c:v>
                </c:pt>
                <c:pt idx="22597" formatCode="0.000">
                  <c:v>1E-3</c:v>
                </c:pt>
                <c:pt idx="22598" formatCode="0.000">
                  <c:v>1E-3</c:v>
                </c:pt>
                <c:pt idx="22599" formatCode="0.000">
                  <c:v>1E-3</c:v>
                </c:pt>
                <c:pt idx="22600" formatCode="0.000">
                  <c:v>1E-3</c:v>
                </c:pt>
                <c:pt idx="22601" formatCode="0.000">
                  <c:v>1E-3</c:v>
                </c:pt>
                <c:pt idx="22602" formatCode="0.000">
                  <c:v>1E-3</c:v>
                </c:pt>
                <c:pt idx="22603" formatCode="0.000">
                  <c:v>1E-3</c:v>
                </c:pt>
                <c:pt idx="22604" formatCode="0.000">
                  <c:v>1E-3</c:v>
                </c:pt>
                <c:pt idx="22605" formatCode="0.000">
                  <c:v>0</c:v>
                </c:pt>
                <c:pt idx="22606" formatCode="0.000">
                  <c:v>1E-3</c:v>
                </c:pt>
                <c:pt idx="22607" formatCode="0.000">
                  <c:v>0</c:v>
                </c:pt>
                <c:pt idx="22608" formatCode="0.000">
                  <c:v>0</c:v>
                </c:pt>
                <c:pt idx="22609" formatCode="0.000">
                  <c:v>0</c:v>
                </c:pt>
                <c:pt idx="22610" formatCode="0.000">
                  <c:v>0</c:v>
                </c:pt>
                <c:pt idx="22611" formatCode="0.000">
                  <c:v>0</c:v>
                </c:pt>
                <c:pt idx="22612" formatCode="0.000">
                  <c:v>0</c:v>
                </c:pt>
                <c:pt idx="22613" formatCode="0.000">
                  <c:v>0</c:v>
                </c:pt>
                <c:pt idx="22614" formatCode="0.000">
                  <c:v>0</c:v>
                </c:pt>
                <c:pt idx="22615" formatCode="0.000">
                  <c:v>0</c:v>
                </c:pt>
                <c:pt idx="22616" formatCode="0.000">
                  <c:v>0</c:v>
                </c:pt>
                <c:pt idx="22617" formatCode="0.000">
                  <c:v>0</c:v>
                </c:pt>
                <c:pt idx="22618" formatCode="0.000">
                  <c:v>0</c:v>
                </c:pt>
                <c:pt idx="22619" formatCode="0.000">
                  <c:v>0</c:v>
                </c:pt>
                <c:pt idx="22620" formatCode="0.000">
                  <c:v>0</c:v>
                </c:pt>
                <c:pt idx="22621" formatCode="0.000">
                  <c:v>0</c:v>
                </c:pt>
                <c:pt idx="22622" formatCode="0.000">
                  <c:v>0</c:v>
                </c:pt>
                <c:pt idx="22623" formatCode="0.000">
                  <c:v>0</c:v>
                </c:pt>
                <c:pt idx="22624" formatCode="0.000">
                  <c:v>0</c:v>
                </c:pt>
                <c:pt idx="22625" formatCode="0.000">
                  <c:v>0</c:v>
                </c:pt>
                <c:pt idx="22626" formatCode="0.000">
                  <c:v>0</c:v>
                </c:pt>
                <c:pt idx="22627" formatCode="0.000">
                  <c:v>0</c:v>
                </c:pt>
                <c:pt idx="22628" formatCode="0.000">
                  <c:v>0</c:v>
                </c:pt>
                <c:pt idx="22629" formatCode="0.000">
                  <c:v>0</c:v>
                </c:pt>
                <c:pt idx="22630" formatCode="0.000">
                  <c:v>0</c:v>
                </c:pt>
                <c:pt idx="22631" formatCode="0.000">
                  <c:v>0</c:v>
                </c:pt>
                <c:pt idx="22632" formatCode="0.000">
                  <c:v>0</c:v>
                </c:pt>
                <c:pt idx="22633" formatCode="0.000">
                  <c:v>0</c:v>
                </c:pt>
                <c:pt idx="22634" formatCode="0.000">
                  <c:v>0</c:v>
                </c:pt>
                <c:pt idx="22635" formatCode="0.000">
                  <c:v>0</c:v>
                </c:pt>
                <c:pt idx="22636" formatCode="0.000">
                  <c:v>1E-3</c:v>
                </c:pt>
                <c:pt idx="22637" formatCode="0.000">
                  <c:v>0</c:v>
                </c:pt>
                <c:pt idx="22638" formatCode="0.000">
                  <c:v>1E-3</c:v>
                </c:pt>
                <c:pt idx="22639" formatCode="0.000">
                  <c:v>0</c:v>
                </c:pt>
                <c:pt idx="22640" formatCode="0.000">
                  <c:v>1E-3</c:v>
                </c:pt>
                <c:pt idx="22641" formatCode="0.000">
                  <c:v>1E-3</c:v>
                </c:pt>
                <c:pt idx="22642" formatCode="0.000">
                  <c:v>1E-3</c:v>
                </c:pt>
                <c:pt idx="22643" formatCode="0.000">
                  <c:v>1E-3</c:v>
                </c:pt>
                <c:pt idx="22644" formatCode="0.000">
                  <c:v>1E-3</c:v>
                </c:pt>
                <c:pt idx="22645" formatCode="0.000">
                  <c:v>2E-3</c:v>
                </c:pt>
                <c:pt idx="22646" formatCode="0.000">
                  <c:v>1E-3</c:v>
                </c:pt>
                <c:pt idx="22647" formatCode="0.000">
                  <c:v>1E-3</c:v>
                </c:pt>
                <c:pt idx="22648" formatCode="0.000">
                  <c:v>1E-3</c:v>
                </c:pt>
                <c:pt idx="22649" formatCode="0.000">
                  <c:v>4.0000000000000001E-3</c:v>
                </c:pt>
                <c:pt idx="22650" formatCode="0.000">
                  <c:v>3.0000000000000001E-3</c:v>
                </c:pt>
                <c:pt idx="22651" formatCode="0.000">
                  <c:v>3.0000000000000001E-3</c:v>
                </c:pt>
                <c:pt idx="22652" formatCode="0.000">
                  <c:v>2E-3</c:v>
                </c:pt>
                <c:pt idx="22653" formatCode="0.000">
                  <c:v>2E-3</c:v>
                </c:pt>
                <c:pt idx="22654" formatCode="0.000">
                  <c:v>3.0000000000000001E-3</c:v>
                </c:pt>
                <c:pt idx="22655" formatCode="0.000">
                  <c:v>3.0000000000000001E-3</c:v>
                </c:pt>
                <c:pt idx="22656" formatCode="0.000">
                  <c:v>3.0000000000000001E-3</c:v>
                </c:pt>
                <c:pt idx="22657" formatCode="0.000">
                  <c:v>2E-3</c:v>
                </c:pt>
                <c:pt idx="22658" formatCode="0.000">
                  <c:v>3.0000000000000001E-3</c:v>
                </c:pt>
                <c:pt idx="22659" formatCode="0.000">
                  <c:v>2E-3</c:v>
                </c:pt>
                <c:pt idx="22660" formatCode="0.000">
                  <c:v>2E-3</c:v>
                </c:pt>
                <c:pt idx="22661" formatCode="0.000">
                  <c:v>3.0000000000000001E-3</c:v>
                </c:pt>
                <c:pt idx="22662" formatCode="0.000">
                  <c:v>2E-3</c:v>
                </c:pt>
                <c:pt idx="22663" formatCode="0.000">
                  <c:v>2E-3</c:v>
                </c:pt>
                <c:pt idx="22664" formatCode="0.000">
                  <c:v>1E-3</c:v>
                </c:pt>
                <c:pt idx="22665" formatCode="0.000">
                  <c:v>1E-3</c:v>
                </c:pt>
                <c:pt idx="22666" formatCode="0.000">
                  <c:v>2E-3</c:v>
                </c:pt>
                <c:pt idx="22667" formatCode="0.000">
                  <c:v>1E-3</c:v>
                </c:pt>
                <c:pt idx="22668" formatCode="0.000">
                  <c:v>4.0000000000000001E-3</c:v>
                </c:pt>
                <c:pt idx="22669" formatCode="0.000">
                  <c:v>3.0000000000000001E-3</c:v>
                </c:pt>
                <c:pt idx="22670" formatCode="0.000">
                  <c:v>2E-3</c:v>
                </c:pt>
                <c:pt idx="22671" formatCode="0.000">
                  <c:v>2E-3</c:v>
                </c:pt>
                <c:pt idx="22672" formatCode="0.000">
                  <c:v>2E-3</c:v>
                </c:pt>
                <c:pt idx="22673" formatCode="0.000">
                  <c:v>1E-3</c:v>
                </c:pt>
                <c:pt idx="22674" formatCode="0.000">
                  <c:v>1E-3</c:v>
                </c:pt>
                <c:pt idx="22675" formatCode="0.000">
                  <c:v>1E-3</c:v>
                </c:pt>
                <c:pt idx="22676" formatCode="0.000">
                  <c:v>1E-3</c:v>
                </c:pt>
                <c:pt idx="22677" formatCode="0.000">
                  <c:v>1E-3</c:v>
                </c:pt>
                <c:pt idx="22678" formatCode="0.000">
                  <c:v>2E-3</c:v>
                </c:pt>
                <c:pt idx="22679" formatCode="0.000">
                  <c:v>1E-3</c:v>
                </c:pt>
                <c:pt idx="22680" formatCode="0.000">
                  <c:v>3.0000000000000001E-3</c:v>
                </c:pt>
                <c:pt idx="22681" formatCode="0.000">
                  <c:v>3.0000000000000001E-3</c:v>
                </c:pt>
                <c:pt idx="22682" formatCode="0.000">
                  <c:v>2E-3</c:v>
                </c:pt>
                <c:pt idx="22683" formatCode="0.000">
                  <c:v>1E-3</c:v>
                </c:pt>
                <c:pt idx="22684" formatCode="0.000">
                  <c:v>1E-3</c:v>
                </c:pt>
                <c:pt idx="22685" formatCode="0.000">
                  <c:v>1E-3</c:v>
                </c:pt>
                <c:pt idx="22686" formatCode="0.000">
                  <c:v>1E-3</c:v>
                </c:pt>
                <c:pt idx="22687" formatCode="0.000">
                  <c:v>1E-3</c:v>
                </c:pt>
                <c:pt idx="22688" formatCode="0.000">
                  <c:v>1E-3</c:v>
                </c:pt>
                <c:pt idx="22689" formatCode="0.000">
                  <c:v>1E-3</c:v>
                </c:pt>
                <c:pt idx="22690" formatCode="0.000">
                  <c:v>1E-3</c:v>
                </c:pt>
                <c:pt idx="22691" formatCode="0.000">
                  <c:v>1E-3</c:v>
                </c:pt>
                <c:pt idx="22692" formatCode="0.000">
                  <c:v>1E-3</c:v>
                </c:pt>
                <c:pt idx="22693" formatCode="0.000">
                  <c:v>1E-3</c:v>
                </c:pt>
                <c:pt idx="22694" formatCode="0.000">
                  <c:v>1E-3</c:v>
                </c:pt>
                <c:pt idx="22695" formatCode="0.000">
                  <c:v>1E-3</c:v>
                </c:pt>
                <c:pt idx="22696" formatCode="0.000">
                  <c:v>1E-3</c:v>
                </c:pt>
                <c:pt idx="22697" formatCode="0.000">
                  <c:v>1E-3</c:v>
                </c:pt>
                <c:pt idx="22698" formatCode="0.000">
                  <c:v>1E-3</c:v>
                </c:pt>
                <c:pt idx="22699" formatCode="0.000">
                  <c:v>1E-3</c:v>
                </c:pt>
                <c:pt idx="22700" formatCode="0.000">
                  <c:v>1E-3</c:v>
                </c:pt>
                <c:pt idx="22701" formatCode="0.000">
                  <c:v>1E-3</c:v>
                </c:pt>
                <c:pt idx="22702" formatCode="0.000">
                  <c:v>1E-3</c:v>
                </c:pt>
                <c:pt idx="22703" formatCode="0.000">
                  <c:v>1E-3</c:v>
                </c:pt>
                <c:pt idx="22704" formatCode="0.000">
                  <c:v>0</c:v>
                </c:pt>
                <c:pt idx="22705" formatCode="0.000">
                  <c:v>0</c:v>
                </c:pt>
                <c:pt idx="22706" formatCode="0.000">
                  <c:v>1E-3</c:v>
                </c:pt>
                <c:pt idx="22707" formatCode="0.000">
                  <c:v>1E-3</c:v>
                </c:pt>
                <c:pt idx="22708" formatCode="0.000">
                  <c:v>0</c:v>
                </c:pt>
                <c:pt idx="22709" formatCode="0.000">
                  <c:v>0</c:v>
                </c:pt>
                <c:pt idx="22710" formatCode="0.000">
                  <c:v>1E-3</c:v>
                </c:pt>
                <c:pt idx="22711" formatCode="0.000">
                  <c:v>0</c:v>
                </c:pt>
                <c:pt idx="22712" formatCode="0.000">
                  <c:v>1E-3</c:v>
                </c:pt>
                <c:pt idx="22713" formatCode="0.000">
                  <c:v>1E-3</c:v>
                </c:pt>
                <c:pt idx="22714" formatCode="0.000">
                  <c:v>0</c:v>
                </c:pt>
                <c:pt idx="22715" formatCode="0.000">
                  <c:v>0</c:v>
                </c:pt>
                <c:pt idx="22716" formatCode="0.000">
                  <c:v>0</c:v>
                </c:pt>
                <c:pt idx="22717" formatCode="0.000">
                  <c:v>0</c:v>
                </c:pt>
                <c:pt idx="22718" formatCode="0.000">
                  <c:v>0</c:v>
                </c:pt>
                <c:pt idx="22719" formatCode="0.000">
                  <c:v>0</c:v>
                </c:pt>
                <c:pt idx="22720" formatCode="0.000">
                  <c:v>0</c:v>
                </c:pt>
                <c:pt idx="22721" formatCode="0.000">
                  <c:v>0</c:v>
                </c:pt>
                <c:pt idx="22722" formatCode="0.000">
                  <c:v>0</c:v>
                </c:pt>
                <c:pt idx="22723" formatCode="0.000">
                  <c:v>0</c:v>
                </c:pt>
                <c:pt idx="22724" formatCode="0.000">
                  <c:v>0</c:v>
                </c:pt>
                <c:pt idx="22725" formatCode="0.000">
                  <c:v>0</c:v>
                </c:pt>
                <c:pt idx="22726" formatCode="0.000">
                  <c:v>0</c:v>
                </c:pt>
                <c:pt idx="22727" formatCode="0.000">
                  <c:v>0</c:v>
                </c:pt>
                <c:pt idx="22728" formatCode="0.000">
                  <c:v>0</c:v>
                </c:pt>
                <c:pt idx="22729" formatCode="0.000">
                  <c:v>0</c:v>
                </c:pt>
                <c:pt idx="22730" formatCode="0.000">
                  <c:v>0</c:v>
                </c:pt>
                <c:pt idx="22731" formatCode="0.000">
                  <c:v>0</c:v>
                </c:pt>
                <c:pt idx="22732" formatCode="0.000">
                  <c:v>1E-3</c:v>
                </c:pt>
                <c:pt idx="22733" formatCode="0.000">
                  <c:v>1E-3</c:v>
                </c:pt>
                <c:pt idx="22734" formatCode="0.000">
                  <c:v>1E-3</c:v>
                </c:pt>
                <c:pt idx="22735" formatCode="0.000">
                  <c:v>1E-3</c:v>
                </c:pt>
                <c:pt idx="22736" formatCode="0.000">
                  <c:v>1E-3</c:v>
                </c:pt>
                <c:pt idx="22737" formatCode="0.000">
                  <c:v>1E-3</c:v>
                </c:pt>
                <c:pt idx="22738" formatCode="0.000">
                  <c:v>1E-3</c:v>
                </c:pt>
                <c:pt idx="22739" formatCode="0.000">
                  <c:v>1E-3</c:v>
                </c:pt>
                <c:pt idx="22740" formatCode="0.000">
                  <c:v>1E-3</c:v>
                </c:pt>
                <c:pt idx="22741" formatCode="0.000">
                  <c:v>1E-3</c:v>
                </c:pt>
                <c:pt idx="22742" formatCode="0.000">
                  <c:v>1E-3</c:v>
                </c:pt>
                <c:pt idx="22743" formatCode="0.000">
                  <c:v>2E-3</c:v>
                </c:pt>
                <c:pt idx="22744" formatCode="0.000">
                  <c:v>1E-3</c:v>
                </c:pt>
                <c:pt idx="22745" formatCode="0.000">
                  <c:v>2E-3</c:v>
                </c:pt>
                <c:pt idx="22746" formatCode="0.000">
                  <c:v>3.0000000000000001E-3</c:v>
                </c:pt>
                <c:pt idx="22747" formatCode="0.000">
                  <c:v>2E-3</c:v>
                </c:pt>
                <c:pt idx="22748" formatCode="0.000">
                  <c:v>3.0000000000000001E-3</c:v>
                </c:pt>
                <c:pt idx="22749" formatCode="0.000">
                  <c:v>3.0000000000000001E-3</c:v>
                </c:pt>
                <c:pt idx="22750" formatCode="0.000">
                  <c:v>3.0000000000000001E-3</c:v>
                </c:pt>
                <c:pt idx="22751" formatCode="0.000">
                  <c:v>3.0000000000000001E-3</c:v>
                </c:pt>
                <c:pt idx="22752" formatCode="0.000">
                  <c:v>3.0000000000000001E-3</c:v>
                </c:pt>
                <c:pt idx="22753" formatCode="0.000">
                  <c:v>2E-3</c:v>
                </c:pt>
                <c:pt idx="22754" formatCode="0.000">
                  <c:v>3.0000000000000001E-3</c:v>
                </c:pt>
                <c:pt idx="22755" formatCode="0.000">
                  <c:v>3.0000000000000001E-3</c:v>
                </c:pt>
                <c:pt idx="22756" formatCode="0.000">
                  <c:v>3.0000000000000001E-3</c:v>
                </c:pt>
                <c:pt idx="22757" formatCode="0.000">
                  <c:v>3.0000000000000001E-3</c:v>
                </c:pt>
                <c:pt idx="22758" formatCode="0.000">
                  <c:v>3.0000000000000001E-3</c:v>
                </c:pt>
                <c:pt idx="22759" formatCode="0.000">
                  <c:v>3.0000000000000001E-3</c:v>
                </c:pt>
                <c:pt idx="22760" formatCode="0.000">
                  <c:v>3.0000000000000001E-3</c:v>
                </c:pt>
                <c:pt idx="22761" formatCode="0.000">
                  <c:v>3.0000000000000001E-3</c:v>
                </c:pt>
                <c:pt idx="22762" formatCode="0.000">
                  <c:v>3.0000000000000001E-3</c:v>
                </c:pt>
                <c:pt idx="22763" formatCode="0.000">
                  <c:v>5.0000000000000001E-3</c:v>
                </c:pt>
                <c:pt idx="22764" formatCode="0.000">
                  <c:v>3.0000000000000001E-3</c:v>
                </c:pt>
                <c:pt idx="22765" formatCode="0.000">
                  <c:v>3.0000000000000001E-3</c:v>
                </c:pt>
                <c:pt idx="22766" formatCode="0.000">
                  <c:v>4.0000000000000001E-3</c:v>
                </c:pt>
                <c:pt idx="22767" formatCode="0.000">
                  <c:v>4.0000000000000001E-3</c:v>
                </c:pt>
                <c:pt idx="22768" formatCode="0.000">
                  <c:v>3.0000000000000001E-3</c:v>
                </c:pt>
                <c:pt idx="22769" formatCode="0.000">
                  <c:v>3.0000000000000001E-3</c:v>
                </c:pt>
                <c:pt idx="22770" formatCode="0.000">
                  <c:v>3.0000000000000001E-3</c:v>
                </c:pt>
                <c:pt idx="22771" formatCode="0.000">
                  <c:v>2E-3</c:v>
                </c:pt>
                <c:pt idx="22772" formatCode="0.000">
                  <c:v>4.0000000000000001E-3</c:v>
                </c:pt>
                <c:pt idx="22773" formatCode="0.000">
                  <c:v>2E-3</c:v>
                </c:pt>
                <c:pt idx="22774" formatCode="0.000">
                  <c:v>3.0000000000000001E-3</c:v>
                </c:pt>
                <c:pt idx="22775" formatCode="0.000">
                  <c:v>3.0000000000000001E-3</c:v>
                </c:pt>
                <c:pt idx="22776" formatCode="0.000">
                  <c:v>3.0000000000000001E-3</c:v>
                </c:pt>
                <c:pt idx="22777" formatCode="0.000">
                  <c:v>3.0000000000000001E-3</c:v>
                </c:pt>
                <c:pt idx="22778" formatCode="0.000">
                  <c:v>3.0000000000000001E-3</c:v>
                </c:pt>
                <c:pt idx="22779" formatCode="0.000">
                  <c:v>1E-3</c:v>
                </c:pt>
                <c:pt idx="22780" formatCode="0.000">
                  <c:v>3.0000000000000001E-3</c:v>
                </c:pt>
                <c:pt idx="22781" formatCode="0.000">
                  <c:v>2E-3</c:v>
                </c:pt>
                <c:pt idx="22782" formatCode="0.000">
                  <c:v>3.0000000000000001E-3</c:v>
                </c:pt>
                <c:pt idx="22783" formatCode="0.000">
                  <c:v>2E-3</c:v>
                </c:pt>
                <c:pt idx="22784" formatCode="0.000">
                  <c:v>2E-3</c:v>
                </c:pt>
                <c:pt idx="22785" formatCode="0.000">
                  <c:v>1E-3</c:v>
                </c:pt>
                <c:pt idx="22786" formatCode="0.000">
                  <c:v>1E-3</c:v>
                </c:pt>
                <c:pt idx="22787" formatCode="0.000">
                  <c:v>2E-3</c:v>
                </c:pt>
                <c:pt idx="22788" formatCode="0.000">
                  <c:v>1E-3</c:v>
                </c:pt>
                <c:pt idx="22789" formatCode="0.000">
                  <c:v>1E-3</c:v>
                </c:pt>
                <c:pt idx="22790" formatCode="0.000">
                  <c:v>1E-3</c:v>
                </c:pt>
                <c:pt idx="22791" formatCode="0.000">
                  <c:v>1E-3</c:v>
                </c:pt>
                <c:pt idx="22792" formatCode="0.000">
                  <c:v>1E-3</c:v>
                </c:pt>
                <c:pt idx="22793" formatCode="0.000">
                  <c:v>1E-3</c:v>
                </c:pt>
                <c:pt idx="22794" formatCode="0.000">
                  <c:v>0</c:v>
                </c:pt>
                <c:pt idx="22795" formatCode="0.000">
                  <c:v>0</c:v>
                </c:pt>
                <c:pt idx="22796" formatCode="0.000">
                  <c:v>0</c:v>
                </c:pt>
                <c:pt idx="22797" formatCode="0.000">
                  <c:v>0</c:v>
                </c:pt>
                <c:pt idx="22798" formatCode="0.000">
                  <c:v>0</c:v>
                </c:pt>
                <c:pt idx="22799" formatCode="0.000">
                  <c:v>0</c:v>
                </c:pt>
                <c:pt idx="22800" formatCode="0.000">
                  <c:v>0</c:v>
                </c:pt>
                <c:pt idx="22801" formatCode="0.000">
                  <c:v>0</c:v>
                </c:pt>
                <c:pt idx="22802" formatCode="0.000">
                  <c:v>0</c:v>
                </c:pt>
                <c:pt idx="22803" formatCode="0.000">
                  <c:v>0</c:v>
                </c:pt>
                <c:pt idx="22804" formatCode="0.000">
                  <c:v>0</c:v>
                </c:pt>
                <c:pt idx="22805" formatCode="0.000">
                  <c:v>0</c:v>
                </c:pt>
                <c:pt idx="22806" formatCode="0.000">
                  <c:v>0</c:v>
                </c:pt>
                <c:pt idx="22807" formatCode="0.000">
                  <c:v>0</c:v>
                </c:pt>
                <c:pt idx="22808" formatCode="0.000">
                  <c:v>0</c:v>
                </c:pt>
                <c:pt idx="22809" formatCode="0.000">
                  <c:v>0</c:v>
                </c:pt>
                <c:pt idx="22810" formatCode="0.000">
                  <c:v>0</c:v>
                </c:pt>
                <c:pt idx="22811" formatCode="0.000">
                  <c:v>0</c:v>
                </c:pt>
                <c:pt idx="22812" formatCode="0.000">
                  <c:v>0</c:v>
                </c:pt>
                <c:pt idx="22813" formatCode="0.000">
                  <c:v>1E-3</c:v>
                </c:pt>
                <c:pt idx="22814" formatCode="0.000">
                  <c:v>0</c:v>
                </c:pt>
                <c:pt idx="22815" formatCode="0.000">
                  <c:v>0</c:v>
                </c:pt>
                <c:pt idx="22816" formatCode="0.000">
                  <c:v>0</c:v>
                </c:pt>
                <c:pt idx="22817" formatCode="0.000">
                  <c:v>0</c:v>
                </c:pt>
                <c:pt idx="22818" formatCode="0.000">
                  <c:v>0</c:v>
                </c:pt>
                <c:pt idx="22819" formatCode="0.000">
                  <c:v>0</c:v>
                </c:pt>
                <c:pt idx="22820" formatCode="0.000">
                  <c:v>0</c:v>
                </c:pt>
                <c:pt idx="22821" formatCode="0.000">
                  <c:v>1E-3</c:v>
                </c:pt>
                <c:pt idx="22822" formatCode="0.000">
                  <c:v>1E-3</c:v>
                </c:pt>
                <c:pt idx="22823" formatCode="0.000">
                  <c:v>1E-3</c:v>
                </c:pt>
                <c:pt idx="22824" formatCode="0.000">
                  <c:v>1E-3</c:v>
                </c:pt>
                <c:pt idx="22825" formatCode="0.000">
                  <c:v>1E-3</c:v>
                </c:pt>
                <c:pt idx="22826" formatCode="0.000">
                  <c:v>1E-3</c:v>
                </c:pt>
                <c:pt idx="22827" formatCode="0.000">
                  <c:v>1E-3</c:v>
                </c:pt>
                <c:pt idx="22828" formatCode="0.000">
                  <c:v>1E-3</c:v>
                </c:pt>
                <c:pt idx="22829" formatCode="0.000">
                  <c:v>1E-3</c:v>
                </c:pt>
                <c:pt idx="22830" formatCode="0.000">
                  <c:v>1E-3</c:v>
                </c:pt>
                <c:pt idx="22831" formatCode="0.000">
                  <c:v>1E-3</c:v>
                </c:pt>
                <c:pt idx="22832" formatCode="0.000">
                  <c:v>2E-3</c:v>
                </c:pt>
                <c:pt idx="22838" formatCode="0.000">
                  <c:v>3.0000000000000001E-3</c:v>
                </c:pt>
                <c:pt idx="22839" formatCode="0.000">
                  <c:v>3.0000000000000001E-3</c:v>
                </c:pt>
                <c:pt idx="22840" formatCode="0.000">
                  <c:v>4.0000000000000001E-3</c:v>
                </c:pt>
                <c:pt idx="22841" formatCode="0.000">
                  <c:v>5.0000000000000001E-3</c:v>
                </c:pt>
                <c:pt idx="22842" formatCode="0.000">
                  <c:v>5.0000000000000001E-3</c:v>
                </c:pt>
                <c:pt idx="22843" formatCode="0.000">
                  <c:v>5.0000000000000001E-3</c:v>
                </c:pt>
                <c:pt idx="22844" formatCode="0.000">
                  <c:v>5.0000000000000001E-3</c:v>
                </c:pt>
                <c:pt idx="22845" formatCode="0.000">
                  <c:v>5.0000000000000001E-3</c:v>
                </c:pt>
                <c:pt idx="22846" formatCode="0.000">
                  <c:v>3.0000000000000001E-3</c:v>
                </c:pt>
                <c:pt idx="22847" formatCode="0.000">
                  <c:v>5.0000000000000001E-3</c:v>
                </c:pt>
                <c:pt idx="22848" formatCode="0.000">
                  <c:v>5.0000000000000001E-3</c:v>
                </c:pt>
                <c:pt idx="22849" formatCode="0.000">
                  <c:v>7.0000000000000001E-3</c:v>
                </c:pt>
                <c:pt idx="22850" formatCode="0.000">
                  <c:v>5.0000000000000001E-3</c:v>
                </c:pt>
                <c:pt idx="22851" formatCode="0.000">
                  <c:v>6.0000000000000001E-3</c:v>
                </c:pt>
                <c:pt idx="22852" formatCode="0.000">
                  <c:v>2E-3</c:v>
                </c:pt>
                <c:pt idx="22853" formatCode="0.000">
                  <c:v>6.0000000000000001E-3</c:v>
                </c:pt>
                <c:pt idx="22854" formatCode="0.000">
                  <c:v>2E-3</c:v>
                </c:pt>
                <c:pt idx="22855" formatCode="0.000">
                  <c:v>7.0000000000000001E-3</c:v>
                </c:pt>
                <c:pt idx="22856" formatCode="0.000">
                  <c:v>0.01</c:v>
                </c:pt>
                <c:pt idx="22857" formatCode="0.000">
                  <c:v>6.0000000000000001E-3</c:v>
                </c:pt>
                <c:pt idx="22858" formatCode="0.000">
                  <c:v>6.0000000000000001E-3</c:v>
                </c:pt>
                <c:pt idx="22859" formatCode="0.000">
                  <c:v>3.0000000000000001E-3</c:v>
                </c:pt>
                <c:pt idx="22860" formatCode="0.000">
                  <c:v>5.0000000000000001E-3</c:v>
                </c:pt>
                <c:pt idx="22861" formatCode="0.000">
                  <c:v>5.0000000000000001E-3</c:v>
                </c:pt>
                <c:pt idx="22862" formatCode="0.000">
                  <c:v>5.0000000000000001E-3</c:v>
                </c:pt>
                <c:pt idx="22863" formatCode="0.000">
                  <c:v>6.0000000000000001E-3</c:v>
                </c:pt>
                <c:pt idx="22864" formatCode="0.000">
                  <c:v>8.9999999999999993E-3</c:v>
                </c:pt>
                <c:pt idx="22865" formatCode="0.000">
                  <c:v>4.0000000000000001E-3</c:v>
                </c:pt>
                <c:pt idx="22866" formatCode="0.000">
                  <c:v>5.0000000000000001E-3</c:v>
                </c:pt>
                <c:pt idx="22867" formatCode="0.000">
                  <c:v>3.0000000000000001E-3</c:v>
                </c:pt>
                <c:pt idx="22868" formatCode="0.000">
                  <c:v>5.0000000000000001E-3</c:v>
                </c:pt>
                <c:pt idx="22869" formatCode="0.000">
                  <c:v>4.0000000000000001E-3</c:v>
                </c:pt>
                <c:pt idx="22870" formatCode="0.000">
                  <c:v>3.0000000000000001E-3</c:v>
                </c:pt>
                <c:pt idx="22871" formatCode="0.000">
                  <c:v>4.0000000000000001E-3</c:v>
                </c:pt>
                <c:pt idx="22872" formatCode="0.000">
                  <c:v>3.0000000000000001E-3</c:v>
                </c:pt>
                <c:pt idx="22873" formatCode="0.000">
                  <c:v>4.0000000000000001E-3</c:v>
                </c:pt>
                <c:pt idx="22874" formatCode="0.000">
                  <c:v>4.0000000000000001E-3</c:v>
                </c:pt>
                <c:pt idx="22875" formatCode="0.000">
                  <c:v>3.0000000000000001E-3</c:v>
                </c:pt>
                <c:pt idx="22876" formatCode="0.000">
                  <c:v>3.0000000000000001E-3</c:v>
                </c:pt>
                <c:pt idx="22877" formatCode="0.000">
                  <c:v>3.0000000000000001E-3</c:v>
                </c:pt>
                <c:pt idx="22923" formatCode="0.000">
                  <c:v>2E-3</c:v>
                </c:pt>
                <c:pt idx="22924" formatCode="0.000">
                  <c:v>3.0000000000000001E-3</c:v>
                </c:pt>
                <c:pt idx="22925" formatCode="0.000">
                  <c:v>3.0000000000000001E-3</c:v>
                </c:pt>
                <c:pt idx="22926" formatCode="0.000">
                  <c:v>3.0000000000000001E-3</c:v>
                </c:pt>
                <c:pt idx="22927" formatCode="0.000">
                  <c:v>3.0000000000000001E-3</c:v>
                </c:pt>
                <c:pt idx="22928" formatCode="0.000">
                  <c:v>3.0000000000000001E-3</c:v>
                </c:pt>
                <c:pt idx="22929" formatCode="0.000">
                  <c:v>3.0000000000000001E-3</c:v>
                </c:pt>
                <c:pt idx="22930" formatCode="0.000">
                  <c:v>5.0000000000000001E-3</c:v>
                </c:pt>
                <c:pt idx="22931" formatCode="0.000">
                  <c:v>5.0000000000000001E-3</c:v>
                </c:pt>
                <c:pt idx="22932" formatCode="0.000">
                  <c:v>4.0000000000000001E-3</c:v>
                </c:pt>
                <c:pt idx="22933" formatCode="0.000">
                  <c:v>6.0000000000000001E-3</c:v>
                </c:pt>
                <c:pt idx="22934" formatCode="0.000">
                  <c:v>5.0000000000000001E-3</c:v>
                </c:pt>
                <c:pt idx="22935" formatCode="0.000">
                  <c:v>5.0000000000000001E-3</c:v>
                </c:pt>
                <c:pt idx="22936" formatCode="0.000">
                  <c:v>5.0000000000000001E-3</c:v>
                </c:pt>
                <c:pt idx="22937" formatCode="0.000">
                  <c:v>5.0000000000000001E-3</c:v>
                </c:pt>
                <c:pt idx="22938" formatCode="0.000">
                  <c:v>5.0000000000000001E-3</c:v>
                </c:pt>
                <c:pt idx="22939" formatCode="0.000">
                  <c:v>5.0000000000000001E-3</c:v>
                </c:pt>
                <c:pt idx="22940" formatCode="0.000">
                  <c:v>6.0000000000000001E-3</c:v>
                </c:pt>
                <c:pt idx="22941" formatCode="0.000">
                  <c:v>6.0000000000000001E-3</c:v>
                </c:pt>
                <c:pt idx="22942" formatCode="0.000">
                  <c:v>5.0000000000000001E-3</c:v>
                </c:pt>
                <c:pt idx="22943" formatCode="0.000">
                  <c:v>5.0000000000000001E-3</c:v>
                </c:pt>
                <c:pt idx="22944" formatCode="0.000">
                  <c:v>5.0000000000000001E-3</c:v>
                </c:pt>
                <c:pt idx="22945" formatCode="0.000">
                  <c:v>6.0000000000000001E-3</c:v>
                </c:pt>
                <c:pt idx="22946" formatCode="0.000">
                  <c:v>5.0000000000000001E-3</c:v>
                </c:pt>
                <c:pt idx="22947" formatCode="0.000">
                  <c:v>6.0000000000000001E-3</c:v>
                </c:pt>
                <c:pt idx="22948" formatCode="0.000">
                  <c:v>5.0000000000000001E-3</c:v>
                </c:pt>
                <c:pt idx="22949" formatCode="0.000">
                  <c:v>6.0000000000000001E-3</c:v>
                </c:pt>
                <c:pt idx="22950" formatCode="0.000">
                  <c:v>6.0000000000000001E-3</c:v>
                </c:pt>
                <c:pt idx="22951" formatCode="0.000">
                  <c:v>6.0000000000000001E-3</c:v>
                </c:pt>
                <c:pt idx="22952" formatCode="0.000">
                  <c:v>5.0000000000000001E-3</c:v>
                </c:pt>
                <c:pt idx="22953" formatCode="0.000">
                  <c:v>6.0000000000000001E-3</c:v>
                </c:pt>
                <c:pt idx="22954" formatCode="0.000">
                  <c:v>6.0000000000000001E-3</c:v>
                </c:pt>
                <c:pt idx="22955" formatCode="0.000">
                  <c:v>5.0000000000000001E-3</c:v>
                </c:pt>
                <c:pt idx="22956" formatCode="0.000">
                  <c:v>5.0000000000000001E-3</c:v>
                </c:pt>
                <c:pt idx="22957" formatCode="0.000">
                  <c:v>5.0000000000000001E-3</c:v>
                </c:pt>
                <c:pt idx="22958" formatCode="0.000">
                  <c:v>5.0000000000000001E-3</c:v>
                </c:pt>
                <c:pt idx="22959" formatCode="0.000">
                  <c:v>5.0000000000000001E-3</c:v>
                </c:pt>
                <c:pt idx="22960" formatCode="0.000">
                  <c:v>5.0000000000000001E-3</c:v>
                </c:pt>
                <c:pt idx="22961" formatCode="0.000">
                  <c:v>5.0000000000000001E-3</c:v>
                </c:pt>
                <c:pt idx="22962" formatCode="0.000">
                  <c:v>6.0000000000000001E-3</c:v>
                </c:pt>
                <c:pt idx="22963" formatCode="0.000">
                  <c:v>5.0000000000000001E-3</c:v>
                </c:pt>
                <c:pt idx="22964" formatCode="0.000">
                  <c:v>6.0000000000000001E-3</c:v>
                </c:pt>
                <c:pt idx="22965" formatCode="0.000">
                  <c:v>6.0000000000000001E-3</c:v>
                </c:pt>
                <c:pt idx="22966" formatCode="0.000">
                  <c:v>6.0000000000000001E-3</c:v>
                </c:pt>
                <c:pt idx="22967" formatCode="0.000">
                  <c:v>5.0000000000000001E-3</c:v>
                </c:pt>
                <c:pt idx="22968" formatCode="0.000">
                  <c:v>5.0000000000000001E-3</c:v>
                </c:pt>
                <c:pt idx="22969" formatCode="0.000">
                  <c:v>6.0000000000000001E-3</c:v>
                </c:pt>
                <c:pt idx="22970" formatCode="0.000">
                  <c:v>6.0000000000000001E-3</c:v>
                </c:pt>
                <c:pt idx="22971" formatCode="0.000">
                  <c:v>5.0000000000000001E-3</c:v>
                </c:pt>
                <c:pt idx="22972" formatCode="0.000">
                  <c:v>5.0000000000000001E-3</c:v>
                </c:pt>
                <c:pt idx="22973" formatCode="0.000">
                  <c:v>6.0000000000000001E-3</c:v>
                </c:pt>
                <c:pt idx="22974" formatCode="0.000">
                  <c:v>5.0000000000000001E-3</c:v>
                </c:pt>
                <c:pt idx="22975" formatCode="0.000">
                  <c:v>5.0000000000000001E-3</c:v>
                </c:pt>
                <c:pt idx="22976" formatCode="0.000">
                  <c:v>3.0000000000000001E-3</c:v>
                </c:pt>
                <c:pt idx="22977" formatCode="0.000">
                  <c:v>4.0000000000000001E-3</c:v>
                </c:pt>
                <c:pt idx="22978" formatCode="0.000">
                  <c:v>3.0000000000000001E-3</c:v>
                </c:pt>
                <c:pt idx="22979" formatCode="0.000">
                  <c:v>3.0000000000000001E-3</c:v>
                </c:pt>
                <c:pt idx="22980" formatCode="0.000">
                  <c:v>3.0000000000000001E-3</c:v>
                </c:pt>
                <c:pt idx="22981" formatCode="0.000">
                  <c:v>3.0000000000000001E-3</c:v>
                </c:pt>
                <c:pt idx="22982" formatCode="0.000">
                  <c:v>3.0000000000000001E-3</c:v>
                </c:pt>
                <c:pt idx="22983" formatCode="0.000">
                  <c:v>2E-3</c:v>
                </c:pt>
                <c:pt idx="22984" formatCode="0.000">
                  <c:v>1E-3</c:v>
                </c:pt>
                <c:pt idx="22985" formatCode="0.000">
                  <c:v>2E-3</c:v>
                </c:pt>
                <c:pt idx="22986" formatCode="0.000">
                  <c:v>2E-3</c:v>
                </c:pt>
                <c:pt idx="22987" formatCode="0.000">
                  <c:v>2E-3</c:v>
                </c:pt>
                <c:pt idx="22988" formatCode="0.000">
                  <c:v>1E-3</c:v>
                </c:pt>
                <c:pt idx="22989" formatCode="0.000">
                  <c:v>3.0000000000000001E-3</c:v>
                </c:pt>
                <c:pt idx="22990" formatCode="0.000">
                  <c:v>3.0000000000000001E-3</c:v>
                </c:pt>
                <c:pt idx="22991" formatCode="0.000">
                  <c:v>1E-3</c:v>
                </c:pt>
                <c:pt idx="22992" formatCode="0.000">
                  <c:v>2E-3</c:v>
                </c:pt>
                <c:pt idx="22993" formatCode="0.000">
                  <c:v>2E-3</c:v>
                </c:pt>
                <c:pt idx="22994" formatCode="0.000">
                  <c:v>2E-3</c:v>
                </c:pt>
                <c:pt idx="22995" formatCode="0.000">
                  <c:v>2E-3</c:v>
                </c:pt>
                <c:pt idx="22996" formatCode="0.000">
                  <c:v>0</c:v>
                </c:pt>
                <c:pt idx="22997" formatCode="0.000">
                  <c:v>0</c:v>
                </c:pt>
                <c:pt idx="22998" formatCode="0.000">
                  <c:v>0</c:v>
                </c:pt>
                <c:pt idx="22999" formatCode="0.000">
                  <c:v>2E-3</c:v>
                </c:pt>
                <c:pt idx="23000" formatCode="0.000">
                  <c:v>1E-3</c:v>
                </c:pt>
                <c:pt idx="23001" formatCode="0.000">
                  <c:v>1E-3</c:v>
                </c:pt>
                <c:pt idx="23002" formatCode="0.000">
                  <c:v>1E-3</c:v>
                </c:pt>
                <c:pt idx="23003" formatCode="0.000">
                  <c:v>0</c:v>
                </c:pt>
                <c:pt idx="23004" formatCode="0.000">
                  <c:v>0</c:v>
                </c:pt>
                <c:pt idx="23005" formatCode="0.000">
                  <c:v>0</c:v>
                </c:pt>
                <c:pt idx="23006" formatCode="0.000">
                  <c:v>0</c:v>
                </c:pt>
                <c:pt idx="23007" formatCode="0.000">
                  <c:v>0</c:v>
                </c:pt>
                <c:pt idx="23008" formatCode="0.000">
                  <c:v>0</c:v>
                </c:pt>
                <c:pt idx="23009" formatCode="0.000">
                  <c:v>1E-3</c:v>
                </c:pt>
                <c:pt idx="23010" formatCode="0.000">
                  <c:v>1E-3</c:v>
                </c:pt>
                <c:pt idx="23011" formatCode="0.000">
                  <c:v>0</c:v>
                </c:pt>
                <c:pt idx="23012" formatCode="0.000">
                  <c:v>0</c:v>
                </c:pt>
                <c:pt idx="23013" formatCode="0.000">
                  <c:v>1E-3</c:v>
                </c:pt>
                <c:pt idx="23014" formatCode="0.000">
                  <c:v>0</c:v>
                </c:pt>
                <c:pt idx="23015" formatCode="0.000">
                  <c:v>0</c:v>
                </c:pt>
                <c:pt idx="23016" formatCode="0.000">
                  <c:v>0</c:v>
                </c:pt>
                <c:pt idx="23017" formatCode="0.000">
                  <c:v>1E-3</c:v>
                </c:pt>
                <c:pt idx="23018" formatCode="0.000">
                  <c:v>1E-3</c:v>
                </c:pt>
                <c:pt idx="23019" formatCode="0.000">
                  <c:v>0</c:v>
                </c:pt>
                <c:pt idx="23020" formatCode="0.000">
                  <c:v>1E-3</c:v>
                </c:pt>
                <c:pt idx="23021" formatCode="0.000">
                  <c:v>3.0000000000000001E-3</c:v>
                </c:pt>
                <c:pt idx="23022" formatCode="0.000">
                  <c:v>2E-3</c:v>
                </c:pt>
                <c:pt idx="23023" formatCode="0.000">
                  <c:v>3.0000000000000001E-3</c:v>
                </c:pt>
                <c:pt idx="23024" formatCode="0.000">
                  <c:v>3.0000000000000001E-3</c:v>
                </c:pt>
                <c:pt idx="23025" formatCode="0.000">
                  <c:v>3.0000000000000001E-3</c:v>
                </c:pt>
                <c:pt idx="23026" formatCode="0.000">
                  <c:v>5.0000000000000001E-3</c:v>
                </c:pt>
                <c:pt idx="23027" formatCode="0.000">
                  <c:v>4.0000000000000001E-3</c:v>
                </c:pt>
                <c:pt idx="23028" formatCode="0.000">
                  <c:v>6.0000000000000001E-3</c:v>
                </c:pt>
                <c:pt idx="23029" formatCode="0.000">
                  <c:v>5.0000000000000001E-3</c:v>
                </c:pt>
                <c:pt idx="23030" formatCode="0.000">
                  <c:v>5.0000000000000001E-3</c:v>
                </c:pt>
                <c:pt idx="23031" formatCode="0.000">
                  <c:v>5.0000000000000001E-3</c:v>
                </c:pt>
                <c:pt idx="23032" formatCode="0.000">
                  <c:v>5.0000000000000001E-3</c:v>
                </c:pt>
                <c:pt idx="23033" formatCode="0.000">
                  <c:v>5.0000000000000001E-3</c:v>
                </c:pt>
                <c:pt idx="23034" formatCode="0.000">
                  <c:v>5.0000000000000001E-3</c:v>
                </c:pt>
                <c:pt idx="23035" formatCode="0.000">
                  <c:v>5.0000000000000001E-3</c:v>
                </c:pt>
                <c:pt idx="23036" formatCode="0.000">
                  <c:v>6.0000000000000001E-3</c:v>
                </c:pt>
                <c:pt idx="23037" formatCode="0.000">
                  <c:v>5.0000000000000001E-3</c:v>
                </c:pt>
                <c:pt idx="23038" formatCode="0.000">
                  <c:v>5.0000000000000001E-3</c:v>
                </c:pt>
                <c:pt idx="23039" formatCode="0.000">
                  <c:v>6.0000000000000001E-3</c:v>
                </c:pt>
                <c:pt idx="23040" formatCode="0.000">
                  <c:v>5.0000000000000001E-3</c:v>
                </c:pt>
                <c:pt idx="23041" formatCode="0.000">
                  <c:v>6.0000000000000001E-3</c:v>
                </c:pt>
                <c:pt idx="23042" formatCode="0.000">
                  <c:v>5.0000000000000001E-3</c:v>
                </c:pt>
                <c:pt idx="23043" formatCode="0.000">
                  <c:v>5.0000000000000001E-3</c:v>
                </c:pt>
                <c:pt idx="23044" formatCode="0.000">
                  <c:v>6.0000000000000001E-3</c:v>
                </c:pt>
                <c:pt idx="23045" formatCode="0.000">
                  <c:v>6.0000000000000001E-3</c:v>
                </c:pt>
                <c:pt idx="23046" formatCode="0.000">
                  <c:v>5.0000000000000001E-3</c:v>
                </c:pt>
                <c:pt idx="23047" formatCode="0.000">
                  <c:v>6.0000000000000001E-3</c:v>
                </c:pt>
                <c:pt idx="23048" formatCode="0.000">
                  <c:v>7.0000000000000001E-3</c:v>
                </c:pt>
                <c:pt idx="23049" formatCode="0.000">
                  <c:v>6.0000000000000001E-3</c:v>
                </c:pt>
                <c:pt idx="23050" formatCode="0.000">
                  <c:v>6.0000000000000001E-3</c:v>
                </c:pt>
                <c:pt idx="23051" formatCode="0.000">
                  <c:v>5.0000000000000001E-3</c:v>
                </c:pt>
                <c:pt idx="23052" formatCode="0.000">
                  <c:v>6.0000000000000001E-3</c:v>
                </c:pt>
                <c:pt idx="23053" formatCode="0.000">
                  <c:v>5.0000000000000001E-3</c:v>
                </c:pt>
                <c:pt idx="23054" formatCode="0.000">
                  <c:v>6.0000000000000001E-3</c:v>
                </c:pt>
                <c:pt idx="23055" formatCode="0.000">
                  <c:v>6.0000000000000001E-3</c:v>
                </c:pt>
                <c:pt idx="23056" formatCode="0.000">
                  <c:v>6.0000000000000001E-3</c:v>
                </c:pt>
                <c:pt idx="23057" formatCode="0.000">
                  <c:v>5.0000000000000001E-3</c:v>
                </c:pt>
                <c:pt idx="23058" formatCode="0.000">
                  <c:v>6.0000000000000001E-3</c:v>
                </c:pt>
                <c:pt idx="23059" formatCode="0.000">
                  <c:v>5.0000000000000001E-3</c:v>
                </c:pt>
                <c:pt idx="23060" formatCode="0.000">
                  <c:v>5.0000000000000001E-3</c:v>
                </c:pt>
                <c:pt idx="23061" formatCode="0.000">
                  <c:v>5.0000000000000001E-3</c:v>
                </c:pt>
                <c:pt idx="23062" formatCode="0.000">
                  <c:v>5.0000000000000001E-3</c:v>
                </c:pt>
                <c:pt idx="23063" formatCode="0.000">
                  <c:v>5.0000000000000001E-3</c:v>
                </c:pt>
                <c:pt idx="23064" formatCode="0.000">
                  <c:v>5.0000000000000001E-3</c:v>
                </c:pt>
                <c:pt idx="23065" formatCode="0.000">
                  <c:v>5.0000000000000001E-3</c:v>
                </c:pt>
                <c:pt idx="23066" formatCode="0.000">
                  <c:v>5.0000000000000001E-3</c:v>
                </c:pt>
                <c:pt idx="23067" formatCode="0.000">
                  <c:v>5.0000000000000001E-3</c:v>
                </c:pt>
                <c:pt idx="23068" formatCode="0.000">
                  <c:v>4.0000000000000001E-3</c:v>
                </c:pt>
                <c:pt idx="23069" formatCode="0.000">
                  <c:v>4.0000000000000001E-3</c:v>
                </c:pt>
                <c:pt idx="23070" formatCode="0.000">
                  <c:v>3.0000000000000001E-3</c:v>
                </c:pt>
                <c:pt idx="23071" formatCode="0.000">
                  <c:v>3.0000000000000001E-3</c:v>
                </c:pt>
                <c:pt idx="23072" formatCode="0.000">
                  <c:v>3.0000000000000001E-3</c:v>
                </c:pt>
                <c:pt idx="23073" formatCode="0.000">
                  <c:v>3.0000000000000001E-3</c:v>
                </c:pt>
                <c:pt idx="23074" formatCode="0.000">
                  <c:v>3.0000000000000001E-3</c:v>
                </c:pt>
                <c:pt idx="23075" formatCode="0.000">
                  <c:v>3.0000000000000001E-3</c:v>
                </c:pt>
                <c:pt idx="23076" formatCode="0.000">
                  <c:v>3.0000000000000001E-3</c:v>
                </c:pt>
                <c:pt idx="23077" formatCode="0.000">
                  <c:v>2E-3</c:v>
                </c:pt>
                <c:pt idx="23078" formatCode="0.000">
                  <c:v>3.0000000000000001E-3</c:v>
                </c:pt>
                <c:pt idx="23079" formatCode="0.000">
                  <c:v>3.0000000000000001E-3</c:v>
                </c:pt>
                <c:pt idx="23080" formatCode="0.000">
                  <c:v>3.0000000000000001E-3</c:v>
                </c:pt>
                <c:pt idx="23081" formatCode="0.000">
                  <c:v>2E-3</c:v>
                </c:pt>
                <c:pt idx="23082" formatCode="0.000">
                  <c:v>2E-3</c:v>
                </c:pt>
                <c:pt idx="23083" formatCode="0.000">
                  <c:v>3.0000000000000001E-3</c:v>
                </c:pt>
                <c:pt idx="23084" formatCode="0.000">
                  <c:v>2E-3</c:v>
                </c:pt>
                <c:pt idx="23085" formatCode="0.000">
                  <c:v>2E-3</c:v>
                </c:pt>
                <c:pt idx="23086" formatCode="0.000">
                  <c:v>3.0000000000000001E-3</c:v>
                </c:pt>
                <c:pt idx="23087" formatCode="0.000">
                  <c:v>3.0000000000000001E-3</c:v>
                </c:pt>
                <c:pt idx="23088" formatCode="0.000">
                  <c:v>3.0000000000000001E-3</c:v>
                </c:pt>
                <c:pt idx="23089" formatCode="0.000">
                  <c:v>3.0000000000000001E-3</c:v>
                </c:pt>
                <c:pt idx="23090" formatCode="0.000">
                  <c:v>3.0000000000000001E-3</c:v>
                </c:pt>
                <c:pt idx="23091" formatCode="0.000">
                  <c:v>3.0000000000000001E-3</c:v>
                </c:pt>
                <c:pt idx="23092" formatCode="0.000">
                  <c:v>3.0000000000000001E-3</c:v>
                </c:pt>
                <c:pt idx="23093" formatCode="0.000">
                  <c:v>3.0000000000000001E-3</c:v>
                </c:pt>
                <c:pt idx="23094" formatCode="0.000">
                  <c:v>3.0000000000000001E-3</c:v>
                </c:pt>
                <c:pt idx="23095" formatCode="0.000">
                  <c:v>3.0000000000000001E-3</c:v>
                </c:pt>
                <c:pt idx="23096" formatCode="0.000">
                  <c:v>3.0000000000000001E-3</c:v>
                </c:pt>
                <c:pt idx="23097" formatCode="0.000">
                  <c:v>3.0000000000000001E-3</c:v>
                </c:pt>
                <c:pt idx="23098" formatCode="0.000">
                  <c:v>3.0000000000000001E-3</c:v>
                </c:pt>
                <c:pt idx="23099" formatCode="0.000">
                  <c:v>3.0000000000000001E-3</c:v>
                </c:pt>
                <c:pt idx="23100" formatCode="0.000">
                  <c:v>3.0000000000000001E-3</c:v>
                </c:pt>
                <c:pt idx="23101" formatCode="0.000">
                  <c:v>3.0000000000000001E-3</c:v>
                </c:pt>
                <c:pt idx="23102" formatCode="0.000">
                  <c:v>3.0000000000000001E-3</c:v>
                </c:pt>
                <c:pt idx="23103" formatCode="0.000">
                  <c:v>3.0000000000000001E-3</c:v>
                </c:pt>
                <c:pt idx="23104" formatCode="0.000">
                  <c:v>3.0000000000000001E-3</c:v>
                </c:pt>
                <c:pt idx="23105" formatCode="0.000">
                  <c:v>3.0000000000000001E-3</c:v>
                </c:pt>
                <c:pt idx="23106" formatCode="0.000">
                  <c:v>2E-3</c:v>
                </c:pt>
                <c:pt idx="23107" formatCode="0.000">
                  <c:v>3.0000000000000001E-3</c:v>
                </c:pt>
                <c:pt idx="23108" formatCode="0.000">
                  <c:v>3.0000000000000001E-3</c:v>
                </c:pt>
                <c:pt idx="23109" formatCode="0.000">
                  <c:v>2E-3</c:v>
                </c:pt>
                <c:pt idx="23110" formatCode="0.000">
                  <c:v>3.0000000000000001E-3</c:v>
                </c:pt>
                <c:pt idx="23111" formatCode="0.000">
                  <c:v>3.0000000000000001E-3</c:v>
                </c:pt>
                <c:pt idx="23112" formatCode="0.000">
                  <c:v>3.0000000000000001E-3</c:v>
                </c:pt>
                <c:pt idx="23113" formatCode="0.000">
                  <c:v>3.0000000000000001E-3</c:v>
                </c:pt>
                <c:pt idx="23114" formatCode="0.000">
                  <c:v>4.0000000000000001E-3</c:v>
                </c:pt>
                <c:pt idx="23115" formatCode="0.000">
                  <c:v>3.0000000000000001E-3</c:v>
                </c:pt>
                <c:pt idx="23116" formatCode="0.000">
                  <c:v>4.0000000000000001E-3</c:v>
                </c:pt>
                <c:pt idx="23117" formatCode="0.000">
                  <c:v>3.0000000000000001E-3</c:v>
                </c:pt>
                <c:pt idx="23118" formatCode="0.000">
                  <c:v>3.0000000000000001E-3</c:v>
                </c:pt>
                <c:pt idx="23119" formatCode="0.000">
                  <c:v>3.0000000000000001E-3</c:v>
                </c:pt>
                <c:pt idx="23120" formatCode="0.000">
                  <c:v>3.0000000000000001E-3</c:v>
                </c:pt>
                <c:pt idx="23121" formatCode="0.000">
                  <c:v>4.0000000000000001E-3</c:v>
                </c:pt>
                <c:pt idx="23122" formatCode="0.000">
                  <c:v>4.0000000000000001E-3</c:v>
                </c:pt>
                <c:pt idx="23123" formatCode="0.000">
                  <c:v>4.0000000000000001E-3</c:v>
                </c:pt>
                <c:pt idx="23124" formatCode="0.000">
                  <c:v>3.0000000000000001E-3</c:v>
                </c:pt>
                <c:pt idx="23125" formatCode="0.000">
                  <c:v>4.0000000000000001E-3</c:v>
                </c:pt>
                <c:pt idx="23126" formatCode="0.000">
                  <c:v>5.0000000000000001E-3</c:v>
                </c:pt>
                <c:pt idx="23127" formatCode="0.000">
                  <c:v>5.0000000000000001E-3</c:v>
                </c:pt>
                <c:pt idx="23128" formatCode="0.000">
                  <c:v>4.0000000000000001E-3</c:v>
                </c:pt>
                <c:pt idx="23129" formatCode="0.000">
                  <c:v>5.0000000000000001E-3</c:v>
                </c:pt>
                <c:pt idx="23130" formatCode="0.000">
                  <c:v>5.0000000000000001E-3</c:v>
                </c:pt>
                <c:pt idx="23131" formatCode="0.000">
                  <c:v>5.0000000000000001E-3</c:v>
                </c:pt>
                <c:pt idx="23132" formatCode="0.000">
                  <c:v>4.0000000000000001E-3</c:v>
                </c:pt>
                <c:pt idx="23133" formatCode="0.000">
                  <c:v>4.0000000000000001E-3</c:v>
                </c:pt>
                <c:pt idx="23134" formatCode="0.000">
                  <c:v>5.0000000000000001E-3</c:v>
                </c:pt>
                <c:pt idx="23135" formatCode="0.000">
                  <c:v>5.0000000000000001E-3</c:v>
                </c:pt>
                <c:pt idx="23136" formatCode="0.000">
                  <c:v>5.0000000000000001E-3</c:v>
                </c:pt>
                <c:pt idx="23137" formatCode="0.000">
                  <c:v>5.0000000000000001E-3</c:v>
                </c:pt>
                <c:pt idx="23138" formatCode="0.000">
                  <c:v>4.0000000000000001E-3</c:v>
                </c:pt>
                <c:pt idx="23139" formatCode="0.000">
                  <c:v>5.0000000000000001E-3</c:v>
                </c:pt>
                <c:pt idx="23140" formatCode="0.000">
                  <c:v>5.0000000000000001E-3</c:v>
                </c:pt>
                <c:pt idx="23141" formatCode="0.000">
                  <c:v>5.0000000000000001E-3</c:v>
                </c:pt>
                <c:pt idx="23142" formatCode="0.000">
                  <c:v>5.0000000000000001E-3</c:v>
                </c:pt>
                <c:pt idx="23143" formatCode="0.000">
                  <c:v>4.0000000000000001E-3</c:v>
                </c:pt>
                <c:pt idx="23144" formatCode="0.000">
                  <c:v>4.0000000000000001E-3</c:v>
                </c:pt>
                <c:pt idx="23145" formatCode="0.000">
                  <c:v>5.0000000000000001E-3</c:v>
                </c:pt>
                <c:pt idx="23146" formatCode="0.000">
                  <c:v>5.0000000000000001E-3</c:v>
                </c:pt>
                <c:pt idx="23147" formatCode="0.000">
                  <c:v>5.0000000000000001E-3</c:v>
                </c:pt>
                <c:pt idx="23148" formatCode="0.000">
                  <c:v>5.0000000000000001E-3</c:v>
                </c:pt>
                <c:pt idx="23149" formatCode="0.000">
                  <c:v>4.0000000000000001E-3</c:v>
                </c:pt>
                <c:pt idx="23150" formatCode="0.000">
                  <c:v>5.0000000000000001E-3</c:v>
                </c:pt>
                <c:pt idx="23151" formatCode="0.000">
                  <c:v>5.0000000000000001E-3</c:v>
                </c:pt>
                <c:pt idx="23152" formatCode="0.000">
                  <c:v>5.0000000000000001E-3</c:v>
                </c:pt>
                <c:pt idx="23153" formatCode="0.000">
                  <c:v>4.0000000000000001E-3</c:v>
                </c:pt>
                <c:pt idx="23154" formatCode="0.000">
                  <c:v>5.0000000000000001E-3</c:v>
                </c:pt>
                <c:pt idx="23155" formatCode="0.000">
                  <c:v>4.0000000000000001E-3</c:v>
                </c:pt>
                <c:pt idx="23156" formatCode="0.000">
                  <c:v>5.0000000000000001E-3</c:v>
                </c:pt>
                <c:pt idx="23157" formatCode="0.000">
                  <c:v>5.0000000000000001E-3</c:v>
                </c:pt>
                <c:pt idx="23158" formatCode="0.000">
                  <c:v>5.0000000000000001E-3</c:v>
                </c:pt>
                <c:pt idx="23159" formatCode="0.000">
                  <c:v>4.0000000000000001E-3</c:v>
                </c:pt>
                <c:pt idx="23160" formatCode="0.000">
                  <c:v>5.0000000000000001E-3</c:v>
                </c:pt>
                <c:pt idx="23161" formatCode="0.000">
                  <c:v>5.0000000000000001E-3</c:v>
                </c:pt>
                <c:pt idx="23162" formatCode="0.000">
                  <c:v>5.0000000000000001E-3</c:v>
                </c:pt>
                <c:pt idx="23163" formatCode="0.000">
                  <c:v>4.0000000000000001E-3</c:v>
                </c:pt>
                <c:pt idx="23164" formatCode="0.000">
                  <c:v>4.0000000000000001E-3</c:v>
                </c:pt>
                <c:pt idx="23165" formatCode="0.000">
                  <c:v>4.0000000000000001E-3</c:v>
                </c:pt>
                <c:pt idx="23166" formatCode="0.000">
                  <c:v>4.0000000000000001E-3</c:v>
                </c:pt>
                <c:pt idx="23167" formatCode="0.000">
                  <c:v>4.0000000000000001E-3</c:v>
                </c:pt>
                <c:pt idx="23168" formatCode="0.000">
                  <c:v>5.0000000000000001E-3</c:v>
                </c:pt>
                <c:pt idx="23169" formatCode="0.000">
                  <c:v>3.0000000000000001E-3</c:v>
                </c:pt>
                <c:pt idx="23170" formatCode="0.000">
                  <c:v>1E-3</c:v>
                </c:pt>
                <c:pt idx="23171" formatCode="0.000">
                  <c:v>3.0000000000000001E-3</c:v>
                </c:pt>
                <c:pt idx="23172" formatCode="0.000">
                  <c:v>3.0000000000000001E-3</c:v>
                </c:pt>
                <c:pt idx="23173" formatCode="0.000">
                  <c:v>2E-3</c:v>
                </c:pt>
                <c:pt idx="23174" formatCode="0.000">
                  <c:v>2E-3</c:v>
                </c:pt>
                <c:pt idx="23175" formatCode="0.000">
                  <c:v>2E-3</c:v>
                </c:pt>
                <c:pt idx="23176" formatCode="0.000">
                  <c:v>1E-3</c:v>
                </c:pt>
                <c:pt idx="23177" formatCode="0.000">
                  <c:v>1E-3</c:v>
                </c:pt>
                <c:pt idx="23178" formatCode="0.000">
                  <c:v>1E-3</c:v>
                </c:pt>
                <c:pt idx="23179" formatCode="0.000">
                  <c:v>1E-3</c:v>
                </c:pt>
                <c:pt idx="23180" formatCode="0.000">
                  <c:v>1E-3</c:v>
                </c:pt>
                <c:pt idx="23181" formatCode="0.000">
                  <c:v>1E-3</c:v>
                </c:pt>
                <c:pt idx="23182" formatCode="0.000">
                  <c:v>1E-3</c:v>
                </c:pt>
                <c:pt idx="23183" formatCode="0.000">
                  <c:v>1E-3</c:v>
                </c:pt>
                <c:pt idx="23184" formatCode="0.000">
                  <c:v>0</c:v>
                </c:pt>
                <c:pt idx="23185" formatCode="0.000">
                  <c:v>1E-3</c:v>
                </c:pt>
                <c:pt idx="23186" formatCode="0.000">
                  <c:v>0</c:v>
                </c:pt>
                <c:pt idx="23187" formatCode="0.000">
                  <c:v>0</c:v>
                </c:pt>
                <c:pt idx="23188" formatCode="0.000">
                  <c:v>1E-3</c:v>
                </c:pt>
                <c:pt idx="23189" formatCode="0.000">
                  <c:v>0</c:v>
                </c:pt>
                <c:pt idx="23190" formatCode="0.000">
                  <c:v>0</c:v>
                </c:pt>
                <c:pt idx="23191" formatCode="0.000">
                  <c:v>0</c:v>
                </c:pt>
                <c:pt idx="23192" formatCode="0.000">
                  <c:v>0</c:v>
                </c:pt>
                <c:pt idx="23193" formatCode="0.000">
                  <c:v>0</c:v>
                </c:pt>
                <c:pt idx="23194" formatCode="0.000">
                  <c:v>0</c:v>
                </c:pt>
                <c:pt idx="23195" formatCode="0.000">
                  <c:v>0</c:v>
                </c:pt>
                <c:pt idx="23196" formatCode="0.000">
                  <c:v>0</c:v>
                </c:pt>
                <c:pt idx="23197" formatCode="0.000">
                  <c:v>0</c:v>
                </c:pt>
                <c:pt idx="23198" formatCode="0.000">
                  <c:v>0</c:v>
                </c:pt>
                <c:pt idx="23199" formatCode="0.000">
                  <c:v>0</c:v>
                </c:pt>
                <c:pt idx="23200" formatCode="0.000">
                  <c:v>0</c:v>
                </c:pt>
                <c:pt idx="23201" formatCode="0.000">
                  <c:v>0</c:v>
                </c:pt>
                <c:pt idx="23202" formatCode="0.000">
                  <c:v>0</c:v>
                </c:pt>
                <c:pt idx="23203" formatCode="0.000">
                  <c:v>0</c:v>
                </c:pt>
                <c:pt idx="23204" formatCode="0.000">
                  <c:v>1E-3</c:v>
                </c:pt>
                <c:pt idx="23205" formatCode="0.000">
                  <c:v>0</c:v>
                </c:pt>
                <c:pt idx="23206" formatCode="0.000">
                  <c:v>0</c:v>
                </c:pt>
                <c:pt idx="23207" formatCode="0.000">
                  <c:v>0</c:v>
                </c:pt>
                <c:pt idx="23208" formatCode="0.000">
                  <c:v>1E-3</c:v>
                </c:pt>
                <c:pt idx="23209" formatCode="0.000">
                  <c:v>0</c:v>
                </c:pt>
                <c:pt idx="23210" formatCode="0.000">
                  <c:v>0</c:v>
                </c:pt>
                <c:pt idx="23211" formatCode="0.000">
                  <c:v>2E-3</c:v>
                </c:pt>
                <c:pt idx="23212" formatCode="0.000">
                  <c:v>3.0000000000000001E-3</c:v>
                </c:pt>
                <c:pt idx="23213" formatCode="0.000">
                  <c:v>3.0000000000000001E-3</c:v>
                </c:pt>
                <c:pt idx="23214" formatCode="0.000">
                  <c:v>3.0000000000000001E-3</c:v>
                </c:pt>
                <c:pt idx="23215" formatCode="0.000">
                  <c:v>3.0000000000000001E-3</c:v>
                </c:pt>
                <c:pt idx="23216" formatCode="0.000">
                  <c:v>3.0000000000000001E-3</c:v>
                </c:pt>
                <c:pt idx="23217" formatCode="0.000">
                  <c:v>4.0000000000000001E-3</c:v>
                </c:pt>
                <c:pt idx="23218" formatCode="0.000">
                  <c:v>5.0000000000000001E-3</c:v>
                </c:pt>
                <c:pt idx="23219" formatCode="0.000">
                  <c:v>5.0000000000000001E-3</c:v>
                </c:pt>
                <c:pt idx="23220" formatCode="0.000">
                  <c:v>5.0000000000000001E-3</c:v>
                </c:pt>
                <c:pt idx="23221" formatCode="0.000">
                  <c:v>5.0000000000000001E-3</c:v>
                </c:pt>
                <c:pt idx="23222" formatCode="0.000">
                  <c:v>5.0000000000000001E-3</c:v>
                </c:pt>
                <c:pt idx="23223" formatCode="0.000">
                  <c:v>5.0000000000000001E-3</c:v>
                </c:pt>
                <c:pt idx="23224" formatCode="0.000">
                  <c:v>5.0000000000000001E-3</c:v>
                </c:pt>
                <c:pt idx="23225" formatCode="0.000">
                  <c:v>5.0000000000000001E-3</c:v>
                </c:pt>
                <c:pt idx="23226" formatCode="0.000">
                  <c:v>4.0000000000000001E-3</c:v>
                </c:pt>
                <c:pt idx="23227" formatCode="0.000">
                  <c:v>5.0000000000000001E-3</c:v>
                </c:pt>
                <c:pt idx="23228" formatCode="0.000">
                  <c:v>5.0000000000000001E-3</c:v>
                </c:pt>
                <c:pt idx="23229" formatCode="0.000">
                  <c:v>8.0000000000000002E-3</c:v>
                </c:pt>
                <c:pt idx="23230" formatCode="0.000">
                  <c:v>5.0000000000000001E-3</c:v>
                </c:pt>
                <c:pt idx="23231" formatCode="0.000">
                  <c:v>5.0000000000000001E-3</c:v>
                </c:pt>
                <c:pt idx="23232" formatCode="0.000">
                  <c:v>4.0000000000000001E-3</c:v>
                </c:pt>
                <c:pt idx="23233" formatCode="0.000">
                  <c:v>5.0000000000000001E-3</c:v>
                </c:pt>
                <c:pt idx="23234" formatCode="0.000">
                  <c:v>5.0000000000000001E-3</c:v>
                </c:pt>
                <c:pt idx="23235" formatCode="0.000">
                  <c:v>5.0000000000000001E-3</c:v>
                </c:pt>
                <c:pt idx="23236" formatCode="0.000">
                  <c:v>5.0000000000000001E-3</c:v>
                </c:pt>
                <c:pt idx="23237" formatCode="0.000">
                  <c:v>5.0000000000000001E-3</c:v>
                </c:pt>
                <c:pt idx="23238" formatCode="0.000">
                  <c:v>4.0000000000000001E-3</c:v>
                </c:pt>
                <c:pt idx="23239" formatCode="0.000">
                  <c:v>3.0000000000000001E-3</c:v>
                </c:pt>
                <c:pt idx="23240" formatCode="0.000">
                  <c:v>5.0000000000000001E-3</c:v>
                </c:pt>
                <c:pt idx="23241" formatCode="0.000">
                  <c:v>4.0000000000000001E-3</c:v>
                </c:pt>
                <c:pt idx="23242" formatCode="0.000">
                  <c:v>3.0000000000000001E-3</c:v>
                </c:pt>
                <c:pt idx="23243" formatCode="0.000">
                  <c:v>4.0000000000000001E-3</c:v>
                </c:pt>
                <c:pt idx="23244" formatCode="0.000">
                  <c:v>3.0000000000000001E-3</c:v>
                </c:pt>
                <c:pt idx="23245" formatCode="0.000">
                  <c:v>3.0000000000000001E-3</c:v>
                </c:pt>
                <c:pt idx="23246" formatCode="0.000">
                  <c:v>4.0000000000000001E-3</c:v>
                </c:pt>
                <c:pt idx="23247" formatCode="0.000">
                  <c:v>3.0000000000000001E-3</c:v>
                </c:pt>
                <c:pt idx="23248" formatCode="0.000">
                  <c:v>3.0000000000000001E-3</c:v>
                </c:pt>
                <c:pt idx="23249" formatCode="0.000">
                  <c:v>4.0000000000000001E-3</c:v>
                </c:pt>
                <c:pt idx="23250" formatCode="0.000">
                  <c:v>3.0000000000000001E-3</c:v>
                </c:pt>
                <c:pt idx="23251" formatCode="0.000">
                  <c:v>3.0000000000000001E-3</c:v>
                </c:pt>
                <c:pt idx="23252" formatCode="0.000">
                  <c:v>4.0000000000000001E-3</c:v>
                </c:pt>
                <c:pt idx="23253" formatCode="0.000">
                  <c:v>4.0000000000000001E-3</c:v>
                </c:pt>
                <c:pt idx="23254" formatCode="0.000">
                  <c:v>5.0000000000000001E-3</c:v>
                </c:pt>
                <c:pt idx="23255" formatCode="0.000">
                  <c:v>5.0000000000000001E-3</c:v>
                </c:pt>
                <c:pt idx="23256" formatCode="0.000">
                  <c:v>5.0000000000000001E-3</c:v>
                </c:pt>
                <c:pt idx="23257" formatCode="0.000">
                  <c:v>8.0000000000000002E-3</c:v>
                </c:pt>
                <c:pt idx="23258" formatCode="0.000">
                  <c:v>4.0000000000000001E-3</c:v>
                </c:pt>
                <c:pt idx="23259" formatCode="0.000">
                  <c:v>5.0000000000000001E-3</c:v>
                </c:pt>
                <c:pt idx="23260" formatCode="0.000">
                  <c:v>4.0000000000000001E-3</c:v>
                </c:pt>
                <c:pt idx="23261" formatCode="0.000">
                  <c:v>4.0000000000000001E-3</c:v>
                </c:pt>
                <c:pt idx="23262" formatCode="0.000">
                  <c:v>3.0000000000000001E-3</c:v>
                </c:pt>
                <c:pt idx="23263" formatCode="0.000">
                  <c:v>3.0000000000000001E-3</c:v>
                </c:pt>
                <c:pt idx="23264" formatCode="0.000">
                  <c:v>4.0000000000000001E-3</c:v>
                </c:pt>
                <c:pt idx="23265" formatCode="0.000">
                  <c:v>3.0000000000000001E-3</c:v>
                </c:pt>
                <c:pt idx="23266" formatCode="0.000">
                  <c:v>3.0000000000000001E-3</c:v>
                </c:pt>
                <c:pt idx="23267" formatCode="0.000">
                  <c:v>1E-3</c:v>
                </c:pt>
                <c:pt idx="23268" formatCode="0.000">
                  <c:v>3.0000000000000001E-3</c:v>
                </c:pt>
                <c:pt idx="23269" formatCode="0.000">
                  <c:v>3.0000000000000001E-3</c:v>
                </c:pt>
                <c:pt idx="23270" formatCode="0.000">
                  <c:v>3.0000000000000001E-3</c:v>
                </c:pt>
                <c:pt idx="23271" formatCode="0.000">
                  <c:v>2E-3</c:v>
                </c:pt>
                <c:pt idx="23272" formatCode="0.000">
                  <c:v>2E-3</c:v>
                </c:pt>
                <c:pt idx="23273" formatCode="0.000">
                  <c:v>1E-3</c:v>
                </c:pt>
                <c:pt idx="23274" formatCode="0.000">
                  <c:v>3.0000000000000001E-3</c:v>
                </c:pt>
                <c:pt idx="23275" formatCode="0.000">
                  <c:v>1E-3</c:v>
                </c:pt>
                <c:pt idx="23276" formatCode="0.000">
                  <c:v>1E-3</c:v>
                </c:pt>
                <c:pt idx="23277" formatCode="0.000">
                  <c:v>1E-3</c:v>
                </c:pt>
                <c:pt idx="23278" formatCode="0.000">
                  <c:v>0</c:v>
                </c:pt>
                <c:pt idx="23279" formatCode="0.000">
                  <c:v>1E-3</c:v>
                </c:pt>
                <c:pt idx="23280" formatCode="0.000">
                  <c:v>1E-3</c:v>
                </c:pt>
                <c:pt idx="23281" formatCode="0.000">
                  <c:v>1E-3</c:v>
                </c:pt>
                <c:pt idx="23282" formatCode="0.000">
                  <c:v>1E-3</c:v>
                </c:pt>
                <c:pt idx="23283" formatCode="0.000">
                  <c:v>0</c:v>
                </c:pt>
                <c:pt idx="23284" formatCode="0.000">
                  <c:v>0</c:v>
                </c:pt>
                <c:pt idx="23285" formatCode="0.000">
                  <c:v>1E-3</c:v>
                </c:pt>
                <c:pt idx="23286" formatCode="0.000">
                  <c:v>1E-3</c:v>
                </c:pt>
                <c:pt idx="23287" formatCode="0.000">
                  <c:v>0</c:v>
                </c:pt>
                <c:pt idx="23288" formatCode="0.000">
                  <c:v>1E-3</c:v>
                </c:pt>
                <c:pt idx="23289" formatCode="0.000">
                  <c:v>0</c:v>
                </c:pt>
                <c:pt idx="23290" formatCode="0.000">
                  <c:v>0</c:v>
                </c:pt>
                <c:pt idx="23291" formatCode="0.000">
                  <c:v>0</c:v>
                </c:pt>
                <c:pt idx="23292" formatCode="0.000">
                  <c:v>0</c:v>
                </c:pt>
                <c:pt idx="23293" formatCode="0.000">
                  <c:v>0</c:v>
                </c:pt>
                <c:pt idx="23294" formatCode="0.000">
                  <c:v>0</c:v>
                </c:pt>
                <c:pt idx="23295" formatCode="0.000">
                  <c:v>0</c:v>
                </c:pt>
                <c:pt idx="23296" formatCode="0.000">
                  <c:v>0</c:v>
                </c:pt>
                <c:pt idx="23297" formatCode="0.000">
                  <c:v>1E-3</c:v>
                </c:pt>
                <c:pt idx="23298" formatCode="0.000">
                  <c:v>0</c:v>
                </c:pt>
                <c:pt idx="23299" formatCode="0.000">
                  <c:v>0</c:v>
                </c:pt>
                <c:pt idx="23300" formatCode="0.000">
                  <c:v>0</c:v>
                </c:pt>
                <c:pt idx="23301" formatCode="0.000">
                  <c:v>1E-3</c:v>
                </c:pt>
                <c:pt idx="23302" formatCode="0.000">
                  <c:v>1E-3</c:v>
                </c:pt>
                <c:pt idx="23303" formatCode="0.000">
                  <c:v>1E-3</c:v>
                </c:pt>
                <c:pt idx="23304" formatCode="0.000">
                  <c:v>1E-3</c:v>
                </c:pt>
                <c:pt idx="23305" formatCode="0.000">
                  <c:v>1E-3</c:v>
                </c:pt>
                <c:pt idx="23306" formatCode="0.000">
                  <c:v>3.0000000000000001E-3</c:v>
                </c:pt>
                <c:pt idx="23307" formatCode="0.000">
                  <c:v>3.0000000000000001E-3</c:v>
                </c:pt>
                <c:pt idx="23308" formatCode="0.000">
                  <c:v>2E-3</c:v>
                </c:pt>
                <c:pt idx="23309" formatCode="0.000">
                  <c:v>3.0000000000000001E-3</c:v>
                </c:pt>
                <c:pt idx="23310" formatCode="0.000">
                  <c:v>3.0000000000000001E-3</c:v>
                </c:pt>
                <c:pt idx="23311" formatCode="0.000">
                  <c:v>3.0000000000000001E-3</c:v>
                </c:pt>
                <c:pt idx="23312" formatCode="0.000">
                  <c:v>3.0000000000000001E-3</c:v>
                </c:pt>
                <c:pt idx="23313" formatCode="0.000">
                  <c:v>3.0000000000000001E-3</c:v>
                </c:pt>
                <c:pt idx="23314" formatCode="0.000">
                  <c:v>4.0000000000000001E-3</c:v>
                </c:pt>
                <c:pt idx="23315" formatCode="0.000">
                  <c:v>4.0000000000000001E-3</c:v>
                </c:pt>
                <c:pt idx="23316" formatCode="0.000">
                  <c:v>4.0000000000000001E-3</c:v>
                </c:pt>
                <c:pt idx="23317" formatCode="0.000">
                  <c:v>4.0000000000000001E-3</c:v>
                </c:pt>
                <c:pt idx="23318" formatCode="0.000">
                  <c:v>3.0000000000000001E-3</c:v>
                </c:pt>
                <c:pt idx="23319" formatCode="0.000">
                  <c:v>5.0000000000000001E-3</c:v>
                </c:pt>
                <c:pt idx="23320" formatCode="0.000">
                  <c:v>4.0000000000000001E-3</c:v>
                </c:pt>
                <c:pt idx="23321" formatCode="0.000">
                  <c:v>3.0000000000000001E-3</c:v>
                </c:pt>
                <c:pt idx="23322" formatCode="0.000">
                  <c:v>4.0000000000000001E-3</c:v>
                </c:pt>
                <c:pt idx="23323" formatCode="0.000">
                  <c:v>4.0000000000000001E-3</c:v>
                </c:pt>
                <c:pt idx="23324" formatCode="0.000">
                  <c:v>4.0000000000000001E-3</c:v>
                </c:pt>
                <c:pt idx="23325" formatCode="0.000">
                  <c:v>5.0000000000000001E-3</c:v>
                </c:pt>
                <c:pt idx="23326" formatCode="0.000">
                  <c:v>3.0000000000000001E-3</c:v>
                </c:pt>
                <c:pt idx="23327" formatCode="0.000">
                  <c:v>5.0000000000000001E-3</c:v>
                </c:pt>
                <c:pt idx="23328" formatCode="0.000">
                  <c:v>5.0000000000000001E-3</c:v>
                </c:pt>
                <c:pt idx="23329" formatCode="0.000">
                  <c:v>5.0000000000000001E-3</c:v>
                </c:pt>
                <c:pt idx="23330" formatCode="0.000">
                  <c:v>5.0000000000000001E-3</c:v>
                </c:pt>
                <c:pt idx="23331" formatCode="0.000">
                  <c:v>5.0000000000000001E-3</c:v>
                </c:pt>
                <c:pt idx="23332" formatCode="0.000">
                  <c:v>5.0000000000000001E-3</c:v>
                </c:pt>
                <c:pt idx="23333" formatCode="0.000">
                  <c:v>5.0000000000000001E-3</c:v>
                </c:pt>
                <c:pt idx="23334" formatCode="0.000">
                  <c:v>5.0000000000000001E-3</c:v>
                </c:pt>
                <c:pt idx="23335" formatCode="0.000">
                  <c:v>5.0000000000000001E-3</c:v>
                </c:pt>
                <c:pt idx="23336" formatCode="0.000">
                  <c:v>6.0000000000000001E-3</c:v>
                </c:pt>
                <c:pt idx="23337" formatCode="0.000">
                  <c:v>5.0000000000000001E-3</c:v>
                </c:pt>
                <c:pt idx="23338" formatCode="0.000">
                  <c:v>7.0000000000000001E-3</c:v>
                </c:pt>
                <c:pt idx="23339" formatCode="0.000">
                  <c:v>5.0000000000000001E-3</c:v>
                </c:pt>
                <c:pt idx="23340" formatCode="0.000">
                  <c:v>6.0000000000000001E-3</c:v>
                </c:pt>
                <c:pt idx="23341" formatCode="0.000">
                  <c:v>5.0000000000000001E-3</c:v>
                </c:pt>
                <c:pt idx="23342" formatCode="0.000">
                  <c:v>6.0000000000000001E-3</c:v>
                </c:pt>
                <c:pt idx="23343" formatCode="0.000">
                  <c:v>5.0000000000000001E-3</c:v>
                </c:pt>
                <c:pt idx="23344" formatCode="0.000">
                  <c:v>5.0000000000000001E-3</c:v>
                </c:pt>
                <c:pt idx="23345" formatCode="0.000">
                  <c:v>6.0000000000000001E-3</c:v>
                </c:pt>
                <c:pt idx="23346" formatCode="0.000">
                  <c:v>5.0000000000000001E-3</c:v>
                </c:pt>
                <c:pt idx="23347" formatCode="0.000">
                  <c:v>5.0000000000000001E-3</c:v>
                </c:pt>
                <c:pt idx="23348" formatCode="0.000">
                  <c:v>5.0000000000000001E-3</c:v>
                </c:pt>
                <c:pt idx="23349" formatCode="0.000">
                  <c:v>5.0000000000000001E-3</c:v>
                </c:pt>
                <c:pt idx="23350" formatCode="0.000">
                  <c:v>5.0000000000000001E-3</c:v>
                </c:pt>
                <c:pt idx="23351" formatCode="0.000">
                  <c:v>5.0000000000000001E-3</c:v>
                </c:pt>
                <c:pt idx="23352" formatCode="0.000">
                  <c:v>5.0000000000000001E-3</c:v>
                </c:pt>
                <c:pt idx="23353" formatCode="0.000">
                  <c:v>5.0000000000000001E-3</c:v>
                </c:pt>
                <c:pt idx="23354" formatCode="0.000">
                  <c:v>5.0000000000000001E-3</c:v>
                </c:pt>
                <c:pt idx="23355" formatCode="0.000">
                  <c:v>5.0000000000000001E-3</c:v>
                </c:pt>
                <c:pt idx="23356" formatCode="0.000">
                  <c:v>4.0000000000000001E-3</c:v>
                </c:pt>
                <c:pt idx="23357" formatCode="0.000">
                  <c:v>4.0000000000000001E-3</c:v>
                </c:pt>
                <c:pt idx="23358" formatCode="0.000">
                  <c:v>4.0000000000000001E-3</c:v>
                </c:pt>
                <c:pt idx="23359" formatCode="0.000">
                  <c:v>4.0000000000000001E-3</c:v>
                </c:pt>
                <c:pt idx="23360" formatCode="0.000">
                  <c:v>4.0000000000000001E-3</c:v>
                </c:pt>
                <c:pt idx="23361" formatCode="0.000">
                  <c:v>1E-3</c:v>
                </c:pt>
                <c:pt idx="23362" formatCode="0.000">
                  <c:v>3.0000000000000001E-3</c:v>
                </c:pt>
                <c:pt idx="23363" formatCode="0.000">
                  <c:v>1E-3</c:v>
                </c:pt>
                <c:pt idx="23364" formatCode="0.000">
                  <c:v>2E-3</c:v>
                </c:pt>
                <c:pt idx="23365" formatCode="0.000">
                  <c:v>2E-3</c:v>
                </c:pt>
                <c:pt idx="23366" formatCode="0.000">
                  <c:v>2E-3</c:v>
                </c:pt>
                <c:pt idx="23367" formatCode="0.000">
                  <c:v>3.0000000000000001E-3</c:v>
                </c:pt>
                <c:pt idx="23368" formatCode="0.000">
                  <c:v>1E-3</c:v>
                </c:pt>
                <c:pt idx="23369" formatCode="0.000">
                  <c:v>1E-3</c:v>
                </c:pt>
                <c:pt idx="23370" formatCode="0.000">
                  <c:v>1E-3</c:v>
                </c:pt>
                <c:pt idx="23371" formatCode="0.000">
                  <c:v>2E-3</c:v>
                </c:pt>
                <c:pt idx="23372" formatCode="0.000">
                  <c:v>1E-3</c:v>
                </c:pt>
                <c:pt idx="23373" formatCode="0.000">
                  <c:v>1E-3</c:v>
                </c:pt>
                <c:pt idx="23374" formatCode="0.000">
                  <c:v>2E-3</c:v>
                </c:pt>
                <c:pt idx="23375" formatCode="0.000">
                  <c:v>1E-3</c:v>
                </c:pt>
                <c:pt idx="23376" formatCode="0.000">
                  <c:v>1E-3</c:v>
                </c:pt>
                <c:pt idx="23377" formatCode="0.000">
                  <c:v>1E-3</c:v>
                </c:pt>
                <c:pt idx="23378" formatCode="0.000">
                  <c:v>1E-3</c:v>
                </c:pt>
                <c:pt idx="23379" formatCode="0.000">
                  <c:v>1E-3</c:v>
                </c:pt>
                <c:pt idx="23380" formatCode="0.000">
                  <c:v>1E-3</c:v>
                </c:pt>
                <c:pt idx="23381" formatCode="0.000">
                  <c:v>1E-3</c:v>
                </c:pt>
                <c:pt idx="23382" formatCode="0.000">
                  <c:v>1E-3</c:v>
                </c:pt>
                <c:pt idx="23383" formatCode="0.000">
                  <c:v>1E-3</c:v>
                </c:pt>
                <c:pt idx="23384" formatCode="0.000">
                  <c:v>1E-3</c:v>
                </c:pt>
                <c:pt idx="23385" formatCode="0.000">
                  <c:v>1E-3</c:v>
                </c:pt>
                <c:pt idx="23386" formatCode="0.000">
                  <c:v>1E-3</c:v>
                </c:pt>
                <c:pt idx="23387" formatCode="0.000">
                  <c:v>1E-3</c:v>
                </c:pt>
                <c:pt idx="23388" formatCode="0.000">
                  <c:v>0</c:v>
                </c:pt>
                <c:pt idx="23389" formatCode="0.000">
                  <c:v>0</c:v>
                </c:pt>
                <c:pt idx="23390" formatCode="0.000">
                  <c:v>1E-3</c:v>
                </c:pt>
                <c:pt idx="23391" formatCode="0.000">
                  <c:v>1E-3</c:v>
                </c:pt>
                <c:pt idx="23392" formatCode="0.000">
                  <c:v>1E-3</c:v>
                </c:pt>
                <c:pt idx="23393" formatCode="0.000">
                  <c:v>1E-3</c:v>
                </c:pt>
                <c:pt idx="23394" formatCode="0.000">
                  <c:v>1E-3</c:v>
                </c:pt>
                <c:pt idx="23395" formatCode="0.000">
                  <c:v>1E-3</c:v>
                </c:pt>
                <c:pt idx="23396" formatCode="0.000">
                  <c:v>2E-3</c:v>
                </c:pt>
                <c:pt idx="23397" formatCode="0.000">
                  <c:v>1E-3</c:v>
                </c:pt>
                <c:pt idx="23398" formatCode="0.000">
                  <c:v>1E-3</c:v>
                </c:pt>
                <c:pt idx="23399" formatCode="0.000">
                  <c:v>1E-3</c:v>
                </c:pt>
                <c:pt idx="23400" formatCode="0.000">
                  <c:v>2E-3</c:v>
                </c:pt>
                <c:pt idx="23401" formatCode="0.000">
                  <c:v>1E-3</c:v>
                </c:pt>
                <c:pt idx="23402" formatCode="0.000">
                  <c:v>2E-3</c:v>
                </c:pt>
                <c:pt idx="23403" formatCode="0.000">
                  <c:v>2E-3</c:v>
                </c:pt>
                <c:pt idx="23404" formatCode="0.000">
                  <c:v>2E-3</c:v>
                </c:pt>
                <c:pt idx="23405" formatCode="0.000">
                  <c:v>3.0000000000000001E-3</c:v>
                </c:pt>
                <c:pt idx="23406" formatCode="0.000">
                  <c:v>3.0000000000000001E-3</c:v>
                </c:pt>
                <c:pt idx="23407" formatCode="0.000">
                  <c:v>3.0000000000000001E-3</c:v>
                </c:pt>
                <c:pt idx="23408" formatCode="0.000">
                  <c:v>3.0000000000000001E-3</c:v>
                </c:pt>
                <c:pt idx="23409" formatCode="0.000">
                  <c:v>3.0000000000000001E-3</c:v>
                </c:pt>
                <c:pt idx="23410" formatCode="0.000">
                  <c:v>3.0000000000000001E-3</c:v>
                </c:pt>
                <c:pt idx="23411" formatCode="0.000">
                  <c:v>3.0000000000000001E-3</c:v>
                </c:pt>
                <c:pt idx="23412" formatCode="0.000">
                  <c:v>4.0000000000000001E-3</c:v>
                </c:pt>
                <c:pt idx="23413" formatCode="0.000">
                  <c:v>5.0000000000000001E-3</c:v>
                </c:pt>
                <c:pt idx="23414" formatCode="0.000">
                  <c:v>5.0000000000000001E-3</c:v>
                </c:pt>
                <c:pt idx="23415" formatCode="0.000">
                  <c:v>5.0000000000000001E-3</c:v>
                </c:pt>
                <c:pt idx="23416" formatCode="0.000">
                  <c:v>5.0000000000000001E-3</c:v>
                </c:pt>
                <c:pt idx="23417" formatCode="0.000">
                  <c:v>4.0000000000000001E-3</c:v>
                </c:pt>
                <c:pt idx="23418" formatCode="0.000">
                  <c:v>5.0000000000000001E-3</c:v>
                </c:pt>
                <c:pt idx="23419" formatCode="0.000">
                  <c:v>5.0000000000000001E-3</c:v>
                </c:pt>
                <c:pt idx="23420" formatCode="0.000">
                  <c:v>4.0000000000000001E-3</c:v>
                </c:pt>
                <c:pt idx="23421" formatCode="0.000">
                  <c:v>5.0000000000000001E-3</c:v>
                </c:pt>
                <c:pt idx="23422" formatCode="0.000">
                  <c:v>5.0000000000000001E-3</c:v>
                </c:pt>
                <c:pt idx="23423" formatCode="0.000">
                  <c:v>5.0000000000000001E-3</c:v>
                </c:pt>
                <c:pt idx="23424" formatCode="0.000">
                  <c:v>5.0000000000000001E-3</c:v>
                </c:pt>
                <c:pt idx="23425" formatCode="0.000">
                  <c:v>5.0000000000000001E-3</c:v>
                </c:pt>
                <c:pt idx="23426" formatCode="0.000">
                  <c:v>6.0000000000000001E-3</c:v>
                </c:pt>
                <c:pt idx="23427" formatCode="0.000">
                  <c:v>5.0000000000000001E-3</c:v>
                </c:pt>
                <c:pt idx="23428" formatCode="0.000">
                  <c:v>5.0000000000000001E-3</c:v>
                </c:pt>
                <c:pt idx="23429" formatCode="0.000">
                  <c:v>5.0000000000000001E-3</c:v>
                </c:pt>
                <c:pt idx="23430" formatCode="0.000">
                  <c:v>5.0000000000000001E-3</c:v>
                </c:pt>
                <c:pt idx="23431" formatCode="0.000">
                  <c:v>6.0000000000000001E-3</c:v>
                </c:pt>
                <c:pt idx="23432" formatCode="0.000">
                  <c:v>6.0000000000000001E-3</c:v>
                </c:pt>
                <c:pt idx="23433" formatCode="0.000">
                  <c:v>5.0000000000000001E-3</c:v>
                </c:pt>
                <c:pt idx="23434" formatCode="0.000">
                  <c:v>6.0000000000000001E-3</c:v>
                </c:pt>
                <c:pt idx="23435" formatCode="0.000">
                  <c:v>5.0000000000000001E-3</c:v>
                </c:pt>
                <c:pt idx="23436" formatCode="0.000">
                  <c:v>5.0000000000000001E-3</c:v>
                </c:pt>
                <c:pt idx="23437" formatCode="0.000">
                  <c:v>6.0000000000000001E-3</c:v>
                </c:pt>
                <c:pt idx="23438" formatCode="0.000">
                  <c:v>8.0000000000000002E-3</c:v>
                </c:pt>
                <c:pt idx="23439" formatCode="0.000">
                  <c:v>8.0000000000000002E-3</c:v>
                </c:pt>
                <c:pt idx="23440" formatCode="0.000">
                  <c:v>6.0000000000000001E-3</c:v>
                </c:pt>
                <c:pt idx="23441" formatCode="0.000">
                  <c:v>7.0000000000000001E-3</c:v>
                </c:pt>
                <c:pt idx="23442" formatCode="0.000">
                  <c:v>5.0000000000000001E-3</c:v>
                </c:pt>
                <c:pt idx="23443" formatCode="0.000">
                  <c:v>6.0000000000000001E-3</c:v>
                </c:pt>
                <c:pt idx="23444" formatCode="0.000">
                  <c:v>5.0000000000000001E-3</c:v>
                </c:pt>
                <c:pt idx="23445" formatCode="0.000">
                  <c:v>5.0000000000000001E-3</c:v>
                </c:pt>
                <c:pt idx="23446" formatCode="0.000">
                  <c:v>5.0000000000000001E-3</c:v>
                </c:pt>
                <c:pt idx="23447" formatCode="0.000">
                  <c:v>5.0000000000000001E-3</c:v>
                </c:pt>
                <c:pt idx="23448" formatCode="0.000">
                  <c:v>5.0000000000000001E-3</c:v>
                </c:pt>
                <c:pt idx="23449" formatCode="0.000">
                  <c:v>5.0000000000000001E-3</c:v>
                </c:pt>
                <c:pt idx="23450" formatCode="0.000">
                  <c:v>5.0000000000000001E-3</c:v>
                </c:pt>
                <c:pt idx="23451" formatCode="0.000">
                  <c:v>5.0000000000000001E-3</c:v>
                </c:pt>
                <c:pt idx="23452" formatCode="0.000">
                  <c:v>5.0000000000000001E-3</c:v>
                </c:pt>
                <c:pt idx="23453" formatCode="0.000">
                  <c:v>5.0000000000000001E-3</c:v>
                </c:pt>
                <c:pt idx="23454" formatCode="0.000">
                  <c:v>5.0000000000000001E-3</c:v>
                </c:pt>
                <c:pt idx="23455" formatCode="0.000">
                  <c:v>5.0000000000000001E-3</c:v>
                </c:pt>
                <c:pt idx="23456" formatCode="0.000">
                  <c:v>4.0000000000000001E-3</c:v>
                </c:pt>
                <c:pt idx="23457" formatCode="0.000">
                  <c:v>4.0000000000000001E-3</c:v>
                </c:pt>
                <c:pt idx="23458" formatCode="0.000">
                  <c:v>4.0000000000000001E-3</c:v>
                </c:pt>
                <c:pt idx="23459" formatCode="0.000">
                  <c:v>3.0000000000000001E-3</c:v>
                </c:pt>
                <c:pt idx="23460" formatCode="0.000">
                  <c:v>3.0000000000000001E-3</c:v>
                </c:pt>
                <c:pt idx="23461" formatCode="0.000">
                  <c:v>1E-3</c:v>
                </c:pt>
                <c:pt idx="23462" formatCode="0.000">
                  <c:v>3.0000000000000001E-3</c:v>
                </c:pt>
                <c:pt idx="23463" formatCode="0.000">
                  <c:v>2E-3</c:v>
                </c:pt>
                <c:pt idx="23464" formatCode="0.000">
                  <c:v>2E-3</c:v>
                </c:pt>
                <c:pt idx="23465" formatCode="0.000">
                  <c:v>1E-3</c:v>
                </c:pt>
                <c:pt idx="23466" formatCode="0.000">
                  <c:v>3.0000000000000001E-3</c:v>
                </c:pt>
                <c:pt idx="23467" formatCode="0.000">
                  <c:v>2E-3</c:v>
                </c:pt>
                <c:pt idx="23468" formatCode="0.000">
                  <c:v>2E-3</c:v>
                </c:pt>
                <c:pt idx="23469" formatCode="0.000">
                  <c:v>3.0000000000000001E-3</c:v>
                </c:pt>
                <c:pt idx="23470" formatCode="0.000">
                  <c:v>2E-3</c:v>
                </c:pt>
                <c:pt idx="23471" formatCode="0.000">
                  <c:v>2E-3</c:v>
                </c:pt>
                <c:pt idx="23472" formatCode="0.000">
                  <c:v>2E-3</c:v>
                </c:pt>
                <c:pt idx="23473" formatCode="0.000">
                  <c:v>1E-3</c:v>
                </c:pt>
                <c:pt idx="23474" formatCode="0.000">
                  <c:v>2E-3</c:v>
                </c:pt>
                <c:pt idx="23475" formatCode="0.000">
                  <c:v>1E-3</c:v>
                </c:pt>
                <c:pt idx="23476" formatCode="0.000">
                  <c:v>2E-3</c:v>
                </c:pt>
                <c:pt idx="23477" formatCode="0.000">
                  <c:v>3.0000000000000001E-3</c:v>
                </c:pt>
                <c:pt idx="23478" formatCode="0.000">
                  <c:v>3.0000000000000001E-3</c:v>
                </c:pt>
                <c:pt idx="23479" formatCode="0.000">
                  <c:v>3.0000000000000001E-3</c:v>
                </c:pt>
                <c:pt idx="23480" formatCode="0.000">
                  <c:v>4.0000000000000001E-3</c:v>
                </c:pt>
                <c:pt idx="23481" formatCode="0.000">
                  <c:v>4.0000000000000001E-3</c:v>
                </c:pt>
                <c:pt idx="23482" formatCode="0.000">
                  <c:v>8.9999999999999993E-3</c:v>
                </c:pt>
                <c:pt idx="23483" formatCode="0.000">
                  <c:v>7.0000000000000001E-3</c:v>
                </c:pt>
                <c:pt idx="23484" formatCode="0.000">
                  <c:v>6.0000000000000001E-3</c:v>
                </c:pt>
                <c:pt idx="23485" formatCode="0.000">
                  <c:v>6.0000000000000001E-3</c:v>
                </c:pt>
                <c:pt idx="23486" formatCode="0.000">
                  <c:v>7.0000000000000001E-3</c:v>
                </c:pt>
                <c:pt idx="23487" formatCode="0.000">
                  <c:v>7.0000000000000001E-3</c:v>
                </c:pt>
                <c:pt idx="23488" formatCode="0.000">
                  <c:v>3.0000000000000001E-3</c:v>
                </c:pt>
                <c:pt idx="23489" formatCode="0.000">
                  <c:v>5.0000000000000001E-3</c:v>
                </c:pt>
                <c:pt idx="23490" formatCode="0.000">
                  <c:v>5.0000000000000001E-3</c:v>
                </c:pt>
                <c:pt idx="23491" formatCode="0.000">
                  <c:v>3.0000000000000001E-3</c:v>
                </c:pt>
                <c:pt idx="23492" formatCode="0.000">
                  <c:v>4.0000000000000001E-3</c:v>
                </c:pt>
                <c:pt idx="23493" formatCode="0.000">
                  <c:v>4.0000000000000001E-3</c:v>
                </c:pt>
                <c:pt idx="23494" formatCode="0.000">
                  <c:v>5.0000000000000001E-3</c:v>
                </c:pt>
                <c:pt idx="23495" formatCode="0.000">
                  <c:v>8.9999999999999993E-3</c:v>
                </c:pt>
                <c:pt idx="23496" formatCode="0.000">
                  <c:v>8.9999999999999993E-3</c:v>
                </c:pt>
                <c:pt idx="23497" formatCode="0.000">
                  <c:v>6.0000000000000001E-3</c:v>
                </c:pt>
                <c:pt idx="23498" formatCode="0.000">
                  <c:v>5.0000000000000001E-3</c:v>
                </c:pt>
                <c:pt idx="23499" formatCode="0.000">
                  <c:v>7.0000000000000001E-3</c:v>
                </c:pt>
                <c:pt idx="23500" formatCode="0.000">
                  <c:v>6.0000000000000001E-3</c:v>
                </c:pt>
                <c:pt idx="23501" formatCode="0.000">
                  <c:v>5.0000000000000001E-3</c:v>
                </c:pt>
                <c:pt idx="23502" formatCode="0.000">
                  <c:v>6.0000000000000001E-3</c:v>
                </c:pt>
                <c:pt idx="23503" formatCode="0.000">
                  <c:v>5.0000000000000001E-3</c:v>
                </c:pt>
                <c:pt idx="23504" formatCode="0.000">
                  <c:v>4.0000000000000001E-3</c:v>
                </c:pt>
                <c:pt idx="23505" formatCode="0.000">
                  <c:v>5.0000000000000001E-3</c:v>
                </c:pt>
                <c:pt idx="23506" formatCode="0.000">
                  <c:v>5.0000000000000001E-3</c:v>
                </c:pt>
                <c:pt idx="23507" formatCode="0.000">
                  <c:v>7.0000000000000001E-3</c:v>
                </c:pt>
                <c:pt idx="23508" formatCode="0.000">
                  <c:v>5.0000000000000001E-3</c:v>
                </c:pt>
                <c:pt idx="23512" formatCode="0.000">
                  <c:v>1E-3</c:v>
                </c:pt>
                <c:pt idx="23513" formatCode="0.000">
                  <c:v>6.0000000000000001E-3</c:v>
                </c:pt>
                <c:pt idx="23514" formatCode="0.000">
                  <c:v>6.0000000000000001E-3</c:v>
                </c:pt>
                <c:pt idx="23515" formatCode="0.000">
                  <c:v>5.0000000000000001E-3</c:v>
                </c:pt>
                <c:pt idx="23516" formatCode="0.000">
                  <c:v>5.0000000000000001E-3</c:v>
                </c:pt>
                <c:pt idx="23517" formatCode="0.000">
                  <c:v>7.0000000000000001E-3</c:v>
                </c:pt>
                <c:pt idx="23518" formatCode="0.000">
                  <c:v>7.0000000000000001E-3</c:v>
                </c:pt>
                <c:pt idx="23524" formatCode="0.000">
                  <c:v>6.0000000000000001E-3</c:v>
                </c:pt>
                <c:pt idx="23525" formatCode="0.000">
                  <c:v>5.0000000000000001E-3</c:v>
                </c:pt>
                <c:pt idx="23526" formatCode="0.000">
                  <c:v>5.0000000000000001E-3</c:v>
                </c:pt>
                <c:pt idx="23527" formatCode="0.000">
                  <c:v>5.0000000000000001E-3</c:v>
                </c:pt>
                <c:pt idx="23528" formatCode="0.000">
                  <c:v>7.0000000000000001E-3</c:v>
                </c:pt>
                <c:pt idx="23529" formatCode="0.000">
                  <c:v>5.0000000000000001E-3</c:v>
                </c:pt>
                <c:pt idx="23530" formatCode="0.000">
                  <c:v>7.0000000000000001E-3</c:v>
                </c:pt>
                <c:pt idx="23531" formatCode="0.000">
                  <c:v>7.0000000000000001E-3</c:v>
                </c:pt>
                <c:pt idx="23532" formatCode="0.000">
                  <c:v>7.0000000000000001E-3</c:v>
                </c:pt>
                <c:pt idx="23533" formatCode="0.000">
                  <c:v>7.0000000000000001E-3</c:v>
                </c:pt>
                <c:pt idx="23534" formatCode="0.000">
                  <c:v>6.0000000000000001E-3</c:v>
                </c:pt>
                <c:pt idx="23535" formatCode="0.000">
                  <c:v>7.0000000000000001E-3</c:v>
                </c:pt>
                <c:pt idx="23536" formatCode="0.000">
                  <c:v>6.0000000000000001E-3</c:v>
                </c:pt>
                <c:pt idx="23537" formatCode="0.000">
                  <c:v>7.0000000000000001E-3</c:v>
                </c:pt>
                <c:pt idx="23538" formatCode="0.000">
                  <c:v>5.0000000000000001E-3</c:v>
                </c:pt>
                <c:pt idx="23539" formatCode="0.000">
                  <c:v>7.0000000000000001E-3</c:v>
                </c:pt>
                <c:pt idx="23540" formatCode="0.000">
                  <c:v>7.0000000000000001E-3</c:v>
                </c:pt>
                <c:pt idx="23541" formatCode="0.000">
                  <c:v>7.0000000000000001E-3</c:v>
                </c:pt>
                <c:pt idx="23542" formatCode="0.000">
                  <c:v>7.0000000000000001E-3</c:v>
                </c:pt>
                <c:pt idx="23543" formatCode="0.000">
                  <c:v>5.0000000000000001E-3</c:v>
                </c:pt>
                <c:pt idx="23544" formatCode="0.000">
                  <c:v>5.0000000000000001E-3</c:v>
                </c:pt>
                <c:pt idx="23545" formatCode="0.000">
                  <c:v>5.0000000000000001E-3</c:v>
                </c:pt>
                <c:pt idx="23546" formatCode="0.000">
                  <c:v>6.0000000000000001E-3</c:v>
                </c:pt>
                <c:pt idx="23601" formatCode="0.000">
                  <c:v>5.0000000000000001E-3</c:v>
                </c:pt>
                <c:pt idx="23602" formatCode="0.000">
                  <c:v>6.0000000000000001E-3</c:v>
                </c:pt>
                <c:pt idx="23603" formatCode="0.000">
                  <c:v>6.0000000000000001E-3</c:v>
                </c:pt>
                <c:pt idx="23604" formatCode="0.000">
                  <c:v>6.0000000000000001E-3</c:v>
                </c:pt>
                <c:pt idx="23605" formatCode="0.000">
                  <c:v>6.0000000000000001E-3</c:v>
                </c:pt>
                <c:pt idx="23606" formatCode="0.000">
                  <c:v>7.0000000000000001E-3</c:v>
                </c:pt>
                <c:pt idx="23607" formatCode="0.000">
                  <c:v>6.0000000000000001E-3</c:v>
                </c:pt>
                <c:pt idx="23608" formatCode="0.000">
                  <c:v>7.0000000000000001E-3</c:v>
                </c:pt>
                <c:pt idx="23609" formatCode="0.000">
                  <c:v>5.0000000000000001E-3</c:v>
                </c:pt>
                <c:pt idx="23610" formatCode="0.000">
                  <c:v>7.0000000000000001E-3</c:v>
                </c:pt>
                <c:pt idx="23611" formatCode="0.000">
                  <c:v>6.0000000000000001E-3</c:v>
                </c:pt>
                <c:pt idx="23612" formatCode="0.000">
                  <c:v>5.0000000000000001E-3</c:v>
                </c:pt>
                <c:pt idx="23613" formatCode="0.000">
                  <c:v>6.0000000000000001E-3</c:v>
                </c:pt>
                <c:pt idx="23614" formatCode="0.000">
                  <c:v>7.0000000000000001E-3</c:v>
                </c:pt>
                <c:pt idx="23615" formatCode="0.000">
                  <c:v>6.0000000000000001E-3</c:v>
                </c:pt>
                <c:pt idx="23616" formatCode="0.000">
                  <c:v>7.0000000000000001E-3</c:v>
                </c:pt>
                <c:pt idx="23617" formatCode="0.000">
                  <c:v>7.0000000000000001E-3</c:v>
                </c:pt>
                <c:pt idx="23618" formatCode="0.000">
                  <c:v>6.0000000000000001E-3</c:v>
                </c:pt>
                <c:pt idx="23619" formatCode="0.000">
                  <c:v>6.0000000000000001E-3</c:v>
                </c:pt>
                <c:pt idx="23620" formatCode="0.000">
                  <c:v>5.0000000000000001E-3</c:v>
                </c:pt>
                <c:pt idx="23621" formatCode="0.000">
                  <c:v>6.0000000000000001E-3</c:v>
                </c:pt>
                <c:pt idx="23622" formatCode="0.000">
                  <c:v>6.0000000000000001E-3</c:v>
                </c:pt>
                <c:pt idx="23623" formatCode="0.000">
                  <c:v>6.0000000000000001E-3</c:v>
                </c:pt>
                <c:pt idx="23624" formatCode="0.000">
                  <c:v>6.0000000000000001E-3</c:v>
                </c:pt>
                <c:pt idx="23625" formatCode="0.000">
                  <c:v>7.0000000000000001E-3</c:v>
                </c:pt>
                <c:pt idx="23626" formatCode="0.000">
                  <c:v>6.0000000000000001E-3</c:v>
                </c:pt>
                <c:pt idx="23627" formatCode="0.000">
                  <c:v>8.0000000000000002E-3</c:v>
                </c:pt>
                <c:pt idx="23628" formatCode="0.000">
                  <c:v>6.0000000000000001E-3</c:v>
                </c:pt>
                <c:pt idx="23629" formatCode="0.000">
                  <c:v>8.0000000000000002E-3</c:v>
                </c:pt>
                <c:pt idx="23630" formatCode="0.000">
                  <c:v>5.0000000000000001E-3</c:v>
                </c:pt>
                <c:pt idx="23631" formatCode="0.000">
                  <c:v>5.0000000000000001E-3</c:v>
                </c:pt>
                <c:pt idx="23632" formatCode="0.000">
                  <c:v>6.0000000000000001E-3</c:v>
                </c:pt>
                <c:pt idx="23633" formatCode="0.000">
                  <c:v>5.0000000000000001E-3</c:v>
                </c:pt>
                <c:pt idx="23634" formatCode="0.000">
                  <c:v>5.0000000000000001E-3</c:v>
                </c:pt>
                <c:pt idx="23635" formatCode="0.000">
                  <c:v>6.0000000000000001E-3</c:v>
                </c:pt>
                <c:pt idx="23636" formatCode="0.000">
                  <c:v>7.0000000000000001E-3</c:v>
                </c:pt>
                <c:pt idx="23637" formatCode="0.000">
                  <c:v>7.0000000000000001E-3</c:v>
                </c:pt>
                <c:pt idx="23638" formatCode="0.000">
                  <c:v>0.01</c:v>
                </c:pt>
                <c:pt idx="23639" formatCode="0.000">
                  <c:v>7.0000000000000001E-3</c:v>
                </c:pt>
                <c:pt idx="23640" formatCode="0.000">
                  <c:v>5.0000000000000001E-3</c:v>
                </c:pt>
                <c:pt idx="23641" formatCode="0.000">
                  <c:v>5.0000000000000001E-3</c:v>
                </c:pt>
                <c:pt idx="23642" formatCode="0.000">
                  <c:v>5.0000000000000001E-3</c:v>
                </c:pt>
                <c:pt idx="23643" formatCode="0.000">
                  <c:v>5.0000000000000001E-3</c:v>
                </c:pt>
                <c:pt idx="23644" formatCode="0.000">
                  <c:v>5.0000000000000001E-3</c:v>
                </c:pt>
                <c:pt idx="23645" formatCode="0.000">
                  <c:v>4.0000000000000001E-3</c:v>
                </c:pt>
                <c:pt idx="23646" formatCode="0.000">
                  <c:v>5.0000000000000001E-3</c:v>
                </c:pt>
                <c:pt idx="23647" formatCode="0.000">
                  <c:v>5.0000000000000001E-3</c:v>
                </c:pt>
                <c:pt idx="23648" formatCode="0.000">
                  <c:v>4.0000000000000001E-3</c:v>
                </c:pt>
                <c:pt idx="23649" formatCode="0.000">
                  <c:v>4.0000000000000001E-3</c:v>
                </c:pt>
                <c:pt idx="23650" formatCode="0.000">
                  <c:v>4.0000000000000001E-3</c:v>
                </c:pt>
                <c:pt idx="23651" formatCode="0.000">
                  <c:v>3.0000000000000001E-3</c:v>
                </c:pt>
                <c:pt idx="23652" formatCode="0.000">
                  <c:v>3.0000000000000001E-3</c:v>
                </c:pt>
                <c:pt idx="23653" formatCode="0.000">
                  <c:v>3.0000000000000001E-3</c:v>
                </c:pt>
                <c:pt idx="23654" formatCode="0.000">
                  <c:v>3.0000000000000001E-3</c:v>
                </c:pt>
                <c:pt idx="23655" formatCode="0.000">
                  <c:v>4.0000000000000001E-3</c:v>
                </c:pt>
                <c:pt idx="23656" formatCode="0.000">
                  <c:v>2E-3</c:v>
                </c:pt>
                <c:pt idx="23657" formatCode="0.000">
                  <c:v>3.0000000000000001E-3</c:v>
                </c:pt>
                <c:pt idx="23658" formatCode="0.000">
                  <c:v>3.0000000000000001E-3</c:v>
                </c:pt>
                <c:pt idx="23659" formatCode="0.000">
                  <c:v>2E-3</c:v>
                </c:pt>
                <c:pt idx="23660" formatCode="0.000">
                  <c:v>3.0000000000000001E-3</c:v>
                </c:pt>
                <c:pt idx="23661" formatCode="0.000">
                  <c:v>3.0000000000000001E-3</c:v>
                </c:pt>
                <c:pt idx="23662" formatCode="0.000">
                  <c:v>3.0000000000000001E-3</c:v>
                </c:pt>
                <c:pt idx="23663" formatCode="0.000">
                  <c:v>3.0000000000000001E-3</c:v>
                </c:pt>
                <c:pt idx="23664" formatCode="0.000">
                  <c:v>3.0000000000000001E-3</c:v>
                </c:pt>
                <c:pt idx="23692" formatCode="0.000">
                  <c:v>1E-3</c:v>
                </c:pt>
                <c:pt idx="23693" formatCode="0.000">
                  <c:v>2E-3</c:v>
                </c:pt>
                <c:pt idx="23694" formatCode="0.000">
                  <c:v>3.0000000000000001E-3</c:v>
                </c:pt>
                <c:pt idx="23695" formatCode="0.000">
                  <c:v>3.0000000000000001E-3</c:v>
                </c:pt>
                <c:pt idx="23696" formatCode="0.000">
                  <c:v>4.0000000000000001E-3</c:v>
                </c:pt>
                <c:pt idx="23697" formatCode="0.000">
                  <c:v>4.0000000000000001E-3</c:v>
                </c:pt>
                <c:pt idx="23698" formatCode="0.000">
                  <c:v>5.0000000000000001E-3</c:v>
                </c:pt>
                <c:pt idx="23699" formatCode="0.000">
                  <c:v>3.0000000000000001E-3</c:v>
                </c:pt>
                <c:pt idx="23700" formatCode="0.000">
                  <c:v>5.0000000000000001E-3</c:v>
                </c:pt>
                <c:pt idx="23701" formatCode="0.000">
                  <c:v>5.0000000000000001E-3</c:v>
                </c:pt>
                <c:pt idx="23702" formatCode="0.000">
                  <c:v>5.0000000000000001E-3</c:v>
                </c:pt>
                <c:pt idx="23703" formatCode="0.000">
                  <c:v>5.0000000000000001E-3</c:v>
                </c:pt>
                <c:pt idx="23704" formatCode="0.000">
                  <c:v>5.0000000000000001E-3</c:v>
                </c:pt>
                <c:pt idx="23705" formatCode="0.000">
                  <c:v>5.0000000000000001E-3</c:v>
                </c:pt>
                <c:pt idx="23706" formatCode="0.000">
                  <c:v>5.0000000000000001E-3</c:v>
                </c:pt>
                <c:pt idx="23707" formatCode="0.000">
                  <c:v>5.0000000000000001E-3</c:v>
                </c:pt>
                <c:pt idx="23708" formatCode="0.000">
                  <c:v>5.0000000000000001E-3</c:v>
                </c:pt>
                <c:pt idx="23709" formatCode="0.000">
                  <c:v>5.0000000000000001E-3</c:v>
                </c:pt>
                <c:pt idx="23710" formatCode="0.000">
                  <c:v>5.0000000000000001E-3</c:v>
                </c:pt>
                <c:pt idx="23711" formatCode="0.000">
                  <c:v>7.0000000000000001E-3</c:v>
                </c:pt>
                <c:pt idx="23712" formatCode="0.000">
                  <c:v>5.0000000000000001E-3</c:v>
                </c:pt>
                <c:pt idx="23713" formatCode="0.000">
                  <c:v>7.0000000000000001E-3</c:v>
                </c:pt>
                <c:pt idx="23714" formatCode="0.000">
                  <c:v>7.0000000000000001E-3</c:v>
                </c:pt>
                <c:pt idx="23715" formatCode="0.000">
                  <c:v>8.9999999999999993E-3</c:v>
                </c:pt>
                <c:pt idx="23716" formatCode="0.000">
                  <c:v>7.0000000000000001E-3</c:v>
                </c:pt>
                <c:pt idx="23717" formatCode="0.000">
                  <c:v>6.0000000000000001E-3</c:v>
                </c:pt>
                <c:pt idx="23718" formatCode="0.000">
                  <c:v>6.0000000000000001E-3</c:v>
                </c:pt>
                <c:pt idx="23719" formatCode="0.000">
                  <c:v>6.0000000000000001E-3</c:v>
                </c:pt>
                <c:pt idx="23720" formatCode="0.000">
                  <c:v>5.0000000000000001E-3</c:v>
                </c:pt>
                <c:pt idx="23721" formatCode="0.000">
                  <c:v>5.0000000000000001E-3</c:v>
                </c:pt>
                <c:pt idx="23722" formatCode="0.000">
                  <c:v>5.0000000000000001E-3</c:v>
                </c:pt>
                <c:pt idx="23723" formatCode="0.000">
                  <c:v>5.0000000000000001E-3</c:v>
                </c:pt>
                <c:pt idx="23724" formatCode="0.000">
                  <c:v>6.0000000000000001E-3</c:v>
                </c:pt>
                <c:pt idx="23725" formatCode="0.000">
                  <c:v>5.0000000000000001E-3</c:v>
                </c:pt>
                <c:pt idx="23726" formatCode="0.000">
                  <c:v>7.0000000000000001E-3</c:v>
                </c:pt>
                <c:pt idx="23727" formatCode="0.000">
                  <c:v>5.0000000000000001E-3</c:v>
                </c:pt>
                <c:pt idx="23728" formatCode="0.000">
                  <c:v>6.0000000000000001E-3</c:v>
                </c:pt>
                <c:pt idx="23729" formatCode="0.000">
                  <c:v>5.0000000000000001E-3</c:v>
                </c:pt>
                <c:pt idx="23730" formatCode="0.000">
                  <c:v>4.0000000000000001E-3</c:v>
                </c:pt>
                <c:pt idx="23731" formatCode="0.000">
                  <c:v>5.0000000000000001E-3</c:v>
                </c:pt>
                <c:pt idx="23732" formatCode="0.000">
                  <c:v>4.0000000000000001E-3</c:v>
                </c:pt>
                <c:pt idx="23733" formatCode="0.000">
                  <c:v>4.0000000000000001E-3</c:v>
                </c:pt>
                <c:pt idx="23734" formatCode="0.000">
                  <c:v>4.0000000000000001E-3</c:v>
                </c:pt>
                <c:pt idx="23735" formatCode="0.000">
                  <c:v>6.0000000000000001E-3</c:v>
                </c:pt>
                <c:pt idx="23736" formatCode="0.000">
                  <c:v>0.01</c:v>
                </c:pt>
                <c:pt idx="23737" formatCode="0.000">
                  <c:v>4.0000000000000001E-3</c:v>
                </c:pt>
                <c:pt idx="23738" formatCode="0.000">
                  <c:v>4.0000000000000001E-3</c:v>
                </c:pt>
                <c:pt idx="23739" formatCode="0.000">
                  <c:v>4.0000000000000001E-3</c:v>
                </c:pt>
                <c:pt idx="23740" formatCode="0.000">
                  <c:v>3.0000000000000001E-3</c:v>
                </c:pt>
                <c:pt idx="23741" formatCode="0.000">
                  <c:v>4.0000000000000001E-3</c:v>
                </c:pt>
                <c:pt idx="23742" formatCode="0.000">
                  <c:v>3.0000000000000001E-3</c:v>
                </c:pt>
                <c:pt idx="23743" formatCode="0.000">
                  <c:v>3.0000000000000001E-3</c:v>
                </c:pt>
                <c:pt idx="23744" formatCode="0.000">
                  <c:v>2E-3</c:v>
                </c:pt>
                <c:pt idx="23745" formatCode="0.000">
                  <c:v>3.0000000000000001E-3</c:v>
                </c:pt>
                <c:pt idx="23746" formatCode="0.000">
                  <c:v>3.0000000000000001E-3</c:v>
                </c:pt>
                <c:pt idx="23747" formatCode="0.000">
                  <c:v>2E-3</c:v>
                </c:pt>
                <c:pt idx="23748" formatCode="0.000">
                  <c:v>2E-3</c:v>
                </c:pt>
                <c:pt idx="23749" formatCode="0.000">
                  <c:v>2E-3</c:v>
                </c:pt>
                <c:pt idx="23750" formatCode="0.000">
                  <c:v>2E-3</c:v>
                </c:pt>
                <c:pt idx="23751" formatCode="0.000">
                  <c:v>1E-3</c:v>
                </c:pt>
                <c:pt idx="23752" formatCode="0.000">
                  <c:v>2E-3</c:v>
                </c:pt>
                <c:pt idx="23753" formatCode="0.000">
                  <c:v>1E-3</c:v>
                </c:pt>
                <c:pt idx="23754" formatCode="0.000">
                  <c:v>2E-3</c:v>
                </c:pt>
                <c:pt idx="23755" formatCode="0.000">
                  <c:v>2E-3</c:v>
                </c:pt>
                <c:pt idx="23756" formatCode="0.000">
                  <c:v>1E-3</c:v>
                </c:pt>
                <c:pt idx="23757" formatCode="0.000">
                  <c:v>1E-3</c:v>
                </c:pt>
                <c:pt idx="23758" formatCode="0.000">
                  <c:v>2E-3</c:v>
                </c:pt>
                <c:pt idx="23759" formatCode="0.000">
                  <c:v>2E-3</c:v>
                </c:pt>
                <c:pt idx="23760" formatCode="0.000">
                  <c:v>1E-3</c:v>
                </c:pt>
                <c:pt idx="23761" formatCode="0.000">
                  <c:v>2E-3</c:v>
                </c:pt>
                <c:pt idx="23762" formatCode="0.000">
                  <c:v>2E-3</c:v>
                </c:pt>
                <c:pt idx="23763" formatCode="0.000">
                  <c:v>2E-3</c:v>
                </c:pt>
                <c:pt idx="23764" formatCode="0.000">
                  <c:v>2E-3</c:v>
                </c:pt>
                <c:pt idx="23765" formatCode="0.000">
                  <c:v>1E-3</c:v>
                </c:pt>
                <c:pt idx="23766" formatCode="0.000">
                  <c:v>2E-3</c:v>
                </c:pt>
                <c:pt idx="23767" formatCode="0.000">
                  <c:v>1E-3</c:v>
                </c:pt>
                <c:pt idx="23768" formatCode="0.000">
                  <c:v>1E-3</c:v>
                </c:pt>
                <c:pt idx="23769" formatCode="0.000">
                  <c:v>2E-3</c:v>
                </c:pt>
                <c:pt idx="23770" formatCode="0.000">
                  <c:v>2E-3</c:v>
                </c:pt>
                <c:pt idx="23771" formatCode="0.000">
                  <c:v>1E-3</c:v>
                </c:pt>
                <c:pt idx="23772" formatCode="0.000">
                  <c:v>1E-3</c:v>
                </c:pt>
                <c:pt idx="23773" formatCode="0.000">
                  <c:v>1E-3</c:v>
                </c:pt>
                <c:pt idx="23774" formatCode="0.000">
                  <c:v>1E-3</c:v>
                </c:pt>
                <c:pt idx="23775" formatCode="0.000">
                  <c:v>1E-3</c:v>
                </c:pt>
                <c:pt idx="23776" formatCode="0.000">
                  <c:v>2E-3</c:v>
                </c:pt>
                <c:pt idx="23777" formatCode="0.000">
                  <c:v>1E-3</c:v>
                </c:pt>
                <c:pt idx="23778" formatCode="0.000">
                  <c:v>1E-3</c:v>
                </c:pt>
                <c:pt idx="23779" formatCode="0.000">
                  <c:v>1E-3</c:v>
                </c:pt>
                <c:pt idx="23780" formatCode="0.000">
                  <c:v>0</c:v>
                </c:pt>
                <c:pt idx="23781" formatCode="0.000">
                  <c:v>1E-3</c:v>
                </c:pt>
                <c:pt idx="23782" formatCode="0.000">
                  <c:v>1E-3</c:v>
                </c:pt>
                <c:pt idx="23783" formatCode="0.000">
                  <c:v>1E-3</c:v>
                </c:pt>
                <c:pt idx="23784" formatCode="0.000">
                  <c:v>0</c:v>
                </c:pt>
                <c:pt idx="23785" formatCode="0.000">
                  <c:v>1E-3</c:v>
                </c:pt>
                <c:pt idx="23786" formatCode="0.000">
                  <c:v>1E-3</c:v>
                </c:pt>
                <c:pt idx="23787" formatCode="0.000">
                  <c:v>1E-3</c:v>
                </c:pt>
                <c:pt idx="23788" formatCode="0.000">
                  <c:v>1E-3</c:v>
                </c:pt>
                <c:pt idx="23789" formatCode="0.000">
                  <c:v>2E-3</c:v>
                </c:pt>
                <c:pt idx="23790" formatCode="0.000">
                  <c:v>1E-3</c:v>
                </c:pt>
                <c:pt idx="23791" formatCode="0.000">
                  <c:v>3.0000000000000001E-3</c:v>
                </c:pt>
                <c:pt idx="23792" formatCode="0.000">
                  <c:v>3.0000000000000001E-3</c:v>
                </c:pt>
                <c:pt idx="23793" formatCode="0.000">
                  <c:v>3.0000000000000001E-3</c:v>
                </c:pt>
                <c:pt idx="23794" formatCode="0.000">
                  <c:v>3.0000000000000001E-3</c:v>
                </c:pt>
                <c:pt idx="23795" formatCode="0.000">
                  <c:v>3.0000000000000001E-3</c:v>
                </c:pt>
                <c:pt idx="23796" formatCode="0.000">
                  <c:v>4.0000000000000001E-3</c:v>
                </c:pt>
                <c:pt idx="23797" formatCode="0.000">
                  <c:v>5.0000000000000001E-3</c:v>
                </c:pt>
                <c:pt idx="23798" formatCode="0.000">
                  <c:v>4.0000000000000001E-3</c:v>
                </c:pt>
                <c:pt idx="23799" formatCode="0.000">
                  <c:v>4.0000000000000001E-3</c:v>
                </c:pt>
                <c:pt idx="23800" formatCode="0.000">
                  <c:v>4.0000000000000001E-3</c:v>
                </c:pt>
                <c:pt idx="23801" formatCode="0.000">
                  <c:v>5.0000000000000001E-3</c:v>
                </c:pt>
                <c:pt idx="23802" formatCode="0.000">
                  <c:v>3.0000000000000001E-3</c:v>
                </c:pt>
                <c:pt idx="23803" formatCode="0.000">
                  <c:v>3.0000000000000001E-3</c:v>
                </c:pt>
                <c:pt idx="23804" formatCode="0.000">
                  <c:v>7.0000000000000001E-3</c:v>
                </c:pt>
                <c:pt idx="23805" formatCode="0.000">
                  <c:v>5.0000000000000001E-3</c:v>
                </c:pt>
                <c:pt idx="23806" formatCode="0.000">
                  <c:v>7.0000000000000001E-3</c:v>
                </c:pt>
                <c:pt idx="23807" formatCode="0.000">
                  <c:v>5.0000000000000001E-3</c:v>
                </c:pt>
                <c:pt idx="23808" formatCode="0.000">
                  <c:v>5.0000000000000001E-3</c:v>
                </c:pt>
                <c:pt idx="23809" formatCode="0.000">
                  <c:v>5.0000000000000001E-3</c:v>
                </c:pt>
                <c:pt idx="23810" formatCode="0.000">
                  <c:v>6.0000000000000001E-3</c:v>
                </c:pt>
                <c:pt idx="23811" formatCode="0.000">
                  <c:v>6.0000000000000001E-3</c:v>
                </c:pt>
                <c:pt idx="23812" formatCode="0.000">
                  <c:v>7.0000000000000001E-3</c:v>
                </c:pt>
                <c:pt idx="23813" formatCode="0.000">
                  <c:v>6.0000000000000001E-3</c:v>
                </c:pt>
                <c:pt idx="23814" formatCode="0.000">
                  <c:v>6.0000000000000001E-3</c:v>
                </c:pt>
                <c:pt idx="23815" formatCode="0.000">
                  <c:v>5.0000000000000001E-3</c:v>
                </c:pt>
                <c:pt idx="23816" formatCode="0.000">
                  <c:v>5.0000000000000001E-3</c:v>
                </c:pt>
                <c:pt idx="23817" formatCode="0.000">
                  <c:v>5.0000000000000001E-3</c:v>
                </c:pt>
                <c:pt idx="23818" formatCode="0.000">
                  <c:v>5.0000000000000001E-3</c:v>
                </c:pt>
                <c:pt idx="23819" formatCode="0.000">
                  <c:v>5.0000000000000001E-3</c:v>
                </c:pt>
                <c:pt idx="23820" formatCode="0.000">
                  <c:v>5.0000000000000001E-3</c:v>
                </c:pt>
                <c:pt idx="23821" formatCode="0.000">
                  <c:v>4.0000000000000001E-3</c:v>
                </c:pt>
                <c:pt idx="23822" formatCode="0.000">
                  <c:v>5.0000000000000001E-3</c:v>
                </c:pt>
                <c:pt idx="23823" formatCode="0.000">
                  <c:v>5.0000000000000001E-3</c:v>
                </c:pt>
                <c:pt idx="23824" formatCode="0.000">
                  <c:v>5.0000000000000001E-3</c:v>
                </c:pt>
                <c:pt idx="23825" formatCode="0.000">
                  <c:v>5.0000000000000001E-3</c:v>
                </c:pt>
                <c:pt idx="23826" formatCode="0.000">
                  <c:v>5.0000000000000001E-3</c:v>
                </c:pt>
                <c:pt idx="23827" formatCode="0.000">
                  <c:v>5.0000000000000001E-3</c:v>
                </c:pt>
                <c:pt idx="23828" formatCode="0.000">
                  <c:v>5.0000000000000001E-3</c:v>
                </c:pt>
                <c:pt idx="23829" formatCode="0.000">
                  <c:v>8.9999999999999993E-3</c:v>
                </c:pt>
                <c:pt idx="23830" formatCode="0.000">
                  <c:v>6.0000000000000001E-3</c:v>
                </c:pt>
                <c:pt idx="23831" formatCode="0.000">
                  <c:v>6.0000000000000001E-3</c:v>
                </c:pt>
                <c:pt idx="23832" formatCode="0.000">
                  <c:v>0.01</c:v>
                </c:pt>
                <c:pt idx="23833" formatCode="0.000">
                  <c:v>5.0000000000000001E-3</c:v>
                </c:pt>
                <c:pt idx="23834" formatCode="0.000">
                  <c:v>2E-3</c:v>
                </c:pt>
                <c:pt idx="23835" formatCode="0.000">
                  <c:v>4.0000000000000001E-3</c:v>
                </c:pt>
                <c:pt idx="23836" formatCode="0.000">
                  <c:v>2E-3</c:v>
                </c:pt>
                <c:pt idx="23837" formatCode="0.000">
                  <c:v>5.0000000000000001E-3</c:v>
                </c:pt>
                <c:pt idx="23838" formatCode="0.000">
                  <c:v>3.0000000000000001E-3</c:v>
                </c:pt>
                <c:pt idx="23839" formatCode="0.000">
                  <c:v>3.0000000000000001E-3</c:v>
                </c:pt>
                <c:pt idx="23840" formatCode="0.000">
                  <c:v>3.0000000000000001E-3</c:v>
                </c:pt>
                <c:pt idx="23841" formatCode="0.000">
                  <c:v>2E-3</c:v>
                </c:pt>
                <c:pt idx="23842" formatCode="0.000">
                  <c:v>3.0000000000000001E-3</c:v>
                </c:pt>
                <c:pt idx="23843" formatCode="0.000">
                  <c:v>3.0000000000000001E-3</c:v>
                </c:pt>
                <c:pt idx="23844" formatCode="0.000">
                  <c:v>3.0000000000000001E-3</c:v>
                </c:pt>
                <c:pt idx="23845" formatCode="0.000">
                  <c:v>3.0000000000000001E-3</c:v>
                </c:pt>
                <c:pt idx="23846" formatCode="0.000">
                  <c:v>3.0000000000000001E-3</c:v>
                </c:pt>
                <c:pt idx="23847" formatCode="0.000">
                  <c:v>3.0000000000000001E-3</c:v>
                </c:pt>
                <c:pt idx="23848" formatCode="0.000">
                  <c:v>2E-3</c:v>
                </c:pt>
                <c:pt idx="23849" formatCode="0.000">
                  <c:v>2E-3</c:v>
                </c:pt>
                <c:pt idx="23850" formatCode="0.000">
                  <c:v>2E-3</c:v>
                </c:pt>
                <c:pt idx="23851" formatCode="0.000">
                  <c:v>2E-3</c:v>
                </c:pt>
                <c:pt idx="23852" formatCode="0.000">
                  <c:v>1E-3</c:v>
                </c:pt>
                <c:pt idx="23853" formatCode="0.000">
                  <c:v>1E-3</c:v>
                </c:pt>
                <c:pt idx="23854" formatCode="0.000">
                  <c:v>1E-3</c:v>
                </c:pt>
                <c:pt idx="23855" formatCode="0.000">
                  <c:v>1E-3</c:v>
                </c:pt>
                <c:pt idx="23856">
                  <c:v>1E-3</c:v>
                </c:pt>
                <c:pt idx="23857">
                  <c:v>1E-3</c:v>
                </c:pt>
                <c:pt idx="23858">
                  <c:v>1E-3</c:v>
                </c:pt>
                <c:pt idx="23859">
                  <c:v>1E-3</c:v>
                </c:pt>
                <c:pt idx="23860">
                  <c:v>1E-3</c:v>
                </c:pt>
                <c:pt idx="23861">
                  <c:v>2E-3</c:v>
                </c:pt>
                <c:pt idx="23862">
                  <c:v>1E-3</c:v>
                </c:pt>
                <c:pt idx="23863">
                  <c:v>1E-3</c:v>
                </c:pt>
                <c:pt idx="23864">
                  <c:v>2E-3</c:v>
                </c:pt>
                <c:pt idx="23865">
                  <c:v>2E-3</c:v>
                </c:pt>
                <c:pt idx="23866">
                  <c:v>2E-3</c:v>
                </c:pt>
                <c:pt idx="23867">
                  <c:v>2E-3</c:v>
                </c:pt>
                <c:pt idx="23868">
                  <c:v>1E-3</c:v>
                </c:pt>
                <c:pt idx="23869">
                  <c:v>1E-3</c:v>
                </c:pt>
                <c:pt idx="23870">
                  <c:v>1E-3</c:v>
                </c:pt>
                <c:pt idx="23871">
                  <c:v>1E-3</c:v>
                </c:pt>
                <c:pt idx="23872">
                  <c:v>1E-3</c:v>
                </c:pt>
                <c:pt idx="23873">
                  <c:v>2E-3</c:v>
                </c:pt>
                <c:pt idx="23874">
                  <c:v>1E-3</c:v>
                </c:pt>
                <c:pt idx="23875">
                  <c:v>1E-3</c:v>
                </c:pt>
                <c:pt idx="23876">
                  <c:v>1E-3</c:v>
                </c:pt>
                <c:pt idx="23877">
                  <c:v>0</c:v>
                </c:pt>
                <c:pt idx="23878">
                  <c:v>1E-3</c:v>
                </c:pt>
                <c:pt idx="23879">
                  <c:v>2E-3</c:v>
                </c:pt>
                <c:pt idx="23880">
                  <c:v>2E-3</c:v>
                </c:pt>
                <c:pt idx="23881">
                  <c:v>1E-3</c:v>
                </c:pt>
                <c:pt idx="23882">
                  <c:v>2E-3</c:v>
                </c:pt>
                <c:pt idx="23883">
                  <c:v>2E-3</c:v>
                </c:pt>
                <c:pt idx="23884">
                  <c:v>3.0000000000000001E-3</c:v>
                </c:pt>
                <c:pt idx="23885">
                  <c:v>3.0000000000000001E-3</c:v>
                </c:pt>
                <c:pt idx="23886">
                  <c:v>3.0000000000000001E-3</c:v>
                </c:pt>
                <c:pt idx="23887">
                  <c:v>3.0000000000000001E-3</c:v>
                </c:pt>
                <c:pt idx="23888">
                  <c:v>3.0000000000000001E-3</c:v>
                </c:pt>
                <c:pt idx="23889">
                  <c:v>3.0000000000000001E-3</c:v>
                </c:pt>
                <c:pt idx="23890">
                  <c:v>4.0000000000000001E-3</c:v>
                </c:pt>
                <c:pt idx="23891">
                  <c:v>4.0000000000000001E-3</c:v>
                </c:pt>
                <c:pt idx="23892">
                  <c:v>5.0000000000000001E-3</c:v>
                </c:pt>
                <c:pt idx="23893">
                  <c:v>5.0000000000000001E-3</c:v>
                </c:pt>
                <c:pt idx="23894">
                  <c:v>5.0000000000000001E-3</c:v>
                </c:pt>
                <c:pt idx="23895">
                  <c:v>5.0000000000000001E-3</c:v>
                </c:pt>
                <c:pt idx="23896">
                  <c:v>4.0000000000000001E-3</c:v>
                </c:pt>
                <c:pt idx="23897">
                  <c:v>4.0000000000000001E-3</c:v>
                </c:pt>
                <c:pt idx="23898">
                  <c:v>5.0000000000000001E-3</c:v>
                </c:pt>
                <c:pt idx="23899">
                  <c:v>4.0000000000000001E-3</c:v>
                </c:pt>
                <c:pt idx="23900">
                  <c:v>5.0000000000000001E-3</c:v>
                </c:pt>
                <c:pt idx="23901">
                  <c:v>5.0000000000000001E-3</c:v>
                </c:pt>
                <c:pt idx="23902">
                  <c:v>4.0000000000000001E-3</c:v>
                </c:pt>
                <c:pt idx="23903">
                  <c:v>5.0000000000000001E-3</c:v>
                </c:pt>
                <c:pt idx="23904">
                  <c:v>4.0000000000000001E-3</c:v>
                </c:pt>
                <c:pt idx="23905">
                  <c:v>5.0000000000000001E-3</c:v>
                </c:pt>
                <c:pt idx="23906">
                  <c:v>5.0000000000000001E-3</c:v>
                </c:pt>
                <c:pt idx="23907">
                  <c:v>5.0000000000000001E-3</c:v>
                </c:pt>
                <c:pt idx="23908">
                  <c:v>5.0000000000000001E-3</c:v>
                </c:pt>
                <c:pt idx="23909">
                  <c:v>5.0000000000000001E-3</c:v>
                </c:pt>
                <c:pt idx="23910">
                  <c:v>5.0000000000000001E-3</c:v>
                </c:pt>
                <c:pt idx="23911">
                  <c:v>5.0000000000000001E-3</c:v>
                </c:pt>
                <c:pt idx="23912">
                  <c:v>5.0000000000000001E-3</c:v>
                </c:pt>
                <c:pt idx="23913">
                  <c:v>5.0000000000000001E-3</c:v>
                </c:pt>
                <c:pt idx="23914">
                  <c:v>5.0000000000000001E-3</c:v>
                </c:pt>
                <c:pt idx="23915">
                  <c:v>5.0000000000000001E-3</c:v>
                </c:pt>
                <c:pt idx="23916">
                  <c:v>5.0000000000000001E-3</c:v>
                </c:pt>
                <c:pt idx="23917">
                  <c:v>5.0000000000000001E-3</c:v>
                </c:pt>
                <c:pt idx="23918">
                  <c:v>3.0000000000000001E-3</c:v>
                </c:pt>
                <c:pt idx="23919">
                  <c:v>5.0000000000000001E-3</c:v>
                </c:pt>
                <c:pt idx="23920">
                  <c:v>5.0000000000000001E-3</c:v>
                </c:pt>
                <c:pt idx="23921">
                  <c:v>5.0000000000000001E-3</c:v>
                </c:pt>
                <c:pt idx="23922">
                  <c:v>5.0000000000000001E-3</c:v>
                </c:pt>
                <c:pt idx="23923">
                  <c:v>5.0000000000000001E-3</c:v>
                </c:pt>
                <c:pt idx="23924">
                  <c:v>6.0000000000000001E-3</c:v>
                </c:pt>
                <c:pt idx="23925">
                  <c:v>5.0000000000000001E-3</c:v>
                </c:pt>
                <c:pt idx="23926">
                  <c:v>5.0000000000000001E-3</c:v>
                </c:pt>
                <c:pt idx="23927">
                  <c:v>5.0000000000000001E-3</c:v>
                </c:pt>
                <c:pt idx="23928">
                  <c:v>5.0000000000000001E-3</c:v>
                </c:pt>
                <c:pt idx="23929">
                  <c:v>5.0000000000000001E-3</c:v>
                </c:pt>
                <c:pt idx="23930">
                  <c:v>5.0000000000000001E-3</c:v>
                </c:pt>
                <c:pt idx="23931">
                  <c:v>5.0000000000000001E-3</c:v>
                </c:pt>
                <c:pt idx="23932">
                  <c:v>5.0000000000000001E-3</c:v>
                </c:pt>
                <c:pt idx="23933">
                  <c:v>4.0000000000000001E-3</c:v>
                </c:pt>
                <c:pt idx="23934">
                  <c:v>4.0000000000000001E-3</c:v>
                </c:pt>
                <c:pt idx="23935">
                  <c:v>3.0000000000000001E-3</c:v>
                </c:pt>
                <c:pt idx="23936">
                  <c:v>3.0000000000000001E-3</c:v>
                </c:pt>
                <c:pt idx="23937">
                  <c:v>3.0000000000000001E-3</c:v>
                </c:pt>
                <c:pt idx="23938">
                  <c:v>3.0000000000000001E-3</c:v>
                </c:pt>
                <c:pt idx="23939">
                  <c:v>2E-3</c:v>
                </c:pt>
                <c:pt idx="23940">
                  <c:v>3.0000000000000001E-3</c:v>
                </c:pt>
                <c:pt idx="23941">
                  <c:v>2E-3</c:v>
                </c:pt>
                <c:pt idx="23942">
                  <c:v>1E-3</c:v>
                </c:pt>
                <c:pt idx="23943">
                  <c:v>2E-3</c:v>
                </c:pt>
                <c:pt idx="23944">
                  <c:v>1E-3</c:v>
                </c:pt>
                <c:pt idx="23945">
                  <c:v>1E-3</c:v>
                </c:pt>
                <c:pt idx="23946">
                  <c:v>1E-3</c:v>
                </c:pt>
                <c:pt idx="23947">
                  <c:v>1E-3</c:v>
                </c:pt>
                <c:pt idx="23948">
                  <c:v>1E-3</c:v>
                </c:pt>
                <c:pt idx="23949">
                  <c:v>1E-3</c:v>
                </c:pt>
                <c:pt idx="23950">
                  <c:v>0</c:v>
                </c:pt>
                <c:pt idx="23951">
                  <c:v>0</c:v>
                </c:pt>
                <c:pt idx="23952">
                  <c:v>0</c:v>
                </c:pt>
                <c:pt idx="23953">
                  <c:v>0</c:v>
                </c:pt>
                <c:pt idx="23954">
                  <c:v>0</c:v>
                </c:pt>
                <c:pt idx="23955">
                  <c:v>0</c:v>
                </c:pt>
                <c:pt idx="23956">
                  <c:v>0</c:v>
                </c:pt>
                <c:pt idx="23957">
                  <c:v>1E-3</c:v>
                </c:pt>
                <c:pt idx="23958">
                  <c:v>3.0000000000000001E-3</c:v>
                </c:pt>
                <c:pt idx="23959">
                  <c:v>1E-3</c:v>
                </c:pt>
                <c:pt idx="23960">
                  <c:v>0</c:v>
                </c:pt>
                <c:pt idx="23961">
                  <c:v>0</c:v>
                </c:pt>
                <c:pt idx="23962">
                  <c:v>0</c:v>
                </c:pt>
                <c:pt idx="23963">
                  <c:v>0</c:v>
                </c:pt>
                <c:pt idx="23964">
                  <c:v>0</c:v>
                </c:pt>
                <c:pt idx="23965">
                  <c:v>0</c:v>
                </c:pt>
                <c:pt idx="23966">
                  <c:v>0</c:v>
                </c:pt>
                <c:pt idx="23967">
                  <c:v>0</c:v>
                </c:pt>
                <c:pt idx="23968">
                  <c:v>0</c:v>
                </c:pt>
                <c:pt idx="23969">
                  <c:v>0</c:v>
                </c:pt>
                <c:pt idx="23970">
                  <c:v>0</c:v>
                </c:pt>
                <c:pt idx="23971">
                  <c:v>0</c:v>
                </c:pt>
                <c:pt idx="23972">
                  <c:v>0</c:v>
                </c:pt>
                <c:pt idx="23973">
                  <c:v>0</c:v>
                </c:pt>
                <c:pt idx="23974">
                  <c:v>0</c:v>
                </c:pt>
                <c:pt idx="23975">
                  <c:v>0</c:v>
                </c:pt>
                <c:pt idx="23976">
                  <c:v>0</c:v>
                </c:pt>
                <c:pt idx="23977">
                  <c:v>0</c:v>
                </c:pt>
                <c:pt idx="23978">
                  <c:v>0</c:v>
                </c:pt>
                <c:pt idx="23979">
                  <c:v>0</c:v>
                </c:pt>
                <c:pt idx="23980">
                  <c:v>1E-3</c:v>
                </c:pt>
                <c:pt idx="23981">
                  <c:v>1E-3</c:v>
                </c:pt>
                <c:pt idx="23982">
                  <c:v>2E-3</c:v>
                </c:pt>
                <c:pt idx="23983">
                  <c:v>2E-3</c:v>
                </c:pt>
                <c:pt idx="23984">
                  <c:v>3.0000000000000001E-3</c:v>
                </c:pt>
                <c:pt idx="23985">
                  <c:v>3.0000000000000001E-3</c:v>
                </c:pt>
                <c:pt idx="23986">
                  <c:v>3.0000000000000001E-3</c:v>
                </c:pt>
                <c:pt idx="23987">
                  <c:v>2E-3</c:v>
                </c:pt>
                <c:pt idx="23988">
                  <c:v>3.0000000000000001E-3</c:v>
                </c:pt>
                <c:pt idx="23989">
                  <c:v>4.0000000000000001E-3</c:v>
                </c:pt>
                <c:pt idx="23990">
                  <c:v>4.0000000000000001E-3</c:v>
                </c:pt>
                <c:pt idx="23991">
                  <c:v>3.0000000000000001E-3</c:v>
                </c:pt>
                <c:pt idx="23992">
                  <c:v>5.0000000000000001E-3</c:v>
                </c:pt>
                <c:pt idx="23993">
                  <c:v>4.0000000000000001E-3</c:v>
                </c:pt>
                <c:pt idx="23994">
                  <c:v>5.0000000000000001E-3</c:v>
                </c:pt>
                <c:pt idx="23995">
                  <c:v>4.0000000000000001E-3</c:v>
                </c:pt>
                <c:pt idx="23996">
                  <c:v>5.0000000000000001E-3</c:v>
                </c:pt>
                <c:pt idx="23997">
                  <c:v>7.0000000000000001E-3</c:v>
                </c:pt>
                <c:pt idx="23998">
                  <c:v>6.0000000000000001E-3</c:v>
                </c:pt>
                <c:pt idx="23999">
                  <c:v>8.9999999999999993E-3</c:v>
                </c:pt>
                <c:pt idx="24000">
                  <c:v>6.0000000000000001E-3</c:v>
                </c:pt>
                <c:pt idx="24001">
                  <c:v>5.0000000000000001E-3</c:v>
                </c:pt>
                <c:pt idx="24002">
                  <c:v>4.0000000000000001E-3</c:v>
                </c:pt>
                <c:pt idx="24003">
                  <c:v>4.0000000000000001E-3</c:v>
                </c:pt>
                <c:pt idx="24004">
                  <c:v>5.0000000000000001E-3</c:v>
                </c:pt>
                <c:pt idx="24005">
                  <c:v>7.0000000000000001E-3</c:v>
                </c:pt>
                <c:pt idx="24006">
                  <c:v>6.0000000000000001E-3</c:v>
                </c:pt>
                <c:pt idx="24007">
                  <c:v>6.0000000000000001E-3</c:v>
                </c:pt>
                <c:pt idx="24008">
                  <c:v>7.0000000000000001E-3</c:v>
                </c:pt>
                <c:pt idx="24009">
                  <c:v>6.0000000000000001E-3</c:v>
                </c:pt>
                <c:pt idx="24010">
                  <c:v>6.0000000000000001E-3</c:v>
                </c:pt>
                <c:pt idx="24011">
                  <c:v>6.0000000000000001E-3</c:v>
                </c:pt>
                <c:pt idx="24012">
                  <c:v>7.0000000000000001E-3</c:v>
                </c:pt>
                <c:pt idx="24013">
                  <c:v>5.0000000000000001E-3</c:v>
                </c:pt>
                <c:pt idx="24014">
                  <c:v>6.0000000000000001E-3</c:v>
                </c:pt>
                <c:pt idx="24015">
                  <c:v>4.0000000000000001E-3</c:v>
                </c:pt>
                <c:pt idx="24016">
                  <c:v>5.0000000000000001E-3</c:v>
                </c:pt>
                <c:pt idx="24017">
                  <c:v>3.0000000000000001E-3</c:v>
                </c:pt>
                <c:pt idx="24018">
                  <c:v>4.0000000000000001E-3</c:v>
                </c:pt>
                <c:pt idx="24019">
                  <c:v>3.0000000000000001E-3</c:v>
                </c:pt>
                <c:pt idx="24020">
                  <c:v>4.0000000000000001E-3</c:v>
                </c:pt>
                <c:pt idx="24021">
                  <c:v>3.0000000000000001E-3</c:v>
                </c:pt>
                <c:pt idx="24022">
                  <c:v>2E-3</c:v>
                </c:pt>
                <c:pt idx="24023">
                  <c:v>4.0000000000000001E-3</c:v>
                </c:pt>
                <c:pt idx="24024">
                  <c:v>3.0000000000000001E-3</c:v>
                </c:pt>
                <c:pt idx="24025">
                  <c:v>4.0000000000000001E-3</c:v>
                </c:pt>
                <c:pt idx="24026">
                  <c:v>3.0000000000000001E-3</c:v>
                </c:pt>
                <c:pt idx="24027">
                  <c:v>4.0000000000000001E-3</c:v>
                </c:pt>
                <c:pt idx="24028">
                  <c:v>3.0000000000000001E-3</c:v>
                </c:pt>
                <c:pt idx="24029">
                  <c:v>3.0000000000000001E-3</c:v>
                </c:pt>
                <c:pt idx="24030">
                  <c:v>3.0000000000000001E-3</c:v>
                </c:pt>
                <c:pt idx="24031">
                  <c:v>3.0000000000000001E-3</c:v>
                </c:pt>
                <c:pt idx="24032">
                  <c:v>3.0000000000000001E-3</c:v>
                </c:pt>
                <c:pt idx="24033">
                  <c:v>3.0000000000000001E-3</c:v>
                </c:pt>
                <c:pt idx="24034">
                  <c:v>2E-3</c:v>
                </c:pt>
                <c:pt idx="24035">
                  <c:v>2E-3</c:v>
                </c:pt>
                <c:pt idx="24036">
                  <c:v>2E-3</c:v>
                </c:pt>
                <c:pt idx="24037">
                  <c:v>1E-3</c:v>
                </c:pt>
                <c:pt idx="24038">
                  <c:v>2E-3</c:v>
                </c:pt>
                <c:pt idx="24039">
                  <c:v>3.0000000000000001E-3</c:v>
                </c:pt>
                <c:pt idx="24040">
                  <c:v>2E-3</c:v>
                </c:pt>
                <c:pt idx="24041">
                  <c:v>1E-3</c:v>
                </c:pt>
                <c:pt idx="24042">
                  <c:v>2E-3</c:v>
                </c:pt>
                <c:pt idx="24043">
                  <c:v>2E-3</c:v>
                </c:pt>
                <c:pt idx="24044">
                  <c:v>2E-3</c:v>
                </c:pt>
                <c:pt idx="24045">
                  <c:v>1E-3</c:v>
                </c:pt>
                <c:pt idx="24046">
                  <c:v>1E-3</c:v>
                </c:pt>
                <c:pt idx="24047">
                  <c:v>1E-3</c:v>
                </c:pt>
                <c:pt idx="24048">
                  <c:v>1E-3</c:v>
                </c:pt>
                <c:pt idx="24049">
                  <c:v>1E-3</c:v>
                </c:pt>
                <c:pt idx="24050">
                  <c:v>1E-3</c:v>
                </c:pt>
                <c:pt idx="24051">
                  <c:v>0</c:v>
                </c:pt>
                <c:pt idx="24052">
                  <c:v>1E-3</c:v>
                </c:pt>
                <c:pt idx="24053">
                  <c:v>1E-3</c:v>
                </c:pt>
                <c:pt idx="24054">
                  <c:v>0</c:v>
                </c:pt>
                <c:pt idx="24055">
                  <c:v>0</c:v>
                </c:pt>
                <c:pt idx="24056">
                  <c:v>0</c:v>
                </c:pt>
                <c:pt idx="24057">
                  <c:v>0</c:v>
                </c:pt>
                <c:pt idx="24058">
                  <c:v>0</c:v>
                </c:pt>
                <c:pt idx="24059">
                  <c:v>0</c:v>
                </c:pt>
                <c:pt idx="24060">
                  <c:v>0</c:v>
                </c:pt>
                <c:pt idx="24061">
                  <c:v>0</c:v>
                </c:pt>
                <c:pt idx="24062">
                  <c:v>0</c:v>
                </c:pt>
                <c:pt idx="24063">
                  <c:v>0</c:v>
                </c:pt>
                <c:pt idx="24064">
                  <c:v>0</c:v>
                </c:pt>
                <c:pt idx="24065">
                  <c:v>0</c:v>
                </c:pt>
                <c:pt idx="24066">
                  <c:v>0</c:v>
                </c:pt>
                <c:pt idx="24067">
                  <c:v>0</c:v>
                </c:pt>
                <c:pt idx="24068">
                  <c:v>0</c:v>
                </c:pt>
                <c:pt idx="24069">
                  <c:v>0</c:v>
                </c:pt>
                <c:pt idx="24070">
                  <c:v>0</c:v>
                </c:pt>
                <c:pt idx="24071">
                  <c:v>0</c:v>
                </c:pt>
                <c:pt idx="24072">
                  <c:v>0</c:v>
                </c:pt>
                <c:pt idx="24073">
                  <c:v>0</c:v>
                </c:pt>
                <c:pt idx="24074">
                  <c:v>0</c:v>
                </c:pt>
                <c:pt idx="24075">
                  <c:v>1E-3</c:v>
                </c:pt>
                <c:pt idx="24076">
                  <c:v>1E-3</c:v>
                </c:pt>
                <c:pt idx="24077">
                  <c:v>2E-3</c:v>
                </c:pt>
                <c:pt idx="24078">
                  <c:v>3.0000000000000001E-3</c:v>
                </c:pt>
                <c:pt idx="24079">
                  <c:v>2E-3</c:v>
                </c:pt>
                <c:pt idx="24080">
                  <c:v>3.0000000000000001E-3</c:v>
                </c:pt>
                <c:pt idx="24084">
                  <c:v>3.0000000000000001E-3</c:v>
                </c:pt>
                <c:pt idx="24085">
                  <c:v>3.0000000000000001E-3</c:v>
                </c:pt>
                <c:pt idx="24086">
                  <c:v>5.0000000000000001E-3</c:v>
                </c:pt>
                <c:pt idx="24087">
                  <c:v>6.0000000000000001E-3</c:v>
                </c:pt>
                <c:pt idx="24088">
                  <c:v>3.0000000000000001E-3</c:v>
                </c:pt>
                <c:pt idx="24089">
                  <c:v>6.0000000000000001E-3</c:v>
                </c:pt>
                <c:pt idx="24090">
                  <c:v>6.0000000000000001E-3</c:v>
                </c:pt>
                <c:pt idx="24091">
                  <c:v>8.9999999999999993E-3</c:v>
                </c:pt>
                <c:pt idx="24092">
                  <c:v>6.0000000000000001E-3</c:v>
                </c:pt>
                <c:pt idx="24093">
                  <c:v>6.0000000000000001E-3</c:v>
                </c:pt>
                <c:pt idx="24094">
                  <c:v>6.0000000000000001E-3</c:v>
                </c:pt>
                <c:pt idx="24095">
                  <c:v>5.0000000000000001E-3</c:v>
                </c:pt>
                <c:pt idx="24096">
                  <c:v>7.0000000000000001E-3</c:v>
                </c:pt>
                <c:pt idx="24097">
                  <c:v>7.0000000000000001E-3</c:v>
                </c:pt>
                <c:pt idx="24098">
                  <c:v>6.0000000000000001E-3</c:v>
                </c:pt>
                <c:pt idx="24099">
                  <c:v>6.0000000000000001E-3</c:v>
                </c:pt>
                <c:pt idx="24100">
                  <c:v>6.0000000000000001E-3</c:v>
                </c:pt>
                <c:pt idx="24101">
                  <c:v>6.0000000000000001E-3</c:v>
                </c:pt>
                <c:pt idx="24102">
                  <c:v>5.0000000000000001E-3</c:v>
                </c:pt>
                <c:pt idx="24103">
                  <c:v>5.0000000000000001E-3</c:v>
                </c:pt>
                <c:pt idx="24104">
                  <c:v>4.0000000000000001E-3</c:v>
                </c:pt>
                <c:pt idx="24105">
                  <c:v>5.0000000000000001E-3</c:v>
                </c:pt>
                <c:pt idx="24106">
                  <c:v>4.0000000000000001E-3</c:v>
                </c:pt>
                <c:pt idx="24107">
                  <c:v>3.0000000000000001E-3</c:v>
                </c:pt>
                <c:pt idx="24109">
                  <c:v>4.0000000000000001E-3</c:v>
                </c:pt>
                <c:pt idx="24111">
                  <c:v>4.0000000000000001E-3</c:v>
                </c:pt>
                <c:pt idx="24112">
                  <c:v>5.0000000000000001E-3</c:v>
                </c:pt>
                <c:pt idx="24113">
                  <c:v>5.0000000000000001E-3</c:v>
                </c:pt>
                <c:pt idx="24114">
                  <c:v>5.0000000000000001E-3</c:v>
                </c:pt>
                <c:pt idx="24115">
                  <c:v>5.0000000000000001E-3</c:v>
                </c:pt>
                <c:pt idx="24116">
                  <c:v>5.0000000000000001E-3</c:v>
                </c:pt>
                <c:pt idx="24117">
                  <c:v>4.0000000000000001E-3</c:v>
                </c:pt>
                <c:pt idx="24118">
                  <c:v>4.0000000000000001E-3</c:v>
                </c:pt>
                <c:pt idx="24119">
                  <c:v>4.0000000000000001E-3</c:v>
                </c:pt>
                <c:pt idx="24120">
                  <c:v>4.0000000000000001E-3</c:v>
                </c:pt>
                <c:pt idx="24121">
                  <c:v>4.0000000000000001E-3</c:v>
                </c:pt>
                <c:pt idx="24122">
                  <c:v>4.0000000000000001E-3</c:v>
                </c:pt>
                <c:pt idx="24123">
                  <c:v>5.0000000000000001E-3</c:v>
                </c:pt>
                <c:pt idx="24124">
                  <c:v>4.0000000000000001E-3</c:v>
                </c:pt>
                <c:pt idx="24125">
                  <c:v>4.0000000000000001E-3</c:v>
                </c:pt>
                <c:pt idx="24126">
                  <c:v>4.0000000000000001E-3</c:v>
                </c:pt>
                <c:pt idx="24127">
                  <c:v>3.0000000000000001E-3</c:v>
                </c:pt>
                <c:pt idx="24128">
                  <c:v>2E-3</c:v>
                </c:pt>
                <c:pt idx="24129">
                  <c:v>2E-3</c:v>
                </c:pt>
                <c:pt idx="24130">
                  <c:v>3.0000000000000001E-3</c:v>
                </c:pt>
                <c:pt idx="24131">
                  <c:v>2E-3</c:v>
                </c:pt>
                <c:pt idx="24132">
                  <c:v>2E-3</c:v>
                </c:pt>
                <c:pt idx="24133">
                  <c:v>1E-3</c:v>
                </c:pt>
                <c:pt idx="24134">
                  <c:v>1E-3</c:v>
                </c:pt>
                <c:pt idx="24135">
                  <c:v>1E-3</c:v>
                </c:pt>
                <c:pt idx="24136">
                  <c:v>1E-3</c:v>
                </c:pt>
                <c:pt idx="24137">
                  <c:v>1E-3</c:v>
                </c:pt>
                <c:pt idx="24138">
                  <c:v>1E-3</c:v>
                </c:pt>
                <c:pt idx="24139">
                  <c:v>0</c:v>
                </c:pt>
                <c:pt idx="24140">
                  <c:v>0</c:v>
                </c:pt>
                <c:pt idx="24141">
                  <c:v>1E-3</c:v>
                </c:pt>
                <c:pt idx="24142">
                  <c:v>0</c:v>
                </c:pt>
                <c:pt idx="24143">
                  <c:v>0</c:v>
                </c:pt>
                <c:pt idx="24144">
                  <c:v>0</c:v>
                </c:pt>
                <c:pt idx="24145">
                  <c:v>1E-3</c:v>
                </c:pt>
                <c:pt idx="24146">
                  <c:v>0</c:v>
                </c:pt>
                <c:pt idx="24147">
                  <c:v>0</c:v>
                </c:pt>
                <c:pt idx="24148">
                  <c:v>0</c:v>
                </c:pt>
                <c:pt idx="24149">
                  <c:v>0</c:v>
                </c:pt>
                <c:pt idx="24150">
                  <c:v>0</c:v>
                </c:pt>
                <c:pt idx="24151">
                  <c:v>0</c:v>
                </c:pt>
                <c:pt idx="24152">
                  <c:v>0</c:v>
                </c:pt>
                <c:pt idx="24153">
                  <c:v>0</c:v>
                </c:pt>
                <c:pt idx="24154">
                  <c:v>0</c:v>
                </c:pt>
                <c:pt idx="24155">
                  <c:v>0</c:v>
                </c:pt>
                <c:pt idx="24156">
                  <c:v>0</c:v>
                </c:pt>
                <c:pt idx="24157">
                  <c:v>0</c:v>
                </c:pt>
                <c:pt idx="24158">
                  <c:v>0</c:v>
                </c:pt>
                <c:pt idx="24159">
                  <c:v>0</c:v>
                </c:pt>
                <c:pt idx="24160">
                  <c:v>0</c:v>
                </c:pt>
                <c:pt idx="24161">
                  <c:v>0</c:v>
                </c:pt>
                <c:pt idx="24162">
                  <c:v>0</c:v>
                </c:pt>
                <c:pt idx="24163">
                  <c:v>0</c:v>
                </c:pt>
                <c:pt idx="24164">
                  <c:v>0</c:v>
                </c:pt>
                <c:pt idx="24165">
                  <c:v>0</c:v>
                </c:pt>
                <c:pt idx="24166">
                  <c:v>0</c:v>
                </c:pt>
                <c:pt idx="24167">
                  <c:v>0</c:v>
                </c:pt>
                <c:pt idx="24168">
                  <c:v>0</c:v>
                </c:pt>
                <c:pt idx="24169">
                  <c:v>0</c:v>
                </c:pt>
                <c:pt idx="24170">
                  <c:v>0</c:v>
                </c:pt>
                <c:pt idx="24171">
                  <c:v>1E-3</c:v>
                </c:pt>
                <c:pt idx="24172">
                  <c:v>2E-3</c:v>
                </c:pt>
                <c:pt idx="24173">
                  <c:v>1E-3</c:v>
                </c:pt>
                <c:pt idx="24174">
                  <c:v>3.0000000000000001E-3</c:v>
                </c:pt>
                <c:pt idx="24175">
                  <c:v>3.0000000000000001E-3</c:v>
                </c:pt>
                <c:pt idx="24176">
                  <c:v>4.0000000000000001E-3</c:v>
                </c:pt>
                <c:pt idx="24177">
                  <c:v>4.0000000000000001E-3</c:v>
                </c:pt>
                <c:pt idx="24178">
                  <c:v>5.0000000000000001E-3</c:v>
                </c:pt>
                <c:pt idx="24179">
                  <c:v>4.0000000000000001E-3</c:v>
                </c:pt>
                <c:pt idx="24180">
                  <c:v>3.0000000000000001E-3</c:v>
                </c:pt>
                <c:pt idx="24181">
                  <c:v>5.0000000000000001E-3</c:v>
                </c:pt>
                <c:pt idx="24182">
                  <c:v>5.0000000000000001E-3</c:v>
                </c:pt>
                <c:pt idx="24183">
                  <c:v>5.0000000000000001E-3</c:v>
                </c:pt>
                <c:pt idx="24184">
                  <c:v>4.0000000000000001E-3</c:v>
                </c:pt>
                <c:pt idx="24185">
                  <c:v>6.0000000000000001E-3</c:v>
                </c:pt>
                <c:pt idx="24186">
                  <c:v>5.0000000000000001E-3</c:v>
                </c:pt>
                <c:pt idx="24187">
                  <c:v>5.0000000000000001E-3</c:v>
                </c:pt>
                <c:pt idx="24188">
                  <c:v>5.0000000000000001E-3</c:v>
                </c:pt>
                <c:pt idx="24189">
                  <c:v>5.0000000000000001E-3</c:v>
                </c:pt>
                <c:pt idx="24190">
                  <c:v>5.0000000000000001E-3</c:v>
                </c:pt>
                <c:pt idx="24191">
                  <c:v>5.0000000000000001E-3</c:v>
                </c:pt>
                <c:pt idx="24192">
                  <c:v>5.0000000000000001E-3</c:v>
                </c:pt>
                <c:pt idx="24193">
                  <c:v>5.0000000000000001E-3</c:v>
                </c:pt>
                <c:pt idx="24194">
                  <c:v>5.0000000000000001E-3</c:v>
                </c:pt>
                <c:pt idx="24195">
                  <c:v>5.0000000000000001E-3</c:v>
                </c:pt>
                <c:pt idx="24196">
                  <c:v>5.0000000000000001E-3</c:v>
                </c:pt>
                <c:pt idx="24197">
                  <c:v>5.0000000000000001E-3</c:v>
                </c:pt>
                <c:pt idx="24198">
                  <c:v>5.0000000000000001E-3</c:v>
                </c:pt>
                <c:pt idx="24199">
                  <c:v>3.0000000000000001E-3</c:v>
                </c:pt>
                <c:pt idx="24200">
                  <c:v>3.0000000000000001E-3</c:v>
                </c:pt>
                <c:pt idx="24201">
                  <c:v>3.0000000000000001E-3</c:v>
                </c:pt>
                <c:pt idx="24202">
                  <c:v>2E-3</c:v>
                </c:pt>
                <c:pt idx="24203">
                  <c:v>2E-3</c:v>
                </c:pt>
                <c:pt idx="24204">
                  <c:v>1E-3</c:v>
                </c:pt>
                <c:pt idx="24205">
                  <c:v>1E-3</c:v>
                </c:pt>
                <c:pt idx="24206">
                  <c:v>0</c:v>
                </c:pt>
                <c:pt idx="24209">
                  <c:v>1E-3</c:v>
                </c:pt>
                <c:pt idx="24210">
                  <c:v>1E-3</c:v>
                </c:pt>
                <c:pt idx="24211">
                  <c:v>1E-3</c:v>
                </c:pt>
                <c:pt idx="24212">
                  <c:v>2E-3</c:v>
                </c:pt>
                <c:pt idx="24213">
                  <c:v>1E-3</c:v>
                </c:pt>
                <c:pt idx="24214">
                  <c:v>1E-3</c:v>
                </c:pt>
                <c:pt idx="24215">
                  <c:v>0</c:v>
                </c:pt>
                <c:pt idx="24216">
                  <c:v>0</c:v>
                </c:pt>
                <c:pt idx="24217">
                  <c:v>0</c:v>
                </c:pt>
                <c:pt idx="24218">
                  <c:v>0</c:v>
                </c:pt>
                <c:pt idx="24219">
                  <c:v>0</c:v>
                </c:pt>
                <c:pt idx="24220">
                  <c:v>0</c:v>
                </c:pt>
                <c:pt idx="24221">
                  <c:v>0</c:v>
                </c:pt>
                <c:pt idx="24222">
                  <c:v>0</c:v>
                </c:pt>
                <c:pt idx="24223">
                  <c:v>0</c:v>
                </c:pt>
                <c:pt idx="24224">
                  <c:v>0</c:v>
                </c:pt>
                <c:pt idx="24225">
                  <c:v>0</c:v>
                </c:pt>
                <c:pt idx="24226">
                  <c:v>1E-3</c:v>
                </c:pt>
                <c:pt idx="24227">
                  <c:v>1E-3</c:v>
                </c:pt>
                <c:pt idx="24228">
                  <c:v>2E-3</c:v>
                </c:pt>
                <c:pt idx="24229">
                  <c:v>2E-3</c:v>
                </c:pt>
                <c:pt idx="24230">
                  <c:v>1E-3</c:v>
                </c:pt>
                <c:pt idx="24231">
                  <c:v>0</c:v>
                </c:pt>
                <c:pt idx="24232">
                  <c:v>0</c:v>
                </c:pt>
                <c:pt idx="24233">
                  <c:v>0</c:v>
                </c:pt>
                <c:pt idx="24234">
                  <c:v>0</c:v>
                </c:pt>
                <c:pt idx="24235">
                  <c:v>0</c:v>
                </c:pt>
                <c:pt idx="24236">
                  <c:v>0</c:v>
                </c:pt>
                <c:pt idx="24237">
                  <c:v>0</c:v>
                </c:pt>
                <c:pt idx="24238">
                  <c:v>0</c:v>
                </c:pt>
                <c:pt idx="24239">
                  <c:v>0</c:v>
                </c:pt>
                <c:pt idx="24240">
                  <c:v>0</c:v>
                </c:pt>
                <c:pt idx="24241">
                  <c:v>0</c:v>
                </c:pt>
                <c:pt idx="24242">
                  <c:v>0</c:v>
                </c:pt>
                <c:pt idx="24243">
                  <c:v>0</c:v>
                </c:pt>
                <c:pt idx="24244">
                  <c:v>0</c:v>
                </c:pt>
                <c:pt idx="24245">
                  <c:v>0</c:v>
                </c:pt>
                <c:pt idx="24246">
                  <c:v>0</c:v>
                </c:pt>
                <c:pt idx="24247">
                  <c:v>0</c:v>
                </c:pt>
                <c:pt idx="24248">
                  <c:v>0</c:v>
                </c:pt>
                <c:pt idx="24249">
                  <c:v>0</c:v>
                </c:pt>
                <c:pt idx="24250">
                  <c:v>0</c:v>
                </c:pt>
                <c:pt idx="24251">
                  <c:v>0</c:v>
                </c:pt>
                <c:pt idx="24252">
                  <c:v>0</c:v>
                </c:pt>
                <c:pt idx="24253">
                  <c:v>0</c:v>
                </c:pt>
                <c:pt idx="24254">
                  <c:v>0</c:v>
                </c:pt>
                <c:pt idx="24255">
                  <c:v>0</c:v>
                </c:pt>
                <c:pt idx="24256">
                  <c:v>0</c:v>
                </c:pt>
                <c:pt idx="24257">
                  <c:v>0</c:v>
                </c:pt>
                <c:pt idx="24258">
                  <c:v>0</c:v>
                </c:pt>
                <c:pt idx="24259">
                  <c:v>0</c:v>
                </c:pt>
                <c:pt idx="24260">
                  <c:v>0</c:v>
                </c:pt>
                <c:pt idx="24261">
                  <c:v>0</c:v>
                </c:pt>
                <c:pt idx="24262">
                  <c:v>0</c:v>
                </c:pt>
                <c:pt idx="24263">
                  <c:v>0</c:v>
                </c:pt>
                <c:pt idx="24264">
                  <c:v>0</c:v>
                </c:pt>
                <c:pt idx="24265">
                  <c:v>0</c:v>
                </c:pt>
                <c:pt idx="24266">
                  <c:v>0</c:v>
                </c:pt>
                <c:pt idx="24267">
                  <c:v>0</c:v>
                </c:pt>
                <c:pt idx="24268">
                  <c:v>0</c:v>
                </c:pt>
                <c:pt idx="24269">
                  <c:v>0</c:v>
                </c:pt>
                <c:pt idx="24270">
                  <c:v>0</c:v>
                </c:pt>
                <c:pt idx="24271">
                  <c:v>1E-3</c:v>
                </c:pt>
                <c:pt idx="24272">
                  <c:v>1E-3</c:v>
                </c:pt>
                <c:pt idx="24273">
                  <c:v>1E-3</c:v>
                </c:pt>
                <c:pt idx="24274">
                  <c:v>3.0000000000000001E-3</c:v>
                </c:pt>
                <c:pt idx="24275">
                  <c:v>3.0000000000000001E-3</c:v>
                </c:pt>
                <c:pt idx="24276">
                  <c:v>4.0000000000000001E-3</c:v>
                </c:pt>
                <c:pt idx="24277">
                  <c:v>8.9999999999999993E-3</c:v>
                </c:pt>
                <c:pt idx="24278">
                  <c:v>7.0000000000000001E-3</c:v>
                </c:pt>
                <c:pt idx="24279">
                  <c:v>5.0000000000000001E-3</c:v>
                </c:pt>
                <c:pt idx="24280">
                  <c:v>3.0000000000000001E-3</c:v>
                </c:pt>
                <c:pt idx="24281">
                  <c:v>1E-3</c:v>
                </c:pt>
                <c:pt idx="24282">
                  <c:v>1E-3</c:v>
                </c:pt>
                <c:pt idx="24283">
                  <c:v>1E-3</c:v>
                </c:pt>
                <c:pt idx="24284">
                  <c:v>1E-3</c:v>
                </c:pt>
                <c:pt idx="24285">
                  <c:v>3.0000000000000001E-3</c:v>
                </c:pt>
                <c:pt idx="24286">
                  <c:v>2E-3</c:v>
                </c:pt>
                <c:pt idx="24287">
                  <c:v>5.0000000000000001E-3</c:v>
                </c:pt>
                <c:pt idx="24288">
                  <c:v>5.0000000000000001E-3</c:v>
                </c:pt>
                <c:pt idx="24289">
                  <c:v>5.0000000000000001E-3</c:v>
                </c:pt>
                <c:pt idx="24290">
                  <c:v>6.0000000000000001E-3</c:v>
                </c:pt>
                <c:pt idx="24291">
                  <c:v>4.0000000000000001E-3</c:v>
                </c:pt>
                <c:pt idx="24292">
                  <c:v>3.0000000000000001E-3</c:v>
                </c:pt>
                <c:pt idx="24293">
                  <c:v>3.0000000000000001E-3</c:v>
                </c:pt>
                <c:pt idx="24294">
                  <c:v>1E-3</c:v>
                </c:pt>
                <c:pt idx="24295">
                  <c:v>1E-3</c:v>
                </c:pt>
                <c:pt idx="24296">
                  <c:v>1E-3</c:v>
                </c:pt>
                <c:pt idx="24297">
                  <c:v>1E-3</c:v>
                </c:pt>
                <c:pt idx="24298">
                  <c:v>1E-3</c:v>
                </c:pt>
                <c:pt idx="24299">
                  <c:v>1E-3</c:v>
                </c:pt>
                <c:pt idx="24300">
                  <c:v>1E-3</c:v>
                </c:pt>
                <c:pt idx="24301">
                  <c:v>1E-3</c:v>
                </c:pt>
                <c:pt idx="24302">
                  <c:v>2E-3</c:v>
                </c:pt>
                <c:pt idx="24303">
                  <c:v>2E-3</c:v>
                </c:pt>
                <c:pt idx="24304">
                  <c:v>3.0000000000000001E-3</c:v>
                </c:pt>
                <c:pt idx="24305">
                  <c:v>2E-3</c:v>
                </c:pt>
                <c:pt idx="24306">
                  <c:v>3.0000000000000001E-3</c:v>
                </c:pt>
                <c:pt idx="24307">
                  <c:v>3.0000000000000001E-3</c:v>
                </c:pt>
                <c:pt idx="24308">
                  <c:v>1E-3</c:v>
                </c:pt>
                <c:pt idx="24309">
                  <c:v>1E-3</c:v>
                </c:pt>
                <c:pt idx="24310">
                  <c:v>3.0000000000000001E-3</c:v>
                </c:pt>
                <c:pt idx="24311">
                  <c:v>2E-3</c:v>
                </c:pt>
                <c:pt idx="24312">
                  <c:v>2E-3</c:v>
                </c:pt>
                <c:pt idx="24313">
                  <c:v>1E-3</c:v>
                </c:pt>
                <c:pt idx="24314">
                  <c:v>1E-3</c:v>
                </c:pt>
                <c:pt idx="24315">
                  <c:v>2E-3</c:v>
                </c:pt>
                <c:pt idx="24316">
                  <c:v>1E-3</c:v>
                </c:pt>
                <c:pt idx="24317">
                  <c:v>1E-3</c:v>
                </c:pt>
                <c:pt idx="24318">
                  <c:v>0</c:v>
                </c:pt>
                <c:pt idx="24319">
                  <c:v>1E-3</c:v>
                </c:pt>
                <c:pt idx="24320">
                  <c:v>1E-3</c:v>
                </c:pt>
                <c:pt idx="24321">
                  <c:v>0</c:v>
                </c:pt>
                <c:pt idx="24322">
                  <c:v>0</c:v>
                </c:pt>
                <c:pt idx="24323">
                  <c:v>0</c:v>
                </c:pt>
                <c:pt idx="24324">
                  <c:v>0</c:v>
                </c:pt>
                <c:pt idx="24325">
                  <c:v>0</c:v>
                </c:pt>
                <c:pt idx="24326">
                  <c:v>0</c:v>
                </c:pt>
                <c:pt idx="24327">
                  <c:v>0</c:v>
                </c:pt>
                <c:pt idx="24328">
                  <c:v>0</c:v>
                </c:pt>
                <c:pt idx="24329">
                  <c:v>0</c:v>
                </c:pt>
                <c:pt idx="24330">
                  <c:v>0</c:v>
                </c:pt>
                <c:pt idx="24331">
                  <c:v>0</c:v>
                </c:pt>
                <c:pt idx="24332">
                  <c:v>0</c:v>
                </c:pt>
                <c:pt idx="24333">
                  <c:v>0</c:v>
                </c:pt>
                <c:pt idx="24334">
                  <c:v>0</c:v>
                </c:pt>
                <c:pt idx="24335">
                  <c:v>0</c:v>
                </c:pt>
                <c:pt idx="24336">
                  <c:v>0</c:v>
                </c:pt>
                <c:pt idx="24337">
                  <c:v>0</c:v>
                </c:pt>
                <c:pt idx="24338">
                  <c:v>0</c:v>
                </c:pt>
                <c:pt idx="24339">
                  <c:v>0</c:v>
                </c:pt>
                <c:pt idx="24340">
                  <c:v>0</c:v>
                </c:pt>
                <c:pt idx="24341">
                  <c:v>0</c:v>
                </c:pt>
                <c:pt idx="24342">
                  <c:v>0</c:v>
                </c:pt>
                <c:pt idx="24343">
                  <c:v>0</c:v>
                </c:pt>
                <c:pt idx="24344">
                  <c:v>0</c:v>
                </c:pt>
                <c:pt idx="24345">
                  <c:v>0</c:v>
                </c:pt>
                <c:pt idx="24346">
                  <c:v>0</c:v>
                </c:pt>
                <c:pt idx="24347">
                  <c:v>0</c:v>
                </c:pt>
                <c:pt idx="24348">
                  <c:v>0</c:v>
                </c:pt>
                <c:pt idx="24349">
                  <c:v>0</c:v>
                </c:pt>
                <c:pt idx="24350">
                  <c:v>0</c:v>
                </c:pt>
                <c:pt idx="24351">
                  <c:v>0</c:v>
                </c:pt>
                <c:pt idx="24352">
                  <c:v>0</c:v>
                </c:pt>
                <c:pt idx="24353">
                  <c:v>0</c:v>
                </c:pt>
                <c:pt idx="24354">
                  <c:v>0</c:v>
                </c:pt>
                <c:pt idx="24355">
                  <c:v>0</c:v>
                </c:pt>
                <c:pt idx="24356">
                  <c:v>0</c:v>
                </c:pt>
                <c:pt idx="24357">
                  <c:v>0</c:v>
                </c:pt>
                <c:pt idx="24358">
                  <c:v>0</c:v>
                </c:pt>
                <c:pt idx="24359">
                  <c:v>0</c:v>
                </c:pt>
                <c:pt idx="24360">
                  <c:v>0</c:v>
                </c:pt>
                <c:pt idx="24361">
                  <c:v>0</c:v>
                </c:pt>
                <c:pt idx="24362">
                  <c:v>0</c:v>
                </c:pt>
                <c:pt idx="24363">
                  <c:v>4.0000000000000001E-3</c:v>
                </c:pt>
                <c:pt idx="24364">
                  <c:v>8.9999999999999993E-3</c:v>
                </c:pt>
                <c:pt idx="24365">
                  <c:v>7.0000000000000001E-3</c:v>
                </c:pt>
                <c:pt idx="24366">
                  <c:v>5.0000000000000001E-3</c:v>
                </c:pt>
                <c:pt idx="24367">
                  <c:v>3.0000000000000001E-3</c:v>
                </c:pt>
                <c:pt idx="24368">
                  <c:v>5.0000000000000001E-3</c:v>
                </c:pt>
                <c:pt idx="24369">
                  <c:v>5.0000000000000001E-3</c:v>
                </c:pt>
                <c:pt idx="24370">
                  <c:v>6.0000000000000001E-3</c:v>
                </c:pt>
                <c:pt idx="24371">
                  <c:v>5.0000000000000001E-3</c:v>
                </c:pt>
                <c:pt idx="24372">
                  <c:v>5.0000000000000001E-3</c:v>
                </c:pt>
                <c:pt idx="24373">
                  <c:v>5.0000000000000001E-3</c:v>
                </c:pt>
                <c:pt idx="24374">
                  <c:v>5.0000000000000001E-3</c:v>
                </c:pt>
                <c:pt idx="24375">
                  <c:v>5.0000000000000001E-3</c:v>
                </c:pt>
                <c:pt idx="24376">
                  <c:v>4.0000000000000001E-3</c:v>
                </c:pt>
                <c:pt idx="24377">
                  <c:v>3.0000000000000001E-3</c:v>
                </c:pt>
                <c:pt idx="24378">
                  <c:v>7.0000000000000001E-3</c:v>
                </c:pt>
                <c:pt idx="24379">
                  <c:v>7.0000000000000001E-3</c:v>
                </c:pt>
                <c:pt idx="24380">
                  <c:v>3.0000000000000001E-3</c:v>
                </c:pt>
                <c:pt idx="24381">
                  <c:v>7.0000000000000001E-3</c:v>
                </c:pt>
                <c:pt idx="24382">
                  <c:v>4.0000000000000001E-3</c:v>
                </c:pt>
                <c:pt idx="24383">
                  <c:v>3.0000000000000001E-3</c:v>
                </c:pt>
                <c:pt idx="24384">
                  <c:v>3.0000000000000001E-3</c:v>
                </c:pt>
                <c:pt idx="24385">
                  <c:v>3.0000000000000001E-3</c:v>
                </c:pt>
                <c:pt idx="24386">
                  <c:v>3.0000000000000001E-3</c:v>
                </c:pt>
                <c:pt idx="24387">
                  <c:v>3.0000000000000001E-3</c:v>
                </c:pt>
                <c:pt idx="24388">
                  <c:v>3.0000000000000001E-3</c:v>
                </c:pt>
                <c:pt idx="24389">
                  <c:v>5.0000000000000001E-3</c:v>
                </c:pt>
                <c:pt idx="24390">
                  <c:v>4.0000000000000001E-3</c:v>
                </c:pt>
                <c:pt idx="24391">
                  <c:v>4.0000000000000001E-3</c:v>
                </c:pt>
                <c:pt idx="24392">
                  <c:v>4.0000000000000001E-3</c:v>
                </c:pt>
                <c:pt idx="24393">
                  <c:v>3.0000000000000001E-3</c:v>
                </c:pt>
                <c:pt idx="24394">
                  <c:v>3.0000000000000001E-3</c:v>
                </c:pt>
                <c:pt idx="24395">
                  <c:v>3.0000000000000001E-3</c:v>
                </c:pt>
                <c:pt idx="24396">
                  <c:v>3.0000000000000001E-3</c:v>
                </c:pt>
                <c:pt idx="24397">
                  <c:v>4.0000000000000001E-3</c:v>
                </c:pt>
                <c:pt idx="24398">
                  <c:v>4.0000000000000001E-3</c:v>
                </c:pt>
                <c:pt idx="24399">
                  <c:v>3.0000000000000001E-3</c:v>
                </c:pt>
                <c:pt idx="24400">
                  <c:v>3.0000000000000001E-3</c:v>
                </c:pt>
                <c:pt idx="24401">
                  <c:v>3.0000000000000001E-3</c:v>
                </c:pt>
                <c:pt idx="24402">
                  <c:v>3.0000000000000001E-3</c:v>
                </c:pt>
                <c:pt idx="24403">
                  <c:v>3.0000000000000001E-3</c:v>
                </c:pt>
                <c:pt idx="24404">
                  <c:v>3.0000000000000001E-3</c:v>
                </c:pt>
                <c:pt idx="24405">
                  <c:v>3.0000000000000001E-3</c:v>
                </c:pt>
                <c:pt idx="24406">
                  <c:v>3.0000000000000001E-3</c:v>
                </c:pt>
                <c:pt idx="24407">
                  <c:v>6.0000000000000001E-3</c:v>
                </c:pt>
                <c:pt idx="24408">
                  <c:v>3.0000000000000001E-3</c:v>
                </c:pt>
                <c:pt idx="24409">
                  <c:v>3.0000000000000001E-3</c:v>
                </c:pt>
                <c:pt idx="24410">
                  <c:v>2E-3</c:v>
                </c:pt>
                <c:pt idx="24411">
                  <c:v>2E-3</c:v>
                </c:pt>
                <c:pt idx="24412">
                  <c:v>2E-3</c:v>
                </c:pt>
                <c:pt idx="24413">
                  <c:v>2E-3</c:v>
                </c:pt>
                <c:pt idx="24414">
                  <c:v>1E-3</c:v>
                </c:pt>
                <c:pt idx="24415">
                  <c:v>1E-3</c:v>
                </c:pt>
                <c:pt idx="24416">
                  <c:v>0</c:v>
                </c:pt>
                <c:pt idx="24417">
                  <c:v>0</c:v>
                </c:pt>
                <c:pt idx="24418">
                  <c:v>1E-3</c:v>
                </c:pt>
                <c:pt idx="24419">
                  <c:v>0</c:v>
                </c:pt>
                <c:pt idx="24420">
                  <c:v>0</c:v>
                </c:pt>
                <c:pt idx="24421">
                  <c:v>0</c:v>
                </c:pt>
                <c:pt idx="24422">
                  <c:v>0</c:v>
                </c:pt>
                <c:pt idx="24423">
                  <c:v>0</c:v>
                </c:pt>
                <c:pt idx="24424">
                  <c:v>0</c:v>
                </c:pt>
                <c:pt idx="24425">
                  <c:v>0</c:v>
                </c:pt>
                <c:pt idx="24426">
                  <c:v>0</c:v>
                </c:pt>
                <c:pt idx="24427">
                  <c:v>0</c:v>
                </c:pt>
                <c:pt idx="24428">
                  <c:v>0</c:v>
                </c:pt>
                <c:pt idx="24429">
                  <c:v>0</c:v>
                </c:pt>
                <c:pt idx="24430">
                  <c:v>0</c:v>
                </c:pt>
                <c:pt idx="24431">
                  <c:v>0</c:v>
                </c:pt>
                <c:pt idx="24432">
                  <c:v>0</c:v>
                </c:pt>
                <c:pt idx="24433">
                  <c:v>0</c:v>
                </c:pt>
                <c:pt idx="24434">
                  <c:v>0</c:v>
                </c:pt>
                <c:pt idx="24435">
                  <c:v>0</c:v>
                </c:pt>
                <c:pt idx="24436">
                  <c:v>0</c:v>
                </c:pt>
                <c:pt idx="24437">
                  <c:v>0</c:v>
                </c:pt>
                <c:pt idx="24438">
                  <c:v>0</c:v>
                </c:pt>
                <c:pt idx="24439">
                  <c:v>0</c:v>
                </c:pt>
                <c:pt idx="24440">
                  <c:v>0</c:v>
                </c:pt>
                <c:pt idx="24441">
                  <c:v>0</c:v>
                </c:pt>
                <c:pt idx="24442">
                  <c:v>0</c:v>
                </c:pt>
                <c:pt idx="24443">
                  <c:v>0</c:v>
                </c:pt>
                <c:pt idx="24444">
                  <c:v>0</c:v>
                </c:pt>
                <c:pt idx="24445">
                  <c:v>0</c:v>
                </c:pt>
                <c:pt idx="24446">
                  <c:v>0</c:v>
                </c:pt>
                <c:pt idx="24447">
                  <c:v>0</c:v>
                </c:pt>
                <c:pt idx="24448">
                  <c:v>0</c:v>
                </c:pt>
                <c:pt idx="24449">
                  <c:v>0</c:v>
                </c:pt>
                <c:pt idx="24450">
                  <c:v>0</c:v>
                </c:pt>
                <c:pt idx="24451">
                  <c:v>0</c:v>
                </c:pt>
                <c:pt idx="24452">
                  <c:v>0</c:v>
                </c:pt>
                <c:pt idx="24453">
                  <c:v>0</c:v>
                </c:pt>
                <c:pt idx="24454">
                  <c:v>0</c:v>
                </c:pt>
                <c:pt idx="24455">
                  <c:v>0</c:v>
                </c:pt>
                <c:pt idx="24456">
                  <c:v>1E-3</c:v>
                </c:pt>
                <c:pt idx="24457">
                  <c:v>3.0000000000000001E-3</c:v>
                </c:pt>
                <c:pt idx="24458">
                  <c:v>6.0000000000000001E-3</c:v>
                </c:pt>
                <c:pt idx="24459">
                  <c:v>7.0000000000000001E-3</c:v>
                </c:pt>
                <c:pt idx="24460">
                  <c:v>6.0000000000000001E-3</c:v>
                </c:pt>
                <c:pt idx="24461">
                  <c:v>4.0000000000000001E-3</c:v>
                </c:pt>
                <c:pt idx="24462">
                  <c:v>4.0000000000000001E-3</c:v>
                </c:pt>
                <c:pt idx="24463">
                  <c:v>4.0000000000000001E-3</c:v>
                </c:pt>
                <c:pt idx="24464">
                  <c:v>4.0000000000000001E-3</c:v>
                </c:pt>
                <c:pt idx="24465">
                  <c:v>3.0000000000000001E-3</c:v>
                </c:pt>
                <c:pt idx="24466">
                  <c:v>5.0000000000000001E-3</c:v>
                </c:pt>
                <c:pt idx="24467">
                  <c:v>5.0000000000000001E-3</c:v>
                </c:pt>
                <c:pt idx="24468">
                  <c:v>4.0000000000000001E-3</c:v>
                </c:pt>
                <c:pt idx="24469">
                  <c:v>3.0000000000000001E-3</c:v>
                </c:pt>
                <c:pt idx="24470">
                  <c:v>5.0000000000000001E-3</c:v>
                </c:pt>
                <c:pt idx="24471">
                  <c:v>4.0000000000000001E-3</c:v>
                </c:pt>
                <c:pt idx="24472">
                  <c:v>5.0000000000000001E-3</c:v>
                </c:pt>
                <c:pt idx="24473">
                  <c:v>1.2999999999999999E-2</c:v>
                </c:pt>
                <c:pt idx="24474">
                  <c:v>7.0000000000000001E-3</c:v>
                </c:pt>
                <c:pt idx="24475">
                  <c:v>5.0000000000000001E-3</c:v>
                </c:pt>
                <c:pt idx="24476">
                  <c:v>4.0000000000000001E-3</c:v>
                </c:pt>
                <c:pt idx="24477">
                  <c:v>5.0000000000000001E-3</c:v>
                </c:pt>
                <c:pt idx="24478">
                  <c:v>3.0000000000000001E-3</c:v>
                </c:pt>
                <c:pt idx="24479">
                  <c:v>5.0000000000000001E-3</c:v>
                </c:pt>
                <c:pt idx="24480">
                  <c:v>3.0000000000000001E-3</c:v>
                </c:pt>
                <c:pt idx="24481">
                  <c:v>4.0000000000000001E-3</c:v>
                </c:pt>
                <c:pt idx="24482">
                  <c:v>3.0000000000000001E-3</c:v>
                </c:pt>
                <c:pt idx="24483">
                  <c:v>3.0000000000000001E-3</c:v>
                </c:pt>
                <c:pt idx="24484">
                  <c:v>4.0000000000000001E-3</c:v>
                </c:pt>
                <c:pt idx="24485">
                  <c:v>4.0000000000000001E-3</c:v>
                </c:pt>
                <c:pt idx="24486">
                  <c:v>3.0000000000000001E-3</c:v>
                </c:pt>
                <c:pt idx="24487">
                  <c:v>7.0000000000000001E-3</c:v>
                </c:pt>
                <c:pt idx="24488">
                  <c:v>3.0000000000000001E-3</c:v>
                </c:pt>
                <c:pt idx="24489">
                  <c:v>3.0000000000000001E-3</c:v>
                </c:pt>
                <c:pt idx="24490">
                  <c:v>4.0000000000000001E-3</c:v>
                </c:pt>
                <c:pt idx="24491">
                  <c:v>4.0000000000000001E-3</c:v>
                </c:pt>
                <c:pt idx="24492">
                  <c:v>3.0000000000000001E-3</c:v>
                </c:pt>
                <c:pt idx="24493">
                  <c:v>3.0000000000000001E-3</c:v>
                </c:pt>
                <c:pt idx="24494">
                  <c:v>3.0000000000000001E-3</c:v>
                </c:pt>
                <c:pt idx="24495">
                  <c:v>3.0000000000000001E-3</c:v>
                </c:pt>
                <c:pt idx="24496">
                  <c:v>3.0000000000000001E-3</c:v>
                </c:pt>
                <c:pt idx="24497">
                  <c:v>2E-3</c:v>
                </c:pt>
                <c:pt idx="24498">
                  <c:v>3.0000000000000001E-3</c:v>
                </c:pt>
                <c:pt idx="24499">
                  <c:v>4.0000000000000001E-3</c:v>
                </c:pt>
                <c:pt idx="24500">
                  <c:v>3.0000000000000001E-3</c:v>
                </c:pt>
                <c:pt idx="24501">
                  <c:v>3.0000000000000001E-3</c:v>
                </c:pt>
                <c:pt idx="24502">
                  <c:v>2E-3</c:v>
                </c:pt>
                <c:pt idx="24503">
                  <c:v>2E-3</c:v>
                </c:pt>
                <c:pt idx="24504">
                  <c:v>1E-3</c:v>
                </c:pt>
                <c:pt idx="24505">
                  <c:v>3.0000000000000001E-3</c:v>
                </c:pt>
                <c:pt idx="24506">
                  <c:v>2E-3</c:v>
                </c:pt>
                <c:pt idx="24507">
                  <c:v>1E-3</c:v>
                </c:pt>
                <c:pt idx="24508">
                  <c:v>2E-3</c:v>
                </c:pt>
                <c:pt idx="24509">
                  <c:v>2E-3</c:v>
                </c:pt>
                <c:pt idx="24510">
                  <c:v>1E-3</c:v>
                </c:pt>
                <c:pt idx="24511">
                  <c:v>2E-3</c:v>
                </c:pt>
                <c:pt idx="24512">
                  <c:v>1E-3</c:v>
                </c:pt>
                <c:pt idx="24513">
                  <c:v>2E-3</c:v>
                </c:pt>
                <c:pt idx="24514">
                  <c:v>1E-3</c:v>
                </c:pt>
                <c:pt idx="24515">
                  <c:v>2E-3</c:v>
                </c:pt>
                <c:pt idx="24516">
                  <c:v>1E-3</c:v>
                </c:pt>
                <c:pt idx="24517">
                  <c:v>1E-3</c:v>
                </c:pt>
                <c:pt idx="24518">
                  <c:v>2E-3</c:v>
                </c:pt>
                <c:pt idx="24519">
                  <c:v>1E-3</c:v>
                </c:pt>
                <c:pt idx="24520">
                  <c:v>1E-3</c:v>
                </c:pt>
                <c:pt idx="24521">
                  <c:v>1E-3</c:v>
                </c:pt>
                <c:pt idx="24522">
                  <c:v>1E-3</c:v>
                </c:pt>
                <c:pt idx="24523">
                  <c:v>1E-3</c:v>
                </c:pt>
                <c:pt idx="24524">
                  <c:v>1E-3</c:v>
                </c:pt>
                <c:pt idx="24525">
                  <c:v>1E-3</c:v>
                </c:pt>
                <c:pt idx="24526">
                  <c:v>0</c:v>
                </c:pt>
                <c:pt idx="24527">
                  <c:v>1E-3</c:v>
                </c:pt>
                <c:pt idx="24528">
                  <c:v>0</c:v>
                </c:pt>
                <c:pt idx="24529">
                  <c:v>0</c:v>
                </c:pt>
                <c:pt idx="24530">
                  <c:v>0</c:v>
                </c:pt>
                <c:pt idx="24531">
                  <c:v>0</c:v>
                </c:pt>
                <c:pt idx="24532">
                  <c:v>0</c:v>
                </c:pt>
                <c:pt idx="24533">
                  <c:v>0</c:v>
                </c:pt>
                <c:pt idx="24534">
                  <c:v>0</c:v>
                </c:pt>
                <c:pt idx="24535">
                  <c:v>0</c:v>
                </c:pt>
                <c:pt idx="24536">
                  <c:v>0</c:v>
                </c:pt>
                <c:pt idx="24537">
                  <c:v>0</c:v>
                </c:pt>
                <c:pt idx="24538">
                  <c:v>0</c:v>
                </c:pt>
                <c:pt idx="24539">
                  <c:v>0</c:v>
                </c:pt>
                <c:pt idx="24540">
                  <c:v>0</c:v>
                </c:pt>
                <c:pt idx="24541">
                  <c:v>0</c:v>
                </c:pt>
                <c:pt idx="24542">
                  <c:v>0</c:v>
                </c:pt>
                <c:pt idx="24543">
                  <c:v>0</c:v>
                </c:pt>
                <c:pt idx="24544">
                  <c:v>0</c:v>
                </c:pt>
                <c:pt idx="24545">
                  <c:v>0</c:v>
                </c:pt>
                <c:pt idx="24546">
                  <c:v>0</c:v>
                </c:pt>
                <c:pt idx="24547">
                  <c:v>0</c:v>
                </c:pt>
                <c:pt idx="24548">
                  <c:v>0</c:v>
                </c:pt>
                <c:pt idx="24549">
                  <c:v>0</c:v>
                </c:pt>
                <c:pt idx="24550">
                  <c:v>0</c:v>
                </c:pt>
                <c:pt idx="24551">
                  <c:v>0</c:v>
                </c:pt>
                <c:pt idx="24552">
                  <c:v>0</c:v>
                </c:pt>
                <c:pt idx="24553">
                  <c:v>0</c:v>
                </c:pt>
                <c:pt idx="24554">
                  <c:v>0</c:v>
                </c:pt>
                <c:pt idx="24555">
                  <c:v>0</c:v>
                </c:pt>
                <c:pt idx="24556">
                  <c:v>0</c:v>
                </c:pt>
                <c:pt idx="24557">
                  <c:v>1E-3</c:v>
                </c:pt>
                <c:pt idx="24558">
                  <c:v>0</c:v>
                </c:pt>
                <c:pt idx="24559">
                  <c:v>1E-3</c:v>
                </c:pt>
                <c:pt idx="24560">
                  <c:v>1E-3</c:v>
                </c:pt>
                <c:pt idx="24561">
                  <c:v>1E-3</c:v>
                </c:pt>
                <c:pt idx="24562">
                  <c:v>2E-3</c:v>
                </c:pt>
                <c:pt idx="24563">
                  <c:v>3.0000000000000001E-3</c:v>
                </c:pt>
                <c:pt idx="24564">
                  <c:v>4.0000000000000001E-3</c:v>
                </c:pt>
                <c:pt idx="24565">
                  <c:v>5.0000000000000001E-3</c:v>
                </c:pt>
                <c:pt idx="24566">
                  <c:v>5.0000000000000001E-3</c:v>
                </c:pt>
                <c:pt idx="24567">
                  <c:v>5.0000000000000001E-3</c:v>
                </c:pt>
                <c:pt idx="24568">
                  <c:v>4.0000000000000001E-3</c:v>
                </c:pt>
                <c:pt idx="24569">
                  <c:v>5.0000000000000001E-3</c:v>
                </c:pt>
                <c:pt idx="24570">
                  <c:v>4.0000000000000001E-3</c:v>
                </c:pt>
                <c:pt idx="24571">
                  <c:v>4.0000000000000001E-3</c:v>
                </c:pt>
                <c:pt idx="24572">
                  <c:v>6.0000000000000001E-3</c:v>
                </c:pt>
                <c:pt idx="24573">
                  <c:v>5.0000000000000001E-3</c:v>
                </c:pt>
                <c:pt idx="24574">
                  <c:v>5.0000000000000001E-3</c:v>
                </c:pt>
                <c:pt idx="24575">
                  <c:v>5.0000000000000001E-3</c:v>
                </c:pt>
                <c:pt idx="24576">
                  <c:v>5.0000000000000001E-3</c:v>
                </c:pt>
                <c:pt idx="24577">
                  <c:v>8.0000000000000002E-3</c:v>
                </c:pt>
                <c:pt idx="24578">
                  <c:v>4.0000000000000001E-3</c:v>
                </c:pt>
                <c:pt idx="24579">
                  <c:v>2E-3</c:v>
                </c:pt>
                <c:pt idx="24580">
                  <c:v>4.0000000000000001E-3</c:v>
                </c:pt>
                <c:pt idx="24581">
                  <c:v>3.0000000000000001E-3</c:v>
                </c:pt>
                <c:pt idx="24582">
                  <c:v>4.0000000000000001E-3</c:v>
                </c:pt>
                <c:pt idx="24583">
                  <c:v>4.0000000000000001E-3</c:v>
                </c:pt>
                <c:pt idx="24584">
                  <c:v>3.0000000000000001E-3</c:v>
                </c:pt>
                <c:pt idx="24585">
                  <c:v>3.0000000000000001E-3</c:v>
                </c:pt>
                <c:pt idx="24586">
                  <c:v>3.0000000000000001E-3</c:v>
                </c:pt>
                <c:pt idx="24587">
                  <c:v>3.0000000000000001E-3</c:v>
                </c:pt>
                <c:pt idx="24588">
                  <c:v>4.0000000000000001E-3</c:v>
                </c:pt>
                <c:pt idx="24589">
                  <c:v>4.0000000000000001E-3</c:v>
                </c:pt>
                <c:pt idx="24590">
                  <c:v>3.0000000000000001E-3</c:v>
                </c:pt>
                <c:pt idx="24591">
                  <c:v>3.0000000000000001E-3</c:v>
                </c:pt>
                <c:pt idx="24592">
                  <c:v>3.0000000000000001E-3</c:v>
                </c:pt>
                <c:pt idx="24593">
                  <c:v>3.0000000000000001E-3</c:v>
                </c:pt>
                <c:pt idx="24594">
                  <c:v>3.0000000000000001E-3</c:v>
                </c:pt>
                <c:pt idx="24595">
                  <c:v>3.0000000000000001E-3</c:v>
                </c:pt>
                <c:pt idx="24596">
                  <c:v>3.0000000000000001E-3</c:v>
                </c:pt>
                <c:pt idx="24597">
                  <c:v>2E-3</c:v>
                </c:pt>
                <c:pt idx="24598">
                  <c:v>2E-3</c:v>
                </c:pt>
                <c:pt idx="24599">
                  <c:v>2E-3</c:v>
                </c:pt>
                <c:pt idx="24600">
                  <c:v>1E-3</c:v>
                </c:pt>
                <c:pt idx="24601">
                  <c:v>2E-3</c:v>
                </c:pt>
                <c:pt idx="24602">
                  <c:v>1E-3</c:v>
                </c:pt>
                <c:pt idx="24603">
                  <c:v>2E-3</c:v>
                </c:pt>
                <c:pt idx="24604">
                  <c:v>1E-3</c:v>
                </c:pt>
                <c:pt idx="24605">
                  <c:v>1E-3</c:v>
                </c:pt>
                <c:pt idx="24606">
                  <c:v>1E-3</c:v>
                </c:pt>
                <c:pt idx="24607">
                  <c:v>1E-3</c:v>
                </c:pt>
                <c:pt idx="24608">
                  <c:v>1E-3</c:v>
                </c:pt>
                <c:pt idx="24609">
                  <c:v>1E-3</c:v>
                </c:pt>
                <c:pt idx="24610">
                  <c:v>1E-3</c:v>
                </c:pt>
                <c:pt idx="24611">
                  <c:v>2E-3</c:v>
                </c:pt>
                <c:pt idx="24612">
                  <c:v>1E-3</c:v>
                </c:pt>
                <c:pt idx="24613">
                  <c:v>1E-3</c:v>
                </c:pt>
                <c:pt idx="24614">
                  <c:v>1E-3</c:v>
                </c:pt>
                <c:pt idx="24615">
                  <c:v>1E-3</c:v>
                </c:pt>
                <c:pt idx="24616">
                  <c:v>0</c:v>
                </c:pt>
                <c:pt idx="24617">
                  <c:v>0</c:v>
                </c:pt>
                <c:pt idx="24618">
                  <c:v>0</c:v>
                </c:pt>
                <c:pt idx="24619">
                  <c:v>0</c:v>
                </c:pt>
                <c:pt idx="24620">
                  <c:v>0</c:v>
                </c:pt>
                <c:pt idx="24621">
                  <c:v>0</c:v>
                </c:pt>
                <c:pt idx="24622">
                  <c:v>1E-3</c:v>
                </c:pt>
                <c:pt idx="24623">
                  <c:v>0</c:v>
                </c:pt>
                <c:pt idx="24624">
                  <c:v>1E-3</c:v>
                </c:pt>
                <c:pt idx="24625">
                  <c:v>1E-3</c:v>
                </c:pt>
                <c:pt idx="24626">
                  <c:v>0</c:v>
                </c:pt>
                <c:pt idx="24627">
                  <c:v>0</c:v>
                </c:pt>
                <c:pt idx="24628">
                  <c:v>0</c:v>
                </c:pt>
                <c:pt idx="24629">
                  <c:v>0</c:v>
                </c:pt>
                <c:pt idx="24630">
                  <c:v>0</c:v>
                </c:pt>
                <c:pt idx="24631">
                  <c:v>0</c:v>
                </c:pt>
                <c:pt idx="24632">
                  <c:v>0</c:v>
                </c:pt>
                <c:pt idx="24633">
                  <c:v>1E-3</c:v>
                </c:pt>
                <c:pt idx="24634">
                  <c:v>0</c:v>
                </c:pt>
                <c:pt idx="24635">
                  <c:v>0</c:v>
                </c:pt>
                <c:pt idx="24636">
                  <c:v>1E-3</c:v>
                </c:pt>
                <c:pt idx="24637">
                  <c:v>1E-3</c:v>
                </c:pt>
                <c:pt idx="24638">
                  <c:v>1E-3</c:v>
                </c:pt>
                <c:pt idx="24639">
                  <c:v>1E-3</c:v>
                </c:pt>
                <c:pt idx="24640">
                  <c:v>1E-3</c:v>
                </c:pt>
                <c:pt idx="24641">
                  <c:v>1E-3</c:v>
                </c:pt>
                <c:pt idx="24642">
                  <c:v>1E-3</c:v>
                </c:pt>
                <c:pt idx="24643">
                  <c:v>1E-3</c:v>
                </c:pt>
                <c:pt idx="24644">
                  <c:v>1E-3</c:v>
                </c:pt>
                <c:pt idx="24645">
                  <c:v>1E-3</c:v>
                </c:pt>
                <c:pt idx="24646">
                  <c:v>1E-3</c:v>
                </c:pt>
                <c:pt idx="24647">
                  <c:v>0</c:v>
                </c:pt>
                <c:pt idx="24648">
                  <c:v>0</c:v>
                </c:pt>
                <c:pt idx="24649">
                  <c:v>0</c:v>
                </c:pt>
                <c:pt idx="24650">
                  <c:v>1E-3</c:v>
                </c:pt>
                <c:pt idx="24651">
                  <c:v>0</c:v>
                </c:pt>
                <c:pt idx="24652">
                  <c:v>0</c:v>
                </c:pt>
                <c:pt idx="24653">
                  <c:v>1E-3</c:v>
                </c:pt>
                <c:pt idx="24654">
                  <c:v>1E-3</c:v>
                </c:pt>
                <c:pt idx="24655">
                  <c:v>2E-3</c:v>
                </c:pt>
                <c:pt idx="24656">
                  <c:v>2E-3</c:v>
                </c:pt>
                <c:pt idx="24657">
                  <c:v>2E-3</c:v>
                </c:pt>
                <c:pt idx="24658">
                  <c:v>3.0000000000000001E-3</c:v>
                </c:pt>
                <c:pt idx="24659">
                  <c:v>3.0000000000000001E-3</c:v>
                </c:pt>
                <c:pt idx="24660">
                  <c:v>3.0000000000000001E-3</c:v>
                </c:pt>
                <c:pt idx="24661">
                  <c:v>3.0000000000000001E-3</c:v>
                </c:pt>
                <c:pt idx="24662">
                  <c:v>3.0000000000000001E-3</c:v>
                </c:pt>
                <c:pt idx="24663">
                  <c:v>3.0000000000000001E-3</c:v>
                </c:pt>
                <c:pt idx="24664">
                  <c:v>4.0000000000000001E-3</c:v>
                </c:pt>
                <c:pt idx="24665">
                  <c:v>4.0000000000000001E-3</c:v>
                </c:pt>
                <c:pt idx="24666">
                  <c:v>4.0000000000000001E-3</c:v>
                </c:pt>
                <c:pt idx="24667">
                  <c:v>5.0000000000000001E-3</c:v>
                </c:pt>
                <c:pt idx="24668">
                  <c:v>3.0000000000000001E-3</c:v>
                </c:pt>
                <c:pt idx="24669">
                  <c:v>4.0000000000000001E-3</c:v>
                </c:pt>
                <c:pt idx="24670">
                  <c:v>3.0000000000000001E-3</c:v>
                </c:pt>
                <c:pt idx="24671">
                  <c:v>4.0000000000000001E-3</c:v>
                </c:pt>
                <c:pt idx="24672">
                  <c:v>3.0000000000000001E-3</c:v>
                </c:pt>
                <c:pt idx="24673">
                  <c:v>3.0000000000000001E-3</c:v>
                </c:pt>
                <c:pt idx="24674">
                  <c:v>2E-3</c:v>
                </c:pt>
                <c:pt idx="24675">
                  <c:v>4.0000000000000001E-3</c:v>
                </c:pt>
                <c:pt idx="24676">
                  <c:v>3.0000000000000001E-3</c:v>
                </c:pt>
                <c:pt idx="24677">
                  <c:v>2E-3</c:v>
                </c:pt>
                <c:pt idx="24678">
                  <c:v>3.0000000000000001E-3</c:v>
                </c:pt>
                <c:pt idx="24679">
                  <c:v>1E-3</c:v>
                </c:pt>
                <c:pt idx="24680">
                  <c:v>3.0000000000000001E-3</c:v>
                </c:pt>
                <c:pt idx="24681">
                  <c:v>3.0000000000000001E-3</c:v>
                </c:pt>
                <c:pt idx="24682">
                  <c:v>3.0000000000000001E-3</c:v>
                </c:pt>
                <c:pt idx="24683">
                  <c:v>1E-3</c:v>
                </c:pt>
                <c:pt idx="24684">
                  <c:v>5.0000000000000001E-3</c:v>
                </c:pt>
                <c:pt idx="24685">
                  <c:v>4.0000000000000001E-3</c:v>
                </c:pt>
                <c:pt idx="24686">
                  <c:v>7.0000000000000001E-3</c:v>
                </c:pt>
                <c:pt idx="24687">
                  <c:v>3.0000000000000001E-3</c:v>
                </c:pt>
                <c:pt idx="24688">
                  <c:v>2E-3</c:v>
                </c:pt>
                <c:pt idx="24689">
                  <c:v>2E-3</c:v>
                </c:pt>
                <c:pt idx="24690">
                  <c:v>2E-3</c:v>
                </c:pt>
                <c:pt idx="24691">
                  <c:v>3.0000000000000001E-3</c:v>
                </c:pt>
                <c:pt idx="24692">
                  <c:v>2E-3</c:v>
                </c:pt>
                <c:pt idx="24693">
                  <c:v>2E-3</c:v>
                </c:pt>
                <c:pt idx="24694">
                  <c:v>1E-3</c:v>
                </c:pt>
                <c:pt idx="24695">
                  <c:v>1E-3</c:v>
                </c:pt>
                <c:pt idx="24696">
                  <c:v>1E-3</c:v>
                </c:pt>
                <c:pt idx="24697">
                  <c:v>1E-3</c:v>
                </c:pt>
                <c:pt idx="24698">
                  <c:v>1E-3</c:v>
                </c:pt>
                <c:pt idx="24699">
                  <c:v>0</c:v>
                </c:pt>
                <c:pt idx="24700">
                  <c:v>1E-3</c:v>
                </c:pt>
                <c:pt idx="24701">
                  <c:v>0</c:v>
                </c:pt>
                <c:pt idx="24702">
                  <c:v>0</c:v>
                </c:pt>
                <c:pt idx="24703">
                  <c:v>0</c:v>
                </c:pt>
                <c:pt idx="24704">
                  <c:v>0</c:v>
                </c:pt>
                <c:pt idx="24705">
                  <c:v>0</c:v>
                </c:pt>
                <c:pt idx="24706">
                  <c:v>0</c:v>
                </c:pt>
                <c:pt idx="24707">
                  <c:v>0</c:v>
                </c:pt>
                <c:pt idx="24708">
                  <c:v>1E-3</c:v>
                </c:pt>
                <c:pt idx="24709">
                  <c:v>0</c:v>
                </c:pt>
                <c:pt idx="24710">
                  <c:v>0</c:v>
                </c:pt>
                <c:pt idx="24711">
                  <c:v>0</c:v>
                </c:pt>
                <c:pt idx="24712">
                  <c:v>0</c:v>
                </c:pt>
                <c:pt idx="24713">
                  <c:v>1E-3</c:v>
                </c:pt>
                <c:pt idx="24714">
                  <c:v>1E-3</c:v>
                </c:pt>
                <c:pt idx="24715">
                  <c:v>1E-3</c:v>
                </c:pt>
                <c:pt idx="24716">
                  <c:v>0</c:v>
                </c:pt>
                <c:pt idx="24717">
                  <c:v>1E-3</c:v>
                </c:pt>
                <c:pt idx="24718">
                  <c:v>1E-3</c:v>
                </c:pt>
                <c:pt idx="24719">
                  <c:v>0</c:v>
                </c:pt>
                <c:pt idx="24720">
                  <c:v>0</c:v>
                </c:pt>
                <c:pt idx="24721">
                  <c:v>1E-3</c:v>
                </c:pt>
                <c:pt idx="24722">
                  <c:v>0</c:v>
                </c:pt>
                <c:pt idx="24723">
                  <c:v>1E-3</c:v>
                </c:pt>
                <c:pt idx="24724">
                  <c:v>2E-3</c:v>
                </c:pt>
                <c:pt idx="24725">
                  <c:v>1E-3</c:v>
                </c:pt>
                <c:pt idx="24726">
                  <c:v>1E-3</c:v>
                </c:pt>
                <c:pt idx="24727">
                  <c:v>1E-3</c:v>
                </c:pt>
                <c:pt idx="24728">
                  <c:v>1E-3</c:v>
                </c:pt>
                <c:pt idx="24729">
                  <c:v>2E-3</c:v>
                </c:pt>
                <c:pt idx="24730">
                  <c:v>2E-3</c:v>
                </c:pt>
                <c:pt idx="24731">
                  <c:v>1E-3</c:v>
                </c:pt>
                <c:pt idx="24732">
                  <c:v>1E-3</c:v>
                </c:pt>
                <c:pt idx="24733">
                  <c:v>1E-3</c:v>
                </c:pt>
                <c:pt idx="24734">
                  <c:v>1E-3</c:v>
                </c:pt>
                <c:pt idx="24735">
                  <c:v>1E-3</c:v>
                </c:pt>
                <c:pt idx="24736">
                  <c:v>1E-3</c:v>
                </c:pt>
                <c:pt idx="24737">
                  <c:v>1E-3</c:v>
                </c:pt>
                <c:pt idx="24738">
                  <c:v>1E-3</c:v>
                </c:pt>
                <c:pt idx="24739">
                  <c:v>1E-3</c:v>
                </c:pt>
                <c:pt idx="24740">
                  <c:v>0</c:v>
                </c:pt>
                <c:pt idx="24741">
                  <c:v>1E-3</c:v>
                </c:pt>
                <c:pt idx="24742">
                  <c:v>1E-3</c:v>
                </c:pt>
                <c:pt idx="24743">
                  <c:v>1E-3</c:v>
                </c:pt>
                <c:pt idx="24744">
                  <c:v>1E-3</c:v>
                </c:pt>
                <c:pt idx="24745">
                  <c:v>1E-3</c:v>
                </c:pt>
                <c:pt idx="24746">
                  <c:v>1E-3</c:v>
                </c:pt>
                <c:pt idx="24747">
                  <c:v>2E-3</c:v>
                </c:pt>
                <c:pt idx="24748">
                  <c:v>2E-3</c:v>
                </c:pt>
                <c:pt idx="24749">
                  <c:v>2E-3</c:v>
                </c:pt>
                <c:pt idx="24750">
                  <c:v>2E-3</c:v>
                </c:pt>
                <c:pt idx="24751">
                  <c:v>3.0000000000000001E-3</c:v>
                </c:pt>
                <c:pt idx="24752">
                  <c:v>2E-3</c:v>
                </c:pt>
                <c:pt idx="24753">
                  <c:v>3.0000000000000001E-3</c:v>
                </c:pt>
                <c:pt idx="24754">
                  <c:v>5.0000000000000001E-3</c:v>
                </c:pt>
                <c:pt idx="24755">
                  <c:v>5.0000000000000001E-3</c:v>
                </c:pt>
                <c:pt idx="24756">
                  <c:v>4.0000000000000001E-3</c:v>
                </c:pt>
                <c:pt idx="24757">
                  <c:v>5.0000000000000001E-3</c:v>
                </c:pt>
                <c:pt idx="24758">
                  <c:v>4.0000000000000001E-3</c:v>
                </c:pt>
                <c:pt idx="24759">
                  <c:v>4.0000000000000001E-3</c:v>
                </c:pt>
                <c:pt idx="24760">
                  <c:v>0</c:v>
                </c:pt>
                <c:pt idx="24761">
                  <c:v>4.0000000000000001E-3</c:v>
                </c:pt>
                <c:pt idx="24762">
                  <c:v>4.0000000000000001E-3</c:v>
                </c:pt>
                <c:pt idx="24763">
                  <c:v>3.0000000000000001E-3</c:v>
                </c:pt>
                <c:pt idx="24764">
                  <c:v>3.0000000000000001E-3</c:v>
                </c:pt>
                <c:pt idx="24765">
                  <c:v>3.0000000000000001E-3</c:v>
                </c:pt>
                <c:pt idx="24766">
                  <c:v>3.0000000000000001E-3</c:v>
                </c:pt>
                <c:pt idx="24767">
                  <c:v>3.0000000000000001E-3</c:v>
                </c:pt>
                <c:pt idx="24768">
                  <c:v>3.0000000000000001E-3</c:v>
                </c:pt>
                <c:pt idx="24769">
                  <c:v>3.0000000000000001E-3</c:v>
                </c:pt>
                <c:pt idx="24770">
                  <c:v>3.0000000000000001E-3</c:v>
                </c:pt>
                <c:pt idx="24771">
                  <c:v>3.0000000000000001E-3</c:v>
                </c:pt>
                <c:pt idx="24772">
                  <c:v>3.0000000000000001E-3</c:v>
                </c:pt>
                <c:pt idx="24773">
                  <c:v>2E-3</c:v>
                </c:pt>
                <c:pt idx="24774">
                  <c:v>3.0000000000000001E-3</c:v>
                </c:pt>
                <c:pt idx="24775">
                  <c:v>3.0000000000000001E-3</c:v>
                </c:pt>
                <c:pt idx="24776">
                  <c:v>2E-3</c:v>
                </c:pt>
                <c:pt idx="24777">
                  <c:v>2E-3</c:v>
                </c:pt>
                <c:pt idx="24778">
                  <c:v>2E-3</c:v>
                </c:pt>
                <c:pt idx="24779">
                  <c:v>2E-3</c:v>
                </c:pt>
                <c:pt idx="24780">
                  <c:v>2E-3</c:v>
                </c:pt>
                <c:pt idx="24781">
                  <c:v>2E-3</c:v>
                </c:pt>
                <c:pt idx="24782">
                  <c:v>2E-3</c:v>
                </c:pt>
                <c:pt idx="24783">
                  <c:v>5.0000000000000001E-3</c:v>
                </c:pt>
                <c:pt idx="24784">
                  <c:v>2E-3</c:v>
                </c:pt>
                <c:pt idx="24785">
                  <c:v>3.0000000000000001E-3</c:v>
                </c:pt>
                <c:pt idx="24786">
                  <c:v>3.0000000000000001E-3</c:v>
                </c:pt>
                <c:pt idx="24787">
                  <c:v>3.0000000000000001E-3</c:v>
                </c:pt>
                <c:pt idx="24788">
                  <c:v>3.0000000000000001E-3</c:v>
                </c:pt>
                <c:pt idx="24789">
                  <c:v>3.0000000000000001E-3</c:v>
                </c:pt>
                <c:pt idx="24790">
                  <c:v>3.0000000000000001E-3</c:v>
                </c:pt>
                <c:pt idx="24791">
                  <c:v>2E-3</c:v>
                </c:pt>
                <c:pt idx="24792">
                  <c:v>3.0000000000000001E-3</c:v>
                </c:pt>
                <c:pt idx="24793">
                  <c:v>2E-3</c:v>
                </c:pt>
                <c:pt idx="24794">
                  <c:v>3.0000000000000001E-3</c:v>
                </c:pt>
                <c:pt idx="24795">
                  <c:v>3.0000000000000001E-3</c:v>
                </c:pt>
                <c:pt idx="24796">
                  <c:v>1E-3</c:v>
                </c:pt>
                <c:pt idx="24797">
                  <c:v>2E-3</c:v>
                </c:pt>
                <c:pt idx="24798">
                  <c:v>2E-3</c:v>
                </c:pt>
                <c:pt idx="24799">
                  <c:v>1E-3</c:v>
                </c:pt>
                <c:pt idx="24800">
                  <c:v>1E-3</c:v>
                </c:pt>
                <c:pt idx="24801">
                  <c:v>1E-3</c:v>
                </c:pt>
                <c:pt idx="24802">
                  <c:v>1E-3</c:v>
                </c:pt>
                <c:pt idx="24803">
                  <c:v>1E-3</c:v>
                </c:pt>
                <c:pt idx="24804">
                  <c:v>0</c:v>
                </c:pt>
                <c:pt idx="24805">
                  <c:v>1E-3</c:v>
                </c:pt>
                <c:pt idx="24806">
                  <c:v>1E-3</c:v>
                </c:pt>
                <c:pt idx="24807">
                  <c:v>1E-3</c:v>
                </c:pt>
                <c:pt idx="24808">
                  <c:v>0</c:v>
                </c:pt>
                <c:pt idx="24809">
                  <c:v>0</c:v>
                </c:pt>
                <c:pt idx="24810">
                  <c:v>1E-3</c:v>
                </c:pt>
                <c:pt idx="24811">
                  <c:v>1E-3</c:v>
                </c:pt>
                <c:pt idx="24812">
                  <c:v>0</c:v>
                </c:pt>
                <c:pt idx="24813">
                  <c:v>0</c:v>
                </c:pt>
                <c:pt idx="24814">
                  <c:v>0</c:v>
                </c:pt>
                <c:pt idx="24815">
                  <c:v>0</c:v>
                </c:pt>
                <c:pt idx="24816">
                  <c:v>0</c:v>
                </c:pt>
                <c:pt idx="24817">
                  <c:v>0</c:v>
                </c:pt>
                <c:pt idx="24818">
                  <c:v>0</c:v>
                </c:pt>
                <c:pt idx="24819">
                  <c:v>0</c:v>
                </c:pt>
                <c:pt idx="24820">
                  <c:v>0</c:v>
                </c:pt>
                <c:pt idx="24821">
                  <c:v>0</c:v>
                </c:pt>
                <c:pt idx="24822">
                  <c:v>0</c:v>
                </c:pt>
                <c:pt idx="24823">
                  <c:v>0</c:v>
                </c:pt>
                <c:pt idx="24824">
                  <c:v>0</c:v>
                </c:pt>
                <c:pt idx="24825">
                  <c:v>0</c:v>
                </c:pt>
                <c:pt idx="24826">
                  <c:v>0</c:v>
                </c:pt>
                <c:pt idx="24827">
                  <c:v>0</c:v>
                </c:pt>
                <c:pt idx="24828">
                  <c:v>0</c:v>
                </c:pt>
                <c:pt idx="24829">
                  <c:v>0</c:v>
                </c:pt>
                <c:pt idx="24830">
                  <c:v>0</c:v>
                </c:pt>
                <c:pt idx="24831">
                  <c:v>0</c:v>
                </c:pt>
                <c:pt idx="24832">
                  <c:v>0</c:v>
                </c:pt>
                <c:pt idx="24833">
                  <c:v>0</c:v>
                </c:pt>
                <c:pt idx="24834">
                  <c:v>0</c:v>
                </c:pt>
                <c:pt idx="24835">
                  <c:v>0</c:v>
                </c:pt>
                <c:pt idx="24836">
                  <c:v>0</c:v>
                </c:pt>
                <c:pt idx="24837">
                  <c:v>0</c:v>
                </c:pt>
                <c:pt idx="24838">
                  <c:v>0</c:v>
                </c:pt>
                <c:pt idx="24839">
                  <c:v>0</c:v>
                </c:pt>
                <c:pt idx="24840">
                  <c:v>0</c:v>
                </c:pt>
                <c:pt idx="24841">
                  <c:v>0</c:v>
                </c:pt>
                <c:pt idx="24842">
                  <c:v>0</c:v>
                </c:pt>
                <c:pt idx="24843">
                  <c:v>0</c:v>
                </c:pt>
                <c:pt idx="24844">
                  <c:v>2E-3</c:v>
                </c:pt>
                <c:pt idx="24845">
                  <c:v>5.0000000000000001E-3</c:v>
                </c:pt>
                <c:pt idx="24846">
                  <c:v>5.0000000000000001E-3</c:v>
                </c:pt>
                <c:pt idx="24847">
                  <c:v>4.0000000000000001E-3</c:v>
                </c:pt>
                <c:pt idx="24848">
                  <c:v>4.0000000000000001E-3</c:v>
                </c:pt>
                <c:pt idx="24849">
                  <c:v>3.0000000000000001E-3</c:v>
                </c:pt>
                <c:pt idx="24850">
                  <c:v>6.0000000000000001E-3</c:v>
                </c:pt>
                <c:pt idx="24855">
                  <c:v>0</c:v>
                </c:pt>
                <c:pt idx="24856">
                  <c:v>5.0000000000000001E-3</c:v>
                </c:pt>
                <c:pt idx="24857">
                  <c:v>7.0000000000000001E-3</c:v>
                </c:pt>
                <c:pt idx="24858">
                  <c:v>5.0000000000000001E-3</c:v>
                </c:pt>
                <c:pt idx="24859">
                  <c:v>5.0000000000000001E-3</c:v>
                </c:pt>
                <c:pt idx="24860">
                  <c:v>6.0000000000000001E-3</c:v>
                </c:pt>
                <c:pt idx="24861">
                  <c:v>6.0000000000000001E-3</c:v>
                </c:pt>
                <c:pt idx="24862">
                  <c:v>6.0000000000000001E-3</c:v>
                </c:pt>
                <c:pt idx="24863">
                  <c:v>5.0000000000000001E-3</c:v>
                </c:pt>
                <c:pt idx="24867">
                  <c:v>3.0000000000000001E-3</c:v>
                </c:pt>
                <c:pt idx="24868">
                  <c:v>2E-3</c:v>
                </c:pt>
                <c:pt idx="24869">
                  <c:v>3.0000000000000001E-3</c:v>
                </c:pt>
                <c:pt idx="24870">
                  <c:v>5.0000000000000001E-3</c:v>
                </c:pt>
                <c:pt idx="24871">
                  <c:v>4.0000000000000001E-3</c:v>
                </c:pt>
                <c:pt idx="24872">
                  <c:v>3.0000000000000001E-3</c:v>
                </c:pt>
                <c:pt idx="24873">
                  <c:v>2E-3</c:v>
                </c:pt>
                <c:pt idx="24874">
                  <c:v>2E-3</c:v>
                </c:pt>
                <c:pt idx="24875">
                  <c:v>3.0000000000000001E-3</c:v>
                </c:pt>
                <c:pt idx="24876">
                  <c:v>5.0000000000000001E-3</c:v>
                </c:pt>
                <c:pt idx="24877">
                  <c:v>3.0000000000000001E-3</c:v>
                </c:pt>
                <c:pt idx="24878">
                  <c:v>3.0000000000000001E-3</c:v>
                </c:pt>
                <c:pt idx="24879">
                  <c:v>3.0000000000000001E-3</c:v>
                </c:pt>
                <c:pt idx="24880">
                  <c:v>3.0000000000000001E-3</c:v>
                </c:pt>
                <c:pt idx="24881">
                  <c:v>3.0000000000000001E-3</c:v>
                </c:pt>
                <c:pt idx="24882">
                  <c:v>3.0000000000000001E-3</c:v>
                </c:pt>
                <c:pt idx="24883">
                  <c:v>3.0000000000000001E-3</c:v>
                </c:pt>
                <c:pt idx="24884">
                  <c:v>2E-3</c:v>
                </c:pt>
                <c:pt idx="24885">
                  <c:v>3.0000000000000001E-3</c:v>
                </c:pt>
                <c:pt idx="24886">
                  <c:v>3.0000000000000001E-3</c:v>
                </c:pt>
                <c:pt idx="24887">
                  <c:v>2E-3</c:v>
                </c:pt>
                <c:pt idx="24888">
                  <c:v>2E-3</c:v>
                </c:pt>
                <c:pt idx="24889">
                  <c:v>2E-3</c:v>
                </c:pt>
                <c:pt idx="24890">
                  <c:v>3.0000000000000001E-3</c:v>
                </c:pt>
                <c:pt idx="24891">
                  <c:v>3.0000000000000001E-3</c:v>
                </c:pt>
                <c:pt idx="24892">
                  <c:v>1E-3</c:v>
                </c:pt>
                <c:pt idx="24893">
                  <c:v>2E-3</c:v>
                </c:pt>
                <c:pt idx="24894">
                  <c:v>1E-3</c:v>
                </c:pt>
                <c:pt idx="24895">
                  <c:v>2E-3</c:v>
                </c:pt>
                <c:pt idx="24896">
                  <c:v>2E-3</c:v>
                </c:pt>
                <c:pt idx="24897">
                  <c:v>1E-3</c:v>
                </c:pt>
                <c:pt idx="24898">
                  <c:v>1E-3</c:v>
                </c:pt>
                <c:pt idx="24899">
                  <c:v>1E-3</c:v>
                </c:pt>
                <c:pt idx="24900">
                  <c:v>1E-3</c:v>
                </c:pt>
                <c:pt idx="24901">
                  <c:v>1E-3</c:v>
                </c:pt>
                <c:pt idx="24902">
                  <c:v>0</c:v>
                </c:pt>
                <c:pt idx="24903">
                  <c:v>1E-3</c:v>
                </c:pt>
                <c:pt idx="24904">
                  <c:v>1E-3</c:v>
                </c:pt>
                <c:pt idx="24905">
                  <c:v>1E-3</c:v>
                </c:pt>
                <c:pt idx="24906">
                  <c:v>4.0000000000000001E-3</c:v>
                </c:pt>
                <c:pt idx="24907">
                  <c:v>3.0000000000000001E-3</c:v>
                </c:pt>
                <c:pt idx="24908">
                  <c:v>4.0000000000000001E-3</c:v>
                </c:pt>
                <c:pt idx="24909">
                  <c:v>3.0000000000000001E-3</c:v>
                </c:pt>
                <c:pt idx="24910">
                  <c:v>3.0000000000000001E-3</c:v>
                </c:pt>
                <c:pt idx="24911">
                  <c:v>3.0000000000000001E-3</c:v>
                </c:pt>
                <c:pt idx="24912">
                  <c:v>5.0000000000000001E-3</c:v>
                </c:pt>
                <c:pt idx="24913">
                  <c:v>5.0000000000000001E-3</c:v>
                </c:pt>
                <c:pt idx="24914">
                  <c:v>5.0000000000000001E-3</c:v>
                </c:pt>
                <c:pt idx="24915">
                  <c:v>4.0000000000000001E-3</c:v>
                </c:pt>
                <c:pt idx="24916">
                  <c:v>5.0000000000000001E-3</c:v>
                </c:pt>
                <c:pt idx="24917">
                  <c:v>3.0000000000000001E-3</c:v>
                </c:pt>
                <c:pt idx="24918">
                  <c:v>4.0000000000000001E-3</c:v>
                </c:pt>
                <c:pt idx="24919">
                  <c:v>3.0000000000000001E-3</c:v>
                </c:pt>
                <c:pt idx="24920">
                  <c:v>3.0000000000000001E-3</c:v>
                </c:pt>
                <c:pt idx="24921">
                  <c:v>2E-3</c:v>
                </c:pt>
                <c:pt idx="24922">
                  <c:v>2E-3</c:v>
                </c:pt>
                <c:pt idx="24923">
                  <c:v>2E-3</c:v>
                </c:pt>
                <c:pt idx="24924">
                  <c:v>1E-3</c:v>
                </c:pt>
                <c:pt idx="24925">
                  <c:v>1E-3</c:v>
                </c:pt>
                <c:pt idx="24926">
                  <c:v>0</c:v>
                </c:pt>
                <c:pt idx="24927">
                  <c:v>0</c:v>
                </c:pt>
                <c:pt idx="24928">
                  <c:v>0</c:v>
                </c:pt>
                <c:pt idx="24929">
                  <c:v>0</c:v>
                </c:pt>
                <c:pt idx="24930">
                  <c:v>3.0000000000000001E-3</c:v>
                </c:pt>
                <c:pt idx="24931">
                  <c:v>3.0000000000000001E-3</c:v>
                </c:pt>
                <c:pt idx="24932">
                  <c:v>3.0000000000000001E-3</c:v>
                </c:pt>
                <c:pt idx="24933">
                  <c:v>3.0000000000000001E-3</c:v>
                </c:pt>
                <c:pt idx="24934">
                  <c:v>4.0000000000000001E-3</c:v>
                </c:pt>
                <c:pt idx="24935">
                  <c:v>2E-3</c:v>
                </c:pt>
                <c:pt idx="24936">
                  <c:v>1E-3</c:v>
                </c:pt>
                <c:pt idx="24937">
                  <c:v>1E-3</c:v>
                </c:pt>
                <c:pt idx="24938">
                  <c:v>3.0000000000000001E-3</c:v>
                </c:pt>
                <c:pt idx="24939">
                  <c:v>1E-3</c:v>
                </c:pt>
                <c:pt idx="24940">
                  <c:v>1E-3</c:v>
                </c:pt>
                <c:pt idx="24941">
                  <c:v>1E-3</c:v>
                </c:pt>
                <c:pt idx="24942">
                  <c:v>0</c:v>
                </c:pt>
                <c:pt idx="24943">
                  <c:v>1E-3</c:v>
                </c:pt>
                <c:pt idx="24944">
                  <c:v>1E-3</c:v>
                </c:pt>
                <c:pt idx="24945">
                  <c:v>2E-3</c:v>
                </c:pt>
                <c:pt idx="24946">
                  <c:v>1E-3</c:v>
                </c:pt>
                <c:pt idx="24947">
                  <c:v>1E-3</c:v>
                </c:pt>
                <c:pt idx="24948">
                  <c:v>1E-3</c:v>
                </c:pt>
                <c:pt idx="24949">
                  <c:v>1E-3</c:v>
                </c:pt>
                <c:pt idx="24950">
                  <c:v>4.0000000000000001E-3</c:v>
                </c:pt>
                <c:pt idx="24951">
                  <c:v>7.0000000000000001E-3</c:v>
                </c:pt>
                <c:pt idx="24952">
                  <c:v>0.01</c:v>
                </c:pt>
                <c:pt idx="24953">
                  <c:v>0.01</c:v>
                </c:pt>
                <c:pt idx="24954">
                  <c:v>1.2E-2</c:v>
                </c:pt>
                <c:pt idx="24955">
                  <c:v>8.9999999999999993E-3</c:v>
                </c:pt>
                <c:pt idx="24956">
                  <c:v>7.0000000000000001E-3</c:v>
                </c:pt>
                <c:pt idx="24957">
                  <c:v>8.0000000000000002E-3</c:v>
                </c:pt>
                <c:pt idx="24958">
                  <c:v>7.0000000000000001E-3</c:v>
                </c:pt>
                <c:pt idx="24959">
                  <c:v>5.0000000000000001E-3</c:v>
                </c:pt>
                <c:pt idx="24960">
                  <c:v>5.0000000000000001E-3</c:v>
                </c:pt>
                <c:pt idx="24961">
                  <c:v>5.0000000000000001E-3</c:v>
                </c:pt>
                <c:pt idx="24962">
                  <c:v>5.0000000000000001E-3</c:v>
                </c:pt>
                <c:pt idx="24963">
                  <c:v>5.0000000000000001E-3</c:v>
                </c:pt>
                <c:pt idx="24964">
                  <c:v>4.0000000000000001E-3</c:v>
                </c:pt>
                <c:pt idx="24965">
                  <c:v>3.0000000000000001E-3</c:v>
                </c:pt>
                <c:pt idx="24966">
                  <c:v>5.0000000000000001E-3</c:v>
                </c:pt>
                <c:pt idx="24967">
                  <c:v>3.0000000000000001E-3</c:v>
                </c:pt>
                <c:pt idx="24968">
                  <c:v>3.0000000000000001E-3</c:v>
                </c:pt>
                <c:pt idx="24969">
                  <c:v>3.0000000000000001E-3</c:v>
                </c:pt>
                <c:pt idx="24970">
                  <c:v>4.0000000000000001E-3</c:v>
                </c:pt>
                <c:pt idx="24971">
                  <c:v>3.0000000000000001E-3</c:v>
                </c:pt>
                <c:pt idx="24972">
                  <c:v>3.0000000000000001E-3</c:v>
                </c:pt>
                <c:pt idx="24973">
                  <c:v>3.0000000000000001E-3</c:v>
                </c:pt>
                <c:pt idx="24974">
                  <c:v>3.0000000000000001E-3</c:v>
                </c:pt>
                <c:pt idx="24975">
                  <c:v>3.0000000000000001E-3</c:v>
                </c:pt>
                <c:pt idx="24976">
                  <c:v>3.0000000000000001E-3</c:v>
                </c:pt>
                <c:pt idx="24977">
                  <c:v>3.0000000000000001E-3</c:v>
                </c:pt>
                <c:pt idx="24978">
                  <c:v>2E-3</c:v>
                </c:pt>
                <c:pt idx="24979">
                  <c:v>1E-3</c:v>
                </c:pt>
                <c:pt idx="24980">
                  <c:v>1E-3</c:v>
                </c:pt>
                <c:pt idx="24981">
                  <c:v>3.0000000000000001E-3</c:v>
                </c:pt>
                <c:pt idx="24982">
                  <c:v>2E-3</c:v>
                </c:pt>
                <c:pt idx="24983">
                  <c:v>3.0000000000000001E-3</c:v>
                </c:pt>
                <c:pt idx="24984">
                  <c:v>2E-3</c:v>
                </c:pt>
                <c:pt idx="24985">
                  <c:v>2E-3</c:v>
                </c:pt>
                <c:pt idx="24986">
                  <c:v>1E-3</c:v>
                </c:pt>
                <c:pt idx="24987">
                  <c:v>1E-3</c:v>
                </c:pt>
                <c:pt idx="24988">
                  <c:v>1E-3</c:v>
                </c:pt>
                <c:pt idx="24989">
                  <c:v>1E-3</c:v>
                </c:pt>
                <c:pt idx="24990">
                  <c:v>0</c:v>
                </c:pt>
                <c:pt idx="24991">
                  <c:v>0</c:v>
                </c:pt>
                <c:pt idx="24992">
                  <c:v>0</c:v>
                </c:pt>
                <c:pt idx="24993">
                  <c:v>0</c:v>
                </c:pt>
                <c:pt idx="24994">
                  <c:v>0</c:v>
                </c:pt>
                <c:pt idx="24995">
                  <c:v>0</c:v>
                </c:pt>
                <c:pt idx="24996">
                  <c:v>0</c:v>
                </c:pt>
                <c:pt idx="24997">
                  <c:v>0</c:v>
                </c:pt>
                <c:pt idx="24998">
                  <c:v>0</c:v>
                </c:pt>
                <c:pt idx="24999">
                  <c:v>0</c:v>
                </c:pt>
                <c:pt idx="25000">
                  <c:v>0</c:v>
                </c:pt>
                <c:pt idx="25001">
                  <c:v>0</c:v>
                </c:pt>
                <c:pt idx="25002">
                  <c:v>0</c:v>
                </c:pt>
                <c:pt idx="25003">
                  <c:v>0</c:v>
                </c:pt>
                <c:pt idx="25004">
                  <c:v>0</c:v>
                </c:pt>
                <c:pt idx="25005">
                  <c:v>0</c:v>
                </c:pt>
                <c:pt idx="25006">
                  <c:v>0</c:v>
                </c:pt>
                <c:pt idx="25007">
                  <c:v>0</c:v>
                </c:pt>
                <c:pt idx="25008">
                  <c:v>0</c:v>
                </c:pt>
                <c:pt idx="25009">
                  <c:v>0</c:v>
                </c:pt>
                <c:pt idx="25010">
                  <c:v>0</c:v>
                </c:pt>
                <c:pt idx="25011">
                  <c:v>0</c:v>
                </c:pt>
                <c:pt idx="25012">
                  <c:v>0</c:v>
                </c:pt>
                <c:pt idx="25013">
                  <c:v>0</c:v>
                </c:pt>
                <c:pt idx="25014">
                  <c:v>0</c:v>
                </c:pt>
                <c:pt idx="25015">
                  <c:v>0</c:v>
                </c:pt>
                <c:pt idx="25016">
                  <c:v>0</c:v>
                </c:pt>
                <c:pt idx="25017">
                  <c:v>0</c:v>
                </c:pt>
                <c:pt idx="25018">
                  <c:v>0</c:v>
                </c:pt>
                <c:pt idx="25019">
                  <c:v>0</c:v>
                </c:pt>
                <c:pt idx="25020">
                  <c:v>0</c:v>
                </c:pt>
                <c:pt idx="25021">
                  <c:v>0</c:v>
                </c:pt>
                <c:pt idx="25022">
                  <c:v>0</c:v>
                </c:pt>
                <c:pt idx="25023">
                  <c:v>0</c:v>
                </c:pt>
                <c:pt idx="25024">
                  <c:v>0</c:v>
                </c:pt>
                <c:pt idx="25025">
                  <c:v>0</c:v>
                </c:pt>
                <c:pt idx="25026">
                  <c:v>0</c:v>
                </c:pt>
                <c:pt idx="25027">
                  <c:v>0</c:v>
                </c:pt>
                <c:pt idx="25028">
                  <c:v>0</c:v>
                </c:pt>
                <c:pt idx="25029">
                  <c:v>0</c:v>
                </c:pt>
                <c:pt idx="25030">
                  <c:v>0</c:v>
                </c:pt>
                <c:pt idx="25031">
                  <c:v>0</c:v>
                </c:pt>
                <c:pt idx="25032">
                  <c:v>0</c:v>
                </c:pt>
                <c:pt idx="25033">
                  <c:v>0</c:v>
                </c:pt>
                <c:pt idx="25034">
                  <c:v>5.0000000000000001E-3</c:v>
                </c:pt>
                <c:pt idx="25035">
                  <c:v>1.4999999999999999E-2</c:v>
                </c:pt>
                <c:pt idx="25036">
                  <c:v>1.4999999999999999E-2</c:v>
                </c:pt>
                <c:pt idx="25037">
                  <c:v>1.4999999999999999E-2</c:v>
                </c:pt>
                <c:pt idx="25038">
                  <c:v>8.9999999999999993E-3</c:v>
                </c:pt>
                <c:pt idx="25039">
                  <c:v>8.9999999999999993E-3</c:v>
                </c:pt>
                <c:pt idx="25040">
                  <c:v>7.0000000000000001E-3</c:v>
                </c:pt>
                <c:pt idx="25041">
                  <c:v>7.0000000000000001E-3</c:v>
                </c:pt>
                <c:pt idx="25042">
                  <c:v>7.0000000000000001E-3</c:v>
                </c:pt>
                <c:pt idx="25043">
                  <c:v>0.01</c:v>
                </c:pt>
                <c:pt idx="25044">
                  <c:v>8.0000000000000002E-3</c:v>
                </c:pt>
                <c:pt idx="25045">
                  <c:v>7.0000000000000001E-3</c:v>
                </c:pt>
                <c:pt idx="25046">
                  <c:v>6.0000000000000001E-3</c:v>
                </c:pt>
                <c:pt idx="25047">
                  <c:v>6.0000000000000001E-3</c:v>
                </c:pt>
                <c:pt idx="25048">
                  <c:v>5.0000000000000001E-3</c:v>
                </c:pt>
                <c:pt idx="25049">
                  <c:v>5.0000000000000001E-3</c:v>
                </c:pt>
                <c:pt idx="25050">
                  <c:v>4.0000000000000001E-3</c:v>
                </c:pt>
                <c:pt idx="25051">
                  <c:v>3.0000000000000001E-3</c:v>
                </c:pt>
                <c:pt idx="25052">
                  <c:v>5.0000000000000001E-3</c:v>
                </c:pt>
                <c:pt idx="25053">
                  <c:v>4.0000000000000001E-3</c:v>
                </c:pt>
                <c:pt idx="25054">
                  <c:v>3.0000000000000001E-3</c:v>
                </c:pt>
                <c:pt idx="25055">
                  <c:v>3.0000000000000001E-3</c:v>
                </c:pt>
                <c:pt idx="25056">
                  <c:v>3.0000000000000001E-3</c:v>
                </c:pt>
                <c:pt idx="25057">
                  <c:v>3.0000000000000001E-3</c:v>
                </c:pt>
                <c:pt idx="25058">
                  <c:v>3.0000000000000001E-3</c:v>
                </c:pt>
                <c:pt idx="25059">
                  <c:v>3.0000000000000001E-3</c:v>
                </c:pt>
                <c:pt idx="25060">
                  <c:v>3.0000000000000001E-3</c:v>
                </c:pt>
                <c:pt idx="25061">
                  <c:v>3.0000000000000001E-3</c:v>
                </c:pt>
                <c:pt idx="25062">
                  <c:v>3.0000000000000001E-3</c:v>
                </c:pt>
                <c:pt idx="25063">
                  <c:v>3.0000000000000001E-3</c:v>
                </c:pt>
                <c:pt idx="25064">
                  <c:v>3.0000000000000001E-3</c:v>
                </c:pt>
                <c:pt idx="25065">
                  <c:v>2E-3</c:v>
                </c:pt>
                <c:pt idx="25066">
                  <c:v>3.0000000000000001E-3</c:v>
                </c:pt>
                <c:pt idx="25067">
                  <c:v>3.0000000000000001E-3</c:v>
                </c:pt>
                <c:pt idx="25068">
                  <c:v>3.0000000000000001E-3</c:v>
                </c:pt>
                <c:pt idx="25069">
                  <c:v>3.0000000000000001E-3</c:v>
                </c:pt>
                <c:pt idx="25070">
                  <c:v>2E-3</c:v>
                </c:pt>
                <c:pt idx="25071">
                  <c:v>3.0000000000000001E-3</c:v>
                </c:pt>
                <c:pt idx="25072">
                  <c:v>3.0000000000000001E-3</c:v>
                </c:pt>
                <c:pt idx="25073">
                  <c:v>2E-3</c:v>
                </c:pt>
                <c:pt idx="25074">
                  <c:v>4.0000000000000001E-3</c:v>
                </c:pt>
                <c:pt idx="25075">
                  <c:v>2E-3</c:v>
                </c:pt>
                <c:pt idx="25076">
                  <c:v>3.0000000000000001E-3</c:v>
                </c:pt>
                <c:pt idx="25077">
                  <c:v>4.0000000000000001E-3</c:v>
                </c:pt>
                <c:pt idx="25078">
                  <c:v>3.0000000000000001E-3</c:v>
                </c:pt>
                <c:pt idx="25079">
                  <c:v>3.0000000000000001E-3</c:v>
                </c:pt>
                <c:pt idx="25080">
                  <c:v>4.0000000000000001E-3</c:v>
                </c:pt>
                <c:pt idx="25081">
                  <c:v>3.0000000000000001E-3</c:v>
                </c:pt>
                <c:pt idx="25082">
                  <c:v>3.0000000000000001E-3</c:v>
                </c:pt>
                <c:pt idx="25083">
                  <c:v>3.0000000000000001E-3</c:v>
                </c:pt>
                <c:pt idx="25084">
                  <c:v>1E-3</c:v>
                </c:pt>
                <c:pt idx="25085">
                  <c:v>3.0000000000000001E-3</c:v>
                </c:pt>
                <c:pt idx="25086">
                  <c:v>2E-3</c:v>
                </c:pt>
                <c:pt idx="25087">
                  <c:v>2E-3</c:v>
                </c:pt>
                <c:pt idx="25088">
                  <c:v>1E-3</c:v>
                </c:pt>
                <c:pt idx="25089">
                  <c:v>2E-3</c:v>
                </c:pt>
                <c:pt idx="25090">
                  <c:v>1E-3</c:v>
                </c:pt>
                <c:pt idx="25091">
                  <c:v>1E-3</c:v>
                </c:pt>
                <c:pt idx="25092">
                  <c:v>1E-3</c:v>
                </c:pt>
                <c:pt idx="25093">
                  <c:v>1E-3</c:v>
                </c:pt>
                <c:pt idx="25094">
                  <c:v>1E-3</c:v>
                </c:pt>
                <c:pt idx="25095">
                  <c:v>1E-3</c:v>
                </c:pt>
                <c:pt idx="25096">
                  <c:v>1E-3</c:v>
                </c:pt>
                <c:pt idx="25097">
                  <c:v>2E-3</c:v>
                </c:pt>
                <c:pt idx="25098">
                  <c:v>0</c:v>
                </c:pt>
                <c:pt idx="25099">
                  <c:v>1E-3</c:v>
                </c:pt>
                <c:pt idx="25100">
                  <c:v>1E-3</c:v>
                </c:pt>
                <c:pt idx="25101">
                  <c:v>1E-3</c:v>
                </c:pt>
                <c:pt idx="25102">
                  <c:v>0</c:v>
                </c:pt>
                <c:pt idx="25103">
                  <c:v>1E-3</c:v>
                </c:pt>
                <c:pt idx="25104">
                  <c:v>0</c:v>
                </c:pt>
                <c:pt idx="25105">
                  <c:v>0</c:v>
                </c:pt>
                <c:pt idx="25106">
                  <c:v>0</c:v>
                </c:pt>
                <c:pt idx="25107">
                  <c:v>0</c:v>
                </c:pt>
                <c:pt idx="25108">
                  <c:v>0</c:v>
                </c:pt>
                <c:pt idx="25109">
                  <c:v>0</c:v>
                </c:pt>
                <c:pt idx="25110">
                  <c:v>0</c:v>
                </c:pt>
                <c:pt idx="25111">
                  <c:v>0</c:v>
                </c:pt>
                <c:pt idx="25112">
                  <c:v>0</c:v>
                </c:pt>
                <c:pt idx="25113">
                  <c:v>0</c:v>
                </c:pt>
                <c:pt idx="25114">
                  <c:v>0</c:v>
                </c:pt>
                <c:pt idx="25115">
                  <c:v>0</c:v>
                </c:pt>
                <c:pt idx="25116">
                  <c:v>0</c:v>
                </c:pt>
                <c:pt idx="25117">
                  <c:v>0</c:v>
                </c:pt>
                <c:pt idx="25118">
                  <c:v>1E-3</c:v>
                </c:pt>
                <c:pt idx="25119">
                  <c:v>0</c:v>
                </c:pt>
                <c:pt idx="25120">
                  <c:v>0</c:v>
                </c:pt>
                <c:pt idx="25121">
                  <c:v>0</c:v>
                </c:pt>
                <c:pt idx="25122">
                  <c:v>0</c:v>
                </c:pt>
                <c:pt idx="25123">
                  <c:v>0</c:v>
                </c:pt>
                <c:pt idx="25124">
                  <c:v>0</c:v>
                </c:pt>
                <c:pt idx="25125">
                  <c:v>0</c:v>
                </c:pt>
                <c:pt idx="25126">
                  <c:v>0</c:v>
                </c:pt>
                <c:pt idx="25127">
                  <c:v>0</c:v>
                </c:pt>
                <c:pt idx="25128">
                  <c:v>1E-3</c:v>
                </c:pt>
                <c:pt idx="25129">
                  <c:v>1E-3</c:v>
                </c:pt>
                <c:pt idx="25130">
                  <c:v>1E-3</c:v>
                </c:pt>
                <c:pt idx="25131">
                  <c:v>1E-3</c:v>
                </c:pt>
                <c:pt idx="25132">
                  <c:v>3.0000000000000001E-3</c:v>
                </c:pt>
                <c:pt idx="25133">
                  <c:v>4.0000000000000001E-3</c:v>
                </c:pt>
                <c:pt idx="25134">
                  <c:v>7.0000000000000001E-3</c:v>
                </c:pt>
                <c:pt idx="25135">
                  <c:v>7.0000000000000001E-3</c:v>
                </c:pt>
                <c:pt idx="25136">
                  <c:v>7.0000000000000001E-3</c:v>
                </c:pt>
                <c:pt idx="25137">
                  <c:v>7.0000000000000001E-3</c:v>
                </c:pt>
                <c:pt idx="25138">
                  <c:v>7.0000000000000001E-3</c:v>
                </c:pt>
                <c:pt idx="25139">
                  <c:v>1.0999999999999999E-2</c:v>
                </c:pt>
                <c:pt idx="25140">
                  <c:v>0.01</c:v>
                </c:pt>
                <c:pt idx="25141">
                  <c:v>8.0000000000000002E-3</c:v>
                </c:pt>
                <c:pt idx="25142">
                  <c:v>8.9999999999999993E-3</c:v>
                </c:pt>
                <c:pt idx="25143">
                  <c:v>8.9999999999999993E-3</c:v>
                </c:pt>
                <c:pt idx="25144">
                  <c:v>7.0000000000000001E-3</c:v>
                </c:pt>
                <c:pt idx="25145">
                  <c:v>6.0000000000000001E-3</c:v>
                </c:pt>
                <c:pt idx="25146">
                  <c:v>6.0000000000000001E-3</c:v>
                </c:pt>
                <c:pt idx="25147">
                  <c:v>6.0000000000000001E-3</c:v>
                </c:pt>
                <c:pt idx="25148">
                  <c:v>5.0000000000000001E-3</c:v>
                </c:pt>
                <c:pt idx="25149">
                  <c:v>6.0000000000000001E-3</c:v>
                </c:pt>
                <c:pt idx="25150">
                  <c:v>5.0000000000000001E-3</c:v>
                </c:pt>
                <c:pt idx="25151">
                  <c:v>5.0000000000000001E-3</c:v>
                </c:pt>
                <c:pt idx="25152">
                  <c:v>5.0000000000000001E-3</c:v>
                </c:pt>
                <c:pt idx="25153">
                  <c:v>5.0000000000000001E-3</c:v>
                </c:pt>
                <c:pt idx="25154">
                  <c:v>5.0000000000000001E-3</c:v>
                </c:pt>
                <c:pt idx="25155">
                  <c:v>5.0000000000000001E-3</c:v>
                </c:pt>
                <c:pt idx="25156">
                  <c:v>5.0000000000000001E-3</c:v>
                </c:pt>
                <c:pt idx="25157">
                  <c:v>5.0000000000000001E-3</c:v>
                </c:pt>
                <c:pt idx="25158">
                  <c:v>4.0000000000000001E-3</c:v>
                </c:pt>
                <c:pt idx="25159">
                  <c:v>3.0000000000000001E-3</c:v>
                </c:pt>
                <c:pt idx="25160">
                  <c:v>4.0000000000000001E-3</c:v>
                </c:pt>
                <c:pt idx="25161">
                  <c:v>3.0000000000000001E-3</c:v>
                </c:pt>
                <c:pt idx="25162">
                  <c:v>4.0000000000000001E-3</c:v>
                </c:pt>
                <c:pt idx="25163">
                  <c:v>4.0000000000000001E-3</c:v>
                </c:pt>
                <c:pt idx="25164">
                  <c:v>4.0000000000000001E-3</c:v>
                </c:pt>
                <c:pt idx="25165">
                  <c:v>4.0000000000000001E-3</c:v>
                </c:pt>
                <c:pt idx="25166">
                  <c:v>4.0000000000000001E-3</c:v>
                </c:pt>
                <c:pt idx="25167">
                  <c:v>3.0000000000000001E-3</c:v>
                </c:pt>
                <c:pt idx="25168">
                  <c:v>4.0000000000000001E-3</c:v>
                </c:pt>
                <c:pt idx="25169">
                  <c:v>4.0000000000000001E-3</c:v>
                </c:pt>
                <c:pt idx="25170">
                  <c:v>3.0000000000000001E-3</c:v>
                </c:pt>
                <c:pt idx="25171">
                  <c:v>3.0000000000000001E-3</c:v>
                </c:pt>
                <c:pt idx="25172">
                  <c:v>5.0000000000000001E-3</c:v>
                </c:pt>
                <c:pt idx="25173">
                  <c:v>3.0000000000000001E-3</c:v>
                </c:pt>
                <c:pt idx="25174">
                  <c:v>4.0000000000000001E-3</c:v>
                </c:pt>
                <c:pt idx="25175">
                  <c:v>5.0000000000000001E-3</c:v>
                </c:pt>
                <c:pt idx="25176">
                  <c:v>4.0000000000000001E-3</c:v>
                </c:pt>
                <c:pt idx="25177">
                  <c:v>5.0000000000000001E-3</c:v>
                </c:pt>
                <c:pt idx="25178">
                  <c:v>3.0000000000000001E-3</c:v>
                </c:pt>
                <c:pt idx="25179">
                  <c:v>4.0000000000000001E-3</c:v>
                </c:pt>
                <c:pt idx="25180">
                  <c:v>4.0000000000000001E-3</c:v>
                </c:pt>
                <c:pt idx="25181">
                  <c:v>5.0000000000000001E-3</c:v>
                </c:pt>
                <c:pt idx="25182">
                  <c:v>3.0000000000000001E-3</c:v>
                </c:pt>
                <c:pt idx="25183">
                  <c:v>2E-3</c:v>
                </c:pt>
                <c:pt idx="25184">
                  <c:v>2E-3</c:v>
                </c:pt>
                <c:pt idx="25185">
                  <c:v>2E-3</c:v>
                </c:pt>
                <c:pt idx="25186">
                  <c:v>3.0000000000000001E-3</c:v>
                </c:pt>
                <c:pt idx="25187">
                  <c:v>1E-3</c:v>
                </c:pt>
                <c:pt idx="25188">
                  <c:v>1E-3</c:v>
                </c:pt>
                <c:pt idx="25189">
                  <c:v>1E-3</c:v>
                </c:pt>
                <c:pt idx="25190">
                  <c:v>1E-3</c:v>
                </c:pt>
                <c:pt idx="25191">
                  <c:v>0</c:v>
                </c:pt>
                <c:pt idx="25192">
                  <c:v>1E-3</c:v>
                </c:pt>
                <c:pt idx="25193">
                  <c:v>1E-3</c:v>
                </c:pt>
                <c:pt idx="25194">
                  <c:v>0</c:v>
                </c:pt>
                <c:pt idx="25195">
                  <c:v>1E-3</c:v>
                </c:pt>
                <c:pt idx="25196">
                  <c:v>0</c:v>
                </c:pt>
                <c:pt idx="25197">
                  <c:v>0</c:v>
                </c:pt>
                <c:pt idx="25198">
                  <c:v>0</c:v>
                </c:pt>
                <c:pt idx="25199">
                  <c:v>0</c:v>
                </c:pt>
                <c:pt idx="25200">
                  <c:v>0</c:v>
                </c:pt>
                <c:pt idx="25201">
                  <c:v>0</c:v>
                </c:pt>
                <c:pt idx="25202">
                  <c:v>0</c:v>
                </c:pt>
                <c:pt idx="25203">
                  <c:v>0</c:v>
                </c:pt>
                <c:pt idx="25204">
                  <c:v>0</c:v>
                </c:pt>
                <c:pt idx="25205">
                  <c:v>0</c:v>
                </c:pt>
                <c:pt idx="25206">
                  <c:v>0</c:v>
                </c:pt>
                <c:pt idx="25207">
                  <c:v>0</c:v>
                </c:pt>
                <c:pt idx="25208">
                  <c:v>0</c:v>
                </c:pt>
                <c:pt idx="25209">
                  <c:v>0</c:v>
                </c:pt>
                <c:pt idx="25210">
                  <c:v>0</c:v>
                </c:pt>
                <c:pt idx="25211">
                  <c:v>0</c:v>
                </c:pt>
                <c:pt idx="25212">
                  <c:v>0</c:v>
                </c:pt>
                <c:pt idx="25213">
                  <c:v>0</c:v>
                </c:pt>
                <c:pt idx="25214">
                  <c:v>0</c:v>
                </c:pt>
                <c:pt idx="25215">
                  <c:v>0</c:v>
                </c:pt>
                <c:pt idx="25216">
                  <c:v>0</c:v>
                </c:pt>
                <c:pt idx="25217">
                  <c:v>0</c:v>
                </c:pt>
                <c:pt idx="25218">
                  <c:v>0</c:v>
                </c:pt>
                <c:pt idx="25219">
                  <c:v>0</c:v>
                </c:pt>
                <c:pt idx="25220">
                  <c:v>0</c:v>
                </c:pt>
                <c:pt idx="25221">
                  <c:v>0</c:v>
                </c:pt>
                <c:pt idx="25222">
                  <c:v>1E-3</c:v>
                </c:pt>
                <c:pt idx="25223">
                  <c:v>0</c:v>
                </c:pt>
                <c:pt idx="25224">
                  <c:v>1E-3</c:v>
                </c:pt>
                <c:pt idx="25225">
                  <c:v>4.0000000000000001E-3</c:v>
                </c:pt>
                <c:pt idx="25226">
                  <c:v>0.01</c:v>
                </c:pt>
                <c:pt idx="25227">
                  <c:v>1.4E-2</c:v>
                </c:pt>
                <c:pt idx="25228">
                  <c:v>1.4E-2</c:v>
                </c:pt>
                <c:pt idx="25229">
                  <c:v>1.2999999999999999E-2</c:v>
                </c:pt>
                <c:pt idx="25230">
                  <c:v>1.0999999999999999E-2</c:v>
                </c:pt>
                <c:pt idx="25231">
                  <c:v>8.9999999999999993E-3</c:v>
                </c:pt>
                <c:pt idx="25232">
                  <c:v>7.0000000000000001E-3</c:v>
                </c:pt>
                <c:pt idx="25233">
                  <c:v>6.0000000000000001E-3</c:v>
                </c:pt>
                <c:pt idx="25234">
                  <c:v>8.0000000000000002E-3</c:v>
                </c:pt>
                <c:pt idx="25235">
                  <c:v>0.01</c:v>
                </c:pt>
                <c:pt idx="25236">
                  <c:v>8.9999999999999993E-3</c:v>
                </c:pt>
                <c:pt idx="25237">
                  <c:v>8.0000000000000002E-3</c:v>
                </c:pt>
                <c:pt idx="25238">
                  <c:v>8.0000000000000002E-3</c:v>
                </c:pt>
                <c:pt idx="25239">
                  <c:v>7.0000000000000001E-3</c:v>
                </c:pt>
                <c:pt idx="25240">
                  <c:v>7.0000000000000001E-3</c:v>
                </c:pt>
                <c:pt idx="25241">
                  <c:v>5.0000000000000001E-3</c:v>
                </c:pt>
                <c:pt idx="25242">
                  <c:v>6.0000000000000001E-3</c:v>
                </c:pt>
                <c:pt idx="25243">
                  <c:v>5.0000000000000001E-3</c:v>
                </c:pt>
                <c:pt idx="25244">
                  <c:v>5.0000000000000001E-3</c:v>
                </c:pt>
                <c:pt idx="25245">
                  <c:v>5.0000000000000001E-3</c:v>
                </c:pt>
                <c:pt idx="25246">
                  <c:v>4.0000000000000001E-3</c:v>
                </c:pt>
                <c:pt idx="25247">
                  <c:v>5.0000000000000001E-3</c:v>
                </c:pt>
                <c:pt idx="25248">
                  <c:v>4.0000000000000001E-3</c:v>
                </c:pt>
                <c:pt idx="25249">
                  <c:v>4.0000000000000001E-3</c:v>
                </c:pt>
                <c:pt idx="25250">
                  <c:v>4.0000000000000001E-3</c:v>
                </c:pt>
                <c:pt idx="25251">
                  <c:v>4.0000000000000001E-3</c:v>
                </c:pt>
                <c:pt idx="25252">
                  <c:v>5.0000000000000001E-3</c:v>
                </c:pt>
                <c:pt idx="25253">
                  <c:v>5.0000000000000001E-3</c:v>
                </c:pt>
                <c:pt idx="25254">
                  <c:v>4.0000000000000001E-3</c:v>
                </c:pt>
                <c:pt idx="25255">
                  <c:v>5.0000000000000001E-3</c:v>
                </c:pt>
                <c:pt idx="25256">
                  <c:v>5.0000000000000001E-3</c:v>
                </c:pt>
                <c:pt idx="25257">
                  <c:v>5.0000000000000001E-3</c:v>
                </c:pt>
                <c:pt idx="25258">
                  <c:v>4.0000000000000001E-3</c:v>
                </c:pt>
                <c:pt idx="25259">
                  <c:v>4.0000000000000001E-3</c:v>
                </c:pt>
                <c:pt idx="25260">
                  <c:v>5.0000000000000001E-3</c:v>
                </c:pt>
                <c:pt idx="25261">
                  <c:v>5.0000000000000001E-3</c:v>
                </c:pt>
                <c:pt idx="25262">
                  <c:v>4.0000000000000001E-3</c:v>
                </c:pt>
                <c:pt idx="25263">
                  <c:v>5.0000000000000001E-3</c:v>
                </c:pt>
                <c:pt idx="25264">
                  <c:v>5.0000000000000001E-3</c:v>
                </c:pt>
                <c:pt idx="25265">
                  <c:v>3.0000000000000001E-3</c:v>
                </c:pt>
                <c:pt idx="25266">
                  <c:v>5.0000000000000001E-3</c:v>
                </c:pt>
                <c:pt idx="25267">
                  <c:v>4.0000000000000001E-3</c:v>
                </c:pt>
                <c:pt idx="25268">
                  <c:v>4.0000000000000001E-3</c:v>
                </c:pt>
                <c:pt idx="25269">
                  <c:v>5.0000000000000001E-3</c:v>
                </c:pt>
                <c:pt idx="25270">
                  <c:v>5.0000000000000001E-3</c:v>
                </c:pt>
                <c:pt idx="25271">
                  <c:v>8.9999999999999993E-3</c:v>
                </c:pt>
                <c:pt idx="25272">
                  <c:v>3.0000000000000001E-3</c:v>
                </c:pt>
                <c:pt idx="25273">
                  <c:v>3.0000000000000001E-3</c:v>
                </c:pt>
                <c:pt idx="25274">
                  <c:v>4.0000000000000001E-3</c:v>
                </c:pt>
                <c:pt idx="25275">
                  <c:v>4.0000000000000001E-3</c:v>
                </c:pt>
                <c:pt idx="25276">
                  <c:v>3.0000000000000001E-3</c:v>
                </c:pt>
                <c:pt idx="25277">
                  <c:v>3.0000000000000001E-3</c:v>
                </c:pt>
                <c:pt idx="25278">
                  <c:v>3.0000000000000001E-3</c:v>
                </c:pt>
                <c:pt idx="25279">
                  <c:v>3.0000000000000001E-3</c:v>
                </c:pt>
                <c:pt idx="25280">
                  <c:v>3.0000000000000001E-3</c:v>
                </c:pt>
                <c:pt idx="25281">
                  <c:v>3.0000000000000001E-3</c:v>
                </c:pt>
                <c:pt idx="25282">
                  <c:v>3.0000000000000001E-3</c:v>
                </c:pt>
                <c:pt idx="25283">
                  <c:v>3.0000000000000001E-3</c:v>
                </c:pt>
                <c:pt idx="25284">
                  <c:v>2E-3</c:v>
                </c:pt>
                <c:pt idx="25285">
                  <c:v>2E-3</c:v>
                </c:pt>
                <c:pt idx="25286">
                  <c:v>2E-3</c:v>
                </c:pt>
                <c:pt idx="25287">
                  <c:v>1E-3</c:v>
                </c:pt>
                <c:pt idx="25288">
                  <c:v>1E-3</c:v>
                </c:pt>
                <c:pt idx="25289">
                  <c:v>2E-3</c:v>
                </c:pt>
                <c:pt idx="25290">
                  <c:v>1E-3</c:v>
                </c:pt>
                <c:pt idx="25291">
                  <c:v>1E-3</c:v>
                </c:pt>
                <c:pt idx="25292">
                  <c:v>0</c:v>
                </c:pt>
                <c:pt idx="25293">
                  <c:v>0</c:v>
                </c:pt>
                <c:pt idx="25294">
                  <c:v>0</c:v>
                </c:pt>
                <c:pt idx="25295">
                  <c:v>0</c:v>
                </c:pt>
                <c:pt idx="25296">
                  <c:v>0</c:v>
                </c:pt>
                <c:pt idx="25297">
                  <c:v>0</c:v>
                </c:pt>
                <c:pt idx="25298">
                  <c:v>1E-3</c:v>
                </c:pt>
                <c:pt idx="25299">
                  <c:v>0</c:v>
                </c:pt>
                <c:pt idx="25300">
                  <c:v>0</c:v>
                </c:pt>
                <c:pt idx="25301">
                  <c:v>0</c:v>
                </c:pt>
                <c:pt idx="25302">
                  <c:v>0</c:v>
                </c:pt>
                <c:pt idx="25303">
                  <c:v>0</c:v>
                </c:pt>
                <c:pt idx="25304">
                  <c:v>0</c:v>
                </c:pt>
                <c:pt idx="25305">
                  <c:v>0</c:v>
                </c:pt>
                <c:pt idx="25306">
                  <c:v>0</c:v>
                </c:pt>
                <c:pt idx="25307">
                  <c:v>0</c:v>
                </c:pt>
                <c:pt idx="25308">
                  <c:v>0</c:v>
                </c:pt>
                <c:pt idx="25309">
                  <c:v>0</c:v>
                </c:pt>
                <c:pt idx="25310">
                  <c:v>0</c:v>
                </c:pt>
                <c:pt idx="25311">
                  <c:v>0</c:v>
                </c:pt>
                <c:pt idx="25312">
                  <c:v>0</c:v>
                </c:pt>
                <c:pt idx="25313">
                  <c:v>0</c:v>
                </c:pt>
                <c:pt idx="25314">
                  <c:v>0</c:v>
                </c:pt>
                <c:pt idx="25315">
                  <c:v>0</c:v>
                </c:pt>
                <c:pt idx="25316">
                  <c:v>0</c:v>
                </c:pt>
                <c:pt idx="25317">
                  <c:v>0</c:v>
                </c:pt>
                <c:pt idx="25318">
                  <c:v>0</c:v>
                </c:pt>
                <c:pt idx="25319">
                  <c:v>0</c:v>
                </c:pt>
                <c:pt idx="25320">
                  <c:v>0</c:v>
                </c:pt>
                <c:pt idx="25321">
                  <c:v>0</c:v>
                </c:pt>
                <c:pt idx="25322">
                  <c:v>3.0000000000000001E-3</c:v>
                </c:pt>
                <c:pt idx="25323">
                  <c:v>8.0000000000000002E-3</c:v>
                </c:pt>
                <c:pt idx="25324">
                  <c:v>0.01</c:v>
                </c:pt>
                <c:pt idx="25325">
                  <c:v>8.0000000000000002E-3</c:v>
                </c:pt>
                <c:pt idx="25326">
                  <c:v>7.0000000000000001E-3</c:v>
                </c:pt>
                <c:pt idx="25327">
                  <c:v>6.0000000000000001E-3</c:v>
                </c:pt>
                <c:pt idx="25328">
                  <c:v>4.0000000000000001E-3</c:v>
                </c:pt>
                <c:pt idx="25329">
                  <c:v>5.0000000000000001E-3</c:v>
                </c:pt>
                <c:pt idx="25330">
                  <c:v>5.0000000000000001E-3</c:v>
                </c:pt>
                <c:pt idx="25331">
                  <c:v>7.0000000000000001E-3</c:v>
                </c:pt>
                <c:pt idx="25332">
                  <c:v>7.0000000000000001E-3</c:v>
                </c:pt>
                <c:pt idx="25333">
                  <c:v>6.0000000000000001E-3</c:v>
                </c:pt>
                <c:pt idx="25334">
                  <c:v>5.0000000000000001E-3</c:v>
                </c:pt>
                <c:pt idx="25335">
                  <c:v>5.0000000000000001E-3</c:v>
                </c:pt>
                <c:pt idx="25336">
                  <c:v>5.0000000000000001E-3</c:v>
                </c:pt>
                <c:pt idx="25337">
                  <c:v>5.0000000000000001E-3</c:v>
                </c:pt>
                <c:pt idx="25338">
                  <c:v>5.0000000000000001E-3</c:v>
                </c:pt>
                <c:pt idx="25339">
                  <c:v>4.0000000000000001E-3</c:v>
                </c:pt>
                <c:pt idx="25340">
                  <c:v>4.0000000000000001E-3</c:v>
                </c:pt>
                <c:pt idx="25341">
                  <c:v>5.0000000000000001E-3</c:v>
                </c:pt>
                <c:pt idx="25342">
                  <c:v>5.0000000000000001E-3</c:v>
                </c:pt>
                <c:pt idx="25343">
                  <c:v>5.0000000000000001E-3</c:v>
                </c:pt>
                <c:pt idx="25344">
                  <c:v>4.0000000000000001E-3</c:v>
                </c:pt>
                <c:pt idx="25345">
                  <c:v>4.0000000000000001E-3</c:v>
                </c:pt>
                <c:pt idx="25346">
                  <c:v>4.0000000000000001E-3</c:v>
                </c:pt>
                <c:pt idx="25347">
                  <c:v>5.0000000000000001E-3</c:v>
                </c:pt>
                <c:pt idx="25348">
                  <c:v>4.0000000000000001E-3</c:v>
                </c:pt>
                <c:pt idx="25349">
                  <c:v>4.0000000000000001E-3</c:v>
                </c:pt>
                <c:pt idx="25350">
                  <c:v>4.0000000000000001E-3</c:v>
                </c:pt>
                <c:pt idx="25351">
                  <c:v>4.0000000000000001E-3</c:v>
                </c:pt>
                <c:pt idx="25352">
                  <c:v>5.0000000000000001E-3</c:v>
                </c:pt>
                <c:pt idx="25353">
                  <c:v>4.0000000000000001E-3</c:v>
                </c:pt>
                <c:pt idx="25354">
                  <c:v>4.0000000000000001E-3</c:v>
                </c:pt>
                <c:pt idx="25355">
                  <c:v>5.0000000000000001E-3</c:v>
                </c:pt>
                <c:pt idx="25356">
                  <c:v>4.0000000000000001E-3</c:v>
                </c:pt>
                <c:pt idx="25357">
                  <c:v>3.0000000000000001E-3</c:v>
                </c:pt>
                <c:pt idx="25358">
                  <c:v>4.0000000000000001E-3</c:v>
                </c:pt>
                <c:pt idx="25359">
                  <c:v>4.0000000000000001E-3</c:v>
                </c:pt>
                <c:pt idx="25360">
                  <c:v>5.0000000000000001E-3</c:v>
                </c:pt>
                <c:pt idx="25361">
                  <c:v>5.0000000000000001E-3</c:v>
                </c:pt>
                <c:pt idx="25362">
                  <c:v>3.0000000000000001E-3</c:v>
                </c:pt>
                <c:pt idx="25363">
                  <c:v>4.0000000000000001E-3</c:v>
                </c:pt>
                <c:pt idx="25364">
                  <c:v>3.0000000000000001E-3</c:v>
                </c:pt>
                <c:pt idx="25365">
                  <c:v>4.0000000000000001E-3</c:v>
                </c:pt>
                <c:pt idx="25366">
                  <c:v>4.0000000000000001E-3</c:v>
                </c:pt>
                <c:pt idx="25367">
                  <c:v>3.0000000000000001E-3</c:v>
                </c:pt>
                <c:pt idx="25368">
                  <c:v>2E-3</c:v>
                </c:pt>
                <c:pt idx="25369">
                  <c:v>3.0000000000000001E-3</c:v>
                </c:pt>
                <c:pt idx="25370">
                  <c:v>3.0000000000000001E-3</c:v>
                </c:pt>
                <c:pt idx="25371">
                  <c:v>3.0000000000000001E-3</c:v>
                </c:pt>
                <c:pt idx="25372">
                  <c:v>2E-3</c:v>
                </c:pt>
                <c:pt idx="25373">
                  <c:v>2E-3</c:v>
                </c:pt>
                <c:pt idx="25374">
                  <c:v>2E-3</c:v>
                </c:pt>
                <c:pt idx="25375">
                  <c:v>2E-3</c:v>
                </c:pt>
                <c:pt idx="25376">
                  <c:v>0</c:v>
                </c:pt>
                <c:pt idx="25377">
                  <c:v>0</c:v>
                </c:pt>
                <c:pt idx="25378">
                  <c:v>0</c:v>
                </c:pt>
                <c:pt idx="25379">
                  <c:v>0</c:v>
                </c:pt>
                <c:pt idx="25380">
                  <c:v>1E-3</c:v>
                </c:pt>
                <c:pt idx="25381">
                  <c:v>0</c:v>
                </c:pt>
                <c:pt idx="25382">
                  <c:v>1E-3</c:v>
                </c:pt>
                <c:pt idx="25383">
                  <c:v>1E-3</c:v>
                </c:pt>
                <c:pt idx="25384">
                  <c:v>0</c:v>
                </c:pt>
                <c:pt idx="25385">
                  <c:v>0</c:v>
                </c:pt>
                <c:pt idx="25386">
                  <c:v>1E-3</c:v>
                </c:pt>
                <c:pt idx="25387">
                  <c:v>0</c:v>
                </c:pt>
                <c:pt idx="25388">
                  <c:v>0</c:v>
                </c:pt>
                <c:pt idx="25389">
                  <c:v>1E-3</c:v>
                </c:pt>
                <c:pt idx="25390">
                  <c:v>0</c:v>
                </c:pt>
                <c:pt idx="25391">
                  <c:v>0</c:v>
                </c:pt>
                <c:pt idx="25392">
                  <c:v>0</c:v>
                </c:pt>
                <c:pt idx="25393">
                  <c:v>0</c:v>
                </c:pt>
                <c:pt idx="25394">
                  <c:v>0</c:v>
                </c:pt>
                <c:pt idx="25395">
                  <c:v>0</c:v>
                </c:pt>
                <c:pt idx="25396">
                  <c:v>0</c:v>
                </c:pt>
                <c:pt idx="25397">
                  <c:v>0</c:v>
                </c:pt>
                <c:pt idx="25398">
                  <c:v>0</c:v>
                </c:pt>
                <c:pt idx="25399">
                  <c:v>0</c:v>
                </c:pt>
                <c:pt idx="25400">
                  <c:v>0</c:v>
                </c:pt>
                <c:pt idx="25401">
                  <c:v>0</c:v>
                </c:pt>
                <c:pt idx="25402">
                  <c:v>0</c:v>
                </c:pt>
                <c:pt idx="25403">
                  <c:v>0</c:v>
                </c:pt>
                <c:pt idx="25404">
                  <c:v>0</c:v>
                </c:pt>
                <c:pt idx="25405">
                  <c:v>0</c:v>
                </c:pt>
                <c:pt idx="25406">
                  <c:v>0</c:v>
                </c:pt>
                <c:pt idx="25407">
                  <c:v>0</c:v>
                </c:pt>
                <c:pt idx="25408">
                  <c:v>0</c:v>
                </c:pt>
                <c:pt idx="25409">
                  <c:v>0</c:v>
                </c:pt>
                <c:pt idx="25410">
                  <c:v>0</c:v>
                </c:pt>
                <c:pt idx="25411">
                  <c:v>0</c:v>
                </c:pt>
                <c:pt idx="25412">
                  <c:v>0</c:v>
                </c:pt>
                <c:pt idx="25413">
                  <c:v>0</c:v>
                </c:pt>
                <c:pt idx="25414">
                  <c:v>0</c:v>
                </c:pt>
                <c:pt idx="25415">
                  <c:v>0</c:v>
                </c:pt>
                <c:pt idx="25416">
                  <c:v>0</c:v>
                </c:pt>
                <c:pt idx="25417">
                  <c:v>0</c:v>
                </c:pt>
                <c:pt idx="25418">
                  <c:v>2E-3</c:v>
                </c:pt>
                <c:pt idx="25419">
                  <c:v>7.0000000000000001E-3</c:v>
                </c:pt>
                <c:pt idx="25420">
                  <c:v>0.01</c:v>
                </c:pt>
                <c:pt idx="25421">
                  <c:v>8.9999999999999993E-3</c:v>
                </c:pt>
                <c:pt idx="25422">
                  <c:v>7.0000000000000001E-3</c:v>
                </c:pt>
                <c:pt idx="25423">
                  <c:v>6.0000000000000001E-3</c:v>
                </c:pt>
                <c:pt idx="25424">
                  <c:v>5.0000000000000001E-3</c:v>
                </c:pt>
                <c:pt idx="25425">
                  <c:v>5.0000000000000001E-3</c:v>
                </c:pt>
                <c:pt idx="25426">
                  <c:v>5.0000000000000001E-3</c:v>
                </c:pt>
                <c:pt idx="25427">
                  <c:v>7.0000000000000001E-3</c:v>
                </c:pt>
                <c:pt idx="25428">
                  <c:v>7.0000000000000001E-3</c:v>
                </c:pt>
                <c:pt idx="25429">
                  <c:v>7.0000000000000001E-3</c:v>
                </c:pt>
                <c:pt idx="25430">
                  <c:v>6.0000000000000001E-3</c:v>
                </c:pt>
                <c:pt idx="25431">
                  <c:v>5.0000000000000001E-3</c:v>
                </c:pt>
                <c:pt idx="25432">
                  <c:v>5.0000000000000001E-3</c:v>
                </c:pt>
                <c:pt idx="25433">
                  <c:v>4.0000000000000001E-3</c:v>
                </c:pt>
                <c:pt idx="25434">
                  <c:v>5.0000000000000001E-3</c:v>
                </c:pt>
                <c:pt idx="25435">
                  <c:v>4.0000000000000001E-3</c:v>
                </c:pt>
                <c:pt idx="25436">
                  <c:v>4.0000000000000001E-3</c:v>
                </c:pt>
                <c:pt idx="25437">
                  <c:v>4.0000000000000001E-3</c:v>
                </c:pt>
                <c:pt idx="25438">
                  <c:v>4.0000000000000001E-3</c:v>
                </c:pt>
                <c:pt idx="25439">
                  <c:v>4.0000000000000001E-3</c:v>
                </c:pt>
                <c:pt idx="25440">
                  <c:v>4.0000000000000001E-3</c:v>
                </c:pt>
                <c:pt idx="25441">
                  <c:v>4.0000000000000001E-3</c:v>
                </c:pt>
                <c:pt idx="25442">
                  <c:v>3.0000000000000001E-3</c:v>
                </c:pt>
                <c:pt idx="25443">
                  <c:v>4.0000000000000001E-3</c:v>
                </c:pt>
                <c:pt idx="25444">
                  <c:v>4.0000000000000001E-3</c:v>
                </c:pt>
                <c:pt idx="25445">
                  <c:v>4.0000000000000001E-3</c:v>
                </c:pt>
                <c:pt idx="25446">
                  <c:v>3.0000000000000001E-3</c:v>
                </c:pt>
                <c:pt idx="25447">
                  <c:v>4.0000000000000001E-3</c:v>
                </c:pt>
                <c:pt idx="25448">
                  <c:v>4.0000000000000001E-3</c:v>
                </c:pt>
                <c:pt idx="25449">
                  <c:v>4.0000000000000001E-3</c:v>
                </c:pt>
                <c:pt idx="25450">
                  <c:v>3.0000000000000001E-3</c:v>
                </c:pt>
                <c:pt idx="25451">
                  <c:v>4.0000000000000001E-3</c:v>
                </c:pt>
                <c:pt idx="25452">
                  <c:v>4.0000000000000001E-3</c:v>
                </c:pt>
                <c:pt idx="25453">
                  <c:v>4.0000000000000001E-3</c:v>
                </c:pt>
                <c:pt idx="25454">
                  <c:v>2E-3</c:v>
                </c:pt>
                <c:pt idx="25455">
                  <c:v>4.0000000000000001E-3</c:v>
                </c:pt>
                <c:pt idx="25456">
                  <c:v>4.0000000000000001E-3</c:v>
                </c:pt>
                <c:pt idx="25457">
                  <c:v>4.0000000000000001E-3</c:v>
                </c:pt>
                <c:pt idx="25458">
                  <c:v>4.0000000000000001E-3</c:v>
                </c:pt>
                <c:pt idx="25459">
                  <c:v>3.0000000000000001E-3</c:v>
                </c:pt>
                <c:pt idx="25460">
                  <c:v>4.0000000000000001E-3</c:v>
                </c:pt>
                <c:pt idx="25461">
                  <c:v>3.0000000000000001E-3</c:v>
                </c:pt>
                <c:pt idx="25462">
                  <c:v>3.0000000000000001E-3</c:v>
                </c:pt>
                <c:pt idx="25463">
                  <c:v>3.0000000000000001E-3</c:v>
                </c:pt>
                <c:pt idx="25464">
                  <c:v>4.0000000000000001E-3</c:v>
                </c:pt>
                <c:pt idx="25465">
                  <c:v>2E-3</c:v>
                </c:pt>
                <c:pt idx="25466">
                  <c:v>2E-3</c:v>
                </c:pt>
                <c:pt idx="25467">
                  <c:v>3.0000000000000001E-3</c:v>
                </c:pt>
                <c:pt idx="25468">
                  <c:v>3.0000000000000001E-3</c:v>
                </c:pt>
                <c:pt idx="25469">
                  <c:v>3.0000000000000001E-3</c:v>
                </c:pt>
                <c:pt idx="25470">
                  <c:v>4.0000000000000001E-3</c:v>
                </c:pt>
                <c:pt idx="25471">
                  <c:v>3.0000000000000001E-3</c:v>
                </c:pt>
                <c:pt idx="25472">
                  <c:v>2E-3</c:v>
                </c:pt>
                <c:pt idx="25473">
                  <c:v>2E-3</c:v>
                </c:pt>
                <c:pt idx="25474">
                  <c:v>2E-3</c:v>
                </c:pt>
                <c:pt idx="25475">
                  <c:v>2E-3</c:v>
                </c:pt>
                <c:pt idx="25476">
                  <c:v>2E-3</c:v>
                </c:pt>
                <c:pt idx="25477">
                  <c:v>2E-3</c:v>
                </c:pt>
                <c:pt idx="25478">
                  <c:v>2E-3</c:v>
                </c:pt>
                <c:pt idx="25479">
                  <c:v>1E-3</c:v>
                </c:pt>
                <c:pt idx="25480">
                  <c:v>2E-3</c:v>
                </c:pt>
                <c:pt idx="25481">
                  <c:v>1E-3</c:v>
                </c:pt>
                <c:pt idx="25482">
                  <c:v>1E-3</c:v>
                </c:pt>
                <c:pt idx="25483">
                  <c:v>1E-3</c:v>
                </c:pt>
                <c:pt idx="25484">
                  <c:v>1E-3</c:v>
                </c:pt>
                <c:pt idx="25485">
                  <c:v>2E-3</c:v>
                </c:pt>
                <c:pt idx="25486">
                  <c:v>2E-3</c:v>
                </c:pt>
                <c:pt idx="25487">
                  <c:v>0</c:v>
                </c:pt>
                <c:pt idx="25488">
                  <c:v>1E-3</c:v>
                </c:pt>
                <c:pt idx="25489">
                  <c:v>1E-3</c:v>
                </c:pt>
                <c:pt idx="25490">
                  <c:v>1E-3</c:v>
                </c:pt>
                <c:pt idx="25491">
                  <c:v>1E-3</c:v>
                </c:pt>
                <c:pt idx="25492">
                  <c:v>1E-3</c:v>
                </c:pt>
                <c:pt idx="25493">
                  <c:v>0</c:v>
                </c:pt>
                <c:pt idx="25494">
                  <c:v>0</c:v>
                </c:pt>
                <c:pt idx="25495">
                  <c:v>0</c:v>
                </c:pt>
                <c:pt idx="25496">
                  <c:v>0</c:v>
                </c:pt>
                <c:pt idx="25497">
                  <c:v>0</c:v>
                </c:pt>
                <c:pt idx="25498">
                  <c:v>0</c:v>
                </c:pt>
                <c:pt idx="25499">
                  <c:v>0</c:v>
                </c:pt>
                <c:pt idx="25500">
                  <c:v>0</c:v>
                </c:pt>
                <c:pt idx="25501">
                  <c:v>0</c:v>
                </c:pt>
                <c:pt idx="25502">
                  <c:v>0</c:v>
                </c:pt>
                <c:pt idx="25503">
                  <c:v>0</c:v>
                </c:pt>
                <c:pt idx="25504">
                  <c:v>0</c:v>
                </c:pt>
                <c:pt idx="25505">
                  <c:v>0</c:v>
                </c:pt>
                <c:pt idx="25506">
                  <c:v>0</c:v>
                </c:pt>
                <c:pt idx="25507">
                  <c:v>0</c:v>
                </c:pt>
                <c:pt idx="25508">
                  <c:v>0</c:v>
                </c:pt>
                <c:pt idx="25509">
                  <c:v>0</c:v>
                </c:pt>
                <c:pt idx="25510">
                  <c:v>0</c:v>
                </c:pt>
                <c:pt idx="25511">
                  <c:v>0</c:v>
                </c:pt>
                <c:pt idx="25512">
                  <c:v>0</c:v>
                </c:pt>
                <c:pt idx="25513">
                  <c:v>0</c:v>
                </c:pt>
                <c:pt idx="25514">
                  <c:v>0</c:v>
                </c:pt>
                <c:pt idx="25515">
                  <c:v>1E-3</c:v>
                </c:pt>
                <c:pt idx="25516">
                  <c:v>1E-3</c:v>
                </c:pt>
                <c:pt idx="25517">
                  <c:v>4.0000000000000001E-3</c:v>
                </c:pt>
                <c:pt idx="25518">
                  <c:v>5.0000000000000001E-3</c:v>
                </c:pt>
                <c:pt idx="25519">
                  <c:v>6.0000000000000001E-3</c:v>
                </c:pt>
                <c:pt idx="25523">
                  <c:v>0.01</c:v>
                </c:pt>
                <c:pt idx="25524">
                  <c:v>7.0000000000000001E-3</c:v>
                </c:pt>
                <c:pt idx="25525">
                  <c:v>7.0000000000000001E-3</c:v>
                </c:pt>
                <c:pt idx="25526">
                  <c:v>4.0000000000000001E-3</c:v>
                </c:pt>
                <c:pt idx="25527">
                  <c:v>4.0000000000000001E-3</c:v>
                </c:pt>
                <c:pt idx="25528">
                  <c:v>3.0000000000000001E-3</c:v>
                </c:pt>
                <c:pt idx="25529">
                  <c:v>3.0000000000000001E-3</c:v>
                </c:pt>
                <c:pt idx="25530">
                  <c:v>4.0000000000000001E-3</c:v>
                </c:pt>
                <c:pt idx="25531">
                  <c:v>3.0000000000000001E-3</c:v>
                </c:pt>
                <c:pt idx="25532">
                  <c:v>1E-3</c:v>
                </c:pt>
                <c:pt idx="25533">
                  <c:v>3.0000000000000001E-3</c:v>
                </c:pt>
                <c:pt idx="25534">
                  <c:v>3.0000000000000001E-3</c:v>
                </c:pt>
                <c:pt idx="25535">
                  <c:v>3.0000000000000001E-3</c:v>
                </c:pt>
                <c:pt idx="25536">
                  <c:v>3.0000000000000001E-3</c:v>
                </c:pt>
                <c:pt idx="25537">
                  <c:v>3.0000000000000001E-3</c:v>
                </c:pt>
                <c:pt idx="25538">
                  <c:v>3.0000000000000001E-3</c:v>
                </c:pt>
                <c:pt idx="25539">
                  <c:v>3.0000000000000001E-3</c:v>
                </c:pt>
                <c:pt idx="25540">
                  <c:v>3.0000000000000001E-3</c:v>
                </c:pt>
                <c:pt idx="25541">
                  <c:v>3.0000000000000001E-3</c:v>
                </c:pt>
                <c:pt idx="25542">
                  <c:v>3.0000000000000001E-3</c:v>
                </c:pt>
                <c:pt idx="25543">
                  <c:v>3.0000000000000001E-3</c:v>
                </c:pt>
                <c:pt idx="25544">
                  <c:v>3.0000000000000001E-3</c:v>
                </c:pt>
                <c:pt idx="25545">
                  <c:v>3.0000000000000001E-3</c:v>
                </c:pt>
                <c:pt idx="25546">
                  <c:v>2E-3</c:v>
                </c:pt>
                <c:pt idx="25547">
                  <c:v>2E-3</c:v>
                </c:pt>
                <c:pt idx="25548">
                  <c:v>2E-3</c:v>
                </c:pt>
                <c:pt idx="25549">
                  <c:v>3.0000000000000001E-3</c:v>
                </c:pt>
                <c:pt idx="25550">
                  <c:v>3.0000000000000001E-3</c:v>
                </c:pt>
                <c:pt idx="25551">
                  <c:v>3.0000000000000001E-3</c:v>
                </c:pt>
                <c:pt idx="25552">
                  <c:v>3.0000000000000001E-3</c:v>
                </c:pt>
                <c:pt idx="25553">
                  <c:v>3.0000000000000001E-3</c:v>
                </c:pt>
                <c:pt idx="25554">
                  <c:v>4.0000000000000001E-3</c:v>
                </c:pt>
                <c:pt idx="25555">
                  <c:v>2E-3</c:v>
                </c:pt>
                <c:pt idx="25556">
                  <c:v>3.0000000000000001E-3</c:v>
                </c:pt>
                <c:pt idx="25557">
                  <c:v>3.0000000000000001E-3</c:v>
                </c:pt>
                <c:pt idx="25558">
                  <c:v>3.0000000000000001E-3</c:v>
                </c:pt>
                <c:pt idx="25559">
                  <c:v>3.0000000000000001E-3</c:v>
                </c:pt>
                <c:pt idx="25560">
                  <c:v>3.0000000000000001E-3</c:v>
                </c:pt>
                <c:pt idx="25561">
                  <c:v>3.0000000000000001E-3</c:v>
                </c:pt>
                <c:pt idx="25562">
                  <c:v>3.0000000000000001E-3</c:v>
                </c:pt>
                <c:pt idx="25563">
                  <c:v>3.0000000000000001E-3</c:v>
                </c:pt>
                <c:pt idx="25564">
                  <c:v>2E-3</c:v>
                </c:pt>
                <c:pt idx="25565">
                  <c:v>2E-3</c:v>
                </c:pt>
                <c:pt idx="25566">
                  <c:v>2E-3</c:v>
                </c:pt>
                <c:pt idx="25567">
                  <c:v>2E-3</c:v>
                </c:pt>
                <c:pt idx="25568">
                  <c:v>1E-3</c:v>
                </c:pt>
                <c:pt idx="25569">
                  <c:v>1E-3</c:v>
                </c:pt>
                <c:pt idx="25570">
                  <c:v>2E-3</c:v>
                </c:pt>
                <c:pt idx="25571">
                  <c:v>1E-3</c:v>
                </c:pt>
                <c:pt idx="25572">
                  <c:v>1E-3</c:v>
                </c:pt>
                <c:pt idx="25573">
                  <c:v>1E-3</c:v>
                </c:pt>
                <c:pt idx="25574">
                  <c:v>1E-3</c:v>
                </c:pt>
                <c:pt idx="25575">
                  <c:v>1E-3</c:v>
                </c:pt>
                <c:pt idx="25576">
                  <c:v>3.0000000000000001E-3</c:v>
                </c:pt>
                <c:pt idx="25577">
                  <c:v>2E-3</c:v>
                </c:pt>
                <c:pt idx="25578">
                  <c:v>1E-3</c:v>
                </c:pt>
                <c:pt idx="25579">
                  <c:v>1E-3</c:v>
                </c:pt>
                <c:pt idx="25580">
                  <c:v>2E-3</c:v>
                </c:pt>
                <c:pt idx="25581">
                  <c:v>1E-3</c:v>
                </c:pt>
                <c:pt idx="25582">
                  <c:v>1E-3</c:v>
                </c:pt>
                <c:pt idx="25583">
                  <c:v>1E-3</c:v>
                </c:pt>
                <c:pt idx="25584">
                  <c:v>1E-3</c:v>
                </c:pt>
                <c:pt idx="25585">
                  <c:v>1E-3</c:v>
                </c:pt>
                <c:pt idx="25586">
                  <c:v>1E-3</c:v>
                </c:pt>
                <c:pt idx="25587">
                  <c:v>1E-3</c:v>
                </c:pt>
                <c:pt idx="25588">
                  <c:v>0</c:v>
                </c:pt>
                <c:pt idx="25589">
                  <c:v>1E-3</c:v>
                </c:pt>
                <c:pt idx="25590">
                  <c:v>1E-3</c:v>
                </c:pt>
                <c:pt idx="25591">
                  <c:v>1E-3</c:v>
                </c:pt>
                <c:pt idx="25592">
                  <c:v>1E-3</c:v>
                </c:pt>
                <c:pt idx="25593">
                  <c:v>1E-3</c:v>
                </c:pt>
                <c:pt idx="25594">
                  <c:v>1E-3</c:v>
                </c:pt>
                <c:pt idx="25595">
                  <c:v>0</c:v>
                </c:pt>
                <c:pt idx="25596">
                  <c:v>1E-3</c:v>
                </c:pt>
                <c:pt idx="25597">
                  <c:v>0</c:v>
                </c:pt>
                <c:pt idx="25598">
                  <c:v>1E-3</c:v>
                </c:pt>
                <c:pt idx="25599">
                  <c:v>0</c:v>
                </c:pt>
                <c:pt idx="25600">
                  <c:v>0</c:v>
                </c:pt>
                <c:pt idx="25601">
                  <c:v>0</c:v>
                </c:pt>
                <c:pt idx="25602">
                  <c:v>0</c:v>
                </c:pt>
                <c:pt idx="25603">
                  <c:v>0</c:v>
                </c:pt>
                <c:pt idx="25604">
                  <c:v>0</c:v>
                </c:pt>
                <c:pt idx="25605">
                  <c:v>0</c:v>
                </c:pt>
                <c:pt idx="25606">
                  <c:v>0</c:v>
                </c:pt>
                <c:pt idx="25607">
                  <c:v>0</c:v>
                </c:pt>
                <c:pt idx="25608">
                  <c:v>0</c:v>
                </c:pt>
                <c:pt idx="25609">
                  <c:v>0</c:v>
                </c:pt>
                <c:pt idx="25610">
                  <c:v>1E-3</c:v>
                </c:pt>
                <c:pt idx="25611">
                  <c:v>2E-3</c:v>
                </c:pt>
                <c:pt idx="25612">
                  <c:v>2E-3</c:v>
                </c:pt>
                <c:pt idx="25613">
                  <c:v>1E-3</c:v>
                </c:pt>
                <c:pt idx="25614">
                  <c:v>2E-3</c:v>
                </c:pt>
                <c:pt idx="25615">
                  <c:v>2E-3</c:v>
                </c:pt>
                <c:pt idx="25616">
                  <c:v>1E-3</c:v>
                </c:pt>
                <c:pt idx="25617">
                  <c:v>3.0000000000000001E-3</c:v>
                </c:pt>
                <c:pt idx="25618">
                  <c:v>3.0000000000000001E-3</c:v>
                </c:pt>
                <c:pt idx="25619">
                  <c:v>2E-3</c:v>
                </c:pt>
                <c:pt idx="25620">
                  <c:v>2E-3</c:v>
                </c:pt>
                <c:pt idx="25621">
                  <c:v>3.0000000000000001E-3</c:v>
                </c:pt>
                <c:pt idx="25622">
                  <c:v>4.0000000000000001E-3</c:v>
                </c:pt>
                <c:pt idx="25623">
                  <c:v>3.0000000000000001E-3</c:v>
                </c:pt>
                <c:pt idx="25624">
                  <c:v>3.0000000000000001E-3</c:v>
                </c:pt>
                <c:pt idx="25625">
                  <c:v>3.0000000000000001E-3</c:v>
                </c:pt>
                <c:pt idx="25626">
                  <c:v>3.0000000000000001E-3</c:v>
                </c:pt>
                <c:pt idx="25627">
                  <c:v>4.0000000000000001E-3</c:v>
                </c:pt>
                <c:pt idx="25628">
                  <c:v>4.0000000000000001E-3</c:v>
                </c:pt>
                <c:pt idx="25629">
                  <c:v>3.0000000000000001E-3</c:v>
                </c:pt>
                <c:pt idx="25630">
                  <c:v>3.0000000000000001E-3</c:v>
                </c:pt>
                <c:pt idx="25631">
                  <c:v>3.0000000000000001E-3</c:v>
                </c:pt>
                <c:pt idx="25632">
                  <c:v>3.0000000000000001E-3</c:v>
                </c:pt>
                <c:pt idx="25633">
                  <c:v>3.0000000000000001E-3</c:v>
                </c:pt>
                <c:pt idx="25634">
                  <c:v>3.0000000000000001E-3</c:v>
                </c:pt>
                <c:pt idx="25635">
                  <c:v>4.0000000000000001E-3</c:v>
                </c:pt>
                <c:pt idx="25636">
                  <c:v>4.0000000000000001E-3</c:v>
                </c:pt>
                <c:pt idx="25637">
                  <c:v>4.0000000000000001E-3</c:v>
                </c:pt>
                <c:pt idx="25638">
                  <c:v>4.0000000000000001E-3</c:v>
                </c:pt>
                <c:pt idx="25639">
                  <c:v>3.0000000000000001E-3</c:v>
                </c:pt>
                <c:pt idx="25640">
                  <c:v>4.0000000000000001E-3</c:v>
                </c:pt>
                <c:pt idx="25641">
                  <c:v>3.0000000000000001E-3</c:v>
                </c:pt>
                <c:pt idx="25642">
                  <c:v>3.0000000000000001E-3</c:v>
                </c:pt>
                <c:pt idx="25643">
                  <c:v>3.0000000000000001E-3</c:v>
                </c:pt>
                <c:pt idx="25644">
                  <c:v>3.0000000000000001E-3</c:v>
                </c:pt>
                <c:pt idx="25645">
                  <c:v>4.0000000000000001E-3</c:v>
                </c:pt>
                <c:pt idx="25646">
                  <c:v>3.0000000000000001E-3</c:v>
                </c:pt>
                <c:pt idx="25647">
                  <c:v>4.0000000000000001E-3</c:v>
                </c:pt>
                <c:pt idx="25648">
                  <c:v>3.0000000000000001E-3</c:v>
                </c:pt>
                <c:pt idx="25649">
                  <c:v>4.0000000000000001E-3</c:v>
                </c:pt>
                <c:pt idx="25650">
                  <c:v>4.0000000000000001E-3</c:v>
                </c:pt>
                <c:pt idx="25651">
                  <c:v>4.0000000000000001E-3</c:v>
                </c:pt>
                <c:pt idx="25652">
                  <c:v>3.0000000000000001E-3</c:v>
                </c:pt>
                <c:pt idx="25653">
                  <c:v>3.0000000000000001E-3</c:v>
                </c:pt>
                <c:pt idx="25654">
                  <c:v>4.0000000000000001E-3</c:v>
                </c:pt>
                <c:pt idx="25655">
                  <c:v>3.0000000000000001E-3</c:v>
                </c:pt>
                <c:pt idx="25656">
                  <c:v>3.0000000000000001E-3</c:v>
                </c:pt>
                <c:pt idx="25657">
                  <c:v>3.0000000000000001E-3</c:v>
                </c:pt>
                <c:pt idx="25658">
                  <c:v>3.0000000000000001E-3</c:v>
                </c:pt>
                <c:pt idx="25659">
                  <c:v>2E-3</c:v>
                </c:pt>
                <c:pt idx="25660">
                  <c:v>3.0000000000000001E-3</c:v>
                </c:pt>
                <c:pt idx="25661">
                  <c:v>3.0000000000000001E-3</c:v>
                </c:pt>
                <c:pt idx="25662">
                  <c:v>2E-3</c:v>
                </c:pt>
                <c:pt idx="25663">
                  <c:v>2E-3</c:v>
                </c:pt>
                <c:pt idx="25664">
                  <c:v>2E-3</c:v>
                </c:pt>
                <c:pt idx="25665">
                  <c:v>2E-3</c:v>
                </c:pt>
                <c:pt idx="25666">
                  <c:v>2E-3</c:v>
                </c:pt>
                <c:pt idx="25667">
                  <c:v>1E-3</c:v>
                </c:pt>
                <c:pt idx="25668">
                  <c:v>2E-3</c:v>
                </c:pt>
                <c:pt idx="25669">
                  <c:v>2E-3</c:v>
                </c:pt>
                <c:pt idx="25670">
                  <c:v>1E-3</c:v>
                </c:pt>
                <c:pt idx="25671">
                  <c:v>2E-3</c:v>
                </c:pt>
                <c:pt idx="25672">
                  <c:v>1E-3</c:v>
                </c:pt>
                <c:pt idx="25673">
                  <c:v>1E-3</c:v>
                </c:pt>
                <c:pt idx="25674">
                  <c:v>1E-3</c:v>
                </c:pt>
                <c:pt idx="25675">
                  <c:v>1E-3</c:v>
                </c:pt>
                <c:pt idx="25676">
                  <c:v>1E-3</c:v>
                </c:pt>
                <c:pt idx="25677">
                  <c:v>0</c:v>
                </c:pt>
                <c:pt idx="25678">
                  <c:v>1E-3</c:v>
                </c:pt>
                <c:pt idx="25679">
                  <c:v>1E-3</c:v>
                </c:pt>
                <c:pt idx="25680">
                  <c:v>1E-3</c:v>
                </c:pt>
                <c:pt idx="25681">
                  <c:v>1E-3</c:v>
                </c:pt>
                <c:pt idx="25682">
                  <c:v>1E-3</c:v>
                </c:pt>
                <c:pt idx="25683">
                  <c:v>1E-3</c:v>
                </c:pt>
                <c:pt idx="25684">
                  <c:v>1E-3</c:v>
                </c:pt>
                <c:pt idx="25685">
                  <c:v>1E-3</c:v>
                </c:pt>
                <c:pt idx="25686">
                  <c:v>0</c:v>
                </c:pt>
                <c:pt idx="25687">
                  <c:v>1E-3</c:v>
                </c:pt>
                <c:pt idx="25688">
                  <c:v>0</c:v>
                </c:pt>
                <c:pt idx="25689">
                  <c:v>0</c:v>
                </c:pt>
                <c:pt idx="25690">
                  <c:v>0</c:v>
                </c:pt>
                <c:pt idx="25691">
                  <c:v>0</c:v>
                </c:pt>
                <c:pt idx="25692">
                  <c:v>0</c:v>
                </c:pt>
                <c:pt idx="25693">
                  <c:v>0</c:v>
                </c:pt>
                <c:pt idx="25694">
                  <c:v>0</c:v>
                </c:pt>
                <c:pt idx="25695">
                  <c:v>0</c:v>
                </c:pt>
                <c:pt idx="25696">
                  <c:v>0</c:v>
                </c:pt>
                <c:pt idx="25697">
                  <c:v>0</c:v>
                </c:pt>
                <c:pt idx="25698">
                  <c:v>0</c:v>
                </c:pt>
                <c:pt idx="25699">
                  <c:v>0</c:v>
                </c:pt>
                <c:pt idx="25700">
                  <c:v>0</c:v>
                </c:pt>
                <c:pt idx="25701">
                  <c:v>0</c:v>
                </c:pt>
                <c:pt idx="25702">
                  <c:v>0</c:v>
                </c:pt>
                <c:pt idx="25703">
                  <c:v>0</c:v>
                </c:pt>
                <c:pt idx="25704">
                  <c:v>0</c:v>
                </c:pt>
                <c:pt idx="25705">
                  <c:v>0</c:v>
                </c:pt>
                <c:pt idx="25706">
                  <c:v>1E-3</c:v>
                </c:pt>
                <c:pt idx="25707">
                  <c:v>2E-3</c:v>
                </c:pt>
                <c:pt idx="25708">
                  <c:v>3.0000000000000001E-3</c:v>
                </c:pt>
                <c:pt idx="25709">
                  <c:v>3.0000000000000001E-3</c:v>
                </c:pt>
                <c:pt idx="25710">
                  <c:v>3.0000000000000001E-3</c:v>
                </c:pt>
                <c:pt idx="25711">
                  <c:v>3.0000000000000001E-3</c:v>
                </c:pt>
                <c:pt idx="25712">
                  <c:v>3.0000000000000001E-3</c:v>
                </c:pt>
                <c:pt idx="25713">
                  <c:v>3.0000000000000001E-3</c:v>
                </c:pt>
                <c:pt idx="25714">
                  <c:v>3.0000000000000001E-3</c:v>
                </c:pt>
                <c:pt idx="25715">
                  <c:v>3.0000000000000001E-3</c:v>
                </c:pt>
                <c:pt idx="25716">
                  <c:v>2E-3</c:v>
                </c:pt>
                <c:pt idx="25717">
                  <c:v>3.0000000000000001E-3</c:v>
                </c:pt>
                <c:pt idx="25718">
                  <c:v>3.0000000000000001E-3</c:v>
                </c:pt>
                <c:pt idx="25719">
                  <c:v>3.0000000000000001E-3</c:v>
                </c:pt>
                <c:pt idx="25720">
                  <c:v>4.0000000000000001E-3</c:v>
                </c:pt>
                <c:pt idx="25721">
                  <c:v>4.0000000000000001E-3</c:v>
                </c:pt>
                <c:pt idx="25722">
                  <c:v>3.0000000000000001E-3</c:v>
                </c:pt>
                <c:pt idx="25723">
                  <c:v>3.0000000000000001E-3</c:v>
                </c:pt>
                <c:pt idx="25724">
                  <c:v>3.0000000000000001E-3</c:v>
                </c:pt>
                <c:pt idx="25725">
                  <c:v>3.0000000000000001E-3</c:v>
                </c:pt>
                <c:pt idx="25726">
                  <c:v>4.0000000000000001E-3</c:v>
                </c:pt>
                <c:pt idx="25727">
                  <c:v>3.0000000000000001E-3</c:v>
                </c:pt>
                <c:pt idx="25728">
                  <c:v>4.0000000000000001E-3</c:v>
                </c:pt>
                <c:pt idx="25729">
                  <c:v>4.0000000000000001E-3</c:v>
                </c:pt>
                <c:pt idx="25730">
                  <c:v>3.0000000000000001E-3</c:v>
                </c:pt>
                <c:pt idx="25731">
                  <c:v>4.0000000000000001E-3</c:v>
                </c:pt>
                <c:pt idx="25732">
                  <c:v>3.0000000000000001E-3</c:v>
                </c:pt>
                <c:pt idx="25733">
                  <c:v>3.0000000000000001E-3</c:v>
                </c:pt>
                <c:pt idx="25734">
                  <c:v>3.0000000000000001E-3</c:v>
                </c:pt>
                <c:pt idx="25735">
                  <c:v>3.0000000000000001E-3</c:v>
                </c:pt>
                <c:pt idx="25736">
                  <c:v>4.0000000000000001E-3</c:v>
                </c:pt>
                <c:pt idx="25737">
                  <c:v>3.0000000000000001E-3</c:v>
                </c:pt>
                <c:pt idx="25738">
                  <c:v>4.0000000000000001E-3</c:v>
                </c:pt>
                <c:pt idx="25739">
                  <c:v>3.0000000000000001E-3</c:v>
                </c:pt>
                <c:pt idx="25740">
                  <c:v>3.0000000000000001E-3</c:v>
                </c:pt>
                <c:pt idx="25741">
                  <c:v>3.0000000000000001E-3</c:v>
                </c:pt>
                <c:pt idx="25742">
                  <c:v>3.0000000000000001E-3</c:v>
                </c:pt>
                <c:pt idx="25743">
                  <c:v>4.0000000000000001E-3</c:v>
                </c:pt>
                <c:pt idx="25744">
                  <c:v>3.0000000000000001E-3</c:v>
                </c:pt>
                <c:pt idx="25745">
                  <c:v>3.0000000000000001E-3</c:v>
                </c:pt>
                <c:pt idx="25746">
                  <c:v>3.0000000000000001E-3</c:v>
                </c:pt>
                <c:pt idx="25747">
                  <c:v>3.0000000000000001E-3</c:v>
                </c:pt>
                <c:pt idx="25748">
                  <c:v>4.0000000000000001E-3</c:v>
                </c:pt>
                <c:pt idx="25749">
                  <c:v>3.0000000000000001E-3</c:v>
                </c:pt>
                <c:pt idx="25750">
                  <c:v>4.0000000000000001E-3</c:v>
                </c:pt>
                <c:pt idx="25751">
                  <c:v>3.0000000000000001E-3</c:v>
                </c:pt>
                <c:pt idx="25752">
                  <c:v>4.0000000000000001E-3</c:v>
                </c:pt>
                <c:pt idx="25753">
                  <c:v>4.0000000000000001E-3</c:v>
                </c:pt>
                <c:pt idx="25754">
                  <c:v>3.0000000000000001E-3</c:v>
                </c:pt>
                <c:pt idx="25755">
                  <c:v>3.0000000000000001E-3</c:v>
                </c:pt>
                <c:pt idx="25756">
                  <c:v>3.0000000000000001E-3</c:v>
                </c:pt>
                <c:pt idx="25757">
                  <c:v>3.0000000000000001E-3</c:v>
                </c:pt>
                <c:pt idx="25758">
                  <c:v>3.0000000000000001E-3</c:v>
                </c:pt>
                <c:pt idx="25759">
                  <c:v>3.0000000000000001E-3</c:v>
                </c:pt>
                <c:pt idx="25760">
                  <c:v>2E-3</c:v>
                </c:pt>
                <c:pt idx="25761">
                  <c:v>2E-3</c:v>
                </c:pt>
                <c:pt idx="25762">
                  <c:v>1E-3</c:v>
                </c:pt>
                <c:pt idx="25763">
                  <c:v>2E-3</c:v>
                </c:pt>
                <c:pt idx="25764">
                  <c:v>2E-3</c:v>
                </c:pt>
                <c:pt idx="25765">
                  <c:v>0</c:v>
                </c:pt>
                <c:pt idx="25766">
                  <c:v>2E-3</c:v>
                </c:pt>
                <c:pt idx="25767">
                  <c:v>1E-3</c:v>
                </c:pt>
                <c:pt idx="25768">
                  <c:v>1E-3</c:v>
                </c:pt>
                <c:pt idx="25769">
                  <c:v>1E-3</c:v>
                </c:pt>
                <c:pt idx="25770">
                  <c:v>1E-3</c:v>
                </c:pt>
                <c:pt idx="25771">
                  <c:v>2E-3</c:v>
                </c:pt>
                <c:pt idx="25772">
                  <c:v>1E-3</c:v>
                </c:pt>
                <c:pt idx="25773">
                  <c:v>2E-3</c:v>
                </c:pt>
                <c:pt idx="25774">
                  <c:v>1E-3</c:v>
                </c:pt>
                <c:pt idx="25775">
                  <c:v>1E-3</c:v>
                </c:pt>
                <c:pt idx="25776">
                  <c:v>1E-3</c:v>
                </c:pt>
                <c:pt idx="25777">
                  <c:v>1E-3</c:v>
                </c:pt>
                <c:pt idx="25778">
                  <c:v>1E-3</c:v>
                </c:pt>
                <c:pt idx="25779">
                  <c:v>1E-3</c:v>
                </c:pt>
                <c:pt idx="25780">
                  <c:v>1E-3</c:v>
                </c:pt>
                <c:pt idx="25781">
                  <c:v>1E-3</c:v>
                </c:pt>
                <c:pt idx="25782">
                  <c:v>0</c:v>
                </c:pt>
                <c:pt idx="25783">
                  <c:v>1E-3</c:v>
                </c:pt>
                <c:pt idx="25784">
                  <c:v>0</c:v>
                </c:pt>
                <c:pt idx="25785">
                  <c:v>1E-3</c:v>
                </c:pt>
                <c:pt idx="25786">
                  <c:v>1E-3</c:v>
                </c:pt>
                <c:pt idx="25787">
                  <c:v>0</c:v>
                </c:pt>
                <c:pt idx="25788">
                  <c:v>1E-3</c:v>
                </c:pt>
                <c:pt idx="25789">
                  <c:v>0</c:v>
                </c:pt>
                <c:pt idx="25790">
                  <c:v>0</c:v>
                </c:pt>
                <c:pt idx="25791">
                  <c:v>0</c:v>
                </c:pt>
                <c:pt idx="25792">
                  <c:v>0</c:v>
                </c:pt>
                <c:pt idx="25793">
                  <c:v>0</c:v>
                </c:pt>
                <c:pt idx="25794">
                  <c:v>0</c:v>
                </c:pt>
                <c:pt idx="25795">
                  <c:v>0</c:v>
                </c:pt>
                <c:pt idx="25796">
                  <c:v>0</c:v>
                </c:pt>
                <c:pt idx="25797">
                  <c:v>0</c:v>
                </c:pt>
                <c:pt idx="25798">
                  <c:v>0</c:v>
                </c:pt>
                <c:pt idx="25799">
                  <c:v>0</c:v>
                </c:pt>
                <c:pt idx="25800">
                  <c:v>0</c:v>
                </c:pt>
                <c:pt idx="25801">
                  <c:v>1E-3</c:v>
                </c:pt>
                <c:pt idx="25802">
                  <c:v>1E-3</c:v>
                </c:pt>
                <c:pt idx="25803">
                  <c:v>1E-3</c:v>
                </c:pt>
                <c:pt idx="25804">
                  <c:v>3.0000000000000001E-3</c:v>
                </c:pt>
                <c:pt idx="25805">
                  <c:v>2E-3</c:v>
                </c:pt>
                <c:pt idx="25806">
                  <c:v>2E-3</c:v>
                </c:pt>
                <c:pt idx="25807">
                  <c:v>2E-3</c:v>
                </c:pt>
                <c:pt idx="25808">
                  <c:v>3.0000000000000001E-3</c:v>
                </c:pt>
                <c:pt idx="25809">
                  <c:v>2E-3</c:v>
                </c:pt>
                <c:pt idx="25810">
                  <c:v>3.0000000000000001E-3</c:v>
                </c:pt>
                <c:pt idx="25811">
                  <c:v>3.0000000000000001E-3</c:v>
                </c:pt>
                <c:pt idx="25812">
                  <c:v>3.0000000000000001E-3</c:v>
                </c:pt>
                <c:pt idx="25813">
                  <c:v>3.0000000000000001E-3</c:v>
                </c:pt>
                <c:pt idx="25814">
                  <c:v>3.0000000000000001E-3</c:v>
                </c:pt>
                <c:pt idx="25815">
                  <c:v>3.0000000000000001E-3</c:v>
                </c:pt>
                <c:pt idx="25816">
                  <c:v>3.0000000000000001E-3</c:v>
                </c:pt>
                <c:pt idx="25817">
                  <c:v>3.0000000000000001E-3</c:v>
                </c:pt>
                <c:pt idx="25818">
                  <c:v>5.0000000000000001E-3</c:v>
                </c:pt>
                <c:pt idx="25819">
                  <c:v>7.0000000000000001E-3</c:v>
                </c:pt>
                <c:pt idx="25820">
                  <c:v>3.0000000000000001E-3</c:v>
                </c:pt>
                <c:pt idx="25821">
                  <c:v>3.0000000000000001E-3</c:v>
                </c:pt>
                <c:pt idx="25822">
                  <c:v>3.0000000000000001E-3</c:v>
                </c:pt>
                <c:pt idx="25823">
                  <c:v>3.0000000000000001E-3</c:v>
                </c:pt>
                <c:pt idx="25824">
                  <c:v>3.0000000000000001E-3</c:v>
                </c:pt>
                <c:pt idx="25825">
                  <c:v>3.0000000000000001E-3</c:v>
                </c:pt>
                <c:pt idx="25826">
                  <c:v>3.0000000000000001E-3</c:v>
                </c:pt>
                <c:pt idx="25827">
                  <c:v>3.0000000000000001E-3</c:v>
                </c:pt>
                <c:pt idx="25828">
                  <c:v>3.0000000000000001E-3</c:v>
                </c:pt>
                <c:pt idx="25829">
                  <c:v>3.0000000000000001E-3</c:v>
                </c:pt>
                <c:pt idx="25830">
                  <c:v>3.0000000000000001E-3</c:v>
                </c:pt>
                <c:pt idx="25831">
                  <c:v>4.0000000000000001E-3</c:v>
                </c:pt>
                <c:pt idx="25832">
                  <c:v>3.0000000000000001E-3</c:v>
                </c:pt>
                <c:pt idx="25833">
                  <c:v>3.0000000000000001E-3</c:v>
                </c:pt>
                <c:pt idx="25834">
                  <c:v>4.0000000000000001E-3</c:v>
                </c:pt>
                <c:pt idx="25835">
                  <c:v>4.0000000000000001E-3</c:v>
                </c:pt>
                <c:pt idx="25836">
                  <c:v>3.0000000000000001E-3</c:v>
                </c:pt>
                <c:pt idx="25837">
                  <c:v>3.0000000000000001E-3</c:v>
                </c:pt>
                <c:pt idx="25838">
                  <c:v>3.0000000000000001E-3</c:v>
                </c:pt>
                <c:pt idx="25839">
                  <c:v>4.0000000000000001E-3</c:v>
                </c:pt>
                <c:pt idx="25840">
                  <c:v>3.0000000000000001E-3</c:v>
                </c:pt>
                <c:pt idx="25841">
                  <c:v>3.0000000000000001E-3</c:v>
                </c:pt>
                <c:pt idx="25842">
                  <c:v>3.0000000000000001E-3</c:v>
                </c:pt>
                <c:pt idx="25843">
                  <c:v>3.0000000000000001E-3</c:v>
                </c:pt>
                <c:pt idx="25844">
                  <c:v>3.0000000000000001E-3</c:v>
                </c:pt>
                <c:pt idx="25845">
                  <c:v>4.0000000000000001E-3</c:v>
                </c:pt>
                <c:pt idx="25846">
                  <c:v>3.0000000000000001E-3</c:v>
                </c:pt>
                <c:pt idx="25847">
                  <c:v>3.0000000000000001E-3</c:v>
                </c:pt>
                <c:pt idx="25848">
                  <c:v>3.0000000000000001E-3</c:v>
                </c:pt>
                <c:pt idx="25849">
                  <c:v>3.0000000000000001E-3</c:v>
                </c:pt>
                <c:pt idx="25850">
                  <c:v>3.0000000000000001E-3</c:v>
                </c:pt>
                <c:pt idx="25851">
                  <c:v>3.0000000000000001E-3</c:v>
                </c:pt>
                <c:pt idx="25852">
                  <c:v>3.0000000000000001E-3</c:v>
                </c:pt>
                <c:pt idx="25853">
                  <c:v>3.0000000000000001E-3</c:v>
                </c:pt>
                <c:pt idx="25854">
                  <c:v>3.0000000000000001E-3</c:v>
                </c:pt>
                <c:pt idx="25855">
                  <c:v>3.0000000000000001E-3</c:v>
                </c:pt>
                <c:pt idx="25856">
                  <c:v>2E-3</c:v>
                </c:pt>
                <c:pt idx="25857">
                  <c:v>2E-3</c:v>
                </c:pt>
                <c:pt idx="25858">
                  <c:v>1E-3</c:v>
                </c:pt>
                <c:pt idx="25859">
                  <c:v>1E-3</c:v>
                </c:pt>
                <c:pt idx="25860">
                  <c:v>1E-3</c:v>
                </c:pt>
                <c:pt idx="25861">
                  <c:v>1E-3</c:v>
                </c:pt>
                <c:pt idx="25862">
                  <c:v>1E-3</c:v>
                </c:pt>
                <c:pt idx="25863">
                  <c:v>1E-3</c:v>
                </c:pt>
                <c:pt idx="25864">
                  <c:v>1E-3</c:v>
                </c:pt>
                <c:pt idx="25865">
                  <c:v>1E-3</c:v>
                </c:pt>
                <c:pt idx="25866">
                  <c:v>1E-3</c:v>
                </c:pt>
                <c:pt idx="25867">
                  <c:v>1E-3</c:v>
                </c:pt>
                <c:pt idx="25868">
                  <c:v>1E-3</c:v>
                </c:pt>
                <c:pt idx="25869">
                  <c:v>1E-3</c:v>
                </c:pt>
                <c:pt idx="25870">
                  <c:v>1E-3</c:v>
                </c:pt>
                <c:pt idx="25871">
                  <c:v>1E-3</c:v>
                </c:pt>
                <c:pt idx="25872">
                  <c:v>1E-3</c:v>
                </c:pt>
                <c:pt idx="25873">
                  <c:v>1E-3</c:v>
                </c:pt>
                <c:pt idx="25874">
                  <c:v>1E-3</c:v>
                </c:pt>
                <c:pt idx="25875">
                  <c:v>1E-3</c:v>
                </c:pt>
                <c:pt idx="25876">
                  <c:v>1E-3</c:v>
                </c:pt>
                <c:pt idx="25877">
                  <c:v>0</c:v>
                </c:pt>
                <c:pt idx="25878">
                  <c:v>1E-3</c:v>
                </c:pt>
                <c:pt idx="25879">
                  <c:v>0</c:v>
                </c:pt>
                <c:pt idx="25880">
                  <c:v>1E-3</c:v>
                </c:pt>
                <c:pt idx="25881">
                  <c:v>1E-3</c:v>
                </c:pt>
                <c:pt idx="25882">
                  <c:v>0</c:v>
                </c:pt>
                <c:pt idx="25883">
                  <c:v>0</c:v>
                </c:pt>
                <c:pt idx="25884">
                  <c:v>1E-3</c:v>
                </c:pt>
                <c:pt idx="25885">
                  <c:v>0</c:v>
                </c:pt>
                <c:pt idx="25886">
                  <c:v>0</c:v>
                </c:pt>
                <c:pt idx="25887">
                  <c:v>0</c:v>
                </c:pt>
                <c:pt idx="25888">
                  <c:v>0</c:v>
                </c:pt>
                <c:pt idx="25889">
                  <c:v>0</c:v>
                </c:pt>
                <c:pt idx="25890">
                  <c:v>0</c:v>
                </c:pt>
                <c:pt idx="25891">
                  <c:v>0</c:v>
                </c:pt>
                <c:pt idx="25892">
                  <c:v>0</c:v>
                </c:pt>
                <c:pt idx="25893">
                  <c:v>0</c:v>
                </c:pt>
                <c:pt idx="25894">
                  <c:v>0</c:v>
                </c:pt>
                <c:pt idx="25895">
                  <c:v>0</c:v>
                </c:pt>
                <c:pt idx="25896">
                  <c:v>0</c:v>
                </c:pt>
                <c:pt idx="25897">
                  <c:v>0</c:v>
                </c:pt>
                <c:pt idx="25898">
                  <c:v>1E-3</c:v>
                </c:pt>
                <c:pt idx="25899">
                  <c:v>1E-3</c:v>
                </c:pt>
                <c:pt idx="25900">
                  <c:v>1E-3</c:v>
                </c:pt>
                <c:pt idx="25901">
                  <c:v>1E-3</c:v>
                </c:pt>
                <c:pt idx="25902">
                  <c:v>2E-3</c:v>
                </c:pt>
                <c:pt idx="25903">
                  <c:v>2E-3</c:v>
                </c:pt>
                <c:pt idx="25904">
                  <c:v>2E-3</c:v>
                </c:pt>
                <c:pt idx="25905">
                  <c:v>2E-3</c:v>
                </c:pt>
                <c:pt idx="25906">
                  <c:v>3.0000000000000001E-3</c:v>
                </c:pt>
                <c:pt idx="25907">
                  <c:v>3.0000000000000001E-3</c:v>
                </c:pt>
                <c:pt idx="25908">
                  <c:v>3.0000000000000001E-3</c:v>
                </c:pt>
                <c:pt idx="25909">
                  <c:v>3.0000000000000001E-3</c:v>
                </c:pt>
                <c:pt idx="25910">
                  <c:v>3.0000000000000001E-3</c:v>
                </c:pt>
                <c:pt idx="25911">
                  <c:v>3.0000000000000001E-3</c:v>
                </c:pt>
                <c:pt idx="25912">
                  <c:v>2E-3</c:v>
                </c:pt>
                <c:pt idx="25913">
                  <c:v>2E-3</c:v>
                </c:pt>
                <c:pt idx="25914">
                  <c:v>3.0000000000000001E-3</c:v>
                </c:pt>
                <c:pt idx="25915">
                  <c:v>3.0000000000000001E-3</c:v>
                </c:pt>
                <c:pt idx="25916">
                  <c:v>2E-3</c:v>
                </c:pt>
                <c:pt idx="25917">
                  <c:v>3.0000000000000001E-3</c:v>
                </c:pt>
                <c:pt idx="25918">
                  <c:v>3.0000000000000001E-3</c:v>
                </c:pt>
                <c:pt idx="25919">
                  <c:v>3.0000000000000001E-3</c:v>
                </c:pt>
                <c:pt idx="25920">
                  <c:v>3.0000000000000001E-3</c:v>
                </c:pt>
                <c:pt idx="25921">
                  <c:v>1E-3</c:v>
                </c:pt>
                <c:pt idx="25922">
                  <c:v>3.0000000000000001E-3</c:v>
                </c:pt>
                <c:pt idx="25923">
                  <c:v>3.0000000000000001E-3</c:v>
                </c:pt>
                <c:pt idx="25924">
                  <c:v>3.0000000000000001E-3</c:v>
                </c:pt>
                <c:pt idx="25925">
                  <c:v>3.0000000000000001E-3</c:v>
                </c:pt>
                <c:pt idx="25926">
                  <c:v>2E-3</c:v>
                </c:pt>
                <c:pt idx="25927">
                  <c:v>2E-3</c:v>
                </c:pt>
                <c:pt idx="25928">
                  <c:v>3.0000000000000001E-3</c:v>
                </c:pt>
                <c:pt idx="25929">
                  <c:v>3.0000000000000001E-3</c:v>
                </c:pt>
                <c:pt idx="25930">
                  <c:v>3.0000000000000001E-3</c:v>
                </c:pt>
                <c:pt idx="25931">
                  <c:v>3.0000000000000001E-3</c:v>
                </c:pt>
                <c:pt idx="25932">
                  <c:v>3.0000000000000001E-3</c:v>
                </c:pt>
                <c:pt idx="25933">
                  <c:v>3.0000000000000001E-3</c:v>
                </c:pt>
                <c:pt idx="25934">
                  <c:v>3.0000000000000001E-3</c:v>
                </c:pt>
                <c:pt idx="25935">
                  <c:v>3.0000000000000001E-3</c:v>
                </c:pt>
                <c:pt idx="25936">
                  <c:v>3.0000000000000001E-3</c:v>
                </c:pt>
                <c:pt idx="25937">
                  <c:v>3.0000000000000001E-3</c:v>
                </c:pt>
                <c:pt idx="25938">
                  <c:v>2E-3</c:v>
                </c:pt>
                <c:pt idx="25939">
                  <c:v>3.0000000000000001E-3</c:v>
                </c:pt>
                <c:pt idx="25940">
                  <c:v>4.0000000000000001E-3</c:v>
                </c:pt>
                <c:pt idx="25941">
                  <c:v>4.0000000000000001E-3</c:v>
                </c:pt>
                <c:pt idx="25942">
                  <c:v>3.0000000000000001E-3</c:v>
                </c:pt>
                <c:pt idx="25943">
                  <c:v>3.0000000000000001E-3</c:v>
                </c:pt>
                <c:pt idx="25944">
                  <c:v>2E-3</c:v>
                </c:pt>
                <c:pt idx="25945">
                  <c:v>3.0000000000000001E-3</c:v>
                </c:pt>
                <c:pt idx="25946">
                  <c:v>3.0000000000000001E-3</c:v>
                </c:pt>
                <c:pt idx="25947">
                  <c:v>2E-3</c:v>
                </c:pt>
                <c:pt idx="25948">
                  <c:v>2E-3</c:v>
                </c:pt>
                <c:pt idx="25949">
                  <c:v>2E-3</c:v>
                </c:pt>
                <c:pt idx="25950">
                  <c:v>2E-3</c:v>
                </c:pt>
                <c:pt idx="25951">
                  <c:v>2E-3</c:v>
                </c:pt>
                <c:pt idx="25952">
                  <c:v>2E-3</c:v>
                </c:pt>
                <c:pt idx="25953">
                  <c:v>1E-3</c:v>
                </c:pt>
                <c:pt idx="25954">
                  <c:v>1E-3</c:v>
                </c:pt>
                <c:pt idx="25955">
                  <c:v>1E-3</c:v>
                </c:pt>
                <c:pt idx="25956">
                  <c:v>1E-3</c:v>
                </c:pt>
                <c:pt idx="25957">
                  <c:v>1E-3</c:v>
                </c:pt>
                <c:pt idx="25958">
                  <c:v>1E-3</c:v>
                </c:pt>
                <c:pt idx="25959">
                  <c:v>1E-3</c:v>
                </c:pt>
                <c:pt idx="25960">
                  <c:v>1E-3</c:v>
                </c:pt>
                <c:pt idx="25961">
                  <c:v>1E-3</c:v>
                </c:pt>
                <c:pt idx="25962">
                  <c:v>1E-3</c:v>
                </c:pt>
                <c:pt idx="25963">
                  <c:v>1E-3</c:v>
                </c:pt>
                <c:pt idx="25964">
                  <c:v>1E-3</c:v>
                </c:pt>
                <c:pt idx="25965">
                  <c:v>1E-3</c:v>
                </c:pt>
                <c:pt idx="25966">
                  <c:v>1E-3</c:v>
                </c:pt>
                <c:pt idx="25967">
                  <c:v>0</c:v>
                </c:pt>
                <c:pt idx="25968">
                  <c:v>0</c:v>
                </c:pt>
                <c:pt idx="25969">
                  <c:v>0</c:v>
                </c:pt>
                <c:pt idx="25970">
                  <c:v>0</c:v>
                </c:pt>
                <c:pt idx="25971">
                  <c:v>0</c:v>
                </c:pt>
                <c:pt idx="25972">
                  <c:v>0</c:v>
                </c:pt>
                <c:pt idx="25973">
                  <c:v>0</c:v>
                </c:pt>
                <c:pt idx="25974">
                  <c:v>0</c:v>
                </c:pt>
                <c:pt idx="25975">
                  <c:v>0</c:v>
                </c:pt>
                <c:pt idx="25976">
                  <c:v>0</c:v>
                </c:pt>
                <c:pt idx="25977">
                  <c:v>0</c:v>
                </c:pt>
                <c:pt idx="25978">
                  <c:v>0</c:v>
                </c:pt>
                <c:pt idx="25979">
                  <c:v>0</c:v>
                </c:pt>
                <c:pt idx="25980">
                  <c:v>0</c:v>
                </c:pt>
                <c:pt idx="25981">
                  <c:v>0</c:v>
                </c:pt>
                <c:pt idx="25982">
                  <c:v>0</c:v>
                </c:pt>
                <c:pt idx="25983">
                  <c:v>0</c:v>
                </c:pt>
                <c:pt idx="25984">
                  <c:v>0</c:v>
                </c:pt>
                <c:pt idx="25985">
                  <c:v>0</c:v>
                </c:pt>
                <c:pt idx="25986">
                  <c:v>0</c:v>
                </c:pt>
                <c:pt idx="25987">
                  <c:v>0</c:v>
                </c:pt>
                <c:pt idx="25988">
                  <c:v>0</c:v>
                </c:pt>
                <c:pt idx="25989">
                  <c:v>0</c:v>
                </c:pt>
                <c:pt idx="25990">
                  <c:v>0</c:v>
                </c:pt>
                <c:pt idx="25991">
                  <c:v>0</c:v>
                </c:pt>
                <c:pt idx="25992">
                  <c:v>0</c:v>
                </c:pt>
                <c:pt idx="25993">
                  <c:v>0</c:v>
                </c:pt>
                <c:pt idx="25994">
                  <c:v>0</c:v>
                </c:pt>
                <c:pt idx="25995">
                  <c:v>0</c:v>
                </c:pt>
                <c:pt idx="25996">
                  <c:v>0</c:v>
                </c:pt>
                <c:pt idx="25997">
                  <c:v>0</c:v>
                </c:pt>
                <c:pt idx="25998">
                  <c:v>0</c:v>
                </c:pt>
                <c:pt idx="25999">
                  <c:v>1E-3</c:v>
                </c:pt>
                <c:pt idx="26000">
                  <c:v>0</c:v>
                </c:pt>
                <c:pt idx="26001">
                  <c:v>1E-3</c:v>
                </c:pt>
                <c:pt idx="26002">
                  <c:v>1E-3</c:v>
                </c:pt>
                <c:pt idx="26003">
                  <c:v>1E-3</c:v>
                </c:pt>
                <c:pt idx="26004">
                  <c:v>1E-3</c:v>
                </c:pt>
                <c:pt idx="26005">
                  <c:v>2E-3</c:v>
                </c:pt>
                <c:pt idx="26006">
                  <c:v>2E-3</c:v>
                </c:pt>
                <c:pt idx="26007">
                  <c:v>2E-3</c:v>
                </c:pt>
                <c:pt idx="26008">
                  <c:v>2E-3</c:v>
                </c:pt>
                <c:pt idx="26009">
                  <c:v>0</c:v>
                </c:pt>
                <c:pt idx="26010">
                  <c:v>0</c:v>
                </c:pt>
                <c:pt idx="26011">
                  <c:v>3.0000000000000001E-3</c:v>
                </c:pt>
                <c:pt idx="26012">
                  <c:v>5.0000000000000001E-3</c:v>
                </c:pt>
                <c:pt idx="26013">
                  <c:v>4.0000000000000001E-3</c:v>
                </c:pt>
                <c:pt idx="26014">
                  <c:v>3.0000000000000001E-3</c:v>
                </c:pt>
                <c:pt idx="26015">
                  <c:v>3.0000000000000001E-3</c:v>
                </c:pt>
                <c:pt idx="26016">
                  <c:v>2E-3</c:v>
                </c:pt>
                <c:pt idx="26017">
                  <c:v>2E-3</c:v>
                </c:pt>
                <c:pt idx="26018">
                  <c:v>3.0000000000000001E-3</c:v>
                </c:pt>
                <c:pt idx="26019">
                  <c:v>3.0000000000000001E-3</c:v>
                </c:pt>
                <c:pt idx="26020">
                  <c:v>2E-3</c:v>
                </c:pt>
                <c:pt idx="26021">
                  <c:v>2E-3</c:v>
                </c:pt>
                <c:pt idx="26022">
                  <c:v>3.0000000000000001E-3</c:v>
                </c:pt>
                <c:pt idx="26023">
                  <c:v>3.0000000000000001E-3</c:v>
                </c:pt>
                <c:pt idx="26024">
                  <c:v>3.0000000000000001E-3</c:v>
                </c:pt>
                <c:pt idx="26025">
                  <c:v>3.0000000000000001E-3</c:v>
                </c:pt>
                <c:pt idx="26026">
                  <c:v>3.0000000000000001E-3</c:v>
                </c:pt>
                <c:pt idx="26027">
                  <c:v>3.0000000000000001E-3</c:v>
                </c:pt>
                <c:pt idx="26028">
                  <c:v>3.0000000000000001E-3</c:v>
                </c:pt>
                <c:pt idx="26029">
                  <c:v>3.0000000000000001E-3</c:v>
                </c:pt>
                <c:pt idx="26030">
                  <c:v>3.0000000000000001E-3</c:v>
                </c:pt>
                <c:pt idx="26031">
                  <c:v>3.0000000000000001E-3</c:v>
                </c:pt>
                <c:pt idx="26032">
                  <c:v>3.0000000000000001E-3</c:v>
                </c:pt>
                <c:pt idx="26033">
                  <c:v>3.0000000000000001E-3</c:v>
                </c:pt>
                <c:pt idx="26034">
                  <c:v>3.0000000000000001E-3</c:v>
                </c:pt>
                <c:pt idx="26035">
                  <c:v>4.0000000000000001E-3</c:v>
                </c:pt>
                <c:pt idx="26036">
                  <c:v>5.0000000000000001E-3</c:v>
                </c:pt>
                <c:pt idx="26037">
                  <c:v>6.0000000000000001E-3</c:v>
                </c:pt>
                <c:pt idx="26038">
                  <c:v>2E-3</c:v>
                </c:pt>
                <c:pt idx="26039">
                  <c:v>2E-3</c:v>
                </c:pt>
                <c:pt idx="26040">
                  <c:v>3.0000000000000001E-3</c:v>
                </c:pt>
                <c:pt idx="26041">
                  <c:v>1E-3</c:v>
                </c:pt>
                <c:pt idx="26042">
                  <c:v>1E-3</c:v>
                </c:pt>
                <c:pt idx="26043">
                  <c:v>2E-3</c:v>
                </c:pt>
                <c:pt idx="26044">
                  <c:v>2E-3</c:v>
                </c:pt>
                <c:pt idx="26045">
                  <c:v>1E-3</c:v>
                </c:pt>
                <c:pt idx="26046">
                  <c:v>1E-3</c:v>
                </c:pt>
                <c:pt idx="26047">
                  <c:v>1E-3</c:v>
                </c:pt>
                <c:pt idx="26048">
                  <c:v>3.0000000000000001E-3</c:v>
                </c:pt>
                <c:pt idx="26049">
                  <c:v>1E-3</c:v>
                </c:pt>
                <c:pt idx="26050">
                  <c:v>1E-3</c:v>
                </c:pt>
                <c:pt idx="26051">
                  <c:v>1E-3</c:v>
                </c:pt>
                <c:pt idx="26052">
                  <c:v>1E-3</c:v>
                </c:pt>
                <c:pt idx="26053">
                  <c:v>0</c:v>
                </c:pt>
                <c:pt idx="26054">
                  <c:v>1E-3</c:v>
                </c:pt>
                <c:pt idx="26055">
                  <c:v>0</c:v>
                </c:pt>
                <c:pt idx="26056">
                  <c:v>0</c:v>
                </c:pt>
                <c:pt idx="26057">
                  <c:v>0</c:v>
                </c:pt>
                <c:pt idx="26058">
                  <c:v>1E-3</c:v>
                </c:pt>
                <c:pt idx="26059">
                  <c:v>0</c:v>
                </c:pt>
                <c:pt idx="26060">
                  <c:v>0</c:v>
                </c:pt>
                <c:pt idx="26061">
                  <c:v>0</c:v>
                </c:pt>
                <c:pt idx="26062">
                  <c:v>0</c:v>
                </c:pt>
                <c:pt idx="26063">
                  <c:v>0</c:v>
                </c:pt>
                <c:pt idx="26064">
                  <c:v>1E-3</c:v>
                </c:pt>
                <c:pt idx="26065">
                  <c:v>0</c:v>
                </c:pt>
                <c:pt idx="26066">
                  <c:v>0</c:v>
                </c:pt>
                <c:pt idx="26067">
                  <c:v>1E-3</c:v>
                </c:pt>
                <c:pt idx="26068">
                  <c:v>1E-3</c:v>
                </c:pt>
                <c:pt idx="26069">
                  <c:v>0</c:v>
                </c:pt>
                <c:pt idx="26070">
                  <c:v>0</c:v>
                </c:pt>
                <c:pt idx="26071">
                  <c:v>1E-3</c:v>
                </c:pt>
                <c:pt idx="26072">
                  <c:v>0</c:v>
                </c:pt>
                <c:pt idx="26073">
                  <c:v>0</c:v>
                </c:pt>
                <c:pt idx="26074">
                  <c:v>0</c:v>
                </c:pt>
                <c:pt idx="26075">
                  <c:v>1E-3</c:v>
                </c:pt>
                <c:pt idx="26076">
                  <c:v>1E-3</c:v>
                </c:pt>
                <c:pt idx="26077">
                  <c:v>1E-3</c:v>
                </c:pt>
                <c:pt idx="26078">
                  <c:v>1E-3</c:v>
                </c:pt>
                <c:pt idx="26079">
                  <c:v>0</c:v>
                </c:pt>
                <c:pt idx="26080">
                  <c:v>1E-3</c:v>
                </c:pt>
                <c:pt idx="26081">
                  <c:v>1E-3</c:v>
                </c:pt>
                <c:pt idx="26082">
                  <c:v>1E-3</c:v>
                </c:pt>
                <c:pt idx="26083">
                  <c:v>0</c:v>
                </c:pt>
                <c:pt idx="26084">
                  <c:v>0</c:v>
                </c:pt>
                <c:pt idx="26085">
                  <c:v>0</c:v>
                </c:pt>
                <c:pt idx="26086">
                  <c:v>0</c:v>
                </c:pt>
                <c:pt idx="26087">
                  <c:v>0</c:v>
                </c:pt>
                <c:pt idx="26088">
                  <c:v>0</c:v>
                </c:pt>
                <c:pt idx="26089">
                  <c:v>0</c:v>
                </c:pt>
                <c:pt idx="26090">
                  <c:v>0</c:v>
                </c:pt>
                <c:pt idx="26091">
                  <c:v>0</c:v>
                </c:pt>
                <c:pt idx="26092">
                  <c:v>0</c:v>
                </c:pt>
                <c:pt idx="26093">
                  <c:v>0</c:v>
                </c:pt>
                <c:pt idx="26094">
                  <c:v>0</c:v>
                </c:pt>
                <c:pt idx="26095">
                  <c:v>0</c:v>
                </c:pt>
                <c:pt idx="26096">
                  <c:v>1E-3</c:v>
                </c:pt>
                <c:pt idx="26097">
                  <c:v>0</c:v>
                </c:pt>
                <c:pt idx="26098">
                  <c:v>1E-3</c:v>
                </c:pt>
                <c:pt idx="26099">
                  <c:v>1E-3</c:v>
                </c:pt>
                <c:pt idx="26100">
                  <c:v>1E-3</c:v>
                </c:pt>
                <c:pt idx="26101">
                  <c:v>2E-3</c:v>
                </c:pt>
                <c:pt idx="26102">
                  <c:v>1E-3</c:v>
                </c:pt>
                <c:pt idx="26103">
                  <c:v>2E-3</c:v>
                </c:pt>
                <c:pt idx="26104">
                  <c:v>2E-3</c:v>
                </c:pt>
                <c:pt idx="26105">
                  <c:v>3.0000000000000001E-3</c:v>
                </c:pt>
                <c:pt idx="26106">
                  <c:v>3.0000000000000001E-3</c:v>
                </c:pt>
                <c:pt idx="26107">
                  <c:v>3.0000000000000001E-3</c:v>
                </c:pt>
                <c:pt idx="26108">
                  <c:v>3.0000000000000001E-3</c:v>
                </c:pt>
                <c:pt idx="26109">
                  <c:v>3.0000000000000001E-3</c:v>
                </c:pt>
                <c:pt idx="26110">
                  <c:v>3.0000000000000001E-3</c:v>
                </c:pt>
                <c:pt idx="26111">
                  <c:v>3.0000000000000001E-3</c:v>
                </c:pt>
                <c:pt idx="26112">
                  <c:v>3.0000000000000001E-3</c:v>
                </c:pt>
                <c:pt idx="26113">
                  <c:v>3.0000000000000001E-3</c:v>
                </c:pt>
                <c:pt idx="26114">
                  <c:v>3.0000000000000001E-3</c:v>
                </c:pt>
                <c:pt idx="26115">
                  <c:v>3.0000000000000001E-3</c:v>
                </c:pt>
                <c:pt idx="26116">
                  <c:v>3.0000000000000001E-3</c:v>
                </c:pt>
                <c:pt idx="26117">
                  <c:v>3.0000000000000001E-3</c:v>
                </c:pt>
                <c:pt idx="26118">
                  <c:v>3.0000000000000001E-3</c:v>
                </c:pt>
                <c:pt idx="26119">
                  <c:v>3.0000000000000001E-3</c:v>
                </c:pt>
                <c:pt idx="26120">
                  <c:v>3.0000000000000001E-3</c:v>
                </c:pt>
                <c:pt idx="26121">
                  <c:v>3.0000000000000001E-3</c:v>
                </c:pt>
                <c:pt idx="26122">
                  <c:v>3.0000000000000001E-3</c:v>
                </c:pt>
                <c:pt idx="26123">
                  <c:v>3.0000000000000001E-3</c:v>
                </c:pt>
                <c:pt idx="26124">
                  <c:v>3.0000000000000001E-3</c:v>
                </c:pt>
                <c:pt idx="26125">
                  <c:v>3.0000000000000001E-3</c:v>
                </c:pt>
                <c:pt idx="26126">
                  <c:v>3.0000000000000001E-3</c:v>
                </c:pt>
                <c:pt idx="26127">
                  <c:v>3.0000000000000001E-3</c:v>
                </c:pt>
                <c:pt idx="26128">
                  <c:v>3.0000000000000001E-3</c:v>
                </c:pt>
                <c:pt idx="26129">
                  <c:v>3.0000000000000001E-3</c:v>
                </c:pt>
                <c:pt idx="26130">
                  <c:v>3.0000000000000001E-3</c:v>
                </c:pt>
                <c:pt idx="26131">
                  <c:v>3.0000000000000001E-3</c:v>
                </c:pt>
                <c:pt idx="26132">
                  <c:v>3.0000000000000001E-3</c:v>
                </c:pt>
                <c:pt idx="26133">
                  <c:v>3.0000000000000001E-3</c:v>
                </c:pt>
                <c:pt idx="26134">
                  <c:v>3.0000000000000001E-3</c:v>
                </c:pt>
                <c:pt idx="26135">
                  <c:v>3.0000000000000001E-3</c:v>
                </c:pt>
                <c:pt idx="26136">
                  <c:v>3.0000000000000001E-3</c:v>
                </c:pt>
                <c:pt idx="26137">
                  <c:v>3.0000000000000001E-3</c:v>
                </c:pt>
                <c:pt idx="26138">
                  <c:v>3.0000000000000001E-3</c:v>
                </c:pt>
                <c:pt idx="26139">
                  <c:v>3.0000000000000001E-3</c:v>
                </c:pt>
                <c:pt idx="26140">
                  <c:v>3.0000000000000001E-3</c:v>
                </c:pt>
                <c:pt idx="26141">
                  <c:v>3.0000000000000001E-3</c:v>
                </c:pt>
                <c:pt idx="26142">
                  <c:v>3.0000000000000001E-3</c:v>
                </c:pt>
                <c:pt idx="26143">
                  <c:v>3.0000000000000001E-3</c:v>
                </c:pt>
                <c:pt idx="26144">
                  <c:v>3.0000000000000001E-3</c:v>
                </c:pt>
                <c:pt idx="26145">
                  <c:v>3.0000000000000001E-3</c:v>
                </c:pt>
                <c:pt idx="26146">
                  <c:v>2E-3</c:v>
                </c:pt>
                <c:pt idx="26147">
                  <c:v>2E-3</c:v>
                </c:pt>
                <c:pt idx="26148">
                  <c:v>2E-3</c:v>
                </c:pt>
                <c:pt idx="26149">
                  <c:v>1E-3</c:v>
                </c:pt>
                <c:pt idx="26150">
                  <c:v>2E-3</c:v>
                </c:pt>
                <c:pt idx="26151">
                  <c:v>2E-3</c:v>
                </c:pt>
                <c:pt idx="26152">
                  <c:v>2E-3</c:v>
                </c:pt>
                <c:pt idx="26153">
                  <c:v>1E-3</c:v>
                </c:pt>
                <c:pt idx="26154">
                  <c:v>1E-3</c:v>
                </c:pt>
                <c:pt idx="26155">
                  <c:v>1E-3</c:v>
                </c:pt>
                <c:pt idx="26156">
                  <c:v>1E-3</c:v>
                </c:pt>
                <c:pt idx="26157">
                  <c:v>1E-3</c:v>
                </c:pt>
                <c:pt idx="26158">
                  <c:v>0</c:v>
                </c:pt>
                <c:pt idx="26159">
                  <c:v>1E-3</c:v>
                </c:pt>
                <c:pt idx="26160">
                  <c:v>1E-3</c:v>
                </c:pt>
                <c:pt idx="26161">
                  <c:v>1E-3</c:v>
                </c:pt>
                <c:pt idx="26162">
                  <c:v>1E-3</c:v>
                </c:pt>
                <c:pt idx="26163">
                  <c:v>1E-3</c:v>
                </c:pt>
                <c:pt idx="26164">
                  <c:v>1E-3</c:v>
                </c:pt>
                <c:pt idx="26165">
                  <c:v>1E-3</c:v>
                </c:pt>
                <c:pt idx="26166">
                  <c:v>1E-3</c:v>
                </c:pt>
                <c:pt idx="26167">
                  <c:v>1E-3</c:v>
                </c:pt>
                <c:pt idx="26168">
                  <c:v>1E-3</c:v>
                </c:pt>
                <c:pt idx="26169">
                  <c:v>1E-3</c:v>
                </c:pt>
                <c:pt idx="26170">
                  <c:v>1E-3</c:v>
                </c:pt>
                <c:pt idx="26171">
                  <c:v>1E-3</c:v>
                </c:pt>
                <c:pt idx="26172">
                  <c:v>1E-3</c:v>
                </c:pt>
                <c:pt idx="26173">
                  <c:v>1E-3</c:v>
                </c:pt>
                <c:pt idx="26174">
                  <c:v>1E-3</c:v>
                </c:pt>
                <c:pt idx="26175">
                  <c:v>1E-3</c:v>
                </c:pt>
                <c:pt idx="26176">
                  <c:v>1E-3</c:v>
                </c:pt>
                <c:pt idx="26177">
                  <c:v>0</c:v>
                </c:pt>
                <c:pt idx="26178">
                  <c:v>1E-3</c:v>
                </c:pt>
                <c:pt idx="26179">
                  <c:v>1E-3</c:v>
                </c:pt>
                <c:pt idx="26180">
                  <c:v>1E-3</c:v>
                </c:pt>
                <c:pt idx="26181">
                  <c:v>1E-3</c:v>
                </c:pt>
                <c:pt idx="26182">
                  <c:v>0</c:v>
                </c:pt>
                <c:pt idx="26183">
                  <c:v>1E-3</c:v>
                </c:pt>
                <c:pt idx="26184">
                  <c:v>1E-3</c:v>
                </c:pt>
                <c:pt idx="26185">
                  <c:v>1E-3</c:v>
                </c:pt>
                <c:pt idx="26186">
                  <c:v>1E-3</c:v>
                </c:pt>
                <c:pt idx="26187">
                  <c:v>2E-3</c:v>
                </c:pt>
                <c:pt idx="26188">
                  <c:v>2E-3</c:v>
                </c:pt>
                <c:pt idx="26189">
                  <c:v>2E-3</c:v>
                </c:pt>
                <c:pt idx="26190">
                  <c:v>2E-3</c:v>
                </c:pt>
                <c:pt idx="26191">
                  <c:v>2E-3</c:v>
                </c:pt>
                <c:pt idx="26192">
                  <c:v>2E-3</c:v>
                </c:pt>
                <c:pt idx="26193">
                  <c:v>3.0000000000000001E-3</c:v>
                </c:pt>
                <c:pt idx="26194">
                  <c:v>3.0000000000000001E-3</c:v>
                </c:pt>
                <c:pt idx="26198">
                  <c:v>1E-3</c:v>
                </c:pt>
                <c:pt idx="26199">
                  <c:v>5.0000000000000001E-3</c:v>
                </c:pt>
                <c:pt idx="26200">
                  <c:v>4.0000000000000001E-3</c:v>
                </c:pt>
                <c:pt idx="26201">
                  <c:v>6.0000000000000001E-3</c:v>
                </c:pt>
                <c:pt idx="26202">
                  <c:v>5.0000000000000001E-3</c:v>
                </c:pt>
                <c:pt idx="26203">
                  <c:v>5.0000000000000001E-3</c:v>
                </c:pt>
                <c:pt idx="26204">
                  <c:v>6.0000000000000001E-3</c:v>
                </c:pt>
                <c:pt idx="26205">
                  <c:v>8.9999999999999993E-3</c:v>
                </c:pt>
                <c:pt idx="26206">
                  <c:v>6.0000000000000001E-3</c:v>
                </c:pt>
                <c:pt idx="26207">
                  <c:v>6.0000000000000001E-3</c:v>
                </c:pt>
                <c:pt idx="26208">
                  <c:v>5.0000000000000001E-3</c:v>
                </c:pt>
                <c:pt idx="26209">
                  <c:v>5.0000000000000001E-3</c:v>
                </c:pt>
                <c:pt idx="26210">
                  <c:v>6.0000000000000001E-3</c:v>
                </c:pt>
                <c:pt idx="26211">
                  <c:v>5.0000000000000001E-3</c:v>
                </c:pt>
                <c:pt idx="26212">
                  <c:v>5.0000000000000001E-3</c:v>
                </c:pt>
                <c:pt idx="26213">
                  <c:v>5.0000000000000001E-3</c:v>
                </c:pt>
                <c:pt idx="26214">
                  <c:v>5.0000000000000001E-3</c:v>
                </c:pt>
                <c:pt idx="26215">
                  <c:v>6.0000000000000001E-3</c:v>
                </c:pt>
                <c:pt idx="26216">
                  <c:v>6.0000000000000001E-3</c:v>
                </c:pt>
                <c:pt idx="26217">
                  <c:v>5.0000000000000001E-3</c:v>
                </c:pt>
                <c:pt idx="26218">
                  <c:v>7.0000000000000001E-3</c:v>
                </c:pt>
                <c:pt idx="26219">
                  <c:v>2E-3</c:v>
                </c:pt>
                <c:pt idx="26220">
                  <c:v>6.0000000000000001E-3</c:v>
                </c:pt>
                <c:pt idx="26221">
                  <c:v>5.0000000000000001E-3</c:v>
                </c:pt>
                <c:pt idx="26222">
                  <c:v>6.0000000000000001E-3</c:v>
                </c:pt>
                <c:pt idx="26223">
                  <c:v>6.0000000000000001E-3</c:v>
                </c:pt>
                <c:pt idx="26224">
                  <c:v>6.0000000000000001E-3</c:v>
                </c:pt>
                <c:pt idx="26225">
                  <c:v>6.0000000000000001E-3</c:v>
                </c:pt>
                <c:pt idx="26226">
                  <c:v>6.0000000000000001E-3</c:v>
                </c:pt>
                <c:pt idx="26227">
                  <c:v>6.0000000000000001E-3</c:v>
                </c:pt>
                <c:pt idx="26228">
                  <c:v>7.0000000000000001E-3</c:v>
                </c:pt>
                <c:pt idx="26229">
                  <c:v>7.0000000000000001E-3</c:v>
                </c:pt>
                <c:pt idx="26230">
                  <c:v>6.0000000000000001E-3</c:v>
                </c:pt>
                <c:pt idx="26231">
                  <c:v>7.0000000000000001E-3</c:v>
                </c:pt>
                <c:pt idx="26232">
                  <c:v>6.0000000000000001E-3</c:v>
                </c:pt>
                <c:pt idx="26233">
                  <c:v>6.0000000000000001E-3</c:v>
                </c:pt>
                <c:pt idx="26234">
                  <c:v>7.0000000000000001E-3</c:v>
                </c:pt>
                <c:pt idx="26235">
                  <c:v>7.0000000000000001E-3</c:v>
                </c:pt>
                <c:pt idx="26236">
                  <c:v>8.0000000000000002E-3</c:v>
                </c:pt>
                <c:pt idx="26237">
                  <c:v>5.0000000000000001E-3</c:v>
                </c:pt>
                <c:pt idx="26238">
                  <c:v>4.0000000000000001E-3</c:v>
                </c:pt>
                <c:pt idx="26239">
                  <c:v>4.0000000000000001E-3</c:v>
                </c:pt>
                <c:pt idx="26240">
                  <c:v>5.0000000000000001E-3</c:v>
                </c:pt>
                <c:pt idx="26241">
                  <c:v>4.0000000000000001E-3</c:v>
                </c:pt>
                <c:pt idx="26242">
                  <c:v>4.0000000000000001E-3</c:v>
                </c:pt>
                <c:pt idx="26243">
                  <c:v>4.0000000000000001E-3</c:v>
                </c:pt>
                <c:pt idx="26244">
                  <c:v>5.0000000000000001E-3</c:v>
                </c:pt>
                <c:pt idx="26245">
                  <c:v>4.0000000000000001E-3</c:v>
                </c:pt>
                <c:pt idx="26246">
                  <c:v>3.0000000000000001E-3</c:v>
                </c:pt>
                <c:pt idx="26247">
                  <c:v>3.0000000000000001E-3</c:v>
                </c:pt>
                <c:pt idx="26248">
                  <c:v>3.0000000000000001E-3</c:v>
                </c:pt>
                <c:pt idx="26249">
                  <c:v>3.0000000000000001E-3</c:v>
                </c:pt>
                <c:pt idx="26250">
                  <c:v>3.0000000000000001E-3</c:v>
                </c:pt>
                <c:pt idx="26254">
                  <c:v>2E-3</c:v>
                </c:pt>
                <c:pt idx="26255">
                  <c:v>4.0000000000000001E-3</c:v>
                </c:pt>
                <c:pt idx="26256">
                  <c:v>3.0000000000000001E-3</c:v>
                </c:pt>
                <c:pt idx="26257">
                  <c:v>5.0000000000000001E-3</c:v>
                </c:pt>
                <c:pt idx="26258">
                  <c:v>4.0000000000000001E-3</c:v>
                </c:pt>
                <c:pt idx="26259">
                  <c:v>5.0000000000000001E-3</c:v>
                </c:pt>
                <c:pt idx="26260">
                  <c:v>4.0000000000000001E-3</c:v>
                </c:pt>
                <c:pt idx="26261">
                  <c:v>4.0000000000000001E-3</c:v>
                </c:pt>
                <c:pt idx="26262">
                  <c:v>3.0000000000000001E-3</c:v>
                </c:pt>
                <c:pt idx="26263">
                  <c:v>3.0000000000000001E-3</c:v>
                </c:pt>
                <c:pt idx="26264">
                  <c:v>3.0000000000000001E-3</c:v>
                </c:pt>
                <c:pt idx="26265">
                  <c:v>3.0000000000000001E-3</c:v>
                </c:pt>
                <c:pt idx="26266">
                  <c:v>2E-3</c:v>
                </c:pt>
                <c:pt idx="26267">
                  <c:v>2E-3</c:v>
                </c:pt>
                <c:pt idx="26268">
                  <c:v>2E-3</c:v>
                </c:pt>
                <c:pt idx="26269">
                  <c:v>2E-3</c:v>
                </c:pt>
                <c:pt idx="26270">
                  <c:v>1E-3</c:v>
                </c:pt>
                <c:pt idx="26271">
                  <c:v>1E-3</c:v>
                </c:pt>
                <c:pt idx="26272">
                  <c:v>1E-3</c:v>
                </c:pt>
                <c:pt idx="26273">
                  <c:v>0</c:v>
                </c:pt>
                <c:pt idx="26274">
                  <c:v>1E-3</c:v>
                </c:pt>
                <c:pt idx="26275">
                  <c:v>1E-3</c:v>
                </c:pt>
                <c:pt idx="26276">
                  <c:v>1E-3</c:v>
                </c:pt>
                <c:pt idx="26277">
                  <c:v>0</c:v>
                </c:pt>
                <c:pt idx="26278">
                  <c:v>0</c:v>
                </c:pt>
                <c:pt idx="26279">
                  <c:v>0</c:v>
                </c:pt>
                <c:pt idx="26280">
                  <c:v>0</c:v>
                </c:pt>
                <c:pt idx="26281">
                  <c:v>1E-3</c:v>
                </c:pt>
                <c:pt idx="26282">
                  <c:v>1E-3</c:v>
                </c:pt>
                <c:pt idx="26283">
                  <c:v>2E-3</c:v>
                </c:pt>
                <c:pt idx="26284">
                  <c:v>2E-3</c:v>
                </c:pt>
                <c:pt idx="26285">
                  <c:v>3.0000000000000001E-3</c:v>
                </c:pt>
                <c:pt idx="26286">
                  <c:v>3.0000000000000001E-3</c:v>
                </c:pt>
                <c:pt idx="26287">
                  <c:v>3.0000000000000001E-3</c:v>
                </c:pt>
                <c:pt idx="26288">
                  <c:v>4.0000000000000001E-3</c:v>
                </c:pt>
                <c:pt idx="26289">
                  <c:v>5.0000000000000001E-3</c:v>
                </c:pt>
                <c:pt idx="26290">
                  <c:v>5.0000000000000001E-3</c:v>
                </c:pt>
                <c:pt idx="26291">
                  <c:v>5.0000000000000001E-3</c:v>
                </c:pt>
                <c:pt idx="26292">
                  <c:v>5.0000000000000001E-3</c:v>
                </c:pt>
                <c:pt idx="26293">
                  <c:v>5.0000000000000001E-3</c:v>
                </c:pt>
                <c:pt idx="26294">
                  <c:v>5.0000000000000001E-3</c:v>
                </c:pt>
                <c:pt idx="26295">
                  <c:v>6.0000000000000001E-3</c:v>
                </c:pt>
                <c:pt idx="26296">
                  <c:v>5.0000000000000001E-3</c:v>
                </c:pt>
                <c:pt idx="26297">
                  <c:v>7.0000000000000001E-3</c:v>
                </c:pt>
                <c:pt idx="26298">
                  <c:v>5.0000000000000001E-3</c:v>
                </c:pt>
                <c:pt idx="26299">
                  <c:v>6.0000000000000001E-3</c:v>
                </c:pt>
                <c:pt idx="26300">
                  <c:v>5.0000000000000001E-3</c:v>
                </c:pt>
                <c:pt idx="26301">
                  <c:v>5.0000000000000001E-3</c:v>
                </c:pt>
                <c:pt idx="26302">
                  <c:v>5.0000000000000001E-3</c:v>
                </c:pt>
                <c:pt idx="26303">
                  <c:v>5.0000000000000001E-3</c:v>
                </c:pt>
                <c:pt idx="26304">
                  <c:v>5.0000000000000001E-3</c:v>
                </c:pt>
                <c:pt idx="26305">
                  <c:v>5.0000000000000001E-3</c:v>
                </c:pt>
                <c:pt idx="26306">
                  <c:v>5.0000000000000001E-3</c:v>
                </c:pt>
                <c:pt idx="26307">
                  <c:v>5.0000000000000001E-3</c:v>
                </c:pt>
                <c:pt idx="26308">
                  <c:v>6.0000000000000001E-3</c:v>
                </c:pt>
                <c:pt idx="26309">
                  <c:v>4.0000000000000001E-3</c:v>
                </c:pt>
                <c:pt idx="26310">
                  <c:v>5.0000000000000001E-3</c:v>
                </c:pt>
                <c:pt idx="26311">
                  <c:v>6.0000000000000001E-3</c:v>
                </c:pt>
                <c:pt idx="26312">
                  <c:v>5.0000000000000001E-3</c:v>
                </c:pt>
                <c:pt idx="26313">
                  <c:v>5.0000000000000001E-3</c:v>
                </c:pt>
                <c:pt idx="26314">
                  <c:v>5.0000000000000001E-3</c:v>
                </c:pt>
                <c:pt idx="26315">
                  <c:v>6.0000000000000001E-3</c:v>
                </c:pt>
                <c:pt idx="26316">
                  <c:v>5.0000000000000001E-3</c:v>
                </c:pt>
                <c:pt idx="26317">
                  <c:v>6.0000000000000001E-3</c:v>
                </c:pt>
                <c:pt idx="26318">
                  <c:v>6.0000000000000001E-3</c:v>
                </c:pt>
                <c:pt idx="26319">
                  <c:v>5.0000000000000001E-3</c:v>
                </c:pt>
                <c:pt idx="26320">
                  <c:v>6.0000000000000001E-3</c:v>
                </c:pt>
                <c:pt idx="26321">
                  <c:v>5.0000000000000001E-3</c:v>
                </c:pt>
                <c:pt idx="26322">
                  <c:v>5.0000000000000001E-3</c:v>
                </c:pt>
                <c:pt idx="26323">
                  <c:v>5.0000000000000001E-3</c:v>
                </c:pt>
                <c:pt idx="26324">
                  <c:v>5.0000000000000001E-3</c:v>
                </c:pt>
                <c:pt idx="26325">
                  <c:v>5.0000000000000001E-3</c:v>
                </c:pt>
                <c:pt idx="26326">
                  <c:v>5.0000000000000001E-3</c:v>
                </c:pt>
                <c:pt idx="26327">
                  <c:v>6.0000000000000001E-3</c:v>
                </c:pt>
                <c:pt idx="26328">
                  <c:v>8.0000000000000002E-3</c:v>
                </c:pt>
                <c:pt idx="26329">
                  <c:v>3.0000000000000001E-3</c:v>
                </c:pt>
                <c:pt idx="26330">
                  <c:v>5.0000000000000001E-3</c:v>
                </c:pt>
                <c:pt idx="26331">
                  <c:v>5.0000000000000001E-3</c:v>
                </c:pt>
                <c:pt idx="26332">
                  <c:v>5.0000000000000001E-3</c:v>
                </c:pt>
                <c:pt idx="26333">
                  <c:v>5.0000000000000001E-3</c:v>
                </c:pt>
                <c:pt idx="26334">
                  <c:v>5.0000000000000001E-3</c:v>
                </c:pt>
                <c:pt idx="26335">
                  <c:v>4.0000000000000001E-3</c:v>
                </c:pt>
                <c:pt idx="26336">
                  <c:v>5.0000000000000001E-3</c:v>
                </c:pt>
                <c:pt idx="26337">
                  <c:v>5.0000000000000001E-3</c:v>
                </c:pt>
                <c:pt idx="26338">
                  <c:v>4.0000000000000001E-3</c:v>
                </c:pt>
                <c:pt idx="26339">
                  <c:v>3.0000000000000001E-3</c:v>
                </c:pt>
                <c:pt idx="26340">
                  <c:v>4.0000000000000001E-3</c:v>
                </c:pt>
                <c:pt idx="26341">
                  <c:v>4.0000000000000001E-3</c:v>
                </c:pt>
                <c:pt idx="26342">
                  <c:v>3.0000000000000001E-3</c:v>
                </c:pt>
                <c:pt idx="26343">
                  <c:v>2E-3</c:v>
                </c:pt>
                <c:pt idx="26344">
                  <c:v>2E-3</c:v>
                </c:pt>
                <c:pt idx="26345">
                  <c:v>3.0000000000000001E-3</c:v>
                </c:pt>
                <c:pt idx="26346">
                  <c:v>3.0000000000000001E-3</c:v>
                </c:pt>
                <c:pt idx="26347">
                  <c:v>2E-3</c:v>
                </c:pt>
                <c:pt idx="26348">
                  <c:v>3.0000000000000001E-3</c:v>
                </c:pt>
                <c:pt idx="26349">
                  <c:v>2E-3</c:v>
                </c:pt>
                <c:pt idx="26350">
                  <c:v>3.0000000000000001E-3</c:v>
                </c:pt>
                <c:pt idx="26351">
                  <c:v>1E-3</c:v>
                </c:pt>
                <c:pt idx="26352">
                  <c:v>1E-3</c:v>
                </c:pt>
                <c:pt idx="26353">
                  <c:v>1E-3</c:v>
                </c:pt>
                <c:pt idx="26354">
                  <c:v>3.0000000000000001E-3</c:v>
                </c:pt>
                <c:pt idx="26355">
                  <c:v>3.0000000000000001E-3</c:v>
                </c:pt>
                <c:pt idx="26356">
                  <c:v>1E-3</c:v>
                </c:pt>
                <c:pt idx="26357">
                  <c:v>1E-3</c:v>
                </c:pt>
                <c:pt idx="26358">
                  <c:v>1E-3</c:v>
                </c:pt>
                <c:pt idx="26359">
                  <c:v>1E-3</c:v>
                </c:pt>
                <c:pt idx="26360">
                  <c:v>0</c:v>
                </c:pt>
                <c:pt idx="26361">
                  <c:v>1E-3</c:v>
                </c:pt>
                <c:pt idx="26362">
                  <c:v>1E-3</c:v>
                </c:pt>
                <c:pt idx="26363">
                  <c:v>1E-3</c:v>
                </c:pt>
                <c:pt idx="26364">
                  <c:v>1E-3</c:v>
                </c:pt>
                <c:pt idx="26365">
                  <c:v>3.0000000000000001E-3</c:v>
                </c:pt>
                <c:pt idx="26366">
                  <c:v>1E-3</c:v>
                </c:pt>
                <c:pt idx="26367">
                  <c:v>0</c:v>
                </c:pt>
                <c:pt idx="26368">
                  <c:v>0</c:v>
                </c:pt>
                <c:pt idx="26369">
                  <c:v>0</c:v>
                </c:pt>
                <c:pt idx="26370">
                  <c:v>1E-3</c:v>
                </c:pt>
                <c:pt idx="26371">
                  <c:v>0</c:v>
                </c:pt>
                <c:pt idx="26372">
                  <c:v>1E-3</c:v>
                </c:pt>
                <c:pt idx="26373">
                  <c:v>0</c:v>
                </c:pt>
                <c:pt idx="26374">
                  <c:v>0</c:v>
                </c:pt>
                <c:pt idx="26375">
                  <c:v>0</c:v>
                </c:pt>
                <c:pt idx="26376">
                  <c:v>3.0000000000000001E-3</c:v>
                </c:pt>
                <c:pt idx="26377">
                  <c:v>1E-3</c:v>
                </c:pt>
                <c:pt idx="26378">
                  <c:v>2E-3</c:v>
                </c:pt>
                <c:pt idx="26379">
                  <c:v>1E-3</c:v>
                </c:pt>
                <c:pt idx="26380">
                  <c:v>2E-3</c:v>
                </c:pt>
                <c:pt idx="26381">
                  <c:v>3.0000000000000001E-3</c:v>
                </c:pt>
                <c:pt idx="26382">
                  <c:v>3.0000000000000001E-3</c:v>
                </c:pt>
                <c:pt idx="26383">
                  <c:v>3.0000000000000001E-3</c:v>
                </c:pt>
                <c:pt idx="26384">
                  <c:v>4.0000000000000001E-3</c:v>
                </c:pt>
                <c:pt idx="26385">
                  <c:v>4.0000000000000001E-3</c:v>
                </c:pt>
                <c:pt idx="26386">
                  <c:v>5.0000000000000001E-3</c:v>
                </c:pt>
                <c:pt idx="26387">
                  <c:v>4.0000000000000001E-3</c:v>
                </c:pt>
                <c:pt idx="26388">
                  <c:v>5.0000000000000001E-3</c:v>
                </c:pt>
                <c:pt idx="26389">
                  <c:v>5.0000000000000001E-3</c:v>
                </c:pt>
                <c:pt idx="26390">
                  <c:v>5.0000000000000001E-3</c:v>
                </c:pt>
                <c:pt idx="26391">
                  <c:v>7.0000000000000001E-3</c:v>
                </c:pt>
                <c:pt idx="26392">
                  <c:v>5.0000000000000001E-3</c:v>
                </c:pt>
                <c:pt idx="26393">
                  <c:v>8.9999999999999993E-3</c:v>
                </c:pt>
                <c:pt idx="26394">
                  <c:v>2E-3</c:v>
                </c:pt>
                <c:pt idx="26395">
                  <c:v>6.0000000000000001E-3</c:v>
                </c:pt>
                <c:pt idx="26396">
                  <c:v>5.0000000000000001E-3</c:v>
                </c:pt>
                <c:pt idx="26397">
                  <c:v>6.0000000000000001E-3</c:v>
                </c:pt>
                <c:pt idx="26398">
                  <c:v>7.0000000000000001E-3</c:v>
                </c:pt>
                <c:pt idx="26399">
                  <c:v>5.0000000000000001E-3</c:v>
                </c:pt>
                <c:pt idx="26400">
                  <c:v>5.0000000000000001E-3</c:v>
                </c:pt>
                <c:pt idx="26401">
                  <c:v>5.0000000000000001E-3</c:v>
                </c:pt>
                <c:pt idx="26402">
                  <c:v>5.0000000000000001E-3</c:v>
                </c:pt>
                <c:pt idx="26403">
                  <c:v>5.0000000000000001E-3</c:v>
                </c:pt>
                <c:pt idx="26404">
                  <c:v>5.0000000000000001E-3</c:v>
                </c:pt>
                <c:pt idx="26405">
                  <c:v>5.0000000000000001E-3</c:v>
                </c:pt>
                <c:pt idx="26406">
                  <c:v>5.0000000000000001E-3</c:v>
                </c:pt>
                <c:pt idx="26407">
                  <c:v>5.0000000000000001E-3</c:v>
                </c:pt>
                <c:pt idx="26408">
                  <c:v>5.0000000000000001E-3</c:v>
                </c:pt>
                <c:pt idx="26409">
                  <c:v>5.0000000000000001E-3</c:v>
                </c:pt>
                <c:pt idx="26410">
                  <c:v>5.0000000000000001E-3</c:v>
                </c:pt>
                <c:pt idx="26411">
                  <c:v>5.0000000000000001E-3</c:v>
                </c:pt>
                <c:pt idx="26412">
                  <c:v>5.0000000000000001E-3</c:v>
                </c:pt>
                <c:pt idx="26413">
                  <c:v>5.0000000000000001E-3</c:v>
                </c:pt>
                <c:pt idx="26414">
                  <c:v>5.0000000000000001E-3</c:v>
                </c:pt>
                <c:pt idx="26415">
                  <c:v>5.0000000000000001E-3</c:v>
                </c:pt>
                <c:pt idx="26416">
                  <c:v>5.0000000000000001E-3</c:v>
                </c:pt>
                <c:pt idx="26417">
                  <c:v>5.0000000000000001E-3</c:v>
                </c:pt>
                <c:pt idx="26418">
                  <c:v>5.0000000000000001E-3</c:v>
                </c:pt>
                <c:pt idx="26419">
                  <c:v>5.0000000000000001E-3</c:v>
                </c:pt>
                <c:pt idx="26420">
                  <c:v>5.0000000000000001E-3</c:v>
                </c:pt>
                <c:pt idx="26421">
                  <c:v>4.0000000000000001E-3</c:v>
                </c:pt>
                <c:pt idx="26422">
                  <c:v>5.0000000000000001E-3</c:v>
                </c:pt>
                <c:pt idx="26423">
                  <c:v>5.0000000000000001E-3</c:v>
                </c:pt>
                <c:pt idx="26424">
                  <c:v>5.0000000000000001E-3</c:v>
                </c:pt>
                <c:pt idx="26425">
                  <c:v>5.0000000000000001E-3</c:v>
                </c:pt>
                <c:pt idx="26426">
                  <c:v>4.0000000000000001E-3</c:v>
                </c:pt>
                <c:pt idx="26427">
                  <c:v>4.0000000000000001E-3</c:v>
                </c:pt>
                <c:pt idx="26428">
                  <c:v>5.0000000000000001E-3</c:v>
                </c:pt>
                <c:pt idx="26429">
                  <c:v>3.0000000000000001E-3</c:v>
                </c:pt>
                <c:pt idx="26430">
                  <c:v>5.0000000000000001E-3</c:v>
                </c:pt>
                <c:pt idx="26431">
                  <c:v>3.0000000000000001E-3</c:v>
                </c:pt>
                <c:pt idx="26432">
                  <c:v>7.0000000000000001E-3</c:v>
                </c:pt>
                <c:pt idx="26433">
                  <c:v>3.0000000000000001E-3</c:v>
                </c:pt>
                <c:pt idx="26434">
                  <c:v>3.0000000000000001E-3</c:v>
                </c:pt>
                <c:pt idx="26435">
                  <c:v>3.0000000000000001E-3</c:v>
                </c:pt>
                <c:pt idx="26436">
                  <c:v>3.0000000000000001E-3</c:v>
                </c:pt>
                <c:pt idx="26437">
                  <c:v>3.0000000000000001E-3</c:v>
                </c:pt>
                <c:pt idx="26438">
                  <c:v>3.0000000000000001E-3</c:v>
                </c:pt>
                <c:pt idx="26439">
                  <c:v>3.0000000000000001E-3</c:v>
                </c:pt>
                <c:pt idx="26440">
                  <c:v>1E-3</c:v>
                </c:pt>
                <c:pt idx="26441">
                  <c:v>0</c:v>
                </c:pt>
                <c:pt idx="26442">
                  <c:v>1E-3</c:v>
                </c:pt>
                <c:pt idx="26443">
                  <c:v>1E-3</c:v>
                </c:pt>
                <c:pt idx="26444">
                  <c:v>0</c:v>
                </c:pt>
                <c:pt idx="26445">
                  <c:v>0</c:v>
                </c:pt>
                <c:pt idx="26446">
                  <c:v>1E-3</c:v>
                </c:pt>
                <c:pt idx="26447">
                  <c:v>0</c:v>
                </c:pt>
                <c:pt idx="26448">
                  <c:v>0</c:v>
                </c:pt>
                <c:pt idx="26449">
                  <c:v>1E-3</c:v>
                </c:pt>
                <c:pt idx="26450">
                  <c:v>3.0000000000000001E-3</c:v>
                </c:pt>
                <c:pt idx="26451">
                  <c:v>3.0000000000000001E-3</c:v>
                </c:pt>
                <c:pt idx="26452">
                  <c:v>1E-3</c:v>
                </c:pt>
                <c:pt idx="26453">
                  <c:v>3.0000000000000001E-3</c:v>
                </c:pt>
                <c:pt idx="26454">
                  <c:v>1E-3</c:v>
                </c:pt>
                <c:pt idx="26455">
                  <c:v>1E-3</c:v>
                </c:pt>
                <c:pt idx="26456">
                  <c:v>0</c:v>
                </c:pt>
                <c:pt idx="26457">
                  <c:v>1E-3</c:v>
                </c:pt>
                <c:pt idx="26458">
                  <c:v>0</c:v>
                </c:pt>
                <c:pt idx="26459">
                  <c:v>0</c:v>
                </c:pt>
                <c:pt idx="26460">
                  <c:v>0</c:v>
                </c:pt>
                <c:pt idx="26461">
                  <c:v>0</c:v>
                </c:pt>
                <c:pt idx="26462">
                  <c:v>0</c:v>
                </c:pt>
                <c:pt idx="26463">
                  <c:v>0</c:v>
                </c:pt>
                <c:pt idx="26464">
                  <c:v>0</c:v>
                </c:pt>
                <c:pt idx="26465">
                  <c:v>0</c:v>
                </c:pt>
                <c:pt idx="26466">
                  <c:v>0</c:v>
                </c:pt>
                <c:pt idx="26467">
                  <c:v>0</c:v>
                </c:pt>
                <c:pt idx="26468">
                  <c:v>0</c:v>
                </c:pt>
                <c:pt idx="26469">
                  <c:v>0</c:v>
                </c:pt>
                <c:pt idx="26470">
                  <c:v>0</c:v>
                </c:pt>
                <c:pt idx="26471">
                  <c:v>0</c:v>
                </c:pt>
                <c:pt idx="26472">
                  <c:v>0</c:v>
                </c:pt>
                <c:pt idx="26473">
                  <c:v>0</c:v>
                </c:pt>
                <c:pt idx="26474">
                  <c:v>0</c:v>
                </c:pt>
                <c:pt idx="26475">
                  <c:v>0</c:v>
                </c:pt>
                <c:pt idx="26476">
                  <c:v>2E-3</c:v>
                </c:pt>
                <c:pt idx="26477">
                  <c:v>1E-3</c:v>
                </c:pt>
                <c:pt idx="26478">
                  <c:v>3.0000000000000001E-3</c:v>
                </c:pt>
                <c:pt idx="26479">
                  <c:v>3.0000000000000001E-3</c:v>
                </c:pt>
                <c:pt idx="26480">
                  <c:v>3.0000000000000001E-3</c:v>
                </c:pt>
                <c:pt idx="26481">
                  <c:v>4.0000000000000001E-3</c:v>
                </c:pt>
                <c:pt idx="26482">
                  <c:v>4.0000000000000001E-3</c:v>
                </c:pt>
                <c:pt idx="26483">
                  <c:v>4.0000000000000001E-3</c:v>
                </c:pt>
                <c:pt idx="26484">
                  <c:v>5.0000000000000001E-3</c:v>
                </c:pt>
                <c:pt idx="26485">
                  <c:v>8.0000000000000002E-3</c:v>
                </c:pt>
                <c:pt idx="26486">
                  <c:v>7.0000000000000001E-3</c:v>
                </c:pt>
                <c:pt idx="26487">
                  <c:v>7.0000000000000001E-3</c:v>
                </c:pt>
                <c:pt idx="26488">
                  <c:v>5.0000000000000001E-3</c:v>
                </c:pt>
                <c:pt idx="26489">
                  <c:v>5.0000000000000001E-3</c:v>
                </c:pt>
                <c:pt idx="26490">
                  <c:v>5.0000000000000001E-3</c:v>
                </c:pt>
                <c:pt idx="26491">
                  <c:v>5.0000000000000001E-3</c:v>
                </c:pt>
                <c:pt idx="26492">
                  <c:v>5.0000000000000001E-3</c:v>
                </c:pt>
                <c:pt idx="26493">
                  <c:v>5.0000000000000001E-3</c:v>
                </c:pt>
                <c:pt idx="26494">
                  <c:v>5.0000000000000001E-3</c:v>
                </c:pt>
                <c:pt idx="26495">
                  <c:v>5.0000000000000001E-3</c:v>
                </c:pt>
                <c:pt idx="26496">
                  <c:v>6.0000000000000001E-3</c:v>
                </c:pt>
                <c:pt idx="26497">
                  <c:v>5.0000000000000001E-3</c:v>
                </c:pt>
                <c:pt idx="26498">
                  <c:v>5.0000000000000001E-3</c:v>
                </c:pt>
                <c:pt idx="26499">
                  <c:v>6.0000000000000001E-3</c:v>
                </c:pt>
                <c:pt idx="26500">
                  <c:v>5.0000000000000001E-3</c:v>
                </c:pt>
                <c:pt idx="26501">
                  <c:v>6.0000000000000001E-3</c:v>
                </c:pt>
                <c:pt idx="26502">
                  <c:v>6.0000000000000001E-3</c:v>
                </c:pt>
                <c:pt idx="26503">
                  <c:v>5.0000000000000001E-3</c:v>
                </c:pt>
                <c:pt idx="26504">
                  <c:v>6.0000000000000001E-3</c:v>
                </c:pt>
                <c:pt idx="26505">
                  <c:v>6.0000000000000001E-3</c:v>
                </c:pt>
                <c:pt idx="26506">
                  <c:v>5.0000000000000001E-3</c:v>
                </c:pt>
                <c:pt idx="26507">
                  <c:v>5.0000000000000001E-3</c:v>
                </c:pt>
                <c:pt idx="26508">
                  <c:v>7.0000000000000001E-3</c:v>
                </c:pt>
                <c:pt idx="26509">
                  <c:v>5.0000000000000001E-3</c:v>
                </c:pt>
                <c:pt idx="26510">
                  <c:v>5.0000000000000001E-3</c:v>
                </c:pt>
                <c:pt idx="26511">
                  <c:v>5.0000000000000001E-3</c:v>
                </c:pt>
                <c:pt idx="26512">
                  <c:v>5.0000000000000001E-3</c:v>
                </c:pt>
                <c:pt idx="26513">
                  <c:v>6.0000000000000001E-3</c:v>
                </c:pt>
                <c:pt idx="26514">
                  <c:v>5.0000000000000001E-3</c:v>
                </c:pt>
                <c:pt idx="26515">
                  <c:v>5.0000000000000001E-3</c:v>
                </c:pt>
                <c:pt idx="26516">
                  <c:v>5.0000000000000001E-3</c:v>
                </c:pt>
                <c:pt idx="26517">
                  <c:v>5.0000000000000001E-3</c:v>
                </c:pt>
                <c:pt idx="26518">
                  <c:v>7.0000000000000001E-3</c:v>
                </c:pt>
                <c:pt idx="26519">
                  <c:v>5.0000000000000001E-3</c:v>
                </c:pt>
                <c:pt idx="26520">
                  <c:v>5.0000000000000001E-3</c:v>
                </c:pt>
                <c:pt idx="26521">
                  <c:v>4.0000000000000001E-3</c:v>
                </c:pt>
                <c:pt idx="26522">
                  <c:v>4.0000000000000001E-3</c:v>
                </c:pt>
                <c:pt idx="26523">
                  <c:v>2E-3</c:v>
                </c:pt>
                <c:pt idx="26524">
                  <c:v>6.0000000000000001E-3</c:v>
                </c:pt>
                <c:pt idx="26525">
                  <c:v>7.0000000000000001E-3</c:v>
                </c:pt>
                <c:pt idx="26526">
                  <c:v>4.0000000000000001E-3</c:v>
                </c:pt>
                <c:pt idx="26527">
                  <c:v>5.0000000000000001E-3</c:v>
                </c:pt>
                <c:pt idx="26528">
                  <c:v>7.0000000000000001E-3</c:v>
                </c:pt>
                <c:pt idx="26529">
                  <c:v>1E-3</c:v>
                </c:pt>
                <c:pt idx="26530">
                  <c:v>3.0000000000000001E-3</c:v>
                </c:pt>
                <c:pt idx="26531">
                  <c:v>3.0000000000000001E-3</c:v>
                </c:pt>
                <c:pt idx="26532">
                  <c:v>2E-3</c:v>
                </c:pt>
                <c:pt idx="26533">
                  <c:v>2E-3</c:v>
                </c:pt>
                <c:pt idx="26534">
                  <c:v>2E-3</c:v>
                </c:pt>
                <c:pt idx="26535">
                  <c:v>1E-3</c:v>
                </c:pt>
                <c:pt idx="26536">
                  <c:v>1E-3</c:v>
                </c:pt>
                <c:pt idx="26537">
                  <c:v>1E-3</c:v>
                </c:pt>
                <c:pt idx="26538">
                  <c:v>0</c:v>
                </c:pt>
                <c:pt idx="26539">
                  <c:v>1E-3</c:v>
                </c:pt>
                <c:pt idx="26540">
                  <c:v>1E-3</c:v>
                </c:pt>
                <c:pt idx="26541">
                  <c:v>1E-3</c:v>
                </c:pt>
                <c:pt idx="26542">
                  <c:v>1E-3</c:v>
                </c:pt>
                <c:pt idx="26543">
                  <c:v>3.0000000000000001E-3</c:v>
                </c:pt>
                <c:pt idx="26544">
                  <c:v>2E-3</c:v>
                </c:pt>
                <c:pt idx="26545">
                  <c:v>2E-3</c:v>
                </c:pt>
                <c:pt idx="26546">
                  <c:v>1E-3</c:v>
                </c:pt>
                <c:pt idx="26547">
                  <c:v>1E-3</c:v>
                </c:pt>
                <c:pt idx="26548">
                  <c:v>0</c:v>
                </c:pt>
                <c:pt idx="26549">
                  <c:v>0</c:v>
                </c:pt>
                <c:pt idx="26550">
                  <c:v>0</c:v>
                </c:pt>
                <c:pt idx="26551">
                  <c:v>0</c:v>
                </c:pt>
                <c:pt idx="26552">
                  <c:v>0</c:v>
                </c:pt>
                <c:pt idx="26553">
                  <c:v>0</c:v>
                </c:pt>
                <c:pt idx="26554">
                  <c:v>0</c:v>
                </c:pt>
                <c:pt idx="26555">
                  <c:v>0</c:v>
                </c:pt>
                <c:pt idx="26556">
                  <c:v>0</c:v>
                </c:pt>
                <c:pt idx="26557">
                  <c:v>0</c:v>
                </c:pt>
                <c:pt idx="26558">
                  <c:v>0</c:v>
                </c:pt>
                <c:pt idx="26559">
                  <c:v>0</c:v>
                </c:pt>
                <c:pt idx="26560">
                  <c:v>0</c:v>
                </c:pt>
                <c:pt idx="26561">
                  <c:v>0</c:v>
                </c:pt>
                <c:pt idx="26562">
                  <c:v>1E-3</c:v>
                </c:pt>
                <c:pt idx="26563">
                  <c:v>3.0000000000000001E-3</c:v>
                </c:pt>
                <c:pt idx="26564">
                  <c:v>3.0000000000000001E-3</c:v>
                </c:pt>
                <c:pt idx="26565">
                  <c:v>1E-3</c:v>
                </c:pt>
                <c:pt idx="26566">
                  <c:v>1E-3</c:v>
                </c:pt>
                <c:pt idx="26567">
                  <c:v>0</c:v>
                </c:pt>
                <c:pt idx="26568">
                  <c:v>0</c:v>
                </c:pt>
                <c:pt idx="26569">
                  <c:v>0</c:v>
                </c:pt>
                <c:pt idx="26570">
                  <c:v>0</c:v>
                </c:pt>
                <c:pt idx="26571">
                  <c:v>0</c:v>
                </c:pt>
                <c:pt idx="26572">
                  <c:v>0</c:v>
                </c:pt>
                <c:pt idx="26573">
                  <c:v>1E-3</c:v>
                </c:pt>
                <c:pt idx="26574">
                  <c:v>1E-3</c:v>
                </c:pt>
                <c:pt idx="26575">
                  <c:v>1E-3</c:v>
                </c:pt>
                <c:pt idx="26576">
                  <c:v>3.0000000000000001E-3</c:v>
                </c:pt>
                <c:pt idx="26577">
                  <c:v>3.0000000000000001E-3</c:v>
                </c:pt>
                <c:pt idx="26578">
                  <c:v>4.0000000000000001E-3</c:v>
                </c:pt>
                <c:pt idx="26579">
                  <c:v>5.0000000000000001E-3</c:v>
                </c:pt>
                <c:pt idx="26580">
                  <c:v>5.0000000000000001E-3</c:v>
                </c:pt>
                <c:pt idx="26581">
                  <c:v>5.0000000000000001E-3</c:v>
                </c:pt>
                <c:pt idx="26582">
                  <c:v>5.0000000000000001E-3</c:v>
                </c:pt>
                <c:pt idx="26583">
                  <c:v>7.0000000000000001E-3</c:v>
                </c:pt>
                <c:pt idx="26584">
                  <c:v>5.0000000000000001E-3</c:v>
                </c:pt>
                <c:pt idx="26585">
                  <c:v>5.0000000000000001E-3</c:v>
                </c:pt>
                <c:pt idx="26586">
                  <c:v>5.0000000000000001E-3</c:v>
                </c:pt>
                <c:pt idx="26587">
                  <c:v>5.0000000000000001E-3</c:v>
                </c:pt>
                <c:pt idx="26588">
                  <c:v>5.0000000000000001E-3</c:v>
                </c:pt>
                <c:pt idx="26589">
                  <c:v>5.0000000000000001E-3</c:v>
                </c:pt>
                <c:pt idx="26590">
                  <c:v>6.0000000000000001E-3</c:v>
                </c:pt>
                <c:pt idx="26591">
                  <c:v>5.0000000000000001E-3</c:v>
                </c:pt>
                <c:pt idx="26592">
                  <c:v>6.0000000000000001E-3</c:v>
                </c:pt>
                <c:pt idx="26593">
                  <c:v>5.0000000000000001E-3</c:v>
                </c:pt>
                <c:pt idx="26594">
                  <c:v>6.0000000000000001E-3</c:v>
                </c:pt>
                <c:pt idx="26595">
                  <c:v>6.0000000000000001E-3</c:v>
                </c:pt>
                <c:pt idx="26596">
                  <c:v>5.0000000000000001E-3</c:v>
                </c:pt>
                <c:pt idx="26597">
                  <c:v>6.0000000000000001E-3</c:v>
                </c:pt>
                <c:pt idx="26598">
                  <c:v>5.0000000000000001E-3</c:v>
                </c:pt>
                <c:pt idx="26599">
                  <c:v>5.0000000000000001E-3</c:v>
                </c:pt>
                <c:pt idx="26600">
                  <c:v>6.0000000000000001E-3</c:v>
                </c:pt>
                <c:pt idx="26601">
                  <c:v>5.0000000000000001E-3</c:v>
                </c:pt>
                <c:pt idx="26602">
                  <c:v>6.0000000000000001E-3</c:v>
                </c:pt>
                <c:pt idx="26603">
                  <c:v>5.0000000000000001E-3</c:v>
                </c:pt>
                <c:pt idx="26604">
                  <c:v>6.0000000000000001E-3</c:v>
                </c:pt>
                <c:pt idx="26605">
                  <c:v>5.0000000000000001E-3</c:v>
                </c:pt>
                <c:pt idx="26606">
                  <c:v>5.0000000000000001E-3</c:v>
                </c:pt>
                <c:pt idx="26607">
                  <c:v>5.0000000000000001E-3</c:v>
                </c:pt>
                <c:pt idx="26608">
                  <c:v>5.0000000000000001E-3</c:v>
                </c:pt>
                <c:pt idx="26609">
                  <c:v>5.0000000000000001E-3</c:v>
                </c:pt>
                <c:pt idx="26610">
                  <c:v>5.0000000000000001E-3</c:v>
                </c:pt>
                <c:pt idx="26611">
                  <c:v>4.0000000000000001E-3</c:v>
                </c:pt>
                <c:pt idx="26612">
                  <c:v>5.0000000000000001E-3</c:v>
                </c:pt>
                <c:pt idx="26613">
                  <c:v>5.0000000000000001E-3</c:v>
                </c:pt>
                <c:pt idx="26614">
                  <c:v>7.0000000000000001E-3</c:v>
                </c:pt>
                <c:pt idx="26615">
                  <c:v>4.0000000000000001E-3</c:v>
                </c:pt>
                <c:pt idx="26616">
                  <c:v>5.0000000000000001E-3</c:v>
                </c:pt>
                <c:pt idx="26617">
                  <c:v>5.0000000000000001E-3</c:v>
                </c:pt>
                <c:pt idx="26618">
                  <c:v>5.0000000000000001E-3</c:v>
                </c:pt>
                <c:pt idx="26619">
                  <c:v>5.0000000000000001E-3</c:v>
                </c:pt>
                <c:pt idx="26620">
                  <c:v>4.0000000000000001E-3</c:v>
                </c:pt>
                <c:pt idx="26621">
                  <c:v>5.0000000000000001E-3</c:v>
                </c:pt>
                <c:pt idx="26622">
                  <c:v>6.0000000000000001E-3</c:v>
                </c:pt>
                <c:pt idx="26623">
                  <c:v>5.0000000000000001E-3</c:v>
                </c:pt>
                <c:pt idx="26624">
                  <c:v>4.0000000000000001E-3</c:v>
                </c:pt>
                <c:pt idx="26625">
                  <c:v>4.0000000000000001E-3</c:v>
                </c:pt>
                <c:pt idx="26626">
                  <c:v>3.0000000000000001E-3</c:v>
                </c:pt>
                <c:pt idx="26627">
                  <c:v>3.0000000000000001E-3</c:v>
                </c:pt>
                <c:pt idx="26628">
                  <c:v>3.0000000000000001E-3</c:v>
                </c:pt>
                <c:pt idx="26629">
                  <c:v>2E-3</c:v>
                </c:pt>
                <c:pt idx="26630">
                  <c:v>1E-3</c:v>
                </c:pt>
                <c:pt idx="26631">
                  <c:v>1E-3</c:v>
                </c:pt>
                <c:pt idx="26632">
                  <c:v>1E-3</c:v>
                </c:pt>
                <c:pt idx="26633">
                  <c:v>0</c:v>
                </c:pt>
                <c:pt idx="26634">
                  <c:v>0</c:v>
                </c:pt>
                <c:pt idx="26635">
                  <c:v>1E-3</c:v>
                </c:pt>
                <c:pt idx="26636">
                  <c:v>1E-3</c:v>
                </c:pt>
                <c:pt idx="26637">
                  <c:v>1E-3</c:v>
                </c:pt>
                <c:pt idx="26638">
                  <c:v>0</c:v>
                </c:pt>
                <c:pt idx="26639">
                  <c:v>0</c:v>
                </c:pt>
                <c:pt idx="26640">
                  <c:v>0</c:v>
                </c:pt>
                <c:pt idx="26641">
                  <c:v>0</c:v>
                </c:pt>
                <c:pt idx="26642">
                  <c:v>0</c:v>
                </c:pt>
                <c:pt idx="26643">
                  <c:v>0</c:v>
                </c:pt>
                <c:pt idx="26644">
                  <c:v>0</c:v>
                </c:pt>
                <c:pt idx="26645">
                  <c:v>0</c:v>
                </c:pt>
                <c:pt idx="26646">
                  <c:v>0</c:v>
                </c:pt>
                <c:pt idx="26647">
                  <c:v>0</c:v>
                </c:pt>
                <c:pt idx="26648">
                  <c:v>0</c:v>
                </c:pt>
                <c:pt idx="26649">
                  <c:v>0</c:v>
                </c:pt>
                <c:pt idx="26650">
                  <c:v>0</c:v>
                </c:pt>
                <c:pt idx="26651">
                  <c:v>4.0000000000000001E-3</c:v>
                </c:pt>
                <c:pt idx="26652">
                  <c:v>3.0000000000000001E-3</c:v>
                </c:pt>
                <c:pt idx="26653">
                  <c:v>3.0000000000000001E-3</c:v>
                </c:pt>
                <c:pt idx="26654">
                  <c:v>2E-3</c:v>
                </c:pt>
                <c:pt idx="26655">
                  <c:v>3.0000000000000001E-3</c:v>
                </c:pt>
                <c:pt idx="26656">
                  <c:v>2E-3</c:v>
                </c:pt>
                <c:pt idx="26657">
                  <c:v>1E-3</c:v>
                </c:pt>
                <c:pt idx="26658">
                  <c:v>1E-3</c:v>
                </c:pt>
                <c:pt idx="26659">
                  <c:v>2E-3</c:v>
                </c:pt>
                <c:pt idx="26660">
                  <c:v>0</c:v>
                </c:pt>
                <c:pt idx="26661">
                  <c:v>0</c:v>
                </c:pt>
                <c:pt idx="26662">
                  <c:v>0</c:v>
                </c:pt>
                <c:pt idx="26663">
                  <c:v>0</c:v>
                </c:pt>
                <c:pt idx="26664">
                  <c:v>0</c:v>
                </c:pt>
                <c:pt idx="26665">
                  <c:v>0</c:v>
                </c:pt>
                <c:pt idx="26666">
                  <c:v>0</c:v>
                </c:pt>
                <c:pt idx="26667">
                  <c:v>1E-3</c:v>
                </c:pt>
                <c:pt idx="26668">
                  <c:v>1E-3</c:v>
                </c:pt>
                <c:pt idx="26669">
                  <c:v>1E-3</c:v>
                </c:pt>
                <c:pt idx="26670">
                  <c:v>1E-3</c:v>
                </c:pt>
                <c:pt idx="26671">
                  <c:v>2E-3</c:v>
                </c:pt>
                <c:pt idx="26672">
                  <c:v>2E-3</c:v>
                </c:pt>
                <c:pt idx="26673">
                  <c:v>2E-3</c:v>
                </c:pt>
                <c:pt idx="26674">
                  <c:v>3.0000000000000001E-3</c:v>
                </c:pt>
                <c:pt idx="26675">
                  <c:v>3.0000000000000001E-3</c:v>
                </c:pt>
                <c:pt idx="26676">
                  <c:v>7.0000000000000001E-3</c:v>
                </c:pt>
                <c:pt idx="26677">
                  <c:v>5.0000000000000001E-3</c:v>
                </c:pt>
                <c:pt idx="26678">
                  <c:v>6.0000000000000001E-3</c:v>
                </c:pt>
                <c:pt idx="26679">
                  <c:v>4.0000000000000001E-3</c:v>
                </c:pt>
                <c:pt idx="26680">
                  <c:v>4.0000000000000001E-3</c:v>
                </c:pt>
                <c:pt idx="26681">
                  <c:v>5.0000000000000001E-3</c:v>
                </c:pt>
                <c:pt idx="26682">
                  <c:v>4.0000000000000001E-3</c:v>
                </c:pt>
                <c:pt idx="26683">
                  <c:v>4.0000000000000001E-3</c:v>
                </c:pt>
                <c:pt idx="26684">
                  <c:v>5.0000000000000001E-3</c:v>
                </c:pt>
                <c:pt idx="26685">
                  <c:v>5.0000000000000001E-3</c:v>
                </c:pt>
                <c:pt idx="26686">
                  <c:v>5.0000000000000001E-3</c:v>
                </c:pt>
                <c:pt idx="26687">
                  <c:v>5.0000000000000001E-3</c:v>
                </c:pt>
                <c:pt idx="26688">
                  <c:v>5.0000000000000001E-3</c:v>
                </c:pt>
                <c:pt idx="26689">
                  <c:v>6.0000000000000001E-3</c:v>
                </c:pt>
                <c:pt idx="26690">
                  <c:v>5.0000000000000001E-3</c:v>
                </c:pt>
                <c:pt idx="26691">
                  <c:v>5.0000000000000001E-3</c:v>
                </c:pt>
                <c:pt idx="26692">
                  <c:v>6.0000000000000001E-3</c:v>
                </c:pt>
                <c:pt idx="26693">
                  <c:v>6.0000000000000001E-3</c:v>
                </c:pt>
                <c:pt idx="26694">
                  <c:v>5.0000000000000001E-3</c:v>
                </c:pt>
                <c:pt idx="26695">
                  <c:v>5.0000000000000001E-3</c:v>
                </c:pt>
                <c:pt idx="26696">
                  <c:v>5.0000000000000001E-3</c:v>
                </c:pt>
                <c:pt idx="26697">
                  <c:v>5.0000000000000001E-3</c:v>
                </c:pt>
                <c:pt idx="26698">
                  <c:v>5.0000000000000001E-3</c:v>
                </c:pt>
                <c:pt idx="26699">
                  <c:v>6.0000000000000001E-3</c:v>
                </c:pt>
                <c:pt idx="26700">
                  <c:v>7.0000000000000001E-3</c:v>
                </c:pt>
                <c:pt idx="26701">
                  <c:v>5.0000000000000001E-3</c:v>
                </c:pt>
                <c:pt idx="26702">
                  <c:v>5.0000000000000001E-3</c:v>
                </c:pt>
                <c:pt idx="26703">
                  <c:v>5.0000000000000001E-3</c:v>
                </c:pt>
                <c:pt idx="26704">
                  <c:v>4.0000000000000001E-3</c:v>
                </c:pt>
                <c:pt idx="26705">
                  <c:v>4.0000000000000001E-3</c:v>
                </c:pt>
                <c:pt idx="26706">
                  <c:v>4.0000000000000001E-3</c:v>
                </c:pt>
                <c:pt idx="26707">
                  <c:v>4.0000000000000001E-3</c:v>
                </c:pt>
                <c:pt idx="26708">
                  <c:v>4.0000000000000001E-3</c:v>
                </c:pt>
                <c:pt idx="26709">
                  <c:v>4.0000000000000001E-3</c:v>
                </c:pt>
                <c:pt idx="26710">
                  <c:v>4.0000000000000001E-3</c:v>
                </c:pt>
                <c:pt idx="26711">
                  <c:v>4.0000000000000001E-3</c:v>
                </c:pt>
                <c:pt idx="26712">
                  <c:v>4.0000000000000001E-3</c:v>
                </c:pt>
                <c:pt idx="26713">
                  <c:v>3.0000000000000001E-3</c:v>
                </c:pt>
                <c:pt idx="26714">
                  <c:v>8.9999999999999993E-3</c:v>
                </c:pt>
                <c:pt idx="26715">
                  <c:v>4.0000000000000001E-3</c:v>
                </c:pt>
                <c:pt idx="26716">
                  <c:v>4.0000000000000001E-3</c:v>
                </c:pt>
                <c:pt idx="26717">
                  <c:v>2E-3</c:v>
                </c:pt>
                <c:pt idx="26718">
                  <c:v>2E-3</c:v>
                </c:pt>
                <c:pt idx="26719">
                  <c:v>2E-3</c:v>
                </c:pt>
                <c:pt idx="26720">
                  <c:v>2E-3</c:v>
                </c:pt>
                <c:pt idx="26721">
                  <c:v>2E-3</c:v>
                </c:pt>
                <c:pt idx="26722">
                  <c:v>2E-3</c:v>
                </c:pt>
                <c:pt idx="26723">
                  <c:v>1E-3</c:v>
                </c:pt>
                <c:pt idx="26724">
                  <c:v>0</c:v>
                </c:pt>
                <c:pt idx="26725">
                  <c:v>1E-3</c:v>
                </c:pt>
                <c:pt idx="26726">
                  <c:v>0</c:v>
                </c:pt>
                <c:pt idx="26727">
                  <c:v>0</c:v>
                </c:pt>
                <c:pt idx="26728">
                  <c:v>0</c:v>
                </c:pt>
                <c:pt idx="26729">
                  <c:v>0</c:v>
                </c:pt>
                <c:pt idx="26730">
                  <c:v>0</c:v>
                </c:pt>
                <c:pt idx="26731">
                  <c:v>0</c:v>
                </c:pt>
                <c:pt idx="26732">
                  <c:v>0</c:v>
                </c:pt>
                <c:pt idx="26733">
                  <c:v>0</c:v>
                </c:pt>
                <c:pt idx="26734">
                  <c:v>0</c:v>
                </c:pt>
                <c:pt idx="26735">
                  <c:v>0</c:v>
                </c:pt>
                <c:pt idx="26736">
                  <c:v>0</c:v>
                </c:pt>
                <c:pt idx="26737">
                  <c:v>0</c:v>
                </c:pt>
                <c:pt idx="26738">
                  <c:v>0</c:v>
                </c:pt>
                <c:pt idx="26739">
                  <c:v>0</c:v>
                </c:pt>
                <c:pt idx="26740">
                  <c:v>0</c:v>
                </c:pt>
                <c:pt idx="26741">
                  <c:v>0</c:v>
                </c:pt>
                <c:pt idx="26742">
                  <c:v>0</c:v>
                </c:pt>
                <c:pt idx="26743">
                  <c:v>0</c:v>
                </c:pt>
                <c:pt idx="26744">
                  <c:v>0</c:v>
                </c:pt>
                <c:pt idx="26745">
                  <c:v>0</c:v>
                </c:pt>
                <c:pt idx="26746">
                  <c:v>0</c:v>
                </c:pt>
                <c:pt idx="26747">
                  <c:v>0</c:v>
                </c:pt>
                <c:pt idx="26748">
                  <c:v>0</c:v>
                </c:pt>
                <c:pt idx="26749">
                  <c:v>0</c:v>
                </c:pt>
                <c:pt idx="26750">
                  <c:v>0</c:v>
                </c:pt>
                <c:pt idx="26751">
                  <c:v>0</c:v>
                </c:pt>
                <c:pt idx="26752">
                  <c:v>0</c:v>
                </c:pt>
                <c:pt idx="26753">
                  <c:v>0</c:v>
                </c:pt>
                <c:pt idx="26754">
                  <c:v>0</c:v>
                </c:pt>
                <c:pt idx="26755">
                  <c:v>0</c:v>
                </c:pt>
                <c:pt idx="26756">
                  <c:v>0</c:v>
                </c:pt>
                <c:pt idx="26757">
                  <c:v>0</c:v>
                </c:pt>
                <c:pt idx="26758">
                  <c:v>0</c:v>
                </c:pt>
                <c:pt idx="26759">
                  <c:v>0</c:v>
                </c:pt>
                <c:pt idx="26760">
                  <c:v>0</c:v>
                </c:pt>
                <c:pt idx="26761">
                  <c:v>0</c:v>
                </c:pt>
                <c:pt idx="26762">
                  <c:v>0</c:v>
                </c:pt>
                <c:pt idx="26763">
                  <c:v>1E-3</c:v>
                </c:pt>
                <c:pt idx="26764">
                  <c:v>1E-3</c:v>
                </c:pt>
                <c:pt idx="26765">
                  <c:v>2E-3</c:v>
                </c:pt>
                <c:pt idx="26766">
                  <c:v>0</c:v>
                </c:pt>
                <c:pt idx="26767">
                  <c:v>1E-3</c:v>
                </c:pt>
                <c:pt idx="26768">
                  <c:v>1E-3</c:v>
                </c:pt>
                <c:pt idx="26769">
                  <c:v>1E-3</c:v>
                </c:pt>
                <c:pt idx="26770">
                  <c:v>2E-3</c:v>
                </c:pt>
                <c:pt idx="26771">
                  <c:v>2E-3</c:v>
                </c:pt>
                <c:pt idx="26772">
                  <c:v>6.0000000000000001E-3</c:v>
                </c:pt>
                <c:pt idx="26773">
                  <c:v>7.0000000000000001E-3</c:v>
                </c:pt>
                <c:pt idx="26774">
                  <c:v>2E-3</c:v>
                </c:pt>
                <c:pt idx="26775">
                  <c:v>3.0000000000000001E-3</c:v>
                </c:pt>
                <c:pt idx="26776">
                  <c:v>3.0000000000000001E-3</c:v>
                </c:pt>
                <c:pt idx="26777">
                  <c:v>5.0000000000000001E-3</c:v>
                </c:pt>
                <c:pt idx="26778">
                  <c:v>3.0000000000000001E-3</c:v>
                </c:pt>
                <c:pt idx="26779">
                  <c:v>2E-3</c:v>
                </c:pt>
                <c:pt idx="26780">
                  <c:v>3.0000000000000001E-3</c:v>
                </c:pt>
                <c:pt idx="26781">
                  <c:v>4.0000000000000001E-3</c:v>
                </c:pt>
                <c:pt idx="26782">
                  <c:v>4.0000000000000001E-3</c:v>
                </c:pt>
                <c:pt idx="26783">
                  <c:v>4.0000000000000001E-3</c:v>
                </c:pt>
                <c:pt idx="26784">
                  <c:v>4.0000000000000001E-3</c:v>
                </c:pt>
                <c:pt idx="26785">
                  <c:v>4.0000000000000001E-3</c:v>
                </c:pt>
                <c:pt idx="26786">
                  <c:v>4.0000000000000001E-3</c:v>
                </c:pt>
                <c:pt idx="26787">
                  <c:v>4.0000000000000001E-3</c:v>
                </c:pt>
                <c:pt idx="26788">
                  <c:v>4.0000000000000001E-3</c:v>
                </c:pt>
                <c:pt idx="26789">
                  <c:v>4.0000000000000001E-3</c:v>
                </c:pt>
                <c:pt idx="26790">
                  <c:v>4.0000000000000001E-3</c:v>
                </c:pt>
                <c:pt idx="26791">
                  <c:v>4.0000000000000001E-3</c:v>
                </c:pt>
                <c:pt idx="26792">
                  <c:v>4.0000000000000001E-3</c:v>
                </c:pt>
                <c:pt idx="26793">
                  <c:v>4.0000000000000001E-3</c:v>
                </c:pt>
                <c:pt idx="26794">
                  <c:v>4.0000000000000001E-3</c:v>
                </c:pt>
                <c:pt idx="26795">
                  <c:v>4.0000000000000001E-3</c:v>
                </c:pt>
                <c:pt idx="26796">
                  <c:v>4.0000000000000001E-3</c:v>
                </c:pt>
                <c:pt idx="26797">
                  <c:v>2E-3</c:v>
                </c:pt>
                <c:pt idx="26798">
                  <c:v>2E-3</c:v>
                </c:pt>
                <c:pt idx="26799">
                  <c:v>2E-3</c:v>
                </c:pt>
                <c:pt idx="26800">
                  <c:v>2E-3</c:v>
                </c:pt>
                <c:pt idx="26801">
                  <c:v>3.0000000000000001E-3</c:v>
                </c:pt>
                <c:pt idx="26802">
                  <c:v>2E-3</c:v>
                </c:pt>
                <c:pt idx="26803">
                  <c:v>2E-3</c:v>
                </c:pt>
                <c:pt idx="26804">
                  <c:v>2E-3</c:v>
                </c:pt>
                <c:pt idx="26805">
                  <c:v>2E-3</c:v>
                </c:pt>
                <c:pt idx="26806">
                  <c:v>2E-3</c:v>
                </c:pt>
                <c:pt idx="26807">
                  <c:v>2E-3</c:v>
                </c:pt>
                <c:pt idx="26808">
                  <c:v>6.0000000000000001E-3</c:v>
                </c:pt>
                <c:pt idx="26809">
                  <c:v>4.0000000000000001E-3</c:v>
                </c:pt>
                <c:pt idx="26810">
                  <c:v>1E-3</c:v>
                </c:pt>
                <c:pt idx="26811">
                  <c:v>0</c:v>
                </c:pt>
                <c:pt idx="26812">
                  <c:v>1E-3</c:v>
                </c:pt>
                <c:pt idx="26813">
                  <c:v>1E-3</c:v>
                </c:pt>
                <c:pt idx="26814">
                  <c:v>1E-3</c:v>
                </c:pt>
                <c:pt idx="26815">
                  <c:v>1E-3</c:v>
                </c:pt>
                <c:pt idx="26816">
                  <c:v>0</c:v>
                </c:pt>
                <c:pt idx="26817">
                  <c:v>0</c:v>
                </c:pt>
                <c:pt idx="26818">
                  <c:v>0</c:v>
                </c:pt>
                <c:pt idx="26819">
                  <c:v>0</c:v>
                </c:pt>
                <c:pt idx="26820">
                  <c:v>0</c:v>
                </c:pt>
                <c:pt idx="26821">
                  <c:v>0</c:v>
                </c:pt>
                <c:pt idx="26822">
                  <c:v>0</c:v>
                </c:pt>
                <c:pt idx="26823">
                  <c:v>0</c:v>
                </c:pt>
                <c:pt idx="26824">
                  <c:v>0</c:v>
                </c:pt>
                <c:pt idx="26825">
                  <c:v>0</c:v>
                </c:pt>
                <c:pt idx="26826">
                  <c:v>0</c:v>
                </c:pt>
                <c:pt idx="26827">
                  <c:v>0</c:v>
                </c:pt>
                <c:pt idx="26828">
                  <c:v>0</c:v>
                </c:pt>
                <c:pt idx="26829">
                  <c:v>0</c:v>
                </c:pt>
                <c:pt idx="26830">
                  <c:v>0</c:v>
                </c:pt>
                <c:pt idx="26831">
                  <c:v>0</c:v>
                </c:pt>
                <c:pt idx="26832">
                  <c:v>0</c:v>
                </c:pt>
                <c:pt idx="26833">
                  <c:v>0</c:v>
                </c:pt>
                <c:pt idx="26834">
                  <c:v>0</c:v>
                </c:pt>
                <c:pt idx="26835">
                  <c:v>0</c:v>
                </c:pt>
                <c:pt idx="26836">
                  <c:v>0</c:v>
                </c:pt>
                <c:pt idx="26837">
                  <c:v>0</c:v>
                </c:pt>
                <c:pt idx="26838">
                  <c:v>0</c:v>
                </c:pt>
                <c:pt idx="26839">
                  <c:v>0</c:v>
                </c:pt>
                <c:pt idx="26840">
                  <c:v>0</c:v>
                </c:pt>
                <c:pt idx="26841">
                  <c:v>0</c:v>
                </c:pt>
                <c:pt idx="26842">
                  <c:v>0</c:v>
                </c:pt>
                <c:pt idx="26843">
                  <c:v>0</c:v>
                </c:pt>
                <c:pt idx="26844">
                  <c:v>0</c:v>
                </c:pt>
                <c:pt idx="26845">
                  <c:v>0</c:v>
                </c:pt>
                <c:pt idx="26846">
                  <c:v>0</c:v>
                </c:pt>
                <c:pt idx="26847">
                  <c:v>0</c:v>
                </c:pt>
                <c:pt idx="26848">
                  <c:v>0</c:v>
                </c:pt>
                <c:pt idx="26849">
                  <c:v>0</c:v>
                </c:pt>
                <c:pt idx="26850">
                  <c:v>0</c:v>
                </c:pt>
                <c:pt idx="26851">
                  <c:v>0</c:v>
                </c:pt>
                <c:pt idx="26852">
                  <c:v>0</c:v>
                </c:pt>
                <c:pt idx="26853">
                  <c:v>0</c:v>
                </c:pt>
                <c:pt idx="26854">
                  <c:v>0</c:v>
                </c:pt>
                <c:pt idx="26855">
                  <c:v>0</c:v>
                </c:pt>
                <c:pt idx="26856">
                  <c:v>0</c:v>
                </c:pt>
                <c:pt idx="26857">
                  <c:v>0</c:v>
                </c:pt>
                <c:pt idx="26858">
                  <c:v>0</c:v>
                </c:pt>
                <c:pt idx="26859">
                  <c:v>0</c:v>
                </c:pt>
                <c:pt idx="26860">
                  <c:v>1E-3</c:v>
                </c:pt>
                <c:pt idx="26861">
                  <c:v>2E-3</c:v>
                </c:pt>
                <c:pt idx="26862">
                  <c:v>0</c:v>
                </c:pt>
                <c:pt idx="26863">
                  <c:v>1E-3</c:v>
                </c:pt>
                <c:pt idx="26864">
                  <c:v>1E-3</c:v>
                </c:pt>
                <c:pt idx="26865">
                  <c:v>2E-3</c:v>
                </c:pt>
                <c:pt idx="26872">
                  <c:v>4.0000000000000001E-3</c:v>
                </c:pt>
                <c:pt idx="26873">
                  <c:v>3.0000000000000001E-3</c:v>
                </c:pt>
                <c:pt idx="26874">
                  <c:v>3.0000000000000001E-3</c:v>
                </c:pt>
                <c:pt idx="26875">
                  <c:v>4.0000000000000001E-3</c:v>
                </c:pt>
                <c:pt idx="26876">
                  <c:v>4.0000000000000001E-3</c:v>
                </c:pt>
                <c:pt idx="26877">
                  <c:v>4.0000000000000001E-3</c:v>
                </c:pt>
                <c:pt idx="26878">
                  <c:v>4.0000000000000001E-3</c:v>
                </c:pt>
                <c:pt idx="26879">
                  <c:v>4.0000000000000001E-3</c:v>
                </c:pt>
                <c:pt idx="26880">
                  <c:v>4.0000000000000001E-3</c:v>
                </c:pt>
                <c:pt idx="26881">
                  <c:v>4.0000000000000001E-3</c:v>
                </c:pt>
                <c:pt idx="26882">
                  <c:v>5.0000000000000001E-3</c:v>
                </c:pt>
                <c:pt idx="26883">
                  <c:v>4.0000000000000001E-3</c:v>
                </c:pt>
                <c:pt idx="26884">
                  <c:v>5.0000000000000001E-3</c:v>
                </c:pt>
                <c:pt idx="26885">
                  <c:v>5.0000000000000001E-3</c:v>
                </c:pt>
                <c:pt idx="26886">
                  <c:v>5.0000000000000001E-3</c:v>
                </c:pt>
                <c:pt idx="26887">
                  <c:v>5.0000000000000001E-3</c:v>
                </c:pt>
                <c:pt idx="26888">
                  <c:v>5.0000000000000001E-3</c:v>
                </c:pt>
                <c:pt idx="26889">
                  <c:v>4.0000000000000001E-3</c:v>
                </c:pt>
                <c:pt idx="26890">
                  <c:v>4.0000000000000001E-3</c:v>
                </c:pt>
                <c:pt idx="26891">
                  <c:v>4.0000000000000001E-3</c:v>
                </c:pt>
                <c:pt idx="26892">
                  <c:v>3.0000000000000001E-3</c:v>
                </c:pt>
                <c:pt idx="26893">
                  <c:v>4.0000000000000001E-3</c:v>
                </c:pt>
                <c:pt idx="26894">
                  <c:v>4.0000000000000001E-3</c:v>
                </c:pt>
                <c:pt idx="26895">
                  <c:v>3.0000000000000001E-3</c:v>
                </c:pt>
                <c:pt idx="26896">
                  <c:v>4.0000000000000001E-3</c:v>
                </c:pt>
                <c:pt idx="26897">
                  <c:v>3.0000000000000001E-3</c:v>
                </c:pt>
                <c:pt idx="26898">
                  <c:v>2E-3</c:v>
                </c:pt>
                <c:pt idx="26899">
                  <c:v>3.0000000000000001E-3</c:v>
                </c:pt>
                <c:pt idx="26900">
                  <c:v>1E-3</c:v>
                </c:pt>
                <c:pt idx="26901">
                  <c:v>1E-3</c:v>
                </c:pt>
                <c:pt idx="26902">
                  <c:v>2E-3</c:v>
                </c:pt>
                <c:pt idx="26903">
                  <c:v>0</c:v>
                </c:pt>
                <c:pt idx="26904">
                  <c:v>1E-3</c:v>
                </c:pt>
                <c:pt idx="26905">
                  <c:v>0</c:v>
                </c:pt>
                <c:pt idx="26906">
                  <c:v>0</c:v>
                </c:pt>
                <c:pt idx="26907">
                  <c:v>1E-3</c:v>
                </c:pt>
                <c:pt idx="26908">
                  <c:v>0</c:v>
                </c:pt>
                <c:pt idx="26909">
                  <c:v>0</c:v>
                </c:pt>
                <c:pt idx="26910">
                  <c:v>0</c:v>
                </c:pt>
                <c:pt idx="26911">
                  <c:v>0</c:v>
                </c:pt>
                <c:pt idx="26912">
                  <c:v>0</c:v>
                </c:pt>
                <c:pt idx="26913">
                  <c:v>0</c:v>
                </c:pt>
                <c:pt idx="26914">
                  <c:v>0</c:v>
                </c:pt>
                <c:pt idx="26915">
                  <c:v>0</c:v>
                </c:pt>
                <c:pt idx="26916">
                  <c:v>0</c:v>
                </c:pt>
                <c:pt idx="26917">
                  <c:v>0</c:v>
                </c:pt>
                <c:pt idx="26918">
                  <c:v>0</c:v>
                </c:pt>
                <c:pt idx="26919">
                  <c:v>0</c:v>
                </c:pt>
                <c:pt idx="26920">
                  <c:v>0</c:v>
                </c:pt>
                <c:pt idx="26921">
                  <c:v>0</c:v>
                </c:pt>
                <c:pt idx="26922">
                  <c:v>0</c:v>
                </c:pt>
                <c:pt idx="26923">
                  <c:v>0</c:v>
                </c:pt>
                <c:pt idx="26924">
                  <c:v>0</c:v>
                </c:pt>
                <c:pt idx="26925">
                  <c:v>0</c:v>
                </c:pt>
                <c:pt idx="26926">
                  <c:v>0</c:v>
                </c:pt>
                <c:pt idx="26927">
                  <c:v>0</c:v>
                </c:pt>
                <c:pt idx="26928">
                  <c:v>0</c:v>
                </c:pt>
                <c:pt idx="26929">
                  <c:v>0</c:v>
                </c:pt>
                <c:pt idx="26930">
                  <c:v>0</c:v>
                </c:pt>
                <c:pt idx="26931">
                  <c:v>0</c:v>
                </c:pt>
                <c:pt idx="26932">
                  <c:v>0</c:v>
                </c:pt>
                <c:pt idx="26933">
                  <c:v>0</c:v>
                </c:pt>
                <c:pt idx="26934">
                  <c:v>1E-3</c:v>
                </c:pt>
                <c:pt idx="26935">
                  <c:v>1E-3</c:v>
                </c:pt>
                <c:pt idx="26936">
                  <c:v>0</c:v>
                </c:pt>
                <c:pt idx="26937">
                  <c:v>0</c:v>
                </c:pt>
                <c:pt idx="26938">
                  <c:v>1E-3</c:v>
                </c:pt>
                <c:pt idx="26939">
                  <c:v>0</c:v>
                </c:pt>
                <c:pt idx="26940">
                  <c:v>0</c:v>
                </c:pt>
                <c:pt idx="26941">
                  <c:v>0</c:v>
                </c:pt>
                <c:pt idx="26942">
                  <c:v>0</c:v>
                </c:pt>
                <c:pt idx="26943">
                  <c:v>0</c:v>
                </c:pt>
                <c:pt idx="26944">
                  <c:v>3.0000000000000001E-3</c:v>
                </c:pt>
                <c:pt idx="26945">
                  <c:v>3.0000000000000001E-3</c:v>
                </c:pt>
                <c:pt idx="26946">
                  <c:v>1E-3</c:v>
                </c:pt>
                <c:pt idx="26947">
                  <c:v>0</c:v>
                </c:pt>
                <c:pt idx="26948">
                  <c:v>1E-3</c:v>
                </c:pt>
                <c:pt idx="26949">
                  <c:v>0</c:v>
                </c:pt>
                <c:pt idx="26950">
                  <c:v>0</c:v>
                </c:pt>
                <c:pt idx="26951">
                  <c:v>0</c:v>
                </c:pt>
                <c:pt idx="26952">
                  <c:v>0</c:v>
                </c:pt>
                <c:pt idx="26953">
                  <c:v>0</c:v>
                </c:pt>
                <c:pt idx="26954">
                  <c:v>1E-3</c:v>
                </c:pt>
                <c:pt idx="26955">
                  <c:v>1E-3</c:v>
                </c:pt>
                <c:pt idx="26956">
                  <c:v>1E-3</c:v>
                </c:pt>
                <c:pt idx="26957">
                  <c:v>2E-3</c:v>
                </c:pt>
                <c:pt idx="26958">
                  <c:v>2E-3</c:v>
                </c:pt>
                <c:pt idx="26959">
                  <c:v>3.0000000000000001E-3</c:v>
                </c:pt>
                <c:pt idx="26960">
                  <c:v>1E-3</c:v>
                </c:pt>
                <c:pt idx="26961">
                  <c:v>3.0000000000000001E-3</c:v>
                </c:pt>
                <c:pt idx="26962">
                  <c:v>4.0000000000000001E-3</c:v>
                </c:pt>
                <c:pt idx="26963">
                  <c:v>4.0000000000000001E-3</c:v>
                </c:pt>
                <c:pt idx="26964">
                  <c:v>4.0000000000000001E-3</c:v>
                </c:pt>
                <c:pt idx="26965">
                  <c:v>4.0000000000000001E-3</c:v>
                </c:pt>
                <c:pt idx="26966">
                  <c:v>4.0000000000000001E-3</c:v>
                </c:pt>
                <c:pt idx="26967">
                  <c:v>5.0000000000000001E-3</c:v>
                </c:pt>
                <c:pt idx="26968">
                  <c:v>5.0000000000000001E-3</c:v>
                </c:pt>
                <c:pt idx="26969">
                  <c:v>5.0000000000000001E-3</c:v>
                </c:pt>
                <c:pt idx="26970">
                  <c:v>5.0000000000000001E-3</c:v>
                </c:pt>
                <c:pt idx="26971">
                  <c:v>5.0000000000000001E-3</c:v>
                </c:pt>
                <c:pt idx="26972">
                  <c:v>4.0000000000000001E-3</c:v>
                </c:pt>
                <c:pt idx="26973">
                  <c:v>4.0000000000000001E-3</c:v>
                </c:pt>
                <c:pt idx="26974">
                  <c:v>3.0000000000000001E-3</c:v>
                </c:pt>
                <c:pt idx="26975">
                  <c:v>3.0000000000000001E-3</c:v>
                </c:pt>
                <c:pt idx="26976">
                  <c:v>3.0000000000000001E-3</c:v>
                </c:pt>
                <c:pt idx="26977">
                  <c:v>3.0000000000000001E-3</c:v>
                </c:pt>
                <c:pt idx="26978">
                  <c:v>3.0000000000000001E-3</c:v>
                </c:pt>
                <c:pt idx="26979">
                  <c:v>3.0000000000000001E-3</c:v>
                </c:pt>
                <c:pt idx="26980">
                  <c:v>3.0000000000000001E-3</c:v>
                </c:pt>
                <c:pt idx="26981">
                  <c:v>3.0000000000000001E-3</c:v>
                </c:pt>
                <c:pt idx="26982">
                  <c:v>3.0000000000000001E-3</c:v>
                </c:pt>
                <c:pt idx="26983">
                  <c:v>3.0000000000000001E-3</c:v>
                </c:pt>
                <c:pt idx="26984">
                  <c:v>3.0000000000000001E-3</c:v>
                </c:pt>
                <c:pt idx="26985">
                  <c:v>3.0000000000000001E-3</c:v>
                </c:pt>
                <c:pt idx="26986">
                  <c:v>1E-3</c:v>
                </c:pt>
                <c:pt idx="26987">
                  <c:v>3.0000000000000001E-3</c:v>
                </c:pt>
                <c:pt idx="26988">
                  <c:v>2E-3</c:v>
                </c:pt>
                <c:pt idx="26989">
                  <c:v>1E-3</c:v>
                </c:pt>
                <c:pt idx="26990">
                  <c:v>2E-3</c:v>
                </c:pt>
                <c:pt idx="26991">
                  <c:v>2E-3</c:v>
                </c:pt>
                <c:pt idx="26992">
                  <c:v>1E-3</c:v>
                </c:pt>
                <c:pt idx="26993">
                  <c:v>4.0000000000000001E-3</c:v>
                </c:pt>
                <c:pt idx="26994">
                  <c:v>2E-3</c:v>
                </c:pt>
                <c:pt idx="26995">
                  <c:v>3.0000000000000001E-3</c:v>
                </c:pt>
                <c:pt idx="26996">
                  <c:v>3.0000000000000001E-3</c:v>
                </c:pt>
                <c:pt idx="26997">
                  <c:v>1E-3</c:v>
                </c:pt>
                <c:pt idx="26998">
                  <c:v>0</c:v>
                </c:pt>
                <c:pt idx="26999">
                  <c:v>0</c:v>
                </c:pt>
                <c:pt idx="27000">
                  <c:v>1E-3</c:v>
                </c:pt>
                <c:pt idx="27001">
                  <c:v>1E-3</c:v>
                </c:pt>
                <c:pt idx="27002">
                  <c:v>0</c:v>
                </c:pt>
                <c:pt idx="27003">
                  <c:v>0</c:v>
                </c:pt>
                <c:pt idx="27004">
                  <c:v>0</c:v>
                </c:pt>
                <c:pt idx="27005">
                  <c:v>0</c:v>
                </c:pt>
                <c:pt idx="27006">
                  <c:v>0</c:v>
                </c:pt>
                <c:pt idx="27007">
                  <c:v>0</c:v>
                </c:pt>
                <c:pt idx="27008">
                  <c:v>0</c:v>
                </c:pt>
                <c:pt idx="27009">
                  <c:v>0</c:v>
                </c:pt>
                <c:pt idx="27010">
                  <c:v>0</c:v>
                </c:pt>
                <c:pt idx="27011">
                  <c:v>0</c:v>
                </c:pt>
                <c:pt idx="27012">
                  <c:v>0</c:v>
                </c:pt>
                <c:pt idx="27013">
                  <c:v>0</c:v>
                </c:pt>
                <c:pt idx="27014">
                  <c:v>0</c:v>
                </c:pt>
                <c:pt idx="27015">
                  <c:v>0</c:v>
                </c:pt>
                <c:pt idx="27016">
                  <c:v>0</c:v>
                </c:pt>
                <c:pt idx="27017">
                  <c:v>0</c:v>
                </c:pt>
                <c:pt idx="27018">
                  <c:v>0</c:v>
                </c:pt>
                <c:pt idx="27019">
                  <c:v>0</c:v>
                </c:pt>
                <c:pt idx="27020">
                  <c:v>0</c:v>
                </c:pt>
                <c:pt idx="27021">
                  <c:v>0</c:v>
                </c:pt>
                <c:pt idx="27022">
                  <c:v>0</c:v>
                </c:pt>
                <c:pt idx="27023">
                  <c:v>0</c:v>
                </c:pt>
                <c:pt idx="27024">
                  <c:v>0</c:v>
                </c:pt>
                <c:pt idx="27025">
                  <c:v>0</c:v>
                </c:pt>
                <c:pt idx="27026">
                  <c:v>0</c:v>
                </c:pt>
                <c:pt idx="27027">
                  <c:v>0</c:v>
                </c:pt>
                <c:pt idx="27028">
                  <c:v>0</c:v>
                </c:pt>
                <c:pt idx="27029">
                  <c:v>0</c:v>
                </c:pt>
                <c:pt idx="27030">
                  <c:v>0</c:v>
                </c:pt>
                <c:pt idx="27031">
                  <c:v>0</c:v>
                </c:pt>
                <c:pt idx="27032">
                  <c:v>0</c:v>
                </c:pt>
                <c:pt idx="27033">
                  <c:v>0</c:v>
                </c:pt>
                <c:pt idx="27034">
                  <c:v>0</c:v>
                </c:pt>
                <c:pt idx="27035">
                  <c:v>0</c:v>
                </c:pt>
                <c:pt idx="27036">
                  <c:v>0</c:v>
                </c:pt>
                <c:pt idx="27037">
                  <c:v>0</c:v>
                </c:pt>
                <c:pt idx="27038">
                  <c:v>0</c:v>
                </c:pt>
                <c:pt idx="27039">
                  <c:v>0</c:v>
                </c:pt>
                <c:pt idx="27040">
                  <c:v>0</c:v>
                </c:pt>
                <c:pt idx="27041">
                  <c:v>0</c:v>
                </c:pt>
                <c:pt idx="27042">
                  <c:v>0</c:v>
                </c:pt>
                <c:pt idx="27043">
                  <c:v>0</c:v>
                </c:pt>
                <c:pt idx="27044">
                  <c:v>0</c:v>
                </c:pt>
                <c:pt idx="27045">
                  <c:v>0</c:v>
                </c:pt>
                <c:pt idx="27046">
                  <c:v>0</c:v>
                </c:pt>
                <c:pt idx="27047">
                  <c:v>0</c:v>
                </c:pt>
                <c:pt idx="27048">
                  <c:v>0</c:v>
                </c:pt>
                <c:pt idx="27049">
                  <c:v>0</c:v>
                </c:pt>
                <c:pt idx="27050">
                  <c:v>0</c:v>
                </c:pt>
                <c:pt idx="27051">
                  <c:v>0</c:v>
                </c:pt>
                <c:pt idx="27052">
                  <c:v>0</c:v>
                </c:pt>
                <c:pt idx="27053">
                  <c:v>0</c:v>
                </c:pt>
                <c:pt idx="27054">
                  <c:v>0</c:v>
                </c:pt>
                <c:pt idx="27055">
                  <c:v>0</c:v>
                </c:pt>
                <c:pt idx="27056">
                  <c:v>0</c:v>
                </c:pt>
                <c:pt idx="27057">
                  <c:v>3.0000000000000001E-3</c:v>
                </c:pt>
                <c:pt idx="27058">
                  <c:v>6.0000000000000001E-3</c:v>
                </c:pt>
                <c:pt idx="27059">
                  <c:v>8.9999999999999993E-3</c:v>
                </c:pt>
                <c:pt idx="27060">
                  <c:v>0.01</c:v>
                </c:pt>
                <c:pt idx="27061">
                  <c:v>7.0000000000000001E-3</c:v>
                </c:pt>
                <c:pt idx="27062">
                  <c:v>6.0000000000000001E-3</c:v>
                </c:pt>
                <c:pt idx="27063">
                  <c:v>5.0000000000000001E-3</c:v>
                </c:pt>
                <c:pt idx="27064">
                  <c:v>4.0000000000000001E-3</c:v>
                </c:pt>
                <c:pt idx="27065">
                  <c:v>4.0000000000000001E-3</c:v>
                </c:pt>
                <c:pt idx="27066">
                  <c:v>3.0000000000000001E-3</c:v>
                </c:pt>
                <c:pt idx="27067">
                  <c:v>3.0000000000000001E-3</c:v>
                </c:pt>
                <c:pt idx="27068">
                  <c:v>3.0000000000000001E-3</c:v>
                </c:pt>
                <c:pt idx="27069">
                  <c:v>4.0000000000000001E-3</c:v>
                </c:pt>
                <c:pt idx="27070">
                  <c:v>3.0000000000000001E-3</c:v>
                </c:pt>
                <c:pt idx="27071">
                  <c:v>2E-3</c:v>
                </c:pt>
                <c:pt idx="27072">
                  <c:v>3.0000000000000001E-3</c:v>
                </c:pt>
                <c:pt idx="27073">
                  <c:v>2E-3</c:v>
                </c:pt>
                <c:pt idx="27074">
                  <c:v>2E-3</c:v>
                </c:pt>
                <c:pt idx="27075">
                  <c:v>2E-3</c:v>
                </c:pt>
                <c:pt idx="27076">
                  <c:v>1E-3</c:v>
                </c:pt>
                <c:pt idx="27077">
                  <c:v>2E-3</c:v>
                </c:pt>
                <c:pt idx="27078">
                  <c:v>2E-3</c:v>
                </c:pt>
                <c:pt idx="27079">
                  <c:v>3.0000000000000001E-3</c:v>
                </c:pt>
                <c:pt idx="27080">
                  <c:v>2E-3</c:v>
                </c:pt>
                <c:pt idx="27081">
                  <c:v>3.0000000000000001E-3</c:v>
                </c:pt>
                <c:pt idx="27082">
                  <c:v>2E-3</c:v>
                </c:pt>
                <c:pt idx="27083">
                  <c:v>3.0000000000000001E-3</c:v>
                </c:pt>
                <c:pt idx="27084">
                  <c:v>3.0000000000000001E-3</c:v>
                </c:pt>
                <c:pt idx="27085">
                  <c:v>3.0000000000000001E-3</c:v>
                </c:pt>
                <c:pt idx="27086">
                  <c:v>3.0000000000000001E-3</c:v>
                </c:pt>
                <c:pt idx="27087">
                  <c:v>3.0000000000000001E-3</c:v>
                </c:pt>
                <c:pt idx="27088">
                  <c:v>2E-3</c:v>
                </c:pt>
                <c:pt idx="27089">
                  <c:v>2E-3</c:v>
                </c:pt>
                <c:pt idx="27090">
                  <c:v>2E-3</c:v>
                </c:pt>
                <c:pt idx="27091">
                  <c:v>1E-3</c:v>
                </c:pt>
                <c:pt idx="27092">
                  <c:v>2E-3</c:v>
                </c:pt>
                <c:pt idx="27093">
                  <c:v>3.0000000000000001E-3</c:v>
                </c:pt>
                <c:pt idx="27094">
                  <c:v>3.0000000000000001E-3</c:v>
                </c:pt>
                <c:pt idx="27095">
                  <c:v>2E-3</c:v>
                </c:pt>
                <c:pt idx="27096">
                  <c:v>1E-3</c:v>
                </c:pt>
                <c:pt idx="27097">
                  <c:v>2E-3</c:v>
                </c:pt>
                <c:pt idx="27098">
                  <c:v>2E-3</c:v>
                </c:pt>
                <c:pt idx="27099">
                  <c:v>1E-3</c:v>
                </c:pt>
                <c:pt idx="27100">
                  <c:v>1E-3</c:v>
                </c:pt>
                <c:pt idx="27101">
                  <c:v>1E-3</c:v>
                </c:pt>
                <c:pt idx="27102">
                  <c:v>1E-3</c:v>
                </c:pt>
                <c:pt idx="27103">
                  <c:v>1E-3</c:v>
                </c:pt>
                <c:pt idx="27104">
                  <c:v>1E-3</c:v>
                </c:pt>
                <c:pt idx="27105">
                  <c:v>0</c:v>
                </c:pt>
                <c:pt idx="27106">
                  <c:v>0</c:v>
                </c:pt>
                <c:pt idx="27107">
                  <c:v>0</c:v>
                </c:pt>
                <c:pt idx="27108">
                  <c:v>0</c:v>
                </c:pt>
                <c:pt idx="27109">
                  <c:v>0</c:v>
                </c:pt>
                <c:pt idx="27110">
                  <c:v>0</c:v>
                </c:pt>
                <c:pt idx="27111">
                  <c:v>0</c:v>
                </c:pt>
                <c:pt idx="27112">
                  <c:v>0</c:v>
                </c:pt>
                <c:pt idx="27113">
                  <c:v>0</c:v>
                </c:pt>
                <c:pt idx="27114">
                  <c:v>0</c:v>
                </c:pt>
                <c:pt idx="27115">
                  <c:v>0</c:v>
                </c:pt>
                <c:pt idx="27116">
                  <c:v>0</c:v>
                </c:pt>
                <c:pt idx="27117">
                  <c:v>0</c:v>
                </c:pt>
                <c:pt idx="27118">
                  <c:v>0</c:v>
                </c:pt>
                <c:pt idx="27119">
                  <c:v>0</c:v>
                </c:pt>
                <c:pt idx="27120">
                  <c:v>0</c:v>
                </c:pt>
                <c:pt idx="27121">
                  <c:v>0</c:v>
                </c:pt>
                <c:pt idx="27122">
                  <c:v>0</c:v>
                </c:pt>
                <c:pt idx="27123">
                  <c:v>0</c:v>
                </c:pt>
                <c:pt idx="27124">
                  <c:v>0</c:v>
                </c:pt>
                <c:pt idx="27125">
                  <c:v>0</c:v>
                </c:pt>
                <c:pt idx="27126">
                  <c:v>0</c:v>
                </c:pt>
                <c:pt idx="27127">
                  <c:v>0</c:v>
                </c:pt>
                <c:pt idx="27128">
                  <c:v>0</c:v>
                </c:pt>
                <c:pt idx="27129">
                  <c:v>0</c:v>
                </c:pt>
                <c:pt idx="27130">
                  <c:v>0</c:v>
                </c:pt>
                <c:pt idx="27131">
                  <c:v>0</c:v>
                </c:pt>
                <c:pt idx="27132">
                  <c:v>0</c:v>
                </c:pt>
                <c:pt idx="27133">
                  <c:v>0</c:v>
                </c:pt>
                <c:pt idx="27134">
                  <c:v>0</c:v>
                </c:pt>
                <c:pt idx="27135">
                  <c:v>0</c:v>
                </c:pt>
                <c:pt idx="27136">
                  <c:v>0</c:v>
                </c:pt>
                <c:pt idx="27137">
                  <c:v>0</c:v>
                </c:pt>
                <c:pt idx="27138">
                  <c:v>0</c:v>
                </c:pt>
                <c:pt idx="27139">
                  <c:v>0</c:v>
                </c:pt>
                <c:pt idx="27140">
                  <c:v>0</c:v>
                </c:pt>
                <c:pt idx="27141">
                  <c:v>0</c:v>
                </c:pt>
                <c:pt idx="27142">
                  <c:v>0</c:v>
                </c:pt>
                <c:pt idx="27143">
                  <c:v>0</c:v>
                </c:pt>
                <c:pt idx="27144">
                  <c:v>0</c:v>
                </c:pt>
                <c:pt idx="27145">
                  <c:v>0</c:v>
                </c:pt>
                <c:pt idx="27146">
                  <c:v>0</c:v>
                </c:pt>
                <c:pt idx="27147">
                  <c:v>0</c:v>
                </c:pt>
                <c:pt idx="27148">
                  <c:v>5.0000000000000001E-3</c:v>
                </c:pt>
                <c:pt idx="27149">
                  <c:v>7.0000000000000001E-3</c:v>
                </c:pt>
                <c:pt idx="27150">
                  <c:v>2E-3</c:v>
                </c:pt>
                <c:pt idx="27151">
                  <c:v>3.0000000000000001E-3</c:v>
                </c:pt>
                <c:pt idx="27152">
                  <c:v>3.0000000000000001E-3</c:v>
                </c:pt>
                <c:pt idx="27153">
                  <c:v>3.0000000000000001E-3</c:v>
                </c:pt>
                <c:pt idx="27154">
                  <c:v>3.0000000000000001E-3</c:v>
                </c:pt>
                <c:pt idx="27155">
                  <c:v>4.0000000000000001E-3</c:v>
                </c:pt>
                <c:pt idx="27156">
                  <c:v>4.0000000000000001E-3</c:v>
                </c:pt>
                <c:pt idx="27157">
                  <c:v>4.0000000000000001E-3</c:v>
                </c:pt>
                <c:pt idx="27158">
                  <c:v>4.0000000000000001E-3</c:v>
                </c:pt>
                <c:pt idx="27159">
                  <c:v>3.0000000000000001E-3</c:v>
                </c:pt>
                <c:pt idx="27160">
                  <c:v>3.0000000000000001E-3</c:v>
                </c:pt>
                <c:pt idx="27161">
                  <c:v>4.0000000000000001E-3</c:v>
                </c:pt>
                <c:pt idx="27162">
                  <c:v>4.0000000000000001E-3</c:v>
                </c:pt>
                <c:pt idx="27163">
                  <c:v>4.0000000000000001E-3</c:v>
                </c:pt>
                <c:pt idx="27164">
                  <c:v>4.0000000000000001E-3</c:v>
                </c:pt>
                <c:pt idx="27165">
                  <c:v>4.0000000000000001E-3</c:v>
                </c:pt>
                <c:pt idx="27166">
                  <c:v>3.0000000000000001E-3</c:v>
                </c:pt>
                <c:pt idx="27167">
                  <c:v>4.0000000000000001E-3</c:v>
                </c:pt>
                <c:pt idx="27168">
                  <c:v>3.0000000000000001E-3</c:v>
                </c:pt>
                <c:pt idx="27169">
                  <c:v>3.0000000000000001E-3</c:v>
                </c:pt>
                <c:pt idx="27170">
                  <c:v>3.0000000000000001E-3</c:v>
                </c:pt>
                <c:pt idx="27171">
                  <c:v>3.0000000000000001E-3</c:v>
                </c:pt>
                <c:pt idx="27172">
                  <c:v>4.0000000000000001E-3</c:v>
                </c:pt>
                <c:pt idx="27173">
                  <c:v>4.0000000000000001E-3</c:v>
                </c:pt>
                <c:pt idx="27174">
                  <c:v>3.0000000000000001E-3</c:v>
                </c:pt>
                <c:pt idx="27175">
                  <c:v>5.0000000000000001E-3</c:v>
                </c:pt>
                <c:pt idx="27176">
                  <c:v>3.0000000000000001E-3</c:v>
                </c:pt>
                <c:pt idx="27177">
                  <c:v>4.0000000000000001E-3</c:v>
                </c:pt>
                <c:pt idx="27178">
                  <c:v>3.0000000000000001E-3</c:v>
                </c:pt>
                <c:pt idx="27179">
                  <c:v>4.0000000000000001E-3</c:v>
                </c:pt>
                <c:pt idx="27180">
                  <c:v>3.0000000000000001E-3</c:v>
                </c:pt>
                <c:pt idx="27181">
                  <c:v>3.0000000000000001E-3</c:v>
                </c:pt>
                <c:pt idx="27182">
                  <c:v>3.0000000000000001E-3</c:v>
                </c:pt>
                <c:pt idx="27183">
                  <c:v>2E-3</c:v>
                </c:pt>
                <c:pt idx="27184">
                  <c:v>2E-3</c:v>
                </c:pt>
                <c:pt idx="27185">
                  <c:v>2E-3</c:v>
                </c:pt>
                <c:pt idx="27186">
                  <c:v>2E-3</c:v>
                </c:pt>
                <c:pt idx="27187">
                  <c:v>3.0000000000000001E-3</c:v>
                </c:pt>
                <c:pt idx="27188">
                  <c:v>2E-3</c:v>
                </c:pt>
                <c:pt idx="27189">
                  <c:v>2E-3</c:v>
                </c:pt>
                <c:pt idx="27190">
                  <c:v>2E-3</c:v>
                </c:pt>
                <c:pt idx="27191">
                  <c:v>1E-3</c:v>
                </c:pt>
                <c:pt idx="27192">
                  <c:v>1E-3</c:v>
                </c:pt>
                <c:pt idx="27193">
                  <c:v>1E-3</c:v>
                </c:pt>
                <c:pt idx="27194">
                  <c:v>0</c:v>
                </c:pt>
                <c:pt idx="27195">
                  <c:v>1E-3</c:v>
                </c:pt>
                <c:pt idx="27196">
                  <c:v>0</c:v>
                </c:pt>
                <c:pt idx="27197">
                  <c:v>0</c:v>
                </c:pt>
                <c:pt idx="27198">
                  <c:v>0</c:v>
                </c:pt>
                <c:pt idx="27199">
                  <c:v>0</c:v>
                </c:pt>
                <c:pt idx="27200">
                  <c:v>1E-3</c:v>
                </c:pt>
                <c:pt idx="27201">
                  <c:v>1E-3</c:v>
                </c:pt>
                <c:pt idx="27202">
                  <c:v>2E-3</c:v>
                </c:pt>
                <c:pt idx="27203">
                  <c:v>1E-3</c:v>
                </c:pt>
                <c:pt idx="27204">
                  <c:v>1E-3</c:v>
                </c:pt>
                <c:pt idx="27205">
                  <c:v>2E-3</c:v>
                </c:pt>
                <c:pt idx="27206">
                  <c:v>1E-3</c:v>
                </c:pt>
                <c:pt idx="27207">
                  <c:v>0</c:v>
                </c:pt>
                <c:pt idx="27208">
                  <c:v>0</c:v>
                </c:pt>
                <c:pt idx="27209">
                  <c:v>0</c:v>
                </c:pt>
                <c:pt idx="27210">
                  <c:v>0</c:v>
                </c:pt>
                <c:pt idx="27211">
                  <c:v>0</c:v>
                </c:pt>
                <c:pt idx="27212">
                  <c:v>0</c:v>
                </c:pt>
                <c:pt idx="27213">
                  <c:v>0</c:v>
                </c:pt>
                <c:pt idx="27214">
                  <c:v>0</c:v>
                </c:pt>
                <c:pt idx="27215">
                  <c:v>0</c:v>
                </c:pt>
                <c:pt idx="27216">
                  <c:v>0</c:v>
                </c:pt>
                <c:pt idx="27217">
                  <c:v>0</c:v>
                </c:pt>
                <c:pt idx="27218">
                  <c:v>0</c:v>
                </c:pt>
                <c:pt idx="27219">
                  <c:v>0</c:v>
                </c:pt>
                <c:pt idx="27220">
                  <c:v>0</c:v>
                </c:pt>
                <c:pt idx="27221">
                  <c:v>0</c:v>
                </c:pt>
                <c:pt idx="27222">
                  <c:v>0</c:v>
                </c:pt>
                <c:pt idx="27223">
                  <c:v>0</c:v>
                </c:pt>
                <c:pt idx="27224">
                  <c:v>0</c:v>
                </c:pt>
                <c:pt idx="27225">
                  <c:v>0</c:v>
                </c:pt>
                <c:pt idx="27226">
                  <c:v>0</c:v>
                </c:pt>
                <c:pt idx="27227">
                  <c:v>0</c:v>
                </c:pt>
                <c:pt idx="27228">
                  <c:v>0</c:v>
                </c:pt>
                <c:pt idx="27229">
                  <c:v>0</c:v>
                </c:pt>
                <c:pt idx="27230">
                  <c:v>0</c:v>
                </c:pt>
                <c:pt idx="27231">
                  <c:v>0</c:v>
                </c:pt>
                <c:pt idx="27232">
                  <c:v>0</c:v>
                </c:pt>
                <c:pt idx="27233">
                  <c:v>0</c:v>
                </c:pt>
                <c:pt idx="27234">
                  <c:v>0</c:v>
                </c:pt>
                <c:pt idx="27235">
                  <c:v>0</c:v>
                </c:pt>
                <c:pt idx="27236">
                  <c:v>0</c:v>
                </c:pt>
                <c:pt idx="27237">
                  <c:v>0</c:v>
                </c:pt>
                <c:pt idx="27238">
                  <c:v>0</c:v>
                </c:pt>
                <c:pt idx="27239">
                  <c:v>0</c:v>
                </c:pt>
                <c:pt idx="27240">
                  <c:v>0</c:v>
                </c:pt>
                <c:pt idx="27241">
                  <c:v>0</c:v>
                </c:pt>
                <c:pt idx="27242">
                  <c:v>0</c:v>
                </c:pt>
                <c:pt idx="27243">
                  <c:v>0</c:v>
                </c:pt>
                <c:pt idx="27244">
                  <c:v>0</c:v>
                </c:pt>
                <c:pt idx="27245">
                  <c:v>0</c:v>
                </c:pt>
                <c:pt idx="27246">
                  <c:v>1E-3</c:v>
                </c:pt>
                <c:pt idx="27247">
                  <c:v>0</c:v>
                </c:pt>
                <c:pt idx="27248">
                  <c:v>0</c:v>
                </c:pt>
                <c:pt idx="27249">
                  <c:v>1E-3</c:v>
                </c:pt>
                <c:pt idx="27250">
                  <c:v>2E-3</c:v>
                </c:pt>
                <c:pt idx="27251">
                  <c:v>5.0000000000000001E-3</c:v>
                </c:pt>
                <c:pt idx="27252">
                  <c:v>5.0000000000000001E-3</c:v>
                </c:pt>
                <c:pt idx="27253">
                  <c:v>4.0000000000000001E-3</c:v>
                </c:pt>
                <c:pt idx="27254">
                  <c:v>5.0000000000000001E-3</c:v>
                </c:pt>
                <c:pt idx="27255">
                  <c:v>5.0000000000000001E-3</c:v>
                </c:pt>
                <c:pt idx="27256">
                  <c:v>5.0000000000000001E-3</c:v>
                </c:pt>
                <c:pt idx="27257">
                  <c:v>4.0000000000000001E-3</c:v>
                </c:pt>
                <c:pt idx="27258">
                  <c:v>4.0000000000000001E-3</c:v>
                </c:pt>
                <c:pt idx="27259">
                  <c:v>3.0000000000000001E-3</c:v>
                </c:pt>
                <c:pt idx="27260">
                  <c:v>3.0000000000000001E-3</c:v>
                </c:pt>
                <c:pt idx="27261">
                  <c:v>4.0000000000000001E-3</c:v>
                </c:pt>
                <c:pt idx="27262">
                  <c:v>3.0000000000000001E-3</c:v>
                </c:pt>
                <c:pt idx="27263">
                  <c:v>3.0000000000000001E-3</c:v>
                </c:pt>
                <c:pt idx="27264">
                  <c:v>3.0000000000000001E-3</c:v>
                </c:pt>
                <c:pt idx="27265">
                  <c:v>3.0000000000000001E-3</c:v>
                </c:pt>
                <c:pt idx="27266">
                  <c:v>3.0000000000000001E-3</c:v>
                </c:pt>
                <c:pt idx="27267">
                  <c:v>3.0000000000000001E-3</c:v>
                </c:pt>
                <c:pt idx="27268">
                  <c:v>2E-3</c:v>
                </c:pt>
                <c:pt idx="27269">
                  <c:v>2E-3</c:v>
                </c:pt>
                <c:pt idx="27270">
                  <c:v>1E-3</c:v>
                </c:pt>
                <c:pt idx="27271">
                  <c:v>3.0000000000000001E-3</c:v>
                </c:pt>
                <c:pt idx="27272">
                  <c:v>3.0000000000000001E-3</c:v>
                </c:pt>
                <c:pt idx="27273">
                  <c:v>3.0000000000000001E-3</c:v>
                </c:pt>
                <c:pt idx="27274">
                  <c:v>2E-3</c:v>
                </c:pt>
                <c:pt idx="27275">
                  <c:v>2E-3</c:v>
                </c:pt>
                <c:pt idx="27276">
                  <c:v>1E-3</c:v>
                </c:pt>
                <c:pt idx="27277">
                  <c:v>1E-3</c:v>
                </c:pt>
                <c:pt idx="27278">
                  <c:v>1E-3</c:v>
                </c:pt>
                <c:pt idx="27279">
                  <c:v>1E-3</c:v>
                </c:pt>
                <c:pt idx="27280">
                  <c:v>1E-3</c:v>
                </c:pt>
                <c:pt idx="27281">
                  <c:v>1E-3</c:v>
                </c:pt>
                <c:pt idx="27282">
                  <c:v>2E-3</c:v>
                </c:pt>
                <c:pt idx="27283">
                  <c:v>0</c:v>
                </c:pt>
                <c:pt idx="27284">
                  <c:v>1E-3</c:v>
                </c:pt>
                <c:pt idx="27285">
                  <c:v>1E-3</c:v>
                </c:pt>
                <c:pt idx="27286">
                  <c:v>0</c:v>
                </c:pt>
                <c:pt idx="27287">
                  <c:v>0</c:v>
                </c:pt>
                <c:pt idx="27288">
                  <c:v>0</c:v>
                </c:pt>
                <c:pt idx="27289">
                  <c:v>0</c:v>
                </c:pt>
                <c:pt idx="27290">
                  <c:v>1E-3</c:v>
                </c:pt>
                <c:pt idx="27291">
                  <c:v>1E-3</c:v>
                </c:pt>
                <c:pt idx="27292">
                  <c:v>2E-3</c:v>
                </c:pt>
                <c:pt idx="27293">
                  <c:v>1E-3</c:v>
                </c:pt>
                <c:pt idx="27294">
                  <c:v>1E-3</c:v>
                </c:pt>
                <c:pt idx="27295">
                  <c:v>1E-3</c:v>
                </c:pt>
                <c:pt idx="27296">
                  <c:v>1E-3</c:v>
                </c:pt>
                <c:pt idx="27297">
                  <c:v>0</c:v>
                </c:pt>
                <c:pt idx="27298">
                  <c:v>0</c:v>
                </c:pt>
                <c:pt idx="27299">
                  <c:v>0</c:v>
                </c:pt>
                <c:pt idx="27300">
                  <c:v>0</c:v>
                </c:pt>
                <c:pt idx="27301">
                  <c:v>0</c:v>
                </c:pt>
                <c:pt idx="27302">
                  <c:v>0</c:v>
                </c:pt>
                <c:pt idx="27303">
                  <c:v>0</c:v>
                </c:pt>
                <c:pt idx="27304">
                  <c:v>0</c:v>
                </c:pt>
                <c:pt idx="27305">
                  <c:v>0</c:v>
                </c:pt>
                <c:pt idx="27306">
                  <c:v>0</c:v>
                </c:pt>
                <c:pt idx="27307">
                  <c:v>0</c:v>
                </c:pt>
                <c:pt idx="27308">
                  <c:v>0</c:v>
                </c:pt>
                <c:pt idx="27309">
                  <c:v>0</c:v>
                </c:pt>
                <c:pt idx="27310">
                  <c:v>0</c:v>
                </c:pt>
                <c:pt idx="27311">
                  <c:v>0</c:v>
                </c:pt>
                <c:pt idx="27312">
                  <c:v>1E-3</c:v>
                </c:pt>
                <c:pt idx="27313">
                  <c:v>0</c:v>
                </c:pt>
                <c:pt idx="27314">
                  <c:v>0</c:v>
                </c:pt>
                <c:pt idx="27315">
                  <c:v>0</c:v>
                </c:pt>
                <c:pt idx="27316">
                  <c:v>0</c:v>
                </c:pt>
                <c:pt idx="27317">
                  <c:v>0</c:v>
                </c:pt>
                <c:pt idx="27318">
                  <c:v>0</c:v>
                </c:pt>
                <c:pt idx="27319">
                  <c:v>0</c:v>
                </c:pt>
                <c:pt idx="27320">
                  <c:v>0</c:v>
                </c:pt>
                <c:pt idx="27321">
                  <c:v>0</c:v>
                </c:pt>
                <c:pt idx="27322">
                  <c:v>0</c:v>
                </c:pt>
                <c:pt idx="27323">
                  <c:v>0</c:v>
                </c:pt>
                <c:pt idx="27324">
                  <c:v>0</c:v>
                </c:pt>
                <c:pt idx="27325">
                  <c:v>0</c:v>
                </c:pt>
                <c:pt idx="27326">
                  <c:v>0</c:v>
                </c:pt>
                <c:pt idx="27327">
                  <c:v>0</c:v>
                </c:pt>
                <c:pt idx="27328">
                  <c:v>0</c:v>
                </c:pt>
                <c:pt idx="27329">
                  <c:v>0</c:v>
                </c:pt>
                <c:pt idx="27330">
                  <c:v>0</c:v>
                </c:pt>
                <c:pt idx="27331">
                  <c:v>0</c:v>
                </c:pt>
                <c:pt idx="27332">
                  <c:v>0</c:v>
                </c:pt>
                <c:pt idx="27333">
                  <c:v>0</c:v>
                </c:pt>
                <c:pt idx="27334">
                  <c:v>0</c:v>
                </c:pt>
                <c:pt idx="27335">
                  <c:v>0</c:v>
                </c:pt>
                <c:pt idx="27336">
                  <c:v>1E-3</c:v>
                </c:pt>
                <c:pt idx="27337">
                  <c:v>0</c:v>
                </c:pt>
                <c:pt idx="27338">
                  <c:v>0</c:v>
                </c:pt>
                <c:pt idx="27339">
                  <c:v>1E-3</c:v>
                </c:pt>
                <c:pt idx="27340">
                  <c:v>0</c:v>
                </c:pt>
                <c:pt idx="27341">
                  <c:v>0</c:v>
                </c:pt>
                <c:pt idx="27342">
                  <c:v>0</c:v>
                </c:pt>
                <c:pt idx="27343">
                  <c:v>1E-3</c:v>
                </c:pt>
                <c:pt idx="27344">
                  <c:v>0</c:v>
                </c:pt>
                <c:pt idx="27345">
                  <c:v>0</c:v>
                </c:pt>
                <c:pt idx="27346">
                  <c:v>1E-3</c:v>
                </c:pt>
                <c:pt idx="27347">
                  <c:v>1E-3</c:v>
                </c:pt>
                <c:pt idx="27348">
                  <c:v>2E-3</c:v>
                </c:pt>
                <c:pt idx="27349">
                  <c:v>2E-3</c:v>
                </c:pt>
                <c:pt idx="27350">
                  <c:v>2E-3</c:v>
                </c:pt>
                <c:pt idx="27351">
                  <c:v>2E-3</c:v>
                </c:pt>
                <c:pt idx="27352">
                  <c:v>4.0000000000000001E-3</c:v>
                </c:pt>
                <c:pt idx="27353">
                  <c:v>5.0000000000000001E-3</c:v>
                </c:pt>
                <c:pt idx="27354">
                  <c:v>4.0000000000000001E-3</c:v>
                </c:pt>
                <c:pt idx="27355">
                  <c:v>4.0000000000000001E-3</c:v>
                </c:pt>
                <c:pt idx="27356">
                  <c:v>3.0000000000000001E-3</c:v>
                </c:pt>
                <c:pt idx="27357">
                  <c:v>3.0000000000000001E-3</c:v>
                </c:pt>
                <c:pt idx="27358">
                  <c:v>4.0000000000000001E-3</c:v>
                </c:pt>
                <c:pt idx="27359">
                  <c:v>3.0000000000000001E-3</c:v>
                </c:pt>
                <c:pt idx="27360">
                  <c:v>3.0000000000000001E-3</c:v>
                </c:pt>
                <c:pt idx="27361">
                  <c:v>4.0000000000000001E-3</c:v>
                </c:pt>
                <c:pt idx="27362">
                  <c:v>4.0000000000000001E-3</c:v>
                </c:pt>
                <c:pt idx="27363">
                  <c:v>3.0000000000000001E-3</c:v>
                </c:pt>
                <c:pt idx="27364">
                  <c:v>3.0000000000000001E-3</c:v>
                </c:pt>
                <c:pt idx="27365">
                  <c:v>4.0000000000000001E-3</c:v>
                </c:pt>
                <c:pt idx="27366">
                  <c:v>3.0000000000000001E-3</c:v>
                </c:pt>
                <c:pt idx="27367">
                  <c:v>3.0000000000000001E-3</c:v>
                </c:pt>
                <c:pt idx="27368">
                  <c:v>3.0000000000000001E-3</c:v>
                </c:pt>
                <c:pt idx="27369">
                  <c:v>4.0000000000000001E-3</c:v>
                </c:pt>
                <c:pt idx="27370">
                  <c:v>3.0000000000000001E-3</c:v>
                </c:pt>
                <c:pt idx="27371">
                  <c:v>4.0000000000000001E-3</c:v>
                </c:pt>
                <c:pt idx="27372">
                  <c:v>4.0000000000000001E-3</c:v>
                </c:pt>
                <c:pt idx="27373">
                  <c:v>4.0000000000000001E-3</c:v>
                </c:pt>
                <c:pt idx="27374">
                  <c:v>5.0000000000000001E-3</c:v>
                </c:pt>
                <c:pt idx="27375">
                  <c:v>4.0000000000000001E-3</c:v>
                </c:pt>
                <c:pt idx="27376">
                  <c:v>4.0000000000000001E-3</c:v>
                </c:pt>
                <c:pt idx="27377">
                  <c:v>3.0000000000000001E-3</c:v>
                </c:pt>
                <c:pt idx="27378">
                  <c:v>3.0000000000000001E-3</c:v>
                </c:pt>
                <c:pt idx="27379">
                  <c:v>0.01</c:v>
                </c:pt>
                <c:pt idx="27380">
                  <c:v>5.0000000000000001E-3</c:v>
                </c:pt>
                <c:pt idx="27381">
                  <c:v>4.0000000000000001E-3</c:v>
                </c:pt>
                <c:pt idx="27382">
                  <c:v>5.0000000000000001E-3</c:v>
                </c:pt>
                <c:pt idx="27383">
                  <c:v>5.0000000000000001E-3</c:v>
                </c:pt>
                <c:pt idx="27384">
                  <c:v>3.0000000000000001E-3</c:v>
                </c:pt>
                <c:pt idx="27385">
                  <c:v>2E-3</c:v>
                </c:pt>
                <c:pt idx="27386">
                  <c:v>3.0000000000000001E-3</c:v>
                </c:pt>
                <c:pt idx="27387">
                  <c:v>3.0000000000000001E-3</c:v>
                </c:pt>
                <c:pt idx="27388">
                  <c:v>5.0000000000000001E-3</c:v>
                </c:pt>
                <c:pt idx="27389">
                  <c:v>3.0000000000000001E-3</c:v>
                </c:pt>
                <c:pt idx="27390">
                  <c:v>1E-3</c:v>
                </c:pt>
                <c:pt idx="27391">
                  <c:v>4.0000000000000001E-3</c:v>
                </c:pt>
                <c:pt idx="27392">
                  <c:v>2E-3</c:v>
                </c:pt>
                <c:pt idx="27393">
                  <c:v>1E-3</c:v>
                </c:pt>
                <c:pt idx="27394">
                  <c:v>1E-3</c:v>
                </c:pt>
                <c:pt idx="27395">
                  <c:v>1E-3</c:v>
                </c:pt>
                <c:pt idx="27396">
                  <c:v>1E-3</c:v>
                </c:pt>
                <c:pt idx="27397">
                  <c:v>1E-3</c:v>
                </c:pt>
                <c:pt idx="27398">
                  <c:v>0</c:v>
                </c:pt>
                <c:pt idx="27399">
                  <c:v>1E-3</c:v>
                </c:pt>
                <c:pt idx="27400">
                  <c:v>1E-3</c:v>
                </c:pt>
                <c:pt idx="27401">
                  <c:v>1E-3</c:v>
                </c:pt>
                <c:pt idx="27402">
                  <c:v>0</c:v>
                </c:pt>
                <c:pt idx="27403">
                  <c:v>0</c:v>
                </c:pt>
                <c:pt idx="27404">
                  <c:v>1E-3</c:v>
                </c:pt>
                <c:pt idx="27405">
                  <c:v>0</c:v>
                </c:pt>
                <c:pt idx="27406">
                  <c:v>0</c:v>
                </c:pt>
                <c:pt idx="27407">
                  <c:v>0</c:v>
                </c:pt>
                <c:pt idx="27408">
                  <c:v>0</c:v>
                </c:pt>
                <c:pt idx="27409">
                  <c:v>0</c:v>
                </c:pt>
                <c:pt idx="27410">
                  <c:v>0</c:v>
                </c:pt>
                <c:pt idx="27411">
                  <c:v>0</c:v>
                </c:pt>
                <c:pt idx="27412">
                  <c:v>0</c:v>
                </c:pt>
                <c:pt idx="27413">
                  <c:v>0</c:v>
                </c:pt>
                <c:pt idx="27414">
                  <c:v>0</c:v>
                </c:pt>
                <c:pt idx="27415">
                  <c:v>0</c:v>
                </c:pt>
                <c:pt idx="27416">
                  <c:v>0</c:v>
                </c:pt>
                <c:pt idx="27417">
                  <c:v>0</c:v>
                </c:pt>
                <c:pt idx="27418">
                  <c:v>0</c:v>
                </c:pt>
                <c:pt idx="27419">
                  <c:v>0</c:v>
                </c:pt>
                <c:pt idx="27420">
                  <c:v>0</c:v>
                </c:pt>
                <c:pt idx="27421">
                  <c:v>0</c:v>
                </c:pt>
                <c:pt idx="27422">
                  <c:v>0</c:v>
                </c:pt>
                <c:pt idx="27423">
                  <c:v>0</c:v>
                </c:pt>
                <c:pt idx="27424">
                  <c:v>0</c:v>
                </c:pt>
                <c:pt idx="27425">
                  <c:v>0</c:v>
                </c:pt>
                <c:pt idx="27426">
                  <c:v>0</c:v>
                </c:pt>
                <c:pt idx="27427">
                  <c:v>0</c:v>
                </c:pt>
                <c:pt idx="27428">
                  <c:v>0</c:v>
                </c:pt>
                <c:pt idx="27429">
                  <c:v>0</c:v>
                </c:pt>
                <c:pt idx="27430">
                  <c:v>0</c:v>
                </c:pt>
                <c:pt idx="27431">
                  <c:v>0</c:v>
                </c:pt>
                <c:pt idx="27432">
                  <c:v>0</c:v>
                </c:pt>
                <c:pt idx="27433">
                  <c:v>0</c:v>
                </c:pt>
                <c:pt idx="27434">
                  <c:v>0</c:v>
                </c:pt>
                <c:pt idx="27435">
                  <c:v>0</c:v>
                </c:pt>
                <c:pt idx="27436">
                  <c:v>0</c:v>
                </c:pt>
                <c:pt idx="27437">
                  <c:v>0</c:v>
                </c:pt>
                <c:pt idx="27438">
                  <c:v>0</c:v>
                </c:pt>
                <c:pt idx="27439">
                  <c:v>1E-3</c:v>
                </c:pt>
                <c:pt idx="27440">
                  <c:v>1E-3</c:v>
                </c:pt>
                <c:pt idx="27441">
                  <c:v>2E-3</c:v>
                </c:pt>
                <c:pt idx="27442">
                  <c:v>3.0000000000000001E-3</c:v>
                </c:pt>
                <c:pt idx="27443">
                  <c:v>5.0000000000000001E-3</c:v>
                </c:pt>
                <c:pt idx="27444">
                  <c:v>5.0000000000000001E-3</c:v>
                </c:pt>
                <c:pt idx="27445">
                  <c:v>4.0000000000000001E-3</c:v>
                </c:pt>
                <c:pt idx="27446">
                  <c:v>4.0000000000000001E-3</c:v>
                </c:pt>
                <c:pt idx="27447">
                  <c:v>3.0000000000000001E-3</c:v>
                </c:pt>
                <c:pt idx="27448">
                  <c:v>4.0000000000000001E-3</c:v>
                </c:pt>
                <c:pt idx="27449">
                  <c:v>3.0000000000000001E-3</c:v>
                </c:pt>
                <c:pt idx="27450">
                  <c:v>4.0000000000000001E-3</c:v>
                </c:pt>
                <c:pt idx="27451">
                  <c:v>4.0000000000000001E-3</c:v>
                </c:pt>
                <c:pt idx="27452">
                  <c:v>3.0000000000000001E-3</c:v>
                </c:pt>
                <c:pt idx="27453">
                  <c:v>2E-3</c:v>
                </c:pt>
                <c:pt idx="27454">
                  <c:v>3.0000000000000001E-3</c:v>
                </c:pt>
                <c:pt idx="27455">
                  <c:v>3.0000000000000001E-3</c:v>
                </c:pt>
                <c:pt idx="27456">
                  <c:v>1.0999999999999999E-2</c:v>
                </c:pt>
                <c:pt idx="27457">
                  <c:v>3.0000000000000001E-3</c:v>
                </c:pt>
                <c:pt idx="27458">
                  <c:v>3.0000000000000001E-3</c:v>
                </c:pt>
                <c:pt idx="27459">
                  <c:v>3.0000000000000001E-3</c:v>
                </c:pt>
                <c:pt idx="27460">
                  <c:v>4.0000000000000001E-3</c:v>
                </c:pt>
                <c:pt idx="27461">
                  <c:v>3.0000000000000001E-3</c:v>
                </c:pt>
                <c:pt idx="27462">
                  <c:v>3.0000000000000001E-3</c:v>
                </c:pt>
                <c:pt idx="27463">
                  <c:v>3.0000000000000001E-3</c:v>
                </c:pt>
                <c:pt idx="27464">
                  <c:v>3.0000000000000001E-3</c:v>
                </c:pt>
                <c:pt idx="27465">
                  <c:v>3.0000000000000001E-3</c:v>
                </c:pt>
                <c:pt idx="27466">
                  <c:v>4.0000000000000001E-3</c:v>
                </c:pt>
                <c:pt idx="27467">
                  <c:v>3.0000000000000001E-3</c:v>
                </c:pt>
                <c:pt idx="27468">
                  <c:v>4.0000000000000001E-3</c:v>
                </c:pt>
                <c:pt idx="27469">
                  <c:v>3.0000000000000001E-3</c:v>
                </c:pt>
                <c:pt idx="27470">
                  <c:v>3.0000000000000001E-3</c:v>
                </c:pt>
                <c:pt idx="27471">
                  <c:v>4.0000000000000001E-3</c:v>
                </c:pt>
                <c:pt idx="27472">
                  <c:v>1.0999999999999999E-2</c:v>
                </c:pt>
                <c:pt idx="27473">
                  <c:v>3.0000000000000001E-3</c:v>
                </c:pt>
                <c:pt idx="27474">
                  <c:v>2E-3</c:v>
                </c:pt>
                <c:pt idx="27475">
                  <c:v>5.0000000000000001E-3</c:v>
                </c:pt>
                <c:pt idx="27476">
                  <c:v>3.0000000000000001E-3</c:v>
                </c:pt>
                <c:pt idx="27477">
                  <c:v>2E-3</c:v>
                </c:pt>
                <c:pt idx="27478">
                  <c:v>1E-3</c:v>
                </c:pt>
                <c:pt idx="27479">
                  <c:v>2E-3</c:v>
                </c:pt>
                <c:pt idx="27480">
                  <c:v>2E-3</c:v>
                </c:pt>
                <c:pt idx="27481">
                  <c:v>2E-3</c:v>
                </c:pt>
                <c:pt idx="27482">
                  <c:v>2E-3</c:v>
                </c:pt>
                <c:pt idx="27483">
                  <c:v>2E-3</c:v>
                </c:pt>
                <c:pt idx="27484">
                  <c:v>1E-3</c:v>
                </c:pt>
                <c:pt idx="27485">
                  <c:v>1E-3</c:v>
                </c:pt>
                <c:pt idx="27486">
                  <c:v>5.0000000000000001E-3</c:v>
                </c:pt>
                <c:pt idx="27487">
                  <c:v>4.0000000000000001E-3</c:v>
                </c:pt>
                <c:pt idx="27488">
                  <c:v>4.0000000000000001E-3</c:v>
                </c:pt>
                <c:pt idx="27489">
                  <c:v>2E-3</c:v>
                </c:pt>
                <c:pt idx="27490">
                  <c:v>4.0000000000000001E-3</c:v>
                </c:pt>
                <c:pt idx="27491">
                  <c:v>5.0000000000000001E-3</c:v>
                </c:pt>
                <c:pt idx="27492">
                  <c:v>5.0000000000000001E-3</c:v>
                </c:pt>
                <c:pt idx="27493">
                  <c:v>3.0000000000000001E-3</c:v>
                </c:pt>
                <c:pt idx="27494">
                  <c:v>4.0000000000000001E-3</c:v>
                </c:pt>
                <c:pt idx="27495">
                  <c:v>3.0000000000000001E-3</c:v>
                </c:pt>
                <c:pt idx="27496">
                  <c:v>3.0000000000000001E-3</c:v>
                </c:pt>
                <c:pt idx="27497">
                  <c:v>3.0000000000000001E-3</c:v>
                </c:pt>
                <c:pt idx="27498">
                  <c:v>3.0000000000000001E-3</c:v>
                </c:pt>
                <c:pt idx="27499">
                  <c:v>1E-3</c:v>
                </c:pt>
                <c:pt idx="27500">
                  <c:v>3.0000000000000001E-3</c:v>
                </c:pt>
                <c:pt idx="27501">
                  <c:v>3.0000000000000001E-3</c:v>
                </c:pt>
                <c:pt idx="27502">
                  <c:v>1E-3</c:v>
                </c:pt>
                <c:pt idx="27503">
                  <c:v>1E-3</c:v>
                </c:pt>
                <c:pt idx="27504">
                  <c:v>1E-3</c:v>
                </c:pt>
                <c:pt idx="27505">
                  <c:v>1E-3</c:v>
                </c:pt>
                <c:pt idx="27506">
                  <c:v>0</c:v>
                </c:pt>
                <c:pt idx="27507">
                  <c:v>1E-3</c:v>
                </c:pt>
                <c:pt idx="27508">
                  <c:v>1E-3</c:v>
                </c:pt>
                <c:pt idx="27509">
                  <c:v>1E-3</c:v>
                </c:pt>
                <c:pt idx="27510">
                  <c:v>1E-3</c:v>
                </c:pt>
                <c:pt idx="27511">
                  <c:v>1E-3</c:v>
                </c:pt>
                <c:pt idx="27512">
                  <c:v>1E-3</c:v>
                </c:pt>
                <c:pt idx="27513">
                  <c:v>1E-3</c:v>
                </c:pt>
                <c:pt idx="27514">
                  <c:v>1E-3</c:v>
                </c:pt>
                <c:pt idx="27515">
                  <c:v>1E-3</c:v>
                </c:pt>
                <c:pt idx="27516">
                  <c:v>1E-3</c:v>
                </c:pt>
                <c:pt idx="27517">
                  <c:v>1E-3</c:v>
                </c:pt>
                <c:pt idx="27518">
                  <c:v>0</c:v>
                </c:pt>
                <c:pt idx="27519">
                  <c:v>1E-3</c:v>
                </c:pt>
                <c:pt idx="27520">
                  <c:v>1E-3</c:v>
                </c:pt>
                <c:pt idx="27521">
                  <c:v>1E-3</c:v>
                </c:pt>
                <c:pt idx="27522">
                  <c:v>1E-3</c:v>
                </c:pt>
                <c:pt idx="27523">
                  <c:v>0</c:v>
                </c:pt>
                <c:pt idx="27524">
                  <c:v>0</c:v>
                </c:pt>
                <c:pt idx="27525">
                  <c:v>0</c:v>
                </c:pt>
                <c:pt idx="27526">
                  <c:v>0</c:v>
                </c:pt>
                <c:pt idx="27527">
                  <c:v>0</c:v>
                </c:pt>
                <c:pt idx="27528">
                  <c:v>0</c:v>
                </c:pt>
                <c:pt idx="27529">
                  <c:v>0</c:v>
                </c:pt>
                <c:pt idx="27530">
                  <c:v>0</c:v>
                </c:pt>
                <c:pt idx="27531">
                  <c:v>0</c:v>
                </c:pt>
                <c:pt idx="27532">
                  <c:v>0</c:v>
                </c:pt>
                <c:pt idx="27533">
                  <c:v>1E-3</c:v>
                </c:pt>
                <c:pt idx="27534">
                  <c:v>1E-3</c:v>
                </c:pt>
                <c:pt idx="27535">
                  <c:v>2E-3</c:v>
                </c:pt>
                <c:pt idx="27536">
                  <c:v>1E-3</c:v>
                </c:pt>
                <c:pt idx="27537">
                  <c:v>1E-3</c:v>
                </c:pt>
                <c:pt idx="27538">
                  <c:v>2E-3</c:v>
                </c:pt>
                <c:pt idx="27539">
                  <c:v>3.0000000000000001E-3</c:v>
                </c:pt>
                <c:pt idx="27540">
                  <c:v>3.0000000000000001E-3</c:v>
                </c:pt>
                <c:pt idx="27543">
                  <c:v>1E-3</c:v>
                </c:pt>
                <c:pt idx="27544">
                  <c:v>4.0000000000000001E-3</c:v>
                </c:pt>
                <c:pt idx="27545">
                  <c:v>5.0000000000000001E-3</c:v>
                </c:pt>
                <c:pt idx="27546">
                  <c:v>5.0000000000000001E-3</c:v>
                </c:pt>
                <c:pt idx="27547">
                  <c:v>5.0000000000000001E-3</c:v>
                </c:pt>
                <c:pt idx="27548">
                  <c:v>5.0000000000000001E-3</c:v>
                </c:pt>
                <c:pt idx="27549">
                  <c:v>4.0000000000000001E-3</c:v>
                </c:pt>
                <c:pt idx="27550">
                  <c:v>5.0000000000000001E-3</c:v>
                </c:pt>
                <c:pt idx="27552">
                  <c:v>5.0000000000000001E-3</c:v>
                </c:pt>
                <c:pt idx="27553">
                  <c:v>5.0000000000000001E-3</c:v>
                </c:pt>
                <c:pt idx="27554">
                  <c:v>5.0000000000000001E-3</c:v>
                </c:pt>
                <c:pt idx="27555">
                  <c:v>4.0000000000000001E-3</c:v>
                </c:pt>
                <c:pt idx="27556">
                  <c:v>3.0000000000000001E-3</c:v>
                </c:pt>
                <c:pt idx="27557">
                  <c:v>5.0000000000000001E-3</c:v>
                </c:pt>
                <c:pt idx="27558">
                  <c:v>5.0000000000000001E-3</c:v>
                </c:pt>
                <c:pt idx="27559">
                  <c:v>5.0000000000000001E-3</c:v>
                </c:pt>
                <c:pt idx="27560">
                  <c:v>4.0000000000000001E-3</c:v>
                </c:pt>
                <c:pt idx="27561">
                  <c:v>4.0000000000000001E-3</c:v>
                </c:pt>
                <c:pt idx="27562">
                  <c:v>5.0000000000000001E-3</c:v>
                </c:pt>
                <c:pt idx="27563">
                  <c:v>4.0000000000000001E-3</c:v>
                </c:pt>
                <c:pt idx="27564">
                  <c:v>5.0000000000000001E-3</c:v>
                </c:pt>
                <c:pt idx="27565">
                  <c:v>5.0000000000000001E-3</c:v>
                </c:pt>
                <c:pt idx="27566">
                  <c:v>5.0000000000000001E-3</c:v>
                </c:pt>
                <c:pt idx="27567">
                  <c:v>5.0000000000000001E-3</c:v>
                </c:pt>
                <c:pt idx="27568">
                  <c:v>5.0000000000000001E-3</c:v>
                </c:pt>
                <c:pt idx="27569">
                  <c:v>5.0000000000000001E-3</c:v>
                </c:pt>
                <c:pt idx="27570">
                  <c:v>5.0000000000000001E-3</c:v>
                </c:pt>
                <c:pt idx="27571">
                  <c:v>5.0000000000000001E-3</c:v>
                </c:pt>
                <c:pt idx="27572">
                  <c:v>4.0000000000000001E-3</c:v>
                </c:pt>
                <c:pt idx="27573">
                  <c:v>5.0000000000000001E-3</c:v>
                </c:pt>
                <c:pt idx="27574">
                  <c:v>5.0000000000000001E-3</c:v>
                </c:pt>
                <c:pt idx="27575">
                  <c:v>4.0000000000000001E-3</c:v>
                </c:pt>
                <c:pt idx="27576">
                  <c:v>4.0000000000000001E-3</c:v>
                </c:pt>
                <c:pt idx="27577">
                  <c:v>4.0000000000000001E-3</c:v>
                </c:pt>
                <c:pt idx="27578">
                  <c:v>3.0000000000000001E-3</c:v>
                </c:pt>
                <c:pt idx="27579">
                  <c:v>4.0000000000000001E-3</c:v>
                </c:pt>
                <c:pt idx="27582">
                  <c:v>3.0000000000000001E-3</c:v>
                </c:pt>
                <c:pt idx="27583">
                  <c:v>2E-3</c:v>
                </c:pt>
                <c:pt idx="27584">
                  <c:v>1E-3</c:v>
                </c:pt>
                <c:pt idx="27585">
                  <c:v>2E-3</c:v>
                </c:pt>
                <c:pt idx="27586">
                  <c:v>1E-3</c:v>
                </c:pt>
                <c:pt idx="27587">
                  <c:v>1E-3</c:v>
                </c:pt>
                <c:pt idx="27588">
                  <c:v>0</c:v>
                </c:pt>
                <c:pt idx="27589">
                  <c:v>1E-3</c:v>
                </c:pt>
                <c:pt idx="27590">
                  <c:v>0</c:v>
                </c:pt>
                <c:pt idx="27591">
                  <c:v>1E-3</c:v>
                </c:pt>
                <c:pt idx="27592">
                  <c:v>0</c:v>
                </c:pt>
                <c:pt idx="27593">
                  <c:v>0</c:v>
                </c:pt>
                <c:pt idx="27594">
                  <c:v>0</c:v>
                </c:pt>
                <c:pt idx="27595">
                  <c:v>0</c:v>
                </c:pt>
                <c:pt idx="27596">
                  <c:v>0</c:v>
                </c:pt>
                <c:pt idx="27597">
                  <c:v>0</c:v>
                </c:pt>
                <c:pt idx="27598">
                  <c:v>0</c:v>
                </c:pt>
                <c:pt idx="27599">
                  <c:v>0</c:v>
                </c:pt>
                <c:pt idx="27600">
                  <c:v>0</c:v>
                </c:pt>
                <c:pt idx="27601">
                  <c:v>0</c:v>
                </c:pt>
                <c:pt idx="27602">
                  <c:v>0</c:v>
                </c:pt>
                <c:pt idx="27603">
                  <c:v>0</c:v>
                </c:pt>
                <c:pt idx="27604">
                  <c:v>0</c:v>
                </c:pt>
                <c:pt idx="27605">
                  <c:v>0</c:v>
                </c:pt>
                <c:pt idx="27606">
                  <c:v>0</c:v>
                </c:pt>
                <c:pt idx="27607">
                  <c:v>0</c:v>
                </c:pt>
                <c:pt idx="27608">
                  <c:v>0</c:v>
                </c:pt>
                <c:pt idx="27609">
                  <c:v>0</c:v>
                </c:pt>
                <c:pt idx="27610">
                  <c:v>0</c:v>
                </c:pt>
                <c:pt idx="27611">
                  <c:v>0</c:v>
                </c:pt>
                <c:pt idx="27612">
                  <c:v>0</c:v>
                </c:pt>
                <c:pt idx="27613">
                  <c:v>0</c:v>
                </c:pt>
                <c:pt idx="27614">
                  <c:v>0</c:v>
                </c:pt>
                <c:pt idx="27615">
                  <c:v>0</c:v>
                </c:pt>
                <c:pt idx="27616">
                  <c:v>0</c:v>
                </c:pt>
                <c:pt idx="27617">
                  <c:v>0</c:v>
                </c:pt>
                <c:pt idx="27618">
                  <c:v>0</c:v>
                </c:pt>
                <c:pt idx="27619">
                  <c:v>0</c:v>
                </c:pt>
                <c:pt idx="27620">
                  <c:v>0</c:v>
                </c:pt>
                <c:pt idx="27621">
                  <c:v>0</c:v>
                </c:pt>
                <c:pt idx="27622">
                  <c:v>0</c:v>
                </c:pt>
                <c:pt idx="27623">
                  <c:v>0</c:v>
                </c:pt>
                <c:pt idx="27624">
                  <c:v>0</c:v>
                </c:pt>
                <c:pt idx="27625">
                  <c:v>0</c:v>
                </c:pt>
                <c:pt idx="27626">
                  <c:v>1E-3</c:v>
                </c:pt>
                <c:pt idx="27627">
                  <c:v>1E-3</c:v>
                </c:pt>
                <c:pt idx="27628">
                  <c:v>3.0000000000000001E-3</c:v>
                </c:pt>
                <c:pt idx="27629">
                  <c:v>2E-3</c:v>
                </c:pt>
                <c:pt idx="27630">
                  <c:v>3.0000000000000001E-3</c:v>
                </c:pt>
                <c:pt idx="27631">
                  <c:v>5.0000000000000001E-3</c:v>
                </c:pt>
                <c:pt idx="27632">
                  <c:v>5.0000000000000001E-3</c:v>
                </c:pt>
                <c:pt idx="27633">
                  <c:v>5.0000000000000001E-3</c:v>
                </c:pt>
                <c:pt idx="27634">
                  <c:v>5.0000000000000001E-3</c:v>
                </c:pt>
                <c:pt idx="27635">
                  <c:v>5.0000000000000001E-3</c:v>
                </c:pt>
                <c:pt idx="27636">
                  <c:v>5.0000000000000001E-3</c:v>
                </c:pt>
                <c:pt idx="27637">
                  <c:v>5.0000000000000001E-3</c:v>
                </c:pt>
                <c:pt idx="27638">
                  <c:v>4.0000000000000001E-3</c:v>
                </c:pt>
                <c:pt idx="27639">
                  <c:v>5.0000000000000001E-3</c:v>
                </c:pt>
                <c:pt idx="27640">
                  <c:v>5.0000000000000001E-3</c:v>
                </c:pt>
                <c:pt idx="27641">
                  <c:v>5.0000000000000001E-3</c:v>
                </c:pt>
                <c:pt idx="27642">
                  <c:v>5.0000000000000001E-3</c:v>
                </c:pt>
                <c:pt idx="27643">
                  <c:v>6.0000000000000001E-3</c:v>
                </c:pt>
                <c:pt idx="27644">
                  <c:v>5.0000000000000001E-3</c:v>
                </c:pt>
                <c:pt idx="27645">
                  <c:v>5.0000000000000001E-3</c:v>
                </c:pt>
                <c:pt idx="27646">
                  <c:v>6.0000000000000001E-3</c:v>
                </c:pt>
                <c:pt idx="27647">
                  <c:v>5.0000000000000001E-3</c:v>
                </c:pt>
                <c:pt idx="27648">
                  <c:v>6.0000000000000001E-3</c:v>
                </c:pt>
                <c:pt idx="27649">
                  <c:v>6.0000000000000001E-3</c:v>
                </c:pt>
                <c:pt idx="27650">
                  <c:v>5.0000000000000001E-3</c:v>
                </c:pt>
                <c:pt idx="27651">
                  <c:v>5.0000000000000001E-3</c:v>
                </c:pt>
                <c:pt idx="27652">
                  <c:v>5.0000000000000001E-3</c:v>
                </c:pt>
                <c:pt idx="27653">
                  <c:v>5.0000000000000001E-3</c:v>
                </c:pt>
                <c:pt idx="27654">
                  <c:v>5.0000000000000001E-3</c:v>
                </c:pt>
                <c:pt idx="27655">
                  <c:v>5.0000000000000001E-3</c:v>
                </c:pt>
                <c:pt idx="27656">
                  <c:v>5.0000000000000001E-3</c:v>
                </c:pt>
                <c:pt idx="27657">
                  <c:v>5.0000000000000001E-3</c:v>
                </c:pt>
                <c:pt idx="27658">
                  <c:v>5.0000000000000001E-3</c:v>
                </c:pt>
                <c:pt idx="27659">
                  <c:v>5.0000000000000001E-3</c:v>
                </c:pt>
                <c:pt idx="27660">
                  <c:v>5.0000000000000001E-3</c:v>
                </c:pt>
                <c:pt idx="27661">
                  <c:v>5.0000000000000001E-3</c:v>
                </c:pt>
                <c:pt idx="27662">
                  <c:v>5.0000000000000001E-3</c:v>
                </c:pt>
                <c:pt idx="27663">
                  <c:v>5.0000000000000001E-3</c:v>
                </c:pt>
                <c:pt idx="27664">
                  <c:v>6.0000000000000001E-3</c:v>
                </c:pt>
                <c:pt idx="27665">
                  <c:v>6.0000000000000001E-3</c:v>
                </c:pt>
                <c:pt idx="27666">
                  <c:v>5.0000000000000001E-3</c:v>
                </c:pt>
                <c:pt idx="27667">
                  <c:v>5.0000000000000001E-3</c:v>
                </c:pt>
                <c:pt idx="27668">
                  <c:v>5.0000000000000001E-3</c:v>
                </c:pt>
                <c:pt idx="27669">
                  <c:v>5.0000000000000001E-3</c:v>
                </c:pt>
                <c:pt idx="27670">
                  <c:v>5.0000000000000001E-3</c:v>
                </c:pt>
                <c:pt idx="27671">
                  <c:v>5.0000000000000001E-3</c:v>
                </c:pt>
                <c:pt idx="27672">
                  <c:v>5.0000000000000001E-3</c:v>
                </c:pt>
                <c:pt idx="27673">
                  <c:v>4.0000000000000001E-3</c:v>
                </c:pt>
                <c:pt idx="27674">
                  <c:v>3.0000000000000001E-3</c:v>
                </c:pt>
                <c:pt idx="27675">
                  <c:v>3.0000000000000001E-3</c:v>
                </c:pt>
                <c:pt idx="27676">
                  <c:v>3.0000000000000001E-3</c:v>
                </c:pt>
                <c:pt idx="27677">
                  <c:v>3.0000000000000001E-3</c:v>
                </c:pt>
                <c:pt idx="27678">
                  <c:v>2E-3</c:v>
                </c:pt>
                <c:pt idx="27679">
                  <c:v>3.0000000000000001E-3</c:v>
                </c:pt>
                <c:pt idx="27680">
                  <c:v>1E-3</c:v>
                </c:pt>
                <c:pt idx="27681">
                  <c:v>1E-3</c:v>
                </c:pt>
                <c:pt idx="27682">
                  <c:v>1E-3</c:v>
                </c:pt>
                <c:pt idx="27683">
                  <c:v>1E-3</c:v>
                </c:pt>
                <c:pt idx="27684">
                  <c:v>1E-3</c:v>
                </c:pt>
                <c:pt idx="27685">
                  <c:v>1E-3</c:v>
                </c:pt>
                <c:pt idx="27686">
                  <c:v>0</c:v>
                </c:pt>
                <c:pt idx="27687">
                  <c:v>2E-3</c:v>
                </c:pt>
                <c:pt idx="27688">
                  <c:v>1E-3</c:v>
                </c:pt>
                <c:pt idx="27689">
                  <c:v>1E-3</c:v>
                </c:pt>
                <c:pt idx="27690">
                  <c:v>0</c:v>
                </c:pt>
                <c:pt idx="27691">
                  <c:v>1E-3</c:v>
                </c:pt>
                <c:pt idx="27692">
                  <c:v>3.0000000000000001E-3</c:v>
                </c:pt>
                <c:pt idx="27693">
                  <c:v>3.0000000000000001E-3</c:v>
                </c:pt>
                <c:pt idx="27694">
                  <c:v>2E-3</c:v>
                </c:pt>
                <c:pt idx="27695">
                  <c:v>2E-3</c:v>
                </c:pt>
                <c:pt idx="27696">
                  <c:v>2E-3</c:v>
                </c:pt>
                <c:pt idx="27697">
                  <c:v>0</c:v>
                </c:pt>
                <c:pt idx="27698">
                  <c:v>0</c:v>
                </c:pt>
                <c:pt idx="27699">
                  <c:v>0</c:v>
                </c:pt>
                <c:pt idx="27700">
                  <c:v>0</c:v>
                </c:pt>
                <c:pt idx="27701">
                  <c:v>0</c:v>
                </c:pt>
                <c:pt idx="27702">
                  <c:v>0</c:v>
                </c:pt>
                <c:pt idx="27703">
                  <c:v>0</c:v>
                </c:pt>
                <c:pt idx="27704">
                  <c:v>0</c:v>
                </c:pt>
                <c:pt idx="27705">
                  <c:v>0</c:v>
                </c:pt>
                <c:pt idx="27706">
                  <c:v>0</c:v>
                </c:pt>
                <c:pt idx="27707">
                  <c:v>0</c:v>
                </c:pt>
                <c:pt idx="27708">
                  <c:v>0</c:v>
                </c:pt>
                <c:pt idx="27709">
                  <c:v>0</c:v>
                </c:pt>
                <c:pt idx="27710">
                  <c:v>0</c:v>
                </c:pt>
                <c:pt idx="27711">
                  <c:v>0</c:v>
                </c:pt>
                <c:pt idx="27712">
                  <c:v>0</c:v>
                </c:pt>
                <c:pt idx="27713">
                  <c:v>0</c:v>
                </c:pt>
                <c:pt idx="27714">
                  <c:v>0</c:v>
                </c:pt>
                <c:pt idx="27715">
                  <c:v>0</c:v>
                </c:pt>
                <c:pt idx="27716">
                  <c:v>0</c:v>
                </c:pt>
                <c:pt idx="27717">
                  <c:v>1E-3</c:v>
                </c:pt>
                <c:pt idx="27718">
                  <c:v>0</c:v>
                </c:pt>
                <c:pt idx="27719">
                  <c:v>0</c:v>
                </c:pt>
                <c:pt idx="27720">
                  <c:v>0</c:v>
                </c:pt>
                <c:pt idx="27721">
                  <c:v>0</c:v>
                </c:pt>
                <c:pt idx="27722">
                  <c:v>1E-3</c:v>
                </c:pt>
                <c:pt idx="27723">
                  <c:v>1E-3</c:v>
                </c:pt>
                <c:pt idx="27724">
                  <c:v>3.0000000000000001E-3</c:v>
                </c:pt>
                <c:pt idx="27725">
                  <c:v>2E-3</c:v>
                </c:pt>
                <c:pt idx="27726">
                  <c:v>3.0000000000000001E-3</c:v>
                </c:pt>
                <c:pt idx="27727">
                  <c:v>3.0000000000000001E-3</c:v>
                </c:pt>
                <c:pt idx="27728">
                  <c:v>3.0000000000000001E-3</c:v>
                </c:pt>
                <c:pt idx="27729">
                  <c:v>3.0000000000000001E-3</c:v>
                </c:pt>
                <c:pt idx="27730">
                  <c:v>4.0000000000000001E-3</c:v>
                </c:pt>
                <c:pt idx="27731">
                  <c:v>4.0000000000000001E-3</c:v>
                </c:pt>
                <c:pt idx="27732">
                  <c:v>4.0000000000000001E-3</c:v>
                </c:pt>
                <c:pt idx="27733">
                  <c:v>3.0000000000000001E-3</c:v>
                </c:pt>
                <c:pt idx="27734">
                  <c:v>4.0000000000000001E-3</c:v>
                </c:pt>
                <c:pt idx="27735">
                  <c:v>3.0000000000000001E-3</c:v>
                </c:pt>
                <c:pt idx="27736">
                  <c:v>4.0000000000000001E-3</c:v>
                </c:pt>
                <c:pt idx="27737">
                  <c:v>4.0000000000000001E-3</c:v>
                </c:pt>
                <c:pt idx="27738">
                  <c:v>4.0000000000000001E-3</c:v>
                </c:pt>
                <c:pt idx="27739">
                  <c:v>4.0000000000000001E-3</c:v>
                </c:pt>
                <c:pt idx="27740">
                  <c:v>5.0000000000000001E-3</c:v>
                </c:pt>
                <c:pt idx="27741">
                  <c:v>3.0000000000000001E-3</c:v>
                </c:pt>
                <c:pt idx="27742">
                  <c:v>4.0000000000000001E-3</c:v>
                </c:pt>
                <c:pt idx="27743">
                  <c:v>4.0000000000000001E-3</c:v>
                </c:pt>
                <c:pt idx="27744">
                  <c:v>3.0000000000000001E-3</c:v>
                </c:pt>
                <c:pt idx="27745">
                  <c:v>5.0000000000000001E-3</c:v>
                </c:pt>
                <c:pt idx="27746">
                  <c:v>4.0000000000000001E-3</c:v>
                </c:pt>
                <c:pt idx="27747">
                  <c:v>3.0000000000000001E-3</c:v>
                </c:pt>
                <c:pt idx="27748">
                  <c:v>4.0000000000000001E-3</c:v>
                </c:pt>
                <c:pt idx="27749">
                  <c:v>5.0000000000000001E-3</c:v>
                </c:pt>
                <c:pt idx="27750">
                  <c:v>5.0000000000000001E-3</c:v>
                </c:pt>
                <c:pt idx="27751">
                  <c:v>4.0000000000000001E-3</c:v>
                </c:pt>
                <c:pt idx="27752">
                  <c:v>3.0000000000000001E-3</c:v>
                </c:pt>
                <c:pt idx="27753">
                  <c:v>4.0000000000000001E-3</c:v>
                </c:pt>
                <c:pt idx="27754">
                  <c:v>5.0000000000000001E-3</c:v>
                </c:pt>
                <c:pt idx="27755">
                  <c:v>4.0000000000000001E-3</c:v>
                </c:pt>
                <c:pt idx="27756">
                  <c:v>5.0000000000000001E-3</c:v>
                </c:pt>
                <c:pt idx="27757">
                  <c:v>4.0000000000000001E-3</c:v>
                </c:pt>
                <c:pt idx="27758">
                  <c:v>4.0000000000000001E-3</c:v>
                </c:pt>
                <c:pt idx="27759">
                  <c:v>4.0000000000000001E-3</c:v>
                </c:pt>
                <c:pt idx="27760">
                  <c:v>3.0000000000000001E-3</c:v>
                </c:pt>
                <c:pt idx="27761">
                  <c:v>3.0000000000000001E-3</c:v>
                </c:pt>
                <c:pt idx="27762">
                  <c:v>3.0000000000000001E-3</c:v>
                </c:pt>
                <c:pt idx="27763">
                  <c:v>3.0000000000000001E-3</c:v>
                </c:pt>
                <c:pt idx="27764">
                  <c:v>5.0000000000000001E-3</c:v>
                </c:pt>
                <c:pt idx="27765">
                  <c:v>3.0000000000000001E-3</c:v>
                </c:pt>
                <c:pt idx="27766">
                  <c:v>3.0000000000000001E-3</c:v>
                </c:pt>
                <c:pt idx="27767">
                  <c:v>3.0000000000000001E-3</c:v>
                </c:pt>
                <c:pt idx="27768">
                  <c:v>3.0000000000000001E-3</c:v>
                </c:pt>
                <c:pt idx="27769">
                  <c:v>2E-3</c:v>
                </c:pt>
                <c:pt idx="27770">
                  <c:v>1E-3</c:v>
                </c:pt>
                <c:pt idx="27771">
                  <c:v>1E-3</c:v>
                </c:pt>
                <c:pt idx="27772">
                  <c:v>1E-3</c:v>
                </c:pt>
                <c:pt idx="27773">
                  <c:v>1E-3</c:v>
                </c:pt>
                <c:pt idx="27774">
                  <c:v>1E-3</c:v>
                </c:pt>
                <c:pt idx="27775">
                  <c:v>1E-3</c:v>
                </c:pt>
                <c:pt idx="27776">
                  <c:v>0</c:v>
                </c:pt>
                <c:pt idx="27777">
                  <c:v>1E-3</c:v>
                </c:pt>
                <c:pt idx="27778">
                  <c:v>0</c:v>
                </c:pt>
                <c:pt idx="27779">
                  <c:v>0</c:v>
                </c:pt>
                <c:pt idx="27780">
                  <c:v>0</c:v>
                </c:pt>
                <c:pt idx="27781">
                  <c:v>0</c:v>
                </c:pt>
                <c:pt idx="27782">
                  <c:v>0</c:v>
                </c:pt>
                <c:pt idx="27783">
                  <c:v>0</c:v>
                </c:pt>
                <c:pt idx="27784">
                  <c:v>1E-3</c:v>
                </c:pt>
                <c:pt idx="27785">
                  <c:v>0</c:v>
                </c:pt>
                <c:pt idx="27786">
                  <c:v>0</c:v>
                </c:pt>
                <c:pt idx="27787">
                  <c:v>0</c:v>
                </c:pt>
                <c:pt idx="27788">
                  <c:v>0</c:v>
                </c:pt>
                <c:pt idx="27789">
                  <c:v>0</c:v>
                </c:pt>
                <c:pt idx="27790">
                  <c:v>0</c:v>
                </c:pt>
                <c:pt idx="27791">
                  <c:v>0</c:v>
                </c:pt>
                <c:pt idx="27792">
                  <c:v>0</c:v>
                </c:pt>
                <c:pt idx="27793">
                  <c:v>0</c:v>
                </c:pt>
                <c:pt idx="27794">
                  <c:v>0</c:v>
                </c:pt>
                <c:pt idx="27795">
                  <c:v>1E-3</c:v>
                </c:pt>
                <c:pt idx="27796">
                  <c:v>0</c:v>
                </c:pt>
                <c:pt idx="27797">
                  <c:v>0</c:v>
                </c:pt>
                <c:pt idx="27798">
                  <c:v>0</c:v>
                </c:pt>
                <c:pt idx="27799">
                  <c:v>0</c:v>
                </c:pt>
                <c:pt idx="27800">
                  <c:v>0</c:v>
                </c:pt>
                <c:pt idx="27801">
                  <c:v>0</c:v>
                </c:pt>
                <c:pt idx="27802">
                  <c:v>1E-3</c:v>
                </c:pt>
                <c:pt idx="27803">
                  <c:v>1E-3</c:v>
                </c:pt>
                <c:pt idx="27804">
                  <c:v>0</c:v>
                </c:pt>
                <c:pt idx="27805">
                  <c:v>0</c:v>
                </c:pt>
                <c:pt idx="27806">
                  <c:v>0</c:v>
                </c:pt>
                <c:pt idx="27807">
                  <c:v>0</c:v>
                </c:pt>
                <c:pt idx="27808">
                  <c:v>0</c:v>
                </c:pt>
                <c:pt idx="27809">
                  <c:v>0</c:v>
                </c:pt>
                <c:pt idx="27810">
                  <c:v>0</c:v>
                </c:pt>
                <c:pt idx="27811">
                  <c:v>0</c:v>
                </c:pt>
                <c:pt idx="27812">
                  <c:v>0</c:v>
                </c:pt>
                <c:pt idx="27813">
                  <c:v>3.0000000000000001E-3</c:v>
                </c:pt>
                <c:pt idx="27814">
                  <c:v>3.0000000000000001E-3</c:v>
                </c:pt>
                <c:pt idx="27815">
                  <c:v>1E-3</c:v>
                </c:pt>
                <c:pt idx="27816">
                  <c:v>0</c:v>
                </c:pt>
                <c:pt idx="27817">
                  <c:v>0</c:v>
                </c:pt>
                <c:pt idx="27818">
                  <c:v>0</c:v>
                </c:pt>
                <c:pt idx="27819">
                  <c:v>1E-3</c:v>
                </c:pt>
                <c:pt idx="27820">
                  <c:v>1E-3</c:v>
                </c:pt>
                <c:pt idx="27821">
                  <c:v>1E-3</c:v>
                </c:pt>
                <c:pt idx="27822">
                  <c:v>1E-3</c:v>
                </c:pt>
                <c:pt idx="27823">
                  <c:v>1E-3</c:v>
                </c:pt>
                <c:pt idx="27824">
                  <c:v>2E-3</c:v>
                </c:pt>
                <c:pt idx="27825">
                  <c:v>2E-3</c:v>
                </c:pt>
                <c:pt idx="27826">
                  <c:v>3.0000000000000001E-3</c:v>
                </c:pt>
                <c:pt idx="27827">
                  <c:v>3.0000000000000001E-3</c:v>
                </c:pt>
                <c:pt idx="27828">
                  <c:v>4.0000000000000001E-3</c:v>
                </c:pt>
                <c:pt idx="27829">
                  <c:v>4.0000000000000001E-3</c:v>
                </c:pt>
                <c:pt idx="27830">
                  <c:v>3.0000000000000001E-3</c:v>
                </c:pt>
                <c:pt idx="27831">
                  <c:v>3.0000000000000001E-3</c:v>
                </c:pt>
                <c:pt idx="27832">
                  <c:v>4.0000000000000001E-3</c:v>
                </c:pt>
                <c:pt idx="27833">
                  <c:v>4.0000000000000001E-3</c:v>
                </c:pt>
                <c:pt idx="27834">
                  <c:v>5.0000000000000001E-3</c:v>
                </c:pt>
                <c:pt idx="27835">
                  <c:v>4.0000000000000001E-3</c:v>
                </c:pt>
                <c:pt idx="27836">
                  <c:v>4.0000000000000001E-3</c:v>
                </c:pt>
                <c:pt idx="27837">
                  <c:v>3.0000000000000001E-3</c:v>
                </c:pt>
                <c:pt idx="27838">
                  <c:v>4.0000000000000001E-3</c:v>
                </c:pt>
                <c:pt idx="27839">
                  <c:v>4.0000000000000001E-3</c:v>
                </c:pt>
                <c:pt idx="27840">
                  <c:v>4.0000000000000001E-3</c:v>
                </c:pt>
                <c:pt idx="27841">
                  <c:v>4.0000000000000001E-3</c:v>
                </c:pt>
                <c:pt idx="27842">
                  <c:v>4.0000000000000001E-3</c:v>
                </c:pt>
                <c:pt idx="27843">
                  <c:v>4.0000000000000001E-3</c:v>
                </c:pt>
                <c:pt idx="27844">
                  <c:v>5.0000000000000001E-3</c:v>
                </c:pt>
                <c:pt idx="27845">
                  <c:v>4.0000000000000001E-3</c:v>
                </c:pt>
                <c:pt idx="27846">
                  <c:v>3.0000000000000001E-3</c:v>
                </c:pt>
                <c:pt idx="27847">
                  <c:v>3.0000000000000001E-3</c:v>
                </c:pt>
                <c:pt idx="27848">
                  <c:v>4.0000000000000001E-3</c:v>
                </c:pt>
                <c:pt idx="27849">
                  <c:v>4.0000000000000001E-3</c:v>
                </c:pt>
                <c:pt idx="27850">
                  <c:v>4.0000000000000001E-3</c:v>
                </c:pt>
                <c:pt idx="27851">
                  <c:v>4.0000000000000001E-3</c:v>
                </c:pt>
                <c:pt idx="27852">
                  <c:v>5.0000000000000001E-3</c:v>
                </c:pt>
                <c:pt idx="27853">
                  <c:v>5.0000000000000001E-3</c:v>
                </c:pt>
                <c:pt idx="27854">
                  <c:v>5.0000000000000001E-3</c:v>
                </c:pt>
                <c:pt idx="27855">
                  <c:v>4.0000000000000001E-3</c:v>
                </c:pt>
                <c:pt idx="27856">
                  <c:v>5.0000000000000001E-3</c:v>
                </c:pt>
                <c:pt idx="27857">
                  <c:v>4.0000000000000001E-3</c:v>
                </c:pt>
                <c:pt idx="27858">
                  <c:v>5.0000000000000001E-3</c:v>
                </c:pt>
                <c:pt idx="27859">
                  <c:v>5.0000000000000001E-3</c:v>
                </c:pt>
                <c:pt idx="27860">
                  <c:v>4.0000000000000001E-3</c:v>
                </c:pt>
                <c:pt idx="27861">
                  <c:v>4.0000000000000001E-3</c:v>
                </c:pt>
                <c:pt idx="27862">
                  <c:v>4.0000000000000001E-3</c:v>
                </c:pt>
                <c:pt idx="27863">
                  <c:v>5.0000000000000001E-3</c:v>
                </c:pt>
                <c:pt idx="27864">
                  <c:v>4.0000000000000001E-3</c:v>
                </c:pt>
                <c:pt idx="27865">
                  <c:v>4.0000000000000001E-3</c:v>
                </c:pt>
                <c:pt idx="27866">
                  <c:v>4.0000000000000001E-3</c:v>
                </c:pt>
                <c:pt idx="27867">
                  <c:v>4.0000000000000001E-3</c:v>
                </c:pt>
                <c:pt idx="27868">
                  <c:v>3.0000000000000001E-3</c:v>
                </c:pt>
                <c:pt idx="27869">
                  <c:v>3.0000000000000001E-3</c:v>
                </c:pt>
                <c:pt idx="27870">
                  <c:v>3.0000000000000001E-3</c:v>
                </c:pt>
                <c:pt idx="27871">
                  <c:v>3.0000000000000001E-3</c:v>
                </c:pt>
                <c:pt idx="27872">
                  <c:v>3.0000000000000001E-3</c:v>
                </c:pt>
                <c:pt idx="27873">
                  <c:v>3.0000000000000001E-3</c:v>
                </c:pt>
                <c:pt idx="27874">
                  <c:v>3.0000000000000001E-3</c:v>
                </c:pt>
                <c:pt idx="27875">
                  <c:v>1E-3</c:v>
                </c:pt>
                <c:pt idx="27876">
                  <c:v>3.0000000000000001E-3</c:v>
                </c:pt>
                <c:pt idx="27877">
                  <c:v>3.0000000000000001E-3</c:v>
                </c:pt>
                <c:pt idx="27878">
                  <c:v>2E-3</c:v>
                </c:pt>
                <c:pt idx="27879">
                  <c:v>1E-3</c:v>
                </c:pt>
                <c:pt idx="27880">
                  <c:v>1E-3</c:v>
                </c:pt>
                <c:pt idx="27881">
                  <c:v>1E-3</c:v>
                </c:pt>
                <c:pt idx="27882">
                  <c:v>1E-3</c:v>
                </c:pt>
                <c:pt idx="27883">
                  <c:v>2E-3</c:v>
                </c:pt>
                <c:pt idx="27884">
                  <c:v>1E-3</c:v>
                </c:pt>
                <c:pt idx="27885">
                  <c:v>1E-3</c:v>
                </c:pt>
                <c:pt idx="27886">
                  <c:v>1E-3</c:v>
                </c:pt>
                <c:pt idx="27887">
                  <c:v>2E-3</c:v>
                </c:pt>
                <c:pt idx="27888">
                  <c:v>2E-3</c:v>
                </c:pt>
                <c:pt idx="27889">
                  <c:v>2E-3</c:v>
                </c:pt>
                <c:pt idx="27890">
                  <c:v>0</c:v>
                </c:pt>
                <c:pt idx="27891">
                  <c:v>2E-3</c:v>
                </c:pt>
                <c:pt idx="27892">
                  <c:v>1E-3</c:v>
                </c:pt>
                <c:pt idx="27893">
                  <c:v>0</c:v>
                </c:pt>
                <c:pt idx="27894">
                  <c:v>1E-3</c:v>
                </c:pt>
                <c:pt idx="27895">
                  <c:v>2E-3</c:v>
                </c:pt>
                <c:pt idx="27896">
                  <c:v>2E-3</c:v>
                </c:pt>
                <c:pt idx="27897">
                  <c:v>3.0000000000000001E-3</c:v>
                </c:pt>
                <c:pt idx="27898">
                  <c:v>2E-3</c:v>
                </c:pt>
                <c:pt idx="27899">
                  <c:v>1E-3</c:v>
                </c:pt>
                <c:pt idx="27900">
                  <c:v>1E-3</c:v>
                </c:pt>
                <c:pt idx="27901">
                  <c:v>0</c:v>
                </c:pt>
                <c:pt idx="27902">
                  <c:v>0</c:v>
                </c:pt>
                <c:pt idx="27903">
                  <c:v>0</c:v>
                </c:pt>
                <c:pt idx="27904">
                  <c:v>1E-3</c:v>
                </c:pt>
                <c:pt idx="27905">
                  <c:v>2E-3</c:v>
                </c:pt>
                <c:pt idx="27906">
                  <c:v>1E-3</c:v>
                </c:pt>
                <c:pt idx="27907">
                  <c:v>2E-3</c:v>
                </c:pt>
                <c:pt idx="27908">
                  <c:v>2E-3</c:v>
                </c:pt>
                <c:pt idx="27909">
                  <c:v>2E-3</c:v>
                </c:pt>
                <c:pt idx="27910">
                  <c:v>3.0000000000000001E-3</c:v>
                </c:pt>
                <c:pt idx="27911">
                  <c:v>3.0000000000000001E-3</c:v>
                </c:pt>
                <c:pt idx="27912">
                  <c:v>2E-3</c:v>
                </c:pt>
                <c:pt idx="27913">
                  <c:v>2E-3</c:v>
                </c:pt>
                <c:pt idx="27914">
                  <c:v>1E-3</c:v>
                </c:pt>
                <c:pt idx="27915">
                  <c:v>1E-3</c:v>
                </c:pt>
                <c:pt idx="27916">
                  <c:v>1E-3</c:v>
                </c:pt>
                <c:pt idx="27917">
                  <c:v>1E-3</c:v>
                </c:pt>
                <c:pt idx="27918">
                  <c:v>2E-3</c:v>
                </c:pt>
                <c:pt idx="27919">
                  <c:v>2E-3</c:v>
                </c:pt>
                <c:pt idx="27920">
                  <c:v>2E-3</c:v>
                </c:pt>
                <c:pt idx="27921">
                  <c:v>3.0000000000000001E-3</c:v>
                </c:pt>
                <c:pt idx="27922">
                  <c:v>3.0000000000000001E-3</c:v>
                </c:pt>
                <c:pt idx="27923">
                  <c:v>3.0000000000000001E-3</c:v>
                </c:pt>
                <c:pt idx="27924">
                  <c:v>3.0000000000000001E-3</c:v>
                </c:pt>
                <c:pt idx="27925">
                  <c:v>3.0000000000000001E-3</c:v>
                </c:pt>
                <c:pt idx="27926">
                  <c:v>4.0000000000000001E-3</c:v>
                </c:pt>
                <c:pt idx="27927">
                  <c:v>4.0000000000000001E-3</c:v>
                </c:pt>
                <c:pt idx="27928">
                  <c:v>4.0000000000000001E-3</c:v>
                </c:pt>
                <c:pt idx="27929">
                  <c:v>4.0000000000000001E-3</c:v>
                </c:pt>
                <c:pt idx="27930">
                  <c:v>4.0000000000000001E-3</c:v>
                </c:pt>
                <c:pt idx="27931">
                  <c:v>4.0000000000000001E-3</c:v>
                </c:pt>
                <c:pt idx="27932">
                  <c:v>5.0000000000000001E-3</c:v>
                </c:pt>
                <c:pt idx="27933">
                  <c:v>4.0000000000000001E-3</c:v>
                </c:pt>
                <c:pt idx="27934">
                  <c:v>4.0000000000000001E-3</c:v>
                </c:pt>
                <c:pt idx="27935">
                  <c:v>4.0000000000000001E-3</c:v>
                </c:pt>
                <c:pt idx="27936">
                  <c:v>4.0000000000000001E-3</c:v>
                </c:pt>
                <c:pt idx="27937">
                  <c:v>4.0000000000000001E-3</c:v>
                </c:pt>
                <c:pt idx="27938">
                  <c:v>4.0000000000000001E-3</c:v>
                </c:pt>
                <c:pt idx="27939">
                  <c:v>4.0000000000000001E-3</c:v>
                </c:pt>
                <c:pt idx="27940">
                  <c:v>5.0000000000000001E-3</c:v>
                </c:pt>
                <c:pt idx="27941">
                  <c:v>4.0000000000000001E-3</c:v>
                </c:pt>
                <c:pt idx="27942">
                  <c:v>4.0000000000000001E-3</c:v>
                </c:pt>
                <c:pt idx="27943">
                  <c:v>5.0000000000000001E-3</c:v>
                </c:pt>
                <c:pt idx="27944">
                  <c:v>5.0000000000000001E-3</c:v>
                </c:pt>
                <c:pt idx="27945">
                  <c:v>4.0000000000000001E-3</c:v>
                </c:pt>
                <c:pt idx="27946">
                  <c:v>4.0000000000000001E-3</c:v>
                </c:pt>
                <c:pt idx="27947">
                  <c:v>4.0000000000000001E-3</c:v>
                </c:pt>
                <c:pt idx="27948">
                  <c:v>8.9999999999999993E-3</c:v>
                </c:pt>
                <c:pt idx="27949">
                  <c:v>4.0000000000000001E-3</c:v>
                </c:pt>
                <c:pt idx="27950">
                  <c:v>4.0000000000000001E-3</c:v>
                </c:pt>
                <c:pt idx="27951">
                  <c:v>4.0000000000000001E-3</c:v>
                </c:pt>
                <c:pt idx="27952">
                  <c:v>4.0000000000000001E-3</c:v>
                </c:pt>
                <c:pt idx="27953">
                  <c:v>4.0000000000000001E-3</c:v>
                </c:pt>
                <c:pt idx="27954">
                  <c:v>4.0000000000000001E-3</c:v>
                </c:pt>
                <c:pt idx="27955">
                  <c:v>5.0000000000000001E-3</c:v>
                </c:pt>
                <c:pt idx="27956">
                  <c:v>4.0000000000000001E-3</c:v>
                </c:pt>
                <c:pt idx="27957">
                  <c:v>4.0000000000000001E-3</c:v>
                </c:pt>
                <c:pt idx="27958">
                  <c:v>4.0000000000000001E-3</c:v>
                </c:pt>
                <c:pt idx="27959">
                  <c:v>4.0000000000000001E-3</c:v>
                </c:pt>
                <c:pt idx="27960">
                  <c:v>4.0000000000000001E-3</c:v>
                </c:pt>
                <c:pt idx="27961">
                  <c:v>4.0000000000000001E-3</c:v>
                </c:pt>
                <c:pt idx="27962">
                  <c:v>4.0000000000000001E-3</c:v>
                </c:pt>
                <c:pt idx="27963">
                  <c:v>3.0000000000000001E-3</c:v>
                </c:pt>
                <c:pt idx="27964">
                  <c:v>3.0000000000000001E-3</c:v>
                </c:pt>
                <c:pt idx="27965">
                  <c:v>3.0000000000000001E-3</c:v>
                </c:pt>
                <c:pt idx="27966">
                  <c:v>3.0000000000000001E-3</c:v>
                </c:pt>
                <c:pt idx="27967">
                  <c:v>3.0000000000000001E-3</c:v>
                </c:pt>
                <c:pt idx="27968">
                  <c:v>3.0000000000000001E-3</c:v>
                </c:pt>
                <c:pt idx="27969">
                  <c:v>3.0000000000000001E-3</c:v>
                </c:pt>
                <c:pt idx="27970">
                  <c:v>2E-3</c:v>
                </c:pt>
                <c:pt idx="27971">
                  <c:v>2E-3</c:v>
                </c:pt>
                <c:pt idx="27972">
                  <c:v>3.0000000000000001E-3</c:v>
                </c:pt>
                <c:pt idx="27973">
                  <c:v>2E-3</c:v>
                </c:pt>
                <c:pt idx="27974">
                  <c:v>2E-3</c:v>
                </c:pt>
                <c:pt idx="27975">
                  <c:v>1E-3</c:v>
                </c:pt>
                <c:pt idx="27976">
                  <c:v>1E-3</c:v>
                </c:pt>
                <c:pt idx="27977">
                  <c:v>1E-3</c:v>
                </c:pt>
                <c:pt idx="27978">
                  <c:v>0</c:v>
                </c:pt>
                <c:pt idx="27979">
                  <c:v>0</c:v>
                </c:pt>
                <c:pt idx="27980">
                  <c:v>1E-3</c:v>
                </c:pt>
                <c:pt idx="27981">
                  <c:v>0</c:v>
                </c:pt>
                <c:pt idx="27982">
                  <c:v>0</c:v>
                </c:pt>
                <c:pt idx="27983">
                  <c:v>0</c:v>
                </c:pt>
                <c:pt idx="27984">
                  <c:v>0</c:v>
                </c:pt>
                <c:pt idx="27985">
                  <c:v>0</c:v>
                </c:pt>
                <c:pt idx="27986">
                  <c:v>0</c:v>
                </c:pt>
                <c:pt idx="27987">
                  <c:v>1E-3</c:v>
                </c:pt>
                <c:pt idx="27988">
                  <c:v>0</c:v>
                </c:pt>
                <c:pt idx="27989">
                  <c:v>0</c:v>
                </c:pt>
                <c:pt idx="27990">
                  <c:v>0</c:v>
                </c:pt>
                <c:pt idx="27991">
                  <c:v>0</c:v>
                </c:pt>
                <c:pt idx="27992">
                  <c:v>0</c:v>
                </c:pt>
                <c:pt idx="27993">
                  <c:v>0</c:v>
                </c:pt>
                <c:pt idx="27994">
                  <c:v>0</c:v>
                </c:pt>
                <c:pt idx="27995">
                  <c:v>0</c:v>
                </c:pt>
                <c:pt idx="27996">
                  <c:v>0</c:v>
                </c:pt>
                <c:pt idx="27997">
                  <c:v>0</c:v>
                </c:pt>
                <c:pt idx="27998">
                  <c:v>0</c:v>
                </c:pt>
                <c:pt idx="27999">
                  <c:v>0</c:v>
                </c:pt>
                <c:pt idx="28000">
                  <c:v>0</c:v>
                </c:pt>
                <c:pt idx="28001">
                  <c:v>0</c:v>
                </c:pt>
                <c:pt idx="28002">
                  <c:v>0</c:v>
                </c:pt>
                <c:pt idx="28003">
                  <c:v>0</c:v>
                </c:pt>
                <c:pt idx="28004">
                  <c:v>0</c:v>
                </c:pt>
                <c:pt idx="28005">
                  <c:v>0</c:v>
                </c:pt>
                <c:pt idx="28006">
                  <c:v>0</c:v>
                </c:pt>
                <c:pt idx="28007">
                  <c:v>0</c:v>
                </c:pt>
                <c:pt idx="28008">
                  <c:v>0</c:v>
                </c:pt>
                <c:pt idx="28009">
                  <c:v>0</c:v>
                </c:pt>
                <c:pt idx="28010">
                  <c:v>0</c:v>
                </c:pt>
                <c:pt idx="28011">
                  <c:v>0</c:v>
                </c:pt>
                <c:pt idx="28012">
                  <c:v>0</c:v>
                </c:pt>
                <c:pt idx="28013">
                  <c:v>0</c:v>
                </c:pt>
                <c:pt idx="28014">
                  <c:v>1E-3</c:v>
                </c:pt>
                <c:pt idx="28015">
                  <c:v>2E-3</c:v>
                </c:pt>
                <c:pt idx="28016">
                  <c:v>2E-3</c:v>
                </c:pt>
                <c:pt idx="28017">
                  <c:v>2E-3</c:v>
                </c:pt>
                <c:pt idx="28018">
                  <c:v>2E-3</c:v>
                </c:pt>
                <c:pt idx="28019">
                  <c:v>2E-3</c:v>
                </c:pt>
                <c:pt idx="28020">
                  <c:v>4.0000000000000001E-3</c:v>
                </c:pt>
                <c:pt idx="28021">
                  <c:v>3.0000000000000001E-3</c:v>
                </c:pt>
                <c:pt idx="28022">
                  <c:v>3.0000000000000001E-3</c:v>
                </c:pt>
                <c:pt idx="28023">
                  <c:v>4.0000000000000001E-3</c:v>
                </c:pt>
                <c:pt idx="28024">
                  <c:v>4.0000000000000001E-3</c:v>
                </c:pt>
                <c:pt idx="28025">
                  <c:v>4.0000000000000001E-3</c:v>
                </c:pt>
                <c:pt idx="28026">
                  <c:v>4.0000000000000001E-3</c:v>
                </c:pt>
                <c:pt idx="28027">
                  <c:v>4.0000000000000001E-3</c:v>
                </c:pt>
                <c:pt idx="28028">
                  <c:v>4.0000000000000001E-3</c:v>
                </c:pt>
                <c:pt idx="28029">
                  <c:v>4.0000000000000001E-3</c:v>
                </c:pt>
                <c:pt idx="28030">
                  <c:v>4.0000000000000001E-3</c:v>
                </c:pt>
                <c:pt idx="28031">
                  <c:v>4.0000000000000001E-3</c:v>
                </c:pt>
                <c:pt idx="28032">
                  <c:v>4.0000000000000001E-3</c:v>
                </c:pt>
                <c:pt idx="28033">
                  <c:v>4.0000000000000001E-3</c:v>
                </c:pt>
                <c:pt idx="28034">
                  <c:v>4.0000000000000001E-3</c:v>
                </c:pt>
                <c:pt idx="28035">
                  <c:v>4.0000000000000001E-3</c:v>
                </c:pt>
                <c:pt idx="28036">
                  <c:v>5.0000000000000001E-3</c:v>
                </c:pt>
                <c:pt idx="28037">
                  <c:v>4.0000000000000001E-3</c:v>
                </c:pt>
                <c:pt idx="28038">
                  <c:v>4.0000000000000001E-3</c:v>
                </c:pt>
                <c:pt idx="28039">
                  <c:v>4.0000000000000001E-3</c:v>
                </c:pt>
                <c:pt idx="28040">
                  <c:v>4.0000000000000001E-3</c:v>
                </c:pt>
                <c:pt idx="28041">
                  <c:v>4.0000000000000001E-3</c:v>
                </c:pt>
                <c:pt idx="28042">
                  <c:v>3.0000000000000001E-3</c:v>
                </c:pt>
                <c:pt idx="28043">
                  <c:v>4.0000000000000001E-3</c:v>
                </c:pt>
                <c:pt idx="28044">
                  <c:v>4.0000000000000001E-3</c:v>
                </c:pt>
                <c:pt idx="28045">
                  <c:v>4.0000000000000001E-3</c:v>
                </c:pt>
                <c:pt idx="28046">
                  <c:v>4.0000000000000001E-3</c:v>
                </c:pt>
                <c:pt idx="28047">
                  <c:v>4.0000000000000001E-3</c:v>
                </c:pt>
                <c:pt idx="28048">
                  <c:v>4.0000000000000001E-3</c:v>
                </c:pt>
                <c:pt idx="28049">
                  <c:v>4.0000000000000001E-3</c:v>
                </c:pt>
                <c:pt idx="28050">
                  <c:v>4.0000000000000001E-3</c:v>
                </c:pt>
                <c:pt idx="28051">
                  <c:v>4.0000000000000001E-3</c:v>
                </c:pt>
                <c:pt idx="28052">
                  <c:v>3.0000000000000001E-3</c:v>
                </c:pt>
                <c:pt idx="28053">
                  <c:v>4.0000000000000001E-3</c:v>
                </c:pt>
                <c:pt idx="28054">
                  <c:v>2E-3</c:v>
                </c:pt>
                <c:pt idx="28055">
                  <c:v>3.0000000000000001E-3</c:v>
                </c:pt>
                <c:pt idx="28056">
                  <c:v>3.0000000000000001E-3</c:v>
                </c:pt>
                <c:pt idx="28057">
                  <c:v>2E-3</c:v>
                </c:pt>
                <c:pt idx="28058">
                  <c:v>3.0000000000000001E-3</c:v>
                </c:pt>
                <c:pt idx="28059">
                  <c:v>2E-3</c:v>
                </c:pt>
                <c:pt idx="28060">
                  <c:v>2E-3</c:v>
                </c:pt>
                <c:pt idx="28061">
                  <c:v>2E-3</c:v>
                </c:pt>
                <c:pt idx="28062">
                  <c:v>2E-3</c:v>
                </c:pt>
                <c:pt idx="28063">
                  <c:v>3.0000000000000001E-3</c:v>
                </c:pt>
                <c:pt idx="28064">
                  <c:v>3.0000000000000001E-3</c:v>
                </c:pt>
                <c:pt idx="28065">
                  <c:v>3.0000000000000001E-3</c:v>
                </c:pt>
                <c:pt idx="28066">
                  <c:v>2E-3</c:v>
                </c:pt>
                <c:pt idx="28067">
                  <c:v>2E-3</c:v>
                </c:pt>
                <c:pt idx="28068">
                  <c:v>2E-3</c:v>
                </c:pt>
                <c:pt idx="28069">
                  <c:v>1E-3</c:v>
                </c:pt>
                <c:pt idx="28070">
                  <c:v>1E-3</c:v>
                </c:pt>
                <c:pt idx="28071">
                  <c:v>1E-3</c:v>
                </c:pt>
                <c:pt idx="28072">
                  <c:v>1E-3</c:v>
                </c:pt>
                <c:pt idx="28073">
                  <c:v>0</c:v>
                </c:pt>
                <c:pt idx="28074">
                  <c:v>1E-3</c:v>
                </c:pt>
                <c:pt idx="28075">
                  <c:v>0</c:v>
                </c:pt>
                <c:pt idx="28076">
                  <c:v>2E-3</c:v>
                </c:pt>
                <c:pt idx="28077">
                  <c:v>1E-3</c:v>
                </c:pt>
                <c:pt idx="28078">
                  <c:v>1E-3</c:v>
                </c:pt>
                <c:pt idx="28079">
                  <c:v>0</c:v>
                </c:pt>
                <c:pt idx="28080">
                  <c:v>1E-3</c:v>
                </c:pt>
                <c:pt idx="28081">
                  <c:v>0</c:v>
                </c:pt>
                <c:pt idx="28082">
                  <c:v>0</c:v>
                </c:pt>
                <c:pt idx="28083">
                  <c:v>0</c:v>
                </c:pt>
                <c:pt idx="28084">
                  <c:v>1E-3</c:v>
                </c:pt>
                <c:pt idx="28085">
                  <c:v>0</c:v>
                </c:pt>
                <c:pt idx="28086">
                  <c:v>0</c:v>
                </c:pt>
                <c:pt idx="28087">
                  <c:v>0</c:v>
                </c:pt>
                <c:pt idx="28088">
                  <c:v>0</c:v>
                </c:pt>
                <c:pt idx="28089">
                  <c:v>0</c:v>
                </c:pt>
                <c:pt idx="28090">
                  <c:v>0</c:v>
                </c:pt>
                <c:pt idx="28091">
                  <c:v>0</c:v>
                </c:pt>
                <c:pt idx="28092">
                  <c:v>0</c:v>
                </c:pt>
                <c:pt idx="28093">
                  <c:v>0</c:v>
                </c:pt>
                <c:pt idx="28094">
                  <c:v>0</c:v>
                </c:pt>
                <c:pt idx="28095">
                  <c:v>0</c:v>
                </c:pt>
                <c:pt idx="28096">
                  <c:v>0</c:v>
                </c:pt>
                <c:pt idx="28097">
                  <c:v>0</c:v>
                </c:pt>
                <c:pt idx="28098">
                  <c:v>0</c:v>
                </c:pt>
                <c:pt idx="28099">
                  <c:v>0</c:v>
                </c:pt>
                <c:pt idx="28100">
                  <c:v>0</c:v>
                </c:pt>
                <c:pt idx="28101">
                  <c:v>0</c:v>
                </c:pt>
                <c:pt idx="28102">
                  <c:v>0</c:v>
                </c:pt>
                <c:pt idx="28103">
                  <c:v>0</c:v>
                </c:pt>
                <c:pt idx="28104">
                  <c:v>0</c:v>
                </c:pt>
                <c:pt idx="28105">
                  <c:v>0</c:v>
                </c:pt>
                <c:pt idx="28106">
                  <c:v>0</c:v>
                </c:pt>
                <c:pt idx="28107">
                  <c:v>0</c:v>
                </c:pt>
                <c:pt idx="28108">
                  <c:v>0</c:v>
                </c:pt>
                <c:pt idx="28109">
                  <c:v>1E-3</c:v>
                </c:pt>
                <c:pt idx="28110">
                  <c:v>2E-3</c:v>
                </c:pt>
                <c:pt idx="28111">
                  <c:v>2E-3</c:v>
                </c:pt>
                <c:pt idx="28112">
                  <c:v>2E-3</c:v>
                </c:pt>
                <c:pt idx="28113">
                  <c:v>2E-3</c:v>
                </c:pt>
                <c:pt idx="28114">
                  <c:v>4.0000000000000001E-3</c:v>
                </c:pt>
                <c:pt idx="28115">
                  <c:v>3.0000000000000001E-3</c:v>
                </c:pt>
                <c:pt idx="28116">
                  <c:v>3.0000000000000001E-3</c:v>
                </c:pt>
                <c:pt idx="28117">
                  <c:v>3.0000000000000001E-3</c:v>
                </c:pt>
                <c:pt idx="28118">
                  <c:v>4.0000000000000001E-3</c:v>
                </c:pt>
                <c:pt idx="28119">
                  <c:v>4.0000000000000001E-3</c:v>
                </c:pt>
                <c:pt idx="28120">
                  <c:v>3.0000000000000001E-3</c:v>
                </c:pt>
                <c:pt idx="28121">
                  <c:v>3.0000000000000001E-3</c:v>
                </c:pt>
                <c:pt idx="28122">
                  <c:v>4.0000000000000001E-3</c:v>
                </c:pt>
                <c:pt idx="28123">
                  <c:v>5.0000000000000001E-3</c:v>
                </c:pt>
                <c:pt idx="28124">
                  <c:v>8.0000000000000002E-3</c:v>
                </c:pt>
                <c:pt idx="28125">
                  <c:v>6.0000000000000001E-3</c:v>
                </c:pt>
                <c:pt idx="28126">
                  <c:v>7.0000000000000001E-3</c:v>
                </c:pt>
                <c:pt idx="28127">
                  <c:v>4.0000000000000001E-3</c:v>
                </c:pt>
                <c:pt idx="28128">
                  <c:v>4.0000000000000001E-3</c:v>
                </c:pt>
                <c:pt idx="28129">
                  <c:v>4.0000000000000001E-3</c:v>
                </c:pt>
                <c:pt idx="28130">
                  <c:v>4.0000000000000001E-3</c:v>
                </c:pt>
                <c:pt idx="28131">
                  <c:v>5.0000000000000001E-3</c:v>
                </c:pt>
                <c:pt idx="28132">
                  <c:v>4.0000000000000001E-3</c:v>
                </c:pt>
                <c:pt idx="28133">
                  <c:v>5.0000000000000001E-3</c:v>
                </c:pt>
                <c:pt idx="28134">
                  <c:v>4.0000000000000001E-3</c:v>
                </c:pt>
                <c:pt idx="28135">
                  <c:v>4.0000000000000001E-3</c:v>
                </c:pt>
                <c:pt idx="28136">
                  <c:v>4.0000000000000001E-3</c:v>
                </c:pt>
                <c:pt idx="28137">
                  <c:v>5.0000000000000001E-3</c:v>
                </c:pt>
                <c:pt idx="28138">
                  <c:v>4.0000000000000001E-3</c:v>
                </c:pt>
                <c:pt idx="28139">
                  <c:v>5.0000000000000001E-3</c:v>
                </c:pt>
                <c:pt idx="28140">
                  <c:v>5.0000000000000001E-3</c:v>
                </c:pt>
                <c:pt idx="28141">
                  <c:v>5.0000000000000001E-3</c:v>
                </c:pt>
                <c:pt idx="28142">
                  <c:v>4.0000000000000001E-3</c:v>
                </c:pt>
                <c:pt idx="28143">
                  <c:v>4.0000000000000001E-3</c:v>
                </c:pt>
                <c:pt idx="28144">
                  <c:v>4.0000000000000001E-3</c:v>
                </c:pt>
                <c:pt idx="28145">
                  <c:v>4.0000000000000001E-3</c:v>
                </c:pt>
                <c:pt idx="28146">
                  <c:v>4.0000000000000001E-3</c:v>
                </c:pt>
                <c:pt idx="28147">
                  <c:v>4.0000000000000001E-3</c:v>
                </c:pt>
                <c:pt idx="28148">
                  <c:v>4.0000000000000001E-3</c:v>
                </c:pt>
                <c:pt idx="28149">
                  <c:v>4.0000000000000001E-3</c:v>
                </c:pt>
                <c:pt idx="28150">
                  <c:v>4.0000000000000001E-3</c:v>
                </c:pt>
                <c:pt idx="28151">
                  <c:v>5.0000000000000001E-3</c:v>
                </c:pt>
                <c:pt idx="28152">
                  <c:v>4.0000000000000001E-3</c:v>
                </c:pt>
                <c:pt idx="28153">
                  <c:v>4.0000000000000001E-3</c:v>
                </c:pt>
                <c:pt idx="28154">
                  <c:v>4.0000000000000001E-3</c:v>
                </c:pt>
                <c:pt idx="28155">
                  <c:v>2E-3</c:v>
                </c:pt>
                <c:pt idx="28156">
                  <c:v>2E-3</c:v>
                </c:pt>
                <c:pt idx="28157">
                  <c:v>2E-3</c:v>
                </c:pt>
                <c:pt idx="28158">
                  <c:v>1E-3</c:v>
                </c:pt>
                <c:pt idx="28159">
                  <c:v>0</c:v>
                </c:pt>
                <c:pt idx="28160">
                  <c:v>0</c:v>
                </c:pt>
                <c:pt idx="28161">
                  <c:v>0</c:v>
                </c:pt>
                <c:pt idx="28162">
                  <c:v>0</c:v>
                </c:pt>
                <c:pt idx="28163">
                  <c:v>0</c:v>
                </c:pt>
                <c:pt idx="28164">
                  <c:v>0</c:v>
                </c:pt>
                <c:pt idx="28165">
                  <c:v>0</c:v>
                </c:pt>
                <c:pt idx="28166">
                  <c:v>0</c:v>
                </c:pt>
                <c:pt idx="28167">
                  <c:v>0</c:v>
                </c:pt>
                <c:pt idx="28168">
                  <c:v>0</c:v>
                </c:pt>
                <c:pt idx="28169">
                  <c:v>0</c:v>
                </c:pt>
                <c:pt idx="28170">
                  <c:v>0</c:v>
                </c:pt>
                <c:pt idx="28171">
                  <c:v>0</c:v>
                </c:pt>
                <c:pt idx="28172">
                  <c:v>0</c:v>
                </c:pt>
                <c:pt idx="28173">
                  <c:v>0</c:v>
                </c:pt>
                <c:pt idx="28174">
                  <c:v>0</c:v>
                </c:pt>
                <c:pt idx="28175">
                  <c:v>0</c:v>
                </c:pt>
                <c:pt idx="28176">
                  <c:v>0</c:v>
                </c:pt>
                <c:pt idx="28177">
                  <c:v>0</c:v>
                </c:pt>
                <c:pt idx="28178">
                  <c:v>0</c:v>
                </c:pt>
                <c:pt idx="28179">
                  <c:v>0</c:v>
                </c:pt>
                <c:pt idx="28180">
                  <c:v>0</c:v>
                </c:pt>
                <c:pt idx="28181">
                  <c:v>0</c:v>
                </c:pt>
                <c:pt idx="28182">
                  <c:v>0</c:v>
                </c:pt>
                <c:pt idx="28183">
                  <c:v>0</c:v>
                </c:pt>
                <c:pt idx="28184">
                  <c:v>0</c:v>
                </c:pt>
                <c:pt idx="28185">
                  <c:v>0</c:v>
                </c:pt>
                <c:pt idx="28186">
                  <c:v>0</c:v>
                </c:pt>
                <c:pt idx="28187">
                  <c:v>0</c:v>
                </c:pt>
                <c:pt idx="28188">
                  <c:v>0</c:v>
                </c:pt>
                <c:pt idx="28189">
                  <c:v>0</c:v>
                </c:pt>
                <c:pt idx="28190">
                  <c:v>0</c:v>
                </c:pt>
                <c:pt idx="28191">
                  <c:v>0</c:v>
                </c:pt>
                <c:pt idx="28192">
                  <c:v>0</c:v>
                </c:pt>
                <c:pt idx="28193">
                  <c:v>0</c:v>
                </c:pt>
                <c:pt idx="28194">
                  <c:v>0</c:v>
                </c:pt>
                <c:pt idx="28195">
                  <c:v>0</c:v>
                </c:pt>
                <c:pt idx="28196">
                  <c:v>0</c:v>
                </c:pt>
                <c:pt idx="28197">
                  <c:v>0</c:v>
                </c:pt>
                <c:pt idx="28198">
                  <c:v>0</c:v>
                </c:pt>
                <c:pt idx="28199">
                  <c:v>0</c:v>
                </c:pt>
                <c:pt idx="28200">
                  <c:v>0</c:v>
                </c:pt>
                <c:pt idx="28201">
                  <c:v>0</c:v>
                </c:pt>
                <c:pt idx="28202">
                  <c:v>0</c:v>
                </c:pt>
                <c:pt idx="28203">
                  <c:v>0</c:v>
                </c:pt>
                <c:pt idx="28204">
                  <c:v>0</c:v>
                </c:pt>
                <c:pt idx="28205">
                  <c:v>0</c:v>
                </c:pt>
                <c:pt idx="28212">
                  <c:v>5.0000000000000001E-3</c:v>
                </c:pt>
                <c:pt idx="28213">
                  <c:v>2E-3</c:v>
                </c:pt>
                <c:pt idx="28214">
                  <c:v>2E-3</c:v>
                </c:pt>
                <c:pt idx="28215">
                  <c:v>5.0000000000000001E-3</c:v>
                </c:pt>
                <c:pt idx="28216">
                  <c:v>6.0000000000000001E-3</c:v>
                </c:pt>
                <c:pt idx="28217">
                  <c:v>4.0000000000000001E-3</c:v>
                </c:pt>
                <c:pt idx="28218">
                  <c:v>5.0000000000000001E-3</c:v>
                </c:pt>
                <c:pt idx="28219">
                  <c:v>6.0000000000000001E-3</c:v>
                </c:pt>
                <c:pt idx="28220">
                  <c:v>5.0000000000000001E-3</c:v>
                </c:pt>
                <c:pt idx="28221">
                  <c:v>6.0000000000000001E-3</c:v>
                </c:pt>
                <c:pt idx="28222">
                  <c:v>7.0000000000000001E-3</c:v>
                </c:pt>
                <c:pt idx="28223">
                  <c:v>6.0000000000000001E-3</c:v>
                </c:pt>
                <c:pt idx="28224">
                  <c:v>6.0000000000000001E-3</c:v>
                </c:pt>
                <c:pt idx="28225">
                  <c:v>5.0000000000000001E-3</c:v>
                </c:pt>
                <c:pt idx="28226">
                  <c:v>5.0000000000000001E-3</c:v>
                </c:pt>
                <c:pt idx="28227">
                  <c:v>5.0000000000000001E-3</c:v>
                </c:pt>
                <c:pt idx="28228">
                  <c:v>4.0000000000000001E-3</c:v>
                </c:pt>
                <c:pt idx="28229">
                  <c:v>4.0000000000000001E-3</c:v>
                </c:pt>
                <c:pt idx="28230">
                  <c:v>3.0000000000000001E-3</c:v>
                </c:pt>
                <c:pt idx="28231">
                  <c:v>4.0000000000000001E-3</c:v>
                </c:pt>
                <c:pt idx="28232">
                  <c:v>3.0000000000000001E-3</c:v>
                </c:pt>
                <c:pt idx="28233">
                  <c:v>5.0000000000000001E-3</c:v>
                </c:pt>
                <c:pt idx="28234">
                  <c:v>4.0000000000000001E-3</c:v>
                </c:pt>
                <c:pt idx="28235">
                  <c:v>4.0000000000000001E-3</c:v>
                </c:pt>
                <c:pt idx="28236">
                  <c:v>4.0000000000000001E-3</c:v>
                </c:pt>
                <c:pt idx="28237">
                  <c:v>4.0000000000000001E-3</c:v>
                </c:pt>
                <c:pt idx="28238">
                  <c:v>3.0000000000000001E-3</c:v>
                </c:pt>
                <c:pt idx="28239">
                  <c:v>4.0000000000000001E-3</c:v>
                </c:pt>
                <c:pt idx="28240">
                  <c:v>5.0000000000000001E-3</c:v>
                </c:pt>
                <c:pt idx="28241">
                  <c:v>4.0000000000000001E-3</c:v>
                </c:pt>
                <c:pt idx="28242">
                  <c:v>5.0000000000000001E-3</c:v>
                </c:pt>
                <c:pt idx="28243">
                  <c:v>3.0000000000000001E-3</c:v>
                </c:pt>
                <c:pt idx="28244">
                  <c:v>3.0000000000000001E-3</c:v>
                </c:pt>
                <c:pt idx="28245">
                  <c:v>3.0000000000000001E-3</c:v>
                </c:pt>
                <c:pt idx="28246">
                  <c:v>3.0000000000000001E-3</c:v>
                </c:pt>
                <c:pt idx="28247">
                  <c:v>3.0000000000000001E-3</c:v>
                </c:pt>
                <c:pt idx="28248">
                  <c:v>3.0000000000000001E-3</c:v>
                </c:pt>
                <c:pt idx="28249">
                  <c:v>3.0000000000000001E-3</c:v>
                </c:pt>
                <c:pt idx="28250">
                  <c:v>3.0000000000000001E-3</c:v>
                </c:pt>
                <c:pt idx="28251">
                  <c:v>2E-3</c:v>
                </c:pt>
                <c:pt idx="28252">
                  <c:v>3.0000000000000001E-3</c:v>
                </c:pt>
                <c:pt idx="28253">
                  <c:v>2E-3</c:v>
                </c:pt>
                <c:pt idx="28254">
                  <c:v>1E-3</c:v>
                </c:pt>
                <c:pt idx="28255">
                  <c:v>1E-3</c:v>
                </c:pt>
                <c:pt idx="28256">
                  <c:v>1E-3</c:v>
                </c:pt>
                <c:pt idx="28257">
                  <c:v>1E-3</c:v>
                </c:pt>
                <c:pt idx="28258">
                  <c:v>1E-3</c:v>
                </c:pt>
                <c:pt idx="28259">
                  <c:v>0</c:v>
                </c:pt>
                <c:pt idx="28260">
                  <c:v>1E-3</c:v>
                </c:pt>
                <c:pt idx="28261">
                  <c:v>0</c:v>
                </c:pt>
                <c:pt idx="28262">
                  <c:v>0</c:v>
                </c:pt>
                <c:pt idx="28263">
                  <c:v>0</c:v>
                </c:pt>
                <c:pt idx="28264">
                  <c:v>0</c:v>
                </c:pt>
                <c:pt idx="28265">
                  <c:v>0</c:v>
                </c:pt>
                <c:pt idx="28266">
                  <c:v>0</c:v>
                </c:pt>
                <c:pt idx="28267">
                  <c:v>0</c:v>
                </c:pt>
                <c:pt idx="28268">
                  <c:v>0</c:v>
                </c:pt>
                <c:pt idx="28269">
                  <c:v>0</c:v>
                </c:pt>
                <c:pt idx="28270">
                  <c:v>0</c:v>
                </c:pt>
                <c:pt idx="28271">
                  <c:v>0</c:v>
                </c:pt>
                <c:pt idx="28272">
                  <c:v>0</c:v>
                </c:pt>
                <c:pt idx="28273">
                  <c:v>0</c:v>
                </c:pt>
                <c:pt idx="28274">
                  <c:v>2E-3</c:v>
                </c:pt>
                <c:pt idx="28275">
                  <c:v>0</c:v>
                </c:pt>
                <c:pt idx="28276">
                  <c:v>0</c:v>
                </c:pt>
                <c:pt idx="28277">
                  <c:v>0</c:v>
                </c:pt>
                <c:pt idx="28278">
                  <c:v>0</c:v>
                </c:pt>
                <c:pt idx="28279">
                  <c:v>0</c:v>
                </c:pt>
                <c:pt idx="28280">
                  <c:v>0</c:v>
                </c:pt>
                <c:pt idx="28281">
                  <c:v>0</c:v>
                </c:pt>
                <c:pt idx="28282">
                  <c:v>0</c:v>
                </c:pt>
                <c:pt idx="28283">
                  <c:v>0</c:v>
                </c:pt>
                <c:pt idx="28284">
                  <c:v>0</c:v>
                </c:pt>
                <c:pt idx="28285">
                  <c:v>0</c:v>
                </c:pt>
                <c:pt idx="28286">
                  <c:v>0</c:v>
                </c:pt>
                <c:pt idx="28287">
                  <c:v>0</c:v>
                </c:pt>
                <c:pt idx="28288">
                  <c:v>0</c:v>
                </c:pt>
                <c:pt idx="28289">
                  <c:v>0</c:v>
                </c:pt>
                <c:pt idx="28290">
                  <c:v>0</c:v>
                </c:pt>
                <c:pt idx="28291">
                  <c:v>0</c:v>
                </c:pt>
                <c:pt idx="28292">
                  <c:v>0</c:v>
                </c:pt>
                <c:pt idx="28293">
                  <c:v>0</c:v>
                </c:pt>
                <c:pt idx="28294">
                  <c:v>0</c:v>
                </c:pt>
                <c:pt idx="28295">
                  <c:v>0</c:v>
                </c:pt>
                <c:pt idx="28296">
                  <c:v>0</c:v>
                </c:pt>
                <c:pt idx="28297">
                  <c:v>0</c:v>
                </c:pt>
                <c:pt idx="28298">
                  <c:v>0</c:v>
                </c:pt>
                <c:pt idx="28299">
                  <c:v>0</c:v>
                </c:pt>
                <c:pt idx="28300">
                  <c:v>0</c:v>
                </c:pt>
                <c:pt idx="28301">
                  <c:v>0</c:v>
                </c:pt>
                <c:pt idx="28302">
                  <c:v>1E-3</c:v>
                </c:pt>
                <c:pt idx="28303">
                  <c:v>0</c:v>
                </c:pt>
                <c:pt idx="28304">
                  <c:v>0</c:v>
                </c:pt>
                <c:pt idx="28305">
                  <c:v>0</c:v>
                </c:pt>
                <c:pt idx="28306">
                  <c:v>0</c:v>
                </c:pt>
                <c:pt idx="28307">
                  <c:v>0</c:v>
                </c:pt>
                <c:pt idx="28308">
                  <c:v>0</c:v>
                </c:pt>
                <c:pt idx="28309">
                  <c:v>1E-3</c:v>
                </c:pt>
                <c:pt idx="28310">
                  <c:v>1E-3</c:v>
                </c:pt>
                <c:pt idx="28311">
                  <c:v>1E-3</c:v>
                </c:pt>
                <c:pt idx="28312">
                  <c:v>1E-3</c:v>
                </c:pt>
                <c:pt idx="28313">
                  <c:v>1E-3</c:v>
                </c:pt>
                <c:pt idx="28314">
                  <c:v>1E-3</c:v>
                </c:pt>
                <c:pt idx="28315">
                  <c:v>1E-3</c:v>
                </c:pt>
                <c:pt idx="28316">
                  <c:v>1E-3</c:v>
                </c:pt>
                <c:pt idx="28317">
                  <c:v>1E-3</c:v>
                </c:pt>
                <c:pt idx="28318">
                  <c:v>1E-3</c:v>
                </c:pt>
                <c:pt idx="28319">
                  <c:v>1E-3</c:v>
                </c:pt>
                <c:pt idx="28320">
                  <c:v>1E-3</c:v>
                </c:pt>
                <c:pt idx="28321">
                  <c:v>1E-3</c:v>
                </c:pt>
                <c:pt idx="28322">
                  <c:v>1E-3</c:v>
                </c:pt>
                <c:pt idx="28323">
                  <c:v>0</c:v>
                </c:pt>
                <c:pt idx="28324">
                  <c:v>0</c:v>
                </c:pt>
                <c:pt idx="28325">
                  <c:v>1E-3</c:v>
                </c:pt>
                <c:pt idx="28326">
                  <c:v>1E-3</c:v>
                </c:pt>
                <c:pt idx="28327">
                  <c:v>1E-3</c:v>
                </c:pt>
                <c:pt idx="28328">
                  <c:v>2E-3</c:v>
                </c:pt>
                <c:pt idx="28329">
                  <c:v>1E-3</c:v>
                </c:pt>
                <c:pt idx="28330">
                  <c:v>2E-3</c:v>
                </c:pt>
                <c:pt idx="28331">
                  <c:v>2E-3</c:v>
                </c:pt>
                <c:pt idx="28332">
                  <c:v>2E-3</c:v>
                </c:pt>
                <c:pt idx="28333">
                  <c:v>3.0000000000000001E-3</c:v>
                </c:pt>
                <c:pt idx="28334">
                  <c:v>2E-3</c:v>
                </c:pt>
                <c:pt idx="28335">
                  <c:v>3.0000000000000001E-3</c:v>
                </c:pt>
                <c:pt idx="28336">
                  <c:v>3.0000000000000001E-3</c:v>
                </c:pt>
                <c:pt idx="28337">
                  <c:v>2E-3</c:v>
                </c:pt>
                <c:pt idx="28338">
                  <c:v>1E-3</c:v>
                </c:pt>
                <c:pt idx="28339">
                  <c:v>1E-3</c:v>
                </c:pt>
                <c:pt idx="28340">
                  <c:v>1E-3</c:v>
                </c:pt>
                <c:pt idx="28341">
                  <c:v>1E-3</c:v>
                </c:pt>
                <c:pt idx="28342">
                  <c:v>1E-3</c:v>
                </c:pt>
                <c:pt idx="28343">
                  <c:v>1E-3</c:v>
                </c:pt>
                <c:pt idx="28344">
                  <c:v>1E-3</c:v>
                </c:pt>
                <c:pt idx="28345">
                  <c:v>1E-3</c:v>
                </c:pt>
                <c:pt idx="28346">
                  <c:v>1E-3</c:v>
                </c:pt>
                <c:pt idx="28347">
                  <c:v>0</c:v>
                </c:pt>
                <c:pt idx="28348">
                  <c:v>1E-3</c:v>
                </c:pt>
                <c:pt idx="28349">
                  <c:v>1E-3</c:v>
                </c:pt>
                <c:pt idx="28350">
                  <c:v>1E-3</c:v>
                </c:pt>
                <c:pt idx="28351">
                  <c:v>1E-3</c:v>
                </c:pt>
                <c:pt idx="28352">
                  <c:v>1E-3</c:v>
                </c:pt>
                <c:pt idx="28353">
                  <c:v>0</c:v>
                </c:pt>
                <c:pt idx="28354">
                  <c:v>0</c:v>
                </c:pt>
                <c:pt idx="28355">
                  <c:v>0</c:v>
                </c:pt>
                <c:pt idx="28356">
                  <c:v>0</c:v>
                </c:pt>
                <c:pt idx="28357">
                  <c:v>0</c:v>
                </c:pt>
                <c:pt idx="28358">
                  <c:v>0</c:v>
                </c:pt>
                <c:pt idx="28359">
                  <c:v>0</c:v>
                </c:pt>
                <c:pt idx="28360">
                  <c:v>0</c:v>
                </c:pt>
                <c:pt idx="28361">
                  <c:v>0</c:v>
                </c:pt>
                <c:pt idx="28362">
                  <c:v>0</c:v>
                </c:pt>
                <c:pt idx="28363">
                  <c:v>0</c:v>
                </c:pt>
                <c:pt idx="28364">
                  <c:v>0</c:v>
                </c:pt>
                <c:pt idx="28365">
                  <c:v>0</c:v>
                </c:pt>
                <c:pt idx="28366">
                  <c:v>0</c:v>
                </c:pt>
                <c:pt idx="28367">
                  <c:v>0</c:v>
                </c:pt>
                <c:pt idx="28368">
                  <c:v>0</c:v>
                </c:pt>
                <c:pt idx="28369">
                  <c:v>0</c:v>
                </c:pt>
                <c:pt idx="28370">
                  <c:v>0</c:v>
                </c:pt>
                <c:pt idx="28371">
                  <c:v>0</c:v>
                </c:pt>
                <c:pt idx="28372">
                  <c:v>1E-3</c:v>
                </c:pt>
                <c:pt idx="28373">
                  <c:v>0</c:v>
                </c:pt>
                <c:pt idx="28374">
                  <c:v>0</c:v>
                </c:pt>
                <c:pt idx="28375">
                  <c:v>0</c:v>
                </c:pt>
                <c:pt idx="28376">
                  <c:v>0</c:v>
                </c:pt>
                <c:pt idx="28377">
                  <c:v>0</c:v>
                </c:pt>
                <c:pt idx="28378">
                  <c:v>0</c:v>
                </c:pt>
                <c:pt idx="28379">
                  <c:v>0</c:v>
                </c:pt>
                <c:pt idx="28380">
                  <c:v>0</c:v>
                </c:pt>
                <c:pt idx="28381">
                  <c:v>0</c:v>
                </c:pt>
                <c:pt idx="28382">
                  <c:v>0</c:v>
                </c:pt>
                <c:pt idx="28383">
                  <c:v>0</c:v>
                </c:pt>
                <c:pt idx="28384">
                  <c:v>0</c:v>
                </c:pt>
                <c:pt idx="28385">
                  <c:v>0</c:v>
                </c:pt>
                <c:pt idx="28386">
                  <c:v>0</c:v>
                </c:pt>
                <c:pt idx="28387">
                  <c:v>0</c:v>
                </c:pt>
                <c:pt idx="28388">
                  <c:v>0</c:v>
                </c:pt>
                <c:pt idx="28389">
                  <c:v>0</c:v>
                </c:pt>
                <c:pt idx="28390">
                  <c:v>0</c:v>
                </c:pt>
                <c:pt idx="28391">
                  <c:v>0</c:v>
                </c:pt>
                <c:pt idx="28392">
                  <c:v>0</c:v>
                </c:pt>
                <c:pt idx="28393">
                  <c:v>0</c:v>
                </c:pt>
                <c:pt idx="28394">
                  <c:v>0</c:v>
                </c:pt>
                <c:pt idx="28395">
                  <c:v>0</c:v>
                </c:pt>
                <c:pt idx="28396">
                  <c:v>0</c:v>
                </c:pt>
                <c:pt idx="28397">
                  <c:v>0</c:v>
                </c:pt>
                <c:pt idx="28398">
                  <c:v>0</c:v>
                </c:pt>
                <c:pt idx="28399">
                  <c:v>1E-3</c:v>
                </c:pt>
                <c:pt idx="28400">
                  <c:v>3.0000000000000001E-3</c:v>
                </c:pt>
                <c:pt idx="28401">
                  <c:v>3.0000000000000001E-3</c:v>
                </c:pt>
                <c:pt idx="28402">
                  <c:v>4.0000000000000001E-3</c:v>
                </c:pt>
                <c:pt idx="28403">
                  <c:v>3.0000000000000001E-3</c:v>
                </c:pt>
                <c:pt idx="28404">
                  <c:v>4.0000000000000001E-3</c:v>
                </c:pt>
                <c:pt idx="28405">
                  <c:v>2E-3</c:v>
                </c:pt>
                <c:pt idx="28406">
                  <c:v>3.0000000000000001E-3</c:v>
                </c:pt>
                <c:pt idx="28407">
                  <c:v>3.0000000000000001E-3</c:v>
                </c:pt>
                <c:pt idx="28408">
                  <c:v>3.0000000000000001E-3</c:v>
                </c:pt>
                <c:pt idx="28409">
                  <c:v>2E-3</c:v>
                </c:pt>
                <c:pt idx="28410">
                  <c:v>1E-3</c:v>
                </c:pt>
                <c:pt idx="28411">
                  <c:v>1E-3</c:v>
                </c:pt>
                <c:pt idx="28412">
                  <c:v>2E-3</c:v>
                </c:pt>
                <c:pt idx="28413">
                  <c:v>3.0000000000000001E-3</c:v>
                </c:pt>
                <c:pt idx="28414">
                  <c:v>1E-3</c:v>
                </c:pt>
                <c:pt idx="28415">
                  <c:v>2E-3</c:v>
                </c:pt>
                <c:pt idx="28416">
                  <c:v>2E-3</c:v>
                </c:pt>
                <c:pt idx="28417">
                  <c:v>3.0000000000000001E-3</c:v>
                </c:pt>
                <c:pt idx="28418">
                  <c:v>3.0000000000000001E-3</c:v>
                </c:pt>
                <c:pt idx="28419">
                  <c:v>2E-3</c:v>
                </c:pt>
                <c:pt idx="28420">
                  <c:v>1E-3</c:v>
                </c:pt>
                <c:pt idx="28421">
                  <c:v>1E-3</c:v>
                </c:pt>
                <c:pt idx="28422">
                  <c:v>1E-3</c:v>
                </c:pt>
                <c:pt idx="28423">
                  <c:v>1E-3</c:v>
                </c:pt>
                <c:pt idx="28424">
                  <c:v>1E-3</c:v>
                </c:pt>
                <c:pt idx="28425">
                  <c:v>0</c:v>
                </c:pt>
                <c:pt idx="28426">
                  <c:v>1E-3</c:v>
                </c:pt>
                <c:pt idx="28427">
                  <c:v>1E-3</c:v>
                </c:pt>
                <c:pt idx="28428">
                  <c:v>1E-3</c:v>
                </c:pt>
                <c:pt idx="28429">
                  <c:v>0</c:v>
                </c:pt>
                <c:pt idx="28430">
                  <c:v>0</c:v>
                </c:pt>
                <c:pt idx="28431">
                  <c:v>1E-3</c:v>
                </c:pt>
                <c:pt idx="28432">
                  <c:v>1E-3</c:v>
                </c:pt>
                <c:pt idx="28433">
                  <c:v>1E-3</c:v>
                </c:pt>
                <c:pt idx="28434">
                  <c:v>1E-3</c:v>
                </c:pt>
                <c:pt idx="28435">
                  <c:v>1E-3</c:v>
                </c:pt>
                <c:pt idx="28436">
                  <c:v>0</c:v>
                </c:pt>
                <c:pt idx="28437">
                  <c:v>1E-3</c:v>
                </c:pt>
                <c:pt idx="28438">
                  <c:v>1E-3</c:v>
                </c:pt>
                <c:pt idx="28439">
                  <c:v>0</c:v>
                </c:pt>
                <c:pt idx="28440">
                  <c:v>0</c:v>
                </c:pt>
                <c:pt idx="28441">
                  <c:v>0</c:v>
                </c:pt>
                <c:pt idx="28442">
                  <c:v>0</c:v>
                </c:pt>
                <c:pt idx="28443">
                  <c:v>0</c:v>
                </c:pt>
                <c:pt idx="28444">
                  <c:v>0</c:v>
                </c:pt>
                <c:pt idx="28445">
                  <c:v>0</c:v>
                </c:pt>
                <c:pt idx="28446">
                  <c:v>0</c:v>
                </c:pt>
                <c:pt idx="28447">
                  <c:v>0</c:v>
                </c:pt>
                <c:pt idx="28448">
                  <c:v>0</c:v>
                </c:pt>
                <c:pt idx="28449">
                  <c:v>0</c:v>
                </c:pt>
                <c:pt idx="28450">
                  <c:v>0</c:v>
                </c:pt>
                <c:pt idx="28451">
                  <c:v>0</c:v>
                </c:pt>
                <c:pt idx="28452">
                  <c:v>0</c:v>
                </c:pt>
                <c:pt idx="28453">
                  <c:v>0</c:v>
                </c:pt>
                <c:pt idx="28454">
                  <c:v>0</c:v>
                </c:pt>
                <c:pt idx="28455">
                  <c:v>0</c:v>
                </c:pt>
                <c:pt idx="28456">
                  <c:v>0</c:v>
                </c:pt>
                <c:pt idx="28457">
                  <c:v>0</c:v>
                </c:pt>
                <c:pt idx="28458">
                  <c:v>0</c:v>
                </c:pt>
                <c:pt idx="28459">
                  <c:v>0</c:v>
                </c:pt>
                <c:pt idx="28460">
                  <c:v>0</c:v>
                </c:pt>
                <c:pt idx="28461">
                  <c:v>0</c:v>
                </c:pt>
                <c:pt idx="28462">
                  <c:v>0</c:v>
                </c:pt>
                <c:pt idx="28463">
                  <c:v>0</c:v>
                </c:pt>
                <c:pt idx="28464">
                  <c:v>0</c:v>
                </c:pt>
                <c:pt idx="28465">
                  <c:v>0</c:v>
                </c:pt>
                <c:pt idx="28466">
                  <c:v>0</c:v>
                </c:pt>
                <c:pt idx="28467">
                  <c:v>0</c:v>
                </c:pt>
                <c:pt idx="28468">
                  <c:v>0</c:v>
                </c:pt>
                <c:pt idx="28469">
                  <c:v>0</c:v>
                </c:pt>
                <c:pt idx="28470">
                  <c:v>0</c:v>
                </c:pt>
                <c:pt idx="28471">
                  <c:v>0</c:v>
                </c:pt>
                <c:pt idx="28472">
                  <c:v>0</c:v>
                </c:pt>
                <c:pt idx="28473">
                  <c:v>0</c:v>
                </c:pt>
                <c:pt idx="28474">
                  <c:v>0</c:v>
                </c:pt>
                <c:pt idx="28475">
                  <c:v>0</c:v>
                </c:pt>
                <c:pt idx="28476">
                  <c:v>0</c:v>
                </c:pt>
                <c:pt idx="28477">
                  <c:v>0</c:v>
                </c:pt>
                <c:pt idx="28478">
                  <c:v>0</c:v>
                </c:pt>
                <c:pt idx="28479">
                  <c:v>0</c:v>
                </c:pt>
                <c:pt idx="28480">
                  <c:v>0</c:v>
                </c:pt>
                <c:pt idx="28481">
                  <c:v>0</c:v>
                </c:pt>
                <c:pt idx="28482">
                  <c:v>0</c:v>
                </c:pt>
                <c:pt idx="28483">
                  <c:v>0</c:v>
                </c:pt>
                <c:pt idx="28484">
                  <c:v>0</c:v>
                </c:pt>
                <c:pt idx="28485">
                  <c:v>0</c:v>
                </c:pt>
                <c:pt idx="28486">
                  <c:v>0</c:v>
                </c:pt>
                <c:pt idx="28487">
                  <c:v>0</c:v>
                </c:pt>
                <c:pt idx="28488">
                  <c:v>0</c:v>
                </c:pt>
                <c:pt idx="28489">
                  <c:v>0</c:v>
                </c:pt>
                <c:pt idx="28490">
                  <c:v>0</c:v>
                </c:pt>
                <c:pt idx="28491">
                  <c:v>0</c:v>
                </c:pt>
                <c:pt idx="28492">
                  <c:v>0</c:v>
                </c:pt>
                <c:pt idx="28493">
                  <c:v>0</c:v>
                </c:pt>
                <c:pt idx="28494">
                  <c:v>0</c:v>
                </c:pt>
                <c:pt idx="28495">
                  <c:v>0</c:v>
                </c:pt>
                <c:pt idx="28496">
                  <c:v>0</c:v>
                </c:pt>
                <c:pt idx="28497">
                  <c:v>0</c:v>
                </c:pt>
                <c:pt idx="28498">
                  <c:v>0</c:v>
                </c:pt>
                <c:pt idx="28499">
                  <c:v>0</c:v>
                </c:pt>
                <c:pt idx="28500">
                  <c:v>0</c:v>
                </c:pt>
                <c:pt idx="28501">
                  <c:v>0</c:v>
                </c:pt>
                <c:pt idx="28502">
                  <c:v>1E-3</c:v>
                </c:pt>
                <c:pt idx="28503">
                  <c:v>2E-3</c:v>
                </c:pt>
                <c:pt idx="28504">
                  <c:v>4.0000000000000001E-3</c:v>
                </c:pt>
                <c:pt idx="28505">
                  <c:v>4.0000000000000001E-3</c:v>
                </c:pt>
                <c:pt idx="28506">
                  <c:v>3.0000000000000001E-3</c:v>
                </c:pt>
                <c:pt idx="28507">
                  <c:v>0</c:v>
                </c:pt>
                <c:pt idx="28508">
                  <c:v>3.0000000000000001E-3</c:v>
                </c:pt>
                <c:pt idx="28509">
                  <c:v>4.0000000000000001E-3</c:v>
                </c:pt>
                <c:pt idx="28510">
                  <c:v>5.0000000000000001E-3</c:v>
                </c:pt>
                <c:pt idx="28511">
                  <c:v>4.0000000000000001E-3</c:v>
                </c:pt>
                <c:pt idx="28512">
                  <c:v>1E-3</c:v>
                </c:pt>
                <c:pt idx="28513">
                  <c:v>4.0000000000000001E-3</c:v>
                </c:pt>
                <c:pt idx="28514">
                  <c:v>3.0000000000000001E-3</c:v>
                </c:pt>
                <c:pt idx="28515">
                  <c:v>3.0000000000000001E-3</c:v>
                </c:pt>
                <c:pt idx="28516">
                  <c:v>3.0000000000000001E-3</c:v>
                </c:pt>
                <c:pt idx="28517">
                  <c:v>3.0000000000000001E-3</c:v>
                </c:pt>
                <c:pt idx="28518">
                  <c:v>3.0000000000000001E-3</c:v>
                </c:pt>
                <c:pt idx="28519">
                  <c:v>3.0000000000000001E-3</c:v>
                </c:pt>
                <c:pt idx="28520">
                  <c:v>3.0000000000000001E-3</c:v>
                </c:pt>
                <c:pt idx="28521">
                  <c:v>3.0000000000000001E-3</c:v>
                </c:pt>
                <c:pt idx="28522">
                  <c:v>3.0000000000000001E-3</c:v>
                </c:pt>
                <c:pt idx="28523">
                  <c:v>4.0000000000000001E-3</c:v>
                </c:pt>
                <c:pt idx="28524">
                  <c:v>4.0000000000000001E-3</c:v>
                </c:pt>
                <c:pt idx="28525">
                  <c:v>3.0000000000000001E-3</c:v>
                </c:pt>
                <c:pt idx="28526">
                  <c:v>3.0000000000000001E-3</c:v>
                </c:pt>
                <c:pt idx="28527">
                  <c:v>3.0000000000000001E-3</c:v>
                </c:pt>
                <c:pt idx="28528">
                  <c:v>2E-3</c:v>
                </c:pt>
                <c:pt idx="28529">
                  <c:v>3.0000000000000001E-3</c:v>
                </c:pt>
                <c:pt idx="28530">
                  <c:v>3.0000000000000001E-3</c:v>
                </c:pt>
                <c:pt idx="28531">
                  <c:v>2E-3</c:v>
                </c:pt>
                <c:pt idx="28532">
                  <c:v>3.0000000000000001E-3</c:v>
                </c:pt>
                <c:pt idx="28533">
                  <c:v>3.0000000000000001E-3</c:v>
                </c:pt>
                <c:pt idx="28534">
                  <c:v>2E-3</c:v>
                </c:pt>
                <c:pt idx="28535">
                  <c:v>2E-3</c:v>
                </c:pt>
                <c:pt idx="28536">
                  <c:v>1E-3</c:v>
                </c:pt>
                <c:pt idx="28537">
                  <c:v>2E-3</c:v>
                </c:pt>
                <c:pt idx="28538">
                  <c:v>1E-3</c:v>
                </c:pt>
                <c:pt idx="28539">
                  <c:v>1E-3</c:v>
                </c:pt>
                <c:pt idx="28540">
                  <c:v>1E-3</c:v>
                </c:pt>
                <c:pt idx="28541">
                  <c:v>1E-3</c:v>
                </c:pt>
                <c:pt idx="28542">
                  <c:v>1E-3</c:v>
                </c:pt>
                <c:pt idx="28543">
                  <c:v>0</c:v>
                </c:pt>
                <c:pt idx="28544">
                  <c:v>0</c:v>
                </c:pt>
                <c:pt idx="28545">
                  <c:v>0</c:v>
                </c:pt>
                <c:pt idx="28546">
                  <c:v>0</c:v>
                </c:pt>
                <c:pt idx="28547">
                  <c:v>0</c:v>
                </c:pt>
                <c:pt idx="28548">
                  <c:v>0</c:v>
                </c:pt>
                <c:pt idx="28549">
                  <c:v>0</c:v>
                </c:pt>
                <c:pt idx="28550">
                  <c:v>0</c:v>
                </c:pt>
                <c:pt idx="28551">
                  <c:v>0</c:v>
                </c:pt>
                <c:pt idx="28552">
                  <c:v>0</c:v>
                </c:pt>
                <c:pt idx="28553">
                  <c:v>0</c:v>
                </c:pt>
                <c:pt idx="28554">
                  <c:v>0</c:v>
                </c:pt>
                <c:pt idx="28555">
                  <c:v>0</c:v>
                </c:pt>
                <c:pt idx="28556">
                  <c:v>0</c:v>
                </c:pt>
                <c:pt idx="28557">
                  <c:v>0</c:v>
                </c:pt>
                <c:pt idx="28558">
                  <c:v>0</c:v>
                </c:pt>
                <c:pt idx="28559">
                  <c:v>0</c:v>
                </c:pt>
                <c:pt idx="28560">
                  <c:v>0</c:v>
                </c:pt>
                <c:pt idx="28561">
                  <c:v>0</c:v>
                </c:pt>
                <c:pt idx="28562">
                  <c:v>0</c:v>
                </c:pt>
                <c:pt idx="28563">
                  <c:v>0</c:v>
                </c:pt>
                <c:pt idx="28564">
                  <c:v>0</c:v>
                </c:pt>
                <c:pt idx="28565">
                  <c:v>0</c:v>
                </c:pt>
                <c:pt idx="28566">
                  <c:v>0</c:v>
                </c:pt>
                <c:pt idx="28567">
                  <c:v>0</c:v>
                </c:pt>
                <c:pt idx="28568">
                  <c:v>0</c:v>
                </c:pt>
                <c:pt idx="28569">
                  <c:v>0</c:v>
                </c:pt>
                <c:pt idx="28570">
                  <c:v>0</c:v>
                </c:pt>
                <c:pt idx="28571">
                  <c:v>0</c:v>
                </c:pt>
                <c:pt idx="28572">
                  <c:v>0</c:v>
                </c:pt>
                <c:pt idx="28573">
                  <c:v>0</c:v>
                </c:pt>
                <c:pt idx="28574">
                  <c:v>0</c:v>
                </c:pt>
                <c:pt idx="28575">
                  <c:v>0</c:v>
                </c:pt>
                <c:pt idx="28576">
                  <c:v>0</c:v>
                </c:pt>
                <c:pt idx="28577">
                  <c:v>0</c:v>
                </c:pt>
                <c:pt idx="28578">
                  <c:v>0</c:v>
                </c:pt>
                <c:pt idx="28579">
                  <c:v>0</c:v>
                </c:pt>
                <c:pt idx="28580">
                  <c:v>0</c:v>
                </c:pt>
                <c:pt idx="28581">
                  <c:v>0</c:v>
                </c:pt>
                <c:pt idx="28582">
                  <c:v>0</c:v>
                </c:pt>
                <c:pt idx="28583">
                  <c:v>0</c:v>
                </c:pt>
                <c:pt idx="28584">
                  <c:v>0</c:v>
                </c:pt>
                <c:pt idx="28585">
                  <c:v>0</c:v>
                </c:pt>
                <c:pt idx="28586">
                  <c:v>0</c:v>
                </c:pt>
                <c:pt idx="28587">
                  <c:v>0</c:v>
                </c:pt>
                <c:pt idx="28588">
                  <c:v>0</c:v>
                </c:pt>
                <c:pt idx="28589">
                  <c:v>0</c:v>
                </c:pt>
                <c:pt idx="28590">
                  <c:v>0</c:v>
                </c:pt>
                <c:pt idx="28591">
                  <c:v>0</c:v>
                </c:pt>
                <c:pt idx="28592">
                  <c:v>0</c:v>
                </c:pt>
                <c:pt idx="28593">
                  <c:v>1E-3</c:v>
                </c:pt>
                <c:pt idx="28594">
                  <c:v>3.0000000000000001E-3</c:v>
                </c:pt>
                <c:pt idx="28595">
                  <c:v>3.0000000000000001E-3</c:v>
                </c:pt>
                <c:pt idx="28596">
                  <c:v>3.0000000000000001E-3</c:v>
                </c:pt>
                <c:pt idx="28597">
                  <c:v>4.0000000000000001E-3</c:v>
                </c:pt>
                <c:pt idx="28598">
                  <c:v>6.0000000000000001E-3</c:v>
                </c:pt>
                <c:pt idx="28599">
                  <c:v>3.0000000000000001E-3</c:v>
                </c:pt>
                <c:pt idx="28600">
                  <c:v>3.0000000000000001E-3</c:v>
                </c:pt>
                <c:pt idx="28601">
                  <c:v>3.0000000000000001E-3</c:v>
                </c:pt>
                <c:pt idx="28602">
                  <c:v>3.0000000000000001E-3</c:v>
                </c:pt>
                <c:pt idx="28603">
                  <c:v>3.0000000000000001E-3</c:v>
                </c:pt>
                <c:pt idx="28604">
                  <c:v>3.0000000000000001E-3</c:v>
                </c:pt>
                <c:pt idx="28605">
                  <c:v>3.0000000000000001E-3</c:v>
                </c:pt>
                <c:pt idx="28606">
                  <c:v>4.0000000000000001E-3</c:v>
                </c:pt>
                <c:pt idx="28607">
                  <c:v>3.0000000000000001E-3</c:v>
                </c:pt>
                <c:pt idx="28608">
                  <c:v>3.0000000000000001E-3</c:v>
                </c:pt>
                <c:pt idx="28609">
                  <c:v>3.0000000000000001E-3</c:v>
                </c:pt>
                <c:pt idx="28610">
                  <c:v>3.0000000000000001E-3</c:v>
                </c:pt>
                <c:pt idx="28611">
                  <c:v>3.0000000000000001E-3</c:v>
                </c:pt>
                <c:pt idx="28612">
                  <c:v>3.0000000000000001E-3</c:v>
                </c:pt>
                <c:pt idx="28613">
                  <c:v>2E-3</c:v>
                </c:pt>
                <c:pt idx="28614">
                  <c:v>2E-3</c:v>
                </c:pt>
                <c:pt idx="28615">
                  <c:v>2E-3</c:v>
                </c:pt>
                <c:pt idx="28616">
                  <c:v>3.0000000000000001E-3</c:v>
                </c:pt>
                <c:pt idx="28617">
                  <c:v>3.0000000000000001E-3</c:v>
                </c:pt>
                <c:pt idx="28618">
                  <c:v>3.0000000000000001E-3</c:v>
                </c:pt>
                <c:pt idx="28619">
                  <c:v>3.0000000000000001E-3</c:v>
                </c:pt>
                <c:pt idx="28620">
                  <c:v>3.0000000000000001E-3</c:v>
                </c:pt>
                <c:pt idx="28621">
                  <c:v>2E-3</c:v>
                </c:pt>
                <c:pt idx="28622">
                  <c:v>3.0000000000000001E-3</c:v>
                </c:pt>
                <c:pt idx="28623">
                  <c:v>3.0000000000000001E-3</c:v>
                </c:pt>
                <c:pt idx="28624">
                  <c:v>2E-3</c:v>
                </c:pt>
                <c:pt idx="28625">
                  <c:v>3.0000000000000001E-3</c:v>
                </c:pt>
                <c:pt idx="28626">
                  <c:v>1E-3</c:v>
                </c:pt>
                <c:pt idx="28627">
                  <c:v>3.0000000000000001E-3</c:v>
                </c:pt>
                <c:pt idx="28628">
                  <c:v>3.0000000000000001E-3</c:v>
                </c:pt>
                <c:pt idx="28629">
                  <c:v>4.0000000000000001E-3</c:v>
                </c:pt>
                <c:pt idx="28630">
                  <c:v>3.0000000000000001E-3</c:v>
                </c:pt>
                <c:pt idx="28631">
                  <c:v>5.0000000000000001E-3</c:v>
                </c:pt>
                <c:pt idx="28632">
                  <c:v>3.0000000000000001E-3</c:v>
                </c:pt>
                <c:pt idx="28633">
                  <c:v>3.0000000000000001E-3</c:v>
                </c:pt>
                <c:pt idx="28634">
                  <c:v>3.0000000000000001E-3</c:v>
                </c:pt>
                <c:pt idx="28635">
                  <c:v>3.0000000000000001E-3</c:v>
                </c:pt>
                <c:pt idx="28636">
                  <c:v>2E-3</c:v>
                </c:pt>
                <c:pt idx="28637">
                  <c:v>3.0000000000000001E-3</c:v>
                </c:pt>
                <c:pt idx="28638">
                  <c:v>2E-3</c:v>
                </c:pt>
                <c:pt idx="28639">
                  <c:v>1E-3</c:v>
                </c:pt>
                <c:pt idx="28640">
                  <c:v>1E-3</c:v>
                </c:pt>
                <c:pt idx="28641">
                  <c:v>1E-3</c:v>
                </c:pt>
                <c:pt idx="28642">
                  <c:v>0</c:v>
                </c:pt>
                <c:pt idx="28643">
                  <c:v>1E-3</c:v>
                </c:pt>
                <c:pt idx="28644">
                  <c:v>0</c:v>
                </c:pt>
                <c:pt idx="28645">
                  <c:v>0</c:v>
                </c:pt>
                <c:pt idx="28646">
                  <c:v>0</c:v>
                </c:pt>
                <c:pt idx="28647">
                  <c:v>0</c:v>
                </c:pt>
                <c:pt idx="28648">
                  <c:v>0</c:v>
                </c:pt>
                <c:pt idx="28649">
                  <c:v>0</c:v>
                </c:pt>
                <c:pt idx="28650">
                  <c:v>0</c:v>
                </c:pt>
                <c:pt idx="28651">
                  <c:v>0</c:v>
                </c:pt>
                <c:pt idx="28652">
                  <c:v>0</c:v>
                </c:pt>
                <c:pt idx="28653">
                  <c:v>0</c:v>
                </c:pt>
                <c:pt idx="28654">
                  <c:v>0</c:v>
                </c:pt>
                <c:pt idx="28655">
                  <c:v>0</c:v>
                </c:pt>
                <c:pt idx="28656">
                  <c:v>0</c:v>
                </c:pt>
                <c:pt idx="28657">
                  <c:v>0</c:v>
                </c:pt>
                <c:pt idx="28658">
                  <c:v>0</c:v>
                </c:pt>
                <c:pt idx="28659">
                  <c:v>0</c:v>
                </c:pt>
                <c:pt idx="28660">
                  <c:v>0</c:v>
                </c:pt>
                <c:pt idx="28661">
                  <c:v>0</c:v>
                </c:pt>
                <c:pt idx="28662">
                  <c:v>0</c:v>
                </c:pt>
                <c:pt idx="28663">
                  <c:v>0</c:v>
                </c:pt>
                <c:pt idx="28664">
                  <c:v>0</c:v>
                </c:pt>
                <c:pt idx="28665">
                  <c:v>0</c:v>
                </c:pt>
                <c:pt idx="28666">
                  <c:v>0</c:v>
                </c:pt>
                <c:pt idx="28667">
                  <c:v>0</c:v>
                </c:pt>
                <c:pt idx="28668">
                  <c:v>0</c:v>
                </c:pt>
                <c:pt idx="28669">
                  <c:v>0</c:v>
                </c:pt>
                <c:pt idx="28670">
                  <c:v>0</c:v>
                </c:pt>
                <c:pt idx="28671">
                  <c:v>0</c:v>
                </c:pt>
                <c:pt idx="28672">
                  <c:v>0</c:v>
                </c:pt>
                <c:pt idx="28673">
                  <c:v>0</c:v>
                </c:pt>
                <c:pt idx="28674">
                  <c:v>0</c:v>
                </c:pt>
                <c:pt idx="28675">
                  <c:v>0</c:v>
                </c:pt>
                <c:pt idx="28676">
                  <c:v>0</c:v>
                </c:pt>
                <c:pt idx="28677">
                  <c:v>0</c:v>
                </c:pt>
                <c:pt idx="28678">
                  <c:v>0</c:v>
                </c:pt>
                <c:pt idx="28679">
                  <c:v>0</c:v>
                </c:pt>
                <c:pt idx="28680">
                  <c:v>0</c:v>
                </c:pt>
                <c:pt idx="28681">
                  <c:v>0</c:v>
                </c:pt>
                <c:pt idx="28682">
                  <c:v>0</c:v>
                </c:pt>
                <c:pt idx="28683">
                  <c:v>0</c:v>
                </c:pt>
                <c:pt idx="28684">
                  <c:v>0</c:v>
                </c:pt>
                <c:pt idx="28685">
                  <c:v>0</c:v>
                </c:pt>
                <c:pt idx="28686">
                  <c:v>0</c:v>
                </c:pt>
                <c:pt idx="28687">
                  <c:v>0</c:v>
                </c:pt>
                <c:pt idx="28688">
                  <c:v>0</c:v>
                </c:pt>
                <c:pt idx="28689">
                  <c:v>0</c:v>
                </c:pt>
                <c:pt idx="28690">
                  <c:v>1E-3</c:v>
                </c:pt>
                <c:pt idx="28691">
                  <c:v>4.0000000000000001E-3</c:v>
                </c:pt>
                <c:pt idx="28692">
                  <c:v>3.0000000000000001E-3</c:v>
                </c:pt>
                <c:pt idx="28693">
                  <c:v>3.0000000000000001E-3</c:v>
                </c:pt>
                <c:pt idx="28694">
                  <c:v>3.0000000000000001E-3</c:v>
                </c:pt>
                <c:pt idx="28695">
                  <c:v>3.0000000000000001E-3</c:v>
                </c:pt>
                <c:pt idx="28696">
                  <c:v>0.01</c:v>
                </c:pt>
                <c:pt idx="28697">
                  <c:v>3.0000000000000001E-3</c:v>
                </c:pt>
                <c:pt idx="28698">
                  <c:v>2E-3</c:v>
                </c:pt>
                <c:pt idx="28699">
                  <c:v>3.0000000000000001E-3</c:v>
                </c:pt>
                <c:pt idx="28700">
                  <c:v>2E-3</c:v>
                </c:pt>
                <c:pt idx="28701">
                  <c:v>3.0000000000000001E-3</c:v>
                </c:pt>
                <c:pt idx="28702">
                  <c:v>3.0000000000000001E-3</c:v>
                </c:pt>
                <c:pt idx="28703">
                  <c:v>3.0000000000000001E-3</c:v>
                </c:pt>
                <c:pt idx="28704">
                  <c:v>4.0000000000000001E-3</c:v>
                </c:pt>
                <c:pt idx="28705">
                  <c:v>2E-3</c:v>
                </c:pt>
                <c:pt idx="28706">
                  <c:v>1E-3</c:v>
                </c:pt>
                <c:pt idx="28707">
                  <c:v>3.0000000000000001E-3</c:v>
                </c:pt>
                <c:pt idx="28708">
                  <c:v>2E-3</c:v>
                </c:pt>
                <c:pt idx="28709">
                  <c:v>2E-3</c:v>
                </c:pt>
                <c:pt idx="28710">
                  <c:v>2E-3</c:v>
                </c:pt>
                <c:pt idx="28711">
                  <c:v>3.0000000000000001E-3</c:v>
                </c:pt>
                <c:pt idx="28712">
                  <c:v>3.0000000000000001E-3</c:v>
                </c:pt>
                <c:pt idx="28713">
                  <c:v>3.0000000000000001E-3</c:v>
                </c:pt>
                <c:pt idx="28714">
                  <c:v>2E-3</c:v>
                </c:pt>
                <c:pt idx="28715">
                  <c:v>2E-3</c:v>
                </c:pt>
                <c:pt idx="28716">
                  <c:v>2E-3</c:v>
                </c:pt>
                <c:pt idx="28717">
                  <c:v>2E-3</c:v>
                </c:pt>
                <c:pt idx="28718">
                  <c:v>1E-3</c:v>
                </c:pt>
                <c:pt idx="28719">
                  <c:v>5.0000000000000001E-3</c:v>
                </c:pt>
                <c:pt idx="28720">
                  <c:v>4.0000000000000001E-3</c:v>
                </c:pt>
                <c:pt idx="28721">
                  <c:v>3.0000000000000001E-3</c:v>
                </c:pt>
                <c:pt idx="28722">
                  <c:v>2E-3</c:v>
                </c:pt>
                <c:pt idx="28723">
                  <c:v>2E-3</c:v>
                </c:pt>
                <c:pt idx="28724">
                  <c:v>2E-3</c:v>
                </c:pt>
                <c:pt idx="28725">
                  <c:v>2E-3</c:v>
                </c:pt>
                <c:pt idx="28726">
                  <c:v>1E-3</c:v>
                </c:pt>
                <c:pt idx="28727">
                  <c:v>1E-3</c:v>
                </c:pt>
                <c:pt idx="28728">
                  <c:v>1E-3</c:v>
                </c:pt>
                <c:pt idx="28729">
                  <c:v>1E-3</c:v>
                </c:pt>
                <c:pt idx="28730">
                  <c:v>1E-3</c:v>
                </c:pt>
                <c:pt idx="28731">
                  <c:v>1E-3</c:v>
                </c:pt>
                <c:pt idx="28732">
                  <c:v>1E-3</c:v>
                </c:pt>
                <c:pt idx="28733">
                  <c:v>1E-3</c:v>
                </c:pt>
                <c:pt idx="28734">
                  <c:v>1E-3</c:v>
                </c:pt>
                <c:pt idx="28735">
                  <c:v>0</c:v>
                </c:pt>
                <c:pt idx="28736">
                  <c:v>1E-3</c:v>
                </c:pt>
                <c:pt idx="28737">
                  <c:v>0</c:v>
                </c:pt>
                <c:pt idx="28738">
                  <c:v>0</c:v>
                </c:pt>
                <c:pt idx="28739">
                  <c:v>0</c:v>
                </c:pt>
                <c:pt idx="28740">
                  <c:v>0</c:v>
                </c:pt>
                <c:pt idx="28741">
                  <c:v>0</c:v>
                </c:pt>
                <c:pt idx="28742">
                  <c:v>0</c:v>
                </c:pt>
                <c:pt idx="28743">
                  <c:v>0</c:v>
                </c:pt>
                <c:pt idx="28744">
                  <c:v>0</c:v>
                </c:pt>
                <c:pt idx="28745">
                  <c:v>0</c:v>
                </c:pt>
                <c:pt idx="28746">
                  <c:v>0</c:v>
                </c:pt>
                <c:pt idx="28747">
                  <c:v>0</c:v>
                </c:pt>
                <c:pt idx="28748">
                  <c:v>0</c:v>
                </c:pt>
                <c:pt idx="28749">
                  <c:v>0</c:v>
                </c:pt>
                <c:pt idx="28750">
                  <c:v>0</c:v>
                </c:pt>
                <c:pt idx="28751">
                  <c:v>0</c:v>
                </c:pt>
                <c:pt idx="28752">
                  <c:v>0</c:v>
                </c:pt>
                <c:pt idx="28753">
                  <c:v>0</c:v>
                </c:pt>
                <c:pt idx="28754">
                  <c:v>0</c:v>
                </c:pt>
                <c:pt idx="28755">
                  <c:v>0</c:v>
                </c:pt>
                <c:pt idx="28756">
                  <c:v>0</c:v>
                </c:pt>
                <c:pt idx="28757">
                  <c:v>0</c:v>
                </c:pt>
                <c:pt idx="28758">
                  <c:v>0</c:v>
                </c:pt>
                <c:pt idx="28759">
                  <c:v>0</c:v>
                </c:pt>
                <c:pt idx="28760">
                  <c:v>0</c:v>
                </c:pt>
                <c:pt idx="28761">
                  <c:v>0</c:v>
                </c:pt>
                <c:pt idx="28762">
                  <c:v>0</c:v>
                </c:pt>
                <c:pt idx="28763">
                  <c:v>0</c:v>
                </c:pt>
                <c:pt idx="28764">
                  <c:v>0</c:v>
                </c:pt>
                <c:pt idx="28765">
                  <c:v>0</c:v>
                </c:pt>
                <c:pt idx="28766">
                  <c:v>0</c:v>
                </c:pt>
                <c:pt idx="28767">
                  <c:v>0</c:v>
                </c:pt>
                <c:pt idx="28768">
                  <c:v>0</c:v>
                </c:pt>
                <c:pt idx="28769">
                  <c:v>0</c:v>
                </c:pt>
                <c:pt idx="28770">
                  <c:v>0</c:v>
                </c:pt>
                <c:pt idx="28771">
                  <c:v>0</c:v>
                </c:pt>
                <c:pt idx="28772">
                  <c:v>0</c:v>
                </c:pt>
                <c:pt idx="28773">
                  <c:v>0</c:v>
                </c:pt>
                <c:pt idx="28774">
                  <c:v>0</c:v>
                </c:pt>
                <c:pt idx="28775">
                  <c:v>0</c:v>
                </c:pt>
                <c:pt idx="28776">
                  <c:v>0</c:v>
                </c:pt>
                <c:pt idx="28777">
                  <c:v>0</c:v>
                </c:pt>
                <c:pt idx="28778">
                  <c:v>0</c:v>
                </c:pt>
                <c:pt idx="28779">
                  <c:v>0</c:v>
                </c:pt>
                <c:pt idx="28780">
                  <c:v>0</c:v>
                </c:pt>
                <c:pt idx="28781">
                  <c:v>0</c:v>
                </c:pt>
                <c:pt idx="28782">
                  <c:v>0</c:v>
                </c:pt>
                <c:pt idx="28783">
                  <c:v>0</c:v>
                </c:pt>
                <c:pt idx="28784">
                  <c:v>0</c:v>
                </c:pt>
                <c:pt idx="28785">
                  <c:v>0</c:v>
                </c:pt>
                <c:pt idx="28786">
                  <c:v>1E-3</c:v>
                </c:pt>
                <c:pt idx="28787">
                  <c:v>1E-3</c:v>
                </c:pt>
                <c:pt idx="28788">
                  <c:v>1E-3</c:v>
                </c:pt>
                <c:pt idx="28789">
                  <c:v>1E-3</c:v>
                </c:pt>
                <c:pt idx="28790">
                  <c:v>1E-3</c:v>
                </c:pt>
                <c:pt idx="28791">
                  <c:v>1E-3</c:v>
                </c:pt>
                <c:pt idx="28792">
                  <c:v>0</c:v>
                </c:pt>
                <c:pt idx="28793">
                  <c:v>1E-3</c:v>
                </c:pt>
                <c:pt idx="28794">
                  <c:v>1E-3</c:v>
                </c:pt>
                <c:pt idx="28795">
                  <c:v>1E-3</c:v>
                </c:pt>
                <c:pt idx="28796">
                  <c:v>2E-3</c:v>
                </c:pt>
                <c:pt idx="28797">
                  <c:v>1E-3</c:v>
                </c:pt>
                <c:pt idx="28798">
                  <c:v>1E-3</c:v>
                </c:pt>
                <c:pt idx="28799">
                  <c:v>2E-3</c:v>
                </c:pt>
                <c:pt idx="28800">
                  <c:v>2E-3</c:v>
                </c:pt>
                <c:pt idx="28801">
                  <c:v>1E-3</c:v>
                </c:pt>
                <c:pt idx="28802">
                  <c:v>8.0000000000000002E-3</c:v>
                </c:pt>
                <c:pt idx="28803">
                  <c:v>2E-3</c:v>
                </c:pt>
                <c:pt idx="28804">
                  <c:v>3.0000000000000001E-3</c:v>
                </c:pt>
                <c:pt idx="28805">
                  <c:v>1E-3</c:v>
                </c:pt>
                <c:pt idx="28806">
                  <c:v>1E-3</c:v>
                </c:pt>
                <c:pt idx="28807">
                  <c:v>2E-3</c:v>
                </c:pt>
                <c:pt idx="28808">
                  <c:v>1E-3</c:v>
                </c:pt>
                <c:pt idx="28809">
                  <c:v>1E-3</c:v>
                </c:pt>
                <c:pt idx="28810">
                  <c:v>2E-3</c:v>
                </c:pt>
                <c:pt idx="28811">
                  <c:v>1E-3</c:v>
                </c:pt>
                <c:pt idx="28812">
                  <c:v>1E-3</c:v>
                </c:pt>
                <c:pt idx="28813">
                  <c:v>2E-3</c:v>
                </c:pt>
                <c:pt idx="28814">
                  <c:v>3.0000000000000001E-3</c:v>
                </c:pt>
                <c:pt idx="28815">
                  <c:v>3.0000000000000001E-3</c:v>
                </c:pt>
                <c:pt idx="28816">
                  <c:v>3.0000000000000001E-3</c:v>
                </c:pt>
                <c:pt idx="28817">
                  <c:v>1E-3</c:v>
                </c:pt>
                <c:pt idx="28818">
                  <c:v>2E-3</c:v>
                </c:pt>
                <c:pt idx="28819">
                  <c:v>2E-3</c:v>
                </c:pt>
                <c:pt idx="28820">
                  <c:v>2E-3</c:v>
                </c:pt>
                <c:pt idx="28821">
                  <c:v>2E-3</c:v>
                </c:pt>
                <c:pt idx="28822">
                  <c:v>3.0000000000000001E-3</c:v>
                </c:pt>
                <c:pt idx="28823">
                  <c:v>2E-3</c:v>
                </c:pt>
                <c:pt idx="28824">
                  <c:v>1E-3</c:v>
                </c:pt>
                <c:pt idx="28825">
                  <c:v>2E-3</c:v>
                </c:pt>
                <c:pt idx="28826">
                  <c:v>1E-3</c:v>
                </c:pt>
                <c:pt idx="28827">
                  <c:v>1E-3</c:v>
                </c:pt>
                <c:pt idx="28828">
                  <c:v>1E-3</c:v>
                </c:pt>
                <c:pt idx="28829">
                  <c:v>1E-3</c:v>
                </c:pt>
                <c:pt idx="28830">
                  <c:v>1E-3</c:v>
                </c:pt>
                <c:pt idx="28831">
                  <c:v>0</c:v>
                </c:pt>
                <c:pt idx="28832">
                  <c:v>1E-3</c:v>
                </c:pt>
                <c:pt idx="28833">
                  <c:v>0</c:v>
                </c:pt>
                <c:pt idx="28834">
                  <c:v>1E-3</c:v>
                </c:pt>
                <c:pt idx="28835">
                  <c:v>0</c:v>
                </c:pt>
                <c:pt idx="28836">
                  <c:v>0</c:v>
                </c:pt>
                <c:pt idx="28837">
                  <c:v>0</c:v>
                </c:pt>
                <c:pt idx="28838">
                  <c:v>0</c:v>
                </c:pt>
                <c:pt idx="28839">
                  <c:v>0</c:v>
                </c:pt>
                <c:pt idx="28840">
                  <c:v>0</c:v>
                </c:pt>
                <c:pt idx="28841">
                  <c:v>1E-3</c:v>
                </c:pt>
                <c:pt idx="28842">
                  <c:v>3.0000000000000001E-3</c:v>
                </c:pt>
                <c:pt idx="28843">
                  <c:v>3.0000000000000001E-3</c:v>
                </c:pt>
                <c:pt idx="28844">
                  <c:v>3.0000000000000001E-3</c:v>
                </c:pt>
                <c:pt idx="28845">
                  <c:v>2E-3</c:v>
                </c:pt>
                <c:pt idx="28846">
                  <c:v>3.0000000000000001E-3</c:v>
                </c:pt>
                <c:pt idx="28847">
                  <c:v>3.0000000000000001E-3</c:v>
                </c:pt>
                <c:pt idx="28848">
                  <c:v>2E-3</c:v>
                </c:pt>
                <c:pt idx="28849">
                  <c:v>2E-3</c:v>
                </c:pt>
                <c:pt idx="28850">
                  <c:v>3.0000000000000001E-3</c:v>
                </c:pt>
                <c:pt idx="28851">
                  <c:v>2E-3</c:v>
                </c:pt>
                <c:pt idx="28852">
                  <c:v>1E-3</c:v>
                </c:pt>
                <c:pt idx="28853">
                  <c:v>2E-3</c:v>
                </c:pt>
                <c:pt idx="28854">
                  <c:v>1E-3</c:v>
                </c:pt>
                <c:pt idx="28855">
                  <c:v>2E-3</c:v>
                </c:pt>
                <c:pt idx="28856">
                  <c:v>1E-3</c:v>
                </c:pt>
                <c:pt idx="28857">
                  <c:v>2E-3</c:v>
                </c:pt>
                <c:pt idx="28858">
                  <c:v>0</c:v>
                </c:pt>
                <c:pt idx="28859">
                  <c:v>1E-3</c:v>
                </c:pt>
                <c:pt idx="28860">
                  <c:v>1E-3</c:v>
                </c:pt>
                <c:pt idx="28861">
                  <c:v>1E-3</c:v>
                </c:pt>
                <c:pt idx="28862">
                  <c:v>1E-3</c:v>
                </c:pt>
                <c:pt idx="28863">
                  <c:v>0</c:v>
                </c:pt>
                <c:pt idx="28864">
                  <c:v>0</c:v>
                </c:pt>
                <c:pt idx="28865">
                  <c:v>0</c:v>
                </c:pt>
                <c:pt idx="28866">
                  <c:v>0</c:v>
                </c:pt>
                <c:pt idx="28867">
                  <c:v>0</c:v>
                </c:pt>
                <c:pt idx="28868">
                  <c:v>0</c:v>
                </c:pt>
                <c:pt idx="28869">
                  <c:v>0</c:v>
                </c:pt>
                <c:pt idx="28870">
                  <c:v>0</c:v>
                </c:pt>
                <c:pt idx="28871">
                  <c:v>0</c:v>
                </c:pt>
                <c:pt idx="28872">
                  <c:v>0</c:v>
                </c:pt>
                <c:pt idx="28873">
                  <c:v>0</c:v>
                </c:pt>
                <c:pt idx="28874">
                  <c:v>0</c:v>
                </c:pt>
                <c:pt idx="28875">
                  <c:v>0</c:v>
                </c:pt>
                <c:pt idx="28876">
                  <c:v>0</c:v>
                </c:pt>
                <c:pt idx="28877">
                  <c:v>0</c:v>
                </c:pt>
                <c:pt idx="28878">
                  <c:v>1E-3</c:v>
                </c:pt>
                <c:pt idx="28879">
                  <c:v>1E-3</c:v>
                </c:pt>
                <c:pt idx="28880">
                  <c:v>1E-3</c:v>
                </c:pt>
                <c:pt idx="28887">
                  <c:v>3.0000000000000001E-3</c:v>
                </c:pt>
                <c:pt idx="28888">
                  <c:v>4.0000000000000001E-3</c:v>
                </c:pt>
                <c:pt idx="28889">
                  <c:v>2E-3</c:v>
                </c:pt>
                <c:pt idx="28890">
                  <c:v>3.0000000000000001E-3</c:v>
                </c:pt>
                <c:pt idx="28891">
                  <c:v>3.0000000000000001E-3</c:v>
                </c:pt>
                <c:pt idx="28892">
                  <c:v>3.0000000000000001E-3</c:v>
                </c:pt>
                <c:pt idx="28893">
                  <c:v>5.0000000000000001E-3</c:v>
                </c:pt>
                <c:pt idx="28894">
                  <c:v>2E-3</c:v>
                </c:pt>
                <c:pt idx="28895">
                  <c:v>3.0000000000000001E-3</c:v>
                </c:pt>
                <c:pt idx="28896">
                  <c:v>2E-3</c:v>
                </c:pt>
                <c:pt idx="28897">
                  <c:v>3.0000000000000001E-3</c:v>
                </c:pt>
                <c:pt idx="28898">
                  <c:v>3.0000000000000001E-3</c:v>
                </c:pt>
                <c:pt idx="28899">
                  <c:v>3.0000000000000001E-3</c:v>
                </c:pt>
                <c:pt idx="28900">
                  <c:v>3.0000000000000001E-3</c:v>
                </c:pt>
                <c:pt idx="28901">
                  <c:v>3.0000000000000001E-3</c:v>
                </c:pt>
                <c:pt idx="28902">
                  <c:v>3.0000000000000001E-3</c:v>
                </c:pt>
                <c:pt idx="28903">
                  <c:v>3.0000000000000001E-3</c:v>
                </c:pt>
                <c:pt idx="28904">
                  <c:v>3.0000000000000001E-3</c:v>
                </c:pt>
                <c:pt idx="28905">
                  <c:v>2E-3</c:v>
                </c:pt>
                <c:pt idx="28906">
                  <c:v>3.0000000000000001E-3</c:v>
                </c:pt>
                <c:pt idx="28907">
                  <c:v>1E-3</c:v>
                </c:pt>
                <c:pt idx="28908">
                  <c:v>1E-3</c:v>
                </c:pt>
                <c:pt idx="28909">
                  <c:v>1E-3</c:v>
                </c:pt>
                <c:pt idx="28910">
                  <c:v>1E-3</c:v>
                </c:pt>
                <c:pt idx="28911">
                  <c:v>0</c:v>
                </c:pt>
                <c:pt idx="28912">
                  <c:v>1E-3</c:v>
                </c:pt>
                <c:pt idx="28913">
                  <c:v>1E-3</c:v>
                </c:pt>
                <c:pt idx="28914">
                  <c:v>1E-3</c:v>
                </c:pt>
                <c:pt idx="28915">
                  <c:v>1E-3</c:v>
                </c:pt>
                <c:pt idx="28916">
                  <c:v>0</c:v>
                </c:pt>
                <c:pt idx="28917">
                  <c:v>1E-3</c:v>
                </c:pt>
                <c:pt idx="28918">
                  <c:v>1E-3</c:v>
                </c:pt>
                <c:pt idx="28919">
                  <c:v>2E-3</c:v>
                </c:pt>
                <c:pt idx="28920">
                  <c:v>2E-3</c:v>
                </c:pt>
                <c:pt idx="28921">
                  <c:v>3.0000000000000001E-3</c:v>
                </c:pt>
                <c:pt idx="28922">
                  <c:v>3.0000000000000001E-3</c:v>
                </c:pt>
                <c:pt idx="28923">
                  <c:v>2E-3</c:v>
                </c:pt>
                <c:pt idx="28924">
                  <c:v>1E-3</c:v>
                </c:pt>
                <c:pt idx="28925">
                  <c:v>1E-3</c:v>
                </c:pt>
                <c:pt idx="28926">
                  <c:v>1E-3</c:v>
                </c:pt>
                <c:pt idx="28927">
                  <c:v>0</c:v>
                </c:pt>
                <c:pt idx="28928">
                  <c:v>0</c:v>
                </c:pt>
                <c:pt idx="28929">
                  <c:v>0</c:v>
                </c:pt>
                <c:pt idx="28930">
                  <c:v>0</c:v>
                </c:pt>
                <c:pt idx="28931">
                  <c:v>0</c:v>
                </c:pt>
                <c:pt idx="28932">
                  <c:v>0</c:v>
                </c:pt>
                <c:pt idx="28933">
                  <c:v>0</c:v>
                </c:pt>
                <c:pt idx="28934">
                  <c:v>0</c:v>
                </c:pt>
                <c:pt idx="28935">
                  <c:v>0</c:v>
                </c:pt>
                <c:pt idx="28936">
                  <c:v>0</c:v>
                </c:pt>
                <c:pt idx="28937">
                  <c:v>0</c:v>
                </c:pt>
                <c:pt idx="28938">
                  <c:v>0</c:v>
                </c:pt>
                <c:pt idx="28939">
                  <c:v>0</c:v>
                </c:pt>
                <c:pt idx="28940">
                  <c:v>0</c:v>
                </c:pt>
                <c:pt idx="28941">
                  <c:v>0</c:v>
                </c:pt>
                <c:pt idx="28942">
                  <c:v>0</c:v>
                </c:pt>
                <c:pt idx="28943">
                  <c:v>0</c:v>
                </c:pt>
                <c:pt idx="28944">
                  <c:v>0</c:v>
                </c:pt>
                <c:pt idx="28945">
                  <c:v>0</c:v>
                </c:pt>
                <c:pt idx="28946">
                  <c:v>0</c:v>
                </c:pt>
                <c:pt idx="28947">
                  <c:v>0</c:v>
                </c:pt>
                <c:pt idx="28948">
                  <c:v>0</c:v>
                </c:pt>
                <c:pt idx="28949">
                  <c:v>0</c:v>
                </c:pt>
                <c:pt idx="28950">
                  <c:v>0</c:v>
                </c:pt>
                <c:pt idx="28951">
                  <c:v>0</c:v>
                </c:pt>
                <c:pt idx="28952">
                  <c:v>0</c:v>
                </c:pt>
                <c:pt idx="28953">
                  <c:v>0</c:v>
                </c:pt>
                <c:pt idx="28954">
                  <c:v>0</c:v>
                </c:pt>
                <c:pt idx="28955">
                  <c:v>0</c:v>
                </c:pt>
                <c:pt idx="28956">
                  <c:v>0</c:v>
                </c:pt>
                <c:pt idx="28957">
                  <c:v>0</c:v>
                </c:pt>
                <c:pt idx="28958">
                  <c:v>0</c:v>
                </c:pt>
                <c:pt idx="28959">
                  <c:v>0</c:v>
                </c:pt>
                <c:pt idx="28960">
                  <c:v>0</c:v>
                </c:pt>
                <c:pt idx="28961">
                  <c:v>0</c:v>
                </c:pt>
                <c:pt idx="28962">
                  <c:v>0</c:v>
                </c:pt>
                <c:pt idx="28963">
                  <c:v>0</c:v>
                </c:pt>
                <c:pt idx="28964">
                  <c:v>0</c:v>
                </c:pt>
                <c:pt idx="28965">
                  <c:v>0</c:v>
                </c:pt>
                <c:pt idx="28966">
                  <c:v>0</c:v>
                </c:pt>
                <c:pt idx="28967">
                  <c:v>0</c:v>
                </c:pt>
                <c:pt idx="28968">
                  <c:v>0</c:v>
                </c:pt>
                <c:pt idx="28969">
                  <c:v>0</c:v>
                </c:pt>
                <c:pt idx="28970">
                  <c:v>0</c:v>
                </c:pt>
                <c:pt idx="28971">
                  <c:v>0</c:v>
                </c:pt>
                <c:pt idx="28972">
                  <c:v>0</c:v>
                </c:pt>
                <c:pt idx="28973">
                  <c:v>0</c:v>
                </c:pt>
                <c:pt idx="28974">
                  <c:v>0</c:v>
                </c:pt>
                <c:pt idx="28975">
                  <c:v>0</c:v>
                </c:pt>
                <c:pt idx="28976">
                  <c:v>0</c:v>
                </c:pt>
                <c:pt idx="28977">
                  <c:v>0</c:v>
                </c:pt>
                <c:pt idx="28978">
                  <c:v>0</c:v>
                </c:pt>
                <c:pt idx="28979">
                  <c:v>0</c:v>
                </c:pt>
                <c:pt idx="28980">
                  <c:v>0</c:v>
                </c:pt>
                <c:pt idx="28981">
                  <c:v>0</c:v>
                </c:pt>
                <c:pt idx="28982">
                  <c:v>0</c:v>
                </c:pt>
                <c:pt idx="28983">
                  <c:v>0</c:v>
                </c:pt>
                <c:pt idx="28984">
                  <c:v>1E-3</c:v>
                </c:pt>
                <c:pt idx="28985">
                  <c:v>1E-3</c:v>
                </c:pt>
                <c:pt idx="28986">
                  <c:v>1E-3</c:v>
                </c:pt>
                <c:pt idx="28987">
                  <c:v>1E-3</c:v>
                </c:pt>
                <c:pt idx="28988">
                  <c:v>1E-3</c:v>
                </c:pt>
                <c:pt idx="28989">
                  <c:v>1E-3</c:v>
                </c:pt>
                <c:pt idx="28990">
                  <c:v>2E-3</c:v>
                </c:pt>
                <c:pt idx="28991">
                  <c:v>2E-3</c:v>
                </c:pt>
                <c:pt idx="28992">
                  <c:v>3.0000000000000001E-3</c:v>
                </c:pt>
                <c:pt idx="28993">
                  <c:v>2E-3</c:v>
                </c:pt>
                <c:pt idx="28994">
                  <c:v>1E-3</c:v>
                </c:pt>
                <c:pt idx="28995">
                  <c:v>2E-3</c:v>
                </c:pt>
                <c:pt idx="28996">
                  <c:v>2E-3</c:v>
                </c:pt>
                <c:pt idx="28997">
                  <c:v>3.0000000000000001E-3</c:v>
                </c:pt>
                <c:pt idx="28998">
                  <c:v>2E-3</c:v>
                </c:pt>
                <c:pt idx="28999">
                  <c:v>2E-3</c:v>
                </c:pt>
                <c:pt idx="29000">
                  <c:v>3.0000000000000001E-3</c:v>
                </c:pt>
                <c:pt idx="29001">
                  <c:v>3.0000000000000001E-3</c:v>
                </c:pt>
                <c:pt idx="29002">
                  <c:v>1E-3</c:v>
                </c:pt>
                <c:pt idx="29003">
                  <c:v>1E-3</c:v>
                </c:pt>
                <c:pt idx="29004">
                  <c:v>1E-3</c:v>
                </c:pt>
                <c:pt idx="29005">
                  <c:v>1E-3</c:v>
                </c:pt>
                <c:pt idx="29006">
                  <c:v>2E-3</c:v>
                </c:pt>
                <c:pt idx="29007">
                  <c:v>1E-3</c:v>
                </c:pt>
                <c:pt idx="29008">
                  <c:v>1E-3</c:v>
                </c:pt>
                <c:pt idx="29009">
                  <c:v>1E-3</c:v>
                </c:pt>
                <c:pt idx="29010">
                  <c:v>4.0000000000000001E-3</c:v>
                </c:pt>
                <c:pt idx="29011">
                  <c:v>2E-3</c:v>
                </c:pt>
                <c:pt idx="29012">
                  <c:v>1E-3</c:v>
                </c:pt>
                <c:pt idx="29013">
                  <c:v>1E-3</c:v>
                </c:pt>
                <c:pt idx="29014">
                  <c:v>1E-3</c:v>
                </c:pt>
                <c:pt idx="29015">
                  <c:v>1E-3</c:v>
                </c:pt>
                <c:pt idx="29016">
                  <c:v>1E-3</c:v>
                </c:pt>
                <c:pt idx="29017">
                  <c:v>1E-3</c:v>
                </c:pt>
                <c:pt idx="29018">
                  <c:v>1E-3</c:v>
                </c:pt>
                <c:pt idx="29019">
                  <c:v>1E-3</c:v>
                </c:pt>
                <c:pt idx="29020">
                  <c:v>1E-3</c:v>
                </c:pt>
                <c:pt idx="29021">
                  <c:v>1E-3</c:v>
                </c:pt>
                <c:pt idx="29022">
                  <c:v>2E-3</c:v>
                </c:pt>
                <c:pt idx="29023">
                  <c:v>1E-3</c:v>
                </c:pt>
                <c:pt idx="29024">
                  <c:v>1E-3</c:v>
                </c:pt>
                <c:pt idx="29025">
                  <c:v>1E-3</c:v>
                </c:pt>
                <c:pt idx="29026">
                  <c:v>1E-3</c:v>
                </c:pt>
                <c:pt idx="29027">
                  <c:v>1E-3</c:v>
                </c:pt>
                <c:pt idx="29028">
                  <c:v>1E-3</c:v>
                </c:pt>
                <c:pt idx="29029">
                  <c:v>0</c:v>
                </c:pt>
                <c:pt idx="29030">
                  <c:v>0</c:v>
                </c:pt>
                <c:pt idx="29031">
                  <c:v>0</c:v>
                </c:pt>
                <c:pt idx="29032">
                  <c:v>0</c:v>
                </c:pt>
                <c:pt idx="29033">
                  <c:v>0</c:v>
                </c:pt>
                <c:pt idx="29034">
                  <c:v>1E-3</c:v>
                </c:pt>
                <c:pt idx="29035">
                  <c:v>0</c:v>
                </c:pt>
                <c:pt idx="29036">
                  <c:v>0</c:v>
                </c:pt>
                <c:pt idx="29037">
                  <c:v>0</c:v>
                </c:pt>
                <c:pt idx="29038">
                  <c:v>0</c:v>
                </c:pt>
                <c:pt idx="29039">
                  <c:v>0</c:v>
                </c:pt>
                <c:pt idx="29040">
                  <c:v>0</c:v>
                </c:pt>
                <c:pt idx="29041">
                  <c:v>0</c:v>
                </c:pt>
                <c:pt idx="29042">
                  <c:v>0</c:v>
                </c:pt>
                <c:pt idx="29043">
                  <c:v>0</c:v>
                </c:pt>
                <c:pt idx="29044">
                  <c:v>0</c:v>
                </c:pt>
                <c:pt idx="29045">
                  <c:v>0</c:v>
                </c:pt>
                <c:pt idx="29046">
                  <c:v>0</c:v>
                </c:pt>
                <c:pt idx="29047">
                  <c:v>0</c:v>
                </c:pt>
                <c:pt idx="29048">
                  <c:v>0</c:v>
                </c:pt>
                <c:pt idx="29049">
                  <c:v>0</c:v>
                </c:pt>
                <c:pt idx="29050">
                  <c:v>0</c:v>
                </c:pt>
                <c:pt idx="29051">
                  <c:v>0</c:v>
                </c:pt>
                <c:pt idx="29052">
                  <c:v>0</c:v>
                </c:pt>
                <c:pt idx="29053">
                  <c:v>0</c:v>
                </c:pt>
                <c:pt idx="29054">
                  <c:v>0</c:v>
                </c:pt>
                <c:pt idx="29055">
                  <c:v>0</c:v>
                </c:pt>
                <c:pt idx="29056">
                  <c:v>0</c:v>
                </c:pt>
                <c:pt idx="29057">
                  <c:v>0</c:v>
                </c:pt>
                <c:pt idx="29058">
                  <c:v>1E-3</c:v>
                </c:pt>
                <c:pt idx="29059">
                  <c:v>0</c:v>
                </c:pt>
                <c:pt idx="29060">
                  <c:v>0</c:v>
                </c:pt>
                <c:pt idx="29061">
                  <c:v>0</c:v>
                </c:pt>
                <c:pt idx="29062">
                  <c:v>0</c:v>
                </c:pt>
                <c:pt idx="29063">
                  <c:v>0</c:v>
                </c:pt>
                <c:pt idx="29064">
                  <c:v>0</c:v>
                </c:pt>
                <c:pt idx="29065">
                  <c:v>1E-3</c:v>
                </c:pt>
                <c:pt idx="29066">
                  <c:v>0</c:v>
                </c:pt>
                <c:pt idx="29067">
                  <c:v>1E-3</c:v>
                </c:pt>
                <c:pt idx="29068">
                  <c:v>0</c:v>
                </c:pt>
                <c:pt idx="29069">
                  <c:v>0</c:v>
                </c:pt>
                <c:pt idx="29070">
                  <c:v>1E-3</c:v>
                </c:pt>
                <c:pt idx="29071">
                  <c:v>0</c:v>
                </c:pt>
                <c:pt idx="29072">
                  <c:v>0</c:v>
                </c:pt>
                <c:pt idx="29073">
                  <c:v>1E-3</c:v>
                </c:pt>
                <c:pt idx="29074">
                  <c:v>0</c:v>
                </c:pt>
                <c:pt idx="29075">
                  <c:v>0</c:v>
                </c:pt>
                <c:pt idx="29076">
                  <c:v>0</c:v>
                </c:pt>
                <c:pt idx="29077">
                  <c:v>1E-3</c:v>
                </c:pt>
                <c:pt idx="29078">
                  <c:v>0</c:v>
                </c:pt>
                <c:pt idx="29079">
                  <c:v>0</c:v>
                </c:pt>
                <c:pt idx="29080">
                  <c:v>0</c:v>
                </c:pt>
                <c:pt idx="29081">
                  <c:v>1E-3</c:v>
                </c:pt>
                <c:pt idx="29082">
                  <c:v>1E-3</c:v>
                </c:pt>
                <c:pt idx="29083">
                  <c:v>1E-3</c:v>
                </c:pt>
                <c:pt idx="29084">
                  <c:v>1E-3</c:v>
                </c:pt>
                <c:pt idx="29085">
                  <c:v>1E-3</c:v>
                </c:pt>
                <c:pt idx="29086">
                  <c:v>1E-3</c:v>
                </c:pt>
                <c:pt idx="29087">
                  <c:v>1E-3</c:v>
                </c:pt>
                <c:pt idx="29088">
                  <c:v>1E-3</c:v>
                </c:pt>
                <c:pt idx="29089">
                  <c:v>1E-3</c:v>
                </c:pt>
                <c:pt idx="29090">
                  <c:v>1E-3</c:v>
                </c:pt>
                <c:pt idx="29091">
                  <c:v>1E-3</c:v>
                </c:pt>
                <c:pt idx="29092">
                  <c:v>1E-3</c:v>
                </c:pt>
                <c:pt idx="29093">
                  <c:v>1E-3</c:v>
                </c:pt>
                <c:pt idx="29094">
                  <c:v>2E-3</c:v>
                </c:pt>
                <c:pt idx="29095">
                  <c:v>1E-3</c:v>
                </c:pt>
                <c:pt idx="29096">
                  <c:v>1E-3</c:v>
                </c:pt>
                <c:pt idx="29097">
                  <c:v>1E-3</c:v>
                </c:pt>
                <c:pt idx="29098">
                  <c:v>1E-3</c:v>
                </c:pt>
                <c:pt idx="29099">
                  <c:v>2E-3</c:v>
                </c:pt>
                <c:pt idx="29100">
                  <c:v>1E-3</c:v>
                </c:pt>
                <c:pt idx="29101">
                  <c:v>1E-3</c:v>
                </c:pt>
                <c:pt idx="29102">
                  <c:v>2E-3</c:v>
                </c:pt>
                <c:pt idx="29103">
                  <c:v>1E-3</c:v>
                </c:pt>
                <c:pt idx="29104">
                  <c:v>1E-3</c:v>
                </c:pt>
                <c:pt idx="29105">
                  <c:v>1E-3</c:v>
                </c:pt>
                <c:pt idx="29106">
                  <c:v>2E-3</c:v>
                </c:pt>
                <c:pt idx="29107">
                  <c:v>1E-3</c:v>
                </c:pt>
                <c:pt idx="29108">
                  <c:v>1E-3</c:v>
                </c:pt>
                <c:pt idx="29109">
                  <c:v>1E-3</c:v>
                </c:pt>
                <c:pt idx="29110">
                  <c:v>1E-3</c:v>
                </c:pt>
                <c:pt idx="29111">
                  <c:v>2E-3</c:v>
                </c:pt>
                <c:pt idx="29112">
                  <c:v>2E-3</c:v>
                </c:pt>
                <c:pt idx="29113">
                  <c:v>1E-3</c:v>
                </c:pt>
                <c:pt idx="29114">
                  <c:v>1E-3</c:v>
                </c:pt>
                <c:pt idx="29115">
                  <c:v>1E-3</c:v>
                </c:pt>
                <c:pt idx="29116">
                  <c:v>1E-3</c:v>
                </c:pt>
                <c:pt idx="29117">
                  <c:v>1E-3</c:v>
                </c:pt>
                <c:pt idx="29118">
                  <c:v>2E-3</c:v>
                </c:pt>
                <c:pt idx="29119">
                  <c:v>2E-3</c:v>
                </c:pt>
                <c:pt idx="29120">
                  <c:v>1E-3</c:v>
                </c:pt>
                <c:pt idx="29121">
                  <c:v>1E-3</c:v>
                </c:pt>
                <c:pt idx="29122">
                  <c:v>1E-3</c:v>
                </c:pt>
                <c:pt idx="29123">
                  <c:v>1E-3</c:v>
                </c:pt>
                <c:pt idx="29124">
                  <c:v>1E-3</c:v>
                </c:pt>
                <c:pt idx="29125">
                  <c:v>1E-3</c:v>
                </c:pt>
                <c:pt idx="29126">
                  <c:v>1E-3</c:v>
                </c:pt>
                <c:pt idx="29127">
                  <c:v>1E-3</c:v>
                </c:pt>
                <c:pt idx="29128">
                  <c:v>1E-3</c:v>
                </c:pt>
                <c:pt idx="29129">
                  <c:v>1E-3</c:v>
                </c:pt>
                <c:pt idx="29130">
                  <c:v>1E-3</c:v>
                </c:pt>
                <c:pt idx="29131">
                  <c:v>1E-3</c:v>
                </c:pt>
                <c:pt idx="29132">
                  <c:v>1E-3</c:v>
                </c:pt>
                <c:pt idx="29133">
                  <c:v>2E-3</c:v>
                </c:pt>
                <c:pt idx="29134">
                  <c:v>1E-3</c:v>
                </c:pt>
                <c:pt idx="29135">
                  <c:v>1E-3</c:v>
                </c:pt>
                <c:pt idx="29136">
                  <c:v>1E-3</c:v>
                </c:pt>
                <c:pt idx="29137">
                  <c:v>1E-3</c:v>
                </c:pt>
                <c:pt idx="29138">
                  <c:v>1E-3</c:v>
                </c:pt>
                <c:pt idx="29139">
                  <c:v>1E-3</c:v>
                </c:pt>
                <c:pt idx="29140">
                  <c:v>1E-3</c:v>
                </c:pt>
                <c:pt idx="29141">
                  <c:v>1E-3</c:v>
                </c:pt>
                <c:pt idx="29142">
                  <c:v>1E-3</c:v>
                </c:pt>
                <c:pt idx="29143">
                  <c:v>1E-3</c:v>
                </c:pt>
                <c:pt idx="29144">
                  <c:v>1E-3</c:v>
                </c:pt>
                <c:pt idx="29145">
                  <c:v>1E-3</c:v>
                </c:pt>
                <c:pt idx="29146">
                  <c:v>1E-3</c:v>
                </c:pt>
                <c:pt idx="29147">
                  <c:v>1E-3</c:v>
                </c:pt>
                <c:pt idx="29148">
                  <c:v>1E-3</c:v>
                </c:pt>
                <c:pt idx="29149">
                  <c:v>1E-3</c:v>
                </c:pt>
                <c:pt idx="29150">
                  <c:v>1E-3</c:v>
                </c:pt>
                <c:pt idx="29151">
                  <c:v>1E-3</c:v>
                </c:pt>
                <c:pt idx="29152">
                  <c:v>1E-3</c:v>
                </c:pt>
                <c:pt idx="29153">
                  <c:v>1E-3</c:v>
                </c:pt>
                <c:pt idx="29154">
                  <c:v>1E-3</c:v>
                </c:pt>
                <c:pt idx="29155">
                  <c:v>1E-3</c:v>
                </c:pt>
                <c:pt idx="29156">
                  <c:v>1E-3</c:v>
                </c:pt>
                <c:pt idx="29157">
                  <c:v>0</c:v>
                </c:pt>
                <c:pt idx="29158">
                  <c:v>0</c:v>
                </c:pt>
                <c:pt idx="29159">
                  <c:v>1E-3</c:v>
                </c:pt>
                <c:pt idx="29160">
                  <c:v>1E-3</c:v>
                </c:pt>
                <c:pt idx="29161">
                  <c:v>0</c:v>
                </c:pt>
                <c:pt idx="29162">
                  <c:v>0</c:v>
                </c:pt>
                <c:pt idx="29163">
                  <c:v>0</c:v>
                </c:pt>
                <c:pt idx="29164">
                  <c:v>0</c:v>
                </c:pt>
                <c:pt idx="29165">
                  <c:v>1E-3</c:v>
                </c:pt>
                <c:pt idx="29166">
                  <c:v>1E-3</c:v>
                </c:pt>
                <c:pt idx="29167">
                  <c:v>1E-3</c:v>
                </c:pt>
                <c:pt idx="29168">
                  <c:v>0</c:v>
                </c:pt>
                <c:pt idx="29169">
                  <c:v>1E-3</c:v>
                </c:pt>
                <c:pt idx="29170">
                  <c:v>1E-3</c:v>
                </c:pt>
                <c:pt idx="29171">
                  <c:v>1E-3</c:v>
                </c:pt>
                <c:pt idx="29172">
                  <c:v>1E-3</c:v>
                </c:pt>
                <c:pt idx="29173">
                  <c:v>1E-3</c:v>
                </c:pt>
                <c:pt idx="29174">
                  <c:v>1E-3</c:v>
                </c:pt>
                <c:pt idx="29175">
                  <c:v>2E-3</c:v>
                </c:pt>
                <c:pt idx="29176">
                  <c:v>1E-3</c:v>
                </c:pt>
                <c:pt idx="29177">
                  <c:v>4.0000000000000001E-3</c:v>
                </c:pt>
                <c:pt idx="29178">
                  <c:v>3.0000000000000001E-3</c:v>
                </c:pt>
                <c:pt idx="29179">
                  <c:v>2E-3</c:v>
                </c:pt>
                <c:pt idx="29180">
                  <c:v>2E-3</c:v>
                </c:pt>
                <c:pt idx="29181">
                  <c:v>3.0000000000000001E-3</c:v>
                </c:pt>
                <c:pt idx="29182">
                  <c:v>2E-3</c:v>
                </c:pt>
                <c:pt idx="29183">
                  <c:v>3.0000000000000001E-3</c:v>
                </c:pt>
                <c:pt idx="29184">
                  <c:v>3.0000000000000001E-3</c:v>
                </c:pt>
                <c:pt idx="29185">
                  <c:v>2E-3</c:v>
                </c:pt>
                <c:pt idx="29186">
                  <c:v>3.0000000000000001E-3</c:v>
                </c:pt>
                <c:pt idx="29187">
                  <c:v>1E-3</c:v>
                </c:pt>
                <c:pt idx="29188">
                  <c:v>2E-3</c:v>
                </c:pt>
                <c:pt idx="29189">
                  <c:v>3.0000000000000001E-3</c:v>
                </c:pt>
                <c:pt idx="29190">
                  <c:v>3.0000000000000001E-3</c:v>
                </c:pt>
                <c:pt idx="29191">
                  <c:v>3.0000000000000001E-3</c:v>
                </c:pt>
                <c:pt idx="29192">
                  <c:v>3.0000000000000001E-3</c:v>
                </c:pt>
                <c:pt idx="29193">
                  <c:v>3.0000000000000001E-3</c:v>
                </c:pt>
                <c:pt idx="29194">
                  <c:v>3.0000000000000001E-3</c:v>
                </c:pt>
                <c:pt idx="29195">
                  <c:v>3.0000000000000001E-3</c:v>
                </c:pt>
                <c:pt idx="29196">
                  <c:v>3.0000000000000001E-3</c:v>
                </c:pt>
                <c:pt idx="29197">
                  <c:v>3.0000000000000001E-3</c:v>
                </c:pt>
                <c:pt idx="29198">
                  <c:v>3.0000000000000001E-3</c:v>
                </c:pt>
                <c:pt idx="29199">
                  <c:v>3.0000000000000001E-3</c:v>
                </c:pt>
                <c:pt idx="29200">
                  <c:v>3.0000000000000001E-3</c:v>
                </c:pt>
                <c:pt idx="29201">
                  <c:v>3.0000000000000001E-3</c:v>
                </c:pt>
                <c:pt idx="29202">
                  <c:v>3.0000000000000001E-3</c:v>
                </c:pt>
                <c:pt idx="29203">
                  <c:v>3.0000000000000001E-3</c:v>
                </c:pt>
                <c:pt idx="29204">
                  <c:v>3.0000000000000001E-3</c:v>
                </c:pt>
                <c:pt idx="29205">
                  <c:v>2E-3</c:v>
                </c:pt>
                <c:pt idx="29206">
                  <c:v>3.0000000000000001E-3</c:v>
                </c:pt>
                <c:pt idx="29207">
                  <c:v>3.0000000000000001E-3</c:v>
                </c:pt>
                <c:pt idx="29208">
                  <c:v>3.0000000000000001E-3</c:v>
                </c:pt>
                <c:pt idx="29209">
                  <c:v>3.0000000000000001E-3</c:v>
                </c:pt>
                <c:pt idx="29210">
                  <c:v>2E-3</c:v>
                </c:pt>
                <c:pt idx="29211">
                  <c:v>2E-3</c:v>
                </c:pt>
                <c:pt idx="29212">
                  <c:v>3.0000000000000001E-3</c:v>
                </c:pt>
                <c:pt idx="29213">
                  <c:v>2E-3</c:v>
                </c:pt>
                <c:pt idx="29214">
                  <c:v>3.0000000000000001E-3</c:v>
                </c:pt>
                <c:pt idx="29215">
                  <c:v>3.0000000000000001E-3</c:v>
                </c:pt>
                <c:pt idx="29216">
                  <c:v>3.0000000000000001E-3</c:v>
                </c:pt>
                <c:pt idx="29217">
                  <c:v>2E-3</c:v>
                </c:pt>
                <c:pt idx="29218">
                  <c:v>2E-3</c:v>
                </c:pt>
                <c:pt idx="29219">
                  <c:v>3.0000000000000001E-3</c:v>
                </c:pt>
                <c:pt idx="29220">
                  <c:v>2E-3</c:v>
                </c:pt>
                <c:pt idx="29221">
                  <c:v>2E-3</c:v>
                </c:pt>
                <c:pt idx="29222">
                  <c:v>1E-3</c:v>
                </c:pt>
                <c:pt idx="29223">
                  <c:v>1E-3</c:v>
                </c:pt>
                <c:pt idx="29224">
                  <c:v>2E-3</c:v>
                </c:pt>
                <c:pt idx="29225">
                  <c:v>2E-3</c:v>
                </c:pt>
                <c:pt idx="29226">
                  <c:v>1E-3</c:v>
                </c:pt>
                <c:pt idx="29227">
                  <c:v>1E-3</c:v>
                </c:pt>
                <c:pt idx="29228">
                  <c:v>1E-3</c:v>
                </c:pt>
                <c:pt idx="29229">
                  <c:v>1E-3</c:v>
                </c:pt>
                <c:pt idx="29230">
                  <c:v>1E-3</c:v>
                </c:pt>
                <c:pt idx="29231">
                  <c:v>0</c:v>
                </c:pt>
                <c:pt idx="29232">
                  <c:v>1E-3</c:v>
                </c:pt>
                <c:pt idx="29233">
                  <c:v>1E-3</c:v>
                </c:pt>
                <c:pt idx="29234">
                  <c:v>0</c:v>
                </c:pt>
                <c:pt idx="29235">
                  <c:v>1E-3</c:v>
                </c:pt>
                <c:pt idx="29236">
                  <c:v>0</c:v>
                </c:pt>
                <c:pt idx="29237">
                  <c:v>1E-3</c:v>
                </c:pt>
                <c:pt idx="29238">
                  <c:v>0</c:v>
                </c:pt>
                <c:pt idx="29239">
                  <c:v>1E-3</c:v>
                </c:pt>
                <c:pt idx="29240">
                  <c:v>1E-3</c:v>
                </c:pt>
                <c:pt idx="29241">
                  <c:v>1E-3</c:v>
                </c:pt>
                <c:pt idx="29242">
                  <c:v>0</c:v>
                </c:pt>
                <c:pt idx="29243">
                  <c:v>0</c:v>
                </c:pt>
                <c:pt idx="29244">
                  <c:v>0</c:v>
                </c:pt>
                <c:pt idx="29245">
                  <c:v>1E-3</c:v>
                </c:pt>
                <c:pt idx="29246">
                  <c:v>0</c:v>
                </c:pt>
                <c:pt idx="29247">
                  <c:v>0</c:v>
                </c:pt>
                <c:pt idx="29248">
                  <c:v>1E-3</c:v>
                </c:pt>
                <c:pt idx="29249">
                  <c:v>0</c:v>
                </c:pt>
                <c:pt idx="29250">
                  <c:v>1E-3</c:v>
                </c:pt>
                <c:pt idx="29251">
                  <c:v>0</c:v>
                </c:pt>
                <c:pt idx="29252">
                  <c:v>0</c:v>
                </c:pt>
                <c:pt idx="29253">
                  <c:v>0</c:v>
                </c:pt>
                <c:pt idx="29254">
                  <c:v>0</c:v>
                </c:pt>
                <c:pt idx="29255">
                  <c:v>0</c:v>
                </c:pt>
                <c:pt idx="29256">
                  <c:v>1E-3</c:v>
                </c:pt>
                <c:pt idx="29257">
                  <c:v>0</c:v>
                </c:pt>
                <c:pt idx="29258">
                  <c:v>0</c:v>
                </c:pt>
                <c:pt idx="29259">
                  <c:v>0</c:v>
                </c:pt>
                <c:pt idx="29260">
                  <c:v>1E-3</c:v>
                </c:pt>
                <c:pt idx="29261">
                  <c:v>1E-3</c:v>
                </c:pt>
                <c:pt idx="29262">
                  <c:v>1E-3</c:v>
                </c:pt>
                <c:pt idx="29263">
                  <c:v>1E-3</c:v>
                </c:pt>
                <c:pt idx="29264">
                  <c:v>1E-3</c:v>
                </c:pt>
                <c:pt idx="29265">
                  <c:v>1E-3</c:v>
                </c:pt>
                <c:pt idx="29266">
                  <c:v>1E-3</c:v>
                </c:pt>
                <c:pt idx="29267">
                  <c:v>1E-3</c:v>
                </c:pt>
                <c:pt idx="29268">
                  <c:v>1E-3</c:v>
                </c:pt>
                <c:pt idx="29269">
                  <c:v>2E-3</c:v>
                </c:pt>
                <c:pt idx="29270">
                  <c:v>1E-3</c:v>
                </c:pt>
                <c:pt idx="29271">
                  <c:v>2E-3</c:v>
                </c:pt>
                <c:pt idx="29272">
                  <c:v>2E-3</c:v>
                </c:pt>
                <c:pt idx="29273">
                  <c:v>2E-3</c:v>
                </c:pt>
                <c:pt idx="29274">
                  <c:v>1E-3</c:v>
                </c:pt>
                <c:pt idx="29275">
                  <c:v>3.0000000000000001E-3</c:v>
                </c:pt>
                <c:pt idx="29276">
                  <c:v>2E-3</c:v>
                </c:pt>
                <c:pt idx="29277">
                  <c:v>3.0000000000000001E-3</c:v>
                </c:pt>
                <c:pt idx="29278">
                  <c:v>2E-3</c:v>
                </c:pt>
                <c:pt idx="29279">
                  <c:v>1E-3</c:v>
                </c:pt>
                <c:pt idx="29280">
                  <c:v>2E-3</c:v>
                </c:pt>
                <c:pt idx="29281">
                  <c:v>3.0000000000000001E-3</c:v>
                </c:pt>
                <c:pt idx="29282">
                  <c:v>2E-3</c:v>
                </c:pt>
                <c:pt idx="29283">
                  <c:v>2E-3</c:v>
                </c:pt>
                <c:pt idx="29284">
                  <c:v>2E-3</c:v>
                </c:pt>
                <c:pt idx="29285">
                  <c:v>2E-3</c:v>
                </c:pt>
                <c:pt idx="29286">
                  <c:v>3.0000000000000001E-3</c:v>
                </c:pt>
                <c:pt idx="29287">
                  <c:v>3.0000000000000001E-3</c:v>
                </c:pt>
                <c:pt idx="29288">
                  <c:v>2E-3</c:v>
                </c:pt>
                <c:pt idx="29289">
                  <c:v>2E-3</c:v>
                </c:pt>
                <c:pt idx="29290">
                  <c:v>3.0000000000000001E-3</c:v>
                </c:pt>
                <c:pt idx="29291">
                  <c:v>3.0000000000000001E-3</c:v>
                </c:pt>
                <c:pt idx="29292">
                  <c:v>2E-3</c:v>
                </c:pt>
                <c:pt idx="29293">
                  <c:v>3.0000000000000001E-3</c:v>
                </c:pt>
                <c:pt idx="29294">
                  <c:v>2E-3</c:v>
                </c:pt>
                <c:pt idx="29295">
                  <c:v>3.0000000000000001E-3</c:v>
                </c:pt>
                <c:pt idx="29296">
                  <c:v>2E-3</c:v>
                </c:pt>
                <c:pt idx="29297">
                  <c:v>3.0000000000000001E-3</c:v>
                </c:pt>
                <c:pt idx="29298">
                  <c:v>3.0000000000000001E-3</c:v>
                </c:pt>
                <c:pt idx="29299">
                  <c:v>2E-3</c:v>
                </c:pt>
                <c:pt idx="29300">
                  <c:v>3.0000000000000001E-3</c:v>
                </c:pt>
                <c:pt idx="29301">
                  <c:v>2E-3</c:v>
                </c:pt>
                <c:pt idx="29302">
                  <c:v>3.0000000000000001E-3</c:v>
                </c:pt>
                <c:pt idx="29303">
                  <c:v>2E-3</c:v>
                </c:pt>
                <c:pt idx="29304">
                  <c:v>2E-3</c:v>
                </c:pt>
                <c:pt idx="29305">
                  <c:v>2E-3</c:v>
                </c:pt>
                <c:pt idx="29306">
                  <c:v>1E-3</c:v>
                </c:pt>
                <c:pt idx="29307">
                  <c:v>1E-3</c:v>
                </c:pt>
                <c:pt idx="29308">
                  <c:v>2E-3</c:v>
                </c:pt>
                <c:pt idx="29309">
                  <c:v>1E-3</c:v>
                </c:pt>
                <c:pt idx="29310">
                  <c:v>2E-3</c:v>
                </c:pt>
                <c:pt idx="29311">
                  <c:v>2E-3</c:v>
                </c:pt>
                <c:pt idx="29312">
                  <c:v>1E-3</c:v>
                </c:pt>
                <c:pt idx="29313">
                  <c:v>1E-3</c:v>
                </c:pt>
                <c:pt idx="29314">
                  <c:v>1E-3</c:v>
                </c:pt>
                <c:pt idx="29315">
                  <c:v>1E-3</c:v>
                </c:pt>
                <c:pt idx="29316">
                  <c:v>1E-3</c:v>
                </c:pt>
                <c:pt idx="29317">
                  <c:v>1E-3</c:v>
                </c:pt>
                <c:pt idx="29318">
                  <c:v>1E-3</c:v>
                </c:pt>
                <c:pt idx="29319">
                  <c:v>1E-3</c:v>
                </c:pt>
                <c:pt idx="29320">
                  <c:v>1E-3</c:v>
                </c:pt>
                <c:pt idx="29321">
                  <c:v>1E-3</c:v>
                </c:pt>
                <c:pt idx="29322">
                  <c:v>1E-3</c:v>
                </c:pt>
                <c:pt idx="29323">
                  <c:v>1E-3</c:v>
                </c:pt>
                <c:pt idx="29324">
                  <c:v>1E-3</c:v>
                </c:pt>
                <c:pt idx="29325">
                  <c:v>1E-3</c:v>
                </c:pt>
                <c:pt idx="29326">
                  <c:v>1E-3</c:v>
                </c:pt>
                <c:pt idx="29327">
                  <c:v>1E-3</c:v>
                </c:pt>
                <c:pt idx="29328">
                  <c:v>1E-3</c:v>
                </c:pt>
                <c:pt idx="29329">
                  <c:v>1E-3</c:v>
                </c:pt>
                <c:pt idx="29330">
                  <c:v>0</c:v>
                </c:pt>
                <c:pt idx="29331">
                  <c:v>1E-3</c:v>
                </c:pt>
                <c:pt idx="29332">
                  <c:v>0</c:v>
                </c:pt>
                <c:pt idx="29333">
                  <c:v>1E-3</c:v>
                </c:pt>
                <c:pt idx="29334">
                  <c:v>1E-3</c:v>
                </c:pt>
                <c:pt idx="29335">
                  <c:v>1E-3</c:v>
                </c:pt>
                <c:pt idx="29336">
                  <c:v>1E-3</c:v>
                </c:pt>
                <c:pt idx="29337">
                  <c:v>1E-3</c:v>
                </c:pt>
                <c:pt idx="29338">
                  <c:v>1E-3</c:v>
                </c:pt>
                <c:pt idx="29339">
                  <c:v>1E-3</c:v>
                </c:pt>
                <c:pt idx="29340">
                  <c:v>1E-3</c:v>
                </c:pt>
                <c:pt idx="29341">
                  <c:v>1E-3</c:v>
                </c:pt>
                <c:pt idx="29342">
                  <c:v>1E-3</c:v>
                </c:pt>
                <c:pt idx="29343">
                  <c:v>1E-3</c:v>
                </c:pt>
                <c:pt idx="29344">
                  <c:v>1E-3</c:v>
                </c:pt>
                <c:pt idx="29345">
                  <c:v>1E-3</c:v>
                </c:pt>
                <c:pt idx="29346">
                  <c:v>1E-3</c:v>
                </c:pt>
                <c:pt idx="29347">
                  <c:v>1E-3</c:v>
                </c:pt>
                <c:pt idx="29348">
                  <c:v>1E-3</c:v>
                </c:pt>
                <c:pt idx="29349">
                  <c:v>0</c:v>
                </c:pt>
                <c:pt idx="29350">
                  <c:v>1E-3</c:v>
                </c:pt>
                <c:pt idx="29351">
                  <c:v>1E-3</c:v>
                </c:pt>
                <c:pt idx="29352">
                  <c:v>0</c:v>
                </c:pt>
                <c:pt idx="29353">
                  <c:v>1E-3</c:v>
                </c:pt>
                <c:pt idx="29354">
                  <c:v>1E-3</c:v>
                </c:pt>
                <c:pt idx="29355">
                  <c:v>1E-3</c:v>
                </c:pt>
                <c:pt idx="29356">
                  <c:v>1E-3</c:v>
                </c:pt>
                <c:pt idx="29357">
                  <c:v>1E-3</c:v>
                </c:pt>
                <c:pt idx="29358">
                  <c:v>1E-3</c:v>
                </c:pt>
                <c:pt idx="29359">
                  <c:v>1E-3</c:v>
                </c:pt>
                <c:pt idx="29360">
                  <c:v>1E-3</c:v>
                </c:pt>
                <c:pt idx="29361">
                  <c:v>1E-3</c:v>
                </c:pt>
                <c:pt idx="29362">
                  <c:v>1E-3</c:v>
                </c:pt>
                <c:pt idx="29363">
                  <c:v>1E-3</c:v>
                </c:pt>
                <c:pt idx="29364">
                  <c:v>1E-3</c:v>
                </c:pt>
                <c:pt idx="29365">
                  <c:v>1E-3</c:v>
                </c:pt>
                <c:pt idx="29366">
                  <c:v>1E-3</c:v>
                </c:pt>
                <c:pt idx="29367">
                  <c:v>2E-3</c:v>
                </c:pt>
                <c:pt idx="29368">
                  <c:v>1E-3</c:v>
                </c:pt>
                <c:pt idx="29369">
                  <c:v>2E-3</c:v>
                </c:pt>
                <c:pt idx="29370">
                  <c:v>1E-3</c:v>
                </c:pt>
                <c:pt idx="29371">
                  <c:v>1E-3</c:v>
                </c:pt>
                <c:pt idx="29372">
                  <c:v>2E-3</c:v>
                </c:pt>
                <c:pt idx="29373">
                  <c:v>2E-3</c:v>
                </c:pt>
                <c:pt idx="29374">
                  <c:v>2E-3</c:v>
                </c:pt>
                <c:pt idx="29375">
                  <c:v>2E-3</c:v>
                </c:pt>
                <c:pt idx="29376">
                  <c:v>2E-3</c:v>
                </c:pt>
                <c:pt idx="29377">
                  <c:v>3.0000000000000001E-3</c:v>
                </c:pt>
                <c:pt idx="29378">
                  <c:v>3.0000000000000001E-3</c:v>
                </c:pt>
                <c:pt idx="29379">
                  <c:v>2E-3</c:v>
                </c:pt>
                <c:pt idx="29380">
                  <c:v>2E-3</c:v>
                </c:pt>
                <c:pt idx="29381">
                  <c:v>3.0000000000000001E-3</c:v>
                </c:pt>
                <c:pt idx="29382">
                  <c:v>3.0000000000000001E-3</c:v>
                </c:pt>
                <c:pt idx="29383">
                  <c:v>3.0000000000000001E-3</c:v>
                </c:pt>
                <c:pt idx="29384">
                  <c:v>3.0000000000000001E-3</c:v>
                </c:pt>
                <c:pt idx="29385">
                  <c:v>3.0000000000000001E-3</c:v>
                </c:pt>
                <c:pt idx="29386">
                  <c:v>3.0000000000000001E-3</c:v>
                </c:pt>
                <c:pt idx="29387">
                  <c:v>3.0000000000000001E-3</c:v>
                </c:pt>
                <c:pt idx="29388">
                  <c:v>3.0000000000000001E-3</c:v>
                </c:pt>
                <c:pt idx="29389">
                  <c:v>2E-3</c:v>
                </c:pt>
                <c:pt idx="29390">
                  <c:v>3.0000000000000001E-3</c:v>
                </c:pt>
                <c:pt idx="29391">
                  <c:v>2E-3</c:v>
                </c:pt>
                <c:pt idx="29392">
                  <c:v>2E-3</c:v>
                </c:pt>
                <c:pt idx="29393">
                  <c:v>3.0000000000000001E-3</c:v>
                </c:pt>
                <c:pt idx="29394">
                  <c:v>3.0000000000000001E-3</c:v>
                </c:pt>
                <c:pt idx="29395">
                  <c:v>2E-3</c:v>
                </c:pt>
                <c:pt idx="29396">
                  <c:v>2E-3</c:v>
                </c:pt>
                <c:pt idx="29397">
                  <c:v>3.0000000000000001E-3</c:v>
                </c:pt>
                <c:pt idx="29398">
                  <c:v>2E-3</c:v>
                </c:pt>
                <c:pt idx="29399">
                  <c:v>3.0000000000000001E-3</c:v>
                </c:pt>
                <c:pt idx="29400">
                  <c:v>3.0000000000000001E-3</c:v>
                </c:pt>
                <c:pt idx="29401">
                  <c:v>2E-3</c:v>
                </c:pt>
                <c:pt idx="29402">
                  <c:v>2E-3</c:v>
                </c:pt>
                <c:pt idx="29403">
                  <c:v>2E-3</c:v>
                </c:pt>
                <c:pt idx="29404">
                  <c:v>1E-3</c:v>
                </c:pt>
                <c:pt idx="29405">
                  <c:v>1E-3</c:v>
                </c:pt>
                <c:pt idx="29406">
                  <c:v>1E-3</c:v>
                </c:pt>
                <c:pt idx="29407">
                  <c:v>0</c:v>
                </c:pt>
                <c:pt idx="29408">
                  <c:v>1E-3</c:v>
                </c:pt>
                <c:pt idx="29409">
                  <c:v>0</c:v>
                </c:pt>
                <c:pt idx="29410">
                  <c:v>1E-3</c:v>
                </c:pt>
                <c:pt idx="29411">
                  <c:v>1E-3</c:v>
                </c:pt>
                <c:pt idx="29412">
                  <c:v>0</c:v>
                </c:pt>
                <c:pt idx="29413">
                  <c:v>0</c:v>
                </c:pt>
                <c:pt idx="29414">
                  <c:v>0</c:v>
                </c:pt>
                <c:pt idx="29415">
                  <c:v>0</c:v>
                </c:pt>
                <c:pt idx="29416">
                  <c:v>0</c:v>
                </c:pt>
                <c:pt idx="29417">
                  <c:v>0</c:v>
                </c:pt>
                <c:pt idx="29418">
                  <c:v>0</c:v>
                </c:pt>
                <c:pt idx="29419">
                  <c:v>0</c:v>
                </c:pt>
                <c:pt idx="29420">
                  <c:v>0</c:v>
                </c:pt>
                <c:pt idx="29421">
                  <c:v>0</c:v>
                </c:pt>
                <c:pt idx="29422">
                  <c:v>0</c:v>
                </c:pt>
                <c:pt idx="29423">
                  <c:v>0</c:v>
                </c:pt>
                <c:pt idx="29424">
                  <c:v>1E-3</c:v>
                </c:pt>
                <c:pt idx="29425">
                  <c:v>0</c:v>
                </c:pt>
                <c:pt idx="29426">
                  <c:v>0</c:v>
                </c:pt>
                <c:pt idx="29427">
                  <c:v>0</c:v>
                </c:pt>
                <c:pt idx="29428">
                  <c:v>0</c:v>
                </c:pt>
                <c:pt idx="29429">
                  <c:v>0</c:v>
                </c:pt>
                <c:pt idx="29430">
                  <c:v>0</c:v>
                </c:pt>
                <c:pt idx="29431">
                  <c:v>0</c:v>
                </c:pt>
                <c:pt idx="29432">
                  <c:v>0</c:v>
                </c:pt>
                <c:pt idx="29433">
                  <c:v>0</c:v>
                </c:pt>
                <c:pt idx="29434">
                  <c:v>0</c:v>
                </c:pt>
                <c:pt idx="29435">
                  <c:v>0</c:v>
                </c:pt>
                <c:pt idx="29436">
                  <c:v>0</c:v>
                </c:pt>
                <c:pt idx="29437">
                  <c:v>0</c:v>
                </c:pt>
                <c:pt idx="29438">
                  <c:v>0</c:v>
                </c:pt>
                <c:pt idx="29439">
                  <c:v>0</c:v>
                </c:pt>
                <c:pt idx="29440">
                  <c:v>0</c:v>
                </c:pt>
                <c:pt idx="29441">
                  <c:v>0</c:v>
                </c:pt>
                <c:pt idx="29442">
                  <c:v>0</c:v>
                </c:pt>
                <c:pt idx="29443">
                  <c:v>0</c:v>
                </c:pt>
                <c:pt idx="29444">
                  <c:v>0</c:v>
                </c:pt>
                <c:pt idx="29445">
                  <c:v>0</c:v>
                </c:pt>
                <c:pt idx="29446">
                  <c:v>0</c:v>
                </c:pt>
                <c:pt idx="29447">
                  <c:v>0</c:v>
                </c:pt>
                <c:pt idx="29448">
                  <c:v>0</c:v>
                </c:pt>
                <c:pt idx="29449">
                  <c:v>0</c:v>
                </c:pt>
                <c:pt idx="29450">
                  <c:v>0</c:v>
                </c:pt>
                <c:pt idx="29451">
                  <c:v>0</c:v>
                </c:pt>
                <c:pt idx="29452">
                  <c:v>0</c:v>
                </c:pt>
                <c:pt idx="29453">
                  <c:v>1E-3</c:v>
                </c:pt>
                <c:pt idx="29454">
                  <c:v>1E-3</c:v>
                </c:pt>
                <c:pt idx="29455">
                  <c:v>1E-3</c:v>
                </c:pt>
                <c:pt idx="29456">
                  <c:v>2E-3</c:v>
                </c:pt>
                <c:pt idx="29457">
                  <c:v>2E-3</c:v>
                </c:pt>
                <c:pt idx="29458">
                  <c:v>1E-3</c:v>
                </c:pt>
                <c:pt idx="29459">
                  <c:v>3.0000000000000001E-3</c:v>
                </c:pt>
                <c:pt idx="29460">
                  <c:v>3.0000000000000001E-3</c:v>
                </c:pt>
                <c:pt idx="29461">
                  <c:v>3.0000000000000001E-3</c:v>
                </c:pt>
                <c:pt idx="29462">
                  <c:v>3.0000000000000001E-3</c:v>
                </c:pt>
                <c:pt idx="29463">
                  <c:v>3.0000000000000001E-3</c:v>
                </c:pt>
                <c:pt idx="29464">
                  <c:v>3.0000000000000001E-3</c:v>
                </c:pt>
                <c:pt idx="29465">
                  <c:v>3.0000000000000001E-3</c:v>
                </c:pt>
                <c:pt idx="29466">
                  <c:v>3.0000000000000001E-3</c:v>
                </c:pt>
                <c:pt idx="29467">
                  <c:v>3.0000000000000001E-3</c:v>
                </c:pt>
                <c:pt idx="29468">
                  <c:v>3.0000000000000001E-3</c:v>
                </c:pt>
                <c:pt idx="29469">
                  <c:v>3.0000000000000001E-3</c:v>
                </c:pt>
                <c:pt idx="29470">
                  <c:v>3.0000000000000001E-3</c:v>
                </c:pt>
                <c:pt idx="29471">
                  <c:v>3.0000000000000001E-3</c:v>
                </c:pt>
                <c:pt idx="29472">
                  <c:v>3.0000000000000001E-3</c:v>
                </c:pt>
                <c:pt idx="29473">
                  <c:v>2E-3</c:v>
                </c:pt>
                <c:pt idx="29474">
                  <c:v>3.0000000000000001E-3</c:v>
                </c:pt>
                <c:pt idx="29475">
                  <c:v>3.0000000000000001E-3</c:v>
                </c:pt>
                <c:pt idx="29476">
                  <c:v>2E-3</c:v>
                </c:pt>
                <c:pt idx="29477">
                  <c:v>3.0000000000000001E-3</c:v>
                </c:pt>
                <c:pt idx="29478">
                  <c:v>2E-3</c:v>
                </c:pt>
                <c:pt idx="29479">
                  <c:v>3.0000000000000001E-3</c:v>
                </c:pt>
                <c:pt idx="29480">
                  <c:v>3.0000000000000001E-3</c:v>
                </c:pt>
                <c:pt idx="29481">
                  <c:v>3.0000000000000001E-3</c:v>
                </c:pt>
                <c:pt idx="29482">
                  <c:v>3.0000000000000001E-3</c:v>
                </c:pt>
                <c:pt idx="29483">
                  <c:v>3.0000000000000001E-3</c:v>
                </c:pt>
                <c:pt idx="29484">
                  <c:v>3.0000000000000001E-3</c:v>
                </c:pt>
                <c:pt idx="29485">
                  <c:v>2E-3</c:v>
                </c:pt>
                <c:pt idx="29486">
                  <c:v>2E-3</c:v>
                </c:pt>
                <c:pt idx="29487">
                  <c:v>3.0000000000000001E-3</c:v>
                </c:pt>
                <c:pt idx="29488">
                  <c:v>2E-3</c:v>
                </c:pt>
                <c:pt idx="29489">
                  <c:v>3.0000000000000001E-3</c:v>
                </c:pt>
                <c:pt idx="29490">
                  <c:v>3.0000000000000001E-3</c:v>
                </c:pt>
                <c:pt idx="29491">
                  <c:v>3.0000000000000001E-3</c:v>
                </c:pt>
                <c:pt idx="29492">
                  <c:v>3.0000000000000001E-3</c:v>
                </c:pt>
                <c:pt idx="29493">
                  <c:v>3.0000000000000001E-3</c:v>
                </c:pt>
                <c:pt idx="29494">
                  <c:v>3.0000000000000001E-3</c:v>
                </c:pt>
                <c:pt idx="29495">
                  <c:v>3.0000000000000001E-3</c:v>
                </c:pt>
                <c:pt idx="29496">
                  <c:v>1E-3</c:v>
                </c:pt>
                <c:pt idx="29497">
                  <c:v>2E-3</c:v>
                </c:pt>
                <c:pt idx="29498">
                  <c:v>2E-3</c:v>
                </c:pt>
                <c:pt idx="29499">
                  <c:v>1E-3</c:v>
                </c:pt>
                <c:pt idx="29500">
                  <c:v>1E-3</c:v>
                </c:pt>
                <c:pt idx="29501">
                  <c:v>1E-3</c:v>
                </c:pt>
                <c:pt idx="29502">
                  <c:v>1E-3</c:v>
                </c:pt>
                <c:pt idx="29503">
                  <c:v>0</c:v>
                </c:pt>
                <c:pt idx="29504">
                  <c:v>0</c:v>
                </c:pt>
                <c:pt idx="29505">
                  <c:v>0</c:v>
                </c:pt>
                <c:pt idx="29506">
                  <c:v>0</c:v>
                </c:pt>
                <c:pt idx="29507">
                  <c:v>0</c:v>
                </c:pt>
                <c:pt idx="29508">
                  <c:v>0</c:v>
                </c:pt>
                <c:pt idx="29509">
                  <c:v>0</c:v>
                </c:pt>
                <c:pt idx="29510">
                  <c:v>0</c:v>
                </c:pt>
                <c:pt idx="29511">
                  <c:v>0</c:v>
                </c:pt>
                <c:pt idx="29512">
                  <c:v>0</c:v>
                </c:pt>
                <c:pt idx="29513">
                  <c:v>0</c:v>
                </c:pt>
                <c:pt idx="29514">
                  <c:v>0</c:v>
                </c:pt>
                <c:pt idx="29515">
                  <c:v>0</c:v>
                </c:pt>
                <c:pt idx="29516">
                  <c:v>0</c:v>
                </c:pt>
                <c:pt idx="29517">
                  <c:v>0</c:v>
                </c:pt>
                <c:pt idx="29518">
                  <c:v>0</c:v>
                </c:pt>
                <c:pt idx="29519">
                  <c:v>0</c:v>
                </c:pt>
                <c:pt idx="29520">
                  <c:v>0</c:v>
                </c:pt>
                <c:pt idx="29521">
                  <c:v>0</c:v>
                </c:pt>
                <c:pt idx="29522">
                  <c:v>0</c:v>
                </c:pt>
                <c:pt idx="29523">
                  <c:v>0</c:v>
                </c:pt>
                <c:pt idx="29524">
                  <c:v>0</c:v>
                </c:pt>
                <c:pt idx="29525">
                  <c:v>0</c:v>
                </c:pt>
                <c:pt idx="29526">
                  <c:v>0</c:v>
                </c:pt>
                <c:pt idx="29527">
                  <c:v>0</c:v>
                </c:pt>
                <c:pt idx="29528">
                  <c:v>0</c:v>
                </c:pt>
                <c:pt idx="29529">
                  <c:v>0</c:v>
                </c:pt>
                <c:pt idx="29530">
                  <c:v>0</c:v>
                </c:pt>
                <c:pt idx="29531">
                  <c:v>0</c:v>
                </c:pt>
                <c:pt idx="29532">
                  <c:v>1E-3</c:v>
                </c:pt>
                <c:pt idx="29533">
                  <c:v>0</c:v>
                </c:pt>
                <c:pt idx="29534">
                  <c:v>0</c:v>
                </c:pt>
                <c:pt idx="29535">
                  <c:v>0</c:v>
                </c:pt>
                <c:pt idx="29536">
                  <c:v>0</c:v>
                </c:pt>
                <c:pt idx="29537">
                  <c:v>0</c:v>
                </c:pt>
                <c:pt idx="29538">
                  <c:v>0</c:v>
                </c:pt>
                <c:pt idx="29539">
                  <c:v>0</c:v>
                </c:pt>
                <c:pt idx="29540">
                  <c:v>0</c:v>
                </c:pt>
                <c:pt idx="29541">
                  <c:v>0</c:v>
                </c:pt>
                <c:pt idx="29542">
                  <c:v>0</c:v>
                </c:pt>
                <c:pt idx="29543">
                  <c:v>0</c:v>
                </c:pt>
                <c:pt idx="29544">
                  <c:v>0</c:v>
                </c:pt>
                <c:pt idx="29545">
                  <c:v>1E-3</c:v>
                </c:pt>
                <c:pt idx="29546">
                  <c:v>0</c:v>
                </c:pt>
                <c:pt idx="29547">
                  <c:v>1E-3</c:v>
                </c:pt>
                <c:pt idx="29548">
                  <c:v>1E-3</c:v>
                </c:pt>
                <c:pt idx="29549">
                  <c:v>1E-3</c:v>
                </c:pt>
                <c:pt idx="29550">
                  <c:v>1E-3</c:v>
                </c:pt>
                <c:pt idx="29551">
                  <c:v>2E-3</c:v>
                </c:pt>
                <c:pt idx="29552">
                  <c:v>3.0000000000000001E-3</c:v>
                </c:pt>
                <c:pt idx="29553">
                  <c:v>3.0000000000000001E-3</c:v>
                </c:pt>
                <c:pt idx="29554">
                  <c:v>3.0000000000000001E-3</c:v>
                </c:pt>
                <c:pt idx="29558">
                  <c:v>4.0000000000000001E-3</c:v>
                </c:pt>
                <c:pt idx="29559">
                  <c:v>5.0000000000000001E-3</c:v>
                </c:pt>
                <c:pt idx="29560">
                  <c:v>6.0000000000000001E-3</c:v>
                </c:pt>
                <c:pt idx="29561">
                  <c:v>6.0000000000000001E-3</c:v>
                </c:pt>
                <c:pt idx="29562">
                  <c:v>7.0000000000000001E-3</c:v>
                </c:pt>
                <c:pt idx="29563">
                  <c:v>5.0000000000000001E-3</c:v>
                </c:pt>
                <c:pt idx="29564">
                  <c:v>6.0000000000000001E-3</c:v>
                </c:pt>
                <c:pt idx="29565">
                  <c:v>7.0000000000000001E-3</c:v>
                </c:pt>
                <c:pt idx="29566">
                  <c:v>7.0000000000000001E-3</c:v>
                </c:pt>
                <c:pt idx="29567">
                  <c:v>6.0000000000000001E-3</c:v>
                </c:pt>
                <c:pt idx="29568">
                  <c:v>6.0000000000000001E-3</c:v>
                </c:pt>
                <c:pt idx="29569">
                  <c:v>7.0000000000000001E-3</c:v>
                </c:pt>
                <c:pt idx="29570">
                  <c:v>6.0000000000000001E-3</c:v>
                </c:pt>
                <c:pt idx="29571">
                  <c:v>7.0000000000000001E-3</c:v>
                </c:pt>
                <c:pt idx="29572">
                  <c:v>6.0000000000000001E-3</c:v>
                </c:pt>
                <c:pt idx="29573">
                  <c:v>7.0000000000000001E-3</c:v>
                </c:pt>
                <c:pt idx="29574">
                  <c:v>6.0000000000000001E-3</c:v>
                </c:pt>
                <c:pt idx="29575">
                  <c:v>7.0000000000000001E-3</c:v>
                </c:pt>
                <c:pt idx="29576">
                  <c:v>6.0000000000000001E-3</c:v>
                </c:pt>
                <c:pt idx="29577">
                  <c:v>6.0000000000000001E-3</c:v>
                </c:pt>
                <c:pt idx="29578">
                  <c:v>5.0000000000000001E-3</c:v>
                </c:pt>
                <c:pt idx="29579">
                  <c:v>6.0000000000000001E-3</c:v>
                </c:pt>
                <c:pt idx="29580">
                  <c:v>5.0000000000000001E-3</c:v>
                </c:pt>
                <c:pt idx="29581">
                  <c:v>6.0000000000000001E-3</c:v>
                </c:pt>
                <c:pt idx="29582">
                  <c:v>5.0000000000000001E-3</c:v>
                </c:pt>
                <c:pt idx="29583">
                  <c:v>8.9999999999999993E-3</c:v>
                </c:pt>
                <c:pt idx="29584">
                  <c:v>6.0000000000000001E-3</c:v>
                </c:pt>
                <c:pt idx="29585">
                  <c:v>6.0000000000000001E-3</c:v>
                </c:pt>
                <c:pt idx="29586">
                  <c:v>5.0000000000000001E-3</c:v>
                </c:pt>
                <c:pt idx="29587">
                  <c:v>6.0000000000000001E-3</c:v>
                </c:pt>
                <c:pt idx="29588">
                  <c:v>5.0000000000000001E-3</c:v>
                </c:pt>
                <c:pt idx="29589">
                  <c:v>5.0000000000000001E-3</c:v>
                </c:pt>
                <c:pt idx="29590">
                  <c:v>4.0000000000000001E-3</c:v>
                </c:pt>
                <c:pt idx="29591">
                  <c:v>5.0000000000000001E-3</c:v>
                </c:pt>
                <c:pt idx="29592">
                  <c:v>5.0000000000000001E-3</c:v>
                </c:pt>
                <c:pt idx="29593">
                  <c:v>5.0000000000000001E-3</c:v>
                </c:pt>
                <c:pt idx="29594">
                  <c:v>7.0000000000000001E-3</c:v>
                </c:pt>
                <c:pt idx="29595">
                  <c:v>2E-3</c:v>
                </c:pt>
                <c:pt idx="29596">
                  <c:v>2E-3</c:v>
                </c:pt>
                <c:pt idx="29597">
                  <c:v>1E-3</c:v>
                </c:pt>
                <c:pt idx="29598">
                  <c:v>3.0000000000000001E-3</c:v>
                </c:pt>
                <c:pt idx="29599">
                  <c:v>1E-3</c:v>
                </c:pt>
                <c:pt idx="29600">
                  <c:v>1E-3</c:v>
                </c:pt>
                <c:pt idx="29601">
                  <c:v>1E-3</c:v>
                </c:pt>
                <c:pt idx="29602">
                  <c:v>1E-3</c:v>
                </c:pt>
                <c:pt idx="29603">
                  <c:v>1E-3</c:v>
                </c:pt>
                <c:pt idx="29604">
                  <c:v>1E-3</c:v>
                </c:pt>
                <c:pt idx="29605">
                  <c:v>2E-3</c:v>
                </c:pt>
                <c:pt idx="29606">
                  <c:v>1E-3</c:v>
                </c:pt>
                <c:pt idx="29607">
                  <c:v>1E-3</c:v>
                </c:pt>
                <c:pt idx="29608">
                  <c:v>1E-3</c:v>
                </c:pt>
                <c:pt idx="29609">
                  <c:v>0</c:v>
                </c:pt>
                <c:pt idx="29610">
                  <c:v>1E-3</c:v>
                </c:pt>
                <c:pt idx="29611">
                  <c:v>0</c:v>
                </c:pt>
                <c:pt idx="29612">
                  <c:v>1E-3</c:v>
                </c:pt>
                <c:pt idx="29613">
                  <c:v>0</c:v>
                </c:pt>
                <c:pt idx="29614">
                  <c:v>0</c:v>
                </c:pt>
                <c:pt idx="29615">
                  <c:v>0</c:v>
                </c:pt>
                <c:pt idx="29617">
                  <c:v>0</c:v>
                </c:pt>
                <c:pt idx="29618">
                  <c:v>0</c:v>
                </c:pt>
                <c:pt idx="29619">
                  <c:v>0</c:v>
                </c:pt>
                <c:pt idx="29620">
                  <c:v>0</c:v>
                </c:pt>
                <c:pt idx="29621">
                  <c:v>0</c:v>
                </c:pt>
                <c:pt idx="29622">
                  <c:v>0</c:v>
                </c:pt>
                <c:pt idx="29623">
                  <c:v>0</c:v>
                </c:pt>
                <c:pt idx="29624">
                  <c:v>1E-3</c:v>
                </c:pt>
                <c:pt idx="29625">
                  <c:v>1E-3</c:v>
                </c:pt>
                <c:pt idx="29626">
                  <c:v>1E-3</c:v>
                </c:pt>
                <c:pt idx="29627">
                  <c:v>0</c:v>
                </c:pt>
                <c:pt idx="29628">
                  <c:v>1E-3</c:v>
                </c:pt>
                <c:pt idx="29629">
                  <c:v>1E-3</c:v>
                </c:pt>
                <c:pt idx="29630">
                  <c:v>1E-3</c:v>
                </c:pt>
                <c:pt idx="29631">
                  <c:v>0</c:v>
                </c:pt>
                <c:pt idx="29632">
                  <c:v>0</c:v>
                </c:pt>
                <c:pt idx="29633">
                  <c:v>0</c:v>
                </c:pt>
                <c:pt idx="29634">
                  <c:v>0</c:v>
                </c:pt>
                <c:pt idx="29635">
                  <c:v>0</c:v>
                </c:pt>
                <c:pt idx="29637">
                  <c:v>0</c:v>
                </c:pt>
                <c:pt idx="29638">
                  <c:v>0</c:v>
                </c:pt>
                <c:pt idx="29643">
                  <c:v>0</c:v>
                </c:pt>
                <c:pt idx="29644">
                  <c:v>0</c:v>
                </c:pt>
                <c:pt idx="29645">
                  <c:v>0</c:v>
                </c:pt>
                <c:pt idx="29646">
                  <c:v>0</c:v>
                </c:pt>
                <c:pt idx="29647">
                  <c:v>0</c:v>
                </c:pt>
                <c:pt idx="29648">
                  <c:v>2E-3</c:v>
                </c:pt>
                <c:pt idx="29649">
                  <c:v>4.0000000000000001E-3</c:v>
                </c:pt>
                <c:pt idx="29650">
                  <c:v>4.0000000000000001E-3</c:v>
                </c:pt>
                <c:pt idx="29651">
                  <c:v>5.0000000000000001E-3</c:v>
                </c:pt>
                <c:pt idx="29652">
                  <c:v>7.0000000000000001E-3</c:v>
                </c:pt>
                <c:pt idx="29653">
                  <c:v>7.0000000000000001E-3</c:v>
                </c:pt>
                <c:pt idx="29654">
                  <c:v>7.0000000000000001E-3</c:v>
                </c:pt>
                <c:pt idx="29655">
                  <c:v>7.0000000000000001E-3</c:v>
                </c:pt>
                <c:pt idx="29656">
                  <c:v>8.0000000000000002E-3</c:v>
                </c:pt>
                <c:pt idx="29657">
                  <c:v>7.0000000000000001E-3</c:v>
                </c:pt>
                <c:pt idx="29658">
                  <c:v>8.0000000000000002E-3</c:v>
                </c:pt>
                <c:pt idx="29659">
                  <c:v>7.0000000000000001E-3</c:v>
                </c:pt>
                <c:pt idx="29660">
                  <c:v>7.0000000000000001E-3</c:v>
                </c:pt>
                <c:pt idx="29661">
                  <c:v>7.0000000000000001E-3</c:v>
                </c:pt>
                <c:pt idx="29662">
                  <c:v>7.0000000000000001E-3</c:v>
                </c:pt>
                <c:pt idx="29663">
                  <c:v>6.0000000000000001E-3</c:v>
                </c:pt>
                <c:pt idx="29664">
                  <c:v>7.0000000000000001E-3</c:v>
                </c:pt>
                <c:pt idx="29665">
                  <c:v>7.0000000000000001E-3</c:v>
                </c:pt>
                <c:pt idx="29666">
                  <c:v>7.0000000000000001E-3</c:v>
                </c:pt>
                <c:pt idx="29667">
                  <c:v>6.0000000000000001E-3</c:v>
                </c:pt>
                <c:pt idx="29668">
                  <c:v>7.0000000000000001E-3</c:v>
                </c:pt>
                <c:pt idx="29669">
                  <c:v>7.0000000000000001E-3</c:v>
                </c:pt>
                <c:pt idx="29670">
                  <c:v>7.0000000000000001E-3</c:v>
                </c:pt>
                <c:pt idx="29671">
                  <c:v>6.0000000000000001E-3</c:v>
                </c:pt>
                <c:pt idx="29672">
                  <c:v>6.0000000000000001E-3</c:v>
                </c:pt>
                <c:pt idx="29673">
                  <c:v>7.0000000000000001E-3</c:v>
                </c:pt>
                <c:pt idx="29674">
                  <c:v>7.0000000000000001E-3</c:v>
                </c:pt>
                <c:pt idx="29675">
                  <c:v>7.0000000000000001E-3</c:v>
                </c:pt>
                <c:pt idx="29676">
                  <c:v>6.0000000000000001E-3</c:v>
                </c:pt>
                <c:pt idx="29677">
                  <c:v>7.0000000000000001E-3</c:v>
                </c:pt>
                <c:pt idx="29678">
                  <c:v>7.0000000000000001E-3</c:v>
                </c:pt>
                <c:pt idx="29679">
                  <c:v>7.0000000000000001E-3</c:v>
                </c:pt>
                <c:pt idx="29680">
                  <c:v>7.0000000000000001E-3</c:v>
                </c:pt>
                <c:pt idx="29681">
                  <c:v>7.0000000000000001E-3</c:v>
                </c:pt>
                <c:pt idx="29682">
                  <c:v>7.0000000000000001E-3</c:v>
                </c:pt>
                <c:pt idx="29683">
                  <c:v>7.0000000000000001E-3</c:v>
                </c:pt>
                <c:pt idx="29684">
                  <c:v>7.0000000000000001E-3</c:v>
                </c:pt>
                <c:pt idx="29685">
                  <c:v>6.0000000000000001E-3</c:v>
                </c:pt>
                <c:pt idx="29686">
                  <c:v>6.0000000000000001E-3</c:v>
                </c:pt>
                <c:pt idx="29687">
                  <c:v>6.0000000000000001E-3</c:v>
                </c:pt>
                <c:pt idx="29688">
                  <c:v>6.0000000000000001E-3</c:v>
                </c:pt>
                <c:pt idx="29689">
                  <c:v>5.0000000000000001E-3</c:v>
                </c:pt>
                <c:pt idx="29690">
                  <c:v>4.0000000000000001E-3</c:v>
                </c:pt>
                <c:pt idx="29691">
                  <c:v>3.0000000000000001E-3</c:v>
                </c:pt>
                <c:pt idx="29692">
                  <c:v>3.0000000000000001E-3</c:v>
                </c:pt>
                <c:pt idx="29693">
                  <c:v>5.0000000000000001E-3</c:v>
                </c:pt>
                <c:pt idx="29694">
                  <c:v>3.0000000000000001E-3</c:v>
                </c:pt>
                <c:pt idx="29695">
                  <c:v>3.0000000000000001E-3</c:v>
                </c:pt>
                <c:pt idx="29696">
                  <c:v>1E-3</c:v>
                </c:pt>
                <c:pt idx="29697">
                  <c:v>3.0000000000000001E-3</c:v>
                </c:pt>
                <c:pt idx="29698">
                  <c:v>1E-3</c:v>
                </c:pt>
                <c:pt idx="29699">
                  <c:v>2E-3</c:v>
                </c:pt>
                <c:pt idx="29700">
                  <c:v>1E-3</c:v>
                </c:pt>
                <c:pt idx="29701">
                  <c:v>1E-3</c:v>
                </c:pt>
                <c:pt idx="29702">
                  <c:v>1E-3</c:v>
                </c:pt>
                <c:pt idx="29703">
                  <c:v>1E-3</c:v>
                </c:pt>
                <c:pt idx="29704">
                  <c:v>1E-3</c:v>
                </c:pt>
                <c:pt idx="29705">
                  <c:v>2E-3</c:v>
                </c:pt>
                <c:pt idx="29706">
                  <c:v>1E-3</c:v>
                </c:pt>
                <c:pt idx="29707">
                  <c:v>0</c:v>
                </c:pt>
                <c:pt idx="29708">
                  <c:v>0</c:v>
                </c:pt>
                <c:pt idx="29709">
                  <c:v>0</c:v>
                </c:pt>
                <c:pt idx="29710">
                  <c:v>0</c:v>
                </c:pt>
                <c:pt idx="29711">
                  <c:v>1E-3</c:v>
                </c:pt>
                <c:pt idx="29712">
                  <c:v>5.0000000000000001E-3</c:v>
                </c:pt>
                <c:pt idx="29713">
                  <c:v>3.0000000000000001E-3</c:v>
                </c:pt>
                <c:pt idx="29714">
                  <c:v>5.0000000000000001E-3</c:v>
                </c:pt>
                <c:pt idx="29715">
                  <c:v>3.0000000000000001E-3</c:v>
                </c:pt>
                <c:pt idx="29716">
                  <c:v>1E-3</c:v>
                </c:pt>
                <c:pt idx="29717">
                  <c:v>1E-3</c:v>
                </c:pt>
                <c:pt idx="29718">
                  <c:v>1E-3</c:v>
                </c:pt>
                <c:pt idx="29719">
                  <c:v>3.0000000000000001E-3</c:v>
                </c:pt>
                <c:pt idx="29720">
                  <c:v>3.0000000000000001E-3</c:v>
                </c:pt>
                <c:pt idx="29721">
                  <c:v>1E-3</c:v>
                </c:pt>
                <c:pt idx="29722">
                  <c:v>3.0000000000000001E-3</c:v>
                </c:pt>
                <c:pt idx="29723">
                  <c:v>1E-3</c:v>
                </c:pt>
                <c:pt idx="29724">
                  <c:v>3.0000000000000001E-3</c:v>
                </c:pt>
                <c:pt idx="29725">
                  <c:v>0</c:v>
                </c:pt>
                <c:pt idx="29726">
                  <c:v>0</c:v>
                </c:pt>
                <c:pt idx="29727">
                  <c:v>0</c:v>
                </c:pt>
                <c:pt idx="29728">
                  <c:v>0</c:v>
                </c:pt>
                <c:pt idx="29729">
                  <c:v>0</c:v>
                </c:pt>
                <c:pt idx="29730">
                  <c:v>0</c:v>
                </c:pt>
                <c:pt idx="29731">
                  <c:v>0</c:v>
                </c:pt>
                <c:pt idx="29732">
                  <c:v>0</c:v>
                </c:pt>
                <c:pt idx="29733">
                  <c:v>0</c:v>
                </c:pt>
                <c:pt idx="29734">
                  <c:v>1E-3</c:v>
                </c:pt>
                <c:pt idx="29735">
                  <c:v>0</c:v>
                </c:pt>
                <c:pt idx="29736">
                  <c:v>0</c:v>
                </c:pt>
                <c:pt idx="29737">
                  <c:v>2E-3</c:v>
                </c:pt>
                <c:pt idx="29738">
                  <c:v>4.0000000000000001E-3</c:v>
                </c:pt>
                <c:pt idx="29739">
                  <c:v>3.0000000000000001E-3</c:v>
                </c:pt>
                <c:pt idx="29740">
                  <c:v>5.0000000000000001E-3</c:v>
                </c:pt>
                <c:pt idx="29741">
                  <c:v>2E-3</c:v>
                </c:pt>
                <c:pt idx="29742">
                  <c:v>3.0000000000000001E-3</c:v>
                </c:pt>
                <c:pt idx="29743">
                  <c:v>3.0000000000000001E-3</c:v>
                </c:pt>
                <c:pt idx="29744">
                  <c:v>3.0000000000000001E-3</c:v>
                </c:pt>
                <c:pt idx="29745">
                  <c:v>3.0000000000000001E-3</c:v>
                </c:pt>
                <c:pt idx="29746">
                  <c:v>5.0000000000000001E-3</c:v>
                </c:pt>
                <c:pt idx="29747">
                  <c:v>6.0000000000000001E-3</c:v>
                </c:pt>
                <c:pt idx="29748">
                  <c:v>6.0000000000000001E-3</c:v>
                </c:pt>
                <c:pt idx="29749">
                  <c:v>6.0000000000000001E-3</c:v>
                </c:pt>
                <c:pt idx="29750">
                  <c:v>7.0000000000000001E-3</c:v>
                </c:pt>
                <c:pt idx="29751">
                  <c:v>6.0000000000000001E-3</c:v>
                </c:pt>
                <c:pt idx="29752">
                  <c:v>8.9999999999999993E-3</c:v>
                </c:pt>
                <c:pt idx="29753">
                  <c:v>7.0000000000000001E-3</c:v>
                </c:pt>
                <c:pt idx="29754">
                  <c:v>5.0000000000000001E-3</c:v>
                </c:pt>
                <c:pt idx="29755">
                  <c:v>6.0000000000000001E-3</c:v>
                </c:pt>
                <c:pt idx="29756">
                  <c:v>7.0000000000000001E-3</c:v>
                </c:pt>
                <c:pt idx="29757">
                  <c:v>6.0000000000000001E-3</c:v>
                </c:pt>
                <c:pt idx="29758">
                  <c:v>6.0000000000000001E-3</c:v>
                </c:pt>
                <c:pt idx="29759">
                  <c:v>6.0000000000000001E-3</c:v>
                </c:pt>
                <c:pt idx="29760">
                  <c:v>6.0000000000000001E-3</c:v>
                </c:pt>
                <c:pt idx="29761">
                  <c:v>7.0000000000000001E-3</c:v>
                </c:pt>
                <c:pt idx="29762">
                  <c:v>6.0000000000000001E-3</c:v>
                </c:pt>
                <c:pt idx="29763">
                  <c:v>6.0000000000000001E-3</c:v>
                </c:pt>
                <c:pt idx="29764">
                  <c:v>5.0000000000000001E-3</c:v>
                </c:pt>
                <c:pt idx="29765">
                  <c:v>5.0000000000000001E-3</c:v>
                </c:pt>
                <c:pt idx="29766">
                  <c:v>5.0000000000000001E-3</c:v>
                </c:pt>
                <c:pt idx="29767">
                  <c:v>5.0000000000000001E-3</c:v>
                </c:pt>
                <c:pt idx="29768">
                  <c:v>5.0000000000000001E-3</c:v>
                </c:pt>
                <c:pt idx="29769">
                  <c:v>5.0000000000000001E-3</c:v>
                </c:pt>
                <c:pt idx="29770">
                  <c:v>5.0000000000000001E-3</c:v>
                </c:pt>
                <c:pt idx="29771">
                  <c:v>6.0000000000000001E-3</c:v>
                </c:pt>
                <c:pt idx="29772">
                  <c:v>6.0000000000000001E-3</c:v>
                </c:pt>
                <c:pt idx="29773">
                  <c:v>6.0000000000000001E-3</c:v>
                </c:pt>
                <c:pt idx="29774">
                  <c:v>6.0000000000000001E-3</c:v>
                </c:pt>
                <c:pt idx="29775">
                  <c:v>5.0000000000000001E-3</c:v>
                </c:pt>
                <c:pt idx="29776">
                  <c:v>5.0000000000000001E-3</c:v>
                </c:pt>
                <c:pt idx="29777">
                  <c:v>6.0000000000000001E-3</c:v>
                </c:pt>
                <c:pt idx="29778">
                  <c:v>6.0000000000000001E-3</c:v>
                </c:pt>
                <c:pt idx="29779">
                  <c:v>5.0000000000000001E-3</c:v>
                </c:pt>
                <c:pt idx="29780">
                  <c:v>5.0000000000000001E-3</c:v>
                </c:pt>
                <c:pt idx="29781">
                  <c:v>5.0000000000000001E-3</c:v>
                </c:pt>
                <c:pt idx="29782">
                  <c:v>5.0000000000000001E-3</c:v>
                </c:pt>
                <c:pt idx="29783">
                  <c:v>5.0000000000000001E-3</c:v>
                </c:pt>
                <c:pt idx="29784">
                  <c:v>7.0000000000000001E-3</c:v>
                </c:pt>
                <c:pt idx="29785">
                  <c:v>5.0000000000000001E-3</c:v>
                </c:pt>
                <c:pt idx="29786">
                  <c:v>5.0000000000000001E-3</c:v>
                </c:pt>
                <c:pt idx="29787">
                  <c:v>4.0000000000000001E-3</c:v>
                </c:pt>
                <c:pt idx="29788">
                  <c:v>3.0000000000000001E-3</c:v>
                </c:pt>
                <c:pt idx="29789">
                  <c:v>3.0000000000000001E-3</c:v>
                </c:pt>
                <c:pt idx="29790">
                  <c:v>3.0000000000000001E-3</c:v>
                </c:pt>
                <c:pt idx="29791">
                  <c:v>2E-3</c:v>
                </c:pt>
                <c:pt idx="29792">
                  <c:v>1E-3</c:v>
                </c:pt>
                <c:pt idx="29793">
                  <c:v>2E-3</c:v>
                </c:pt>
                <c:pt idx="29794">
                  <c:v>1E-3</c:v>
                </c:pt>
                <c:pt idx="29795">
                  <c:v>2E-3</c:v>
                </c:pt>
                <c:pt idx="29796">
                  <c:v>3.0000000000000001E-3</c:v>
                </c:pt>
                <c:pt idx="29797">
                  <c:v>2E-3</c:v>
                </c:pt>
                <c:pt idx="29798">
                  <c:v>3.0000000000000001E-3</c:v>
                </c:pt>
                <c:pt idx="29799">
                  <c:v>2E-3</c:v>
                </c:pt>
                <c:pt idx="29800">
                  <c:v>1E-3</c:v>
                </c:pt>
                <c:pt idx="29801">
                  <c:v>1E-3</c:v>
                </c:pt>
                <c:pt idx="29802">
                  <c:v>1E-3</c:v>
                </c:pt>
                <c:pt idx="29803">
                  <c:v>1E-3</c:v>
                </c:pt>
                <c:pt idx="29804">
                  <c:v>1E-3</c:v>
                </c:pt>
                <c:pt idx="29805">
                  <c:v>1E-3</c:v>
                </c:pt>
                <c:pt idx="29806">
                  <c:v>1E-3</c:v>
                </c:pt>
                <c:pt idx="29807">
                  <c:v>1E-3</c:v>
                </c:pt>
                <c:pt idx="29808">
                  <c:v>4.0000000000000001E-3</c:v>
                </c:pt>
                <c:pt idx="29809">
                  <c:v>3.0000000000000001E-3</c:v>
                </c:pt>
                <c:pt idx="29810">
                  <c:v>3.0000000000000001E-3</c:v>
                </c:pt>
                <c:pt idx="29811">
                  <c:v>1E-3</c:v>
                </c:pt>
                <c:pt idx="29812">
                  <c:v>3.0000000000000001E-3</c:v>
                </c:pt>
                <c:pt idx="29813">
                  <c:v>1E-3</c:v>
                </c:pt>
                <c:pt idx="29814">
                  <c:v>4.0000000000000001E-3</c:v>
                </c:pt>
                <c:pt idx="29815">
                  <c:v>1E-3</c:v>
                </c:pt>
                <c:pt idx="29816">
                  <c:v>1E-3</c:v>
                </c:pt>
                <c:pt idx="29817">
                  <c:v>1E-3</c:v>
                </c:pt>
                <c:pt idx="29818">
                  <c:v>1E-3</c:v>
                </c:pt>
                <c:pt idx="29819">
                  <c:v>1E-3</c:v>
                </c:pt>
                <c:pt idx="29820">
                  <c:v>1E-3</c:v>
                </c:pt>
                <c:pt idx="29821">
                  <c:v>1E-3</c:v>
                </c:pt>
                <c:pt idx="29822">
                  <c:v>1E-3</c:v>
                </c:pt>
                <c:pt idx="29823">
                  <c:v>1E-3</c:v>
                </c:pt>
                <c:pt idx="29824">
                  <c:v>1E-3</c:v>
                </c:pt>
                <c:pt idx="29825">
                  <c:v>1E-3</c:v>
                </c:pt>
                <c:pt idx="29826">
                  <c:v>1E-3</c:v>
                </c:pt>
                <c:pt idx="29827">
                  <c:v>1E-3</c:v>
                </c:pt>
                <c:pt idx="29828">
                  <c:v>2E-3</c:v>
                </c:pt>
                <c:pt idx="29829">
                  <c:v>3.0000000000000001E-3</c:v>
                </c:pt>
                <c:pt idx="29830">
                  <c:v>2E-3</c:v>
                </c:pt>
                <c:pt idx="29831">
                  <c:v>2E-3</c:v>
                </c:pt>
                <c:pt idx="29832">
                  <c:v>1E-3</c:v>
                </c:pt>
                <c:pt idx="29833">
                  <c:v>1E-3</c:v>
                </c:pt>
                <c:pt idx="29834">
                  <c:v>1E-3</c:v>
                </c:pt>
                <c:pt idx="29835">
                  <c:v>1E-3</c:v>
                </c:pt>
                <c:pt idx="29836">
                  <c:v>1E-3</c:v>
                </c:pt>
                <c:pt idx="29837">
                  <c:v>1E-3</c:v>
                </c:pt>
                <c:pt idx="29838">
                  <c:v>2E-3</c:v>
                </c:pt>
                <c:pt idx="29839">
                  <c:v>2E-3</c:v>
                </c:pt>
                <c:pt idx="29840">
                  <c:v>3.0000000000000001E-3</c:v>
                </c:pt>
                <c:pt idx="29841">
                  <c:v>3.0000000000000001E-3</c:v>
                </c:pt>
                <c:pt idx="29842">
                  <c:v>3.0000000000000001E-3</c:v>
                </c:pt>
                <c:pt idx="29843">
                  <c:v>3.0000000000000001E-3</c:v>
                </c:pt>
                <c:pt idx="29844">
                  <c:v>3.0000000000000001E-3</c:v>
                </c:pt>
                <c:pt idx="29845">
                  <c:v>7.0000000000000001E-3</c:v>
                </c:pt>
                <c:pt idx="29846">
                  <c:v>5.0000000000000001E-3</c:v>
                </c:pt>
                <c:pt idx="29847">
                  <c:v>4.0000000000000001E-3</c:v>
                </c:pt>
                <c:pt idx="29848">
                  <c:v>4.0000000000000001E-3</c:v>
                </c:pt>
                <c:pt idx="29849">
                  <c:v>4.0000000000000001E-3</c:v>
                </c:pt>
                <c:pt idx="29850">
                  <c:v>6.0000000000000001E-3</c:v>
                </c:pt>
                <c:pt idx="29851">
                  <c:v>4.0000000000000001E-3</c:v>
                </c:pt>
                <c:pt idx="29852">
                  <c:v>3.0000000000000001E-3</c:v>
                </c:pt>
                <c:pt idx="29853">
                  <c:v>3.0000000000000001E-3</c:v>
                </c:pt>
                <c:pt idx="29854">
                  <c:v>4.0000000000000001E-3</c:v>
                </c:pt>
                <c:pt idx="29855">
                  <c:v>4.0000000000000001E-3</c:v>
                </c:pt>
                <c:pt idx="29856">
                  <c:v>4.0000000000000001E-3</c:v>
                </c:pt>
                <c:pt idx="29857">
                  <c:v>3.0000000000000001E-3</c:v>
                </c:pt>
                <c:pt idx="29858">
                  <c:v>4.0000000000000001E-3</c:v>
                </c:pt>
                <c:pt idx="29859">
                  <c:v>3.0000000000000001E-3</c:v>
                </c:pt>
                <c:pt idx="29860">
                  <c:v>3.0000000000000001E-3</c:v>
                </c:pt>
                <c:pt idx="29861">
                  <c:v>4.0000000000000001E-3</c:v>
                </c:pt>
                <c:pt idx="29862">
                  <c:v>3.0000000000000001E-3</c:v>
                </c:pt>
                <c:pt idx="29863">
                  <c:v>3.0000000000000001E-3</c:v>
                </c:pt>
                <c:pt idx="29864">
                  <c:v>3.0000000000000001E-3</c:v>
                </c:pt>
                <c:pt idx="29865">
                  <c:v>3.0000000000000001E-3</c:v>
                </c:pt>
                <c:pt idx="29866">
                  <c:v>3.0000000000000001E-3</c:v>
                </c:pt>
                <c:pt idx="29867">
                  <c:v>3.0000000000000001E-3</c:v>
                </c:pt>
                <c:pt idx="29868">
                  <c:v>2E-3</c:v>
                </c:pt>
                <c:pt idx="29869">
                  <c:v>1E-3</c:v>
                </c:pt>
                <c:pt idx="29870">
                  <c:v>2E-3</c:v>
                </c:pt>
                <c:pt idx="29871">
                  <c:v>1E-3</c:v>
                </c:pt>
                <c:pt idx="29872">
                  <c:v>2E-3</c:v>
                </c:pt>
                <c:pt idx="29873">
                  <c:v>1E-3</c:v>
                </c:pt>
                <c:pt idx="29874">
                  <c:v>1E-3</c:v>
                </c:pt>
                <c:pt idx="29875">
                  <c:v>1E-3</c:v>
                </c:pt>
                <c:pt idx="29876">
                  <c:v>0</c:v>
                </c:pt>
                <c:pt idx="29877">
                  <c:v>0</c:v>
                </c:pt>
                <c:pt idx="29878">
                  <c:v>0</c:v>
                </c:pt>
                <c:pt idx="29879">
                  <c:v>0</c:v>
                </c:pt>
                <c:pt idx="29880">
                  <c:v>0</c:v>
                </c:pt>
                <c:pt idx="29881">
                  <c:v>0</c:v>
                </c:pt>
                <c:pt idx="29882">
                  <c:v>0</c:v>
                </c:pt>
                <c:pt idx="29883">
                  <c:v>0</c:v>
                </c:pt>
                <c:pt idx="29884">
                  <c:v>0</c:v>
                </c:pt>
                <c:pt idx="29885">
                  <c:v>1E-3</c:v>
                </c:pt>
                <c:pt idx="29886">
                  <c:v>1E-3</c:v>
                </c:pt>
                <c:pt idx="29887">
                  <c:v>0</c:v>
                </c:pt>
                <c:pt idx="29888">
                  <c:v>0</c:v>
                </c:pt>
                <c:pt idx="29889">
                  <c:v>0</c:v>
                </c:pt>
                <c:pt idx="29890">
                  <c:v>0</c:v>
                </c:pt>
                <c:pt idx="29891">
                  <c:v>0</c:v>
                </c:pt>
                <c:pt idx="29892">
                  <c:v>0</c:v>
                </c:pt>
                <c:pt idx="29893">
                  <c:v>0</c:v>
                </c:pt>
                <c:pt idx="29894">
                  <c:v>0</c:v>
                </c:pt>
                <c:pt idx="29895">
                  <c:v>0</c:v>
                </c:pt>
                <c:pt idx="29896">
                  <c:v>0</c:v>
                </c:pt>
                <c:pt idx="29897">
                  <c:v>0</c:v>
                </c:pt>
                <c:pt idx="29898">
                  <c:v>0</c:v>
                </c:pt>
                <c:pt idx="29899">
                  <c:v>0</c:v>
                </c:pt>
                <c:pt idx="29900">
                  <c:v>1E-3</c:v>
                </c:pt>
                <c:pt idx="29901">
                  <c:v>0</c:v>
                </c:pt>
                <c:pt idx="29902">
                  <c:v>1E-3</c:v>
                </c:pt>
                <c:pt idx="29903">
                  <c:v>0</c:v>
                </c:pt>
                <c:pt idx="29904">
                  <c:v>0</c:v>
                </c:pt>
                <c:pt idx="29905">
                  <c:v>0</c:v>
                </c:pt>
                <c:pt idx="29906">
                  <c:v>1E-3</c:v>
                </c:pt>
                <c:pt idx="29907">
                  <c:v>0</c:v>
                </c:pt>
                <c:pt idx="29908">
                  <c:v>0</c:v>
                </c:pt>
                <c:pt idx="29909">
                  <c:v>0</c:v>
                </c:pt>
                <c:pt idx="29910">
                  <c:v>2E-3</c:v>
                </c:pt>
                <c:pt idx="29911">
                  <c:v>0</c:v>
                </c:pt>
                <c:pt idx="29912">
                  <c:v>2E-3</c:v>
                </c:pt>
                <c:pt idx="29913">
                  <c:v>1E-3</c:v>
                </c:pt>
                <c:pt idx="29914">
                  <c:v>2E-3</c:v>
                </c:pt>
                <c:pt idx="29915">
                  <c:v>1E-3</c:v>
                </c:pt>
                <c:pt idx="29916">
                  <c:v>1E-3</c:v>
                </c:pt>
                <c:pt idx="29917">
                  <c:v>0</c:v>
                </c:pt>
                <c:pt idx="29918">
                  <c:v>1E-3</c:v>
                </c:pt>
                <c:pt idx="29919">
                  <c:v>0</c:v>
                </c:pt>
                <c:pt idx="29920">
                  <c:v>1E-3</c:v>
                </c:pt>
                <c:pt idx="29921">
                  <c:v>0</c:v>
                </c:pt>
                <c:pt idx="29922">
                  <c:v>0</c:v>
                </c:pt>
                <c:pt idx="29923">
                  <c:v>1E-3</c:v>
                </c:pt>
                <c:pt idx="29924">
                  <c:v>0</c:v>
                </c:pt>
                <c:pt idx="29925">
                  <c:v>0</c:v>
                </c:pt>
                <c:pt idx="29926">
                  <c:v>1E-3</c:v>
                </c:pt>
                <c:pt idx="29927">
                  <c:v>0</c:v>
                </c:pt>
                <c:pt idx="29928">
                  <c:v>0</c:v>
                </c:pt>
                <c:pt idx="29929">
                  <c:v>0</c:v>
                </c:pt>
                <c:pt idx="29930">
                  <c:v>0</c:v>
                </c:pt>
                <c:pt idx="29931">
                  <c:v>0</c:v>
                </c:pt>
                <c:pt idx="29932">
                  <c:v>0</c:v>
                </c:pt>
                <c:pt idx="29933">
                  <c:v>1E-3</c:v>
                </c:pt>
                <c:pt idx="29934">
                  <c:v>1E-3</c:v>
                </c:pt>
                <c:pt idx="29935">
                  <c:v>1E-3</c:v>
                </c:pt>
                <c:pt idx="29936">
                  <c:v>2E-3</c:v>
                </c:pt>
                <c:pt idx="29937">
                  <c:v>2E-3</c:v>
                </c:pt>
                <c:pt idx="29938">
                  <c:v>2E-3</c:v>
                </c:pt>
                <c:pt idx="29939">
                  <c:v>2E-3</c:v>
                </c:pt>
                <c:pt idx="29940">
                  <c:v>3.0000000000000001E-3</c:v>
                </c:pt>
                <c:pt idx="29941">
                  <c:v>2E-3</c:v>
                </c:pt>
                <c:pt idx="29942">
                  <c:v>3.0000000000000001E-3</c:v>
                </c:pt>
                <c:pt idx="29943">
                  <c:v>4.0000000000000001E-3</c:v>
                </c:pt>
                <c:pt idx="29944">
                  <c:v>4.0000000000000001E-3</c:v>
                </c:pt>
                <c:pt idx="29945">
                  <c:v>3.0000000000000001E-3</c:v>
                </c:pt>
                <c:pt idx="29946">
                  <c:v>3.0000000000000001E-3</c:v>
                </c:pt>
                <c:pt idx="29947">
                  <c:v>4.0000000000000001E-3</c:v>
                </c:pt>
                <c:pt idx="29948">
                  <c:v>8.0000000000000002E-3</c:v>
                </c:pt>
                <c:pt idx="29949">
                  <c:v>3.0000000000000001E-3</c:v>
                </c:pt>
                <c:pt idx="29950">
                  <c:v>3.0000000000000001E-3</c:v>
                </c:pt>
                <c:pt idx="29951">
                  <c:v>3.0000000000000001E-3</c:v>
                </c:pt>
                <c:pt idx="29952">
                  <c:v>2E-3</c:v>
                </c:pt>
                <c:pt idx="29953">
                  <c:v>3.0000000000000001E-3</c:v>
                </c:pt>
                <c:pt idx="29954">
                  <c:v>3.0000000000000001E-3</c:v>
                </c:pt>
                <c:pt idx="29955">
                  <c:v>2E-3</c:v>
                </c:pt>
                <c:pt idx="29956">
                  <c:v>1E-3</c:v>
                </c:pt>
                <c:pt idx="29957">
                  <c:v>3.0000000000000001E-3</c:v>
                </c:pt>
                <c:pt idx="29958">
                  <c:v>2E-3</c:v>
                </c:pt>
                <c:pt idx="29959">
                  <c:v>2E-3</c:v>
                </c:pt>
                <c:pt idx="29960">
                  <c:v>2E-3</c:v>
                </c:pt>
                <c:pt idx="29961">
                  <c:v>2E-3</c:v>
                </c:pt>
                <c:pt idx="29962">
                  <c:v>2E-3</c:v>
                </c:pt>
                <c:pt idx="29963">
                  <c:v>2E-3</c:v>
                </c:pt>
                <c:pt idx="29964">
                  <c:v>2E-3</c:v>
                </c:pt>
                <c:pt idx="29965">
                  <c:v>2E-3</c:v>
                </c:pt>
                <c:pt idx="29966">
                  <c:v>3.0000000000000001E-3</c:v>
                </c:pt>
                <c:pt idx="29967">
                  <c:v>2E-3</c:v>
                </c:pt>
                <c:pt idx="29968">
                  <c:v>3.0000000000000001E-3</c:v>
                </c:pt>
                <c:pt idx="29969">
                  <c:v>2E-3</c:v>
                </c:pt>
                <c:pt idx="29970">
                  <c:v>2E-3</c:v>
                </c:pt>
                <c:pt idx="29971">
                  <c:v>2E-3</c:v>
                </c:pt>
                <c:pt idx="29972">
                  <c:v>1E-3</c:v>
                </c:pt>
                <c:pt idx="29973">
                  <c:v>2E-3</c:v>
                </c:pt>
                <c:pt idx="29974">
                  <c:v>2E-3</c:v>
                </c:pt>
                <c:pt idx="29975">
                  <c:v>0</c:v>
                </c:pt>
                <c:pt idx="29976">
                  <c:v>2E-3</c:v>
                </c:pt>
                <c:pt idx="29977">
                  <c:v>3.0000000000000001E-3</c:v>
                </c:pt>
                <c:pt idx="29978">
                  <c:v>0</c:v>
                </c:pt>
                <c:pt idx="29979">
                  <c:v>2E-3</c:v>
                </c:pt>
                <c:pt idx="29980">
                  <c:v>2E-3</c:v>
                </c:pt>
                <c:pt idx="29981">
                  <c:v>0</c:v>
                </c:pt>
                <c:pt idx="29982">
                  <c:v>1E-3</c:v>
                </c:pt>
                <c:pt idx="29983">
                  <c:v>0</c:v>
                </c:pt>
                <c:pt idx="29984">
                  <c:v>0</c:v>
                </c:pt>
                <c:pt idx="29985">
                  <c:v>0</c:v>
                </c:pt>
                <c:pt idx="29986">
                  <c:v>0</c:v>
                </c:pt>
                <c:pt idx="29987">
                  <c:v>0</c:v>
                </c:pt>
                <c:pt idx="29988">
                  <c:v>0</c:v>
                </c:pt>
                <c:pt idx="29989">
                  <c:v>0</c:v>
                </c:pt>
                <c:pt idx="29990">
                  <c:v>0</c:v>
                </c:pt>
                <c:pt idx="29991">
                  <c:v>0</c:v>
                </c:pt>
                <c:pt idx="29992">
                  <c:v>0</c:v>
                </c:pt>
                <c:pt idx="29993">
                  <c:v>0</c:v>
                </c:pt>
                <c:pt idx="29994">
                  <c:v>0</c:v>
                </c:pt>
                <c:pt idx="29995">
                  <c:v>0</c:v>
                </c:pt>
                <c:pt idx="29996">
                  <c:v>0</c:v>
                </c:pt>
                <c:pt idx="29997">
                  <c:v>0</c:v>
                </c:pt>
                <c:pt idx="29998">
                  <c:v>0</c:v>
                </c:pt>
                <c:pt idx="29999">
                  <c:v>0</c:v>
                </c:pt>
                <c:pt idx="30000">
                  <c:v>0</c:v>
                </c:pt>
                <c:pt idx="30001">
                  <c:v>0</c:v>
                </c:pt>
                <c:pt idx="30002">
                  <c:v>0</c:v>
                </c:pt>
                <c:pt idx="30003">
                  <c:v>0</c:v>
                </c:pt>
                <c:pt idx="30004">
                  <c:v>0</c:v>
                </c:pt>
                <c:pt idx="30005">
                  <c:v>0</c:v>
                </c:pt>
                <c:pt idx="30006">
                  <c:v>0</c:v>
                </c:pt>
                <c:pt idx="30007">
                  <c:v>0</c:v>
                </c:pt>
                <c:pt idx="30008">
                  <c:v>0</c:v>
                </c:pt>
                <c:pt idx="30009">
                  <c:v>0</c:v>
                </c:pt>
                <c:pt idx="30010">
                  <c:v>0</c:v>
                </c:pt>
                <c:pt idx="30011">
                  <c:v>0</c:v>
                </c:pt>
                <c:pt idx="30012">
                  <c:v>0</c:v>
                </c:pt>
                <c:pt idx="30013">
                  <c:v>0</c:v>
                </c:pt>
                <c:pt idx="30014">
                  <c:v>0</c:v>
                </c:pt>
                <c:pt idx="30015">
                  <c:v>0</c:v>
                </c:pt>
                <c:pt idx="30016">
                  <c:v>0</c:v>
                </c:pt>
                <c:pt idx="30017">
                  <c:v>0</c:v>
                </c:pt>
                <c:pt idx="30018">
                  <c:v>0</c:v>
                </c:pt>
                <c:pt idx="30019">
                  <c:v>0</c:v>
                </c:pt>
                <c:pt idx="30020">
                  <c:v>0</c:v>
                </c:pt>
                <c:pt idx="30021">
                  <c:v>0</c:v>
                </c:pt>
                <c:pt idx="30022">
                  <c:v>0</c:v>
                </c:pt>
                <c:pt idx="30023">
                  <c:v>0</c:v>
                </c:pt>
                <c:pt idx="30024">
                  <c:v>0</c:v>
                </c:pt>
                <c:pt idx="30025">
                  <c:v>0</c:v>
                </c:pt>
                <c:pt idx="30026">
                  <c:v>0</c:v>
                </c:pt>
                <c:pt idx="30027">
                  <c:v>0</c:v>
                </c:pt>
                <c:pt idx="30028">
                  <c:v>0</c:v>
                </c:pt>
                <c:pt idx="30029">
                  <c:v>0</c:v>
                </c:pt>
                <c:pt idx="30030">
                  <c:v>0</c:v>
                </c:pt>
                <c:pt idx="30031">
                  <c:v>0</c:v>
                </c:pt>
                <c:pt idx="30032">
                  <c:v>0</c:v>
                </c:pt>
                <c:pt idx="30033">
                  <c:v>0</c:v>
                </c:pt>
                <c:pt idx="30034">
                  <c:v>2E-3</c:v>
                </c:pt>
                <c:pt idx="30035">
                  <c:v>2E-3</c:v>
                </c:pt>
                <c:pt idx="30036">
                  <c:v>3.0000000000000001E-3</c:v>
                </c:pt>
                <c:pt idx="30037">
                  <c:v>3.0000000000000001E-3</c:v>
                </c:pt>
                <c:pt idx="30038">
                  <c:v>4.0000000000000001E-3</c:v>
                </c:pt>
                <c:pt idx="30039">
                  <c:v>4.0000000000000001E-3</c:v>
                </c:pt>
                <c:pt idx="30040">
                  <c:v>2E-3</c:v>
                </c:pt>
                <c:pt idx="30041">
                  <c:v>5.0000000000000001E-3</c:v>
                </c:pt>
                <c:pt idx="30042">
                  <c:v>4.0000000000000001E-3</c:v>
                </c:pt>
                <c:pt idx="30043">
                  <c:v>5.0000000000000001E-3</c:v>
                </c:pt>
                <c:pt idx="30044">
                  <c:v>3.0000000000000001E-3</c:v>
                </c:pt>
                <c:pt idx="30045">
                  <c:v>4.0000000000000001E-3</c:v>
                </c:pt>
                <c:pt idx="30046">
                  <c:v>3.0000000000000001E-3</c:v>
                </c:pt>
                <c:pt idx="30047">
                  <c:v>4.0000000000000001E-3</c:v>
                </c:pt>
                <c:pt idx="30048">
                  <c:v>4.0000000000000001E-3</c:v>
                </c:pt>
                <c:pt idx="30049">
                  <c:v>3.0000000000000001E-3</c:v>
                </c:pt>
                <c:pt idx="30903">
                  <c:v>0</c:v>
                </c:pt>
                <c:pt idx="30905">
                  <c:v>2E-3</c:v>
                </c:pt>
                <c:pt idx="30906">
                  <c:v>4.0000000000000001E-3</c:v>
                </c:pt>
                <c:pt idx="30907">
                  <c:v>5.0000000000000001E-3</c:v>
                </c:pt>
                <c:pt idx="30908">
                  <c:v>5.0000000000000001E-3</c:v>
                </c:pt>
                <c:pt idx="30909">
                  <c:v>5.0000000000000001E-3</c:v>
                </c:pt>
                <c:pt idx="30910">
                  <c:v>8.0000000000000002E-3</c:v>
                </c:pt>
                <c:pt idx="30911">
                  <c:v>5.0000000000000001E-3</c:v>
                </c:pt>
                <c:pt idx="30912">
                  <c:v>5.0000000000000001E-3</c:v>
                </c:pt>
                <c:pt idx="30913">
                  <c:v>4.0000000000000001E-3</c:v>
                </c:pt>
                <c:pt idx="30914">
                  <c:v>5.0000000000000001E-3</c:v>
                </c:pt>
                <c:pt idx="30915">
                  <c:v>5.0000000000000001E-3</c:v>
                </c:pt>
                <c:pt idx="30916">
                  <c:v>5.0000000000000001E-3</c:v>
                </c:pt>
                <c:pt idx="30917">
                  <c:v>5.0000000000000001E-3</c:v>
                </c:pt>
                <c:pt idx="30918">
                  <c:v>5.0000000000000001E-3</c:v>
                </c:pt>
                <c:pt idx="30919">
                  <c:v>5.0000000000000001E-3</c:v>
                </c:pt>
                <c:pt idx="30920">
                  <c:v>3.0000000000000001E-3</c:v>
                </c:pt>
                <c:pt idx="30921">
                  <c:v>5.0000000000000001E-3</c:v>
                </c:pt>
                <c:pt idx="30922">
                  <c:v>5.0000000000000001E-3</c:v>
                </c:pt>
                <c:pt idx="30923">
                  <c:v>5.0000000000000001E-3</c:v>
                </c:pt>
                <c:pt idx="30924">
                  <c:v>3.0000000000000001E-3</c:v>
                </c:pt>
                <c:pt idx="30925">
                  <c:v>5.0000000000000001E-3</c:v>
                </c:pt>
                <c:pt idx="30926">
                  <c:v>5.0000000000000001E-3</c:v>
                </c:pt>
                <c:pt idx="30927">
                  <c:v>4.0000000000000001E-3</c:v>
                </c:pt>
                <c:pt idx="30928">
                  <c:v>3.0000000000000001E-3</c:v>
                </c:pt>
                <c:pt idx="30929">
                  <c:v>4.0000000000000001E-3</c:v>
                </c:pt>
                <c:pt idx="30930">
                  <c:v>3.0000000000000001E-3</c:v>
                </c:pt>
                <c:pt idx="30931">
                  <c:v>4.0000000000000001E-3</c:v>
                </c:pt>
                <c:pt idx="30932">
                  <c:v>4.0000000000000001E-3</c:v>
                </c:pt>
                <c:pt idx="30933">
                  <c:v>4.0000000000000001E-3</c:v>
                </c:pt>
                <c:pt idx="30934">
                  <c:v>4.0000000000000001E-3</c:v>
                </c:pt>
                <c:pt idx="30935">
                  <c:v>1E-3</c:v>
                </c:pt>
                <c:pt idx="30936">
                  <c:v>2E-3</c:v>
                </c:pt>
                <c:pt idx="30937">
                  <c:v>2E-3</c:v>
                </c:pt>
                <c:pt idx="30938">
                  <c:v>5.0000000000000001E-3</c:v>
                </c:pt>
                <c:pt idx="30939">
                  <c:v>3.0000000000000001E-3</c:v>
                </c:pt>
                <c:pt idx="30940">
                  <c:v>2E-3</c:v>
                </c:pt>
                <c:pt idx="30941">
                  <c:v>3.0000000000000001E-3</c:v>
                </c:pt>
                <c:pt idx="30942">
                  <c:v>3.0000000000000001E-3</c:v>
                </c:pt>
                <c:pt idx="30943">
                  <c:v>3.0000000000000001E-3</c:v>
                </c:pt>
                <c:pt idx="30944">
                  <c:v>1E-3</c:v>
                </c:pt>
                <c:pt idx="30945">
                  <c:v>1E-3</c:v>
                </c:pt>
                <c:pt idx="30946">
                  <c:v>1E-3</c:v>
                </c:pt>
                <c:pt idx="30947">
                  <c:v>2E-3</c:v>
                </c:pt>
                <c:pt idx="30948">
                  <c:v>1E-3</c:v>
                </c:pt>
                <c:pt idx="30949">
                  <c:v>1E-3</c:v>
                </c:pt>
                <c:pt idx="30950">
                  <c:v>1E-3</c:v>
                </c:pt>
                <c:pt idx="30951">
                  <c:v>1E-3</c:v>
                </c:pt>
                <c:pt idx="30952">
                  <c:v>0</c:v>
                </c:pt>
                <c:pt idx="30953">
                  <c:v>1E-3</c:v>
                </c:pt>
                <c:pt idx="30991">
                  <c:v>0</c:v>
                </c:pt>
                <c:pt idx="30992">
                  <c:v>1E-3</c:v>
                </c:pt>
                <c:pt idx="30993">
                  <c:v>1E-3</c:v>
                </c:pt>
                <c:pt idx="30994">
                  <c:v>1E-3</c:v>
                </c:pt>
                <c:pt idx="30995">
                  <c:v>1E-3</c:v>
                </c:pt>
                <c:pt idx="30996">
                  <c:v>1E-3</c:v>
                </c:pt>
                <c:pt idx="30997">
                  <c:v>2E-3</c:v>
                </c:pt>
                <c:pt idx="30998">
                  <c:v>2E-3</c:v>
                </c:pt>
                <c:pt idx="30999">
                  <c:v>3.0000000000000001E-3</c:v>
                </c:pt>
                <c:pt idx="31000">
                  <c:v>3.0000000000000001E-3</c:v>
                </c:pt>
                <c:pt idx="31001">
                  <c:v>3.0000000000000001E-3</c:v>
                </c:pt>
                <c:pt idx="31002">
                  <c:v>3.0000000000000001E-3</c:v>
                </c:pt>
                <c:pt idx="31003">
                  <c:v>5.0000000000000001E-3</c:v>
                </c:pt>
                <c:pt idx="31004">
                  <c:v>5.0000000000000001E-3</c:v>
                </c:pt>
                <c:pt idx="31005">
                  <c:v>5.0000000000000001E-3</c:v>
                </c:pt>
                <c:pt idx="31006">
                  <c:v>5.0000000000000001E-3</c:v>
                </c:pt>
                <c:pt idx="31007">
                  <c:v>4.0000000000000001E-3</c:v>
                </c:pt>
                <c:pt idx="31008">
                  <c:v>4.0000000000000001E-3</c:v>
                </c:pt>
                <c:pt idx="31009">
                  <c:v>3.0000000000000001E-3</c:v>
                </c:pt>
                <c:pt idx="31010">
                  <c:v>5.0000000000000001E-3</c:v>
                </c:pt>
                <c:pt idx="31011">
                  <c:v>5.0000000000000001E-3</c:v>
                </c:pt>
                <c:pt idx="31012">
                  <c:v>4.0000000000000001E-3</c:v>
                </c:pt>
                <c:pt idx="31013">
                  <c:v>5.0000000000000001E-3</c:v>
                </c:pt>
                <c:pt idx="31014">
                  <c:v>6.0000000000000001E-3</c:v>
                </c:pt>
                <c:pt idx="31015">
                  <c:v>5.0000000000000001E-3</c:v>
                </c:pt>
                <c:pt idx="31016">
                  <c:v>6.0000000000000001E-3</c:v>
                </c:pt>
                <c:pt idx="31017">
                  <c:v>5.0000000000000001E-3</c:v>
                </c:pt>
                <c:pt idx="31018">
                  <c:v>5.0000000000000001E-3</c:v>
                </c:pt>
                <c:pt idx="31019">
                  <c:v>5.0000000000000001E-3</c:v>
                </c:pt>
                <c:pt idx="31020">
                  <c:v>8.0000000000000002E-3</c:v>
                </c:pt>
                <c:pt idx="31021">
                  <c:v>5.0000000000000001E-3</c:v>
                </c:pt>
                <c:pt idx="31022">
                  <c:v>5.0000000000000001E-3</c:v>
                </c:pt>
                <c:pt idx="31023">
                  <c:v>5.0000000000000001E-3</c:v>
                </c:pt>
                <c:pt idx="31024">
                  <c:v>5.0000000000000001E-3</c:v>
                </c:pt>
                <c:pt idx="31025">
                  <c:v>5.0000000000000001E-3</c:v>
                </c:pt>
                <c:pt idx="31026">
                  <c:v>2E-3</c:v>
                </c:pt>
                <c:pt idx="31027">
                  <c:v>2E-3</c:v>
                </c:pt>
                <c:pt idx="31028">
                  <c:v>3.0000000000000001E-3</c:v>
                </c:pt>
                <c:pt idx="31029">
                  <c:v>2E-3</c:v>
                </c:pt>
                <c:pt idx="31030">
                  <c:v>2E-3</c:v>
                </c:pt>
                <c:pt idx="31031">
                  <c:v>3.0000000000000001E-3</c:v>
                </c:pt>
                <c:pt idx="31032">
                  <c:v>3.0000000000000001E-3</c:v>
                </c:pt>
                <c:pt idx="31033">
                  <c:v>2E-3</c:v>
                </c:pt>
                <c:pt idx="31034">
                  <c:v>3.0000000000000001E-3</c:v>
                </c:pt>
                <c:pt idx="31036">
                  <c:v>3.0000000000000001E-3</c:v>
                </c:pt>
                <c:pt idx="31037">
                  <c:v>2E-3</c:v>
                </c:pt>
                <c:pt idx="31038">
                  <c:v>2E-3</c:v>
                </c:pt>
                <c:pt idx="31039">
                  <c:v>2E-3</c:v>
                </c:pt>
                <c:pt idx="31040">
                  <c:v>2E-3</c:v>
                </c:pt>
                <c:pt idx="31041">
                  <c:v>3.0000000000000001E-3</c:v>
                </c:pt>
                <c:pt idx="31042">
                  <c:v>2E-3</c:v>
                </c:pt>
                <c:pt idx="31043">
                  <c:v>3.0000000000000001E-3</c:v>
                </c:pt>
                <c:pt idx="31044">
                  <c:v>2E-3</c:v>
                </c:pt>
                <c:pt idx="31045">
                  <c:v>1E-3</c:v>
                </c:pt>
                <c:pt idx="31046">
                  <c:v>2E-3</c:v>
                </c:pt>
                <c:pt idx="31047">
                  <c:v>3.0000000000000001E-3</c:v>
                </c:pt>
                <c:pt idx="31048">
                  <c:v>2E-3</c:v>
                </c:pt>
                <c:pt idx="31049">
                  <c:v>2E-3</c:v>
                </c:pt>
                <c:pt idx="31050">
                  <c:v>2E-3</c:v>
                </c:pt>
                <c:pt idx="31051">
                  <c:v>1E-3</c:v>
                </c:pt>
                <c:pt idx="31052">
                  <c:v>2E-3</c:v>
                </c:pt>
                <c:pt idx="31053">
                  <c:v>1E-3</c:v>
                </c:pt>
                <c:pt idx="31054">
                  <c:v>2E-3</c:v>
                </c:pt>
                <c:pt idx="31055">
                  <c:v>2E-3</c:v>
                </c:pt>
                <c:pt idx="31056">
                  <c:v>1E-3</c:v>
                </c:pt>
                <c:pt idx="31057">
                  <c:v>2E-3</c:v>
                </c:pt>
                <c:pt idx="31058">
                  <c:v>2E-3</c:v>
                </c:pt>
                <c:pt idx="31059">
                  <c:v>2E-3</c:v>
                </c:pt>
                <c:pt idx="31060">
                  <c:v>2E-3</c:v>
                </c:pt>
                <c:pt idx="31061">
                  <c:v>1E-3</c:v>
                </c:pt>
                <c:pt idx="31062">
                  <c:v>2E-3</c:v>
                </c:pt>
                <c:pt idx="31063">
                  <c:v>2E-3</c:v>
                </c:pt>
                <c:pt idx="31064">
                  <c:v>1E-3</c:v>
                </c:pt>
                <c:pt idx="31065">
                  <c:v>1E-3</c:v>
                </c:pt>
                <c:pt idx="31066">
                  <c:v>2E-3</c:v>
                </c:pt>
                <c:pt idx="31067">
                  <c:v>1E-3</c:v>
                </c:pt>
                <c:pt idx="31068">
                  <c:v>2E-3</c:v>
                </c:pt>
                <c:pt idx="31069">
                  <c:v>1E-3</c:v>
                </c:pt>
                <c:pt idx="31070">
                  <c:v>1E-3</c:v>
                </c:pt>
                <c:pt idx="31071">
                  <c:v>2E-3</c:v>
                </c:pt>
                <c:pt idx="31072">
                  <c:v>1E-3</c:v>
                </c:pt>
                <c:pt idx="31073">
                  <c:v>2E-3</c:v>
                </c:pt>
                <c:pt idx="31074">
                  <c:v>2E-3</c:v>
                </c:pt>
                <c:pt idx="31075">
                  <c:v>1E-3</c:v>
                </c:pt>
                <c:pt idx="31076">
                  <c:v>2E-3</c:v>
                </c:pt>
                <c:pt idx="31077">
                  <c:v>1E-3</c:v>
                </c:pt>
                <c:pt idx="31078">
                  <c:v>2E-3</c:v>
                </c:pt>
                <c:pt idx="31079">
                  <c:v>1E-3</c:v>
                </c:pt>
                <c:pt idx="31080">
                  <c:v>2E-3</c:v>
                </c:pt>
                <c:pt idx="31081">
                  <c:v>1E-3</c:v>
                </c:pt>
                <c:pt idx="31082">
                  <c:v>1E-3</c:v>
                </c:pt>
                <c:pt idx="31083">
                  <c:v>0</c:v>
                </c:pt>
                <c:pt idx="31084">
                  <c:v>1E-3</c:v>
                </c:pt>
                <c:pt idx="31085">
                  <c:v>1E-3</c:v>
                </c:pt>
                <c:pt idx="31089">
                  <c:v>0</c:v>
                </c:pt>
                <c:pt idx="31090">
                  <c:v>1E-3</c:v>
                </c:pt>
                <c:pt idx="31091">
                  <c:v>1E-3</c:v>
                </c:pt>
                <c:pt idx="31092">
                  <c:v>2E-3</c:v>
                </c:pt>
                <c:pt idx="31093">
                  <c:v>3.0000000000000001E-3</c:v>
                </c:pt>
                <c:pt idx="31094">
                  <c:v>2E-3</c:v>
                </c:pt>
                <c:pt idx="31095">
                  <c:v>2E-3</c:v>
                </c:pt>
                <c:pt idx="31096">
                  <c:v>3.0000000000000001E-3</c:v>
                </c:pt>
                <c:pt idx="31097">
                  <c:v>3.0000000000000001E-3</c:v>
                </c:pt>
                <c:pt idx="31098">
                  <c:v>3.0000000000000001E-3</c:v>
                </c:pt>
                <c:pt idx="31099">
                  <c:v>3.0000000000000001E-3</c:v>
                </c:pt>
                <c:pt idx="31100">
                  <c:v>3.0000000000000001E-3</c:v>
                </c:pt>
                <c:pt idx="31101">
                  <c:v>5.0000000000000001E-3</c:v>
                </c:pt>
                <c:pt idx="31102">
                  <c:v>3.0000000000000001E-3</c:v>
                </c:pt>
                <c:pt idx="31103">
                  <c:v>8.0000000000000002E-3</c:v>
                </c:pt>
                <c:pt idx="31104">
                  <c:v>5.0000000000000001E-3</c:v>
                </c:pt>
                <c:pt idx="31105">
                  <c:v>5.0000000000000001E-3</c:v>
                </c:pt>
                <c:pt idx="31106">
                  <c:v>4.0000000000000001E-3</c:v>
                </c:pt>
                <c:pt idx="31107">
                  <c:v>5.0000000000000001E-3</c:v>
                </c:pt>
                <c:pt idx="31108">
                  <c:v>4.0000000000000001E-3</c:v>
                </c:pt>
                <c:pt idx="31109">
                  <c:v>4.0000000000000001E-3</c:v>
                </c:pt>
                <c:pt idx="31110">
                  <c:v>4.0000000000000001E-3</c:v>
                </c:pt>
                <c:pt idx="31111">
                  <c:v>4.0000000000000001E-3</c:v>
                </c:pt>
                <c:pt idx="31112">
                  <c:v>4.0000000000000001E-3</c:v>
                </c:pt>
                <c:pt idx="31113">
                  <c:v>4.0000000000000001E-3</c:v>
                </c:pt>
                <c:pt idx="31114">
                  <c:v>4.0000000000000001E-3</c:v>
                </c:pt>
                <c:pt idx="31115">
                  <c:v>5.0000000000000001E-3</c:v>
                </c:pt>
                <c:pt idx="31116">
                  <c:v>4.0000000000000001E-3</c:v>
                </c:pt>
                <c:pt idx="31117">
                  <c:v>4.0000000000000001E-3</c:v>
                </c:pt>
                <c:pt idx="31118">
                  <c:v>4.0000000000000001E-3</c:v>
                </c:pt>
                <c:pt idx="31119">
                  <c:v>4.0000000000000001E-3</c:v>
                </c:pt>
                <c:pt idx="31120">
                  <c:v>5.0000000000000001E-3</c:v>
                </c:pt>
                <c:pt idx="31121">
                  <c:v>4.0000000000000001E-3</c:v>
                </c:pt>
                <c:pt idx="31122">
                  <c:v>3.0000000000000001E-3</c:v>
                </c:pt>
                <c:pt idx="31123">
                  <c:v>3.0000000000000001E-3</c:v>
                </c:pt>
                <c:pt idx="31124">
                  <c:v>3.0000000000000001E-3</c:v>
                </c:pt>
                <c:pt idx="31125">
                  <c:v>3.0000000000000001E-3</c:v>
                </c:pt>
                <c:pt idx="31126">
                  <c:v>3.0000000000000001E-3</c:v>
                </c:pt>
                <c:pt idx="31127">
                  <c:v>7.0000000000000001E-3</c:v>
                </c:pt>
                <c:pt idx="31128">
                  <c:v>3.0000000000000001E-3</c:v>
                </c:pt>
                <c:pt idx="31129">
                  <c:v>3.0000000000000001E-3</c:v>
                </c:pt>
                <c:pt idx="31130">
                  <c:v>2E-3</c:v>
                </c:pt>
                <c:pt idx="31131">
                  <c:v>2E-3</c:v>
                </c:pt>
                <c:pt idx="31132">
                  <c:v>2E-3</c:v>
                </c:pt>
                <c:pt idx="31133">
                  <c:v>2E-3</c:v>
                </c:pt>
                <c:pt idx="31134">
                  <c:v>1E-3</c:v>
                </c:pt>
                <c:pt idx="31135">
                  <c:v>1E-3</c:v>
                </c:pt>
                <c:pt idx="31136">
                  <c:v>1E-3</c:v>
                </c:pt>
                <c:pt idx="31137">
                  <c:v>1E-3</c:v>
                </c:pt>
                <c:pt idx="31138">
                  <c:v>1E-3</c:v>
                </c:pt>
                <c:pt idx="31139">
                  <c:v>0</c:v>
                </c:pt>
                <c:pt idx="31140">
                  <c:v>0</c:v>
                </c:pt>
                <c:pt idx="31141">
                  <c:v>0</c:v>
                </c:pt>
                <c:pt idx="31142">
                  <c:v>0</c:v>
                </c:pt>
                <c:pt idx="31143">
                  <c:v>0</c:v>
                </c:pt>
                <c:pt idx="31144">
                  <c:v>0</c:v>
                </c:pt>
                <c:pt idx="31145">
                  <c:v>1E-3</c:v>
                </c:pt>
                <c:pt idx="31146">
                  <c:v>0</c:v>
                </c:pt>
                <c:pt idx="31147">
                  <c:v>0</c:v>
                </c:pt>
                <c:pt idx="31148">
                  <c:v>0</c:v>
                </c:pt>
                <c:pt idx="31149">
                  <c:v>0</c:v>
                </c:pt>
                <c:pt idx="31150">
                  <c:v>0</c:v>
                </c:pt>
                <c:pt idx="31151">
                  <c:v>1E-3</c:v>
                </c:pt>
                <c:pt idx="31152">
                  <c:v>0</c:v>
                </c:pt>
                <c:pt idx="31153">
                  <c:v>0</c:v>
                </c:pt>
                <c:pt idx="31154">
                  <c:v>1E-3</c:v>
                </c:pt>
                <c:pt idx="31155">
                  <c:v>1E-3</c:v>
                </c:pt>
                <c:pt idx="31156">
                  <c:v>0</c:v>
                </c:pt>
                <c:pt idx="31157">
                  <c:v>0</c:v>
                </c:pt>
                <c:pt idx="31158">
                  <c:v>0</c:v>
                </c:pt>
                <c:pt idx="31159">
                  <c:v>1E-3</c:v>
                </c:pt>
                <c:pt idx="31160">
                  <c:v>0</c:v>
                </c:pt>
                <c:pt idx="31161">
                  <c:v>1E-3</c:v>
                </c:pt>
                <c:pt idx="31162">
                  <c:v>0</c:v>
                </c:pt>
                <c:pt idx="31163">
                  <c:v>0</c:v>
                </c:pt>
                <c:pt idx="31164">
                  <c:v>0</c:v>
                </c:pt>
                <c:pt idx="31165">
                  <c:v>0</c:v>
                </c:pt>
                <c:pt idx="31166">
                  <c:v>0</c:v>
                </c:pt>
                <c:pt idx="31167">
                  <c:v>1E-3</c:v>
                </c:pt>
                <c:pt idx="31168">
                  <c:v>0</c:v>
                </c:pt>
                <c:pt idx="31169">
                  <c:v>1E-3</c:v>
                </c:pt>
                <c:pt idx="31170">
                  <c:v>1E-3</c:v>
                </c:pt>
                <c:pt idx="31171">
                  <c:v>1E-3</c:v>
                </c:pt>
                <c:pt idx="31172">
                  <c:v>0</c:v>
                </c:pt>
                <c:pt idx="31173">
                  <c:v>0</c:v>
                </c:pt>
                <c:pt idx="31174">
                  <c:v>0</c:v>
                </c:pt>
                <c:pt idx="31175">
                  <c:v>0</c:v>
                </c:pt>
                <c:pt idx="31176">
                  <c:v>0</c:v>
                </c:pt>
                <c:pt idx="31177">
                  <c:v>1E-3</c:v>
                </c:pt>
                <c:pt idx="31178">
                  <c:v>0</c:v>
                </c:pt>
                <c:pt idx="31179">
                  <c:v>0</c:v>
                </c:pt>
                <c:pt idx="31180">
                  <c:v>0</c:v>
                </c:pt>
                <c:pt idx="31181">
                  <c:v>0</c:v>
                </c:pt>
                <c:pt idx="31182">
                  <c:v>1E-3</c:v>
                </c:pt>
                <c:pt idx="31183">
                  <c:v>0</c:v>
                </c:pt>
                <c:pt idx="31184">
                  <c:v>0</c:v>
                </c:pt>
                <c:pt idx="31185">
                  <c:v>0</c:v>
                </c:pt>
                <c:pt idx="31186">
                  <c:v>1E-3</c:v>
                </c:pt>
                <c:pt idx="31187">
                  <c:v>1E-3</c:v>
                </c:pt>
                <c:pt idx="31188">
                  <c:v>1E-3</c:v>
                </c:pt>
                <c:pt idx="31189">
                  <c:v>1E-3</c:v>
                </c:pt>
                <c:pt idx="31190">
                  <c:v>1E-3</c:v>
                </c:pt>
                <c:pt idx="31191">
                  <c:v>1E-3</c:v>
                </c:pt>
                <c:pt idx="31192">
                  <c:v>1E-3</c:v>
                </c:pt>
                <c:pt idx="31193">
                  <c:v>2E-3</c:v>
                </c:pt>
                <c:pt idx="31194">
                  <c:v>3.0000000000000001E-3</c:v>
                </c:pt>
                <c:pt idx="31195">
                  <c:v>3.0000000000000001E-3</c:v>
                </c:pt>
                <c:pt idx="31196">
                  <c:v>5.0000000000000001E-3</c:v>
                </c:pt>
                <c:pt idx="31197">
                  <c:v>7.0000000000000001E-3</c:v>
                </c:pt>
                <c:pt idx="31198">
                  <c:v>3.0000000000000001E-3</c:v>
                </c:pt>
                <c:pt idx="31199">
                  <c:v>4.0000000000000001E-3</c:v>
                </c:pt>
                <c:pt idx="31200">
                  <c:v>3.0000000000000001E-3</c:v>
                </c:pt>
                <c:pt idx="31201">
                  <c:v>4.0000000000000001E-3</c:v>
                </c:pt>
                <c:pt idx="31202">
                  <c:v>3.0000000000000001E-3</c:v>
                </c:pt>
                <c:pt idx="31203">
                  <c:v>3.0000000000000001E-3</c:v>
                </c:pt>
                <c:pt idx="31204">
                  <c:v>3.0000000000000001E-3</c:v>
                </c:pt>
                <c:pt idx="31205">
                  <c:v>3.0000000000000001E-3</c:v>
                </c:pt>
                <c:pt idx="31206">
                  <c:v>3.0000000000000001E-3</c:v>
                </c:pt>
                <c:pt idx="31207">
                  <c:v>3.0000000000000001E-3</c:v>
                </c:pt>
                <c:pt idx="31208">
                  <c:v>3.0000000000000001E-3</c:v>
                </c:pt>
                <c:pt idx="31209">
                  <c:v>3.0000000000000001E-3</c:v>
                </c:pt>
                <c:pt idx="31210">
                  <c:v>4.0000000000000001E-3</c:v>
                </c:pt>
                <c:pt idx="31211">
                  <c:v>3.0000000000000001E-3</c:v>
                </c:pt>
                <c:pt idx="31212">
                  <c:v>3.0000000000000001E-3</c:v>
                </c:pt>
                <c:pt idx="31213">
                  <c:v>3.0000000000000001E-3</c:v>
                </c:pt>
                <c:pt idx="31214">
                  <c:v>5.0000000000000001E-3</c:v>
                </c:pt>
                <c:pt idx="31215">
                  <c:v>4.0000000000000001E-3</c:v>
                </c:pt>
                <c:pt idx="31216">
                  <c:v>3.0000000000000001E-3</c:v>
                </c:pt>
                <c:pt idx="31217">
                  <c:v>3.0000000000000001E-3</c:v>
                </c:pt>
                <c:pt idx="31218">
                  <c:v>4.0000000000000001E-3</c:v>
                </c:pt>
                <c:pt idx="31219">
                  <c:v>4.0000000000000001E-3</c:v>
                </c:pt>
                <c:pt idx="31220">
                  <c:v>3.0000000000000001E-3</c:v>
                </c:pt>
                <c:pt idx="31221">
                  <c:v>3.0000000000000001E-3</c:v>
                </c:pt>
                <c:pt idx="31222">
                  <c:v>3.0000000000000001E-3</c:v>
                </c:pt>
                <c:pt idx="31223">
                  <c:v>3.0000000000000001E-3</c:v>
                </c:pt>
                <c:pt idx="31224">
                  <c:v>3.0000000000000001E-3</c:v>
                </c:pt>
                <c:pt idx="31225">
                  <c:v>2E-3</c:v>
                </c:pt>
                <c:pt idx="31226">
                  <c:v>2E-3</c:v>
                </c:pt>
                <c:pt idx="31227">
                  <c:v>1E-3</c:v>
                </c:pt>
                <c:pt idx="31228">
                  <c:v>1E-3</c:v>
                </c:pt>
                <c:pt idx="31229">
                  <c:v>1E-3</c:v>
                </c:pt>
                <c:pt idx="31230">
                  <c:v>1E-3</c:v>
                </c:pt>
                <c:pt idx="31231">
                  <c:v>1E-3</c:v>
                </c:pt>
                <c:pt idx="31232">
                  <c:v>1E-3</c:v>
                </c:pt>
                <c:pt idx="31233">
                  <c:v>1E-3</c:v>
                </c:pt>
                <c:pt idx="31234">
                  <c:v>1E-3</c:v>
                </c:pt>
                <c:pt idx="31235">
                  <c:v>0</c:v>
                </c:pt>
                <c:pt idx="31236">
                  <c:v>0</c:v>
                </c:pt>
                <c:pt idx="31237">
                  <c:v>1E-3</c:v>
                </c:pt>
                <c:pt idx="31238">
                  <c:v>1E-3</c:v>
                </c:pt>
                <c:pt idx="31239">
                  <c:v>0</c:v>
                </c:pt>
                <c:pt idx="31240">
                  <c:v>0</c:v>
                </c:pt>
                <c:pt idx="31241">
                  <c:v>1E-3</c:v>
                </c:pt>
                <c:pt idx="31242">
                  <c:v>0</c:v>
                </c:pt>
                <c:pt idx="31243">
                  <c:v>0</c:v>
                </c:pt>
                <c:pt idx="31244">
                  <c:v>1E-3</c:v>
                </c:pt>
                <c:pt idx="31245">
                  <c:v>0</c:v>
                </c:pt>
                <c:pt idx="31246">
                  <c:v>0</c:v>
                </c:pt>
                <c:pt idx="31247">
                  <c:v>0</c:v>
                </c:pt>
                <c:pt idx="31248">
                  <c:v>0</c:v>
                </c:pt>
                <c:pt idx="31249">
                  <c:v>0</c:v>
                </c:pt>
                <c:pt idx="31250">
                  <c:v>0</c:v>
                </c:pt>
                <c:pt idx="31251">
                  <c:v>0</c:v>
                </c:pt>
                <c:pt idx="31252">
                  <c:v>0</c:v>
                </c:pt>
                <c:pt idx="31253">
                  <c:v>0</c:v>
                </c:pt>
                <c:pt idx="31254">
                  <c:v>0</c:v>
                </c:pt>
                <c:pt idx="31255">
                  <c:v>0</c:v>
                </c:pt>
                <c:pt idx="31256">
                  <c:v>0</c:v>
                </c:pt>
                <c:pt idx="31257">
                  <c:v>1E-3</c:v>
                </c:pt>
                <c:pt idx="31258">
                  <c:v>0</c:v>
                </c:pt>
                <c:pt idx="31259">
                  <c:v>0</c:v>
                </c:pt>
                <c:pt idx="31260">
                  <c:v>0</c:v>
                </c:pt>
                <c:pt idx="31261">
                  <c:v>0</c:v>
                </c:pt>
                <c:pt idx="31262">
                  <c:v>1E-3</c:v>
                </c:pt>
                <c:pt idx="31263">
                  <c:v>0</c:v>
                </c:pt>
                <c:pt idx="31264">
                  <c:v>0</c:v>
                </c:pt>
                <c:pt idx="31265">
                  <c:v>0</c:v>
                </c:pt>
                <c:pt idx="31266">
                  <c:v>0</c:v>
                </c:pt>
                <c:pt idx="31267">
                  <c:v>0</c:v>
                </c:pt>
                <c:pt idx="31268">
                  <c:v>0</c:v>
                </c:pt>
                <c:pt idx="31269">
                  <c:v>0</c:v>
                </c:pt>
                <c:pt idx="31270">
                  <c:v>1E-3</c:v>
                </c:pt>
                <c:pt idx="31271">
                  <c:v>0</c:v>
                </c:pt>
                <c:pt idx="31272">
                  <c:v>0</c:v>
                </c:pt>
                <c:pt idx="31273">
                  <c:v>0</c:v>
                </c:pt>
                <c:pt idx="31274">
                  <c:v>1E-3</c:v>
                </c:pt>
                <c:pt idx="31275">
                  <c:v>1E-3</c:v>
                </c:pt>
                <c:pt idx="31276">
                  <c:v>1E-3</c:v>
                </c:pt>
                <c:pt idx="31277">
                  <c:v>0</c:v>
                </c:pt>
                <c:pt idx="31278">
                  <c:v>0</c:v>
                </c:pt>
                <c:pt idx="31279">
                  <c:v>1E-3</c:v>
                </c:pt>
                <c:pt idx="31280">
                  <c:v>2E-3</c:v>
                </c:pt>
                <c:pt idx="31281">
                  <c:v>1E-3</c:v>
                </c:pt>
                <c:pt idx="31282">
                  <c:v>1E-3</c:v>
                </c:pt>
                <c:pt idx="31283">
                  <c:v>2E-3</c:v>
                </c:pt>
                <c:pt idx="31284">
                  <c:v>2E-3</c:v>
                </c:pt>
                <c:pt idx="31285">
                  <c:v>3.0000000000000001E-3</c:v>
                </c:pt>
                <c:pt idx="31286">
                  <c:v>3.0000000000000001E-3</c:v>
                </c:pt>
                <c:pt idx="31287">
                  <c:v>3.0000000000000001E-3</c:v>
                </c:pt>
                <c:pt idx="31288">
                  <c:v>3.0000000000000001E-3</c:v>
                </c:pt>
                <c:pt idx="31289">
                  <c:v>3.0000000000000001E-3</c:v>
                </c:pt>
                <c:pt idx="31290">
                  <c:v>3.0000000000000001E-3</c:v>
                </c:pt>
                <c:pt idx="31291">
                  <c:v>3.0000000000000001E-3</c:v>
                </c:pt>
                <c:pt idx="31292">
                  <c:v>3.0000000000000001E-3</c:v>
                </c:pt>
                <c:pt idx="31293">
                  <c:v>3.0000000000000001E-3</c:v>
                </c:pt>
                <c:pt idx="31294">
                  <c:v>3.0000000000000001E-3</c:v>
                </c:pt>
                <c:pt idx="31295">
                  <c:v>3.0000000000000001E-3</c:v>
                </c:pt>
                <c:pt idx="31296">
                  <c:v>4.0000000000000001E-3</c:v>
                </c:pt>
                <c:pt idx="31297">
                  <c:v>4.0000000000000001E-3</c:v>
                </c:pt>
                <c:pt idx="31298">
                  <c:v>5.0000000000000001E-3</c:v>
                </c:pt>
                <c:pt idx="31299">
                  <c:v>4.0000000000000001E-3</c:v>
                </c:pt>
                <c:pt idx="31300">
                  <c:v>3.0000000000000001E-3</c:v>
                </c:pt>
                <c:pt idx="31301">
                  <c:v>3.0000000000000001E-3</c:v>
                </c:pt>
                <c:pt idx="31302">
                  <c:v>3.0000000000000001E-3</c:v>
                </c:pt>
                <c:pt idx="31303">
                  <c:v>4.0000000000000001E-3</c:v>
                </c:pt>
                <c:pt idx="31304">
                  <c:v>3.0000000000000001E-3</c:v>
                </c:pt>
                <c:pt idx="31305">
                  <c:v>4.0000000000000001E-3</c:v>
                </c:pt>
                <c:pt idx="31306">
                  <c:v>4.0000000000000001E-3</c:v>
                </c:pt>
                <c:pt idx="31307">
                  <c:v>4.0000000000000001E-3</c:v>
                </c:pt>
                <c:pt idx="31308">
                  <c:v>5.0000000000000001E-3</c:v>
                </c:pt>
                <c:pt idx="31309">
                  <c:v>4.0000000000000001E-3</c:v>
                </c:pt>
                <c:pt idx="31310">
                  <c:v>4.0000000000000001E-3</c:v>
                </c:pt>
                <c:pt idx="31311">
                  <c:v>4.0000000000000001E-3</c:v>
                </c:pt>
                <c:pt idx="31312">
                  <c:v>5.0000000000000001E-3</c:v>
                </c:pt>
                <c:pt idx="31313">
                  <c:v>4.0000000000000001E-3</c:v>
                </c:pt>
                <c:pt idx="31314">
                  <c:v>4.0000000000000001E-3</c:v>
                </c:pt>
                <c:pt idx="31315">
                  <c:v>4.0000000000000001E-3</c:v>
                </c:pt>
                <c:pt idx="31316">
                  <c:v>4.0000000000000001E-3</c:v>
                </c:pt>
                <c:pt idx="31317">
                  <c:v>5.0000000000000001E-3</c:v>
                </c:pt>
                <c:pt idx="31318">
                  <c:v>5.0000000000000001E-3</c:v>
                </c:pt>
                <c:pt idx="31319">
                  <c:v>5.0000000000000001E-3</c:v>
                </c:pt>
                <c:pt idx="31320">
                  <c:v>5.0000000000000001E-3</c:v>
                </c:pt>
                <c:pt idx="31321">
                  <c:v>3.0000000000000001E-3</c:v>
                </c:pt>
                <c:pt idx="31322">
                  <c:v>8.9999999999999993E-3</c:v>
                </c:pt>
                <c:pt idx="31323">
                  <c:v>3.0000000000000001E-3</c:v>
                </c:pt>
                <c:pt idx="31324">
                  <c:v>3.0000000000000001E-3</c:v>
                </c:pt>
                <c:pt idx="31325">
                  <c:v>3.0000000000000001E-3</c:v>
                </c:pt>
                <c:pt idx="31326">
                  <c:v>2E-3</c:v>
                </c:pt>
                <c:pt idx="31327">
                  <c:v>2E-3</c:v>
                </c:pt>
                <c:pt idx="31328">
                  <c:v>3.0000000000000001E-3</c:v>
                </c:pt>
                <c:pt idx="31329">
                  <c:v>2E-3</c:v>
                </c:pt>
                <c:pt idx="31330">
                  <c:v>3.0000000000000001E-3</c:v>
                </c:pt>
                <c:pt idx="31331">
                  <c:v>2E-3</c:v>
                </c:pt>
                <c:pt idx="31332">
                  <c:v>3.0000000000000001E-3</c:v>
                </c:pt>
                <c:pt idx="31333">
                  <c:v>2E-3</c:v>
                </c:pt>
                <c:pt idx="31334">
                  <c:v>1E-3</c:v>
                </c:pt>
                <c:pt idx="31335">
                  <c:v>2E-3</c:v>
                </c:pt>
                <c:pt idx="31336">
                  <c:v>1E-3</c:v>
                </c:pt>
                <c:pt idx="31337">
                  <c:v>1E-3</c:v>
                </c:pt>
                <c:pt idx="31338">
                  <c:v>1E-3</c:v>
                </c:pt>
                <c:pt idx="31339">
                  <c:v>1E-3</c:v>
                </c:pt>
                <c:pt idx="31340">
                  <c:v>1E-3</c:v>
                </c:pt>
                <c:pt idx="31341">
                  <c:v>1E-3</c:v>
                </c:pt>
                <c:pt idx="31342">
                  <c:v>1E-3</c:v>
                </c:pt>
                <c:pt idx="31343">
                  <c:v>2E-3</c:v>
                </c:pt>
                <c:pt idx="31344">
                  <c:v>2E-3</c:v>
                </c:pt>
                <c:pt idx="31345">
                  <c:v>1E-3</c:v>
                </c:pt>
                <c:pt idx="31346">
                  <c:v>1E-3</c:v>
                </c:pt>
                <c:pt idx="31347">
                  <c:v>2E-3</c:v>
                </c:pt>
                <c:pt idx="31348">
                  <c:v>2E-3</c:v>
                </c:pt>
                <c:pt idx="31349">
                  <c:v>1E-3</c:v>
                </c:pt>
                <c:pt idx="31350">
                  <c:v>3.0000000000000001E-3</c:v>
                </c:pt>
                <c:pt idx="31351">
                  <c:v>2E-3</c:v>
                </c:pt>
                <c:pt idx="31352">
                  <c:v>1E-3</c:v>
                </c:pt>
                <c:pt idx="31353">
                  <c:v>1E-3</c:v>
                </c:pt>
                <c:pt idx="31354">
                  <c:v>0</c:v>
                </c:pt>
                <c:pt idx="31355">
                  <c:v>0</c:v>
                </c:pt>
                <c:pt idx="31356">
                  <c:v>0</c:v>
                </c:pt>
                <c:pt idx="31357">
                  <c:v>1E-3</c:v>
                </c:pt>
                <c:pt idx="31358">
                  <c:v>1E-3</c:v>
                </c:pt>
                <c:pt idx="31359">
                  <c:v>0</c:v>
                </c:pt>
                <c:pt idx="31360">
                  <c:v>0</c:v>
                </c:pt>
                <c:pt idx="31361">
                  <c:v>0</c:v>
                </c:pt>
                <c:pt idx="31362">
                  <c:v>0</c:v>
                </c:pt>
                <c:pt idx="31363">
                  <c:v>0</c:v>
                </c:pt>
                <c:pt idx="31364">
                  <c:v>1E-3</c:v>
                </c:pt>
                <c:pt idx="31365">
                  <c:v>0</c:v>
                </c:pt>
                <c:pt idx="31366">
                  <c:v>1E-3</c:v>
                </c:pt>
                <c:pt idx="31367">
                  <c:v>0</c:v>
                </c:pt>
                <c:pt idx="31368">
                  <c:v>1E-3</c:v>
                </c:pt>
                <c:pt idx="31369">
                  <c:v>0</c:v>
                </c:pt>
                <c:pt idx="31370">
                  <c:v>1E-3</c:v>
                </c:pt>
                <c:pt idx="31371">
                  <c:v>0</c:v>
                </c:pt>
                <c:pt idx="31372">
                  <c:v>0</c:v>
                </c:pt>
                <c:pt idx="31373">
                  <c:v>0</c:v>
                </c:pt>
                <c:pt idx="31374">
                  <c:v>1E-3</c:v>
                </c:pt>
                <c:pt idx="31375">
                  <c:v>0</c:v>
                </c:pt>
                <c:pt idx="31376">
                  <c:v>0</c:v>
                </c:pt>
                <c:pt idx="31377">
                  <c:v>0</c:v>
                </c:pt>
                <c:pt idx="31378">
                  <c:v>0</c:v>
                </c:pt>
                <c:pt idx="31379">
                  <c:v>1E-3</c:v>
                </c:pt>
                <c:pt idx="31380">
                  <c:v>2E-3</c:v>
                </c:pt>
                <c:pt idx="31381">
                  <c:v>0</c:v>
                </c:pt>
                <c:pt idx="31382">
                  <c:v>2E-3</c:v>
                </c:pt>
                <c:pt idx="31383">
                  <c:v>2E-3</c:v>
                </c:pt>
                <c:pt idx="31384">
                  <c:v>2E-3</c:v>
                </c:pt>
                <c:pt idx="31385">
                  <c:v>3.0000000000000001E-3</c:v>
                </c:pt>
                <c:pt idx="31386">
                  <c:v>3.0000000000000001E-3</c:v>
                </c:pt>
                <c:pt idx="31387">
                  <c:v>3.0000000000000001E-3</c:v>
                </c:pt>
                <c:pt idx="31388">
                  <c:v>3.0000000000000001E-3</c:v>
                </c:pt>
                <c:pt idx="31389">
                  <c:v>3.0000000000000001E-3</c:v>
                </c:pt>
                <c:pt idx="31390">
                  <c:v>4.0000000000000001E-3</c:v>
                </c:pt>
                <c:pt idx="31391">
                  <c:v>4.0000000000000001E-3</c:v>
                </c:pt>
                <c:pt idx="31392">
                  <c:v>7.0000000000000001E-3</c:v>
                </c:pt>
                <c:pt idx="31393">
                  <c:v>3.0000000000000001E-3</c:v>
                </c:pt>
                <c:pt idx="31394">
                  <c:v>3.0000000000000001E-3</c:v>
                </c:pt>
                <c:pt idx="31395">
                  <c:v>4.0000000000000001E-3</c:v>
                </c:pt>
                <c:pt idx="31396">
                  <c:v>4.0000000000000001E-3</c:v>
                </c:pt>
                <c:pt idx="31397">
                  <c:v>5.0000000000000001E-3</c:v>
                </c:pt>
                <c:pt idx="31398">
                  <c:v>4.0000000000000001E-3</c:v>
                </c:pt>
                <c:pt idx="31399">
                  <c:v>5.0000000000000001E-3</c:v>
                </c:pt>
                <c:pt idx="31400">
                  <c:v>4.0000000000000001E-3</c:v>
                </c:pt>
                <c:pt idx="31401">
                  <c:v>5.0000000000000001E-3</c:v>
                </c:pt>
                <c:pt idx="31402">
                  <c:v>5.0000000000000001E-3</c:v>
                </c:pt>
                <c:pt idx="31403">
                  <c:v>4.0000000000000001E-3</c:v>
                </c:pt>
                <c:pt idx="31404">
                  <c:v>5.0000000000000001E-3</c:v>
                </c:pt>
                <c:pt idx="31405">
                  <c:v>5.0000000000000001E-3</c:v>
                </c:pt>
                <c:pt idx="31406">
                  <c:v>5.0000000000000001E-3</c:v>
                </c:pt>
                <c:pt idx="31407">
                  <c:v>5.0000000000000001E-3</c:v>
                </c:pt>
                <c:pt idx="31408">
                  <c:v>5.0000000000000001E-3</c:v>
                </c:pt>
                <c:pt idx="31409">
                  <c:v>5.0000000000000001E-3</c:v>
                </c:pt>
                <c:pt idx="31410">
                  <c:v>5.0000000000000001E-3</c:v>
                </c:pt>
                <c:pt idx="31411">
                  <c:v>7.0000000000000001E-3</c:v>
                </c:pt>
                <c:pt idx="31412">
                  <c:v>7.0000000000000001E-3</c:v>
                </c:pt>
                <c:pt idx="31413">
                  <c:v>5.0000000000000001E-3</c:v>
                </c:pt>
                <c:pt idx="31414">
                  <c:v>7.0000000000000001E-3</c:v>
                </c:pt>
                <c:pt idx="31415">
                  <c:v>5.0000000000000001E-3</c:v>
                </c:pt>
                <c:pt idx="31416">
                  <c:v>5.0000000000000001E-3</c:v>
                </c:pt>
                <c:pt idx="31417">
                  <c:v>5.0000000000000001E-3</c:v>
                </c:pt>
                <c:pt idx="31418">
                  <c:v>5.0000000000000001E-3</c:v>
                </c:pt>
                <c:pt idx="31419">
                  <c:v>5.0000000000000001E-3</c:v>
                </c:pt>
                <c:pt idx="31420">
                  <c:v>4.0000000000000001E-3</c:v>
                </c:pt>
                <c:pt idx="31421">
                  <c:v>5.0000000000000001E-3</c:v>
                </c:pt>
                <c:pt idx="31422">
                  <c:v>4.0000000000000001E-3</c:v>
                </c:pt>
                <c:pt idx="31423">
                  <c:v>5.0000000000000001E-3</c:v>
                </c:pt>
                <c:pt idx="31424">
                  <c:v>4.0000000000000001E-3</c:v>
                </c:pt>
                <c:pt idx="31425">
                  <c:v>4.0000000000000001E-3</c:v>
                </c:pt>
                <c:pt idx="31426">
                  <c:v>4.0000000000000001E-3</c:v>
                </c:pt>
                <c:pt idx="31427">
                  <c:v>4.0000000000000001E-3</c:v>
                </c:pt>
                <c:pt idx="31428">
                  <c:v>3.0000000000000001E-3</c:v>
                </c:pt>
                <c:pt idx="31429">
                  <c:v>3.0000000000000001E-3</c:v>
                </c:pt>
                <c:pt idx="31430">
                  <c:v>4.0000000000000001E-3</c:v>
                </c:pt>
                <c:pt idx="31431">
                  <c:v>4.0000000000000001E-3</c:v>
                </c:pt>
                <c:pt idx="31432">
                  <c:v>4.0000000000000001E-3</c:v>
                </c:pt>
                <c:pt idx="31433">
                  <c:v>4.0000000000000001E-3</c:v>
                </c:pt>
                <c:pt idx="31434">
                  <c:v>4.0000000000000001E-3</c:v>
                </c:pt>
                <c:pt idx="31435">
                  <c:v>3.0000000000000001E-3</c:v>
                </c:pt>
                <c:pt idx="31436">
                  <c:v>3.0000000000000001E-3</c:v>
                </c:pt>
                <c:pt idx="31437">
                  <c:v>4.0000000000000001E-3</c:v>
                </c:pt>
                <c:pt idx="31438">
                  <c:v>3.0000000000000001E-3</c:v>
                </c:pt>
                <c:pt idx="31439">
                  <c:v>3.0000000000000001E-3</c:v>
                </c:pt>
                <c:pt idx="31440">
                  <c:v>3.0000000000000001E-3</c:v>
                </c:pt>
                <c:pt idx="31441">
                  <c:v>3.0000000000000001E-3</c:v>
                </c:pt>
                <c:pt idx="31442">
                  <c:v>3.0000000000000001E-3</c:v>
                </c:pt>
                <c:pt idx="31443">
                  <c:v>3.0000000000000001E-3</c:v>
                </c:pt>
                <c:pt idx="31444">
                  <c:v>3.0000000000000001E-3</c:v>
                </c:pt>
                <c:pt idx="31445">
                  <c:v>3.0000000000000001E-3</c:v>
                </c:pt>
                <c:pt idx="31446">
                  <c:v>3.0000000000000001E-3</c:v>
                </c:pt>
                <c:pt idx="31447">
                  <c:v>3.0000000000000001E-3</c:v>
                </c:pt>
                <c:pt idx="31448">
                  <c:v>3.0000000000000001E-3</c:v>
                </c:pt>
                <c:pt idx="31449">
                  <c:v>3.0000000000000001E-3</c:v>
                </c:pt>
                <c:pt idx="31450">
                  <c:v>2E-3</c:v>
                </c:pt>
                <c:pt idx="31451">
                  <c:v>2E-3</c:v>
                </c:pt>
                <c:pt idx="31452">
                  <c:v>3.0000000000000001E-3</c:v>
                </c:pt>
                <c:pt idx="31453">
                  <c:v>2E-3</c:v>
                </c:pt>
                <c:pt idx="31454">
                  <c:v>3.0000000000000001E-3</c:v>
                </c:pt>
                <c:pt idx="31455">
                  <c:v>3.0000000000000001E-3</c:v>
                </c:pt>
                <c:pt idx="31456">
                  <c:v>3.0000000000000001E-3</c:v>
                </c:pt>
                <c:pt idx="31457">
                  <c:v>2E-3</c:v>
                </c:pt>
                <c:pt idx="31458">
                  <c:v>2E-3</c:v>
                </c:pt>
                <c:pt idx="31459">
                  <c:v>2E-3</c:v>
                </c:pt>
                <c:pt idx="31460">
                  <c:v>2E-3</c:v>
                </c:pt>
                <c:pt idx="31461">
                  <c:v>2E-3</c:v>
                </c:pt>
                <c:pt idx="31462">
                  <c:v>2E-3</c:v>
                </c:pt>
                <c:pt idx="31463">
                  <c:v>2E-3</c:v>
                </c:pt>
                <c:pt idx="31464">
                  <c:v>2E-3</c:v>
                </c:pt>
                <c:pt idx="31465">
                  <c:v>2E-3</c:v>
                </c:pt>
                <c:pt idx="31466">
                  <c:v>2E-3</c:v>
                </c:pt>
                <c:pt idx="31467">
                  <c:v>2E-3</c:v>
                </c:pt>
                <c:pt idx="31468">
                  <c:v>2E-3</c:v>
                </c:pt>
                <c:pt idx="31469">
                  <c:v>2E-3</c:v>
                </c:pt>
                <c:pt idx="31470">
                  <c:v>2E-3</c:v>
                </c:pt>
                <c:pt idx="31471">
                  <c:v>3.0000000000000001E-3</c:v>
                </c:pt>
                <c:pt idx="31472">
                  <c:v>3.0000000000000001E-3</c:v>
                </c:pt>
                <c:pt idx="31473">
                  <c:v>3.0000000000000001E-3</c:v>
                </c:pt>
                <c:pt idx="31474">
                  <c:v>3.0000000000000001E-3</c:v>
                </c:pt>
                <c:pt idx="31475">
                  <c:v>3.0000000000000001E-3</c:v>
                </c:pt>
                <c:pt idx="31476">
                  <c:v>3.0000000000000001E-3</c:v>
                </c:pt>
                <c:pt idx="31477">
                  <c:v>3.0000000000000001E-3</c:v>
                </c:pt>
                <c:pt idx="31478">
                  <c:v>3.0000000000000001E-3</c:v>
                </c:pt>
                <c:pt idx="31479">
                  <c:v>4.0000000000000001E-3</c:v>
                </c:pt>
                <c:pt idx="31480">
                  <c:v>4.0000000000000001E-3</c:v>
                </c:pt>
                <c:pt idx="31481">
                  <c:v>4.0000000000000001E-3</c:v>
                </c:pt>
                <c:pt idx="31482">
                  <c:v>4.0000000000000001E-3</c:v>
                </c:pt>
                <c:pt idx="31483">
                  <c:v>4.0000000000000001E-3</c:v>
                </c:pt>
                <c:pt idx="31484">
                  <c:v>4.0000000000000001E-3</c:v>
                </c:pt>
                <c:pt idx="31485">
                  <c:v>4.0000000000000001E-3</c:v>
                </c:pt>
                <c:pt idx="31486">
                  <c:v>4.0000000000000001E-3</c:v>
                </c:pt>
                <c:pt idx="31487">
                  <c:v>5.0000000000000001E-3</c:v>
                </c:pt>
                <c:pt idx="31488">
                  <c:v>5.0000000000000001E-3</c:v>
                </c:pt>
                <c:pt idx="31489">
                  <c:v>4.0000000000000001E-3</c:v>
                </c:pt>
                <c:pt idx="31490">
                  <c:v>5.0000000000000001E-3</c:v>
                </c:pt>
                <c:pt idx="31491">
                  <c:v>4.0000000000000001E-3</c:v>
                </c:pt>
                <c:pt idx="31492">
                  <c:v>5.0000000000000001E-3</c:v>
                </c:pt>
                <c:pt idx="31493">
                  <c:v>4.0000000000000001E-3</c:v>
                </c:pt>
                <c:pt idx="31494">
                  <c:v>4.0000000000000001E-3</c:v>
                </c:pt>
                <c:pt idx="31495">
                  <c:v>5.0000000000000001E-3</c:v>
                </c:pt>
                <c:pt idx="31496">
                  <c:v>4.0000000000000001E-3</c:v>
                </c:pt>
                <c:pt idx="31497">
                  <c:v>4.0000000000000001E-3</c:v>
                </c:pt>
                <c:pt idx="31498">
                  <c:v>4.0000000000000001E-3</c:v>
                </c:pt>
                <c:pt idx="31499">
                  <c:v>4.0000000000000001E-3</c:v>
                </c:pt>
                <c:pt idx="31500">
                  <c:v>4.0000000000000001E-3</c:v>
                </c:pt>
                <c:pt idx="31501">
                  <c:v>4.0000000000000001E-3</c:v>
                </c:pt>
                <c:pt idx="31502">
                  <c:v>4.0000000000000001E-3</c:v>
                </c:pt>
                <c:pt idx="31503">
                  <c:v>3.0000000000000001E-3</c:v>
                </c:pt>
                <c:pt idx="31504">
                  <c:v>4.0000000000000001E-3</c:v>
                </c:pt>
                <c:pt idx="31505">
                  <c:v>4.0000000000000001E-3</c:v>
                </c:pt>
                <c:pt idx="31506">
                  <c:v>3.0000000000000001E-3</c:v>
                </c:pt>
                <c:pt idx="31507">
                  <c:v>4.0000000000000001E-3</c:v>
                </c:pt>
                <c:pt idx="31508">
                  <c:v>4.0000000000000001E-3</c:v>
                </c:pt>
                <c:pt idx="31509">
                  <c:v>4.0000000000000001E-3</c:v>
                </c:pt>
                <c:pt idx="31510">
                  <c:v>4.0000000000000001E-3</c:v>
                </c:pt>
                <c:pt idx="31511">
                  <c:v>3.0000000000000001E-3</c:v>
                </c:pt>
                <c:pt idx="31512">
                  <c:v>3.0000000000000001E-3</c:v>
                </c:pt>
                <c:pt idx="31513">
                  <c:v>4.0000000000000001E-3</c:v>
                </c:pt>
                <c:pt idx="31514">
                  <c:v>3.0000000000000001E-3</c:v>
                </c:pt>
                <c:pt idx="31515">
                  <c:v>3.0000000000000001E-3</c:v>
                </c:pt>
                <c:pt idx="31516">
                  <c:v>2E-3</c:v>
                </c:pt>
                <c:pt idx="31517">
                  <c:v>2E-3</c:v>
                </c:pt>
                <c:pt idx="31518">
                  <c:v>3.0000000000000001E-3</c:v>
                </c:pt>
                <c:pt idx="31519">
                  <c:v>3.0000000000000001E-3</c:v>
                </c:pt>
                <c:pt idx="31520">
                  <c:v>3.0000000000000001E-3</c:v>
                </c:pt>
                <c:pt idx="31521">
                  <c:v>3.0000000000000001E-3</c:v>
                </c:pt>
                <c:pt idx="31522">
                  <c:v>3.0000000000000001E-3</c:v>
                </c:pt>
                <c:pt idx="31523">
                  <c:v>3.0000000000000001E-3</c:v>
                </c:pt>
                <c:pt idx="31524">
                  <c:v>2E-3</c:v>
                </c:pt>
                <c:pt idx="31525">
                  <c:v>3.0000000000000001E-3</c:v>
                </c:pt>
                <c:pt idx="31526">
                  <c:v>2E-3</c:v>
                </c:pt>
                <c:pt idx="31527">
                  <c:v>3.0000000000000001E-3</c:v>
                </c:pt>
                <c:pt idx="31528">
                  <c:v>2E-3</c:v>
                </c:pt>
                <c:pt idx="31529">
                  <c:v>2E-3</c:v>
                </c:pt>
                <c:pt idx="31530">
                  <c:v>3.0000000000000001E-3</c:v>
                </c:pt>
                <c:pt idx="31531">
                  <c:v>3.0000000000000001E-3</c:v>
                </c:pt>
                <c:pt idx="31532">
                  <c:v>2E-3</c:v>
                </c:pt>
                <c:pt idx="31533">
                  <c:v>2E-3</c:v>
                </c:pt>
                <c:pt idx="31534">
                  <c:v>1E-3</c:v>
                </c:pt>
                <c:pt idx="31535">
                  <c:v>3.0000000000000001E-3</c:v>
                </c:pt>
                <c:pt idx="31536">
                  <c:v>3.0000000000000001E-3</c:v>
                </c:pt>
                <c:pt idx="31537">
                  <c:v>3.0000000000000001E-3</c:v>
                </c:pt>
                <c:pt idx="31538">
                  <c:v>2E-3</c:v>
                </c:pt>
                <c:pt idx="31539">
                  <c:v>1E-3</c:v>
                </c:pt>
                <c:pt idx="31540">
                  <c:v>1E-3</c:v>
                </c:pt>
                <c:pt idx="31541">
                  <c:v>1E-3</c:v>
                </c:pt>
                <c:pt idx="31542">
                  <c:v>1E-3</c:v>
                </c:pt>
                <c:pt idx="31543">
                  <c:v>1E-3</c:v>
                </c:pt>
                <c:pt idx="31544">
                  <c:v>1E-3</c:v>
                </c:pt>
                <c:pt idx="31545">
                  <c:v>2E-3</c:v>
                </c:pt>
                <c:pt idx="31546">
                  <c:v>1E-3</c:v>
                </c:pt>
                <c:pt idx="31547">
                  <c:v>1E-3</c:v>
                </c:pt>
                <c:pt idx="31548">
                  <c:v>1E-3</c:v>
                </c:pt>
                <c:pt idx="31549">
                  <c:v>1E-3</c:v>
                </c:pt>
                <c:pt idx="31550">
                  <c:v>1E-3</c:v>
                </c:pt>
                <c:pt idx="31551">
                  <c:v>1E-3</c:v>
                </c:pt>
                <c:pt idx="31552">
                  <c:v>1E-3</c:v>
                </c:pt>
                <c:pt idx="31553">
                  <c:v>1E-3</c:v>
                </c:pt>
                <c:pt idx="31554">
                  <c:v>1E-3</c:v>
                </c:pt>
                <c:pt idx="31555">
                  <c:v>1E-3</c:v>
                </c:pt>
                <c:pt idx="31556">
                  <c:v>1E-3</c:v>
                </c:pt>
                <c:pt idx="31557">
                  <c:v>1E-3</c:v>
                </c:pt>
                <c:pt idx="31558">
                  <c:v>1E-3</c:v>
                </c:pt>
                <c:pt idx="31559">
                  <c:v>1E-3</c:v>
                </c:pt>
                <c:pt idx="31560">
                  <c:v>1E-3</c:v>
                </c:pt>
                <c:pt idx="31561">
                  <c:v>1E-3</c:v>
                </c:pt>
                <c:pt idx="31562">
                  <c:v>1E-3</c:v>
                </c:pt>
                <c:pt idx="31563">
                  <c:v>1E-3</c:v>
                </c:pt>
                <c:pt idx="31564">
                  <c:v>1E-3</c:v>
                </c:pt>
                <c:pt idx="31565">
                  <c:v>1E-3</c:v>
                </c:pt>
                <c:pt idx="31566">
                  <c:v>1E-3</c:v>
                </c:pt>
                <c:pt idx="31567">
                  <c:v>2E-3</c:v>
                </c:pt>
                <c:pt idx="31568">
                  <c:v>2E-3</c:v>
                </c:pt>
                <c:pt idx="31569">
                  <c:v>2E-3</c:v>
                </c:pt>
                <c:pt idx="31570">
                  <c:v>2E-3</c:v>
                </c:pt>
                <c:pt idx="31571">
                  <c:v>2E-3</c:v>
                </c:pt>
                <c:pt idx="31572">
                  <c:v>2E-3</c:v>
                </c:pt>
                <c:pt idx="31573">
                  <c:v>3.0000000000000001E-3</c:v>
                </c:pt>
                <c:pt idx="31576">
                  <c:v>4.0000000000000001E-3</c:v>
                </c:pt>
                <c:pt idx="31577">
                  <c:v>3.0000000000000001E-3</c:v>
                </c:pt>
                <c:pt idx="31578">
                  <c:v>5.0000000000000001E-3</c:v>
                </c:pt>
                <c:pt idx="31579">
                  <c:v>5.0000000000000001E-3</c:v>
                </c:pt>
                <c:pt idx="31580">
                  <c:v>5.0000000000000001E-3</c:v>
                </c:pt>
                <c:pt idx="31581">
                  <c:v>5.0000000000000001E-3</c:v>
                </c:pt>
                <c:pt idx="31582">
                  <c:v>6.0000000000000001E-3</c:v>
                </c:pt>
                <c:pt idx="31583">
                  <c:v>6.0000000000000001E-3</c:v>
                </c:pt>
                <c:pt idx="31584">
                  <c:v>5.0000000000000001E-3</c:v>
                </c:pt>
                <c:pt idx="31585">
                  <c:v>6.0000000000000001E-3</c:v>
                </c:pt>
                <c:pt idx="31586">
                  <c:v>5.0000000000000001E-3</c:v>
                </c:pt>
                <c:pt idx="31587">
                  <c:v>6.0000000000000001E-3</c:v>
                </c:pt>
                <c:pt idx="31588">
                  <c:v>6.0000000000000001E-3</c:v>
                </c:pt>
                <c:pt idx="31589">
                  <c:v>6.0000000000000001E-3</c:v>
                </c:pt>
                <c:pt idx="31590">
                  <c:v>6.0000000000000001E-3</c:v>
                </c:pt>
                <c:pt idx="31591">
                  <c:v>6.0000000000000001E-3</c:v>
                </c:pt>
                <c:pt idx="31592">
                  <c:v>6.0000000000000001E-3</c:v>
                </c:pt>
                <c:pt idx="31593">
                  <c:v>6.0000000000000001E-3</c:v>
                </c:pt>
                <c:pt idx="31594">
                  <c:v>6.0000000000000001E-3</c:v>
                </c:pt>
                <c:pt idx="31595">
                  <c:v>6.0000000000000001E-3</c:v>
                </c:pt>
                <c:pt idx="31596">
                  <c:v>5.0000000000000001E-3</c:v>
                </c:pt>
                <c:pt idx="31597">
                  <c:v>5.0000000000000001E-3</c:v>
                </c:pt>
                <c:pt idx="31598">
                  <c:v>7.0000000000000001E-3</c:v>
                </c:pt>
                <c:pt idx="31599">
                  <c:v>5.0000000000000001E-3</c:v>
                </c:pt>
                <c:pt idx="31600">
                  <c:v>5.0000000000000001E-3</c:v>
                </c:pt>
                <c:pt idx="31601">
                  <c:v>5.0000000000000001E-3</c:v>
                </c:pt>
                <c:pt idx="31602">
                  <c:v>6.0000000000000001E-3</c:v>
                </c:pt>
                <c:pt idx="31603">
                  <c:v>4.0000000000000001E-3</c:v>
                </c:pt>
                <c:pt idx="31604">
                  <c:v>5.0000000000000001E-3</c:v>
                </c:pt>
                <c:pt idx="31605">
                  <c:v>5.0000000000000001E-3</c:v>
                </c:pt>
                <c:pt idx="31606">
                  <c:v>5.0000000000000001E-3</c:v>
                </c:pt>
                <c:pt idx="31607">
                  <c:v>5.0000000000000001E-3</c:v>
                </c:pt>
                <c:pt idx="31608">
                  <c:v>5.0000000000000001E-3</c:v>
                </c:pt>
                <c:pt idx="31609">
                  <c:v>5.0000000000000001E-3</c:v>
                </c:pt>
                <c:pt idx="31610">
                  <c:v>3.0000000000000001E-3</c:v>
                </c:pt>
                <c:pt idx="31611">
                  <c:v>4.0000000000000001E-3</c:v>
                </c:pt>
                <c:pt idx="31612">
                  <c:v>2E-3</c:v>
                </c:pt>
                <c:pt idx="31613">
                  <c:v>3.0000000000000001E-3</c:v>
                </c:pt>
                <c:pt idx="31614">
                  <c:v>4.0000000000000001E-3</c:v>
                </c:pt>
                <c:pt idx="31615">
                  <c:v>4.0000000000000001E-3</c:v>
                </c:pt>
                <c:pt idx="31616">
                  <c:v>3.0000000000000001E-3</c:v>
                </c:pt>
                <c:pt idx="31617">
                  <c:v>5.0000000000000001E-3</c:v>
                </c:pt>
                <c:pt idx="31618">
                  <c:v>3.0000000000000001E-3</c:v>
                </c:pt>
                <c:pt idx="31619">
                  <c:v>3.0000000000000001E-3</c:v>
                </c:pt>
                <c:pt idx="31620">
                  <c:v>4.0000000000000001E-3</c:v>
                </c:pt>
                <c:pt idx="31621">
                  <c:v>3.0000000000000001E-3</c:v>
                </c:pt>
                <c:pt idx="31622">
                  <c:v>2E-3</c:v>
                </c:pt>
                <c:pt idx="31623">
                  <c:v>2E-3</c:v>
                </c:pt>
                <c:pt idx="31624">
                  <c:v>2E-3</c:v>
                </c:pt>
                <c:pt idx="31625">
                  <c:v>1E-3</c:v>
                </c:pt>
                <c:pt idx="31626">
                  <c:v>1E-3</c:v>
                </c:pt>
                <c:pt idx="31627">
                  <c:v>2E-3</c:v>
                </c:pt>
                <c:pt idx="31628">
                  <c:v>1E-3</c:v>
                </c:pt>
                <c:pt idx="31629">
                  <c:v>0</c:v>
                </c:pt>
                <c:pt idx="31630">
                  <c:v>1E-3</c:v>
                </c:pt>
                <c:pt idx="31631">
                  <c:v>0</c:v>
                </c:pt>
                <c:pt idx="31632">
                  <c:v>1E-3</c:v>
                </c:pt>
                <c:pt idx="31633">
                  <c:v>0</c:v>
                </c:pt>
                <c:pt idx="31634">
                  <c:v>1E-3</c:v>
                </c:pt>
                <c:pt idx="31635">
                  <c:v>0</c:v>
                </c:pt>
                <c:pt idx="31636">
                  <c:v>0</c:v>
                </c:pt>
                <c:pt idx="31637">
                  <c:v>0</c:v>
                </c:pt>
                <c:pt idx="31638">
                  <c:v>0</c:v>
                </c:pt>
                <c:pt idx="31639">
                  <c:v>0</c:v>
                </c:pt>
                <c:pt idx="31640">
                  <c:v>0</c:v>
                </c:pt>
                <c:pt idx="31641">
                  <c:v>0</c:v>
                </c:pt>
                <c:pt idx="31642">
                  <c:v>0</c:v>
                </c:pt>
                <c:pt idx="31643">
                  <c:v>0</c:v>
                </c:pt>
                <c:pt idx="31644">
                  <c:v>0</c:v>
                </c:pt>
                <c:pt idx="31645">
                  <c:v>0</c:v>
                </c:pt>
                <c:pt idx="31646">
                  <c:v>0</c:v>
                </c:pt>
                <c:pt idx="31647">
                  <c:v>0</c:v>
                </c:pt>
                <c:pt idx="31648">
                  <c:v>0</c:v>
                </c:pt>
                <c:pt idx="31649">
                  <c:v>0</c:v>
                </c:pt>
                <c:pt idx="31650">
                  <c:v>0</c:v>
                </c:pt>
                <c:pt idx="31651">
                  <c:v>0</c:v>
                </c:pt>
                <c:pt idx="31652">
                  <c:v>0</c:v>
                </c:pt>
                <c:pt idx="31653">
                  <c:v>0</c:v>
                </c:pt>
                <c:pt idx="31654">
                  <c:v>1E-3</c:v>
                </c:pt>
                <c:pt idx="31655">
                  <c:v>1E-3</c:v>
                </c:pt>
                <c:pt idx="31656">
                  <c:v>1E-3</c:v>
                </c:pt>
                <c:pt idx="31657">
                  <c:v>0</c:v>
                </c:pt>
                <c:pt idx="31658">
                  <c:v>0</c:v>
                </c:pt>
                <c:pt idx="31659">
                  <c:v>0</c:v>
                </c:pt>
                <c:pt idx="31660">
                  <c:v>0</c:v>
                </c:pt>
                <c:pt idx="31661">
                  <c:v>0</c:v>
                </c:pt>
                <c:pt idx="31662">
                  <c:v>0</c:v>
                </c:pt>
                <c:pt idx="31663">
                  <c:v>1E-3</c:v>
                </c:pt>
                <c:pt idx="31664">
                  <c:v>1E-3</c:v>
                </c:pt>
                <c:pt idx="31665">
                  <c:v>2E-3</c:v>
                </c:pt>
                <c:pt idx="31666">
                  <c:v>3.0000000000000001E-3</c:v>
                </c:pt>
                <c:pt idx="31667">
                  <c:v>3.0000000000000001E-3</c:v>
                </c:pt>
                <c:pt idx="31668">
                  <c:v>3.0000000000000001E-3</c:v>
                </c:pt>
                <c:pt idx="31669">
                  <c:v>4.0000000000000001E-3</c:v>
                </c:pt>
                <c:pt idx="31670">
                  <c:v>4.0000000000000001E-3</c:v>
                </c:pt>
                <c:pt idx="31671">
                  <c:v>5.0000000000000001E-3</c:v>
                </c:pt>
                <c:pt idx="31672">
                  <c:v>5.0000000000000001E-3</c:v>
                </c:pt>
                <c:pt idx="31673">
                  <c:v>5.0000000000000001E-3</c:v>
                </c:pt>
                <c:pt idx="31674">
                  <c:v>5.0000000000000001E-3</c:v>
                </c:pt>
                <c:pt idx="31675">
                  <c:v>6.0000000000000001E-3</c:v>
                </c:pt>
                <c:pt idx="31676">
                  <c:v>6.0000000000000001E-3</c:v>
                </c:pt>
                <c:pt idx="31677">
                  <c:v>5.0000000000000001E-3</c:v>
                </c:pt>
                <c:pt idx="31678">
                  <c:v>5.0000000000000001E-3</c:v>
                </c:pt>
                <c:pt idx="31679">
                  <c:v>5.0000000000000001E-3</c:v>
                </c:pt>
                <c:pt idx="31680">
                  <c:v>6.0000000000000001E-3</c:v>
                </c:pt>
                <c:pt idx="31681">
                  <c:v>5.0000000000000001E-3</c:v>
                </c:pt>
                <c:pt idx="31682">
                  <c:v>4.0000000000000001E-3</c:v>
                </c:pt>
                <c:pt idx="31683">
                  <c:v>7.0000000000000001E-3</c:v>
                </c:pt>
                <c:pt idx="31684">
                  <c:v>6.0000000000000001E-3</c:v>
                </c:pt>
                <c:pt idx="31685">
                  <c:v>7.0000000000000001E-3</c:v>
                </c:pt>
                <c:pt idx="31686">
                  <c:v>5.0000000000000001E-3</c:v>
                </c:pt>
                <c:pt idx="31687">
                  <c:v>5.0000000000000001E-3</c:v>
                </c:pt>
                <c:pt idx="31688">
                  <c:v>5.0000000000000001E-3</c:v>
                </c:pt>
                <c:pt idx="31689">
                  <c:v>6.0000000000000001E-3</c:v>
                </c:pt>
                <c:pt idx="31690">
                  <c:v>6.0000000000000001E-3</c:v>
                </c:pt>
                <c:pt idx="31691">
                  <c:v>5.0000000000000001E-3</c:v>
                </c:pt>
                <c:pt idx="31692">
                  <c:v>5.0000000000000001E-3</c:v>
                </c:pt>
                <c:pt idx="31693">
                  <c:v>6.0000000000000001E-3</c:v>
                </c:pt>
                <c:pt idx="31694">
                  <c:v>6.0000000000000001E-3</c:v>
                </c:pt>
                <c:pt idx="31695">
                  <c:v>6.0000000000000001E-3</c:v>
                </c:pt>
                <c:pt idx="31696">
                  <c:v>1.2E-2</c:v>
                </c:pt>
                <c:pt idx="31697">
                  <c:v>6.0000000000000001E-3</c:v>
                </c:pt>
                <c:pt idx="31698">
                  <c:v>7.0000000000000001E-3</c:v>
                </c:pt>
                <c:pt idx="31699">
                  <c:v>5.0000000000000001E-3</c:v>
                </c:pt>
                <c:pt idx="31700">
                  <c:v>4.0000000000000001E-3</c:v>
                </c:pt>
                <c:pt idx="31701">
                  <c:v>3.0000000000000001E-3</c:v>
                </c:pt>
                <c:pt idx="31702">
                  <c:v>5.0000000000000001E-3</c:v>
                </c:pt>
                <c:pt idx="31703">
                  <c:v>5.0000000000000001E-3</c:v>
                </c:pt>
                <c:pt idx="31704">
                  <c:v>4.0000000000000001E-3</c:v>
                </c:pt>
                <c:pt idx="31705">
                  <c:v>3.0000000000000001E-3</c:v>
                </c:pt>
                <c:pt idx="31706">
                  <c:v>3.0000000000000001E-3</c:v>
                </c:pt>
                <c:pt idx="31707">
                  <c:v>2E-3</c:v>
                </c:pt>
                <c:pt idx="31708">
                  <c:v>6.0000000000000001E-3</c:v>
                </c:pt>
                <c:pt idx="31709">
                  <c:v>3.0000000000000001E-3</c:v>
                </c:pt>
                <c:pt idx="31710">
                  <c:v>1E-3</c:v>
                </c:pt>
                <c:pt idx="31711">
                  <c:v>1E-3</c:v>
                </c:pt>
                <c:pt idx="31712">
                  <c:v>1E-3</c:v>
                </c:pt>
                <c:pt idx="31713">
                  <c:v>1E-3</c:v>
                </c:pt>
                <c:pt idx="31714">
                  <c:v>0</c:v>
                </c:pt>
                <c:pt idx="31715">
                  <c:v>0</c:v>
                </c:pt>
                <c:pt idx="31716">
                  <c:v>0</c:v>
                </c:pt>
                <c:pt idx="31717">
                  <c:v>0</c:v>
                </c:pt>
                <c:pt idx="31718">
                  <c:v>0</c:v>
                </c:pt>
                <c:pt idx="31719">
                  <c:v>0</c:v>
                </c:pt>
                <c:pt idx="31720">
                  <c:v>0</c:v>
                </c:pt>
                <c:pt idx="31721">
                  <c:v>0</c:v>
                </c:pt>
                <c:pt idx="31722">
                  <c:v>0</c:v>
                </c:pt>
                <c:pt idx="31723">
                  <c:v>0</c:v>
                </c:pt>
                <c:pt idx="31724">
                  <c:v>0</c:v>
                </c:pt>
                <c:pt idx="31725">
                  <c:v>0</c:v>
                </c:pt>
                <c:pt idx="31726">
                  <c:v>0</c:v>
                </c:pt>
                <c:pt idx="31727">
                  <c:v>0</c:v>
                </c:pt>
                <c:pt idx="31728">
                  <c:v>0</c:v>
                </c:pt>
                <c:pt idx="31729">
                  <c:v>0</c:v>
                </c:pt>
                <c:pt idx="31730">
                  <c:v>0</c:v>
                </c:pt>
                <c:pt idx="31731">
                  <c:v>0</c:v>
                </c:pt>
                <c:pt idx="31732">
                  <c:v>1E-3</c:v>
                </c:pt>
                <c:pt idx="31733">
                  <c:v>2E-3</c:v>
                </c:pt>
                <c:pt idx="31734">
                  <c:v>1E-3</c:v>
                </c:pt>
                <c:pt idx="31735">
                  <c:v>0</c:v>
                </c:pt>
                <c:pt idx="31736">
                  <c:v>0</c:v>
                </c:pt>
                <c:pt idx="31737">
                  <c:v>1E-3</c:v>
                </c:pt>
                <c:pt idx="31738">
                  <c:v>0</c:v>
                </c:pt>
                <c:pt idx="31739">
                  <c:v>0</c:v>
                </c:pt>
                <c:pt idx="31740">
                  <c:v>0</c:v>
                </c:pt>
                <c:pt idx="31741">
                  <c:v>0</c:v>
                </c:pt>
                <c:pt idx="31742">
                  <c:v>0</c:v>
                </c:pt>
                <c:pt idx="31743">
                  <c:v>0</c:v>
                </c:pt>
                <c:pt idx="31744">
                  <c:v>0</c:v>
                </c:pt>
                <c:pt idx="31745">
                  <c:v>0</c:v>
                </c:pt>
                <c:pt idx="31746">
                  <c:v>1E-3</c:v>
                </c:pt>
                <c:pt idx="31747">
                  <c:v>0</c:v>
                </c:pt>
                <c:pt idx="31748">
                  <c:v>0</c:v>
                </c:pt>
                <c:pt idx="31749">
                  <c:v>0</c:v>
                </c:pt>
                <c:pt idx="31750">
                  <c:v>0</c:v>
                </c:pt>
                <c:pt idx="31751">
                  <c:v>0</c:v>
                </c:pt>
                <c:pt idx="31752">
                  <c:v>0</c:v>
                </c:pt>
                <c:pt idx="31753">
                  <c:v>0</c:v>
                </c:pt>
                <c:pt idx="31754">
                  <c:v>0</c:v>
                </c:pt>
                <c:pt idx="31755">
                  <c:v>0</c:v>
                </c:pt>
                <c:pt idx="31756">
                  <c:v>0</c:v>
                </c:pt>
                <c:pt idx="31757">
                  <c:v>0</c:v>
                </c:pt>
                <c:pt idx="31758">
                  <c:v>0</c:v>
                </c:pt>
                <c:pt idx="31759">
                  <c:v>0</c:v>
                </c:pt>
                <c:pt idx="31760">
                  <c:v>0</c:v>
                </c:pt>
                <c:pt idx="31761">
                  <c:v>0</c:v>
                </c:pt>
                <c:pt idx="31762">
                  <c:v>0</c:v>
                </c:pt>
                <c:pt idx="31763">
                  <c:v>1E-3</c:v>
                </c:pt>
                <c:pt idx="31764">
                  <c:v>2E-3</c:v>
                </c:pt>
                <c:pt idx="31765">
                  <c:v>3.0000000000000001E-3</c:v>
                </c:pt>
                <c:pt idx="31766">
                  <c:v>3.0000000000000001E-3</c:v>
                </c:pt>
                <c:pt idx="31767">
                  <c:v>4.0000000000000001E-3</c:v>
                </c:pt>
                <c:pt idx="31768">
                  <c:v>5.0000000000000001E-3</c:v>
                </c:pt>
                <c:pt idx="31769">
                  <c:v>5.0000000000000001E-3</c:v>
                </c:pt>
                <c:pt idx="31770">
                  <c:v>5.0000000000000001E-3</c:v>
                </c:pt>
                <c:pt idx="31771">
                  <c:v>7.0000000000000001E-3</c:v>
                </c:pt>
                <c:pt idx="31772">
                  <c:v>5.0000000000000001E-3</c:v>
                </c:pt>
                <c:pt idx="31773">
                  <c:v>5.0000000000000001E-3</c:v>
                </c:pt>
                <c:pt idx="31774">
                  <c:v>5.0000000000000001E-3</c:v>
                </c:pt>
                <c:pt idx="31775">
                  <c:v>6.0000000000000001E-3</c:v>
                </c:pt>
                <c:pt idx="31776">
                  <c:v>5.0000000000000001E-3</c:v>
                </c:pt>
                <c:pt idx="31777">
                  <c:v>5.0000000000000001E-3</c:v>
                </c:pt>
                <c:pt idx="31778">
                  <c:v>5.0000000000000001E-3</c:v>
                </c:pt>
                <c:pt idx="31779">
                  <c:v>6.0000000000000001E-3</c:v>
                </c:pt>
                <c:pt idx="31780">
                  <c:v>6.0000000000000001E-3</c:v>
                </c:pt>
                <c:pt idx="31781">
                  <c:v>6.0000000000000001E-3</c:v>
                </c:pt>
                <c:pt idx="31782">
                  <c:v>5.0000000000000001E-3</c:v>
                </c:pt>
                <c:pt idx="31783">
                  <c:v>6.0000000000000001E-3</c:v>
                </c:pt>
                <c:pt idx="31784">
                  <c:v>6.0000000000000001E-3</c:v>
                </c:pt>
                <c:pt idx="31785">
                  <c:v>5.0000000000000001E-3</c:v>
                </c:pt>
                <c:pt idx="31786">
                  <c:v>5.0000000000000001E-3</c:v>
                </c:pt>
                <c:pt idx="31787">
                  <c:v>5.0000000000000001E-3</c:v>
                </c:pt>
                <c:pt idx="31788">
                  <c:v>5.0000000000000001E-3</c:v>
                </c:pt>
                <c:pt idx="31789">
                  <c:v>6.0000000000000001E-3</c:v>
                </c:pt>
                <c:pt idx="31790">
                  <c:v>6.0000000000000001E-3</c:v>
                </c:pt>
                <c:pt idx="31791">
                  <c:v>6.0000000000000001E-3</c:v>
                </c:pt>
                <c:pt idx="31792">
                  <c:v>6.0000000000000001E-3</c:v>
                </c:pt>
                <c:pt idx="31793">
                  <c:v>7.0000000000000001E-3</c:v>
                </c:pt>
                <c:pt idx="31794">
                  <c:v>5.0000000000000001E-3</c:v>
                </c:pt>
                <c:pt idx="31795">
                  <c:v>6.0000000000000001E-3</c:v>
                </c:pt>
                <c:pt idx="31796">
                  <c:v>5.0000000000000001E-3</c:v>
                </c:pt>
                <c:pt idx="31797">
                  <c:v>5.0000000000000001E-3</c:v>
                </c:pt>
                <c:pt idx="31798">
                  <c:v>4.0000000000000001E-3</c:v>
                </c:pt>
                <c:pt idx="31799">
                  <c:v>4.0000000000000001E-3</c:v>
                </c:pt>
                <c:pt idx="31800">
                  <c:v>4.0000000000000001E-3</c:v>
                </c:pt>
                <c:pt idx="31801">
                  <c:v>3.0000000000000001E-3</c:v>
                </c:pt>
                <c:pt idx="31802">
                  <c:v>3.0000000000000001E-3</c:v>
                </c:pt>
                <c:pt idx="31803">
                  <c:v>3.0000000000000001E-3</c:v>
                </c:pt>
                <c:pt idx="31804">
                  <c:v>3.0000000000000001E-3</c:v>
                </c:pt>
                <c:pt idx="31805">
                  <c:v>3.0000000000000001E-3</c:v>
                </c:pt>
                <c:pt idx="31806">
                  <c:v>3.0000000000000001E-3</c:v>
                </c:pt>
                <c:pt idx="31807">
                  <c:v>3.0000000000000001E-3</c:v>
                </c:pt>
                <c:pt idx="31808">
                  <c:v>2E-3</c:v>
                </c:pt>
                <c:pt idx="31809">
                  <c:v>1E-3</c:v>
                </c:pt>
                <c:pt idx="31810">
                  <c:v>1E-3</c:v>
                </c:pt>
                <c:pt idx="31811">
                  <c:v>1E-3</c:v>
                </c:pt>
                <c:pt idx="31812">
                  <c:v>1E-3</c:v>
                </c:pt>
                <c:pt idx="31813">
                  <c:v>1E-3</c:v>
                </c:pt>
                <c:pt idx="31814">
                  <c:v>1E-3</c:v>
                </c:pt>
                <c:pt idx="31815">
                  <c:v>2E-3</c:v>
                </c:pt>
                <c:pt idx="31816">
                  <c:v>0</c:v>
                </c:pt>
                <c:pt idx="31817">
                  <c:v>1E-3</c:v>
                </c:pt>
                <c:pt idx="31818">
                  <c:v>1E-3</c:v>
                </c:pt>
                <c:pt idx="31819">
                  <c:v>1E-3</c:v>
                </c:pt>
                <c:pt idx="31820">
                  <c:v>0</c:v>
                </c:pt>
                <c:pt idx="31821">
                  <c:v>0</c:v>
                </c:pt>
                <c:pt idx="31822">
                  <c:v>0</c:v>
                </c:pt>
                <c:pt idx="31823">
                  <c:v>0</c:v>
                </c:pt>
                <c:pt idx="31824">
                  <c:v>0</c:v>
                </c:pt>
                <c:pt idx="31825">
                  <c:v>0</c:v>
                </c:pt>
                <c:pt idx="31826">
                  <c:v>0</c:v>
                </c:pt>
                <c:pt idx="31827">
                  <c:v>0</c:v>
                </c:pt>
                <c:pt idx="31828">
                  <c:v>0</c:v>
                </c:pt>
                <c:pt idx="31829">
                  <c:v>0</c:v>
                </c:pt>
                <c:pt idx="31830">
                  <c:v>0</c:v>
                </c:pt>
                <c:pt idx="31831">
                  <c:v>0</c:v>
                </c:pt>
                <c:pt idx="31832">
                  <c:v>0</c:v>
                </c:pt>
                <c:pt idx="31833">
                  <c:v>0</c:v>
                </c:pt>
                <c:pt idx="31834">
                  <c:v>0</c:v>
                </c:pt>
                <c:pt idx="31835">
                  <c:v>0</c:v>
                </c:pt>
                <c:pt idx="31836">
                  <c:v>0</c:v>
                </c:pt>
                <c:pt idx="31837">
                  <c:v>0</c:v>
                </c:pt>
                <c:pt idx="31838">
                  <c:v>0</c:v>
                </c:pt>
                <c:pt idx="31839">
                  <c:v>0</c:v>
                </c:pt>
                <c:pt idx="31840">
                  <c:v>0</c:v>
                </c:pt>
                <c:pt idx="31841">
                  <c:v>0</c:v>
                </c:pt>
                <c:pt idx="31842">
                  <c:v>0</c:v>
                </c:pt>
                <c:pt idx="31843">
                  <c:v>0</c:v>
                </c:pt>
                <c:pt idx="31844">
                  <c:v>0</c:v>
                </c:pt>
                <c:pt idx="31845">
                  <c:v>0</c:v>
                </c:pt>
                <c:pt idx="31846">
                  <c:v>0</c:v>
                </c:pt>
                <c:pt idx="31847">
                  <c:v>0</c:v>
                </c:pt>
                <c:pt idx="31848">
                  <c:v>0</c:v>
                </c:pt>
                <c:pt idx="31849">
                  <c:v>0</c:v>
                </c:pt>
                <c:pt idx="31850">
                  <c:v>0</c:v>
                </c:pt>
                <c:pt idx="31851">
                  <c:v>0</c:v>
                </c:pt>
                <c:pt idx="31852">
                  <c:v>0</c:v>
                </c:pt>
                <c:pt idx="31853">
                  <c:v>0</c:v>
                </c:pt>
                <c:pt idx="31854">
                  <c:v>0</c:v>
                </c:pt>
                <c:pt idx="31855">
                  <c:v>0</c:v>
                </c:pt>
                <c:pt idx="31856">
                  <c:v>0</c:v>
                </c:pt>
                <c:pt idx="31857">
                  <c:v>1E-3</c:v>
                </c:pt>
                <c:pt idx="31858">
                  <c:v>2E-3</c:v>
                </c:pt>
                <c:pt idx="31859">
                  <c:v>3.0000000000000001E-3</c:v>
                </c:pt>
                <c:pt idx="31860">
                  <c:v>3.0000000000000001E-3</c:v>
                </c:pt>
                <c:pt idx="31861">
                  <c:v>3.0000000000000001E-3</c:v>
                </c:pt>
                <c:pt idx="31862">
                  <c:v>3.0000000000000001E-3</c:v>
                </c:pt>
                <c:pt idx="31863">
                  <c:v>4.0000000000000001E-3</c:v>
                </c:pt>
                <c:pt idx="31864">
                  <c:v>5.0000000000000001E-3</c:v>
                </c:pt>
                <c:pt idx="31865">
                  <c:v>5.0000000000000001E-3</c:v>
                </c:pt>
                <c:pt idx="31866">
                  <c:v>5.0000000000000001E-3</c:v>
                </c:pt>
                <c:pt idx="31867">
                  <c:v>5.0000000000000001E-3</c:v>
                </c:pt>
                <c:pt idx="31868">
                  <c:v>5.0000000000000001E-3</c:v>
                </c:pt>
                <c:pt idx="31869">
                  <c:v>5.0000000000000001E-3</c:v>
                </c:pt>
                <c:pt idx="31870">
                  <c:v>5.0000000000000001E-3</c:v>
                </c:pt>
                <c:pt idx="31871">
                  <c:v>5.0000000000000001E-3</c:v>
                </c:pt>
                <c:pt idx="31872">
                  <c:v>5.0000000000000001E-3</c:v>
                </c:pt>
                <c:pt idx="31873">
                  <c:v>6.0000000000000001E-3</c:v>
                </c:pt>
                <c:pt idx="31874">
                  <c:v>5.0000000000000001E-3</c:v>
                </c:pt>
                <c:pt idx="31875">
                  <c:v>6.0000000000000001E-3</c:v>
                </c:pt>
                <c:pt idx="31876">
                  <c:v>5.0000000000000001E-3</c:v>
                </c:pt>
                <c:pt idx="31877">
                  <c:v>5.0000000000000001E-3</c:v>
                </c:pt>
                <c:pt idx="31878">
                  <c:v>5.0000000000000001E-3</c:v>
                </c:pt>
                <c:pt idx="31879">
                  <c:v>5.0000000000000001E-3</c:v>
                </c:pt>
                <c:pt idx="31880">
                  <c:v>5.0000000000000001E-3</c:v>
                </c:pt>
                <c:pt idx="31881">
                  <c:v>5.0000000000000001E-3</c:v>
                </c:pt>
                <c:pt idx="31882">
                  <c:v>5.0000000000000001E-3</c:v>
                </c:pt>
                <c:pt idx="31883">
                  <c:v>5.0000000000000001E-3</c:v>
                </c:pt>
                <c:pt idx="31884">
                  <c:v>5.0000000000000001E-3</c:v>
                </c:pt>
                <c:pt idx="31885">
                  <c:v>5.0000000000000001E-3</c:v>
                </c:pt>
                <c:pt idx="31886">
                  <c:v>5.0000000000000001E-3</c:v>
                </c:pt>
                <c:pt idx="31887">
                  <c:v>5.0000000000000001E-3</c:v>
                </c:pt>
                <c:pt idx="31888">
                  <c:v>5.0000000000000001E-3</c:v>
                </c:pt>
                <c:pt idx="31889">
                  <c:v>5.0000000000000001E-3</c:v>
                </c:pt>
                <c:pt idx="31890">
                  <c:v>5.0000000000000001E-3</c:v>
                </c:pt>
                <c:pt idx="31891">
                  <c:v>4.0000000000000001E-3</c:v>
                </c:pt>
                <c:pt idx="31892">
                  <c:v>5.0000000000000001E-3</c:v>
                </c:pt>
                <c:pt idx="31893">
                  <c:v>5.0000000000000001E-3</c:v>
                </c:pt>
                <c:pt idx="31894">
                  <c:v>5.0000000000000001E-3</c:v>
                </c:pt>
                <c:pt idx="31895">
                  <c:v>4.0000000000000001E-3</c:v>
                </c:pt>
                <c:pt idx="31896">
                  <c:v>3.0000000000000001E-3</c:v>
                </c:pt>
                <c:pt idx="31897">
                  <c:v>4.0000000000000001E-3</c:v>
                </c:pt>
                <c:pt idx="31898">
                  <c:v>2E-3</c:v>
                </c:pt>
                <c:pt idx="31899">
                  <c:v>3.0000000000000001E-3</c:v>
                </c:pt>
                <c:pt idx="31900">
                  <c:v>4.0000000000000001E-3</c:v>
                </c:pt>
                <c:pt idx="31901">
                  <c:v>3.0000000000000001E-3</c:v>
                </c:pt>
                <c:pt idx="31902">
                  <c:v>3.0000000000000001E-3</c:v>
                </c:pt>
                <c:pt idx="31903">
                  <c:v>2E-3</c:v>
                </c:pt>
                <c:pt idx="31904">
                  <c:v>2E-3</c:v>
                </c:pt>
                <c:pt idx="31905">
                  <c:v>1E-3</c:v>
                </c:pt>
                <c:pt idx="31906">
                  <c:v>1E-3</c:v>
                </c:pt>
                <c:pt idx="31907">
                  <c:v>0</c:v>
                </c:pt>
                <c:pt idx="31908">
                  <c:v>1E-3</c:v>
                </c:pt>
                <c:pt idx="31909">
                  <c:v>0</c:v>
                </c:pt>
                <c:pt idx="31910">
                  <c:v>0</c:v>
                </c:pt>
                <c:pt idx="31911">
                  <c:v>0</c:v>
                </c:pt>
                <c:pt idx="31912">
                  <c:v>0</c:v>
                </c:pt>
                <c:pt idx="31913">
                  <c:v>0</c:v>
                </c:pt>
                <c:pt idx="31914">
                  <c:v>0</c:v>
                </c:pt>
                <c:pt idx="31915">
                  <c:v>0</c:v>
                </c:pt>
                <c:pt idx="31916">
                  <c:v>0</c:v>
                </c:pt>
                <c:pt idx="31917">
                  <c:v>0</c:v>
                </c:pt>
                <c:pt idx="31918">
                  <c:v>0</c:v>
                </c:pt>
                <c:pt idx="31919">
                  <c:v>0</c:v>
                </c:pt>
                <c:pt idx="31920">
                  <c:v>0</c:v>
                </c:pt>
                <c:pt idx="31921">
                  <c:v>0</c:v>
                </c:pt>
                <c:pt idx="31922">
                  <c:v>0</c:v>
                </c:pt>
                <c:pt idx="31923">
                  <c:v>0</c:v>
                </c:pt>
                <c:pt idx="31924">
                  <c:v>0</c:v>
                </c:pt>
                <c:pt idx="31925">
                  <c:v>0</c:v>
                </c:pt>
                <c:pt idx="31926">
                  <c:v>0</c:v>
                </c:pt>
                <c:pt idx="31927">
                  <c:v>0</c:v>
                </c:pt>
                <c:pt idx="31928">
                  <c:v>0</c:v>
                </c:pt>
                <c:pt idx="31929">
                  <c:v>0</c:v>
                </c:pt>
                <c:pt idx="31930">
                  <c:v>0</c:v>
                </c:pt>
                <c:pt idx="31931">
                  <c:v>0</c:v>
                </c:pt>
                <c:pt idx="31932">
                  <c:v>0</c:v>
                </c:pt>
                <c:pt idx="31933">
                  <c:v>0</c:v>
                </c:pt>
                <c:pt idx="31934">
                  <c:v>0</c:v>
                </c:pt>
                <c:pt idx="31935">
                  <c:v>0</c:v>
                </c:pt>
                <c:pt idx="31936">
                  <c:v>0</c:v>
                </c:pt>
                <c:pt idx="31937">
                  <c:v>0</c:v>
                </c:pt>
                <c:pt idx="31938">
                  <c:v>0</c:v>
                </c:pt>
                <c:pt idx="31939">
                  <c:v>0</c:v>
                </c:pt>
                <c:pt idx="31940">
                  <c:v>0</c:v>
                </c:pt>
                <c:pt idx="31941">
                  <c:v>0</c:v>
                </c:pt>
                <c:pt idx="31942">
                  <c:v>0</c:v>
                </c:pt>
                <c:pt idx="31943">
                  <c:v>0</c:v>
                </c:pt>
                <c:pt idx="31944">
                  <c:v>0</c:v>
                </c:pt>
                <c:pt idx="31945">
                  <c:v>0</c:v>
                </c:pt>
                <c:pt idx="31946">
                  <c:v>0</c:v>
                </c:pt>
                <c:pt idx="31947">
                  <c:v>0</c:v>
                </c:pt>
                <c:pt idx="31948">
                  <c:v>0</c:v>
                </c:pt>
                <c:pt idx="31949">
                  <c:v>0</c:v>
                </c:pt>
                <c:pt idx="31950">
                  <c:v>0</c:v>
                </c:pt>
                <c:pt idx="31951">
                  <c:v>0</c:v>
                </c:pt>
                <c:pt idx="31952">
                  <c:v>0</c:v>
                </c:pt>
                <c:pt idx="31953">
                  <c:v>0</c:v>
                </c:pt>
                <c:pt idx="31954">
                  <c:v>0</c:v>
                </c:pt>
                <c:pt idx="31955">
                  <c:v>1E-3</c:v>
                </c:pt>
                <c:pt idx="31956">
                  <c:v>2E-3</c:v>
                </c:pt>
                <c:pt idx="31957">
                  <c:v>3.0000000000000001E-3</c:v>
                </c:pt>
                <c:pt idx="31958">
                  <c:v>3.0000000000000001E-3</c:v>
                </c:pt>
                <c:pt idx="31959">
                  <c:v>4.0000000000000001E-3</c:v>
                </c:pt>
                <c:pt idx="31960">
                  <c:v>4.0000000000000001E-3</c:v>
                </c:pt>
                <c:pt idx="31961">
                  <c:v>4.0000000000000001E-3</c:v>
                </c:pt>
                <c:pt idx="31962">
                  <c:v>7.0000000000000001E-3</c:v>
                </c:pt>
                <c:pt idx="31963">
                  <c:v>5.0000000000000001E-3</c:v>
                </c:pt>
                <c:pt idx="31964">
                  <c:v>5.0000000000000001E-3</c:v>
                </c:pt>
                <c:pt idx="31965">
                  <c:v>5.0000000000000001E-3</c:v>
                </c:pt>
                <c:pt idx="31966">
                  <c:v>5.0000000000000001E-3</c:v>
                </c:pt>
                <c:pt idx="31967">
                  <c:v>5.0000000000000001E-3</c:v>
                </c:pt>
                <c:pt idx="31968">
                  <c:v>5.0000000000000001E-3</c:v>
                </c:pt>
                <c:pt idx="31969">
                  <c:v>5.0000000000000001E-3</c:v>
                </c:pt>
                <c:pt idx="31970">
                  <c:v>5.0000000000000001E-3</c:v>
                </c:pt>
                <c:pt idx="31971">
                  <c:v>5.0000000000000001E-3</c:v>
                </c:pt>
                <c:pt idx="31972">
                  <c:v>5.0000000000000001E-3</c:v>
                </c:pt>
                <c:pt idx="31973">
                  <c:v>5.0000000000000001E-3</c:v>
                </c:pt>
                <c:pt idx="31974">
                  <c:v>5.0000000000000001E-3</c:v>
                </c:pt>
                <c:pt idx="31975">
                  <c:v>5.0000000000000001E-3</c:v>
                </c:pt>
                <c:pt idx="31976">
                  <c:v>5.0000000000000001E-3</c:v>
                </c:pt>
                <c:pt idx="31977">
                  <c:v>5.0000000000000001E-3</c:v>
                </c:pt>
                <c:pt idx="31978">
                  <c:v>5.0000000000000001E-3</c:v>
                </c:pt>
                <c:pt idx="31979">
                  <c:v>5.0000000000000001E-3</c:v>
                </c:pt>
                <c:pt idx="31980">
                  <c:v>5.0000000000000001E-3</c:v>
                </c:pt>
                <c:pt idx="31981">
                  <c:v>5.0000000000000001E-3</c:v>
                </c:pt>
                <c:pt idx="31982">
                  <c:v>3.0000000000000001E-3</c:v>
                </c:pt>
                <c:pt idx="31983">
                  <c:v>5.0000000000000001E-3</c:v>
                </c:pt>
                <c:pt idx="31984">
                  <c:v>4.0000000000000001E-3</c:v>
                </c:pt>
                <c:pt idx="31985">
                  <c:v>5.0000000000000001E-3</c:v>
                </c:pt>
                <c:pt idx="31986">
                  <c:v>3.0000000000000001E-3</c:v>
                </c:pt>
                <c:pt idx="31987">
                  <c:v>3.0000000000000001E-3</c:v>
                </c:pt>
                <c:pt idx="31988">
                  <c:v>3.0000000000000001E-3</c:v>
                </c:pt>
                <c:pt idx="31989">
                  <c:v>3.0000000000000001E-3</c:v>
                </c:pt>
                <c:pt idx="31990">
                  <c:v>3.0000000000000001E-3</c:v>
                </c:pt>
                <c:pt idx="31991">
                  <c:v>3.0000000000000001E-3</c:v>
                </c:pt>
                <c:pt idx="31992">
                  <c:v>8.9999999999999993E-3</c:v>
                </c:pt>
                <c:pt idx="31993">
                  <c:v>2E-3</c:v>
                </c:pt>
                <c:pt idx="31994">
                  <c:v>2E-3</c:v>
                </c:pt>
                <c:pt idx="31995">
                  <c:v>3.0000000000000001E-3</c:v>
                </c:pt>
                <c:pt idx="31996">
                  <c:v>1E-3</c:v>
                </c:pt>
                <c:pt idx="31997">
                  <c:v>1E-3</c:v>
                </c:pt>
                <c:pt idx="31998">
                  <c:v>1E-3</c:v>
                </c:pt>
                <c:pt idx="31999">
                  <c:v>1E-3</c:v>
                </c:pt>
                <c:pt idx="32000">
                  <c:v>1E-3</c:v>
                </c:pt>
                <c:pt idx="32001">
                  <c:v>1E-3</c:v>
                </c:pt>
                <c:pt idx="32002">
                  <c:v>1E-3</c:v>
                </c:pt>
                <c:pt idx="32003">
                  <c:v>0</c:v>
                </c:pt>
                <c:pt idx="32004">
                  <c:v>1E-3</c:v>
                </c:pt>
                <c:pt idx="32005">
                  <c:v>1E-3</c:v>
                </c:pt>
                <c:pt idx="32006">
                  <c:v>0</c:v>
                </c:pt>
                <c:pt idx="32007">
                  <c:v>0</c:v>
                </c:pt>
                <c:pt idx="32008">
                  <c:v>1E-3</c:v>
                </c:pt>
                <c:pt idx="32009">
                  <c:v>0</c:v>
                </c:pt>
                <c:pt idx="32010">
                  <c:v>0</c:v>
                </c:pt>
                <c:pt idx="32011">
                  <c:v>0</c:v>
                </c:pt>
                <c:pt idx="32012">
                  <c:v>0</c:v>
                </c:pt>
                <c:pt idx="32013">
                  <c:v>0</c:v>
                </c:pt>
                <c:pt idx="32014">
                  <c:v>0</c:v>
                </c:pt>
                <c:pt idx="32015">
                  <c:v>0</c:v>
                </c:pt>
                <c:pt idx="32016">
                  <c:v>0</c:v>
                </c:pt>
                <c:pt idx="32017">
                  <c:v>0</c:v>
                </c:pt>
                <c:pt idx="32018">
                  <c:v>0</c:v>
                </c:pt>
                <c:pt idx="32019">
                  <c:v>0</c:v>
                </c:pt>
                <c:pt idx="32020">
                  <c:v>0</c:v>
                </c:pt>
                <c:pt idx="32021">
                  <c:v>0</c:v>
                </c:pt>
                <c:pt idx="32022">
                  <c:v>0</c:v>
                </c:pt>
                <c:pt idx="32023">
                  <c:v>0</c:v>
                </c:pt>
                <c:pt idx="32024">
                  <c:v>0</c:v>
                </c:pt>
                <c:pt idx="32025">
                  <c:v>0</c:v>
                </c:pt>
                <c:pt idx="32026">
                  <c:v>0</c:v>
                </c:pt>
                <c:pt idx="32027">
                  <c:v>0</c:v>
                </c:pt>
                <c:pt idx="32028">
                  <c:v>0</c:v>
                </c:pt>
                <c:pt idx="32029">
                  <c:v>0</c:v>
                </c:pt>
                <c:pt idx="32030">
                  <c:v>0</c:v>
                </c:pt>
                <c:pt idx="32031">
                  <c:v>0</c:v>
                </c:pt>
                <c:pt idx="32032">
                  <c:v>0</c:v>
                </c:pt>
                <c:pt idx="32033">
                  <c:v>0</c:v>
                </c:pt>
                <c:pt idx="32034">
                  <c:v>0</c:v>
                </c:pt>
                <c:pt idx="32035">
                  <c:v>0</c:v>
                </c:pt>
                <c:pt idx="32036">
                  <c:v>0</c:v>
                </c:pt>
                <c:pt idx="32037">
                  <c:v>0</c:v>
                </c:pt>
                <c:pt idx="32038">
                  <c:v>0</c:v>
                </c:pt>
                <c:pt idx="32039">
                  <c:v>0</c:v>
                </c:pt>
                <c:pt idx="32040">
                  <c:v>0</c:v>
                </c:pt>
                <c:pt idx="32041">
                  <c:v>0</c:v>
                </c:pt>
                <c:pt idx="32042">
                  <c:v>0</c:v>
                </c:pt>
                <c:pt idx="32043">
                  <c:v>0</c:v>
                </c:pt>
                <c:pt idx="32044">
                  <c:v>0</c:v>
                </c:pt>
                <c:pt idx="32045">
                  <c:v>0</c:v>
                </c:pt>
                <c:pt idx="32046">
                  <c:v>0</c:v>
                </c:pt>
                <c:pt idx="32047">
                  <c:v>0</c:v>
                </c:pt>
                <c:pt idx="32048">
                  <c:v>0</c:v>
                </c:pt>
                <c:pt idx="32049">
                  <c:v>0</c:v>
                </c:pt>
                <c:pt idx="32050">
                  <c:v>0</c:v>
                </c:pt>
                <c:pt idx="32051">
                  <c:v>1E-3</c:v>
                </c:pt>
                <c:pt idx="32052">
                  <c:v>1E-3</c:v>
                </c:pt>
                <c:pt idx="32053">
                  <c:v>2E-3</c:v>
                </c:pt>
                <c:pt idx="32054">
                  <c:v>3.0000000000000001E-3</c:v>
                </c:pt>
                <c:pt idx="32055">
                  <c:v>3.0000000000000001E-3</c:v>
                </c:pt>
                <c:pt idx="32056">
                  <c:v>3.0000000000000001E-3</c:v>
                </c:pt>
                <c:pt idx="32057">
                  <c:v>4.0000000000000001E-3</c:v>
                </c:pt>
                <c:pt idx="32058">
                  <c:v>4.0000000000000001E-3</c:v>
                </c:pt>
                <c:pt idx="32059">
                  <c:v>4.0000000000000001E-3</c:v>
                </c:pt>
                <c:pt idx="32060">
                  <c:v>3.0000000000000001E-3</c:v>
                </c:pt>
                <c:pt idx="32061">
                  <c:v>4.0000000000000001E-3</c:v>
                </c:pt>
                <c:pt idx="32062">
                  <c:v>3.0000000000000001E-3</c:v>
                </c:pt>
                <c:pt idx="32063">
                  <c:v>5.0000000000000001E-3</c:v>
                </c:pt>
                <c:pt idx="32064">
                  <c:v>5.0000000000000001E-3</c:v>
                </c:pt>
                <c:pt idx="32065">
                  <c:v>5.0000000000000001E-3</c:v>
                </c:pt>
                <c:pt idx="32066">
                  <c:v>5.0000000000000001E-3</c:v>
                </c:pt>
                <c:pt idx="32067">
                  <c:v>5.0000000000000001E-3</c:v>
                </c:pt>
                <c:pt idx="32068">
                  <c:v>4.0000000000000001E-3</c:v>
                </c:pt>
                <c:pt idx="32069">
                  <c:v>5.0000000000000001E-3</c:v>
                </c:pt>
                <c:pt idx="32070">
                  <c:v>4.0000000000000001E-3</c:v>
                </c:pt>
                <c:pt idx="32071">
                  <c:v>5.0000000000000001E-3</c:v>
                </c:pt>
                <c:pt idx="32072">
                  <c:v>5.0000000000000001E-3</c:v>
                </c:pt>
                <c:pt idx="32073">
                  <c:v>5.0000000000000001E-3</c:v>
                </c:pt>
                <c:pt idx="32074">
                  <c:v>5.0000000000000001E-3</c:v>
                </c:pt>
                <c:pt idx="32075">
                  <c:v>5.0000000000000001E-3</c:v>
                </c:pt>
                <c:pt idx="32076">
                  <c:v>5.0000000000000001E-3</c:v>
                </c:pt>
                <c:pt idx="32077">
                  <c:v>5.0000000000000001E-3</c:v>
                </c:pt>
                <c:pt idx="32078">
                  <c:v>6.0000000000000001E-3</c:v>
                </c:pt>
                <c:pt idx="32079">
                  <c:v>5.0000000000000001E-3</c:v>
                </c:pt>
                <c:pt idx="32080">
                  <c:v>5.0000000000000001E-3</c:v>
                </c:pt>
                <c:pt idx="32081">
                  <c:v>5.0000000000000001E-3</c:v>
                </c:pt>
                <c:pt idx="32082">
                  <c:v>5.0000000000000001E-3</c:v>
                </c:pt>
                <c:pt idx="32083">
                  <c:v>5.0000000000000001E-3</c:v>
                </c:pt>
                <c:pt idx="32084">
                  <c:v>5.0000000000000001E-3</c:v>
                </c:pt>
                <c:pt idx="32085">
                  <c:v>4.0000000000000001E-3</c:v>
                </c:pt>
                <c:pt idx="32086">
                  <c:v>4.0000000000000001E-3</c:v>
                </c:pt>
                <c:pt idx="32087">
                  <c:v>3.0000000000000001E-3</c:v>
                </c:pt>
                <c:pt idx="32088">
                  <c:v>2E-3</c:v>
                </c:pt>
                <c:pt idx="32089">
                  <c:v>1E-3</c:v>
                </c:pt>
                <c:pt idx="32090">
                  <c:v>2E-3</c:v>
                </c:pt>
                <c:pt idx="32091">
                  <c:v>3.0000000000000001E-3</c:v>
                </c:pt>
                <c:pt idx="32092">
                  <c:v>2E-3</c:v>
                </c:pt>
                <c:pt idx="32093">
                  <c:v>0</c:v>
                </c:pt>
                <c:pt idx="32094">
                  <c:v>0</c:v>
                </c:pt>
                <c:pt idx="32095">
                  <c:v>1E-3</c:v>
                </c:pt>
                <c:pt idx="32096">
                  <c:v>0</c:v>
                </c:pt>
                <c:pt idx="32097">
                  <c:v>0</c:v>
                </c:pt>
                <c:pt idx="32098">
                  <c:v>1E-3</c:v>
                </c:pt>
                <c:pt idx="32099">
                  <c:v>0</c:v>
                </c:pt>
                <c:pt idx="32100">
                  <c:v>0</c:v>
                </c:pt>
                <c:pt idx="32101">
                  <c:v>0</c:v>
                </c:pt>
                <c:pt idx="32102">
                  <c:v>0</c:v>
                </c:pt>
                <c:pt idx="32103">
                  <c:v>1E-3</c:v>
                </c:pt>
                <c:pt idx="32104">
                  <c:v>0</c:v>
                </c:pt>
                <c:pt idx="32105">
                  <c:v>0</c:v>
                </c:pt>
                <c:pt idx="32106">
                  <c:v>0</c:v>
                </c:pt>
                <c:pt idx="32107">
                  <c:v>0</c:v>
                </c:pt>
                <c:pt idx="32108">
                  <c:v>0</c:v>
                </c:pt>
                <c:pt idx="32109">
                  <c:v>0</c:v>
                </c:pt>
                <c:pt idx="32110">
                  <c:v>0</c:v>
                </c:pt>
                <c:pt idx="32111">
                  <c:v>0</c:v>
                </c:pt>
                <c:pt idx="32112">
                  <c:v>0</c:v>
                </c:pt>
                <c:pt idx="32113">
                  <c:v>0</c:v>
                </c:pt>
                <c:pt idx="32114">
                  <c:v>0</c:v>
                </c:pt>
                <c:pt idx="32115">
                  <c:v>0</c:v>
                </c:pt>
                <c:pt idx="32116">
                  <c:v>0</c:v>
                </c:pt>
                <c:pt idx="32117">
                  <c:v>0</c:v>
                </c:pt>
                <c:pt idx="32118">
                  <c:v>0</c:v>
                </c:pt>
                <c:pt idx="32119">
                  <c:v>0</c:v>
                </c:pt>
                <c:pt idx="32120">
                  <c:v>0</c:v>
                </c:pt>
                <c:pt idx="32121">
                  <c:v>1E-3</c:v>
                </c:pt>
                <c:pt idx="32122">
                  <c:v>0</c:v>
                </c:pt>
                <c:pt idx="32123">
                  <c:v>1E-3</c:v>
                </c:pt>
                <c:pt idx="32124">
                  <c:v>1E-3</c:v>
                </c:pt>
                <c:pt idx="32125">
                  <c:v>1E-3</c:v>
                </c:pt>
                <c:pt idx="32126">
                  <c:v>1E-3</c:v>
                </c:pt>
                <c:pt idx="32127">
                  <c:v>0</c:v>
                </c:pt>
                <c:pt idx="32128">
                  <c:v>1E-3</c:v>
                </c:pt>
                <c:pt idx="32129">
                  <c:v>1E-3</c:v>
                </c:pt>
                <c:pt idx="32130">
                  <c:v>0</c:v>
                </c:pt>
                <c:pt idx="32131">
                  <c:v>0</c:v>
                </c:pt>
                <c:pt idx="32132">
                  <c:v>1E-3</c:v>
                </c:pt>
                <c:pt idx="32133">
                  <c:v>0</c:v>
                </c:pt>
                <c:pt idx="32134">
                  <c:v>0</c:v>
                </c:pt>
                <c:pt idx="32135">
                  <c:v>0</c:v>
                </c:pt>
                <c:pt idx="32136">
                  <c:v>0</c:v>
                </c:pt>
                <c:pt idx="32137">
                  <c:v>0</c:v>
                </c:pt>
                <c:pt idx="32138">
                  <c:v>0</c:v>
                </c:pt>
                <c:pt idx="32139">
                  <c:v>0</c:v>
                </c:pt>
                <c:pt idx="32140">
                  <c:v>0</c:v>
                </c:pt>
                <c:pt idx="32141">
                  <c:v>2E-3</c:v>
                </c:pt>
                <c:pt idx="32142">
                  <c:v>2E-3</c:v>
                </c:pt>
                <c:pt idx="32143">
                  <c:v>1E-3</c:v>
                </c:pt>
                <c:pt idx="32144">
                  <c:v>2E-3</c:v>
                </c:pt>
                <c:pt idx="32145">
                  <c:v>2E-3</c:v>
                </c:pt>
                <c:pt idx="32146">
                  <c:v>3.0000000000000001E-3</c:v>
                </c:pt>
                <c:pt idx="32147">
                  <c:v>3.0000000000000001E-3</c:v>
                </c:pt>
                <c:pt idx="32148">
                  <c:v>3.0000000000000001E-3</c:v>
                </c:pt>
                <c:pt idx="32149">
                  <c:v>5.0000000000000001E-3</c:v>
                </c:pt>
                <c:pt idx="32150">
                  <c:v>4.0000000000000001E-3</c:v>
                </c:pt>
                <c:pt idx="32151">
                  <c:v>4.0000000000000001E-3</c:v>
                </c:pt>
                <c:pt idx="32152">
                  <c:v>5.0000000000000001E-3</c:v>
                </c:pt>
                <c:pt idx="32153">
                  <c:v>5.0000000000000001E-3</c:v>
                </c:pt>
                <c:pt idx="32154">
                  <c:v>5.0000000000000001E-3</c:v>
                </c:pt>
                <c:pt idx="32155">
                  <c:v>5.0000000000000001E-3</c:v>
                </c:pt>
                <c:pt idx="32156">
                  <c:v>5.0000000000000001E-3</c:v>
                </c:pt>
                <c:pt idx="32157">
                  <c:v>5.0000000000000001E-3</c:v>
                </c:pt>
                <c:pt idx="32158">
                  <c:v>5.0000000000000001E-3</c:v>
                </c:pt>
                <c:pt idx="32159">
                  <c:v>5.0000000000000001E-3</c:v>
                </c:pt>
                <c:pt idx="32160">
                  <c:v>4.0000000000000001E-3</c:v>
                </c:pt>
                <c:pt idx="32161">
                  <c:v>5.0000000000000001E-3</c:v>
                </c:pt>
                <c:pt idx="32162">
                  <c:v>5.0000000000000001E-3</c:v>
                </c:pt>
                <c:pt idx="32163">
                  <c:v>5.0000000000000001E-3</c:v>
                </c:pt>
                <c:pt idx="32164">
                  <c:v>5.0000000000000001E-3</c:v>
                </c:pt>
                <c:pt idx="32165">
                  <c:v>5.0000000000000001E-3</c:v>
                </c:pt>
                <c:pt idx="32166">
                  <c:v>4.0000000000000001E-3</c:v>
                </c:pt>
                <c:pt idx="32167">
                  <c:v>4.0000000000000001E-3</c:v>
                </c:pt>
                <c:pt idx="32168">
                  <c:v>5.0000000000000001E-3</c:v>
                </c:pt>
                <c:pt idx="32169">
                  <c:v>3.0000000000000001E-3</c:v>
                </c:pt>
                <c:pt idx="32170">
                  <c:v>5.0000000000000001E-3</c:v>
                </c:pt>
                <c:pt idx="32171">
                  <c:v>5.0000000000000001E-3</c:v>
                </c:pt>
                <c:pt idx="32172">
                  <c:v>5.0000000000000001E-3</c:v>
                </c:pt>
                <c:pt idx="32173">
                  <c:v>5.0000000000000001E-3</c:v>
                </c:pt>
                <c:pt idx="32174">
                  <c:v>5.0000000000000001E-3</c:v>
                </c:pt>
                <c:pt idx="32175">
                  <c:v>5.0000000000000001E-3</c:v>
                </c:pt>
                <c:pt idx="32176">
                  <c:v>5.0000000000000001E-3</c:v>
                </c:pt>
                <c:pt idx="32177">
                  <c:v>5.0000000000000001E-3</c:v>
                </c:pt>
                <c:pt idx="32178">
                  <c:v>5.0000000000000001E-3</c:v>
                </c:pt>
                <c:pt idx="32179">
                  <c:v>5.0000000000000001E-3</c:v>
                </c:pt>
                <c:pt idx="32180">
                  <c:v>3.0000000000000001E-3</c:v>
                </c:pt>
                <c:pt idx="32181">
                  <c:v>5.0000000000000001E-3</c:v>
                </c:pt>
                <c:pt idx="32182">
                  <c:v>4.0000000000000001E-3</c:v>
                </c:pt>
                <c:pt idx="32183">
                  <c:v>3.0000000000000001E-3</c:v>
                </c:pt>
                <c:pt idx="32184">
                  <c:v>3.0000000000000001E-3</c:v>
                </c:pt>
                <c:pt idx="32185">
                  <c:v>3.0000000000000001E-3</c:v>
                </c:pt>
                <c:pt idx="32186">
                  <c:v>3.0000000000000001E-3</c:v>
                </c:pt>
                <c:pt idx="32187">
                  <c:v>3.0000000000000001E-3</c:v>
                </c:pt>
                <c:pt idx="32188">
                  <c:v>3.0000000000000001E-3</c:v>
                </c:pt>
                <c:pt idx="32189">
                  <c:v>2E-3</c:v>
                </c:pt>
                <c:pt idx="32190">
                  <c:v>3.0000000000000001E-3</c:v>
                </c:pt>
                <c:pt idx="32191">
                  <c:v>3.0000000000000001E-3</c:v>
                </c:pt>
                <c:pt idx="32192">
                  <c:v>3.0000000000000001E-3</c:v>
                </c:pt>
                <c:pt idx="32193">
                  <c:v>2E-3</c:v>
                </c:pt>
                <c:pt idx="32194">
                  <c:v>2E-3</c:v>
                </c:pt>
                <c:pt idx="32195">
                  <c:v>3.0000000000000001E-3</c:v>
                </c:pt>
                <c:pt idx="32196">
                  <c:v>2E-3</c:v>
                </c:pt>
                <c:pt idx="32197">
                  <c:v>2E-3</c:v>
                </c:pt>
                <c:pt idx="32198">
                  <c:v>1E-3</c:v>
                </c:pt>
                <c:pt idx="32199">
                  <c:v>0</c:v>
                </c:pt>
                <c:pt idx="32200">
                  <c:v>0</c:v>
                </c:pt>
                <c:pt idx="32201">
                  <c:v>0</c:v>
                </c:pt>
                <c:pt idx="32202">
                  <c:v>1E-3</c:v>
                </c:pt>
                <c:pt idx="32203">
                  <c:v>0</c:v>
                </c:pt>
                <c:pt idx="32204">
                  <c:v>0</c:v>
                </c:pt>
                <c:pt idx="32205">
                  <c:v>0</c:v>
                </c:pt>
                <c:pt idx="32206">
                  <c:v>0</c:v>
                </c:pt>
                <c:pt idx="32207">
                  <c:v>0</c:v>
                </c:pt>
                <c:pt idx="32208">
                  <c:v>0</c:v>
                </c:pt>
                <c:pt idx="32209">
                  <c:v>0</c:v>
                </c:pt>
                <c:pt idx="32210">
                  <c:v>0</c:v>
                </c:pt>
                <c:pt idx="32211">
                  <c:v>0</c:v>
                </c:pt>
                <c:pt idx="32212">
                  <c:v>0</c:v>
                </c:pt>
                <c:pt idx="32213">
                  <c:v>0</c:v>
                </c:pt>
                <c:pt idx="32214">
                  <c:v>0</c:v>
                </c:pt>
                <c:pt idx="32215">
                  <c:v>0</c:v>
                </c:pt>
                <c:pt idx="32216">
                  <c:v>0</c:v>
                </c:pt>
                <c:pt idx="32217">
                  <c:v>0</c:v>
                </c:pt>
                <c:pt idx="32218">
                  <c:v>0</c:v>
                </c:pt>
                <c:pt idx="32219">
                  <c:v>0</c:v>
                </c:pt>
                <c:pt idx="32220">
                  <c:v>0</c:v>
                </c:pt>
                <c:pt idx="32221">
                  <c:v>0</c:v>
                </c:pt>
                <c:pt idx="32222">
                  <c:v>0</c:v>
                </c:pt>
                <c:pt idx="32223">
                  <c:v>0</c:v>
                </c:pt>
                <c:pt idx="32224">
                  <c:v>0</c:v>
                </c:pt>
                <c:pt idx="32225">
                  <c:v>0</c:v>
                </c:pt>
                <c:pt idx="32226">
                  <c:v>0</c:v>
                </c:pt>
                <c:pt idx="32227">
                  <c:v>0</c:v>
                </c:pt>
                <c:pt idx="32228">
                  <c:v>0</c:v>
                </c:pt>
                <c:pt idx="32229">
                  <c:v>0</c:v>
                </c:pt>
                <c:pt idx="32230">
                  <c:v>0</c:v>
                </c:pt>
                <c:pt idx="32231">
                  <c:v>0</c:v>
                </c:pt>
                <c:pt idx="32232">
                  <c:v>0</c:v>
                </c:pt>
                <c:pt idx="32233">
                  <c:v>0</c:v>
                </c:pt>
                <c:pt idx="32234">
                  <c:v>0</c:v>
                </c:pt>
                <c:pt idx="32235">
                  <c:v>0</c:v>
                </c:pt>
                <c:pt idx="32236">
                  <c:v>0</c:v>
                </c:pt>
                <c:pt idx="32237">
                  <c:v>0</c:v>
                </c:pt>
                <c:pt idx="32238">
                  <c:v>0</c:v>
                </c:pt>
                <c:pt idx="32239">
                  <c:v>0</c:v>
                </c:pt>
                <c:pt idx="32240">
                  <c:v>0</c:v>
                </c:pt>
                <c:pt idx="32241">
                  <c:v>1E-3</c:v>
                </c:pt>
                <c:pt idx="32242">
                  <c:v>2E-3</c:v>
                </c:pt>
                <c:pt idx="32243">
                  <c:v>3.0000000000000001E-3</c:v>
                </c:pt>
                <c:pt idx="32244">
                  <c:v>2E-3</c:v>
                </c:pt>
                <c:pt idx="32250">
                  <c:v>5.0000000000000001E-3</c:v>
                </c:pt>
                <c:pt idx="32251">
                  <c:v>6.0000000000000001E-3</c:v>
                </c:pt>
                <c:pt idx="32252">
                  <c:v>5.0000000000000001E-3</c:v>
                </c:pt>
                <c:pt idx="32256">
                  <c:v>1.2E-2</c:v>
                </c:pt>
                <c:pt idx="32257">
                  <c:v>5.0000000000000001E-3</c:v>
                </c:pt>
                <c:pt idx="32258">
                  <c:v>6.0000000000000001E-3</c:v>
                </c:pt>
                <c:pt idx="32259">
                  <c:v>5.0000000000000001E-3</c:v>
                </c:pt>
                <c:pt idx="32260">
                  <c:v>6.0000000000000001E-3</c:v>
                </c:pt>
                <c:pt idx="32261">
                  <c:v>5.0000000000000001E-3</c:v>
                </c:pt>
                <c:pt idx="32262">
                  <c:v>5.0000000000000001E-3</c:v>
                </c:pt>
                <c:pt idx="32263">
                  <c:v>5.0000000000000001E-3</c:v>
                </c:pt>
                <c:pt idx="32264">
                  <c:v>5.0000000000000001E-3</c:v>
                </c:pt>
                <c:pt idx="32265">
                  <c:v>6.0000000000000001E-3</c:v>
                </c:pt>
                <c:pt idx="32266">
                  <c:v>7.0000000000000001E-3</c:v>
                </c:pt>
                <c:pt idx="32267">
                  <c:v>6.0000000000000001E-3</c:v>
                </c:pt>
                <c:pt idx="32268">
                  <c:v>5.0000000000000001E-3</c:v>
                </c:pt>
                <c:pt idx="32269">
                  <c:v>5.0000000000000001E-3</c:v>
                </c:pt>
                <c:pt idx="32270">
                  <c:v>5.0000000000000001E-3</c:v>
                </c:pt>
                <c:pt idx="32271">
                  <c:v>5.0000000000000001E-3</c:v>
                </c:pt>
                <c:pt idx="32272">
                  <c:v>5.0000000000000001E-3</c:v>
                </c:pt>
                <c:pt idx="32273">
                  <c:v>4.0000000000000001E-3</c:v>
                </c:pt>
                <c:pt idx="32274">
                  <c:v>4.0000000000000001E-3</c:v>
                </c:pt>
                <c:pt idx="32275">
                  <c:v>5.0000000000000001E-3</c:v>
                </c:pt>
                <c:pt idx="32276">
                  <c:v>3.0000000000000001E-3</c:v>
                </c:pt>
                <c:pt idx="32277">
                  <c:v>3.0000000000000001E-3</c:v>
                </c:pt>
                <c:pt idx="32278">
                  <c:v>2E-3</c:v>
                </c:pt>
                <c:pt idx="32279">
                  <c:v>3.0000000000000001E-3</c:v>
                </c:pt>
                <c:pt idx="32280">
                  <c:v>2E-3</c:v>
                </c:pt>
                <c:pt idx="32340">
                  <c:v>2E-3</c:v>
                </c:pt>
                <c:pt idx="32341">
                  <c:v>3.0000000000000001E-3</c:v>
                </c:pt>
                <c:pt idx="32342">
                  <c:v>4.0000000000000001E-3</c:v>
                </c:pt>
                <c:pt idx="32343">
                  <c:v>4.0000000000000001E-3</c:v>
                </c:pt>
                <c:pt idx="32344">
                  <c:v>3.0000000000000001E-3</c:v>
                </c:pt>
                <c:pt idx="32346">
                  <c:v>6.0000000000000001E-3</c:v>
                </c:pt>
                <c:pt idx="32347">
                  <c:v>4.0000000000000001E-3</c:v>
                </c:pt>
                <c:pt idx="32348">
                  <c:v>5.0000000000000001E-3</c:v>
                </c:pt>
                <c:pt idx="32349">
                  <c:v>5.0000000000000001E-3</c:v>
                </c:pt>
                <c:pt idx="32350">
                  <c:v>6.0000000000000001E-3</c:v>
                </c:pt>
                <c:pt idx="32351">
                  <c:v>6.0000000000000001E-3</c:v>
                </c:pt>
                <c:pt idx="32352">
                  <c:v>6.0000000000000001E-3</c:v>
                </c:pt>
                <c:pt idx="32353">
                  <c:v>6.0000000000000001E-3</c:v>
                </c:pt>
                <c:pt idx="32354">
                  <c:v>6.0000000000000001E-3</c:v>
                </c:pt>
                <c:pt idx="32355">
                  <c:v>5.0000000000000001E-3</c:v>
                </c:pt>
                <c:pt idx="32356">
                  <c:v>5.0000000000000001E-3</c:v>
                </c:pt>
                <c:pt idx="32357">
                  <c:v>5.0000000000000001E-3</c:v>
                </c:pt>
                <c:pt idx="32358">
                  <c:v>6.0000000000000001E-3</c:v>
                </c:pt>
                <c:pt idx="32359">
                  <c:v>6.0000000000000001E-3</c:v>
                </c:pt>
                <c:pt idx="32360">
                  <c:v>3.0000000000000001E-3</c:v>
                </c:pt>
                <c:pt idx="32361">
                  <c:v>5.0000000000000001E-3</c:v>
                </c:pt>
                <c:pt idx="32362">
                  <c:v>5.0000000000000001E-3</c:v>
                </c:pt>
                <c:pt idx="32363">
                  <c:v>5.0000000000000001E-3</c:v>
                </c:pt>
                <c:pt idx="32364">
                  <c:v>5.0000000000000001E-3</c:v>
                </c:pt>
                <c:pt idx="32365">
                  <c:v>5.0000000000000001E-3</c:v>
                </c:pt>
                <c:pt idx="32366">
                  <c:v>4.0000000000000001E-3</c:v>
                </c:pt>
                <c:pt idx="32367">
                  <c:v>5.0000000000000001E-3</c:v>
                </c:pt>
                <c:pt idx="32368">
                  <c:v>4.0000000000000001E-3</c:v>
                </c:pt>
                <c:pt idx="32369">
                  <c:v>3.0000000000000001E-3</c:v>
                </c:pt>
                <c:pt idx="32370">
                  <c:v>3.0000000000000001E-3</c:v>
                </c:pt>
                <c:pt idx="32371">
                  <c:v>3.0000000000000001E-3</c:v>
                </c:pt>
                <c:pt idx="32373">
                  <c:v>3.0000000000000001E-3</c:v>
                </c:pt>
                <c:pt idx="32374">
                  <c:v>2E-3</c:v>
                </c:pt>
                <c:pt idx="32375">
                  <c:v>1E-3</c:v>
                </c:pt>
                <c:pt idx="32376">
                  <c:v>0</c:v>
                </c:pt>
                <c:pt idx="32377">
                  <c:v>1E-3</c:v>
                </c:pt>
                <c:pt idx="32378">
                  <c:v>1E-3</c:v>
                </c:pt>
                <c:pt idx="32379">
                  <c:v>1E-3</c:v>
                </c:pt>
                <c:pt idx="32380">
                  <c:v>1E-3</c:v>
                </c:pt>
                <c:pt idx="32381">
                  <c:v>0</c:v>
                </c:pt>
                <c:pt idx="32382">
                  <c:v>0</c:v>
                </c:pt>
                <c:pt idx="32383">
                  <c:v>0</c:v>
                </c:pt>
                <c:pt idx="32384">
                  <c:v>0</c:v>
                </c:pt>
                <c:pt idx="32385">
                  <c:v>0</c:v>
                </c:pt>
                <c:pt idx="32386">
                  <c:v>0</c:v>
                </c:pt>
                <c:pt idx="32387">
                  <c:v>0</c:v>
                </c:pt>
                <c:pt idx="32388">
                  <c:v>0</c:v>
                </c:pt>
                <c:pt idx="32389">
                  <c:v>0</c:v>
                </c:pt>
                <c:pt idx="32390">
                  <c:v>0</c:v>
                </c:pt>
                <c:pt idx="32391">
                  <c:v>0</c:v>
                </c:pt>
                <c:pt idx="32392">
                  <c:v>0</c:v>
                </c:pt>
                <c:pt idx="32431">
                  <c:v>0</c:v>
                </c:pt>
                <c:pt idx="32432">
                  <c:v>0</c:v>
                </c:pt>
                <c:pt idx="32433">
                  <c:v>0</c:v>
                </c:pt>
                <c:pt idx="32434">
                  <c:v>0</c:v>
                </c:pt>
                <c:pt idx="32435">
                  <c:v>3.0000000000000001E-3</c:v>
                </c:pt>
                <c:pt idx="32436">
                  <c:v>3.0000000000000001E-3</c:v>
                </c:pt>
                <c:pt idx="32437">
                  <c:v>4.0000000000000001E-3</c:v>
                </c:pt>
                <c:pt idx="32438">
                  <c:v>4.0000000000000001E-3</c:v>
                </c:pt>
                <c:pt idx="32439">
                  <c:v>5.0000000000000001E-3</c:v>
                </c:pt>
                <c:pt idx="32440">
                  <c:v>5.0000000000000001E-3</c:v>
                </c:pt>
                <c:pt idx="32441">
                  <c:v>7.0000000000000001E-3</c:v>
                </c:pt>
                <c:pt idx="32442">
                  <c:v>8.0000000000000002E-3</c:v>
                </c:pt>
                <c:pt idx="32443">
                  <c:v>6.0000000000000001E-3</c:v>
                </c:pt>
                <c:pt idx="32444">
                  <c:v>5.0000000000000001E-3</c:v>
                </c:pt>
                <c:pt idx="32445">
                  <c:v>5.0000000000000001E-3</c:v>
                </c:pt>
                <c:pt idx="32446">
                  <c:v>5.0000000000000001E-3</c:v>
                </c:pt>
                <c:pt idx="32447">
                  <c:v>5.0000000000000001E-3</c:v>
                </c:pt>
                <c:pt idx="32448">
                  <c:v>5.0000000000000001E-3</c:v>
                </c:pt>
                <c:pt idx="32449">
                  <c:v>4.0000000000000001E-3</c:v>
                </c:pt>
                <c:pt idx="32450">
                  <c:v>6.0000000000000001E-3</c:v>
                </c:pt>
                <c:pt idx="32451">
                  <c:v>6.0000000000000001E-3</c:v>
                </c:pt>
                <c:pt idx="32452">
                  <c:v>6.0000000000000001E-3</c:v>
                </c:pt>
                <c:pt idx="32453">
                  <c:v>5.0000000000000001E-3</c:v>
                </c:pt>
                <c:pt idx="32454">
                  <c:v>6.0000000000000001E-3</c:v>
                </c:pt>
                <c:pt idx="32455">
                  <c:v>5.0000000000000001E-3</c:v>
                </c:pt>
                <c:pt idx="32456">
                  <c:v>5.0000000000000001E-3</c:v>
                </c:pt>
                <c:pt idx="32457">
                  <c:v>5.0000000000000001E-3</c:v>
                </c:pt>
                <c:pt idx="32458">
                  <c:v>4.0000000000000001E-3</c:v>
                </c:pt>
                <c:pt idx="32459">
                  <c:v>5.0000000000000001E-3</c:v>
                </c:pt>
                <c:pt idx="32460">
                  <c:v>5.0000000000000001E-3</c:v>
                </c:pt>
                <c:pt idx="32461">
                  <c:v>4.0000000000000001E-3</c:v>
                </c:pt>
                <c:pt idx="32462">
                  <c:v>5.0000000000000001E-3</c:v>
                </c:pt>
                <c:pt idx="32463">
                  <c:v>5.0000000000000001E-3</c:v>
                </c:pt>
                <c:pt idx="32464">
                  <c:v>4.0000000000000001E-3</c:v>
                </c:pt>
                <c:pt idx="32465">
                  <c:v>5.0000000000000001E-3</c:v>
                </c:pt>
                <c:pt idx="32466">
                  <c:v>4.0000000000000001E-3</c:v>
                </c:pt>
                <c:pt idx="32467">
                  <c:v>3.0000000000000001E-3</c:v>
                </c:pt>
                <c:pt idx="32468">
                  <c:v>2E-3</c:v>
                </c:pt>
                <c:pt idx="32469">
                  <c:v>2E-3</c:v>
                </c:pt>
                <c:pt idx="32470">
                  <c:v>2E-3</c:v>
                </c:pt>
                <c:pt idx="32471">
                  <c:v>3.0000000000000001E-3</c:v>
                </c:pt>
                <c:pt idx="32472">
                  <c:v>7.0000000000000001E-3</c:v>
                </c:pt>
                <c:pt idx="32473">
                  <c:v>1E-3</c:v>
                </c:pt>
                <c:pt idx="32474">
                  <c:v>1E-3</c:v>
                </c:pt>
                <c:pt idx="32475">
                  <c:v>0</c:v>
                </c:pt>
                <c:pt idx="32476">
                  <c:v>1E-3</c:v>
                </c:pt>
                <c:pt idx="32477">
                  <c:v>1E-3</c:v>
                </c:pt>
                <c:pt idx="32478">
                  <c:v>0</c:v>
                </c:pt>
                <c:pt idx="32479">
                  <c:v>1E-3</c:v>
                </c:pt>
                <c:pt idx="32480">
                  <c:v>0</c:v>
                </c:pt>
                <c:pt idx="32481">
                  <c:v>0</c:v>
                </c:pt>
                <c:pt idx="32482">
                  <c:v>0</c:v>
                </c:pt>
                <c:pt idx="32483">
                  <c:v>0</c:v>
                </c:pt>
                <c:pt idx="32484">
                  <c:v>0</c:v>
                </c:pt>
                <c:pt idx="32485">
                  <c:v>0</c:v>
                </c:pt>
                <c:pt idx="32486">
                  <c:v>0</c:v>
                </c:pt>
                <c:pt idx="32487">
                  <c:v>0</c:v>
                </c:pt>
                <c:pt idx="32488">
                  <c:v>0</c:v>
                </c:pt>
                <c:pt idx="32489">
                  <c:v>0</c:v>
                </c:pt>
                <c:pt idx="32490">
                  <c:v>0</c:v>
                </c:pt>
                <c:pt idx="32491">
                  <c:v>0</c:v>
                </c:pt>
                <c:pt idx="32492">
                  <c:v>0</c:v>
                </c:pt>
                <c:pt idx="32493">
                  <c:v>0</c:v>
                </c:pt>
                <c:pt idx="32494">
                  <c:v>0</c:v>
                </c:pt>
                <c:pt idx="32495">
                  <c:v>0</c:v>
                </c:pt>
                <c:pt idx="32496">
                  <c:v>0</c:v>
                </c:pt>
                <c:pt idx="32497">
                  <c:v>0</c:v>
                </c:pt>
                <c:pt idx="32498">
                  <c:v>0</c:v>
                </c:pt>
                <c:pt idx="32499">
                  <c:v>0</c:v>
                </c:pt>
                <c:pt idx="32500">
                  <c:v>0</c:v>
                </c:pt>
                <c:pt idx="32501">
                  <c:v>5.0000000000000001E-3</c:v>
                </c:pt>
                <c:pt idx="32502">
                  <c:v>0</c:v>
                </c:pt>
                <c:pt idx="32503">
                  <c:v>0</c:v>
                </c:pt>
                <c:pt idx="32504">
                  <c:v>0</c:v>
                </c:pt>
                <c:pt idx="32505">
                  <c:v>0</c:v>
                </c:pt>
                <c:pt idx="32506">
                  <c:v>0</c:v>
                </c:pt>
                <c:pt idx="32507">
                  <c:v>0</c:v>
                </c:pt>
                <c:pt idx="32508">
                  <c:v>0</c:v>
                </c:pt>
                <c:pt idx="32509">
                  <c:v>0</c:v>
                </c:pt>
                <c:pt idx="32510">
                  <c:v>0</c:v>
                </c:pt>
                <c:pt idx="32511">
                  <c:v>0</c:v>
                </c:pt>
                <c:pt idx="32512">
                  <c:v>0</c:v>
                </c:pt>
                <c:pt idx="32513">
                  <c:v>0</c:v>
                </c:pt>
                <c:pt idx="32514">
                  <c:v>0</c:v>
                </c:pt>
                <c:pt idx="32515">
                  <c:v>0</c:v>
                </c:pt>
                <c:pt idx="32516">
                  <c:v>0</c:v>
                </c:pt>
                <c:pt idx="32517">
                  <c:v>0</c:v>
                </c:pt>
                <c:pt idx="32518">
                  <c:v>0</c:v>
                </c:pt>
                <c:pt idx="32519">
                  <c:v>0</c:v>
                </c:pt>
                <c:pt idx="32520">
                  <c:v>0</c:v>
                </c:pt>
                <c:pt idx="32521">
                  <c:v>0</c:v>
                </c:pt>
                <c:pt idx="32522">
                  <c:v>0</c:v>
                </c:pt>
                <c:pt idx="32523">
                  <c:v>0</c:v>
                </c:pt>
                <c:pt idx="32524">
                  <c:v>0</c:v>
                </c:pt>
                <c:pt idx="32525">
                  <c:v>0</c:v>
                </c:pt>
                <c:pt idx="32526">
                  <c:v>0</c:v>
                </c:pt>
                <c:pt idx="32527">
                  <c:v>0</c:v>
                </c:pt>
                <c:pt idx="32528">
                  <c:v>0</c:v>
                </c:pt>
                <c:pt idx="32529">
                  <c:v>1E-3</c:v>
                </c:pt>
                <c:pt idx="32530">
                  <c:v>1E-3</c:v>
                </c:pt>
                <c:pt idx="32531">
                  <c:v>4.0000000000000001E-3</c:v>
                </c:pt>
                <c:pt idx="32532">
                  <c:v>5.0000000000000001E-3</c:v>
                </c:pt>
                <c:pt idx="32533">
                  <c:v>5.0000000000000001E-3</c:v>
                </c:pt>
                <c:pt idx="32534">
                  <c:v>5.0000000000000001E-3</c:v>
                </c:pt>
                <c:pt idx="32535">
                  <c:v>5.0000000000000001E-3</c:v>
                </c:pt>
                <c:pt idx="32536">
                  <c:v>5.0000000000000001E-3</c:v>
                </c:pt>
                <c:pt idx="32537">
                  <c:v>5.0000000000000001E-3</c:v>
                </c:pt>
                <c:pt idx="32538">
                  <c:v>6.0000000000000001E-3</c:v>
                </c:pt>
                <c:pt idx="32539">
                  <c:v>5.0000000000000001E-3</c:v>
                </c:pt>
                <c:pt idx="32540">
                  <c:v>6.0000000000000001E-3</c:v>
                </c:pt>
                <c:pt idx="32541">
                  <c:v>5.0000000000000001E-3</c:v>
                </c:pt>
                <c:pt idx="32542">
                  <c:v>5.0000000000000001E-3</c:v>
                </c:pt>
                <c:pt idx="32543">
                  <c:v>7.0000000000000001E-3</c:v>
                </c:pt>
                <c:pt idx="32544">
                  <c:v>5.0000000000000001E-3</c:v>
                </c:pt>
                <c:pt idx="32545">
                  <c:v>6.0000000000000001E-3</c:v>
                </c:pt>
                <c:pt idx="32546">
                  <c:v>6.0000000000000001E-3</c:v>
                </c:pt>
                <c:pt idx="32547">
                  <c:v>6.0000000000000001E-3</c:v>
                </c:pt>
                <c:pt idx="32548">
                  <c:v>5.0000000000000001E-3</c:v>
                </c:pt>
                <c:pt idx="32549">
                  <c:v>6.0000000000000001E-3</c:v>
                </c:pt>
                <c:pt idx="32550">
                  <c:v>6.0000000000000001E-3</c:v>
                </c:pt>
                <c:pt idx="32551">
                  <c:v>5.0000000000000001E-3</c:v>
                </c:pt>
                <c:pt idx="32552">
                  <c:v>6.0000000000000001E-3</c:v>
                </c:pt>
                <c:pt idx="32553">
                  <c:v>5.0000000000000001E-3</c:v>
                </c:pt>
                <c:pt idx="32554">
                  <c:v>6.0000000000000001E-3</c:v>
                </c:pt>
                <c:pt idx="32555">
                  <c:v>5.0000000000000001E-3</c:v>
                </c:pt>
                <c:pt idx="32556">
                  <c:v>5.0000000000000001E-3</c:v>
                </c:pt>
                <c:pt idx="32557">
                  <c:v>5.0000000000000001E-3</c:v>
                </c:pt>
                <c:pt idx="32558">
                  <c:v>5.0000000000000001E-3</c:v>
                </c:pt>
                <c:pt idx="32559">
                  <c:v>5.0000000000000001E-3</c:v>
                </c:pt>
                <c:pt idx="32560">
                  <c:v>6.0000000000000001E-3</c:v>
                </c:pt>
                <c:pt idx="32561">
                  <c:v>6.0000000000000001E-3</c:v>
                </c:pt>
                <c:pt idx="32562">
                  <c:v>5.0000000000000001E-3</c:v>
                </c:pt>
                <c:pt idx="32563">
                  <c:v>5.0000000000000001E-3</c:v>
                </c:pt>
                <c:pt idx="32564">
                  <c:v>3.0000000000000001E-3</c:v>
                </c:pt>
                <c:pt idx="32565">
                  <c:v>4.0000000000000001E-3</c:v>
                </c:pt>
                <c:pt idx="32566">
                  <c:v>4.0000000000000001E-3</c:v>
                </c:pt>
                <c:pt idx="32567">
                  <c:v>4.0000000000000001E-3</c:v>
                </c:pt>
                <c:pt idx="32568">
                  <c:v>3.0000000000000001E-3</c:v>
                </c:pt>
                <c:pt idx="32569">
                  <c:v>1E-3</c:v>
                </c:pt>
                <c:pt idx="32570">
                  <c:v>1E-3</c:v>
                </c:pt>
                <c:pt idx="32571">
                  <c:v>1E-3</c:v>
                </c:pt>
                <c:pt idx="32572">
                  <c:v>2E-3</c:v>
                </c:pt>
                <c:pt idx="32573">
                  <c:v>3.0000000000000001E-3</c:v>
                </c:pt>
                <c:pt idx="32574">
                  <c:v>3.0000000000000001E-3</c:v>
                </c:pt>
                <c:pt idx="32575">
                  <c:v>1E-3</c:v>
                </c:pt>
                <c:pt idx="32576">
                  <c:v>1E-3</c:v>
                </c:pt>
                <c:pt idx="32577">
                  <c:v>2E-3</c:v>
                </c:pt>
                <c:pt idx="32578">
                  <c:v>2E-3</c:v>
                </c:pt>
                <c:pt idx="32579">
                  <c:v>3.0000000000000001E-3</c:v>
                </c:pt>
                <c:pt idx="32580">
                  <c:v>3.0000000000000001E-3</c:v>
                </c:pt>
                <c:pt idx="32581">
                  <c:v>3.0000000000000001E-3</c:v>
                </c:pt>
                <c:pt idx="32582">
                  <c:v>3.0000000000000001E-3</c:v>
                </c:pt>
                <c:pt idx="32583">
                  <c:v>3.0000000000000001E-3</c:v>
                </c:pt>
                <c:pt idx="32584">
                  <c:v>2E-3</c:v>
                </c:pt>
                <c:pt idx="32585">
                  <c:v>2E-3</c:v>
                </c:pt>
                <c:pt idx="32586">
                  <c:v>1E-3</c:v>
                </c:pt>
                <c:pt idx="32587">
                  <c:v>1E-3</c:v>
                </c:pt>
                <c:pt idx="32588">
                  <c:v>1E-3</c:v>
                </c:pt>
                <c:pt idx="32589">
                  <c:v>1E-3</c:v>
                </c:pt>
                <c:pt idx="32590">
                  <c:v>1E-3</c:v>
                </c:pt>
                <c:pt idx="32591">
                  <c:v>1E-3</c:v>
                </c:pt>
                <c:pt idx="32592">
                  <c:v>1E-3</c:v>
                </c:pt>
                <c:pt idx="32593">
                  <c:v>1E-3</c:v>
                </c:pt>
                <c:pt idx="32594">
                  <c:v>1E-3</c:v>
                </c:pt>
                <c:pt idx="32595">
                  <c:v>1E-3</c:v>
                </c:pt>
                <c:pt idx="32596">
                  <c:v>1E-3</c:v>
                </c:pt>
                <c:pt idx="32597">
                  <c:v>1E-3</c:v>
                </c:pt>
                <c:pt idx="32598">
                  <c:v>1E-3</c:v>
                </c:pt>
                <c:pt idx="32599">
                  <c:v>1E-3</c:v>
                </c:pt>
                <c:pt idx="32600">
                  <c:v>1E-3</c:v>
                </c:pt>
                <c:pt idx="32601">
                  <c:v>1E-3</c:v>
                </c:pt>
                <c:pt idx="32602">
                  <c:v>3.0000000000000001E-3</c:v>
                </c:pt>
                <c:pt idx="32603">
                  <c:v>2E-3</c:v>
                </c:pt>
                <c:pt idx="32604">
                  <c:v>3.0000000000000001E-3</c:v>
                </c:pt>
                <c:pt idx="32605">
                  <c:v>2E-3</c:v>
                </c:pt>
                <c:pt idx="32606">
                  <c:v>1E-3</c:v>
                </c:pt>
                <c:pt idx="32607">
                  <c:v>3.0000000000000001E-3</c:v>
                </c:pt>
                <c:pt idx="32608">
                  <c:v>2E-3</c:v>
                </c:pt>
                <c:pt idx="32609">
                  <c:v>3.0000000000000001E-3</c:v>
                </c:pt>
                <c:pt idx="32610">
                  <c:v>3.0000000000000001E-3</c:v>
                </c:pt>
                <c:pt idx="32611">
                  <c:v>2E-3</c:v>
                </c:pt>
                <c:pt idx="32612">
                  <c:v>3.0000000000000001E-3</c:v>
                </c:pt>
                <c:pt idx="32613">
                  <c:v>3.0000000000000001E-3</c:v>
                </c:pt>
                <c:pt idx="32614">
                  <c:v>3.0000000000000001E-3</c:v>
                </c:pt>
                <c:pt idx="32615">
                  <c:v>3.0000000000000001E-3</c:v>
                </c:pt>
                <c:pt idx="32616">
                  <c:v>3.0000000000000001E-3</c:v>
                </c:pt>
                <c:pt idx="32617">
                  <c:v>4.0000000000000001E-3</c:v>
                </c:pt>
                <c:pt idx="32618">
                  <c:v>3.0000000000000001E-3</c:v>
                </c:pt>
                <c:pt idx="32619">
                  <c:v>4.0000000000000001E-3</c:v>
                </c:pt>
                <c:pt idx="32620">
                  <c:v>4.0000000000000001E-3</c:v>
                </c:pt>
                <c:pt idx="32621">
                  <c:v>3.0000000000000001E-3</c:v>
                </c:pt>
                <c:pt idx="32622">
                  <c:v>3.0000000000000001E-3</c:v>
                </c:pt>
                <c:pt idx="32623">
                  <c:v>4.0000000000000001E-3</c:v>
                </c:pt>
                <c:pt idx="32624">
                  <c:v>4.0000000000000001E-3</c:v>
                </c:pt>
                <c:pt idx="32625">
                  <c:v>4.0000000000000001E-3</c:v>
                </c:pt>
                <c:pt idx="32626">
                  <c:v>3.0000000000000001E-3</c:v>
                </c:pt>
                <c:pt idx="32627">
                  <c:v>5.0000000000000001E-3</c:v>
                </c:pt>
                <c:pt idx="32628">
                  <c:v>4.0000000000000001E-3</c:v>
                </c:pt>
                <c:pt idx="32629">
                  <c:v>4.0000000000000001E-3</c:v>
                </c:pt>
                <c:pt idx="32630">
                  <c:v>4.0000000000000001E-3</c:v>
                </c:pt>
                <c:pt idx="32631">
                  <c:v>4.0000000000000001E-3</c:v>
                </c:pt>
                <c:pt idx="32632">
                  <c:v>5.0000000000000001E-3</c:v>
                </c:pt>
                <c:pt idx="32633">
                  <c:v>5.0000000000000001E-3</c:v>
                </c:pt>
                <c:pt idx="32634">
                  <c:v>5.0000000000000001E-3</c:v>
                </c:pt>
                <c:pt idx="32635">
                  <c:v>5.0000000000000001E-3</c:v>
                </c:pt>
                <c:pt idx="32636">
                  <c:v>5.0000000000000001E-3</c:v>
                </c:pt>
                <c:pt idx="32637">
                  <c:v>4.0000000000000001E-3</c:v>
                </c:pt>
                <c:pt idx="32638">
                  <c:v>5.0000000000000001E-3</c:v>
                </c:pt>
                <c:pt idx="32639">
                  <c:v>5.0000000000000001E-3</c:v>
                </c:pt>
                <c:pt idx="32640">
                  <c:v>5.0000000000000001E-3</c:v>
                </c:pt>
                <c:pt idx="32641">
                  <c:v>4.0000000000000001E-3</c:v>
                </c:pt>
                <c:pt idx="32642">
                  <c:v>5.0000000000000001E-3</c:v>
                </c:pt>
                <c:pt idx="32643">
                  <c:v>4.0000000000000001E-3</c:v>
                </c:pt>
                <c:pt idx="32644">
                  <c:v>5.0000000000000001E-3</c:v>
                </c:pt>
                <c:pt idx="32645">
                  <c:v>5.0000000000000001E-3</c:v>
                </c:pt>
                <c:pt idx="32646">
                  <c:v>5.0000000000000001E-3</c:v>
                </c:pt>
                <c:pt idx="32647">
                  <c:v>5.0000000000000001E-3</c:v>
                </c:pt>
                <c:pt idx="32648">
                  <c:v>5.0000000000000001E-3</c:v>
                </c:pt>
                <c:pt idx="32649">
                  <c:v>5.0000000000000001E-3</c:v>
                </c:pt>
                <c:pt idx="32650">
                  <c:v>5.0000000000000001E-3</c:v>
                </c:pt>
                <c:pt idx="32651">
                  <c:v>5.0000000000000001E-3</c:v>
                </c:pt>
                <c:pt idx="32652">
                  <c:v>5.0000000000000001E-3</c:v>
                </c:pt>
                <c:pt idx="32653">
                  <c:v>5.0000000000000001E-3</c:v>
                </c:pt>
                <c:pt idx="32654">
                  <c:v>5.0000000000000001E-3</c:v>
                </c:pt>
                <c:pt idx="32655">
                  <c:v>5.0000000000000001E-3</c:v>
                </c:pt>
                <c:pt idx="32656">
                  <c:v>4.0000000000000001E-3</c:v>
                </c:pt>
                <c:pt idx="32657">
                  <c:v>4.0000000000000001E-3</c:v>
                </c:pt>
                <c:pt idx="32658">
                  <c:v>5.0000000000000001E-3</c:v>
                </c:pt>
                <c:pt idx="32659">
                  <c:v>4.0000000000000001E-3</c:v>
                </c:pt>
                <c:pt idx="32660">
                  <c:v>5.0000000000000001E-3</c:v>
                </c:pt>
                <c:pt idx="32661">
                  <c:v>4.0000000000000001E-3</c:v>
                </c:pt>
                <c:pt idx="32662">
                  <c:v>5.0000000000000001E-3</c:v>
                </c:pt>
                <c:pt idx="32663">
                  <c:v>4.0000000000000001E-3</c:v>
                </c:pt>
                <c:pt idx="32664">
                  <c:v>4.0000000000000001E-3</c:v>
                </c:pt>
                <c:pt idx="32665">
                  <c:v>3.0000000000000001E-3</c:v>
                </c:pt>
                <c:pt idx="32666">
                  <c:v>3.0000000000000001E-3</c:v>
                </c:pt>
                <c:pt idx="32667">
                  <c:v>3.0000000000000001E-3</c:v>
                </c:pt>
                <c:pt idx="32668">
                  <c:v>3.0000000000000001E-3</c:v>
                </c:pt>
                <c:pt idx="32669">
                  <c:v>3.0000000000000001E-3</c:v>
                </c:pt>
                <c:pt idx="32670">
                  <c:v>3.0000000000000001E-3</c:v>
                </c:pt>
                <c:pt idx="32671">
                  <c:v>2E-3</c:v>
                </c:pt>
                <c:pt idx="32672">
                  <c:v>2E-3</c:v>
                </c:pt>
                <c:pt idx="32673">
                  <c:v>2E-3</c:v>
                </c:pt>
                <c:pt idx="32674">
                  <c:v>2E-3</c:v>
                </c:pt>
                <c:pt idx="32675">
                  <c:v>1E-3</c:v>
                </c:pt>
                <c:pt idx="32676">
                  <c:v>2E-3</c:v>
                </c:pt>
                <c:pt idx="32677">
                  <c:v>1E-3</c:v>
                </c:pt>
                <c:pt idx="32678">
                  <c:v>3.0000000000000001E-3</c:v>
                </c:pt>
                <c:pt idx="32679">
                  <c:v>2E-3</c:v>
                </c:pt>
                <c:pt idx="32680">
                  <c:v>2E-3</c:v>
                </c:pt>
                <c:pt idx="32681">
                  <c:v>2E-3</c:v>
                </c:pt>
                <c:pt idx="32682">
                  <c:v>2E-3</c:v>
                </c:pt>
                <c:pt idx="32683">
                  <c:v>1E-3</c:v>
                </c:pt>
                <c:pt idx="32684">
                  <c:v>2E-3</c:v>
                </c:pt>
                <c:pt idx="32685">
                  <c:v>2E-3</c:v>
                </c:pt>
                <c:pt idx="32686">
                  <c:v>2E-3</c:v>
                </c:pt>
                <c:pt idx="32687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3F7-4805-9B32-BB732E28D4FA}"/>
            </c:ext>
          </c:extLst>
        </c:ser>
        <c:ser>
          <c:idx val="1"/>
          <c:order val="3"/>
          <c:tx>
            <c:v>Williamsdale Farm</c:v>
          </c:tx>
          <c:spPr>
            <a:ln w="19050">
              <a:noFill/>
            </a:ln>
          </c:spPr>
          <c:marker>
            <c:spPr>
              <a:noFill/>
              <a:ln>
                <a:solidFill>
                  <a:srgbClr val="00B050"/>
                </a:solidFill>
              </a:ln>
            </c:spPr>
          </c:marker>
          <c:xVal>
            <c:numRef>
              <c:f>'Williamsdale Raw &amp; Validated'!$B$5:$B$35044</c:f>
              <c:numCache>
                <c:formatCode>mm/dd/yy\ hh:mm</c:formatCode>
                <c:ptCount val="35040"/>
                <c:pt idx="0">
                  <c:v>43374.000136111114</c:v>
                </c:pt>
                <c:pt idx="1">
                  <c:v>43374.010552719905</c:v>
                </c:pt>
                <c:pt idx="2">
                  <c:v>43374.020969328703</c:v>
                </c:pt>
                <c:pt idx="3">
                  <c:v>43374.031385937502</c:v>
                </c:pt>
                <c:pt idx="4">
                  <c:v>43374.041802546293</c:v>
                </c:pt>
                <c:pt idx="5">
                  <c:v>43374.052219155092</c:v>
                </c:pt>
                <c:pt idx="6">
                  <c:v>43374.06263576389</c:v>
                </c:pt>
                <c:pt idx="7">
                  <c:v>43374.073052372682</c:v>
                </c:pt>
                <c:pt idx="8">
                  <c:v>43374.08346898148</c:v>
                </c:pt>
                <c:pt idx="9">
                  <c:v>43374.093885590279</c:v>
                </c:pt>
                <c:pt idx="10">
                  <c:v>43374.104302199077</c:v>
                </c:pt>
                <c:pt idx="11">
                  <c:v>43374.114718807868</c:v>
                </c:pt>
                <c:pt idx="12">
                  <c:v>43374.125135416667</c:v>
                </c:pt>
                <c:pt idx="13">
                  <c:v>43374.135552025466</c:v>
                </c:pt>
                <c:pt idx="14">
                  <c:v>43374.145968634257</c:v>
                </c:pt>
                <c:pt idx="15">
                  <c:v>43374.156385243055</c:v>
                </c:pt>
                <c:pt idx="16">
                  <c:v>43374.166801851854</c:v>
                </c:pt>
                <c:pt idx="17">
                  <c:v>43374.177218460645</c:v>
                </c:pt>
                <c:pt idx="18">
                  <c:v>43374.187635069444</c:v>
                </c:pt>
                <c:pt idx="19">
                  <c:v>43374.198051678242</c:v>
                </c:pt>
                <c:pt idx="20">
                  <c:v>43374.208468287034</c:v>
                </c:pt>
                <c:pt idx="21">
                  <c:v>43374.218884895832</c:v>
                </c:pt>
                <c:pt idx="22">
                  <c:v>43374.229301504631</c:v>
                </c:pt>
                <c:pt idx="23">
                  <c:v>43374.239718113429</c:v>
                </c:pt>
                <c:pt idx="24">
                  <c:v>43374.250134722221</c:v>
                </c:pt>
                <c:pt idx="25">
                  <c:v>43374.260551331019</c:v>
                </c:pt>
                <c:pt idx="26">
                  <c:v>43374.270967939818</c:v>
                </c:pt>
                <c:pt idx="27">
                  <c:v>43374.281384548609</c:v>
                </c:pt>
                <c:pt idx="28">
                  <c:v>43374.291801157407</c:v>
                </c:pt>
                <c:pt idx="29">
                  <c:v>43374.302217766206</c:v>
                </c:pt>
                <c:pt idx="30">
                  <c:v>43374.312634374997</c:v>
                </c:pt>
                <c:pt idx="31">
                  <c:v>43374.323050983796</c:v>
                </c:pt>
                <c:pt idx="32">
                  <c:v>43374.333467592594</c:v>
                </c:pt>
                <c:pt idx="33">
                  <c:v>43374.343884201386</c:v>
                </c:pt>
                <c:pt idx="34">
                  <c:v>43374.354300810184</c:v>
                </c:pt>
                <c:pt idx="35">
                  <c:v>43374.364717418983</c:v>
                </c:pt>
                <c:pt idx="36">
                  <c:v>43374.375134027781</c:v>
                </c:pt>
                <c:pt idx="37">
                  <c:v>43374.385550636573</c:v>
                </c:pt>
                <c:pt idx="38">
                  <c:v>43374.395967245371</c:v>
                </c:pt>
                <c:pt idx="39">
                  <c:v>43374.40638385417</c:v>
                </c:pt>
                <c:pt idx="40">
                  <c:v>43374.416800462961</c:v>
                </c:pt>
                <c:pt idx="41">
                  <c:v>43374.42721707176</c:v>
                </c:pt>
                <c:pt idx="42">
                  <c:v>43374.437633680558</c:v>
                </c:pt>
                <c:pt idx="43">
                  <c:v>43374.448050289349</c:v>
                </c:pt>
                <c:pt idx="44">
                  <c:v>43374.458466898148</c:v>
                </c:pt>
                <c:pt idx="45">
                  <c:v>43374.468883506946</c:v>
                </c:pt>
                <c:pt idx="46">
                  <c:v>43374.479300115738</c:v>
                </c:pt>
                <c:pt idx="47">
                  <c:v>43374.489716724536</c:v>
                </c:pt>
                <c:pt idx="48">
                  <c:v>43374.500133333335</c:v>
                </c:pt>
                <c:pt idx="49">
                  <c:v>43374.510549942126</c:v>
                </c:pt>
                <c:pt idx="50">
                  <c:v>43374.520966550925</c:v>
                </c:pt>
                <c:pt idx="51">
                  <c:v>43374.531383159723</c:v>
                </c:pt>
                <c:pt idx="52">
                  <c:v>43374.541799768522</c:v>
                </c:pt>
                <c:pt idx="53">
                  <c:v>43374.552216377313</c:v>
                </c:pt>
                <c:pt idx="54">
                  <c:v>43374.562632986112</c:v>
                </c:pt>
                <c:pt idx="55">
                  <c:v>43374.57304959491</c:v>
                </c:pt>
                <c:pt idx="56">
                  <c:v>43374.583466203701</c:v>
                </c:pt>
                <c:pt idx="57">
                  <c:v>43374.5938828125</c:v>
                </c:pt>
                <c:pt idx="58">
                  <c:v>43374.604299421298</c:v>
                </c:pt>
                <c:pt idx="59">
                  <c:v>43374.61471603009</c:v>
                </c:pt>
                <c:pt idx="60">
                  <c:v>43374.625132638888</c:v>
                </c:pt>
                <c:pt idx="61">
                  <c:v>43374.635549247687</c:v>
                </c:pt>
                <c:pt idx="62">
                  <c:v>43374.645965856478</c:v>
                </c:pt>
                <c:pt idx="63">
                  <c:v>43374.656382465277</c:v>
                </c:pt>
                <c:pt idx="64">
                  <c:v>43374.666799074075</c:v>
                </c:pt>
                <c:pt idx="65">
                  <c:v>43374.677215682874</c:v>
                </c:pt>
                <c:pt idx="66">
                  <c:v>43374.687632291665</c:v>
                </c:pt>
                <c:pt idx="67">
                  <c:v>43374.698048900464</c:v>
                </c:pt>
                <c:pt idx="68">
                  <c:v>43374.708465509262</c:v>
                </c:pt>
                <c:pt idx="69">
                  <c:v>43374.718882118053</c:v>
                </c:pt>
                <c:pt idx="70">
                  <c:v>43374.729298726852</c:v>
                </c:pt>
                <c:pt idx="71">
                  <c:v>43374.739715335651</c:v>
                </c:pt>
                <c:pt idx="72">
                  <c:v>43374.750131944442</c:v>
                </c:pt>
                <c:pt idx="73">
                  <c:v>43374.76054855324</c:v>
                </c:pt>
                <c:pt idx="74">
                  <c:v>43374.770965162039</c:v>
                </c:pt>
                <c:pt idx="75">
                  <c:v>43374.78138177083</c:v>
                </c:pt>
                <c:pt idx="76">
                  <c:v>43374.791798379629</c:v>
                </c:pt>
                <c:pt idx="77">
                  <c:v>43374.802214988427</c:v>
                </c:pt>
                <c:pt idx="78">
                  <c:v>43374.812631597226</c:v>
                </c:pt>
                <c:pt idx="79">
                  <c:v>43374.823048206017</c:v>
                </c:pt>
                <c:pt idx="80">
                  <c:v>43374.833464814816</c:v>
                </c:pt>
                <c:pt idx="81">
                  <c:v>43374.843881423614</c:v>
                </c:pt>
                <c:pt idx="82">
                  <c:v>43374.854298032405</c:v>
                </c:pt>
                <c:pt idx="83">
                  <c:v>43374.864714641204</c:v>
                </c:pt>
                <c:pt idx="84">
                  <c:v>43374.875131250003</c:v>
                </c:pt>
                <c:pt idx="85">
                  <c:v>43374.885547858794</c:v>
                </c:pt>
                <c:pt idx="86">
                  <c:v>43374.895964467592</c:v>
                </c:pt>
                <c:pt idx="87">
                  <c:v>43374.906381076391</c:v>
                </c:pt>
                <c:pt idx="88">
                  <c:v>43374.916797685182</c:v>
                </c:pt>
                <c:pt idx="89">
                  <c:v>43374.927214293981</c:v>
                </c:pt>
                <c:pt idx="90">
                  <c:v>43374.937630902779</c:v>
                </c:pt>
                <c:pt idx="91">
                  <c:v>43374.948047511571</c:v>
                </c:pt>
                <c:pt idx="92">
                  <c:v>43374.958464120369</c:v>
                </c:pt>
                <c:pt idx="93">
                  <c:v>43374.968880729168</c:v>
                </c:pt>
                <c:pt idx="94">
                  <c:v>43374.979297337966</c:v>
                </c:pt>
                <c:pt idx="95">
                  <c:v>43374.989713946758</c:v>
                </c:pt>
                <c:pt idx="96">
                  <c:v>43375.000130555556</c:v>
                </c:pt>
                <c:pt idx="97">
                  <c:v>43375.010547164355</c:v>
                </c:pt>
                <c:pt idx="98">
                  <c:v>43375.020963773146</c:v>
                </c:pt>
                <c:pt idx="99">
                  <c:v>43375.031380381944</c:v>
                </c:pt>
                <c:pt idx="100">
                  <c:v>43375.041796990743</c:v>
                </c:pt>
                <c:pt idx="101">
                  <c:v>43375.052213599534</c:v>
                </c:pt>
                <c:pt idx="102">
                  <c:v>43375.062630208333</c:v>
                </c:pt>
                <c:pt idx="103">
                  <c:v>43375.073046817131</c:v>
                </c:pt>
                <c:pt idx="104">
                  <c:v>43375.083463425923</c:v>
                </c:pt>
                <c:pt idx="105">
                  <c:v>43375.093880034721</c:v>
                </c:pt>
                <c:pt idx="106">
                  <c:v>43375.10429664352</c:v>
                </c:pt>
                <c:pt idx="107">
                  <c:v>43375.114713252318</c:v>
                </c:pt>
                <c:pt idx="108">
                  <c:v>43375.12512986111</c:v>
                </c:pt>
                <c:pt idx="109">
                  <c:v>43375.135546469908</c:v>
                </c:pt>
                <c:pt idx="110">
                  <c:v>43375.145963078707</c:v>
                </c:pt>
                <c:pt idx="111">
                  <c:v>43375.156379687498</c:v>
                </c:pt>
                <c:pt idx="112">
                  <c:v>43375.166796296297</c:v>
                </c:pt>
                <c:pt idx="113">
                  <c:v>43375.177212905095</c:v>
                </c:pt>
                <c:pt idx="114">
                  <c:v>43375.187629513886</c:v>
                </c:pt>
                <c:pt idx="115">
                  <c:v>43375.198046122685</c:v>
                </c:pt>
                <c:pt idx="116">
                  <c:v>43375.208462731483</c:v>
                </c:pt>
                <c:pt idx="117">
                  <c:v>43375.218879340275</c:v>
                </c:pt>
                <c:pt idx="118">
                  <c:v>43375.229295949073</c:v>
                </c:pt>
                <c:pt idx="119">
                  <c:v>43375.239712557872</c:v>
                </c:pt>
                <c:pt idx="120">
                  <c:v>43375.250129166663</c:v>
                </c:pt>
                <c:pt idx="121">
                  <c:v>43375.260545775462</c:v>
                </c:pt>
                <c:pt idx="122">
                  <c:v>43375.27096238426</c:v>
                </c:pt>
                <c:pt idx="123">
                  <c:v>43375.281378993059</c:v>
                </c:pt>
                <c:pt idx="124">
                  <c:v>43375.29179560185</c:v>
                </c:pt>
                <c:pt idx="125">
                  <c:v>43375.302212210649</c:v>
                </c:pt>
                <c:pt idx="126">
                  <c:v>43375.312628819447</c:v>
                </c:pt>
                <c:pt idx="127">
                  <c:v>43375.323045428238</c:v>
                </c:pt>
                <c:pt idx="128">
                  <c:v>43375.333462037037</c:v>
                </c:pt>
                <c:pt idx="129">
                  <c:v>43375.343878645836</c:v>
                </c:pt>
                <c:pt idx="130">
                  <c:v>43375.354295254627</c:v>
                </c:pt>
                <c:pt idx="131">
                  <c:v>43375.364711863425</c:v>
                </c:pt>
                <c:pt idx="132">
                  <c:v>43375.375128472224</c:v>
                </c:pt>
                <c:pt idx="133">
                  <c:v>43375.385545081015</c:v>
                </c:pt>
                <c:pt idx="134">
                  <c:v>43375.395961689814</c:v>
                </c:pt>
                <c:pt idx="135">
                  <c:v>43375.406378298612</c:v>
                </c:pt>
                <c:pt idx="136">
                  <c:v>43375.416794907411</c:v>
                </c:pt>
                <c:pt idx="137">
                  <c:v>43375.427211516202</c:v>
                </c:pt>
                <c:pt idx="138">
                  <c:v>43375.437628125001</c:v>
                </c:pt>
                <c:pt idx="139">
                  <c:v>43375.448044733799</c:v>
                </c:pt>
                <c:pt idx="140">
                  <c:v>43375.45846134259</c:v>
                </c:pt>
                <c:pt idx="141">
                  <c:v>43375.468877951389</c:v>
                </c:pt>
                <c:pt idx="142">
                  <c:v>43375.479294560188</c:v>
                </c:pt>
                <c:pt idx="143">
                  <c:v>43375.489711168979</c:v>
                </c:pt>
                <c:pt idx="144">
                  <c:v>43375.500127777777</c:v>
                </c:pt>
                <c:pt idx="145">
                  <c:v>43375.510544386576</c:v>
                </c:pt>
                <c:pt idx="146">
                  <c:v>43375.520960995367</c:v>
                </c:pt>
                <c:pt idx="147">
                  <c:v>43375.531377604166</c:v>
                </c:pt>
                <c:pt idx="148">
                  <c:v>43375.541794212964</c:v>
                </c:pt>
                <c:pt idx="149">
                  <c:v>43375.552210821763</c:v>
                </c:pt>
                <c:pt idx="150">
                  <c:v>43375.562627430554</c:v>
                </c:pt>
                <c:pt idx="151">
                  <c:v>43375.573044039353</c:v>
                </c:pt>
                <c:pt idx="152">
                  <c:v>43375.583460648151</c:v>
                </c:pt>
                <c:pt idx="153">
                  <c:v>43375.593877256943</c:v>
                </c:pt>
                <c:pt idx="154">
                  <c:v>43375.604293865741</c:v>
                </c:pt>
                <c:pt idx="155">
                  <c:v>43375.61471047454</c:v>
                </c:pt>
                <c:pt idx="156">
                  <c:v>43375.625127083331</c:v>
                </c:pt>
                <c:pt idx="157">
                  <c:v>43375.635543692129</c:v>
                </c:pt>
                <c:pt idx="158">
                  <c:v>43375.645960300928</c:v>
                </c:pt>
                <c:pt idx="159">
                  <c:v>43375.656376909719</c:v>
                </c:pt>
                <c:pt idx="160">
                  <c:v>43375.666793518518</c:v>
                </c:pt>
                <c:pt idx="161">
                  <c:v>43375.677210127316</c:v>
                </c:pt>
                <c:pt idx="162">
                  <c:v>43375.687626736108</c:v>
                </c:pt>
                <c:pt idx="163">
                  <c:v>43375.698043344906</c:v>
                </c:pt>
                <c:pt idx="164">
                  <c:v>43375.708459953705</c:v>
                </c:pt>
                <c:pt idx="165">
                  <c:v>43375.718876562503</c:v>
                </c:pt>
                <c:pt idx="166">
                  <c:v>43375.729293171295</c:v>
                </c:pt>
                <c:pt idx="167">
                  <c:v>43375.739709780093</c:v>
                </c:pt>
                <c:pt idx="168">
                  <c:v>43375.750126388892</c:v>
                </c:pt>
                <c:pt idx="169">
                  <c:v>43375.760542997683</c:v>
                </c:pt>
                <c:pt idx="170">
                  <c:v>43375.770959606481</c:v>
                </c:pt>
                <c:pt idx="171">
                  <c:v>43375.78137621528</c:v>
                </c:pt>
                <c:pt idx="172">
                  <c:v>43375.791792824071</c:v>
                </c:pt>
                <c:pt idx="173">
                  <c:v>43375.80220943287</c:v>
                </c:pt>
                <c:pt idx="174">
                  <c:v>43375.812626041668</c:v>
                </c:pt>
                <c:pt idx="175">
                  <c:v>43375.82304265046</c:v>
                </c:pt>
                <c:pt idx="176">
                  <c:v>43375.833459259258</c:v>
                </c:pt>
                <c:pt idx="177">
                  <c:v>43375.843875868057</c:v>
                </c:pt>
                <c:pt idx="178">
                  <c:v>43375.854292476855</c:v>
                </c:pt>
                <c:pt idx="179">
                  <c:v>43375.864709085647</c:v>
                </c:pt>
                <c:pt idx="180">
                  <c:v>43375.875125694445</c:v>
                </c:pt>
                <c:pt idx="181">
                  <c:v>43375.885542303244</c:v>
                </c:pt>
                <c:pt idx="182">
                  <c:v>43375.895958912035</c:v>
                </c:pt>
                <c:pt idx="183">
                  <c:v>43375.906375520834</c:v>
                </c:pt>
                <c:pt idx="184">
                  <c:v>43375.916792129632</c:v>
                </c:pt>
                <c:pt idx="185">
                  <c:v>43375.927208738423</c:v>
                </c:pt>
                <c:pt idx="186">
                  <c:v>43375.937625347222</c:v>
                </c:pt>
                <c:pt idx="187">
                  <c:v>43375.94804195602</c:v>
                </c:pt>
                <c:pt idx="188">
                  <c:v>43375.958458564812</c:v>
                </c:pt>
                <c:pt idx="189">
                  <c:v>43375.96887517361</c:v>
                </c:pt>
                <c:pt idx="190">
                  <c:v>43375.979291782409</c:v>
                </c:pt>
                <c:pt idx="191">
                  <c:v>43375.9897083912</c:v>
                </c:pt>
                <c:pt idx="192">
                  <c:v>43376.000124999999</c:v>
                </c:pt>
                <c:pt idx="193">
                  <c:v>43376.010541608797</c:v>
                </c:pt>
                <c:pt idx="194">
                  <c:v>43376.020958217596</c:v>
                </c:pt>
                <c:pt idx="195">
                  <c:v>43376.031374826387</c:v>
                </c:pt>
                <c:pt idx="196">
                  <c:v>43376.041791435186</c:v>
                </c:pt>
                <c:pt idx="197">
                  <c:v>43376.052208043984</c:v>
                </c:pt>
                <c:pt idx="198">
                  <c:v>43376.062624652775</c:v>
                </c:pt>
                <c:pt idx="199">
                  <c:v>43376.073041261574</c:v>
                </c:pt>
                <c:pt idx="200">
                  <c:v>43376.083457870373</c:v>
                </c:pt>
                <c:pt idx="201">
                  <c:v>43376.093874479164</c:v>
                </c:pt>
                <c:pt idx="202">
                  <c:v>43376.104291087962</c:v>
                </c:pt>
                <c:pt idx="203">
                  <c:v>43376.114707696761</c:v>
                </c:pt>
                <c:pt idx="204">
                  <c:v>43376.125124305552</c:v>
                </c:pt>
                <c:pt idx="205">
                  <c:v>43376.135540914351</c:v>
                </c:pt>
                <c:pt idx="206">
                  <c:v>43376.145957523149</c:v>
                </c:pt>
                <c:pt idx="207">
                  <c:v>43376.156374131948</c:v>
                </c:pt>
                <c:pt idx="208">
                  <c:v>43376.166790740739</c:v>
                </c:pt>
                <c:pt idx="209">
                  <c:v>43376.177207349538</c:v>
                </c:pt>
                <c:pt idx="210">
                  <c:v>43376.187623958336</c:v>
                </c:pt>
                <c:pt idx="211">
                  <c:v>43376.198040567127</c:v>
                </c:pt>
                <c:pt idx="212">
                  <c:v>43376.208457175926</c:v>
                </c:pt>
                <c:pt idx="213">
                  <c:v>43376.218873784725</c:v>
                </c:pt>
                <c:pt idx="214">
                  <c:v>43376.229290393516</c:v>
                </c:pt>
                <c:pt idx="215">
                  <c:v>43376.239707002314</c:v>
                </c:pt>
                <c:pt idx="216">
                  <c:v>43376.250123611113</c:v>
                </c:pt>
                <c:pt idx="217">
                  <c:v>43376.260540219904</c:v>
                </c:pt>
                <c:pt idx="218">
                  <c:v>43376.270956828703</c:v>
                </c:pt>
                <c:pt idx="219">
                  <c:v>43376.281373437501</c:v>
                </c:pt>
                <c:pt idx="220">
                  <c:v>43376.2917900463</c:v>
                </c:pt>
                <c:pt idx="221">
                  <c:v>43376.302206655091</c:v>
                </c:pt>
                <c:pt idx="222">
                  <c:v>43376.31262326389</c:v>
                </c:pt>
                <c:pt idx="223">
                  <c:v>43376.323039872688</c:v>
                </c:pt>
                <c:pt idx="224">
                  <c:v>43376.33345648148</c:v>
                </c:pt>
                <c:pt idx="225">
                  <c:v>43376.343873090278</c:v>
                </c:pt>
                <c:pt idx="226">
                  <c:v>43376.354289699077</c:v>
                </c:pt>
                <c:pt idx="227">
                  <c:v>43376.364706307868</c:v>
                </c:pt>
                <c:pt idx="228">
                  <c:v>43376.375122916666</c:v>
                </c:pt>
                <c:pt idx="229">
                  <c:v>43376.385539525465</c:v>
                </c:pt>
                <c:pt idx="230">
                  <c:v>43376.395956134256</c:v>
                </c:pt>
                <c:pt idx="231">
                  <c:v>43376.406372743055</c:v>
                </c:pt>
                <c:pt idx="232">
                  <c:v>43376.416789351853</c:v>
                </c:pt>
                <c:pt idx="233">
                  <c:v>43376.427205960645</c:v>
                </c:pt>
                <c:pt idx="234">
                  <c:v>43376.437622569443</c:v>
                </c:pt>
                <c:pt idx="235">
                  <c:v>43376.448039178242</c:v>
                </c:pt>
                <c:pt idx="236">
                  <c:v>43376.45845578704</c:v>
                </c:pt>
                <c:pt idx="237">
                  <c:v>43376.468872395832</c:v>
                </c:pt>
                <c:pt idx="238">
                  <c:v>43376.47928900463</c:v>
                </c:pt>
                <c:pt idx="239">
                  <c:v>43376.489705613429</c:v>
                </c:pt>
                <c:pt idx="240">
                  <c:v>43376.50012222222</c:v>
                </c:pt>
                <c:pt idx="241">
                  <c:v>43376.510538831018</c:v>
                </c:pt>
                <c:pt idx="242">
                  <c:v>43376.520955439817</c:v>
                </c:pt>
                <c:pt idx="243">
                  <c:v>43376.531372048608</c:v>
                </c:pt>
                <c:pt idx="244">
                  <c:v>43376.541788657407</c:v>
                </c:pt>
                <c:pt idx="245">
                  <c:v>43376.552205266205</c:v>
                </c:pt>
                <c:pt idx="246">
                  <c:v>43376.562621874997</c:v>
                </c:pt>
                <c:pt idx="247">
                  <c:v>43376.573038483795</c:v>
                </c:pt>
                <c:pt idx="248">
                  <c:v>43376.583455092594</c:v>
                </c:pt>
                <c:pt idx="249">
                  <c:v>43376.593871701392</c:v>
                </c:pt>
                <c:pt idx="250">
                  <c:v>43376.604288310184</c:v>
                </c:pt>
                <c:pt idx="251">
                  <c:v>43376.614704918982</c:v>
                </c:pt>
                <c:pt idx="252">
                  <c:v>43376.625121527781</c:v>
                </c:pt>
                <c:pt idx="253">
                  <c:v>43376.635538136572</c:v>
                </c:pt>
                <c:pt idx="254">
                  <c:v>43376.645954745371</c:v>
                </c:pt>
                <c:pt idx="255">
                  <c:v>43376.656371354169</c:v>
                </c:pt>
                <c:pt idx="256">
                  <c:v>43376.66678796296</c:v>
                </c:pt>
                <c:pt idx="257">
                  <c:v>43376.677204571759</c:v>
                </c:pt>
                <c:pt idx="258">
                  <c:v>43376.687621180557</c:v>
                </c:pt>
                <c:pt idx="259">
                  <c:v>43376.698037789349</c:v>
                </c:pt>
                <c:pt idx="260">
                  <c:v>43376.708454398147</c:v>
                </c:pt>
                <c:pt idx="261">
                  <c:v>43376.718871006946</c:v>
                </c:pt>
                <c:pt idx="262">
                  <c:v>43376.729287615737</c:v>
                </c:pt>
                <c:pt idx="263">
                  <c:v>43376.739704224536</c:v>
                </c:pt>
                <c:pt idx="264">
                  <c:v>43376.750120833334</c:v>
                </c:pt>
                <c:pt idx="265">
                  <c:v>43376.760537442133</c:v>
                </c:pt>
                <c:pt idx="266">
                  <c:v>43376.770954050924</c:v>
                </c:pt>
                <c:pt idx="267">
                  <c:v>43376.781370659723</c:v>
                </c:pt>
                <c:pt idx="268">
                  <c:v>43376.791787268521</c:v>
                </c:pt>
                <c:pt idx="269">
                  <c:v>43376.802203877312</c:v>
                </c:pt>
                <c:pt idx="270">
                  <c:v>43376.812620486111</c:v>
                </c:pt>
                <c:pt idx="271">
                  <c:v>43376.82303709491</c:v>
                </c:pt>
                <c:pt idx="272">
                  <c:v>43376.833453703701</c:v>
                </c:pt>
                <c:pt idx="273">
                  <c:v>43376.843870312499</c:v>
                </c:pt>
                <c:pt idx="274">
                  <c:v>43376.854286921298</c:v>
                </c:pt>
                <c:pt idx="275">
                  <c:v>43376.864703530089</c:v>
                </c:pt>
                <c:pt idx="276">
                  <c:v>43376.875120138888</c:v>
                </c:pt>
                <c:pt idx="277">
                  <c:v>43376.885536747686</c:v>
                </c:pt>
                <c:pt idx="278">
                  <c:v>43376.895953356485</c:v>
                </c:pt>
                <c:pt idx="279">
                  <c:v>43376.906369965276</c:v>
                </c:pt>
                <c:pt idx="280">
                  <c:v>43376.916786574075</c:v>
                </c:pt>
                <c:pt idx="281">
                  <c:v>43376.927203182873</c:v>
                </c:pt>
                <c:pt idx="282">
                  <c:v>43376.937619791664</c:v>
                </c:pt>
                <c:pt idx="283">
                  <c:v>43376.948036400463</c:v>
                </c:pt>
                <c:pt idx="284">
                  <c:v>43376.958453009262</c:v>
                </c:pt>
                <c:pt idx="285">
                  <c:v>43376.968869618053</c:v>
                </c:pt>
                <c:pt idx="286">
                  <c:v>43376.979286226851</c:v>
                </c:pt>
                <c:pt idx="287">
                  <c:v>43376.98970283565</c:v>
                </c:pt>
                <c:pt idx="288">
                  <c:v>43377.000119444441</c:v>
                </c:pt>
                <c:pt idx="289">
                  <c:v>43377.01053605324</c:v>
                </c:pt>
                <c:pt idx="290">
                  <c:v>43377.020952662038</c:v>
                </c:pt>
                <c:pt idx="291">
                  <c:v>43377.031369270837</c:v>
                </c:pt>
                <c:pt idx="292">
                  <c:v>43377.041785879628</c:v>
                </c:pt>
                <c:pt idx="293">
                  <c:v>43377.052202488427</c:v>
                </c:pt>
                <c:pt idx="294">
                  <c:v>43377.062619097225</c:v>
                </c:pt>
                <c:pt idx="295">
                  <c:v>43377.073035706017</c:v>
                </c:pt>
                <c:pt idx="296">
                  <c:v>43377.083452314815</c:v>
                </c:pt>
                <c:pt idx="297">
                  <c:v>43377.093868923614</c:v>
                </c:pt>
                <c:pt idx="298">
                  <c:v>43377.104285532405</c:v>
                </c:pt>
                <c:pt idx="299">
                  <c:v>43377.114702141203</c:v>
                </c:pt>
                <c:pt idx="300">
                  <c:v>43377.125118750002</c:v>
                </c:pt>
                <c:pt idx="301">
                  <c:v>43377.135535358793</c:v>
                </c:pt>
                <c:pt idx="302">
                  <c:v>43377.145951967592</c:v>
                </c:pt>
                <c:pt idx="303">
                  <c:v>43377.15636857639</c:v>
                </c:pt>
                <c:pt idx="304">
                  <c:v>43377.166785185182</c:v>
                </c:pt>
                <c:pt idx="305">
                  <c:v>43377.17720179398</c:v>
                </c:pt>
                <c:pt idx="306">
                  <c:v>43377.187618402779</c:v>
                </c:pt>
                <c:pt idx="307">
                  <c:v>43377.198035011577</c:v>
                </c:pt>
                <c:pt idx="308">
                  <c:v>43377.208451620369</c:v>
                </c:pt>
                <c:pt idx="309">
                  <c:v>43377.218868229167</c:v>
                </c:pt>
                <c:pt idx="310">
                  <c:v>43377.229284837966</c:v>
                </c:pt>
                <c:pt idx="311">
                  <c:v>43377.239701446757</c:v>
                </c:pt>
                <c:pt idx="312">
                  <c:v>43377.250118055556</c:v>
                </c:pt>
                <c:pt idx="313">
                  <c:v>43377.260534664354</c:v>
                </c:pt>
                <c:pt idx="314">
                  <c:v>43377.270951273145</c:v>
                </c:pt>
                <c:pt idx="315">
                  <c:v>43377.281367881944</c:v>
                </c:pt>
                <c:pt idx="316">
                  <c:v>43377.291784490742</c:v>
                </c:pt>
                <c:pt idx="317">
                  <c:v>43377.302201099534</c:v>
                </c:pt>
                <c:pt idx="318">
                  <c:v>43377.312617708332</c:v>
                </c:pt>
                <c:pt idx="319">
                  <c:v>43377.323034317131</c:v>
                </c:pt>
                <c:pt idx="320">
                  <c:v>43377.333450925929</c:v>
                </c:pt>
                <c:pt idx="321">
                  <c:v>43377.343867534721</c:v>
                </c:pt>
                <c:pt idx="322">
                  <c:v>43377.354284143519</c:v>
                </c:pt>
                <c:pt idx="323">
                  <c:v>43377.364700752318</c:v>
                </c:pt>
                <c:pt idx="324">
                  <c:v>43377.375117361109</c:v>
                </c:pt>
                <c:pt idx="325">
                  <c:v>43377.385533969908</c:v>
                </c:pt>
                <c:pt idx="326">
                  <c:v>43377.395950578706</c:v>
                </c:pt>
                <c:pt idx="327">
                  <c:v>43377.406367187497</c:v>
                </c:pt>
                <c:pt idx="328">
                  <c:v>43377.416783796296</c:v>
                </c:pt>
                <c:pt idx="329">
                  <c:v>43377.427200405094</c:v>
                </c:pt>
                <c:pt idx="330">
                  <c:v>43377.437617013886</c:v>
                </c:pt>
                <c:pt idx="331">
                  <c:v>43377.448033622684</c:v>
                </c:pt>
                <c:pt idx="332">
                  <c:v>43377.458450231483</c:v>
                </c:pt>
                <c:pt idx="333">
                  <c:v>43377.468866840281</c:v>
                </c:pt>
                <c:pt idx="334">
                  <c:v>43377.479283449073</c:v>
                </c:pt>
                <c:pt idx="335">
                  <c:v>43377.489700057871</c:v>
                </c:pt>
                <c:pt idx="336">
                  <c:v>43377.50011666667</c:v>
                </c:pt>
                <c:pt idx="337">
                  <c:v>43377.510533275461</c:v>
                </c:pt>
                <c:pt idx="338">
                  <c:v>43377.52094988426</c:v>
                </c:pt>
                <c:pt idx="339">
                  <c:v>43377.531366493058</c:v>
                </c:pt>
                <c:pt idx="340">
                  <c:v>43377.541783101849</c:v>
                </c:pt>
                <c:pt idx="341">
                  <c:v>43377.552199710648</c:v>
                </c:pt>
                <c:pt idx="342">
                  <c:v>43377.562616319447</c:v>
                </c:pt>
                <c:pt idx="343">
                  <c:v>43377.573032928238</c:v>
                </c:pt>
                <c:pt idx="344">
                  <c:v>43377.583449537036</c:v>
                </c:pt>
                <c:pt idx="345">
                  <c:v>43377.593866145835</c:v>
                </c:pt>
                <c:pt idx="346">
                  <c:v>43377.604282754626</c:v>
                </c:pt>
                <c:pt idx="347">
                  <c:v>43377.614699363425</c:v>
                </c:pt>
                <c:pt idx="348">
                  <c:v>43377.625115972223</c:v>
                </c:pt>
                <c:pt idx="349">
                  <c:v>43377.635532581022</c:v>
                </c:pt>
                <c:pt idx="350">
                  <c:v>43377.645949189813</c:v>
                </c:pt>
                <c:pt idx="351">
                  <c:v>43377.656365798612</c:v>
                </c:pt>
                <c:pt idx="352">
                  <c:v>43377.66678240741</c:v>
                </c:pt>
                <c:pt idx="353">
                  <c:v>43377.677199016201</c:v>
                </c:pt>
                <c:pt idx="354">
                  <c:v>43377.687615625</c:v>
                </c:pt>
                <c:pt idx="355">
                  <c:v>43377.698032233799</c:v>
                </c:pt>
                <c:pt idx="356">
                  <c:v>43377.70844884259</c:v>
                </c:pt>
                <c:pt idx="357">
                  <c:v>43377.718865451388</c:v>
                </c:pt>
                <c:pt idx="358">
                  <c:v>43377.729282060187</c:v>
                </c:pt>
                <c:pt idx="359">
                  <c:v>43377.739698668978</c:v>
                </c:pt>
                <c:pt idx="360">
                  <c:v>43377.750115277777</c:v>
                </c:pt>
                <c:pt idx="361">
                  <c:v>43377.760531886575</c:v>
                </c:pt>
                <c:pt idx="362">
                  <c:v>43377.770948495374</c:v>
                </c:pt>
                <c:pt idx="363">
                  <c:v>43377.781365104165</c:v>
                </c:pt>
                <c:pt idx="364">
                  <c:v>43377.791781712964</c:v>
                </c:pt>
                <c:pt idx="365">
                  <c:v>43377.802198321762</c:v>
                </c:pt>
                <c:pt idx="366">
                  <c:v>43377.812614930554</c:v>
                </c:pt>
                <c:pt idx="367">
                  <c:v>43377.823031539352</c:v>
                </c:pt>
                <c:pt idx="368">
                  <c:v>43377.833448148151</c:v>
                </c:pt>
                <c:pt idx="369">
                  <c:v>43377.843864756942</c:v>
                </c:pt>
                <c:pt idx="370">
                  <c:v>43377.85428136574</c:v>
                </c:pt>
                <c:pt idx="371">
                  <c:v>43377.864697974539</c:v>
                </c:pt>
                <c:pt idx="372">
                  <c:v>43377.87511458333</c:v>
                </c:pt>
                <c:pt idx="373">
                  <c:v>43377.885531192129</c:v>
                </c:pt>
                <c:pt idx="374">
                  <c:v>43377.895947800927</c:v>
                </c:pt>
                <c:pt idx="375">
                  <c:v>43377.906364409719</c:v>
                </c:pt>
                <c:pt idx="376">
                  <c:v>43377.916781018517</c:v>
                </c:pt>
                <c:pt idx="377">
                  <c:v>43377.927197627316</c:v>
                </c:pt>
                <c:pt idx="378">
                  <c:v>43377.937614236114</c:v>
                </c:pt>
                <c:pt idx="379">
                  <c:v>43377.948030844906</c:v>
                </c:pt>
                <c:pt idx="380">
                  <c:v>43377.958447453704</c:v>
                </c:pt>
                <c:pt idx="381">
                  <c:v>43377.968864062503</c:v>
                </c:pt>
                <c:pt idx="382">
                  <c:v>43377.979280671294</c:v>
                </c:pt>
                <c:pt idx="383">
                  <c:v>43377.989697280093</c:v>
                </c:pt>
                <c:pt idx="384">
                  <c:v>43378.000113888891</c:v>
                </c:pt>
                <c:pt idx="385">
                  <c:v>43378.010530497682</c:v>
                </c:pt>
                <c:pt idx="386">
                  <c:v>43378.020947106481</c:v>
                </c:pt>
                <c:pt idx="387">
                  <c:v>43378.031363715279</c:v>
                </c:pt>
                <c:pt idx="388">
                  <c:v>43378.041780324071</c:v>
                </c:pt>
                <c:pt idx="389">
                  <c:v>43378.052196932869</c:v>
                </c:pt>
                <c:pt idx="390">
                  <c:v>43378.062613541668</c:v>
                </c:pt>
                <c:pt idx="391">
                  <c:v>43378.073030150466</c:v>
                </c:pt>
                <c:pt idx="392">
                  <c:v>43378.083446759258</c:v>
                </c:pt>
                <c:pt idx="393">
                  <c:v>43378.093863368056</c:v>
                </c:pt>
                <c:pt idx="394">
                  <c:v>43378.104279976855</c:v>
                </c:pt>
                <c:pt idx="395">
                  <c:v>43378.114696585646</c:v>
                </c:pt>
                <c:pt idx="396">
                  <c:v>43378.125113194445</c:v>
                </c:pt>
                <c:pt idx="397">
                  <c:v>43378.135529803243</c:v>
                </c:pt>
                <c:pt idx="398">
                  <c:v>43378.145946412034</c:v>
                </c:pt>
                <c:pt idx="399">
                  <c:v>43378.156363020833</c:v>
                </c:pt>
                <c:pt idx="400">
                  <c:v>43378.166779629631</c:v>
                </c:pt>
                <c:pt idx="401">
                  <c:v>43378.177196238423</c:v>
                </c:pt>
                <c:pt idx="402">
                  <c:v>43378.187612847221</c:v>
                </c:pt>
                <c:pt idx="403">
                  <c:v>43378.19802945602</c:v>
                </c:pt>
                <c:pt idx="404">
                  <c:v>43378.208446064818</c:v>
                </c:pt>
                <c:pt idx="405">
                  <c:v>43378.21886267361</c:v>
                </c:pt>
                <c:pt idx="406">
                  <c:v>43378.229279282408</c:v>
                </c:pt>
                <c:pt idx="407">
                  <c:v>43378.239695891207</c:v>
                </c:pt>
                <c:pt idx="408">
                  <c:v>43378.250112499998</c:v>
                </c:pt>
                <c:pt idx="409">
                  <c:v>43378.260529108797</c:v>
                </c:pt>
                <c:pt idx="410">
                  <c:v>43378.270945717595</c:v>
                </c:pt>
                <c:pt idx="411">
                  <c:v>43378.281362326386</c:v>
                </c:pt>
                <c:pt idx="412">
                  <c:v>43378.291778935185</c:v>
                </c:pt>
                <c:pt idx="413">
                  <c:v>43378.302195543984</c:v>
                </c:pt>
                <c:pt idx="414">
                  <c:v>43378.312612152775</c:v>
                </c:pt>
                <c:pt idx="415">
                  <c:v>43378.323028761573</c:v>
                </c:pt>
                <c:pt idx="416">
                  <c:v>43378.333445370372</c:v>
                </c:pt>
                <c:pt idx="417">
                  <c:v>43378.343861979163</c:v>
                </c:pt>
                <c:pt idx="418">
                  <c:v>43378.354278587962</c:v>
                </c:pt>
                <c:pt idx="419">
                  <c:v>43378.36469519676</c:v>
                </c:pt>
                <c:pt idx="420">
                  <c:v>43378.375111805559</c:v>
                </c:pt>
                <c:pt idx="421">
                  <c:v>43378.38552841435</c:v>
                </c:pt>
                <c:pt idx="422">
                  <c:v>43378.395945023149</c:v>
                </c:pt>
                <c:pt idx="423">
                  <c:v>43378.406361631947</c:v>
                </c:pt>
                <c:pt idx="424">
                  <c:v>43378.416778240738</c:v>
                </c:pt>
                <c:pt idx="425">
                  <c:v>43378.427194849537</c:v>
                </c:pt>
                <c:pt idx="426">
                  <c:v>43378.437611458336</c:v>
                </c:pt>
                <c:pt idx="427">
                  <c:v>43378.448028067127</c:v>
                </c:pt>
                <c:pt idx="428">
                  <c:v>43378.458444675925</c:v>
                </c:pt>
                <c:pt idx="429">
                  <c:v>43378.468861284724</c:v>
                </c:pt>
                <c:pt idx="430">
                  <c:v>43378.479277893515</c:v>
                </c:pt>
                <c:pt idx="431">
                  <c:v>43378.489694502314</c:v>
                </c:pt>
                <c:pt idx="432">
                  <c:v>43378.500111111112</c:v>
                </c:pt>
                <c:pt idx="433">
                  <c:v>43378.510527719911</c:v>
                </c:pt>
                <c:pt idx="434">
                  <c:v>43378.520944328702</c:v>
                </c:pt>
                <c:pt idx="435">
                  <c:v>43378.531360937501</c:v>
                </c:pt>
                <c:pt idx="436">
                  <c:v>43378.541777546299</c:v>
                </c:pt>
                <c:pt idx="437">
                  <c:v>43378.552194155091</c:v>
                </c:pt>
                <c:pt idx="438">
                  <c:v>43378.562610763889</c:v>
                </c:pt>
                <c:pt idx="439">
                  <c:v>43378.573027372688</c:v>
                </c:pt>
                <c:pt idx="440">
                  <c:v>43378.583443981479</c:v>
                </c:pt>
                <c:pt idx="441">
                  <c:v>43378.593860590277</c:v>
                </c:pt>
                <c:pt idx="442">
                  <c:v>43378.604277199076</c:v>
                </c:pt>
                <c:pt idx="443">
                  <c:v>43378.614693807867</c:v>
                </c:pt>
                <c:pt idx="444">
                  <c:v>43378.625110416666</c:v>
                </c:pt>
                <c:pt idx="445">
                  <c:v>43378.635527025464</c:v>
                </c:pt>
                <c:pt idx="446">
                  <c:v>43378.645943634256</c:v>
                </c:pt>
                <c:pt idx="447">
                  <c:v>43378.656360243054</c:v>
                </c:pt>
                <c:pt idx="448">
                  <c:v>43378.666776851853</c:v>
                </c:pt>
                <c:pt idx="449">
                  <c:v>43378.677193460651</c:v>
                </c:pt>
                <c:pt idx="450">
                  <c:v>43378.687610069443</c:v>
                </c:pt>
                <c:pt idx="451">
                  <c:v>43378.698026678241</c:v>
                </c:pt>
                <c:pt idx="452">
                  <c:v>43378.70844328704</c:v>
                </c:pt>
                <c:pt idx="453">
                  <c:v>43378.718859895831</c:v>
                </c:pt>
                <c:pt idx="454">
                  <c:v>43378.72927650463</c:v>
                </c:pt>
                <c:pt idx="455">
                  <c:v>43378.739693113428</c:v>
                </c:pt>
                <c:pt idx="456">
                  <c:v>43378.750109722219</c:v>
                </c:pt>
                <c:pt idx="457">
                  <c:v>43378.760526331018</c:v>
                </c:pt>
                <c:pt idx="458">
                  <c:v>43378.770942939816</c:v>
                </c:pt>
                <c:pt idx="459">
                  <c:v>43378.781359548608</c:v>
                </c:pt>
                <c:pt idx="460">
                  <c:v>43378.791776157406</c:v>
                </c:pt>
                <c:pt idx="461">
                  <c:v>43378.802192766205</c:v>
                </c:pt>
                <c:pt idx="462">
                  <c:v>43378.812609375003</c:v>
                </c:pt>
                <c:pt idx="463">
                  <c:v>43378.823025983795</c:v>
                </c:pt>
                <c:pt idx="464">
                  <c:v>43378.833442592593</c:v>
                </c:pt>
                <c:pt idx="465">
                  <c:v>43378.843859201392</c:v>
                </c:pt>
                <c:pt idx="466">
                  <c:v>43378.854275810183</c:v>
                </c:pt>
                <c:pt idx="467">
                  <c:v>43378.864692418982</c:v>
                </c:pt>
                <c:pt idx="468">
                  <c:v>43378.87510902778</c:v>
                </c:pt>
                <c:pt idx="469">
                  <c:v>43378.885525636571</c:v>
                </c:pt>
                <c:pt idx="470">
                  <c:v>43378.89594224537</c:v>
                </c:pt>
                <c:pt idx="471">
                  <c:v>43378.906358854169</c:v>
                </c:pt>
                <c:pt idx="472">
                  <c:v>43378.91677546296</c:v>
                </c:pt>
                <c:pt idx="473">
                  <c:v>43378.927192071758</c:v>
                </c:pt>
                <c:pt idx="474">
                  <c:v>43378.937608680557</c:v>
                </c:pt>
                <c:pt idx="475">
                  <c:v>43378.948025289355</c:v>
                </c:pt>
                <c:pt idx="476">
                  <c:v>43378.958441898147</c:v>
                </c:pt>
                <c:pt idx="477">
                  <c:v>43378.968858506945</c:v>
                </c:pt>
                <c:pt idx="478">
                  <c:v>43378.979275115744</c:v>
                </c:pt>
                <c:pt idx="479">
                  <c:v>43378.989691724535</c:v>
                </c:pt>
                <c:pt idx="480">
                  <c:v>43379.000108333334</c:v>
                </c:pt>
                <c:pt idx="481">
                  <c:v>43379.010524942132</c:v>
                </c:pt>
                <c:pt idx="482">
                  <c:v>43379.020941550923</c:v>
                </c:pt>
                <c:pt idx="483">
                  <c:v>43379.031358159722</c:v>
                </c:pt>
                <c:pt idx="484">
                  <c:v>43379.041774768521</c:v>
                </c:pt>
                <c:pt idx="485">
                  <c:v>43379.052191377312</c:v>
                </c:pt>
                <c:pt idx="486">
                  <c:v>43379.06260798611</c:v>
                </c:pt>
                <c:pt idx="487">
                  <c:v>43379.073024594909</c:v>
                </c:pt>
                <c:pt idx="488">
                  <c:v>43379.0834412037</c:v>
                </c:pt>
                <c:pt idx="489">
                  <c:v>43379.093857812499</c:v>
                </c:pt>
                <c:pt idx="490">
                  <c:v>43379.104274421297</c:v>
                </c:pt>
                <c:pt idx="491">
                  <c:v>43379.114691030096</c:v>
                </c:pt>
                <c:pt idx="492">
                  <c:v>43379.125107638887</c:v>
                </c:pt>
                <c:pt idx="493">
                  <c:v>43379.135524247686</c:v>
                </c:pt>
                <c:pt idx="494">
                  <c:v>43379.145940856484</c:v>
                </c:pt>
                <c:pt idx="495">
                  <c:v>43379.156357465276</c:v>
                </c:pt>
                <c:pt idx="496">
                  <c:v>43379.166774074074</c:v>
                </c:pt>
                <c:pt idx="497">
                  <c:v>43379.177190682873</c:v>
                </c:pt>
                <c:pt idx="498">
                  <c:v>43379.187607291664</c:v>
                </c:pt>
                <c:pt idx="499">
                  <c:v>43379.198023900462</c:v>
                </c:pt>
                <c:pt idx="500">
                  <c:v>43379.208440509261</c:v>
                </c:pt>
                <c:pt idx="501">
                  <c:v>43379.218857118052</c:v>
                </c:pt>
                <c:pt idx="502">
                  <c:v>43379.229273726851</c:v>
                </c:pt>
                <c:pt idx="503">
                  <c:v>43379.239690335649</c:v>
                </c:pt>
                <c:pt idx="504">
                  <c:v>43379.250106944448</c:v>
                </c:pt>
                <c:pt idx="505">
                  <c:v>43379.260523553239</c:v>
                </c:pt>
                <c:pt idx="506">
                  <c:v>43379.270940162038</c:v>
                </c:pt>
                <c:pt idx="507">
                  <c:v>43379.281356770836</c:v>
                </c:pt>
                <c:pt idx="508">
                  <c:v>43379.291773379628</c:v>
                </c:pt>
                <c:pt idx="509">
                  <c:v>43379.302189988426</c:v>
                </c:pt>
                <c:pt idx="510">
                  <c:v>43379.312606597225</c:v>
                </c:pt>
                <c:pt idx="511">
                  <c:v>43379.323023206016</c:v>
                </c:pt>
                <c:pt idx="512">
                  <c:v>43379.333439814814</c:v>
                </c:pt>
                <c:pt idx="513">
                  <c:v>43379.343856423613</c:v>
                </c:pt>
                <c:pt idx="514">
                  <c:v>43379.354273032404</c:v>
                </c:pt>
                <c:pt idx="515">
                  <c:v>43379.364689641203</c:v>
                </c:pt>
                <c:pt idx="516">
                  <c:v>43379.375106250001</c:v>
                </c:pt>
                <c:pt idx="517">
                  <c:v>43379.385522858793</c:v>
                </c:pt>
                <c:pt idx="518">
                  <c:v>43379.395939467591</c:v>
                </c:pt>
                <c:pt idx="519">
                  <c:v>43379.40635607639</c:v>
                </c:pt>
                <c:pt idx="520">
                  <c:v>43379.416772685188</c:v>
                </c:pt>
                <c:pt idx="521">
                  <c:v>43379.42718929398</c:v>
                </c:pt>
                <c:pt idx="522">
                  <c:v>43379.437605902778</c:v>
                </c:pt>
                <c:pt idx="523">
                  <c:v>43379.448022511577</c:v>
                </c:pt>
                <c:pt idx="524">
                  <c:v>43379.458439120368</c:v>
                </c:pt>
                <c:pt idx="525">
                  <c:v>43379.468855729167</c:v>
                </c:pt>
                <c:pt idx="526">
                  <c:v>43379.479272337965</c:v>
                </c:pt>
                <c:pt idx="527">
                  <c:v>43379.489688946756</c:v>
                </c:pt>
                <c:pt idx="528">
                  <c:v>43379.500105555555</c:v>
                </c:pt>
                <c:pt idx="529">
                  <c:v>43379.510522164353</c:v>
                </c:pt>
                <c:pt idx="530">
                  <c:v>43379.520938773145</c:v>
                </c:pt>
                <c:pt idx="531">
                  <c:v>43379.531355381943</c:v>
                </c:pt>
                <c:pt idx="532">
                  <c:v>43379.541771990742</c:v>
                </c:pt>
                <c:pt idx="533">
                  <c:v>43379.55218859954</c:v>
                </c:pt>
                <c:pt idx="534">
                  <c:v>43379.562605208332</c:v>
                </c:pt>
                <c:pt idx="535">
                  <c:v>43379.57302181713</c:v>
                </c:pt>
                <c:pt idx="536">
                  <c:v>43379.583438425929</c:v>
                </c:pt>
                <c:pt idx="537">
                  <c:v>43379.59385503472</c:v>
                </c:pt>
                <c:pt idx="538">
                  <c:v>43379.604271643519</c:v>
                </c:pt>
                <c:pt idx="539">
                  <c:v>43379.614688252317</c:v>
                </c:pt>
                <c:pt idx="540">
                  <c:v>43379.625104861108</c:v>
                </c:pt>
                <c:pt idx="541">
                  <c:v>43379.635521469907</c:v>
                </c:pt>
                <c:pt idx="542">
                  <c:v>43379.645938078706</c:v>
                </c:pt>
                <c:pt idx="543">
                  <c:v>43379.656354687497</c:v>
                </c:pt>
                <c:pt idx="544">
                  <c:v>43379.666771296295</c:v>
                </c:pt>
                <c:pt idx="545">
                  <c:v>43379.677187905094</c:v>
                </c:pt>
                <c:pt idx="546">
                  <c:v>43379.687604513892</c:v>
                </c:pt>
                <c:pt idx="547">
                  <c:v>43379.698021122684</c:v>
                </c:pt>
                <c:pt idx="548">
                  <c:v>43379.708437731482</c:v>
                </c:pt>
                <c:pt idx="549">
                  <c:v>43379.718854340281</c:v>
                </c:pt>
                <c:pt idx="550">
                  <c:v>43379.729270949072</c:v>
                </c:pt>
                <c:pt idx="551">
                  <c:v>43379.739687557871</c:v>
                </c:pt>
                <c:pt idx="552">
                  <c:v>43379.750104166669</c:v>
                </c:pt>
                <c:pt idx="553">
                  <c:v>43379.76052077546</c:v>
                </c:pt>
                <c:pt idx="554">
                  <c:v>43379.770937384259</c:v>
                </c:pt>
                <c:pt idx="555">
                  <c:v>43379.781353993058</c:v>
                </c:pt>
                <c:pt idx="556">
                  <c:v>43379.791770601849</c:v>
                </c:pt>
                <c:pt idx="557">
                  <c:v>43379.802187210647</c:v>
                </c:pt>
                <c:pt idx="558">
                  <c:v>43379.812603819446</c:v>
                </c:pt>
                <c:pt idx="559">
                  <c:v>43379.823020428237</c:v>
                </c:pt>
                <c:pt idx="560">
                  <c:v>43379.833437037036</c:v>
                </c:pt>
                <c:pt idx="561">
                  <c:v>43379.843853645834</c:v>
                </c:pt>
                <c:pt idx="562">
                  <c:v>43379.854270254633</c:v>
                </c:pt>
                <c:pt idx="563">
                  <c:v>43379.864686863424</c:v>
                </c:pt>
                <c:pt idx="564">
                  <c:v>43379.875103472223</c:v>
                </c:pt>
                <c:pt idx="565">
                  <c:v>43379.885520081021</c:v>
                </c:pt>
                <c:pt idx="566">
                  <c:v>43379.895936689813</c:v>
                </c:pt>
                <c:pt idx="567">
                  <c:v>43379.906353298611</c:v>
                </c:pt>
                <c:pt idx="568">
                  <c:v>43379.91676990741</c:v>
                </c:pt>
                <c:pt idx="569">
                  <c:v>43379.927186516201</c:v>
                </c:pt>
                <c:pt idx="570">
                  <c:v>43379.937603124999</c:v>
                </c:pt>
                <c:pt idx="571">
                  <c:v>43379.948019733798</c:v>
                </c:pt>
                <c:pt idx="572">
                  <c:v>43379.958436342589</c:v>
                </c:pt>
                <c:pt idx="573">
                  <c:v>43379.968852951388</c:v>
                </c:pt>
                <c:pt idx="574">
                  <c:v>43379.979269560186</c:v>
                </c:pt>
                <c:pt idx="575">
                  <c:v>43379.989686168985</c:v>
                </c:pt>
                <c:pt idx="576">
                  <c:v>43380.000102777776</c:v>
                </c:pt>
                <c:pt idx="577">
                  <c:v>43380.010519386575</c:v>
                </c:pt>
                <c:pt idx="578">
                  <c:v>43380.020935995373</c:v>
                </c:pt>
                <c:pt idx="579">
                  <c:v>43380.031352604165</c:v>
                </c:pt>
                <c:pt idx="580">
                  <c:v>43380.041769212963</c:v>
                </c:pt>
                <c:pt idx="581">
                  <c:v>43380.052185821762</c:v>
                </c:pt>
                <c:pt idx="582">
                  <c:v>43380.062602430553</c:v>
                </c:pt>
                <c:pt idx="583">
                  <c:v>43380.073019039351</c:v>
                </c:pt>
                <c:pt idx="584">
                  <c:v>43380.08343564815</c:v>
                </c:pt>
                <c:pt idx="585">
                  <c:v>43380.093852256941</c:v>
                </c:pt>
                <c:pt idx="586">
                  <c:v>43380.10426886574</c:v>
                </c:pt>
                <c:pt idx="587">
                  <c:v>43380.114685474538</c:v>
                </c:pt>
                <c:pt idx="588">
                  <c:v>43380.125102083337</c:v>
                </c:pt>
                <c:pt idx="589">
                  <c:v>43380.135518692128</c:v>
                </c:pt>
                <c:pt idx="590">
                  <c:v>43380.145935300927</c:v>
                </c:pt>
                <c:pt idx="591">
                  <c:v>43380.156351909725</c:v>
                </c:pt>
                <c:pt idx="592">
                  <c:v>43380.166768518517</c:v>
                </c:pt>
                <c:pt idx="593">
                  <c:v>43380.177185127315</c:v>
                </c:pt>
                <c:pt idx="594">
                  <c:v>43380.187601736114</c:v>
                </c:pt>
                <c:pt idx="595">
                  <c:v>43380.198018344905</c:v>
                </c:pt>
                <c:pt idx="596">
                  <c:v>43380.208434953704</c:v>
                </c:pt>
                <c:pt idx="597">
                  <c:v>43380.218851562502</c:v>
                </c:pt>
                <c:pt idx="598">
                  <c:v>43380.229268171293</c:v>
                </c:pt>
                <c:pt idx="599">
                  <c:v>43380.239684780092</c:v>
                </c:pt>
                <c:pt idx="600">
                  <c:v>43380.25010138889</c:v>
                </c:pt>
                <c:pt idx="601">
                  <c:v>43380.260517997682</c:v>
                </c:pt>
                <c:pt idx="602">
                  <c:v>43380.27093460648</c:v>
                </c:pt>
                <c:pt idx="603">
                  <c:v>43380.281351215279</c:v>
                </c:pt>
                <c:pt idx="604">
                  <c:v>43380.291767824077</c:v>
                </c:pt>
                <c:pt idx="605">
                  <c:v>43380.302184432869</c:v>
                </c:pt>
                <c:pt idx="606">
                  <c:v>43380.312601041667</c:v>
                </c:pt>
                <c:pt idx="607">
                  <c:v>43380.323017650466</c:v>
                </c:pt>
                <c:pt idx="608">
                  <c:v>43380.333434259257</c:v>
                </c:pt>
                <c:pt idx="609">
                  <c:v>43380.343850868056</c:v>
                </c:pt>
                <c:pt idx="610">
                  <c:v>43380.354267476854</c:v>
                </c:pt>
                <c:pt idx="611">
                  <c:v>43380.364684085645</c:v>
                </c:pt>
                <c:pt idx="612">
                  <c:v>43380.375100694444</c:v>
                </c:pt>
                <c:pt idx="613">
                  <c:v>43380.385517303243</c:v>
                </c:pt>
                <c:pt idx="614">
                  <c:v>43380.395933912034</c:v>
                </c:pt>
                <c:pt idx="615">
                  <c:v>43380.406350520832</c:v>
                </c:pt>
                <c:pt idx="616">
                  <c:v>43380.416767129631</c:v>
                </c:pt>
                <c:pt idx="617">
                  <c:v>43380.427183738429</c:v>
                </c:pt>
                <c:pt idx="618">
                  <c:v>43380.437600347221</c:v>
                </c:pt>
                <c:pt idx="619">
                  <c:v>43380.448016956019</c:v>
                </c:pt>
                <c:pt idx="620">
                  <c:v>43380.458433564818</c:v>
                </c:pt>
                <c:pt idx="621">
                  <c:v>43380.468850173609</c:v>
                </c:pt>
                <c:pt idx="622">
                  <c:v>43380.479266782408</c:v>
                </c:pt>
                <c:pt idx="623">
                  <c:v>43380.489683391206</c:v>
                </c:pt>
                <c:pt idx="624">
                  <c:v>43380.500099999997</c:v>
                </c:pt>
                <c:pt idx="625">
                  <c:v>43380.510516608796</c:v>
                </c:pt>
                <c:pt idx="626">
                  <c:v>43380.520933217595</c:v>
                </c:pt>
                <c:pt idx="627">
                  <c:v>43380.531349826386</c:v>
                </c:pt>
                <c:pt idx="628">
                  <c:v>43380.541766435184</c:v>
                </c:pt>
                <c:pt idx="629">
                  <c:v>43380.552183043983</c:v>
                </c:pt>
                <c:pt idx="630">
                  <c:v>43380.562599652774</c:v>
                </c:pt>
                <c:pt idx="631">
                  <c:v>43380.573016261573</c:v>
                </c:pt>
                <c:pt idx="632">
                  <c:v>43380.583432870371</c:v>
                </c:pt>
                <c:pt idx="633">
                  <c:v>43380.59384947917</c:v>
                </c:pt>
                <c:pt idx="634">
                  <c:v>43380.604266087961</c:v>
                </c:pt>
                <c:pt idx="635">
                  <c:v>43380.61468269676</c:v>
                </c:pt>
                <c:pt idx="636">
                  <c:v>43380.625099305558</c:v>
                </c:pt>
                <c:pt idx="637">
                  <c:v>43380.63551591435</c:v>
                </c:pt>
                <c:pt idx="638">
                  <c:v>43380.645932523148</c:v>
                </c:pt>
                <c:pt idx="639">
                  <c:v>43380.656349131947</c:v>
                </c:pt>
                <c:pt idx="640">
                  <c:v>43380.666765740738</c:v>
                </c:pt>
                <c:pt idx="641">
                  <c:v>43380.677182349536</c:v>
                </c:pt>
                <c:pt idx="642">
                  <c:v>43380.687598958335</c:v>
                </c:pt>
                <c:pt idx="643">
                  <c:v>43380.698015567126</c:v>
                </c:pt>
                <c:pt idx="644">
                  <c:v>43380.708432175925</c:v>
                </c:pt>
                <c:pt idx="645">
                  <c:v>43380.718848784723</c:v>
                </c:pt>
                <c:pt idx="646">
                  <c:v>43380.729265393522</c:v>
                </c:pt>
                <c:pt idx="647">
                  <c:v>43380.739682002313</c:v>
                </c:pt>
                <c:pt idx="648">
                  <c:v>43380.750098611112</c:v>
                </c:pt>
                <c:pt idx="649">
                  <c:v>43380.76051521991</c:v>
                </c:pt>
                <c:pt idx="650">
                  <c:v>43380.770931828702</c:v>
                </c:pt>
                <c:pt idx="651">
                  <c:v>43380.7813484375</c:v>
                </c:pt>
                <c:pt idx="652">
                  <c:v>43380.791765046299</c:v>
                </c:pt>
                <c:pt idx="653">
                  <c:v>43380.80218165509</c:v>
                </c:pt>
                <c:pt idx="654">
                  <c:v>43380.812598263889</c:v>
                </c:pt>
                <c:pt idx="655">
                  <c:v>43380.823014872687</c:v>
                </c:pt>
                <c:pt idx="656">
                  <c:v>43380.833431481478</c:v>
                </c:pt>
                <c:pt idx="657">
                  <c:v>43380.843848090277</c:v>
                </c:pt>
                <c:pt idx="658">
                  <c:v>43380.854264699075</c:v>
                </c:pt>
                <c:pt idx="659">
                  <c:v>43380.864681307874</c:v>
                </c:pt>
                <c:pt idx="660">
                  <c:v>43380.875097916665</c:v>
                </c:pt>
                <c:pt idx="661">
                  <c:v>43380.885514525464</c:v>
                </c:pt>
                <c:pt idx="662">
                  <c:v>43380.895931134262</c:v>
                </c:pt>
                <c:pt idx="663">
                  <c:v>43380.906347743054</c:v>
                </c:pt>
                <c:pt idx="664">
                  <c:v>43380.916764351852</c:v>
                </c:pt>
                <c:pt idx="665">
                  <c:v>43380.927180960651</c:v>
                </c:pt>
                <c:pt idx="666">
                  <c:v>43380.937597569442</c:v>
                </c:pt>
                <c:pt idx="667">
                  <c:v>43380.948014178241</c:v>
                </c:pt>
                <c:pt idx="668">
                  <c:v>43380.958430787039</c:v>
                </c:pt>
                <c:pt idx="669">
                  <c:v>43380.96884739583</c:v>
                </c:pt>
                <c:pt idx="670">
                  <c:v>43380.979264004629</c:v>
                </c:pt>
                <c:pt idx="671">
                  <c:v>43380.989680613427</c:v>
                </c:pt>
                <c:pt idx="672">
                  <c:v>43381.000097222219</c:v>
                </c:pt>
                <c:pt idx="673">
                  <c:v>43381.010513831017</c:v>
                </c:pt>
                <c:pt idx="674">
                  <c:v>43381.020930439816</c:v>
                </c:pt>
                <c:pt idx="675">
                  <c:v>43381.031347048614</c:v>
                </c:pt>
                <c:pt idx="676">
                  <c:v>43381.041763657406</c:v>
                </c:pt>
                <c:pt idx="677">
                  <c:v>43381.052180266204</c:v>
                </c:pt>
                <c:pt idx="678">
                  <c:v>43381.062596875003</c:v>
                </c:pt>
                <c:pt idx="679">
                  <c:v>43381.073013483794</c:v>
                </c:pt>
                <c:pt idx="680">
                  <c:v>43381.083430092593</c:v>
                </c:pt>
                <c:pt idx="681">
                  <c:v>43381.093846701391</c:v>
                </c:pt>
                <c:pt idx="682">
                  <c:v>43381.104263310182</c:v>
                </c:pt>
                <c:pt idx="683">
                  <c:v>43381.114679918981</c:v>
                </c:pt>
                <c:pt idx="684">
                  <c:v>43381.12509652778</c:v>
                </c:pt>
                <c:pt idx="685">
                  <c:v>43381.135513136571</c:v>
                </c:pt>
                <c:pt idx="686">
                  <c:v>43381.145929745369</c:v>
                </c:pt>
                <c:pt idx="687">
                  <c:v>43381.156346354168</c:v>
                </c:pt>
                <c:pt idx="688">
                  <c:v>43381.166762962966</c:v>
                </c:pt>
                <c:pt idx="689">
                  <c:v>43381.177179571758</c:v>
                </c:pt>
                <c:pt idx="690">
                  <c:v>43381.187596180556</c:v>
                </c:pt>
                <c:pt idx="691">
                  <c:v>43381.198012789355</c:v>
                </c:pt>
                <c:pt idx="692">
                  <c:v>43381.208429398146</c:v>
                </c:pt>
                <c:pt idx="693">
                  <c:v>43381.218846006945</c:v>
                </c:pt>
                <c:pt idx="694">
                  <c:v>43381.229262615743</c:v>
                </c:pt>
                <c:pt idx="695">
                  <c:v>43381.239679224534</c:v>
                </c:pt>
                <c:pt idx="696">
                  <c:v>43381.250095833333</c:v>
                </c:pt>
                <c:pt idx="697">
                  <c:v>43381.260512442132</c:v>
                </c:pt>
                <c:pt idx="698">
                  <c:v>43381.270929050923</c:v>
                </c:pt>
                <c:pt idx="699">
                  <c:v>43381.281345659721</c:v>
                </c:pt>
                <c:pt idx="700">
                  <c:v>43381.29176226852</c:v>
                </c:pt>
                <c:pt idx="701">
                  <c:v>43381.302178877311</c:v>
                </c:pt>
                <c:pt idx="702">
                  <c:v>43381.31259548611</c:v>
                </c:pt>
                <c:pt idx="703">
                  <c:v>43381.323012094908</c:v>
                </c:pt>
                <c:pt idx="704">
                  <c:v>43381.333428703707</c:v>
                </c:pt>
                <c:pt idx="705">
                  <c:v>43381.343845312498</c:v>
                </c:pt>
                <c:pt idx="706">
                  <c:v>43381.354261921297</c:v>
                </c:pt>
                <c:pt idx="707">
                  <c:v>43381.364678530095</c:v>
                </c:pt>
                <c:pt idx="708">
                  <c:v>43381.375095138887</c:v>
                </c:pt>
                <c:pt idx="709">
                  <c:v>43381.385511747685</c:v>
                </c:pt>
                <c:pt idx="710">
                  <c:v>43381.395928356484</c:v>
                </c:pt>
                <c:pt idx="711">
                  <c:v>43381.406344965275</c:v>
                </c:pt>
                <c:pt idx="712">
                  <c:v>43381.416761574073</c:v>
                </c:pt>
                <c:pt idx="713">
                  <c:v>43381.427178182872</c:v>
                </c:pt>
                <c:pt idx="714">
                  <c:v>43381.437594791663</c:v>
                </c:pt>
                <c:pt idx="715">
                  <c:v>43381.448011400462</c:v>
                </c:pt>
                <c:pt idx="716">
                  <c:v>43381.45842800926</c:v>
                </c:pt>
                <c:pt idx="717">
                  <c:v>43381.468844618059</c:v>
                </c:pt>
                <c:pt idx="718">
                  <c:v>43381.47926122685</c:v>
                </c:pt>
                <c:pt idx="719">
                  <c:v>43381.489677835649</c:v>
                </c:pt>
                <c:pt idx="720">
                  <c:v>43381.500094444447</c:v>
                </c:pt>
                <c:pt idx="721">
                  <c:v>43381.510511053239</c:v>
                </c:pt>
                <c:pt idx="722">
                  <c:v>43381.520927662037</c:v>
                </c:pt>
                <c:pt idx="723">
                  <c:v>43381.531344270836</c:v>
                </c:pt>
                <c:pt idx="724">
                  <c:v>43381.541760879627</c:v>
                </c:pt>
                <c:pt idx="725">
                  <c:v>43381.552177488426</c:v>
                </c:pt>
                <c:pt idx="726">
                  <c:v>43381.562594097224</c:v>
                </c:pt>
                <c:pt idx="727">
                  <c:v>43381.573010706015</c:v>
                </c:pt>
                <c:pt idx="728">
                  <c:v>43381.583427314814</c:v>
                </c:pt>
                <c:pt idx="729">
                  <c:v>43381.593843923612</c:v>
                </c:pt>
                <c:pt idx="730">
                  <c:v>43381.604260532411</c:v>
                </c:pt>
                <c:pt idx="731">
                  <c:v>43381.614677141202</c:v>
                </c:pt>
                <c:pt idx="732">
                  <c:v>43381.625093750001</c:v>
                </c:pt>
                <c:pt idx="733">
                  <c:v>43381.635510358799</c:v>
                </c:pt>
                <c:pt idx="734">
                  <c:v>43381.645926967591</c:v>
                </c:pt>
                <c:pt idx="735">
                  <c:v>43381.656343576389</c:v>
                </c:pt>
                <c:pt idx="736">
                  <c:v>43381.666760185188</c:v>
                </c:pt>
                <c:pt idx="737">
                  <c:v>43381.677176793979</c:v>
                </c:pt>
                <c:pt idx="738">
                  <c:v>43381.687593402778</c:v>
                </c:pt>
                <c:pt idx="739">
                  <c:v>43381.698010011576</c:v>
                </c:pt>
                <c:pt idx="740">
                  <c:v>43381.708426620367</c:v>
                </c:pt>
                <c:pt idx="741">
                  <c:v>43381.718843229166</c:v>
                </c:pt>
                <c:pt idx="742">
                  <c:v>43381.729259837964</c:v>
                </c:pt>
                <c:pt idx="743">
                  <c:v>43381.739676446756</c:v>
                </c:pt>
                <c:pt idx="744">
                  <c:v>43381.750093055554</c:v>
                </c:pt>
                <c:pt idx="745">
                  <c:v>43381.760509664353</c:v>
                </c:pt>
                <c:pt idx="746">
                  <c:v>43381.770926273151</c:v>
                </c:pt>
                <c:pt idx="747">
                  <c:v>43381.781342881943</c:v>
                </c:pt>
                <c:pt idx="748">
                  <c:v>43381.791759490741</c:v>
                </c:pt>
                <c:pt idx="749">
                  <c:v>43381.80217609954</c:v>
                </c:pt>
                <c:pt idx="750">
                  <c:v>43381.812592708331</c:v>
                </c:pt>
                <c:pt idx="751">
                  <c:v>43381.82300931713</c:v>
                </c:pt>
                <c:pt idx="752">
                  <c:v>43381.833425925928</c:v>
                </c:pt>
                <c:pt idx="753">
                  <c:v>43381.843842534719</c:v>
                </c:pt>
                <c:pt idx="754">
                  <c:v>43381.854259143518</c:v>
                </c:pt>
                <c:pt idx="755">
                  <c:v>43381.864675752317</c:v>
                </c:pt>
                <c:pt idx="756">
                  <c:v>43381.875092361108</c:v>
                </c:pt>
                <c:pt idx="757">
                  <c:v>43381.885508969906</c:v>
                </c:pt>
                <c:pt idx="758">
                  <c:v>43381.895925578705</c:v>
                </c:pt>
                <c:pt idx="759">
                  <c:v>43381.906342187503</c:v>
                </c:pt>
                <c:pt idx="760">
                  <c:v>43381.916758796295</c:v>
                </c:pt>
                <c:pt idx="761">
                  <c:v>43381.927175405093</c:v>
                </c:pt>
                <c:pt idx="762">
                  <c:v>43381.937592013892</c:v>
                </c:pt>
                <c:pt idx="763">
                  <c:v>43381.948008622683</c:v>
                </c:pt>
                <c:pt idx="764">
                  <c:v>43381.958425231482</c:v>
                </c:pt>
                <c:pt idx="765">
                  <c:v>43381.96884184028</c:v>
                </c:pt>
                <c:pt idx="766">
                  <c:v>43381.979258449071</c:v>
                </c:pt>
                <c:pt idx="767">
                  <c:v>43381.98967505787</c:v>
                </c:pt>
                <c:pt idx="768">
                  <c:v>43382.000091666669</c:v>
                </c:pt>
                <c:pt idx="769">
                  <c:v>43382.01050827546</c:v>
                </c:pt>
                <c:pt idx="770">
                  <c:v>43382.020924884258</c:v>
                </c:pt>
                <c:pt idx="771">
                  <c:v>43382.031341493057</c:v>
                </c:pt>
                <c:pt idx="772">
                  <c:v>43382.041758101848</c:v>
                </c:pt>
                <c:pt idx="773">
                  <c:v>43382.052174710647</c:v>
                </c:pt>
                <c:pt idx="774">
                  <c:v>43382.062591319445</c:v>
                </c:pt>
                <c:pt idx="775">
                  <c:v>43382.073007928244</c:v>
                </c:pt>
                <c:pt idx="776">
                  <c:v>43382.083424537035</c:v>
                </c:pt>
                <c:pt idx="777">
                  <c:v>43382.093841145834</c:v>
                </c:pt>
                <c:pt idx="778">
                  <c:v>43382.104257754632</c:v>
                </c:pt>
                <c:pt idx="779">
                  <c:v>43382.114674363424</c:v>
                </c:pt>
                <c:pt idx="780">
                  <c:v>43382.125090972222</c:v>
                </c:pt>
                <c:pt idx="781">
                  <c:v>43382.135507581021</c:v>
                </c:pt>
                <c:pt idx="782">
                  <c:v>43382.145924189812</c:v>
                </c:pt>
                <c:pt idx="783">
                  <c:v>43382.15634079861</c:v>
                </c:pt>
                <c:pt idx="784">
                  <c:v>43382.166757407409</c:v>
                </c:pt>
                <c:pt idx="785">
                  <c:v>43382.1771740162</c:v>
                </c:pt>
                <c:pt idx="786">
                  <c:v>43382.187590624999</c:v>
                </c:pt>
                <c:pt idx="787">
                  <c:v>43382.198007233797</c:v>
                </c:pt>
                <c:pt idx="788">
                  <c:v>43382.208423842596</c:v>
                </c:pt>
                <c:pt idx="789">
                  <c:v>43382.218840451387</c:v>
                </c:pt>
                <c:pt idx="790">
                  <c:v>43382.229257060186</c:v>
                </c:pt>
                <c:pt idx="791">
                  <c:v>43382.239673668984</c:v>
                </c:pt>
                <c:pt idx="792">
                  <c:v>43382.250090277776</c:v>
                </c:pt>
                <c:pt idx="793">
                  <c:v>43382.260506886574</c:v>
                </c:pt>
                <c:pt idx="794">
                  <c:v>43382.270923495373</c:v>
                </c:pt>
                <c:pt idx="795">
                  <c:v>43382.281340104164</c:v>
                </c:pt>
                <c:pt idx="796">
                  <c:v>43382.291756712963</c:v>
                </c:pt>
                <c:pt idx="797">
                  <c:v>43382.302173321761</c:v>
                </c:pt>
                <c:pt idx="798">
                  <c:v>43382.312589930552</c:v>
                </c:pt>
                <c:pt idx="799">
                  <c:v>43382.323006539351</c:v>
                </c:pt>
                <c:pt idx="800">
                  <c:v>43382.333423148149</c:v>
                </c:pt>
                <c:pt idx="801">
                  <c:v>43382.343839756948</c:v>
                </c:pt>
                <c:pt idx="802">
                  <c:v>43382.354256365739</c:v>
                </c:pt>
                <c:pt idx="803">
                  <c:v>43382.364672974538</c:v>
                </c:pt>
                <c:pt idx="804">
                  <c:v>43382.375089583336</c:v>
                </c:pt>
                <c:pt idx="805">
                  <c:v>43382.385506192128</c:v>
                </c:pt>
                <c:pt idx="806">
                  <c:v>43382.395922800926</c:v>
                </c:pt>
                <c:pt idx="807">
                  <c:v>43382.406339409725</c:v>
                </c:pt>
                <c:pt idx="808">
                  <c:v>43382.416756018516</c:v>
                </c:pt>
                <c:pt idx="809">
                  <c:v>43382.427172627315</c:v>
                </c:pt>
                <c:pt idx="810">
                  <c:v>43382.437589236113</c:v>
                </c:pt>
                <c:pt idx="811">
                  <c:v>43382.448005844904</c:v>
                </c:pt>
                <c:pt idx="812">
                  <c:v>43382.458422453703</c:v>
                </c:pt>
                <c:pt idx="813">
                  <c:v>43382.468839062502</c:v>
                </c:pt>
                <c:pt idx="814">
                  <c:v>43382.479255671293</c:v>
                </c:pt>
                <c:pt idx="815">
                  <c:v>43382.489672280091</c:v>
                </c:pt>
                <c:pt idx="816">
                  <c:v>43382.50008888889</c:v>
                </c:pt>
                <c:pt idx="817">
                  <c:v>43382.510505497688</c:v>
                </c:pt>
                <c:pt idx="818">
                  <c:v>43382.52092210648</c:v>
                </c:pt>
                <c:pt idx="819">
                  <c:v>43382.531338715278</c:v>
                </c:pt>
                <c:pt idx="820">
                  <c:v>43382.541755324077</c:v>
                </c:pt>
                <c:pt idx="821">
                  <c:v>43382.552171932868</c:v>
                </c:pt>
                <c:pt idx="822">
                  <c:v>43382.562588541667</c:v>
                </c:pt>
                <c:pt idx="823">
                  <c:v>43382.573005150465</c:v>
                </c:pt>
                <c:pt idx="824">
                  <c:v>43382.583421759256</c:v>
                </c:pt>
                <c:pt idx="825">
                  <c:v>43382.593838368055</c:v>
                </c:pt>
                <c:pt idx="826">
                  <c:v>43382.604254976854</c:v>
                </c:pt>
                <c:pt idx="827">
                  <c:v>43382.614671585645</c:v>
                </c:pt>
                <c:pt idx="828">
                  <c:v>43382.625088194443</c:v>
                </c:pt>
                <c:pt idx="829">
                  <c:v>43382.635504803242</c:v>
                </c:pt>
                <c:pt idx="830">
                  <c:v>43382.64592141204</c:v>
                </c:pt>
                <c:pt idx="831">
                  <c:v>43382.656338020832</c:v>
                </c:pt>
                <c:pt idx="832">
                  <c:v>43382.66675462963</c:v>
                </c:pt>
                <c:pt idx="833">
                  <c:v>43382.677171238429</c:v>
                </c:pt>
                <c:pt idx="834">
                  <c:v>43382.68758784722</c:v>
                </c:pt>
                <c:pt idx="835">
                  <c:v>43382.698004456019</c:v>
                </c:pt>
                <c:pt idx="836">
                  <c:v>43382.708421064817</c:v>
                </c:pt>
                <c:pt idx="837">
                  <c:v>43382.718837673609</c:v>
                </c:pt>
                <c:pt idx="838">
                  <c:v>43382.729254282407</c:v>
                </c:pt>
                <c:pt idx="839">
                  <c:v>43382.739670891206</c:v>
                </c:pt>
                <c:pt idx="840">
                  <c:v>43382.750087499997</c:v>
                </c:pt>
                <c:pt idx="841">
                  <c:v>43382.760504108795</c:v>
                </c:pt>
                <c:pt idx="842">
                  <c:v>43382.770920717594</c:v>
                </c:pt>
                <c:pt idx="843">
                  <c:v>43382.781337326385</c:v>
                </c:pt>
                <c:pt idx="844">
                  <c:v>43382.791753935184</c:v>
                </c:pt>
                <c:pt idx="845">
                  <c:v>43382.802170543982</c:v>
                </c:pt>
                <c:pt idx="846">
                  <c:v>43382.812587152781</c:v>
                </c:pt>
                <c:pt idx="847">
                  <c:v>43382.823003761572</c:v>
                </c:pt>
                <c:pt idx="848">
                  <c:v>43382.833420370371</c:v>
                </c:pt>
                <c:pt idx="849">
                  <c:v>43382.843836979169</c:v>
                </c:pt>
                <c:pt idx="850">
                  <c:v>43382.854253587961</c:v>
                </c:pt>
                <c:pt idx="851">
                  <c:v>43382.864670196759</c:v>
                </c:pt>
                <c:pt idx="852">
                  <c:v>43382.875086805558</c:v>
                </c:pt>
                <c:pt idx="853">
                  <c:v>43382.885503414349</c:v>
                </c:pt>
                <c:pt idx="854">
                  <c:v>43382.895920023147</c:v>
                </c:pt>
                <c:pt idx="855">
                  <c:v>43382.906336631946</c:v>
                </c:pt>
                <c:pt idx="856">
                  <c:v>43382.916753240737</c:v>
                </c:pt>
                <c:pt idx="857">
                  <c:v>43382.927169849536</c:v>
                </c:pt>
                <c:pt idx="858">
                  <c:v>43382.937586458334</c:v>
                </c:pt>
                <c:pt idx="859">
                  <c:v>43382.948003067133</c:v>
                </c:pt>
                <c:pt idx="860">
                  <c:v>43382.958419675924</c:v>
                </c:pt>
                <c:pt idx="861">
                  <c:v>43382.968836284723</c:v>
                </c:pt>
                <c:pt idx="862">
                  <c:v>43382.979252893521</c:v>
                </c:pt>
                <c:pt idx="863">
                  <c:v>43382.989669502313</c:v>
                </c:pt>
                <c:pt idx="864">
                  <c:v>43383.000086111111</c:v>
                </c:pt>
                <c:pt idx="865">
                  <c:v>43383.01050271991</c:v>
                </c:pt>
                <c:pt idx="866">
                  <c:v>43383.020919328701</c:v>
                </c:pt>
                <c:pt idx="867">
                  <c:v>43383.0313359375</c:v>
                </c:pt>
                <c:pt idx="868">
                  <c:v>43383.041752546298</c:v>
                </c:pt>
                <c:pt idx="869">
                  <c:v>43383.052169155089</c:v>
                </c:pt>
                <c:pt idx="870">
                  <c:v>43383.062585763888</c:v>
                </c:pt>
                <c:pt idx="871">
                  <c:v>43383.073002372686</c:v>
                </c:pt>
                <c:pt idx="872">
                  <c:v>43383.083418981485</c:v>
                </c:pt>
                <c:pt idx="873">
                  <c:v>43383.093835590276</c:v>
                </c:pt>
                <c:pt idx="874">
                  <c:v>43383.104252199075</c:v>
                </c:pt>
                <c:pt idx="875">
                  <c:v>43383.114668807873</c:v>
                </c:pt>
                <c:pt idx="876">
                  <c:v>43383.125085416665</c:v>
                </c:pt>
                <c:pt idx="877">
                  <c:v>43383.135502025463</c:v>
                </c:pt>
                <c:pt idx="878">
                  <c:v>43383.145918634262</c:v>
                </c:pt>
                <c:pt idx="879">
                  <c:v>43383.156335243053</c:v>
                </c:pt>
                <c:pt idx="880">
                  <c:v>43383.166751851852</c:v>
                </c:pt>
                <c:pt idx="881">
                  <c:v>43383.17716846065</c:v>
                </c:pt>
                <c:pt idx="882">
                  <c:v>43383.187585069441</c:v>
                </c:pt>
                <c:pt idx="883">
                  <c:v>43383.19800167824</c:v>
                </c:pt>
                <c:pt idx="884">
                  <c:v>43383.208418287039</c:v>
                </c:pt>
                <c:pt idx="885">
                  <c:v>43383.21883489583</c:v>
                </c:pt>
                <c:pt idx="886">
                  <c:v>43383.229251504628</c:v>
                </c:pt>
                <c:pt idx="887">
                  <c:v>43383.239668113427</c:v>
                </c:pt>
                <c:pt idx="888">
                  <c:v>43383.250084722225</c:v>
                </c:pt>
                <c:pt idx="889">
                  <c:v>43383.260501331017</c:v>
                </c:pt>
                <c:pt idx="890">
                  <c:v>43383.270917939815</c:v>
                </c:pt>
                <c:pt idx="891">
                  <c:v>43383.281334548614</c:v>
                </c:pt>
                <c:pt idx="892">
                  <c:v>43383.291751157405</c:v>
                </c:pt>
                <c:pt idx="893">
                  <c:v>43383.302167766204</c:v>
                </c:pt>
                <c:pt idx="894">
                  <c:v>43383.312584375002</c:v>
                </c:pt>
                <c:pt idx="895">
                  <c:v>43383.323000983793</c:v>
                </c:pt>
                <c:pt idx="896">
                  <c:v>43383.333417592592</c:v>
                </c:pt>
                <c:pt idx="897">
                  <c:v>43383.343834201391</c:v>
                </c:pt>
                <c:pt idx="898">
                  <c:v>43383.354250810182</c:v>
                </c:pt>
                <c:pt idx="899">
                  <c:v>43383.36466741898</c:v>
                </c:pt>
                <c:pt idx="900">
                  <c:v>43383.375084027779</c:v>
                </c:pt>
                <c:pt idx="901">
                  <c:v>43383.385500636577</c:v>
                </c:pt>
                <c:pt idx="902">
                  <c:v>43383.395917245369</c:v>
                </c:pt>
                <c:pt idx="903">
                  <c:v>43383.406333854167</c:v>
                </c:pt>
                <c:pt idx="904">
                  <c:v>43383.416750462966</c:v>
                </c:pt>
                <c:pt idx="905">
                  <c:v>43383.427167071757</c:v>
                </c:pt>
                <c:pt idx="906">
                  <c:v>43383.437583680556</c:v>
                </c:pt>
                <c:pt idx="907">
                  <c:v>43383.448000289354</c:v>
                </c:pt>
                <c:pt idx="908">
                  <c:v>43383.458416898146</c:v>
                </c:pt>
                <c:pt idx="909">
                  <c:v>43383.468833506944</c:v>
                </c:pt>
                <c:pt idx="910">
                  <c:v>43383.479250115743</c:v>
                </c:pt>
                <c:pt idx="911">
                  <c:v>43383.489666724534</c:v>
                </c:pt>
                <c:pt idx="912">
                  <c:v>43383.500083333332</c:v>
                </c:pt>
                <c:pt idx="913">
                  <c:v>43383.510499942131</c:v>
                </c:pt>
                <c:pt idx="914">
                  <c:v>43383.52091655093</c:v>
                </c:pt>
                <c:pt idx="915">
                  <c:v>43383.531333159721</c:v>
                </c:pt>
                <c:pt idx="916">
                  <c:v>43383.541749768519</c:v>
                </c:pt>
                <c:pt idx="917">
                  <c:v>43383.552166377318</c:v>
                </c:pt>
                <c:pt idx="918">
                  <c:v>43383.562582986109</c:v>
                </c:pt>
                <c:pt idx="919">
                  <c:v>43383.572999594908</c:v>
                </c:pt>
                <c:pt idx="920">
                  <c:v>43383.583416203706</c:v>
                </c:pt>
                <c:pt idx="921">
                  <c:v>43383.593832812498</c:v>
                </c:pt>
                <c:pt idx="922">
                  <c:v>43383.604249421296</c:v>
                </c:pt>
                <c:pt idx="923">
                  <c:v>43383.614666030095</c:v>
                </c:pt>
                <c:pt idx="924">
                  <c:v>43383.625082638886</c:v>
                </c:pt>
                <c:pt idx="925">
                  <c:v>43383.635499247684</c:v>
                </c:pt>
                <c:pt idx="926">
                  <c:v>43383.645915856483</c:v>
                </c:pt>
                <c:pt idx="927">
                  <c:v>43383.656332465274</c:v>
                </c:pt>
                <c:pt idx="928">
                  <c:v>43383.666749074073</c:v>
                </c:pt>
                <c:pt idx="929">
                  <c:v>43383.677165682871</c:v>
                </c:pt>
                <c:pt idx="930">
                  <c:v>43383.68758229167</c:v>
                </c:pt>
                <c:pt idx="931">
                  <c:v>43383.697998900461</c:v>
                </c:pt>
                <c:pt idx="932">
                  <c:v>43383.70841550926</c:v>
                </c:pt>
                <c:pt idx="933">
                  <c:v>43383.718832118058</c:v>
                </c:pt>
                <c:pt idx="934">
                  <c:v>43383.72924872685</c:v>
                </c:pt>
                <c:pt idx="935">
                  <c:v>43383.739665335648</c:v>
                </c:pt>
                <c:pt idx="936">
                  <c:v>43383.750081944447</c:v>
                </c:pt>
                <c:pt idx="937">
                  <c:v>43383.760498553238</c:v>
                </c:pt>
                <c:pt idx="938">
                  <c:v>43383.770915162037</c:v>
                </c:pt>
                <c:pt idx="939">
                  <c:v>43383.781331770835</c:v>
                </c:pt>
                <c:pt idx="940">
                  <c:v>43383.791748379626</c:v>
                </c:pt>
                <c:pt idx="941">
                  <c:v>43383.802164988425</c:v>
                </c:pt>
                <c:pt idx="942">
                  <c:v>43383.812581597223</c:v>
                </c:pt>
                <c:pt idx="943">
                  <c:v>43383.822998206022</c:v>
                </c:pt>
                <c:pt idx="944">
                  <c:v>43383.833414814813</c:v>
                </c:pt>
                <c:pt idx="945">
                  <c:v>43383.843831423612</c:v>
                </c:pt>
                <c:pt idx="946">
                  <c:v>43383.85424803241</c:v>
                </c:pt>
                <c:pt idx="947">
                  <c:v>43383.864664641202</c:v>
                </c:pt>
                <c:pt idx="948">
                  <c:v>43383.87508125</c:v>
                </c:pt>
                <c:pt idx="949">
                  <c:v>43383.885497858799</c:v>
                </c:pt>
                <c:pt idx="950">
                  <c:v>43383.89591446759</c:v>
                </c:pt>
                <c:pt idx="951">
                  <c:v>43383.906331076389</c:v>
                </c:pt>
                <c:pt idx="952">
                  <c:v>43383.916747685187</c:v>
                </c:pt>
                <c:pt idx="953">
                  <c:v>43383.927164293978</c:v>
                </c:pt>
                <c:pt idx="954">
                  <c:v>43383.937580902777</c:v>
                </c:pt>
                <c:pt idx="955">
                  <c:v>43383.947997511576</c:v>
                </c:pt>
                <c:pt idx="956">
                  <c:v>43383.958414120367</c:v>
                </c:pt>
                <c:pt idx="957">
                  <c:v>43383.968830729165</c:v>
                </c:pt>
                <c:pt idx="958">
                  <c:v>43383.979247337964</c:v>
                </c:pt>
                <c:pt idx="959">
                  <c:v>43383.989663946762</c:v>
                </c:pt>
                <c:pt idx="960">
                  <c:v>43384.000080555554</c:v>
                </c:pt>
                <c:pt idx="961">
                  <c:v>43384.010497164352</c:v>
                </c:pt>
                <c:pt idx="962">
                  <c:v>43384.020913773151</c:v>
                </c:pt>
                <c:pt idx="963">
                  <c:v>43384.031330381942</c:v>
                </c:pt>
                <c:pt idx="964">
                  <c:v>43384.041746990741</c:v>
                </c:pt>
                <c:pt idx="965">
                  <c:v>43384.052163599539</c:v>
                </c:pt>
                <c:pt idx="966">
                  <c:v>43384.06258020833</c:v>
                </c:pt>
                <c:pt idx="967">
                  <c:v>43384.072996817129</c:v>
                </c:pt>
                <c:pt idx="968">
                  <c:v>43384.083413425928</c:v>
                </c:pt>
                <c:pt idx="969">
                  <c:v>43384.093830034719</c:v>
                </c:pt>
                <c:pt idx="970">
                  <c:v>43384.104246643517</c:v>
                </c:pt>
                <c:pt idx="971">
                  <c:v>43384.114663252316</c:v>
                </c:pt>
                <c:pt idx="972">
                  <c:v>43384.125079861115</c:v>
                </c:pt>
                <c:pt idx="973">
                  <c:v>43384.135496469906</c:v>
                </c:pt>
                <c:pt idx="974">
                  <c:v>43384.145913078704</c:v>
                </c:pt>
                <c:pt idx="975">
                  <c:v>43384.156329687503</c:v>
                </c:pt>
                <c:pt idx="976">
                  <c:v>43384.166746296294</c:v>
                </c:pt>
                <c:pt idx="977">
                  <c:v>43384.177162905093</c:v>
                </c:pt>
                <c:pt idx="978">
                  <c:v>43384.187579513891</c:v>
                </c:pt>
                <c:pt idx="979">
                  <c:v>43384.197996122683</c:v>
                </c:pt>
                <c:pt idx="980">
                  <c:v>43384.208412731481</c:v>
                </c:pt>
                <c:pt idx="981">
                  <c:v>43384.21882934028</c:v>
                </c:pt>
                <c:pt idx="982">
                  <c:v>43384.229245949071</c:v>
                </c:pt>
                <c:pt idx="983">
                  <c:v>43384.239662557869</c:v>
                </c:pt>
                <c:pt idx="984">
                  <c:v>43384.250079166668</c:v>
                </c:pt>
                <c:pt idx="985">
                  <c:v>43384.260495775467</c:v>
                </c:pt>
                <c:pt idx="986">
                  <c:v>43384.270912384258</c:v>
                </c:pt>
                <c:pt idx="987">
                  <c:v>43384.281328993056</c:v>
                </c:pt>
                <c:pt idx="988">
                  <c:v>43384.291745601855</c:v>
                </c:pt>
                <c:pt idx="989">
                  <c:v>43384.302162210646</c:v>
                </c:pt>
                <c:pt idx="990">
                  <c:v>43384.312578819445</c:v>
                </c:pt>
                <c:pt idx="991">
                  <c:v>43384.322995428243</c:v>
                </c:pt>
                <c:pt idx="992">
                  <c:v>43384.333412037035</c:v>
                </c:pt>
                <c:pt idx="993">
                  <c:v>43384.343828645833</c:v>
                </c:pt>
                <c:pt idx="994">
                  <c:v>43384.354245254632</c:v>
                </c:pt>
                <c:pt idx="995">
                  <c:v>43384.364661863423</c:v>
                </c:pt>
                <c:pt idx="996">
                  <c:v>43384.375078472222</c:v>
                </c:pt>
                <c:pt idx="997">
                  <c:v>43384.38549508102</c:v>
                </c:pt>
                <c:pt idx="998">
                  <c:v>43384.395911689811</c:v>
                </c:pt>
                <c:pt idx="999">
                  <c:v>43384.40632829861</c:v>
                </c:pt>
                <c:pt idx="1000">
                  <c:v>43384.416744907408</c:v>
                </c:pt>
                <c:pt idx="1001">
                  <c:v>43384.427161516207</c:v>
                </c:pt>
                <c:pt idx="1002">
                  <c:v>43384.437578124998</c:v>
                </c:pt>
                <c:pt idx="1003">
                  <c:v>43384.447994733797</c:v>
                </c:pt>
                <c:pt idx="1004">
                  <c:v>43384.458411342595</c:v>
                </c:pt>
                <c:pt idx="1005">
                  <c:v>43384.468827951387</c:v>
                </c:pt>
                <c:pt idx="1006">
                  <c:v>43384.479244560185</c:v>
                </c:pt>
                <c:pt idx="1007">
                  <c:v>43384.489661168984</c:v>
                </c:pt>
                <c:pt idx="1008">
                  <c:v>43384.500077777775</c:v>
                </c:pt>
                <c:pt idx="1009">
                  <c:v>43384.510494386574</c:v>
                </c:pt>
                <c:pt idx="1010">
                  <c:v>43384.520910995372</c:v>
                </c:pt>
                <c:pt idx="1011">
                  <c:v>43384.531327604163</c:v>
                </c:pt>
                <c:pt idx="1012">
                  <c:v>43384.541744212962</c:v>
                </c:pt>
                <c:pt idx="1013">
                  <c:v>43384.55216082176</c:v>
                </c:pt>
                <c:pt idx="1014">
                  <c:v>43384.562577430559</c:v>
                </c:pt>
                <c:pt idx="1015">
                  <c:v>43384.57299403935</c:v>
                </c:pt>
                <c:pt idx="1016">
                  <c:v>43384.583410648149</c:v>
                </c:pt>
                <c:pt idx="1017">
                  <c:v>43384.593827256947</c:v>
                </c:pt>
                <c:pt idx="1018">
                  <c:v>43384.604243865739</c:v>
                </c:pt>
                <c:pt idx="1019">
                  <c:v>43384.614660474537</c:v>
                </c:pt>
                <c:pt idx="1020">
                  <c:v>43384.625077083336</c:v>
                </c:pt>
                <c:pt idx="1021">
                  <c:v>43384.635493692127</c:v>
                </c:pt>
                <c:pt idx="1022">
                  <c:v>43384.645910300926</c:v>
                </c:pt>
                <c:pt idx="1023">
                  <c:v>43384.656326909724</c:v>
                </c:pt>
                <c:pt idx="1024">
                  <c:v>43384.666743518515</c:v>
                </c:pt>
                <c:pt idx="1025">
                  <c:v>43384.677160127314</c:v>
                </c:pt>
                <c:pt idx="1026">
                  <c:v>43384.687576736113</c:v>
                </c:pt>
                <c:pt idx="1027">
                  <c:v>43384.697993344904</c:v>
                </c:pt>
                <c:pt idx="1028">
                  <c:v>43384.708409953702</c:v>
                </c:pt>
                <c:pt idx="1029">
                  <c:v>43384.718826562501</c:v>
                </c:pt>
                <c:pt idx="1030">
                  <c:v>43384.729243171299</c:v>
                </c:pt>
                <c:pt idx="1031">
                  <c:v>43384.739659780091</c:v>
                </c:pt>
                <c:pt idx="1032">
                  <c:v>43384.750076388889</c:v>
                </c:pt>
                <c:pt idx="1033">
                  <c:v>43384.760492997688</c:v>
                </c:pt>
                <c:pt idx="1034">
                  <c:v>43384.770909606479</c:v>
                </c:pt>
                <c:pt idx="1035">
                  <c:v>43384.781326215278</c:v>
                </c:pt>
                <c:pt idx="1036">
                  <c:v>43384.791742824076</c:v>
                </c:pt>
                <c:pt idx="1037">
                  <c:v>43384.802159432867</c:v>
                </c:pt>
                <c:pt idx="1038">
                  <c:v>43384.812576041666</c:v>
                </c:pt>
                <c:pt idx="1039">
                  <c:v>43384.822992650465</c:v>
                </c:pt>
                <c:pt idx="1040">
                  <c:v>43384.833409259256</c:v>
                </c:pt>
                <c:pt idx="1041">
                  <c:v>43384.843825868054</c:v>
                </c:pt>
                <c:pt idx="1042">
                  <c:v>43384.854242476853</c:v>
                </c:pt>
                <c:pt idx="1043">
                  <c:v>43384.864659085652</c:v>
                </c:pt>
                <c:pt idx="1044">
                  <c:v>43384.875075694443</c:v>
                </c:pt>
                <c:pt idx="1045">
                  <c:v>43384.885492303241</c:v>
                </c:pt>
                <c:pt idx="1046">
                  <c:v>43384.89590891204</c:v>
                </c:pt>
                <c:pt idx="1047">
                  <c:v>43384.906325520831</c:v>
                </c:pt>
                <c:pt idx="1048">
                  <c:v>43384.91674212963</c:v>
                </c:pt>
                <c:pt idx="1049">
                  <c:v>43384.927158738428</c:v>
                </c:pt>
                <c:pt idx="1050">
                  <c:v>43384.93757534722</c:v>
                </c:pt>
                <c:pt idx="1051">
                  <c:v>43384.947991956018</c:v>
                </c:pt>
                <c:pt idx="1052">
                  <c:v>43384.958408564817</c:v>
                </c:pt>
                <c:pt idx="1053">
                  <c:v>43384.968825173608</c:v>
                </c:pt>
                <c:pt idx="1054">
                  <c:v>43384.979241782406</c:v>
                </c:pt>
                <c:pt idx="1055">
                  <c:v>43384.989658391205</c:v>
                </c:pt>
                <c:pt idx="1056">
                  <c:v>43385.000075000004</c:v>
                </c:pt>
                <c:pt idx="1057">
                  <c:v>43385.010491608795</c:v>
                </c:pt>
                <c:pt idx="1058">
                  <c:v>43385.020908217593</c:v>
                </c:pt>
                <c:pt idx="1059">
                  <c:v>43385.031324826392</c:v>
                </c:pt>
                <c:pt idx="1060">
                  <c:v>43385.041741435183</c:v>
                </c:pt>
                <c:pt idx="1061">
                  <c:v>43385.052158043982</c:v>
                </c:pt>
                <c:pt idx="1062">
                  <c:v>43385.06257465278</c:v>
                </c:pt>
                <c:pt idx="1063">
                  <c:v>43385.072991261572</c:v>
                </c:pt>
                <c:pt idx="1064">
                  <c:v>43385.08340787037</c:v>
                </c:pt>
                <c:pt idx="1065">
                  <c:v>43385.093824479169</c:v>
                </c:pt>
                <c:pt idx="1066">
                  <c:v>43385.10424108796</c:v>
                </c:pt>
                <c:pt idx="1067">
                  <c:v>43385.114657696759</c:v>
                </c:pt>
                <c:pt idx="1068">
                  <c:v>43385.125074305557</c:v>
                </c:pt>
                <c:pt idx="1069">
                  <c:v>43385.135490914348</c:v>
                </c:pt>
                <c:pt idx="1070">
                  <c:v>43385.145907523147</c:v>
                </c:pt>
                <c:pt idx="1071">
                  <c:v>43385.156324131945</c:v>
                </c:pt>
                <c:pt idx="1072">
                  <c:v>43385.166740740744</c:v>
                </c:pt>
                <c:pt idx="1073">
                  <c:v>43385.177157349535</c:v>
                </c:pt>
                <c:pt idx="1074">
                  <c:v>43385.187573958334</c:v>
                </c:pt>
                <c:pt idx="1075">
                  <c:v>43385.197990567132</c:v>
                </c:pt>
                <c:pt idx="1076">
                  <c:v>43385.208407175924</c:v>
                </c:pt>
                <c:pt idx="1077">
                  <c:v>43385.218823784722</c:v>
                </c:pt>
                <c:pt idx="1078">
                  <c:v>43385.229240393521</c:v>
                </c:pt>
                <c:pt idx="1079">
                  <c:v>43385.239657002312</c:v>
                </c:pt>
                <c:pt idx="1080">
                  <c:v>43385.250073611111</c:v>
                </c:pt>
                <c:pt idx="1081">
                  <c:v>43385.260490219909</c:v>
                </c:pt>
                <c:pt idx="1082">
                  <c:v>43385.2709068287</c:v>
                </c:pt>
                <c:pt idx="1083">
                  <c:v>43385.281323437499</c:v>
                </c:pt>
                <c:pt idx="1084">
                  <c:v>43385.291740046297</c:v>
                </c:pt>
                <c:pt idx="1085">
                  <c:v>43385.302156655096</c:v>
                </c:pt>
                <c:pt idx="1086">
                  <c:v>43385.312573263887</c:v>
                </c:pt>
                <c:pt idx="1087">
                  <c:v>43385.322989872686</c:v>
                </c:pt>
                <c:pt idx="1088">
                  <c:v>43385.333406481484</c:v>
                </c:pt>
                <c:pt idx="1089">
                  <c:v>43385.343823090276</c:v>
                </c:pt>
                <c:pt idx="1090">
                  <c:v>43385.354239699074</c:v>
                </c:pt>
                <c:pt idx="1091">
                  <c:v>43385.364656307873</c:v>
                </c:pt>
                <c:pt idx="1092">
                  <c:v>43385.375072916664</c:v>
                </c:pt>
                <c:pt idx="1093">
                  <c:v>43385.385489525463</c:v>
                </c:pt>
                <c:pt idx="1094">
                  <c:v>43385.395906134261</c:v>
                </c:pt>
                <c:pt idx="1095">
                  <c:v>43385.406322743052</c:v>
                </c:pt>
                <c:pt idx="1096">
                  <c:v>43385.416739351851</c:v>
                </c:pt>
                <c:pt idx="1097">
                  <c:v>43385.42715596065</c:v>
                </c:pt>
                <c:pt idx="1098">
                  <c:v>43385.437572569441</c:v>
                </c:pt>
                <c:pt idx="1099">
                  <c:v>43385.447989178239</c:v>
                </c:pt>
                <c:pt idx="1100">
                  <c:v>43385.458405787038</c:v>
                </c:pt>
                <c:pt idx="1101">
                  <c:v>43385.468822395836</c:v>
                </c:pt>
                <c:pt idx="1102">
                  <c:v>43385.479239004628</c:v>
                </c:pt>
                <c:pt idx="1103">
                  <c:v>43385.489655613426</c:v>
                </c:pt>
                <c:pt idx="1104">
                  <c:v>43385.500072222225</c:v>
                </c:pt>
                <c:pt idx="1105">
                  <c:v>43385.510488831016</c:v>
                </c:pt>
                <c:pt idx="1106">
                  <c:v>43385.520905439815</c:v>
                </c:pt>
                <c:pt idx="1107">
                  <c:v>43385.531322048613</c:v>
                </c:pt>
                <c:pt idx="1108">
                  <c:v>43385.541738657404</c:v>
                </c:pt>
                <c:pt idx="1109">
                  <c:v>43385.552155266203</c:v>
                </c:pt>
                <c:pt idx="1110">
                  <c:v>43385.562571875002</c:v>
                </c:pt>
                <c:pt idx="1111">
                  <c:v>43385.572988483793</c:v>
                </c:pt>
                <c:pt idx="1112">
                  <c:v>43385.583405092591</c:v>
                </c:pt>
                <c:pt idx="1113">
                  <c:v>43385.59382170139</c:v>
                </c:pt>
                <c:pt idx="1114">
                  <c:v>43385.604238310189</c:v>
                </c:pt>
                <c:pt idx="1115">
                  <c:v>43385.61465491898</c:v>
                </c:pt>
                <c:pt idx="1116">
                  <c:v>43385.625071527778</c:v>
                </c:pt>
                <c:pt idx="1117">
                  <c:v>43385.635488136577</c:v>
                </c:pt>
                <c:pt idx="1118">
                  <c:v>43385.645904745368</c:v>
                </c:pt>
                <c:pt idx="1119">
                  <c:v>43385.656321354167</c:v>
                </c:pt>
                <c:pt idx="1120">
                  <c:v>43385.666737962965</c:v>
                </c:pt>
                <c:pt idx="1121">
                  <c:v>43385.677154571757</c:v>
                </c:pt>
                <c:pt idx="1122">
                  <c:v>43385.687571180555</c:v>
                </c:pt>
                <c:pt idx="1123">
                  <c:v>43385.697987789354</c:v>
                </c:pt>
                <c:pt idx="1124">
                  <c:v>43385.708404398145</c:v>
                </c:pt>
                <c:pt idx="1125">
                  <c:v>43385.718821006943</c:v>
                </c:pt>
                <c:pt idx="1126">
                  <c:v>43385.729237615742</c:v>
                </c:pt>
                <c:pt idx="1127">
                  <c:v>43385.739654224541</c:v>
                </c:pt>
                <c:pt idx="1128">
                  <c:v>43385.750070833332</c:v>
                </c:pt>
                <c:pt idx="1129">
                  <c:v>43385.76048744213</c:v>
                </c:pt>
                <c:pt idx="1130">
                  <c:v>43385.770904050929</c:v>
                </c:pt>
                <c:pt idx="1131">
                  <c:v>43385.78132065972</c:v>
                </c:pt>
                <c:pt idx="1132">
                  <c:v>43385.791737268519</c:v>
                </c:pt>
                <c:pt idx="1133">
                  <c:v>43385.802153877317</c:v>
                </c:pt>
                <c:pt idx="1134">
                  <c:v>43385.812570486109</c:v>
                </c:pt>
                <c:pt idx="1135">
                  <c:v>43385.822987094907</c:v>
                </c:pt>
                <c:pt idx="1136">
                  <c:v>43385.833403703706</c:v>
                </c:pt>
                <c:pt idx="1137">
                  <c:v>43385.843820312497</c:v>
                </c:pt>
                <c:pt idx="1138">
                  <c:v>43385.854236921296</c:v>
                </c:pt>
                <c:pt idx="1139">
                  <c:v>43385.864653530094</c:v>
                </c:pt>
                <c:pt idx="1140">
                  <c:v>43385.875070138885</c:v>
                </c:pt>
                <c:pt idx="1141">
                  <c:v>43385.885486747684</c:v>
                </c:pt>
                <c:pt idx="1142">
                  <c:v>43385.895903356482</c:v>
                </c:pt>
                <c:pt idx="1143">
                  <c:v>43385.906319965281</c:v>
                </c:pt>
                <c:pt idx="1144">
                  <c:v>43385.916736574072</c:v>
                </c:pt>
                <c:pt idx="1145">
                  <c:v>43385.927153182871</c:v>
                </c:pt>
                <c:pt idx="1146">
                  <c:v>43385.937569791669</c:v>
                </c:pt>
                <c:pt idx="1147">
                  <c:v>43385.947986400461</c:v>
                </c:pt>
                <c:pt idx="1148">
                  <c:v>43385.958403009259</c:v>
                </c:pt>
                <c:pt idx="1149">
                  <c:v>43385.968819618058</c:v>
                </c:pt>
                <c:pt idx="1150">
                  <c:v>43385.979236226849</c:v>
                </c:pt>
                <c:pt idx="1151">
                  <c:v>43385.989652835648</c:v>
                </c:pt>
                <c:pt idx="1152">
                  <c:v>43386.000069444446</c:v>
                </c:pt>
                <c:pt idx="1153">
                  <c:v>43386.010486053237</c:v>
                </c:pt>
                <c:pt idx="1154">
                  <c:v>43386.020902662036</c:v>
                </c:pt>
                <c:pt idx="1155">
                  <c:v>43386.031319270835</c:v>
                </c:pt>
                <c:pt idx="1156">
                  <c:v>43386.041735879633</c:v>
                </c:pt>
                <c:pt idx="1157">
                  <c:v>43386.052152488424</c:v>
                </c:pt>
                <c:pt idx="1158">
                  <c:v>43386.062569097223</c:v>
                </c:pt>
                <c:pt idx="1159">
                  <c:v>43386.072985706021</c:v>
                </c:pt>
                <c:pt idx="1160">
                  <c:v>43386.083402314813</c:v>
                </c:pt>
                <c:pt idx="1161">
                  <c:v>43386.093818923611</c:v>
                </c:pt>
                <c:pt idx="1162">
                  <c:v>43386.10423553241</c:v>
                </c:pt>
                <c:pt idx="1163">
                  <c:v>43386.114652141201</c:v>
                </c:pt>
                <c:pt idx="1164">
                  <c:v>43386.12506875</c:v>
                </c:pt>
                <c:pt idx="1165">
                  <c:v>43386.135485358798</c:v>
                </c:pt>
                <c:pt idx="1166">
                  <c:v>43386.145901967589</c:v>
                </c:pt>
                <c:pt idx="1167">
                  <c:v>43386.156318576388</c:v>
                </c:pt>
                <c:pt idx="1168">
                  <c:v>43386.166735185187</c:v>
                </c:pt>
                <c:pt idx="1169">
                  <c:v>43386.177151793985</c:v>
                </c:pt>
                <c:pt idx="1170">
                  <c:v>43386.187568402776</c:v>
                </c:pt>
                <c:pt idx="1171">
                  <c:v>43386.197985011575</c:v>
                </c:pt>
                <c:pt idx="1172">
                  <c:v>43386.208401620373</c:v>
                </c:pt>
                <c:pt idx="1173">
                  <c:v>43386.218818229165</c:v>
                </c:pt>
                <c:pt idx="1174">
                  <c:v>43386.229234837963</c:v>
                </c:pt>
                <c:pt idx="1175">
                  <c:v>43386.239651446762</c:v>
                </c:pt>
                <c:pt idx="1176">
                  <c:v>43386.250068055553</c:v>
                </c:pt>
                <c:pt idx="1177">
                  <c:v>43386.260484664352</c:v>
                </c:pt>
                <c:pt idx="1178">
                  <c:v>43386.27090127315</c:v>
                </c:pt>
                <c:pt idx="1179">
                  <c:v>43386.281317881942</c:v>
                </c:pt>
                <c:pt idx="1180">
                  <c:v>43386.29173449074</c:v>
                </c:pt>
                <c:pt idx="1181">
                  <c:v>43386.302151099539</c:v>
                </c:pt>
                <c:pt idx="1182">
                  <c:v>43386.31256770833</c:v>
                </c:pt>
                <c:pt idx="1183">
                  <c:v>43386.322984317128</c:v>
                </c:pt>
                <c:pt idx="1184">
                  <c:v>43386.333400925927</c:v>
                </c:pt>
                <c:pt idx="1185">
                  <c:v>43386.343817534726</c:v>
                </c:pt>
                <c:pt idx="1186">
                  <c:v>43386.354234143517</c:v>
                </c:pt>
                <c:pt idx="1187">
                  <c:v>43386.364650752315</c:v>
                </c:pt>
                <c:pt idx="1188">
                  <c:v>43386.375067361114</c:v>
                </c:pt>
                <c:pt idx="1189">
                  <c:v>43386.385483969905</c:v>
                </c:pt>
                <c:pt idx="1190">
                  <c:v>43386.395900578704</c:v>
                </c:pt>
                <c:pt idx="1191">
                  <c:v>43386.406317187502</c:v>
                </c:pt>
                <c:pt idx="1192">
                  <c:v>43386.416733796294</c:v>
                </c:pt>
                <c:pt idx="1193">
                  <c:v>43386.427150405092</c:v>
                </c:pt>
                <c:pt idx="1194">
                  <c:v>43386.437567013891</c:v>
                </c:pt>
                <c:pt idx="1195">
                  <c:v>43386.447983622682</c:v>
                </c:pt>
                <c:pt idx="1196">
                  <c:v>43386.45840023148</c:v>
                </c:pt>
                <c:pt idx="1197">
                  <c:v>43386.468816840279</c:v>
                </c:pt>
                <c:pt idx="1198">
                  <c:v>43386.479233449078</c:v>
                </c:pt>
                <c:pt idx="1199">
                  <c:v>43386.489650057869</c:v>
                </c:pt>
                <c:pt idx="1200">
                  <c:v>43386.500066666667</c:v>
                </c:pt>
                <c:pt idx="1201">
                  <c:v>43386.510483275466</c:v>
                </c:pt>
                <c:pt idx="1202">
                  <c:v>43386.520899884257</c:v>
                </c:pt>
                <c:pt idx="1203">
                  <c:v>43386.531316493056</c:v>
                </c:pt>
                <c:pt idx="1204">
                  <c:v>43386.541733101854</c:v>
                </c:pt>
                <c:pt idx="1205">
                  <c:v>43386.552149710646</c:v>
                </c:pt>
                <c:pt idx="1206">
                  <c:v>43386.562566319444</c:v>
                </c:pt>
                <c:pt idx="1207">
                  <c:v>43386.572982928243</c:v>
                </c:pt>
                <c:pt idx="1208">
                  <c:v>43386.583399537034</c:v>
                </c:pt>
                <c:pt idx="1209">
                  <c:v>43386.593816145833</c:v>
                </c:pt>
                <c:pt idx="1210">
                  <c:v>43386.604232754631</c:v>
                </c:pt>
                <c:pt idx="1211">
                  <c:v>43386.614649363422</c:v>
                </c:pt>
                <c:pt idx="1212">
                  <c:v>43386.625065972221</c:v>
                </c:pt>
                <c:pt idx="1213">
                  <c:v>43386.635482581019</c:v>
                </c:pt>
                <c:pt idx="1214">
                  <c:v>43386.645899189818</c:v>
                </c:pt>
                <c:pt idx="1215">
                  <c:v>43386.656315798609</c:v>
                </c:pt>
                <c:pt idx="1216">
                  <c:v>43386.666732407408</c:v>
                </c:pt>
                <c:pt idx="1217">
                  <c:v>43386.677149016206</c:v>
                </c:pt>
                <c:pt idx="1218">
                  <c:v>43386.687565624998</c:v>
                </c:pt>
                <c:pt idx="1219">
                  <c:v>43386.697982233796</c:v>
                </c:pt>
                <c:pt idx="1220">
                  <c:v>43386.708398842595</c:v>
                </c:pt>
                <c:pt idx="1221">
                  <c:v>43386.718815451386</c:v>
                </c:pt>
                <c:pt idx="1222">
                  <c:v>43386.729232060185</c:v>
                </c:pt>
                <c:pt idx="1223">
                  <c:v>43386.739648668983</c:v>
                </c:pt>
                <c:pt idx="1224">
                  <c:v>43386.750065277774</c:v>
                </c:pt>
                <c:pt idx="1225">
                  <c:v>43386.760481886573</c:v>
                </c:pt>
                <c:pt idx="1226">
                  <c:v>43386.770898495372</c:v>
                </c:pt>
                <c:pt idx="1227">
                  <c:v>43386.78131510417</c:v>
                </c:pt>
                <c:pt idx="1228">
                  <c:v>43386.791731712961</c:v>
                </c:pt>
                <c:pt idx="1229">
                  <c:v>43386.80214832176</c:v>
                </c:pt>
                <c:pt idx="1230">
                  <c:v>43386.812564930558</c:v>
                </c:pt>
                <c:pt idx="1231">
                  <c:v>43386.82298153935</c:v>
                </c:pt>
                <c:pt idx="1232">
                  <c:v>43386.833398148148</c:v>
                </c:pt>
                <c:pt idx="1233">
                  <c:v>43386.843814756947</c:v>
                </c:pt>
                <c:pt idx="1234">
                  <c:v>43386.854231365738</c:v>
                </c:pt>
                <c:pt idx="1235">
                  <c:v>43386.864647974537</c:v>
                </c:pt>
                <c:pt idx="1236">
                  <c:v>43386.875064583335</c:v>
                </c:pt>
                <c:pt idx="1237">
                  <c:v>43386.885481192126</c:v>
                </c:pt>
                <c:pt idx="1238">
                  <c:v>43386.895897800925</c:v>
                </c:pt>
                <c:pt idx="1239">
                  <c:v>43386.906314409724</c:v>
                </c:pt>
                <c:pt idx="1240">
                  <c:v>43386.916731018522</c:v>
                </c:pt>
                <c:pt idx="1241">
                  <c:v>43386.927147627313</c:v>
                </c:pt>
                <c:pt idx="1242">
                  <c:v>43386.937564236112</c:v>
                </c:pt>
                <c:pt idx="1243">
                  <c:v>43386.94798084491</c:v>
                </c:pt>
                <c:pt idx="1244">
                  <c:v>43386.958397453702</c:v>
                </c:pt>
                <c:pt idx="1245">
                  <c:v>43386.9688140625</c:v>
                </c:pt>
                <c:pt idx="1246">
                  <c:v>43386.979230671299</c:v>
                </c:pt>
                <c:pt idx="1247">
                  <c:v>43386.98964728009</c:v>
                </c:pt>
                <c:pt idx="1248">
                  <c:v>43387.000063888889</c:v>
                </c:pt>
                <c:pt idx="1249">
                  <c:v>43387.010480497687</c:v>
                </c:pt>
                <c:pt idx="1250">
                  <c:v>43387.020897106479</c:v>
                </c:pt>
                <c:pt idx="1251">
                  <c:v>43387.031313715277</c:v>
                </c:pt>
                <c:pt idx="1252">
                  <c:v>43387.041730324076</c:v>
                </c:pt>
                <c:pt idx="1253">
                  <c:v>43387.052146932867</c:v>
                </c:pt>
                <c:pt idx="1254">
                  <c:v>43387.062563541665</c:v>
                </c:pt>
                <c:pt idx="1255">
                  <c:v>43387.072980150464</c:v>
                </c:pt>
                <c:pt idx="1256">
                  <c:v>43387.083396759263</c:v>
                </c:pt>
                <c:pt idx="1257">
                  <c:v>43387.093813368054</c:v>
                </c:pt>
                <c:pt idx="1258">
                  <c:v>43387.104229976852</c:v>
                </c:pt>
                <c:pt idx="1259">
                  <c:v>43387.114646585651</c:v>
                </c:pt>
                <c:pt idx="1260">
                  <c:v>43387.125063194442</c:v>
                </c:pt>
                <c:pt idx="1261">
                  <c:v>43387.135479803241</c:v>
                </c:pt>
                <c:pt idx="1262">
                  <c:v>43387.145896412039</c:v>
                </c:pt>
                <c:pt idx="1263">
                  <c:v>43387.156313020831</c:v>
                </c:pt>
                <c:pt idx="1264">
                  <c:v>43387.166729629629</c:v>
                </c:pt>
                <c:pt idx="1265">
                  <c:v>43387.177146238428</c:v>
                </c:pt>
                <c:pt idx="1266">
                  <c:v>43387.187562847219</c:v>
                </c:pt>
                <c:pt idx="1267">
                  <c:v>43387.197979456017</c:v>
                </c:pt>
                <c:pt idx="1268">
                  <c:v>43387.208396064816</c:v>
                </c:pt>
                <c:pt idx="1269">
                  <c:v>43387.218812673615</c:v>
                </c:pt>
                <c:pt idx="1270">
                  <c:v>43387.229229282406</c:v>
                </c:pt>
                <c:pt idx="1271">
                  <c:v>43387.239645891204</c:v>
                </c:pt>
                <c:pt idx="1272">
                  <c:v>43387.250062500003</c:v>
                </c:pt>
                <c:pt idx="1273">
                  <c:v>43387.260479108794</c:v>
                </c:pt>
                <c:pt idx="1274">
                  <c:v>43387.270895717593</c:v>
                </c:pt>
                <c:pt idx="1275">
                  <c:v>43387.281312326391</c:v>
                </c:pt>
                <c:pt idx="1276">
                  <c:v>43387.291728935183</c:v>
                </c:pt>
                <c:pt idx="1277">
                  <c:v>43387.302145543981</c:v>
                </c:pt>
                <c:pt idx="1278">
                  <c:v>43387.31256215278</c:v>
                </c:pt>
                <c:pt idx="1279">
                  <c:v>43387.322978761571</c:v>
                </c:pt>
                <c:pt idx="1280">
                  <c:v>43387.33339537037</c:v>
                </c:pt>
                <c:pt idx="1281">
                  <c:v>43387.343811979168</c:v>
                </c:pt>
                <c:pt idx="1282">
                  <c:v>43387.354228587959</c:v>
                </c:pt>
                <c:pt idx="1283">
                  <c:v>43387.364645196758</c:v>
                </c:pt>
                <c:pt idx="1284">
                  <c:v>43387.375061805556</c:v>
                </c:pt>
                <c:pt idx="1285">
                  <c:v>43387.385478414355</c:v>
                </c:pt>
                <c:pt idx="1286">
                  <c:v>43387.395895023146</c:v>
                </c:pt>
                <c:pt idx="1287">
                  <c:v>43387.406311631945</c:v>
                </c:pt>
                <c:pt idx="1288">
                  <c:v>43387.416728240743</c:v>
                </c:pt>
                <c:pt idx="1289">
                  <c:v>43387.427144849535</c:v>
                </c:pt>
                <c:pt idx="1290">
                  <c:v>43387.437561458333</c:v>
                </c:pt>
                <c:pt idx="1291">
                  <c:v>43387.447978067132</c:v>
                </c:pt>
                <c:pt idx="1292">
                  <c:v>43387.458394675923</c:v>
                </c:pt>
                <c:pt idx="1293">
                  <c:v>43387.468811284722</c:v>
                </c:pt>
                <c:pt idx="1294">
                  <c:v>43387.47922789352</c:v>
                </c:pt>
                <c:pt idx="1295">
                  <c:v>43387.489644502311</c:v>
                </c:pt>
                <c:pt idx="1296">
                  <c:v>43387.50006111111</c:v>
                </c:pt>
                <c:pt idx="1297">
                  <c:v>43387.510477719909</c:v>
                </c:pt>
                <c:pt idx="1298">
                  <c:v>43387.520894328707</c:v>
                </c:pt>
                <c:pt idx="1299">
                  <c:v>43387.531310937498</c:v>
                </c:pt>
                <c:pt idx="1300">
                  <c:v>43387.541727546297</c:v>
                </c:pt>
                <c:pt idx="1301">
                  <c:v>43387.552144155095</c:v>
                </c:pt>
                <c:pt idx="1302">
                  <c:v>43387.562560763887</c:v>
                </c:pt>
                <c:pt idx="1303">
                  <c:v>43387.572977372685</c:v>
                </c:pt>
                <c:pt idx="1304">
                  <c:v>43387.583393981484</c:v>
                </c:pt>
                <c:pt idx="1305">
                  <c:v>43387.593810590275</c:v>
                </c:pt>
                <c:pt idx="1306">
                  <c:v>43387.604227199074</c:v>
                </c:pt>
                <c:pt idx="1307">
                  <c:v>43387.614643807872</c:v>
                </c:pt>
                <c:pt idx="1308">
                  <c:v>43387.625060416663</c:v>
                </c:pt>
                <c:pt idx="1309">
                  <c:v>43387.635477025462</c:v>
                </c:pt>
                <c:pt idx="1310">
                  <c:v>43387.645893634261</c:v>
                </c:pt>
                <c:pt idx="1311">
                  <c:v>43387.656310243059</c:v>
                </c:pt>
                <c:pt idx="1312">
                  <c:v>43387.66672685185</c:v>
                </c:pt>
                <c:pt idx="1313">
                  <c:v>43387.677143460649</c:v>
                </c:pt>
                <c:pt idx="1314">
                  <c:v>43387.687560069447</c:v>
                </c:pt>
                <c:pt idx="1315">
                  <c:v>43387.697976678239</c:v>
                </c:pt>
                <c:pt idx="1316">
                  <c:v>43387.708393287037</c:v>
                </c:pt>
                <c:pt idx="1317">
                  <c:v>43387.718809895836</c:v>
                </c:pt>
                <c:pt idx="1318">
                  <c:v>43387.729226504627</c:v>
                </c:pt>
                <c:pt idx="1319">
                  <c:v>43387.739643113426</c:v>
                </c:pt>
                <c:pt idx="1320">
                  <c:v>43387.750059722224</c:v>
                </c:pt>
                <c:pt idx="1321">
                  <c:v>43387.760476331016</c:v>
                </c:pt>
                <c:pt idx="1322">
                  <c:v>43387.770892939814</c:v>
                </c:pt>
                <c:pt idx="1323">
                  <c:v>43387.781309548613</c:v>
                </c:pt>
                <c:pt idx="1324">
                  <c:v>43387.791726157404</c:v>
                </c:pt>
                <c:pt idx="1325">
                  <c:v>43387.802142766202</c:v>
                </c:pt>
                <c:pt idx="1326">
                  <c:v>43387.812559375001</c:v>
                </c:pt>
                <c:pt idx="1327">
                  <c:v>43387.8229759838</c:v>
                </c:pt>
                <c:pt idx="1328">
                  <c:v>43387.833392592591</c:v>
                </c:pt>
                <c:pt idx="1329">
                  <c:v>43387.843809201389</c:v>
                </c:pt>
                <c:pt idx="1330">
                  <c:v>43387.854225810188</c:v>
                </c:pt>
                <c:pt idx="1331">
                  <c:v>43387.864642418979</c:v>
                </c:pt>
                <c:pt idx="1332">
                  <c:v>43387.875059027778</c:v>
                </c:pt>
                <c:pt idx="1333">
                  <c:v>43387.885475636576</c:v>
                </c:pt>
                <c:pt idx="1334">
                  <c:v>43387.895892245368</c:v>
                </c:pt>
                <c:pt idx="1335">
                  <c:v>43387.906308854166</c:v>
                </c:pt>
                <c:pt idx="1336">
                  <c:v>43387.916725462965</c:v>
                </c:pt>
                <c:pt idx="1337">
                  <c:v>43387.927142071756</c:v>
                </c:pt>
                <c:pt idx="1338">
                  <c:v>43387.937558680555</c:v>
                </c:pt>
                <c:pt idx="1339">
                  <c:v>43387.947975289353</c:v>
                </c:pt>
                <c:pt idx="1340">
                  <c:v>43387.958391898152</c:v>
                </c:pt>
                <c:pt idx="1341">
                  <c:v>43387.968808506943</c:v>
                </c:pt>
                <c:pt idx="1342">
                  <c:v>43387.979225115741</c:v>
                </c:pt>
                <c:pt idx="1343">
                  <c:v>43387.98964172454</c:v>
                </c:pt>
                <c:pt idx="1344">
                  <c:v>43388.000058333331</c:v>
                </c:pt>
                <c:pt idx="1345">
                  <c:v>43388.01047494213</c:v>
                </c:pt>
                <c:pt idx="1346">
                  <c:v>43388.020891550928</c:v>
                </c:pt>
                <c:pt idx="1347">
                  <c:v>43388.03130815972</c:v>
                </c:pt>
                <c:pt idx="1348">
                  <c:v>43388.041724768518</c:v>
                </c:pt>
                <c:pt idx="1349">
                  <c:v>43388.052141377317</c:v>
                </c:pt>
                <c:pt idx="1350">
                  <c:v>43388.062557986108</c:v>
                </c:pt>
                <c:pt idx="1351">
                  <c:v>43388.072974594907</c:v>
                </c:pt>
                <c:pt idx="1352">
                  <c:v>43388.083391203705</c:v>
                </c:pt>
                <c:pt idx="1353">
                  <c:v>43388.093807812496</c:v>
                </c:pt>
                <c:pt idx="1354">
                  <c:v>43388.104224421295</c:v>
                </c:pt>
                <c:pt idx="1355">
                  <c:v>43388.114641030093</c:v>
                </c:pt>
                <c:pt idx="1356">
                  <c:v>43388.125057638892</c:v>
                </c:pt>
                <c:pt idx="1357">
                  <c:v>43388.135474247683</c:v>
                </c:pt>
                <c:pt idx="1358">
                  <c:v>43388.145890856482</c:v>
                </c:pt>
                <c:pt idx="1359">
                  <c:v>43388.15630746528</c:v>
                </c:pt>
                <c:pt idx="1360">
                  <c:v>43388.166724074072</c:v>
                </c:pt>
                <c:pt idx="1361">
                  <c:v>43388.17714068287</c:v>
                </c:pt>
                <c:pt idx="1362">
                  <c:v>43388.187557291669</c:v>
                </c:pt>
                <c:pt idx="1363">
                  <c:v>43388.19797390046</c:v>
                </c:pt>
                <c:pt idx="1364">
                  <c:v>43388.208390509259</c:v>
                </c:pt>
                <c:pt idx="1365">
                  <c:v>43388.218807118057</c:v>
                </c:pt>
                <c:pt idx="1366">
                  <c:v>43388.229223726848</c:v>
                </c:pt>
                <c:pt idx="1367">
                  <c:v>43388.239640335647</c:v>
                </c:pt>
                <c:pt idx="1368">
                  <c:v>43388.250056944446</c:v>
                </c:pt>
                <c:pt idx="1369">
                  <c:v>43388.260473553244</c:v>
                </c:pt>
                <c:pt idx="1370">
                  <c:v>43388.270890162035</c:v>
                </c:pt>
                <c:pt idx="1371">
                  <c:v>43388.281306770834</c:v>
                </c:pt>
                <c:pt idx="1372">
                  <c:v>43388.291723379632</c:v>
                </c:pt>
                <c:pt idx="1373">
                  <c:v>43388.302139988424</c:v>
                </c:pt>
                <c:pt idx="1374">
                  <c:v>43388.312556597222</c:v>
                </c:pt>
                <c:pt idx="1375">
                  <c:v>43388.322973206021</c:v>
                </c:pt>
                <c:pt idx="1376">
                  <c:v>43388.333389814812</c:v>
                </c:pt>
                <c:pt idx="1377">
                  <c:v>43388.343806423611</c:v>
                </c:pt>
                <c:pt idx="1378">
                  <c:v>43388.354223032409</c:v>
                </c:pt>
                <c:pt idx="1379">
                  <c:v>43388.3646396412</c:v>
                </c:pt>
                <c:pt idx="1380">
                  <c:v>43388.375056249999</c:v>
                </c:pt>
                <c:pt idx="1381">
                  <c:v>43388.385472858798</c:v>
                </c:pt>
                <c:pt idx="1382">
                  <c:v>43388.395889467596</c:v>
                </c:pt>
                <c:pt idx="1383">
                  <c:v>43388.406306076387</c:v>
                </c:pt>
                <c:pt idx="1384">
                  <c:v>43388.416722685186</c:v>
                </c:pt>
                <c:pt idx="1385">
                  <c:v>43388.427139293985</c:v>
                </c:pt>
                <c:pt idx="1386">
                  <c:v>43388.437555902776</c:v>
                </c:pt>
                <c:pt idx="1387">
                  <c:v>43388.447972511574</c:v>
                </c:pt>
                <c:pt idx="1388">
                  <c:v>43388.458389120373</c:v>
                </c:pt>
                <c:pt idx="1389">
                  <c:v>43388.468805729164</c:v>
                </c:pt>
                <c:pt idx="1390">
                  <c:v>43388.479222337963</c:v>
                </c:pt>
                <c:pt idx="1391">
                  <c:v>43388.489638946761</c:v>
                </c:pt>
                <c:pt idx="1392">
                  <c:v>43388.500055555553</c:v>
                </c:pt>
                <c:pt idx="1393">
                  <c:v>43388.510472164351</c:v>
                </c:pt>
                <c:pt idx="1394">
                  <c:v>43388.52088877315</c:v>
                </c:pt>
                <c:pt idx="1395">
                  <c:v>43388.531305381941</c:v>
                </c:pt>
                <c:pt idx="1396">
                  <c:v>43388.541721990739</c:v>
                </c:pt>
                <c:pt idx="1397">
                  <c:v>43388.552138599538</c:v>
                </c:pt>
                <c:pt idx="1398">
                  <c:v>43388.562555208337</c:v>
                </c:pt>
                <c:pt idx="1399">
                  <c:v>43388.572971817128</c:v>
                </c:pt>
                <c:pt idx="1400">
                  <c:v>43388.583388425926</c:v>
                </c:pt>
                <c:pt idx="1401">
                  <c:v>43388.593805034725</c:v>
                </c:pt>
                <c:pt idx="1402">
                  <c:v>43388.604221643516</c:v>
                </c:pt>
                <c:pt idx="1403">
                  <c:v>43388.614638252315</c:v>
                </c:pt>
                <c:pt idx="1404">
                  <c:v>43388.625054861113</c:v>
                </c:pt>
                <c:pt idx="1405">
                  <c:v>43388.635471469905</c:v>
                </c:pt>
                <c:pt idx="1406">
                  <c:v>43388.645888078703</c:v>
                </c:pt>
                <c:pt idx="1407">
                  <c:v>43388.656304687502</c:v>
                </c:pt>
                <c:pt idx="1408">
                  <c:v>43388.666721296293</c:v>
                </c:pt>
                <c:pt idx="1409">
                  <c:v>43388.677137905092</c:v>
                </c:pt>
                <c:pt idx="1410">
                  <c:v>43388.68755451389</c:v>
                </c:pt>
                <c:pt idx="1411">
                  <c:v>43388.697971122689</c:v>
                </c:pt>
                <c:pt idx="1412">
                  <c:v>43388.70838773148</c:v>
                </c:pt>
                <c:pt idx="1413">
                  <c:v>43388.718804340278</c:v>
                </c:pt>
                <c:pt idx="1414">
                  <c:v>43388.729220949077</c:v>
                </c:pt>
                <c:pt idx="1415">
                  <c:v>43388.739637557868</c:v>
                </c:pt>
                <c:pt idx="1416">
                  <c:v>43388.750054166667</c:v>
                </c:pt>
                <c:pt idx="1417">
                  <c:v>43388.760470775465</c:v>
                </c:pt>
                <c:pt idx="1418">
                  <c:v>43388.770887384257</c:v>
                </c:pt>
                <c:pt idx="1419">
                  <c:v>43388.781303993055</c:v>
                </c:pt>
                <c:pt idx="1420">
                  <c:v>43388.791720601854</c:v>
                </c:pt>
                <c:pt idx="1421">
                  <c:v>43388.802137210645</c:v>
                </c:pt>
                <c:pt idx="1422">
                  <c:v>43388.812553819444</c:v>
                </c:pt>
                <c:pt idx="1423">
                  <c:v>43388.822970428242</c:v>
                </c:pt>
                <c:pt idx="1424">
                  <c:v>43388.833387037041</c:v>
                </c:pt>
                <c:pt idx="1425">
                  <c:v>43388.843803645832</c:v>
                </c:pt>
                <c:pt idx="1426">
                  <c:v>43388.85422025463</c:v>
                </c:pt>
                <c:pt idx="1427">
                  <c:v>43388.864636863429</c:v>
                </c:pt>
                <c:pt idx="1428">
                  <c:v>43388.87505347222</c:v>
                </c:pt>
                <c:pt idx="1429">
                  <c:v>43388.885470081019</c:v>
                </c:pt>
                <c:pt idx="1430">
                  <c:v>43388.895886689817</c:v>
                </c:pt>
                <c:pt idx="1431">
                  <c:v>43388.906303298609</c:v>
                </c:pt>
                <c:pt idx="1432">
                  <c:v>43388.916719907407</c:v>
                </c:pt>
                <c:pt idx="1433">
                  <c:v>43388.927136516206</c:v>
                </c:pt>
                <c:pt idx="1434">
                  <c:v>43388.937553124997</c:v>
                </c:pt>
                <c:pt idx="1435">
                  <c:v>43388.947969733796</c:v>
                </c:pt>
                <c:pt idx="1436">
                  <c:v>43388.958386342594</c:v>
                </c:pt>
                <c:pt idx="1437">
                  <c:v>43388.968802951385</c:v>
                </c:pt>
                <c:pt idx="1438">
                  <c:v>43388.979219560184</c:v>
                </c:pt>
                <c:pt idx="1439">
                  <c:v>43388.989636168983</c:v>
                </c:pt>
                <c:pt idx="1440">
                  <c:v>43389.000052777781</c:v>
                </c:pt>
                <c:pt idx="1441">
                  <c:v>43389.010469386572</c:v>
                </c:pt>
                <c:pt idx="1442">
                  <c:v>43389.020885995371</c:v>
                </c:pt>
                <c:pt idx="1443">
                  <c:v>43389.031302604169</c:v>
                </c:pt>
                <c:pt idx="1444">
                  <c:v>43389.041719212961</c:v>
                </c:pt>
                <c:pt idx="1445">
                  <c:v>43389.052135821759</c:v>
                </c:pt>
                <c:pt idx="1446">
                  <c:v>43389.062552430558</c:v>
                </c:pt>
                <c:pt idx="1447">
                  <c:v>43389.072969039349</c:v>
                </c:pt>
                <c:pt idx="1448">
                  <c:v>43389.083385648148</c:v>
                </c:pt>
                <c:pt idx="1449">
                  <c:v>43389.093802256946</c:v>
                </c:pt>
                <c:pt idx="1450">
                  <c:v>43389.104218865737</c:v>
                </c:pt>
                <c:pt idx="1451">
                  <c:v>43389.114635474536</c:v>
                </c:pt>
                <c:pt idx="1452">
                  <c:v>43389.125052083335</c:v>
                </c:pt>
                <c:pt idx="1453">
                  <c:v>43389.135468692133</c:v>
                </c:pt>
                <c:pt idx="1454">
                  <c:v>43389.145885300924</c:v>
                </c:pt>
                <c:pt idx="1455">
                  <c:v>43389.156301909723</c:v>
                </c:pt>
                <c:pt idx="1456">
                  <c:v>43389.166718518522</c:v>
                </c:pt>
                <c:pt idx="1457">
                  <c:v>43389.177135127313</c:v>
                </c:pt>
                <c:pt idx="1458">
                  <c:v>43389.187551736111</c:v>
                </c:pt>
                <c:pt idx="1459">
                  <c:v>43389.19796834491</c:v>
                </c:pt>
                <c:pt idx="1460">
                  <c:v>43389.208384953701</c:v>
                </c:pt>
                <c:pt idx="1461">
                  <c:v>43389.2188015625</c:v>
                </c:pt>
                <c:pt idx="1462">
                  <c:v>43389.229218171298</c:v>
                </c:pt>
                <c:pt idx="1463">
                  <c:v>43389.23963478009</c:v>
                </c:pt>
                <c:pt idx="1464">
                  <c:v>43389.250051388888</c:v>
                </c:pt>
                <c:pt idx="1465">
                  <c:v>43389.260467997687</c:v>
                </c:pt>
                <c:pt idx="1466">
                  <c:v>43389.270884606478</c:v>
                </c:pt>
                <c:pt idx="1467">
                  <c:v>43389.281301215276</c:v>
                </c:pt>
                <c:pt idx="1468">
                  <c:v>43389.291717824075</c:v>
                </c:pt>
                <c:pt idx="1469">
                  <c:v>43389.302134432874</c:v>
                </c:pt>
                <c:pt idx="1470">
                  <c:v>43389.312551041665</c:v>
                </c:pt>
                <c:pt idx="1471">
                  <c:v>43389.322967650463</c:v>
                </c:pt>
                <c:pt idx="1472">
                  <c:v>43389.333384259262</c:v>
                </c:pt>
                <c:pt idx="1473">
                  <c:v>43389.343800868053</c:v>
                </c:pt>
                <c:pt idx="1474">
                  <c:v>43389.354217476852</c:v>
                </c:pt>
                <c:pt idx="1475">
                  <c:v>43389.36463408565</c:v>
                </c:pt>
                <c:pt idx="1476">
                  <c:v>43389.375050694442</c:v>
                </c:pt>
                <c:pt idx="1477">
                  <c:v>43389.38546730324</c:v>
                </c:pt>
                <c:pt idx="1478">
                  <c:v>43389.395883912039</c:v>
                </c:pt>
                <c:pt idx="1479">
                  <c:v>43389.40630052083</c:v>
                </c:pt>
                <c:pt idx="1480">
                  <c:v>43389.416717129629</c:v>
                </c:pt>
                <c:pt idx="1481">
                  <c:v>43389.427133738427</c:v>
                </c:pt>
                <c:pt idx="1482">
                  <c:v>43389.437550347226</c:v>
                </c:pt>
                <c:pt idx="1483">
                  <c:v>43389.447966956017</c:v>
                </c:pt>
                <c:pt idx="1484">
                  <c:v>43389.458383564815</c:v>
                </c:pt>
                <c:pt idx="1485">
                  <c:v>43389.468800173614</c:v>
                </c:pt>
                <c:pt idx="1486">
                  <c:v>43389.479216782405</c:v>
                </c:pt>
                <c:pt idx="1487">
                  <c:v>43389.489633391204</c:v>
                </c:pt>
                <c:pt idx="1488">
                  <c:v>43389.500050000002</c:v>
                </c:pt>
                <c:pt idx="1489">
                  <c:v>43389.510466608794</c:v>
                </c:pt>
                <c:pt idx="1490">
                  <c:v>43389.520883217592</c:v>
                </c:pt>
                <c:pt idx="1491">
                  <c:v>43389.531299826391</c:v>
                </c:pt>
                <c:pt idx="1492">
                  <c:v>43389.541716435182</c:v>
                </c:pt>
                <c:pt idx="1493">
                  <c:v>43389.552133043981</c:v>
                </c:pt>
                <c:pt idx="1494">
                  <c:v>43389.562549652779</c:v>
                </c:pt>
                <c:pt idx="1495">
                  <c:v>43389.572966261578</c:v>
                </c:pt>
                <c:pt idx="1496">
                  <c:v>43389.583382870369</c:v>
                </c:pt>
                <c:pt idx="1497">
                  <c:v>43389.593799479168</c:v>
                </c:pt>
                <c:pt idx="1498">
                  <c:v>43389.604216087966</c:v>
                </c:pt>
                <c:pt idx="1499">
                  <c:v>43389.614632696757</c:v>
                </c:pt>
                <c:pt idx="1500">
                  <c:v>43389.625049305556</c:v>
                </c:pt>
                <c:pt idx="1501">
                  <c:v>43389.635465914354</c:v>
                </c:pt>
                <c:pt idx="1502">
                  <c:v>43389.645882523146</c:v>
                </c:pt>
                <c:pt idx="1503">
                  <c:v>43389.656299131944</c:v>
                </c:pt>
                <c:pt idx="1504">
                  <c:v>43389.666715740743</c:v>
                </c:pt>
                <c:pt idx="1505">
                  <c:v>43389.677132349534</c:v>
                </c:pt>
                <c:pt idx="1506">
                  <c:v>43389.687548958333</c:v>
                </c:pt>
                <c:pt idx="1507">
                  <c:v>43389.697965567131</c:v>
                </c:pt>
                <c:pt idx="1508">
                  <c:v>43389.708382175922</c:v>
                </c:pt>
                <c:pt idx="1509">
                  <c:v>43389.718798784721</c:v>
                </c:pt>
                <c:pt idx="1510">
                  <c:v>43389.72921539352</c:v>
                </c:pt>
                <c:pt idx="1511">
                  <c:v>43389.739632002318</c:v>
                </c:pt>
                <c:pt idx="1512">
                  <c:v>43389.750048611109</c:v>
                </c:pt>
                <c:pt idx="1513">
                  <c:v>43389.760465219908</c:v>
                </c:pt>
                <c:pt idx="1514">
                  <c:v>43389.770881828706</c:v>
                </c:pt>
                <c:pt idx="1515">
                  <c:v>43389.781298437498</c:v>
                </c:pt>
                <c:pt idx="1516">
                  <c:v>43389.791715046296</c:v>
                </c:pt>
                <c:pt idx="1517">
                  <c:v>43389.802131655095</c:v>
                </c:pt>
                <c:pt idx="1518">
                  <c:v>43389.812548263886</c:v>
                </c:pt>
                <c:pt idx="1519">
                  <c:v>43389.822964872685</c:v>
                </c:pt>
                <c:pt idx="1520">
                  <c:v>43389.833381481483</c:v>
                </c:pt>
                <c:pt idx="1521">
                  <c:v>43389.843798090275</c:v>
                </c:pt>
                <c:pt idx="1522">
                  <c:v>43389.854214699073</c:v>
                </c:pt>
                <c:pt idx="1523">
                  <c:v>43389.864631307872</c:v>
                </c:pt>
                <c:pt idx="1524">
                  <c:v>43389.87504791667</c:v>
                </c:pt>
                <c:pt idx="1525">
                  <c:v>43389.885464525461</c:v>
                </c:pt>
                <c:pt idx="1526">
                  <c:v>43389.89588113426</c:v>
                </c:pt>
                <c:pt idx="1527">
                  <c:v>43389.906297743059</c:v>
                </c:pt>
                <c:pt idx="1528">
                  <c:v>43389.91671435185</c:v>
                </c:pt>
                <c:pt idx="1529">
                  <c:v>43389.927130960648</c:v>
                </c:pt>
                <c:pt idx="1530">
                  <c:v>43389.937547569447</c:v>
                </c:pt>
                <c:pt idx="1531">
                  <c:v>43389.947964178238</c:v>
                </c:pt>
                <c:pt idx="1532">
                  <c:v>43389.958380787037</c:v>
                </c:pt>
                <c:pt idx="1533">
                  <c:v>43389.968797395835</c:v>
                </c:pt>
                <c:pt idx="1534">
                  <c:v>43389.979214004627</c:v>
                </c:pt>
                <c:pt idx="1535">
                  <c:v>43389.989630613425</c:v>
                </c:pt>
                <c:pt idx="1536">
                  <c:v>43390.000047222224</c:v>
                </c:pt>
                <c:pt idx="1537">
                  <c:v>43390.010463831015</c:v>
                </c:pt>
                <c:pt idx="1538">
                  <c:v>43390.020880439813</c:v>
                </c:pt>
                <c:pt idx="1539">
                  <c:v>43390.031297048612</c:v>
                </c:pt>
                <c:pt idx="1540">
                  <c:v>43390.041713657411</c:v>
                </c:pt>
                <c:pt idx="1541">
                  <c:v>43390.052130266202</c:v>
                </c:pt>
                <c:pt idx="1542">
                  <c:v>43390.062546875</c:v>
                </c:pt>
                <c:pt idx="1543">
                  <c:v>43390.072963483799</c:v>
                </c:pt>
                <c:pt idx="1544">
                  <c:v>43390.08338009259</c:v>
                </c:pt>
                <c:pt idx="1545">
                  <c:v>43390.093796701389</c:v>
                </c:pt>
                <c:pt idx="1546">
                  <c:v>43390.104213310187</c:v>
                </c:pt>
                <c:pt idx="1547">
                  <c:v>43390.114629918979</c:v>
                </c:pt>
                <c:pt idx="1548">
                  <c:v>43390.125046527777</c:v>
                </c:pt>
                <c:pt idx="1549">
                  <c:v>43390.135463136576</c:v>
                </c:pt>
                <c:pt idx="1550">
                  <c:v>43390.145879745367</c:v>
                </c:pt>
                <c:pt idx="1551">
                  <c:v>43390.156296354166</c:v>
                </c:pt>
                <c:pt idx="1552">
                  <c:v>43390.166712962964</c:v>
                </c:pt>
                <c:pt idx="1553">
                  <c:v>43390.177129571763</c:v>
                </c:pt>
                <c:pt idx="1554">
                  <c:v>43390.187546180554</c:v>
                </c:pt>
                <c:pt idx="1555">
                  <c:v>43390.197962789352</c:v>
                </c:pt>
                <c:pt idx="1556">
                  <c:v>43390.208379398151</c:v>
                </c:pt>
                <c:pt idx="1557">
                  <c:v>43390.218796006942</c:v>
                </c:pt>
                <c:pt idx="1558">
                  <c:v>43390.229212615741</c:v>
                </c:pt>
                <c:pt idx="1559">
                  <c:v>43390.239629224539</c:v>
                </c:pt>
                <c:pt idx="1560">
                  <c:v>43390.250045833331</c:v>
                </c:pt>
                <c:pt idx="1561">
                  <c:v>43390.260462442129</c:v>
                </c:pt>
                <c:pt idx="1562">
                  <c:v>43390.270879050928</c:v>
                </c:pt>
                <c:pt idx="1563">
                  <c:v>43390.281295659719</c:v>
                </c:pt>
                <c:pt idx="1564">
                  <c:v>43390.291712268518</c:v>
                </c:pt>
                <c:pt idx="1565">
                  <c:v>43390.302128877316</c:v>
                </c:pt>
                <c:pt idx="1566">
                  <c:v>43390.312545486115</c:v>
                </c:pt>
                <c:pt idx="1567">
                  <c:v>43390.322962094906</c:v>
                </c:pt>
                <c:pt idx="1568">
                  <c:v>43390.333378703705</c:v>
                </c:pt>
                <c:pt idx="1569">
                  <c:v>43390.343795312503</c:v>
                </c:pt>
                <c:pt idx="1570">
                  <c:v>43390.354211921294</c:v>
                </c:pt>
                <c:pt idx="1571">
                  <c:v>43390.364628530093</c:v>
                </c:pt>
                <c:pt idx="1572">
                  <c:v>43390.375045138891</c:v>
                </c:pt>
                <c:pt idx="1573">
                  <c:v>43390.385461747683</c:v>
                </c:pt>
                <c:pt idx="1574">
                  <c:v>43390.395878356481</c:v>
                </c:pt>
                <c:pt idx="1575">
                  <c:v>43390.40629496528</c:v>
                </c:pt>
                <c:pt idx="1576">
                  <c:v>43390.416711574071</c:v>
                </c:pt>
                <c:pt idx="1577">
                  <c:v>43390.42712818287</c:v>
                </c:pt>
                <c:pt idx="1578">
                  <c:v>43390.437544791668</c:v>
                </c:pt>
                <c:pt idx="1579">
                  <c:v>43390.447961400459</c:v>
                </c:pt>
                <c:pt idx="1580">
                  <c:v>43390.458378009258</c:v>
                </c:pt>
                <c:pt idx="1581">
                  <c:v>43390.468794618057</c:v>
                </c:pt>
                <c:pt idx="1582">
                  <c:v>43390.479211226855</c:v>
                </c:pt>
                <c:pt idx="1583">
                  <c:v>43390.489627835646</c:v>
                </c:pt>
                <c:pt idx="1584">
                  <c:v>43390.500044444445</c:v>
                </c:pt>
                <c:pt idx="1585">
                  <c:v>43390.510461053243</c:v>
                </c:pt>
                <c:pt idx="1586">
                  <c:v>43390.520877662035</c:v>
                </c:pt>
                <c:pt idx="1587">
                  <c:v>43390.531294270833</c:v>
                </c:pt>
                <c:pt idx="1588">
                  <c:v>43390.541710879632</c:v>
                </c:pt>
                <c:pt idx="1589">
                  <c:v>43390.552127488423</c:v>
                </c:pt>
                <c:pt idx="1590">
                  <c:v>43390.562544097222</c:v>
                </c:pt>
                <c:pt idx="1591">
                  <c:v>43390.57296070602</c:v>
                </c:pt>
                <c:pt idx="1592">
                  <c:v>43390.583377314812</c:v>
                </c:pt>
                <c:pt idx="1593">
                  <c:v>43390.59379392361</c:v>
                </c:pt>
                <c:pt idx="1594">
                  <c:v>43390.604210532409</c:v>
                </c:pt>
                <c:pt idx="1595">
                  <c:v>43390.614627141207</c:v>
                </c:pt>
                <c:pt idx="1596">
                  <c:v>43390.625043749998</c:v>
                </c:pt>
                <c:pt idx="1597">
                  <c:v>43390.635460358797</c:v>
                </c:pt>
                <c:pt idx="1598">
                  <c:v>43390.645876967596</c:v>
                </c:pt>
                <c:pt idx="1599">
                  <c:v>43390.656293576387</c:v>
                </c:pt>
                <c:pt idx="1600">
                  <c:v>43390.666710185185</c:v>
                </c:pt>
                <c:pt idx="1601">
                  <c:v>43390.677126793984</c:v>
                </c:pt>
                <c:pt idx="1602">
                  <c:v>43390.687543402775</c:v>
                </c:pt>
                <c:pt idx="1603">
                  <c:v>43390.697960011574</c:v>
                </c:pt>
                <c:pt idx="1604">
                  <c:v>43390.708376620372</c:v>
                </c:pt>
                <c:pt idx="1605">
                  <c:v>43390.718793229164</c:v>
                </c:pt>
                <c:pt idx="1606">
                  <c:v>43390.729209837962</c:v>
                </c:pt>
                <c:pt idx="1607">
                  <c:v>43390.739626446761</c:v>
                </c:pt>
                <c:pt idx="1608">
                  <c:v>43390.750043055552</c:v>
                </c:pt>
                <c:pt idx="1609">
                  <c:v>43390.76045966435</c:v>
                </c:pt>
                <c:pt idx="1610">
                  <c:v>43390.770876273149</c:v>
                </c:pt>
                <c:pt idx="1611">
                  <c:v>43390.781292881948</c:v>
                </c:pt>
                <c:pt idx="1612">
                  <c:v>43390.791709490739</c:v>
                </c:pt>
                <c:pt idx="1613">
                  <c:v>43390.802126099537</c:v>
                </c:pt>
                <c:pt idx="1614">
                  <c:v>43390.812542708336</c:v>
                </c:pt>
                <c:pt idx="1615">
                  <c:v>43390.822959317127</c:v>
                </c:pt>
                <c:pt idx="1616">
                  <c:v>43390.833375925926</c:v>
                </c:pt>
                <c:pt idx="1617">
                  <c:v>43390.843792534724</c:v>
                </c:pt>
                <c:pt idx="1618">
                  <c:v>43390.854209143516</c:v>
                </c:pt>
                <c:pt idx="1619">
                  <c:v>43390.864625752314</c:v>
                </c:pt>
                <c:pt idx="1620">
                  <c:v>43390.875042361113</c:v>
                </c:pt>
                <c:pt idx="1621">
                  <c:v>43390.885458969904</c:v>
                </c:pt>
                <c:pt idx="1622">
                  <c:v>43390.895875578703</c:v>
                </c:pt>
                <c:pt idx="1623">
                  <c:v>43390.906292187501</c:v>
                </c:pt>
                <c:pt idx="1624">
                  <c:v>43390.9167087963</c:v>
                </c:pt>
                <c:pt idx="1625">
                  <c:v>43390.927125405091</c:v>
                </c:pt>
                <c:pt idx="1626">
                  <c:v>43390.937542013889</c:v>
                </c:pt>
                <c:pt idx="1627">
                  <c:v>43390.947958622688</c:v>
                </c:pt>
                <c:pt idx="1628">
                  <c:v>43390.958375231479</c:v>
                </c:pt>
                <c:pt idx="1629">
                  <c:v>43390.968791840278</c:v>
                </c:pt>
                <c:pt idx="1630">
                  <c:v>43390.979208449076</c:v>
                </c:pt>
                <c:pt idx="1631">
                  <c:v>43390.989625057868</c:v>
                </c:pt>
                <c:pt idx="1632">
                  <c:v>43391.000041666666</c:v>
                </c:pt>
                <c:pt idx="1633">
                  <c:v>43391.010458275465</c:v>
                </c:pt>
                <c:pt idx="1634">
                  <c:v>43391.020874884256</c:v>
                </c:pt>
                <c:pt idx="1635">
                  <c:v>43391.031291493055</c:v>
                </c:pt>
                <c:pt idx="1636">
                  <c:v>43391.041708101853</c:v>
                </c:pt>
                <c:pt idx="1637">
                  <c:v>43391.052124710652</c:v>
                </c:pt>
                <c:pt idx="1638">
                  <c:v>43391.062541319443</c:v>
                </c:pt>
                <c:pt idx="1639">
                  <c:v>43391.072957928242</c:v>
                </c:pt>
                <c:pt idx="1640">
                  <c:v>43391.08337453704</c:v>
                </c:pt>
                <c:pt idx="1641">
                  <c:v>43391.093791145831</c:v>
                </c:pt>
                <c:pt idx="1642">
                  <c:v>43391.10420775463</c:v>
                </c:pt>
                <c:pt idx="1643">
                  <c:v>43391.114624363428</c:v>
                </c:pt>
                <c:pt idx="1644">
                  <c:v>43391.12504097222</c:v>
                </c:pt>
                <c:pt idx="1645">
                  <c:v>43391.135457581018</c:v>
                </c:pt>
                <c:pt idx="1646">
                  <c:v>43391.145874189817</c:v>
                </c:pt>
                <c:pt idx="1647">
                  <c:v>43391.156290798608</c:v>
                </c:pt>
                <c:pt idx="1648">
                  <c:v>43391.166707407407</c:v>
                </c:pt>
                <c:pt idx="1649">
                  <c:v>43391.177124016205</c:v>
                </c:pt>
                <c:pt idx="1650">
                  <c:v>43391.187540624996</c:v>
                </c:pt>
                <c:pt idx="1651">
                  <c:v>43391.197957233795</c:v>
                </c:pt>
                <c:pt idx="1652">
                  <c:v>43391.208373842594</c:v>
                </c:pt>
                <c:pt idx="1653">
                  <c:v>43391.218790451392</c:v>
                </c:pt>
                <c:pt idx="1654">
                  <c:v>43391.229207060183</c:v>
                </c:pt>
                <c:pt idx="1655">
                  <c:v>43391.239623668982</c:v>
                </c:pt>
                <c:pt idx="1656">
                  <c:v>43391.25004027778</c:v>
                </c:pt>
                <c:pt idx="1657">
                  <c:v>43391.260456886572</c:v>
                </c:pt>
                <c:pt idx="1658">
                  <c:v>43391.27087349537</c:v>
                </c:pt>
                <c:pt idx="1659">
                  <c:v>43391.281290104169</c:v>
                </c:pt>
                <c:pt idx="1660">
                  <c:v>43391.29170671296</c:v>
                </c:pt>
                <c:pt idx="1661">
                  <c:v>43391.302123321759</c:v>
                </c:pt>
                <c:pt idx="1662">
                  <c:v>43391.312539930557</c:v>
                </c:pt>
                <c:pt idx="1663">
                  <c:v>43391.322956539349</c:v>
                </c:pt>
                <c:pt idx="1664">
                  <c:v>43391.333373148147</c:v>
                </c:pt>
                <c:pt idx="1665">
                  <c:v>43391.343789756946</c:v>
                </c:pt>
                <c:pt idx="1666">
                  <c:v>43391.354206365744</c:v>
                </c:pt>
                <c:pt idx="1667">
                  <c:v>43391.364622974535</c:v>
                </c:pt>
                <c:pt idx="1668">
                  <c:v>43391.375039583334</c:v>
                </c:pt>
                <c:pt idx="1669">
                  <c:v>43391.385456192133</c:v>
                </c:pt>
                <c:pt idx="1670">
                  <c:v>43391.395872800924</c:v>
                </c:pt>
                <c:pt idx="1671">
                  <c:v>43391.406289409722</c:v>
                </c:pt>
                <c:pt idx="1672">
                  <c:v>43391.416706018521</c:v>
                </c:pt>
                <c:pt idx="1673">
                  <c:v>43391.427122627312</c:v>
                </c:pt>
                <c:pt idx="1674">
                  <c:v>43391.437539236111</c:v>
                </c:pt>
                <c:pt idx="1675">
                  <c:v>43391.447955844909</c:v>
                </c:pt>
                <c:pt idx="1676">
                  <c:v>43391.458372453701</c:v>
                </c:pt>
                <c:pt idx="1677">
                  <c:v>43391.468789062499</c:v>
                </c:pt>
                <c:pt idx="1678">
                  <c:v>43391.479205671298</c:v>
                </c:pt>
                <c:pt idx="1679">
                  <c:v>43391.489622280096</c:v>
                </c:pt>
                <c:pt idx="1680">
                  <c:v>43391.500038888888</c:v>
                </c:pt>
                <c:pt idx="1681">
                  <c:v>43391.510455497686</c:v>
                </c:pt>
                <c:pt idx="1682">
                  <c:v>43391.520872106485</c:v>
                </c:pt>
                <c:pt idx="1683">
                  <c:v>43391.531288715276</c:v>
                </c:pt>
                <c:pt idx="1684">
                  <c:v>43391.541705324074</c:v>
                </c:pt>
                <c:pt idx="1685">
                  <c:v>43391.552121932873</c:v>
                </c:pt>
                <c:pt idx="1686">
                  <c:v>43391.562538541664</c:v>
                </c:pt>
                <c:pt idx="1687">
                  <c:v>43391.572955150463</c:v>
                </c:pt>
                <c:pt idx="1688">
                  <c:v>43391.583371759261</c:v>
                </c:pt>
                <c:pt idx="1689">
                  <c:v>43391.593788368053</c:v>
                </c:pt>
                <c:pt idx="1690">
                  <c:v>43391.604204976851</c:v>
                </c:pt>
                <c:pt idx="1691">
                  <c:v>43391.61462158565</c:v>
                </c:pt>
                <c:pt idx="1692">
                  <c:v>43391.625038194441</c:v>
                </c:pt>
                <c:pt idx="1693">
                  <c:v>43391.63545480324</c:v>
                </c:pt>
                <c:pt idx="1694">
                  <c:v>43391.645871412038</c:v>
                </c:pt>
                <c:pt idx="1695">
                  <c:v>43391.656288020837</c:v>
                </c:pt>
                <c:pt idx="1696">
                  <c:v>43391.666704629628</c:v>
                </c:pt>
                <c:pt idx="1697">
                  <c:v>43391.677121238426</c:v>
                </c:pt>
                <c:pt idx="1698">
                  <c:v>43391.687537847225</c:v>
                </c:pt>
                <c:pt idx="1699">
                  <c:v>43391.697954456016</c:v>
                </c:pt>
                <c:pt idx="1700">
                  <c:v>43391.708371064815</c:v>
                </c:pt>
                <c:pt idx="1701">
                  <c:v>43391.718787673613</c:v>
                </c:pt>
                <c:pt idx="1702">
                  <c:v>43391.729204282405</c:v>
                </c:pt>
                <c:pt idx="1703">
                  <c:v>43391.739620891203</c:v>
                </c:pt>
                <c:pt idx="1704">
                  <c:v>43391.750037500002</c:v>
                </c:pt>
                <c:pt idx="1705">
                  <c:v>43391.760454108793</c:v>
                </c:pt>
                <c:pt idx="1706">
                  <c:v>43391.770870717592</c:v>
                </c:pt>
                <c:pt idx="1707">
                  <c:v>43391.78128732639</c:v>
                </c:pt>
                <c:pt idx="1708">
                  <c:v>43391.791703935189</c:v>
                </c:pt>
                <c:pt idx="1709">
                  <c:v>43391.80212054398</c:v>
                </c:pt>
                <c:pt idx="1710">
                  <c:v>43391.812537152779</c:v>
                </c:pt>
                <c:pt idx="1711">
                  <c:v>43391.822953761577</c:v>
                </c:pt>
                <c:pt idx="1712">
                  <c:v>43391.833370370368</c:v>
                </c:pt>
                <c:pt idx="1713">
                  <c:v>43391.843786979167</c:v>
                </c:pt>
                <c:pt idx="1714">
                  <c:v>43391.854203587965</c:v>
                </c:pt>
                <c:pt idx="1715">
                  <c:v>43391.864620196757</c:v>
                </c:pt>
                <c:pt idx="1716">
                  <c:v>43391.875036805555</c:v>
                </c:pt>
                <c:pt idx="1717">
                  <c:v>43391.885453414354</c:v>
                </c:pt>
                <c:pt idx="1718">
                  <c:v>43391.895870023145</c:v>
                </c:pt>
                <c:pt idx="1719">
                  <c:v>43391.906286631944</c:v>
                </c:pt>
                <c:pt idx="1720">
                  <c:v>43391.916703240742</c:v>
                </c:pt>
                <c:pt idx="1721">
                  <c:v>43391.927119849533</c:v>
                </c:pt>
                <c:pt idx="1722">
                  <c:v>43391.937536458332</c:v>
                </c:pt>
                <c:pt idx="1723">
                  <c:v>43391.947953067131</c:v>
                </c:pt>
                <c:pt idx="1724">
                  <c:v>43391.958369675929</c:v>
                </c:pt>
                <c:pt idx="1725">
                  <c:v>43391.96878628472</c:v>
                </c:pt>
                <c:pt idx="1726">
                  <c:v>43391.979202893519</c:v>
                </c:pt>
                <c:pt idx="1727">
                  <c:v>43391.989619502318</c:v>
                </c:pt>
                <c:pt idx="1728">
                  <c:v>43392.000036111109</c:v>
                </c:pt>
                <c:pt idx="1729">
                  <c:v>43392.010452719907</c:v>
                </c:pt>
                <c:pt idx="1730">
                  <c:v>43392.020869328706</c:v>
                </c:pt>
                <c:pt idx="1731">
                  <c:v>43392.031285937497</c:v>
                </c:pt>
                <c:pt idx="1732">
                  <c:v>43392.041702546296</c:v>
                </c:pt>
                <c:pt idx="1733">
                  <c:v>43392.052119155094</c:v>
                </c:pt>
                <c:pt idx="1734">
                  <c:v>43392.062535763886</c:v>
                </c:pt>
                <c:pt idx="1735">
                  <c:v>43392.072952372684</c:v>
                </c:pt>
                <c:pt idx="1736">
                  <c:v>43392.083368981483</c:v>
                </c:pt>
                <c:pt idx="1737">
                  <c:v>43392.093785590281</c:v>
                </c:pt>
                <c:pt idx="1738">
                  <c:v>43392.104202199072</c:v>
                </c:pt>
                <c:pt idx="1739">
                  <c:v>43392.114618807871</c:v>
                </c:pt>
                <c:pt idx="1740">
                  <c:v>43392.12503541667</c:v>
                </c:pt>
                <c:pt idx="1741">
                  <c:v>43392.135452025461</c:v>
                </c:pt>
                <c:pt idx="1742">
                  <c:v>43392.145868634259</c:v>
                </c:pt>
                <c:pt idx="1743">
                  <c:v>43392.156285243058</c:v>
                </c:pt>
                <c:pt idx="1744">
                  <c:v>43392.166701851849</c:v>
                </c:pt>
                <c:pt idx="1745">
                  <c:v>43392.177118460648</c:v>
                </c:pt>
                <c:pt idx="1746">
                  <c:v>43392.187535069446</c:v>
                </c:pt>
                <c:pt idx="1747">
                  <c:v>43392.197951678238</c:v>
                </c:pt>
                <c:pt idx="1748">
                  <c:v>43392.208368287036</c:v>
                </c:pt>
                <c:pt idx="1749">
                  <c:v>43392.218784895835</c:v>
                </c:pt>
                <c:pt idx="1750">
                  <c:v>43392.229201504633</c:v>
                </c:pt>
                <c:pt idx="1751">
                  <c:v>43392.239618113425</c:v>
                </c:pt>
                <c:pt idx="1752">
                  <c:v>43392.250034722223</c:v>
                </c:pt>
                <c:pt idx="1753">
                  <c:v>43392.260451331022</c:v>
                </c:pt>
                <c:pt idx="1754">
                  <c:v>43392.270867939813</c:v>
                </c:pt>
                <c:pt idx="1755">
                  <c:v>43392.281284548611</c:v>
                </c:pt>
                <c:pt idx="1756">
                  <c:v>43392.29170115741</c:v>
                </c:pt>
                <c:pt idx="1757">
                  <c:v>43392.302117766201</c:v>
                </c:pt>
                <c:pt idx="1758">
                  <c:v>43392.312534375</c:v>
                </c:pt>
                <c:pt idx="1759">
                  <c:v>43392.322950983798</c:v>
                </c:pt>
                <c:pt idx="1760">
                  <c:v>43392.33336759259</c:v>
                </c:pt>
                <c:pt idx="1761">
                  <c:v>43392.343784201388</c:v>
                </c:pt>
                <c:pt idx="1762">
                  <c:v>43392.354200810187</c:v>
                </c:pt>
                <c:pt idx="1763">
                  <c:v>43392.364617418978</c:v>
                </c:pt>
                <c:pt idx="1764">
                  <c:v>43392.375034027777</c:v>
                </c:pt>
                <c:pt idx="1765">
                  <c:v>43392.385450636575</c:v>
                </c:pt>
                <c:pt idx="1766">
                  <c:v>43392.395867245374</c:v>
                </c:pt>
                <c:pt idx="1767">
                  <c:v>43392.406283854165</c:v>
                </c:pt>
                <c:pt idx="1768">
                  <c:v>43392.416700462963</c:v>
                </c:pt>
                <c:pt idx="1769">
                  <c:v>43392.427117071762</c:v>
                </c:pt>
                <c:pt idx="1770">
                  <c:v>43392.437533680553</c:v>
                </c:pt>
                <c:pt idx="1771">
                  <c:v>43392.447950289352</c:v>
                </c:pt>
                <c:pt idx="1772">
                  <c:v>43392.45836689815</c:v>
                </c:pt>
                <c:pt idx="1773">
                  <c:v>43392.468783506942</c:v>
                </c:pt>
                <c:pt idx="1774">
                  <c:v>43392.47920011574</c:v>
                </c:pt>
                <c:pt idx="1775">
                  <c:v>43392.489616724539</c:v>
                </c:pt>
                <c:pt idx="1776">
                  <c:v>43392.50003333333</c:v>
                </c:pt>
                <c:pt idx="1777">
                  <c:v>43392.510449942129</c:v>
                </c:pt>
                <c:pt idx="1778">
                  <c:v>43392.520866550927</c:v>
                </c:pt>
                <c:pt idx="1779">
                  <c:v>43392.531283159726</c:v>
                </c:pt>
                <c:pt idx="1780">
                  <c:v>43392.541699768517</c:v>
                </c:pt>
                <c:pt idx="1781">
                  <c:v>43392.552116377316</c:v>
                </c:pt>
                <c:pt idx="1782">
                  <c:v>43392.562532986114</c:v>
                </c:pt>
                <c:pt idx="1783">
                  <c:v>43392.572949594905</c:v>
                </c:pt>
                <c:pt idx="1784">
                  <c:v>43392.583366203704</c:v>
                </c:pt>
                <c:pt idx="1785">
                  <c:v>43392.593782812502</c:v>
                </c:pt>
                <c:pt idx="1786">
                  <c:v>43392.604199421294</c:v>
                </c:pt>
                <c:pt idx="1787">
                  <c:v>43392.614616030092</c:v>
                </c:pt>
                <c:pt idx="1788">
                  <c:v>43392.625032638891</c:v>
                </c:pt>
                <c:pt idx="1789">
                  <c:v>43392.635449247682</c:v>
                </c:pt>
                <c:pt idx="1790">
                  <c:v>43392.645865856481</c:v>
                </c:pt>
                <c:pt idx="1791">
                  <c:v>43392.656282465279</c:v>
                </c:pt>
                <c:pt idx="1792">
                  <c:v>43392.66669907407</c:v>
                </c:pt>
                <c:pt idx="1793">
                  <c:v>43392.677115682869</c:v>
                </c:pt>
                <c:pt idx="1794">
                  <c:v>43392.687532291668</c:v>
                </c:pt>
                <c:pt idx="1795">
                  <c:v>43392.697948900466</c:v>
                </c:pt>
                <c:pt idx="1796">
                  <c:v>43392.708365509257</c:v>
                </c:pt>
                <c:pt idx="1797">
                  <c:v>43392.718782118056</c:v>
                </c:pt>
                <c:pt idx="1798">
                  <c:v>43392.729198726855</c:v>
                </c:pt>
                <c:pt idx="1799">
                  <c:v>43392.739615335646</c:v>
                </c:pt>
                <c:pt idx="1800">
                  <c:v>43392.750031944444</c:v>
                </c:pt>
                <c:pt idx="1801">
                  <c:v>43392.760448553243</c:v>
                </c:pt>
                <c:pt idx="1802">
                  <c:v>43392.770865162034</c:v>
                </c:pt>
                <c:pt idx="1803">
                  <c:v>43392.781281770833</c:v>
                </c:pt>
                <c:pt idx="1804">
                  <c:v>43392.791698379631</c:v>
                </c:pt>
                <c:pt idx="1805">
                  <c:v>43392.802114988423</c:v>
                </c:pt>
                <c:pt idx="1806">
                  <c:v>43392.812531597221</c:v>
                </c:pt>
                <c:pt idx="1807">
                  <c:v>43392.82294820602</c:v>
                </c:pt>
                <c:pt idx="1808">
                  <c:v>43392.833364814818</c:v>
                </c:pt>
                <c:pt idx="1809">
                  <c:v>43392.843781423609</c:v>
                </c:pt>
                <c:pt idx="1810">
                  <c:v>43392.854198032408</c:v>
                </c:pt>
                <c:pt idx="1811">
                  <c:v>43392.864614641207</c:v>
                </c:pt>
                <c:pt idx="1812">
                  <c:v>43392.875031249998</c:v>
                </c:pt>
                <c:pt idx="1813">
                  <c:v>43392.885447858796</c:v>
                </c:pt>
                <c:pt idx="1814">
                  <c:v>43392.895864467595</c:v>
                </c:pt>
                <c:pt idx="1815">
                  <c:v>43392.906281076386</c:v>
                </c:pt>
                <c:pt idx="1816">
                  <c:v>43392.916697685185</c:v>
                </c:pt>
                <c:pt idx="1817">
                  <c:v>43392.927114293983</c:v>
                </c:pt>
                <c:pt idx="1818">
                  <c:v>43392.937530902775</c:v>
                </c:pt>
                <c:pt idx="1819">
                  <c:v>43392.947947511573</c:v>
                </c:pt>
                <c:pt idx="1820">
                  <c:v>43392.958364120372</c:v>
                </c:pt>
                <c:pt idx="1821">
                  <c:v>43392.96878072917</c:v>
                </c:pt>
                <c:pt idx="1822">
                  <c:v>43392.979197337962</c:v>
                </c:pt>
                <c:pt idx="1823">
                  <c:v>43392.98961394676</c:v>
                </c:pt>
                <c:pt idx="1824">
                  <c:v>43393.000030555559</c:v>
                </c:pt>
                <c:pt idx="1825">
                  <c:v>43393.01044716435</c:v>
                </c:pt>
                <c:pt idx="1826">
                  <c:v>43393.020863773148</c:v>
                </c:pt>
                <c:pt idx="1827">
                  <c:v>43393.031280381947</c:v>
                </c:pt>
                <c:pt idx="1828">
                  <c:v>43393.041696990738</c:v>
                </c:pt>
                <c:pt idx="1829">
                  <c:v>43393.052113599537</c:v>
                </c:pt>
                <c:pt idx="1830">
                  <c:v>43393.062530208335</c:v>
                </c:pt>
                <c:pt idx="1831">
                  <c:v>43393.072946817127</c:v>
                </c:pt>
                <c:pt idx="1832">
                  <c:v>43393.083363425925</c:v>
                </c:pt>
                <c:pt idx="1833">
                  <c:v>43393.093780034724</c:v>
                </c:pt>
                <c:pt idx="1834">
                  <c:v>43393.104196643515</c:v>
                </c:pt>
                <c:pt idx="1835">
                  <c:v>43393.114613252314</c:v>
                </c:pt>
                <c:pt idx="1836">
                  <c:v>43393.125029861112</c:v>
                </c:pt>
                <c:pt idx="1837">
                  <c:v>43393.135446469911</c:v>
                </c:pt>
                <c:pt idx="1838">
                  <c:v>43393.145863078702</c:v>
                </c:pt>
                <c:pt idx="1839">
                  <c:v>43393.156279687501</c:v>
                </c:pt>
                <c:pt idx="1840">
                  <c:v>43393.166696296299</c:v>
                </c:pt>
                <c:pt idx="1841">
                  <c:v>43393.17711290509</c:v>
                </c:pt>
                <c:pt idx="1842">
                  <c:v>43393.187529513889</c:v>
                </c:pt>
                <c:pt idx="1843">
                  <c:v>43393.197946122687</c:v>
                </c:pt>
                <c:pt idx="1844">
                  <c:v>43393.208362731479</c:v>
                </c:pt>
                <c:pt idx="1845">
                  <c:v>43393.218779340277</c:v>
                </c:pt>
                <c:pt idx="1846">
                  <c:v>43393.229195949076</c:v>
                </c:pt>
                <c:pt idx="1847">
                  <c:v>43393.239612557867</c:v>
                </c:pt>
                <c:pt idx="1848">
                  <c:v>43393.250029166666</c:v>
                </c:pt>
                <c:pt idx="1849">
                  <c:v>43393.260445775464</c:v>
                </c:pt>
                <c:pt idx="1850">
                  <c:v>43393.270862384263</c:v>
                </c:pt>
                <c:pt idx="1851">
                  <c:v>43393.281278993054</c:v>
                </c:pt>
                <c:pt idx="1852">
                  <c:v>43393.291695601853</c:v>
                </c:pt>
                <c:pt idx="1853">
                  <c:v>43393.302112210651</c:v>
                </c:pt>
                <c:pt idx="1854">
                  <c:v>43393.312528819442</c:v>
                </c:pt>
                <c:pt idx="1855">
                  <c:v>43393.322945428241</c:v>
                </c:pt>
                <c:pt idx="1856">
                  <c:v>43393.333362037039</c:v>
                </c:pt>
                <c:pt idx="1857">
                  <c:v>43393.343778645831</c:v>
                </c:pt>
                <c:pt idx="1858">
                  <c:v>43393.354195254629</c:v>
                </c:pt>
                <c:pt idx="1859">
                  <c:v>43393.364611863428</c:v>
                </c:pt>
                <c:pt idx="1860">
                  <c:v>43393.375028472219</c:v>
                </c:pt>
                <c:pt idx="1861">
                  <c:v>43393.385445081018</c:v>
                </c:pt>
                <c:pt idx="1862">
                  <c:v>43393.395861689816</c:v>
                </c:pt>
                <c:pt idx="1863">
                  <c:v>43393.406278298608</c:v>
                </c:pt>
                <c:pt idx="1864">
                  <c:v>43393.416694907406</c:v>
                </c:pt>
                <c:pt idx="1865">
                  <c:v>43393.427111516205</c:v>
                </c:pt>
                <c:pt idx="1866">
                  <c:v>43393.437528125003</c:v>
                </c:pt>
                <c:pt idx="1867">
                  <c:v>43393.447944733794</c:v>
                </c:pt>
                <c:pt idx="1868">
                  <c:v>43393.458361342593</c:v>
                </c:pt>
                <c:pt idx="1869">
                  <c:v>43393.468777951392</c:v>
                </c:pt>
                <c:pt idx="1870">
                  <c:v>43393.479194560183</c:v>
                </c:pt>
                <c:pt idx="1871">
                  <c:v>43393.489611168981</c:v>
                </c:pt>
                <c:pt idx="1872">
                  <c:v>43393.50002777778</c:v>
                </c:pt>
                <c:pt idx="1873">
                  <c:v>43393.510444386571</c:v>
                </c:pt>
                <c:pt idx="1874">
                  <c:v>43393.52086099537</c:v>
                </c:pt>
                <c:pt idx="1875">
                  <c:v>43393.531277604168</c:v>
                </c:pt>
                <c:pt idx="1876">
                  <c:v>43393.54169421296</c:v>
                </c:pt>
                <c:pt idx="1877">
                  <c:v>43393.552110821758</c:v>
                </c:pt>
                <c:pt idx="1878">
                  <c:v>43393.562527430557</c:v>
                </c:pt>
                <c:pt idx="1879">
                  <c:v>43393.572944039355</c:v>
                </c:pt>
                <c:pt idx="1880">
                  <c:v>43393.583360648146</c:v>
                </c:pt>
                <c:pt idx="1881">
                  <c:v>43393.593777256945</c:v>
                </c:pt>
                <c:pt idx="1882">
                  <c:v>43393.604193865744</c:v>
                </c:pt>
                <c:pt idx="1883">
                  <c:v>43393.614610474535</c:v>
                </c:pt>
                <c:pt idx="1884">
                  <c:v>43393.625027083333</c:v>
                </c:pt>
                <c:pt idx="1885">
                  <c:v>43393.635443692132</c:v>
                </c:pt>
                <c:pt idx="1886">
                  <c:v>43393.645860300923</c:v>
                </c:pt>
                <c:pt idx="1887">
                  <c:v>43393.656276909722</c:v>
                </c:pt>
                <c:pt idx="1888">
                  <c:v>43393.66669351852</c:v>
                </c:pt>
                <c:pt idx="1889">
                  <c:v>43393.677110127312</c:v>
                </c:pt>
                <c:pt idx="1890">
                  <c:v>43393.68752673611</c:v>
                </c:pt>
                <c:pt idx="1891">
                  <c:v>43393.697943344909</c:v>
                </c:pt>
                <c:pt idx="1892">
                  <c:v>43393.708359953707</c:v>
                </c:pt>
                <c:pt idx="1893">
                  <c:v>43393.718776562499</c:v>
                </c:pt>
                <c:pt idx="1894">
                  <c:v>43393.729193171297</c:v>
                </c:pt>
                <c:pt idx="1895">
                  <c:v>43393.739609780096</c:v>
                </c:pt>
                <c:pt idx="1896">
                  <c:v>43393.750026388887</c:v>
                </c:pt>
                <c:pt idx="1897">
                  <c:v>43393.760442997685</c:v>
                </c:pt>
                <c:pt idx="1898">
                  <c:v>43393.770859606484</c:v>
                </c:pt>
                <c:pt idx="1899">
                  <c:v>43393.781276215275</c:v>
                </c:pt>
                <c:pt idx="1900">
                  <c:v>43393.791692824074</c:v>
                </c:pt>
                <c:pt idx="1901">
                  <c:v>43393.802109432872</c:v>
                </c:pt>
                <c:pt idx="1902">
                  <c:v>43393.812526041664</c:v>
                </c:pt>
                <c:pt idx="1903">
                  <c:v>43393.822942650462</c:v>
                </c:pt>
                <c:pt idx="1904">
                  <c:v>43393.833359259261</c:v>
                </c:pt>
                <c:pt idx="1905">
                  <c:v>43393.843775868052</c:v>
                </c:pt>
                <c:pt idx="1906">
                  <c:v>43393.854192476851</c:v>
                </c:pt>
                <c:pt idx="1907">
                  <c:v>43393.864609085649</c:v>
                </c:pt>
                <c:pt idx="1908">
                  <c:v>43393.875025694448</c:v>
                </c:pt>
                <c:pt idx="1909">
                  <c:v>43393.885442303239</c:v>
                </c:pt>
                <c:pt idx="1910">
                  <c:v>43393.895858912038</c:v>
                </c:pt>
                <c:pt idx="1911">
                  <c:v>43393.906275520836</c:v>
                </c:pt>
                <c:pt idx="1912">
                  <c:v>43393.916692129627</c:v>
                </c:pt>
                <c:pt idx="1913">
                  <c:v>43393.927108738426</c:v>
                </c:pt>
                <c:pt idx="1914">
                  <c:v>43393.937525347224</c:v>
                </c:pt>
                <c:pt idx="1915">
                  <c:v>43393.947941956016</c:v>
                </c:pt>
                <c:pt idx="1916">
                  <c:v>43393.958358564814</c:v>
                </c:pt>
                <c:pt idx="1917">
                  <c:v>43393.968775173613</c:v>
                </c:pt>
                <c:pt idx="1918">
                  <c:v>43393.979191782404</c:v>
                </c:pt>
                <c:pt idx="1919">
                  <c:v>43393.989608391203</c:v>
                </c:pt>
                <c:pt idx="1920">
                  <c:v>43394.000025000001</c:v>
                </c:pt>
                <c:pt idx="1921">
                  <c:v>43394.0104416088</c:v>
                </c:pt>
                <c:pt idx="1922">
                  <c:v>43394.020858217591</c:v>
                </c:pt>
                <c:pt idx="1923">
                  <c:v>43394.03127482639</c:v>
                </c:pt>
                <c:pt idx="1924">
                  <c:v>43394.041691435188</c:v>
                </c:pt>
                <c:pt idx="1925">
                  <c:v>43394.052108043979</c:v>
                </c:pt>
                <c:pt idx="1926">
                  <c:v>43394.062524652778</c:v>
                </c:pt>
                <c:pt idx="1927">
                  <c:v>43394.072941261576</c:v>
                </c:pt>
                <c:pt idx="1928">
                  <c:v>43394.083357870368</c:v>
                </c:pt>
                <c:pt idx="1929">
                  <c:v>43394.093774479166</c:v>
                </c:pt>
                <c:pt idx="1930">
                  <c:v>43394.104191087965</c:v>
                </c:pt>
                <c:pt idx="1931">
                  <c:v>43394.114607696756</c:v>
                </c:pt>
                <c:pt idx="1932">
                  <c:v>43394.125024305555</c:v>
                </c:pt>
                <c:pt idx="1933">
                  <c:v>43394.135440914353</c:v>
                </c:pt>
                <c:pt idx="1934">
                  <c:v>43394.145857523145</c:v>
                </c:pt>
                <c:pt idx="1935">
                  <c:v>43394.156274131943</c:v>
                </c:pt>
                <c:pt idx="1936">
                  <c:v>43394.166690740742</c:v>
                </c:pt>
                <c:pt idx="1937">
                  <c:v>43394.17710734954</c:v>
                </c:pt>
                <c:pt idx="1938">
                  <c:v>43394.187523958331</c:v>
                </c:pt>
                <c:pt idx="1939">
                  <c:v>43394.19794056713</c:v>
                </c:pt>
                <c:pt idx="1940">
                  <c:v>43394.208357175929</c:v>
                </c:pt>
                <c:pt idx="1941">
                  <c:v>43394.21877378472</c:v>
                </c:pt>
                <c:pt idx="1942">
                  <c:v>43394.229190393518</c:v>
                </c:pt>
                <c:pt idx="1943">
                  <c:v>43394.239607002317</c:v>
                </c:pt>
                <c:pt idx="1944">
                  <c:v>43394.250023611108</c:v>
                </c:pt>
                <c:pt idx="1945">
                  <c:v>43394.260440219907</c:v>
                </c:pt>
                <c:pt idx="1946">
                  <c:v>43394.270856828705</c:v>
                </c:pt>
                <c:pt idx="1947">
                  <c:v>43394.281273437497</c:v>
                </c:pt>
                <c:pt idx="1948">
                  <c:v>43394.291690046295</c:v>
                </c:pt>
                <c:pt idx="1949">
                  <c:v>43394.302106655094</c:v>
                </c:pt>
                <c:pt idx="1950">
                  <c:v>43394.312523263892</c:v>
                </c:pt>
                <c:pt idx="1951">
                  <c:v>43394.322939872683</c:v>
                </c:pt>
                <c:pt idx="1952">
                  <c:v>43394.333356481482</c:v>
                </c:pt>
                <c:pt idx="1953">
                  <c:v>43394.343773090281</c:v>
                </c:pt>
                <c:pt idx="1954">
                  <c:v>43394.354189699072</c:v>
                </c:pt>
                <c:pt idx="1955">
                  <c:v>43394.36460630787</c:v>
                </c:pt>
                <c:pt idx="1956">
                  <c:v>43394.375022916669</c:v>
                </c:pt>
                <c:pt idx="1957">
                  <c:v>43394.38543952546</c:v>
                </c:pt>
                <c:pt idx="1958">
                  <c:v>43394.395856134259</c:v>
                </c:pt>
                <c:pt idx="1959">
                  <c:v>43394.406272743057</c:v>
                </c:pt>
                <c:pt idx="1960">
                  <c:v>43394.416689351849</c:v>
                </c:pt>
                <c:pt idx="1961">
                  <c:v>43394.427105960647</c:v>
                </c:pt>
                <c:pt idx="1962">
                  <c:v>43394.437522569446</c:v>
                </c:pt>
                <c:pt idx="1963">
                  <c:v>43394.447939178244</c:v>
                </c:pt>
                <c:pt idx="1964">
                  <c:v>43394.458355787036</c:v>
                </c:pt>
                <c:pt idx="1965">
                  <c:v>43394.468772395834</c:v>
                </c:pt>
                <c:pt idx="1966">
                  <c:v>43394.479189004633</c:v>
                </c:pt>
                <c:pt idx="1967">
                  <c:v>43394.489605613424</c:v>
                </c:pt>
                <c:pt idx="1968">
                  <c:v>43394.500022222222</c:v>
                </c:pt>
                <c:pt idx="1969">
                  <c:v>43394.510438831021</c:v>
                </c:pt>
                <c:pt idx="1970">
                  <c:v>43394.520855439812</c:v>
                </c:pt>
                <c:pt idx="1971">
                  <c:v>43394.531272048611</c:v>
                </c:pt>
                <c:pt idx="1972">
                  <c:v>43394.541688657409</c:v>
                </c:pt>
                <c:pt idx="1973">
                  <c:v>43394.552105266201</c:v>
                </c:pt>
                <c:pt idx="1974">
                  <c:v>43394.562521874999</c:v>
                </c:pt>
                <c:pt idx="1975">
                  <c:v>43394.572938483798</c:v>
                </c:pt>
                <c:pt idx="1976">
                  <c:v>43394.583355092589</c:v>
                </c:pt>
                <c:pt idx="1977">
                  <c:v>43394.593771701388</c:v>
                </c:pt>
                <c:pt idx="1978">
                  <c:v>43394.604188310186</c:v>
                </c:pt>
                <c:pt idx="1979">
                  <c:v>43394.614604918985</c:v>
                </c:pt>
                <c:pt idx="1980">
                  <c:v>43394.625021527776</c:v>
                </c:pt>
                <c:pt idx="1981">
                  <c:v>43394.635438136575</c:v>
                </c:pt>
                <c:pt idx="1982">
                  <c:v>43394.645854745373</c:v>
                </c:pt>
                <c:pt idx="1983">
                  <c:v>43394.656271354164</c:v>
                </c:pt>
                <c:pt idx="1984">
                  <c:v>43394.666687962963</c:v>
                </c:pt>
                <c:pt idx="1985">
                  <c:v>43394.677104571761</c:v>
                </c:pt>
                <c:pt idx="1986">
                  <c:v>43394.687521180553</c:v>
                </c:pt>
                <c:pt idx="1987">
                  <c:v>43394.697937789351</c:v>
                </c:pt>
                <c:pt idx="1988">
                  <c:v>43394.70835439815</c:v>
                </c:pt>
                <c:pt idx="1989">
                  <c:v>43394.718771006941</c:v>
                </c:pt>
                <c:pt idx="1990">
                  <c:v>43394.72918761574</c:v>
                </c:pt>
                <c:pt idx="1991">
                  <c:v>43394.739604224538</c:v>
                </c:pt>
                <c:pt idx="1992">
                  <c:v>43394.750020833337</c:v>
                </c:pt>
                <c:pt idx="1993">
                  <c:v>43394.760437442128</c:v>
                </c:pt>
                <c:pt idx="1994">
                  <c:v>43394.770854050927</c:v>
                </c:pt>
                <c:pt idx="1995">
                  <c:v>43394.781270659725</c:v>
                </c:pt>
                <c:pt idx="1996">
                  <c:v>43394.791687268516</c:v>
                </c:pt>
                <c:pt idx="1997">
                  <c:v>43394.802103877315</c:v>
                </c:pt>
                <c:pt idx="1998">
                  <c:v>43394.812520486113</c:v>
                </c:pt>
                <c:pt idx="1999">
                  <c:v>43394.822937094905</c:v>
                </c:pt>
                <c:pt idx="2000">
                  <c:v>43394.833353703703</c:v>
                </c:pt>
                <c:pt idx="2001">
                  <c:v>43394.843770312502</c:v>
                </c:pt>
                <c:pt idx="2002">
                  <c:v>43394.854186921293</c:v>
                </c:pt>
                <c:pt idx="2003">
                  <c:v>43394.864603530092</c:v>
                </c:pt>
                <c:pt idx="2004">
                  <c:v>43394.87502013889</c:v>
                </c:pt>
                <c:pt idx="2005">
                  <c:v>43394.885436747689</c:v>
                </c:pt>
                <c:pt idx="2006">
                  <c:v>43394.89585335648</c:v>
                </c:pt>
                <c:pt idx="2007">
                  <c:v>43394.906269965279</c:v>
                </c:pt>
                <c:pt idx="2008">
                  <c:v>43394.916686574077</c:v>
                </c:pt>
                <c:pt idx="2009">
                  <c:v>43394.927103182868</c:v>
                </c:pt>
                <c:pt idx="2010">
                  <c:v>43394.937519791667</c:v>
                </c:pt>
                <c:pt idx="2011">
                  <c:v>43394.947936400466</c:v>
                </c:pt>
                <c:pt idx="2012">
                  <c:v>43394.958353009257</c:v>
                </c:pt>
                <c:pt idx="2013">
                  <c:v>43394.968769618055</c:v>
                </c:pt>
                <c:pt idx="2014">
                  <c:v>43394.979186226854</c:v>
                </c:pt>
                <c:pt idx="2015">
                  <c:v>43394.989602835645</c:v>
                </c:pt>
                <c:pt idx="2016">
                  <c:v>43395.000019444444</c:v>
                </c:pt>
                <c:pt idx="2017">
                  <c:v>43395.010436053242</c:v>
                </c:pt>
                <c:pt idx="2018">
                  <c:v>43395.020852662034</c:v>
                </c:pt>
                <c:pt idx="2019">
                  <c:v>43395.031269270832</c:v>
                </c:pt>
                <c:pt idx="2020">
                  <c:v>43395.041685879631</c:v>
                </c:pt>
                <c:pt idx="2021">
                  <c:v>43395.052102488429</c:v>
                </c:pt>
                <c:pt idx="2022">
                  <c:v>43395.062519097221</c:v>
                </c:pt>
                <c:pt idx="2023">
                  <c:v>43395.072935706019</c:v>
                </c:pt>
                <c:pt idx="2024">
                  <c:v>43395.083352314818</c:v>
                </c:pt>
                <c:pt idx="2025">
                  <c:v>43395.093768923609</c:v>
                </c:pt>
                <c:pt idx="2026">
                  <c:v>43395.104185532407</c:v>
                </c:pt>
                <c:pt idx="2027">
                  <c:v>43395.114602141206</c:v>
                </c:pt>
                <c:pt idx="2028">
                  <c:v>43395.125018749997</c:v>
                </c:pt>
                <c:pt idx="2029">
                  <c:v>43395.135435358796</c:v>
                </c:pt>
                <c:pt idx="2030">
                  <c:v>43395.145851967594</c:v>
                </c:pt>
                <c:pt idx="2031">
                  <c:v>43395.156268576386</c:v>
                </c:pt>
                <c:pt idx="2032">
                  <c:v>43395.166685185184</c:v>
                </c:pt>
                <c:pt idx="2033">
                  <c:v>43395.177101793983</c:v>
                </c:pt>
                <c:pt idx="2034">
                  <c:v>43395.187518402781</c:v>
                </c:pt>
                <c:pt idx="2035">
                  <c:v>43395.197935011573</c:v>
                </c:pt>
                <c:pt idx="2036">
                  <c:v>43395.208351620371</c:v>
                </c:pt>
                <c:pt idx="2037">
                  <c:v>43395.21876822917</c:v>
                </c:pt>
                <c:pt idx="2038">
                  <c:v>43395.229184837961</c:v>
                </c:pt>
                <c:pt idx="2039">
                  <c:v>43395.239601446759</c:v>
                </c:pt>
                <c:pt idx="2040">
                  <c:v>43395.250018055558</c:v>
                </c:pt>
                <c:pt idx="2041">
                  <c:v>43395.260434664349</c:v>
                </c:pt>
                <c:pt idx="2042">
                  <c:v>43395.270851273148</c:v>
                </c:pt>
                <c:pt idx="2043">
                  <c:v>43395.281267881946</c:v>
                </c:pt>
                <c:pt idx="2044">
                  <c:v>43395.291684490738</c:v>
                </c:pt>
                <c:pt idx="2045">
                  <c:v>43395.302101099536</c:v>
                </c:pt>
                <c:pt idx="2046">
                  <c:v>43395.312517708335</c:v>
                </c:pt>
                <c:pt idx="2047">
                  <c:v>43395.322934317126</c:v>
                </c:pt>
                <c:pt idx="2048">
                  <c:v>43395.333350925925</c:v>
                </c:pt>
                <c:pt idx="2049">
                  <c:v>43395.343767534723</c:v>
                </c:pt>
                <c:pt idx="2050">
                  <c:v>43395.354184143522</c:v>
                </c:pt>
                <c:pt idx="2051">
                  <c:v>43395.364600752313</c:v>
                </c:pt>
                <c:pt idx="2052">
                  <c:v>43395.375017361112</c:v>
                </c:pt>
                <c:pt idx="2053">
                  <c:v>43395.38543396991</c:v>
                </c:pt>
                <c:pt idx="2054">
                  <c:v>43395.395850578701</c:v>
                </c:pt>
                <c:pt idx="2055">
                  <c:v>43395.4062671875</c:v>
                </c:pt>
                <c:pt idx="2056">
                  <c:v>43395.416683796298</c:v>
                </c:pt>
                <c:pt idx="2057">
                  <c:v>43395.42710040509</c:v>
                </c:pt>
                <c:pt idx="2058">
                  <c:v>43395.437517013888</c:v>
                </c:pt>
                <c:pt idx="2059">
                  <c:v>43395.447933622687</c:v>
                </c:pt>
                <c:pt idx="2060">
                  <c:v>43395.458350231478</c:v>
                </c:pt>
                <c:pt idx="2061">
                  <c:v>43395.468766840277</c:v>
                </c:pt>
                <c:pt idx="2062">
                  <c:v>43395.479183449075</c:v>
                </c:pt>
                <c:pt idx="2063">
                  <c:v>43395.489600057874</c:v>
                </c:pt>
                <c:pt idx="2064">
                  <c:v>43395.500016666665</c:v>
                </c:pt>
                <c:pt idx="2065">
                  <c:v>43395.510433275464</c:v>
                </c:pt>
                <c:pt idx="2066">
                  <c:v>43395.520849884262</c:v>
                </c:pt>
                <c:pt idx="2067">
                  <c:v>43395.531266493053</c:v>
                </c:pt>
                <c:pt idx="2068">
                  <c:v>43395.541683101852</c:v>
                </c:pt>
                <c:pt idx="2069">
                  <c:v>43395.552099710651</c:v>
                </c:pt>
                <c:pt idx="2070">
                  <c:v>43395.562516319442</c:v>
                </c:pt>
                <c:pt idx="2071">
                  <c:v>43395.57293292824</c:v>
                </c:pt>
                <c:pt idx="2072">
                  <c:v>43395.583349537039</c:v>
                </c:pt>
                <c:pt idx="2073">
                  <c:v>43395.59376614583</c:v>
                </c:pt>
                <c:pt idx="2074">
                  <c:v>43395.604182754629</c:v>
                </c:pt>
                <c:pt idx="2075">
                  <c:v>43395.614599363427</c:v>
                </c:pt>
                <c:pt idx="2076">
                  <c:v>43395.625015972226</c:v>
                </c:pt>
                <c:pt idx="2077">
                  <c:v>43395.635432581017</c:v>
                </c:pt>
                <c:pt idx="2078">
                  <c:v>43395.645849189816</c:v>
                </c:pt>
                <c:pt idx="2079">
                  <c:v>43395.656265798614</c:v>
                </c:pt>
                <c:pt idx="2080">
                  <c:v>43395.666682407405</c:v>
                </c:pt>
                <c:pt idx="2081">
                  <c:v>43395.677099016204</c:v>
                </c:pt>
                <c:pt idx="2082">
                  <c:v>43395.687515625003</c:v>
                </c:pt>
                <c:pt idx="2083">
                  <c:v>43395.697932233794</c:v>
                </c:pt>
                <c:pt idx="2084">
                  <c:v>43395.708348842592</c:v>
                </c:pt>
                <c:pt idx="2085">
                  <c:v>43395.718765451391</c:v>
                </c:pt>
                <c:pt idx="2086">
                  <c:v>43395.729182060182</c:v>
                </c:pt>
                <c:pt idx="2087">
                  <c:v>43395.739598668981</c:v>
                </c:pt>
                <c:pt idx="2088">
                  <c:v>43395.750015277779</c:v>
                </c:pt>
                <c:pt idx="2089">
                  <c:v>43395.760431886571</c:v>
                </c:pt>
                <c:pt idx="2090">
                  <c:v>43395.770848495369</c:v>
                </c:pt>
                <c:pt idx="2091">
                  <c:v>43395.781265104168</c:v>
                </c:pt>
                <c:pt idx="2092">
                  <c:v>43395.791681712966</c:v>
                </c:pt>
                <c:pt idx="2093">
                  <c:v>43395.802098321758</c:v>
                </c:pt>
                <c:pt idx="2094">
                  <c:v>43395.812514930556</c:v>
                </c:pt>
                <c:pt idx="2095">
                  <c:v>43395.822931539355</c:v>
                </c:pt>
                <c:pt idx="2096">
                  <c:v>43395.833348148146</c:v>
                </c:pt>
                <c:pt idx="2097">
                  <c:v>43395.843764756944</c:v>
                </c:pt>
                <c:pt idx="2098">
                  <c:v>43395.854181365743</c:v>
                </c:pt>
                <c:pt idx="2099">
                  <c:v>43395.864597974534</c:v>
                </c:pt>
                <c:pt idx="2100">
                  <c:v>43395.875014583333</c:v>
                </c:pt>
                <c:pt idx="2101">
                  <c:v>43395.885431192131</c:v>
                </c:pt>
                <c:pt idx="2102">
                  <c:v>43395.895847800923</c:v>
                </c:pt>
                <c:pt idx="2103">
                  <c:v>43395.906264409721</c:v>
                </c:pt>
                <c:pt idx="2104">
                  <c:v>43395.91668101852</c:v>
                </c:pt>
                <c:pt idx="2105">
                  <c:v>43395.927097627318</c:v>
                </c:pt>
                <c:pt idx="2106">
                  <c:v>43395.93751423611</c:v>
                </c:pt>
                <c:pt idx="2107">
                  <c:v>43395.947930844908</c:v>
                </c:pt>
                <c:pt idx="2108">
                  <c:v>43395.958347453707</c:v>
                </c:pt>
                <c:pt idx="2109">
                  <c:v>43395.968764062498</c:v>
                </c:pt>
                <c:pt idx="2110">
                  <c:v>43395.979180671296</c:v>
                </c:pt>
                <c:pt idx="2111">
                  <c:v>43395.989597280095</c:v>
                </c:pt>
                <c:pt idx="2112">
                  <c:v>43396.000013888886</c:v>
                </c:pt>
                <c:pt idx="2113">
                  <c:v>43396.010430497685</c:v>
                </c:pt>
                <c:pt idx="2114">
                  <c:v>43396.020847106483</c:v>
                </c:pt>
                <c:pt idx="2115">
                  <c:v>43396.031263715275</c:v>
                </c:pt>
                <c:pt idx="2116">
                  <c:v>43396.041680324073</c:v>
                </c:pt>
                <c:pt idx="2117">
                  <c:v>43396.052096932872</c:v>
                </c:pt>
                <c:pt idx="2118">
                  <c:v>43396.062513541663</c:v>
                </c:pt>
                <c:pt idx="2119">
                  <c:v>43396.072930150462</c:v>
                </c:pt>
                <c:pt idx="2120">
                  <c:v>43396.08334675926</c:v>
                </c:pt>
                <c:pt idx="2121">
                  <c:v>43396.093763368059</c:v>
                </c:pt>
                <c:pt idx="2122">
                  <c:v>43396.10417997685</c:v>
                </c:pt>
                <c:pt idx="2123">
                  <c:v>43396.114596585649</c:v>
                </c:pt>
                <c:pt idx="2124">
                  <c:v>43396.125013194447</c:v>
                </c:pt>
                <c:pt idx="2125">
                  <c:v>43396.135429803238</c:v>
                </c:pt>
                <c:pt idx="2126">
                  <c:v>43396.145846412037</c:v>
                </c:pt>
                <c:pt idx="2127">
                  <c:v>43396.156263020835</c:v>
                </c:pt>
                <c:pt idx="2128">
                  <c:v>43396.166679629627</c:v>
                </c:pt>
                <c:pt idx="2129">
                  <c:v>43396.177096238425</c:v>
                </c:pt>
                <c:pt idx="2130">
                  <c:v>43396.187512847224</c:v>
                </c:pt>
                <c:pt idx="2131">
                  <c:v>43396.197929456015</c:v>
                </c:pt>
                <c:pt idx="2132">
                  <c:v>43396.208346064814</c:v>
                </c:pt>
                <c:pt idx="2133">
                  <c:v>43396.218762673612</c:v>
                </c:pt>
                <c:pt idx="2134">
                  <c:v>43396.229179282411</c:v>
                </c:pt>
                <c:pt idx="2135">
                  <c:v>43396.239595891202</c:v>
                </c:pt>
                <c:pt idx="2136">
                  <c:v>43396.250012500001</c:v>
                </c:pt>
                <c:pt idx="2137">
                  <c:v>43396.260429108799</c:v>
                </c:pt>
                <c:pt idx="2138">
                  <c:v>43396.27084571759</c:v>
                </c:pt>
                <c:pt idx="2139">
                  <c:v>43396.281262326389</c:v>
                </c:pt>
                <c:pt idx="2140">
                  <c:v>43396.291678935188</c:v>
                </c:pt>
                <c:pt idx="2141">
                  <c:v>43396.302095543979</c:v>
                </c:pt>
                <c:pt idx="2142">
                  <c:v>43396.312512152777</c:v>
                </c:pt>
                <c:pt idx="2143">
                  <c:v>43396.322928761576</c:v>
                </c:pt>
                <c:pt idx="2144">
                  <c:v>43396.333345370367</c:v>
                </c:pt>
                <c:pt idx="2145">
                  <c:v>43396.343761979166</c:v>
                </c:pt>
                <c:pt idx="2146">
                  <c:v>43396.354178587964</c:v>
                </c:pt>
                <c:pt idx="2147">
                  <c:v>43396.364595196763</c:v>
                </c:pt>
                <c:pt idx="2148">
                  <c:v>43396.375011805554</c:v>
                </c:pt>
                <c:pt idx="2149">
                  <c:v>43396.385428414353</c:v>
                </c:pt>
                <c:pt idx="2150">
                  <c:v>43396.395845023151</c:v>
                </c:pt>
                <c:pt idx="2151">
                  <c:v>43396.406261631942</c:v>
                </c:pt>
                <c:pt idx="2152">
                  <c:v>43396.416678240741</c:v>
                </c:pt>
                <c:pt idx="2153">
                  <c:v>43396.42709484954</c:v>
                </c:pt>
                <c:pt idx="2154">
                  <c:v>43396.437511458331</c:v>
                </c:pt>
                <c:pt idx="2155">
                  <c:v>43396.447928067129</c:v>
                </c:pt>
                <c:pt idx="2156">
                  <c:v>43396.458344675928</c:v>
                </c:pt>
                <c:pt idx="2157">
                  <c:v>43396.468761284719</c:v>
                </c:pt>
                <c:pt idx="2158">
                  <c:v>43396.479177893518</c:v>
                </c:pt>
                <c:pt idx="2159">
                  <c:v>43396.489594502316</c:v>
                </c:pt>
                <c:pt idx="2160">
                  <c:v>43396.500011111108</c:v>
                </c:pt>
                <c:pt idx="2161">
                  <c:v>43396.510427719906</c:v>
                </c:pt>
                <c:pt idx="2162">
                  <c:v>43396.520844328705</c:v>
                </c:pt>
                <c:pt idx="2163">
                  <c:v>43396.531260937503</c:v>
                </c:pt>
                <c:pt idx="2164">
                  <c:v>43396.541677546295</c:v>
                </c:pt>
                <c:pt idx="2165">
                  <c:v>43396.552094155093</c:v>
                </c:pt>
                <c:pt idx="2166">
                  <c:v>43396.562510763892</c:v>
                </c:pt>
                <c:pt idx="2167">
                  <c:v>43396.572927372683</c:v>
                </c:pt>
                <c:pt idx="2168">
                  <c:v>43396.583343981481</c:v>
                </c:pt>
                <c:pt idx="2169">
                  <c:v>43396.59376059028</c:v>
                </c:pt>
                <c:pt idx="2170">
                  <c:v>43396.604177199071</c:v>
                </c:pt>
                <c:pt idx="2171">
                  <c:v>43396.61459380787</c:v>
                </c:pt>
                <c:pt idx="2172">
                  <c:v>43396.625010416668</c:v>
                </c:pt>
                <c:pt idx="2173">
                  <c:v>43396.63542702546</c:v>
                </c:pt>
                <c:pt idx="2174">
                  <c:v>43396.645843634258</c:v>
                </c:pt>
                <c:pt idx="2175">
                  <c:v>43396.656260243057</c:v>
                </c:pt>
                <c:pt idx="2176">
                  <c:v>43396.666676851855</c:v>
                </c:pt>
                <c:pt idx="2177">
                  <c:v>43396.677093460647</c:v>
                </c:pt>
                <c:pt idx="2178">
                  <c:v>43396.687510069445</c:v>
                </c:pt>
                <c:pt idx="2179">
                  <c:v>43396.697926678244</c:v>
                </c:pt>
                <c:pt idx="2180">
                  <c:v>43396.708343287035</c:v>
                </c:pt>
                <c:pt idx="2181">
                  <c:v>43396.718759895834</c:v>
                </c:pt>
                <c:pt idx="2182">
                  <c:v>43396.729176504632</c:v>
                </c:pt>
                <c:pt idx="2183">
                  <c:v>43396.739593113423</c:v>
                </c:pt>
                <c:pt idx="2184">
                  <c:v>43396.750009722222</c:v>
                </c:pt>
                <c:pt idx="2185">
                  <c:v>43396.76042633102</c:v>
                </c:pt>
                <c:pt idx="2186">
                  <c:v>43396.770842939812</c:v>
                </c:pt>
                <c:pt idx="2187">
                  <c:v>43396.78125954861</c:v>
                </c:pt>
                <c:pt idx="2188">
                  <c:v>43396.791676157409</c:v>
                </c:pt>
                <c:pt idx="2189">
                  <c:v>43396.8020927662</c:v>
                </c:pt>
                <c:pt idx="2190">
                  <c:v>43396.812509374999</c:v>
                </c:pt>
                <c:pt idx="2191">
                  <c:v>43396.822925983797</c:v>
                </c:pt>
                <c:pt idx="2192">
                  <c:v>43396.833342592596</c:v>
                </c:pt>
                <c:pt idx="2193">
                  <c:v>43396.843759201387</c:v>
                </c:pt>
                <c:pt idx="2194">
                  <c:v>43396.854175810186</c:v>
                </c:pt>
                <c:pt idx="2195">
                  <c:v>43396.864592418984</c:v>
                </c:pt>
                <c:pt idx="2196">
                  <c:v>43396.875009027775</c:v>
                </c:pt>
                <c:pt idx="2197">
                  <c:v>43396.885425636574</c:v>
                </c:pt>
                <c:pt idx="2198">
                  <c:v>43396.895842245372</c:v>
                </c:pt>
                <c:pt idx="2199">
                  <c:v>43396.906258854164</c:v>
                </c:pt>
                <c:pt idx="2200">
                  <c:v>43396.916675462962</c:v>
                </c:pt>
                <c:pt idx="2201">
                  <c:v>43396.927092071761</c:v>
                </c:pt>
                <c:pt idx="2202">
                  <c:v>43396.937508680552</c:v>
                </c:pt>
                <c:pt idx="2203">
                  <c:v>43396.947925289351</c:v>
                </c:pt>
                <c:pt idx="2204">
                  <c:v>43396.958341898149</c:v>
                </c:pt>
                <c:pt idx="2205">
                  <c:v>43396.968758506948</c:v>
                </c:pt>
                <c:pt idx="2206">
                  <c:v>43396.979175115739</c:v>
                </c:pt>
                <c:pt idx="2207">
                  <c:v>43396.989591724538</c:v>
                </c:pt>
                <c:pt idx="2208">
                  <c:v>43397.000008333336</c:v>
                </c:pt>
                <c:pt idx="2209">
                  <c:v>43397.010424942127</c:v>
                </c:pt>
                <c:pt idx="2210">
                  <c:v>43397.020841550926</c:v>
                </c:pt>
                <c:pt idx="2211">
                  <c:v>43397.031258159725</c:v>
                </c:pt>
                <c:pt idx="2212">
                  <c:v>43397.041674768516</c:v>
                </c:pt>
                <c:pt idx="2213">
                  <c:v>43397.052091377314</c:v>
                </c:pt>
                <c:pt idx="2214">
                  <c:v>43397.062507986113</c:v>
                </c:pt>
                <c:pt idx="2215">
                  <c:v>43397.072924594904</c:v>
                </c:pt>
                <c:pt idx="2216">
                  <c:v>43397.083341203703</c:v>
                </c:pt>
                <c:pt idx="2217">
                  <c:v>43397.093757812501</c:v>
                </c:pt>
                <c:pt idx="2218">
                  <c:v>43397.1041744213</c:v>
                </c:pt>
                <c:pt idx="2219">
                  <c:v>43397.114591030091</c:v>
                </c:pt>
                <c:pt idx="2220">
                  <c:v>43397.12500763889</c:v>
                </c:pt>
                <c:pt idx="2221">
                  <c:v>43397.135424247688</c:v>
                </c:pt>
                <c:pt idx="2222">
                  <c:v>43397.145840856479</c:v>
                </c:pt>
                <c:pt idx="2223">
                  <c:v>43397.156257465278</c:v>
                </c:pt>
                <c:pt idx="2224">
                  <c:v>43397.166674074077</c:v>
                </c:pt>
                <c:pt idx="2225">
                  <c:v>43397.177090682868</c:v>
                </c:pt>
                <c:pt idx="2226">
                  <c:v>43397.187507291666</c:v>
                </c:pt>
                <c:pt idx="2227">
                  <c:v>43397.197923900465</c:v>
                </c:pt>
                <c:pt idx="2228">
                  <c:v>43397.208340509256</c:v>
                </c:pt>
                <c:pt idx="2229">
                  <c:v>43397.218757118055</c:v>
                </c:pt>
                <c:pt idx="2230">
                  <c:v>43397.229173726853</c:v>
                </c:pt>
                <c:pt idx="2231">
                  <c:v>43397.239590335645</c:v>
                </c:pt>
                <c:pt idx="2232">
                  <c:v>43397.250006944443</c:v>
                </c:pt>
                <c:pt idx="2233">
                  <c:v>43397.260423553242</c:v>
                </c:pt>
                <c:pt idx="2234">
                  <c:v>43397.27084016204</c:v>
                </c:pt>
                <c:pt idx="2235">
                  <c:v>43397.281256770832</c:v>
                </c:pt>
                <c:pt idx="2236">
                  <c:v>43397.29167337963</c:v>
                </c:pt>
                <c:pt idx="2237">
                  <c:v>43397.302089988429</c:v>
                </c:pt>
                <c:pt idx="2238">
                  <c:v>43397.31250659722</c:v>
                </c:pt>
                <c:pt idx="2239">
                  <c:v>43397.322923206018</c:v>
                </c:pt>
                <c:pt idx="2240">
                  <c:v>43397.333339814817</c:v>
                </c:pt>
                <c:pt idx="2241">
                  <c:v>43397.343756423608</c:v>
                </c:pt>
                <c:pt idx="2242">
                  <c:v>43397.354173032407</c:v>
                </c:pt>
                <c:pt idx="2243">
                  <c:v>43397.364589641205</c:v>
                </c:pt>
                <c:pt idx="2244">
                  <c:v>43397.375006249997</c:v>
                </c:pt>
                <c:pt idx="2245">
                  <c:v>43397.385422858795</c:v>
                </c:pt>
                <c:pt idx="2246">
                  <c:v>43397.395839467594</c:v>
                </c:pt>
                <c:pt idx="2247">
                  <c:v>43397.406256076392</c:v>
                </c:pt>
                <c:pt idx="2248">
                  <c:v>43397.416672685184</c:v>
                </c:pt>
                <c:pt idx="2249">
                  <c:v>43397.427089293982</c:v>
                </c:pt>
                <c:pt idx="2250">
                  <c:v>43397.437505902781</c:v>
                </c:pt>
                <c:pt idx="2251">
                  <c:v>43397.447922511572</c:v>
                </c:pt>
                <c:pt idx="2252">
                  <c:v>43397.458339120371</c:v>
                </c:pt>
                <c:pt idx="2253">
                  <c:v>43397.468755729169</c:v>
                </c:pt>
                <c:pt idx="2254">
                  <c:v>43397.47917233796</c:v>
                </c:pt>
                <c:pt idx="2255">
                  <c:v>43397.489588946759</c:v>
                </c:pt>
                <c:pt idx="2256">
                  <c:v>43397.500005555557</c:v>
                </c:pt>
                <c:pt idx="2257">
                  <c:v>43397.510422164349</c:v>
                </c:pt>
                <c:pt idx="2258">
                  <c:v>43397.520838773147</c:v>
                </c:pt>
                <c:pt idx="2259">
                  <c:v>43397.531255381946</c:v>
                </c:pt>
                <c:pt idx="2260">
                  <c:v>43397.541671990744</c:v>
                </c:pt>
                <c:pt idx="2261">
                  <c:v>43397.552088599536</c:v>
                </c:pt>
                <c:pt idx="2262">
                  <c:v>43397.562505208334</c:v>
                </c:pt>
                <c:pt idx="2263">
                  <c:v>43397.572921817133</c:v>
                </c:pt>
                <c:pt idx="2264">
                  <c:v>43397.583338425924</c:v>
                </c:pt>
                <c:pt idx="2265">
                  <c:v>43397.593755034723</c:v>
                </c:pt>
                <c:pt idx="2266">
                  <c:v>43397.604171643521</c:v>
                </c:pt>
                <c:pt idx="2267">
                  <c:v>43397.614588252312</c:v>
                </c:pt>
                <c:pt idx="2268">
                  <c:v>43397.625004861111</c:v>
                </c:pt>
                <c:pt idx="2269">
                  <c:v>43397.635421469909</c:v>
                </c:pt>
                <c:pt idx="2270">
                  <c:v>43397.645838078701</c:v>
                </c:pt>
                <c:pt idx="2271">
                  <c:v>43397.656254687499</c:v>
                </c:pt>
                <c:pt idx="2272">
                  <c:v>43397.666671296298</c:v>
                </c:pt>
                <c:pt idx="2273">
                  <c:v>43397.677087905089</c:v>
                </c:pt>
                <c:pt idx="2274">
                  <c:v>43397.687504513888</c:v>
                </c:pt>
                <c:pt idx="2275">
                  <c:v>43397.697921122686</c:v>
                </c:pt>
                <c:pt idx="2276">
                  <c:v>43397.708337731485</c:v>
                </c:pt>
                <c:pt idx="2277">
                  <c:v>43397.718754340276</c:v>
                </c:pt>
                <c:pt idx="2278">
                  <c:v>43397.729170949075</c:v>
                </c:pt>
                <c:pt idx="2279">
                  <c:v>43397.739587557873</c:v>
                </c:pt>
                <c:pt idx="2280">
                  <c:v>43397.750004166664</c:v>
                </c:pt>
                <c:pt idx="2281">
                  <c:v>43397.760420775463</c:v>
                </c:pt>
                <c:pt idx="2282">
                  <c:v>43397.770837384262</c:v>
                </c:pt>
                <c:pt idx="2283">
                  <c:v>43397.781253993053</c:v>
                </c:pt>
                <c:pt idx="2284">
                  <c:v>43397.791670601851</c:v>
                </c:pt>
                <c:pt idx="2285">
                  <c:v>43397.80208721065</c:v>
                </c:pt>
                <c:pt idx="2286">
                  <c:v>43397.812503819441</c:v>
                </c:pt>
                <c:pt idx="2287">
                  <c:v>43397.82292042824</c:v>
                </c:pt>
                <c:pt idx="2288">
                  <c:v>43397.833337037038</c:v>
                </c:pt>
                <c:pt idx="2289">
                  <c:v>43397.843753645837</c:v>
                </c:pt>
                <c:pt idx="2290">
                  <c:v>43397.854170254628</c:v>
                </c:pt>
                <c:pt idx="2291">
                  <c:v>43397.864586863427</c:v>
                </c:pt>
                <c:pt idx="2292">
                  <c:v>43397.875003472225</c:v>
                </c:pt>
                <c:pt idx="2293">
                  <c:v>43397.885420081016</c:v>
                </c:pt>
                <c:pt idx="2294">
                  <c:v>43397.895836689815</c:v>
                </c:pt>
                <c:pt idx="2295">
                  <c:v>43397.906253298614</c:v>
                </c:pt>
                <c:pt idx="2296">
                  <c:v>43397.916669907405</c:v>
                </c:pt>
                <c:pt idx="2297">
                  <c:v>43397.927086516203</c:v>
                </c:pt>
                <c:pt idx="2298">
                  <c:v>43397.937503125002</c:v>
                </c:pt>
                <c:pt idx="2299">
                  <c:v>43397.947919733793</c:v>
                </c:pt>
                <c:pt idx="2300">
                  <c:v>43397.958336342592</c:v>
                </c:pt>
                <c:pt idx="2301">
                  <c:v>43397.96875295139</c:v>
                </c:pt>
                <c:pt idx="2302">
                  <c:v>43397.979169560182</c:v>
                </c:pt>
                <c:pt idx="2303">
                  <c:v>43397.98958616898</c:v>
                </c:pt>
                <c:pt idx="2304">
                  <c:v>43398.000002777779</c:v>
                </c:pt>
                <c:pt idx="2305">
                  <c:v>43398.010419386577</c:v>
                </c:pt>
                <c:pt idx="2306">
                  <c:v>43398.020835995369</c:v>
                </c:pt>
                <c:pt idx="2307">
                  <c:v>43398.031252604167</c:v>
                </c:pt>
                <c:pt idx="2308">
                  <c:v>43398.041669212966</c:v>
                </c:pt>
                <c:pt idx="2309">
                  <c:v>43398.052085821757</c:v>
                </c:pt>
                <c:pt idx="2310">
                  <c:v>43398.062502430555</c:v>
                </c:pt>
                <c:pt idx="2311">
                  <c:v>43398.072919039354</c:v>
                </c:pt>
                <c:pt idx="2312">
                  <c:v>43398.083335648145</c:v>
                </c:pt>
                <c:pt idx="2313">
                  <c:v>43398.093752256944</c:v>
                </c:pt>
                <c:pt idx="2314">
                  <c:v>43398.104168865742</c:v>
                </c:pt>
                <c:pt idx="2315">
                  <c:v>43398.114585474534</c:v>
                </c:pt>
                <c:pt idx="2316">
                  <c:v>43398.125002083332</c:v>
                </c:pt>
                <c:pt idx="2317">
                  <c:v>43398.135418692131</c:v>
                </c:pt>
                <c:pt idx="2318">
                  <c:v>43398.145835300929</c:v>
                </c:pt>
                <c:pt idx="2319">
                  <c:v>43398.156251909721</c:v>
                </c:pt>
                <c:pt idx="2320">
                  <c:v>43398.166668518519</c:v>
                </c:pt>
                <c:pt idx="2321">
                  <c:v>43398.177085127318</c:v>
                </c:pt>
                <c:pt idx="2322">
                  <c:v>43398.187501736109</c:v>
                </c:pt>
                <c:pt idx="2323">
                  <c:v>43398.197918344908</c:v>
                </c:pt>
                <c:pt idx="2324">
                  <c:v>43398.208334953706</c:v>
                </c:pt>
                <c:pt idx="2325">
                  <c:v>43398.218751562497</c:v>
                </c:pt>
                <c:pt idx="2326">
                  <c:v>43398.229168171296</c:v>
                </c:pt>
                <c:pt idx="2327">
                  <c:v>43398.239584780094</c:v>
                </c:pt>
                <c:pt idx="2328">
                  <c:v>43398.250001388886</c:v>
                </c:pt>
                <c:pt idx="2329">
                  <c:v>43398.260417997684</c:v>
                </c:pt>
                <c:pt idx="2330">
                  <c:v>43398.270834606483</c:v>
                </c:pt>
                <c:pt idx="2331">
                  <c:v>43398.281251215281</c:v>
                </c:pt>
                <c:pt idx="2332">
                  <c:v>43398.291667824073</c:v>
                </c:pt>
                <c:pt idx="2333">
                  <c:v>43398.302084432871</c:v>
                </c:pt>
                <c:pt idx="2334">
                  <c:v>43398.31250104167</c:v>
                </c:pt>
                <c:pt idx="2335">
                  <c:v>43398.322917650461</c:v>
                </c:pt>
                <c:pt idx="2336">
                  <c:v>43398.33333425926</c:v>
                </c:pt>
                <c:pt idx="2337">
                  <c:v>43398.343750868058</c:v>
                </c:pt>
                <c:pt idx="2338">
                  <c:v>43398.354167476849</c:v>
                </c:pt>
                <c:pt idx="2339">
                  <c:v>43398.364584085648</c:v>
                </c:pt>
                <c:pt idx="2340">
                  <c:v>43398.375000694446</c:v>
                </c:pt>
                <c:pt idx="2341">
                  <c:v>43398.385417303238</c:v>
                </c:pt>
                <c:pt idx="2342">
                  <c:v>43398.395833912036</c:v>
                </c:pt>
                <c:pt idx="2343">
                  <c:v>43398.406250520835</c:v>
                </c:pt>
                <c:pt idx="2344">
                  <c:v>43398.416667129626</c:v>
                </c:pt>
                <c:pt idx="2345">
                  <c:v>43398.427083738425</c:v>
                </c:pt>
                <c:pt idx="2346">
                  <c:v>43398.437500347223</c:v>
                </c:pt>
                <c:pt idx="2347">
                  <c:v>43398.447916956022</c:v>
                </c:pt>
                <c:pt idx="2348">
                  <c:v>43398.458333564813</c:v>
                </c:pt>
                <c:pt idx="2349">
                  <c:v>43398.468750173612</c:v>
                </c:pt>
                <c:pt idx="2350">
                  <c:v>43398.47916678241</c:v>
                </c:pt>
                <c:pt idx="2351">
                  <c:v>43398.489583391201</c:v>
                </c:pt>
                <c:pt idx="2352">
                  <c:v>43398.5</c:v>
                </c:pt>
                <c:pt idx="2353">
                  <c:v>43398.510416666664</c:v>
                </c:pt>
                <c:pt idx="2354">
                  <c:v>43398.52083321759</c:v>
                </c:pt>
                <c:pt idx="2355">
                  <c:v>43398.531249826388</c:v>
                </c:pt>
                <c:pt idx="2356">
                  <c:v>43398.541666435187</c:v>
                </c:pt>
                <c:pt idx="2357">
                  <c:v>43398.552083043978</c:v>
                </c:pt>
                <c:pt idx="2358">
                  <c:v>43398.562499652777</c:v>
                </c:pt>
                <c:pt idx="2359">
                  <c:v>43398.572916261575</c:v>
                </c:pt>
                <c:pt idx="2360">
                  <c:v>43398.583332870374</c:v>
                </c:pt>
                <c:pt idx="2361">
                  <c:v>43398.593749479165</c:v>
                </c:pt>
                <c:pt idx="2362">
                  <c:v>43398.604166087964</c:v>
                </c:pt>
                <c:pt idx="2363">
                  <c:v>43398.614582696762</c:v>
                </c:pt>
                <c:pt idx="2364">
                  <c:v>43398.624999305554</c:v>
                </c:pt>
                <c:pt idx="2365">
                  <c:v>43398.635415914352</c:v>
                </c:pt>
                <c:pt idx="2366">
                  <c:v>43398.645832523151</c:v>
                </c:pt>
                <c:pt idx="2367">
                  <c:v>43398.656249131942</c:v>
                </c:pt>
                <c:pt idx="2368">
                  <c:v>43398.66666574074</c:v>
                </c:pt>
                <c:pt idx="2369">
                  <c:v>43398.677082349539</c:v>
                </c:pt>
                <c:pt idx="2370">
                  <c:v>43398.68749895833</c:v>
                </c:pt>
                <c:pt idx="2371">
                  <c:v>43398.697915567129</c:v>
                </c:pt>
                <c:pt idx="2372">
                  <c:v>43398.708332175927</c:v>
                </c:pt>
                <c:pt idx="2373">
                  <c:v>43398.718748784719</c:v>
                </c:pt>
                <c:pt idx="2374">
                  <c:v>43398.729165393517</c:v>
                </c:pt>
                <c:pt idx="2375">
                  <c:v>43398.739582002316</c:v>
                </c:pt>
                <c:pt idx="2376">
                  <c:v>43398.749998611114</c:v>
                </c:pt>
                <c:pt idx="2377">
                  <c:v>43398.760415219906</c:v>
                </c:pt>
                <c:pt idx="2378">
                  <c:v>43398.770831828704</c:v>
                </c:pt>
                <c:pt idx="2379">
                  <c:v>43398.781248437503</c:v>
                </c:pt>
                <c:pt idx="2380">
                  <c:v>43398.791665046294</c:v>
                </c:pt>
                <c:pt idx="2381">
                  <c:v>43398.802081655092</c:v>
                </c:pt>
                <c:pt idx="2382">
                  <c:v>43398.812498263891</c:v>
                </c:pt>
                <c:pt idx="2383">
                  <c:v>43398.822914872682</c:v>
                </c:pt>
                <c:pt idx="2384">
                  <c:v>43398.833331481481</c:v>
                </c:pt>
                <c:pt idx="2385">
                  <c:v>43398.843748090279</c:v>
                </c:pt>
                <c:pt idx="2386">
                  <c:v>43398.854164699071</c:v>
                </c:pt>
                <c:pt idx="2387">
                  <c:v>43398.864581307869</c:v>
                </c:pt>
                <c:pt idx="2388">
                  <c:v>43398.874997916668</c:v>
                </c:pt>
                <c:pt idx="2389">
                  <c:v>43398.885414525466</c:v>
                </c:pt>
                <c:pt idx="2390">
                  <c:v>43398.895831134258</c:v>
                </c:pt>
                <c:pt idx="2391">
                  <c:v>43398.906247743056</c:v>
                </c:pt>
                <c:pt idx="2392">
                  <c:v>43398.916664351855</c:v>
                </c:pt>
                <c:pt idx="2393">
                  <c:v>43398.927080960646</c:v>
                </c:pt>
                <c:pt idx="2394">
                  <c:v>43398.937497569445</c:v>
                </c:pt>
                <c:pt idx="2395">
                  <c:v>43398.947914178243</c:v>
                </c:pt>
                <c:pt idx="2396">
                  <c:v>43398.958330787034</c:v>
                </c:pt>
                <c:pt idx="2397">
                  <c:v>43398.968747395833</c:v>
                </c:pt>
                <c:pt idx="2398">
                  <c:v>43398.979164004631</c:v>
                </c:pt>
                <c:pt idx="2399">
                  <c:v>43398.989580613423</c:v>
                </c:pt>
                <c:pt idx="2400">
                  <c:v>43398.999997222221</c:v>
                </c:pt>
                <c:pt idx="2401">
                  <c:v>43399.01041383102</c:v>
                </c:pt>
                <c:pt idx="2402">
                  <c:v>43399.020830439818</c:v>
                </c:pt>
                <c:pt idx="2403">
                  <c:v>43399.03124704861</c:v>
                </c:pt>
                <c:pt idx="2404">
                  <c:v>43399.041663657408</c:v>
                </c:pt>
                <c:pt idx="2405">
                  <c:v>43399.052080266207</c:v>
                </c:pt>
                <c:pt idx="2406">
                  <c:v>43399.062496874998</c:v>
                </c:pt>
                <c:pt idx="2407">
                  <c:v>43399.072913483797</c:v>
                </c:pt>
                <c:pt idx="2408">
                  <c:v>43399.083330092595</c:v>
                </c:pt>
                <c:pt idx="2409">
                  <c:v>43399.093746701386</c:v>
                </c:pt>
                <c:pt idx="2410">
                  <c:v>43399.104163310185</c:v>
                </c:pt>
                <c:pt idx="2411">
                  <c:v>43399.114579918984</c:v>
                </c:pt>
                <c:pt idx="2412">
                  <c:v>43399.124996527775</c:v>
                </c:pt>
                <c:pt idx="2413">
                  <c:v>43399.135413136573</c:v>
                </c:pt>
                <c:pt idx="2414">
                  <c:v>43399.145829745372</c:v>
                </c:pt>
                <c:pt idx="2415">
                  <c:v>43399.156246354163</c:v>
                </c:pt>
                <c:pt idx="2416">
                  <c:v>43399.166662962962</c:v>
                </c:pt>
                <c:pt idx="2417">
                  <c:v>43399.17707957176</c:v>
                </c:pt>
                <c:pt idx="2418">
                  <c:v>43399.187496180559</c:v>
                </c:pt>
                <c:pt idx="2419">
                  <c:v>43399.19791278935</c:v>
                </c:pt>
                <c:pt idx="2420">
                  <c:v>43399.208329398149</c:v>
                </c:pt>
                <c:pt idx="2421">
                  <c:v>43399.218746006947</c:v>
                </c:pt>
                <c:pt idx="2422">
                  <c:v>43399.229162615738</c:v>
                </c:pt>
                <c:pt idx="2423">
                  <c:v>43399.239579224537</c:v>
                </c:pt>
                <c:pt idx="2424">
                  <c:v>43399.249995833336</c:v>
                </c:pt>
                <c:pt idx="2425">
                  <c:v>43399.260412442127</c:v>
                </c:pt>
                <c:pt idx="2426">
                  <c:v>43399.270829050925</c:v>
                </c:pt>
                <c:pt idx="2427">
                  <c:v>43399.281245659724</c:v>
                </c:pt>
                <c:pt idx="2428">
                  <c:v>43399.291662268515</c:v>
                </c:pt>
                <c:pt idx="2429">
                  <c:v>43399.302078877314</c:v>
                </c:pt>
                <c:pt idx="2430">
                  <c:v>43399.312495486112</c:v>
                </c:pt>
                <c:pt idx="2431">
                  <c:v>43399.322912094911</c:v>
                </c:pt>
                <c:pt idx="2432">
                  <c:v>43399.333328703702</c:v>
                </c:pt>
                <c:pt idx="2433">
                  <c:v>43399.343745312501</c:v>
                </c:pt>
                <c:pt idx="2434">
                  <c:v>43399.354161921299</c:v>
                </c:pt>
                <c:pt idx="2435">
                  <c:v>43399.364578530091</c:v>
                </c:pt>
                <c:pt idx="2436">
                  <c:v>43399.374995138889</c:v>
                </c:pt>
                <c:pt idx="2437">
                  <c:v>43399.385411747688</c:v>
                </c:pt>
                <c:pt idx="2438">
                  <c:v>43399.395828356479</c:v>
                </c:pt>
                <c:pt idx="2439">
                  <c:v>43399.406244965277</c:v>
                </c:pt>
                <c:pt idx="2440">
                  <c:v>43399.416661574076</c:v>
                </c:pt>
                <c:pt idx="2441">
                  <c:v>43399.427078182867</c:v>
                </c:pt>
                <c:pt idx="2442">
                  <c:v>43399.437494791666</c:v>
                </c:pt>
                <c:pt idx="2443">
                  <c:v>43399.447911400464</c:v>
                </c:pt>
                <c:pt idx="2444">
                  <c:v>43399.458328009256</c:v>
                </c:pt>
                <c:pt idx="2445">
                  <c:v>43399.468744502316</c:v>
                </c:pt>
                <c:pt idx="2446">
                  <c:v>43399.479161053241</c:v>
                </c:pt>
                <c:pt idx="2447">
                  <c:v>43399.489577604167</c:v>
                </c:pt>
                <c:pt idx="2448">
                  <c:v>43399.5</c:v>
                </c:pt>
                <c:pt idx="2449">
                  <c:v>43399.510416666664</c:v>
                </c:pt>
                <c:pt idx="2450">
                  <c:v>43399.52083321759</c:v>
                </c:pt>
                <c:pt idx="2451">
                  <c:v>43399.531249826388</c:v>
                </c:pt>
                <c:pt idx="2452">
                  <c:v>43399.541666435187</c:v>
                </c:pt>
                <c:pt idx="2453">
                  <c:v>43399.552083043978</c:v>
                </c:pt>
                <c:pt idx="2454">
                  <c:v>43399.562499652777</c:v>
                </c:pt>
                <c:pt idx="2455">
                  <c:v>43399.572916261575</c:v>
                </c:pt>
                <c:pt idx="2456">
                  <c:v>43399.583332870374</c:v>
                </c:pt>
                <c:pt idx="2457">
                  <c:v>43399.593749479165</c:v>
                </c:pt>
                <c:pt idx="2458">
                  <c:v>43399.604166087964</c:v>
                </c:pt>
                <c:pt idx="2459">
                  <c:v>43399.614582696762</c:v>
                </c:pt>
                <c:pt idx="2460">
                  <c:v>43399.624999305554</c:v>
                </c:pt>
                <c:pt idx="2461">
                  <c:v>43399.635415914352</c:v>
                </c:pt>
                <c:pt idx="2462">
                  <c:v>43399.645832523151</c:v>
                </c:pt>
                <c:pt idx="2463">
                  <c:v>43399.656249131942</c:v>
                </c:pt>
                <c:pt idx="2464">
                  <c:v>43399.66666574074</c:v>
                </c:pt>
                <c:pt idx="2465">
                  <c:v>43399.677082349539</c:v>
                </c:pt>
                <c:pt idx="2466">
                  <c:v>43399.68749895833</c:v>
                </c:pt>
                <c:pt idx="2467">
                  <c:v>43399.697915567129</c:v>
                </c:pt>
                <c:pt idx="2468">
                  <c:v>43399.708332175927</c:v>
                </c:pt>
                <c:pt idx="2469">
                  <c:v>43399.718748784719</c:v>
                </c:pt>
                <c:pt idx="2470">
                  <c:v>43399.729165393517</c:v>
                </c:pt>
                <c:pt idx="2471">
                  <c:v>43399.739582002316</c:v>
                </c:pt>
                <c:pt idx="2472">
                  <c:v>43399.749998611114</c:v>
                </c:pt>
                <c:pt idx="2473">
                  <c:v>43399.760415219906</c:v>
                </c:pt>
                <c:pt idx="2474">
                  <c:v>43399.770831828704</c:v>
                </c:pt>
                <c:pt idx="2475">
                  <c:v>43399.781248437503</c:v>
                </c:pt>
                <c:pt idx="2476">
                  <c:v>43399.791665046294</c:v>
                </c:pt>
                <c:pt idx="2477">
                  <c:v>43399.802081655092</c:v>
                </c:pt>
                <c:pt idx="2478">
                  <c:v>43399.812498263891</c:v>
                </c:pt>
                <c:pt idx="2479">
                  <c:v>43399.822914872682</c:v>
                </c:pt>
                <c:pt idx="2480">
                  <c:v>43399.833331481481</c:v>
                </c:pt>
                <c:pt idx="2481">
                  <c:v>43399.843748090279</c:v>
                </c:pt>
                <c:pt idx="2482">
                  <c:v>43399.854164699071</c:v>
                </c:pt>
                <c:pt idx="2483">
                  <c:v>43399.864581307869</c:v>
                </c:pt>
                <c:pt idx="2484">
                  <c:v>43399.874997916668</c:v>
                </c:pt>
                <c:pt idx="2485">
                  <c:v>43399.885414525466</c:v>
                </c:pt>
                <c:pt idx="2486">
                  <c:v>43399.895831134258</c:v>
                </c:pt>
                <c:pt idx="2487">
                  <c:v>43399.906247743056</c:v>
                </c:pt>
                <c:pt idx="2488">
                  <c:v>43399.916664351855</c:v>
                </c:pt>
                <c:pt idx="2489">
                  <c:v>43399.927080960646</c:v>
                </c:pt>
                <c:pt idx="2490">
                  <c:v>43399.937497569445</c:v>
                </c:pt>
                <c:pt idx="2491">
                  <c:v>43399.947914178243</c:v>
                </c:pt>
                <c:pt idx="2492">
                  <c:v>43399.958330787034</c:v>
                </c:pt>
                <c:pt idx="2493">
                  <c:v>43399.968747395833</c:v>
                </c:pt>
                <c:pt idx="2494">
                  <c:v>43399.979164004631</c:v>
                </c:pt>
                <c:pt idx="2495">
                  <c:v>43399.989580613423</c:v>
                </c:pt>
                <c:pt idx="2496">
                  <c:v>43399.999997222221</c:v>
                </c:pt>
                <c:pt idx="2497">
                  <c:v>43400.01041383102</c:v>
                </c:pt>
                <c:pt idx="2498">
                  <c:v>43400.020830439818</c:v>
                </c:pt>
                <c:pt idx="2499">
                  <c:v>43400.03124704861</c:v>
                </c:pt>
                <c:pt idx="2500">
                  <c:v>43400.041663657408</c:v>
                </c:pt>
                <c:pt idx="2501">
                  <c:v>43400.052080266207</c:v>
                </c:pt>
                <c:pt idx="2502">
                  <c:v>43400.062496874998</c:v>
                </c:pt>
                <c:pt idx="2503">
                  <c:v>43400.072913483797</c:v>
                </c:pt>
                <c:pt idx="2504">
                  <c:v>43400.083330092595</c:v>
                </c:pt>
                <c:pt idx="2505">
                  <c:v>43400.093746701386</c:v>
                </c:pt>
                <c:pt idx="2506">
                  <c:v>43400.104163310185</c:v>
                </c:pt>
                <c:pt idx="2507">
                  <c:v>43400.114579918984</c:v>
                </c:pt>
                <c:pt idx="2508">
                  <c:v>43400.124996527775</c:v>
                </c:pt>
                <c:pt idx="2509">
                  <c:v>43400.135413136573</c:v>
                </c:pt>
                <c:pt idx="2510">
                  <c:v>43400.145829745372</c:v>
                </c:pt>
                <c:pt idx="2511">
                  <c:v>43400.156246354163</c:v>
                </c:pt>
                <c:pt idx="2512">
                  <c:v>43400.166662962962</c:v>
                </c:pt>
                <c:pt idx="2513">
                  <c:v>43400.17707957176</c:v>
                </c:pt>
                <c:pt idx="2514">
                  <c:v>43400.187496180559</c:v>
                </c:pt>
                <c:pt idx="2515">
                  <c:v>43400.19791278935</c:v>
                </c:pt>
                <c:pt idx="2516">
                  <c:v>43400.208329398149</c:v>
                </c:pt>
                <c:pt idx="2517">
                  <c:v>43400.218746006947</c:v>
                </c:pt>
                <c:pt idx="2518">
                  <c:v>43400.229162615738</c:v>
                </c:pt>
                <c:pt idx="2519">
                  <c:v>43400.239579224537</c:v>
                </c:pt>
                <c:pt idx="2520">
                  <c:v>43400.249995833336</c:v>
                </c:pt>
                <c:pt idx="2521">
                  <c:v>43400.260412442127</c:v>
                </c:pt>
                <c:pt idx="2522">
                  <c:v>43400.270829050925</c:v>
                </c:pt>
                <c:pt idx="2523">
                  <c:v>43400.281245659724</c:v>
                </c:pt>
                <c:pt idx="2524">
                  <c:v>43400.291662268515</c:v>
                </c:pt>
                <c:pt idx="2525">
                  <c:v>43400.302078877314</c:v>
                </c:pt>
                <c:pt idx="2526">
                  <c:v>43400.312495486112</c:v>
                </c:pt>
                <c:pt idx="2527">
                  <c:v>43400.322912094911</c:v>
                </c:pt>
                <c:pt idx="2528">
                  <c:v>43400.333328703702</c:v>
                </c:pt>
                <c:pt idx="2529">
                  <c:v>43400.343745312501</c:v>
                </c:pt>
                <c:pt idx="2530">
                  <c:v>43400.354161921299</c:v>
                </c:pt>
                <c:pt idx="2531">
                  <c:v>43400.364578530091</c:v>
                </c:pt>
                <c:pt idx="2532">
                  <c:v>43400.374995138889</c:v>
                </c:pt>
                <c:pt idx="2533">
                  <c:v>43400.385411747688</c:v>
                </c:pt>
                <c:pt idx="2534">
                  <c:v>43400.395828356479</c:v>
                </c:pt>
                <c:pt idx="2535">
                  <c:v>43400.406244965277</c:v>
                </c:pt>
                <c:pt idx="2536">
                  <c:v>43400.416661574076</c:v>
                </c:pt>
                <c:pt idx="2537">
                  <c:v>43400.427078182867</c:v>
                </c:pt>
                <c:pt idx="2538">
                  <c:v>43400.437494791666</c:v>
                </c:pt>
                <c:pt idx="2539">
                  <c:v>43400.447911400464</c:v>
                </c:pt>
                <c:pt idx="2540">
                  <c:v>43400.458328009256</c:v>
                </c:pt>
                <c:pt idx="2541">
                  <c:v>43400.468744618054</c:v>
                </c:pt>
                <c:pt idx="2542">
                  <c:v>43400.479161226853</c:v>
                </c:pt>
                <c:pt idx="2543">
                  <c:v>43400.489577835651</c:v>
                </c:pt>
                <c:pt idx="2544">
                  <c:v>43400.499994444443</c:v>
                </c:pt>
                <c:pt idx="2545">
                  <c:v>43400.510411053241</c:v>
                </c:pt>
                <c:pt idx="2546">
                  <c:v>43400.52082766204</c:v>
                </c:pt>
                <c:pt idx="2547">
                  <c:v>43400.531244270831</c:v>
                </c:pt>
                <c:pt idx="2548">
                  <c:v>43400.541666666664</c:v>
                </c:pt>
                <c:pt idx="2549">
                  <c:v>43400.552083333336</c:v>
                </c:pt>
                <c:pt idx="2550">
                  <c:v>43400.562500057873</c:v>
                </c:pt>
                <c:pt idx="2551">
                  <c:v>43400.57291678241</c:v>
                </c:pt>
                <c:pt idx="2552">
                  <c:v>43400.583333506947</c:v>
                </c:pt>
                <c:pt idx="2553">
                  <c:v>43400.593750231485</c:v>
                </c:pt>
                <c:pt idx="2554">
                  <c:v>43400.604166956022</c:v>
                </c:pt>
                <c:pt idx="2555">
                  <c:v>43400.614583680559</c:v>
                </c:pt>
                <c:pt idx="2556">
                  <c:v>43400.625000405096</c:v>
                </c:pt>
                <c:pt idx="2557">
                  <c:v>43400.635417129626</c:v>
                </c:pt>
                <c:pt idx="2558">
                  <c:v>43400.645833854163</c:v>
                </c:pt>
                <c:pt idx="2559">
                  <c:v>43400.656250578701</c:v>
                </c:pt>
                <c:pt idx="2560">
                  <c:v>43400.666667303238</c:v>
                </c:pt>
                <c:pt idx="2561">
                  <c:v>43400.677084027775</c:v>
                </c:pt>
                <c:pt idx="2562">
                  <c:v>43400.687500752312</c:v>
                </c:pt>
                <c:pt idx="2563">
                  <c:v>43400.697917476849</c:v>
                </c:pt>
                <c:pt idx="2564">
                  <c:v>43400.708334201387</c:v>
                </c:pt>
                <c:pt idx="2565">
                  <c:v>43400.718750925924</c:v>
                </c:pt>
                <c:pt idx="2566">
                  <c:v>43400.729167650461</c:v>
                </c:pt>
                <c:pt idx="2567">
                  <c:v>43400.739584374998</c:v>
                </c:pt>
                <c:pt idx="2568">
                  <c:v>43400.750001099535</c:v>
                </c:pt>
                <c:pt idx="2569">
                  <c:v>43400.760417824073</c:v>
                </c:pt>
                <c:pt idx="2570">
                  <c:v>43400.77083454861</c:v>
                </c:pt>
                <c:pt idx="2571">
                  <c:v>43400.781251273147</c:v>
                </c:pt>
                <c:pt idx="2572">
                  <c:v>43400.791667997684</c:v>
                </c:pt>
                <c:pt idx="2573">
                  <c:v>43400.802084722221</c:v>
                </c:pt>
                <c:pt idx="2574">
                  <c:v>43400.812501446759</c:v>
                </c:pt>
                <c:pt idx="2575">
                  <c:v>43400.822918171296</c:v>
                </c:pt>
                <c:pt idx="2576">
                  <c:v>43400.833334895833</c:v>
                </c:pt>
                <c:pt idx="2577">
                  <c:v>43400.84375162037</c:v>
                </c:pt>
                <c:pt idx="2578">
                  <c:v>43400.854168344908</c:v>
                </c:pt>
                <c:pt idx="2579">
                  <c:v>43400.864585069445</c:v>
                </c:pt>
                <c:pt idx="2580">
                  <c:v>43400.875001793982</c:v>
                </c:pt>
                <c:pt idx="2581">
                  <c:v>43400.885418518519</c:v>
                </c:pt>
                <c:pt idx="2582">
                  <c:v>43400.895835243056</c:v>
                </c:pt>
                <c:pt idx="2583">
                  <c:v>43400.906251967594</c:v>
                </c:pt>
                <c:pt idx="2584">
                  <c:v>43400.916668692131</c:v>
                </c:pt>
                <c:pt idx="2585">
                  <c:v>43400.927085416668</c:v>
                </c:pt>
                <c:pt idx="2586">
                  <c:v>43400.937502141205</c:v>
                </c:pt>
                <c:pt idx="2587">
                  <c:v>43400.947918865742</c:v>
                </c:pt>
                <c:pt idx="2588">
                  <c:v>43400.95833559028</c:v>
                </c:pt>
                <c:pt idx="2589">
                  <c:v>43400.968752314817</c:v>
                </c:pt>
                <c:pt idx="2590">
                  <c:v>43400.979169039354</c:v>
                </c:pt>
                <c:pt idx="2591">
                  <c:v>43400.989585763891</c:v>
                </c:pt>
                <c:pt idx="2592">
                  <c:v>43401.000002488428</c:v>
                </c:pt>
                <c:pt idx="2593">
                  <c:v>43401.010419212966</c:v>
                </c:pt>
                <c:pt idx="2594">
                  <c:v>43401.020835937503</c:v>
                </c:pt>
                <c:pt idx="2595">
                  <c:v>43401.03125266204</c:v>
                </c:pt>
                <c:pt idx="2596">
                  <c:v>43401.041669386577</c:v>
                </c:pt>
                <c:pt idx="2597">
                  <c:v>43401.052086111114</c:v>
                </c:pt>
                <c:pt idx="2598">
                  <c:v>43401.062502835652</c:v>
                </c:pt>
                <c:pt idx="2599">
                  <c:v>43401.072919560182</c:v>
                </c:pt>
                <c:pt idx="2600">
                  <c:v>43401.083336284719</c:v>
                </c:pt>
                <c:pt idx="2601">
                  <c:v>43401.093753009256</c:v>
                </c:pt>
                <c:pt idx="2602">
                  <c:v>43401.104169733793</c:v>
                </c:pt>
                <c:pt idx="2603">
                  <c:v>43401.11458645833</c:v>
                </c:pt>
                <c:pt idx="2604">
                  <c:v>43401.125003182868</c:v>
                </c:pt>
                <c:pt idx="2605">
                  <c:v>43401.135419907405</c:v>
                </c:pt>
                <c:pt idx="2606">
                  <c:v>43401.145836631942</c:v>
                </c:pt>
                <c:pt idx="2607">
                  <c:v>43401.156253356479</c:v>
                </c:pt>
                <c:pt idx="2608">
                  <c:v>43401.166670081016</c:v>
                </c:pt>
                <c:pt idx="2609">
                  <c:v>43401.177086805554</c:v>
                </c:pt>
                <c:pt idx="2610">
                  <c:v>43401.187503530091</c:v>
                </c:pt>
                <c:pt idx="2611">
                  <c:v>43401.197920254628</c:v>
                </c:pt>
                <c:pt idx="2612">
                  <c:v>43401.208336979165</c:v>
                </c:pt>
                <c:pt idx="2613">
                  <c:v>43401.218753703703</c:v>
                </c:pt>
                <c:pt idx="2614">
                  <c:v>43401.22917042824</c:v>
                </c:pt>
                <c:pt idx="2615">
                  <c:v>43401.239587152777</c:v>
                </c:pt>
                <c:pt idx="2616">
                  <c:v>43401.250003877314</c:v>
                </c:pt>
                <c:pt idx="2617">
                  <c:v>43401.260420601851</c:v>
                </c:pt>
                <c:pt idx="2618">
                  <c:v>43401.270837326389</c:v>
                </c:pt>
                <c:pt idx="2619">
                  <c:v>43401.281254050926</c:v>
                </c:pt>
                <c:pt idx="2620">
                  <c:v>43401.291670775463</c:v>
                </c:pt>
                <c:pt idx="2621">
                  <c:v>43401.3020875</c:v>
                </c:pt>
                <c:pt idx="2622">
                  <c:v>43401.312504224537</c:v>
                </c:pt>
                <c:pt idx="2623">
                  <c:v>43401.322920949075</c:v>
                </c:pt>
                <c:pt idx="2624">
                  <c:v>43401.333337673612</c:v>
                </c:pt>
                <c:pt idx="2625">
                  <c:v>43401.343754398149</c:v>
                </c:pt>
                <c:pt idx="2626">
                  <c:v>43401.354171122686</c:v>
                </c:pt>
                <c:pt idx="2627">
                  <c:v>43401.364587847223</c:v>
                </c:pt>
                <c:pt idx="2628">
                  <c:v>43401.375004571761</c:v>
                </c:pt>
                <c:pt idx="2629">
                  <c:v>43401.385421296298</c:v>
                </c:pt>
                <c:pt idx="2630">
                  <c:v>43401.395838020835</c:v>
                </c:pt>
                <c:pt idx="2631">
                  <c:v>43401.406254745372</c:v>
                </c:pt>
                <c:pt idx="2632">
                  <c:v>43401.416671469909</c:v>
                </c:pt>
                <c:pt idx="2633">
                  <c:v>43401.427088194447</c:v>
                </c:pt>
                <c:pt idx="2634">
                  <c:v>43401.437504918984</c:v>
                </c:pt>
                <c:pt idx="2635">
                  <c:v>43401.447921643521</c:v>
                </c:pt>
                <c:pt idx="2636">
                  <c:v>43401.458338368058</c:v>
                </c:pt>
                <c:pt idx="2637">
                  <c:v>43401.468755092596</c:v>
                </c:pt>
                <c:pt idx="2638">
                  <c:v>43401.479171817133</c:v>
                </c:pt>
                <c:pt idx="2639">
                  <c:v>43401.48958854167</c:v>
                </c:pt>
                <c:pt idx="2640">
                  <c:v>43401.500005266207</c:v>
                </c:pt>
                <c:pt idx="2641">
                  <c:v>43401.510421990744</c:v>
                </c:pt>
                <c:pt idx="2642">
                  <c:v>43401.520838715274</c:v>
                </c:pt>
                <c:pt idx="2643">
                  <c:v>43401.531255439812</c:v>
                </c:pt>
                <c:pt idx="2644">
                  <c:v>43401.541672164349</c:v>
                </c:pt>
                <c:pt idx="2645">
                  <c:v>43401.552088888886</c:v>
                </c:pt>
                <c:pt idx="2646">
                  <c:v>43401.562505613423</c:v>
                </c:pt>
                <c:pt idx="2647">
                  <c:v>43401.57292233796</c:v>
                </c:pt>
                <c:pt idx="2648">
                  <c:v>43401.583339062498</c:v>
                </c:pt>
                <c:pt idx="2649">
                  <c:v>43401.593755787035</c:v>
                </c:pt>
                <c:pt idx="2650">
                  <c:v>43401.604172511572</c:v>
                </c:pt>
                <c:pt idx="2651">
                  <c:v>43401.614589236109</c:v>
                </c:pt>
                <c:pt idx="2652">
                  <c:v>43401.625005960646</c:v>
                </c:pt>
                <c:pt idx="2653">
                  <c:v>43401.635422685184</c:v>
                </c:pt>
                <c:pt idx="2654">
                  <c:v>43401.645839409721</c:v>
                </c:pt>
                <c:pt idx="2655">
                  <c:v>43401.656256134258</c:v>
                </c:pt>
                <c:pt idx="2656">
                  <c:v>43401.666672858795</c:v>
                </c:pt>
                <c:pt idx="2657">
                  <c:v>43401.677089583332</c:v>
                </c:pt>
                <c:pt idx="2658">
                  <c:v>43401.68750630787</c:v>
                </c:pt>
                <c:pt idx="2659">
                  <c:v>43401.697923032407</c:v>
                </c:pt>
                <c:pt idx="2660">
                  <c:v>43401.708339756944</c:v>
                </c:pt>
                <c:pt idx="2661">
                  <c:v>43401.718756481481</c:v>
                </c:pt>
                <c:pt idx="2662">
                  <c:v>43401.729173206018</c:v>
                </c:pt>
                <c:pt idx="2663">
                  <c:v>43401.739589930556</c:v>
                </c:pt>
                <c:pt idx="2664">
                  <c:v>43401.750006655093</c:v>
                </c:pt>
                <c:pt idx="2665">
                  <c:v>43401.76042337963</c:v>
                </c:pt>
                <c:pt idx="2666">
                  <c:v>43401.770840104167</c:v>
                </c:pt>
                <c:pt idx="2667">
                  <c:v>43401.781256828704</c:v>
                </c:pt>
                <c:pt idx="2668">
                  <c:v>43401.791673553242</c:v>
                </c:pt>
                <c:pt idx="2669">
                  <c:v>43401.802090277779</c:v>
                </c:pt>
                <c:pt idx="2670">
                  <c:v>43401.812507002316</c:v>
                </c:pt>
                <c:pt idx="2671">
                  <c:v>43401.822923726853</c:v>
                </c:pt>
                <c:pt idx="2672">
                  <c:v>43401.833340451391</c:v>
                </c:pt>
                <c:pt idx="2673">
                  <c:v>43401.843757175928</c:v>
                </c:pt>
                <c:pt idx="2674">
                  <c:v>43401.854173900465</c:v>
                </c:pt>
                <c:pt idx="2675">
                  <c:v>43401.864590625002</c:v>
                </c:pt>
                <c:pt idx="2676">
                  <c:v>43401.875007349539</c:v>
                </c:pt>
                <c:pt idx="2677">
                  <c:v>43401.885424074077</c:v>
                </c:pt>
                <c:pt idx="2678">
                  <c:v>43401.895840798614</c:v>
                </c:pt>
                <c:pt idx="2679">
                  <c:v>43401.906257523151</c:v>
                </c:pt>
                <c:pt idx="2680">
                  <c:v>43401.916674247688</c:v>
                </c:pt>
                <c:pt idx="2681">
                  <c:v>43401.927090972225</c:v>
                </c:pt>
                <c:pt idx="2682">
                  <c:v>43401.937507696763</c:v>
                </c:pt>
                <c:pt idx="2683">
                  <c:v>43401.9479244213</c:v>
                </c:pt>
                <c:pt idx="2684">
                  <c:v>43401.95834114583</c:v>
                </c:pt>
                <c:pt idx="2685">
                  <c:v>43401.968757870367</c:v>
                </c:pt>
                <c:pt idx="2686">
                  <c:v>43401.979174594904</c:v>
                </c:pt>
                <c:pt idx="2687">
                  <c:v>43401.989591319441</c:v>
                </c:pt>
                <c:pt idx="2688">
                  <c:v>43402.000008043979</c:v>
                </c:pt>
                <c:pt idx="2689">
                  <c:v>43402.010424768516</c:v>
                </c:pt>
                <c:pt idx="2690">
                  <c:v>43402.020841493053</c:v>
                </c:pt>
                <c:pt idx="2691">
                  <c:v>43402.03125821759</c:v>
                </c:pt>
                <c:pt idx="2692">
                  <c:v>43402.041674942127</c:v>
                </c:pt>
                <c:pt idx="2693">
                  <c:v>43402.052091666665</c:v>
                </c:pt>
                <c:pt idx="2694">
                  <c:v>43402.062508391202</c:v>
                </c:pt>
                <c:pt idx="2695">
                  <c:v>43402.072925115739</c:v>
                </c:pt>
                <c:pt idx="2696">
                  <c:v>43402.083341840276</c:v>
                </c:pt>
                <c:pt idx="2697">
                  <c:v>43402.093758564813</c:v>
                </c:pt>
                <c:pt idx="2698">
                  <c:v>43402.104175289351</c:v>
                </c:pt>
                <c:pt idx="2699">
                  <c:v>43402.114592013888</c:v>
                </c:pt>
                <c:pt idx="2700">
                  <c:v>43402.125008738425</c:v>
                </c:pt>
                <c:pt idx="2701">
                  <c:v>43402.135425462962</c:v>
                </c:pt>
                <c:pt idx="2702">
                  <c:v>43402.1458421875</c:v>
                </c:pt>
                <c:pt idx="2703">
                  <c:v>43402.156258912037</c:v>
                </c:pt>
                <c:pt idx="2704">
                  <c:v>43402.166675636574</c:v>
                </c:pt>
                <c:pt idx="2705">
                  <c:v>43402.177092361111</c:v>
                </c:pt>
                <c:pt idx="2706">
                  <c:v>43402.187509085648</c:v>
                </c:pt>
                <c:pt idx="2707">
                  <c:v>43402.197925810186</c:v>
                </c:pt>
                <c:pt idx="2708">
                  <c:v>43402.208342534723</c:v>
                </c:pt>
                <c:pt idx="2709">
                  <c:v>43402.21875925926</c:v>
                </c:pt>
                <c:pt idx="2710">
                  <c:v>43402.229175983797</c:v>
                </c:pt>
                <c:pt idx="2711">
                  <c:v>43402.239592708334</c:v>
                </c:pt>
                <c:pt idx="2712">
                  <c:v>43402.250009432872</c:v>
                </c:pt>
                <c:pt idx="2713">
                  <c:v>43402.260426157409</c:v>
                </c:pt>
                <c:pt idx="2714">
                  <c:v>43402.270842881946</c:v>
                </c:pt>
                <c:pt idx="2715">
                  <c:v>43402.281259606483</c:v>
                </c:pt>
                <c:pt idx="2716">
                  <c:v>43402.29167633102</c:v>
                </c:pt>
                <c:pt idx="2717">
                  <c:v>43402.302093055558</c:v>
                </c:pt>
                <c:pt idx="2718">
                  <c:v>43402.312509780095</c:v>
                </c:pt>
                <c:pt idx="2719">
                  <c:v>43402.322926504632</c:v>
                </c:pt>
                <c:pt idx="2720">
                  <c:v>43402.333343229169</c:v>
                </c:pt>
                <c:pt idx="2721">
                  <c:v>43402.343759953706</c:v>
                </c:pt>
                <c:pt idx="2722">
                  <c:v>43402.354176678244</c:v>
                </c:pt>
                <c:pt idx="2723">
                  <c:v>43402.364593402781</c:v>
                </c:pt>
                <c:pt idx="2724">
                  <c:v>43402.375010127318</c:v>
                </c:pt>
                <c:pt idx="2725">
                  <c:v>43402.385426851855</c:v>
                </c:pt>
                <c:pt idx="2726">
                  <c:v>43402.395843576393</c:v>
                </c:pt>
                <c:pt idx="2727">
                  <c:v>43402.406260300922</c:v>
                </c:pt>
                <c:pt idx="2728">
                  <c:v>43402.41667702546</c:v>
                </c:pt>
                <c:pt idx="2729">
                  <c:v>43402.427093749997</c:v>
                </c:pt>
                <c:pt idx="2730">
                  <c:v>43402.437510474534</c:v>
                </c:pt>
                <c:pt idx="2731">
                  <c:v>43402.447927199071</c:v>
                </c:pt>
                <c:pt idx="2732">
                  <c:v>43402.458343923608</c:v>
                </c:pt>
                <c:pt idx="2733">
                  <c:v>43402.468760648146</c:v>
                </c:pt>
                <c:pt idx="2734">
                  <c:v>43402.479177372683</c:v>
                </c:pt>
                <c:pt idx="2735">
                  <c:v>43402.48959409722</c:v>
                </c:pt>
                <c:pt idx="2736">
                  <c:v>43402.500010821757</c:v>
                </c:pt>
                <c:pt idx="2737">
                  <c:v>43402.510427546295</c:v>
                </c:pt>
                <c:pt idx="2738">
                  <c:v>43402.520844270832</c:v>
                </c:pt>
                <c:pt idx="2739">
                  <c:v>43402.531260995369</c:v>
                </c:pt>
                <c:pt idx="2740">
                  <c:v>43402.541677719906</c:v>
                </c:pt>
                <c:pt idx="2741">
                  <c:v>43402.552094444443</c:v>
                </c:pt>
                <c:pt idx="2742">
                  <c:v>43402.562511168981</c:v>
                </c:pt>
                <c:pt idx="2743">
                  <c:v>43402.572927893518</c:v>
                </c:pt>
                <c:pt idx="2744">
                  <c:v>43402.583344618055</c:v>
                </c:pt>
                <c:pt idx="2745">
                  <c:v>43402.593761342592</c:v>
                </c:pt>
                <c:pt idx="2746">
                  <c:v>43402.604178067129</c:v>
                </c:pt>
                <c:pt idx="2747">
                  <c:v>43402.614594791667</c:v>
                </c:pt>
                <c:pt idx="2748">
                  <c:v>43402.625011516204</c:v>
                </c:pt>
                <c:pt idx="2749">
                  <c:v>43402.635428240741</c:v>
                </c:pt>
                <c:pt idx="2750">
                  <c:v>43402.645844965278</c:v>
                </c:pt>
                <c:pt idx="2751">
                  <c:v>43402.656261689815</c:v>
                </c:pt>
                <c:pt idx="2752">
                  <c:v>43402.666678414353</c:v>
                </c:pt>
                <c:pt idx="2753">
                  <c:v>43402.67709513889</c:v>
                </c:pt>
                <c:pt idx="2754">
                  <c:v>43402.687511863427</c:v>
                </c:pt>
                <c:pt idx="2755">
                  <c:v>43402.697928587964</c:v>
                </c:pt>
                <c:pt idx="2756">
                  <c:v>43402.708345312501</c:v>
                </c:pt>
                <c:pt idx="2757">
                  <c:v>43402.718762037039</c:v>
                </c:pt>
                <c:pt idx="2758">
                  <c:v>43402.729178761576</c:v>
                </c:pt>
                <c:pt idx="2759">
                  <c:v>43402.739595486113</c:v>
                </c:pt>
                <c:pt idx="2760">
                  <c:v>43402.75001221065</c:v>
                </c:pt>
                <c:pt idx="2761">
                  <c:v>43402.760428935188</c:v>
                </c:pt>
                <c:pt idx="2762">
                  <c:v>43402.770845659725</c:v>
                </c:pt>
                <c:pt idx="2763">
                  <c:v>43402.781262384262</c:v>
                </c:pt>
                <c:pt idx="2764">
                  <c:v>43402.791679108799</c:v>
                </c:pt>
                <c:pt idx="2765">
                  <c:v>43402.802095833336</c:v>
                </c:pt>
                <c:pt idx="2766">
                  <c:v>43402.812512557874</c:v>
                </c:pt>
                <c:pt idx="2767">
                  <c:v>43402.822929282411</c:v>
                </c:pt>
                <c:pt idx="2768">
                  <c:v>43402.833346006948</c:v>
                </c:pt>
                <c:pt idx="2769">
                  <c:v>43402.843762731478</c:v>
                </c:pt>
                <c:pt idx="2770">
                  <c:v>43402.854179456015</c:v>
                </c:pt>
                <c:pt idx="2771">
                  <c:v>43402.864596180552</c:v>
                </c:pt>
                <c:pt idx="2772">
                  <c:v>43402.87501290509</c:v>
                </c:pt>
                <c:pt idx="2773">
                  <c:v>43402.885429629627</c:v>
                </c:pt>
                <c:pt idx="2774">
                  <c:v>43402.895846354164</c:v>
                </c:pt>
                <c:pt idx="2775">
                  <c:v>43402.906263078701</c:v>
                </c:pt>
                <c:pt idx="2776">
                  <c:v>43402.916679803238</c:v>
                </c:pt>
                <c:pt idx="2777">
                  <c:v>43402.927096527776</c:v>
                </c:pt>
                <c:pt idx="2778">
                  <c:v>43402.937513252313</c:v>
                </c:pt>
                <c:pt idx="2779">
                  <c:v>43402.94792997685</c:v>
                </c:pt>
                <c:pt idx="2780">
                  <c:v>43402.958346701387</c:v>
                </c:pt>
                <c:pt idx="2781">
                  <c:v>43402.968763425924</c:v>
                </c:pt>
                <c:pt idx="2782">
                  <c:v>43402.979180150462</c:v>
                </c:pt>
                <c:pt idx="2783">
                  <c:v>43402.989596874999</c:v>
                </c:pt>
                <c:pt idx="2784">
                  <c:v>43403.000013599536</c:v>
                </c:pt>
                <c:pt idx="2785">
                  <c:v>43403.010430324073</c:v>
                </c:pt>
                <c:pt idx="2786">
                  <c:v>43403.02084704861</c:v>
                </c:pt>
                <c:pt idx="2787">
                  <c:v>43403.031263773148</c:v>
                </c:pt>
                <c:pt idx="2788">
                  <c:v>43403.041680497685</c:v>
                </c:pt>
                <c:pt idx="2789">
                  <c:v>43403.052097222222</c:v>
                </c:pt>
                <c:pt idx="2790">
                  <c:v>43403.062513946759</c:v>
                </c:pt>
                <c:pt idx="2791">
                  <c:v>43403.072930671296</c:v>
                </c:pt>
                <c:pt idx="2792">
                  <c:v>43403.083347395834</c:v>
                </c:pt>
                <c:pt idx="2793">
                  <c:v>43403.093764120371</c:v>
                </c:pt>
                <c:pt idx="2794">
                  <c:v>43403.104180844908</c:v>
                </c:pt>
                <c:pt idx="2795">
                  <c:v>43403.114597569445</c:v>
                </c:pt>
                <c:pt idx="2796">
                  <c:v>43403.125014293983</c:v>
                </c:pt>
                <c:pt idx="2797">
                  <c:v>43403.13543101852</c:v>
                </c:pt>
                <c:pt idx="2798">
                  <c:v>43403.145847743057</c:v>
                </c:pt>
                <c:pt idx="2799">
                  <c:v>43403.156264467594</c:v>
                </c:pt>
                <c:pt idx="2800">
                  <c:v>43403.166681192131</c:v>
                </c:pt>
                <c:pt idx="2801">
                  <c:v>43403.177097916669</c:v>
                </c:pt>
                <c:pt idx="2802">
                  <c:v>43403.187514641206</c:v>
                </c:pt>
                <c:pt idx="2803">
                  <c:v>43403.197931365743</c:v>
                </c:pt>
                <c:pt idx="2804">
                  <c:v>43403.20834809028</c:v>
                </c:pt>
                <c:pt idx="2805">
                  <c:v>43403.218764814817</c:v>
                </c:pt>
                <c:pt idx="2806">
                  <c:v>43403.229181539355</c:v>
                </c:pt>
                <c:pt idx="2807">
                  <c:v>43403.239598263892</c:v>
                </c:pt>
                <c:pt idx="2808">
                  <c:v>43403.250014988429</c:v>
                </c:pt>
                <c:pt idx="2809">
                  <c:v>43403.260431712966</c:v>
                </c:pt>
                <c:pt idx="2810">
                  <c:v>43403.270848437503</c:v>
                </c:pt>
                <c:pt idx="2811">
                  <c:v>43403.281265162041</c:v>
                </c:pt>
                <c:pt idx="2812">
                  <c:v>43403.291681886571</c:v>
                </c:pt>
                <c:pt idx="2813">
                  <c:v>43403.302098611108</c:v>
                </c:pt>
                <c:pt idx="2814">
                  <c:v>43403.312515335645</c:v>
                </c:pt>
                <c:pt idx="2815">
                  <c:v>43403.322932060182</c:v>
                </c:pt>
                <c:pt idx="2816">
                  <c:v>43403.333348784719</c:v>
                </c:pt>
                <c:pt idx="2817">
                  <c:v>43403.343765509257</c:v>
                </c:pt>
                <c:pt idx="2818">
                  <c:v>43403.354182233794</c:v>
                </c:pt>
                <c:pt idx="2819">
                  <c:v>43403.364598958331</c:v>
                </c:pt>
                <c:pt idx="2820">
                  <c:v>43403.375015682868</c:v>
                </c:pt>
                <c:pt idx="2821">
                  <c:v>43403.385432407405</c:v>
                </c:pt>
                <c:pt idx="2822">
                  <c:v>43403.395849131943</c:v>
                </c:pt>
                <c:pt idx="2823">
                  <c:v>43403.40626585648</c:v>
                </c:pt>
                <c:pt idx="2824">
                  <c:v>43403.416682581017</c:v>
                </c:pt>
                <c:pt idx="2825">
                  <c:v>43403.427099305554</c:v>
                </c:pt>
                <c:pt idx="2826">
                  <c:v>43403.437516030092</c:v>
                </c:pt>
                <c:pt idx="2827">
                  <c:v>43403.447932754629</c:v>
                </c:pt>
                <c:pt idx="2828">
                  <c:v>43403.458349479166</c:v>
                </c:pt>
                <c:pt idx="2829">
                  <c:v>43403.468766203703</c:v>
                </c:pt>
                <c:pt idx="2830">
                  <c:v>43403.47918292824</c:v>
                </c:pt>
                <c:pt idx="2831">
                  <c:v>43403.489599652778</c:v>
                </c:pt>
                <c:pt idx="2832">
                  <c:v>43403.500016377315</c:v>
                </c:pt>
                <c:pt idx="2833">
                  <c:v>43403.510433101852</c:v>
                </c:pt>
                <c:pt idx="2834">
                  <c:v>43403.520849826389</c:v>
                </c:pt>
                <c:pt idx="2835">
                  <c:v>43403.531266550926</c:v>
                </c:pt>
                <c:pt idx="2836">
                  <c:v>43403.541683275464</c:v>
                </c:pt>
                <c:pt idx="2837">
                  <c:v>43403.552100000001</c:v>
                </c:pt>
                <c:pt idx="2838">
                  <c:v>43403.562516724538</c:v>
                </c:pt>
                <c:pt idx="2839">
                  <c:v>43403.572933449075</c:v>
                </c:pt>
                <c:pt idx="2840">
                  <c:v>43403.583350173612</c:v>
                </c:pt>
                <c:pt idx="2841">
                  <c:v>43403.59376689815</c:v>
                </c:pt>
                <c:pt idx="2842">
                  <c:v>43403.604183622687</c:v>
                </c:pt>
                <c:pt idx="2843">
                  <c:v>43403.614600347224</c:v>
                </c:pt>
                <c:pt idx="2844">
                  <c:v>43403.625017071761</c:v>
                </c:pt>
                <c:pt idx="2845">
                  <c:v>43403.635433796298</c:v>
                </c:pt>
                <c:pt idx="2846">
                  <c:v>43403.645850520836</c:v>
                </c:pt>
                <c:pt idx="2847">
                  <c:v>43403.656267245373</c:v>
                </c:pt>
                <c:pt idx="2848">
                  <c:v>43403.66668396991</c:v>
                </c:pt>
                <c:pt idx="2849">
                  <c:v>43403.677100694447</c:v>
                </c:pt>
                <c:pt idx="2850">
                  <c:v>43403.687517418984</c:v>
                </c:pt>
                <c:pt idx="2851">
                  <c:v>43403.697934143522</c:v>
                </c:pt>
                <c:pt idx="2852">
                  <c:v>43403.708350868059</c:v>
                </c:pt>
                <c:pt idx="2853">
                  <c:v>43403.718767592596</c:v>
                </c:pt>
                <c:pt idx="2854">
                  <c:v>43403.729184317126</c:v>
                </c:pt>
                <c:pt idx="2855">
                  <c:v>43403.739601041663</c:v>
                </c:pt>
                <c:pt idx="2856">
                  <c:v>43403.7500177662</c:v>
                </c:pt>
                <c:pt idx="2857">
                  <c:v>43403.760434490738</c:v>
                </c:pt>
                <c:pt idx="2858">
                  <c:v>43403.770851215275</c:v>
                </c:pt>
                <c:pt idx="2859">
                  <c:v>43403.781267939812</c:v>
                </c:pt>
                <c:pt idx="2860">
                  <c:v>43403.791684664349</c:v>
                </c:pt>
                <c:pt idx="2861">
                  <c:v>43403.802101388887</c:v>
                </c:pt>
                <c:pt idx="2862">
                  <c:v>43403.812518113424</c:v>
                </c:pt>
                <c:pt idx="2863">
                  <c:v>43403.822934837961</c:v>
                </c:pt>
                <c:pt idx="2864">
                  <c:v>43403.833351562498</c:v>
                </c:pt>
                <c:pt idx="2865">
                  <c:v>43403.843768287035</c:v>
                </c:pt>
                <c:pt idx="2866">
                  <c:v>43403.854185011573</c:v>
                </c:pt>
                <c:pt idx="2867">
                  <c:v>43403.86460173611</c:v>
                </c:pt>
                <c:pt idx="2868">
                  <c:v>43403.875018460647</c:v>
                </c:pt>
                <c:pt idx="2869">
                  <c:v>43403.885435185184</c:v>
                </c:pt>
                <c:pt idx="2870">
                  <c:v>43403.895851909721</c:v>
                </c:pt>
                <c:pt idx="2871">
                  <c:v>43403.906268634259</c:v>
                </c:pt>
                <c:pt idx="2872">
                  <c:v>43403.916685358796</c:v>
                </c:pt>
                <c:pt idx="2873">
                  <c:v>43403.927102083333</c:v>
                </c:pt>
                <c:pt idx="2874">
                  <c:v>43403.93751880787</c:v>
                </c:pt>
                <c:pt idx="2875">
                  <c:v>43403.947935532407</c:v>
                </c:pt>
                <c:pt idx="2876">
                  <c:v>43403.958352256945</c:v>
                </c:pt>
                <c:pt idx="2877">
                  <c:v>43403.968768981482</c:v>
                </c:pt>
                <c:pt idx="2878">
                  <c:v>43403.979185706019</c:v>
                </c:pt>
                <c:pt idx="2879">
                  <c:v>43403.989602430556</c:v>
                </c:pt>
                <c:pt idx="2880">
                  <c:v>43404.000019155093</c:v>
                </c:pt>
                <c:pt idx="2881">
                  <c:v>43404.010435879631</c:v>
                </c:pt>
                <c:pt idx="2882">
                  <c:v>43404.020852604168</c:v>
                </c:pt>
                <c:pt idx="2883">
                  <c:v>43404.031269328705</c:v>
                </c:pt>
                <c:pt idx="2884">
                  <c:v>43404.041686053242</c:v>
                </c:pt>
                <c:pt idx="2885">
                  <c:v>43404.05210277778</c:v>
                </c:pt>
                <c:pt idx="2886">
                  <c:v>43404.062519502317</c:v>
                </c:pt>
                <c:pt idx="2887">
                  <c:v>43404.072936226854</c:v>
                </c:pt>
                <c:pt idx="2888">
                  <c:v>43404.083352951391</c:v>
                </c:pt>
                <c:pt idx="2889">
                  <c:v>43404.093769675928</c:v>
                </c:pt>
                <c:pt idx="2890">
                  <c:v>43404.104186400466</c:v>
                </c:pt>
                <c:pt idx="2891">
                  <c:v>43404.114603125003</c:v>
                </c:pt>
                <c:pt idx="2892">
                  <c:v>43404.12501984954</c:v>
                </c:pt>
                <c:pt idx="2893">
                  <c:v>43404.135436574077</c:v>
                </c:pt>
                <c:pt idx="2894">
                  <c:v>43404.145853298614</c:v>
                </c:pt>
                <c:pt idx="2895">
                  <c:v>43404.156270023152</c:v>
                </c:pt>
                <c:pt idx="2896">
                  <c:v>43404.166686747689</c:v>
                </c:pt>
                <c:pt idx="2897">
                  <c:v>43404.177103472219</c:v>
                </c:pt>
                <c:pt idx="2898">
                  <c:v>43404.187520196756</c:v>
                </c:pt>
                <c:pt idx="2899">
                  <c:v>43404.197936921293</c:v>
                </c:pt>
                <c:pt idx="2900">
                  <c:v>43404.20835364583</c:v>
                </c:pt>
                <c:pt idx="2901">
                  <c:v>43404.218770370368</c:v>
                </c:pt>
                <c:pt idx="2902">
                  <c:v>43404.229187094905</c:v>
                </c:pt>
                <c:pt idx="2903">
                  <c:v>43404.239603819442</c:v>
                </c:pt>
                <c:pt idx="2904">
                  <c:v>43404.250020543979</c:v>
                </c:pt>
                <c:pt idx="2905">
                  <c:v>43404.260437268516</c:v>
                </c:pt>
                <c:pt idx="2906">
                  <c:v>43404.270853993054</c:v>
                </c:pt>
                <c:pt idx="2907">
                  <c:v>43404.281270717591</c:v>
                </c:pt>
                <c:pt idx="2908">
                  <c:v>43404.291687442128</c:v>
                </c:pt>
                <c:pt idx="2909">
                  <c:v>43404.302104166665</c:v>
                </c:pt>
                <c:pt idx="2910">
                  <c:v>43404.312520891202</c:v>
                </c:pt>
                <c:pt idx="2911">
                  <c:v>43404.32293761574</c:v>
                </c:pt>
                <c:pt idx="2912">
                  <c:v>43404.333354340277</c:v>
                </c:pt>
                <c:pt idx="2913">
                  <c:v>43404.343771064814</c:v>
                </c:pt>
                <c:pt idx="2914">
                  <c:v>43404.354187789351</c:v>
                </c:pt>
                <c:pt idx="2915">
                  <c:v>43404.364604513888</c:v>
                </c:pt>
                <c:pt idx="2916">
                  <c:v>43404.375021238426</c:v>
                </c:pt>
                <c:pt idx="2917">
                  <c:v>43404.385437962963</c:v>
                </c:pt>
                <c:pt idx="2918">
                  <c:v>43404.3958546875</c:v>
                </c:pt>
                <c:pt idx="2919">
                  <c:v>43404.406271412037</c:v>
                </c:pt>
                <c:pt idx="2920">
                  <c:v>43404.416688136575</c:v>
                </c:pt>
                <c:pt idx="2921">
                  <c:v>43404.427104861112</c:v>
                </c:pt>
                <c:pt idx="2922">
                  <c:v>43404.437521585649</c:v>
                </c:pt>
                <c:pt idx="2923">
                  <c:v>43404.447938310186</c:v>
                </c:pt>
                <c:pt idx="2924">
                  <c:v>43404.458355034723</c:v>
                </c:pt>
                <c:pt idx="2925">
                  <c:v>43404.468771759261</c:v>
                </c:pt>
                <c:pt idx="2926">
                  <c:v>43404.479188483798</c:v>
                </c:pt>
                <c:pt idx="2927">
                  <c:v>43404.489605208335</c:v>
                </c:pt>
                <c:pt idx="2928">
                  <c:v>43404.500021932872</c:v>
                </c:pt>
                <c:pt idx="2929">
                  <c:v>43404.510438657409</c:v>
                </c:pt>
                <c:pt idx="2930">
                  <c:v>43404.520855381947</c:v>
                </c:pt>
                <c:pt idx="2931">
                  <c:v>43404.531272106484</c:v>
                </c:pt>
                <c:pt idx="2932">
                  <c:v>43404.541688831021</c:v>
                </c:pt>
                <c:pt idx="2933">
                  <c:v>43404.552105555558</c:v>
                </c:pt>
                <c:pt idx="2934">
                  <c:v>43404.562522280095</c:v>
                </c:pt>
                <c:pt idx="2935">
                  <c:v>43404.572939004633</c:v>
                </c:pt>
                <c:pt idx="2936">
                  <c:v>43404.58335572917</c:v>
                </c:pt>
                <c:pt idx="2937">
                  <c:v>43404.593772453707</c:v>
                </c:pt>
                <c:pt idx="2938">
                  <c:v>43404.604189178244</c:v>
                </c:pt>
                <c:pt idx="2939">
                  <c:v>43404.614605902774</c:v>
                </c:pt>
                <c:pt idx="2940">
                  <c:v>43404.625022627311</c:v>
                </c:pt>
                <c:pt idx="2941">
                  <c:v>43404.635439351849</c:v>
                </c:pt>
                <c:pt idx="2942">
                  <c:v>43404.645856076386</c:v>
                </c:pt>
                <c:pt idx="2943">
                  <c:v>43404.656272800923</c:v>
                </c:pt>
                <c:pt idx="2944">
                  <c:v>43404.66668952546</c:v>
                </c:pt>
                <c:pt idx="2945">
                  <c:v>43404.677106249997</c:v>
                </c:pt>
                <c:pt idx="2946">
                  <c:v>43404.687522974535</c:v>
                </c:pt>
                <c:pt idx="2947">
                  <c:v>43404.697939699072</c:v>
                </c:pt>
                <c:pt idx="2948">
                  <c:v>43404.708356423609</c:v>
                </c:pt>
                <c:pt idx="2949">
                  <c:v>43404.718773148146</c:v>
                </c:pt>
                <c:pt idx="2950">
                  <c:v>43404.729189872683</c:v>
                </c:pt>
                <c:pt idx="2951">
                  <c:v>43404.739606597221</c:v>
                </c:pt>
                <c:pt idx="2952">
                  <c:v>43404.750023321758</c:v>
                </c:pt>
                <c:pt idx="2953">
                  <c:v>43404.760440046295</c:v>
                </c:pt>
                <c:pt idx="2954">
                  <c:v>43404.770856770832</c:v>
                </c:pt>
                <c:pt idx="2955">
                  <c:v>43404.78127349537</c:v>
                </c:pt>
                <c:pt idx="2956">
                  <c:v>43404.791690219907</c:v>
                </c:pt>
                <c:pt idx="2957">
                  <c:v>43404.802106944444</c:v>
                </c:pt>
                <c:pt idx="2958">
                  <c:v>43404.812523668981</c:v>
                </c:pt>
                <c:pt idx="2959">
                  <c:v>43404.822940393518</c:v>
                </c:pt>
                <c:pt idx="2960">
                  <c:v>43404.833357118056</c:v>
                </c:pt>
                <c:pt idx="2961">
                  <c:v>43404.843773842593</c:v>
                </c:pt>
                <c:pt idx="2962">
                  <c:v>43404.85419056713</c:v>
                </c:pt>
                <c:pt idx="2963">
                  <c:v>43404.864607291667</c:v>
                </c:pt>
                <c:pt idx="2964">
                  <c:v>43404.875024016204</c:v>
                </c:pt>
                <c:pt idx="2965">
                  <c:v>43404.885440740742</c:v>
                </c:pt>
                <c:pt idx="2966">
                  <c:v>43404.895857465279</c:v>
                </c:pt>
                <c:pt idx="2967">
                  <c:v>43404.906274189816</c:v>
                </c:pt>
                <c:pt idx="2968">
                  <c:v>43404.916690914353</c:v>
                </c:pt>
                <c:pt idx="2969">
                  <c:v>43404.92710763889</c:v>
                </c:pt>
                <c:pt idx="2970">
                  <c:v>43404.937524363428</c:v>
                </c:pt>
                <c:pt idx="2971">
                  <c:v>43404.947941087965</c:v>
                </c:pt>
                <c:pt idx="2972">
                  <c:v>43404.958357812502</c:v>
                </c:pt>
                <c:pt idx="2973">
                  <c:v>43404.968774537039</c:v>
                </c:pt>
                <c:pt idx="2974">
                  <c:v>43404.979191261576</c:v>
                </c:pt>
                <c:pt idx="2975">
                  <c:v>43404.989607986114</c:v>
                </c:pt>
                <c:pt idx="2976">
                  <c:v>43405.000024710651</c:v>
                </c:pt>
                <c:pt idx="2977">
                  <c:v>43405.010441435188</c:v>
                </c:pt>
                <c:pt idx="2978">
                  <c:v>43405.020858159725</c:v>
                </c:pt>
                <c:pt idx="2979">
                  <c:v>43405.031274884263</c:v>
                </c:pt>
                <c:pt idx="2980">
                  <c:v>43405.0416916088</c:v>
                </c:pt>
                <c:pt idx="2981">
                  <c:v>43405.052108333337</c:v>
                </c:pt>
                <c:pt idx="2982">
                  <c:v>43405.062525057867</c:v>
                </c:pt>
                <c:pt idx="2983">
                  <c:v>43405.072941782404</c:v>
                </c:pt>
                <c:pt idx="2984">
                  <c:v>43405.083358506941</c:v>
                </c:pt>
                <c:pt idx="2985">
                  <c:v>43405.093775231479</c:v>
                </c:pt>
                <c:pt idx="2986">
                  <c:v>43405.104191956016</c:v>
                </c:pt>
                <c:pt idx="2987">
                  <c:v>43405.114608680553</c:v>
                </c:pt>
                <c:pt idx="2988">
                  <c:v>43405.12502540509</c:v>
                </c:pt>
                <c:pt idx="2989">
                  <c:v>43405.135442129627</c:v>
                </c:pt>
                <c:pt idx="2990">
                  <c:v>43405.145858854165</c:v>
                </c:pt>
                <c:pt idx="2991">
                  <c:v>43405.156275578702</c:v>
                </c:pt>
                <c:pt idx="2992">
                  <c:v>43405.166692303239</c:v>
                </c:pt>
                <c:pt idx="2993">
                  <c:v>43405.177109027776</c:v>
                </c:pt>
                <c:pt idx="2994">
                  <c:v>43405.187525752313</c:v>
                </c:pt>
                <c:pt idx="2995">
                  <c:v>43405.197942476851</c:v>
                </c:pt>
                <c:pt idx="2996">
                  <c:v>43405.208359201388</c:v>
                </c:pt>
                <c:pt idx="2997">
                  <c:v>43405.218775925925</c:v>
                </c:pt>
                <c:pt idx="2998">
                  <c:v>43405.229192650462</c:v>
                </c:pt>
                <c:pt idx="2999">
                  <c:v>43405.239609374999</c:v>
                </c:pt>
                <c:pt idx="3000">
                  <c:v>43405.250026099537</c:v>
                </c:pt>
                <c:pt idx="3001">
                  <c:v>43405.260442824074</c:v>
                </c:pt>
                <c:pt idx="3002">
                  <c:v>43405.270859548611</c:v>
                </c:pt>
                <c:pt idx="3003">
                  <c:v>43405.281276273148</c:v>
                </c:pt>
                <c:pt idx="3004">
                  <c:v>43405.291692997685</c:v>
                </c:pt>
                <c:pt idx="3005">
                  <c:v>43405.302109722223</c:v>
                </c:pt>
                <c:pt idx="3006">
                  <c:v>43405.31252644676</c:v>
                </c:pt>
                <c:pt idx="3007">
                  <c:v>43405.322943171297</c:v>
                </c:pt>
                <c:pt idx="3008">
                  <c:v>43405.333359895834</c:v>
                </c:pt>
                <c:pt idx="3009">
                  <c:v>43405.343776620372</c:v>
                </c:pt>
                <c:pt idx="3010">
                  <c:v>43405.354193344909</c:v>
                </c:pt>
                <c:pt idx="3011">
                  <c:v>43405.364610069446</c:v>
                </c:pt>
                <c:pt idx="3012">
                  <c:v>43405.375026793983</c:v>
                </c:pt>
                <c:pt idx="3013">
                  <c:v>43405.38544351852</c:v>
                </c:pt>
                <c:pt idx="3014">
                  <c:v>43405.395860243058</c:v>
                </c:pt>
                <c:pt idx="3015">
                  <c:v>43405.406276967595</c:v>
                </c:pt>
                <c:pt idx="3016">
                  <c:v>43405.416693692132</c:v>
                </c:pt>
                <c:pt idx="3017">
                  <c:v>43405.427110416669</c:v>
                </c:pt>
                <c:pt idx="3018">
                  <c:v>43405.437527141206</c:v>
                </c:pt>
                <c:pt idx="3019">
                  <c:v>43405.447943865744</c:v>
                </c:pt>
                <c:pt idx="3020">
                  <c:v>43405.458360590281</c:v>
                </c:pt>
                <c:pt idx="3021">
                  <c:v>43405.468777314818</c:v>
                </c:pt>
                <c:pt idx="3022">
                  <c:v>43405.479194039355</c:v>
                </c:pt>
                <c:pt idx="3023">
                  <c:v>43405.489610763892</c:v>
                </c:pt>
                <c:pt idx="3024">
                  <c:v>43405.500027488422</c:v>
                </c:pt>
                <c:pt idx="3025">
                  <c:v>43405.51044421296</c:v>
                </c:pt>
                <c:pt idx="3026">
                  <c:v>43405.520860937497</c:v>
                </c:pt>
                <c:pt idx="3027">
                  <c:v>43405.531277662034</c:v>
                </c:pt>
                <c:pt idx="3028">
                  <c:v>43405.541694386571</c:v>
                </c:pt>
                <c:pt idx="3029">
                  <c:v>43405.552111111108</c:v>
                </c:pt>
                <c:pt idx="3030">
                  <c:v>43405.562527835646</c:v>
                </c:pt>
                <c:pt idx="3031">
                  <c:v>43405.572944560183</c:v>
                </c:pt>
                <c:pt idx="3032">
                  <c:v>43405.58336128472</c:v>
                </c:pt>
                <c:pt idx="3033">
                  <c:v>43405.593778009257</c:v>
                </c:pt>
                <c:pt idx="3034">
                  <c:v>43405.604194733794</c:v>
                </c:pt>
                <c:pt idx="3035">
                  <c:v>43405.614611458332</c:v>
                </c:pt>
                <c:pt idx="3036">
                  <c:v>43405.625028182869</c:v>
                </c:pt>
                <c:pt idx="3037">
                  <c:v>43405.635444907406</c:v>
                </c:pt>
                <c:pt idx="3038">
                  <c:v>43405.645861631943</c:v>
                </c:pt>
                <c:pt idx="3039">
                  <c:v>43405.65627835648</c:v>
                </c:pt>
                <c:pt idx="3040">
                  <c:v>43405.666695081018</c:v>
                </c:pt>
                <c:pt idx="3041">
                  <c:v>43405.677111805555</c:v>
                </c:pt>
                <c:pt idx="3042">
                  <c:v>43405.687528530092</c:v>
                </c:pt>
                <c:pt idx="3043">
                  <c:v>43405.697945254629</c:v>
                </c:pt>
                <c:pt idx="3044">
                  <c:v>43405.708361979167</c:v>
                </c:pt>
                <c:pt idx="3045">
                  <c:v>43405.718778703704</c:v>
                </c:pt>
                <c:pt idx="3046">
                  <c:v>43405.729195428241</c:v>
                </c:pt>
                <c:pt idx="3047">
                  <c:v>43405.739612152778</c:v>
                </c:pt>
                <c:pt idx="3048">
                  <c:v>43405.750028877315</c:v>
                </c:pt>
                <c:pt idx="3049">
                  <c:v>43405.760445601853</c:v>
                </c:pt>
                <c:pt idx="3050">
                  <c:v>43405.77086232639</c:v>
                </c:pt>
                <c:pt idx="3051">
                  <c:v>43405.781279050927</c:v>
                </c:pt>
                <c:pt idx="3052">
                  <c:v>43405.791695775464</c:v>
                </c:pt>
                <c:pt idx="3053">
                  <c:v>43405.802112500001</c:v>
                </c:pt>
                <c:pt idx="3054">
                  <c:v>43405.812529224539</c:v>
                </c:pt>
                <c:pt idx="3055">
                  <c:v>43405.822945949076</c:v>
                </c:pt>
                <c:pt idx="3056">
                  <c:v>43405.833362673613</c:v>
                </c:pt>
                <c:pt idx="3057">
                  <c:v>43405.84377939815</c:v>
                </c:pt>
                <c:pt idx="3058">
                  <c:v>43405.854196122687</c:v>
                </c:pt>
                <c:pt idx="3059">
                  <c:v>43405.864612847225</c:v>
                </c:pt>
                <c:pt idx="3060">
                  <c:v>43405.875029571762</c:v>
                </c:pt>
                <c:pt idx="3061">
                  <c:v>43405.885446296299</c:v>
                </c:pt>
                <c:pt idx="3062">
                  <c:v>43405.895863020836</c:v>
                </c:pt>
                <c:pt idx="3063">
                  <c:v>43405.906279745373</c:v>
                </c:pt>
                <c:pt idx="3064">
                  <c:v>43405.916696469911</c:v>
                </c:pt>
                <c:pt idx="3065">
                  <c:v>43405.927113194448</c:v>
                </c:pt>
                <c:pt idx="3066">
                  <c:v>43405.937529918985</c:v>
                </c:pt>
                <c:pt idx="3067">
                  <c:v>43405.947946643515</c:v>
                </c:pt>
                <c:pt idx="3068">
                  <c:v>43405.958363368052</c:v>
                </c:pt>
                <c:pt idx="3069">
                  <c:v>43405.968780092589</c:v>
                </c:pt>
                <c:pt idx="3070">
                  <c:v>43405.979196817127</c:v>
                </c:pt>
                <c:pt idx="3071">
                  <c:v>43405.989613541664</c:v>
                </c:pt>
                <c:pt idx="3072">
                  <c:v>43406.000030266201</c:v>
                </c:pt>
                <c:pt idx="3073">
                  <c:v>43406.010446990738</c:v>
                </c:pt>
                <c:pt idx="3074">
                  <c:v>43406.020863715275</c:v>
                </c:pt>
                <c:pt idx="3075">
                  <c:v>43406.031280439813</c:v>
                </c:pt>
                <c:pt idx="3076">
                  <c:v>43406.04169716435</c:v>
                </c:pt>
                <c:pt idx="3077">
                  <c:v>43406.052113888887</c:v>
                </c:pt>
                <c:pt idx="3078">
                  <c:v>43406.062530613424</c:v>
                </c:pt>
                <c:pt idx="3079">
                  <c:v>43406.072947337962</c:v>
                </c:pt>
                <c:pt idx="3080">
                  <c:v>43406.083364062499</c:v>
                </c:pt>
                <c:pt idx="3081">
                  <c:v>43406.093780787036</c:v>
                </c:pt>
                <c:pt idx="3082">
                  <c:v>43406.104197511573</c:v>
                </c:pt>
                <c:pt idx="3083">
                  <c:v>43406.11461423611</c:v>
                </c:pt>
                <c:pt idx="3084">
                  <c:v>43406.125030960648</c:v>
                </c:pt>
                <c:pt idx="3085">
                  <c:v>43406.135447685185</c:v>
                </c:pt>
                <c:pt idx="3086">
                  <c:v>43406.145864409722</c:v>
                </c:pt>
                <c:pt idx="3087">
                  <c:v>43406.156281134259</c:v>
                </c:pt>
                <c:pt idx="3088">
                  <c:v>43406.166697858796</c:v>
                </c:pt>
                <c:pt idx="3089">
                  <c:v>43406.177114583334</c:v>
                </c:pt>
                <c:pt idx="3090">
                  <c:v>43406.187531307871</c:v>
                </c:pt>
                <c:pt idx="3091">
                  <c:v>43406.197948032408</c:v>
                </c:pt>
                <c:pt idx="3092">
                  <c:v>43406.208364756945</c:v>
                </c:pt>
                <c:pt idx="3093">
                  <c:v>43406.218781481482</c:v>
                </c:pt>
                <c:pt idx="3094">
                  <c:v>43406.22919820602</c:v>
                </c:pt>
                <c:pt idx="3095">
                  <c:v>43406.239614930557</c:v>
                </c:pt>
                <c:pt idx="3096">
                  <c:v>43406.250031655094</c:v>
                </c:pt>
                <c:pt idx="3097">
                  <c:v>43406.260448379631</c:v>
                </c:pt>
                <c:pt idx="3098">
                  <c:v>43406.270865104168</c:v>
                </c:pt>
                <c:pt idx="3099">
                  <c:v>43406.281281828706</c:v>
                </c:pt>
                <c:pt idx="3100">
                  <c:v>43406.291698553243</c:v>
                </c:pt>
                <c:pt idx="3101">
                  <c:v>43406.30211527778</c:v>
                </c:pt>
                <c:pt idx="3102">
                  <c:v>43406.312532002317</c:v>
                </c:pt>
                <c:pt idx="3103">
                  <c:v>43406.322948726855</c:v>
                </c:pt>
                <c:pt idx="3104">
                  <c:v>43406.333365451392</c:v>
                </c:pt>
                <c:pt idx="3105">
                  <c:v>43406.343782175929</c:v>
                </c:pt>
                <c:pt idx="3106">
                  <c:v>43406.354198900466</c:v>
                </c:pt>
                <c:pt idx="3107">
                  <c:v>43406.364615625003</c:v>
                </c:pt>
                <c:pt idx="3108">
                  <c:v>43406.375032349541</c:v>
                </c:pt>
                <c:pt idx="3109">
                  <c:v>43406.38544907407</c:v>
                </c:pt>
                <c:pt idx="3110">
                  <c:v>43406.395865798608</c:v>
                </c:pt>
                <c:pt idx="3111">
                  <c:v>43406.406282523145</c:v>
                </c:pt>
                <c:pt idx="3112">
                  <c:v>43406.416699247682</c:v>
                </c:pt>
                <c:pt idx="3113">
                  <c:v>43406.427115972219</c:v>
                </c:pt>
                <c:pt idx="3114">
                  <c:v>43406.437532696757</c:v>
                </c:pt>
                <c:pt idx="3115">
                  <c:v>43406.447949421294</c:v>
                </c:pt>
                <c:pt idx="3116">
                  <c:v>43406.458366145831</c:v>
                </c:pt>
                <c:pt idx="3117">
                  <c:v>43406.468782870368</c:v>
                </c:pt>
                <c:pt idx="3118">
                  <c:v>43406.479199594905</c:v>
                </c:pt>
                <c:pt idx="3119">
                  <c:v>43406.489616319443</c:v>
                </c:pt>
                <c:pt idx="3120">
                  <c:v>43406.50003304398</c:v>
                </c:pt>
                <c:pt idx="3121">
                  <c:v>43406.510449768517</c:v>
                </c:pt>
                <c:pt idx="3122">
                  <c:v>43406.520866493054</c:v>
                </c:pt>
                <c:pt idx="3123">
                  <c:v>43406.531283217591</c:v>
                </c:pt>
                <c:pt idx="3124">
                  <c:v>43406.541699942129</c:v>
                </c:pt>
                <c:pt idx="3125">
                  <c:v>43406.552116666666</c:v>
                </c:pt>
                <c:pt idx="3126">
                  <c:v>43406.562533391203</c:v>
                </c:pt>
                <c:pt idx="3127">
                  <c:v>43406.57295011574</c:v>
                </c:pt>
                <c:pt idx="3128">
                  <c:v>43406.583366840277</c:v>
                </c:pt>
                <c:pt idx="3129">
                  <c:v>43406.593783564815</c:v>
                </c:pt>
                <c:pt idx="3130">
                  <c:v>43406.604200289352</c:v>
                </c:pt>
                <c:pt idx="3131">
                  <c:v>43406.614617013889</c:v>
                </c:pt>
                <c:pt idx="3132">
                  <c:v>43406.625033738426</c:v>
                </c:pt>
                <c:pt idx="3133">
                  <c:v>43406.635450462963</c:v>
                </c:pt>
                <c:pt idx="3134">
                  <c:v>43406.645867187501</c:v>
                </c:pt>
                <c:pt idx="3135">
                  <c:v>43406.656283912038</c:v>
                </c:pt>
                <c:pt idx="3136">
                  <c:v>43406.666700636575</c:v>
                </c:pt>
                <c:pt idx="3137">
                  <c:v>43406.677117361112</c:v>
                </c:pt>
                <c:pt idx="3138">
                  <c:v>43406.68753408565</c:v>
                </c:pt>
                <c:pt idx="3139">
                  <c:v>43406.697950810187</c:v>
                </c:pt>
                <c:pt idx="3140">
                  <c:v>43406.708367534724</c:v>
                </c:pt>
                <c:pt idx="3141">
                  <c:v>43406.718784259261</c:v>
                </c:pt>
                <c:pt idx="3142">
                  <c:v>43406.729200983798</c:v>
                </c:pt>
                <c:pt idx="3143">
                  <c:v>43406.739617708336</c:v>
                </c:pt>
                <c:pt idx="3144">
                  <c:v>43406.750034432873</c:v>
                </c:pt>
                <c:pt idx="3145">
                  <c:v>43406.76045115741</c:v>
                </c:pt>
                <c:pt idx="3146">
                  <c:v>43406.770867881947</c:v>
                </c:pt>
                <c:pt idx="3147">
                  <c:v>43406.781284606484</c:v>
                </c:pt>
                <c:pt idx="3148">
                  <c:v>43406.791701331022</c:v>
                </c:pt>
                <c:pt idx="3149">
                  <c:v>43406.802118055559</c:v>
                </c:pt>
                <c:pt idx="3150">
                  <c:v>43406.812534780096</c:v>
                </c:pt>
                <c:pt idx="3151">
                  <c:v>43406.822951504633</c:v>
                </c:pt>
                <c:pt idx="3152">
                  <c:v>43406.833368229163</c:v>
                </c:pt>
                <c:pt idx="3153">
                  <c:v>43406.8437849537</c:v>
                </c:pt>
                <c:pt idx="3154">
                  <c:v>43406.854201678238</c:v>
                </c:pt>
                <c:pt idx="3155">
                  <c:v>43406.864618402775</c:v>
                </c:pt>
                <c:pt idx="3156">
                  <c:v>43406.875035127312</c:v>
                </c:pt>
                <c:pt idx="3157">
                  <c:v>43406.885451851849</c:v>
                </c:pt>
                <c:pt idx="3158">
                  <c:v>43406.895868576386</c:v>
                </c:pt>
                <c:pt idx="3159">
                  <c:v>43406.906285300924</c:v>
                </c:pt>
                <c:pt idx="3160">
                  <c:v>43406.916702025461</c:v>
                </c:pt>
                <c:pt idx="3161">
                  <c:v>43406.927118749998</c:v>
                </c:pt>
                <c:pt idx="3162">
                  <c:v>43406.937535474535</c:v>
                </c:pt>
                <c:pt idx="3163">
                  <c:v>43406.947952199072</c:v>
                </c:pt>
                <c:pt idx="3164">
                  <c:v>43406.95836892361</c:v>
                </c:pt>
                <c:pt idx="3165">
                  <c:v>43406.968785648147</c:v>
                </c:pt>
                <c:pt idx="3166">
                  <c:v>43406.979202372684</c:v>
                </c:pt>
                <c:pt idx="3167">
                  <c:v>43406.989619097221</c:v>
                </c:pt>
                <c:pt idx="3168">
                  <c:v>43407.000035821759</c:v>
                </c:pt>
                <c:pt idx="3169">
                  <c:v>43407.010452546296</c:v>
                </c:pt>
                <c:pt idx="3170">
                  <c:v>43407.020869270833</c:v>
                </c:pt>
                <c:pt idx="3171">
                  <c:v>43407.03128599537</c:v>
                </c:pt>
                <c:pt idx="3172">
                  <c:v>43407.041702719907</c:v>
                </c:pt>
                <c:pt idx="3173">
                  <c:v>43407.052119444445</c:v>
                </c:pt>
                <c:pt idx="3174">
                  <c:v>43407.062536168982</c:v>
                </c:pt>
                <c:pt idx="3175">
                  <c:v>43407.072952893519</c:v>
                </c:pt>
                <c:pt idx="3176">
                  <c:v>43407.083369618056</c:v>
                </c:pt>
                <c:pt idx="3177">
                  <c:v>43407.093786342593</c:v>
                </c:pt>
                <c:pt idx="3178">
                  <c:v>43407.104203067131</c:v>
                </c:pt>
                <c:pt idx="3179">
                  <c:v>43407.114619791668</c:v>
                </c:pt>
                <c:pt idx="3180">
                  <c:v>43407.125036516205</c:v>
                </c:pt>
                <c:pt idx="3181">
                  <c:v>43407.135453240742</c:v>
                </c:pt>
                <c:pt idx="3182">
                  <c:v>43407.145869965279</c:v>
                </c:pt>
                <c:pt idx="3183">
                  <c:v>43407.156286689817</c:v>
                </c:pt>
                <c:pt idx="3184">
                  <c:v>43407.166703414354</c:v>
                </c:pt>
                <c:pt idx="3185">
                  <c:v>43407.177120138891</c:v>
                </c:pt>
                <c:pt idx="3186">
                  <c:v>43407.187536863428</c:v>
                </c:pt>
                <c:pt idx="3187">
                  <c:v>43407.197953587965</c:v>
                </c:pt>
                <c:pt idx="3188">
                  <c:v>43407.208370312503</c:v>
                </c:pt>
                <c:pt idx="3189">
                  <c:v>43407.21878703704</c:v>
                </c:pt>
                <c:pt idx="3190">
                  <c:v>43407.229203761577</c:v>
                </c:pt>
                <c:pt idx="3191">
                  <c:v>43407.239620486114</c:v>
                </c:pt>
                <c:pt idx="3192">
                  <c:v>43407.250037210651</c:v>
                </c:pt>
                <c:pt idx="3193">
                  <c:v>43407.260453935189</c:v>
                </c:pt>
                <c:pt idx="3194">
                  <c:v>43407.270870659719</c:v>
                </c:pt>
                <c:pt idx="3195">
                  <c:v>43407.281287384256</c:v>
                </c:pt>
                <c:pt idx="3196">
                  <c:v>43407.291704108793</c:v>
                </c:pt>
                <c:pt idx="3197">
                  <c:v>43407.30212083333</c:v>
                </c:pt>
                <c:pt idx="3198">
                  <c:v>43407.312537557867</c:v>
                </c:pt>
                <c:pt idx="3199">
                  <c:v>43407.322954282405</c:v>
                </c:pt>
                <c:pt idx="3200">
                  <c:v>43407.333371006942</c:v>
                </c:pt>
                <c:pt idx="3201">
                  <c:v>43407.343787731479</c:v>
                </c:pt>
                <c:pt idx="3202">
                  <c:v>43407.354204456016</c:v>
                </c:pt>
                <c:pt idx="3203">
                  <c:v>43407.364621180554</c:v>
                </c:pt>
                <c:pt idx="3204">
                  <c:v>43407.375037905091</c:v>
                </c:pt>
                <c:pt idx="3205">
                  <c:v>43407.385454629628</c:v>
                </c:pt>
                <c:pt idx="3206">
                  <c:v>43407.395871354165</c:v>
                </c:pt>
                <c:pt idx="3207">
                  <c:v>43407.406288078702</c:v>
                </c:pt>
                <c:pt idx="3208">
                  <c:v>43407.41670480324</c:v>
                </c:pt>
                <c:pt idx="3209">
                  <c:v>43407.427121527777</c:v>
                </c:pt>
                <c:pt idx="3210">
                  <c:v>43407.437538252314</c:v>
                </c:pt>
                <c:pt idx="3211">
                  <c:v>43407.447954976851</c:v>
                </c:pt>
                <c:pt idx="3212">
                  <c:v>43407.458371701388</c:v>
                </c:pt>
                <c:pt idx="3213">
                  <c:v>43407.468788425926</c:v>
                </c:pt>
                <c:pt idx="3214">
                  <c:v>43407.479205150463</c:v>
                </c:pt>
                <c:pt idx="3215">
                  <c:v>43407.489621875</c:v>
                </c:pt>
                <c:pt idx="3216">
                  <c:v>43407.500038599537</c:v>
                </c:pt>
                <c:pt idx="3217">
                  <c:v>43407.510455324074</c:v>
                </c:pt>
                <c:pt idx="3218">
                  <c:v>43407.520872048612</c:v>
                </c:pt>
                <c:pt idx="3219">
                  <c:v>43407.531288773149</c:v>
                </c:pt>
                <c:pt idx="3220">
                  <c:v>43407.541705497686</c:v>
                </c:pt>
                <c:pt idx="3221">
                  <c:v>43407.552122222223</c:v>
                </c:pt>
                <c:pt idx="3222">
                  <c:v>43407.56253894676</c:v>
                </c:pt>
                <c:pt idx="3223">
                  <c:v>43407.572955671298</c:v>
                </c:pt>
                <c:pt idx="3224">
                  <c:v>43407.583372395835</c:v>
                </c:pt>
                <c:pt idx="3225">
                  <c:v>43407.593789120372</c:v>
                </c:pt>
                <c:pt idx="3226">
                  <c:v>43407.604205844909</c:v>
                </c:pt>
                <c:pt idx="3227">
                  <c:v>43407.614622569447</c:v>
                </c:pt>
                <c:pt idx="3228">
                  <c:v>43407.625039293984</c:v>
                </c:pt>
                <c:pt idx="3229">
                  <c:v>43407.635456018521</c:v>
                </c:pt>
                <c:pt idx="3230">
                  <c:v>43407.645872743058</c:v>
                </c:pt>
                <c:pt idx="3231">
                  <c:v>43407.656289467595</c:v>
                </c:pt>
                <c:pt idx="3232">
                  <c:v>43407.666706192133</c:v>
                </c:pt>
                <c:pt idx="3233">
                  <c:v>43407.67712291667</c:v>
                </c:pt>
                <c:pt idx="3234">
                  <c:v>43407.687539641207</c:v>
                </c:pt>
                <c:pt idx="3235">
                  <c:v>43407.697956365744</c:v>
                </c:pt>
                <c:pt idx="3236">
                  <c:v>43407.708373090281</c:v>
                </c:pt>
                <c:pt idx="3237">
                  <c:v>43407.718789814811</c:v>
                </c:pt>
                <c:pt idx="3238">
                  <c:v>43407.729206539349</c:v>
                </c:pt>
                <c:pt idx="3239">
                  <c:v>43407.739623263886</c:v>
                </c:pt>
                <c:pt idx="3240">
                  <c:v>43407.750039988423</c:v>
                </c:pt>
                <c:pt idx="3241">
                  <c:v>43407.76045671296</c:v>
                </c:pt>
                <c:pt idx="3242">
                  <c:v>43407.770873437497</c:v>
                </c:pt>
                <c:pt idx="3243">
                  <c:v>43407.781290162035</c:v>
                </c:pt>
                <c:pt idx="3244">
                  <c:v>43407.791706886572</c:v>
                </c:pt>
                <c:pt idx="3245">
                  <c:v>43407.802123611109</c:v>
                </c:pt>
                <c:pt idx="3246">
                  <c:v>43407.812540335646</c:v>
                </c:pt>
                <c:pt idx="3247">
                  <c:v>43407.822957060183</c:v>
                </c:pt>
                <c:pt idx="3248">
                  <c:v>43407.833373784721</c:v>
                </c:pt>
                <c:pt idx="3249">
                  <c:v>43407.843790509258</c:v>
                </c:pt>
                <c:pt idx="3250">
                  <c:v>43407.854207233795</c:v>
                </c:pt>
                <c:pt idx="3251">
                  <c:v>43407.864623958332</c:v>
                </c:pt>
                <c:pt idx="3252">
                  <c:v>43407.875040682869</c:v>
                </c:pt>
                <c:pt idx="3253">
                  <c:v>43407.885457407407</c:v>
                </c:pt>
                <c:pt idx="3254">
                  <c:v>43407.895874131944</c:v>
                </c:pt>
                <c:pt idx="3255">
                  <c:v>43407.906290856481</c:v>
                </c:pt>
                <c:pt idx="3256">
                  <c:v>43407.916707581018</c:v>
                </c:pt>
                <c:pt idx="3257">
                  <c:v>43407.927124305555</c:v>
                </c:pt>
                <c:pt idx="3258">
                  <c:v>43407.937541030093</c:v>
                </c:pt>
                <c:pt idx="3259">
                  <c:v>43407.94795775463</c:v>
                </c:pt>
                <c:pt idx="3260">
                  <c:v>43407.958374479167</c:v>
                </c:pt>
                <c:pt idx="3261">
                  <c:v>43407.968791203704</c:v>
                </c:pt>
                <c:pt idx="3262">
                  <c:v>43407.979207928242</c:v>
                </c:pt>
                <c:pt idx="3263">
                  <c:v>43407.989624652779</c:v>
                </c:pt>
                <c:pt idx="3264">
                  <c:v>43408.000041377316</c:v>
                </c:pt>
                <c:pt idx="3265">
                  <c:v>43408.010458101853</c:v>
                </c:pt>
                <c:pt idx="3266">
                  <c:v>43408.02087482639</c:v>
                </c:pt>
                <c:pt idx="3267">
                  <c:v>43408.031291550928</c:v>
                </c:pt>
                <c:pt idx="3268">
                  <c:v>43408.041708275465</c:v>
                </c:pt>
                <c:pt idx="3269">
                  <c:v>43408.052125000002</c:v>
                </c:pt>
                <c:pt idx="3270">
                  <c:v>43408.062541724539</c:v>
                </c:pt>
                <c:pt idx="3271">
                  <c:v>43408.072958449076</c:v>
                </c:pt>
                <c:pt idx="3272">
                  <c:v>43408.083375173614</c:v>
                </c:pt>
                <c:pt idx="3273">
                  <c:v>43408.093791898151</c:v>
                </c:pt>
                <c:pt idx="3274">
                  <c:v>43408.104208622688</c:v>
                </c:pt>
                <c:pt idx="3275">
                  <c:v>43408.114625347225</c:v>
                </c:pt>
                <c:pt idx="3276">
                  <c:v>43408.125042071762</c:v>
                </c:pt>
                <c:pt idx="3277">
                  <c:v>43408.1354587963</c:v>
                </c:pt>
                <c:pt idx="3278">
                  <c:v>43408.145875520837</c:v>
                </c:pt>
                <c:pt idx="3279">
                  <c:v>43408.156292245367</c:v>
                </c:pt>
                <c:pt idx="3280">
                  <c:v>43408.166708969904</c:v>
                </c:pt>
                <c:pt idx="3281">
                  <c:v>43408.177125694441</c:v>
                </c:pt>
                <c:pt idx="3282">
                  <c:v>43408.187542418978</c:v>
                </c:pt>
                <c:pt idx="3283">
                  <c:v>43408.197959143516</c:v>
                </c:pt>
                <c:pt idx="3284">
                  <c:v>43408.208375868053</c:v>
                </c:pt>
                <c:pt idx="3285">
                  <c:v>43408.21879259259</c:v>
                </c:pt>
                <c:pt idx="3286">
                  <c:v>43408.229209317127</c:v>
                </c:pt>
                <c:pt idx="3287">
                  <c:v>43408.239626041664</c:v>
                </c:pt>
                <c:pt idx="3288">
                  <c:v>43408.250042766202</c:v>
                </c:pt>
                <c:pt idx="3289">
                  <c:v>43408.260459490739</c:v>
                </c:pt>
                <c:pt idx="3290">
                  <c:v>43408.270876215276</c:v>
                </c:pt>
                <c:pt idx="3291">
                  <c:v>43408.281292939813</c:v>
                </c:pt>
                <c:pt idx="3292">
                  <c:v>43408.29170966435</c:v>
                </c:pt>
                <c:pt idx="3293">
                  <c:v>43408.302126388888</c:v>
                </c:pt>
                <c:pt idx="3294">
                  <c:v>43408.312543113425</c:v>
                </c:pt>
                <c:pt idx="3295">
                  <c:v>43408.322959837962</c:v>
                </c:pt>
                <c:pt idx="3296">
                  <c:v>43408.333376562499</c:v>
                </c:pt>
                <c:pt idx="3297">
                  <c:v>43408.343793287037</c:v>
                </c:pt>
                <c:pt idx="3298">
                  <c:v>43408.354210011574</c:v>
                </c:pt>
                <c:pt idx="3299">
                  <c:v>43408.364626736111</c:v>
                </c:pt>
                <c:pt idx="3300">
                  <c:v>43408.375043460648</c:v>
                </c:pt>
                <c:pt idx="3301">
                  <c:v>43408.385460185185</c:v>
                </c:pt>
                <c:pt idx="3302">
                  <c:v>43408.395876909723</c:v>
                </c:pt>
                <c:pt idx="3303">
                  <c:v>43408.40629363426</c:v>
                </c:pt>
                <c:pt idx="3304">
                  <c:v>43408.416710358797</c:v>
                </c:pt>
                <c:pt idx="3305">
                  <c:v>43408.427127083334</c:v>
                </c:pt>
                <c:pt idx="3306">
                  <c:v>43408.437543807871</c:v>
                </c:pt>
                <c:pt idx="3307">
                  <c:v>43408.447960532409</c:v>
                </c:pt>
                <c:pt idx="3308">
                  <c:v>43408.458377256946</c:v>
                </c:pt>
                <c:pt idx="3309">
                  <c:v>43408.468793981483</c:v>
                </c:pt>
                <c:pt idx="3310">
                  <c:v>43408.47921070602</c:v>
                </c:pt>
                <c:pt idx="3311">
                  <c:v>43408.489627430557</c:v>
                </c:pt>
                <c:pt idx="3312">
                  <c:v>43408.500044155095</c:v>
                </c:pt>
                <c:pt idx="3313">
                  <c:v>43408.510460879632</c:v>
                </c:pt>
                <c:pt idx="3314">
                  <c:v>43408.520877604169</c:v>
                </c:pt>
                <c:pt idx="3315">
                  <c:v>43408.531294328706</c:v>
                </c:pt>
                <c:pt idx="3316">
                  <c:v>43408.541711053243</c:v>
                </c:pt>
                <c:pt idx="3317">
                  <c:v>43408.552127777781</c:v>
                </c:pt>
                <c:pt idx="3318">
                  <c:v>43408.562544502318</c:v>
                </c:pt>
                <c:pt idx="3319">
                  <c:v>43408.572961226855</c:v>
                </c:pt>
                <c:pt idx="3320">
                  <c:v>43408.583377951392</c:v>
                </c:pt>
                <c:pt idx="3321">
                  <c:v>43408.59379467593</c:v>
                </c:pt>
                <c:pt idx="3322">
                  <c:v>43408.604211400459</c:v>
                </c:pt>
                <c:pt idx="3323">
                  <c:v>43408.614628124997</c:v>
                </c:pt>
                <c:pt idx="3324">
                  <c:v>43408.625044849534</c:v>
                </c:pt>
                <c:pt idx="3325">
                  <c:v>43408.635461574071</c:v>
                </c:pt>
                <c:pt idx="3326">
                  <c:v>43408.645878298608</c:v>
                </c:pt>
                <c:pt idx="3327">
                  <c:v>43408.656295023146</c:v>
                </c:pt>
                <c:pt idx="3328">
                  <c:v>43408.666711747683</c:v>
                </c:pt>
                <c:pt idx="3329">
                  <c:v>43408.67712847222</c:v>
                </c:pt>
                <c:pt idx="3330">
                  <c:v>43408.687545196757</c:v>
                </c:pt>
                <c:pt idx="3331">
                  <c:v>43408.697961921294</c:v>
                </c:pt>
                <c:pt idx="3332">
                  <c:v>43408.708378645832</c:v>
                </c:pt>
                <c:pt idx="3333">
                  <c:v>43408.718795370369</c:v>
                </c:pt>
                <c:pt idx="3334">
                  <c:v>43408.729212094906</c:v>
                </c:pt>
                <c:pt idx="3335">
                  <c:v>43408.739628819443</c:v>
                </c:pt>
                <c:pt idx="3336">
                  <c:v>43408.75004554398</c:v>
                </c:pt>
                <c:pt idx="3337">
                  <c:v>43408.760462268518</c:v>
                </c:pt>
                <c:pt idx="3338">
                  <c:v>43408.770878993055</c:v>
                </c:pt>
                <c:pt idx="3339">
                  <c:v>43408.781295717592</c:v>
                </c:pt>
                <c:pt idx="3340">
                  <c:v>43408.791712442129</c:v>
                </c:pt>
                <c:pt idx="3341">
                  <c:v>43408.802129166666</c:v>
                </c:pt>
                <c:pt idx="3342">
                  <c:v>43408.812545891204</c:v>
                </c:pt>
                <c:pt idx="3343">
                  <c:v>43408.822962615741</c:v>
                </c:pt>
                <c:pt idx="3344">
                  <c:v>43408.833379340278</c:v>
                </c:pt>
                <c:pt idx="3345">
                  <c:v>43408.843796064815</c:v>
                </c:pt>
                <c:pt idx="3346">
                  <c:v>43408.854212789352</c:v>
                </c:pt>
                <c:pt idx="3347">
                  <c:v>43408.86462951389</c:v>
                </c:pt>
                <c:pt idx="3348">
                  <c:v>43408.875046238427</c:v>
                </c:pt>
                <c:pt idx="3349">
                  <c:v>43408.885462962964</c:v>
                </c:pt>
                <c:pt idx="3350">
                  <c:v>43408.895879687501</c:v>
                </c:pt>
                <c:pt idx="3351">
                  <c:v>43408.906296412039</c:v>
                </c:pt>
                <c:pt idx="3352">
                  <c:v>43408.916713136576</c:v>
                </c:pt>
                <c:pt idx="3353">
                  <c:v>43408.927129861113</c:v>
                </c:pt>
                <c:pt idx="3354">
                  <c:v>43408.93754658565</c:v>
                </c:pt>
                <c:pt idx="3355">
                  <c:v>43408.947963310187</c:v>
                </c:pt>
                <c:pt idx="3356">
                  <c:v>43408.958380034725</c:v>
                </c:pt>
                <c:pt idx="3357">
                  <c:v>43408.968796759262</c:v>
                </c:pt>
                <c:pt idx="3358">
                  <c:v>43408.979213483799</c:v>
                </c:pt>
                <c:pt idx="3359">
                  <c:v>43408.989630208336</c:v>
                </c:pt>
                <c:pt idx="3360">
                  <c:v>43409.000046932873</c:v>
                </c:pt>
                <c:pt idx="3361">
                  <c:v>43409.010463657411</c:v>
                </c:pt>
                <c:pt idx="3362">
                  <c:v>43409.020880381948</c:v>
                </c:pt>
                <c:pt idx="3363">
                  <c:v>43409.031297106485</c:v>
                </c:pt>
                <c:pt idx="3364">
                  <c:v>43409.041713831015</c:v>
                </c:pt>
                <c:pt idx="3365">
                  <c:v>43409.052130555552</c:v>
                </c:pt>
                <c:pt idx="3366">
                  <c:v>43409.062547280089</c:v>
                </c:pt>
                <c:pt idx="3367">
                  <c:v>43409.072964004627</c:v>
                </c:pt>
                <c:pt idx="3368">
                  <c:v>43409.083380729164</c:v>
                </c:pt>
                <c:pt idx="3369">
                  <c:v>43409.093797453701</c:v>
                </c:pt>
                <c:pt idx="3370">
                  <c:v>43409.104214178238</c:v>
                </c:pt>
                <c:pt idx="3371">
                  <c:v>43409.114630902775</c:v>
                </c:pt>
                <c:pt idx="3372">
                  <c:v>43409.125047627313</c:v>
                </c:pt>
                <c:pt idx="3373">
                  <c:v>43409.13546435185</c:v>
                </c:pt>
                <c:pt idx="3374">
                  <c:v>43409.145881076387</c:v>
                </c:pt>
                <c:pt idx="3375">
                  <c:v>43409.156297800924</c:v>
                </c:pt>
                <c:pt idx="3376">
                  <c:v>43409.166714525461</c:v>
                </c:pt>
                <c:pt idx="3377">
                  <c:v>43409.177131249999</c:v>
                </c:pt>
                <c:pt idx="3378">
                  <c:v>43409.187547974536</c:v>
                </c:pt>
                <c:pt idx="3379">
                  <c:v>43409.197964699073</c:v>
                </c:pt>
                <c:pt idx="3380">
                  <c:v>43409.20838142361</c:v>
                </c:pt>
                <c:pt idx="3381">
                  <c:v>43409.218798148147</c:v>
                </c:pt>
                <c:pt idx="3382">
                  <c:v>43409.229214872685</c:v>
                </c:pt>
                <c:pt idx="3383">
                  <c:v>43409.239631597222</c:v>
                </c:pt>
                <c:pt idx="3384">
                  <c:v>43409.250048321759</c:v>
                </c:pt>
                <c:pt idx="3385">
                  <c:v>43409.260465046296</c:v>
                </c:pt>
                <c:pt idx="3386">
                  <c:v>43409.270881770834</c:v>
                </c:pt>
                <c:pt idx="3387">
                  <c:v>43409.281298495371</c:v>
                </c:pt>
                <c:pt idx="3388">
                  <c:v>43409.291715219908</c:v>
                </c:pt>
                <c:pt idx="3389">
                  <c:v>43409.302131944445</c:v>
                </c:pt>
                <c:pt idx="3390">
                  <c:v>43409.312548668982</c:v>
                </c:pt>
                <c:pt idx="3391">
                  <c:v>43409.32296539352</c:v>
                </c:pt>
                <c:pt idx="3392">
                  <c:v>43409.333382118057</c:v>
                </c:pt>
                <c:pt idx="3393">
                  <c:v>43409.343798842594</c:v>
                </c:pt>
                <c:pt idx="3394">
                  <c:v>43409.354215567131</c:v>
                </c:pt>
                <c:pt idx="3395">
                  <c:v>43409.364632291668</c:v>
                </c:pt>
                <c:pt idx="3396">
                  <c:v>43409.375049016206</c:v>
                </c:pt>
                <c:pt idx="3397">
                  <c:v>43409.385465740743</c:v>
                </c:pt>
                <c:pt idx="3398">
                  <c:v>43409.39588246528</c:v>
                </c:pt>
                <c:pt idx="3399">
                  <c:v>43409.406299189817</c:v>
                </c:pt>
                <c:pt idx="3400">
                  <c:v>43409.416715914354</c:v>
                </c:pt>
                <c:pt idx="3401">
                  <c:v>43409.427132638892</c:v>
                </c:pt>
                <c:pt idx="3402">
                  <c:v>43409.437549363429</c:v>
                </c:pt>
                <c:pt idx="3403">
                  <c:v>43409.447966087966</c:v>
                </c:pt>
                <c:pt idx="3404">
                  <c:v>43409.458382812503</c:v>
                </c:pt>
                <c:pt idx="3405">
                  <c:v>43409.46879953704</c:v>
                </c:pt>
                <c:pt idx="3406">
                  <c:v>43409.479216261578</c:v>
                </c:pt>
                <c:pt idx="3407">
                  <c:v>43409.489632986108</c:v>
                </c:pt>
                <c:pt idx="3408">
                  <c:v>43409.500049710645</c:v>
                </c:pt>
                <c:pt idx="3409">
                  <c:v>43409.510466435182</c:v>
                </c:pt>
                <c:pt idx="3410">
                  <c:v>43409.520883159719</c:v>
                </c:pt>
                <c:pt idx="3411">
                  <c:v>43409.531299884256</c:v>
                </c:pt>
                <c:pt idx="3412">
                  <c:v>43409.541716608794</c:v>
                </c:pt>
                <c:pt idx="3413">
                  <c:v>43409.552133333331</c:v>
                </c:pt>
                <c:pt idx="3414">
                  <c:v>43409.562550057868</c:v>
                </c:pt>
                <c:pt idx="3415">
                  <c:v>43409.572966782405</c:v>
                </c:pt>
                <c:pt idx="3416">
                  <c:v>43409.583383506942</c:v>
                </c:pt>
                <c:pt idx="3417">
                  <c:v>43409.59380023148</c:v>
                </c:pt>
                <c:pt idx="3418">
                  <c:v>43409.604216956017</c:v>
                </c:pt>
                <c:pt idx="3419">
                  <c:v>43409.614633680554</c:v>
                </c:pt>
                <c:pt idx="3420">
                  <c:v>43409.625050405091</c:v>
                </c:pt>
                <c:pt idx="3421">
                  <c:v>43409.635467129629</c:v>
                </c:pt>
                <c:pt idx="3422">
                  <c:v>43409.645883854166</c:v>
                </c:pt>
                <c:pt idx="3423">
                  <c:v>43409.656300578703</c:v>
                </c:pt>
                <c:pt idx="3424">
                  <c:v>43409.66671730324</c:v>
                </c:pt>
                <c:pt idx="3425">
                  <c:v>43409.677134027777</c:v>
                </c:pt>
                <c:pt idx="3426">
                  <c:v>43409.687550752315</c:v>
                </c:pt>
                <c:pt idx="3427">
                  <c:v>43409.697967476852</c:v>
                </c:pt>
                <c:pt idx="3428">
                  <c:v>43409.708384201389</c:v>
                </c:pt>
                <c:pt idx="3429">
                  <c:v>43409.718800925926</c:v>
                </c:pt>
                <c:pt idx="3430">
                  <c:v>43409.729217650463</c:v>
                </c:pt>
                <c:pt idx="3431">
                  <c:v>43409.739634375001</c:v>
                </c:pt>
                <c:pt idx="3432">
                  <c:v>43409.750051099538</c:v>
                </c:pt>
                <c:pt idx="3433">
                  <c:v>43409.760467824075</c:v>
                </c:pt>
                <c:pt idx="3434">
                  <c:v>43409.770884548612</c:v>
                </c:pt>
                <c:pt idx="3435">
                  <c:v>43409.781301273149</c:v>
                </c:pt>
                <c:pt idx="3436">
                  <c:v>43409.791717997687</c:v>
                </c:pt>
                <c:pt idx="3437">
                  <c:v>43409.802134722224</c:v>
                </c:pt>
                <c:pt idx="3438">
                  <c:v>43409.812551446761</c:v>
                </c:pt>
                <c:pt idx="3439">
                  <c:v>43409.822968171298</c:v>
                </c:pt>
                <c:pt idx="3440">
                  <c:v>43409.833384895835</c:v>
                </c:pt>
                <c:pt idx="3441">
                  <c:v>43409.843801620373</c:v>
                </c:pt>
                <c:pt idx="3442">
                  <c:v>43409.85421834491</c:v>
                </c:pt>
                <c:pt idx="3443">
                  <c:v>43409.864635069447</c:v>
                </c:pt>
                <c:pt idx="3444">
                  <c:v>43409.875051793984</c:v>
                </c:pt>
                <c:pt idx="3445">
                  <c:v>43409.885468518522</c:v>
                </c:pt>
                <c:pt idx="3446">
                  <c:v>43409.895885243059</c:v>
                </c:pt>
                <c:pt idx="3447">
                  <c:v>43409.906301967596</c:v>
                </c:pt>
                <c:pt idx="3448">
                  <c:v>43409.916718692133</c:v>
                </c:pt>
                <c:pt idx="3449">
                  <c:v>43409.927135416663</c:v>
                </c:pt>
                <c:pt idx="3450">
                  <c:v>43409.9375521412</c:v>
                </c:pt>
                <c:pt idx="3451">
                  <c:v>43409.947968865737</c:v>
                </c:pt>
                <c:pt idx="3452">
                  <c:v>43409.958385590275</c:v>
                </c:pt>
                <c:pt idx="3453">
                  <c:v>43409.968802314812</c:v>
                </c:pt>
                <c:pt idx="3454">
                  <c:v>43409.979219039349</c:v>
                </c:pt>
                <c:pt idx="3455">
                  <c:v>43409.989635763886</c:v>
                </c:pt>
                <c:pt idx="3456">
                  <c:v>43410.000052488424</c:v>
                </c:pt>
                <c:pt idx="3457">
                  <c:v>43410.010469212961</c:v>
                </c:pt>
                <c:pt idx="3458">
                  <c:v>43410.020885937498</c:v>
                </c:pt>
                <c:pt idx="3459">
                  <c:v>43410.031302662035</c:v>
                </c:pt>
                <c:pt idx="3460">
                  <c:v>43410.041719386572</c:v>
                </c:pt>
                <c:pt idx="3461">
                  <c:v>43410.05213611111</c:v>
                </c:pt>
                <c:pt idx="3462">
                  <c:v>43410.062552835647</c:v>
                </c:pt>
                <c:pt idx="3463">
                  <c:v>43410.072969560184</c:v>
                </c:pt>
                <c:pt idx="3464">
                  <c:v>43410.083386284721</c:v>
                </c:pt>
                <c:pt idx="3465">
                  <c:v>43410.093803009258</c:v>
                </c:pt>
                <c:pt idx="3466">
                  <c:v>43410.104219733796</c:v>
                </c:pt>
                <c:pt idx="3467">
                  <c:v>43410.114636458333</c:v>
                </c:pt>
                <c:pt idx="3468">
                  <c:v>43410.12505318287</c:v>
                </c:pt>
                <c:pt idx="3469">
                  <c:v>43410.135469907407</c:v>
                </c:pt>
                <c:pt idx="3470">
                  <c:v>43410.145886631944</c:v>
                </c:pt>
                <c:pt idx="3471">
                  <c:v>43410.156303356482</c:v>
                </c:pt>
                <c:pt idx="3472">
                  <c:v>43410.166720081019</c:v>
                </c:pt>
                <c:pt idx="3473">
                  <c:v>43410.177136805556</c:v>
                </c:pt>
                <c:pt idx="3474">
                  <c:v>43410.187553530093</c:v>
                </c:pt>
                <c:pt idx="3475">
                  <c:v>43410.19797025463</c:v>
                </c:pt>
                <c:pt idx="3476">
                  <c:v>43410.208386979168</c:v>
                </c:pt>
                <c:pt idx="3477">
                  <c:v>43410.218803703705</c:v>
                </c:pt>
                <c:pt idx="3478">
                  <c:v>43410.229220428242</c:v>
                </c:pt>
                <c:pt idx="3479">
                  <c:v>43410.239637152779</c:v>
                </c:pt>
                <c:pt idx="3480">
                  <c:v>43410.250053877317</c:v>
                </c:pt>
                <c:pt idx="3481">
                  <c:v>43410.260470601854</c:v>
                </c:pt>
                <c:pt idx="3482">
                  <c:v>43410.270887326391</c:v>
                </c:pt>
                <c:pt idx="3483">
                  <c:v>43410.281304050928</c:v>
                </c:pt>
                <c:pt idx="3484">
                  <c:v>43410.291720775465</c:v>
                </c:pt>
                <c:pt idx="3485">
                  <c:v>43410.302137500003</c:v>
                </c:pt>
                <c:pt idx="3486">
                  <c:v>43410.31255422454</c:v>
                </c:pt>
                <c:pt idx="3487">
                  <c:v>43410.322970949077</c:v>
                </c:pt>
                <c:pt idx="3488">
                  <c:v>43410.333387673614</c:v>
                </c:pt>
                <c:pt idx="3489">
                  <c:v>43410.343804398151</c:v>
                </c:pt>
                <c:pt idx="3490">
                  <c:v>43410.354221122689</c:v>
                </c:pt>
                <c:pt idx="3491">
                  <c:v>43410.364637847226</c:v>
                </c:pt>
                <c:pt idx="3492">
                  <c:v>43410.375054571756</c:v>
                </c:pt>
                <c:pt idx="3493">
                  <c:v>43410.385471296293</c:v>
                </c:pt>
                <c:pt idx="3494">
                  <c:v>43410.39588802083</c:v>
                </c:pt>
                <c:pt idx="3495">
                  <c:v>43410.406304745367</c:v>
                </c:pt>
                <c:pt idx="3496">
                  <c:v>43410.416721469905</c:v>
                </c:pt>
                <c:pt idx="3497">
                  <c:v>43410.427138194442</c:v>
                </c:pt>
                <c:pt idx="3498">
                  <c:v>43410.437554918979</c:v>
                </c:pt>
                <c:pt idx="3499">
                  <c:v>43410.447971643516</c:v>
                </c:pt>
                <c:pt idx="3500">
                  <c:v>43410.458388368053</c:v>
                </c:pt>
                <c:pt idx="3501">
                  <c:v>43410.468805092591</c:v>
                </c:pt>
                <c:pt idx="3502">
                  <c:v>43410.479221817128</c:v>
                </c:pt>
                <c:pt idx="3503">
                  <c:v>43410.489638541665</c:v>
                </c:pt>
                <c:pt idx="3504">
                  <c:v>43410.500055266202</c:v>
                </c:pt>
                <c:pt idx="3505">
                  <c:v>43410.510471990739</c:v>
                </c:pt>
                <c:pt idx="3506">
                  <c:v>43410.520888715277</c:v>
                </c:pt>
                <c:pt idx="3507">
                  <c:v>43410.531305439814</c:v>
                </c:pt>
                <c:pt idx="3508">
                  <c:v>43410.541722164351</c:v>
                </c:pt>
                <c:pt idx="3509">
                  <c:v>43410.552138888888</c:v>
                </c:pt>
                <c:pt idx="3510">
                  <c:v>43410.562555613426</c:v>
                </c:pt>
                <c:pt idx="3511">
                  <c:v>43410.572972337963</c:v>
                </c:pt>
                <c:pt idx="3512">
                  <c:v>43410.5833890625</c:v>
                </c:pt>
                <c:pt idx="3513">
                  <c:v>43410.593805787037</c:v>
                </c:pt>
                <c:pt idx="3514">
                  <c:v>43410.604222511574</c:v>
                </c:pt>
                <c:pt idx="3515">
                  <c:v>43410.614639236112</c:v>
                </c:pt>
                <c:pt idx="3516">
                  <c:v>43410.625055960649</c:v>
                </c:pt>
                <c:pt idx="3517">
                  <c:v>43410.635472685186</c:v>
                </c:pt>
                <c:pt idx="3518">
                  <c:v>43410.645889409723</c:v>
                </c:pt>
                <c:pt idx="3519">
                  <c:v>43410.65630613426</c:v>
                </c:pt>
                <c:pt idx="3520">
                  <c:v>43410.666722858798</c:v>
                </c:pt>
                <c:pt idx="3521">
                  <c:v>43410.677139583335</c:v>
                </c:pt>
                <c:pt idx="3522">
                  <c:v>43410.687556307872</c:v>
                </c:pt>
                <c:pt idx="3523">
                  <c:v>43410.697973032409</c:v>
                </c:pt>
                <c:pt idx="3524">
                  <c:v>43410.708389756946</c:v>
                </c:pt>
                <c:pt idx="3525">
                  <c:v>43410.718806481484</c:v>
                </c:pt>
                <c:pt idx="3526">
                  <c:v>43410.729223206021</c:v>
                </c:pt>
                <c:pt idx="3527">
                  <c:v>43410.739639930558</c:v>
                </c:pt>
                <c:pt idx="3528">
                  <c:v>43410.750056655095</c:v>
                </c:pt>
                <c:pt idx="3529">
                  <c:v>43410.760473379632</c:v>
                </c:pt>
                <c:pt idx="3530">
                  <c:v>43410.77089010417</c:v>
                </c:pt>
                <c:pt idx="3531">
                  <c:v>43410.781306828707</c:v>
                </c:pt>
                <c:pt idx="3532">
                  <c:v>43410.791723553244</c:v>
                </c:pt>
                <c:pt idx="3533">
                  <c:v>43410.802140277781</c:v>
                </c:pt>
                <c:pt idx="3534">
                  <c:v>43410.812557002311</c:v>
                </c:pt>
                <c:pt idx="3535">
                  <c:v>43410.822973726848</c:v>
                </c:pt>
                <c:pt idx="3536">
                  <c:v>43410.833390451386</c:v>
                </c:pt>
                <c:pt idx="3537">
                  <c:v>43410.843807175923</c:v>
                </c:pt>
                <c:pt idx="3538">
                  <c:v>43410.85422390046</c:v>
                </c:pt>
                <c:pt idx="3539">
                  <c:v>43410.864640624997</c:v>
                </c:pt>
                <c:pt idx="3540">
                  <c:v>43410.875057349534</c:v>
                </c:pt>
                <c:pt idx="3541">
                  <c:v>43410.885474074072</c:v>
                </c:pt>
                <c:pt idx="3542">
                  <c:v>43410.895890798609</c:v>
                </c:pt>
                <c:pt idx="3543">
                  <c:v>43410.906307523146</c:v>
                </c:pt>
                <c:pt idx="3544">
                  <c:v>43410.916724247683</c:v>
                </c:pt>
                <c:pt idx="3545">
                  <c:v>43410.927140972221</c:v>
                </c:pt>
                <c:pt idx="3546">
                  <c:v>43410.937557696758</c:v>
                </c:pt>
                <c:pt idx="3547">
                  <c:v>43410.947974421295</c:v>
                </c:pt>
                <c:pt idx="3548">
                  <c:v>43410.958391145832</c:v>
                </c:pt>
                <c:pt idx="3549">
                  <c:v>43410.968807870369</c:v>
                </c:pt>
                <c:pt idx="3550">
                  <c:v>43410.979224594907</c:v>
                </c:pt>
                <c:pt idx="3551">
                  <c:v>43410.989641319444</c:v>
                </c:pt>
                <c:pt idx="3552">
                  <c:v>43411.000058043981</c:v>
                </c:pt>
                <c:pt idx="3553">
                  <c:v>43411.010474768518</c:v>
                </c:pt>
                <c:pt idx="3554">
                  <c:v>43411.020891493055</c:v>
                </c:pt>
                <c:pt idx="3555">
                  <c:v>43411.031308217593</c:v>
                </c:pt>
                <c:pt idx="3556">
                  <c:v>43411.04172494213</c:v>
                </c:pt>
                <c:pt idx="3557">
                  <c:v>43411.052141666667</c:v>
                </c:pt>
                <c:pt idx="3558">
                  <c:v>43411.062558391204</c:v>
                </c:pt>
                <c:pt idx="3559">
                  <c:v>43411.072975115741</c:v>
                </c:pt>
                <c:pt idx="3560">
                  <c:v>43411.083391840279</c:v>
                </c:pt>
                <c:pt idx="3561">
                  <c:v>43411.093808564816</c:v>
                </c:pt>
                <c:pt idx="3562">
                  <c:v>43411.104225289353</c:v>
                </c:pt>
                <c:pt idx="3563">
                  <c:v>43411.11464201389</c:v>
                </c:pt>
                <c:pt idx="3564">
                  <c:v>43411.125058738427</c:v>
                </c:pt>
                <c:pt idx="3565">
                  <c:v>43411.135475462965</c:v>
                </c:pt>
                <c:pt idx="3566">
                  <c:v>43411.145892187502</c:v>
                </c:pt>
                <c:pt idx="3567">
                  <c:v>43411.156308912039</c:v>
                </c:pt>
                <c:pt idx="3568">
                  <c:v>43411.166725636576</c:v>
                </c:pt>
                <c:pt idx="3569">
                  <c:v>43411.177142361114</c:v>
                </c:pt>
                <c:pt idx="3570">
                  <c:v>43411.187559085651</c:v>
                </c:pt>
                <c:pt idx="3571">
                  <c:v>43411.197975810188</c:v>
                </c:pt>
                <c:pt idx="3572">
                  <c:v>43411.208392534725</c:v>
                </c:pt>
                <c:pt idx="3573">
                  <c:v>43411.218809259262</c:v>
                </c:pt>
                <c:pt idx="3574">
                  <c:v>43411.2292259838</c:v>
                </c:pt>
                <c:pt idx="3575">
                  <c:v>43411.239642708337</c:v>
                </c:pt>
                <c:pt idx="3576">
                  <c:v>43411.250059432874</c:v>
                </c:pt>
                <c:pt idx="3577">
                  <c:v>43411.260476157404</c:v>
                </c:pt>
                <c:pt idx="3578">
                  <c:v>43411.270892881941</c:v>
                </c:pt>
                <c:pt idx="3579">
                  <c:v>43411.281309606478</c:v>
                </c:pt>
                <c:pt idx="3580">
                  <c:v>43411.291726331016</c:v>
                </c:pt>
                <c:pt idx="3581">
                  <c:v>43411.302143055553</c:v>
                </c:pt>
                <c:pt idx="3582">
                  <c:v>43411.31255978009</c:v>
                </c:pt>
                <c:pt idx="3583">
                  <c:v>43411.322976504627</c:v>
                </c:pt>
                <c:pt idx="3584">
                  <c:v>43411.333393229164</c:v>
                </c:pt>
                <c:pt idx="3585">
                  <c:v>43411.343809953702</c:v>
                </c:pt>
                <c:pt idx="3586">
                  <c:v>43411.354226678239</c:v>
                </c:pt>
                <c:pt idx="3587">
                  <c:v>43411.364643402776</c:v>
                </c:pt>
                <c:pt idx="3588">
                  <c:v>43411.375060127313</c:v>
                </c:pt>
                <c:pt idx="3589">
                  <c:v>43411.38547685185</c:v>
                </c:pt>
                <c:pt idx="3590">
                  <c:v>43411.395893576388</c:v>
                </c:pt>
                <c:pt idx="3591">
                  <c:v>43411.406310300925</c:v>
                </c:pt>
                <c:pt idx="3592">
                  <c:v>43411.416727025462</c:v>
                </c:pt>
                <c:pt idx="3593">
                  <c:v>43411.427143749999</c:v>
                </c:pt>
                <c:pt idx="3594">
                  <c:v>43411.437560474536</c:v>
                </c:pt>
                <c:pt idx="3595">
                  <c:v>43411.447977199074</c:v>
                </c:pt>
                <c:pt idx="3596">
                  <c:v>43411.458393923611</c:v>
                </c:pt>
                <c:pt idx="3597">
                  <c:v>43411.468810648148</c:v>
                </c:pt>
                <c:pt idx="3598">
                  <c:v>43411.479227372685</c:v>
                </c:pt>
                <c:pt idx="3599">
                  <c:v>43411.489644097222</c:v>
                </c:pt>
                <c:pt idx="3600">
                  <c:v>43411.50006082176</c:v>
                </c:pt>
                <c:pt idx="3601">
                  <c:v>43411.510477546297</c:v>
                </c:pt>
                <c:pt idx="3602">
                  <c:v>43411.520894270834</c:v>
                </c:pt>
                <c:pt idx="3603">
                  <c:v>43411.531310995371</c:v>
                </c:pt>
                <c:pt idx="3604">
                  <c:v>43411.541727719909</c:v>
                </c:pt>
                <c:pt idx="3605">
                  <c:v>43411.552144444446</c:v>
                </c:pt>
                <c:pt idx="3606">
                  <c:v>43411.562561168983</c:v>
                </c:pt>
                <c:pt idx="3607">
                  <c:v>43411.57297789352</c:v>
                </c:pt>
                <c:pt idx="3608">
                  <c:v>43411.583394618057</c:v>
                </c:pt>
                <c:pt idx="3609">
                  <c:v>43411.593811342595</c:v>
                </c:pt>
                <c:pt idx="3610">
                  <c:v>43411.604228067132</c:v>
                </c:pt>
                <c:pt idx="3611">
                  <c:v>43411.614644791669</c:v>
                </c:pt>
                <c:pt idx="3612">
                  <c:v>43411.625061516206</c:v>
                </c:pt>
                <c:pt idx="3613">
                  <c:v>43411.635478240743</c:v>
                </c:pt>
                <c:pt idx="3614">
                  <c:v>43411.645894965281</c:v>
                </c:pt>
                <c:pt idx="3615">
                  <c:v>43411.656311689818</c:v>
                </c:pt>
                <c:pt idx="3616">
                  <c:v>43411.666728414355</c:v>
                </c:pt>
                <c:pt idx="3617">
                  <c:v>43411.677145138892</c:v>
                </c:pt>
                <c:pt idx="3618">
                  <c:v>43411.687561863429</c:v>
                </c:pt>
                <c:pt idx="3619">
                  <c:v>43411.697978587959</c:v>
                </c:pt>
                <c:pt idx="3620">
                  <c:v>43411.708395312497</c:v>
                </c:pt>
                <c:pt idx="3621">
                  <c:v>43411.718812037034</c:v>
                </c:pt>
                <c:pt idx="3622">
                  <c:v>43411.729228761571</c:v>
                </c:pt>
                <c:pt idx="3623">
                  <c:v>43411.739645486108</c:v>
                </c:pt>
                <c:pt idx="3624">
                  <c:v>43411.750062210645</c:v>
                </c:pt>
                <c:pt idx="3625">
                  <c:v>43411.760478935183</c:v>
                </c:pt>
                <c:pt idx="3626">
                  <c:v>43411.77089565972</c:v>
                </c:pt>
                <c:pt idx="3627">
                  <c:v>43411.781312384257</c:v>
                </c:pt>
                <c:pt idx="3628">
                  <c:v>43411.791729108794</c:v>
                </c:pt>
                <c:pt idx="3629">
                  <c:v>43411.802145833331</c:v>
                </c:pt>
                <c:pt idx="3630">
                  <c:v>43411.812562557869</c:v>
                </c:pt>
                <c:pt idx="3631">
                  <c:v>43411.822979282406</c:v>
                </c:pt>
                <c:pt idx="3632">
                  <c:v>43411.833396006943</c:v>
                </c:pt>
                <c:pt idx="3633">
                  <c:v>43411.84381273148</c:v>
                </c:pt>
                <c:pt idx="3634">
                  <c:v>43411.854229456017</c:v>
                </c:pt>
                <c:pt idx="3635">
                  <c:v>43411.864646180555</c:v>
                </c:pt>
                <c:pt idx="3636">
                  <c:v>43411.875062905092</c:v>
                </c:pt>
                <c:pt idx="3637">
                  <c:v>43411.885479629629</c:v>
                </c:pt>
                <c:pt idx="3638">
                  <c:v>43411.895896354166</c:v>
                </c:pt>
                <c:pt idx="3639">
                  <c:v>43411.906313078704</c:v>
                </c:pt>
                <c:pt idx="3640">
                  <c:v>43411.916729803241</c:v>
                </c:pt>
                <c:pt idx="3641">
                  <c:v>43411.927146527778</c:v>
                </c:pt>
                <c:pt idx="3642">
                  <c:v>43411.937563252315</c:v>
                </c:pt>
                <c:pt idx="3643">
                  <c:v>43411.947979976852</c:v>
                </c:pt>
                <c:pt idx="3644">
                  <c:v>43411.95839670139</c:v>
                </c:pt>
                <c:pt idx="3645">
                  <c:v>43411.968813425927</c:v>
                </c:pt>
                <c:pt idx="3646">
                  <c:v>43411.979230150464</c:v>
                </c:pt>
                <c:pt idx="3647">
                  <c:v>43411.989646875001</c:v>
                </c:pt>
                <c:pt idx="3648">
                  <c:v>43412.000063599538</c:v>
                </c:pt>
                <c:pt idx="3649">
                  <c:v>43412.010480324076</c:v>
                </c:pt>
                <c:pt idx="3650">
                  <c:v>43412.020897048613</c:v>
                </c:pt>
                <c:pt idx="3651">
                  <c:v>43412.03131377315</c:v>
                </c:pt>
                <c:pt idx="3652">
                  <c:v>43412.041730497687</c:v>
                </c:pt>
                <c:pt idx="3653">
                  <c:v>43412.052147222224</c:v>
                </c:pt>
                <c:pt idx="3654">
                  <c:v>43412.062563946762</c:v>
                </c:pt>
                <c:pt idx="3655">
                  <c:v>43412.072980671299</c:v>
                </c:pt>
                <c:pt idx="3656">
                  <c:v>43412.083397395836</c:v>
                </c:pt>
                <c:pt idx="3657">
                  <c:v>43412.093814120373</c:v>
                </c:pt>
                <c:pt idx="3658">
                  <c:v>43412.10423084491</c:v>
                </c:pt>
                <c:pt idx="3659">
                  <c:v>43412.114647569448</c:v>
                </c:pt>
                <c:pt idx="3660">
                  <c:v>43412.125064293985</c:v>
                </c:pt>
                <c:pt idx="3661">
                  <c:v>43412.135481018522</c:v>
                </c:pt>
                <c:pt idx="3662">
                  <c:v>43412.145897743052</c:v>
                </c:pt>
                <c:pt idx="3663">
                  <c:v>43412.156314467589</c:v>
                </c:pt>
                <c:pt idx="3664">
                  <c:v>43412.166731192126</c:v>
                </c:pt>
                <c:pt idx="3665">
                  <c:v>43412.177147916664</c:v>
                </c:pt>
                <c:pt idx="3666">
                  <c:v>43412.187564641201</c:v>
                </c:pt>
                <c:pt idx="3667">
                  <c:v>43412.197981365738</c:v>
                </c:pt>
                <c:pt idx="3668">
                  <c:v>43412.208398090275</c:v>
                </c:pt>
                <c:pt idx="3669">
                  <c:v>43412.218814814813</c:v>
                </c:pt>
                <c:pt idx="3670">
                  <c:v>43412.22923153935</c:v>
                </c:pt>
                <c:pt idx="3671">
                  <c:v>43412.239648263887</c:v>
                </c:pt>
                <c:pt idx="3672">
                  <c:v>43412.250064988424</c:v>
                </c:pt>
                <c:pt idx="3673">
                  <c:v>43412.260481712961</c:v>
                </c:pt>
                <c:pt idx="3674">
                  <c:v>43412.270898437499</c:v>
                </c:pt>
                <c:pt idx="3675">
                  <c:v>43412.281315162036</c:v>
                </c:pt>
                <c:pt idx="3676">
                  <c:v>43412.291731886573</c:v>
                </c:pt>
                <c:pt idx="3677">
                  <c:v>43412.30214861111</c:v>
                </c:pt>
                <c:pt idx="3678">
                  <c:v>43412.312565335647</c:v>
                </c:pt>
                <c:pt idx="3679">
                  <c:v>43412.322982060185</c:v>
                </c:pt>
                <c:pt idx="3680">
                  <c:v>43412.333398784722</c:v>
                </c:pt>
                <c:pt idx="3681">
                  <c:v>43412.343815509259</c:v>
                </c:pt>
                <c:pt idx="3682">
                  <c:v>43412.354232233796</c:v>
                </c:pt>
                <c:pt idx="3683">
                  <c:v>43412.364648958333</c:v>
                </c:pt>
                <c:pt idx="3684">
                  <c:v>43412.375065682871</c:v>
                </c:pt>
                <c:pt idx="3685">
                  <c:v>43412.385482407408</c:v>
                </c:pt>
                <c:pt idx="3686">
                  <c:v>43412.395899131945</c:v>
                </c:pt>
                <c:pt idx="3687">
                  <c:v>43412.406315856482</c:v>
                </c:pt>
                <c:pt idx="3688">
                  <c:v>43412.416732581019</c:v>
                </c:pt>
                <c:pt idx="3689">
                  <c:v>43412.427149305557</c:v>
                </c:pt>
                <c:pt idx="3690">
                  <c:v>43412.437566030094</c:v>
                </c:pt>
                <c:pt idx="3691">
                  <c:v>43412.447982754631</c:v>
                </c:pt>
                <c:pt idx="3692">
                  <c:v>43412.458399479168</c:v>
                </c:pt>
                <c:pt idx="3693">
                  <c:v>43412.468816203706</c:v>
                </c:pt>
                <c:pt idx="3694">
                  <c:v>43412.479232928243</c:v>
                </c:pt>
                <c:pt idx="3695">
                  <c:v>43412.48964965278</c:v>
                </c:pt>
                <c:pt idx="3696">
                  <c:v>43412.500066377317</c:v>
                </c:pt>
                <c:pt idx="3697">
                  <c:v>43412.510483101854</c:v>
                </c:pt>
                <c:pt idx="3698">
                  <c:v>43412.520899826392</c:v>
                </c:pt>
                <c:pt idx="3699">
                  <c:v>43412.531316550929</c:v>
                </c:pt>
                <c:pt idx="3700">
                  <c:v>43412.541733275466</c:v>
                </c:pt>
                <c:pt idx="3701">
                  <c:v>43412.552150000003</c:v>
                </c:pt>
                <c:pt idx="3702">
                  <c:v>43412.56256672454</c:v>
                </c:pt>
                <c:pt idx="3703">
                  <c:v>43412.572983449078</c:v>
                </c:pt>
                <c:pt idx="3704">
                  <c:v>43412.583400173608</c:v>
                </c:pt>
                <c:pt idx="3705">
                  <c:v>43412.593816898145</c:v>
                </c:pt>
                <c:pt idx="3706">
                  <c:v>43412.604233622682</c:v>
                </c:pt>
                <c:pt idx="3707">
                  <c:v>43412.614650347219</c:v>
                </c:pt>
                <c:pt idx="3708">
                  <c:v>43412.625067071756</c:v>
                </c:pt>
                <c:pt idx="3709">
                  <c:v>43412.635483796294</c:v>
                </c:pt>
                <c:pt idx="3710">
                  <c:v>43412.645900520831</c:v>
                </c:pt>
                <c:pt idx="3711">
                  <c:v>43412.656317245368</c:v>
                </c:pt>
                <c:pt idx="3712">
                  <c:v>43412.666733969905</c:v>
                </c:pt>
                <c:pt idx="3713">
                  <c:v>43412.677150694442</c:v>
                </c:pt>
                <c:pt idx="3714">
                  <c:v>43412.68756741898</c:v>
                </c:pt>
                <c:pt idx="3715">
                  <c:v>43412.697984143517</c:v>
                </c:pt>
                <c:pt idx="3716">
                  <c:v>43412.708400868054</c:v>
                </c:pt>
                <c:pt idx="3717">
                  <c:v>43412.718817592591</c:v>
                </c:pt>
                <c:pt idx="3718">
                  <c:v>43412.729234317128</c:v>
                </c:pt>
                <c:pt idx="3719">
                  <c:v>43412.739651041666</c:v>
                </c:pt>
                <c:pt idx="3720">
                  <c:v>43412.750067766203</c:v>
                </c:pt>
                <c:pt idx="3721">
                  <c:v>43412.76048449074</c:v>
                </c:pt>
                <c:pt idx="3722">
                  <c:v>43412.770901215277</c:v>
                </c:pt>
                <c:pt idx="3723">
                  <c:v>43412.781317939814</c:v>
                </c:pt>
                <c:pt idx="3724">
                  <c:v>43412.791734664352</c:v>
                </c:pt>
                <c:pt idx="3725">
                  <c:v>43412.802151388889</c:v>
                </c:pt>
                <c:pt idx="3726">
                  <c:v>43412.812568113426</c:v>
                </c:pt>
                <c:pt idx="3727">
                  <c:v>43412.822984837963</c:v>
                </c:pt>
                <c:pt idx="3728">
                  <c:v>43412.833401562501</c:v>
                </c:pt>
                <c:pt idx="3729">
                  <c:v>43412.843818287038</c:v>
                </c:pt>
                <c:pt idx="3730">
                  <c:v>43412.854235011575</c:v>
                </c:pt>
                <c:pt idx="3731">
                  <c:v>43412.864651736112</c:v>
                </c:pt>
                <c:pt idx="3732">
                  <c:v>43412.875068460649</c:v>
                </c:pt>
                <c:pt idx="3733">
                  <c:v>43412.885485185187</c:v>
                </c:pt>
                <c:pt idx="3734">
                  <c:v>43412.895901909724</c:v>
                </c:pt>
                <c:pt idx="3735">
                  <c:v>43412.906318634261</c:v>
                </c:pt>
                <c:pt idx="3736">
                  <c:v>43412.916735358798</c:v>
                </c:pt>
                <c:pt idx="3737">
                  <c:v>43412.927152083335</c:v>
                </c:pt>
                <c:pt idx="3738">
                  <c:v>43412.937568807873</c:v>
                </c:pt>
                <c:pt idx="3739">
                  <c:v>43412.94798553241</c:v>
                </c:pt>
                <c:pt idx="3740">
                  <c:v>43412.958402256947</c:v>
                </c:pt>
                <c:pt idx="3741">
                  <c:v>43412.968818981484</c:v>
                </c:pt>
                <c:pt idx="3742">
                  <c:v>43412.979235706021</c:v>
                </c:pt>
                <c:pt idx="3743">
                  <c:v>43412.989652430559</c:v>
                </c:pt>
                <c:pt idx="3744">
                  <c:v>43413.000069155096</c:v>
                </c:pt>
                <c:pt idx="3745">
                  <c:v>43413.010485879633</c:v>
                </c:pt>
                <c:pt idx="3746">
                  <c:v>43413.02090260417</c:v>
                </c:pt>
                <c:pt idx="3747">
                  <c:v>43413.0313193287</c:v>
                </c:pt>
                <c:pt idx="3748">
                  <c:v>43413.041736053237</c:v>
                </c:pt>
                <c:pt idx="3749">
                  <c:v>43413.052152777775</c:v>
                </c:pt>
                <c:pt idx="3750">
                  <c:v>43413.062569502312</c:v>
                </c:pt>
                <c:pt idx="3751">
                  <c:v>43413.072986226849</c:v>
                </c:pt>
                <c:pt idx="3752">
                  <c:v>43413.083402951386</c:v>
                </c:pt>
                <c:pt idx="3753">
                  <c:v>43413.093819675923</c:v>
                </c:pt>
                <c:pt idx="3754">
                  <c:v>43413.104236400461</c:v>
                </c:pt>
                <c:pt idx="3755">
                  <c:v>43413.114653124998</c:v>
                </c:pt>
                <c:pt idx="3756">
                  <c:v>43413.125069849535</c:v>
                </c:pt>
                <c:pt idx="3757">
                  <c:v>43413.135486574072</c:v>
                </c:pt>
                <c:pt idx="3758">
                  <c:v>43413.145903298609</c:v>
                </c:pt>
                <c:pt idx="3759">
                  <c:v>43413.156320023147</c:v>
                </c:pt>
                <c:pt idx="3760">
                  <c:v>43413.166736747684</c:v>
                </c:pt>
                <c:pt idx="3761">
                  <c:v>43413.177153472221</c:v>
                </c:pt>
                <c:pt idx="3762">
                  <c:v>43413.187570196758</c:v>
                </c:pt>
                <c:pt idx="3763">
                  <c:v>43413.197986921296</c:v>
                </c:pt>
                <c:pt idx="3764">
                  <c:v>43413.208403645833</c:v>
                </c:pt>
                <c:pt idx="3765">
                  <c:v>43413.21882037037</c:v>
                </c:pt>
                <c:pt idx="3766">
                  <c:v>43413.229237094907</c:v>
                </c:pt>
                <c:pt idx="3767">
                  <c:v>43413.239653819444</c:v>
                </c:pt>
                <c:pt idx="3768">
                  <c:v>43413.250070543982</c:v>
                </c:pt>
                <c:pt idx="3769">
                  <c:v>43413.260487268519</c:v>
                </c:pt>
                <c:pt idx="3770">
                  <c:v>43413.270903993056</c:v>
                </c:pt>
                <c:pt idx="3771">
                  <c:v>43413.281320717593</c:v>
                </c:pt>
                <c:pt idx="3772">
                  <c:v>43413.29173744213</c:v>
                </c:pt>
                <c:pt idx="3773">
                  <c:v>43413.302154166668</c:v>
                </c:pt>
                <c:pt idx="3774">
                  <c:v>43413.312570891205</c:v>
                </c:pt>
                <c:pt idx="3775">
                  <c:v>43413.322987615742</c:v>
                </c:pt>
                <c:pt idx="3776">
                  <c:v>43413.333404340279</c:v>
                </c:pt>
                <c:pt idx="3777">
                  <c:v>43413.343821064816</c:v>
                </c:pt>
                <c:pt idx="3778">
                  <c:v>43413.354237789354</c:v>
                </c:pt>
                <c:pt idx="3779">
                  <c:v>43413.364654513891</c:v>
                </c:pt>
                <c:pt idx="3780">
                  <c:v>43413.375071238428</c:v>
                </c:pt>
                <c:pt idx="3781">
                  <c:v>43413.385487962965</c:v>
                </c:pt>
                <c:pt idx="3782">
                  <c:v>43413.395904687502</c:v>
                </c:pt>
                <c:pt idx="3783">
                  <c:v>43413.40632141204</c:v>
                </c:pt>
                <c:pt idx="3784">
                  <c:v>43413.416738136577</c:v>
                </c:pt>
                <c:pt idx="3785">
                  <c:v>43413.427154861114</c:v>
                </c:pt>
                <c:pt idx="3786">
                  <c:v>43413.437571585651</c:v>
                </c:pt>
                <c:pt idx="3787">
                  <c:v>43413.447988310189</c:v>
                </c:pt>
                <c:pt idx="3788">
                  <c:v>43413.458405034726</c:v>
                </c:pt>
                <c:pt idx="3789">
                  <c:v>43413.468821759256</c:v>
                </c:pt>
                <c:pt idx="3790">
                  <c:v>43413.479238483793</c:v>
                </c:pt>
                <c:pt idx="3791">
                  <c:v>43413.48965520833</c:v>
                </c:pt>
                <c:pt idx="3792">
                  <c:v>43413.500071932867</c:v>
                </c:pt>
                <c:pt idx="3793">
                  <c:v>43413.510488657404</c:v>
                </c:pt>
                <c:pt idx="3794">
                  <c:v>43413.520905381942</c:v>
                </c:pt>
                <c:pt idx="3795">
                  <c:v>43413.531322106479</c:v>
                </c:pt>
                <c:pt idx="3796">
                  <c:v>43413.541738831016</c:v>
                </c:pt>
                <c:pt idx="3797">
                  <c:v>43413.552155555553</c:v>
                </c:pt>
                <c:pt idx="3798">
                  <c:v>43413.562572280091</c:v>
                </c:pt>
                <c:pt idx="3799">
                  <c:v>43413.572989004628</c:v>
                </c:pt>
                <c:pt idx="3800">
                  <c:v>43413.583405729165</c:v>
                </c:pt>
                <c:pt idx="3801">
                  <c:v>43413.593822453702</c:v>
                </c:pt>
                <c:pt idx="3802">
                  <c:v>43413.604239178239</c:v>
                </c:pt>
                <c:pt idx="3803">
                  <c:v>43413.614655902777</c:v>
                </c:pt>
                <c:pt idx="3804">
                  <c:v>43413.625072627314</c:v>
                </c:pt>
                <c:pt idx="3805">
                  <c:v>43413.635489351851</c:v>
                </c:pt>
                <c:pt idx="3806">
                  <c:v>43413.645906076388</c:v>
                </c:pt>
                <c:pt idx="3807">
                  <c:v>43413.656322800925</c:v>
                </c:pt>
                <c:pt idx="3808">
                  <c:v>43413.666739525463</c:v>
                </c:pt>
                <c:pt idx="3809">
                  <c:v>43413.67715625</c:v>
                </c:pt>
                <c:pt idx="3810">
                  <c:v>43413.687572974537</c:v>
                </c:pt>
                <c:pt idx="3811">
                  <c:v>43413.697989699074</c:v>
                </c:pt>
                <c:pt idx="3812">
                  <c:v>43413.708406423611</c:v>
                </c:pt>
                <c:pt idx="3813">
                  <c:v>43413.718823148149</c:v>
                </c:pt>
                <c:pt idx="3814">
                  <c:v>43413.729239872686</c:v>
                </c:pt>
                <c:pt idx="3815">
                  <c:v>43413.739656597223</c:v>
                </c:pt>
                <c:pt idx="3816">
                  <c:v>43413.75007332176</c:v>
                </c:pt>
                <c:pt idx="3817">
                  <c:v>43413.760490046297</c:v>
                </c:pt>
                <c:pt idx="3818">
                  <c:v>43413.770906770835</c:v>
                </c:pt>
                <c:pt idx="3819">
                  <c:v>43413.781323495372</c:v>
                </c:pt>
                <c:pt idx="3820">
                  <c:v>43413.791740219909</c:v>
                </c:pt>
                <c:pt idx="3821">
                  <c:v>43413.802156944446</c:v>
                </c:pt>
                <c:pt idx="3822">
                  <c:v>43413.812573668984</c:v>
                </c:pt>
                <c:pt idx="3823">
                  <c:v>43413.822990393521</c:v>
                </c:pt>
                <c:pt idx="3824">
                  <c:v>43413.833407118058</c:v>
                </c:pt>
                <c:pt idx="3825">
                  <c:v>43413.843823842595</c:v>
                </c:pt>
                <c:pt idx="3826">
                  <c:v>43413.854240567132</c:v>
                </c:pt>
                <c:pt idx="3827">
                  <c:v>43413.86465729167</c:v>
                </c:pt>
                <c:pt idx="3828">
                  <c:v>43413.875074016207</c:v>
                </c:pt>
                <c:pt idx="3829">
                  <c:v>43413.885490740744</c:v>
                </c:pt>
                <c:pt idx="3830">
                  <c:v>43413.895907465281</c:v>
                </c:pt>
                <c:pt idx="3831">
                  <c:v>43413.906324189818</c:v>
                </c:pt>
                <c:pt idx="3832">
                  <c:v>43413.916740914348</c:v>
                </c:pt>
                <c:pt idx="3833">
                  <c:v>43413.927157638886</c:v>
                </c:pt>
                <c:pt idx="3834">
                  <c:v>43413.937574363423</c:v>
                </c:pt>
                <c:pt idx="3835">
                  <c:v>43413.94799108796</c:v>
                </c:pt>
                <c:pt idx="3836">
                  <c:v>43413.958407812497</c:v>
                </c:pt>
                <c:pt idx="3837">
                  <c:v>43413.968824537034</c:v>
                </c:pt>
                <c:pt idx="3838">
                  <c:v>43413.979241261572</c:v>
                </c:pt>
                <c:pt idx="3839">
                  <c:v>43413.989657986109</c:v>
                </c:pt>
                <c:pt idx="3840">
                  <c:v>43414.000074710646</c:v>
                </c:pt>
                <c:pt idx="3841">
                  <c:v>43414.010491435183</c:v>
                </c:pt>
                <c:pt idx="3842">
                  <c:v>43414.02090815972</c:v>
                </c:pt>
                <c:pt idx="3843">
                  <c:v>43414.031324884258</c:v>
                </c:pt>
                <c:pt idx="3844">
                  <c:v>43414.041741608795</c:v>
                </c:pt>
                <c:pt idx="3845">
                  <c:v>43414.052158333332</c:v>
                </c:pt>
                <c:pt idx="3846">
                  <c:v>43414.062575057869</c:v>
                </c:pt>
                <c:pt idx="3847">
                  <c:v>43414.072991782406</c:v>
                </c:pt>
                <c:pt idx="3848">
                  <c:v>43414.083408506944</c:v>
                </c:pt>
                <c:pt idx="3849">
                  <c:v>43414.093825231481</c:v>
                </c:pt>
                <c:pt idx="3850">
                  <c:v>43414.104241956018</c:v>
                </c:pt>
                <c:pt idx="3851">
                  <c:v>43414.114658680555</c:v>
                </c:pt>
                <c:pt idx="3852">
                  <c:v>43414.125075405093</c:v>
                </c:pt>
                <c:pt idx="3853">
                  <c:v>43414.13549212963</c:v>
                </c:pt>
                <c:pt idx="3854">
                  <c:v>43414.145908854167</c:v>
                </c:pt>
                <c:pt idx="3855">
                  <c:v>43414.156325578704</c:v>
                </c:pt>
                <c:pt idx="3856">
                  <c:v>43414.166742303241</c:v>
                </c:pt>
                <c:pt idx="3857">
                  <c:v>43414.177159027779</c:v>
                </c:pt>
                <c:pt idx="3858">
                  <c:v>43414.187575752316</c:v>
                </c:pt>
                <c:pt idx="3859">
                  <c:v>43414.197992476853</c:v>
                </c:pt>
                <c:pt idx="3860">
                  <c:v>43414.20840920139</c:v>
                </c:pt>
                <c:pt idx="3861">
                  <c:v>43414.218825925927</c:v>
                </c:pt>
                <c:pt idx="3862">
                  <c:v>43414.229242650465</c:v>
                </c:pt>
                <c:pt idx="3863">
                  <c:v>43414.239659375002</c:v>
                </c:pt>
                <c:pt idx="3864">
                  <c:v>43414.250076099539</c:v>
                </c:pt>
                <c:pt idx="3865">
                  <c:v>43414.260492824076</c:v>
                </c:pt>
                <c:pt idx="3866">
                  <c:v>43414.270909548613</c:v>
                </c:pt>
                <c:pt idx="3867">
                  <c:v>43414.281326273151</c:v>
                </c:pt>
                <c:pt idx="3868">
                  <c:v>43414.291742997688</c:v>
                </c:pt>
                <c:pt idx="3869">
                  <c:v>43414.302159722225</c:v>
                </c:pt>
                <c:pt idx="3870">
                  <c:v>43414.312576446762</c:v>
                </c:pt>
                <c:pt idx="3871">
                  <c:v>43414.322993171299</c:v>
                </c:pt>
                <c:pt idx="3872">
                  <c:v>43414.333409895837</c:v>
                </c:pt>
                <c:pt idx="3873">
                  <c:v>43414.343826620374</c:v>
                </c:pt>
                <c:pt idx="3874">
                  <c:v>43414.354243344904</c:v>
                </c:pt>
                <c:pt idx="3875">
                  <c:v>43414.364660069441</c:v>
                </c:pt>
                <c:pt idx="3876">
                  <c:v>43414.375076793978</c:v>
                </c:pt>
                <c:pt idx="3877">
                  <c:v>43414.385493518515</c:v>
                </c:pt>
                <c:pt idx="3878">
                  <c:v>43414.395910243053</c:v>
                </c:pt>
                <c:pt idx="3879">
                  <c:v>43414.40632696759</c:v>
                </c:pt>
                <c:pt idx="3880">
                  <c:v>43414.416743692127</c:v>
                </c:pt>
                <c:pt idx="3881">
                  <c:v>43414.427160416664</c:v>
                </c:pt>
                <c:pt idx="3882">
                  <c:v>43414.437577141201</c:v>
                </c:pt>
                <c:pt idx="3883">
                  <c:v>43414.447993865739</c:v>
                </c:pt>
                <c:pt idx="3884">
                  <c:v>43414.458410590276</c:v>
                </c:pt>
                <c:pt idx="3885">
                  <c:v>43414.468827314813</c:v>
                </c:pt>
                <c:pt idx="3886">
                  <c:v>43414.47924403935</c:v>
                </c:pt>
                <c:pt idx="3887">
                  <c:v>43414.489660763888</c:v>
                </c:pt>
                <c:pt idx="3888">
                  <c:v>43414.500077488425</c:v>
                </c:pt>
                <c:pt idx="3889">
                  <c:v>43414.510494212962</c:v>
                </c:pt>
                <c:pt idx="3890">
                  <c:v>43414.520910937499</c:v>
                </c:pt>
                <c:pt idx="3891">
                  <c:v>43414.531327662036</c:v>
                </c:pt>
                <c:pt idx="3892">
                  <c:v>43414.541744386574</c:v>
                </c:pt>
                <c:pt idx="3893">
                  <c:v>43414.552161111111</c:v>
                </c:pt>
                <c:pt idx="3894">
                  <c:v>43414.562577835648</c:v>
                </c:pt>
                <c:pt idx="3895">
                  <c:v>43414.572994560185</c:v>
                </c:pt>
                <c:pt idx="3896">
                  <c:v>43414.583411284722</c:v>
                </c:pt>
                <c:pt idx="3897">
                  <c:v>43414.59382800926</c:v>
                </c:pt>
                <c:pt idx="3898">
                  <c:v>43414.604244733797</c:v>
                </c:pt>
                <c:pt idx="3899">
                  <c:v>43414.614661458334</c:v>
                </c:pt>
                <c:pt idx="3900">
                  <c:v>43414.625078182871</c:v>
                </c:pt>
                <c:pt idx="3901">
                  <c:v>43414.635494907408</c:v>
                </c:pt>
                <c:pt idx="3902">
                  <c:v>43414.645911631946</c:v>
                </c:pt>
                <c:pt idx="3903">
                  <c:v>43414.656328356483</c:v>
                </c:pt>
                <c:pt idx="3904">
                  <c:v>43414.66674508102</c:v>
                </c:pt>
                <c:pt idx="3905">
                  <c:v>43414.677161805557</c:v>
                </c:pt>
                <c:pt idx="3906">
                  <c:v>43414.687578530094</c:v>
                </c:pt>
                <c:pt idx="3907">
                  <c:v>43414.697995254632</c:v>
                </c:pt>
                <c:pt idx="3908">
                  <c:v>43414.708411979169</c:v>
                </c:pt>
                <c:pt idx="3909">
                  <c:v>43414.718828703706</c:v>
                </c:pt>
                <c:pt idx="3910">
                  <c:v>43414.729245428243</c:v>
                </c:pt>
                <c:pt idx="3911">
                  <c:v>43414.739662152781</c:v>
                </c:pt>
                <c:pt idx="3912">
                  <c:v>43414.750078877318</c:v>
                </c:pt>
                <c:pt idx="3913">
                  <c:v>43414.760495601855</c:v>
                </c:pt>
                <c:pt idx="3914">
                  <c:v>43414.770912326392</c:v>
                </c:pt>
                <c:pt idx="3915">
                  <c:v>43414.781329050929</c:v>
                </c:pt>
                <c:pt idx="3916">
                  <c:v>43414.791745775467</c:v>
                </c:pt>
                <c:pt idx="3917">
                  <c:v>43414.802162499996</c:v>
                </c:pt>
                <c:pt idx="3918">
                  <c:v>43414.812579224534</c:v>
                </c:pt>
                <c:pt idx="3919">
                  <c:v>43414.822995949071</c:v>
                </c:pt>
                <c:pt idx="3920">
                  <c:v>43414.833412673608</c:v>
                </c:pt>
                <c:pt idx="3921">
                  <c:v>43414.843829398145</c:v>
                </c:pt>
                <c:pt idx="3922">
                  <c:v>43414.854246122683</c:v>
                </c:pt>
                <c:pt idx="3923">
                  <c:v>43414.86466284722</c:v>
                </c:pt>
                <c:pt idx="3924">
                  <c:v>43414.875079571757</c:v>
                </c:pt>
                <c:pt idx="3925">
                  <c:v>43414.885496296294</c:v>
                </c:pt>
                <c:pt idx="3926">
                  <c:v>43414.895913020831</c:v>
                </c:pt>
                <c:pt idx="3927">
                  <c:v>43414.906329745369</c:v>
                </c:pt>
                <c:pt idx="3928">
                  <c:v>43414.916746469906</c:v>
                </c:pt>
                <c:pt idx="3929">
                  <c:v>43414.927163194443</c:v>
                </c:pt>
                <c:pt idx="3930">
                  <c:v>43414.93757991898</c:v>
                </c:pt>
                <c:pt idx="3931">
                  <c:v>43414.947996643517</c:v>
                </c:pt>
                <c:pt idx="3932">
                  <c:v>43414.958413368055</c:v>
                </c:pt>
                <c:pt idx="3933">
                  <c:v>43414.968830092592</c:v>
                </c:pt>
                <c:pt idx="3934">
                  <c:v>43414.979246817129</c:v>
                </c:pt>
                <c:pt idx="3935">
                  <c:v>43414.989663541666</c:v>
                </c:pt>
                <c:pt idx="3936">
                  <c:v>43415.000080266203</c:v>
                </c:pt>
                <c:pt idx="3937">
                  <c:v>43415.010496990741</c:v>
                </c:pt>
                <c:pt idx="3938">
                  <c:v>43415.020913715278</c:v>
                </c:pt>
                <c:pt idx="3939">
                  <c:v>43415.031330439815</c:v>
                </c:pt>
                <c:pt idx="3940">
                  <c:v>43415.041747164352</c:v>
                </c:pt>
                <c:pt idx="3941">
                  <c:v>43415.052163888889</c:v>
                </c:pt>
                <c:pt idx="3942">
                  <c:v>43415.062580613427</c:v>
                </c:pt>
                <c:pt idx="3943">
                  <c:v>43415.072997337964</c:v>
                </c:pt>
                <c:pt idx="3944">
                  <c:v>43415.083414062501</c:v>
                </c:pt>
                <c:pt idx="3945">
                  <c:v>43415.093830787038</c:v>
                </c:pt>
                <c:pt idx="3946">
                  <c:v>43415.104247511576</c:v>
                </c:pt>
                <c:pt idx="3947">
                  <c:v>43415.114664236113</c:v>
                </c:pt>
                <c:pt idx="3948">
                  <c:v>43415.12508096065</c:v>
                </c:pt>
                <c:pt idx="3949">
                  <c:v>43415.135497685187</c:v>
                </c:pt>
                <c:pt idx="3950">
                  <c:v>43415.145914409724</c:v>
                </c:pt>
                <c:pt idx="3951">
                  <c:v>43415.156331134262</c:v>
                </c:pt>
                <c:pt idx="3952">
                  <c:v>43415.166747858799</c:v>
                </c:pt>
                <c:pt idx="3953">
                  <c:v>43415.177164583336</c:v>
                </c:pt>
                <c:pt idx="3954">
                  <c:v>43415.187581307873</c:v>
                </c:pt>
                <c:pt idx="3955">
                  <c:v>43415.19799803241</c:v>
                </c:pt>
                <c:pt idx="3956">
                  <c:v>43415.208414756948</c:v>
                </c:pt>
                <c:pt idx="3957">
                  <c:v>43415.218831481485</c:v>
                </c:pt>
                <c:pt idx="3958">
                  <c:v>43415.229248206022</c:v>
                </c:pt>
                <c:pt idx="3959">
                  <c:v>43415.239664930552</c:v>
                </c:pt>
                <c:pt idx="3960">
                  <c:v>43415.250081655089</c:v>
                </c:pt>
                <c:pt idx="3961">
                  <c:v>43415.260498379626</c:v>
                </c:pt>
                <c:pt idx="3962">
                  <c:v>43415.270915104164</c:v>
                </c:pt>
                <c:pt idx="3963">
                  <c:v>43415.281331828701</c:v>
                </c:pt>
                <c:pt idx="3964">
                  <c:v>43415.291748553238</c:v>
                </c:pt>
                <c:pt idx="3965">
                  <c:v>43415.302165277775</c:v>
                </c:pt>
                <c:pt idx="3966">
                  <c:v>43415.312582002312</c:v>
                </c:pt>
                <c:pt idx="3967">
                  <c:v>43415.32299872685</c:v>
                </c:pt>
                <c:pt idx="3968">
                  <c:v>43415.333415451387</c:v>
                </c:pt>
                <c:pt idx="3969">
                  <c:v>43415.343832175924</c:v>
                </c:pt>
                <c:pt idx="3970">
                  <c:v>43415.354248900461</c:v>
                </c:pt>
                <c:pt idx="3971">
                  <c:v>43415.364665624998</c:v>
                </c:pt>
                <c:pt idx="3972">
                  <c:v>43415.375082349536</c:v>
                </c:pt>
                <c:pt idx="3973">
                  <c:v>43415.385499074073</c:v>
                </c:pt>
                <c:pt idx="3974">
                  <c:v>43415.39591579861</c:v>
                </c:pt>
                <c:pt idx="3975">
                  <c:v>43415.406332523147</c:v>
                </c:pt>
                <c:pt idx="3976">
                  <c:v>43415.416749247684</c:v>
                </c:pt>
                <c:pt idx="3977">
                  <c:v>43415.427165972222</c:v>
                </c:pt>
                <c:pt idx="3978">
                  <c:v>43415.437582696759</c:v>
                </c:pt>
                <c:pt idx="3979">
                  <c:v>43415.447999421296</c:v>
                </c:pt>
                <c:pt idx="3980">
                  <c:v>43415.458416145833</c:v>
                </c:pt>
                <c:pt idx="3981">
                  <c:v>43415.468832870371</c:v>
                </c:pt>
                <c:pt idx="3982">
                  <c:v>43415.479249594908</c:v>
                </c:pt>
                <c:pt idx="3983">
                  <c:v>43415.489666319445</c:v>
                </c:pt>
                <c:pt idx="3984">
                  <c:v>43415.500083043982</c:v>
                </c:pt>
                <c:pt idx="3985">
                  <c:v>43415.510499768519</c:v>
                </c:pt>
                <c:pt idx="3986">
                  <c:v>43415.520916493057</c:v>
                </c:pt>
                <c:pt idx="3987">
                  <c:v>43415.531333217594</c:v>
                </c:pt>
                <c:pt idx="3988">
                  <c:v>43415.541749942131</c:v>
                </c:pt>
                <c:pt idx="3989">
                  <c:v>43415.552166666668</c:v>
                </c:pt>
                <c:pt idx="3990">
                  <c:v>43415.562583391205</c:v>
                </c:pt>
                <c:pt idx="3991">
                  <c:v>43415.573000115743</c:v>
                </c:pt>
                <c:pt idx="3992">
                  <c:v>43415.58341684028</c:v>
                </c:pt>
                <c:pt idx="3993">
                  <c:v>43415.593833564817</c:v>
                </c:pt>
                <c:pt idx="3994">
                  <c:v>43415.604250289354</c:v>
                </c:pt>
                <c:pt idx="3995">
                  <c:v>43415.614667013891</c:v>
                </c:pt>
                <c:pt idx="3996">
                  <c:v>43415.625083738429</c:v>
                </c:pt>
                <c:pt idx="3997">
                  <c:v>43415.635500462966</c:v>
                </c:pt>
                <c:pt idx="3998">
                  <c:v>43415.645917187503</c:v>
                </c:pt>
                <c:pt idx="3999">
                  <c:v>43415.65633391204</c:v>
                </c:pt>
                <c:pt idx="4000">
                  <c:v>43415.666750636577</c:v>
                </c:pt>
                <c:pt idx="4001">
                  <c:v>43415.677167361115</c:v>
                </c:pt>
                <c:pt idx="4002">
                  <c:v>43415.687584085645</c:v>
                </c:pt>
                <c:pt idx="4003">
                  <c:v>43415.698000810182</c:v>
                </c:pt>
                <c:pt idx="4004">
                  <c:v>43415.708417534719</c:v>
                </c:pt>
                <c:pt idx="4005">
                  <c:v>43415.718834259256</c:v>
                </c:pt>
                <c:pt idx="4006">
                  <c:v>43415.729250983793</c:v>
                </c:pt>
                <c:pt idx="4007">
                  <c:v>43415.739667708331</c:v>
                </c:pt>
                <c:pt idx="4008">
                  <c:v>43415.750084432868</c:v>
                </c:pt>
                <c:pt idx="4009">
                  <c:v>43415.760501157405</c:v>
                </c:pt>
                <c:pt idx="4010">
                  <c:v>43415.770917881942</c:v>
                </c:pt>
                <c:pt idx="4011">
                  <c:v>43415.78133460648</c:v>
                </c:pt>
                <c:pt idx="4012">
                  <c:v>43415.791751331017</c:v>
                </c:pt>
                <c:pt idx="4013">
                  <c:v>43415.802168055554</c:v>
                </c:pt>
                <c:pt idx="4014">
                  <c:v>43415.812584780091</c:v>
                </c:pt>
                <c:pt idx="4015">
                  <c:v>43415.823001504628</c:v>
                </c:pt>
                <c:pt idx="4016">
                  <c:v>43415.833418229166</c:v>
                </c:pt>
                <c:pt idx="4017">
                  <c:v>43415.843834953703</c:v>
                </c:pt>
                <c:pt idx="4018">
                  <c:v>43415.85425167824</c:v>
                </c:pt>
                <c:pt idx="4019">
                  <c:v>43415.864668402777</c:v>
                </c:pt>
                <c:pt idx="4020">
                  <c:v>43415.875085127314</c:v>
                </c:pt>
                <c:pt idx="4021">
                  <c:v>43415.885501851852</c:v>
                </c:pt>
                <c:pt idx="4022">
                  <c:v>43415.895918576389</c:v>
                </c:pt>
                <c:pt idx="4023">
                  <c:v>43415.906335300926</c:v>
                </c:pt>
                <c:pt idx="4024">
                  <c:v>43415.916752025463</c:v>
                </c:pt>
                <c:pt idx="4025">
                  <c:v>43415.92716875</c:v>
                </c:pt>
                <c:pt idx="4026">
                  <c:v>43415.937585474538</c:v>
                </c:pt>
                <c:pt idx="4027">
                  <c:v>43415.948002199075</c:v>
                </c:pt>
                <c:pt idx="4028">
                  <c:v>43415.958418923612</c:v>
                </c:pt>
                <c:pt idx="4029">
                  <c:v>43415.968835648149</c:v>
                </c:pt>
                <c:pt idx="4030">
                  <c:v>43415.979252372686</c:v>
                </c:pt>
                <c:pt idx="4031">
                  <c:v>43415.989669097224</c:v>
                </c:pt>
                <c:pt idx="4032">
                  <c:v>43416.000085821761</c:v>
                </c:pt>
                <c:pt idx="4033">
                  <c:v>43416.010502546298</c:v>
                </c:pt>
                <c:pt idx="4034">
                  <c:v>43416.020919270835</c:v>
                </c:pt>
                <c:pt idx="4035">
                  <c:v>43416.031335995373</c:v>
                </c:pt>
                <c:pt idx="4036">
                  <c:v>43416.04175271991</c:v>
                </c:pt>
                <c:pt idx="4037">
                  <c:v>43416.052169444447</c:v>
                </c:pt>
                <c:pt idx="4038">
                  <c:v>43416.062586168984</c:v>
                </c:pt>
                <c:pt idx="4039">
                  <c:v>43416.073002893521</c:v>
                </c:pt>
                <c:pt idx="4040">
                  <c:v>43416.083419618059</c:v>
                </c:pt>
                <c:pt idx="4041">
                  <c:v>43416.093836342596</c:v>
                </c:pt>
                <c:pt idx="4042">
                  <c:v>43416.104253067133</c:v>
                </c:pt>
                <c:pt idx="4043">
                  <c:v>43416.11466979167</c:v>
                </c:pt>
                <c:pt idx="4044">
                  <c:v>43416.1250865162</c:v>
                </c:pt>
                <c:pt idx="4045">
                  <c:v>43416.135503240737</c:v>
                </c:pt>
                <c:pt idx="4046">
                  <c:v>43416.145919965275</c:v>
                </c:pt>
                <c:pt idx="4047">
                  <c:v>43416.156336689812</c:v>
                </c:pt>
                <c:pt idx="4048">
                  <c:v>43416.166753414349</c:v>
                </c:pt>
                <c:pt idx="4049">
                  <c:v>43416.177170138886</c:v>
                </c:pt>
                <c:pt idx="4050">
                  <c:v>43416.187586863423</c:v>
                </c:pt>
                <c:pt idx="4051">
                  <c:v>43416.198003587961</c:v>
                </c:pt>
                <c:pt idx="4052">
                  <c:v>43416.208420312498</c:v>
                </c:pt>
                <c:pt idx="4053">
                  <c:v>43416.218837037035</c:v>
                </c:pt>
                <c:pt idx="4054">
                  <c:v>43416.229253761572</c:v>
                </c:pt>
                <c:pt idx="4055">
                  <c:v>43416.239670486109</c:v>
                </c:pt>
                <c:pt idx="4056">
                  <c:v>43416.250087210647</c:v>
                </c:pt>
                <c:pt idx="4057">
                  <c:v>43416.260503935184</c:v>
                </c:pt>
                <c:pt idx="4058">
                  <c:v>43416.270920659721</c:v>
                </c:pt>
                <c:pt idx="4059">
                  <c:v>43416.281337384258</c:v>
                </c:pt>
                <c:pt idx="4060">
                  <c:v>43416.291754108795</c:v>
                </c:pt>
                <c:pt idx="4061">
                  <c:v>43416.302170833333</c:v>
                </c:pt>
                <c:pt idx="4062">
                  <c:v>43416.31258755787</c:v>
                </c:pt>
                <c:pt idx="4063">
                  <c:v>43416.323004282407</c:v>
                </c:pt>
                <c:pt idx="4064">
                  <c:v>43416.333421006944</c:v>
                </c:pt>
                <c:pt idx="4065">
                  <c:v>43416.343837731481</c:v>
                </c:pt>
                <c:pt idx="4066">
                  <c:v>43416.354254456019</c:v>
                </c:pt>
                <c:pt idx="4067">
                  <c:v>43416.364671180556</c:v>
                </c:pt>
                <c:pt idx="4068">
                  <c:v>43416.375087905093</c:v>
                </c:pt>
                <c:pt idx="4069">
                  <c:v>43416.38550462963</c:v>
                </c:pt>
                <c:pt idx="4070">
                  <c:v>43416.395921354168</c:v>
                </c:pt>
                <c:pt idx="4071">
                  <c:v>43416.406338078705</c:v>
                </c:pt>
                <c:pt idx="4072">
                  <c:v>43416.416754803242</c:v>
                </c:pt>
                <c:pt idx="4073">
                  <c:v>43416.427171527779</c:v>
                </c:pt>
                <c:pt idx="4074">
                  <c:v>43416.437588252316</c:v>
                </c:pt>
                <c:pt idx="4075">
                  <c:v>43416.448004976854</c:v>
                </c:pt>
                <c:pt idx="4076">
                  <c:v>43416.458421701391</c:v>
                </c:pt>
                <c:pt idx="4077">
                  <c:v>43416.468838425928</c:v>
                </c:pt>
                <c:pt idx="4078">
                  <c:v>43416.479255150465</c:v>
                </c:pt>
                <c:pt idx="4079">
                  <c:v>43416.489671875002</c:v>
                </c:pt>
                <c:pt idx="4080">
                  <c:v>43416.50008859954</c:v>
                </c:pt>
                <c:pt idx="4081">
                  <c:v>43416.510505324077</c:v>
                </c:pt>
                <c:pt idx="4082">
                  <c:v>43416.520922048614</c:v>
                </c:pt>
                <c:pt idx="4083">
                  <c:v>43416.531338773151</c:v>
                </c:pt>
                <c:pt idx="4084">
                  <c:v>43416.541755497688</c:v>
                </c:pt>
                <c:pt idx="4085">
                  <c:v>43416.552172222226</c:v>
                </c:pt>
                <c:pt idx="4086">
                  <c:v>43416.562588946763</c:v>
                </c:pt>
                <c:pt idx="4087">
                  <c:v>43416.573005671293</c:v>
                </c:pt>
                <c:pt idx="4088">
                  <c:v>43416.58342239583</c:v>
                </c:pt>
                <c:pt idx="4089">
                  <c:v>43416.593839120367</c:v>
                </c:pt>
                <c:pt idx="4090">
                  <c:v>43416.604255844904</c:v>
                </c:pt>
                <c:pt idx="4091">
                  <c:v>43416.614672569442</c:v>
                </c:pt>
                <c:pt idx="4092">
                  <c:v>43416.625089293979</c:v>
                </c:pt>
                <c:pt idx="4093">
                  <c:v>43416.635506018516</c:v>
                </c:pt>
                <c:pt idx="4094">
                  <c:v>43416.645922743053</c:v>
                </c:pt>
                <c:pt idx="4095">
                  <c:v>43416.65633946759</c:v>
                </c:pt>
                <c:pt idx="4096">
                  <c:v>43416.666756192128</c:v>
                </c:pt>
                <c:pt idx="4097">
                  <c:v>43416.677172916665</c:v>
                </c:pt>
                <c:pt idx="4098">
                  <c:v>43416.687589641202</c:v>
                </c:pt>
                <c:pt idx="4099">
                  <c:v>43416.698006365739</c:v>
                </c:pt>
                <c:pt idx="4100">
                  <c:v>43416.708423090276</c:v>
                </c:pt>
                <c:pt idx="4101">
                  <c:v>43416.718839814814</c:v>
                </c:pt>
                <c:pt idx="4102">
                  <c:v>43416.729256539351</c:v>
                </c:pt>
                <c:pt idx="4103">
                  <c:v>43416.739673263888</c:v>
                </c:pt>
                <c:pt idx="4104">
                  <c:v>43416.750089988425</c:v>
                </c:pt>
                <c:pt idx="4105">
                  <c:v>43416.760506712963</c:v>
                </c:pt>
                <c:pt idx="4106">
                  <c:v>43416.7709234375</c:v>
                </c:pt>
                <c:pt idx="4107">
                  <c:v>43416.781340162037</c:v>
                </c:pt>
                <c:pt idx="4108">
                  <c:v>43416.791756886574</c:v>
                </c:pt>
                <c:pt idx="4109">
                  <c:v>43416.802173611111</c:v>
                </c:pt>
                <c:pt idx="4110">
                  <c:v>43416.812590335649</c:v>
                </c:pt>
                <c:pt idx="4111">
                  <c:v>43416.823007060186</c:v>
                </c:pt>
                <c:pt idx="4112">
                  <c:v>43416.833423784723</c:v>
                </c:pt>
                <c:pt idx="4113">
                  <c:v>43416.84384050926</c:v>
                </c:pt>
                <c:pt idx="4114">
                  <c:v>43416.854257233797</c:v>
                </c:pt>
                <c:pt idx="4115">
                  <c:v>43416.864673958335</c:v>
                </c:pt>
                <c:pt idx="4116">
                  <c:v>43416.875090682872</c:v>
                </c:pt>
                <c:pt idx="4117">
                  <c:v>43416.885507407409</c:v>
                </c:pt>
                <c:pt idx="4118">
                  <c:v>43416.895924131946</c:v>
                </c:pt>
                <c:pt idx="4119">
                  <c:v>43416.906340856483</c:v>
                </c:pt>
                <c:pt idx="4120">
                  <c:v>43416.916757581021</c:v>
                </c:pt>
                <c:pt idx="4121">
                  <c:v>43416.927174305558</c:v>
                </c:pt>
                <c:pt idx="4122">
                  <c:v>43416.937591030095</c:v>
                </c:pt>
                <c:pt idx="4123">
                  <c:v>43416.948007754632</c:v>
                </c:pt>
                <c:pt idx="4124">
                  <c:v>43416.958424479169</c:v>
                </c:pt>
                <c:pt idx="4125">
                  <c:v>43416.968841203707</c:v>
                </c:pt>
                <c:pt idx="4126">
                  <c:v>43416.979257928244</c:v>
                </c:pt>
                <c:pt idx="4127">
                  <c:v>43416.989674652781</c:v>
                </c:pt>
                <c:pt idx="4128">
                  <c:v>43417.000091377318</c:v>
                </c:pt>
                <c:pt idx="4129">
                  <c:v>43417.010508101848</c:v>
                </c:pt>
                <c:pt idx="4130">
                  <c:v>43417.020924826385</c:v>
                </c:pt>
                <c:pt idx="4131">
                  <c:v>43417.031341550923</c:v>
                </c:pt>
                <c:pt idx="4132">
                  <c:v>43417.04175827546</c:v>
                </c:pt>
                <c:pt idx="4133">
                  <c:v>43417.052174999997</c:v>
                </c:pt>
                <c:pt idx="4134">
                  <c:v>43417.062591724534</c:v>
                </c:pt>
                <c:pt idx="4135">
                  <c:v>43417.073008449071</c:v>
                </c:pt>
                <c:pt idx="4136">
                  <c:v>43417.083425173609</c:v>
                </c:pt>
                <c:pt idx="4137">
                  <c:v>43417.093841898146</c:v>
                </c:pt>
                <c:pt idx="4138">
                  <c:v>43417.104258622683</c:v>
                </c:pt>
                <c:pt idx="4139">
                  <c:v>43417.11467534722</c:v>
                </c:pt>
                <c:pt idx="4140">
                  <c:v>43417.125092071758</c:v>
                </c:pt>
                <c:pt idx="4141">
                  <c:v>43417.135508796295</c:v>
                </c:pt>
                <c:pt idx="4142">
                  <c:v>43417.145925520832</c:v>
                </c:pt>
                <c:pt idx="4143">
                  <c:v>43417.156342245369</c:v>
                </c:pt>
                <c:pt idx="4144">
                  <c:v>43417.166758969906</c:v>
                </c:pt>
                <c:pt idx="4145">
                  <c:v>43417.177175694444</c:v>
                </c:pt>
                <c:pt idx="4146">
                  <c:v>43417.187592418981</c:v>
                </c:pt>
                <c:pt idx="4147">
                  <c:v>43417.198009143518</c:v>
                </c:pt>
                <c:pt idx="4148">
                  <c:v>43417.208425868055</c:v>
                </c:pt>
                <c:pt idx="4149">
                  <c:v>43417.218842592592</c:v>
                </c:pt>
                <c:pt idx="4150">
                  <c:v>43417.22925931713</c:v>
                </c:pt>
                <c:pt idx="4151">
                  <c:v>43417.239676041667</c:v>
                </c:pt>
                <c:pt idx="4152">
                  <c:v>43417.250092766204</c:v>
                </c:pt>
                <c:pt idx="4153">
                  <c:v>43417.260509490741</c:v>
                </c:pt>
                <c:pt idx="4154">
                  <c:v>43417.270926215278</c:v>
                </c:pt>
                <c:pt idx="4155">
                  <c:v>43417.281342939816</c:v>
                </c:pt>
                <c:pt idx="4156">
                  <c:v>43417.291759664353</c:v>
                </c:pt>
                <c:pt idx="4157">
                  <c:v>43417.30217638889</c:v>
                </c:pt>
                <c:pt idx="4158">
                  <c:v>43417.312593113427</c:v>
                </c:pt>
                <c:pt idx="4159">
                  <c:v>43417.323009837964</c:v>
                </c:pt>
                <c:pt idx="4160">
                  <c:v>43417.333426562502</c:v>
                </c:pt>
                <c:pt idx="4161">
                  <c:v>43417.343843287039</c:v>
                </c:pt>
                <c:pt idx="4162">
                  <c:v>43417.354260011576</c:v>
                </c:pt>
                <c:pt idx="4163">
                  <c:v>43417.364676736113</c:v>
                </c:pt>
                <c:pt idx="4164">
                  <c:v>43417.375093460651</c:v>
                </c:pt>
                <c:pt idx="4165">
                  <c:v>43417.385510185188</c:v>
                </c:pt>
                <c:pt idx="4166">
                  <c:v>43417.395926909725</c:v>
                </c:pt>
                <c:pt idx="4167">
                  <c:v>43417.406343634262</c:v>
                </c:pt>
                <c:pt idx="4168">
                  <c:v>43417.416760358799</c:v>
                </c:pt>
                <c:pt idx="4169">
                  <c:v>43417.427177083337</c:v>
                </c:pt>
                <c:pt idx="4170">
                  <c:v>43417.437593807874</c:v>
                </c:pt>
                <c:pt idx="4171">
                  <c:v>43417.448010532411</c:v>
                </c:pt>
                <c:pt idx="4172">
                  <c:v>43417.458427256941</c:v>
                </c:pt>
                <c:pt idx="4173">
                  <c:v>43417.468843981478</c:v>
                </c:pt>
                <c:pt idx="4174">
                  <c:v>43417.479260706015</c:v>
                </c:pt>
                <c:pt idx="4175">
                  <c:v>43417.489677430553</c:v>
                </c:pt>
                <c:pt idx="4176">
                  <c:v>43417.50009415509</c:v>
                </c:pt>
                <c:pt idx="4177">
                  <c:v>43417.510510879627</c:v>
                </c:pt>
                <c:pt idx="4178">
                  <c:v>43417.520927604164</c:v>
                </c:pt>
                <c:pt idx="4179">
                  <c:v>43417.531344328701</c:v>
                </c:pt>
                <c:pt idx="4180">
                  <c:v>43417.541761053239</c:v>
                </c:pt>
                <c:pt idx="4181">
                  <c:v>43417.552177777776</c:v>
                </c:pt>
                <c:pt idx="4182">
                  <c:v>43417.562594502313</c:v>
                </c:pt>
                <c:pt idx="4183">
                  <c:v>43417.57301122685</c:v>
                </c:pt>
                <c:pt idx="4184">
                  <c:v>43417.583427951387</c:v>
                </c:pt>
                <c:pt idx="4185">
                  <c:v>43417.593844675925</c:v>
                </c:pt>
                <c:pt idx="4186">
                  <c:v>43417.604261400462</c:v>
                </c:pt>
                <c:pt idx="4187">
                  <c:v>43417.614678124999</c:v>
                </c:pt>
                <c:pt idx="4188">
                  <c:v>43417.625094849536</c:v>
                </c:pt>
                <c:pt idx="4189">
                  <c:v>43417.635511574073</c:v>
                </c:pt>
                <c:pt idx="4190">
                  <c:v>43417.645928298611</c:v>
                </c:pt>
                <c:pt idx="4191">
                  <c:v>43417.656345023148</c:v>
                </c:pt>
                <c:pt idx="4192">
                  <c:v>43417.666761747685</c:v>
                </c:pt>
                <c:pt idx="4193">
                  <c:v>43417.677178472222</c:v>
                </c:pt>
                <c:pt idx="4194">
                  <c:v>43417.68759519676</c:v>
                </c:pt>
                <c:pt idx="4195">
                  <c:v>43417.698011921297</c:v>
                </c:pt>
                <c:pt idx="4196">
                  <c:v>43417.708428645834</c:v>
                </c:pt>
                <c:pt idx="4197">
                  <c:v>43417.718845370371</c:v>
                </c:pt>
                <c:pt idx="4198">
                  <c:v>43417.729262094908</c:v>
                </c:pt>
                <c:pt idx="4199">
                  <c:v>43417.739678819446</c:v>
                </c:pt>
                <c:pt idx="4200">
                  <c:v>43417.750095543983</c:v>
                </c:pt>
                <c:pt idx="4201">
                  <c:v>43417.76051226852</c:v>
                </c:pt>
                <c:pt idx="4202">
                  <c:v>43417.770928993057</c:v>
                </c:pt>
                <c:pt idx="4203">
                  <c:v>43417.781345717594</c:v>
                </c:pt>
                <c:pt idx="4204">
                  <c:v>43417.791762442132</c:v>
                </c:pt>
                <c:pt idx="4205">
                  <c:v>43417.802179166669</c:v>
                </c:pt>
                <c:pt idx="4206">
                  <c:v>43417.812595891206</c:v>
                </c:pt>
                <c:pt idx="4207">
                  <c:v>43417.823012615743</c:v>
                </c:pt>
                <c:pt idx="4208">
                  <c:v>43417.83342934028</c:v>
                </c:pt>
                <c:pt idx="4209">
                  <c:v>43417.843846064818</c:v>
                </c:pt>
                <c:pt idx="4210">
                  <c:v>43417.854262789355</c:v>
                </c:pt>
                <c:pt idx="4211">
                  <c:v>43417.864679513892</c:v>
                </c:pt>
                <c:pt idx="4212">
                  <c:v>43417.875096238429</c:v>
                </c:pt>
                <c:pt idx="4213">
                  <c:v>43417.885512962966</c:v>
                </c:pt>
                <c:pt idx="4214">
                  <c:v>43417.895929687496</c:v>
                </c:pt>
                <c:pt idx="4215">
                  <c:v>43417.906346412034</c:v>
                </c:pt>
                <c:pt idx="4216">
                  <c:v>43417.916763136571</c:v>
                </c:pt>
                <c:pt idx="4217">
                  <c:v>43417.927179861108</c:v>
                </c:pt>
                <c:pt idx="4218">
                  <c:v>43417.937596585645</c:v>
                </c:pt>
                <c:pt idx="4219">
                  <c:v>43417.948013310182</c:v>
                </c:pt>
                <c:pt idx="4220">
                  <c:v>43417.95843003472</c:v>
                </c:pt>
                <c:pt idx="4221">
                  <c:v>43417.968846759257</c:v>
                </c:pt>
                <c:pt idx="4222">
                  <c:v>43417.979263483794</c:v>
                </c:pt>
                <c:pt idx="4223">
                  <c:v>43417.989680208331</c:v>
                </c:pt>
                <c:pt idx="4224">
                  <c:v>43418.000096932868</c:v>
                </c:pt>
                <c:pt idx="4225">
                  <c:v>43418.010513657406</c:v>
                </c:pt>
                <c:pt idx="4226">
                  <c:v>43418.020930381943</c:v>
                </c:pt>
                <c:pt idx="4227">
                  <c:v>43418.03134710648</c:v>
                </c:pt>
                <c:pt idx="4228">
                  <c:v>43418.041763831017</c:v>
                </c:pt>
                <c:pt idx="4229">
                  <c:v>43418.052180555555</c:v>
                </c:pt>
                <c:pt idx="4230">
                  <c:v>43418.062597280092</c:v>
                </c:pt>
                <c:pt idx="4231">
                  <c:v>43418.073014004629</c:v>
                </c:pt>
                <c:pt idx="4232">
                  <c:v>43418.083430729166</c:v>
                </c:pt>
                <c:pt idx="4233">
                  <c:v>43418.093847453703</c:v>
                </c:pt>
                <c:pt idx="4234">
                  <c:v>43418.104264178241</c:v>
                </c:pt>
                <c:pt idx="4235">
                  <c:v>43418.114680902778</c:v>
                </c:pt>
                <c:pt idx="4236">
                  <c:v>43418.125097627315</c:v>
                </c:pt>
                <c:pt idx="4237">
                  <c:v>43418.135514351852</c:v>
                </c:pt>
                <c:pt idx="4238">
                  <c:v>43418.145931076389</c:v>
                </c:pt>
                <c:pt idx="4239">
                  <c:v>43418.156347800927</c:v>
                </c:pt>
                <c:pt idx="4240">
                  <c:v>43418.166764525464</c:v>
                </c:pt>
                <c:pt idx="4241">
                  <c:v>43418.177181250001</c:v>
                </c:pt>
                <c:pt idx="4242">
                  <c:v>43418.187597974538</c:v>
                </c:pt>
                <c:pt idx="4243">
                  <c:v>43418.198014699075</c:v>
                </c:pt>
                <c:pt idx="4244">
                  <c:v>43418.208431423613</c:v>
                </c:pt>
                <c:pt idx="4245">
                  <c:v>43418.21884814815</c:v>
                </c:pt>
                <c:pt idx="4246">
                  <c:v>43418.229264872687</c:v>
                </c:pt>
                <c:pt idx="4247">
                  <c:v>43418.239681597224</c:v>
                </c:pt>
                <c:pt idx="4248">
                  <c:v>43418.250098321761</c:v>
                </c:pt>
                <c:pt idx="4249">
                  <c:v>43418.260515046299</c:v>
                </c:pt>
                <c:pt idx="4250">
                  <c:v>43418.270931770836</c:v>
                </c:pt>
                <c:pt idx="4251">
                  <c:v>43418.281348495373</c:v>
                </c:pt>
                <c:pt idx="4252">
                  <c:v>43418.29176521991</c:v>
                </c:pt>
                <c:pt idx="4253">
                  <c:v>43418.302181944448</c:v>
                </c:pt>
                <c:pt idx="4254">
                  <c:v>43418.312598668985</c:v>
                </c:pt>
                <c:pt idx="4255">
                  <c:v>43418.323015393522</c:v>
                </c:pt>
                <c:pt idx="4256">
                  <c:v>43418.333432118059</c:v>
                </c:pt>
                <c:pt idx="4257">
                  <c:v>43418.343848842589</c:v>
                </c:pt>
                <c:pt idx="4258">
                  <c:v>43418.354265567126</c:v>
                </c:pt>
                <c:pt idx="4259">
                  <c:v>43418.364682291663</c:v>
                </c:pt>
                <c:pt idx="4260">
                  <c:v>43418.375099016201</c:v>
                </c:pt>
                <c:pt idx="4261">
                  <c:v>43418.385515740738</c:v>
                </c:pt>
                <c:pt idx="4262">
                  <c:v>43418.395932465275</c:v>
                </c:pt>
                <c:pt idx="4263">
                  <c:v>43418.406349189812</c:v>
                </c:pt>
                <c:pt idx="4264">
                  <c:v>43418.41676591435</c:v>
                </c:pt>
                <c:pt idx="4265">
                  <c:v>43418.427182638887</c:v>
                </c:pt>
                <c:pt idx="4266">
                  <c:v>43418.437599363424</c:v>
                </c:pt>
                <c:pt idx="4267">
                  <c:v>43418.448016087961</c:v>
                </c:pt>
                <c:pt idx="4268">
                  <c:v>43418.458432812498</c:v>
                </c:pt>
                <c:pt idx="4269">
                  <c:v>43418.468849537036</c:v>
                </c:pt>
                <c:pt idx="4270">
                  <c:v>43418.479266261573</c:v>
                </c:pt>
                <c:pt idx="4271">
                  <c:v>43418.48968298611</c:v>
                </c:pt>
                <c:pt idx="4272">
                  <c:v>43418.500099710647</c:v>
                </c:pt>
                <c:pt idx="4273">
                  <c:v>43418.510516435184</c:v>
                </c:pt>
                <c:pt idx="4274">
                  <c:v>43418.520933159722</c:v>
                </c:pt>
                <c:pt idx="4275">
                  <c:v>43418.531349884259</c:v>
                </c:pt>
                <c:pt idx="4276">
                  <c:v>43418.541766608796</c:v>
                </c:pt>
                <c:pt idx="4277">
                  <c:v>43418.552183333333</c:v>
                </c:pt>
                <c:pt idx="4278">
                  <c:v>43418.56260005787</c:v>
                </c:pt>
                <c:pt idx="4279">
                  <c:v>43418.573016782408</c:v>
                </c:pt>
                <c:pt idx="4280">
                  <c:v>43418.583433506945</c:v>
                </c:pt>
                <c:pt idx="4281">
                  <c:v>43418.593850231482</c:v>
                </c:pt>
                <c:pt idx="4282">
                  <c:v>43418.604266956019</c:v>
                </c:pt>
                <c:pt idx="4283">
                  <c:v>43418.614683680556</c:v>
                </c:pt>
                <c:pt idx="4284">
                  <c:v>43418.625100405094</c:v>
                </c:pt>
                <c:pt idx="4285">
                  <c:v>43418.635517129631</c:v>
                </c:pt>
                <c:pt idx="4286">
                  <c:v>43418.645933854168</c:v>
                </c:pt>
                <c:pt idx="4287">
                  <c:v>43418.656350578705</c:v>
                </c:pt>
                <c:pt idx="4288">
                  <c:v>43418.666767303243</c:v>
                </c:pt>
                <c:pt idx="4289">
                  <c:v>43418.67718402778</c:v>
                </c:pt>
                <c:pt idx="4290">
                  <c:v>43418.687600752317</c:v>
                </c:pt>
                <c:pt idx="4291">
                  <c:v>43418.698017476854</c:v>
                </c:pt>
                <c:pt idx="4292">
                  <c:v>43418.708434201391</c:v>
                </c:pt>
                <c:pt idx="4293">
                  <c:v>43418.718850925929</c:v>
                </c:pt>
                <c:pt idx="4294">
                  <c:v>43418.729267650466</c:v>
                </c:pt>
                <c:pt idx="4295">
                  <c:v>43418.739684375003</c:v>
                </c:pt>
                <c:pt idx="4296">
                  <c:v>43418.75010109954</c:v>
                </c:pt>
                <c:pt idx="4297">
                  <c:v>43418.760517824077</c:v>
                </c:pt>
                <c:pt idx="4298">
                  <c:v>43418.770934548615</c:v>
                </c:pt>
                <c:pt idx="4299">
                  <c:v>43418.781351273145</c:v>
                </c:pt>
                <c:pt idx="4300">
                  <c:v>43418.791767997682</c:v>
                </c:pt>
                <c:pt idx="4301">
                  <c:v>43418.802184722219</c:v>
                </c:pt>
                <c:pt idx="4302">
                  <c:v>43418.812601446756</c:v>
                </c:pt>
                <c:pt idx="4303">
                  <c:v>43418.823018171293</c:v>
                </c:pt>
                <c:pt idx="4304">
                  <c:v>43418.833434895831</c:v>
                </c:pt>
                <c:pt idx="4305">
                  <c:v>43418.843851620368</c:v>
                </c:pt>
                <c:pt idx="4306">
                  <c:v>43418.854268344905</c:v>
                </c:pt>
                <c:pt idx="4307">
                  <c:v>43418.864685069442</c:v>
                </c:pt>
                <c:pt idx="4308">
                  <c:v>43418.875101793979</c:v>
                </c:pt>
                <c:pt idx="4309">
                  <c:v>43418.885518518517</c:v>
                </c:pt>
                <c:pt idx="4310">
                  <c:v>43418.895935243054</c:v>
                </c:pt>
                <c:pt idx="4311">
                  <c:v>43418.906351967591</c:v>
                </c:pt>
                <c:pt idx="4312">
                  <c:v>43418.916768692128</c:v>
                </c:pt>
                <c:pt idx="4313">
                  <c:v>43418.927185416665</c:v>
                </c:pt>
                <c:pt idx="4314">
                  <c:v>43418.937602141203</c:v>
                </c:pt>
                <c:pt idx="4315">
                  <c:v>43418.94801886574</c:v>
                </c:pt>
                <c:pt idx="4316">
                  <c:v>43418.958435590277</c:v>
                </c:pt>
                <c:pt idx="4317">
                  <c:v>43418.968852314814</c:v>
                </c:pt>
                <c:pt idx="4318">
                  <c:v>43418.979269039351</c:v>
                </c:pt>
                <c:pt idx="4319">
                  <c:v>43418.989685763889</c:v>
                </c:pt>
                <c:pt idx="4320">
                  <c:v>43419.000102488426</c:v>
                </c:pt>
                <c:pt idx="4321">
                  <c:v>43419.010519212963</c:v>
                </c:pt>
                <c:pt idx="4322">
                  <c:v>43419.0209359375</c:v>
                </c:pt>
                <c:pt idx="4323">
                  <c:v>43419.031352662038</c:v>
                </c:pt>
                <c:pt idx="4324">
                  <c:v>43419.041769386575</c:v>
                </c:pt>
                <c:pt idx="4325">
                  <c:v>43419.052186111112</c:v>
                </c:pt>
                <c:pt idx="4326">
                  <c:v>43419.062602835649</c:v>
                </c:pt>
                <c:pt idx="4327">
                  <c:v>43419.073019560186</c:v>
                </c:pt>
                <c:pt idx="4328">
                  <c:v>43419.083436284724</c:v>
                </c:pt>
                <c:pt idx="4329">
                  <c:v>43419.093853009261</c:v>
                </c:pt>
                <c:pt idx="4330">
                  <c:v>43419.104269733798</c:v>
                </c:pt>
                <c:pt idx="4331">
                  <c:v>43419.114686458335</c:v>
                </c:pt>
                <c:pt idx="4332">
                  <c:v>43419.125103182872</c:v>
                </c:pt>
                <c:pt idx="4333">
                  <c:v>43419.13551990741</c:v>
                </c:pt>
                <c:pt idx="4334">
                  <c:v>43419.145936631947</c:v>
                </c:pt>
                <c:pt idx="4335">
                  <c:v>43419.156353356484</c:v>
                </c:pt>
                <c:pt idx="4336">
                  <c:v>43419.166770081021</c:v>
                </c:pt>
                <c:pt idx="4337">
                  <c:v>43419.177186805558</c:v>
                </c:pt>
                <c:pt idx="4338">
                  <c:v>43419.187603530096</c:v>
                </c:pt>
                <c:pt idx="4339">
                  <c:v>43419.198020254633</c:v>
                </c:pt>
                <c:pt idx="4340">
                  <c:v>43419.20843697917</c:v>
                </c:pt>
                <c:pt idx="4341">
                  <c:v>43419.218853703707</c:v>
                </c:pt>
                <c:pt idx="4342">
                  <c:v>43419.229270428237</c:v>
                </c:pt>
                <c:pt idx="4343">
                  <c:v>43419.239687152774</c:v>
                </c:pt>
                <c:pt idx="4344">
                  <c:v>43419.250103877312</c:v>
                </c:pt>
                <c:pt idx="4345">
                  <c:v>43419.260520601849</c:v>
                </c:pt>
                <c:pt idx="4346">
                  <c:v>43419.270937326386</c:v>
                </c:pt>
                <c:pt idx="4347">
                  <c:v>43419.281354050923</c:v>
                </c:pt>
                <c:pt idx="4348">
                  <c:v>43419.29177077546</c:v>
                </c:pt>
                <c:pt idx="4349">
                  <c:v>43419.302187499998</c:v>
                </c:pt>
                <c:pt idx="4350">
                  <c:v>43419.312604224535</c:v>
                </c:pt>
                <c:pt idx="4351">
                  <c:v>43419.323020949072</c:v>
                </c:pt>
                <c:pt idx="4352">
                  <c:v>43419.333437673609</c:v>
                </c:pt>
                <c:pt idx="4353">
                  <c:v>43419.343854398147</c:v>
                </c:pt>
                <c:pt idx="4354">
                  <c:v>43419.354271122684</c:v>
                </c:pt>
                <c:pt idx="4355">
                  <c:v>43419.364687847221</c:v>
                </c:pt>
                <c:pt idx="4356">
                  <c:v>43419.375104571758</c:v>
                </c:pt>
                <c:pt idx="4357">
                  <c:v>43419.385521296295</c:v>
                </c:pt>
                <c:pt idx="4358">
                  <c:v>43419.395938020833</c:v>
                </c:pt>
                <c:pt idx="4359">
                  <c:v>43419.40635474537</c:v>
                </c:pt>
                <c:pt idx="4360">
                  <c:v>43419.416771469907</c:v>
                </c:pt>
                <c:pt idx="4361">
                  <c:v>43419.427188194444</c:v>
                </c:pt>
                <c:pt idx="4362">
                  <c:v>43419.437604918981</c:v>
                </c:pt>
                <c:pt idx="4363">
                  <c:v>43419.448021643519</c:v>
                </c:pt>
                <c:pt idx="4364">
                  <c:v>43419.458438368056</c:v>
                </c:pt>
                <c:pt idx="4365">
                  <c:v>43419.468855092593</c:v>
                </c:pt>
                <c:pt idx="4366">
                  <c:v>43419.47927181713</c:v>
                </c:pt>
                <c:pt idx="4367">
                  <c:v>43419.489688541667</c:v>
                </c:pt>
                <c:pt idx="4368">
                  <c:v>43419.500105266205</c:v>
                </c:pt>
                <c:pt idx="4369">
                  <c:v>43419.510521990742</c:v>
                </c:pt>
                <c:pt idx="4370">
                  <c:v>43419.520938715279</c:v>
                </c:pt>
                <c:pt idx="4371">
                  <c:v>43419.531355439816</c:v>
                </c:pt>
                <c:pt idx="4372">
                  <c:v>43419.541772164353</c:v>
                </c:pt>
                <c:pt idx="4373">
                  <c:v>43419.552188888891</c:v>
                </c:pt>
                <c:pt idx="4374">
                  <c:v>43419.562605613428</c:v>
                </c:pt>
                <c:pt idx="4375">
                  <c:v>43419.573022337965</c:v>
                </c:pt>
                <c:pt idx="4376">
                  <c:v>43419.583439062502</c:v>
                </c:pt>
                <c:pt idx="4377">
                  <c:v>43419.59385578704</c:v>
                </c:pt>
                <c:pt idx="4378">
                  <c:v>43419.604272511577</c:v>
                </c:pt>
                <c:pt idx="4379">
                  <c:v>43419.614689236114</c:v>
                </c:pt>
                <c:pt idx="4380">
                  <c:v>43419.625105960651</c:v>
                </c:pt>
                <c:pt idx="4381">
                  <c:v>43419.635522685188</c:v>
                </c:pt>
                <c:pt idx="4382">
                  <c:v>43419.645939409726</c:v>
                </c:pt>
                <c:pt idx="4383">
                  <c:v>43419.656356134263</c:v>
                </c:pt>
                <c:pt idx="4384">
                  <c:v>43419.666772858793</c:v>
                </c:pt>
                <c:pt idx="4385">
                  <c:v>43419.67718958333</c:v>
                </c:pt>
                <c:pt idx="4386">
                  <c:v>43419.687606307867</c:v>
                </c:pt>
                <c:pt idx="4387">
                  <c:v>43419.698023032404</c:v>
                </c:pt>
                <c:pt idx="4388">
                  <c:v>43419.708439756942</c:v>
                </c:pt>
                <c:pt idx="4389">
                  <c:v>43419.718856481479</c:v>
                </c:pt>
                <c:pt idx="4390">
                  <c:v>43419.729273206016</c:v>
                </c:pt>
                <c:pt idx="4391">
                  <c:v>43419.739689930553</c:v>
                </c:pt>
                <c:pt idx="4392">
                  <c:v>43419.75010665509</c:v>
                </c:pt>
                <c:pt idx="4393">
                  <c:v>43419.760523379628</c:v>
                </c:pt>
                <c:pt idx="4394">
                  <c:v>43419.770940104165</c:v>
                </c:pt>
                <c:pt idx="4395">
                  <c:v>43419.781356828702</c:v>
                </c:pt>
                <c:pt idx="4396">
                  <c:v>43419.791773553239</c:v>
                </c:pt>
                <c:pt idx="4397">
                  <c:v>43419.802190277776</c:v>
                </c:pt>
                <c:pt idx="4398">
                  <c:v>43419.812607002314</c:v>
                </c:pt>
                <c:pt idx="4399">
                  <c:v>43419.823023726851</c:v>
                </c:pt>
                <c:pt idx="4400">
                  <c:v>43419.833440451388</c:v>
                </c:pt>
                <c:pt idx="4401">
                  <c:v>43419.843857175925</c:v>
                </c:pt>
                <c:pt idx="4402">
                  <c:v>43419.854273900462</c:v>
                </c:pt>
                <c:pt idx="4403">
                  <c:v>43419.864690625</c:v>
                </c:pt>
                <c:pt idx="4404">
                  <c:v>43419.875107349537</c:v>
                </c:pt>
                <c:pt idx="4405">
                  <c:v>43419.885524074074</c:v>
                </c:pt>
                <c:pt idx="4406">
                  <c:v>43419.895940798611</c:v>
                </c:pt>
                <c:pt idx="4407">
                  <c:v>43419.906357523148</c:v>
                </c:pt>
                <c:pt idx="4408">
                  <c:v>43419.916774247686</c:v>
                </c:pt>
                <c:pt idx="4409">
                  <c:v>43419.927190972223</c:v>
                </c:pt>
                <c:pt idx="4410">
                  <c:v>43419.93760769676</c:v>
                </c:pt>
                <c:pt idx="4411">
                  <c:v>43419.948024421297</c:v>
                </c:pt>
                <c:pt idx="4412">
                  <c:v>43419.958441145835</c:v>
                </c:pt>
                <c:pt idx="4413">
                  <c:v>43419.968857870372</c:v>
                </c:pt>
                <c:pt idx="4414">
                  <c:v>43419.979274594909</c:v>
                </c:pt>
                <c:pt idx="4415">
                  <c:v>43419.989691319446</c:v>
                </c:pt>
                <c:pt idx="4416">
                  <c:v>43420.000108043983</c:v>
                </c:pt>
                <c:pt idx="4417">
                  <c:v>43420.010524768521</c:v>
                </c:pt>
                <c:pt idx="4418">
                  <c:v>43420.020941493058</c:v>
                </c:pt>
                <c:pt idx="4419">
                  <c:v>43420.031358217595</c:v>
                </c:pt>
                <c:pt idx="4420">
                  <c:v>43420.041774942132</c:v>
                </c:pt>
                <c:pt idx="4421">
                  <c:v>43420.052191666669</c:v>
                </c:pt>
                <c:pt idx="4422">
                  <c:v>43420.062608391207</c:v>
                </c:pt>
                <c:pt idx="4423">
                  <c:v>43420.073025115744</c:v>
                </c:pt>
                <c:pt idx="4424">
                  <c:v>43420.083441840281</c:v>
                </c:pt>
                <c:pt idx="4425">
                  <c:v>43420.093858564818</c:v>
                </c:pt>
                <c:pt idx="4426">
                  <c:v>43420.104275289355</c:v>
                </c:pt>
                <c:pt idx="4427">
                  <c:v>43420.114692013885</c:v>
                </c:pt>
                <c:pt idx="4428">
                  <c:v>43420.125108738423</c:v>
                </c:pt>
                <c:pt idx="4429">
                  <c:v>43420.13552546296</c:v>
                </c:pt>
                <c:pt idx="4430">
                  <c:v>43420.145942187497</c:v>
                </c:pt>
                <c:pt idx="4431">
                  <c:v>43420.156358912034</c:v>
                </c:pt>
                <c:pt idx="4432">
                  <c:v>43420.166775636571</c:v>
                </c:pt>
                <c:pt idx="4433">
                  <c:v>43420.177192361109</c:v>
                </c:pt>
                <c:pt idx="4434">
                  <c:v>43420.187609085646</c:v>
                </c:pt>
                <c:pt idx="4435">
                  <c:v>43420.198025810183</c:v>
                </c:pt>
                <c:pt idx="4436">
                  <c:v>43420.20844253472</c:v>
                </c:pt>
                <c:pt idx="4437">
                  <c:v>43420.218859259257</c:v>
                </c:pt>
                <c:pt idx="4438">
                  <c:v>43420.229275983795</c:v>
                </c:pt>
                <c:pt idx="4439">
                  <c:v>43420.239692708332</c:v>
                </c:pt>
                <c:pt idx="4440">
                  <c:v>43420.250109432869</c:v>
                </c:pt>
                <c:pt idx="4441">
                  <c:v>43420.260526157406</c:v>
                </c:pt>
                <c:pt idx="4442">
                  <c:v>43420.270942881943</c:v>
                </c:pt>
                <c:pt idx="4443">
                  <c:v>43420.281359606481</c:v>
                </c:pt>
                <c:pt idx="4444">
                  <c:v>43420.291776331018</c:v>
                </c:pt>
                <c:pt idx="4445">
                  <c:v>43420.302193055555</c:v>
                </c:pt>
                <c:pt idx="4446">
                  <c:v>43420.312609780092</c:v>
                </c:pt>
                <c:pt idx="4447">
                  <c:v>43420.32302650463</c:v>
                </c:pt>
                <c:pt idx="4448">
                  <c:v>43420.333443229167</c:v>
                </c:pt>
                <c:pt idx="4449">
                  <c:v>43420.343859953704</c:v>
                </c:pt>
                <c:pt idx="4450">
                  <c:v>43420.354276678241</c:v>
                </c:pt>
                <c:pt idx="4451">
                  <c:v>43420.364693402778</c:v>
                </c:pt>
                <c:pt idx="4452">
                  <c:v>43420.375110127316</c:v>
                </c:pt>
                <c:pt idx="4453">
                  <c:v>43420.385526851853</c:v>
                </c:pt>
                <c:pt idx="4454">
                  <c:v>43420.39594357639</c:v>
                </c:pt>
                <c:pt idx="4455">
                  <c:v>43420.406360300927</c:v>
                </c:pt>
                <c:pt idx="4456">
                  <c:v>43420.416777025464</c:v>
                </c:pt>
                <c:pt idx="4457">
                  <c:v>43420.427193750002</c:v>
                </c:pt>
                <c:pt idx="4458">
                  <c:v>43420.437610474539</c:v>
                </c:pt>
                <c:pt idx="4459">
                  <c:v>43420.448027199076</c:v>
                </c:pt>
                <c:pt idx="4460">
                  <c:v>43420.458443923613</c:v>
                </c:pt>
                <c:pt idx="4461">
                  <c:v>43420.46886064815</c:v>
                </c:pt>
                <c:pt idx="4462">
                  <c:v>43420.479277372688</c:v>
                </c:pt>
                <c:pt idx="4463">
                  <c:v>43420.489694097225</c:v>
                </c:pt>
                <c:pt idx="4464">
                  <c:v>43420.500110821762</c:v>
                </c:pt>
                <c:pt idx="4465">
                  <c:v>43420.510527546299</c:v>
                </c:pt>
                <c:pt idx="4466">
                  <c:v>43420.520944270836</c:v>
                </c:pt>
                <c:pt idx="4467">
                  <c:v>43420.531360995374</c:v>
                </c:pt>
                <c:pt idx="4468">
                  <c:v>43420.541777719911</c:v>
                </c:pt>
                <c:pt idx="4469">
                  <c:v>43420.552194444441</c:v>
                </c:pt>
                <c:pt idx="4470">
                  <c:v>43420.562611168978</c:v>
                </c:pt>
                <c:pt idx="4471">
                  <c:v>43420.573027893515</c:v>
                </c:pt>
                <c:pt idx="4472">
                  <c:v>43420.583444618052</c:v>
                </c:pt>
                <c:pt idx="4473">
                  <c:v>43420.59386134259</c:v>
                </c:pt>
                <c:pt idx="4474">
                  <c:v>43420.604278067127</c:v>
                </c:pt>
                <c:pt idx="4475">
                  <c:v>43420.614694791664</c:v>
                </c:pt>
                <c:pt idx="4476">
                  <c:v>43420.625111516201</c:v>
                </c:pt>
                <c:pt idx="4477">
                  <c:v>43420.635528240738</c:v>
                </c:pt>
                <c:pt idx="4478">
                  <c:v>43420.645944965276</c:v>
                </c:pt>
                <c:pt idx="4479">
                  <c:v>43420.656361689813</c:v>
                </c:pt>
                <c:pt idx="4480">
                  <c:v>43420.66677841435</c:v>
                </c:pt>
                <c:pt idx="4481">
                  <c:v>43420.677195138887</c:v>
                </c:pt>
                <c:pt idx="4482">
                  <c:v>43420.687611863425</c:v>
                </c:pt>
                <c:pt idx="4483">
                  <c:v>43420.698028587962</c:v>
                </c:pt>
                <c:pt idx="4484">
                  <c:v>43420.708445312499</c:v>
                </c:pt>
                <c:pt idx="4485">
                  <c:v>43420.718862037036</c:v>
                </c:pt>
                <c:pt idx="4486">
                  <c:v>43420.729278761573</c:v>
                </c:pt>
                <c:pt idx="4487">
                  <c:v>43420.739695486111</c:v>
                </c:pt>
                <c:pt idx="4488">
                  <c:v>43420.750112210648</c:v>
                </c:pt>
                <c:pt idx="4489">
                  <c:v>43420.760528935185</c:v>
                </c:pt>
                <c:pt idx="4490">
                  <c:v>43420.770945659722</c:v>
                </c:pt>
                <c:pt idx="4491">
                  <c:v>43420.781362384259</c:v>
                </c:pt>
                <c:pt idx="4492">
                  <c:v>43420.791779108797</c:v>
                </c:pt>
                <c:pt idx="4493">
                  <c:v>43420.802195833334</c:v>
                </c:pt>
                <c:pt idx="4494">
                  <c:v>43420.812612557871</c:v>
                </c:pt>
                <c:pt idx="4495">
                  <c:v>43420.823029282408</c:v>
                </c:pt>
                <c:pt idx="4496">
                  <c:v>43420.833446006945</c:v>
                </c:pt>
                <c:pt idx="4497">
                  <c:v>43420.843862731483</c:v>
                </c:pt>
                <c:pt idx="4498">
                  <c:v>43420.85427945602</c:v>
                </c:pt>
                <c:pt idx="4499">
                  <c:v>43420.864696180557</c:v>
                </c:pt>
                <c:pt idx="4500">
                  <c:v>43420.875112905094</c:v>
                </c:pt>
                <c:pt idx="4501">
                  <c:v>43420.885529629631</c:v>
                </c:pt>
                <c:pt idx="4502">
                  <c:v>43420.895946354169</c:v>
                </c:pt>
                <c:pt idx="4503">
                  <c:v>43420.906363078706</c:v>
                </c:pt>
                <c:pt idx="4504">
                  <c:v>43420.916779803243</c:v>
                </c:pt>
                <c:pt idx="4505">
                  <c:v>43420.92719652778</c:v>
                </c:pt>
                <c:pt idx="4506">
                  <c:v>43420.937613252318</c:v>
                </c:pt>
                <c:pt idx="4507">
                  <c:v>43420.948029976855</c:v>
                </c:pt>
                <c:pt idx="4508">
                  <c:v>43420.958446701392</c:v>
                </c:pt>
                <c:pt idx="4509">
                  <c:v>43420.968863425929</c:v>
                </c:pt>
                <c:pt idx="4510">
                  <c:v>43420.979280150466</c:v>
                </c:pt>
                <c:pt idx="4511">
                  <c:v>43420.989696875004</c:v>
                </c:pt>
                <c:pt idx="4512">
                  <c:v>43421.000113599534</c:v>
                </c:pt>
                <c:pt idx="4513">
                  <c:v>43421.010530324071</c:v>
                </c:pt>
                <c:pt idx="4514">
                  <c:v>43421.020947048608</c:v>
                </c:pt>
                <c:pt idx="4515">
                  <c:v>43421.031363773145</c:v>
                </c:pt>
                <c:pt idx="4516">
                  <c:v>43421.041780497682</c:v>
                </c:pt>
                <c:pt idx="4517">
                  <c:v>43421.05219722222</c:v>
                </c:pt>
                <c:pt idx="4518">
                  <c:v>43421.062613946757</c:v>
                </c:pt>
                <c:pt idx="4519">
                  <c:v>43421.073030671294</c:v>
                </c:pt>
                <c:pt idx="4520">
                  <c:v>43421.083447395831</c:v>
                </c:pt>
                <c:pt idx="4521">
                  <c:v>43421.093864120368</c:v>
                </c:pt>
                <c:pt idx="4522">
                  <c:v>43421.104280844906</c:v>
                </c:pt>
                <c:pt idx="4523">
                  <c:v>43421.114697569443</c:v>
                </c:pt>
                <c:pt idx="4524">
                  <c:v>43421.12511429398</c:v>
                </c:pt>
                <c:pt idx="4525">
                  <c:v>43421.135531018517</c:v>
                </c:pt>
                <c:pt idx="4526">
                  <c:v>43421.145947743054</c:v>
                </c:pt>
                <c:pt idx="4527">
                  <c:v>43421.156364467592</c:v>
                </c:pt>
                <c:pt idx="4528">
                  <c:v>43421.166781192129</c:v>
                </c:pt>
                <c:pt idx="4529">
                  <c:v>43421.177197916666</c:v>
                </c:pt>
                <c:pt idx="4530">
                  <c:v>43421.187614641203</c:v>
                </c:pt>
                <c:pt idx="4531">
                  <c:v>43421.19803136574</c:v>
                </c:pt>
                <c:pt idx="4532">
                  <c:v>43421.208448090278</c:v>
                </c:pt>
                <c:pt idx="4533">
                  <c:v>43421.218864814815</c:v>
                </c:pt>
                <c:pt idx="4534">
                  <c:v>43421.229281539352</c:v>
                </c:pt>
                <c:pt idx="4535">
                  <c:v>43421.239698263889</c:v>
                </c:pt>
                <c:pt idx="4536">
                  <c:v>43421.250114988427</c:v>
                </c:pt>
                <c:pt idx="4537">
                  <c:v>43421.260531712964</c:v>
                </c:pt>
                <c:pt idx="4538">
                  <c:v>43421.270948437501</c:v>
                </c:pt>
                <c:pt idx="4539">
                  <c:v>43421.281365162038</c:v>
                </c:pt>
                <c:pt idx="4540">
                  <c:v>43421.291781886575</c:v>
                </c:pt>
                <c:pt idx="4541">
                  <c:v>43421.302198611113</c:v>
                </c:pt>
                <c:pt idx="4542">
                  <c:v>43421.31261533565</c:v>
                </c:pt>
                <c:pt idx="4543">
                  <c:v>43421.323032060187</c:v>
                </c:pt>
                <c:pt idx="4544">
                  <c:v>43421.333448784724</c:v>
                </c:pt>
                <c:pt idx="4545">
                  <c:v>43421.343865509261</c:v>
                </c:pt>
                <c:pt idx="4546">
                  <c:v>43421.354282233799</c:v>
                </c:pt>
                <c:pt idx="4547">
                  <c:v>43421.364698958336</c:v>
                </c:pt>
                <c:pt idx="4548">
                  <c:v>43421.375115682873</c:v>
                </c:pt>
                <c:pt idx="4549">
                  <c:v>43421.38553240741</c:v>
                </c:pt>
                <c:pt idx="4550">
                  <c:v>43421.395949131947</c:v>
                </c:pt>
                <c:pt idx="4551">
                  <c:v>43421.406365856485</c:v>
                </c:pt>
                <c:pt idx="4552">
                  <c:v>43421.416782581022</c:v>
                </c:pt>
                <c:pt idx="4553">
                  <c:v>43421.427199305559</c:v>
                </c:pt>
                <c:pt idx="4554">
                  <c:v>43421.437616030089</c:v>
                </c:pt>
                <c:pt idx="4555">
                  <c:v>43421.448032754626</c:v>
                </c:pt>
                <c:pt idx="4556">
                  <c:v>43421.458449479163</c:v>
                </c:pt>
                <c:pt idx="4557">
                  <c:v>43421.468866203701</c:v>
                </c:pt>
                <c:pt idx="4558">
                  <c:v>43421.479282928238</c:v>
                </c:pt>
                <c:pt idx="4559">
                  <c:v>43421.489699652775</c:v>
                </c:pt>
                <c:pt idx="4560">
                  <c:v>43421.500116377312</c:v>
                </c:pt>
                <c:pt idx="4561">
                  <c:v>43421.510533101849</c:v>
                </c:pt>
                <c:pt idx="4562">
                  <c:v>43421.520949826387</c:v>
                </c:pt>
                <c:pt idx="4563">
                  <c:v>43421.531366550924</c:v>
                </c:pt>
                <c:pt idx="4564">
                  <c:v>43421.541783275461</c:v>
                </c:pt>
                <c:pt idx="4565">
                  <c:v>43421.552199999998</c:v>
                </c:pt>
                <c:pt idx="4566">
                  <c:v>43421.562616724535</c:v>
                </c:pt>
                <c:pt idx="4567">
                  <c:v>43421.573033449073</c:v>
                </c:pt>
                <c:pt idx="4568">
                  <c:v>43421.58345017361</c:v>
                </c:pt>
                <c:pt idx="4569">
                  <c:v>43421.593866898147</c:v>
                </c:pt>
                <c:pt idx="4570">
                  <c:v>43421.604283622684</c:v>
                </c:pt>
                <c:pt idx="4571">
                  <c:v>43421.614700347222</c:v>
                </c:pt>
                <c:pt idx="4572">
                  <c:v>43421.625117071759</c:v>
                </c:pt>
                <c:pt idx="4573">
                  <c:v>43421.635533796296</c:v>
                </c:pt>
                <c:pt idx="4574">
                  <c:v>43421.645950520833</c:v>
                </c:pt>
                <c:pt idx="4575">
                  <c:v>43421.65636724537</c:v>
                </c:pt>
                <c:pt idx="4576">
                  <c:v>43421.666783969908</c:v>
                </c:pt>
                <c:pt idx="4577">
                  <c:v>43421.677200694445</c:v>
                </c:pt>
                <c:pt idx="4578">
                  <c:v>43421.687617418982</c:v>
                </c:pt>
                <c:pt idx="4579">
                  <c:v>43421.698034143519</c:v>
                </c:pt>
                <c:pt idx="4580">
                  <c:v>43421.708450868056</c:v>
                </c:pt>
                <c:pt idx="4581">
                  <c:v>43421.718867592594</c:v>
                </c:pt>
                <c:pt idx="4582">
                  <c:v>43421.729284317131</c:v>
                </c:pt>
                <c:pt idx="4583">
                  <c:v>43421.739701041668</c:v>
                </c:pt>
                <c:pt idx="4584">
                  <c:v>43421.750117766205</c:v>
                </c:pt>
                <c:pt idx="4585">
                  <c:v>43421.760534490742</c:v>
                </c:pt>
                <c:pt idx="4586">
                  <c:v>43421.77095121528</c:v>
                </c:pt>
                <c:pt idx="4587">
                  <c:v>43421.781367939817</c:v>
                </c:pt>
                <c:pt idx="4588">
                  <c:v>43421.791784664354</c:v>
                </c:pt>
                <c:pt idx="4589">
                  <c:v>43421.802201388891</c:v>
                </c:pt>
                <c:pt idx="4590">
                  <c:v>43421.812618113428</c:v>
                </c:pt>
                <c:pt idx="4591">
                  <c:v>43421.823034837966</c:v>
                </c:pt>
                <c:pt idx="4592">
                  <c:v>43421.833451562503</c:v>
                </c:pt>
                <c:pt idx="4593">
                  <c:v>43421.84386828704</c:v>
                </c:pt>
                <c:pt idx="4594">
                  <c:v>43421.854285011577</c:v>
                </c:pt>
                <c:pt idx="4595">
                  <c:v>43421.864701736115</c:v>
                </c:pt>
                <c:pt idx="4596">
                  <c:v>43421.875118460652</c:v>
                </c:pt>
                <c:pt idx="4597">
                  <c:v>43421.885535185182</c:v>
                </c:pt>
                <c:pt idx="4598">
                  <c:v>43421.895951909719</c:v>
                </c:pt>
                <c:pt idx="4599">
                  <c:v>43421.906368634256</c:v>
                </c:pt>
                <c:pt idx="4600">
                  <c:v>43421.916785358793</c:v>
                </c:pt>
                <c:pt idx="4601">
                  <c:v>43421.92720208333</c:v>
                </c:pt>
                <c:pt idx="4602">
                  <c:v>43421.937618807868</c:v>
                </c:pt>
                <c:pt idx="4603">
                  <c:v>43421.948035532405</c:v>
                </c:pt>
                <c:pt idx="4604">
                  <c:v>43421.958452256942</c:v>
                </c:pt>
                <c:pt idx="4605">
                  <c:v>43421.968868981479</c:v>
                </c:pt>
                <c:pt idx="4606">
                  <c:v>43421.979285706017</c:v>
                </c:pt>
                <c:pt idx="4607">
                  <c:v>43421.989702430554</c:v>
                </c:pt>
                <c:pt idx="4608">
                  <c:v>43422.000119155091</c:v>
                </c:pt>
                <c:pt idx="4609">
                  <c:v>43422.010535879628</c:v>
                </c:pt>
                <c:pt idx="4610">
                  <c:v>43422.020952604165</c:v>
                </c:pt>
                <c:pt idx="4611">
                  <c:v>43422.031369328703</c:v>
                </c:pt>
                <c:pt idx="4612">
                  <c:v>43422.04178605324</c:v>
                </c:pt>
                <c:pt idx="4613">
                  <c:v>43422.052202777777</c:v>
                </c:pt>
                <c:pt idx="4614">
                  <c:v>43422.062619502314</c:v>
                </c:pt>
                <c:pt idx="4615">
                  <c:v>43422.073036226851</c:v>
                </c:pt>
                <c:pt idx="4616">
                  <c:v>43422.083452951389</c:v>
                </c:pt>
                <c:pt idx="4617">
                  <c:v>43422.093869675926</c:v>
                </c:pt>
                <c:pt idx="4618">
                  <c:v>43422.104286400463</c:v>
                </c:pt>
                <c:pt idx="4619">
                  <c:v>43422.114703125</c:v>
                </c:pt>
                <c:pt idx="4620">
                  <c:v>43422.125119849537</c:v>
                </c:pt>
                <c:pt idx="4621">
                  <c:v>43422.135536574075</c:v>
                </c:pt>
                <c:pt idx="4622">
                  <c:v>43422.145953298612</c:v>
                </c:pt>
                <c:pt idx="4623">
                  <c:v>43422.156370023149</c:v>
                </c:pt>
                <c:pt idx="4624">
                  <c:v>43422.166786747686</c:v>
                </c:pt>
                <c:pt idx="4625">
                  <c:v>43422.177203472223</c:v>
                </c:pt>
                <c:pt idx="4626">
                  <c:v>43422.187620196761</c:v>
                </c:pt>
                <c:pt idx="4627">
                  <c:v>43422.198036921298</c:v>
                </c:pt>
                <c:pt idx="4628">
                  <c:v>43422.208453645835</c:v>
                </c:pt>
                <c:pt idx="4629">
                  <c:v>43422.218870370372</c:v>
                </c:pt>
                <c:pt idx="4630">
                  <c:v>43422.22928709491</c:v>
                </c:pt>
                <c:pt idx="4631">
                  <c:v>43422.239703819447</c:v>
                </c:pt>
                <c:pt idx="4632">
                  <c:v>43422.250120543984</c:v>
                </c:pt>
                <c:pt idx="4633">
                  <c:v>43422.260537268521</c:v>
                </c:pt>
                <c:pt idx="4634">
                  <c:v>43422.270953993058</c:v>
                </c:pt>
                <c:pt idx="4635">
                  <c:v>43422.281370717596</c:v>
                </c:pt>
                <c:pt idx="4636">
                  <c:v>43422.291787442133</c:v>
                </c:pt>
                <c:pt idx="4637">
                  <c:v>43422.30220416667</c:v>
                </c:pt>
                <c:pt idx="4638">
                  <c:v>43422.312620891207</c:v>
                </c:pt>
                <c:pt idx="4639">
                  <c:v>43422.323037615737</c:v>
                </c:pt>
                <c:pt idx="4640">
                  <c:v>43422.333454340274</c:v>
                </c:pt>
                <c:pt idx="4641">
                  <c:v>43422.343871064812</c:v>
                </c:pt>
                <c:pt idx="4642">
                  <c:v>43422.354287789349</c:v>
                </c:pt>
                <c:pt idx="4643">
                  <c:v>43422.364704513886</c:v>
                </c:pt>
                <c:pt idx="4644">
                  <c:v>43422.375121238423</c:v>
                </c:pt>
                <c:pt idx="4645">
                  <c:v>43422.38553796296</c:v>
                </c:pt>
                <c:pt idx="4646">
                  <c:v>43422.395954687498</c:v>
                </c:pt>
                <c:pt idx="4647">
                  <c:v>43422.406371412035</c:v>
                </c:pt>
                <c:pt idx="4648">
                  <c:v>43422.416788136572</c:v>
                </c:pt>
                <c:pt idx="4649">
                  <c:v>43422.427204861109</c:v>
                </c:pt>
                <c:pt idx="4650">
                  <c:v>43422.437621585646</c:v>
                </c:pt>
                <c:pt idx="4651">
                  <c:v>43422.448038310184</c:v>
                </c:pt>
                <c:pt idx="4652">
                  <c:v>43422.458455034721</c:v>
                </c:pt>
                <c:pt idx="4653">
                  <c:v>43422.468871759258</c:v>
                </c:pt>
                <c:pt idx="4654">
                  <c:v>43422.479288483795</c:v>
                </c:pt>
                <c:pt idx="4655">
                  <c:v>43422.489705208332</c:v>
                </c:pt>
                <c:pt idx="4656">
                  <c:v>43422.50012193287</c:v>
                </c:pt>
                <c:pt idx="4657">
                  <c:v>43422.510538657407</c:v>
                </c:pt>
                <c:pt idx="4658">
                  <c:v>43422.520955381944</c:v>
                </c:pt>
                <c:pt idx="4659">
                  <c:v>43422.531372106481</c:v>
                </c:pt>
                <c:pt idx="4660">
                  <c:v>43422.541788831018</c:v>
                </c:pt>
                <c:pt idx="4661">
                  <c:v>43422.552205555556</c:v>
                </c:pt>
                <c:pt idx="4662">
                  <c:v>43422.562622280093</c:v>
                </c:pt>
                <c:pt idx="4663">
                  <c:v>43422.57303900463</c:v>
                </c:pt>
                <c:pt idx="4664">
                  <c:v>43422.583455729167</c:v>
                </c:pt>
                <c:pt idx="4665">
                  <c:v>43422.593872453705</c:v>
                </c:pt>
                <c:pt idx="4666">
                  <c:v>43422.604289178242</c:v>
                </c:pt>
                <c:pt idx="4667">
                  <c:v>43422.614705902779</c:v>
                </c:pt>
                <c:pt idx="4668">
                  <c:v>43422.625122627316</c:v>
                </c:pt>
                <c:pt idx="4669">
                  <c:v>43422.635539351853</c:v>
                </c:pt>
                <c:pt idx="4670">
                  <c:v>43422.645956076391</c:v>
                </c:pt>
                <c:pt idx="4671">
                  <c:v>43422.656372800928</c:v>
                </c:pt>
                <c:pt idx="4672">
                  <c:v>43422.666789525465</c:v>
                </c:pt>
                <c:pt idx="4673">
                  <c:v>43422.677206250002</c:v>
                </c:pt>
                <c:pt idx="4674">
                  <c:v>43422.687622974539</c:v>
                </c:pt>
                <c:pt idx="4675">
                  <c:v>43422.698039699077</c:v>
                </c:pt>
                <c:pt idx="4676">
                  <c:v>43422.708456423614</c:v>
                </c:pt>
                <c:pt idx="4677">
                  <c:v>43422.718873148151</c:v>
                </c:pt>
                <c:pt idx="4678">
                  <c:v>43422.729289872688</c:v>
                </c:pt>
                <c:pt idx="4679">
                  <c:v>43422.739706597225</c:v>
                </c:pt>
                <c:pt idx="4680">
                  <c:v>43422.750123321763</c:v>
                </c:pt>
                <c:pt idx="4681">
                  <c:v>43422.7605400463</c:v>
                </c:pt>
                <c:pt idx="4682">
                  <c:v>43422.77095677083</c:v>
                </c:pt>
                <c:pt idx="4683">
                  <c:v>43422.781373495367</c:v>
                </c:pt>
                <c:pt idx="4684">
                  <c:v>43422.791790219904</c:v>
                </c:pt>
                <c:pt idx="4685">
                  <c:v>43422.802206944441</c:v>
                </c:pt>
                <c:pt idx="4686">
                  <c:v>43422.812623668979</c:v>
                </c:pt>
                <c:pt idx="4687">
                  <c:v>43422.823040393516</c:v>
                </c:pt>
                <c:pt idx="4688">
                  <c:v>43422.833457118053</c:v>
                </c:pt>
                <c:pt idx="4689">
                  <c:v>43422.84387384259</c:v>
                </c:pt>
                <c:pt idx="4690">
                  <c:v>43422.854290567127</c:v>
                </c:pt>
                <c:pt idx="4691">
                  <c:v>43422.864707291665</c:v>
                </c:pt>
                <c:pt idx="4692">
                  <c:v>43422.875124016202</c:v>
                </c:pt>
                <c:pt idx="4693">
                  <c:v>43422.885540740739</c:v>
                </c:pt>
                <c:pt idx="4694">
                  <c:v>43422.895957465276</c:v>
                </c:pt>
                <c:pt idx="4695">
                  <c:v>43422.906374189814</c:v>
                </c:pt>
                <c:pt idx="4696">
                  <c:v>43422.916790914351</c:v>
                </c:pt>
                <c:pt idx="4697">
                  <c:v>43422.927207638888</c:v>
                </c:pt>
                <c:pt idx="4698">
                  <c:v>43422.937624363425</c:v>
                </c:pt>
                <c:pt idx="4699">
                  <c:v>43422.948041087962</c:v>
                </c:pt>
                <c:pt idx="4700">
                  <c:v>43422.9584578125</c:v>
                </c:pt>
                <c:pt idx="4701">
                  <c:v>43422.968874537037</c:v>
                </c:pt>
                <c:pt idx="4702">
                  <c:v>43422.979291261574</c:v>
                </c:pt>
                <c:pt idx="4703">
                  <c:v>43422.989707986111</c:v>
                </c:pt>
                <c:pt idx="4704">
                  <c:v>43423.000124710648</c:v>
                </c:pt>
                <c:pt idx="4705">
                  <c:v>43423.010541435186</c:v>
                </c:pt>
                <c:pt idx="4706">
                  <c:v>43423.020958159723</c:v>
                </c:pt>
                <c:pt idx="4707">
                  <c:v>43423.03137488426</c:v>
                </c:pt>
                <c:pt idx="4708">
                  <c:v>43423.041791608797</c:v>
                </c:pt>
                <c:pt idx="4709">
                  <c:v>43423.052208333334</c:v>
                </c:pt>
                <c:pt idx="4710">
                  <c:v>43423.062625057872</c:v>
                </c:pt>
                <c:pt idx="4711">
                  <c:v>43423.073041782409</c:v>
                </c:pt>
                <c:pt idx="4712">
                  <c:v>43423.083458506946</c:v>
                </c:pt>
                <c:pt idx="4713">
                  <c:v>43423.093875231483</c:v>
                </c:pt>
                <c:pt idx="4714">
                  <c:v>43423.10429195602</c:v>
                </c:pt>
                <c:pt idx="4715">
                  <c:v>43423.114708680558</c:v>
                </c:pt>
                <c:pt idx="4716">
                  <c:v>43423.125125405095</c:v>
                </c:pt>
                <c:pt idx="4717">
                  <c:v>43423.135542129632</c:v>
                </c:pt>
                <c:pt idx="4718">
                  <c:v>43423.145958854169</c:v>
                </c:pt>
                <c:pt idx="4719">
                  <c:v>43423.156375578707</c:v>
                </c:pt>
                <c:pt idx="4720">
                  <c:v>43423.166792303244</c:v>
                </c:pt>
                <c:pt idx="4721">
                  <c:v>43423.177209027781</c:v>
                </c:pt>
                <c:pt idx="4722">
                  <c:v>43423.187625752318</c:v>
                </c:pt>
                <c:pt idx="4723">
                  <c:v>43423.198042476855</c:v>
                </c:pt>
                <c:pt idx="4724">
                  <c:v>43423.208459201385</c:v>
                </c:pt>
                <c:pt idx="4725">
                  <c:v>43423.218875925922</c:v>
                </c:pt>
                <c:pt idx="4726">
                  <c:v>43423.22929265046</c:v>
                </c:pt>
                <c:pt idx="4727">
                  <c:v>43423.239709374997</c:v>
                </c:pt>
                <c:pt idx="4728">
                  <c:v>43423.250126099534</c:v>
                </c:pt>
                <c:pt idx="4729">
                  <c:v>43423.260542824071</c:v>
                </c:pt>
                <c:pt idx="4730">
                  <c:v>43423.270959548609</c:v>
                </c:pt>
                <c:pt idx="4731">
                  <c:v>43423.281376273146</c:v>
                </c:pt>
                <c:pt idx="4732">
                  <c:v>43423.291792997683</c:v>
                </c:pt>
                <c:pt idx="4733">
                  <c:v>43423.30220972222</c:v>
                </c:pt>
                <c:pt idx="4734">
                  <c:v>43423.312626446757</c:v>
                </c:pt>
                <c:pt idx="4735">
                  <c:v>43423.323043171295</c:v>
                </c:pt>
                <c:pt idx="4736">
                  <c:v>43423.333459895832</c:v>
                </c:pt>
                <c:pt idx="4737">
                  <c:v>43423.343876620369</c:v>
                </c:pt>
                <c:pt idx="4738">
                  <c:v>43423.354293344906</c:v>
                </c:pt>
                <c:pt idx="4739">
                  <c:v>43423.364710069443</c:v>
                </c:pt>
                <c:pt idx="4740">
                  <c:v>43423.375126793981</c:v>
                </c:pt>
                <c:pt idx="4741">
                  <c:v>43423.385543518518</c:v>
                </c:pt>
                <c:pt idx="4742">
                  <c:v>43423.395960243055</c:v>
                </c:pt>
                <c:pt idx="4743">
                  <c:v>43423.406376967592</c:v>
                </c:pt>
                <c:pt idx="4744">
                  <c:v>43423.416793692129</c:v>
                </c:pt>
                <c:pt idx="4745">
                  <c:v>43423.427210416667</c:v>
                </c:pt>
                <c:pt idx="4746">
                  <c:v>43423.437627141204</c:v>
                </c:pt>
                <c:pt idx="4747">
                  <c:v>43423.448043865741</c:v>
                </c:pt>
                <c:pt idx="4748">
                  <c:v>43423.458460590278</c:v>
                </c:pt>
                <c:pt idx="4749">
                  <c:v>43423.468877314815</c:v>
                </c:pt>
                <c:pt idx="4750">
                  <c:v>43423.479294039353</c:v>
                </c:pt>
                <c:pt idx="4751">
                  <c:v>43423.48971076389</c:v>
                </c:pt>
                <c:pt idx="4752">
                  <c:v>43423.500127488427</c:v>
                </c:pt>
                <c:pt idx="4753">
                  <c:v>43423.510544212964</c:v>
                </c:pt>
                <c:pt idx="4754">
                  <c:v>43423.520960937502</c:v>
                </c:pt>
                <c:pt idx="4755">
                  <c:v>43423.531377662039</c:v>
                </c:pt>
                <c:pt idx="4756">
                  <c:v>43423.541794386576</c:v>
                </c:pt>
                <c:pt idx="4757">
                  <c:v>43423.552211111113</c:v>
                </c:pt>
                <c:pt idx="4758">
                  <c:v>43423.56262783565</c:v>
                </c:pt>
                <c:pt idx="4759">
                  <c:v>43423.573044560188</c:v>
                </c:pt>
                <c:pt idx="4760">
                  <c:v>43423.583461284725</c:v>
                </c:pt>
                <c:pt idx="4761">
                  <c:v>43423.593878009262</c:v>
                </c:pt>
                <c:pt idx="4762">
                  <c:v>43423.604294733799</c:v>
                </c:pt>
                <c:pt idx="4763">
                  <c:v>43423.614711458336</c:v>
                </c:pt>
                <c:pt idx="4764">
                  <c:v>43423.625128182874</c:v>
                </c:pt>
                <c:pt idx="4765">
                  <c:v>43423.635544907411</c:v>
                </c:pt>
                <c:pt idx="4766">
                  <c:v>43423.645961631948</c:v>
                </c:pt>
                <c:pt idx="4767">
                  <c:v>43423.656378356478</c:v>
                </c:pt>
                <c:pt idx="4768">
                  <c:v>43423.666795081015</c:v>
                </c:pt>
                <c:pt idx="4769">
                  <c:v>43423.677211805552</c:v>
                </c:pt>
                <c:pt idx="4770">
                  <c:v>43423.68762853009</c:v>
                </c:pt>
                <c:pt idx="4771">
                  <c:v>43423.698045254627</c:v>
                </c:pt>
                <c:pt idx="4772">
                  <c:v>43423.708461979164</c:v>
                </c:pt>
                <c:pt idx="4773">
                  <c:v>43423.718878703701</c:v>
                </c:pt>
                <c:pt idx="4774">
                  <c:v>43423.729295428238</c:v>
                </c:pt>
                <c:pt idx="4775">
                  <c:v>43423.739712152776</c:v>
                </c:pt>
                <c:pt idx="4776">
                  <c:v>43423.750128877313</c:v>
                </c:pt>
                <c:pt idx="4777">
                  <c:v>43423.76054560185</c:v>
                </c:pt>
                <c:pt idx="4778">
                  <c:v>43423.770962326387</c:v>
                </c:pt>
                <c:pt idx="4779">
                  <c:v>43423.781379050924</c:v>
                </c:pt>
                <c:pt idx="4780">
                  <c:v>43423.791795775462</c:v>
                </c:pt>
                <c:pt idx="4781">
                  <c:v>43423.802212499999</c:v>
                </c:pt>
                <c:pt idx="4782">
                  <c:v>43423.812629224536</c:v>
                </c:pt>
                <c:pt idx="4783">
                  <c:v>43423.823045949073</c:v>
                </c:pt>
                <c:pt idx="4784">
                  <c:v>43423.83346267361</c:v>
                </c:pt>
                <c:pt idx="4785">
                  <c:v>43423.843879398148</c:v>
                </c:pt>
                <c:pt idx="4786">
                  <c:v>43423.854296122685</c:v>
                </c:pt>
                <c:pt idx="4787">
                  <c:v>43423.864712847222</c:v>
                </c:pt>
                <c:pt idx="4788">
                  <c:v>43423.875129571759</c:v>
                </c:pt>
                <c:pt idx="4789">
                  <c:v>43423.885546296297</c:v>
                </c:pt>
                <c:pt idx="4790">
                  <c:v>43423.895963020834</c:v>
                </c:pt>
                <c:pt idx="4791">
                  <c:v>43423.906379745371</c:v>
                </c:pt>
                <c:pt idx="4792">
                  <c:v>43423.916796469908</c:v>
                </c:pt>
                <c:pt idx="4793">
                  <c:v>43423.927213194445</c:v>
                </c:pt>
                <c:pt idx="4794">
                  <c:v>43423.937629918983</c:v>
                </c:pt>
                <c:pt idx="4795">
                  <c:v>43423.94804664352</c:v>
                </c:pt>
                <c:pt idx="4796">
                  <c:v>43423.958463368057</c:v>
                </c:pt>
                <c:pt idx="4797">
                  <c:v>43423.968880092594</c:v>
                </c:pt>
                <c:pt idx="4798">
                  <c:v>43423.979296817131</c:v>
                </c:pt>
                <c:pt idx="4799">
                  <c:v>43423.989713541669</c:v>
                </c:pt>
                <c:pt idx="4800">
                  <c:v>43424.000130266206</c:v>
                </c:pt>
                <c:pt idx="4801">
                  <c:v>43424.010546990743</c:v>
                </c:pt>
                <c:pt idx="4802">
                  <c:v>43424.02096371528</c:v>
                </c:pt>
                <c:pt idx="4803">
                  <c:v>43424.031380439817</c:v>
                </c:pt>
                <c:pt idx="4804">
                  <c:v>43424.041797164355</c:v>
                </c:pt>
                <c:pt idx="4805">
                  <c:v>43424.052213888892</c:v>
                </c:pt>
                <c:pt idx="4806">
                  <c:v>43424.062630613429</c:v>
                </c:pt>
                <c:pt idx="4807">
                  <c:v>43424.073047337966</c:v>
                </c:pt>
                <c:pt idx="4808">
                  <c:v>43424.083464062503</c:v>
                </c:pt>
                <c:pt idx="4809">
                  <c:v>43424.093880787033</c:v>
                </c:pt>
                <c:pt idx="4810">
                  <c:v>43424.104297511571</c:v>
                </c:pt>
                <c:pt idx="4811">
                  <c:v>43424.114714236108</c:v>
                </c:pt>
                <c:pt idx="4812">
                  <c:v>43424.125130960645</c:v>
                </c:pt>
                <c:pt idx="4813">
                  <c:v>43424.135547685182</c:v>
                </c:pt>
                <c:pt idx="4814">
                  <c:v>43424.145964409719</c:v>
                </c:pt>
                <c:pt idx="4815">
                  <c:v>43424.156381134257</c:v>
                </c:pt>
                <c:pt idx="4816">
                  <c:v>43424.166797858794</c:v>
                </c:pt>
                <c:pt idx="4817">
                  <c:v>43424.177214583331</c:v>
                </c:pt>
                <c:pt idx="4818">
                  <c:v>43424.187631307868</c:v>
                </c:pt>
                <c:pt idx="4819">
                  <c:v>43424.198048032405</c:v>
                </c:pt>
                <c:pt idx="4820">
                  <c:v>43424.208464756943</c:v>
                </c:pt>
                <c:pt idx="4821">
                  <c:v>43424.21888148148</c:v>
                </c:pt>
                <c:pt idx="4822">
                  <c:v>43424.229298206017</c:v>
                </c:pt>
                <c:pt idx="4823">
                  <c:v>43424.239714930554</c:v>
                </c:pt>
                <c:pt idx="4824">
                  <c:v>43424.250131655092</c:v>
                </c:pt>
                <c:pt idx="4825">
                  <c:v>43424.260548379629</c:v>
                </c:pt>
                <c:pt idx="4826">
                  <c:v>43424.270965104166</c:v>
                </c:pt>
                <c:pt idx="4827">
                  <c:v>43424.281381828703</c:v>
                </c:pt>
                <c:pt idx="4828">
                  <c:v>43424.29179855324</c:v>
                </c:pt>
                <c:pt idx="4829">
                  <c:v>43424.302215277778</c:v>
                </c:pt>
                <c:pt idx="4830">
                  <c:v>43424.312632002315</c:v>
                </c:pt>
                <c:pt idx="4831">
                  <c:v>43424.323048726852</c:v>
                </c:pt>
                <c:pt idx="4832">
                  <c:v>43424.333465451389</c:v>
                </c:pt>
                <c:pt idx="4833">
                  <c:v>43424.343882175926</c:v>
                </c:pt>
                <c:pt idx="4834">
                  <c:v>43424.354298900464</c:v>
                </c:pt>
                <c:pt idx="4835">
                  <c:v>43424.364715625001</c:v>
                </c:pt>
                <c:pt idx="4836">
                  <c:v>43424.375132349538</c:v>
                </c:pt>
                <c:pt idx="4837">
                  <c:v>43424.385549074075</c:v>
                </c:pt>
                <c:pt idx="4838">
                  <c:v>43424.395965798612</c:v>
                </c:pt>
                <c:pt idx="4839">
                  <c:v>43424.40638252315</c:v>
                </c:pt>
                <c:pt idx="4840">
                  <c:v>43424.416799247687</c:v>
                </c:pt>
                <c:pt idx="4841">
                  <c:v>43424.427215972224</c:v>
                </c:pt>
                <c:pt idx="4842">
                  <c:v>43424.437632696761</c:v>
                </c:pt>
                <c:pt idx="4843">
                  <c:v>43424.448049421298</c:v>
                </c:pt>
                <c:pt idx="4844">
                  <c:v>43424.458466145836</c:v>
                </c:pt>
                <c:pt idx="4845">
                  <c:v>43424.468882870373</c:v>
                </c:pt>
                <c:pt idx="4846">
                  <c:v>43424.47929959491</c:v>
                </c:pt>
                <c:pt idx="4847">
                  <c:v>43424.489716319447</c:v>
                </c:pt>
                <c:pt idx="4848">
                  <c:v>43424.500133043985</c:v>
                </c:pt>
                <c:pt idx="4849">
                  <c:v>43424.510549768522</c:v>
                </c:pt>
                <c:pt idx="4850">
                  <c:v>43424.520966493059</c:v>
                </c:pt>
                <c:pt idx="4851">
                  <c:v>43424.531383217596</c:v>
                </c:pt>
                <c:pt idx="4852">
                  <c:v>43424.541799942126</c:v>
                </c:pt>
                <c:pt idx="4853">
                  <c:v>43424.552216666663</c:v>
                </c:pt>
                <c:pt idx="4854">
                  <c:v>43424.562633391201</c:v>
                </c:pt>
                <c:pt idx="4855">
                  <c:v>43424.573050115738</c:v>
                </c:pt>
                <c:pt idx="4856">
                  <c:v>43424.583466840275</c:v>
                </c:pt>
                <c:pt idx="4857">
                  <c:v>43424.593883564812</c:v>
                </c:pt>
                <c:pt idx="4858">
                  <c:v>43424.604300289349</c:v>
                </c:pt>
                <c:pt idx="4859">
                  <c:v>43424.614717013887</c:v>
                </c:pt>
                <c:pt idx="4860">
                  <c:v>43424.625133738424</c:v>
                </c:pt>
                <c:pt idx="4861">
                  <c:v>43424.635550462961</c:v>
                </c:pt>
                <c:pt idx="4862">
                  <c:v>43424.645967187498</c:v>
                </c:pt>
                <c:pt idx="4863">
                  <c:v>43424.656383912035</c:v>
                </c:pt>
                <c:pt idx="4864">
                  <c:v>43424.666800636573</c:v>
                </c:pt>
                <c:pt idx="4865">
                  <c:v>43424.67721736111</c:v>
                </c:pt>
                <c:pt idx="4866">
                  <c:v>43424.687634085647</c:v>
                </c:pt>
                <c:pt idx="4867">
                  <c:v>43424.698050810184</c:v>
                </c:pt>
                <c:pt idx="4868">
                  <c:v>43424.708467534721</c:v>
                </c:pt>
                <c:pt idx="4869">
                  <c:v>43424.718884259259</c:v>
                </c:pt>
                <c:pt idx="4870">
                  <c:v>43424.729300983796</c:v>
                </c:pt>
                <c:pt idx="4871">
                  <c:v>43424.739717708333</c:v>
                </c:pt>
                <c:pt idx="4872">
                  <c:v>43424.75013443287</c:v>
                </c:pt>
                <c:pt idx="4873">
                  <c:v>43424.760551157407</c:v>
                </c:pt>
                <c:pt idx="4874">
                  <c:v>43424.770967881945</c:v>
                </c:pt>
                <c:pt idx="4875">
                  <c:v>43424.781384606482</c:v>
                </c:pt>
                <c:pt idx="4876">
                  <c:v>43424.791801331019</c:v>
                </c:pt>
                <c:pt idx="4877">
                  <c:v>43424.802218055556</c:v>
                </c:pt>
                <c:pt idx="4878">
                  <c:v>43424.812634780094</c:v>
                </c:pt>
                <c:pt idx="4879">
                  <c:v>43424.823051504631</c:v>
                </c:pt>
                <c:pt idx="4880">
                  <c:v>43424.833468229168</c:v>
                </c:pt>
                <c:pt idx="4881">
                  <c:v>43424.843884953705</c:v>
                </c:pt>
                <c:pt idx="4882">
                  <c:v>43424.854301678242</c:v>
                </c:pt>
                <c:pt idx="4883">
                  <c:v>43424.86471840278</c:v>
                </c:pt>
                <c:pt idx="4884">
                  <c:v>43424.875135127317</c:v>
                </c:pt>
                <c:pt idx="4885">
                  <c:v>43424.885551851854</c:v>
                </c:pt>
                <c:pt idx="4886">
                  <c:v>43424.895968576391</c:v>
                </c:pt>
                <c:pt idx="4887">
                  <c:v>43424.906385300928</c:v>
                </c:pt>
                <c:pt idx="4888">
                  <c:v>43424.916802025466</c:v>
                </c:pt>
                <c:pt idx="4889">
                  <c:v>43424.927218750003</c:v>
                </c:pt>
                <c:pt idx="4890">
                  <c:v>43424.93763547454</c:v>
                </c:pt>
                <c:pt idx="4891">
                  <c:v>43424.948052199077</c:v>
                </c:pt>
                <c:pt idx="4892">
                  <c:v>43424.958468923614</c:v>
                </c:pt>
                <c:pt idx="4893">
                  <c:v>43424.968885648152</c:v>
                </c:pt>
                <c:pt idx="4894">
                  <c:v>43424.979302372682</c:v>
                </c:pt>
                <c:pt idx="4895">
                  <c:v>43424.989719097219</c:v>
                </c:pt>
                <c:pt idx="4896">
                  <c:v>43425.000135821756</c:v>
                </c:pt>
                <c:pt idx="4897">
                  <c:v>43425.010552546293</c:v>
                </c:pt>
                <c:pt idx="4898">
                  <c:v>43425.02096927083</c:v>
                </c:pt>
                <c:pt idx="4899">
                  <c:v>43425.031385995368</c:v>
                </c:pt>
                <c:pt idx="4900">
                  <c:v>43425.041802719905</c:v>
                </c:pt>
                <c:pt idx="4901">
                  <c:v>43425.052219444442</c:v>
                </c:pt>
                <c:pt idx="4902">
                  <c:v>43425.062636168979</c:v>
                </c:pt>
                <c:pt idx="4903">
                  <c:v>43425.073052893516</c:v>
                </c:pt>
                <c:pt idx="4904">
                  <c:v>43425.083469618054</c:v>
                </c:pt>
                <c:pt idx="4905">
                  <c:v>43425.093886342591</c:v>
                </c:pt>
                <c:pt idx="4906">
                  <c:v>43425.104303067128</c:v>
                </c:pt>
                <c:pt idx="4907">
                  <c:v>43425.114719791665</c:v>
                </c:pt>
                <c:pt idx="4908">
                  <c:v>43425.125136516202</c:v>
                </c:pt>
                <c:pt idx="4909">
                  <c:v>43425.13555324074</c:v>
                </c:pt>
                <c:pt idx="4910">
                  <c:v>43425.145969965277</c:v>
                </c:pt>
                <c:pt idx="4911">
                  <c:v>43425.156386689814</c:v>
                </c:pt>
                <c:pt idx="4912">
                  <c:v>43425.166803414351</c:v>
                </c:pt>
                <c:pt idx="4913">
                  <c:v>43425.177220138889</c:v>
                </c:pt>
                <c:pt idx="4914">
                  <c:v>43425.187636863426</c:v>
                </c:pt>
                <c:pt idx="4915">
                  <c:v>43425.198053587963</c:v>
                </c:pt>
                <c:pt idx="4916">
                  <c:v>43425.2084703125</c:v>
                </c:pt>
                <c:pt idx="4917">
                  <c:v>43425.218887037037</c:v>
                </c:pt>
                <c:pt idx="4918">
                  <c:v>43425.229303761575</c:v>
                </c:pt>
                <c:pt idx="4919">
                  <c:v>43425.239720486112</c:v>
                </c:pt>
                <c:pt idx="4920">
                  <c:v>43425.250137210649</c:v>
                </c:pt>
                <c:pt idx="4921">
                  <c:v>43425.260553935186</c:v>
                </c:pt>
                <c:pt idx="4922">
                  <c:v>43425.270970659723</c:v>
                </c:pt>
                <c:pt idx="4923">
                  <c:v>43425.281387384261</c:v>
                </c:pt>
                <c:pt idx="4924">
                  <c:v>43425.291804108798</c:v>
                </c:pt>
                <c:pt idx="4925">
                  <c:v>43425.302220833335</c:v>
                </c:pt>
                <c:pt idx="4926">
                  <c:v>43425.312637557872</c:v>
                </c:pt>
                <c:pt idx="4927">
                  <c:v>43425.323054282409</c:v>
                </c:pt>
                <c:pt idx="4928">
                  <c:v>43425.333471006947</c:v>
                </c:pt>
                <c:pt idx="4929">
                  <c:v>43425.343887731484</c:v>
                </c:pt>
                <c:pt idx="4930">
                  <c:v>43425.354304456021</c:v>
                </c:pt>
                <c:pt idx="4931">
                  <c:v>43425.364721180558</c:v>
                </c:pt>
                <c:pt idx="4932">
                  <c:v>43425.375137905095</c:v>
                </c:pt>
                <c:pt idx="4933">
                  <c:v>43425.385554629633</c:v>
                </c:pt>
                <c:pt idx="4934">
                  <c:v>43425.39597135417</c:v>
                </c:pt>
                <c:pt idx="4935">
                  <c:v>43425.406388078707</c:v>
                </c:pt>
                <c:pt idx="4936">
                  <c:v>43425.416804803244</c:v>
                </c:pt>
                <c:pt idx="4937">
                  <c:v>43425.427221527774</c:v>
                </c:pt>
                <c:pt idx="4938">
                  <c:v>43425.437638252311</c:v>
                </c:pt>
                <c:pt idx="4939">
                  <c:v>43425.448054976849</c:v>
                </c:pt>
                <c:pt idx="4940">
                  <c:v>43425.458471701386</c:v>
                </c:pt>
                <c:pt idx="4941">
                  <c:v>43425.468888425923</c:v>
                </c:pt>
                <c:pt idx="4942">
                  <c:v>43425.47930515046</c:v>
                </c:pt>
                <c:pt idx="4943">
                  <c:v>43425.489721874997</c:v>
                </c:pt>
                <c:pt idx="4944">
                  <c:v>43425.500138599535</c:v>
                </c:pt>
                <c:pt idx="4945">
                  <c:v>43425.510555324072</c:v>
                </c:pt>
                <c:pt idx="4946">
                  <c:v>43425.520972048609</c:v>
                </c:pt>
                <c:pt idx="4947">
                  <c:v>43425.531388773146</c:v>
                </c:pt>
                <c:pt idx="4948">
                  <c:v>43425.541805497684</c:v>
                </c:pt>
                <c:pt idx="4949">
                  <c:v>43425.552222222221</c:v>
                </c:pt>
                <c:pt idx="4950">
                  <c:v>43425.562638946758</c:v>
                </c:pt>
                <c:pt idx="4951">
                  <c:v>43425.573055671295</c:v>
                </c:pt>
                <c:pt idx="4952">
                  <c:v>43425.583472395832</c:v>
                </c:pt>
                <c:pt idx="4953">
                  <c:v>43425.59388912037</c:v>
                </c:pt>
                <c:pt idx="4954">
                  <c:v>43425.604305844907</c:v>
                </c:pt>
                <c:pt idx="4955">
                  <c:v>43425.614722569444</c:v>
                </c:pt>
                <c:pt idx="4956">
                  <c:v>43425.625139293981</c:v>
                </c:pt>
                <c:pt idx="4957">
                  <c:v>43425.635556018518</c:v>
                </c:pt>
                <c:pt idx="4958">
                  <c:v>43425.645972743056</c:v>
                </c:pt>
                <c:pt idx="4959">
                  <c:v>43425.656389467593</c:v>
                </c:pt>
                <c:pt idx="4960">
                  <c:v>43425.66680619213</c:v>
                </c:pt>
                <c:pt idx="4961">
                  <c:v>43425.677222916667</c:v>
                </c:pt>
                <c:pt idx="4962">
                  <c:v>43425.687639641204</c:v>
                </c:pt>
                <c:pt idx="4963">
                  <c:v>43425.698056365742</c:v>
                </c:pt>
                <c:pt idx="4964">
                  <c:v>43425.708473090279</c:v>
                </c:pt>
                <c:pt idx="4965">
                  <c:v>43425.718889814816</c:v>
                </c:pt>
                <c:pt idx="4966">
                  <c:v>43425.729306539353</c:v>
                </c:pt>
                <c:pt idx="4967">
                  <c:v>43425.73972326389</c:v>
                </c:pt>
                <c:pt idx="4968">
                  <c:v>43425.750139988428</c:v>
                </c:pt>
                <c:pt idx="4969">
                  <c:v>43425.760556712965</c:v>
                </c:pt>
                <c:pt idx="4970">
                  <c:v>43425.770973437502</c:v>
                </c:pt>
                <c:pt idx="4971">
                  <c:v>43425.781390162039</c:v>
                </c:pt>
                <c:pt idx="4972">
                  <c:v>43425.791806886577</c:v>
                </c:pt>
                <c:pt idx="4973">
                  <c:v>43425.802223611114</c:v>
                </c:pt>
                <c:pt idx="4974">
                  <c:v>43425.812640335651</c:v>
                </c:pt>
                <c:pt idx="4975">
                  <c:v>43425.823057060188</c:v>
                </c:pt>
                <c:pt idx="4976">
                  <c:v>43425.833473784725</c:v>
                </c:pt>
                <c:pt idx="4977">
                  <c:v>43425.843890509263</c:v>
                </c:pt>
                <c:pt idx="4978">
                  <c:v>43425.8543072338</c:v>
                </c:pt>
                <c:pt idx="4979">
                  <c:v>43425.86472395833</c:v>
                </c:pt>
                <c:pt idx="4980">
                  <c:v>43425.875140682867</c:v>
                </c:pt>
                <c:pt idx="4981">
                  <c:v>43425.885557407404</c:v>
                </c:pt>
                <c:pt idx="4982">
                  <c:v>43425.895974131941</c:v>
                </c:pt>
                <c:pt idx="4983">
                  <c:v>43425.906390856479</c:v>
                </c:pt>
                <c:pt idx="4984">
                  <c:v>43425.916807581016</c:v>
                </c:pt>
                <c:pt idx="4985">
                  <c:v>43425.927224305553</c:v>
                </c:pt>
                <c:pt idx="4986">
                  <c:v>43425.93764103009</c:v>
                </c:pt>
                <c:pt idx="4987">
                  <c:v>43425.948057754627</c:v>
                </c:pt>
                <c:pt idx="4988">
                  <c:v>43425.958474479165</c:v>
                </c:pt>
                <c:pt idx="4989">
                  <c:v>43425.968891203702</c:v>
                </c:pt>
                <c:pt idx="4990">
                  <c:v>43425.979307928239</c:v>
                </c:pt>
                <c:pt idx="4991">
                  <c:v>43425.989724652776</c:v>
                </c:pt>
                <c:pt idx="4992">
                  <c:v>43426.000141377313</c:v>
                </c:pt>
                <c:pt idx="4993">
                  <c:v>43426.010558101851</c:v>
                </c:pt>
                <c:pt idx="4994">
                  <c:v>43426.020974826388</c:v>
                </c:pt>
                <c:pt idx="4995">
                  <c:v>43426.031391550925</c:v>
                </c:pt>
                <c:pt idx="4996">
                  <c:v>43426.041808275462</c:v>
                </c:pt>
                <c:pt idx="4997">
                  <c:v>43426.052224999999</c:v>
                </c:pt>
                <c:pt idx="4998">
                  <c:v>43426.062641724537</c:v>
                </c:pt>
                <c:pt idx="4999">
                  <c:v>43426.073058449074</c:v>
                </c:pt>
                <c:pt idx="5000">
                  <c:v>43426.083475173611</c:v>
                </c:pt>
                <c:pt idx="5001">
                  <c:v>43426.093891898148</c:v>
                </c:pt>
                <c:pt idx="5002">
                  <c:v>43426.104308622685</c:v>
                </c:pt>
                <c:pt idx="5003">
                  <c:v>43426.114725347223</c:v>
                </c:pt>
                <c:pt idx="5004">
                  <c:v>43426.12514207176</c:v>
                </c:pt>
                <c:pt idx="5005">
                  <c:v>43426.135558796297</c:v>
                </c:pt>
                <c:pt idx="5006">
                  <c:v>43426.145975520834</c:v>
                </c:pt>
                <c:pt idx="5007">
                  <c:v>43426.156392245372</c:v>
                </c:pt>
                <c:pt idx="5008">
                  <c:v>43426.166808969909</c:v>
                </c:pt>
                <c:pt idx="5009">
                  <c:v>43426.177225694446</c:v>
                </c:pt>
                <c:pt idx="5010">
                  <c:v>43426.187642418983</c:v>
                </c:pt>
                <c:pt idx="5011">
                  <c:v>43426.19805914352</c:v>
                </c:pt>
                <c:pt idx="5012">
                  <c:v>43426.208475868058</c:v>
                </c:pt>
                <c:pt idx="5013">
                  <c:v>43426.218892592595</c:v>
                </c:pt>
                <c:pt idx="5014">
                  <c:v>43426.229309317132</c:v>
                </c:pt>
                <c:pt idx="5015">
                  <c:v>43426.239726041669</c:v>
                </c:pt>
                <c:pt idx="5016">
                  <c:v>43426.250142766206</c:v>
                </c:pt>
                <c:pt idx="5017">
                  <c:v>43426.260559490744</c:v>
                </c:pt>
                <c:pt idx="5018">
                  <c:v>43426.270976215281</c:v>
                </c:pt>
                <c:pt idx="5019">
                  <c:v>43426.281392939818</c:v>
                </c:pt>
                <c:pt idx="5020">
                  <c:v>43426.291809664355</c:v>
                </c:pt>
                <c:pt idx="5021">
                  <c:v>43426.302226388892</c:v>
                </c:pt>
                <c:pt idx="5022">
                  <c:v>43426.312643113422</c:v>
                </c:pt>
                <c:pt idx="5023">
                  <c:v>43426.32305983796</c:v>
                </c:pt>
                <c:pt idx="5024">
                  <c:v>43426.333476562497</c:v>
                </c:pt>
                <c:pt idx="5025">
                  <c:v>43426.343893287034</c:v>
                </c:pt>
                <c:pt idx="5026">
                  <c:v>43426.354310011571</c:v>
                </c:pt>
                <c:pt idx="5027">
                  <c:v>43426.364726736108</c:v>
                </c:pt>
                <c:pt idx="5028">
                  <c:v>43426.375143460646</c:v>
                </c:pt>
                <c:pt idx="5029">
                  <c:v>43426.385560185183</c:v>
                </c:pt>
                <c:pt idx="5030">
                  <c:v>43426.39597690972</c:v>
                </c:pt>
                <c:pt idx="5031">
                  <c:v>43426.406393634257</c:v>
                </c:pt>
                <c:pt idx="5032">
                  <c:v>43426.416810358794</c:v>
                </c:pt>
                <c:pt idx="5033">
                  <c:v>43426.427227083332</c:v>
                </c:pt>
                <c:pt idx="5034">
                  <c:v>43426.437643807869</c:v>
                </c:pt>
                <c:pt idx="5035">
                  <c:v>43426.448060532406</c:v>
                </c:pt>
                <c:pt idx="5036">
                  <c:v>43426.458477256943</c:v>
                </c:pt>
                <c:pt idx="5037">
                  <c:v>43426.468893981481</c:v>
                </c:pt>
                <c:pt idx="5038">
                  <c:v>43426.479310706018</c:v>
                </c:pt>
                <c:pt idx="5039">
                  <c:v>43426.489727430555</c:v>
                </c:pt>
                <c:pt idx="5040">
                  <c:v>43426.500144155092</c:v>
                </c:pt>
                <c:pt idx="5041">
                  <c:v>43426.510560879629</c:v>
                </c:pt>
                <c:pt idx="5042">
                  <c:v>43426.520977604167</c:v>
                </c:pt>
                <c:pt idx="5043">
                  <c:v>43426.531394328704</c:v>
                </c:pt>
                <c:pt idx="5044">
                  <c:v>43426.541811053241</c:v>
                </c:pt>
                <c:pt idx="5045">
                  <c:v>43426.552227777778</c:v>
                </c:pt>
                <c:pt idx="5046">
                  <c:v>43426.562644502315</c:v>
                </c:pt>
                <c:pt idx="5047">
                  <c:v>43426.573061226853</c:v>
                </c:pt>
                <c:pt idx="5048">
                  <c:v>43426.58347795139</c:v>
                </c:pt>
                <c:pt idx="5049">
                  <c:v>43426.593894675927</c:v>
                </c:pt>
                <c:pt idx="5050">
                  <c:v>43426.604311400464</c:v>
                </c:pt>
                <c:pt idx="5051">
                  <c:v>43426.614728125001</c:v>
                </c:pt>
                <c:pt idx="5052">
                  <c:v>43426.625144849539</c:v>
                </c:pt>
                <c:pt idx="5053">
                  <c:v>43426.635561574076</c:v>
                </c:pt>
                <c:pt idx="5054">
                  <c:v>43426.645978298613</c:v>
                </c:pt>
                <c:pt idx="5055">
                  <c:v>43426.65639502315</c:v>
                </c:pt>
                <c:pt idx="5056">
                  <c:v>43426.666811747687</c:v>
                </c:pt>
                <c:pt idx="5057">
                  <c:v>43426.677228472225</c:v>
                </c:pt>
                <c:pt idx="5058">
                  <c:v>43426.687645196762</c:v>
                </c:pt>
                <c:pt idx="5059">
                  <c:v>43426.698061921299</c:v>
                </c:pt>
                <c:pt idx="5060">
                  <c:v>43426.708478645836</c:v>
                </c:pt>
                <c:pt idx="5061">
                  <c:v>43426.718895370374</c:v>
                </c:pt>
                <c:pt idx="5062">
                  <c:v>43426.729312094911</c:v>
                </c:pt>
                <c:pt idx="5063">
                  <c:v>43426.739728819448</c:v>
                </c:pt>
                <c:pt idx="5064">
                  <c:v>43426.750145543978</c:v>
                </c:pt>
                <c:pt idx="5065">
                  <c:v>43426.760562268515</c:v>
                </c:pt>
                <c:pt idx="5066">
                  <c:v>43426.770978993052</c:v>
                </c:pt>
                <c:pt idx="5067">
                  <c:v>43426.781395717589</c:v>
                </c:pt>
                <c:pt idx="5068">
                  <c:v>43426.791812442127</c:v>
                </c:pt>
                <c:pt idx="5069">
                  <c:v>43426.802229166664</c:v>
                </c:pt>
                <c:pt idx="5070">
                  <c:v>43426.812645891201</c:v>
                </c:pt>
                <c:pt idx="5071">
                  <c:v>43426.823062615738</c:v>
                </c:pt>
                <c:pt idx="5072">
                  <c:v>43426.833479340276</c:v>
                </c:pt>
                <c:pt idx="5073">
                  <c:v>43426.843896064813</c:v>
                </c:pt>
                <c:pt idx="5074">
                  <c:v>43426.85431278935</c:v>
                </c:pt>
                <c:pt idx="5075">
                  <c:v>43426.864729513887</c:v>
                </c:pt>
                <c:pt idx="5076">
                  <c:v>43426.875146238424</c:v>
                </c:pt>
                <c:pt idx="5077">
                  <c:v>43426.885562962962</c:v>
                </c:pt>
                <c:pt idx="5078">
                  <c:v>43426.895979687499</c:v>
                </c:pt>
                <c:pt idx="5079">
                  <c:v>43426.906396412036</c:v>
                </c:pt>
                <c:pt idx="5080">
                  <c:v>43426.916813136573</c:v>
                </c:pt>
                <c:pt idx="5081">
                  <c:v>43426.92722986111</c:v>
                </c:pt>
                <c:pt idx="5082">
                  <c:v>43426.937646585648</c:v>
                </c:pt>
                <c:pt idx="5083">
                  <c:v>43426.948063310185</c:v>
                </c:pt>
                <c:pt idx="5084">
                  <c:v>43426.958480034722</c:v>
                </c:pt>
                <c:pt idx="5085">
                  <c:v>43426.968896759259</c:v>
                </c:pt>
                <c:pt idx="5086">
                  <c:v>43426.979313483796</c:v>
                </c:pt>
                <c:pt idx="5087">
                  <c:v>43426.989730208334</c:v>
                </c:pt>
                <c:pt idx="5088">
                  <c:v>43427.000146932871</c:v>
                </c:pt>
                <c:pt idx="5089">
                  <c:v>43427.010563657408</c:v>
                </c:pt>
                <c:pt idx="5090">
                  <c:v>43427.020980381945</c:v>
                </c:pt>
                <c:pt idx="5091">
                  <c:v>43427.031397106482</c:v>
                </c:pt>
                <c:pt idx="5092">
                  <c:v>43427.04181383102</c:v>
                </c:pt>
                <c:pt idx="5093">
                  <c:v>43427.052230555557</c:v>
                </c:pt>
                <c:pt idx="5094">
                  <c:v>43427.062647280094</c:v>
                </c:pt>
                <c:pt idx="5095">
                  <c:v>43427.073064004631</c:v>
                </c:pt>
                <c:pt idx="5096">
                  <c:v>43427.083480729169</c:v>
                </c:pt>
                <c:pt idx="5097">
                  <c:v>43427.093897453706</c:v>
                </c:pt>
                <c:pt idx="5098">
                  <c:v>43427.104314178243</c:v>
                </c:pt>
                <c:pt idx="5099">
                  <c:v>43427.11473090278</c:v>
                </c:pt>
                <c:pt idx="5100">
                  <c:v>43427.125147627317</c:v>
                </c:pt>
                <c:pt idx="5101">
                  <c:v>43427.135564351855</c:v>
                </c:pt>
                <c:pt idx="5102">
                  <c:v>43427.145981076392</c:v>
                </c:pt>
                <c:pt idx="5103">
                  <c:v>43427.156397800929</c:v>
                </c:pt>
                <c:pt idx="5104">
                  <c:v>43427.166814525466</c:v>
                </c:pt>
                <c:pt idx="5105">
                  <c:v>43427.177231250003</c:v>
                </c:pt>
                <c:pt idx="5106">
                  <c:v>43427.187647974541</c:v>
                </c:pt>
                <c:pt idx="5107">
                  <c:v>43427.198064699071</c:v>
                </c:pt>
                <c:pt idx="5108">
                  <c:v>43427.208481423608</c:v>
                </c:pt>
                <c:pt idx="5109">
                  <c:v>43427.218898148145</c:v>
                </c:pt>
                <c:pt idx="5110">
                  <c:v>43427.229314872682</c:v>
                </c:pt>
                <c:pt idx="5111">
                  <c:v>43427.239731597219</c:v>
                </c:pt>
                <c:pt idx="5112">
                  <c:v>43427.250148321757</c:v>
                </c:pt>
                <c:pt idx="5113">
                  <c:v>43427.260565046294</c:v>
                </c:pt>
                <c:pt idx="5114">
                  <c:v>43427.270981770831</c:v>
                </c:pt>
                <c:pt idx="5115">
                  <c:v>43427.281398495368</c:v>
                </c:pt>
                <c:pt idx="5116">
                  <c:v>43427.291815219905</c:v>
                </c:pt>
                <c:pt idx="5117">
                  <c:v>43427.302231944443</c:v>
                </c:pt>
                <c:pt idx="5118">
                  <c:v>43427.31264866898</c:v>
                </c:pt>
                <c:pt idx="5119">
                  <c:v>43427.323065393517</c:v>
                </c:pt>
                <c:pt idx="5120">
                  <c:v>43427.333482118054</c:v>
                </c:pt>
                <c:pt idx="5121">
                  <c:v>43427.343898842591</c:v>
                </c:pt>
                <c:pt idx="5122">
                  <c:v>43427.354315567129</c:v>
                </c:pt>
                <c:pt idx="5123">
                  <c:v>43427.364732291666</c:v>
                </c:pt>
                <c:pt idx="5124">
                  <c:v>43427.375149016203</c:v>
                </c:pt>
                <c:pt idx="5125">
                  <c:v>43427.38556574074</c:v>
                </c:pt>
                <c:pt idx="5126">
                  <c:v>43427.395982465277</c:v>
                </c:pt>
                <c:pt idx="5127">
                  <c:v>43427.406399189815</c:v>
                </c:pt>
                <c:pt idx="5128">
                  <c:v>43427.416815914352</c:v>
                </c:pt>
                <c:pt idx="5129">
                  <c:v>43427.427232638889</c:v>
                </c:pt>
                <c:pt idx="5130">
                  <c:v>43427.437649363426</c:v>
                </c:pt>
                <c:pt idx="5131">
                  <c:v>43427.448066087964</c:v>
                </c:pt>
                <c:pt idx="5132">
                  <c:v>43427.458482812501</c:v>
                </c:pt>
                <c:pt idx="5133">
                  <c:v>43427.468899537038</c:v>
                </c:pt>
                <c:pt idx="5134">
                  <c:v>43427.479316261575</c:v>
                </c:pt>
                <c:pt idx="5135">
                  <c:v>43427.489732986112</c:v>
                </c:pt>
                <c:pt idx="5136">
                  <c:v>43427.50014971065</c:v>
                </c:pt>
                <c:pt idx="5137">
                  <c:v>43427.510566435187</c:v>
                </c:pt>
                <c:pt idx="5138">
                  <c:v>43427.520983159724</c:v>
                </c:pt>
                <c:pt idx="5139">
                  <c:v>43427.531399884261</c:v>
                </c:pt>
                <c:pt idx="5140">
                  <c:v>43427.541816608798</c:v>
                </c:pt>
                <c:pt idx="5141">
                  <c:v>43427.552233333336</c:v>
                </c:pt>
                <c:pt idx="5142">
                  <c:v>43427.562650057873</c:v>
                </c:pt>
                <c:pt idx="5143">
                  <c:v>43427.57306678241</c:v>
                </c:pt>
                <c:pt idx="5144">
                  <c:v>43427.583483506947</c:v>
                </c:pt>
                <c:pt idx="5145">
                  <c:v>43427.593900231484</c:v>
                </c:pt>
                <c:pt idx="5146">
                  <c:v>43427.604316956022</c:v>
                </c:pt>
                <c:pt idx="5147">
                  <c:v>43427.614733680559</c:v>
                </c:pt>
                <c:pt idx="5148">
                  <c:v>43427.625150405096</c:v>
                </c:pt>
                <c:pt idx="5149">
                  <c:v>43427.635567129626</c:v>
                </c:pt>
                <c:pt idx="5150">
                  <c:v>43427.645983854163</c:v>
                </c:pt>
                <c:pt idx="5151">
                  <c:v>43427.6564005787</c:v>
                </c:pt>
                <c:pt idx="5152">
                  <c:v>43427.666817303238</c:v>
                </c:pt>
                <c:pt idx="5153">
                  <c:v>43427.677234027775</c:v>
                </c:pt>
                <c:pt idx="5154">
                  <c:v>43427.687650752312</c:v>
                </c:pt>
                <c:pt idx="5155">
                  <c:v>43427.698067476849</c:v>
                </c:pt>
                <c:pt idx="5156">
                  <c:v>43427.708484201386</c:v>
                </c:pt>
                <c:pt idx="5157">
                  <c:v>43427.718900925924</c:v>
                </c:pt>
                <c:pt idx="5158">
                  <c:v>43427.729317650461</c:v>
                </c:pt>
                <c:pt idx="5159">
                  <c:v>43427.739734374998</c:v>
                </c:pt>
                <c:pt idx="5160">
                  <c:v>43427.750151099535</c:v>
                </c:pt>
                <c:pt idx="5161">
                  <c:v>43427.760567824072</c:v>
                </c:pt>
                <c:pt idx="5162">
                  <c:v>43427.77098454861</c:v>
                </c:pt>
                <c:pt idx="5163">
                  <c:v>43427.781401273147</c:v>
                </c:pt>
                <c:pt idx="5164">
                  <c:v>43427.791817997684</c:v>
                </c:pt>
                <c:pt idx="5165">
                  <c:v>43427.802234722221</c:v>
                </c:pt>
                <c:pt idx="5166">
                  <c:v>43427.812651446759</c:v>
                </c:pt>
                <c:pt idx="5167">
                  <c:v>43427.823068171296</c:v>
                </c:pt>
                <c:pt idx="5168">
                  <c:v>43427.833484895833</c:v>
                </c:pt>
                <c:pt idx="5169">
                  <c:v>43427.84390162037</c:v>
                </c:pt>
                <c:pt idx="5170">
                  <c:v>43427.854318344907</c:v>
                </c:pt>
                <c:pt idx="5171">
                  <c:v>43427.864735069445</c:v>
                </c:pt>
                <c:pt idx="5172">
                  <c:v>43427.875151793982</c:v>
                </c:pt>
                <c:pt idx="5173">
                  <c:v>43427.885568518519</c:v>
                </c:pt>
                <c:pt idx="5174">
                  <c:v>43427.895985243056</c:v>
                </c:pt>
                <c:pt idx="5175">
                  <c:v>43427.906401967593</c:v>
                </c:pt>
                <c:pt idx="5176">
                  <c:v>43427.916818692131</c:v>
                </c:pt>
                <c:pt idx="5177">
                  <c:v>43427.927235416668</c:v>
                </c:pt>
                <c:pt idx="5178">
                  <c:v>43427.937652141205</c:v>
                </c:pt>
                <c:pt idx="5179">
                  <c:v>43427.948068865742</c:v>
                </c:pt>
                <c:pt idx="5180">
                  <c:v>43427.958485590279</c:v>
                </c:pt>
                <c:pt idx="5181">
                  <c:v>43427.968902314817</c:v>
                </c:pt>
                <c:pt idx="5182">
                  <c:v>43427.979319039354</c:v>
                </c:pt>
                <c:pt idx="5183">
                  <c:v>43427.989735763891</c:v>
                </c:pt>
                <c:pt idx="5184">
                  <c:v>43428.000152488428</c:v>
                </c:pt>
                <c:pt idx="5185">
                  <c:v>43428.010569212965</c:v>
                </c:pt>
                <c:pt idx="5186">
                  <c:v>43428.020985937503</c:v>
                </c:pt>
                <c:pt idx="5187">
                  <c:v>43428.03140266204</c:v>
                </c:pt>
                <c:pt idx="5188">
                  <c:v>43428.041819386577</c:v>
                </c:pt>
                <c:pt idx="5189">
                  <c:v>43428.052236111114</c:v>
                </c:pt>
                <c:pt idx="5190">
                  <c:v>43428.062652835652</c:v>
                </c:pt>
                <c:pt idx="5191">
                  <c:v>43428.073069560189</c:v>
                </c:pt>
                <c:pt idx="5192">
                  <c:v>43428.083486284719</c:v>
                </c:pt>
                <c:pt idx="5193">
                  <c:v>43428.093903009256</c:v>
                </c:pt>
                <c:pt idx="5194">
                  <c:v>43428.104319733793</c:v>
                </c:pt>
                <c:pt idx="5195">
                  <c:v>43428.11473645833</c:v>
                </c:pt>
                <c:pt idx="5196">
                  <c:v>43428.125153182868</c:v>
                </c:pt>
                <c:pt idx="5197">
                  <c:v>43428.135569907405</c:v>
                </c:pt>
                <c:pt idx="5198">
                  <c:v>43428.145986631942</c:v>
                </c:pt>
                <c:pt idx="5199">
                  <c:v>43428.156403356479</c:v>
                </c:pt>
                <c:pt idx="5200">
                  <c:v>43428.166820081016</c:v>
                </c:pt>
                <c:pt idx="5201">
                  <c:v>43428.177236805554</c:v>
                </c:pt>
                <c:pt idx="5202">
                  <c:v>43428.187653530091</c:v>
                </c:pt>
                <c:pt idx="5203">
                  <c:v>43428.198070254628</c:v>
                </c:pt>
                <c:pt idx="5204">
                  <c:v>43428.208486979165</c:v>
                </c:pt>
                <c:pt idx="5205">
                  <c:v>43428.218903703702</c:v>
                </c:pt>
                <c:pt idx="5206">
                  <c:v>43428.22932042824</c:v>
                </c:pt>
                <c:pt idx="5207">
                  <c:v>43428.239737152777</c:v>
                </c:pt>
                <c:pt idx="5208">
                  <c:v>43428.250153877314</c:v>
                </c:pt>
                <c:pt idx="5209">
                  <c:v>43428.260570601851</c:v>
                </c:pt>
                <c:pt idx="5210">
                  <c:v>43428.270987326388</c:v>
                </c:pt>
                <c:pt idx="5211">
                  <c:v>43428.281404050926</c:v>
                </c:pt>
                <c:pt idx="5212">
                  <c:v>43428.291820775463</c:v>
                </c:pt>
                <c:pt idx="5213">
                  <c:v>43428.3022375</c:v>
                </c:pt>
                <c:pt idx="5214">
                  <c:v>43428.312654224537</c:v>
                </c:pt>
                <c:pt idx="5215">
                  <c:v>43428.323070949074</c:v>
                </c:pt>
                <c:pt idx="5216">
                  <c:v>43428.333487673612</c:v>
                </c:pt>
                <c:pt idx="5217">
                  <c:v>43428.343904398149</c:v>
                </c:pt>
                <c:pt idx="5218">
                  <c:v>43428.354321122686</c:v>
                </c:pt>
                <c:pt idx="5219">
                  <c:v>43428.364737847223</c:v>
                </c:pt>
                <c:pt idx="5220">
                  <c:v>43428.375154571761</c:v>
                </c:pt>
                <c:pt idx="5221">
                  <c:v>43428.385571296298</c:v>
                </c:pt>
                <c:pt idx="5222">
                  <c:v>43428.395988020835</c:v>
                </c:pt>
                <c:pt idx="5223">
                  <c:v>43428.406404745372</c:v>
                </c:pt>
                <c:pt idx="5224">
                  <c:v>43428.416821469909</c:v>
                </c:pt>
                <c:pt idx="5225">
                  <c:v>43428.427238194447</c:v>
                </c:pt>
                <c:pt idx="5226">
                  <c:v>43428.437654918984</c:v>
                </c:pt>
                <c:pt idx="5227">
                  <c:v>43428.448071643521</c:v>
                </c:pt>
                <c:pt idx="5228">
                  <c:v>43428.458488368058</c:v>
                </c:pt>
                <c:pt idx="5229">
                  <c:v>43428.468905092595</c:v>
                </c:pt>
                <c:pt idx="5230">
                  <c:v>43428.479321817133</c:v>
                </c:pt>
                <c:pt idx="5231">
                  <c:v>43428.48973854167</c:v>
                </c:pt>
                <c:pt idx="5232">
                  <c:v>43428.500155266207</c:v>
                </c:pt>
                <c:pt idx="5233">
                  <c:v>43428.510571990744</c:v>
                </c:pt>
                <c:pt idx="5234">
                  <c:v>43428.520988715274</c:v>
                </c:pt>
                <c:pt idx="5235">
                  <c:v>43428.531405439811</c:v>
                </c:pt>
                <c:pt idx="5236">
                  <c:v>43428.541822164349</c:v>
                </c:pt>
                <c:pt idx="5237">
                  <c:v>43428.552238888886</c:v>
                </c:pt>
                <c:pt idx="5238">
                  <c:v>43428.562655613423</c:v>
                </c:pt>
                <c:pt idx="5239">
                  <c:v>43428.57307233796</c:v>
                </c:pt>
                <c:pt idx="5240">
                  <c:v>43428.583489062497</c:v>
                </c:pt>
                <c:pt idx="5241">
                  <c:v>43428.593905787035</c:v>
                </c:pt>
                <c:pt idx="5242">
                  <c:v>43428.604322511572</c:v>
                </c:pt>
                <c:pt idx="5243">
                  <c:v>43428.614739236109</c:v>
                </c:pt>
                <c:pt idx="5244">
                  <c:v>43428.625155960646</c:v>
                </c:pt>
                <c:pt idx="5245">
                  <c:v>43428.635572685183</c:v>
                </c:pt>
                <c:pt idx="5246">
                  <c:v>43428.645989409721</c:v>
                </c:pt>
                <c:pt idx="5247">
                  <c:v>43428.656406134258</c:v>
                </c:pt>
                <c:pt idx="5248">
                  <c:v>43428.666822858795</c:v>
                </c:pt>
                <c:pt idx="5249">
                  <c:v>43428.677239583332</c:v>
                </c:pt>
                <c:pt idx="5250">
                  <c:v>43428.687656307869</c:v>
                </c:pt>
                <c:pt idx="5251">
                  <c:v>43428.698073032407</c:v>
                </c:pt>
                <c:pt idx="5252">
                  <c:v>43428.708489756944</c:v>
                </c:pt>
                <c:pt idx="5253">
                  <c:v>43428.718906481481</c:v>
                </c:pt>
                <c:pt idx="5254">
                  <c:v>43428.729323206018</c:v>
                </c:pt>
                <c:pt idx="5255">
                  <c:v>43428.739739930556</c:v>
                </c:pt>
                <c:pt idx="5256">
                  <c:v>43428.750156655093</c:v>
                </c:pt>
                <c:pt idx="5257">
                  <c:v>43428.76057337963</c:v>
                </c:pt>
                <c:pt idx="5258">
                  <c:v>43428.770990104167</c:v>
                </c:pt>
                <c:pt idx="5259">
                  <c:v>43428.781406828704</c:v>
                </c:pt>
                <c:pt idx="5260">
                  <c:v>43428.791823553242</c:v>
                </c:pt>
                <c:pt idx="5261">
                  <c:v>43428.802240277779</c:v>
                </c:pt>
                <c:pt idx="5262">
                  <c:v>43428.812657002316</c:v>
                </c:pt>
                <c:pt idx="5263">
                  <c:v>43428.823073726853</c:v>
                </c:pt>
                <c:pt idx="5264">
                  <c:v>43428.83349045139</c:v>
                </c:pt>
                <c:pt idx="5265">
                  <c:v>43428.843907175928</c:v>
                </c:pt>
                <c:pt idx="5266">
                  <c:v>43428.854323900465</c:v>
                </c:pt>
                <c:pt idx="5267">
                  <c:v>43428.864740625002</c:v>
                </c:pt>
                <c:pt idx="5268">
                  <c:v>43428.875157349539</c:v>
                </c:pt>
                <c:pt idx="5269">
                  <c:v>43428.885574074076</c:v>
                </c:pt>
                <c:pt idx="5270">
                  <c:v>43428.895990798614</c:v>
                </c:pt>
                <c:pt idx="5271">
                  <c:v>43428.906407523151</c:v>
                </c:pt>
                <c:pt idx="5272">
                  <c:v>43428.916824247688</c:v>
                </c:pt>
                <c:pt idx="5273">
                  <c:v>43428.927240972225</c:v>
                </c:pt>
                <c:pt idx="5274">
                  <c:v>43428.937657696762</c:v>
                </c:pt>
                <c:pt idx="5275">
                  <c:v>43428.9480744213</c:v>
                </c:pt>
                <c:pt idx="5276">
                  <c:v>43428.958491145837</c:v>
                </c:pt>
                <c:pt idx="5277">
                  <c:v>43428.968907870367</c:v>
                </c:pt>
                <c:pt idx="5278">
                  <c:v>43428.979324594904</c:v>
                </c:pt>
                <c:pt idx="5279">
                  <c:v>43428.989741319441</c:v>
                </c:pt>
                <c:pt idx="5280">
                  <c:v>43429.000158043978</c:v>
                </c:pt>
                <c:pt idx="5281">
                  <c:v>43429.010574768516</c:v>
                </c:pt>
                <c:pt idx="5282">
                  <c:v>43429.020991493053</c:v>
                </c:pt>
                <c:pt idx="5283">
                  <c:v>43429.03140821759</c:v>
                </c:pt>
                <c:pt idx="5284">
                  <c:v>43429.041824942127</c:v>
                </c:pt>
                <c:pt idx="5285">
                  <c:v>43429.052241666664</c:v>
                </c:pt>
                <c:pt idx="5286">
                  <c:v>43429.062658391202</c:v>
                </c:pt>
                <c:pt idx="5287">
                  <c:v>43429.073075115739</c:v>
                </c:pt>
                <c:pt idx="5288">
                  <c:v>43429.083491840276</c:v>
                </c:pt>
                <c:pt idx="5289">
                  <c:v>43429.093908564813</c:v>
                </c:pt>
                <c:pt idx="5290">
                  <c:v>43429.104325289351</c:v>
                </c:pt>
                <c:pt idx="5291">
                  <c:v>43429.114742013888</c:v>
                </c:pt>
                <c:pt idx="5292">
                  <c:v>43429.125158738425</c:v>
                </c:pt>
                <c:pt idx="5293">
                  <c:v>43429.135575462962</c:v>
                </c:pt>
                <c:pt idx="5294">
                  <c:v>43429.145992187499</c:v>
                </c:pt>
                <c:pt idx="5295">
                  <c:v>43429.156408912037</c:v>
                </c:pt>
                <c:pt idx="5296">
                  <c:v>43429.166825636574</c:v>
                </c:pt>
                <c:pt idx="5297">
                  <c:v>43429.177242361111</c:v>
                </c:pt>
                <c:pt idx="5298">
                  <c:v>43429.187659085648</c:v>
                </c:pt>
                <c:pt idx="5299">
                  <c:v>43429.198075810185</c:v>
                </c:pt>
                <c:pt idx="5300">
                  <c:v>43429.208492534723</c:v>
                </c:pt>
                <c:pt idx="5301">
                  <c:v>43429.21890925926</c:v>
                </c:pt>
                <c:pt idx="5302">
                  <c:v>43429.229325983797</c:v>
                </c:pt>
                <c:pt idx="5303">
                  <c:v>43429.239742708334</c:v>
                </c:pt>
                <c:pt idx="5304">
                  <c:v>43429.250159432871</c:v>
                </c:pt>
                <c:pt idx="5305">
                  <c:v>43429.260576157409</c:v>
                </c:pt>
                <c:pt idx="5306">
                  <c:v>43429.270992881946</c:v>
                </c:pt>
                <c:pt idx="5307">
                  <c:v>43429.281409606483</c:v>
                </c:pt>
                <c:pt idx="5308">
                  <c:v>43429.29182633102</c:v>
                </c:pt>
                <c:pt idx="5309">
                  <c:v>43429.302243055557</c:v>
                </c:pt>
                <c:pt idx="5310">
                  <c:v>43429.312659780095</c:v>
                </c:pt>
                <c:pt idx="5311">
                  <c:v>43429.323076504632</c:v>
                </c:pt>
                <c:pt idx="5312">
                  <c:v>43429.333493229169</c:v>
                </c:pt>
                <c:pt idx="5313">
                  <c:v>43429.343909953706</c:v>
                </c:pt>
                <c:pt idx="5314">
                  <c:v>43429.354326678244</c:v>
                </c:pt>
                <c:pt idx="5315">
                  <c:v>43429.364743402781</c:v>
                </c:pt>
                <c:pt idx="5316">
                  <c:v>43429.375160127318</c:v>
                </c:pt>
                <c:pt idx="5317">
                  <c:v>43429.385576851855</c:v>
                </c:pt>
                <c:pt idx="5318">
                  <c:v>43429.395993576392</c:v>
                </c:pt>
                <c:pt idx="5319">
                  <c:v>43429.40641030093</c:v>
                </c:pt>
                <c:pt idx="5320">
                  <c:v>43429.416827025459</c:v>
                </c:pt>
                <c:pt idx="5321">
                  <c:v>43429.427243749997</c:v>
                </c:pt>
                <c:pt idx="5322">
                  <c:v>43429.437660474534</c:v>
                </c:pt>
                <c:pt idx="5323">
                  <c:v>43429.448077199071</c:v>
                </c:pt>
                <c:pt idx="5324">
                  <c:v>43429.458493923608</c:v>
                </c:pt>
                <c:pt idx="5325">
                  <c:v>43429.468910648146</c:v>
                </c:pt>
                <c:pt idx="5326">
                  <c:v>43429.479327372683</c:v>
                </c:pt>
                <c:pt idx="5327">
                  <c:v>43429.48974409722</c:v>
                </c:pt>
                <c:pt idx="5328">
                  <c:v>43429.500160821757</c:v>
                </c:pt>
                <c:pt idx="5329">
                  <c:v>43429.510577546294</c:v>
                </c:pt>
                <c:pt idx="5330">
                  <c:v>43429.520994270832</c:v>
                </c:pt>
                <c:pt idx="5331">
                  <c:v>43429.531410995369</c:v>
                </c:pt>
                <c:pt idx="5332">
                  <c:v>43429.541827719906</c:v>
                </c:pt>
                <c:pt idx="5333">
                  <c:v>43429.552244444443</c:v>
                </c:pt>
                <c:pt idx="5334">
                  <c:v>43429.56266116898</c:v>
                </c:pt>
                <c:pt idx="5335">
                  <c:v>43429.573077893518</c:v>
                </c:pt>
                <c:pt idx="5336">
                  <c:v>43429.583494618055</c:v>
                </c:pt>
                <c:pt idx="5337">
                  <c:v>43429.593911342592</c:v>
                </c:pt>
                <c:pt idx="5338">
                  <c:v>43429.604328067129</c:v>
                </c:pt>
                <c:pt idx="5339">
                  <c:v>43429.614744791666</c:v>
                </c:pt>
                <c:pt idx="5340">
                  <c:v>43429.625161516204</c:v>
                </c:pt>
                <c:pt idx="5341">
                  <c:v>43429.635578240741</c:v>
                </c:pt>
                <c:pt idx="5342">
                  <c:v>43429.645994965278</c:v>
                </c:pt>
                <c:pt idx="5343">
                  <c:v>43429.656411689815</c:v>
                </c:pt>
                <c:pt idx="5344">
                  <c:v>43429.666828414352</c:v>
                </c:pt>
                <c:pt idx="5345">
                  <c:v>43429.67724513889</c:v>
                </c:pt>
                <c:pt idx="5346">
                  <c:v>43429.687661863427</c:v>
                </c:pt>
                <c:pt idx="5347">
                  <c:v>43429.698078587964</c:v>
                </c:pt>
                <c:pt idx="5348">
                  <c:v>43429.708495312501</c:v>
                </c:pt>
                <c:pt idx="5349">
                  <c:v>43429.718912037039</c:v>
                </c:pt>
                <c:pt idx="5350">
                  <c:v>43429.729328761576</c:v>
                </c:pt>
                <c:pt idx="5351">
                  <c:v>43429.739745486113</c:v>
                </c:pt>
                <c:pt idx="5352">
                  <c:v>43429.75016221065</c:v>
                </c:pt>
                <c:pt idx="5353">
                  <c:v>43429.760578935187</c:v>
                </c:pt>
                <c:pt idx="5354">
                  <c:v>43429.770995659725</c:v>
                </c:pt>
                <c:pt idx="5355">
                  <c:v>43429.781412384262</c:v>
                </c:pt>
                <c:pt idx="5356">
                  <c:v>43429.791829108799</c:v>
                </c:pt>
                <c:pt idx="5357">
                  <c:v>43429.802245833336</c:v>
                </c:pt>
                <c:pt idx="5358">
                  <c:v>43429.812662557873</c:v>
                </c:pt>
                <c:pt idx="5359">
                  <c:v>43429.823079282411</c:v>
                </c:pt>
                <c:pt idx="5360">
                  <c:v>43429.833496006948</c:v>
                </c:pt>
                <c:pt idx="5361">
                  <c:v>43429.843912731485</c:v>
                </c:pt>
                <c:pt idx="5362">
                  <c:v>43429.854329456015</c:v>
                </c:pt>
                <c:pt idx="5363">
                  <c:v>43429.864746180552</c:v>
                </c:pt>
                <c:pt idx="5364">
                  <c:v>43429.875162905089</c:v>
                </c:pt>
                <c:pt idx="5365">
                  <c:v>43429.885579629627</c:v>
                </c:pt>
                <c:pt idx="5366">
                  <c:v>43429.895996354164</c:v>
                </c:pt>
                <c:pt idx="5367">
                  <c:v>43429.906413078701</c:v>
                </c:pt>
                <c:pt idx="5368">
                  <c:v>43429.916829803238</c:v>
                </c:pt>
                <c:pt idx="5369">
                  <c:v>43429.927246527775</c:v>
                </c:pt>
                <c:pt idx="5370">
                  <c:v>43429.937663252313</c:v>
                </c:pt>
                <c:pt idx="5371">
                  <c:v>43429.94807997685</c:v>
                </c:pt>
                <c:pt idx="5372">
                  <c:v>43429.958496701387</c:v>
                </c:pt>
                <c:pt idx="5373">
                  <c:v>43429.968913425924</c:v>
                </c:pt>
                <c:pt idx="5374">
                  <c:v>43429.979330150461</c:v>
                </c:pt>
                <c:pt idx="5375">
                  <c:v>43429.989746874999</c:v>
                </c:pt>
                <c:pt idx="5376">
                  <c:v>43430.000163599536</c:v>
                </c:pt>
                <c:pt idx="5377">
                  <c:v>43430.010580324073</c:v>
                </c:pt>
                <c:pt idx="5378">
                  <c:v>43430.02099704861</c:v>
                </c:pt>
                <c:pt idx="5379">
                  <c:v>43430.031413773148</c:v>
                </c:pt>
                <c:pt idx="5380">
                  <c:v>43430.041830497685</c:v>
                </c:pt>
                <c:pt idx="5381">
                  <c:v>43430.052247222222</c:v>
                </c:pt>
                <c:pt idx="5382">
                  <c:v>43430.062663946759</c:v>
                </c:pt>
                <c:pt idx="5383">
                  <c:v>43430.073080671296</c:v>
                </c:pt>
                <c:pt idx="5384">
                  <c:v>43430.083497395834</c:v>
                </c:pt>
                <c:pt idx="5385">
                  <c:v>43430.093914120371</c:v>
                </c:pt>
                <c:pt idx="5386">
                  <c:v>43430.104330844908</c:v>
                </c:pt>
                <c:pt idx="5387">
                  <c:v>43430.114747569445</c:v>
                </c:pt>
                <c:pt idx="5388">
                  <c:v>43430.125164293982</c:v>
                </c:pt>
                <c:pt idx="5389">
                  <c:v>43430.13558101852</c:v>
                </c:pt>
                <c:pt idx="5390">
                  <c:v>43430.145997743057</c:v>
                </c:pt>
                <c:pt idx="5391">
                  <c:v>43430.156414467594</c:v>
                </c:pt>
                <c:pt idx="5392">
                  <c:v>43430.166831192131</c:v>
                </c:pt>
                <c:pt idx="5393">
                  <c:v>43430.177247916668</c:v>
                </c:pt>
                <c:pt idx="5394">
                  <c:v>43430.187664641206</c:v>
                </c:pt>
                <c:pt idx="5395">
                  <c:v>43430.198081365743</c:v>
                </c:pt>
                <c:pt idx="5396">
                  <c:v>43430.20849809028</c:v>
                </c:pt>
                <c:pt idx="5397">
                  <c:v>43430.218914814817</c:v>
                </c:pt>
                <c:pt idx="5398">
                  <c:v>43430.229331539354</c:v>
                </c:pt>
                <c:pt idx="5399">
                  <c:v>43430.239748263892</c:v>
                </c:pt>
                <c:pt idx="5400">
                  <c:v>43430.250164988429</c:v>
                </c:pt>
                <c:pt idx="5401">
                  <c:v>43430.260581712966</c:v>
                </c:pt>
                <c:pt idx="5402">
                  <c:v>43430.270998437503</c:v>
                </c:pt>
                <c:pt idx="5403">
                  <c:v>43430.281415162041</c:v>
                </c:pt>
                <c:pt idx="5404">
                  <c:v>43430.29183188657</c:v>
                </c:pt>
                <c:pt idx="5405">
                  <c:v>43430.302248611108</c:v>
                </c:pt>
                <c:pt idx="5406">
                  <c:v>43430.312665335645</c:v>
                </c:pt>
                <c:pt idx="5407">
                  <c:v>43430.323082060182</c:v>
                </c:pt>
                <c:pt idx="5408">
                  <c:v>43430.333498784719</c:v>
                </c:pt>
                <c:pt idx="5409">
                  <c:v>43430.343915509256</c:v>
                </c:pt>
                <c:pt idx="5410">
                  <c:v>43430.354332233794</c:v>
                </c:pt>
                <c:pt idx="5411">
                  <c:v>43430.364748958331</c:v>
                </c:pt>
                <c:pt idx="5412">
                  <c:v>43430.375165682868</c:v>
                </c:pt>
                <c:pt idx="5413">
                  <c:v>43430.385582407405</c:v>
                </c:pt>
                <c:pt idx="5414">
                  <c:v>43430.395999131943</c:v>
                </c:pt>
                <c:pt idx="5415">
                  <c:v>43430.40641585648</c:v>
                </c:pt>
                <c:pt idx="5416">
                  <c:v>43430.416832581017</c:v>
                </c:pt>
                <c:pt idx="5417">
                  <c:v>43430.427249305554</c:v>
                </c:pt>
                <c:pt idx="5418">
                  <c:v>43430.437666030091</c:v>
                </c:pt>
                <c:pt idx="5419">
                  <c:v>43430.448082754629</c:v>
                </c:pt>
                <c:pt idx="5420">
                  <c:v>43430.458499479166</c:v>
                </c:pt>
                <c:pt idx="5421">
                  <c:v>43430.468916203703</c:v>
                </c:pt>
                <c:pt idx="5422">
                  <c:v>43430.47933292824</c:v>
                </c:pt>
                <c:pt idx="5423">
                  <c:v>43430.489749652777</c:v>
                </c:pt>
                <c:pt idx="5424">
                  <c:v>43430.500166377315</c:v>
                </c:pt>
                <c:pt idx="5425">
                  <c:v>43430.510583101852</c:v>
                </c:pt>
                <c:pt idx="5426">
                  <c:v>43430.520999826389</c:v>
                </c:pt>
                <c:pt idx="5427">
                  <c:v>43430.531416550926</c:v>
                </c:pt>
                <c:pt idx="5428">
                  <c:v>43430.541833275463</c:v>
                </c:pt>
                <c:pt idx="5429">
                  <c:v>43430.552250000001</c:v>
                </c:pt>
                <c:pt idx="5430">
                  <c:v>43430.562666724538</c:v>
                </c:pt>
                <c:pt idx="5431">
                  <c:v>43430.573083449075</c:v>
                </c:pt>
                <c:pt idx="5432">
                  <c:v>43430.583500173612</c:v>
                </c:pt>
                <c:pt idx="5433">
                  <c:v>43430.593916898149</c:v>
                </c:pt>
                <c:pt idx="5434">
                  <c:v>43430.604333622687</c:v>
                </c:pt>
                <c:pt idx="5435">
                  <c:v>43430.614750347224</c:v>
                </c:pt>
                <c:pt idx="5436">
                  <c:v>43430.625167071761</c:v>
                </c:pt>
                <c:pt idx="5437">
                  <c:v>43430.635583796298</c:v>
                </c:pt>
                <c:pt idx="5438">
                  <c:v>43430.646000520836</c:v>
                </c:pt>
                <c:pt idx="5439">
                  <c:v>43430.656417245373</c:v>
                </c:pt>
                <c:pt idx="5440">
                  <c:v>43430.66683396991</c:v>
                </c:pt>
                <c:pt idx="5441">
                  <c:v>43430.677250694447</c:v>
                </c:pt>
                <c:pt idx="5442">
                  <c:v>43430.687667418984</c:v>
                </c:pt>
                <c:pt idx="5443">
                  <c:v>43430.698084143522</c:v>
                </c:pt>
                <c:pt idx="5444">
                  <c:v>43430.708500868059</c:v>
                </c:pt>
                <c:pt idx="5445">
                  <c:v>43430.718917592596</c:v>
                </c:pt>
                <c:pt idx="5446">
                  <c:v>43430.729334317133</c:v>
                </c:pt>
                <c:pt idx="5447">
                  <c:v>43430.739751041663</c:v>
                </c:pt>
                <c:pt idx="5448">
                  <c:v>43430.7501677662</c:v>
                </c:pt>
                <c:pt idx="5449">
                  <c:v>43430.760584490738</c:v>
                </c:pt>
                <c:pt idx="5450">
                  <c:v>43430.771001215275</c:v>
                </c:pt>
                <c:pt idx="5451">
                  <c:v>43430.781417939812</c:v>
                </c:pt>
                <c:pt idx="5452">
                  <c:v>43430.791834664349</c:v>
                </c:pt>
                <c:pt idx="5453">
                  <c:v>43430.802251388886</c:v>
                </c:pt>
                <c:pt idx="5454">
                  <c:v>43430.812668113424</c:v>
                </c:pt>
                <c:pt idx="5455">
                  <c:v>43430.823084837961</c:v>
                </c:pt>
                <c:pt idx="5456">
                  <c:v>43430.833501562498</c:v>
                </c:pt>
                <c:pt idx="5457">
                  <c:v>43430.843918287035</c:v>
                </c:pt>
                <c:pt idx="5458">
                  <c:v>43430.854335011572</c:v>
                </c:pt>
                <c:pt idx="5459">
                  <c:v>43430.86475173611</c:v>
                </c:pt>
                <c:pt idx="5460">
                  <c:v>43430.875168460647</c:v>
                </c:pt>
                <c:pt idx="5461">
                  <c:v>43430.885585185184</c:v>
                </c:pt>
                <c:pt idx="5462">
                  <c:v>43430.896001909721</c:v>
                </c:pt>
                <c:pt idx="5463">
                  <c:v>43430.906418634258</c:v>
                </c:pt>
                <c:pt idx="5464">
                  <c:v>43430.916835358796</c:v>
                </c:pt>
                <c:pt idx="5465">
                  <c:v>43430.927252083333</c:v>
                </c:pt>
                <c:pt idx="5466">
                  <c:v>43430.93766880787</c:v>
                </c:pt>
                <c:pt idx="5467">
                  <c:v>43430.948085532407</c:v>
                </c:pt>
                <c:pt idx="5468">
                  <c:v>43430.958502256944</c:v>
                </c:pt>
                <c:pt idx="5469">
                  <c:v>43430.968918981482</c:v>
                </c:pt>
                <c:pt idx="5470">
                  <c:v>43430.979335706019</c:v>
                </c:pt>
                <c:pt idx="5471">
                  <c:v>43430.989752430556</c:v>
                </c:pt>
                <c:pt idx="5472">
                  <c:v>43431.000169155093</c:v>
                </c:pt>
                <c:pt idx="5473">
                  <c:v>43431.010585879631</c:v>
                </c:pt>
                <c:pt idx="5474">
                  <c:v>43431.021002604168</c:v>
                </c:pt>
                <c:pt idx="5475">
                  <c:v>43431.031419328705</c:v>
                </c:pt>
                <c:pt idx="5476">
                  <c:v>43431.041836053242</c:v>
                </c:pt>
                <c:pt idx="5477">
                  <c:v>43431.052252777779</c:v>
                </c:pt>
                <c:pt idx="5478">
                  <c:v>43431.062669502317</c:v>
                </c:pt>
                <c:pt idx="5479">
                  <c:v>43431.073086226854</c:v>
                </c:pt>
                <c:pt idx="5480">
                  <c:v>43431.083502951391</c:v>
                </c:pt>
                <c:pt idx="5481">
                  <c:v>43431.093919675928</c:v>
                </c:pt>
                <c:pt idx="5482">
                  <c:v>43431.104336400465</c:v>
                </c:pt>
                <c:pt idx="5483">
                  <c:v>43431.114753125003</c:v>
                </c:pt>
                <c:pt idx="5484">
                  <c:v>43431.12516984954</c:v>
                </c:pt>
                <c:pt idx="5485">
                  <c:v>43431.135586574077</c:v>
                </c:pt>
                <c:pt idx="5486">
                  <c:v>43431.146003298614</c:v>
                </c:pt>
                <c:pt idx="5487">
                  <c:v>43431.156420023151</c:v>
                </c:pt>
                <c:pt idx="5488">
                  <c:v>43431.166836747689</c:v>
                </c:pt>
                <c:pt idx="5489">
                  <c:v>43431.177253472226</c:v>
                </c:pt>
                <c:pt idx="5490">
                  <c:v>43431.187670196756</c:v>
                </c:pt>
                <c:pt idx="5491">
                  <c:v>43431.198086921293</c:v>
                </c:pt>
                <c:pt idx="5492">
                  <c:v>43431.20850364583</c:v>
                </c:pt>
                <c:pt idx="5493">
                  <c:v>43431.218920370367</c:v>
                </c:pt>
                <c:pt idx="5494">
                  <c:v>43431.229337094905</c:v>
                </c:pt>
                <c:pt idx="5495">
                  <c:v>43431.239753819442</c:v>
                </c:pt>
                <c:pt idx="5496">
                  <c:v>43431.250170543979</c:v>
                </c:pt>
                <c:pt idx="5497">
                  <c:v>43431.260587268516</c:v>
                </c:pt>
                <c:pt idx="5498">
                  <c:v>43431.271003993053</c:v>
                </c:pt>
                <c:pt idx="5499">
                  <c:v>43431.281420717591</c:v>
                </c:pt>
                <c:pt idx="5500">
                  <c:v>43431.291837442128</c:v>
                </c:pt>
                <c:pt idx="5501">
                  <c:v>43431.302254166665</c:v>
                </c:pt>
                <c:pt idx="5502">
                  <c:v>43431.312670891202</c:v>
                </c:pt>
                <c:pt idx="5503">
                  <c:v>43431.323087615739</c:v>
                </c:pt>
                <c:pt idx="5504">
                  <c:v>43431.333504340277</c:v>
                </c:pt>
                <c:pt idx="5505">
                  <c:v>43431.343921064814</c:v>
                </c:pt>
                <c:pt idx="5506">
                  <c:v>43431.354337789351</c:v>
                </c:pt>
                <c:pt idx="5507">
                  <c:v>43431.364754513888</c:v>
                </c:pt>
                <c:pt idx="5508">
                  <c:v>43431.375171238426</c:v>
                </c:pt>
                <c:pt idx="5509">
                  <c:v>43431.385587962963</c:v>
                </c:pt>
                <c:pt idx="5510">
                  <c:v>43431.3960046875</c:v>
                </c:pt>
                <c:pt idx="5511">
                  <c:v>43431.406421412037</c:v>
                </c:pt>
                <c:pt idx="5512">
                  <c:v>43431.416838136574</c:v>
                </c:pt>
                <c:pt idx="5513">
                  <c:v>43431.427254861112</c:v>
                </c:pt>
                <c:pt idx="5514">
                  <c:v>43431.437671585649</c:v>
                </c:pt>
                <c:pt idx="5515">
                  <c:v>43431.448088310186</c:v>
                </c:pt>
                <c:pt idx="5516">
                  <c:v>43431.458505034723</c:v>
                </c:pt>
                <c:pt idx="5517">
                  <c:v>43431.46892175926</c:v>
                </c:pt>
                <c:pt idx="5518">
                  <c:v>43431.479338483798</c:v>
                </c:pt>
                <c:pt idx="5519">
                  <c:v>43431.489755208335</c:v>
                </c:pt>
                <c:pt idx="5520">
                  <c:v>43431.500171932872</c:v>
                </c:pt>
                <c:pt idx="5521">
                  <c:v>43431.510588657409</c:v>
                </c:pt>
                <c:pt idx="5522">
                  <c:v>43431.521005381946</c:v>
                </c:pt>
                <c:pt idx="5523">
                  <c:v>43431.531422106484</c:v>
                </c:pt>
                <c:pt idx="5524">
                  <c:v>43431.541838831021</c:v>
                </c:pt>
                <c:pt idx="5525">
                  <c:v>43431.552255555558</c:v>
                </c:pt>
                <c:pt idx="5526">
                  <c:v>43431.562672280095</c:v>
                </c:pt>
                <c:pt idx="5527">
                  <c:v>43431.573089004632</c:v>
                </c:pt>
                <c:pt idx="5528">
                  <c:v>43431.58350572917</c:v>
                </c:pt>
                <c:pt idx="5529">
                  <c:v>43431.593922453707</c:v>
                </c:pt>
                <c:pt idx="5530">
                  <c:v>43431.604339178244</c:v>
                </c:pt>
                <c:pt idx="5531">
                  <c:v>43431.614755902781</c:v>
                </c:pt>
                <c:pt idx="5532">
                  <c:v>43431.625172627311</c:v>
                </c:pt>
                <c:pt idx="5533">
                  <c:v>43431.635589351848</c:v>
                </c:pt>
                <c:pt idx="5534">
                  <c:v>43431.646006076386</c:v>
                </c:pt>
                <c:pt idx="5535">
                  <c:v>43431.656422800923</c:v>
                </c:pt>
                <c:pt idx="5536">
                  <c:v>43431.66683952546</c:v>
                </c:pt>
                <c:pt idx="5537">
                  <c:v>43431.677256249997</c:v>
                </c:pt>
                <c:pt idx="5538">
                  <c:v>43431.687672974535</c:v>
                </c:pt>
                <c:pt idx="5539">
                  <c:v>43431.698089699072</c:v>
                </c:pt>
                <c:pt idx="5540">
                  <c:v>43431.708506423609</c:v>
                </c:pt>
                <c:pt idx="5541">
                  <c:v>43431.718923148146</c:v>
                </c:pt>
                <c:pt idx="5542">
                  <c:v>43431.729339872683</c:v>
                </c:pt>
                <c:pt idx="5543">
                  <c:v>43431.739756597221</c:v>
                </c:pt>
                <c:pt idx="5544">
                  <c:v>43431.750173321758</c:v>
                </c:pt>
                <c:pt idx="5545">
                  <c:v>43431.760590046295</c:v>
                </c:pt>
                <c:pt idx="5546">
                  <c:v>43431.771006770832</c:v>
                </c:pt>
                <c:pt idx="5547">
                  <c:v>43431.781423495369</c:v>
                </c:pt>
                <c:pt idx="5548">
                  <c:v>43431.791840219907</c:v>
                </c:pt>
                <c:pt idx="5549">
                  <c:v>43431.802256944444</c:v>
                </c:pt>
                <c:pt idx="5550">
                  <c:v>43431.812673668981</c:v>
                </c:pt>
                <c:pt idx="5551">
                  <c:v>43431.823090393518</c:v>
                </c:pt>
                <c:pt idx="5552">
                  <c:v>43431.833507118055</c:v>
                </c:pt>
                <c:pt idx="5553">
                  <c:v>43431.843923842593</c:v>
                </c:pt>
                <c:pt idx="5554">
                  <c:v>43431.85434056713</c:v>
                </c:pt>
                <c:pt idx="5555">
                  <c:v>43431.864757291667</c:v>
                </c:pt>
                <c:pt idx="5556">
                  <c:v>43431.875174016204</c:v>
                </c:pt>
                <c:pt idx="5557">
                  <c:v>43431.885590740741</c:v>
                </c:pt>
                <c:pt idx="5558">
                  <c:v>43431.896007465279</c:v>
                </c:pt>
                <c:pt idx="5559">
                  <c:v>43431.906424189816</c:v>
                </c:pt>
                <c:pt idx="5560">
                  <c:v>43431.916840914353</c:v>
                </c:pt>
                <c:pt idx="5561">
                  <c:v>43431.92725763889</c:v>
                </c:pt>
                <c:pt idx="5562">
                  <c:v>43431.937674363428</c:v>
                </c:pt>
                <c:pt idx="5563">
                  <c:v>43431.948091087965</c:v>
                </c:pt>
                <c:pt idx="5564">
                  <c:v>43431.958507812502</c:v>
                </c:pt>
                <c:pt idx="5565">
                  <c:v>43431.968924537039</c:v>
                </c:pt>
                <c:pt idx="5566">
                  <c:v>43431.979341261576</c:v>
                </c:pt>
                <c:pt idx="5567">
                  <c:v>43431.989757986114</c:v>
                </c:pt>
                <c:pt idx="5568">
                  <c:v>43432.000174710651</c:v>
                </c:pt>
                <c:pt idx="5569">
                  <c:v>43432.010591435188</c:v>
                </c:pt>
                <c:pt idx="5570">
                  <c:v>43432.021008159725</c:v>
                </c:pt>
                <c:pt idx="5571">
                  <c:v>43432.031424884262</c:v>
                </c:pt>
                <c:pt idx="5572">
                  <c:v>43432.0418416088</c:v>
                </c:pt>
                <c:pt idx="5573">
                  <c:v>43432.052258333337</c:v>
                </c:pt>
                <c:pt idx="5574">
                  <c:v>43432.062675057874</c:v>
                </c:pt>
                <c:pt idx="5575">
                  <c:v>43432.073091782404</c:v>
                </c:pt>
                <c:pt idx="5576">
                  <c:v>43432.083508506941</c:v>
                </c:pt>
                <c:pt idx="5577">
                  <c:v>43432.093925231478</c:v>
                </c:pt>
                <c:pt idx="5578">
                  <c:v>43432.104341956016</c:v>
                </c:pt>
                <c:pt idx="5579">
                  <c:v>43432.114758680553</c:v>
                </c:pt>
                <c:pt idx="5580">
                  <c:v>43432.12517540509</c:v>
                </c:pt>
                <c:pt idx="5581">
                  <c:v>43432.135592129627</c:v>
                </c:pt>
                <c:pt idx="5582">
                  <c:v>43432.146008854164</c:v>
                </c:pt>
                <c:pt idx="5583">
                  <c:v>43432.156425578702</c:v>
                </c:pt>
                <c:pt idx="5584">
                  <c:v>43432.166842303239</c:v>
                </c:pt>
                <c:pt idx="5585">
                  <c:v>43432.177259027776</c:v>
                </c:pt>
                <c:pt idx="5586">
                  <c:v>43432.187675752313</c:v>
                </c:pt>
                <c:pt idx="5587">
                  <c:v>43432.19809247685</c:v>
                </c:pt>
                <c:pt idx="5588">
                  <c:v>43432.208509201388</c:v>
                </c:pt>
                <c:pt idx="5589">
                  <c:v>43432.218925925925</c:v>
                </c:pt>
                <c:pt idx="5590">
                  <c:v>43432.229342650462</c:v>
                </c:pt>
                <c:pt idx="5591">
                  <c:v>43432.239759374999</c:v>
                </c:pt>
                <c:pt idx="5592">
                  <c:v>43432.250176099536</c:v>
                </c:pt>
                <c:pt idx="5593">
                  <c:v>43432.260592824074</c:v>
                </c:pt>
                <c:pt idx="5594">
                  <c:v>43432.271009548611</c:v>
                </c:pt>
                <c:pt idx="5595">
                  <c:v>43432.281426273148</c:v>
                </c:pt>
                <c:pt idx="5596">
                  <c:v>43432.291842997685</c:v>
                </c:pt>
                <c:pt idx="5597">
                  <c:v>43432.302259722223</c:v>
                </c:pt>
                <c:pt idx="5598">
                  <c:v>43432.31267644676</c:v>
                </c:pt>
                <c:pt idx="5599">
                  <c:v>43432.323093171297</c:v>
                </c:pt>
                <c:pt idx="5600">
                  <c:v>43432.333509895834</c:v>
                </c:pt>
                <c:pt idx="5601">
                  <c:v>43432.343926620371</c:v>
                </c:pt>
                <c:pt idx="5602">
                  <c:v>43432.354343344909</c:v>
                </c:pt>
                <c:pt idx="5603">
                  <c:v>43432.364760069446</c:v>
                </c:pt>
                <c:pt idx="5604">
                  <c:v>43432.375176793983</c:v>
                </c:pt>
                <c:pt idx="5605">
                  <c:v>43432.38559351852</c:v>
                </c:pt>
                <c:pt idx="5606">
                  <c:v>43432.396010243057</c:v>
                </c:pt>
                <c:pt idx="5607">
                  <c:v>43432.406426967595</c:v>
                </c:pt>
                <c:pt idx="5608">
                  <c:v>43432.416843692132</c:v>
                </c:pt>
                <c:pt idx="5609">
                  <c:v>43432.427260416669</c:v>
                </c:pt>
                <c:pt idx="5610">
                  <c:v>43432.437677141206</c:v>
                </c:pt>
                <c:pt idx="5611">
                  <c:v>43432.448093865743</c:v>
                </c:pt>
                <c:pt idx="5612">
                  <c:v>43432.458510590281</c:v>
                </c:pt>
                <c:pt idx="5613">
                  <c:v>43432.468927314818</c:v>
                </c:pt>
                <c:pt idx="5614">
                  <c:v>43432.479344039355</c:v>
                </c:pt>
                <c:pt idx="5615">
                  <c:v>43432.489760763892</c:v>
                </c:pt>
                <c:pt idx="5616">
                  <c:v>43432.500177488429</c:v>
                </c:pt>
                <c:pt idx="5617">
                  <c:v>43432.510594212959</c:v>
                </c:pt>
                <c:pt idx="5618">
                  <c:v>43432.521010937497</c:v>
                </c:pt>
                <c:pt idx="5619">
                  <c:v>43432.531427662034</c:v>
                </c:pt>
                <c:pt idx="5620">
                  <c:v>43432.541844386571</c:v>
                </c:pt>
                <c:pt idx="5621">
                  <c:v>43432.552261111108</c:v>
                </c:pt>
                <c:pt idx="5622">
                  <c:v>43432.562677835645</c:v>
                </c:pt>
                <c:pt idx="5623">
                  <c:v>43432.573094560183</c:v>
                </c:pt>
                <c:pt idx="5624">
                  <c:v>43432.58351128472</c:v>
                </c:pt>
                <c:pt idx="5625">
                  <c:v>43432.593928009257</c:v>
                </c:pt>
                <c:pt idx="5626">
                  <c:v>43432.604344733794</c:v>
                </c:pt>
                <c:pt idx="5627">
                  <c:v>43432.614761458331</c:v>
                </c:pt>
                <c:pt idx="5628">
                  <c:v>43432.625178182869</c:v>
                </c:pt>
                <c:pt idx="5629">
                  <c:v>43432.635594907406</c:v>
                </c:pt>
                <c:pt idx="5630">
                  <c:v>43432.646011631943</c:v>
                </c:pt>
                <c:pt idx="5631">
                  <c:v>43432.65642835648</c:v>
                </c:pt>
                <c:pt idx="5632">
                  <c:v>43432.666845081018</c:v>
                </c:pt>
                <c:pt idx="5633">
                  <c:v>43432.677261805555</c:v>
                </c:pt>
                <c:pt idx="5634">
                  <c:v>43432.687678530092</c:v>
                </c:pt>
                <c:pt idx="5635">
                  <c:v>43432.698095254629</c:v>
                </c:pt>
                <c:pt idx="5636">
                  <c:v>43432.708511979166</c:v>
                </c:pt>
                <c:pt idx="5637">
                  <c:v>43432.718928703704</c:v>
                </c:pt>
                <c:pt idx="5638">
                  <c:v>43432.729345428241</c:v>
                </c:pt>
                <c:pt idx="5639">
                  <c:v>43432.739762152778</c:v>
                </c:pt>
                <c:pt idx="5640">
                  <c:v>43432.750178877315</c:v>
                </c:pt>
                <c:pt idx="5641">
                  <c:v>43432.760595601852</c:v>
                </c:pt>
                <c:pt idx="5642">
                  <c:v>43432.77101232639</c:v>
                </c:pt>
                <c:pt idx="5643">
                  <c:v>43432.781429050927</c:v>
                </c:pt>
                <c:pt idx="5644">
                  <c:v>43432.791845775464</c:v>
                </c:pt>
                <c:pt idx="5645">
                  <c:v>43432.802262500001</c:v>
                </c:pt>
                <c:pt idx="5646">
                  <c:v>43432.812679224538</c:v>
                </c:pt>
                <c:pt idx="5647">
                  <c:v>43432.823095949076</c:v>
                </c:pt>
                <c:pt idx="5648">
                  <c:v>43432.833512673613</c:v>
                </c:pt>
                <c:pt idx="5649">
                  <c:v>43432.84392939815</c:v>
                </c:pt>
                <c:pt idx="5650">
                  <c:v>43432.854346122687</c:v>
                </c:pt>
                <c:pt idx="5651">
                  <c:v>43432.864762847224</c:v>
                </c:pt>
                <c:pt idx="5652">
                  <c:v>43432.875179571762</c:v>
                </c:pt>
                <c:pt idx="5653">
                  <c:v>43432.885596296299</c:v>
                </c:pt>
                <c:pt idx="5654">
                  <c:v>43432.896013020836</c:v>
                </c:pt>
                <c:pt idx="5655">
                  <c:v>43432.906429745373</c:v>
                </c:pt>
                <c:pt idx="5656">
                  <c:v>43432.916846469911</c:v>
                </c:pt>
                <c:pt idx="5657">
                  <c:v>43432.927263194448</c:v>
                </c:pt>
                <c:pt idx="5658">
                  <c:v>43432.937679918985</c:v>
                </c:pt>
                <c:pt idx="5659">
                  <c:v>43432.948096643522</c:v>
                </c:pt>
                <c:pt idx="5660">
                  <c:v>43432.958513368052</c:v>
                </c:pt>
                <c:pt idx="5661">
                  <c:v>43432.968930092589</c:v>
                </c:pt>
                <c:pt idx="5662">
                  <c:v>43432.979346817126</c:v>
                </c:pt>
                <c:pt idx="5663">
                  <c:v>43432.989763541664</c:v>
                </c:pt>
                <c:pt idx="5664">
                  <c:v>43433.000180266201</c:v>
                </c:pt>
                <c:pt idx="5665">
                  <c:v>43433.010596990738</c:v>
                </c:pt>
                <c:pt idx="5666">
                  <c:v>43433.021013715275</c:v>
                </c:pt>
                <c:pt idx="5667">
                  <c:v>43433.031430439813</c:v>
                </c:pt>
                <c:pt idx="5668">
                  <c:v>43433.04184716435</c:v>
                </c:pt>
                <c:pt idx="5669">
                  <c:v>43433.052263888887</c:v>
                </c:pt>
                <c:pt idx="5670">
                  <c:v>43433.062680613424</c:v>
                </c:pt>
                <c:pt idx="5671">
                  <c:v>43433.073097337961</c:v>
                </c:pt>
                <c:pt idx="5672">
                  <c:v>43433.083514062499</c:v>
                </c:pt>
                <c:pt idx="5673">
                  <c:v>43433.093930787036</c:v>
                </c:pt>
                <c:pt idx="5674">
                  <c:v>43433.104347511573</c:v>
                </c:pt>
                <c:pt idx="5675">
                  <c:v>43433.11476423611</c:v>
                </c:pt>
                <c:pt idx="5676">
                  <c:v>43433.125180960647</c:v>
                </c:pt>
                <c:pt idx="5677">
                  <c:v>43433.135597685185</c:v>
                </c:pt>
                <c:pt idx="5678">
                  <c:v>43433.146014409722</c:v>
                </c:pt>
                <c:pt idx="5679">
                  <c:v>43433.156431134259</c:v>
                </c:pt>
                <c:pt idx="5680">
                  <c:v>43433.166847858796</c:v>
                </c:pt>
                <c:pt idx="5681">
                  <c:v>43433.177264583333</c:v>
                </c:pt>
                <c:pt idx="5682">
                  <c:v>43433.187681307871</c:v>
                </c:pt>
                <c:pt idx="5683">
                  <c:v>43433.198098032408</c:v>
                </c:pt>
                <c:pt idx="5684">
                  <c:v>43433.208514756945</c:v>
                </c:pt>
                <c:pt idx="5685">
                  <c:v>43433.218931481482</c:v>
                </c:pt>
                <c:pt idx="5686">
                  <c:v>43433.229348206019</c:v>
                </c:pt>
                <c:pt idx="5687">
                  <c:v>43433.239764930557</c:v>
                </c:pt>
                <c:pt idx="5688">
                  <c:v>43433.250181655094</c:v>
                </c:pt>
                <c:pt idx="5689">
                  <c:v>43433.260598379631</c:v>
                </c:pt>
                <c:pt idx="5690">
                  <c:v>43433.271015104168</c:v>
                </c:pt>
                <c:pt idx="5691">
                  <c:v>43433.281431828706</c:v>
                </c:pt>
                <c:pt idx="5692">
                  <c:v>43433.291848553243</c:v>
                </c:pt>
                <c:pt idx="5693">
                  <c:v>43433.30226527778</c:v>
                </c:pt>
                <c:pt idx="5694">
                  <c:v>43433.312682002317</c:v>
                </c:pt>
                <c:pt idx="5695">
                  <c:v>43433.323098726854</c:v>
                </c:pt>
                <c:pt idx="5696">
                  <c:v>43433.333515451392</c:v>
                </c:pt>
                <c:pt idx="5697">
                  <c:v>43433.343932175929</c:v>
                </c:pt>
                <c:pt idx="5698">
                  <c:v>43433.354348900466</c:v>
                </c:pt>
                <c:pt idx="5699">
                  <c:v>43433.364765625003</c:v>
                </c:pt>
                <c:pt idx="5700">
                  <c:v>43433.37518234954</c:v>
                </c:pt>
                <c:pt idx="5701">
                  <c:v>43433.385599074078</c:v>
                </c:pt>
                <c:pt idx="5702">
                  <c:v>43433.396015798608</c:v>
                </c:pt>
                <c:pt idx="5703">
                  <c:v>43433.406432523145</c:v>
                </c:pt>
                <c:pt idx="5704">
                  <c:v>43433.416849247682</c:v>
                </c:pt>
                <c:pt idx="5705">
                  <c:v>43433.427265972219</c:v>
                </c:pt>
                <c:pt idx="5706">
                  <c:v>43433.437682696756</c:v>
                </c:pt>
                <c:pt idx="5707">
                  <c:v>43433.448099421294</c:v>
                </c:pt>
                <c:pt idx="5708">
                  <c:v>43433.458516145831</c:v>
                </c:pt>
                <c:pt idx="5709">
                  <c:v>43433.468932870368</c:v>
                </c:pt>
                <c:pt idx="5710">
                  <c:v>43433.479349594905</c:v>
                </c:pt>
                <c:pt idx="5711">
                  <c:v>43433.489766319442</c:v>
                </c:pt>
                <c:pt idx="5712">
                  <c:v>43433.50018304398</c:v>
                </c:pt>
                <c:pt idx="5713">
                  <c:v>43433.510599768517</c:v>
                </c:pt>
                <c:pt idx="5714">
                  <c:v>43433.521016493054</c:v>
                </c:pt>
                <c:pt idx="5715">
                  <c:v>43433.531433217591</c:v>
                </c:pt>
                <c:pt idx="5716">
                  <c:v>43433.541849942128</c:v>
                </c:pt>
                <c:pt idx="5717">
                  <c:v>43433.552266666666</c:v>
                </c:pt>
                <c:pt idx="5718">
                  <c:v>43433.562683391203</c:v>
                </c:pt>
                <c:pt idx="5719">
                  <c:v>43433.57310011574</c:v>
                </c:pt>
                <c:pt idx="5720">
                  <c:v>43433.583516840277</c:v>
                </c:pt>
                <c:pt idx="5721">
                  <c:v>43433.593933564815</c:v>
                </c:pt>
                <c:pt idx="5722">
                  <c:v>43433.604350289352</c:v>
                </c:pt>
                <c:pt idx="5723">
                  <c:v>43433.614767013889</c:v>
                </c:pt>
                <c:pt idx="5724">
                  <c:v>43433.625183738426</c:v>
                </c:pt>
                <c:pt idx="5725">
                  <c:v>43433.635600462963</c:v>
                </c:pt>
                <c:pt idx="5726">
                  <c:v>43433.646017187501</c:v>
                </c:pt>
                <c:pt idx="5727">
                  <c:v>43433.656433912038</c:v>
                </c:pt>
                <c:pt idx="5728">
                  <c:v>43433.666850636575</c:v>
                </c:pt>
                <c:pt idx="5729">
                  <c:v>43433.677267361112</c:v>
                </c:pt>
                <c:pt idx="5730">
                  <c:v>43433.687684085649</c:v>
                </c:pt>
                <c:pt idx="5731">
                  <c:v>43433.698100810187</c:v>
                </c:pt>
                <c:pt idx="5732">
                  <c:v>43433.708517534724</c:v>
                </c:pt>
                <c:pt idx="5733">
                  <c:v>43433.718934259261</c:v>
                </c:pt>
                <c:pt idx="5734">
                  <c:v>43433.729350983798</c:v>
                </c:pt>
                <c:pt idx="5735">
                  <c:v>43433.739767708335</c:v>
                </c:pt>
                <c:pt idx="5736">
                  <c:v>43433.750184432873</c:v>
                </c:pt>
                <c:pt idx="5737">
                  <c:v>43433.76060115741</c:v>
                </c:pt>
                <c:pt idx="5738">
                  <c:v>43433.771017881947</c:v>
                </c:pt>
                <c:pt idx="5739">
                  <c:v>43433.781434606484</c:v>
                </c:pt>
                <c:pt idx="5740">
                  <c:v>43433.791851331021</c:v>
                </c:pt>
                <c:pt idx="5741">
                  <c:v>43433.802268055559</c:v>
                </c:pt>
                <c:pt idx="5742">
                  <c:v>43433.812684780096</c:v>
                </c:pt>
                <c:pt idx="5743">
                  <c:v>43433.823101504633</c:v>
                </c:pt>
                <c:pt idx="5744">
                  <c:v>43433.83351822917</c:v>
                </c:pt>
                <c:pt idx="5745">
                  <c:v>43433.8439349537</c:v>
                </c:pt>
                <c:pt idx="5746">
                  <c:v>43433.854351678237</c:v>
                </c:pt>
                <c:pt idx="5747">
                  <c:v>43433.864768402775</c:v>
                </c:pt>
                <c:pt idx="5748">
                  <c:v>43433.875185127312</c:v>
                </c:pt>
                <c:pt idx="5749">
                  <c:v>43433.885601851849</c:v>
                </c:pt>
                <c:pt idx="5750">
                  <c:v>43433.896018576386</c:v>
                </c:pt>
                <c:pt idx="5751">
                  <c:v>43433.906435300923</c:v>
                </c:pt>
                <c:pt idx="5752">
                  <c:v>43433.916852025461</c:v>
                </c:pt>
                <c:pt idx="5753">
                  <c:v>43433.927268749998</c:v>
                </c:pt>
                <c:pt idx="5754">
                  <c:v>43433.937685474535</c:v>
                </c:pt>
                <c:pt idx="5755">
                  <c:v>43433.948102199072</c:v>
                </c:pt>
                <c:pt idx="5756">
                  <c:v>43433.95851892361</c:v>
                </c:pt>
                <c:pt idx="5757">
                  <c:v>43433.968935648147</c:v>
                </c:pt>
                <c:pt idx="5758">
                  <c:v>43433.979352372684</c:v>
                </c:pt>
                <c:pt idx="5759">
                  <c:v>43433.989769097221</c:v>
                </c:pt>
                <c:pt idx="5760">
                  <c:v>43434.000185821758</c:v>
                </c:pt>
                <c:pt idx="5761">
                  <c:v>43434.010602546296</c:v>
                </c:pt>
                <c:pt idx="5762">
                  <c:v>43434.021019270833</c:v>
                </c:pt>
                <c:pt idx="5763">
                  <c:v>43434.03143599537</c:v>
                </c:pt>
                <c:pt idx="5764">
                  <c:v>43434.041852719907</c:v>
                </c:pt>
                <c:pt idx="5765">
                  <c:v>43434.052269444444</c:v>
                </c:pt>
                <c:pt idx="5766">
                  <c:v>43434.062686168982</c:v>
                </c:pt>
                <c:pt idx="5767">
                  <c:v>43434.073102893519</c:v>
                </c:pt>
                <c:pt idx="5768">
                  <c:v>43434.083519618056</c:v>
                </c:pt>
                <c:pt idx="5769">
                  <c:v>43434.093936342593</c:v>
                </c:pt>
                <c:pt idx="5770">
                  <c:v>43434.10435306713</c:v>
                </c:pt>
                <c:pt idx="5771">
                  <c:v>43434.114769791668</c:v>
                </c:pt>
                <c:pt idx="5772">
                  <c:v>43434.125186516205</c:v>
                </c:pt>
                <c:pt idx="5773">
                  <c:v>43434.135603240742</c:v>
                </c:pt>
                <c:pt idx="5774">
                  <c:v>43434.146019965279</c:v>
                </c:pt>
                <c:pt idx="5775">
                  <c:v>43434.156436689816</c:v>
                </c:pt>
                <c:pt idx="5776">
                  <c:v>43434.166853414354</c:v>
                </c:pt>
                <c:pt idx="5777">
                  <c:v>43434.177270138891</c:v>
                </c:pt>
                <c:pt idx="5778">
                  <c:v>43434.187686863428</c:v>
                </c:pt>
                <c:pt idx="5779">
                  <c:v>43434.198103587965</c:v>
                </c:pt>
                <c:pt idx="5780">
                  <c:v>43434.208520312503</c:v>
                </c:pt>
                <c:pt idx="5781">
                  <c:v>43434.21893703704</c:v>
                </c:pt>
                <c:pt idx="5782">
                  <c:v>43434.229353761577</c:v>
                </c:pt>
                <c:pt idx="5783">
                  <c:v>43434.239770486114</c:v>
                </c:pt>
                <c:pt idx="5784">
                  <c:v>43434.250187210651</c:v>
                </c:pt>
                <c:pt idx="5785">
                  <c:v>43434.260603935189</c:v>
                </c:pt>
                <c:pt idx="5786">
                  <c:v>43434.271020659726</c:v>
                </c:pt>
                <c:pt idx="5787">
                  <c:v>43434.281437384256</c:v>
                </c:pt>
                <c:pt idx="5788">
                  <c:v>43434.291854108793</c:v>
                </c:pt>
                <c:pt idx="5789">
                  <c:v>43434.30227083333</c:v>
                </c:pt>
                <c:pt idx="5790">
                  <c:v>43434.312687557867</c:v>
                </c:pt>
                <c:pt idx="5791">
                  <c:v>43434.323104282405</c:v>
                </c:pt>
                <c:pt idx="5792">
                  <c:v>43434.333521006942</c:v>
                </c:pt>
                <c:pt idx="5793">
                  <c:v>43434.343937731479</c:v>
                </c:pt>
                <c:pt idx="5794">
                  <c:v>43434.354354456016</c:v>
                </c:pt>
                <c:pt idx="5795">
                  <c:v>43434.364771180553</c:v>
                </c:pt>
                <c:pt idx="5796">
                  <c:v>43434.375187905091</c:v>
                </c:pt>
                <c:pt idx="5797">
                  <c:v>43434.385604629628</c:v>
                </c:pt>
                <c:pt idx="5798">
                  <c:v>43434.396021354165</c:v>
                </c:pt>
                <c:pt idx="5799">
                  <c:v>43434.406438078702</c:v>
                </c:pt>
                <c:pt idx="5800">
                  <c:v>43434.416854803239</c:v>
                </c:pt>
                <c:pt idx="5801">
                  <c:v>43434.427271527777</c:v>
                </c:pt>
                <c:pt idx="5802">
                  <c:v>43434.437688252314</c:v>
                </c:pt>
                <c:pt idx="5803">
                  <c:v>43434.448104976851</c:v>
                </c:pt>
                <c:pt idx="5804">
                  <c:v>43434.458521701388</c:v>
                </c:pt>
                <c:pt idx="5805">
                  <c:v>43434.468938425925</c:v>
                </c:pt>
                <c:pt idx="5806">
                  <c:v>43434.479355150463</c:v>
                </c:pt>
                <c:pt idx="5807">
                  <c:v>43434.489771875</c:v>
                </c:pt>
                <c:pt idx="5808">
                  <c:v>43434.500188599537</c:v>
                </c:pt>
                <c:pt idx="5809">
                  <c:v>43434.510605324074</c:v>
                </c:pt>
                <c:pt idx="5810">
                  <c:v>43434.521022048611</c:v>
                </c:pt>
                <c:pt idx="5811">
                  <c:v>43434.531438773149</c:v>
                </c:pt>
                <c:pt idx="5812">
                  <c:v>43434.541855497686</c:v>
                </c:pt>
                <c:pt idx="5813">
                  <c:v>43434.552272222223</c:v>
                </c:pt>
                <c:pt idx="5814">
                  <c:v>43434.56268894676</c:v>
                </c:pt>
                <c:pt idx="5815">
                  <c:v>43434.573105671298</c:v>
                </c:pt>
                <c:pt idx="5816">
                  <c:v>43434.583522395835</c:v>
                </c:pt>
                <c:pt idx="5817">
                  <c:v>43434.593939120372</c:v>
                </c:pt>
                <c:pt idx="5818">
                  <c:v>43434.604355844909</c:v>
                </c:pt>
                <c:pt idx="5819">
                  <c:v>43434.614772569446</c:v>
                </c:pt>
                <c:pt idx="5820">
                  <c:v>43434.625189293984</c:v>
                </c:pt>
                <c:pt idx="5821">
                  <c:v>43434.635606018521</c:v>
                </c:pt>
                <c:pt idx="5822">
                  <c:v>43434.646022743058</c:v>
                </c:pt>
                <c:pt idx="5823">
                  <c:v>43434.656439467595</c:v>
                </c:pt>
                <c:pt idx="5824">
                  <c:v>43434.666856192132</c:v>
                </c:pt>
                <c:pt idx="5825">
                  <c:v>43434.67727291667</c:v>
                </c:pt>
                <c:pt idx="5826">
                  <c:v>43434.687689641207</c:v>
                </c:pt>
                <c:pt idx="5827">
                  <c:v>43434.698106365744</c:v>
                </c:pt>
                <c:pt idx="5828">
                  <c:v>43434.708523090281</c:v>
                </c:pt>
                <c:pt idx="5829">
                  <c:v>43434.718939814818</c:v>
                </c:pt>
                <c:pt idx="5830">
                  <c:v>43434.729356539348</c:v>
                </c:pt>
                <c:pt idx="5831">
                  <c:v>43434.739773263886</c:v>
                </c:pt>
                <c:pt idx="5832">
                  <c:v>43434.750189988423</c:v>
                </c:pt>
                <c:pt idx="5833">
                  <c:v>43434.76060671296</c:v>
                </c:pt>
                <c:pt idx="5834">
                  <c:v>43434.771023437497</c:v>
                </c:pt>
                <c:pt idx="5835">
                  <c:v>43434.781440162034</c:v>
                </c:pt>
                <c:pt idx="5836">
                  <c:v>43434.791856886572</c:v>
                </c:pt>
                <c:pt idx="5837">
                  <c:v>43434.802273611109</c:v>
                </c:pt>
                <c:pt idx="5838">
                  <c:v>43434.812690335646</c:v>
                </c:pt>
                <c:pt idx="5839">
                  <c:v>43434.823107060183</c:v>
                </c:pt>
                <c:pt idx="5840">
                  <c:v>43434.83352378472</c:v>
                </c:pt>
                <c:pt idx="5841">
                  <c:v>43434.843940509258</c:v>
                </c:pt>
                <c:pt idx="5842">
                  <c:v>43434.854357233795</c:v>
                </c:pt>
                <c:pt idx="5843">
                  <c:v>43434.864773958332</c:v>
                </c:pt>
                <c:pt idx="5844">
                  <c:v>43434.875190682869</c:v>
                </c:pt>
                <c:pt idx="5845">
                  <c:v>43434.885607407406</c:v>
                </c:pt>
                <c:pt idx="5846">
                  <c:v>43434.896024131944</c:v>
                </c:pt>
                <c:pt idx="5847">
                  <c:v>43434.906440856481</c:v>
                </c:pt>
                <c:pt idx="5848">
                  <c:v>43434.916857581018</c:v>
                </c:pt>
                <c:pt idx="5849">
                  <c:v>43434.927274305555</c:v>
                </c:pt>
                <c:pt idx="5850">
                  <c:v>43434.937691030093</c:v>
                </c:pt>
                <c:pt idx="5851">
                  <c:v>43434.94810775463</c:v>
                </c:pt>
                <c:pt idx="5852">
                  <c:v>43434.958524479167</c:v>
                </c:pt>
                <c:pt idx="5853">
                  <c:v>43434.968941203704</c:v>
                </c:pt>
                <c:pt idx="5854">
                  <c:v>43434.979357928241</c:v>
                </c:pt>
                <c:pt idx="5855">
                  <c:v>43434.989774652779</c:v>
                </c:pt>
                <c:pt idx="5856">
                  <c:v>43435.000191377316</c:v>
                </c:pt>
                <c:pt idx="5857">
                  <c:v>43435.010608101853</c:v>
                </c:pt>
                <c:pt idx="5858">
                  <c:v>43435.02102482639</c:v>
                </c:pt>
                <c:pt idx="5859">
                  <c:v>43435.031441550927</c:v>
                </c:pt>
                <c:pt idx="5860">
                  <c:v>43435.041858275465</c:v>
                </c:pt>
                <c:pt idx="5861">
                  <c:v>43435.052275000002</c:v>
                </c:pt>
                <c:pt idx="5862">
                  <c:v>43435.062691724539</c:v>
                </c:pt>
                <c:pt idx="5863">
                  <c:v>43435.073108449076</c:v>
                </c:pt>
                <c:pt idx="5864">
                  <c:v>43435.083525173613</c:v>
                </c:pt>
                <c:pt idx="5865">
                  <c:v>43435.093941898151</c:v>
                </c:pt>
                <c:pt idx="5866">
                  <c:v>43435.104358622688</c:v>
                </c:pt>
                <c:pt idx="5867">
                  <c:v>43435.114775347225</c:v>
                </c:pt>
                <c:pt idx="5868">
                  <c:v>43435.125192071762</c:v>
                </c:pt>
                <c:pt idx="5869">
                  <c:v>43435.135608796299</c:v>
                </c:pt>
                <c:pt idx="5870">
                  <c:v>43435.146025520837</c:v>
                </c:pt>
                <c:pt idx="5871">
                  <c:v>43435.156442245374</c:v>
                </c:pt>
                <c:pt idx="5872">
                  <c:v>43435.166858969904</c:v>
                </c:pt>
                <c:pt idx="5873">
                  <c:v>43435.177275694441</c:v>
                </c:pt>
                <c:pt idx="5874">
                  <c:v>43435.187692418978</c:v>
                </c:pt>
                <c:pt idx="5875">
                  <c:v>43435.198109143515</c:v>
                </c:pt>
                <c:pt idx="5876">
                  <c:v>43435.208525868053</c:v>
                </c:pt>
                <c:pt idx="5877">
                  <c:v>43435.21894259259</c:v>
                </c:pt>
                <c:pt idx="5878">
                  <c:v>43435.229359317127</c:v>
                </c:pt>
                <c:pt idx="5879">
                  <c:v>43435.239776041664</c:v>
                </c:pt>
                <c:pt idx="5880">
                  <c:v>43435.250192766202</c:v>
                </c:pt>
                <c:pt idx="5881">
                  <c:v>43435.260609490739</c:v>
                </c:pt>
                <c:pt idx="5882">
                  <c:v>43435.271026215276</c:v>
                </c:pt>
                <c:pt idx="5883">
                  <c:v>43435.281442939813</c:v>
                </c:pt>
                <c:pt idx="5884">
                  <c:v>43435.29185966435</c:v>
                </c:pt>
                <c:pt idx="5885">
                  <c:v>43435.302276388888</c:v>
                </c:pt>
                <c:pt idx="5886">
                  <c:v>43435.312693113425</c:v>
                </c:pt>
                <c:pt idx="5887">
                  <c:v>43435.323109837962</c:v>
                </c:pt>
                <c:pt idx="5888">
                  <c:v>43435.333526562499</c:v>
                </c:pt>
                <c:pt idx="5889">
                  <c:v>43435.343943287036</c:v>
                </c:pt>
                <c:pt idx="5890">
                  <c:v>43435.354360011574</c:v>
                </c:pt>
                <c:pt idx="5891">
                  <c:v>43435.364776736111</c:v>
                </c:pt>
                <c:pt idx="5892">
                  <c:v>43435.375193460648</c:v>
                </c:pt>
                <c:pt idx="5893">
                  <c:v>43435.385610185185</c:v>
                </c:pt>
                <c:pt idx="5894">
                  <c:v>43435.396026909722</c:v>
                </c:pt>
                <c:pt idx="5895">
                  <c:v>43435.40644363426</c:v>
                </c:pt>
                <c:pt idx="5896">
                  <c:v>43435.416860358797</c:v>
                </c:pt>
                <c:pt idx="5897">
                  <c:v>43435.427277083334</c:v>
                </c:pt>
                <c:pt idx="5898">
                  <c:v>43435.437693807871</c:v>
                </c:pt>
                <c:pt idx="5899">
                  <c:v>43435.448110532408</c:v>
                </c:pt>
                <c:pt idx="5900">
                  <c:v>43435.458527256946</c:v>
                </c:pt>
                <c:pt idx="5901">
                  <c:v>43435.468943981483</c:v>
                </c:pt>
                <c:pt idx="5902">
                  <c:v>43435.47936070602</c:v>
                </c:pt>
                <c:pt idx="5903">
                  <c:v>43435.489777430557</c:v>
                </c:pt>
                <c:pt idx="5904">
                  <c:v>43435.500194155095</c:v>
                </c:pt>
                <c:pt idx="5905">
                  <c:v>43435.510610879632</c:v>
                </c:pt>
                <c:pt idx="5906">
                  <c:v>43435.521027604169</c:v>
                </c:pt>
                <c:pt idx="5907">
                  <c:v>43435.531444328706</c:v>
                </c:pt>
                <c:pt idx="5908">
                  <c:v>43435.541861053243</c:v>
                </c:pt>
                <c:pt idx="5909">
                  <c:v>43435.552277777781</c:v>
                </c:pt>
                <c:pt idx="5910">
                  <c:v>43435.562694502318</c:v>
                </c:pt>
                <c:pt idx="5911">
                  <c:v>43435.573111226855</c:v>
                </c:pt>
                <c:pt idx="5912">
                  <c:v>43435.583527951392</c:v>
                </c:pt>
                <c:pt idx="5913">
                  <c:v>43435.593944675929</c:v>
                </c:pt>
                <c:pt idx="5914">
                  <c:v>43435.604361400467</c:v>
                </c:pt>
                <c:pt idx="5915">
                  <c:v>43435.614778124997</c:v>
                </c:pt>
                <c:pt idx="5916">
                  <c:v>43435.625194849534</c:v>
                </c:pt>
                <c:pt idx="5917">
                  <c:v>43435.635611574071</c:v>
                </c:pt>
                <c:pt idx="5918">
                  <c:v>43435.646028298608</c:v>
                </c:pt>
                <c:pt idx="5919">
                  <c:v>43435.656445023145</c:v>
                </c:pt>
                <c:pt idx="5920">
                  <c:v>43435.666861747683</c:v>
                </c:pt>
                <c:pt idx="5921">
                  <c:v>43435.67727847222</c:v>
                </c:pt>
                <c:pt idx="5922">
                  <c:v>43435.687695196757</c:v>
                </c:pt>
                <c:pt idx="5923">
                  <c:v>43435.698111921294</c:v>
                </c:pt>
                <c:pt idx="5924">
                  <c:v>43435.708528645831</c:v>
                </c:pt>
                <c:pt idx="5925">
                  <c:v>43435.718945370369</c:v>
                </c:pt>
                <c:pt idx="5926">
                  <c:v>43435.729362094906</c:v>
                </c:pt>
                <c:pt idx="5927">
                  <c:v>43435.739778819443</c:v>
                </c:pt>
                <c:pt idx="5928">
                  <c:v>43435.75019554398</c:v>
                </c:pt>
                <c:pt idx="5929">
                  <c:v>43435.760612268517</c:v>
                </c:pt>
                <c:pt idx="5930">
                  <c:v>43435.771028993055</c:v>
                </c:pt>
                <c:pt idx="5931">
                  <c:v>43435.781445717592</c:v>
                </c:pt>
                <c:pt idx="5932">
                  <c:v>43435.791862442129</c:v>
                </c:pt>
                <c:pt idx="5933">
                  <c:v>43435.802279166666</c:v>
                </c:pt>
                <c:pt idx="5934">
                  <c:v>43435.812695891203</c:v>
                </c:pt>
                <c:pt idx="5935">
                  <c:v>43435.823112615741</c:v>
                </c:pt>
                <c:pt idx="5936">
                  <c:v>43435.833529340278</c:v>
                </c:pt>
                <c:pt idx="5937">
                  <c:v>43435.843946064815</c:v>
                </c:pt>
                <c:pt idx="5938">
                  <c:v>43435.854362789352</c:v>
                </c:pt>
                <c:pt idx="5939">
                  <c:v>43435.86477951389</c:v>
                </c:pt>
                <c:pt idx="5940">
                  <c:v>43435.875196238427</c:v>
                </c:pt>
                <c:pt idx="5941">
                  <c:v>43435.885612962964</c:v>
                </c:pt>
                <c:pt idx="5942">
                  <c:v>43435.896029687501</c:v>
                </c:pt>
                <c:pt idx="5943">
                  <c:v>43435.906446412038</c:v>
                </c:pt>
                <c:pt idx="5944">
                  <c:v>43435.916863136576</c:v>
                </c:pt>
                <c:pt idx="5945">
                  <c:v>43435.927279861113</c:v>
                </c:pt>
                <c:pt idx="5946">
                  <c:v>43435.93769658565</c:v>
                </c:pt>
                <c:pt idx="5947">
                  <c:v>43435.948113310187</c:v>
                </c:pt>
                <c:pt idx="5948">
                  <c:v>43435.958530034724</c:v>
                </c:pt>
                <c:pt idx="5949">
                  <c:v>43435.968946759262</c:v>
                </c:pt>
                <c:pt idx="5950">
                  <c:v>43435.979363483799</c:v>
                </c:pt>
                <c:pt idx="5951">
                  <c:v>43435.989780208336</c:v>
                </c:pt>
                <c:pt idx="5952">
                  <c:v>43436.000196932873</c:v>
                </c:pt>
                <c:pt idx="5953">
                  <c:v>43436.01061365741</c:v>
                </c:pt>
                <c:pt idx="5954">
                  <c:v>43436.021030381948</c:v>
                </c:pt>
                <c:pt idx="5955">
                  <c:v>43436.031447106485</c:v>
                </c:pt>
                <c:pt idx="5956">
                  <c:v>43436.041863831022</c:v>
                </c:pt>
                <c:pt idx="5957">
                  <c:v>43436.052280555552</c:v>
                </c:pt>
                <c:pt idx="5958">
                  <c:v>43436.062697280089</c:v>
                </c:pt>
                <c:pt idx="5959">
                  <c:v>43436.073114004626</c:v>
                </c:pt>
                <c:pt idx="5960">
                  <c:v>43436.083530729164</c:v>
                </c:pt>
                <c:pt idx="5961">
                  <c:v>43436.093947453701</c:v>
                </c:pt>
                <c:pt idx="5962">
                  <c:v>43436.104364178238</c:v>
                </c:pt>
                <c:pt idx="5963">
                  <c:v>43436.114780902775</c:v>
                </c:pt>
                <c:pt idx="5964">
                  <c:v>43436.125197627312</c:v>
                </c:pt>
                <c:pt idx="5965">
                  <c:v>43436.13561435185</c:v>
                </c:pt>
                <c:pt idx="5966">
                  <c:v>43436.146031076387</c:v>
                </c:pt>
                <c:pt idx="5967">
                  <c:v>43436.156447800924</c:v>
                </c:pt>
                <c:pt idx="5968">
                  <c:v>43436.166864525461</c:v>
                </c:pt>
                <c:pt idx="5969">
                  <c:v>43436.177281249998</c:v>
                </c:pt>
                <c:pt idx="5970">
                  <c:v>43436.187697974536</c:v>
                </c:pt>
                <c:pt idx="5971">
                  <c:v>43436.198114699073</c:v>
                </c:pt>
                <c:pt idx="5972">
                  <c:v>43436.20853142361</c:v>
                </c:pt>
                <c:pt idx="5973">
                  <c:v>43436.218948148147</c:v>
                </c:pt>
                <c:pt idx="5974">
                  <c:v>43436.229364872685</c:v>
                </c:pt>
                <c:pt idx="5975">
                  <c:v>43436.239781597222</c:v>
                </c:pt>
                <c:pt idx="5976">
                  <c:v>43436.250198321759</c:v>
                </c:pt>
                <c:pt idx="5977">
                  <c:v>43436.260615046296</c:v>
                </c:pt>
                <c:pt idx="5978">
                  <c:v>43436.271031770833</c:v>
                </c:pt>
                <c:pt idx="5979">
                  <c:v>43436.281448495371</c:v>
                </c:pt>
                <c:pt idx="5980">
                  <c:v>43436.291865219908</c:v>
                </c:pt>
                <c:pt idx="5981">
                  <c:v>43436.302281944445</c:v>
                </c:pt>
                <c:pt idx="5982">
                  <c:v>43436.312698668982</c:v>
                </c:pt>
                <c:pt idx="5983">
                  <c:v>43436.323115393519</c:v>
                </c:pt>
                <c:pt idx="5984">
                  <c:v>43436.333532118057</c:v>
                </c:pt>
                <c:pt idx="5985">
                  <c:v>43436.343948842594</c:v>
                </c:pt>
                <c:pt idx="5986">
                  <c:v>43436.354365567131</c:v>
                </c:pt>
                <c:pt idx="5987">
                  <c:v>43436.364782291668</c:v>
                </c:pt>
                <c:pt idx="5988">
                  <c:v>43436.375199016205</c:v>
                </c:pt>
                <c:pt idx="5989">
                  <c:v>43436.385615740743</c:v>
                </c:pt>
                <c:pt idx="5990">
                  <c:v>43436.39603246528</c:v>
                </c:pt>
                <c:pt idx="5991">
                  <c:v>43436.406449189817</c:v>
                </c:pt>
                <c:pt idx="5992">
                  <c:v>43436.416865914354</c:v>
                </c:pt>
                <c:pt idx="5993">
                  <c:v>43436.427282638891</c:v>
                </c:pt>
                <c:pt idx="5994">
                  <c:v>43436.437699363429</c:v>
                </c:pt>
                <c:pt idx="5995">
                  <c:v>43436.448116087966</c:v>
                </c:pt>
                <c:pt idx="5996">
                  <c:v>43436.458532812503</c:v>
                </c:pt>
                <c:pt idx="5997">
                  <c:v>43436.46894953704</c:v>
                </c:pt>
                <c:pt idx="5998">
                  <c:v>43436.479366261578</c:v>
                </c:pt>
                <c:pt idx="5999">
                  <c:v>43436.489782986115</c:v>
                </c:pt>
                <c:pt idx="6000">
                  <c:v>43436.500199710645</c:v>
                </c:pt>
                <c:pt idx="6001">
                  <c:v>43436.510616435182</c:v>
                </c:pt>
                <c:pt idx="6002">
                  <c:v>43436.521033159719</c:v>
                </c:pt>
                <c:pt idx="6003">
                  <c:v>43436.531449884256</c:v>
                </c:pt>
                <c:pt idx="6004">
                  <c:v>43436.541866608793</c:v>
                </c:pt>
                <c:pt idx="6005">
                  <c:v>43436.552283333331</c:v>
                </c:pt>
                <c:pt idx="6006">
                  <c:v>43436.562700057868</c:v>
                </c:pt>
                <c:pt idx="6007">
                  <c:v>43436.573116782405</c:v>
                </c:pt>
                <c:pt idx="6008">
                  <c:v>43436.583533506942</c:v>
                </c:pt>
                <c:pt idx="6009">
                  <c:v>43436.59395023148</c:v>
                </c:pt>
                <c:pt idx="6010">
                  <c:v>43436.604366956017</c:v>
                </c:pt>
                <c:pt idx="6011">
                  <c:v>43436.614783680554</c:v>
                </c:pt>
                <c:pt idx="6012">
                  <c:v>43436.625200405091</c:v>
                </c:pt>
                <c:pt idx="6013">
                  <c:v>43436.635617129628</c:v>
                </c:pt>
                <c:pt idx="6014">
                  <c:v>43436.646033854166</c:v>
                </c:pt>
                <c:pt idx="6015">
                  <c:v>43436.656450578703</c:v>
                </c:pt>
                <c:pt idx="6016">
                  <c:v>43436.66686730324</c:v>
                </c:pt>
                <c:pt idx="6017">
                  <c:v>43436.677284027777</c:v>
                </c:pt>
                <c:pt idx="6018">
                  <c:v>43436.687700752314</c:v>
                </c:pt>
                <c:pt idx="6019">
                  <c:v>43436.698117476852</c:v>
                </c:pt>
                <c:pt idx="6020">
                  <c:v>43436.708534201389</c:v>
                </c:pt>
                <c:pt idx="6021">
                  <c:v>43436.718950925926</c:v>
                </c:pt>
                <c:pt idx="6022">
                  <c:v>43436.729367650463</c:v>
                </c:pt>
                <c:pt idx="6023">
                  <c:v>43436.739784375</c:v>
                </c:pt>
                <c:pt idx="6024">
                  <c:v>43436.750201099538</c:v>
                </c:pt>
                <c:pt idx="6025">
                  <c:v>43436.760617824075</c:v>
                </c:pt>
                <c:pt idx="6026">
                  <c:v>43436.771034548612</c:v>
                </c:pt>
                <c:pt idx="6027">
                  <c:v>43436.781451273149</c:v>
                </c:pt>
                <c:pt idx="6028">
                  <c:v>43436.791867997686</c:v>
                </c:pt>
                <c:pt idx="6029">
                  <c:v>43436.802284722224</c:v>
                </c:pt>
                <c:pt idx="6030">
                  <c:v>43436.812701446761</c:v>
                </c:pt>
                <c:pt idx="6031">
                  <c:v>43436.823118171298</c:v>
                </c:pt>
                <c:pt idx="6032">
                  <c:v>43436.833534895835</c:v>
                </c:pt>
                <c:pt idx="6033">
                  <c:v>43436.843951620373</c:v>
                </c:pt>
                <c:pt idx="6034">
                  <c:v>43436.85436834491</c:v>
                </c:pt>
                <c:pt idx="6035">
                  <c:v>43436.864785069447</c:v>
                </c:pt>
                <c:pt idx="6036">
                  <c:v>43436.875201793984</c:v>
                </c:pt>
                <c:pt idx="6037">
                  <c:v>43436.885618518521</c:v>
                </c:pt>
                <c:pt idx="6038">
                  <c:v>43436.896035243059</c:v>
                </c:pt>
                <c:pt idx="6039">
                  <c:v>43436.906451967596</c:v>
                </c:pt>
                <c:pt idx="6040">
                  <c:v>43436.916868692133</c:v>
                </c:pt>
                <c:pt idx="6041">
                  <c:v>43436.92728541667</c:v>
                </c:pt>
                <c:pt idx="6042">
                  <c:v>43436.9377021412</c:v>
                </c:pt>
                <c:pt idx="6043">
                  <c:v>43436.948118865737</c:v>
                </c:pt>
                <c:pt idx="6044">
                  <c:v>43436.958535590275</c:v>
                </c:pt>
                <c:pt idx="6045">
                  <c:v>43436.968952314812</c:v>
                </c:pt>
                <c:pt idx="6046">
                  <c:v>43436.979369039349</c:v>
                </c:pt>
                <c:pt idx="6047">
                  <c:v>43436.989785763886</c:v>
                </c:pt>
                <c:pt idx="6048">
                  <c:v>43437.000202488423</c:v>
                </c:pt>
                <c:pt idx="6049">
                  <c:v>43437.010619212961</c:v>
                </c:pt>
                <c:pt idx="6050">
                  <c:v>43437.021035937498</c:v>
                </c:pt>
                <c:pt idx="6051">
                  <c:v>43437.031452662035</c:v>
                </c:pt>
                <c:pt idx="6052">
                  <c:v>43437.041869386572</c:v>
                </c:pt>
                <c:pt idx="6053">
                  <c:v>43437.052286111109</c:v>
                </c:pt>
                <c:pt idx="6054">
                  <c:v>43437.062702835647</c:v>
                </c:pt>
                <c:pt idx="6055">
                  <c:v>43437.073119560184</c:v>
                </c:pt>
                <c:pt idx="6056">
                  <c:v>43437.083536284721</c:v>
                </c:pt>
                <c:pt idx="6057">
                  <c:v>43437.093953009258</c:v>
                </c:pt>
                <c:pt idx="6058">
                  <c:v>43437.104369733795</c:v>
                </c:pt>
                <c:pt idx="6059">
                  <c:v>43437.114786458333</c:v>
                </c:pt>
                <c:pt idx="6060">
                  <c:v>43437.12520318287</c:v>
                </c:pt>
                <c:pt idx="6061">
                  <c:v>43437.135619907407</c:v>
                </c:pt>
                <c:pt idx="6062">
                  <c:v>43437.146036631944</c:v>
                </c:pt>
                <c:pt idx="6063">
                  <c:v>43437.156453356482</c:v>
                </c:pt>
                <c:pt idx="6064">
                  <c:v>43437.166870081019</c:v>
                </c:pt>
                <c:pt idx="6065">
                  <c:v>43437.177286805556</c:v>
                </c:pt>
                <c:pt idx="6066">
                  <c:v>43437.187703530093</c:v>
                </c:pt>
                <c:pt idx="6067">
                  <c:v>43437.19812025463</c:v>
                </c:pt>
                <c:pt idx="6068">
                  <c:v>43437.208536979168</c:v>
                </c:pt>
                <c:pt idx="6069">
                  <c:v>43437.218953703705</c:v>
                </c:pt>
                <c:pt idx="6070">
                  <c:v>43437.229370428242</c:v>
                </c:pt>
                <c:pt idx="6071">
                  <c:v>43437.239787152779</c:v>
                </c:pt>
                <c:pt idx="6072">
                  <c:v>43437.250203877316</c:v>
                </c:pt>
                <c:pt idx="6073">
                  <c:v>43437.260620601854</c:v>
                </c:pt>
                <c:pt idx="6074">
                  <c:v>43437.271037326391</c:v>
                </c:pt>
                <c:pt idx="6075">
                  <c:v>43437.281454050928</c:v>
                </c:pt>
                <c:pt idx="6076">
                  <c:v>43437.291870775465</c:v>
                </c:pt>
                <c:pt idx="6077">
                  <c:v>43437.302287500002</c:v>
                </c:pt>
                <c:pt idx="6078">
                  <c:v>43437.31270422454</c:v>
                </c:pt>
                <c:pt idx="6079">
                  <c:v>43437.323120949077</c:v>
                </c:pt>
                <c:pt idx="6080">
                  <c:v>43437.333537673614</c:v>
                </c:pt>
                <c:pt idx="6081">
                  <c:v>43437.343954398151</c:v>
                </c:pt>
                <c:pt idx="6082">
                  <c:v>43437.354371122688</c:v>
                </c:pt>
                <c:pt idx="6083">
                  <c:v>43437.364787847226</c:v>
                </c:pt>
                <c:pt idx="6084">
                  <c:v>43437.375204571763</c:v>
                </c:pt>
                <c:pt idx="6085">
                  <c:v>43437.385621296293</c:v>
                </c:pt>
                <c:pt idx="6086">
                  <c:v>43437.39603802083</c:v>
                </c:pt>
                <c:pt idx="6087">
                  <c:v>43437.406454745367</c:v>
                </c:pt>
                <c:pt idx="6088">
                  <c:v>43437.416871469904</c:v>
                </c:pt>
                <c:pt idx="6089">
                  <c:v>43437.427288194442</c:v>
                </c:pt>
                <c:pt idx="6090">
                  <c:v>43437.437704918979</c:v>
                </c:pt>
                <c:pt idx="6091">
                  <c:v>43437.448121643516</c:v>
                </c:pt>
                <c:pt idx="6092">
                  <c:v>43437.458538368053</c:v>
                </c:pt>
                <c:pt idx="6093">
                  <c:v>43437.46895509259</c:v>
                </c:pt>
                <c:pt idx="6094">
                  <c:v>43437.479371817128</c:v>
                </c:pt>
                <c:pt idx="6095">
                  <c:v>43437.489788541665</c:v>
                </c:pt>
                <c:pt idx="6096">
                  <c:v>43437.500205266202</c:v>
                </c:pt>
                <c:pt idx="6097">
                  <c:v>43437.510621990739</c:v>
                </c:pt>
                <c:pt idx="6098">
                  <c:v>43437.521038715277</c:v>
                </c:pt>
                <c:pt idx="6099">
                  <c:v>43437.531455439814</c:v>
                </c:pt>
                <c:pt idx="6100">
                  <c:v>43437.541872164351</c:v>
                </c:pt>
                <c:pt idx="6101">
                  <c:v>43437.552288888888</c:v>
                </c:pt>
                <c:pt idx="6102">
                  <c:v>43437.562705613425</c:v>
                </c:pt>
                <c:pt idx="6103">
                  <c:v>43437.573122337963</c:v>
                </c:pt>
                <c:pt idx="6104">
                  <c:v>43437.5835390625</c:v>
                </c:pt>
                <c:pt idx="6105">
                  <c:v>43437.593955787037</c:v>
                </c:pt>
                <c:pt idx="6106">
                  <c:v>43437.604372511574</c:v>
                </c:pt>
                <c:pt idx="6107">
                  <c:v>43437.614789236111</c:v>
                </c:pt>
                <c:pt idx="6108">
                  <c:v>43437.625205960649</c:v>
                </c:pt>
                <c:pt idx="6109">
                  <c:v>43437.635622685186</c:v>
                </c:pt>
                <c:pt idx="6110">
                  <c:v>43437.646039409723</c:v>
                </c:pt>
                <c:pt idx="6111">
                  <c:v>43437.65645613426</c:v>
                </c:pt>
                <c:pt idx="6112">
                  <c:v>43437.666872858797</c:v>
                </c:pt>
                <c:pt idx="6113">
                  <c:v>43437.677289583335</c:v>
                </c:pt>
                <c:pt idx="6114">
                  <c:v>43437.687706307872</c:v>
                </c:pt>
                <c:pt idx="6115">
                  <c:v>43437.698123032409</c:v>
                </c:pt>
                <c:pt idx="6116">
                  <c:v>43437.708539756946</c:v>
                </c:pt>
                <c:pt idx="6117">
                  <c:v>43437.718956481483</c:v>
                </c:pt>
                <c:pt idx="6118">
                  <c:v>43437.729373206021</c:v>
                </c:pt>
                <c:pt idx="6119">
                  <c:v>43437.739789930558</c:v>
                </c:pt>
                <c:pt idx="6120">
                  <c:v>43437.750206655095</c:v>
                </c:pt>
                <c:pt idx="6121">
                  <c:v>43437.760623379632</c:v>
                </c:pt>
                <c:pt idx="6122">
                  <c:v>43437.77104010417</c:v>
                </c:pt>
                <c:pt idx="6123">
                  <c:v>43437.781456828707</c:v>
                </c:pt>
                <c:pt idx="6124">
                  <c:v>43437.791873553244</c:v>
                </c:pt>
                <c:pt idx="6125">
                  <c:v>43437.802290277781</c:v>
                </c:pt>
                <c:pt idx="6126">
                  <c:v>43437.812707002318</c:v>
                </c:pt>
                <c:pt idx="6127">
                  <c:v>43437.823123726848</c:v>
                </c:pt>
                <c:pt idx="6128">
                  <c:v>43437.833540451385</c:v>
                </c:pt>
                <c:pt idx="6129">
                  <c:v>43437.843957175923</c:v>
                </c:pt>
                <c:pt idx="6130">
                  <c:v>43437.85437390046</c:v>
                </c:pt>
                <c:pt idx="6131">
                  <c:v>43437.864790624997</c:v>
                </c:pt>
                <c:pt idx="6132">
                  <c:v>43437.875207349534</c:v>
                </c:pt>
                <c:pt idx="6133">
                  <c:v>43437.885624074072</c:v>
                </c:pt>
                <c:pt idx="6134">
                  <c:v>43437.896040798609</c:v>
                </c:pt>
                <c:pt idx="6135">
                  <c:v>43437.906457523146</c:v>
                </c:pt>
                <c:pt idx="6136">
                  <c:v>43437.916874247683</c:v>
                </c:pt>
                <c:pt idx="6137">
                  <c:v>43437.92729097222</c:v>
                </c:pt>
                <c:pt idx="6138">
                  <c:v>43437.937707696758</c:v>
                </c:pt>
                <c:pt idx="6139">
                  <c:v>43437.948124421295</c:v>
                </c:pt>
                <c:pt idx="6140">
                  <c:v>43437.958541145832</c:v>
                </c:pt>
                <c:pt idx="6141">
                  <c:v>43437.968957870369</c:v>
                </c:pt>
                <c:pt idx="6142">
                  <c:v>43437.979374594906</c:v>
                </c:pt>
                <c:pt idx="6143">
                  <c:v>43437.989791319444</c:v>
                </c:pt>
                <c:pt idx="6144">
                  <c:v>43438.000208043981</c:v>
                </c:pt>
                <c:pt idx="6145">
                  <c:v>43438.010624768518</c:v>
                </c:pt>
                <c:pt idx="6146">
                  <c:v>43438.021041493055</c:v>
                </c:pt>
                <c:pt idx="6147">
                  <c:v>43438.031458217592</c:v>
                </c:pt>
                <c:pt idx="6148">
                  <c:v>43438.04187494213</c:v>
                </c:pt>
                <c:pt idx="6149">
                  <c:v>43438.052291666667</c:v>
                </c:pt>
                <c:pt idx="6150">
                  <c:v>43438.062708391204</c:v>
                </c:pt>
                <c:pt idx="6151">
                  <c:v>43438.073125115741</c:v>
                </c:pt>
                <c:pt idx="6152">
                  <c:v>43438.083541840278</c:v>
                </c:pt>
                <c:pt idx="6153">
                  <c:v>43438.093958564816</c:v>
                </c:pt>
                <c:pt idx="6154">
                  <c:v>43438.104375289353</c:v>
                </c:pt>
                <c:pt idx="6155">
                  <c:v>43438.11479201389</c:v>
                </c:pt>
                <c:pt idx="6156">
                  <c:v>43438.125208738427</c:v>
                </c:pt>
                <c:pt idx="6157">
                  <c:v>43438.135625462965</c:v>
                </c:pt>
                <c:pt idx="6158">
                  <c:v>43438.146042187502</c:v>
                </c:pt>
                <c:pt idx="6159">
                  <c:v>43438.156458912039</c:v>
                </c:pt>
                <c:pt idx="6160">
                  <c:v>43438.166875636576</c:v>
                </c:pt>
                <c:pt idx="6161">
                  <c:v>43438.177292361113</c:v>
                </c:pt>
                <c:pt idx="6162">
                  <c:v>43438.187709085651</c:v>
                </c:pt>
                <c:pt idx="6163">
                  <c:v>43438.198125810188</c:v>
                </c:pt>
                <c:pt idx="6164">
                  <c:v>43438.208542534725</c:v>
                </c:pt>
                <c:pt idx="6165">
                  <c:v>43438.218959259262</c:v>
                </c:pt>
                <c:pt idx="6166">
                  <c:v>43438.229375983799</c:v>
                </c:pt>
                <c:pt idx="6167">
                  <c:v>43438.239792708337</c:v>
                </c:pt>
                <c:pt idx="6168">
                  <c:v>43438.250209432874</c:v>
                </c:pt>
                <c:pt idx="6169">
                  <c:v>43438.260626157411</c:v>
                </c:pt>
                <c:pt idx="6170">
                  <c:v>43438.271042881941</c:v>
                </c:pt>
                <c:pt idx="6171">
                  <c:v>43438.281459606478</c:v>
                </c:pt>
                <c:pt idx="6172">
                  <c:v>43438.291876331015</c:v>
                </c:pt>
                <c:pt idx="6173">
                  <c:v>43438.302293055553</c:v>
                </c:pt>
                <c:pt idx="6174">
                  <c:v>43438.31270978009</c:v>
                </c:pt>
                <c:pt idx="6175">
                  <c:v>43438.323126504627</c:v>
                </c:pt>
                <c:pt idx="6176">
                  <c:v>43438.333543229164</c:v>
                </c:pt>
                <c:pt idx="6177">
                  <c:v>43438.343959953701</c:v>
                </c:pt>
                <c:pt idx="6178">
                  <c:v>43438.354376678239</c:v>
                </c:pt>
                <c:pt idx="6179">
                  <c:v>43438.364793402776</c:v>
                </c:pt>
                <c:pt idx="6180">
                  <c:v>43438.375210127313</c:v>
                </c:pt>
                <c:pt idx="6181">
                  <c:v>43438.38562685185</c:v>
                </c:pt>
                <c:pt idx="6182">
                  <c:v>43438.396043576387</c:v>
                </c:pt>
                <c:pt idx="6183">
                  <c:v>43438.406460300925</c:v>
                </c:pt>
                <c:pt idx="6184">
                  <c:v>43438.416877025462</c:v>
                </c:pt>
                <c:pt idx="6185">
                  <c:v>43438.427293749999</c:v>
                </c:pt>
                <c:pt idx="6186">
                  <c:v>43438.437710474536</c:v>
                </c:pt>
                <c:pt idx="6187">
                  <c:v>43438.448127199073</c:v>
                </c:pt>
                <c:pt idx="6188">
                  <c:v>43438.458543923611</c:v>
                </c:pt>
                <c:pt idx="6189">
                  <c:v>43438.468960648148</c:v>
                </c:pt>
                <c:pt idx="6190">
                  <c:v>43438.479377372685</c:v>
                </c:pt>
                <c:pt idx="6191">
                  <c:v>43438.489794097222</c:v>
                </c:pt>
                <c:pt idx="6192">
                  <c:v>43438.50021082176</c:v>
                </c:pt>
                <c:pt idx="6193">
                  <c:v>43438.510627546297</c:v>
                </c:pt>
                <c:pt idx="6194">
                  <c:v>43438.521044270834</c:v>
                </c:pt>
                <c:pt idx="6195">
                  <c:v>43438.531460995371</c:v>
                </c:pt>
                <c:pt idx="6196">
                  <c:v>43438.541877719908</c:v>
                </c:pt>
                <c:pt idx="6197">
                  <c:v>43438.552294444446</c:v>
                </c:pt>
                <c:pt idx="6198">
                  <c:v>43438.562711168983</c:v>
                </c:pt>
                <c:pt idx="6199">
                  <c:v>43438.57312789352</c:v>
                </c:pt>
                <c:pt idx="6200">
                  <c:v>43438.583544618057</c:v>
                </c:pt>
                <c:pt idx="6201">
                  <c:v>43438.593961342594</c:v>
                </c:pt>
                <c:pt idx="6202">
                  <c:v>43438.604378067132</c:v>
                </c:pt>
                <c:pt idx="6203">
                  <c:v>43438.614794791669</c:v>
                </c:pt>
                <c:pt idx="6204">
                  <c:v>43438.625211516206</c:v>
                </c:pt>
                <c:pt idx="6205">
                  <c:v>43438.635628240743</c:v>
                </c:pt>
                <c:pt idx="6206">
                  <c:v>43438.64604496528</c:v>
                </c:pt>
                <c:pt idx="6207">
                  <c:v>43438.656461689818</c:v>
                </c:pt>
                <c:pt idx="6208">
                  <c:v>43438.666878414355</c:v>
                </c:pt>
                <c:pt idx="6209">
                  <c:v>43438.677295138892</c:v>
                </c:pt>
                <c:pt idx="6210">
                  <c:v>43438.687711863429</c:v>
                </c:pt>
                <c:pt idx="6211">
                  <c:v>43438.698128587966</c:v>
                </c:pt>
                <c:pt idx="6212">
                  <c:v>43438.708545312496</c:v>
                </c:pt>
                <c:pt idx="6213">
                  <c:v>43438.718962037034</c:v>
                </c:pt>
                <c:pt idx="6214">
                  <c:v>43438.729378761571</c:v>
                </c:pt>
                <c:pt idx="6215">
                  <c:v>43438.739795486108</c:v>
                </c:pt>
                <c:pt idx="6216">
                  <c:v>43438.750212210645</c:v>
                </c:pt>
                <c:pt idx="6217">
                  <c:v>43438.760628935182</c:v>
                </c:pt>
                <c:pt idx="6218">
                  <c:v>43438.77104565972</c:v>
                </c:pt>
                <c:pt idx="6219">
                  <c:v>43438.781462384257</c:v>
                </c:pt>
                <c:pt idx="6220">
                  <c:v>43438.791879108794</c:v>
                </c:pt>
                <c:pt idx="6221">
                  <c:v>43438.802295833331</c:v>
                </c:pt>
                <c:pt idx="6222">
                  <c:v>43438.812712557869</c:v>
                </c:pt>
                <c:pt idx="6223">
                  <c:v>43438.823129282406</c:v>
                </c:pt>
                <c:pt idx="6224">
                  <c:v>43438.833546006943</c:v>
                </c:pt>
                <c:pt idx="6225">
                  <c:v>43438.84396273148</c:v>
                </c:pt>
                <c:pt idx="6226">
                  <c:v>43438.854379456017</c:v>
                </c:pt>
                <c:pt idx="6227">
                  <c:v>43438.864796180555</c:v>
                </c:pt>
                <c:pt idx="6228">
                  <c:v>43438.875212905092</c:v>
                </c:pt>
                <c:pt idx="6229">
                  <c:v>43438.885629629629</c:v>
                </c:pt>
                <c:pt idx="6230">
                  <c:v>43438.896046354166</c:v>
                </c:pt>
                <c:pt idx="6231">
                  <c:v>43438.906463078703</c:v>
                </c:pt>
                <c:pt idx="6232">
                  <c:v>43438.916879803241</c:v>
                </c:pt>
                <c:pt idx="6233">
                  <c:v>43438.927296527778</c:v>
                </c:pt>
                <c:pt idx="6234">
                  <c:v>43438.937713252315</c:v>
                </c:pt>
                <c:pt idx="6235">
                  <c:v>43438.948129976852</c:v>
                </c:pt>
                <c:pt idx="6236">
                  <c:v>43438.958546701389</c:v>
                </c:pt>
                <c:pt idx="6237">
                  <c:v>43438.968963425927</c:v>
                </c:pt>
                <c:pt idx="6238">
                  <c:v>43438.979380150464</c:v>
                </c:pt>
                <c:pt idx="6239">
                  <c:v>43438.989796875001</c:v>
                </c:pt>
                <c:pt idx="6240">
                  <c:v>43439.000213599538</c:v>
                </c:pt>
                <c:pt idx="6241">
                  <c:v>43439.010630324075</c:v>
                </c:pt>
                <c:pt idx="6242">
                  <c:v>43439.021047048613</c:v>
                </c:pt>
                <c:pt idx="6243">
                  <c:v>43439.03146377315</c:v>
                </c:pt>
                <c:pt idx="6244">
                  <c:v>43439.041880497687</c:v>
                </c:pt>
                <c:pt idx="6245">
                  <c:v>43439.052297222224</c:v>
                </c:pt>
                <c:pt idx="6246">
                  <c:v>43439.062713946762</c:v>
                </c:pt>
                <c:pt idx="6247">
                  <c:v>43439.073130671299</c:v>
                </c:pt>
                <c:pt idx="6248">
                  <c:v>43439.083547395836</c:v>
                </c:pt>
                <c:pt idx="6249">
                  <c:v>43439.093964120373</c:v>
                </c:pt>
                <c:pt idx="6250">
                  <c:v>43439.10438084491</c:v>
                </c:pt>
                <c:pt idx="6251">
                  <c:v>43439.114797569448</c:v>
                </c:pt>
                <c:pt idx="6252">
                  <c:v>43439.125214293985</c:v>
                </c:pt>
                <c:pt idx="6253">
                  <c:v>43439.135631018522</c:v>
                </c:pt>
                <c:pt idx="6254">
                  <c:v>43439.146047743059</c:v>
                </c:pt>
                <c:pt idx="6255">
                  <c:v>43439.156464467589</c:v>
                </c:pt>
                <c:pt idx="6256">
                  <c:v>43439.166881192126</c:v>
                </c:pt>
                <c:pt idx="6257">
                  <c:v>43439.177297916664</c:v>
                </c:pt>
                <c:pt idx="6258">
                  <c:v>43439.187714641201</c:v>
                </c:pt>
                <c:pt idx="6259">
                  <c:v>43439.198131365738</c:v>
                </c:pt>
                <c:pt idx="6260">
                  <c:v>43439.208548090275</c:v>
                </c:pt>
                <c:pt idx="6261">
                  <c:v>43439.218964814812</c:v>
                </c:pt>
                <c:pt idx="6262">
                  <c:v>43439.22938153935</c:v>
                </c:pt>
                <c:pt idx="6263">
                  <c:v>43439.239798263887</c:v>
                </c:pt>
                <c:pt idx="6264">
                  <c:v>43439.250214988424</c:v>
                </c:pt>
                <c:pt idx="6265">
                  <c:v>43439.260631712961</c:v>
                </c:pt>
                <c:pt idx="6266">
                  <c:v>43439.271048437498</c:v>
                </c:pt>
                <c:pt idx="6267">
                  <c:v>43439.281465162036</c:v>
                </c:pt>
                <c:pt idx="6268">
                  <c:v>43439.291881886573</c:v>
                </c:pt>
                <c:pt idx="6269">
                  <c:v>43439.30229861111</c:v>
                </c:pt>
                <c:pt idx="6270">
                  <c:v>43439.312715335647</c:v>
                </c:pt>
                <c:pt idx="6271">
                  <c:v>43439.323132060184</c:v>
                </c:pt>
                <c:pt idx="6272">
                  <c:v>43439.333548784722</c:v>
                </c:pt>
                <c:pt idx="6273">
                  <c:v>43439.343965509259</c:v>
                </c:pt>
                <c:pt idx="6274">
                  <c:v>43439.354382233796</c:v>
                </c:pt>
                <c:pt idx="6275">
                  <c:v>43439.364798958333</c:v>
                </c:pt>
                <c:pt idx="6276">
                  <c:v>43439.37521568287</c:v>
                </c:pt>
                <c:pt idx="6277">
                  <c:v>43439.385632407408</c:v>
                </c:pt>
                <c:pt idx="6278">
                  <c:v>43439.396049131945</c:v>
                </c:pt>
                <c:pt idx="6279">
                  <c:v>43439.406465856482</c:v>
                </c:pt>
                <c:pt idx="6280">
                  <c:v>43439.416882581019</c:v>
                </c:pt>
                <c:pt idx="6281">
                  <c:v>43439.427299305557</c:v>
                </c:pt>
                <c:pt idx="6282">
                  <c:v>43439.437716030094</c:v>
                </c:pt>
                <c:pt idx="6283">
                  <c:v>43439.448132754631</c:v>
                </c:pt>
                <c:pt idx="6284">
                  <c:v>43439.458549479168</c:v>
                </c:pt>
                <c:pt idx="6285">
                  <c:v>43439.468966203705</c:v>
                </c:pt>
                <c:pt idx="6286">
                  <c:v>43439.479382928243</c:v>
                </c:pt>
                <c:pt idx="6287">
                  <c:v>43439.48979965278</c:v>
                </c:pt>
                <c:pt idx="6288">
                  <c:v>43439.500216377317</c:v>
                </c:pt>
                <c:pt idx="6289">
                  <c:v>43439.510633101854</c:v>
                </c:pt>
                <c:pt idx="6290">
                  <c:v>43439.521049826391</c:v>
                </c:pt>
                <c:pt idx="6291">
                  <c:v>43439.531466550929</c:v>
                </c:pt>
                <c:pt idx="6292">
                  <c:v>43439.541883275466</c:v>
                </c:pt>
                <c:pt idx="6293">
                  <c:v>43439.552300000003</c:v>
                </c:pt>
                <c:pt idx="6294">
                  <c:v>43439.56271672454</c:v>
                </c:pt>
                <c:pt idx="6295">
                  <c:v>43439.573133449077</c:v>
                </c:pt>
                <c:pt idx="6296">
                  <c:v>43439.583550173615</c:v>
                </c:pt>
                <c:pt idx="6297">
                  <c:v>43439.593966898145</c:v>
                </c:pt>
                <c:pt idx="6298">
                  <c:v>43439.604383622682</c:v>
                </c:pt>
                <c:pt idx="6299">
                  <c:v>43439.614800347219</c:v>
                </c:pt>
                <c:pt idx="6300">
                  <c:v>43439.625217071756</c:v>
                </c:pt>
                <c:pt idx="6301">
                  <c:v>43439.635633796293</c:v>
                </c:pt>
                <c:pt idx="6302">
                  <c:v>43439.646050520831</c:v>
                </c:pt>
                <c:pt idx="6303">
                  <c:v>43439.656467245368</c:v>
                </c:pt>
                <c:pt idx="6304">
                  <c:v>43439.666883969905</c:v>
                </c:pt>
                <c:pt idx="6305">
                  <c:v>43439.677300694442</c:v>
                </c:pt>
                <c:pt idx="6306">
                  <c:v>43439.687717418979</c:v>
                </c:pt>
                <c:pt idx="6307">
                  <c:v>43439.698134143517</c:v>
                </c:pt>
                <c:pt idx="6308">
                  <c:v>43439.708550868054</c:v>
                </c:pt>
                <c:pt idx="6309">
                  <c:v>43439.718967592591</c:v>
                </c:pt>
                <c:pt idx="6310">
                  <c:v>43439.729384317128</c:v>
                </c:pt>
                <c:pt idx="6311">
                  <c:v>43439.739801041665</c:v>
                </c:pt>
                <c:pt idx="6312">
                  <c:v>43439.750217766203</c:v>
                </c:pt>
                <c:pt idx="6313">
                  <c:v>43439.76063449074</c:v>
                </c:pt>
                <c:pt idx="6314">
                  <c:v>43439.771051215277</c:v>
                </c:pt>
                <c:pt idx="6315">
                  <c:v>43439.781467939814</c:v>
                </c:pt>
                <c:pt idx="6316">
                  <c:v>43439.791884664352</c:v>
                </c:pt>
                <c:pt idx="6317">
                  <c:v>43439.802301388889</c:v>
                </c:pt>
                <c:pt idx="6318">
                  <c:v>43439.812718113426</c:v>
                </c:pt>
                <c:pt idx="6319">
                  <c:v>43439.823134837963</c:v>
                </c:pt>
                <c:pt idx="6320">
                  <c:v>43439.8335515625</c:v>
                </c:pt>
                <c:pt idx="6321">
                  <c:v>43439.843968287038</c:v>
                </c:pt>
                <c:pt idx="6322">
                  <c:v>43439.854385011575</c:v>
                </c:pt>
                <c:pt idx="6323">
                  <c:v>43439.864801736112</c:v>
                </c:pt>
                <c:pt idx="6324">
                  <c:v>43439.875218460649</c:v>
                </c:pt>
                <c:pt idx="6325">
                  <c:v>43439.885635185186</c:v>
                </c:pt>
                <c:pt idx="6326">
                  <c:v>43439.896051909724</c:v>
                </c:pt>
                <c:pt idx="6327">
                  <c:v>43439.906468634261</c:v>
                </c:pt>
                <c:pt idx="6328">
                  <c:v>43439.916885358798</c:v>
                </c:pt>
                <c:pt idx="6329">
                  <c:v>43439.927302083335</c:v>
                </c:pt>
                <c:pt idx="6330">
                  <c:v>43439.937718807872</c:v>
                </c:pt>
                <c:pt idx="6331">
                  <c:v>43439.94813553241</c:v>
                </c:pt>
                <c:pt idx="6332">
                  <c:v>43439.958552256947</c:v>
                </c:pt>
                <c:pt idx="6333">
                  <c:v>43439.968968981484</c:v>
                </c:pt>
                <c:pt idx="6334">
                  <c:v>43439.979385706021</c:v>
                </c:pt>
                <c:pt idx="6335">
                  <c:v>43439.989802430558</c:v>
                </c:pt>
                <c:pt idx="6336">
                  <c:v>43440.000219155096</c:v>
                </c:pt>
                <c:pt idx="6337">
                  <c:v>43440.010635879633</c:v>
                </c:pt>
                <c:pt idx="6338">
                  <c:v>43440.02105260417</c:v>
                </c:pt>
                <c:pt idx="6339">
                  <c:v>43440.031469328707</c:v>
                </c:pt>
                <c:pt idx="6340">
                  <c:v>43440.041886053237</c:v>
                </c:pt>
                <c:pt idx="6341">
                  <c:v>43440.052302777774</c:v>
                </c:pt>
                <c:pt idx="6342">
                  <c:v>43440.062719502312</c:v>
                </c:pt>
                <c:pt idx="6343">
                  <c:v>43440.073136226849</c:v>
                </c:pt>
                <c:pt idx="6344">
                  <c:v>43440.083552951386</c:v>
                </c:pt>
                <c:pt idx="6345">
                  <c:v>43440.093969675923</c:v>
                </c:pt>
                <c:pt idx="6346">
                  <c:v>43440.10438640046</c:v>
                </c:pt>
                <c:pt idx="6347">
                  <c:v>43440.114803124998</c:v>
                </c:pt>
                <c:pt idx="6348">
                  <c:v>43440.125219849535</c:v>
                </c:pt>
                <c:pt idx="6349">
                  <c:v>43440.135636574072</c:v>
                </c:pt>
                <c:pt idx="6350">
                  <c:v>43440.146053298609</c:v>
                </c:pt>
                <c:pt idx="6351">
                  <c:v>43440.156470023147</c:v>
                </c:pt>
                <c:pt idx="6352">
                  <c:v>43440.166886747684</c:v>
                </c:pt>
                <c:pt idx="6353">
                  <c:v>43440.177303472221</c:v>
                </c:pt>
                <c:pt idx="6354">
                  <c:v>43440.187720196758</c:v>
                </c:pt>
                <c:pt idx="6355">
                  <c:v>43440.198136921295</c:v>
                </c:pt>
                <c:pt idx="6356">
                  <c:v>43440.208553645833</c:v>
                </c:pt>
                <c:pt idx="6357">
                  <c:v>43440.21897037037</c:v>
                </c:pt>
                <c:pt idx="6358">
                  <c:v>43440.229387094907</c:v>
                </c:pt>
                <c:pt idx="6359">
                  <c:v>43440.239803819444</c:v>
                </c:pt>
                <c:pt idx="6360">
                  <c:v>43440.250220543981</c:v>
                </c:pt>
                <c:pt idx="6361">
                  <c:v>43440.260637268519</c:v>
                </c:pt>
                <c:pt idx="6362">
                  <c:v>43440.271053993056</c:v>
                </c:pt>
                <c:pt idx="6363">
                  <c:v>43440.281470717593</c:v>
                </c:pt>
                <c:pt idx="6364">
                  <c:v>43440.29188744213</c:v>
                </c:pt>
                <c:pt idx="6365">
                  <c:v>43440.302304166667</c:v>
                </c:pt>
                <c:pt idx="6366">
                  <c:v>43440.312720891205</c:v>
                </c:pt>
                <c:pt idx="6367">
                  <c:v>43440.323137615742</c:v>
                </c:pt>
                <c:pt idx="6368">
                  <c:v>43440.333554340279</c:v>
                </c:pt>
                <c:pt idx="6369">
                  <c:v>43440.343971064816</c:v>
                </c:pt>
                <c:pt idx="6370">
                  <c:v>43440.354387789353</c:v>
                </c:pt>
                <c:pt idx="6371">
                  <c:v>43440.364804513891</c:v>
                </c:pt>
                <c:pt idx="6372">
                  <c:v>43440.375221238428</c:v>
                </c:pt>
                <c:pt idx="6373">
                  <c:v>43440.385637962965</c:v>
                </c:pt>
                <c:pt idx="6374">
                  <c:v>43440.396054687502</c:v>
                </c:pt>
                <c:pt idx="6375">
                  <c:v>43440.40647141204</c:v>
                </c:pt>
                <c:pt idx="6376">
                  <c:v>43440.416888136577</c:v>
                </c:pt>
                <c:pt idx="6377">
                  <c:v>43440.427304861114</c:v>
                </c:pt>
                <c:pt idx="6378">
                  <c:v>43440.437721585651</c:v>
                </c:pt>
                <c:pt idx="6379">
                  <c:v>43440.448138310188</c:v>
                </c:pt>
                <c:pt idx="6380">
                  <c:v>43440.458555034726</c:v>
                </c:pt>
                <c:pt idx="6381">
                  <c:v>43440.468971759263</c:v>
                </c:pt>
                <c:pt idx="6382">
                  <c:v>43440.479388483793</c:v>
                </c:pt>
                <c:pt idx="6383">
                  <c:v>43440.48980520833</c:v>
                </c:pt>
                <c:pt idx="6384">
                  <c:v>43440.500221932867</c:v>
                </c:pt>
                <c:pt idx="6385">
                  <c:v>43440.510638657404</c:v>
                </c:pt>
                <c:pt idx="6386">
                  <c:v>43440.521055381942</c:v>
                </c:pt>
                <c:pt idx="6387">
                  <c:v>43440.531472106479</c:v>
                </c:pt>
                <c:pt idx="6388">
                  <c:v>43440.541888831016</c:v>
                </c:pt>
                <c:pt idx="6389">
                  <c:v>43440.552305555553</c:v>
                </c:pt>
                <c:pt idx="6390">
                  <c:v>43440.56272228009</c:v>
                </c:pt>
                <c:pt idx="6391">
                  <c:v>43440.573139004628</c:v>
                </c:pt>
                <c:pt idx="6392">
                  <c:v>43440.583555729165</c:v>
                </c:pt>
                <c:pt idx="6393">
                  <c:v>43440.593972453702</c:v>
                </c:pt>
                <c:pt idx="6394">
                  <c:v>43440.604389178239</c:v>
                </c:pt>
                <c:pt idx="6395">
                  <c:v>43440.614805902776</c:v>
                </c:pt>
                <c:pt idx="6396">
                  <c:v>43440.625222627314</c:v>
                </c:pt>
                <c:pt idx="6397">
                  <c:v>43440.635639351851</c:v>
                </c:pt>
                <c:pt idx="6398">
                  <c:v>43440.646056076388</c:v>
                </c:pt>
                <c:pt idx="6399">
                  <c:v>43440.656472800925</c:v>
                </c:pt>
                <c:pt idx="6400">
                  <c:v>43440.666889525462</c:v>
                </c:pt>
                <c:pt idx="6401">
                  <c:v>43440.67730625</c:v>
                </c:pt>
                <c:pt idx="6402">
                  <c:v>43440.687722974537</c:v>
                </c:pt>
                <c:pt idx="6403">
                  <c:v>43440.698139699074</c:v>
                </c:pt>
                <c:pt idx="6404">
                  <c:v>43440.708556423611</c:v>
                </c:pt>
                <c:pt idx="6405">
                  <c:v>43440.718973148149</c:v>
                </c:pt>
                <c:pt idx="6406">
                  <c:v>43440.729389872686</c:v>
                </c:pt>
                <c:pt idx="6407">
                  <c:v>43440.739806597223</c:v>
                </c:pt>
                <c:pt idx="6408">
                  <c:v>43440.75022332176</c:v>
                </c:pt>
                <c:pt idx="6409">
                  <c:v>43440.760640046297</c:v>
                </c:pt>
                <c:pt idx="6410">
                  <c:v>43440.771056770835</c:v>
                </c:pt>
                <c:pt idx="6411">
                  <c:v>43440.781473495372</c:v>
                </c:pt>
                <c:pt idx="6412">
                  <c:v>43440.791890219909</c:v>
                </c:pt>
                <c:pt idx="6413">
                  <c:v>43440.802306944446</c:v>
                </c:pt>
                <c:pt idx="6414">
                  <c:v>43440.812723668983</c:v>
                </c:pt>
                <c:pt idx="6415">
                  <c:v>43440.823140393521</c:v>
                </c:pt>
                <c:pt idx="6416">
                  <c:v>43440.833557118058</c:v>
                </c:pt>
                <c:pt idx="6417">
                  <c:v>43440.843973842595</c:v>
                </c:pt>
                <c:pt idx="6418">
                  <c:v>43440.854390567132</c:v>
                </c:pt>
                <c:pt idx="6419">
                  <c:v>43440.864807291669</c:v>
                </c:pt>
                <c:pt idx="6420">
                  <c:v>43440.875224016207</c:v>
                </c:pt>
                <c:pt idx="6421">
                  <c:v>43440.885640740744</c:v>
                </c:pt>
                <c:pt idx="6422">
                  <c:v>43440.896057465281</c:v>
                </c:pt>
                <c:pt idx="6423">
                  <c:v>43440.906474189818</c:v>
                </c:pt>
                <c:pt idx="6424">
                  <c:v>43440.916890914355</c:v>
                </c:pt>
                <c:pt idx="6425">
                  <c:v>43440.927307638885</c:v>
                </c:pt>
                <c:pt idx="6426">
                  <c:v>43440.937724363423</c:v>
                </c:pt>
                <c:pt idx="6427">
                  <c:v>43440.94814108796</c:v>
                </c:pt>
                <c:pt idx="6428">
                  <c:v>43440.958557812497</c:v>
                </c:pt>
                <c:pt idx="6429">
                  <c:v>43440.968974537034</c:v>
                </c:pt>
                <c:pt idx="6430">
                  <c:v>43440.979391261571</c:v>
                </c:pt>
                <c:pt idx="6431">
                  <c:v>43440.989807986109</c:v>
                </c:pt>
                <c:pt idx="6432">
                  <c:v>43441.000224710646</c:v>
                </c:pt>
                <c:pt idx="6433">
                  <c:v>43441.010641435183</c:v>
                </c:pt>
                <c:pt idx="6434">
                  <c:v>43441.02105815972</c:v>
                </c:pt>
                <c:pt idx="6435">
                  <c:v>43441.031474884257</c:v>
                </c:pt>
                <c:pt idx="6436">
                  <c:v>43441.041891608795</c:v>
                </c:pt>
                <c:pt idx="6437">
                  <c:v>43441.052308333332</c:v>
                </c:pt>
                <c:pt idx="6438">
                  <c:v>43441.062725057869</c:v>
                </c:pt>
                <c:pt idx="6439">
                  <c:v>43441.073141782406</c:v>
                </c:pt>
                <c:pt idx="6440">
                  <c:v>43441.083558506944</c:v>
                </c:pt>
                <c:pt idx="6441">
                  <c:v>43441.093975231481</c:v>
                </c:pt>
                <c:pt idx="6442">
                  <c:v>43441.104391956018</c:v>
                </c:pt>
                <c:pt idx="6443">
                  <c:v>43441.114808680555</c:v>
                </c:pt>
                <c:pt idx="6444">
                  <c:v>43441.125225405092</c:v>
                </c:pt>
                <c:pt idx="6445">
                  <c:v>43441.13564212963</c:v>
                </c:pt>
                <c:pt idx="6446">
                  <c:v>43441.146058854167</c:v>
                </c:pt>
                <c:pt idx="6447">
                  <c:v>43441.156475578704</c:v>
                </c:pt>
                <c:pt idx="6448">
                  <c:v>43441.166892303241</c:v>
                </c:pt>
                <c:pt idx="6449">
                  <c:v>43441.177309027778</c:v>
                </c:pt>
                <c:pt idx="6450">
                  <c:v>43441.187725752316</c:v>
                </c:pt>
                <c:pt idx="6451">
                  <c:v>43441.198142476853</c:v>
                </c:pt>
                <c:pt idx="6452">
                  <c:v>43441.20855920139</c:v>
                </c:pt>
                <c:pt idx="6453">
                  <c:v>43441.218975925927</c:v>
                </c:pt>
                <c:pt idx="6454">
                  <c:v>43441.229392650464</c:v>
                </c:pt>
                <c:pt idx="6455">
                  <c:v>43441.239809375002</c:v>
                </c:pt>
                <c:pt idx="6456">
                  <c:v>43441.250226099539</c:v>
                </c:pt>
                <c:pt idx="6457">
                  <c:v>43441.260642824076</c:v>
                </c:pt>
                <c:pt idx="6458">
                  <c:v>43441.271059548613</c:v>
                </c:pt>
                <c:pt idx="6459">
                  <c:v>43441.28147627315</c:v>
                </c:pt>
                <c:pt idx="6460">
                  <c:v>43441.291892997688</c:v>
                </c:pt>
                <c:pt idx="6461">
                  <c:v>43441.302309722225</c:v>
                </c:pt>
                <c:pt idx="6462">
                  <c:v>43441.312726446762</c:v>
                </c:pt>
                <c:pt idx="6463">
                  <c:v>43441.323143171299</c:v>
                </c:pt>
                <c:pt idx="6464">
                  <c:v>43441.333559895837</c:v>
                </c:pt>
                <c:pt idx="6465">
                  <c:v>43441.343976620374</c:v>
                </c:pt>
                <c:pt idx="6466">
                  <c:v>43441.354393344911</c:v>
                </c:pt>
                <c:pt idx="6467">
                  <c:v>43441.364810069441</c:v>
                </c:pt>
                <c:pt idx="6468">
                  <c:v>43441.375226793978</c:v>
                </c:pt>
                <c:pt idx="6469">
                  <c:v>43441.385643518515</c:v>
                </c:pt>
                <c:pt idx="6470">
                  <c:v>43441.396060243052</c:v>
                </c:pt>
                <c:pt idx="6471">
                  <c:v>43441.40647696759</c:v>
                </c:pt>
                <c:pt idx="6472">
                  <c:v>43441.416893692127</c:v>
                </c:pt>
                <c:pt idx="6473">
                  <c:v>43441.427310416664</c:v>
                </c:pt>
                <c:pt idx="6474">
                  <c:v>43441.437727141201</c:v>
                </c:pt>
                <c:pt idx="6475">
                  <c:v>43441.448143865739</c:v>
                </c:pt>
                <c:pt idx="6476">
                  <c:v>43441.458560590276</c:v>
                </c:pt>
                <c:pt idx="6477">
                  <c:v>43441.468977314813</c:v>
                </c:pt>
                <c:pt idx="6478">
                  <c:v>43441.47939403935</c:v>
                </c:pt>
                <c:pt idx="6479">
                  <c:v>43441.489810763887</c:v>
                </c:pt>
                <c:pt idx="6480">
                  <c:v>43441.500227488425</c:v>
                </c:pt>
                <c:pt idx="6481">
                  <c:v>43441.510644212962</c:v>
                </c:pt>
                <c:pt idx="6482">
                  <c:v>43441.521060937499</c:v>
                </c:pt>
                <c:pt idx="6483">
                  <c:v>43441.531477662036</c:v>
                </c:pt>
                <c:pt idx="6484">
                  <c:v>43441.541894386573</c:v>
                </c:pt>
                <c:pt idx="6485">
                  <c:v>43441.552311111111</c:v>
                </c:pt>
                <c:pt idx="6486">
                  <c:v>43441.562727835648</c:v>
                </c:pt>
                <c:pt idx="6487">
                  <c:v>43441.573144560185</c:v>
                </c:pt>
                <c:pt idx="6488">
                  <c:v>43441.583561284722</c:v>
                </c:pt>
                <c:pt idx="6489">
                  <c:v>43441.593978009259</c:v>
                </c:pt>
                <c:pt idx="6490">
                  <c:v>43441.604394733797</c:v>
                </c:pt>
                <c:pt idx="6491">
                  <c:v>43441.614811458334</c:v>
                </c:pt>
                <c:pt idx="6492">
                  <c:v>43441.625228182871</c:v>
                </c:pt>
                <c:pt idx="6493">
                  <c:v>43441.635644907408</c:v>
                </c:pt>
                <c:pt idx="6494">
                  <c:v>43441.646061631945</c:v>
                </c:pt>
                <c:pt idx="6495">
                  <c:v>43441.656478356483</c:v>
                </c:pt>
                <c:pt idx="6496">
                  <c:v>43441.66689508102</c:v>
                </c:pt>
                <c:pt idx="6497">
                  <c:v>43441.677311805557</c:v>
                </c:pt>
                <c:pt idx="6498">
                  <c:v>43441.687728530094</c:v>
                </c:pt>
                <c:pt idx="6499">
                  <c:v>43441.698145254632</c:v>
                </c:pt>
                <c:pt idx="6500">
                  <c:v>43441.708561979169</c:v>
                </c:pt>
                <c:pt idx="6501">
                  <c:v>43441.718978703706</c:v>
                </c:pt>
                <c:pt idx="6502">
                  <c:v>43441.729395428243</c:v>
                </c:pt>
                <c:pt idx="6503">
                  <c:v>43441.73981215278</c:v>
                </c:pt>
                <c:pt idx="6504">
                  <c:v>43441.750228877318</c:v>
                </c:pt>
                <c:pt idx="6505">
                  <c:v>43441.760645601855</c:v>
                </c:pt>
                <c:pt idx="6506">
                  <c:v>43441.771062326392</c:v>
                </c:pt>
                <c:pt idx="6507">
                  <c:v>43441.781479050929</c:v>
                </c:pt>
                <c:pt idx="6508">
                  <c:v>43441.791895775466</c:v>
                </c:pt>
                <c:pt idx="6509">
                  <c:v>43441.802312500004</c:v>
                </c:pt>
                <c:pt idx="6510">
                  <c:v>43441.812729224534</c:v>
                </c:pt>
                <c:pt idx="6511">
                  <c:v>43441.823145949071</c:v>
                </c:pt>
                <c:pt idx="6512">
                  <c:v>43441.833562673608</c:v>
                </c:pt>
                <c:pt idx="6513">
                  <c:v>43441.843979398145</c:v>
                </c:pt>
                <c:pt idx="6514">
                  <c:v>43441.854396122682</c:v>
                </c:pt>
                <c:pt idx="6515">
                  <c:v>43441.86481284722</c:v>
                </c:pt>
                <c:pt idx="6516">
                  <c:v>43441.875229571757</c:v>
                </c:pt>
                <c:pt idx="6517">
                  <c:v>43441.885646296294</c:v>
                </c:pt>
                <c:pt idx="6518">
                  <c:v>43441.896063020831</c:v>
                </c:pt>
                <c:pt idx="6519">
                  <c:v>43441.906479745368</c:v>
                </c:pt>
                <c:pt idx="6520">
                  <c:v>43441.916896469906</c:v>
                </c:pt>
                <c:pt idx="6521">
                  <c:v>43441.927313194443</c:v>
                </c:pt>
                <c:pt idx="6522">
                  <c:v>43441.93772991898</c:v>
                </c:pt>
                <c:pt idx="6523">
                  <c:v>43441.948146643517</c:v>
                </c:pt>
                <c:pt idx="6524">
                  <c:v>43441.958563368054</c:v>
                </c:pt>
                <c:pt idx="6525">
                  <c:v>43441.968980092592</c:v>
                </c:pt>
                <c:pt idx="6526">
                  <c:v>43441.979396817129</c:v>
                </c:pt>
                <c:pt idx="6527">
                  <c:v>43441.989813541666</c:v>
                </c:pt>
                <c:pt idx="6528">
                  <c:v>43442.000230266203</c:v>
                </c:pt>
                <c:pt idx="6529">
                  <c:v>43442.01064699074</c:v>
                </c:pt>
                <c:pt idx="6530">
                  <c:v>43442.021063715278</c:v>
                </c:pt>
                <c:pt idx="6531">
                  <c:v>43442.031480439815</c:v>
                </c:pt>
                <c:pt idx="6532">
                  <c:v>43442.041897164352</c:v>
                </c:pt>
                <c:pt idx="6533">
                  <c:v>43442.052313888889</c:v>
                </c:pt>
                <c:pt idx="6534">
                  <c:v>43442.062730613427</c:v>
                </c:pt>
                <c:pt idx="6535">
                  <c:v>43442.073147337964</c:v>
                </c:pt>
                <c:pt idx="6536">
                  <c:v>43442.083564062501</c:v>
                </c:pt>
                <c:pt idx="6537">
                  <c:v>43442.093980787038</c:v>
                </c:pt>
                <c:pt idx="6538">
                  <c:v>43442.104397511575</c:v>
                </c:pt>
                <c:pt idx="6539">
                  <c:v>43442.114814236113</c:v>
                </c:pt>
                <c:pt idx="6540">
                  <c:v>43442.12523096065</c:v>
                </c:pt>
                <c:pt idx="6541">
                  <c:v>43442.135647685187</c:v>
                </c:pt>
                <c:pt idx="6542">
                  <c:v>43442.146064409724</c:v>
                </c:pt>
                <c:pt idx="6543">
                  <c:v>43442.156481134261</c:v>
                </c:pt>
                <c:pt idx="6544">
                  <c:v>43442.166897858799</c:v>
                </c:pt>
                <c:pt idx="6545">
                  <c:v>43442.177314583336</c:v>
                </c:pt>
                <c:pt idx="6546">
                  <c:v>43442.187731307873</c:v>
                </c:pt>
                <c:pt idx="6547">
                  <c:v>43442.19814803241</c:v>
                </c:pt>
                <c:pt idx="6548">
                  <c:v>43442.208564756947</c:v>
                </c:pt>
                <c:pt idx="6549">
                  <c:v>43442.218981481485</c:v>
                </c:pt>
                <c:pt idx="6550">
                  <c:v>43442.229398206022</c:v>
                </c:pt>
                <c:pt idx="6551">
                  <c:v>43442.239814930559</c:v>
                </c:pt>
                <c:pt idx="6552">
                  <c:v>43442.250231655089</c:v>
                </c:pt>
                <c:pt idx="6553">
                  <c:v>43442.260648379626</c:v>
                </c:pt>
                <c:pt idx="6554">
                  <c:v>43442.271065104163</c:v>
                </c:pt>
                <c:pt idx="6555">
                  <c:v>43442.281481828701</c:v>
                </c:pt>
                <c:pt idx="6556">
                  <c:v>43442.291898553238</c:v>
                </c:pt>
                <c:pt idx="6557">
                  <c:v>43442.302315277775</c:v>
                </c:pt>
                <c:pt idx="6558">
                  <c:v>43442.312732002312</c:v>
                </c:pt>
                <c:pt idx="6559">
                  <c:v>43442.323148726849</c:v>
                </c:pt>
                <c:pt idx="6560">
                  <c:v>43442.333565451387</c:v>
                </c:pt>
                <c:pt idx="6561">
                  <c:v>43442.343982175924</c:v>
                </c:pt>
                <c:pt idx="6562">
                  <c:v>43442.354398900461</c:v>
                </c:pt>
                <c:pt idx="6563">
                  <c:v>43442.364815624998</c:v>
                </c:pt>
                <c:pt idx="6564">
                  <c:v>43442.375232349536</c:v>
                </c:pt>
                <c:pt idx="6565">
                  <c:v>43442.385649074073</c:v>
                </c:pt>
                <c:pt idx="6566">
                  <c:v>43442.39606579861</c:v>
                </c:pt>
                <c:pt idx="6567">
                  <c:v>43442.406482523147</c:v>
                </c:pt>
                <c:pt idx="6568">
                  <c:v>43442.416899247684</c:v>
                </c:pt>
                <c:pt idx="6569">
                  <c:v>43442.427315972222</c:v>
                </c:pt>
                <c:pt idx="6570">
                  <c:v>43442.437732696759</c:v>
                </c:pt>
                <c:pt idx="6571">
                  <c:v>43442.448149421296</c:v>
                </c:pt>
                <c:pt idx="6572">
                  <c:v>43442.458566145833</c:v>
                </c:pt>
                <c:pt idx="6573">
                  <c:v>43442.46898287037</c:v>
                </c:pt>
                <c:pt idx="6574">
                  <c:v>43442.479399594908</c:v>
                </c:pt>
                <c:pt idx="6575">
                  <c:v>43442.489816319445</c:v>
                </c:pt>
                <c:pt idx="6576">
                  <c:v>43442.500233043982</c:v>
                </c:pt>
                <c:pt idx="6577">
                  <c:v>43442.510649768519</c:v>
                </c:pt>
                <c:pt idx="6578">
                  <c:v>43442.521066493056</c:v>
                </c:pt>
                <c:pt idx="6579">
                  <c:v>43442.531483217594</c:v>
                </c:pt>
                <c:pt idx="6580">
                  <c:v>43442.541899942131</c:v>
                </c:pt>
                <c:pt idx="6581">
                  <c:v>43442.552316666668</c:v>
                </c:pt>
                <c:pt idx="6582">
                  <c:v>43442.562733391205</c:v>
                </c:pt>
                <c:pt idx="6583">
                  <c:v>43442.573150115742</c:v>
                </c:pt>
                <c:pt idx="6584">
                  <c:v>43442.58356684028</c:v>
                </c:pt>
                <c:pt idx="6585">
                  <c:v>43442.593983564817</c:v>
                </c:pt>
                <c:pt idx="6586">
                  <c:v>43442.604400289354</c:v>
                </c:pt>
                <c:pt idx="6587">
                  <c:v>43442.614817013891</c:v>
                </c:pt>
                <c:pt idx="6588">
                  <c:v>43442.625233738429</c:v>
                </c:pt>
                <c:pt idx="6589">
                  <c:v>43442.635650462966</c:v>
                </c:pt>
                <c:pt idx="6590">
                  <c:v>43442.646067187503</c:v>
                </c:pt>
                <c:pt idx="6591">
                  <c:v>43442.65648391204</c:v>
                </c:pt>
                <c:pt idx="6592">
                  <c:v>43442.666900636577</c:v>
                </c:pt>
                <c:pt idx="6593">
                  <c:v>43442.677317361115</c:v>
                </c:pt>
                <c:pt idx="6594">
                  <c:v>43442.687734085652</c:v>
                </c:pt>
                <c:pt idx="6595">
                  <c:v>43442.698150810182</c:v>
                </c:pt>
                <c:pt idx="6596">
                  <c:v>43442.708567534719</c:v>
                </c:pt>
                <c:pt idx="6597">
                  <c:v>43442.718984259256</c:v>
                </c:pt>
                <c:pt idx="6598">
                  <c:v>43442.729400983793</c:v>
                </c:pt>
                <c:pt idx="6599">
                  <c:v>43442.739817708331</c:v>
                </c:pt>
                <c:pt idx="6600">
                  <c:v>43442.750234432868</c:v>
                </c:pt>
                <c:pt idx="6601">
                  <c:v>43442.760651157405</c:v>
                </c:pt>
                <c:pt idx="6602">
                  <c:v>43442.771067881942</c:v>
                </c:pt>
                <c:pt idx="6603">
                  <c:v>43442.781484606479</c:v>
                </c:pt>
                <c:pt idx="6604">
                  <c:v>43442.791901331017</c:v>
                </c:pt>
                <c:pt idx="6605">
                  <c:v>43442.802318055554</c:v>
                </c:pt>
                <c:pt idx="6606">
                  <c:v>43442.812734780091</c:v>
                </c:pt>
                <c:pt idx="6607">
                  <c:v>43442.823151504628</c:v>
                </c:pt>
                <c:pt idx="6608">
                  <c:v>43442.833568229165</c:v>
                </c:pt>
                <c:pt idx="6609">
                  <c:v>43442.843984953703</c:v>
                </c:pt>
                <c:pt idx="6610">
                  <c:v>43442.85440167824</c:v>
                </c:pt>
                <c:pt idx="6611">
                  <c:v>43442.864818402777</c:v>
                </c:pt>
                <c:pt idx="6612">
                  <c:v>43442.875235127314</c:v>
                </c:pt>
                <c:pt idx="6613">
                  <c:v>43442.885651851851</c:v>
                </c:pt>
                <c:pt idx="6614">
                  <c:v>43442.896068576389</c:v>
                </c:pt>
                <c:pt idx="6615">
                  <c:v>43442.906485300926</c:v>
                </c:pt>
                <c:pt idx="6616">
                  <c:v>43442.916902025463</c:v>
                </c:pt>
                <c:pt idx="6617">
                  <c:v>43442.92731875</c:v>
                </c:pt>
                <c:pt idx="6618">
                  <c:v>43442.937735474537</c:v>
                </c:pt>
                <c:pt idx="6619">
                  <c:v>43442.948152199075</c:v>
                </c:pt>
                <c:pt idx="6620">
                  <c:v>43442.958568923612</c:v>
                </c:pt>
                <c:pt idx="6621">
                  <c:v>43442.968985648149</c:v>
                </c:pt>
                <c:pt idx="6622">
                  <c:v>43442.979402372686</c:v>
                </c:pt>
                <c:pt idx="6623">
                  <c:v>43442.989819097224</c:v>
                </c:pt>
                <c:pt idx="6624">
                  <c:v>43443.000235821761</c:v>
                </c:pt>
                <c:pt idx="6625">
                  <c:v>43443.010652546298</c:v>
                </c:pt>
                <c:pt idx="6626">
                  <c:v>43443.021069270835</c:v>
                </c:pt>
                <c:pt idx="6627">
                  <c:v>43443.031485995372</c:v>
                </c:pt>
                <c:pt idx="6628">
                  <c:v>43443.04190271991</c:v>
                </c:pt>
                <c:pt idx="6629">
                  <c:v>43443.052319444447</c:v>
                </c:pt>
                <c:pt idx="6630">
                  <c:v>43443.062736168984</c:v>
                </c:pt>
                <c:pt idx="6631">
                  <c:v>43443.073152893521</c:v>
                </c:pt>
                <c:pt idx="6632">
                  <c:v>43443.083569618058</c:v>
                </c:pt>
                <c:pt idx="6633">
                  <c:v>43443.093986342596</c:v>
                </c:pt>
                <c:pt idx="6634">
                  <c:v>43443.104403067133</c:v>
                </c:pt>
                <c:pt idx="6635">
                  <c:v>43443.11481979167</c:v>
                </c:pt>
                <c:pt idx="6636">
                  <c:v>43443.125236516207</c:v>
                </c:pt>
                <c:pt idx="6637">
                  <c:v>43443.135653240737</c:v>
                </c:pt>
                <c:pt idx="6638">
                  <c:v>43443.146069965274</c:v>
                </c:pt>
                <c:pt idx="6639">
                  <c:v>43443.156486689812</c:v>
                </c:pt>
                <c:pt idx="6640">
                  <c:v>43443.166903414349</c:v>
                </c:pt>
                <c:pt idx="6641">
                  <c:v>43443.177320138886</c:v>
                </c:pt>
                <c:pt idx="6642">
                  <c:v>43443.187736863423</c:v>
                </c:pt>
                <c:pt idx="6643">
                  <c:v>43443.19815358796</c:v>
                </c:pt>
                <c:pt idx="6644">
                  <c:v>43443.208570312498</c:v>
                </c:pt>
                <c:pt idx="6645">
                  <c:v>43443.218987037035</c:v>
                </c:pt>
                <c:pt idx="6646">
                  <c:v>43443.229403761572</c:v>
                </c:pt>
                <c:pt idx="6647">
                  <c:v>43443.239820486109</c:v>
                </c:pt>
                <c:pt idx="6648">
                  <c:v>43443.250237210646</c:v>
                </c:pt>
                <c:pt idx="6649">
                  <c:v>43443.260653935184</c:v>
                </c:pt>
                <c:pt idx="6650">
                  <c:v>43443.271070659721</c:v>
                </c:pt>
                <c:pt idx="6651">
                  <c:v>43443.281487384258</c:v>
                </c:pt>
                <c:pt idx="6652">
                  <c:v>43443.291904108795</c:v>
                </c:pt>
                <c:pt idx="6653">
                  <c:v>43443.302320833332</c:v>
                </c:pt>
                <c:pt idx="6654">
                  <c:v>43443.31273755787</c:v>
                </c:pt>
                <c:pt idx="6655">
                  <c:v>43443.323154282407</c:v>
                </c:pt>
                <c:pt idx="6656">
                  <c:v>43443.333571006944</c:v>
                </c:pt>
                <c:pt idx="6657">
                  <c:v>43443.343987731481</c:v>
                </c:pt>
                <c:pt idx="6658">
                  <c:v>43443.354404456019</c:v>
                </c:pt>
                <c:pt idx="6659">
                  <c:v>43443.364821180556</c:v>
                </c:pt>
                <c:pt idx="6660">
                  <c:v>43443.375237905093</c:v>
                </c:pt>
                <c:pt idx="6661">
                  <c:v>43443.38565462963</c:v>
                </c:pt>
                <c:pt idx="6662">
                  <c:v>43443.396071354167</c:v>
                </c:pt>
                <c:pt idx="6663">
                  <c:v>43443.406488078705</c:v>
                </c:pt>
                <c:pt idx="6664">
                  <c:v>43443.416904803242</c:v>
                </c:pt>
                <c:pt idx="6665">
                  <c:v>43443.427321527779</c:v>
                </c:pt>
                <c:pt idx="6666">
                  <c:v>43443.437738252316</c:v>
                </c:pt>
                <c:pt idx="6667">
                  <c:v>43443.448154976853</c:v>
                </c:pt>
                <c:pt idx="6668">
                  <c:v>43443.458571701391</c:v>
                </c:pt>
                <c:pt idx="6669">
                  <c:v>43443.468988425928</c:v>
                </c:pt>
                <c:pt idx="6670">
                  <c:v>43443.479405150465</c:v>
                </c:pt>
                <c:pt idx="6671">
                  <c:v>43443.489821875002</c:v>
                </c:pt>
                <c:pt idx="6672">
                  <c:v>43443.500238599539</c:v>
                </c:pt>
                <c:pt idx="6673">
                  <c:v>43443.510655324077</c:v>
                </c:pt>
                <c:pt idx="6674">
                  <c:v>43443.521072048614</c:v>
                </c:pt>
                <c:pt idx="6675">
                  <c:v>43443.531488773151</c:v>
                </c:pt>
                <c:pt idx="6676">
                  <c:v>43443.541905497688</c:v>
                </c:pt>
                <c:pt idx="6677">
                  <c:v>43443.552322222225</c:v>
                </c:pt>
                <c:pt idx="6678">
                  <c:v>43443.562738946763</c:v>
                </c:pt>
                <c:pt idx="6679">
                  <c:v>43443.5731556713</c:v>
                </c:pt>
                <c:pt idx="6680">
                  <c:v>43443.58357239583</c:v>
                </c:pt>
                <c:pt idx="6681">
                  <c:v>43443.593989120367</c:v>
                </c:pt>
                <c:pt idx="6682">
                  <c:v>43443.604405844904</c:v>
                </c:pt>
                <c:pt idx="6683">
                  <c:v>43443.614822569441</c:v>
                </c:pt>
                <c:pt idx="6684">
                  <c:v>43443.625239293979</c:v>
                </c:pt>
                <c:pt idx="6685">
                  <c:v>43443.635656018516</c:v>
                </c:pt>
                <c:pt idx="6686">
                  <c:v>43443.646072743053</c:v>
                </c:pt>
                <c:pt idx="6687">
                  <c:v>43443.65648946759</c:v>
                </c:pt>
                <c:pt idx="6688">
                  <c:v>43443.666906192127</c:v>
                </c:pt>
                <c:pt idx="6689">
                  <c:v>43443.677322916665</c:v>
                </c:pt>
                <c:pt idx="6690">
                  <c:v>43443.687739641202</c:v>
                </c:pt>
                <c:pt idx="6691">
                  <c:v>43443.698156365739</c:v>
                </c:pt>
                <c:pt idx="6692">
                  <c:v>43443.708573090276</c:v>
                </c:pt>
                <c:pt idx="6693">
                  <c:v>43443.718989814814</c:v>
                </c:pt>
                <c:pt idx="6694">
                  <c:v>43443.729406539351</c:v>
                </c:pt>
                <c:pt idx="6695">
                  <c:v>43443.739823263888</c:v>
                </c:pt>
                <c:pt idx="6696">
                  <c:v>43443.750239988425</c:v>
                </c:pt>
                <c:pt idx="6697">
                  <c:v>43443.760656712962</c:v>
                </c:pt>
                <c:pt idx="6698">
                  <c:v>43443.7710734375</c:v>
                </c:pt>
                <c:pt idx="6699">
                  <c:v>43443.781490162037</c:v>
                </c:pt>
                <c:pt idx="6700">
                  <c:v>43443.791906886574</c:v>
                </c:pt>
                <c:pt idx="6701">
                  <c:v>43443.802323611111</c:v>
                </c:pt>
                <c:pt idx="6702">
                  <c:v>43443.812740335648</c:v>
                </c:pt>
                <c:pt idx="6703">
                  <c:v>43443.823157060186</c:v>
                </c:pt>
                <c:pt idx="6704">
                  <c:v>43443.833573784723</c:v>
                </c:pt>
                <c:pt idx="6705">
                  <c:v>43443.84399050926</c:v>
                </c:pt>
                <c:pt idx="6706">
                  <c:v>43443.854407233797</c:v>
                </c:pt>
                <c:pt idx="6707">
                  <c:v>43443.864823958334</c:v>
                </c:pt>
                <c:pt idx="6708">
                  <c:v>43443.875240682872</c:v>
                </c:pt>
                <c:pt idx="6709">
                  <c:v>43443.885657407409</c:v>
                </c:pt>
                <c:pt idx="6710">
                  <c:v>43443.896074131946</c:v>
                </c:pt>
                <c:pt idx="6711">
                  <c:v>43443.906490856483</c:v>
                </c:pt>
                <c:pt idx="6712">
                  <c:v>43443.91690758102</c:v>
                </c:pt>
                <c:pt idx="6713">
                  <c:v>43443.927324305558</c:v>
                </c:pt>
                <c:pt idx="6714">
                  <c:v>43443.937741030095</c:v>
                </c:pt>
                <c:pt idx="6715">
                  <c:v>43443.948157754632</c:v>
                </c:pt>
                <c:pt idx="6716">
                  <c:v>43443.958574479169</c:v>
                </c:pt>
                <c:pt idx="6717">
                  <c:v>43443.968991203707</c:v>
                </c:pt>
                <c:pt idx="6718">
                  <c:v>43443.979407928244</c:v>
                </c:pt>
                <c:pt idx="6719">
                  <c:v>43443.989824652781</c:v>
                </c:pt>
                <c:pt idx="6720">
                  <c:v>43444.000241377318</c:v>
                </c:pt>
                <c:pt idx="6721">
                  <c:v>43444.010658101855</c:v>
                </c:pt>
                <c:pt idx="6722">
                  <c:v>43444.021074826385</c:v>
                </c:pt>
                <c:pt idx="6723">
                  <c:v>43444.031491550923</c:v>
                </c:pt>
                <c:pt idx="6724">
                  <c:v>43444.04190827546</c:v>
                </c:pt>
                <c:pt idx="6725">
                  <c:v>43444.052324999997</c:v>
                </c:pt>
                <c:pt idx="6726">
                  <c:v>43444.062741724534</c:v>
                </c:pt>
                <c:pt idx="6727">
                  <c:v>43444.073158449071</c:v>
                </c:pt>
                <c:pt idx="6728">
                  <c:v>43444.083575173609</c:v>
                </c:pt>
                <c:pt idx="6729">
                  <c:v>43444.093991898146</c:v>
                </c:pt>
                <c:pt idx="6730">
                  <c:v>43444.104408622683</c:v>
                </c:pt>
                <c:pt idx="6731">
                  <c:v>43444.11482534722</c:v>
                </c:pt>
                <c:pt idx="6732">
                  <c:v>43444.125242071757</c:v>
                </c:pt>
                <c:pt idx="6733">
                  <c:v>43444.135658796295</c:v>
                </c:pt>
                <c:pt idx="6734">
                  <c:v>43444.146075520832</c:v>
                </c:pt>
                <c:pt idx="6735">
                  <c:v>43444.156492245369</c:v>
                </c:pt>
                <c:pt idx="6736">
                  <c:v>43444.166908969906</c:v>
                </c:pt>
                <c:pt idx="6737">
                  <c:v>43444.177325694443</c:v>
                </c:pt>
                <c:pt idx="6738">
                  <c:v>43444.187742418981</c:v>
                </c:pt>
                <c:pt idx="6739">
                  <c:v>43444.198159143518</c:v>
                </c:pt>
                <c:pt idx="6740">
                  <c:v>43444.208575868055</c:v>
                </c:pt>
                <c:pt idx="6741">
                  <c:v>43444.218992592592</c:v>
                </c:pt>
                <c:pt idx="6742">
                  <c:v>43444.229409317129</c:v>
                </c:pt>
                <c:pt idx="6743">
                  <c:v>43444.239826041667</c:v>
                </c:pt>
                <c:pt idx="6744">
                  <c:v>43444.250242766204</c:v>
                </c:pt>
                <c:pt idx="6745">
                  <c:v>43444.260659490741</c:v>
                </c:pt>
                <c:pt idx="6746">
                  <c:v>43444.271076215278</c:v>
                </c:pt>
                <c:pt idx="6747">
                  <c:v>43444.281492939816</c:v>
                </c:pt>
                <c:pt idx="6748">
                  <c:v>43444.291909664353</c:v>
                </c:pt>
                <c:pt idx="6749">
                  <c:v>43444.30232638889</c:v>
                </c:pt>
                <c:pt idx="6750">
                  <c:v>43444.312743113427</c:v>
                </c:pt>
                <c:pt idx="6751">
                  <c:v>43444.323159837964</c:v>
                </c:pt>
                <c:pt idx="6752">
                  <c:v>43444.333576562502</c:v>
                </c:pt>
                <c:pt idx="6753">
                  <c:v>43444.343993287039</c:v>
                </c:pt>
                <c:pt idx="6754">
                  <c:v>43444.354410011576</c:v>
                </c:pt>
                <c:pt idx="6755">
                  <c:v>43444.364826736113</c:v>
                </c:pt>
                <c:pt idx="6756">
                  <c:v>43444.37524346065</c:v>
                </c:pt>
                <c:pt idx="6757">
                  <c:v>43444.385660185188</c:v>
                </c:pt>
                <c:pt idx="6758">
                  <c:v>43444.396076909725</c:v>
                </c:pt>
                <c:pt idx="6759">
                  <c:v>43444.406493634262</c:v>
                </c:pt>
                <c:pt idx="6760">
                  <c:v>43444.416910358799</c:v>
                </c:pt>
                <c:pt idx="6761">
                  <c:v>43444.427327083336</c:v>
                </c:pt>
                <c:pt idx="6762">
                  <c:v>43444.437743807874</c:v>
                </c:pt>
                <c:pt idx="6763">
                  <c:v>43444.448160532411</c:v>
                </c:pt>
                <c:pt idx="6764">
                  <c:v>43444.458577256948</c:v>
                </c:pt>
                <c:pt idx="6765">
                  <c:v>43444.468993981478</c:v>
                </c:pt>
                <c:pt idx="6766">
                  <c:v>43444.479410706015</c:v>
                </c:pt>
                <c:pt idx="6767">
                  <c:v>43444.489827430552</c:v>
                </c:pt>
                <c:pt idx="6768">
                  <c:v>43444.50024415509</c:v>
                </c:pt>
                <c:pt idx="6769">
                  <c:v>43444.510660879627</c:v>
                </c:pt>
                <c:pt idx="6770">
                  <c:v>43444.521077604164</c:v>
                </c:pt>
                <c:pt idx="6771">
                  <c:v>43444.531494328701</c:v>
                </c:pt>
                <c:pt idx="6772">
                  <c:v>43444.541911053238</c:v>
                </c:pt>
                <c:pt idx="6773">
                  <c:v>43444.552327777776</c:v>
                </c:pt>
                <c:pt idx="6774">
                  <c:v>43444.562744502313</c:v>
                </c:pt>
                <c:pt idx="6775">
                  <c:v>43444.57316122685</c:v>
                </c:pt>
                <c:pt idx="6776">
                  <c:v>43444.583577951387</c:v>
                </c:pt>
                <c:pt idx="6777">
                  <c:v>43444.593994675924</c:v>
                </c:pt>
                <c:pt idx="6778">
                  <c:v>43444.604411400462</c:v>
                </c:pt>
                <c:pt idx="6779">
                  <c:v>43444.614828124999</c:v>
                </c:pt>
                <c:pt idx="6780">
                  <c:v>43444.625244849536</c:v>
                </c:pt>
                <c:pt idx="6781">
                  <c:v>43444.635661574073</c:v>
                </c:pt>
                <c:pt idx="6782">
                  <c:v>43444.646078298611</c:v>
                </c:pt>
                <c:pt idx="6783">
                  <c:v>43444.656495023148</c:v>
                </c:pt>
                <c:pt idx="6784">
                  <c:v>43444.666911747685</c:v>
                </c:pt>
                <c:pt idx="6785">
                  <c:v>43444.677328472222</c:v>
                </c:pt>
                <c:pt idx="6786">
                  <c:v>43444.687745196759</c:v>
                </c:pt>
                <c:pt idx="6787">
                  <c:v>43444.698161921297</c:v>
                </c:pt>
                <c:pt idx="6788">
                  <c:v>43444.708578645834</c:v>
                </c:pt>
                <c:pt idx="6789">
                  <c:v>43444.718995370371</c:v>
                </c:pt>
                <c:pt idx="6790">
                  <c:v>43444.729412094908</c:v>
                </c:pt>
                <c:pt idx="6791">
                  <c:v>43444.739828819445</c:v>
                </c:pt>
                <c:pt idx="6792">
                  <c:v>43444.750245543983</c:v>
                </c:pt>
                <c:pt idx="6793">
                  <c:v>43444.76066226852</c:v>
                </c:pt>
                <c:pt idx="6794">
                  <c:v>43444.771078993057</c:v>
                </c:pt>
                <c:pt idx="6795">
                  <c:v>43444.781495717594</c:v>
                </c:pt>
                <c:pt idx="6796">
                  <c:v>43444.791912442131</c:v>
                </c:pt>
                <c:pt idx="6797">
                  <c:v>43444.802329166669</c:v>
                </c:pt>
                <c:pt idx="6798">
                  <c:v>43444.812745891206</c:v>
                </c:pt>
                <c:pt idx="6799">
                  <c:v>43444.823162615743</c:v>
                </c:pt>
                <c:pt idx="6800">
                  <c:v>43444.83357934028</c:v>
                </c:pt>
                <c:pt idx="6801">
                  <c:v>43444.843996064817</c:v>
                </c:pt>
                <c:pt idx="6802">
                  <c:v>43444.854412789355</c:v>
                </c:pt>
                <c:pt idx="6803">
                  <c:v>43444.864829513892</c:v>
                </c:pt>
                <c:pt idx="6804">
                  <c:v>43444.875246238429</c:v>
                </c:pt>
                <c:pt idx="6805">
                  <c:v>43444.885662962966</c:v>
                </c:pt>
                <c:pt idx="6806">
                  <c:v>43444.896079687504</c:v>
                </c:pt>
                <c:pt idx="6807">
                  <c:v>43444.906496412033</c:v>
                </c:pt>
                <c:pt idx="6808">
                  <c:v>43444.916913136571</c:v>
                </c:pt>
                <c:pt idx="6809">
                  <c:v>43444.927329861108</c:v>
                </c:pt>
                <c:pt idx="6810">
                  <c:v>43444.937746585645</c:v>
                </c:pt>
                <c:pt idx="6811">
                  <c:v>43444.948163310182</c:v>
                </c:pt>
                <c:pt idx="6812">
                  <c:v>43444.958580034719</c:v>
                </c:pt>
                <c:pt idx="6813">
                  <c:v>43444.968996759257</c:v>
                </c:pt>
                <c:pt idx="6814">
                  <c:v>43444.979413483794</c:v>
                </c:pt>
                <c:pt idx="6815">
                  <c:v>43444.989830208331</c:v>
                </c:pt>
                <c:pt idx="6816">
                  <c:v>43445.000246932868</c:v>
                </c:pt>
                <c:pt idx="6817">
                  <c:v>43445.010663657406</c:v>
                </c:pt>
                <c:pt idx="6818">
                  <c:v>43445.021080381943</c:v>
                </c:pt>
                <c:pt idx="6819">
                  <c:v>43445.03149710648</c:v>
                </c:pt>
                <c:pt idx="6820">
                  <c:v>43445.041913831017</c:v>
                </c:pt>
                <c:pt idx="6821">
                  <c:v>43445.052330555554</c:v>
                </c:pt>
                <c:pt idx="6822">
                  <c:v>43445.062747280092</c:v>
                </c:pt>
                <c:pt idx="6823">
                  <c:v>43445.073164004629</c:v>
                </c:pt>
                <c:pt idx="6824">
                  <c:v>43445.083580729166</c:v>
                </c:pt>
                <c:pt idx="6825">
                  <c:v>43445.093997453703</c:v>
                </c:pt>
                <c:pt idx="6826">
                  <c:v>43445.10441417824</c:v>
                </c:pt>
                <c:pt idx="6827">
                  <c:v>43445.114830902778</c:v>
                </c:pt>
                <c:pt idx="6828">
                  <c:v>43445.125247627315</c:v>
                </c:pt>
                <c:pt idx="6829">
                  <c:v>43445.135664351852</c:v>
                </c:pt>
                <c:pt idx="6830">
                  <c:v>43445.146081076389</c:v>
                </c:pt>
                <c:pt idx="6831">
                  <c:v>43445.156497800926</c:v>
                </c:pt>
                <c:pt idx="6832">
                  <c:v>43445.166914525464</c:v>
                </c:pt>
                <c:pt idx="6833">
                  <c:v>43445.177331250001</c:v>
                </c:pt>
                <c:pt idx="6834">
                  <c:v>43445.187747974538</c:v>
                </c:pt>
                <c:pt idx="6835">
                  <c:v>43445.198164699075</c:v>
                </c:pt>
                <c:pt idx="6836">
                  <c:v>43445.208581423612</c:v>
                </c:pt>
                <c:pt idx="6837">
                  <c:v>43445.21899814815</c:v>
                </c:pt>
                <c:pt idx="6838">
                  <c:v>43445.229414872687</c:v>
                </c:pt>
                <c:pt idx="6839">
                  <c:v>43445.239831597224</c:v>
                </c:pt>
                <c:pt idx="6840">
                  <c:v>43445.250248321761</c:v>
                </c:pt>
                <c:pt idx="6841">
                  <c:v>43445.260665046299</c:v>
                </c:pt>
                <c:pt idx="6842">
                  <c:v>43445.271081770836</c:v>
                </c:pt>
                <c:pt idx="6843">
                  <c:v>43445.281498495373</c:v>
                </c:pt>
                <c:pt idx="6844">
                  <c:v>43445.29191521991</c:v>
                </c:pt>
                <c:pt idx="6845">
                  <c:v>43445.302331944447</c:v>
                </c:pt>
                <c:pt idx="6846">
                  <c:v>43445.312748668985</c:v>
                </c:pt>
                <c:pt idx="6847">
                  <c:v>43445.323165393522</c:v>
                </c:pt>
                <c:pt idx="6848">
                  <c:v>43445.333582118059</c:v>
                </c:pt>
                <c:pt idx="6849">
                  <c:v>43445.343998842596</c:v>
                </c:pt>
                <c:pt idx="6850">
                  <c:v>43445.354415567126</c:v>
                </c:pt>
                <c:pt idx="6851">
                  <c:v>43445.364832291663</c:v>
                </c:pt>
                <c:pt idx="6852">
                  <c:v>43445.375249016201</c:v>
                </c:pt>
                <c:pt idx="6853">
                  <c:v>43445.385665740738</c:v>
                </c:pt>
                <c:pt idx="6854">
                  <c:v>43445.396082465275</c:v>
                </c:pt>
                <c:pt idx="6855">
                  <c:v>43445.406499189812</c:v>
                </c:pt>
                <c:pt idx="6856">
                  <c:v>43445.416915914349</c:v>
                </c:pt>
                <c:pt idx="6857">
                  <c:v>43445.427332638887</c:v>
                </c:pt>
                <c:pt idx="6858">
                  <c:v>43445.437749363424</c:v>
                </c:pt>
                <c:pt idx="6859">
                  <c:v>43445.448166087961</c:v>
                </c:pt>
                <c:pt idx="6860">
                  <c:v>43445.458582812498</c:v>
                </c:pt>
                <c:pt idx="6861">
                  <c:v>43445.468999537035</c:v>
                </c:pt>
                <c:pt idx="6862">
                  <c:v>43445.479416261573</c:v>
                </c:pt>
                <c:pt idx="6863">
                  <c:v>43445.48983298611</c:v>
                </c:pt>
                <c:pt idx="6864">
                  <c:v>43445.500249710647</c:v>
                </c:pt>
                <c:pt idx="6865">
                  <c:v>43445.510666435184</c:v>
                </c:pt>
                <c:pt idx="6866">
                  <c:v>43445.521083159721</c:v>
                </c:pt>
                <c:pt idx="6867">
                  <c:v>43445.531499884259</c:v>
                </c:pt>
                <c:pt idx="6868">
                  <c:v>43445.541916608796</c:v>
                </c:pt>
                <c:pt idx="6869">
                  <c:v>43445.552333333333</c:v>
                </c:pt>
                <c:pt idx="6870">
                  <c:v>43445.56275005787</c:v>
                </c:pt>
                <c:pt idx="6871">
                  <c:v>43445.573166782407</c:v>
                </c:pt>
                <c:pt idx="6872">
                  <c:v>43445.583583506945</c:v>
                </c:pt>
                <c:pt idx="6873">
                  <c:v>43445.594000231482</c:v>
                </c:pt>
                <c:pt idx="6874">
                  <c:v>43445.604416956019</c:v>
                </c:pt>
                <c:pt idx="6875">
                  <c:v>43445.614833680556</c:v>
                </c:pt>
                <c:pt idx="6876">
                  <c:v>43445.625250405094</c:v>
                </c:pt>
                <c:pt idx="6877">
                  <c:v>43445.635667129631</c:v>
                </c:pt>
                <c:pt idx="6878">
                  <c:v>43445.646083854168</c:v>
                </c:pt>
                <c:pt idx="6879">
                  <c:v>43445.656500578705</c:v>
                </c:pt>
                <c:pt idx="6880">
                  <c:v>43445.666917303242</c:v>
                </c:pt>
                <c:pt idx="6881">
                  <c:v>43445.67733402778</c:v>
                </c:pt>
                <c:pt idx="6882">
                  <c:v>43445.687750752317</c:v>
                </c:pt>
                <c:pt idx="6883">
                  <c:v>43445.698167476854</c:v>
                </c:pt>
                <c:pt idx="6884">
                  <c:v>43445.708584201391</c:v>
                </c:pt>
                <c:pt idx="6885">
                  <c:v>43445.719000925928</c:v>
                </c:pt>
                <c:pt idx="6886">
                  <c:v>43445.729417650466</c:v>
                </c:pt>
                <c:pt idx="6887">
                  <c:v>43445.739834375003</c:v>
                </c:pt>
                <c:pt idx="6888">
                  <c:v>43445.75025109954</c:v>
                </c:pt>
                <c:pt idx="6889">
                  <c:v>43445.760667824077</c:v>
                </c:pt>
                <c:pt idx="6890">
                  <c:v>43445.771084548614</c:v>
                </c:pt>
                <c:pt idx="6891">
                  <c:v>43445.781501273152</c:v>
                </c:pt>
                <c:pt idx="6892">
                  <c:v>43445.791917997682</c:v>
                </c:pt>
                <c:pt idx="6893">
                  <c:v>43445.802334722219</c:v>
                </c:pt>
                <c:pt idx="6894">
                  <c:v>43445.812751446756</c:v>
                </c:pt>
                <c:pt idx="6895">
                  <c:v>43445.823168171293</c:v>
                </c:pt>
                <c:pt idx="6896">
                  <c:v>43445.83358489583</c:v>
                </c:pt>
                <c:pt idx="6897">
                  <c:v>43445.844001620368</c:v>
                </c:pt>
                <c:pt idx="6898">
                  <c:v>43445.854418344905</c:v>
                </c:pt>
                <c:pt idx="6899">
                  <c:v>43445.864835069442</c:v>
                </c:pt>
                <c:pt idx="6900">
                  <c:v>43445.875251793979</c:v>
                </c:pt>
                <c:pt idx="6901">
                  <c:v>43445.885668518516</c:v>
                </c:pt>
                <c:pt idx="6902">
                  <c:v>43445.896085243054</c:v>
                </c:pt>
                <c:pt idx="6903">
                  <c:v>43445.906501967591</c:v>
                </c:pt>
                <c:pt idx="6904">
                  <c:v>43445.916918692128</c:v>
                </c:pt>
                <c:pt idx="6905">
                  <c:v>43445.927335416665</c:v>
                </c:pt>
                <c:pt idx="6906">
                  <c:v>43445.937752141203</c:v>
                </c:pt>
                <c:pt idx="6907">
                  <c:v>43445.94816886574</c:v>
                </c:pt>
                <c:pt idx="6908">
                  <c:v>43445.958585590277</c:v>
                </c:pt>
                <c:pt idx="6909">
                  <c:v>43445.969002314814</c:v>
                </c:pt>
                <c:pt idx="6910">
                  <c:v>43445.979419039351</c:v>
                </c:pt>
                <c:pt idx="6911">
                  <c:v>43445.989835763889</c:v>
                </c:pt>
                <c:pt idx="6912">
                  <c:v>43446.000252488426</c:v>
                </c:pt>
                <c:pt idx="6913">
                  <c:v>43446.010669212963</c:v>
                </c:pt>
                <c:pt idx="6914">
                  <c:v>43446.0210859375</c:v>
                </c:pt>
                <c:pt idx="6915">
                  <c:v>43446.031502662037</c:v>
                </c:pt>
                <c:pt idx="6916">
                  <c:v>43446.041919386575</c:v>
                </c:pt>
                <c:pt idx="6917">
                  <c:v>43446.052336111112</c:v>
                </c:pt>
                <c:pt idx="6918">
                  <c:v>43446.062752835649</c:v>
                </c:pt>
                <c:pt idx="6919">
                  <c:v>43446.073169560186</c:v>
                </c:pt>
                <c:pt idx="6920">
                  <c:v>43446.083586284723</c:v>
                </c:pt>
                <c:pt idx="6921">
                  <c:v>43446.094003009261</c:v>
                </c:pt>
                <c:pt idx="6922">
                  <c:v>43446.104419733798</c:v>
                </c:pt>
                <c:pt idx="6923">
                  <c:v>43446.114836458335</c:v>
                </c:pt>
                <c:pt idx="6924">
                  <c:v>43446.125253182872</c:v>
                </c:pt>
                <c:pt idx="6925">
                  <c:v>43446.135669907409</c:v>
                </c:pt>
                <c:pt idx="6926">
                  <c:v>43446.146086631947</c:v>
                </c:pt>
                <c:pt idx="6927">
                  <c:v>43446.156503356484</c:v>
                </c:pt>
                <c:pt idx="6928">
                  <c:v>43446.166920081021</c:v>
                </c:pt>
                <c:pt idx="6929">
                  <c:v>43446.177336805558</c:v>
                </c:pt>
                <c:pt idx="6930">
                  <c:v>43446.187753530096</c:v>
                </c:pt>
                <c:pt idx="6931">
                  <c:v>43446.198170254633</c:v>
                </c:pt>
                <c:pt idx="6932">
                  <c:v>43446.20858697917</c:v>
                </c:pt>
                <c:pt idx="6933">
                  <c:v>43446.219003703707</c:v>
                </c:pt>
                <c:pt idx="6934">
                  <c:v>43446.229420428244</c:v>
                </c:pt>
                <c:pt idx="6935">
                  <c:v>43446.239837152774</c:v>
                </c:pt>
                <c:pt idx="6936">
                  <c:v>43446.250253877311</c:v>
                </c:pt>
                <c:pt idx="6937">
                  <c:v>43446.260670601849</c:v>
                </c:pt>
                <c:pt idx="6938">
                  <c:v>43446.271087326386</c:v>
                </c:pt>
                <c:pt idx="6939">
                  <c:v>43446.281504050923</c:v>
                </c:pt>
                <c:pt idx="6940">
                  <c:v>43446.29192077546</c:v>
                </c:pt>
                <c:pt idx="6941">
                  <c:v>43446.302337499998</c:v>
                </c:pt>
                <c:pt idx="6942">
                  <c:v>43446.312754224535</c:v>
                </c:pt>
                <c:pt idx="6943">
                  <c:v>43446.323170949072</c:v>
                </c:pt>
                <c:pt idx="6944">
                  <c:v>43446.333587673609</c:v>
                </c:pt>
                <c:pt idx="6945">
                  <c:v>43446.344004398146</c:v>
                </c:pt>
                <c:pt idx="6946">
                  <c:v>43446.354421122684</c:v>
                </c:pt>
                <c:pt idx="6947">
                  <c:v>43446.364837847221</c:v>
                </c:pt>
                <c:pt idx="6948">
                  <c:v>43446.375254571758</c:v>
                </c:pt>
                <c:pt idx="6949">
                  <c:v>43446.385671296295</c:v>
                </c:pt>
                <c:pt idx="6950">
                  <c:v>43446.396088020832</c:v>
                </c:pt>
                <c:pt idx="6951">
                  <c:v>43446.40650474537</c:v>
                </c:pt>
                <c:pt idx="6952">
                  <c:v>43446.416921469907</c:v>
                </c:pt>
                <c:pt idx="6953">
                  <c:v>43446.427338194444</c:v>
                </c:pt>
                <c:pt idx="6954">
                  <c:v>43446.437754918981</c:v>
                </c:pt>
                <c:pt idx="6955">
                  <c:v>43446.448171643518</c:v>
                </c:pt>
                <c:pt idx="6956">
                  <c:v>43446.458588368056</c:v>
                </c:pt>
                <c:pt idx="6957">
                  <c:v>43446.469005092593</c:v>
                </c:pt>
                <c:pt idx="6958">
                  <c:v>43446.47942181713</c:v>
                </c:pt>
                <c:pt idx="6959">
                  <c:v>43446.489838541667</c:v>
                </c:pt>
                <c:pt idx="6960">
                  <c:v>43446.500255266204</c:v>
                </c:pt>
                <c:pt idx="6961">
                  <c:v>43446.510671990742</c:v>
                </c:pt>
                <c:pt idx="6962">
                  <c:v>43446.521088715279</c:v>
                </c:pt>
                <c:pt idx="6963">
                  <c:v>43446.531505439816</c:v>
                </c:pt>
                <c:pt idx="6964">
                  <c:v>43446.541922164353</c:v>
                </c:pt>
                <c:pt idx="6965">
                  <c:v>43446.552338888891</c:v>
                </c:pt>
                <c:pt idx="6966">
                  <c:v>43446.562755613428</c:v>
                </c:pt>
                <c:pt idx="6967">
                  <c:v>43446.573172337965</c:v>
                </c:pt>
                <c:pt idx="6968">
                  <c:v>43446.583589062502</c:v>
                </c:pt>
                <c:pt idx="6969">
                  <c:v>43446.594005787039</c:v>
                </c:pt>
                <c:pt idx="6970">
                  <c:v>43446.604422511577</c:v>
                </c:pt>
                <c:pt idx="6971">
                  <c:v>43446.614839236114</c:v>
                </c:pt>
                <c:pt idx="6972">
                  <c:v>43446.625255960651</c:v>
                </c:pt>
                <c:pt idx="6973">
                  <c:v>43446.635672685188</c:v>
                </c:pt>
                <c:pt idx="6974">
                  <c:v>43446.646089409725</c:v>
                </c:pt>
                <c:pt idx="6975">
                  <c:v>43446.656506134263</c:v>
                </c:pt>
                <c:pt idx="6976">
                  <c:v>43446.6669228588</c:v>
                </c:pt>
                <c:pt idx="6977">
                  <c:v>43446.67733958333</c:v>
                </c:pt>
                <c:pt idx="6978">
                  <c:v>43446.687756307867</c:v>
                </c:pt>
                <c:pt idx="6979">
                  <c:v>43446.698173032404</c:v>
                </c:pt>
                <c:pt idx="6980">
                  <c:v>43446.708589756941</c:v>
                </c:pt>
                <c:pt idx="6981">
                  <c:v>43446.719006481479</c:v>
                </c:pt>
                <c:pt idx="6982">
                  <c:v>43446.729423206016</c:v>
                </c:pt>
                <c:pt idx="6983">
                  <c:v>43446.739839930553</c:v>
                </c:pt>
                <c:pt idx="6984">
                  <c:v>43446.75025665509</c:v>
                </c:pt>
                <c:pt idx="6985">
                  <c:v>43446.760673379627</c:v>
                </c:pt>
                <c:pt idx="6986">
                  <c:v>43446.771090104165</c:v>
                </c:pt>
                <c:pt idx="6987">
                  <c:v>43446.781506828702</c:v>
                </c:pt>
                <c:pt idx="6988">
                  <c:v>43446.791923553239</c:v>
                </c:pt>
                <c:pt idx="6989">
                  <c:v>43446.802340277776</c:v>
                </c:pt>
                <c:pt idx="6990">
                  <c:v>43446.812757002313</c:v>
                </c:pt>
                <c:pt idx="6991">
                  <c:v>43446.823173726851</c:v>
                </c:pt>
                <c:pt idx="6992">
                  <c:v>43446.833590451388</c:v>
                </c:pt>
                <c:pt idx="6993">
                  <c:v>43446.844007175925</c:v>
                </c:pt>
                <c:pt idx="6994">
                  <c:v>43446.854423900462</c:v>
                </c:pt>
                <c:pt idx="6995">
                  <c:v>43446.864840624999</c:v>
                </c:pt>
                <c:pt idx="6996">
                  <c:v>43446.875257349537</c:v>
                </c:pt>
                <c:pt idx="6997">
                  <c:v>43446.885674074074</c:v>
                </c:pt>
                <c:pt idx="6998">
                  <c:v>43446.896090798611</c:v>
                </c:pt>
                <c:pt idx="6999">
                  <c:v>43446.906507523148</c:v>
                </c:pt>
                <c:pt idx="7000">
                  <c:v>43446.916924247686</c:v>
                </c:pt>
                <c:pt idx="7001">
                  <c:v>43446.927340972223</c:v>
                </c:pt>
                <c:pt idx="7002">
                  <c:v>43446.93775769676</c:v>
                </c:pt>
                <c:pt idx="7003">
                  <c:v>43446.948174421297</c:v>
                </c:pt>
                <c:pt idx="7004">
                  <c:v>43446.958591145834</c:v>
                </c:pt>
                <c:pt idx="7005">
                  <c:v>43446.969007870372</c:v>
                </c:pt>
                <c:pt idx="7006">
                  <c:v>43446.979424594909</c:v>
                </c:pt>
                <c:pt idx="7007">
                  <c:v>43446.989841319446</c:v>
                </c:pt>
                <c:pt idx="7008">
                  <c:v>43447.000258043983</c:v>
                </c:pt>
                <c:pt idx="7009">
                  <c:v>43447.01067476852</c:v>
                </c:pt>
                <c:pt idx="7010">
                  <c:v>43447.021091493058</c:v>
                </c:pt>
                <c:pt idx="7011">
                  <c:v>43447.031508217595</c:v>
                </c:pt>
                <c:pt idx="7012">
                  <c:v>43447.041924942132</c:v>
                </c:pt>
                <c:pt idx="7013">
                  <c:v>43447.052341666669</c:v>
                </c:pt>
                <c:pt idx="7014">
                  <c:v>43447.062758391206</c:v>
                </c:pt>
                <c:pt idx="7015">
                  <c:v>43447.073175115744</c:v>
                </c:pt>
                <c:pt idx="7016">
                  <c:v>43447.083591840281</c:v>
                </c:pt>
                <c:pt idx="7017">
                  <c:v>43447.094008564818</c:v>
                </c:pt>
                <c:pt idx="7018">
                  <c:v>43447.104425289355</c:v>
                </c:pt>
                <c:pt idx="7019">
                  <c:v>43447.114842013892</c:v>
                </c:pt>
                <c:pt idx="7020">
                  <c:v>43447.125258738422</c:v>
                </c:pt>
                <c:pt idx="7021">
                  <c:v>43447.13567546296</c:v>
                </c:pt>
                <c:pt idx="7022">
                  <c:v>43447.146092187497</c:v>
                </c:pt>
                <c:pt idx="7023">
                  <c:v>43447.156508912034</c:v>
                </c:pt>
                <c:pt idx="7024">
                  <c:v>43447.166925636571</c:v>
                </c:pt>
                <c:pt idx="7025">
                  <c:v>43447.177342361108</c:v>
                </c:pt>
                <c:pt idx="7026">
                  <c:v>43447.187759085646</c:v>
                </c:pt>
                <c:pt idx="7027">
                  <c:v>43447.198175810183</c:v>
                </c:pt>
                <c:pt idx="7028">
                  <c:v>43447.20859253472</c:v>
                </c:pt>
                <c:pt idx="7029">
                  <c:v>43447.219009259257</c:v>
                </c:pt>
                <c:pt idx="7030">
                  <c:v>43447.229425983794</c:v>
                </c:pt>
                <c:pt idx="7031">
                  <c:v>43447.239842708332</c:v>
                </c:pt>
                <c:pt idx="7032">
                  <c:v>43447.250259432869</c:v>
                </c:pt>
                <c:pt idx="7033">
                  <c:v>43447.260676157406</c:v>
                </c:pt>
                <c:pt idx="7034">
                  <c:v>43447.271092881943</c:v>
                </c:pt>
                <c:pt idx="7035">
                  <c:v>43447.281509606481</c:v>
                </c:pt>
                <c:pt idx="7036">
                  <c:v>43447.291926331018</c:v>
                </c:pt>
                <c:pt idx="7037">
                  <c:v>43447.302343055555</c:v>
                </c:pt>
                <c:pt idx="7038">
                  <c:v>43447.312759780092</c:v>
                </c:pt>
                <c:pt idx="7039">
                  <c:v>43447.323176504629</c:v>
                </c:pt>
                <c:pt idx="7040">
                  <c:v>43447.333593229167</c:v>
                </c:pt>
                <c:pt idx="7041">
                  <c:v>43447.344009953704</c:v>
                </c:pt>
                <c:pt idx="7042">
                  <c:v>43447.354426678241</c:v>
                </c:pt>
                <c:pt idx="7043">
                  <c:v>43447.364843402778</c:v>
                </c:pt>
                <c:pt idx="7044">
                  <c:v>43447.375260127315</c:v>
                </c:pt>
                <c:pt idx="7045">
                  <c:v>43447.385676851853</c:v>
                </c:pt>
                <c:pt idx="7046">
                  <c:v>43447.39609357639</c:v>
                </c:pt>
                <c:pt idx="7047">
                  <c:v>43447.406510300927</c:v>
                </c:pt>
                <c:pt idx="7048">
                  <c:v>43447.416927025464</c:v>
                </c:pt>
                <c:pt idx="7049">
                  <c:v>43447.427343750001</c:v>
                </c:pt>
                <c:pt idx="7050">
                  <c:v>43447.437760474539</c:v>
                </c:pt>
                <c:pt idx="7051">
                  <c:v>43447.448177199076</c:v>
                </c:pt>
                <c:pt idx="7052">
                  <c:v>43447.458593923613</c:v>
                </c:pt>
                <c:pt idx="7053">
                  <c:v>43447.46901064815</c:v>
                </c:pt>
                <c:pt idx="7054">
                  <c:v>43447.479427372687</c:v>
                </c:pt>
                <c:pt idx="7055">
                  <c:v>43447.489844097225</c:v>
                </c:pt>
                <c:pt idx="7056">
                  <c:v>43447.500260821762</c:v>
                </c:pt>
                <c:pt idx="7057">
                  <c:v>43447.510677546299</c:v>
                </c:pt>
                <c:pt idx="7058">
                  <c:v>43447.521094270836</c:v>
                </c:pt>
                <c:pt idx="7059">
                  <c:v>43447.531510995374</c:v>
                </c:pt>
                <c:pt idx="7060">
                  <c:v>43447.541927719911</c:v>
                </c:pt>
                <c:pt idx="7061">
                  <c:v>43447.552344444448</c:v>
                </c:pt>
                <c:pt idx="7062">
                  <c:v>43447.562761168978</c:v>
                </c:pt>
                <c:pt idx="7063">
                  <c:v>43447.573177893515</c:v>
                </c:pt>
                <c:pt idx="7064">
                  <c:v>43447.583594618052</c:v>
                </c:pt>
                <c:pt idx="7065">
                  <c:v>43447.59401134259</c:v>
                </c:pt>
                <c:pt idx="7066">
                  <c:v>43447.604428067127</c:v>
                </c:pt>
                <c:pt idx="7067">
                  <c:v>43447.614844791664</c:v>
                </c:pt>
                <c:pt idx="7068">
                  <c:v>43447.625261516201</c:v>
                </c:pt>
                <c:pt idx="7069">
                  <c:v>43447.635678240738</c:v>
                </c:pt>
                <c:pt idx="7070">
                  <c:v>43447.646094965276</c:v>
                </c:pt>
                <c:pt idx="7071">
                  <c:v>43447.656511689813</c:v>
                </c:pt>
                <c:pt idx="7072">
                  <c:v>43447.66692841435</c:v>
                </c:pt>
                <c:pt idx="7073">
                  <c:v>43447.677345138887</c:v>
                </c:pt>
                <c:pt idx="7074">
                  <c:v>43447.687761863424</c:v>
                </c:pt>
                <c:pt idx="7075">
                  <c:v>43447.698178587962</c:v>
                </c:pt>
                <c:pt idx="7076">
                  <c:v>43447.708595312499</c:v>
                </c:pt>
                <c:pt idx="7077">
                  <c:v>43447.719012037036</c:v>
                </c:pt>
                <c:pt idx="7078">
                  <c:v>43447.729428761573</c:v>
                </c:pt>
                <c:pt idx="7079">
                  <c:v>43447.73984548611</c:v>
                </c:pt>
                <c:pt idx="7080">
                  <c:v>43447.750262210648</c:v>
                </c:pt>
                <c:pt idx="7081">
                  <c:v>43447.760678935185</c:v>
                </c:pt>
                <c:pt idx="7082">
                  <c:v>43447.771095659722</c:v>
                </c:pt>
                <c:pt idx="7083">
                  <c:v>43447.781512384259</c:v>
                </c:pt>
                <c:pt idx="7084">
                  <c:v>43447.791929108796</c:v>
                </c:pt>
                <c:pt idx="7085">
                  <c:v>43447.802345833334</c:v>
                </c:pt>
                <c:pt idx="7086">
                  <c:v>43447.812762557871</c:v>
                </c:pt>
                <c:pt idx="7087">
                  <c:v>43447.823179282408</c:v>
                </c:pt>
                <c:pt idx="7088">
                  <c:v>43447.833596006945</c:v>
                </c:pt>
                <c:pt idx="7089">
                  <c:v>43447.844012731483</c:v>
                </c:pt>
                <c:pt idx="7090">
                  <c:v>43447.85442945602</c:v>
                </c:pt>
                <c:pt idx="7091">
                  <c:v>43447.864846180557</c:v>
                </c:pt>
                <c:pt idx="7092">
                  <c:v>43447.875262905094</c:v>
                </c:pt>
                <c:pt idx="7093">
                  <c:v>43447.885679629631</c:v>
                </c:pt>
                <c:pt idx="7094">
                  <c:v>43447.896096354169</c:v>
                </c:pt>
                <c:pt idx="7095">
                  <c:v>43447.906513078706</c:v>
                </c:pt>
                <c:pt idx="7096">
                  <c:v>43447.916929803243</c:v>
                </c:pt>
                <c:pt idx="7097">
                  <c:v>43447.92734652778</c:v>
                </c:pt>
                <c:pt idx="7098">
                  <c:v>43447.937763252317</c:v>
                </c:pt>
                <c:pt idx="7099">
                  <c:v>43447.948179976855</c:v>
                </c:pt>
                <c:pt idx="7100">
                  <c:v>43447.958596701392</c:v>
                </c:pt>
                <c:pt idx="7101">
                  <c:v>43447.969013425929</c:v>
                </c:pt>
                <c:pt idx="7102">
                  <c:v>43447.979430150466</c:v>
                </c:pt>
                <c:pt idx="7103">
                  <c:v>43447.989846875003</c:v>
                </c:pt>
                <c:pt idx="7104">
                  <c:v>43448.000263599541</c:v>
                </c:pt>
                <c:pt idx="7105">
                  <c:v>43448.010680324071</c:v>
                </c:pt>
                <c:pt idx="7106">
                  <c:v>43448.021097048608</c:v>
                </c:pt>
                <c:pt idx="7107">
                  <c:v>43448.031513773145</c:v>
                </c:pt>
                <c:pt idx="7108">
                  <c:v>43448.041930497682</c:v>
                </c:pt>
                <c:pt idx="7109">
                  <c:v>43448.052347222219</c:v>
                </c:pt>
                <c:pt idx="7110">
                  <c:v>43448.062763946757</c:v>
                </c:pt>
                <c:pt idx="7111">
                  <c:v>43448.073180671294</c:v>
                </c:pt>
                <c:pt idx="7112">
                  <c:v>43448.083597395831</c:v>
                </c:pt>
                <c:pt idx="7113">
                  <c:v>43448.094014120368</c:v>
                </c:pt>
                <c:pt idx="7114">
                  <c:v>43448.104430844905</c:v>
                </c:pt>
                <c:pt idx="7115">
                  <c:v>43448.114847569443</c:v>
                </c:pt>
                <c:pt idx="7116">
                  <c:v>43448.12526429398</c:v>
                </c:pt>
                <c:pt idx="7117">
                  <c:v>43448.135681018517</c:v>
                </c:pt>
                <c:pt idx="7118">
                  <c:v>43448.146097743054</c:v>
                </c:pt>
                <c:pt idx="7119">
                  <c:v>43448.156514467591</c:v>
                </c:pt>
                <c:pt idx="7120">
                  <c:v>43448.166931192129</c:v>
                </c:pt>
                <c:pt idx="7121">
                  <c:v>43448.177347916666</c:v>
                </c:pt>
                <c:pt idx="7122">
                  <c:v>43448.187764641203</c:v>
                </c:pt>
                <c:pt idx="7123">
                  <c:v>43448.19818136574</c:v>
                </c:pt>
                <c:pt idx="7124">
                  <c:v>43448.208598090278</c:v>
                </c:pt>
                <c:pt idx="7125">
                  <c:v>43448.219014814815</c:v>
                </c:pt>
                <c:pt idx="7126">
                  <c:v>43448.229431539352</c:v>
                </c:pt>
                <c:pt idx="7127">
                  <c:v>43448.239848263889</c:v>
                </c:pt>
                <c:pt idx="7128">
                  <c:v>43448.250264988426</c:v>
                </c:pt>
                <c:pt idx="7129">
                  <c:v>43448.260681712964</c:v>
                </c:pt>
                <c:pt idx="7130">
                  <c:v>43448.271098437501</c:v>
                </c:pt>
                <c:pt idx="7131">
                  <c:v>43448.281515162038</c:v>
                </c:pt>
                <c:pt idx="7132">
                  <c:v>43448.291931886575</c:v>
                </c:pt>
                <c:pt idx="7133">
                  <c:v>43448.302348611112</c:v>
                </c:pt>
                <c:pt idx="7134">
                  <c:v>43448.31276533565</c:v>
                </c:pt>
                <c:pt idx="7135">
                  <c:v>43448.323182060187</c:v>
                </c:pt>
                <c:pt idx="7136">
                  <c:v>43448.333598784724</c:v>
                </c:pt>
                <c:pt idx="7137">
                  <c:v>43448.344015509261</c:v>
                </c:pt>
                <c:pt idx="7138">
                  <c:v>43448.354432233798</c:v>
                </c:pt>
                <c:pt idx="7139">
                  <c:v>43448.364848958336</c:v>
                </c:pt>
                <c:pt idx="7140">
                  <c:v>43448.375265682873</c:v>
                </c:pt>
                <c:pt idx="7141">
                  <c:v>43448.38568240741</c:v>
                </c:pt>
                <c:pt idx="7142">
                  <c:v>43448.396099131947</c:v>
                </c:pt>
                <c:pt idx="7143">
                  <c:v>43448.406515856484</c:v>
                </c:pt>
                <c:pt idx="7144">
                  <c:v>43448.416932581022</c:v>
                </c:pt>
                <c:pt idx="7145">
                  <c:v>43448.427349305559</c:v>
                </c:pt>
                <c:pt idx="7146">
                  <c:v>43448.437766030096</c:v>
                </c:pt>
                <c:pt idx="7147">
                  <c:v>43448.448182754626</c:v>
                </c:pt>
                <c:pt idx="7148">
                  <c:v>43448.458599479163</c:v>
                </c:pt>
                <c:pt idx="7149">
                  <c:v>43448.4690162037</c:v>
                </c:pt>
                <c:pt idx="7150">
                  <c:v>43448.479432928238</c:v>
                </c:pt>
                <c:pt idx="7151">
                  <c:v>43448.489849652775</c:v>
                </c:pt>
                <c:pt idx="7152">
                  <c:v>43448.500266377312</c:v>
                </c:pt>
                <c:pt idx="7153">
                  <c:v>43448.510683101849</c:v>
                </c:pt>
                <c:pt idx="7154">
                  <c:v>43448.521099826386</c:v>
                </c:pt>
                <c:pt idx="7155">
                  <c:v>43448.531516550924</c:v>
                </c:pt>
                <c:pt idx="7156">
                  <c:v>43448.541933275461</c:v>
                </c:pt>
                <c:pt idx="7157">
                  <c:v>43448.552349999998</c:v>
                </c:pt>
                <c:pt idx="7158">
                  <c:v>43448.562766724535</c:v>
                </c:pt>
                <c:pt idx="7159">
                  <c:v>43448.573183449073</c:v>
                </c:pt>
                <c:pt idx="7160">
                  <c:v>43448.58360017361</c:v>
                </c:pt>
                <c:pt idx="7161">
                  <c:v>43448.594016898147</c:v>
                </c:pt>
                <c:pt idx="7162">
                  <c:v>43448.604433622684</c:v>
                </c:pt>
                <c:pt idx="7163">
                  <c:v>43448.614850347221</c:v>
                </c:pt>
                <c:pt idx="7164">
                  <c:v>43448.625267071759</c:v>
                </c:pt>
                <c:pt idx="7165">
                  <c:v>43448.635683796296</c:v>
                </c:pt>
                <c:pt idx="7166">
                  <c:v>43448.646100520833</c:v>
                </c:pt>
                <c:pt idx="7167">
                  <c:v>43448.65651724537</c:v>
                </c:pt>
                <c:pt idx="7168">
                  <c:v>43448.666933969907</c:v>
                </c:pt>
                <c:pt idx="7169">
                  <c:v>43448.677350694445</c:v>
                </c:pt>
                <c:pt idx="7170">
                  <c:v>43448.687767418982</c:v>
                </c:pt>
                <c:pt idx="7171">
                  <c:v>43448.698184143519</c:v>
                </c:pt>
                <c:pt idx="7172">
                  <c:v>43448.708600868056</c:v>
                </c:pt>
                <c:pt idx="7173">
                  <c:v>43448.719017592593</c:v>
                </c:pt>
                <c:pt idx="7174">
                  <c:v>43448.729434317131</c:v>
                </c:pt>
                <c:pt idx="7175">
                  <c:v>43448.739851041668</c:v>
                </c:pt>
                <c:pt idx="7176">
                  <c:v>43448.750267766205</c:v>
                </c:pt>
                <c:pt idx="7177">
                  <c:v>43448.760684490742</c:v>
                </c:pt>
                <c:pt idx="7178">
                  <c:v>43448.771101215279</c:v>
                </c:pt>
                <c:pt idx="7179">
                  <c:v>43448.781517939817</c:v>
                </c:pt>
                <c:pt idx="7180">
                  <c:v>43448.791934664354</c:v>
                </c:pt>
                <c:pt idx="7181">
                  <c:v>43448.802351388891</c:v>
                </c:pt>
                <c:pt idx="7182">
                  <c:v>43448.812768113428</c:v>
                </c:pt>
                <c:pt idx="7183">
                  <c:v>43448.823184837966</c:v>
                </c:pt>
                <c:pt idx="7184">
                  <c:v>43448.833601562503</c:v>
                </c:pt>
                <c:pt idx="7185">
                  <c:v>43448.84401828704</c:v>
                </c:pt>
                <c:pt idx="7186">
                  <c:v>43448.854435011577</c:v>
                </c:pt>
                <c:pt idx="7187">
                  <c:v>43448.864851736114</c:v>
                </c:pt>
                <c:pt idx="7188">
                  <c:v>43448.875268460652</c:v>
                </c:pt>
                <c:pt idx="7189">
                  <c:v>43448.885685185189</c:v>
                </c:pt>
                <c:pt idx="7190">
                  <c:v>43448.896101909719</c:v>
                </c:pt>
                <c:pt idx="7191">
                  <c:v>43448.906518634256</c:v>
                </c:pt>
                <c:pt idx="7192">
                  <c:v>43448.916935358793</c:v>
                </c:pt>
                <c:pt idx="7193">
                  <c:v>43448.92735208333</c:v>
                </c:pt>
                <c:pt idx="7194">
                  <c:v>43448.937768807868</c:v>
                </c:pt>
                <c:pt idx="7195">
                  <c:v>43448.948185532405</c:v>
                </c:pt>
                <c:pt idx="7196">
                  <c:v>43448.958602256942</c:v>
                </c:pt>
                <c:pt idx="7197">
                  <c:v>43448.969018981479</c:v>
                </c:pt>
                <c:pt idx="7198">
                  <c:v>43448.979435706016</c:v>
                </c:pt>
                <c:pt idx="7199">
                  <c:v>43448.989852430554</c:v>
                </c:pt>
                <c:pt idx="7200">
                  <c:v>43449.000269155091</c:v>
                </c:pt>
                <c:pt idx="7201">
                  <c:v>43449.010685879628</c:v>
                </c:pt>
                <c:pt idx="7202">
                  <c:v>43449.021102604165</c:v>
                </c:pt>
                <c:pt idx="7203">
                  <c:v>43449.031519328702</c:v>
                </c:pt>
                <c:pt idx="7204">
                  <c:v>43449.04193605324</c:v>
                </c:pt>
                <c:pt idx="7205">
                  <c:v>43449.052352777777</c:v>
                </c:pt>
                <c:pt idx="7206">
                  <c:v>43449.062769502314</c:v>
                </c:pt>
                <c:pt idx="7207">
                  <c:v>43449.073186226851</c:v>
                </c:pt>
                <c:pt idx="7208">
                  <c:v>43449.083602951388</c:v>
                </c:pt>
                <c:pt idx="7209">
                  <c:v>43449.094019675926</c:v>
                </c:pt>
                <c:pt idx="7210">
                  <c:v>43449.104436400463</c:v>
                </c:pt>
                <c:pt idx="7211">
                  <c:v>43449.114853125</c:v>
                </c:pt>
                <c:pt idx="7212">
                  <c:v>43449.125269849537</c:v>
                </c:pt>
                <c:pt idx="7213">
                  <c:v>43449.135686574074</c:v>
                </c:pt>
                <c:pt idx="7214">
                  <c:v>43449.146103298612</c:v>
                </c:pt>
                <c:pt idx="7215">
                  <c:v>43449.156520023149</c:v>
                </c:pt>
                <c:pt idx="7216">
                  <c:v>43449.166936747686</c:v>
                </c:pt>
                <c:pt idx="7217">
                  <c:v>43449.177353472223</c:v>
                </c:pt>
                <c:pt idx="7218">
                  <c:v>43449.187770196761</c:v>
                </c:pt>
                <c:pt idx="7219">
                  <c:v>43449.198186921298</c:v>
                </c:pt>
                <c:pt idx="7220">
                  <c:v>43449.208603645835</c:v>
                </c:pt>
                <c:pt idx="7221">
                  <c:v>43449.219020370372</c:v>
                </c:pt>
                <c:pt idx="7222">
                  <c:v>43449.229437094909</c:v>
                </c:pt>
                <c:pt idx="7223">
                  <c:v>43449.239853819447</c:v>
                </c:pt>
                <c:pt idx="7224">
                  <c:v>43449.250270543984</c:v>
                </c:pt>
                <c:pt idx="7225">
                  <c:v>43449.260687268521</c:v>
                </c:pt>
                <c:pt idx="7226">
                  <c:v>43449.271103993058</c:v>
                </c:pt>
                <c:pt idx="7227">
                  <c:v>43449.281520717595</c:v>
                </c:pt>
                <c:pt idx="7228">
                  <c:v>43449.291937442133</c:v>
                </c:pt>
                <c:pt idx="7229">
                  <c:v>43449.30235416667</c:v>
                </c:pt>
                <c:pt idx="7230">
                  <c:v>43449.312770891207</c:v>
                </c:pt>
                <c:pt idx="7231">
                  <c:v>43449.323187615744</c:v>
                </c:pt>
                <c:pt idx="7232">
                  <c:v>43449.333604340274</c:v>
                </c:pt>
                <c:pt idx="7233">
                  <c:v>43449.344021064811</c:v>
                </c:pt>
                <c:pt idx="7234">
                  <c:v>43449.354437789349</c:v>
                </c:pt>
                <c:pt idx="7235">
                  <c:v>43449.364854513886</c:v>
                </c:pt>
                <c:pt idx="7236">
                  <c:v>43449.375271238423</c:v>
                </c:pt>
                <c:pt idx="7237">
                  <c:v>43449.38568796296</c:v>
                </c:pt>
                <c:pt idx="7238">
                  <c:v>43449.396104687497</c:v>
                </c:pt>
                <c:pt idx="7239">
                  <c:v>43449.406521412035</c:v>
                </c:pt>
                <c:pt idx="7240">
                  <c:v>43449.416938136572</c:v>
                </c:pt>
                <c:pt idx="7241">
                  <c:v>43449.427354861109</c:v>
                </c:pt>
                <c:pt idx="7242">
                  <c:v>43449.437771585646</c:v>
                </c:pt>
                <c:pt idx="7243">
                  <c:v>43449.448188310183</c:v>
                </c:pt>
                <c:pt idx="7244">
                  <c:v>43449.458605034721</c:v>
                </c:pt>
                <c:pt idx="7245">
                  <c:v>43449.469021759258</c:v>
                </c:pt>
                <c:pt idx="7246">
                  <c:v>43449.479438483795</c:v>
                </c:pt>
                <c:pt idx="7247">
                  <c:v>43449.489855208332</c:v>
                </c:pt>
                <c:pt idx="7248">
                  <c:v>43449.50027193287</c:v>
                </c:pt>
                <c:pt idx="7249">
                  <c:v>43449.510688657407</c:v>
                </c:pt>
                <c:pt idx="7250">
                  <c:v>43449.521105381944</c:v>
                </c:pt>
                <c:pt idx="7251">
                  <c:v>43449.531522106481</c:v>
                </c:pt>
                <c:pt idx="7252">
                  <c:v>43449.541938831018</c:v>
                </c:pt>
                <c:pt idx="7253">
                  <c:v>43449.552355555556</c:v>
                </c:pt>
                <c:pt idx="7254">
                  <c:v>43449.562772280093</c:v>
                </c:pt>
                <c:pt idx="7255">
                  <c:v>43449.57318900463</c:v>
                </c:pt>
                <c:pt idx="7256">
                  <c:v>43449.583605729167</c:v>
                </c:pt>
                <c:pt idx="7257">
                  <c:v>43449.594022453704</c:v>
                </c:pt>
                <c:pt idx="7258">
                  <c:v>43449.604439178242</c:v>
                </c:pt>
                <c:pt idx="7259">
                  <c:v>43449.614855902779</c:v>
                </c:pt>
                <c:pt idx="7260">
                  <c:v>43449.625272627316</c:v>
                </c:pt>
                <c:pt idx="7261">
                  <c:v>43449.635689351853</c:v>
                </c:pt>
                <c:pt idx="7262">
                  <c:v>43449.64610607639</c:v>
                </c:pt>
                <c:pt idx="7263">
                  <c:v>43449.656522800928</c:v>
                </c:pt>
                <c:pt idx="7264">
                  <c:v>43449.666939525465</c:v>
                </c:pt>
                <c:pt idx="7265">
                  <c:v>43449.677356250002</c:v>
                </c:pt>
                <c:pt idx="7266">
                  <c:v>43449.687772974539</c:v>
                </c:pt>
                <c:pt idx="7267">
                  <c:v>43449.698189699076</c:v>
                </c:pt>
                <c:pt idx="7268">
                  <c:v>43449.708606423614</c:v>
                </c:pt>
                <c:pt idx="7269">
                  <c:v>43449.719023148151</c:v>
                </c:pt>
                <c:pt idx="7270">
                  <c:v>43449.729439872688</c:v>
                </c:pt>
                <c:pt idx="7271">
                  <c:v>43449.739856597225</c:v>
                </c:pt>
                <c:pt idx="7272">
                  <c:v>43449.750273321763</c:v>
                </c:pt>
                <c:pt idx="7273">
                  <c:v>43449.7606900463</c:v>
                </c:pt>
                <c:pt idx="7274">
                  <c:v>43449.771106770837</c:v>
                </c:pt>
                <c:pt idx="7275">
                  <c:v>43449.781523495367</c:v>
                </c:pt>
                <c:pt idx="7276">
                  <c:v>43449.791940219904</c:v>
                </c:pt>
                <c:pt idx="7277">
                  <c:v>43449.802356944441</c:v>
                </c:pt>
                <c:pt idx="7278">
                  <c:v>43449.812773668978</c:v>
                </c:pt>
                <c:pt idx="7279">
                  <c:v>43449.823190393516</c:v>
                </c:pt>
                <c:pt idx="7280">
                  <c:v>43449.833607118053</c:v>
                </c:pt>
                <c:pt idx="7281">
                  <c:v>43449.84402384259</c:v>
                </c:pt>
                <c:pt idx="7282">
                  <c:v>43449.854440567127</c:v>
                </c:pt>
                <c:pt idx="7283">
                  <c:v>43449.864857291665</c:v>
                </c:pt>
                <c:pt idx="7284">
                  <c:v>43449.875274016202</c:v>
                </c:pt>
                <c:pt idx="7285">
                  <c:v>43449.885690740739</c:v>
                </c:pt>
                <c:pt idx="7286">
                  <c:v>43449.896107465276</c:v>
                </c:pt>
                <c:pt idx="7287">
                  <c:v>43449.906524189813</c:v>
                </c:pt>
                <c:pt idx="7288">
                  <c:v>43449.916940914351</c:v>
                </c:pt>
                <c:pt idx="7289">
                  <c:v>43449.927357638888</c:v>
                </c:pt>
                <c:pt idx="7290">
                  <c:v>43449.937774363425</c:v>
                </c:pt>
                <c:pt idx="7291">
                  <c:v>43449.948191087962</c:v>
                </c:pt>
                <c:pt idx="7292">
                  <c:v>43449.958607812499</c:v>
                </c:pt>
                <c:pt idx="7293">
                  <c:v>43449.969024537037</c:v>
                </c:pt>
                <c:pt idx="7294">
                  <c:v>43449.979441261574</c:v>
                </c:pt>
                <c:pt idx="7295">
                  <c:v>43449.989857986111</c:v>
                </c:pt>
                <c:pt idx="7296">
                  <c:v>43450.000274710648</c:v>
                </c:pt>
                <c:pt idx="7297">
                  <c:v>43450.010691435185</c:v>
                </c:pt>
                <c:pt idx="7298">
                  <c:v>43450.021108159723</c:v>
                </c:pt>
                <c:pt idx="7299">
                  <c:v>43450.03152488426</c:v>
                </c:pt>
                <c:pt idx="7300">
                  <c:v>43450.041941608797</c:v>
                </c:pt>
                <c:pt idx="7301">
                  <c:v>43450.052358333334</c:v>
                </c:pt>
                <c:pt idx="7302">
                  <c:v>43450.062775057871</c:v>
                </c:pt>
                <c:pt idx="7303">
                  <c:v>43450.073191782409</c:v>
                </c:pt>
                <c:pt idx="7304">
                  <c:v>43450.083608506946</c:v>
                </c:pt>
                <c:pt idx="7305">
                  <c:v>43450.094025231483</c:v>
                </c:pt>
                <c:pt idx="7306">
                  <c:v>43450.10444195602</c:v>
                </c:pt>
                <c:pt idx="7307">
                  <c:v>43450.114858680558</c:v>
                </c:pt>
                <c:pt idx="7308">
                  <c:v>43450.125275405095</c:v>
                </c:pt>
                <c:pt idx="7309">
                  <c:v>43450.135692129632</c:v>
                </c:pt>
                <c:pt idx="7310">
                  <c:v>43450.146108854169</c:v>
                </c:pt>
                <c:pt idx="7311">
                  <c:v>43450.156525578706</c:v>
                </c:pt>
                <c:pt idx="7312">
                  <c:v>43450.166942303244</c:v>
                </c:pt>
                <c:pt idx="7313">
                  <c:v>43450.177359027781</c:v>
                </c:pt>
                <c:pt idx="7314">
                  <c:v>43450.187775752318</c:v>
                </c:pt>
                <c:pt idx="7315">
                  <c:v>43450.198192476855</c:v>
                </c:pt>
                <c:pt idx="7316">
                  <c:v>43450.208609201392</c:v>
                </c:pt>
                <c:pt idx="7317">
                  <c:v>43450.219025925922</c:v>
                </c:pt>
                <c:pt idx="7318">
                  <c:v>43450.22944265046</c:v>
                </c:pt>
                <c:pt idx="7319">
                  <c:v>43450.239859374997</c:v>
                </c:pt>
                <c:pt idx="7320">
                  <c:v>43450.250276099534</c:v>
                </c:pt>
                <c:pt idx="7321">
                  <c:v>43450.260692824071</c:v>
                </c:pt>
                <c:pt idx="7322">
                  <c:v>43450.271109548608</c:v>
                </c:pt>
                <c:pt idx="7323">
                  <c:v>43450.281526273146</c:v>
                </c:pt>
                <c:pt idx="7324">
                  <c:v>43450.291942997683</c:v>
                </c:pt>
                <c:pt idx="7325">
                  <c:v>43450.30235972222</c:v>
                </c:pt>
                <c:pt idx="7326">
                  <c:v>43450.312776446757</c:v>
                </c:pt>
                <c:pt idx="7327">
                  <c:v>43450.323193171294</c:v>
                </c:pt>
                <c:pt idx="7328">
                  <c:v>43450.333609895832</c:v>
                </c:pt>
                <c:pt idx="7329">
                  <c:v>43450.344026620369</c:v>
                </c:pt>
                <c:pt idx="7330">
                  <c:v>43450.354443344906</c:v>
                </c:pt>
                <c:pt idx="7331">
                  <c:v>43450.364860069443</c:v>
                </c:pt>
                <c:pt idx="7332">
                  <c:v>43450.37527679398</c:v>
                </c:pt>
                <c:pt idx="7333">
                  <c:v>43450.385693518518</c:v>
                </c:pt>
                <c:pt idx="7334">
                  <c:v>43450.396110243055</c:v>
                </c:pt>
                <c:pt idx="7335">
                  <c:v>43450.406526967592</c:v>
                </c:pt>
                <c:pt idx="7336">
                  <c:v>43450.416943692129</c:v>
                </c:pt>
                <c:pt idx="7337">
                  <c:v>43450.427360416666</c:v>
                </c:pt>
                <c:pt idx="7338">
                  <c:v>43450.437777141204</c:v>
                </c:pt>
                <c:pt idx="7339">
                  <c:v>43450.448193865741</c:v>
                </c:pt>
                <c:pt idx="7340">
                  <c:v>43450.458610590278</c:v>
                </c:pt>
                <c:pt idx="7341">
                  <c:v>43450.469027314815</c:v>
                </c:pt>
                <c:pt idx="7342">
                  <c:v>43450.479444039353</c:v>
                </c:pt>
                <c:pt idx="7343">
                  <c:v>43450.48986076389</c:v>
                </c:pt>
                <c:pt idx="7344">
                  <c:v>43450.500277488427</c:v>
                </c:pt>
                <c:pt idx="7345">
                  <c:v>43450.510694212964</c:v>
                </c:pt>
                <c:pt idx="7346">
                  <c:v>43450.521110937501</c:v>
                </c:pt>
                <c:pt idx="7347">
                  <c:v>43450.531527662039</c:v>
                </c:pt>
                <c:pt idx="7348">
                  <c:v>43450.541944386576</c:v>
                </c:pt>
                <c:pt idx="7349">
                  <c:v>43450.552361111113</c:v>
                </c:pt>
                <c:pt idx="7350">
                  <c:v>43450.56277783565</c:v>
                </c:pt>
                <c:pt idx="7351">
                  <c:v>43450.573194560187</c:v>
                </c:pt>
                <c:pt idx="7352">
                  <c:v>43450.583611284725</c:v>
                </c:pt>
                <c:pt idx="7353">
                  <c:v>43450.594028009262</c:v>
                </c:pt>
                <c:pt idx="7354">
                  <c:v>43450.604444733799</c:v>
                </c:pt>
                <c:pt idx="7355">
                  <c:v>43450.614861458336</c:v>
                </c:pt>
                <c:pt idx="7356">
                  <c:v>43450.625278182873</c:v>
                </c:pt>
                <c:pt idx="7357">
                  <c:v>43450.635694907411</c:v>
                </c:pt>
                <c:pt idx="7358">
                  <c:v>43450.646111631948</c:v>
                </c:pt>
                <c:pt idx="7359">
                  <c:v>43450.656528356485</c:v>
                </c:pt>
                <c:pt idx="7360">
                  <c:v>43450.666945081015</c:v>
                </c:pt>
                <c:pt idx="7361">
                  <c:v>43450.677361805552</c:v>
                </c:pt>
                <c:pt idx="7362">
                  <c:v>43450.687778530089</c:v>
                </c:pt>
                <c:pt idx="7363">
                  <c:v>43450.698195254627</c:v>
                </c:pt>
                <c:pt idx="7364">
                  <c:v>43450.708611979164</c:v>
                </c:pt>
                <c:pt idx="7365">
                  <c:v>43450.719028703701</c:v>
                </c:pt>
                <c:pt idx="7366">
                  <c:v>43450.729445428238</c:v>
                </c:pt>
                <c:pt idx="7367">
                  <c:v>43450.739862152775</c:v>
                </c:pt>
                <c:pt idx="7368">
                  <c:v>43450.750278877313</c:v>
                </c:pt>
                <c:pt idx="7369">
                  <c:v>43450.76069560185</c:v>
                </c:pt>
                <c:pt idx="7370">
                  <c:v>43450.771112326387</c:v>
                </c:pt>
                <c:pt idx="7371">
                  <c:v>43450.781529050924</c:v>
                </c:pt>
                <c:pt idx="7372">
                  <c:v>43450.791945775461</c:v>
                </c:pt>
                <c:pt idx="7373">
                  <c:v>43450.802362499999</c:v>
                </c:pt>
                <c:pt idx="7374">
                  <c:v>43450.812779224536</c:v>
                </c:pt>
                <c:pt idx="7375">
                  <c:v>43450.823195949073</c:v>
                </c:pt>
                <c:pt idx="7376">
                  <c:v>43450.83361267361</c:v>
                </c:pt>
                <c:pt idx="7377">
                  <c:v>43450.844029398148</c:v>
                </c:pt>
                <c:pt idx="7378">
                  <c:v>43450.854446122685</c:v>
                </c:pt>
                <c:pt idx="7379">
                  <c:v>43450.864862847222</c:v>
                </c:pt>
                <c:pt idx="7380">
                  <c:v>43450.875279571759</c:v>
                </c:pt>
                <c:pt idx="7381">
                  <c:v>43450.885696296296</c:v>
                </c:pt>
                <c:pt idx="7382">
                  <c:v>43450.896113020834</c:v>
                </c:pt>
                <c:pt idx="7383">
                  <c:v>43450.906529745371</c:v>
                </c:pt>
                <c:pt idx="7384">
                  <c:v>43450.916946469908</c:v>
                </c:pt>
                <c:pt idx="7385">
                  <c:v>43450.927363194445</c:v>
                </c:pt>
                <c:pt idx="7386">
                  <c:v>43450.937779918982</c:v>
                </c:pt>
                <c:pt idx="7387">
                  <c:v>43450.94819664352</c:v>
                </c:pt>
                <c:pt idx="7388">
                  <c:v>43450.958613368057</c:v>
                </c:pt>
                <c:pt idx="7389">
                  <c:v>43450.969030092594</c:v>
                </c:pt>
                <c:pt idx="7390">
                  <c:v>43450.979446817131</c:v>
                </c:pt>
                <c:pt idx="7391">
                  <c:v>43450.989863541668</c:v>
                </c:pt>
                <c:pt idx="7392">
                  <c:v>43451.000280266206</c:v>
                </c:pt>
                <c:pt idx="7393">
                  <c:v>43451.010696990743</c:v>
                </c:pt>
                <c:pt idx="7394">
                  <c:v>43451.02111371528</c:v>
                </c:pt>
                <c:pt idx="7395">
                  <c:v>43451.031530439817</c:v>
                </c:pt>
                <c:pt idx="7396">
                  <c:v>43451.041947164354</c:v>
                </c:pt>
                <c:pt idx="7397">
                  <c:v>43451.052363888892</c:v>
                </c:pt>
                <c:pt idx="7398">
                  <c:v>43451.062780613429</c:v>
                </c:pt>
                <c:pt idx="7399">
                  <c:v>43451.073197337966</c:v>
                </c:pt>
                <c:pt idx="7400">
                  <c:v>43451.083614062503</c:v>
                </c:pt>
                <c:pt idx="7401">
                  <c:v>43451.094030787041</c:v>
                </c:pt>
                <c:pt idx="7402">
                  <c:v>43451.10444751157</c:v>
                </c:pt>
                <c:pt idx="7403">
                  <c:v>43451.114864236108</c:v>
                </c:pt>
                <c:pt idx="7404">
                  <c:v>43451.125280960645</c:v>
                </c:pt>
                <c:pt idx="7405">
                  <c:v>43451.135697685182</c:v>
                </c:pt>
                <c:pt idx="7406">
                  <c:v>43451.146114409719</c:v>
                </c:pt>
                <c:pt idx="7407">
                  <c:v>43451.156531134257</c:v>
                </c:pt>
                <c:pt idx="7408">
                  <c:v>43451.166947858794</c:v>
                </c:pt>
                <c:pt idx="7409">
                  <c:v>43451.177364583331</c:v>
                </c:pt>
                <c:pt idx="7410">
                  <c:v>43451.187781307868</c:v>
                </c:pt>
                <c:pt idx="7411">
                  <c:v>43451.198198032405</c:v>
                </c:pt>
                <c:pt idx="7412">
                  <c:v>43451.208614756943</c:v>
                </c:pt>
                <c:pt idx="7413">
                  <c:v>43451.21903148148</c:v>
                </c:pt>
                <c:pt idx="7414">
                  <c:v>43451.229448206017</c:v>
                </c:pt>
                <c:pt idx="7415">
                  <c:v>43451.239864930554</c:v>
                </c:pt>
                <c:pt idx="7416">
                  <c:v>43451.250281655091</c:v>
                </c:pt>
                <c:pt idx="7417">
                  <c:v>43451.260698379629</c:v>
                </c:pt>
                <c:pt idx="7418">
                  <c:v>43451.271115104166</c:v>
                </c:pt>
                <c:pt idx="7419">
                  <c:v>43451.281531828703</c:v>
                </c:pt>
                <c:pt idx="7420">
                  <c:v>43451.29194855324</c:v>
                </c:pt>
                <c:pt idx="7421">
                  <c:v>43451.302365277777</c:v>
                </c:pt>
                <c:pt idx="7422">
                  <c:v>43451.312782002315</c:v>
                </c:pt>
                <c:pt idx="7423">
                  <c:v>43451.323198726852</c:v>
                </c:pt>
                <c:pt idx="7424">
                  <c:v>43451.333615451389</c:v>
                </c:pt>
                <c:pt idx="7425">
                  <c:v>43451.344032175926</c:v>
                </c:pt>
                <c:pt idx="7426">
                  <c:v>43451.354448900463</c:v>
                </c:pt>
                <c:pt idx="7427">
                  <c:v>43451.364865625001</c:v>
                </c:pt>
                <c:pt idx="7428">
                  <c:v>43451.375282349538</c:v>
                </c:pt>
                <c:pt idx="7429">
                  <c:v>43451.385699074075</c:v>
                </c:pt>
                <c:pt idx="7430">
                  <c:v>43451.396115798612</c:v>
                </c:pt>
                <c:pt idx="7431">
                  <c:v>43451.40653252315</c:v>
                </c:pt>
                <c:pt idx="7432">
                  <c:v>43451.416949247687</c:v>
                </c:pt>
                <c:pt idx="7433">
                  <c:v>43451.427365972224</c:v>
                </c:pt>
                <c:pt idx="7434">
                  <c:v>43451.437782696761</c:v>
                </c:pt>
                <c:pt idx="7435">
                  <c:v>43451.448199421298</c:v>
                </c:pt>
                <c:pt idx="7436">
                  <c:v>43451.458616145836</c:v>
                </c:pt>
                <c:pt idx="7437">
                  <c:v>43451.469032870373</c:v>
                </c:pt>
                <c:pt idx="7438">
                  <c:v>43451.47944959491</c:v>
                </c:pt>
                <c:pt idx="7439">
                  <c:v>43451.489866319447</c:v>
                </c:pt>
                <c:pt idx="7440">
                  <c:v>43451.500283043984</c:v>
                </c:pt>
                <c:pt idx="7441">
                  <c:v>43451.510699768522</c:v>
                </c:pt>
                <c:pt idx="7442">
                  <c:v>43451.521116493059</c:v>
                </c:pt>
                <c:pt idx="7443">
                  <c:v>43451.531533217596</c:v>
                </c:pt>
                <c:pt idx="7444">
                  <c:v>43451.541949942133</c:v>
                </c:pt>
                <c:pt idx="7445">
                  <c:v>43451.552366666663</c:v>
                </c:pt>
                <c:pt idx="7446">
                  <c:v>43451.5627833912</c:v>
                </c:pt>
                <c:pt idx="7447">
                  <c:v>43451.573200115738</c:v>
                </c:pt>
                <c:pt idx="7448">
                  <c:v>43451.583616840275</c:v>
                </c:pt>
                <c:pt idx="7449">
                  <c:v>43451.594033564812</c:v>
                </c:pt>
                <c:pt idx="7450">
                  <c:v>43451.604450289349</c:v>
                </c:pt>
                <c:pt idx="7451">
                  <c:v>43451.614867013886</c:v>
                </c:pt>
                <c:pt idx="7452">
                  <c:v>43451.625283738424</c:v>
                </c:pt>
                <c:pt idx="7453">
                  <c:v>43451.635700462961</c:v>
                </c:pt>
                <c:pt idx="7454">
                  <c:v>43451.646117187498</c:v>
                </c:pt>
                <c:pt idx="7455">
                  <c:v>43451.656533912035</c:v>
                </c:pt>
                <c:pt idx="7456">
                  <c:v>43451.666950636572</c:v>
                </c:pt>
                <c:pt idx="7457">
                  <c:v>43451.67736736111</c:v>
                </c:pt>
                <c:pt idx="7458">
                  <c:v>43451.687784085647</c:v>
                </c:pt>
                <c:pt idx="7459">
                  <c:v>43451.698200810184</c:v>
                </c:pt>
                <c:pt idx="7460">
                  <c:v>43451.708617534721</c:v>
                </c:pt>
                <c:pt idx="7461">
                  <c:v>43451.719034259258</c:v>
                </c:pt>
                <c:pt idx="7462">
                  <c:v>43451.729450983796</c:v>
                </c:pt>
                <c:pt idx="7463">
                  <c:v>43451.739867708333</c:v>
                </c:pt>
                <c:pt idx="7464">
                  <c:v>43451.75028443287</c:v>
                </c:pt>
                <c:pt idx="7465">
                  <c:v>43451.760701157407</c:v>
                </c:pt>
                <c:pt idx="7466">
                  <c:v>43451.771117881945</c:v>
                </c:pt>
                <c:pt idx="7467">
                  <c:v>43451.781534606482</c:v>
                </c:pt>
                <c:pt idx="7468">
                  <c:v>43451.791951331019</c:v>
                </c:pt>
                <c:pt idx="7469">
                  <c:v>43451.802368055556</c:v>
                </c:pt>
                <c:pt idx="7470">
                  <c:v>43451.812784780093</c:v>
                </c:pt>
                <c:pt idx="7471">
                  <c:v>43451.823201504631</c:v>
                </c:pt>
                <c:pt idx="7472">
                  <c:v>43451.833618229168</c:v>
                </c:pt>
                <c:pt idx="7473">
                  <c:v>43451.844034953705</c:v>
                </c:pt>
                <c:pt idx="7474">
                  <c:v>43451.854451678242</c:v>
                </c:pt>
                <c:pt idx="7475">
                  <c:v>43451.864868402779</c:v>
                </c:pt>
                <c:pt idx="7476">
                  <c:v>43451.875285127317</c:v>
                </c:pt>
                <c:pt idx="7477">
                  <c:v>43451.885701851854</c:v>
                </c:pt>
                <c:pt idx="7478">
                  <c:v>43451.896118576391</c:v>
                </c:pt>
                <c:pt idx="7479">
                  <c:v>43451.906535300928</c:v>
                </c:pt>
                <c:pt idx="7480">
                  <c:v>43451.916952025465</c:v>
                </c:pt>
                <c:pt idx="7481">
                  <c:v>43451.927368750003</c:v>
                </c:pt>
                <c:pt idx="7482">
                  <c:v>43451.93778547454</c:v>
                </c:pt>
                <c:pt idx="7483">
                  <c:v>43451.948202199077</c:v>
                </c:pt>
                <c:pt idx="7484">
                  <c:v>43451.958618923614</c:v>
                </c:pt>
                <c:pt idx="7485">
                  <c:v>43451.969035648151</c:v>
                </c:pt>
                <c:pt idx="7486">
                  <c:v>43451.979452372689</c:v>
                </c:pt>
                <c:pt idx="7487">
                  <c:v>43451.989869097219</c:v>
                </c:pt>
                <c:pt idx="7488">
                  <c:v>43452.000285821756</c:v>
                </c:pt>
                <c:pt idx="7489">
                  <c:v>43452.010702546293</c:v>
                </c:pt>
                <c:pt idx="7490">
                  <c:v>43452.02111927083</c:v>
                </c:pt>
                <c:pt idx="7491">
                  <c:v>43452.031535995367</c:v>
                </c:pt>
                <c:pt idx="7492">
                  <c:v>43452.041952719905</c:v>
                </c:pt>
                <c:pt idx="7493">
                  <c:v>43452.052369444442</c:v>
                </c:pt>
                <c:pt idx="7494">
                  <c:v>43452.062786168979</c:v>
                </c:pt>
                <c:pt idx="7495">
                  <c:v>43452.073202893516</c:v>
                </c:pt>
                <c:pt idx="7496">
                  <c:v>43452.083619618053</c:v>
                </c:pt>
                <c:pt idx="7497">
                  <c:v>43452.094036342591</c:v>
                </c:pt>
                <c:pt idx="7498">
                  <c:v>43452.104453067128</c:v>
                </c:pt>
                <c:pt idx="7499">
                  <c:v>43452.114869791665</c:v>
                </c:pt>
                <c:pt idx="7500">
                  <c:v>43452.125286516202</c:v>
                </c:pt>
                <c:pt idx="7501">
                  <c:v>43452.13570324074</c:v>
                </c:pt>
                <c:pt idx="7502">
                  <c:v>43452.146119965277</c:v>
                </c:pt>
                <c:pt idx="7503">
                  <c:v>43452.156536689814</c:v>
                </c:pt>
                <c:pt idx="7504">
                  <c:v>43452.166953414351</c:v>
                </c:pt>
                <c:pt idx="7505">
                  <c:v>43452.177370138888</c:v>
                </c:pt>
                <c:pt idx="7506">
                  <c:v>43452.187786863426</c:v>
                </c:pt>
                <c:pt idx="7507">
                  <c:v>43452.198203587963</c:v>
                </c:pt>
                <c:pt idx="7508">
                  <c:v>43452.2086203125</c:v>
                </c:pt>
                <c:pt idx="7509">
                  <c:v>43452.219037037037</c:v>
                </c:pt>
                <c:pt idx="7510">
                  <c:v>43452.229453761574</c:v>
                </c:pt>
                <c:pt idx="7511">
                  <c:v>43452.239870486112</c:v>
                </c:pt>
                <c:pt idx="7512">
                  <c:v>43452.250287210649</c:v>
                </c:pt>
                <c:pt idx="7513">
                  <c:v>43452.260703935186</c:v>
                </c:pt>
                <c:pt idx="7514">
                  <c:v>43452.271120659723</c:v>
                </c:pt>
                <c:pt idx="7515">
                  <c:v>43452.28153738426</c:v>
                </c:pt>
                <c:pt idx="7516">
                  <c:v>43452.291954108798</c:v>
                </c:pt>
                <c:pt idx="7517">
                  <c:v>43452.302370833335</c:v>
                </c:pt>
                <c:pt idx="7518">
                  <c:v>43452.312787557872</c:v>
                </c:pt>
                <c:pt idx="7519">
                  <c:v>43452.323204282409</c:v>
                </c:pt>
                <c:pt idx="7520">
                  <c:v>43452.333621006946</c:v>
                </c:pt>
                <c:pt idx="7521">
                  <c:v>43452.344037731484</c:v>
                </c:pt>
                <c:pt idx="7522">
                  <c:v>43452.354454456021</c:v>
                </c:pt>
                <c:pt idx="7523">
                  <c:v>43452.364871180558</c:v>
                </c:pt>
                <c:pt idx="7524">
                  <c:v>43452.375287905095</c:v>
                </c:pt>
                <c:pt idx="7525">
                  <c:v>43452.385704629633</c:v>
                </c:pt>
                <c:pt idx="7526">
                  <c:v>43452.39612135417</c:v>
                </c:pt>
                <c:pt idx="7527">
                  <c:v>43452.406538078707</c:v>
                </c:pt>
                <c:pt idx="7528">
                  <c:v>43452.416954803244</c:v>
                </c:pt>
                <c:pt idx="7529">
                  <c:v>43452.427371527781</c:v>
                </c:pt>
                <c:pt idx="7530">
                  <c:v>43452.437788252311</c:v>
                </c:pt>
                <c:pt idx="7531">
                  <c:v>43452.448204976849</c:v>
                </c:pt>
                <c:pt idx="7532">
                  <c:v>43452.458621701386</c:v>
                </c:pt>
                <c:pt idx="7533">
                  <c:v>43452.469038425923</c:v>
                </c:pt>
                <c:pt idx="7534">
                  <c:v>43452.47945515046</c:v>
                </c:pt>
                <c:pt idx="7535">
                  <c:v>43452.489871874997</c:v>
                </c:pt>
                <c:pt idx="7536">
                  <c:v>43452.500288599535</c:v>
                </c:pt>
                <c:pt idx="7537">
                  <c:v>43452.510705324072</c:v>
                </c:pt>
                <c:pt idx="7538">
                  <c:v>43452.521122048609</c:v>
                </c:pt>
                <c:pt idx="7539">
                  <c:v>43452.531538773146</c:v>
                </c:pt>
                <c:pt idx="7540">
                  <c:v>43452.541955497683</c:v>
                </c:pt>
                <c:pt idx="7541">
                  <c:v>43452.552372222221</c:v>
                </c:pt>
                <c:pt idx="7542">
                  <c:v>43452.562788946758</c:v>
                </c:pt>
                <c:pt idx="7543">
                  <c:v>43452.573205671295</c:v>
                </c:pt>
                <c:pt idx="7544">
                  <c:v>43452.583622395832</c:v>
                </c:pt>
                <c:pt idx="7545">
                  <c:v>43452.594039120369</c:v>
                </c:pt>
                <c:pt idx="7546">
                  <c:v>43452.604455844907</c:v>
                </c:pt>
                <c:pt idx="7547">
                  <c:v>43452.614872569444</c:v>
                </c:pt>
                <c:pt idx="7548">
                  <c:v>43452.625289293981</c:v>
                </c:pt>
                <c:pt idx="7549">
                  <c:v>43452.635706018518</c:v>
                </c:pt>
                <c:pt idx="7550">
                  <c:v>43452.646122743055</c:v>
                </c:pt>
                <c:pt idx="7551">
                  <c:v>43452.656539467593</c:v>
                </c:pt>
                <c:pt idx="7552">
                  <c:v>43452.66695619213</c:v>
                </c:pt>
                <c:pt idx="7553">
                  <c:v>43452.677372916667</c:v>
                </c:pt>
                <c:pt idx="7554">
                  <c:v>43452.687789641204</c:v>
                </c:pt>
                <c:pt idx="7555">
                  <c:v>43452.698206365741</c:v>
                </c:pt>
                <c:pt idx="7556">
                  <c:v>43452.708623090279</c:v>
                </c:pt>
                <c:pt idx="7557">
                  <c:v>43452.719039814816</c:v>
                </c:pt>
                <c:pt idx="7558">
                  <c:v>43452.729456539353</c:v>
                </c:pt>
                <c:pt idx="7559">
                  <c:v>43452.73987326389</c:v>
                </c:pt>
                <c:pt idx="7560">
                  <c:v>43452.750289988428</c:v>
                </c:pt>
                <c:pt idx="7561">
                  <c:v>43452.760706712965</c:v>
                </c:pt>
                <c:pt idx="7562">
                  <c:v>43452.771123437502</c:v>
                </c:pt>
                <c:pt idx="7563">
                  <c:v>43452.781540162039</c:v>
                </c:pt>
                <c:pt idx="7564">
                  <c:v>43452.791956886576</c:v>
                </c:pt>
                <c:pt idx="7565">
                  <c:v>43452.802373611114</c:v>
                </c:pt>
                <c:pt idx="7566">
                  <c:v>43452.812790335651</c:v>
                </c:pt>
                <c:pt idx="7567">
                  <c:v>43452.823207060188</c:v>
                </c:pt>
                <c:pt idx="7568">
                  <c:v>43452.833623784725</c:v>
                </c:pt>
                <c:pt idx="7569">
                  <c:v>43452.844040509262</c:v>
                </c:pt>
                <c:pt idx="7570">
                  <c:v>43452.8544572338</c:v>
                </c:pt>
                <c:pt idx="7571">
                  <c:v>43452.864873958337</c:v>
                </c:pt>
                <c:pt idx="7572">
                  <c:v>43452.875290682867</c:v>
                </c:pt>
                <c:pt idx="7573">
                  <c:v>43452.885707407404</c:v>
                </c:pt>
                <c:pt idx="7574">
                  <c:v>43452.896124131941</c:v>
                </c:pt>
                <c:pt idx="7575">
                  <c:v>43452.906540856478</c:v>
                </c:pt>
                <c:pt idx="7576">
                  <c:v>43452.916957581016</c:v>
                </c:pt>
                <c:pt idx="7577">
                  <c:v>43452.927374305553</c:v>
                </c:pt>
                <c:pt idx="7578">
                  <c:v>43452.93779103009</c:v>
                </c:pt>
                <c:pt idx="7579">
                  <c:v>43452.948207754627</c:v>
                </c:pt>
                <c:pt idx="7580">
                  <c:v>43452.958624479164</c:v>
                </c:pt>
                <c:pt idx="7581">
                  <c:v>43452.969041203702</c:v>
                </c:pt>
                <c:pt idx="7582">
                  <c:v>43452.979457928239</c:v>
                </c:pt>
                <c:pt idx="7583">
                  <c:v>43452.989874652776</c:v>
                </c:pt>
                <c:pt idx="7584">
                  <c:v>43453.000291377313</c:v>
                </c:pt>
                <c:pt idx="7585">
                  <c:v>43453.01070810185</c:v>
                </c:pt>
                <c:pt idx="7586">
                  <c:v>43453.021124826388</c:v>
                </c:pt>
                <c:pt idx="7587">
                  <c:v>43453.031541550925</c:v>
                </c:pt>
                <c:pt idx="7588">
                  <c:v>43453.041958275462</c:v>
                </c:pt>
                <c:pt idx="7589">
                  <c:v>43453.052374999999</c:v>
                </c:pt>
                <c:pt idx="7590">
                  <c:v>43453.062791724537</c:v>
                </c:pt>
                <c:pt idx="7591">
                  <c:v>43453.073208449074</c:v>
                </c:pt>
                <c:pt idx="7592">
                  <c:v>43453.083625173611</c:v>
                </c:pt>
                <c:pt idx="7593">
                  <c:v>43453.094041898148</c:v>
                </c:pt>
                <c:pt idx="7594">
                  <c:v>43453.104458622685</c:v>
                </c:pt>
                <c:pt idx="7595">
                  <c:v>43453.114875347223</c:v>
                </c:pt>
                <c:pt idx="7596">
                  <c:v>43453.12529207176</c:v>
                </c:pt>
                <c:pt idx="7597">
                  <c:v>43453.135708796297</c:v>
                </c:pt>
                <c:pt idx="7598">
                  <c:v>43453.146125520834</c:v>
                </c:pt>
                <c:pt idx="7599">
                  <c:v>43453.156542245371</c:v>
                </c:pt>
                <c:pt idx="7600">
                  <c:v>43453.166958969909</c:v>
                </c:pt>
                <c:pt idx="7601">
                  <c:v>43453.177375694446</c:v>
                </c:pt>
                <c:pt idx="7602">
                  <c:v>43453.187792418983</c:v>
                </c:pt>
                <c:pt idx="7603">
                  <c:v>43453.19820914352</c:v>
                </c:pt>
                <c:pt idx="7604">
                  <c:v>43453.208625868057</c:v>
                </c:pt>
                <c:pt idx="7605">
                  <c:v>43453.219042592595</c:v>
                </c:pt>
                <c:pt idx="7606">
                  <c:v>43453.229459317132</c:v>
                </c:pt>
                <c:pt idx="7607">
                  <c:v>43453.239876041669</c:v>
                </c:pt>
                <c:pt idx="7608">
                  <c:v>43453.250292766206</c:v>
                </c:pt>
                <c:pt idx="7609">
                  <c:v>43453.260709490743</c:v>
                </c:pt>
                <c:pt idx="7610">
                  <c:v>43453.271126215281</c:v>
                </c:pt>
                <c:pt idx="7611">
                  <c:v>43453.281542939818</c:v>
                </c:pt>
                <c:pt idx="7612">
                  <c:v>43453.291959664355</c:v>
                </c:pt>
                <c:pt idx="7613">
                  <c:v>43453.302376388892</c:v>
                </c:pt>
                <c:pt idx="7614">
                  <c:v>43453.31279311343</c:v>
                </c:pt>
                <c:pt idx="7615">
                  <c:v>43453.323209837959</c:v>
                </c:pt>
                <c:pt idx="7616">
                  <c:v>43453.333626562497</c:v>
                </c:pt>
                <c:pt idx="7617">
                  <c:v>43453.344043287034</c:v>
                </c:pt>
                <c:pt idx="7618">
                  <c:v>43453.354460011571</c:v>
                </c:pt>
                <c:pt idx="7619">
                  <c:v>43453.364876736108</c:v>
                </c:pt>
                <c:pt idx="7620">
                  <c:v>43453.375293460645</c:v>
                </c:pt>
                <c:pt idx="7621">
                  <c:v>43453.385710185183</c:v>
                </c:pt>
                <c:pt idx="7622">
                  <c:v>43453.39612690972</c:v>
                </c:pt>
                <c:pt idx="7623">
                  <c:v>43453.406543634257</c:v>
                </c:pt>
                <c:pt idx="7624">
                  <c:v>43453.416960358794</c:v>
                </c:pt>
                <c:pt idx="7625">
                  <c:v>43453.427377083332</c:v>
                </c:pt>
                <c:pt idx="7626">
                  <c:v>43453.437793807869</c:v>
                </c:pt>
                <c:pt idx="7627">
                  <c:v>43453.448210532406</c:v>
                </c:pt>
                <c:pt idx="7628">
                  <c:v>43453.458627256943</c:v>
                </c:pt>
                <c:pt idx="7629">
                  <c:v>43453.46904398148</c:v>
                </c:pt>
                <c:pt idx="7630">
                  <c:v>43453.479460706018</c:v>
                </c:pt>
                <c:pt idx="7631">
                  <c:v>43453.489877430555</c:v>
                </c:pt>
                <c:pt idx="7632">
                  <c:v>43453.500294155092</c:v>
                </c:pt>
                <c:pt idx="7633">
                  <c:v>43453.510710879629</c:v>
                </c:pt>
                <c:pt idx="7634">
                  <c:v>43453.521127604166</c:v>
                </c:pt>
                <c:pt idx="7635">
                  <c:v>43453.531544328704</c:v>
                </c:pt>
                <c:pt idx="7636">
                  <c:v>43453.541961053241</c:v>
                </c:pt>
                <c:pt idx="7637">
                  <c:v>43453.552377777778</c:v>
                </c:pt>
                <c:pt idx="7638">
                  <c:v>43453.562794502315</c:v>
                </c:pt>
                <c:pt idx="7639">
                  <c:v>43453.573211226852</c:v>
                </c:pt>
                <c:pt idx="7640">
                  <c:v>43453.58362795139</c:v>
                </c:pt>
                <c:pt idx="7641">
                  <c:v>43453.594044675927</c:v>
                </c:pt>
                <c:pt idx="7642">
                  <c:v>43453.604461400464</c:v>
                </c:pt>
                <c:pt idx="7643">
                  <c:v>43453.614878125001</c:v>
                </c:pt>
                <c:pt idx="7644">
                  <c:v>43453.625294849538</c:v>
                </c:pt>
                <c:pt idx="7645">
                  <c:v>43453.635711574076</c:v>
                </c:pt>
                <c:pt idx="7646">
                  <c:v>43453.646128298613</c:v>
                </c:pt>
                <c:pt idx="7647">
                  <c:v>43453.65654502315</c:v>
                </c:pt>
                <c:pt idx="7648">
                  <c:v>43453.666961747687</c:v>
                </c:pt>
                <c:pt idx="7649">
                  <c:v>43453.677378472225</c:v>
                </c:pt>
                <c:pt idx="7650">
                  <c:v>43453.687795196762</c:v>
                </c:pt>
                <c:pt idx="7651">
                  <c:v>43453.698211921299</c:v>
                </c:pt>
                <c:pt idx="7652">
                  <c:v>43453.708628645836</c:v>
                </c:pt>
                <c:pt idx="7653">
                  <c:v>43453.719045370373</c:v>
                </c:pt>
                <c:pt idx="7654">
                  <c:v>43453.729462094911</c:v>
                </c:pt>
                <c:pt idx="7655">
                  <c:v>43453.739878819448</c:v>
                </c:pt>
                <c:pt idx="7656">
                  <c:v>43453.750295543985</c:v>
                </c:pt>
                <c:pt idx="7657">
                  <c:v>43453.760712268515</c:v>
                </c:pt>
                <c:pt idx="7658">
                  <c:v>43453.771128993052</c:v>
                </c:pt>
                <c:pt idx="7659">
                  <c:v>43453.781545717589</c:v>
                </c:pt>
                <c:pt idx="7660">
                  <c:v>43453.791962442127</c:v>
                </c:pt>
                <c:pt idx="7661">
                  <c:v>43453.802379166664</c:v>
                </c:pt>
                <c:pt idx="7662">
                  <c:v>43453.812795891201</c:v>
                </c:pt>
                <c:pt idx="7663">
                  <c:v>43453.823212615738</c:v>
                </c:pt>
                <c:pt idx="7664">
                  <c:v>43453.833629340275</c:v>
                </c:pt>
                <c:pt idx="7665">
                  <c:v>43453.844046064813</c:v>
                </c:pt>
                <c:pt idx="7666">
                  <c:v>43453.85446278935</c:v>
                </c:pt>
                <c:pt idx="7667">
                  <c:v>43453.864879513887</c:v>
                </c:pt>
                <c:pt idx="7668">
                  <c:v>43453.875296238424</c:v>
                </c:pt>
                <c:pt idx="7669">
                  <c:v>43453.885712962961</c:v>
                </c:pt>
                <c:pt idx="7670">
                  <c:v>43453.896129687499</c:v>
                </c:pt>
                <c:pt idx="7671">
                  <c:v>43453.906546412036</c:v>
                </c:pt>
                <c:pt idx="7672">
                  <c:v>43453.916963136573</c:v>
                </c:pt>
                <c:pt idx="7673">
                  <c:v>43453.92737986111</c:v>
                </c:pt>
                <c:pt idx="7674">
                  <c:v>43453.937796585647</c:v>
                </c:pt>
                <c:pt idx="7675">
                  <c:v>43453.948213310185</c:v>
                </c:pt>
                <c:pt idx="7676">
                  <c:v>43453.958630034722</c:v>
                </c:pt>
                <c:pt idx="7677">
                  <c:v>43453.969046759259</c:v>
                </c:pt>
                <c:pt idx="7678">
                  <c:v>43453.979463483796</c:v>
                </c:pt>
                <c:pt idx="7679">
                  <c:v>43453.989880208333</c:v>
                </c:pt>
                <c:pt idx="7680">
                  <c:v>43454.000296932871</c:v>
                </c:pt>
                <c:pt idx="7681">
                  <c:v>43454.010713657408</c:v>
                </c:pt>
                <c:pt idx="7682">
                  <c:v>43454.021130381945</c:v>
                </c:pt>
                <c:pt idx="7683">
                  <c:v>43454.031547106482</c:v>
                </c:pt>
                <c:pt idx="7684">
                  <c:v>43454.04196383102</c:v>
                </c:pt>
                <c:pt idx="7685">
                  <c:v>43454.052380555557</c:v>
                </c:pt>
                <c:pt idx="7686">
                  <c:v>43454.062797280094</c:v>
                </c:pt>
                <c:pt idx="7687">
                  <c:v>43454.073214004631</c:v>
                </c:pt>
                <c:pt idx="7688">
                  <c:v>43454.083630729168</c:v>
                </c:pt>
                <c:pt idx="7689">
                  <c:v>43454.094047453706</c:v>
                </c:pt>
                <c:pt idx="7690">
                  <c:v>43454.104464178243</c:v>
                </c:pt>
                <c:pt idx="7691">
                  <c:v>43454.11488090278</c:v>
                </c:pt>
                <c:pt idx="7692">
                  <c:v>43454.125297627317</c:v>
                </c:pt>
                <c:pt idx="7693">
                  <c:v>43454.135714351854</c:v>
                </c:pt>
                <c:pt idx="7694">
                  <c:v>43454.146131076392</c:v>
                </c:pt>
                <c:pt idx="7695">
                  <c:v>43454.156547800929</c:v>
                </c:pt>
                <c:pt idx="7696">
                  <c:v>43454.166964525466</c:v>
                </c:pt>
                <c:pt idx="7697">
                  <c:v>43454.177381250003</c:v>
                </c:pt>
                <c:pt idx="7698">
                  <c:v>43454.18779797454</c:v>
                </c:pt>
                <c:pt idx="7699">
                  <c:v>43454.198214699078</c:v>
                </c:pt>
                <c:pt idx="7700">
                  <c:v>43454.208631423608</c:v>
                </c:pt>
                <c:pt idx="7701">
                  <c:v>43454.219048148145</c:v>
                </c:pt>
                <c:pt idx="7702">
                  <c:v>43454.229464872682</c:v>
                </c:pt>
                <c:pt idx="7703">
                  <c:v>43454.239881597219</c:v>
                </c:pt>
                <c:pt idx="7704">
                  <c:v>43454.250298321756</c:v>
                </c:pt>
                <c:pt idx="7705">
                  <c:v>43454.260715046294</c:v>
                </c:pt>
                <c:pt idx="7706">
                  <c:v>43454.271131770831</c:v>
                </c:pt>
                <c:pt idx="7707">
                  <c:v>43454.281548495368</c:v>
                </c:pt>
                <c:pt idx="7708">
                  <c:v>43454.291965219905</c:v>
                </c:pt>
                <c:pt idx="7709">
                  <c:v>43454.302381944442</c:v>
                </c:pt>
                <c:pt idx="7710">
                  <c:v>43454.31279866898</c:v>
                </c:pt>
                <c:pt idx="7711">
                  <c:v>43454.323215393517</c:v>
                </c:pt>
                <c:pt idx="7712">
                  <c:v>43454.333632118054</c:v>
                </c:pt>
                <c:pt idx="7713">
                  <c:v>43454.344048842591</c:v>
                </c:pt>
                <c:pt idx="7714">
                  <c:v>43454.354465567128</c:v>
                </c:pt>
                <c:pt idx="7715">
                  <c:v>43454.364882291666</c:v>
                </c:pt>
                <c:pt idx="7716">
                  <c:v>43454.375299016203</c:v>
                </c:pt>
                <c:pt idx="7717">
                  <c:v>43454.38571574074</c:v>
                </c:pt>
                <c:pt idx="7718">
                  <c:v>43454.396132465277</c:v>
                </c:pt>
                <c:pt idx="7719">
                  <c:v>43454.406549189815</c:v>
                </c:pt>
                <c:pt idx="7720">
                  <c:v>43454.416965914352</c:v>
                </c:pt>
                <c:pt idx="7721">
                  <c:v>43454.427382638889</c:v>
                </c:pt>
                <c:pt idx="7722">
                  <c:v>43454.437799363426</c:v>
                </c:pt>
                <c:pt idx="7723">
                  <c:v>43454.448216087963</c:v>
                </c:pt>
                <c:pt idx="7724">
                  <c:v>43454.458632812501</c:v>
                </c:pt>
                <c:pt idx="7725">
                  <c:v>43454.469049537038</c:v>
                </c:pt>
                <c:pt idx="7726">
                  <c:v>43454.479466261575</c:v>
                </c:pt>
                <c:pt idx="7727">
                  <c:v>43454.489882986112</c:v>
                </c:pt>
                <c:pt idx="7728">
                  <c:v>43454.500299710649</c:v>
                </c:pt>
                <c:pt idx="7729">
                  <c:v>43454.510716435187</c:v>
                </c:pt>
                <c:pt idx="7730">
                  <c:v>43454.521133159724</c:v>
                </c:pt>
                <c:pt idx="7731">
                  <c:v>43454.531549884261</c:v>
                </c:pt>
                <c:pt idx="7732">
                  <c:v>43454.541966608798</c:v>
                </c:pt>
                <c:pt idx="7733">
                  <c:v>43454.552383333335</c:v>
                </c:pt>
                <c:pt idx="7734">
                  <c:v>43454.562800057873</c:v>
                </c:pt>
                <c:pt idx="7735">
                  <c:v>43454.57321678241</c:v>
                </c:pt>
                <c:pt idx="7736">
                  <c:v>43454.583633506947</c:v>
                </c:pt>
                <c:pt idx="7737">
                  <c:v>43454.594050231484</c:v>
                </c:pt>
                <c:pt idx="7738">
                  <c:v>43454.604466956021</c:v>
                </c:pt>
                <c:pt idx="7739">
                  <c:v>43454.614883680559</c:v>
                </c:pt>
                <c:pt idx="7740">
                  <c:v>43454.625300405096</c:v>
                </c:pt>
                <c:pt idx="7741">
                  <c:v>43454.635717129633</c:v>
                </c:pt>
                <c:pt idx="7742">
                  <c:v>43454.646133854163</c:v>
                </c:pt>
                <c:pt idx="7743">
                  <c:v>43454.6565505787</c:v>
                </c:pt>
                <c:pt idx="7744">
                  <c:v>43454.666967303237</c:v>
                </c:pt>
                <c:pt idx="7745">
                  <c:v>43454.677384027775</c:v>
                </c:pt>
                <c:pt idx="7746">
                  <c:v>43454.687800752312</c:v>
                </c:pt>
                <c:pt idx="7747">
                  <c:v>43454.698217476849</c:v>
                </c:pt>
                <c:pt idx="7748">
                  <c:v>43454.708634201386</c:v>
                </c:pt>
                <c:pt idx="7749">
                  <c:v>43454.719050925924</c:v>
                </c:pt>
                <c:pt idx="7750">
                  <c:v>43454.729467650461</c:v>
                </c:pt>
                <c:pt idx="7751">
                  <c:v>43454.739884374998</c:v>
                </c:pt>
                <c:pt idx="7752">
                  <c:v>43454.750301099535</c:v>
                </c:pt>
                <c:pt idx="7753">
                  <c:v>43454.760717824072</c:v>
                </c:pt>
                <c:pt idx="7754">
                  <c:v>43454.77113454861</c:v>
                </c:pt>
                <c:pt idx="7755">
                  <c:v>43454.781551273147</c:v>
                </c:pt>
                <c:pt idx="7756">
                  <c:v>43454.791967997684</c:v>
                </c:pt>
                <c:pt idx="7757">
                  <c:v>43454.802384722221</c:v>
                </c:pt>
                <c:pt idx="7758">
                  <c:v>43454.812801446758</c:v>
                </c:pt>
                <c:pt idx="7759">
                  <c:v>43454.823218171296</c:v>
                </c:pt>
                <c:pt idx="7760">
                  <c:v>43454.833634895833</c:v>
                </c:pt>
                <c:pt idx="7761">
                  <c:v>43454.84405162037</c:v>
                </c:pt>
                <c:pt idx="7762">
                  <c:v>43454.854468344907</c:v>
                </c:pt>
                <c:pt idx="7763">
                  <c:v>43454.864885069444</c:v>
                </c:pt>
                <c:pt idx="7764">
                  <c:v>43454.875301793982</c:v>
                </c:pt>
                <c:pt idx="7765">
                  <c:v>43454.885718518519</c:v>
                </c:pt>
                <c:pt idx="7766">
                  <c:v>43454.896135243056</c:v>
                </c:pt>
                <c:pt idx="7767">
                  <c:v>43454.906551967593</c:v>
                </c:pt>
                <c:pt idx="7768">
                  <c:v>43454.91696869213</c:v>
                </c:pt>
                <c:pt idx="7769">
                  <c:v>43454.927385416668</c:v>
                </c:pt>
                <c:pt idx="7770">
                  <c:v>43454.937802141205</c:v>
                </c:pt>
                <c:pt idx="7771">
                  <c:v>43454.948218865742</c:v>
                </c:pt>
                <c:pt idx="7772">
                  <c:v>43454.958635590279</c:v>
                </c:pt>
                <c:pt idx="7773">
                  <c:v>43454.969052314817</c:v>
                </c:pt>
                <c:pt idx="7774">
                  <c:v>43454.979469039354</c:v>
                </c:pt>
                <c:pt idx="7775">
                  <c:v>43454.989885763891</c:v>
                </c:pt>
                <c:pt idx="7776">
                  <c:v>43455.000302488428</c:v>
                </c:pt>
                <c:pt idx="7777">
                  <c:v>43455.010719212965</c:v>
                </c:pt>
                <c:pt idx="7778">
                  <c:v>43455.021135937503</c:v>
                </c:pt>
                <c:pt idx="7779">
                  <c:v>43455.03155266204</c:v>
                </c:pt>
                <c:pt idx="7780">
                  <c:v>43455.041969386577</c:v>
                </c:pt>
                <c:pt idx="7781">
                  <c:v>43455.052386111114</c:v>
                </c:pt>
                <c:pt idx="7782">
                  <c:v>43455.062802835651</c:v>
                </c:pt>
                <c:pt idx="7783">
                  <c:v>43455.073219560189</c:v>
                </c:pt>
                <c:pt idx="7784">
                  <c:v>43455.083636284726</c:v>
                </c:pt>
                <c:pt idx="7785">
                  <c:v>43455.094053009256</c:v>
                </c:pt>
                <c:pt idx="7786">
                  <c:v>43455.104469733793</c:v>
                </c:pt>
                <c:pt idx="7787">
                  <c:v>43455.11488645833</c:v>
                </c:pt>
                <c:pt idx="7788">
                  <c:v>43455.125303182867</c:v>
                </c:pt>
                <c:pt idx="7789">
                  <c:v>43455.135719907405</c:v>
                </c:pt>
                <c:pt idx="7790">
                  <c:v>43455.146136631942</c:v>
                </c:pt>
                <c:pt idx="7791">
                  <c:v>43455.156553356479</c:v>
                </c:pt>
                <c:pt idx="7792">
                  <c:v>43455.166970081016</c:v>
                </c:pt>
                <c:pt idx="7793">
                  <c:v>43455.177386805553</c:v>
                </c:pt>
                <c:pt idx="7794">
                  <c:v>43455.187803530091</c:v>
                </c:pt>
                <c:pt idx="7795">
                  <c:v>43455.198220254628</c:v>
                </c:pt>
                <c:pt idx="7796">
                  <c:v>43455.208636979165</c:v>
                </c:pt>
                <c:pt idx="7797">
                  <c:v>43455.219053703702</c:v>
                </c:pt>
                <c:pt idx="7798">
                  <c:v>43455.229470428239</c:v>
                </c:pt>
                <c:pt idx="7799">
                  <c:v>43455.239887152777</c:v>
                </c:pt>
                <c:pt idx="7800">
                  <c:v>43455.250303877314</c:v>
                </c:pt>
                <c:pt idx="7801">
                  <c:v>43455.260720601851</c:v>
                </c:pt>
                <c:pt idx="7802">
                  <c:v>43455.271137326388</c:v>
                </c:pt>
                <c:pt idx="7803">
                  <c:v>43455.281554050925</c:v>
                </c:pt>
                <c:pt idx="7804">
                  <c:v>43455.291970775463</c:v>
                </c:pt>
                <c:pt idx="7805">
                  <c:v>43455.3023875</c:v>
                </c:pt>
                <c:pt idx="7806">
                  <c:v>43455.312804224537</c:v>
                </c:pt>
                <c:pt idx="7807">
                  <c:v>43455.323220949074</c:v>
                </c:pt>
                <c:pt idx="7808">
                  <c:v>43455.333637673612</c:v>
                </c:pt>
                <c:pt idx="7809">
                  <c:v>43455.344054398149</c:v>
                </c:pt>
                <c:pt idx="7810">
                  <c:v>43455.354471122686</c:v>
                </c:pt>
                <c:pt idx="7811">
                  <c:v>43455.364887847223</c:v>
                </c:pt>
                <c:pt idx="7812">
                  <c:v>43455.37530457176</c:v>
                </c:pt>
                <c:pt idx="7813">
                  <c:v>43455.385721296298</c:v>
                </c:pt>
                <c:pt idx="7814">
                  <c:v>43455.396138020835</c:v>
                </c:pt>
                <c:pt idx="7815">
                  <c:v>43455.406554745372</c:v>
                </c:pt>
                <c:pt idx="7816">
                  <c:v>43455.416971469909</c:v>
                </c:pt>
                <c:pt idx="7817">
                  <c:v>43455.427388194446</c:v>
                </c:pt>
                <c:pt idx="7818">
                  <c:v>43455.437804918984</c:v>
                </c:pt>
                <c:pt idx="7819">
                  <c:v>43455.448221643521</c:v>
                </c:pt>
                <c:pt idx="7820">
                  <c:v>43455.458638368058</c:v>
                </c:pt>
                <c:pt idx="7821">
                  <c:v>43455.469055092595</c:v>
                </c:pt>
                <c:pt idx="7822">
                  <c:v>43455.479471817132</c:v>
                </c:pt>
                <c:pt idx="7823">
                  <c:v>43455.48988854167</c:v>
                </c:pt>
                <c:pt idx="7824">
                  <c:v>43455.500305266207</c:v>
                </c:pt>
                <c:pt idx="7825">
                  <c:v>43455.510721990744</c:v>
                </c:pt>
                <c:pt idx="7826">
                  <c:v>43455.521138715281</c:v>
                </c:pt>
                <c:pt idx="7827">
                  <c:v>43455.531555439811</c:v>
                </c:pt>
                <c:pt idx="7828">
                  <c:v>43455.541972164348</c:v>
                </c:pt>
                <c:pt idx="7829">
                  <c:v>43455.552388888886</c:v>
                </c:pt>
                <c:pt idx="7830">
                  <c:v>43455.562805613423</c:v>
                </c:pt>
                <c:pt idx="7831">
                  <c:v>43455.57322233796</c:v>
                </c:pt>
                <c:pt idx="7832">
                  <c:v>43455.583639062497</c:v>
                </c:pt>
                <c:pt idx="7833">
                  <c:v>43455.594055787034</c:v>
                </c:pt>
                <c:pt idx="7834">
                  <c:v>43455.604472511572</c:v>
                </c:pt>
                <c:pt idx="7835">
                  <c:v>43455.614889236109</c:v>
                </c:pt>
                <c:pt idx="7836">
                  <c:v>43455.625305960646</c:v>
                </c:pt>
                <c:pt idx="7837">
                  <c:v>43455.635722685183</c:v>
                </c:pt>
                <c:pt idx="7838">
                  <c:v>43455.64613940972</c:v>
                </c:pt>
                <c:pt idx="7839">
                  <c:v>43455.656556134258</c:v>
                </c:pt>
                <c:pt idx="7840">
                  <c:v>43455.666972858795</c:v>
                </c:pt>
                <c:pt idx="7841">
                  <c:v>43455.677389583332</c:v>
                </c:pt>
                <c:pt idx="7842">
                  <c:v>43455.687806307869</c:v>
                </c:pt>
                <c:pt idx="7843">
                  <c:v>43455.698223032407</c:v>
                </c:pt>
                <c:pt idx="7844">
                  <c:v>43455.708639756944</c:v>
                </c:pt>
                <c:pt idx="7845">
                  <c:v>43455.719056481481</c:v>
                </c:pt>
                <c:pt idx="7846">
                  <c:v>43455.729473206018</c:v>
                </c:pt>
                <c:pt idx="7847">
                  <c:v>43455.739889930555</c:v>
                </c:pt>
                <c:pt idx="7848">
                  <c:v>43455.750306655093</c:v>
                </c:pt>
                <c:pt idx="7849">
                  <c:v>43455.76072337963</c:v>
                </c:pt>
                <c:pt idx="7850">
                  <c:v>43455.771140104167</c:v>
                </c:pt>
                <c:pt idx="7851">
                  <c:v>43455.781556828704</c:v>
                </c:pt>
                <c:pt idx="7852">
                  <c:v>43455.791973553241</c:v>
                </c:pt>
                <c:pt idx="7853">
                  <c:v>43455.802390277779</c:v>
                </c:pt>
                <c:pt idx="7854">
                  <c:v>43455.812807002316</c:v>
                </c:pt>
                <c:pt idx="7855">
                  <c:v>43455.823223726853</c:v>
                </c:pt>
                <c:pt idx="7856">
                  <c:v>43455.83364045139</c:v>
                </c:pt>
                <c:pt idx="7857">
                  <c:v>43455.844057175927</c:v>
                </c:pt>
                <c:pt idx="7858">
                  <c:v>43455.854473900465</c:v>
                </c:pt>
                <c:pt idx="7859">
                  <c:v>43455.864890625002</c:v>
                </c:pt>
                <c:pt idx="7860">
                  <c:v>43455.875307349539</c:v>
                </c:pt>
                <c:pt idx="7861">
                  <c:v>43455.885724074076</c:v>
                </c:pt>
                <c:pt idx="7862">
                  <c:v>43455.896140798613</c:v>
                </c:pt>
                <c:pt idx="7863">
                  <c:v>43455.906557523151</c:v>
                </c:pt>
                <c:pt idx="7864">
                  <c:v>43455.916974247688</c:v>
                </c:pt>
                <c:pt idx="7865">
                  <c:v>43455.927390972225</c:v>
                </c:pt>
                <c:pt idx="7866">
                  <c:v>43455.937807696762</c:v>
                </c:pt>
                <c:pt idx="7867">
                  <c:v>43455.9482244213</c:v>
                </c:pt>
                <c:pt idx="7868">
                  <c:v>43455.958641145837</c:v>
                </c:pt>
                <c:pt idx="7869">
                  <c:v>43455.969057870374</c:v>
                </c:pt>
                <c:pt idx="7870">
                  <c:v>43455.979474594904</c:v>
                </c:pt>
                <c:pt idx="7871">
                  <c:v>43455.989891319441</c:v>
                </c:pt>
                <c:pt idx="7872">
                  <c:v>43456.000308043978</c:v>
                </c:pt>
                <c:pt idx="7873">
                  <c:v>43456.010724768516</c:v>
                </c:pt>
                <c:pt idx="7874">
                  <c:v>43456.021141493053</c:v>
                </c:pt>
                <c:pt idx="7875">
                  <c:v>43456.03155821759</c:v>
                </c:pt>
                <c:pt idx="7876">
                  <c:v>43456.041974942127</c:v>
                </c:pt>
                <c:pt idx="7877">
                  <c:v>43456.052391666664</c:v>
                </c:pt>
                <c:pt idx="7878">
                  <c:v>43456.062808391202</c:v>
                </c:pt>
                <c:pt idx="7879">
                  <c:v>43456.073225115739</c:v>
                </c:pt>
                <c:pt idx="7880">
                  <c:v>43456.083641840276</c:v>
                </c:pt>
                <c:pt idx="7881">
                  <c:v>43456.094058564813</c:v>
                </c:pt>
                <c:pt idx="7882">
                  <c:v>43456.10447528935</c:v>
                </c:pt>
                <c:pt idx="7883">
                  <c:v>43456.114892013888</c:v>
                </c:pt>
                <c:pt idx="7884">
                  <c:v>43456.125308738425</c:v>
                </c:pt>
                <c:pt idx="7885">
                  <c:v>43456.135725462962</c:v>
                </c:pt>
                <c:pt idx="7886">
                  <c:v>43456.146142187499</c:v>
                </c:pt>
                <c:pt idx="7887">
                  <c:v>43456.156558912036</c:v>
                </c:pt>
                <c:pt idx="7888">
                  <c:v>43456.166975636574</c:v>
                </c:pt>
                <c:pt idx="7889">
                  <c:v>43456.177392361111</c:v>
                </c:pt>
                <c:pt idx="7890">
                  <c:v>43456.187809085648</c:v>
                </c:pt>
                <c:pt idx="7891">
                  <c:v>43456.198225810185</c:v>
                </c:pt>
                <c:pt idx="7892">
                  <c:v>43456.208642534722</c:v>
                </c:pt>
                <c:pt idx="7893">
                  <c:v>43456.21905925926</c:v>
                </c:pt>
                <c:pt idx="7894">
                  <c:v>43456.229475983797</c:v>
                </c:pt>
                <c:pt idx="7895">
                  <c:v>43456.239892708334</c:v>
                </c:pt>
                <c:pt idx="7896">
                  <c:v>43456.250309432871</c:v>
                </c:pt>
                <c:pt idx="7897">
                  <c:v>43456.260726157408</c:v>
                </c:pt>
                <c:pt idx="7898">
                  <c:v>43456.271142881946</c:v>
                </c:pt>
                <c:pt idx="7899">
                  <c:v>43456.281559606483</c:v>
                </c:pt>
                <c:pt idx="7900">
                  <c:v>43456.29197633102</c:v>
                </c:pt>
                <c:pt idx="7901">
                  <c:v>43456.302393055557</c:v>
                </c:pt>
                <c:pt idx="7902">
                  <c:v>43456.312809780095</c:v>
                </c:pt>
                <c:pt idx="7903">
                  <c:v>43456.323226504632</c:v>
                </c:pt>
                <c:pt idx="7904">
                  <c:v>43456.333643229169</c:v>
                </c:pt>
                <c:pt idx="7905">
                  <c:v>43456.344059953706</c:v>
                </c:pt>
                <c:pt idx="7906">
                  <c:v>43456.354476678243</c:v>
                </c:pt>
                <c:pt idx="7907">
                  <c:v>43456.364893402781</c:v>
                </c:pt>
                <c:pt idx="7908">
                  <c:v>43456.375310127318</c:v>
                </c:pt>
                <c:pt idx="7909">
                  <c:v>43456.385726851855</c:v>
                </c:pt>
                <c:pt idx="7910">
                  <c:v>43456.396143576392</c:v>
                </c:pt>
                <c:pt idx="7911">
                  <c:v>43456.406560300929</c:v>
                </c:pt>
                <c:pt idx="7912">
                  <c:v>43456.416977025459</c:v>
                </c:pt>
                <c:pt idx="7913">
                  <c:v>43456.427393749997</c:v>
                </c:pt>
                <c:pt idx="7914">
                  <c:v>43456.437810474534</c:v>
                </c:pt>
                <c:pt idx="7915">
                  <c:v>43456.448227199071</c:v>
                </c:pt>
                <c:pt idx="7916">
                  <c:v>43456.458643923608</c:v>
                </c:pt>
                <c:pt idx="7917">
                  <c:v>43456.469060648145</c:v>
                </c:pt>
                <c:pt idx="7918">
                  <c:v>43456.479477372683</c:v>
                </c:pt>
                <c:pt idx="7919">
                  <c:v>43456.48989409722</c:v>
                </c:pt>
                <c:pt idx="7920">
                  <c:v>43456.500310821757</c:v>
                </c:pt>
                <c:pt idx="7921">
                  <c:v>43456.510727546294</c:v>
                </c:pt>
                <c:pt idx="7922">
                  <c:v>43456.521144270831</c:v>
                </c:pt>
                <c:pt idx="7923">
                  <c:v>43456.531560995369</c:v>
                </c:pt>
                <c:pt idx="7924">
                  <c:v>43456.541977719906</c:v>
                </c:pt>
                <c:pt idx="7925">
                  <c:v>43456.552394444443</c:v>
                </c:pt>
                <c:pt idx="7926">
                  <c:v>43456.56281116898</c:v>
                </c:pt>
                <c:pt idx="7927">
                  <c:v>43456.573227893517</c:v>
                </c:pt>
                <c:pt idx="7928">
                  <c:v>43456.583644618055</c:v>
                </c:pt>
                <c:pt idx="7929">
                  <c:v>43456.594061342592</c:v>
                </c:pt>
                <c:pt idx="7930">
                  <c:v>43456.604478067129</c:v>
                </c:pt>
                <c:pt idx="7931">
                  <c:v>43456.614894791666</c:v>
                </c:pt>
                <c:pt idx="7932">
                  <c:v>43456.625311516204</c:v>
                </c:pt>
                <c:pt idx="7933">
                  <c:v>43456.635728240741</c:v>
                </c:pt>
                <c:pt idx="7934">
                  <c:v>43456.646144965278</c:v>
                </c:pt>
                <c:pt idx="7935">
                  <c:v>43456.656561689815</c:v>
                </c:pt>
                <c:pt idx="7936">
                  <c:v>43456.666978414352</c:v>
                </c:pt>
                <c:pt idx="7937">
                  <c:v>43456.67739513889</c:v>
                </c:pt>
                <c:pt idx="7938">
                  <c:v>43456.687811863427</c:v>
                </c:pt>
                <c:pt idx="7939">
                  <c:v>43456.698228587964</c:v>
                </c:pt>
                <c:pt idx="7940">
                  <c:v>43456.708645312501</c:v>
                </c:pt>
                <c:pt idx="7941">
                  <c:v>43456.719062037038</c:v>
                </c:pt>
                <c:pt idx="7942">
                  <c:v>43456.729478761576</c:v>
                </c:pt>
                <c:pt idx="7943">
                  <c:v>43456.739895486113</c:v>
                </c:pt>
                <c:pt idx="7944">
                  <c:v>43456.75031221065</c:v>
                </c:pt>
                <c:pt idx="7945">
                  <c:v>43456.760728935187</c:v>
                </c:pt>
                <c:pt idx="7946">
                  <c:v>43456.771145659724</c:v>
                </c:pt>
                <c:pt idx="7947">
                  <c:v>43456.781562384262</c:v>
                </c:pt>
                <c:pt idx="7948">
                  <c:v>43456.791979108799</c:v>
                </c:pt>
                <c:pt idx="7949">
                  <c:v>43456.802395833336</c:v>
                </c:pt>
                <c:pt idx="7950">
                  <c:v>43456.812812557873</c:v>
                </c:pt>
                <c:pt idx="7951">
                  <c:v>43456.82322928241</c:v>
                </c:pt>
                <c:pt idx="7952">
                  <c:v>43456.833646006948</c:v>
                </c:pt>
                <c:pt idx="7953">
                  <c:v>43456.844062731485</c:v>
                </c:pt>
                <c:pt idx="7954">
                  <c:v>43456.854479456022</c:v>
                </c:pt>
                <c:pt idx="7955">
                  <c:v>43456.864896180552</c:v>
                </c:pt>
                <c:pt idx="7956">
                  <c:v>43456.875312905089</c:v>
                </c:pt>
                <c:pt idx="7957">
                  <c:v>43456.885729629626</c:v>
                </c:pt>
                <c:pt idx="7958">
                  <c:v>43456.896146354164</c:v>
                </c:pt>
                <c:pt idx="7959">
                  <c:v>43456.906563078701</c:v>
                </c:pt>
                <c:pt idx="7960">
                  <c:v>43456.916979803238</c:v>
                </c:pt>
                <c:pt idx="7961">
                  <c:v>43456.927396527775</c:v>
                </c:pt>
                <c:pt idx="7962">
                  <c:v>43456.937813252312</c:v>
                </c:pt>
                <c:pt idx="7963">
                  <c:v>43456.94822997685</c:v>
                </c:pt>
                <c:pt idx="7964">
                  <c:v>43456.958646701387</c:v>
                </c:pt>
                <c:pt idx="7965">
                  <c:v>43456.969063425924</c:v>
                </c:pt>
                <c:pt idx="7966">
                  <c:v>43456.979480150461</c:v>
                </c:pt>
                <c:pt idx="7967">
                  <c:v>43456.989896874999</c:v>
                </c:pt>
                <c:pt idx="7968">
                  <c:v>43457.000313599536</c:v>
                </c:pt>
                <c:pt idx="7969">
                  <c:v>43457.010730324073</c:v>
                </c:pt>
                <c:pt idx="7970">
                  <c:v>43457.02114704861</c:v>
                </c:pt>
                <c:pt idx="7971">
                  <c:v>43457.031563773147</c:v>
                </c:pt>
                <c:pt idx="7972">
                  <c:v>43457.041980497685</c:v>
                </c:pt>
                <c:pt idx="7973">
                  <c:v>43457.052397222222</c:v>
                </c:pt>
                <c:pt idx="7974">
                  <c:v>43457.062813946759</c:v>
                </c:pt>
                <c:pt idx="7975">
                  <c:v>43457.073230671296</c:v>
                </c:pt>
                <c:pt idx="7976">
                  <c:v>43457.083647395833</c:v>
                </c:pt>
                <c:pt idx="7977">
                  <c:v>43457.094064120371</c:v>
                </c:pt>
                <c:pt idx="7978">
                  <c:v>43457.104480844908</c:v>
                </c:pt>
                <c:pt idx="7979">
                  <c:v>43457.114897569445</c:v>
                </c:pt>
                <c:pt idx="7980">
                  <c:v>43457.125314293982</c:v>
                </c:pt>
                <c:pt idx="7981">
                  <c:v>43457.135731018519</c:v>
                </c:pt>
                <c:pt idx="7982">
                  <c:v>43457.146147743057</c:v>
                </c:pt>
                <c:pt idx="7983">
                  <c:v>43457.156564467594</c:v>
                </c:pt>
                <c:pt idx="7984">
                  <c:v>43457.166981192131</c:v>
                </c:pt>
                <c:pt idx="7985">
                  <c:v>43457.177397916668</c:v>
                </c:pt>
                <c:pt idx="7986">
                  <c:v>43457.187814641205</c:v>
                </c:pt>
                <c:pt idx="7987">
                  <c:v>43457.198231365743</c:v>
                </c:pt>
                <c:pt idx="7988">
                  <c:v>43457.20864809028</c:v>
                </c:pt>
                <c:pt idx="7989">
                  <c:v>43457.219064814817</c:v>
                </c:pt>
                <c:pt idx="7990">
                  <c:v>43457.229481539354</c:v>
                </c:pt>
                <c:pt idx="7991">
                  <c:v>43457.239898263892</c:v>
                </c:pt>
                <c:pt idx="7992">
                  <c:v>43457.250314988429</c:v>
                </c:pt>
                <c:pt idx="7993">
                  <c:v>43457.260731712966</c:v>
                </c:pt>
                <c:pt idx="7994">
                  <c:v>43457.271148437503</c:v>
                </c:pt>
                <c:pt idx="7995">
                  <c:v>43457.28156516204</c:v>
                </c:pt>
                <c:pt idx="7996">
                  <c:v>43457.291981886578</c:v>
                </c:pt>
                <c:pt idx="7997">
                  <c:v>43457.302398611107</c:v>
                </c:pt>
                <c:pt idx="7998">
                  <c:v>43457.312815335645</c:v>
                </c:pt>
                <c:pt idx="7999">
                  <c:v>43457.323232060182</c:v>
                </c:pt>
                <c:pt idx="8000">
                  <c:v>43457.333648784719</c:v>
                </c:pt>
                <c:pt idx="8001">
                  <c:v>43457.344065509256</c:v>
                </c:pt>
                <c:pt idx="8002">
                  <c:v>43457.354482233794</c:v>
                </c:pt>
                <c:pt idx="8003">
                  <c:v>43457.364898958331</c:v>
                </c:pt>
                <c:pt idx="8004">
                  <c:v>43457.375315682868</c:v>
                </c:pt>
                <c:pt idx="8005">
                  <c:v>43457.385732407405</c:v>
                </c:pt>
                <c:pt idx="8006">
                  <c:v>43457.396149131942</c:v>
                </c:pt>
                <c:pt idx="8007">
                  <c:v>43457.40656585648</c:v>
                </c:pt>
                <c:pt idx="8008">
                  <c:v>43457.416982581017</c:v>
                </c:pt>
                <c:pt idx="8009">
                  <c:v>43457.427399305554</c:v>
                </c:pt>
                <c:pt idx="8010">
                  <c:v>43457.437816030091</c:v>
                </c:pt>
                <c:pt idx="8011">
                  <c:v>43457.448232754628</c:v>
                </c:pt>
                <c:pt idx="8012">
                  <c:v>43457.458649479166</c:v>
                </c:pt>
                <c:pt idx="8013">
                  <c:v>43457.469066203703</c:v>
                </c:pt>
                <c:pt idx="8014">
                  <c:v>43457.47948292824</c:v>
                </c:pt>
                <c:pt idx="8015">
                  <c:v>43457.489899652777</c:v>
                </c:pt>
                <c:pt idx="8016">
                  <c:v>43457.500316377314</c:v>
                </c:pt>
                <c:pt idx="8017">
                  <c:v>43457.510733101852</c:v>
                </c:pt>
                <c:pt idx="8018">
                  <c:v>43457.521149826389</c:v>
                </c:pt>
                <c:pt idx="8019">
                  <c:v>43457.531566550926</c:v>
                </c:pt>
                <c:pt idx="8020">
                  <c:v>43457.541983275463</c:v>
                </c:pt>
                <c:pt idx="8021">
                  <c:v>43457.5524</c:v>
                </c:pt>
                <c:pt idx="8022">
                  <c:v>43457.562816724538</c:v>
                </c:pt>
                <c:pt idx="8023">
                  <c:v>43457.573233449075</c:v>
                </c:pt>
                <c:pt idx="8024">
                  <c:v>43457.583650173612</c:v>
                </c:pt>
                <c:pt idx="8025">
                  <c:v>43457.594066898149</c:v>
                </c:pt>
                <c:pt idx="8026">
                  <c:v>43457.604483622687</c:v>
                </c:pt>
                <c:pt idx="8027">
                  <c:v>43457.614900347224</c:v>
                </c:pt>
                <c:pt idx="8028">
                  <c:v>43457.625317071761</c:v>
                </c:pt>
                <c:pt idx="8029">
                  <c:v>43457.635733796298</c:v>
                </c:pt>
                <c:pt idx="8030">
                  <c:v>43457.646150520835</c:v>
                </c:pt>
                <c:pt idx="8031">
                  <c:v>43457.656567245373</c:v>
                </c:pt>
                <c:pt idx="8032">
                  <c:v>43457.66698396991</c:v>
                </c:pt>
                <c:pt idx="8033">
                  <c:v>43457.677400694447</c:v>
                </c:pt>
                <c:pt idx="8034">
                  <c:v>43457.687817418984</c:v>
                </c:pt>
                <c:pt idx="8035">
                  <c:v>43457.698234143521</c:v>
                </c:pt>
                <c:pt idx="8036">
                  <c:v>43457.708650868059</c:v>
                </c:pt>
                <c:pt idx="8037">
                  <c:v>43457.719067592596</c:v>
                </c:pt>
                <c:pt idx="8038">
                  <c:v>43457.729484317133</c:v>
                </c:pt>
                <c:pt idx="8039">
                  <c:v>43457.73990104167</c:v>
                </c:pt>
                <c:pt idx="8040">
                  <c:v>43457.7503177662</c:v>
                </c:pt>
                <c:pt idx="8041">
                  <c:v>43457.760734490737</c:v>
                </c:pt>
                <c:pt idx="8042">
                  <c:v>43457.771151215275</c:v>
                </c:pt>
                <c:pt idx="8043">
                  <c:v>43457.781567939812</c:v>
                </c:pt>
                <c:pt idx="8044">
                  <c:v>43457.791984664349</c:v>
                </c:pt>
                <c:pt idx="8045">
                  <c:v>43457.802401388886</c:v>
                </c:pt>
                <c:pt idx="8046">
                  <c:v>43457.812818113423</c:v>
                </c:pt>
                <c:pt idx="8047">
                  <c:v>43457.823234837961</c:v>
                </c:pt>
                <c:pt idx="8048">
                  <c:v>43457.833651562498</c:v>
                </c:pt>
                <c:pt idx="8049">
                  <c:v>43457.844068287035</c:v>
                </c:pt>
                <c:pt idx="8050">
                  <c:v>43457.854485011572</c:v>
                </c:pt>
                <c:pt idx="8051">
                  <c:v>43457.864901736109</c:v>
                </c:pt>
                <c:pt idx="8052">
                  <c:v>43457.875318460647</c:v>
                </c:pt>
                <c:pt idx="8053">
                  <c:v>43457.885735185184</c:v>
                </c:pt>
                <c:pt idx="8054">
                  <c:v>43457.896151909721</c:v>
                </c:pt>
                <c:pt idx="8055">
                  <c:v>43457.906568634258</c:v>
                </c:pt>
                <c:pt idx="8056">
                  <c:v>43457.916985358796</c:v>
                </c:pt>
                <c:pt idx="8057">
                  <c:v>43457.927402083333</c:v>
                </c:pt>
                <c:pt idx="8058">
                  <c:v>43457.93781880787</c:v>
                </c:pt>
                <c:pt idx="8059">
                  <c:v>43457.948235532407</c:v>
                </c:pt>
                <c:pt idx="8060">
                  <c:v>43457.958652256944</c:v>
                </c:pt>
                <c:pt idx="8061">
                  <c:v>43457.969068981482</c:v>
                </c:pt>
                <c:pt idx="8062">
                  <c:v>43457.979485706019</c:v>
                </c:pt>
                <c:pt idx="8063">
                  <c:v>43457.989902430556</c:v>
                </c:pt>
                <c:pt idx="8064">
                  <c:v>43458.000319155093</c:v>
                </c:pt>
                <c:pt idx="8065">
                  <c:v>43458.01073587963</c:v>
                </c:pt>
                <c:pt idx="8066">
                  <c:v>43458.021152604168</c:v>
                </c:pt>
                <c:pt idx="8067">
                  <c:v>43458.031569328705</c:v>
                </c:pt>
                <c:pt idx="8068">
                  <c:v>43458.041986053242</c:v>
                </c:pt>
                <c:pt idx="8069">
                  <c:v>43458.052402777779</c:v>
                </c:pt>
                <c:pt idx="8070">
                  <c:v>43458.062819502316</c:v>
                </c:pt>
                <c:pt idx="8071">
                  <c:v>43458.073236226854</c:v>
                </c:pt>
                <c:pt idx="8072">
                  <c:v>43458.083652951391</c:v>
                </c:pt>
                <c:pt idx="8073">
                  <c:v>43458.094069675928</c:v>
                </c:pt>
                <c:pt idx="8074">
                  <c:v>43458.104486400465</c:v>
                </c:pt>
                <c:pt idx="8075">
                  <c:v>43458.114903125002</c:v>
                </c:pt>
                <c:pt idx="8076">
                  <c:v>43458.12531984954</c:v>
                </c:pt>
                <c:pt idx="8077">
                  <c:v>43458.135736574077</c:v>
                </c:pt>
                <c:pt idx="8078">
                  <c:v>43458.146153298614</c:v>
                </c:pt>
                <c:pt idx="8079">
                  <c:v>43458.156570023151</c:v>
                </c:pt>
                <c:pt idx="8080">
                  <c:v>43458.166986747688</c:v>
                </c:pt>
                <c:pt idx="8081">
                  <c:v>43458.177403472226</c:v>
                </c:pt>
                <c:pt idx="8082">
                  <c:v>43458.187820196756</c:v>
                </c:pt>
                <c:pt idx="8083">
                  <c:v>43458.198236921293</c:v>
                </c:pt>
                <c:pt idx="8084">
                  <c:v>43458.20865364583</c:v>
                </c:pt>
                <c:pt idx="8085">
                  <c:v>43458.219070370367</c:v>
                </c:pt>
                <c:pt idx="8086">
                  <c:v>43458.229487094904</c:v>
                </c:pt>
                <c:pt idx="8087">
                  <c:v>43458.239903819442</c:v>
                </c:pt>
                <c:pt idx="8088">
                  <c:v>43458.250320543979</c:v>
                </c:pt>
                <c:pt idx="8089">
                  <c:v>43458.260737268516</c:v>
                </c:pt>
                <c:pt idx="8090">
                  <c:v>43458.271153993053</c:v>
                </c:pt>
                <c:pt idx="8091">
                  <c:v>43458.281570717591</c:v>
                </c:pt>
                <c:pt idx="8092">
                  <c:v>43458.291987442128</c:v>
                </c:pt>
                <c:pt idx="8093">
                  <c:v>43458.302404166665</c:v>
                </c:pt>
                <c:pt idx="8094">
                  <c:v>43458.312820891202</c:v>
                </c:pt>
                <c:pt idx="8095">
                  <c:v>43458.323237615739</c:v>
                </c:pt>
                <c:pt idx="8096">
                  <c:v>43458.333654340277</c:v>
                </c:pt>
                <c:pt idx="8097">
                  <c:v>43458.344071064814</c:v>
                </c:pt>
                <c:pt idx="8098">
                  <c:v>43458.354487789351</c:v>
                </c:pt>
                <c:pt idx="8099">
                  <c:v>43458.364904513888</c:v>
                </c:pt>
                <c:pt idx="8100">
                  <c:v>43458.375321238425</c:v>
                </c:pt>
                <c:pt idx="8101">
                  <c:v>43458.385737962963</c:v>
                </c:pt>
                <c:pt idx="8102">
                  <c:v>43458.3961546875</c:v>
                </c:pt>
                <c:pt idx="8103">
                  <c:v>43458.406571412037</c:v>
                </c:pt>
                <c:pt idx="8104">
                  <c:v>43458.416988136574</c:v>
                </c:pt>
                <c:pt idx="8105">
                  <c:v>43458.427404861111</c:v>
                </c:pt>
                <c:pt idx="8106">
                  <c:v>43458.437821585649</c:v>
                </c:pt>
                <c:pt idx="8107">
                  <c:v>43458.448238310186</c:v>
                </c:pt>
                <c:pt idx="8108">
                  <c:v>43458.458655034723</c:v>
                </c:pt>
                <c:pt idx="8109">
                  <c:v>43458.46907175926</c:v>
                </c:pt>
                <c:pt idx="8110">
                  <c:v>43458.479488483797</c:v>
                </c:pt>
                <c:pt idx="8111">
                  <c:v>43458.489905208335</c:v>
                </c:pt>
                <c:pt idx="8112">
                  <c:v>43458.500321932872</c:v>
                </c:pt>
                <c:pt idx="8113">
                  <c:v>43458.510738657409</c:v>
                </c:pt>
                <c:pt idx="8114">
                  <c:v>43458.521155381946</c:v>
                </c:pt>
                <c:pt idx="8115">
                  <c:v>43458.531572106484</c:v>
                </c:pt>
                <c:pt idx="8116">
                  <c:v>43458.541988831021</c:v>
                </c:pt>
                <c:pt idx="8117">
                  <c:v>43458.552405555558</c:v>
                </c:pt>
                <c:pt idx="8118">
                  <c:v>43458.562822280095</c:v>
                </c:pt>
                <c:pt idx="8119">
                  <c:v>43458.573239004632</c:v>
                </c:pt>
                <c:pt idx="8120">
                  <c:v>43458.58365572917</c:v>
                </c:pt>
                <c:pt idx="8121">
                  <c:v>43458.594072453707</c:v>
                </c:pt>
                <c:pt idx="8122">
                  <c:v>43458.604489178244</c:v>
                </c:pt>
                <c:pt idx="8123">
                  <c:v>43458.614905902781</c:v>
                </c:pt>
                <c:pt idx="8124">
                  <c:v>43458.625322627318</c:v>
                </c:pt>
                <c:pt idx="8125">
                  <c:v>43458.635739351848</c:v>
                </c:pt>
                <c:pt idx="8126">
                  <c:v>43458.646156076386</c:v>
                </c:pt>
                <c:pt idx="8127">
                  <c:v>43458.656572800923</c:v>
                </c:pt>
                <c:pt idx="8128">
                  <c:v>43458.66698952546</c:v>
                </c:pt>
                <c:pt idx="8129">
                  <c:v>43458.677406249997</c:v>
                </c:pt>
                <c:pt idx="8130">
                  <c:v>43458.687822974534</c:v>
                </c:pt>
                <c:pt idx="8131">
                  <c:v>43458.698239699072</c:v>
                </c:pt>
                <c:pt idx="8132">
                  <c:v>43458.708656423609</c:v>
                </c:pt>
                <c:pt idx="8133">
                  <c:v>43458.719073148146</c:v>
                </c:pt>
                <c:pt idx="8134">
                  <c:v>43458.729489872683</c:v>
                </c:pt>
                <c:pt idx="8135">
                  <c:v>43458.73990659722</c:v>
                </c:pt>
                <c:pt idx="8136">
                  <c:v>43458.750323321758</c:v>
                </c:pt>
                <c:pt idx="8137">
                  <c:v>43458.760740046295</c:v>
                </c:pt>
                <c:pt idx="8138">
                  <c:v>43458.771156770832</c:v>
                </c:pt>
                <c:pt idx="8139">
                  <c:v>43458.781573495369</c:v>
                </c:pt>
                <c:pt idx="8140">
                  <c:v>43458.791990219906</c:v>
                </c:pt>
                <c:pt idx="8141">
                  <c:v>43458.802406944444</c:v>
                </c:pt>
                <c:pt idx="8142">
                  <c:v>43458.812823668981</c:v>
                </c:pt>
                <c:pt idx="8143">
                  <c:v>43458.823240393518</c:v>
                </c:pt>
                <c:pt idx="8144">
                  <c:v>43458.833657118055</c:v>
                </c:pt>
                <c:pt idx="8145">
                  <c:v>43458.844073842592</c:v>
                </c:pt>
                <c:pt idx="8146">
                  <c:v>43458.85449056713</c:v>
                </c:pt>
                <c:pt idx="8147">
                  <c:v>43458.864907291667</c:v>
                </c:pt>
                <c:pt idx="8148">
                  <c:v>43458.875324016204</c:v>
                </c:pt>
                <c:pt idx="8149">
                  <c:v>43458.885740740741</c:v>
                </c:pt>
                <c:pt idx="8150">
                  <c:v>43458.896157465279</c:v>
                </c:pt>
                <c:pt idx="8151">
                  <c:v>43458.906574189816</c:v>
                </c:pt>
                <c:pt idx="8152">
                  <c:v>43458.916990914353</c:v>
                </c:pt>
                <c:pt idx="8153">
                  <c:v>43458.92740763889</c:v>
                </c:pt>
                <c:pt idx="8154">
                  <c:v>43458.937824363427</c:v>
                </c:pt>
                <c:pt idx="8155">
                  <c:v>43458.948241087965</c:v>
                </c:pt>
                <c:pt idx="8156">
                  <c:v>43458.958657812502</c:v>
                </c:pt>
                <c:pt idx="8157">
                  <c:v>43458.969074537039</c:v>
                </c:pt>
                <c:pt idx="8158">
                  <c:v>43458.979491261576</c:v>
                </c:pt>
                <c:pt idx="8159">
                  <c:v>43458.989907986113</c:v>
                </c:pt>
                <c:pt idx="8160">
                  <c:v>43459.000324710651</c:v>
                </c:pt>
                <c:pt idx="8161">
                  <c:v>43459.010741435188</c:v>
                </c:pt>
                <c:pt idx="8162">
                  <c:v>43459.021158159725</c:v>
                </c:pt>
                <c:pt idx="8163">
                  <c:v>43459.031574884262</c:v>
                </c:pt>
                <c:pt idx="8164">
                  <c:v>43459.041991608799</c:v>
                </c:pt>
                <c:pt idx="8165">
                  <c:v>43459.052408333337</c:v>
                </c:pt>
                <c:pt idx="8166">
                  <c:v>43459.062825057874</c:v>
                </c:pt>
                <c:pt idx="8167">
                  <c:v>43459.073241782404</c:v>
                </c:pt>
                <c:pt idx="8168">
                  <c:v>43459.083658506941</c:v>
                </c:pt>
                <c:pt idx="8169">
                  <c:v>43459.094075231478</c:v>
                </c:pt>
                <c:pt idx="8170">
                  <c:v>43459.104491956015</c:v>
                </c:pt>
                <c:pt idx="8171">
                  <c:v>43459.114908680553</c:v>
                </c:pt>
                <c:pt idx="8172">
                  <c:v>43459.12532540509</c:v>
                </c:pt>
                <c:pt idx="8173">
                  <c:v>43459.135742129627</c:v>
                </c:pt>
                <c:pt idx="8174">
                  <c:v>43459.146158854164</c:v>
                </c:pt>
                <c:pt idx="8175">
                  <c:v>43459.156575578701</c:v>
                </c:pt>
                <c:pt idx="8176">
                  <c:v>43459.166992303239</c:v>
                </c:pt>
                <c:pt idx="8177">
                  <c:v>43459.177409027776</c:v>
                </c:pt>
                <c:pt idx="8178">
                  <c:v>43459.187825752313</c:v>
                </c:pt>
                <c:pt idx="8179">
                  <c:v>43459.19824247685</c:v>
                </c:pt>
                <c:pt idx="8180">
                  <c:v>43459.208659201387</c:v>
                </c:pt>
                <c:pt idx="8181">
                  <c:v>43459.219075925925</c:v>
                </c:pt>
                <c:pt idx="8182">
                  <c:v>43459.229492650462</c:v>
                </c:pt>
                <c:pt idx="8183">
                  <c:v>43459.239909374999</c:v>
                </c:pt>
                <c:pt idx="8184">
                  <c:v>43459.250326099536</c:v>
                </c:pt>
                <c:pt idx="8185">
                  <c:v>43459.260742824074</c:v>
                </c:pt>
                <c:pt idx="8186">
                  <c:v>43459.271159548611</c:v>
                </c:pt>
                <c:pt idx="8187">
                  <c:v>43459.281576273148</c:v>
                </c:pt>
                <c:pt idx="8188">
                  <c:v>43459.291992997685</c:v>
                </c:pt>
                <c:pt idx="8189">
                  <c:v>43459.302409722222</c:v>
                </c:pt>
                <c:pt idx="8190">
                  <c:v>43459.31282644676</c:v>
                </c:pt>
                <c:pt idx="8191">
                  <c:v>43459.323243171297</c:v>
                </c:pt>
                <c:pt idx="8192">
                  <c:v>43459.333659895834</c:v>
                </c:pt>
                <c:pt idx="8193">
                  <c:v>43459.344076620371</c:v>
                </c:pt>
                <c:pt idx="8194">
                  <c:v>43459.354493344908</c:v>
                </c:pt>
                <c:pt idx="8195">
                  <c:v>43459.364910069446</c:v>
                </c:pt>
                <c:pt idx="8196">
                  <c:v>43459.375326793983</c:v>
                </c:pt>
                <c:pt idx="8197">
                  <c:v>43459.38574351852</c:v>
                </c:pt>
                <c:pt idx="8198">
                  <c:v>43459.396160243057</c:v>
                </c:pt>
                <c:pt idx="8199">
                  <c:v>43459.406576967594</c:v>
                </c:pt>
                <c:pt idx="8200">
                  <c:v>43459.416993692132</c:v>
                </c:pt>
                <c:pt idx="8201">
                  <c:v>43459.427410416669</c:v>
                </c:pt>
                <c:pt idx="8202">
                  <c:v>43459.437827141206</c:v>
                </c:pt>
                <c:pt idx="8203">
                  <c:v>43459.448243865743</c:v>
                </c:pt>
                <c:pt idx="8204">
                  <c:v>43459.45866059028</c:v>
                </c:pt>
                <c:pt idx="8205">
                  <c:v>43459.469077314818</c:v>
                </c:pt>
                <c:pt idx="8206">
                  <c:v>43459.479494039355</c:v>
                </c:pt>
                <c:pt idx="8207">
                  <c:v>43459.489910763892</c:v>
                </c:pt>
                <c:pt idx="8208">
                  <c:v>43459.500327488429</c:v>
                </c:pt>
                <c:pt idx="8209">
                  <c:v>43459.510744212967</c:v>
                </c:pt>
                <c:pt idx="8210">
                  <c:v>43459.521160937496</c:v>
                </c:pt>
                <c:pt idx="8211">
                  <c:v>43459.531577662034</c:v>
                </c:pt>
                <c:pt idx="8212">
                  <c:v>43459.541994386571</c:v>
                </c:pt>
                <c:pt idx="8213">
                  <c:v>43459.552411111108</c:v>
                </c:pt>
                <c:pt idx="8214">
                  <c:v>43459.562827835645</c:v>
                </c:pt>
                <c:pt idx="8215">
                  <c:v>43459.573244560183</c:v>
                </c:pt>
                <c:pt idx="8216">
                  <c:v>43459.58366128472</c:v>
                </c:pt>
                <c:pt idx="8217">
                  <c:v>43459.594078009257</c:v>
                </c:pt>
                <c:pt idx="8218">
                  <c:v>43459.604494733794</c:v>
                </c:pt>
                <c:pt idx="8219">
                  <c:v>43459.614911458331</c:v>
                </c:pt>
                <c:pt idx="8220">
                  <c:v>43459.625328182869</c:v>
                </c:pt>
                <c:pt idx="8221">
                  <c:v>43459.635744907406</c:v>
                </c:pt>
                <c:pt idx="8222">
                  <c:v>43459.646161631943</c:v>
                </c:pt>
                <c:pt idx="8223">
                  <c:v>43459.65657835648</c:v>
                </c:pt>
                <c:pt idx="8224">
                  <c:v>43459.666995081017</c:v>
                </c:pt>
                <c:pt idx="8225">
                  <c:v>43459.677411805555</c:v>
                </c:pt>
                <c:pt idx="8226">
                  <c:v>43459.687828530092</c:v>
                </c:pt>
                <c:pt idx="8227">
                  <c:v>43459.698245254629</c:v>
                </c:pt>
                <c:pt idx="8228">
                  <c:v>43459.708661979166</c:v>
                </c:pt>
                <c:pt idx="8229">
                  <c:v>43459.719078703703</c:v>
                </c:pt>
                <c:pt idx="8230">
                  <c:v>43459.729495428241</c:v>
                </c:pt>
                <c:pt idx="8231">
                  <c:v>43459.739912152778</c:v>
                </c:pt>
                <c:pt idx="8232">
                  <c:v>43459.750328877315</c:v>
                </c:pt>
                <c:pt idx="8233">
                  <c:v>43459.760745601852</c:v>
                </c:pt>
                <c:pt idx="8234">
                  <c:v>43459.771162326389</c:v>
                </c:pt>
                <c:pt idx="8235">
                  <c:v>43459.781579050927</c:v>
                </c:pt>
                <c:pt idx="8236">
                  <c:v>43459.791995775464</c:v>
                </c:pt>
                <c:pt idx="8237">
                  <c:v>43459.802412500001</c:v>
                </c:pt>
                <c:pt idx="8238">
                  <c:v>43459.812829224538</c:v>
                </c:pt>
                <c:pt idx="8239">
                  <c:v>43459.823245949075</c:v>
                </c:pt>
                <c:pt idx="8240">
                  <c:v>43459.833662673613</c:v>
                </c:pt>
                <c:pt idx="8241">
                  <c:v>43459.84407939815</c:v>
                </c:pt>
                <c:pt idx="8242">
                  <c:v>43459.854496122687</c:v>
                </c:pt>
                <c:pt idx="8243">
                  <c:v>43459.864912847224</c:v>
                </c:pt>
                <c:pt idx="8244">
                  <c:v>43459.875329571762</c:v>
                </c:pt>
                <c:pt idx="8245">
                  <c:v>43459.885746296299</c:v>
                </c:pt>
                <c:pt idx="8246">
                  <c:v>43459.896163020836</c:v>
                </c:pt>
                <c:pt idx="8247">
                  <c:v>43459.906579745373</c:v>
                </c:pt>
                <c:pt idx="8248">
                  <c:v>43459.91699646991</c:v>
                </c:pt>
                <c:pt idx="8249">
                  <c:v>43459.927413194448</c:v>
                </c:pt>
                <c:pt idx="8250">
                  <c:v>43459.937829918985</c:v>
                </c:pt>
                <c:pt idx="8251">
                  <c:v>43459.948246643522</c:v>
                </c:pt>
                <c:pt idx="8252">
                  <c:v>43459.958663368052</c:v>
                </c:pt>
                <c:pt idx="8253">
                  <c:v>43459.969080092589</c:v>
                </c:pt>
                <c:pt idx="8254">
                  <c:v>43459.979496817126</c:v>
                </c:pt>
                <c:pt idx="8255">
                  <c:v>43459.989913541664</c:v>
                </c:pt>
                <c:pt idx="8256">
                  <c:v>43460.000330266201</c:v>
                </c:pt>
                <c:pt idx="8257">
                  <c:v>43460.010746990738</c:v>
                </c:pt>
                <c:pt idx="8258">
                  <c:v>43460.021163715275</c:v>
                </c:pt>
                <c:pt idx="8259">
                  <c:v>43460.031580439812</c:v>
                </c:pt>
                <c:pt idx="8260">
                  <c:v>43460.04199716435</c:v>
                </c:pt>
                <c:pt idx="8261">
                  <c:v>43460.052413888887</c:v>
                </c:pt>
                <c:pt idx="8262">
                  <c:v>43460.062830613424</c:v>
                </c:pt>
                <c:pt idx="8263">
                  <c:v>43460.073247337961</c:v>
                </c:pt>
                <c:pt idx="8264">
                  <c:v>43460.083664062498</c:v>
                </c:pt>
                <c:pt idx="8265">
                  <c:v>43460.094080787036</c:v>
                </c:pt>
                <c:pt idx="8266">
                  <c:v>43460.104497511573</c:v>
                </c:pt>
                <c:pt idx="8267">
                  <c:v>43460.11491423611</c:v>
                </c:pt>
                <c:pt idx="8268">
                  <c:v>43460.125330960647</c:v>
                </c:pt>
                <c:pt idx="8269">
                  <c:v>43460.135747685184</c:v>
                </c:pt>
                <c:pt idx="8270">
                  <c:v>43460.146164409722</c:v>
                </c:pt>
                <c:pt idx="8271">
                  <c:v>43460.156581134259</c:v>
                </c:pt>
                <c:pt idx="8272">
                  <c:v>43460.166997858796</c:v>
                </c:pt>
                <c:pt idx="8273">
                  <c:v>43460.177414583333</c:v>
                </c:pt>
                <c:pt idx="8274">
                  <c:v>43460.187831307871</c:v>
                </c:pt>
                <c:pt idx="8275">
                  <c:v>43460.198248032408</c:v>
                </c:pt>
                <c:pt idx="8276">
                  <c:v>43460.208664756945</c:v>
                </c:pt>
                <c:pt idx="8277">
                  <c:v>43460.219081481482</c:v>
                </c:pt>
                <c:pt idx="8278">
                  <c:v>43460.229498206019</c:v>
                </c:pt>
                <c:pt idx="8279">
                  <c:v>43460.239914930557</c:v>
                </c:pt>
                <c:pt idx="8280">
                  <c:v>43460.250331655094</c:v>
                </c:pt>
                <c:pt idx="8281">
                  <c:v>43460.260748379631</c:v>
                </c:pt>
                <c:pt idx="8282">
                  <c:v>43460.271165104168</c:v>
                </c:pt>
                <c:pt idx="8283">
                  <c:v>43460.281581828705</c:v>
                </c:pt>
                <c:pt idx="8284">
                  <c:v>43460.291998553243</c:v>
                </c:pt>
                <c:pt idx="8285">
                  <c:v>43460.30241527778</c:v>
                </c:pt>
                <c:pt idx="8286">
                  <c:v>43460.312832002317</c:v>
                </c:pt>
                <c:pt idx="8287">
                  <c:v>43460.323248726854</c:v>
                </c:pt>
                <c:pt idx="8288">
                  <c:v>43460.333665451391</c:v>
                </c:pt>
                <c:pt idx="8289">
                  <c:v>43460.344082175929</c:v>
                </c:pt>
                <c:pt idx="8290">
                  <c:v>43460.354498900466</c:v>
                </c:pt>
                <c:pt idx="8291">
                  <c:v>43460.364915625003</c:v>
                </c:pt>
                <c:pt idx="8292">
                  <c:v>43460.37533234954</c:v>
                </c:pt>
                <c:pt idx="8293">
                  <c:v>43460.385749074077</c:v>
                </c:pt>
                <c:pt idx="8294">
                  <c:v>43460.396165798615</c:v>
                </c:pt>
                <c:pt idx="8295">
                  <c:v>43460.406582523145</c:v>
                </c:pt>
                <c:pt idx="8296">
                  <c:v>43460.416999247682</c:v>
                </c:pt>
                <c:pt idx="8297">
                  <c:v>43460.427415972219</c:v>
                </c:pt>
                <c:pt idx="8298">
                  <c:v>43460.437832696756</c:v>
                </c:pt>
                <c:pt idx="8299">
                  <c:v>43460.448249421293</c:v>
                </c:pt>
                <c:pt idx="8300">
                  <c:v>43460.458666145831</c:v>
                </c:pt>
                <c:pt idx="8301">
                  <c:v>43460.469082870368</c:v>
                </c:pt>
                <c:pt idx="8302">
                  <c:v>43460.479499594905</c:v>
                </c:pt>
                <c:pt idx="8303">
                  <c:v>43460.489916319442</c:v>
                </c:pt>
                <c:pt idx="8304">
                  <c:v>43460.500333043979</c:v>
                </c:pt>
                <c:pt idx="8305">
                  <c:v>43460.510749768517</c:v>
                </c:pt>
                <c:pt idx="8306">
                  <c:v>43460.521166493054</c:v>
                </c:pt>
                <c:pt idx="8307">
                  <c:v>43460.531583217591</c:v>
                </c:pt>
                <c:pt idx="8308">
                  <c:v>43460.541999942128</c:v>
                </c:pt>
                <c:pt idx="8309">
                  <c:v>43460.552416666666</c:v>
                </c:pt>
                <c:pt idx="8310">
                  <c:v>43460.562833391203</c:v>
                </c:pt>
                <c:pt idx="8311">
                  <c:v>43460.57325011574</c:v>
                </c:pt>
                <c:pt idx="8312">
                  <c:v>43460.583666840277</c:v>
                </c:pt>
                <c:pt idx="8313">
                  <c:v>43460.594083564814</c:v>
                </c:pt>
                <c:pt idx="8314">
                  <c:v>43460.604500289352</c:v>
                </c:pt>
                <c:pt idx="8315">
                  <c:v>43460.614917013889</c:v>
                </c:pt>
                <c:pt idx="8316">
                  <c:v>43460.625333738426</c:v>
                </c:pt>
                <c:pt idx="8317">
                  <c:v>43460.635750462963</c:v>
                </c:pt>
                <c:pt idx="8318">
                  <c:v>43460.6461671875</c:v>
                </c:pt>
                <c:pt idx="8319">
                  <c:v>43460.656583912038</c:v>
                </c:pt>
                <c:pt idx="8320">
                  <c:v>43460.667000636575</c:v>
                </c:pt>
                <c:pt idx="8321">
                  <c:v>43460.677417361112</c:v>
                </c:pt>
                <c:pt idx="8322">
                  <c:v>43460.687834085649</c:v>
                </c:pt>
                <c:pt idx="8323">
                  <c:v>43460.698250810186</c:v>
                </c:pt>
                <c:pt idx="8324">
                  <c:v>43460.708667534724</c:v>
                </c:pt>
                <c:pt idx="8325">
                  <c:v>43460.719084259261</c:v>
                </c:pt>
                <c:pt idx="8326">
                  <c:v>43460.729500983798</c:v>
                </c:pt>
                <c:pt idx="8327">
                  <c:v>43460.739917708335</c:v>
                </c:pt>
                <c:pt idx="8328">
                  <c:v>43460.750334432872</c:v>
                </c:pt>
                <c:pt idx="8329">
                  <c:v>43460.76075115741</c:v>
                </c:pt>
                <c:pt idx="8330">
                  <c:v>43460.771167881947</c:v>
                </c:pt>
                <c:pt idx="8331">
                  <c:v>43460.781584606484</c:v>
                </c:pt>
                <c:pt idx="8332">
                  <c:v>43460.792001331021</c:v>
                </c:pt>
                <c:pt idx="8333">
                  <c:v>43460.802418055559</c:v>
                </c:pt>
                <c:pt idx="8334">
                  <c:v>43460.812834780096</c:v>
                </c:pt>
                <c:pt idx="8335">
                  <c:v>43460.823251504633</c:v>
                </c:pt>
                <c:pt idx="8336">
                  <c:v>43460.83366822917</c:v>
                </c:pt>
                <c:pt idx="8337">
                  <c:v>43460.8440849537</c:v>
                </c:pt>
                <c:pt idx="8338">
                  <c:v>43460.854501678237</c:v>
                </c:pt>
                <c:pt idx="8339">
                  <c:v>43460.864918402774</c:v>
                </c:pt>
                <c:pt idx="8340">
                  <c:v>43460.875335127312</c:v>
                </c:pt>
                <c:pt idx="8341">
                  <c:v>43460.885751851849</c:v>
                </c:pt>
                <c:pt idx="8342">
                  <c:v>43460.896168576386</c:v>
                </c:pt>
                <c:pt idx="8343">
                  <c:v>43460.906585300923</c:v>
                </c:pt>
                <c:pt idx="8344">
                  <c:v>43460.917002025461</c:v>
                </c:pt>
                <c:pt idx="8345">
                  <c:v>43460.927418749998</c:v>
                </c:pt>
                <c:pt idx="8346">
                  <c:v>43460.937835474535</c:v>
                </c:pt>
                <c:pt idx="8347">
                  <c:v>43460.948252199072</c:v>
                </c:pt>
                <c:pt idx="8348">
                  <c:v>43460.958668923609</c:v>
                </c:pt>
                <c:pt idx="8349">
                  <c:v>43460.969085648147</c:v>
                </c:pt>
                <c:pt idx="8350">
                  <c:v>43460.979502372684</c:v>
                </c:pt>
                <c:pt idx="8351">
                  <c:v>43460.989919097221</c:v>
                </c:pt>
                <c:pt idx="8352">
                  <c:v>43461.000335821758</c:v>
                </c:pt>
                <c:pt idx="8353">
                  <c:v>43461.010752546295</c:v>
                </c:pt>
                <c:pt idx="8354">
                  <c:v>43461.021169270833</c:v>
                </c:pt>
                <c:pt idx="8355">
                  <c:v>43461.03158599537</c:v>
                </c:pt>
                <c:pt idx="8356">
                  <c:v>43461.042002719907</c:v>
                </c:pt>
                <c:pt idx="8357">
                  <c:v>43461.052419444444</c:v>
                </c:pt>
                <c:pt idx="8358">
                  <c:v>43461.062836168981</c:v>
                </c:pt>
                <c:pt idx="8359">
                  <c:v>43461.073252893519</c:v>
                </c:pt>
                <c:pt idx="8360">
                  <c:v>43461.083669618056</c:v>
                </c:pt>
                <c:pt idx="8361">
                  <c:v>43461.094086342593</c:v>
                </c:pt>
                <c:pt idx="8362">
                  <c:v>43461.10450306713</c:v>
                </c:pt>
                <c:pt idx="8363">
                  <c:v>43461.114919791667</c:v>
                </c:pt>
                <c:pt idx="8364">
                  <c:v>43461.125336516205</c:v>
                </c:pt>
                <c:pt idx="8365">
                  <c:v>43461.135753240742</c:v>
                </c:pt>
                <c:pt idx="8366">
                  <c:v>43461.146169965279</c:v>
                </c:pt>
                <c:pt idx="8367">
                  <c:v>43461.156586689816</c:v>
                </c:pt>
                <c:pt idx="8368">
                  <c:v>43461.167003414354</c:v>
                </c:pt>
                <c:pt idx="8369">
                  <c:v>43461.177420138891</c:v>
                </c:pt>
                <c:pt idx="8370">
                  <c:v>43461.187836863428</c:v>
                </c:pt>
                <c:pt idx="8371">
                  <c:v>43461.198253587965</c:v>
                </c:pt>
                <c:pt idx="8372">
                  <c:v>43461.208670312502</c:v>
                </c:pt>
                <c:pt idx="8373">
                  <c:v>43461.21908703704</c:v>
                </c:pt>
                <c:pt idx="8374">
                  <c:v>43461.229503761577</c:v>
                </c:pt>
                <c:pt idx="8375">
                  <c:v>43461.239920486114</c:v>
                </c:pt>
                <c:pt idx="8376">
                  <c:v>43461.250337210651</c:v>
                </c:pt>
                <c:pt idx="8377">
                  <c:v>43461.260753935188</c:v>
                </c:pt>
                <c:pt idx="8378">
                  <c:v>43461.271170659726</c:v>
                </c:pt>
                <c:pt idx="8379">
                  <c:v>43461.281587384263</c:v>
                </c:pt>
                <c:pt idx="8380">
                  <c:v>43461.292004108793</c:v>
                </c:pt>
                <c:pt idx="8381">
                  <c:v>43461.30242083333</c:v>
                </c:pt>
                <c:pt idx="8382">
                  <c:v>43461.312837557867</c:v>
                </c:pt>
                <c:pt idx="8383">
                  <c:v>43461.323254282404</c:v>
                </c:pt>
                <c:pt idx="8384">
                  <c:v>43461.333671006942</c:v>
                </c:pt>
                <c:pt idx="8385">
                  <c:v>43461.344087731479</c:v>
                </c:pt>
                <c:pt idx="8386">
                  <c:v>43461.354504456016</c:v>
                </c:pt>
                <c:pt idx="8387">
                  <c:v>43461.364921180553</c:v>
                </c:pt>
                <c:pt idx="8388">
                  <c:v>43461.37533790509</c:v>
                </c:pt>
                <c:pt idx="8389">
                  <c:v>43461.385754629628</c:v>
                </c:pt>
                <c:pt idx="8390">
                  <c:v>43461.396171354165</c:v>
                </c:pt>
                <c:pt idx="8391">
                  <c:v>43461.406588078702</c:v>
                </c:pt>
                <c:pt idx="8392">
                  <c:v>43461.417004803239</c:v>
                </c:pt>
                <c:pt idx="8393">
                  <c:v>43461.427421527776</c:v>
                </c:pt>
                <c:pt idx="8394">
                  <c:v>43461.437838252314</c:v>
                </c:pt>
                <c:pt idx="8395">
                  <c:v>43461.448254976851</c:v>
                </c:pt>
                <c:pt idx="8396">
                  <c:v>43461.458671701388</c:v>
                </c:pt>
                <c:pt idx="8397">
                  <c:v>43461.469088425925</c:v>
                </c:pt>
                <c:pt idx="8398">
                  <c:v>43461.479505150463</c:v>
                </c:pt>
                <c:pt idx="8399">
                  <c:v>43461.489921875</c:v>
                </c:pt>
                <c:pt idx="8400">
                  <c:v>43461.500338599537</c:v>
                </c:pt>
                <c:pt idx="8401">
                  <c:v>43461.510755324074</c:v>
                </c:pt>
                <c:pt idx="8402">
                  <c:v>43461.521172048611</c:v>
                </c:pt>
                <c:pt idx="8403">
                  <c:v>43461.531588773149</c:v>
                </c:pt>
                <c:pt idx="8404">
                  <c:v>43461.542005497686</c:v>
                </c:pt>
                <c:pt idx="8405">
                  <c:v>43461.552422222223</c:v>
                </c:pt>
                <c:pt idx="8406">
                  <c:v>43461.56283894676</c:v>
                </c:pt>
                <c:pt idx="8407">
                  <c:v>43461.573255671297</c:v>
                </c:pt>
                <c:pt idx="8408">
                  <c:v>43461.583672395835</c:v>
                </c:pt>
                <c:pt idx="8409">
                  <c:v>43461.594089120372</c:v>
                </c:pt>
                <c:pt idx="8410">
                  <c:v>43461.604505844909</c:v>
                </c:pt>
                <c:pt idx="8411">
                  <c:v>43461.614922569446</c:v>
                </c:pt>
                <c:pt idx="8412">
                  <c:v>43461.625339293983</c:v>
                </c:pt>
                <c:pt idx="8413">
                  <c:v>43461.635756018521</c:v>
                </c:pt>
                <c:pt idx="8414">
                  <c:v>43461.646172743058</c:v>
                </c:pt>
                <c:pt idx="8415">
                  <c:v>43461.656589467595</c:v>
                </c:pt>
                <c:pt idx="8416">
                  <c:v>43461.667006192132</c:v>
                </c:pt>
                <c:pt idx="8417">
                  <c:v>43461.677422916669</c:v>
                </c:pt>
                <c:pt idx="8418">
                  <c:v>43461.687839641207</c:v>
                </c:pt>
                <c:pt idx="8419">
                  <c:v>43461.698256365744</c:v>
                </c:pt>
                <c:pt idx="8420">
                  <c:v>43461.708673090281</c:v>
                </c:pt>
                <c:pt idx="8421">
                  <c:v>43461.719089814818</c:v>
                </c:pt>
                <c:pt idx="8422">
                  <c:v>43461.729506539348</c:v>
                </c:pt>
                <c:pt idx="8423">
                  <c:v>43461.739923263885</c:v>
                </c:pt>
                <c:pt idx="8424">
                  <c:v>43461.750339988423</c:v>
                </c:pt>
                <c:pt idx="8425">
                  <c:v>43461.76075671296</c:v>
                </c:pt>
                <c:pt idx="8426">
                  <c:v>43461.771173437497</c:v>
                </c:pt>
                <c:pt idx="8427">
                  <c:v>43461.781590162034</c:v>
                </c:pt>
                <c:pt idx="8428">
                  <c:v>43461.792006886571</c:v>
                </c:pt>
                <c:pt idx="8429">
                  <c:v>43461.802423611109</c:v>
                </c:pt>
                <c:pt idx="8430">
                  <c:v>43461.812840335646</c:v>
                </c:pt>
                <c:pt idx="8431">
                  <c:v>43461.823257060183</c:v>
                </c:pt>
                <c:pt idx="8432">
                  <c:v>43461.83367378472</c:v>
                </c:pt>
                <c:pt idx="8433">
                  <c:v>43461.844090509258</c:v>
                </c:pt>
                <c:pt idx="8434">
                  <c:v>43461.854507233795</c:v>
                </c:pt>
                <c:pt idx="8435">
                  <c:v>43461.864923958332</c:v>
                </c:pt>
                <c:pt idx="8436">
                  <c:v>43461.875340682869</c:v>
                </c:pt>
                <c:pt idx="8437">
                  <c:v>43461.885757407406</c:v>
                </c:pt>
                <c:pt idx="8438">
                  <c:v>43461.896174131944</c:v>
                </c:pt>
                <c:pt idx="8439">
                  <c:v>43461.906590856481</c:v>
                </c:pt>
                <c:pt idx="8440">
                  <c:v>43461.917007581018</c:v>
                </c:pt>
                <c:pt idx="8441">
                  <c:v>43461.927424305555</c:v>
                </c:pt>
                <c:pt idx="8442">
                  <c:v>43461.937841030092</c:v>
                </c:pt>
                <c:pt idx="8443">
                  <c:v>43461.94825775463</c:v>
                </c:pt>
                <c:pt idx="8444">
                  <c:v>43461.958674479167</c:v>
                </c:pt>
                <c:pt idx="8445">
                  <c:v>43461.969091203704</c:v>
                </c:pt>
                <c:pt idx="8446">
                  <c:v>43461.979507928241</c:v>
                </c:pt>
                <c:pt idx="8447">
                  <c:v>43461.989924652778</c:v>
                </c:pt>
                <c:pt idx="8448">
                  <c:v>43462.000341377316</c:v>
                </c:pt>
                <c:pt idx="8449">
                  <c:v>43462.010758101853</c:v>
                </c:pt>
                <c:pt idx="8450">
                  <c:v>43462.02117482639</c:v>
                </c:pt>
                <c:pt idx="8451">
                  <c:v>43462.031591550927</c:v>
                </c:pt>
                <c:pt idx="8452">
                  <c:v>43462.042008275464</c:v>
                </c:pt>
                <c:pt idx="8453">
                  <c:v>43462.052425000002</c:v>
                </c:pt>
                <c:pt idx="8454">
                  <c:v>43462.062841724539</c:v>
                </c:pt>
                <c:pt idx="8455">
                  <c:v>43462.073258449076</c:v>
                </c:pt>
                <c:pt idx="8456">
                  <c:v>43462.083675173613</c:v>
                </c:pt>
                <c:pt idx="8457">
                  <c:v>43462.094091898151</c:v>
                </c:pt>
                <c:pt idx="8458">
                  <c:v>43462.104508622688</c:v>
                </c:pt>
                <c:pt idx="8459">
                  <c:v>43462.114925347225</c:v>
                </c:pt>
                <c:pt idx="8460">
                  <c:v>43462.125342071762</c:v>
                </c:pt>
                <c:pt idx="8461">
                  <c:v>43462.135758796299</c:v>
                </c:pt>
                <c:pt idx="8462">
                  <c:v>43462.146175520837</c:v>
                </c:pt>
                <c:pt idx="8463">
                  <c:v>43462.156592245374</c:v>
                </c:pt>
                <c:pt idx="8464">
                  <c:v>43462.167008969911</c:v>
                </c:pt>
                <c:pt idx="8465">
                  <c:v>43462.177425694441</c:v>
                </c:pt>
                <c:pt idx="8466">
                  <c:v>43462.187842418978</c:v>
                </c:pt>
                <c:pt idx="8467">
                  <c:v>43462.198259143515</c:v>
                </c:pt>
                <c:pt idx="8468">
                  <c:v>43462.208675868053</c:v>
                </c:pt>
                <c:pt idx="8469">
                  <c:v>43462.21909259259</c:v>
                </c:pt>
                <c:pt idx="8470">
                  <c:v>43462.229509317127</c:v>
                </c:pt>
                <c:pt idx="8471">
                  <c:v>43462.239926041664</c:v>
                </c:pt>
                <c:pt idx="8472">
                  <c:v>43462.250342766201</c:v>
                </c:pt>
                <c:pt idx="8473">
                  <c:v>43462.260759490739</c:v>
                </c:pt>
                <c:pt idx="8474">
                  <c:v>43462.271176215276</c:v>
                </c:pt>
                <c:pt idx="8475">
                  <c:v>43462.281592939813</c:v>
                </c:pt>
                <c:pt idx="8476">
                  <c:v>43462.29200966435</c:v>
                </c:pt>
                <c:pt idx="8477">
                  <c:v>43462.302426388887</c:v>
                </c:pt>
                <c:pt idx="8478">
                  <c:v>43462.312843113425</c:v>
                </c:pt>
                <c:pt idx="8479">
                  <c:v>43462.323259837962</c:v>
                </c:pt>
                <c:pt idx="8480">
                  <c:v>43462.333676562499</c:v>
                </c:pt>
                <c:pt idx="8481">
                  <c:v>43462.344093287036</c:v>
                </c:pt>
                <c:pt idx="8482">
                  <c:v>43462.354510011573</c:v>
                </c:pt>
                <c:pt idx="8483">
                  <c:v>43462.364926736111</c:v>
                </c:pt>
                <c:pt idx="8484">
                  <c:v>43462.375343460648</c:v>
                </c:pt>
                <c:pt idx="8485">
                  <c:v>43462.385760185185</c:v>
                </c:pt>
                <c:pt idx="8486">
                  <c:v>43462.396176909722</c:v>
                </c:pt>
                <c:pt idx="8487">
                  <c:v>43462.406593634259</c:v>
                </c:pt>
                <c:pt idx="8488">
                  <c:v>43462.417010358797</c:v>
                </c:pt>
                <c:pt idx="8489">
                  <c:v>43462.427427083334</c:v>
                </c:pt>
                <c:pt idx="8490">
                  <c:v>43462.437843807871</c:v>
                </c:pt>
                <c:pt idx="8491">
                  <c:v>43462.448260532408</c:v>
                </c:pt>
                <c:pt idx="8492">
                  <c:v>43462.458677256946</c:v>
                </c:pt>
                <c:pt idx="8493">
                  <c:v>43462.469093981483</c:v>
                </c:pt>
                <c:pt idx="8494">
                  <c:v>43462.47951070602</c:v>
                </c:pt>
                <c:pt idx="8495">
                  <c:v>43462.489927430557</c:v>
                </c:pt>
                <c:pt idx="8496">
                  <c:v>43462.500344155094</c:v>
                </c:pt>
                <c:pt idx="8497">
                  <c:v>43462.510760879632</c:v>
                </c:pt>
                <c:pt idx="8498">
                  <c:v>43462.521177604169</c:v>
                </c:pt>
                <c:pt idx="8499">
                  <c:v>43462.531594328706</c:v>
                </c:pt>
                <c:pt idx="8500">
                  <c:v>43462.542011053243</c:v>
                </c:pt>
                <c:pt idx="8501">
                  <c:v>43462.55242777778</c:v>
                </c:pt>
                <c:pt idx="8502">
                  <c:v>43462.562844502318</c:v>
                </c:pt>
                <c:pt idx="8503">
                  <c:v>43462.573261226855</c:v>
                </c:pt>
                <c:pt idx="8504">
                  <c:v>43462.583677951392</c:v>
                </c:pt>
                <c:pt idx="8505">
                  <c:v>43462.594094675929</c:v>
                </c:pt>
                <c:pt idx="8506">
                  <c:v>43462.604511400466</c:v>
                </c:pt>
                <c:pt idx="8507">
                  <c:v>43462.614928124996</c:v>
                </c:pt>
                <c:pt idx="8508">
                  <c:v>43462.625344849534</c:v>
                </c:pt>
                <c:pt idx="8509">
                  <c:v>43462.635761574071</c:v>
                </c:pt>
                <c:pt idx="8510">
                  <c:v>43462.646178298608</c:v>
                </c:pt>
                <c:pt idx="8511">
                  <c:v>43462.656595023145</c:v>
                </c:pt>
                <c:pt idx="8512">
                  <c:v>43462.667011747682</c:v>
                </c:pt>
                <c:pt idx="8513">
                  <c:v>43462.67742847222</c:v>
                </c:pt>
                <c:pt idx="8514">
                  <c:v>43462.687845196757</c:v>
                </c:pt>
                <c:pt idx="8515">
                  <c:v>43462.698261921294</c:v>
                </c:pt>
                <c:pt idx="8516">
                  <c:v>43462.708678645831</c:v>
                </c:pt>
                <c:pt idx="8517">
                  <c:v>43462.719095370368</c:v>
                </c:pt>
                <c:pt idx="8518">
                  <c:v>43462.729512094906</c:v>
                </c:pt>
                <c:pt idx="8519">
                  <c:v>43462.739928819443</c:v>
                </c:pt>
                <c:pt idx="8520">
                  <c:v>43462.75034554398</c:v>
                </c:pt>
                <c:pt idx="8521">
                  <c:v>43462.760762268517</c:v>
                </c:pt>
                <c:pt idx="8522">
                  <c:v>43462.771178993054</c:v>
                </c:pt>
                <c:pt idx="8523">
                  <c:v>43462.781595717592</c:v>
                </c:pt>
                <c:pt idx="8524">
                  <c:v>43462.792012442129</c:v>
                </c:pt>
                <c:pt idx="8525">
                  <c:v>43462.802429166666</c:v>
                </c:pt>
                <c:pt idx="8526">
                  <c:v>43462.812845891203</c:v>
                </c:pt>
                <c:pt idx="8527">
                  <c:v>43462.823262615741</c:v>
                </c:pt>
                <c:pt idx="8528">
                  <c:v>43462.833679340278</c:v>
                </c:pt>
                <c:pt idx="8529">
                  <c:v>43462.844096064815</c:v>
                </c:pt>
                <c:pt idx="8530">
                  <c:v>43462.854512789352</c:v>
                </c:pt>
                <c:pt idx="8531">
                  <c:v>43462.864929513889</c:v>
                </c:pt>
                <c:pt idx="8532">
                  <c:v>43462.875346238427</c:v>
                </c:pt>
                <c:pt idx="8533">
                  <c:v>43462.885762962964</c:v>
                </c:pt>
                <c:pt idx="8534">
                  <c:v>43462.896179687501</c:v>
                </c:pt>
                <c:pt idx="8535">
                  <c:v>43462.906596412038</c:v>
                </c:pt>
                <c:pt idx="8536">
                  <c:v>43462.917013136575</c:v>
                </c:pt>
                <c:pt idx="8537">
                  <c:v>43462.927429861113</c:v>
                </c:pt>
                <c:pt idx="8538">
                  <c:v>43462.93784658565</c:v>
                </c:pt>
                <c:pt idx="8539">
                  <c:v>43462.948263310187</c:v>
                </c:pt>
                <c:pt idx="8540">
                  <c:v>43462.958680034724</c:v>
                </c:pt>
                <c:pt idx="8541">
                  <c:v>43462.969096759261</c:v>
                </c:pt>
                <c:pt idx="8542">
                  <c:v>43462.979513483799</c:v>
                </c:pt>
                <c:pt idx="8543">
                  <c:v>43462.989930208336</c:v>
                </c:pt>
                <c:pt idx="8544">
                  <c:v>43463.000346932873</c:v>
                </c:pt>
                <c:pt idx="8545">
                  <c:v>43463.01076365741</c:v>
                </c:pt>
                <c:pt idx="8546">
                  <c:v>43463.021180381947</c:v>
                </c:pt>
                <c:pt idx="8547">
                  <c:v>43463.031597106485</c:v>
                </c:pt>
                <c:pt idx="8548">
                  <c:v>43463.042013831022</c:v>
                </c:pt>
                <c:pt idx="8549">
                  <c:v>43463.052430555559</c:v>
                </c:pt>
                <c:pt idx="8550">
                  <c:v>43463.062847280089</c:v>
                </c:pt>
                <c:pt idx="8551">
                  <c:v>43463.073264004626</c:v>
                </c:pt>
                <c:pt idx="8552">
                  <c:v>43463.083680729163</c:v>
                </c:pt>
                <c:pt idx="8553">
                  <c:v>43463.094097453701</c:v>
                </c:pt>
                <c:pt idx="8554">
                  <c:v>43463.104514178238</c:v>
                </c:pt>
                <c:pt idx="8555">
                  <c:v>43463.114930902775</c:v>
                </c:pt>
                <c:pt idx="8556">
                  <c:v>43463.125347627312</c:v>
                </c:pt>
                <c:pt idx="8557">
                  <c:v>43463.13576435185</c:v>
                </c:pt>
                <c:pt idx="8558">
                  <c:v>43463.146181076387</c:v>
                </c:pt>
                <c:pt idx="8559">
                  <c:v>43463.156597800924</c:v>
                </c:pt>
                <c:pt idx="8560">
                  <c:v>43463.167014525461</c:v>
                </c:pt>
                <c:pt idx="8561">
                  <c:v>43463.177431249998</c:v>
                </c:pt>
                <c:pt idx="8562">
                  <c:v>43463.187847974536</c:v>
                </c:pt>
                <c:pt idx="8563">
                  <c:v>43463.198264699073</c:v>
                </c:pt>
                <c:pt idx="8564">
                  <c:v>43463.20868142361</c:v>
                </c:pt>
                <c:pt idx="8565">
                  <c:v>43463.219098148147</c:v>
                </c:pt>
                <c:pt idx="8566">
                  <c:v>43463.229514872684</c:v>
                </c:pt>
                <c:pt idx="8567">
                  <c:v>43463.239931597222</c:v>
                </c:pt>
                <c:pt idx="8568">
                  <c:v>43463.250348321759</c:v>
                </c:pt>
                <c:pt idx="8569">
                  <c:v>43463.260765046296</c:v>
                </c:pt>
                <c:pt idx="8570">
                  <c:v>43463.271181770833</c:v>
                </c:pt>
                <c:pt idx="8571">
                  <c:v>43463.28159849537</c:v>
                </c:pt>
                <c:pt idx="8572">
                  <c:v>43463.292015219908</c:v>
                </c:pt>
                <c:pt idx="8573">
                  <c:v>43463.302431944445</c:v>
                </c:pt>
                <c:pt idx="8574">
                  <c:v>43463.312848668982</c:v>
                </c:pt>
                <c:pt idx="8575">
                  <c:v>43463.323265393519</c:v>
                </c:pt>
                <c:pt idx="8576">
                  <c:v>43463.333682118056</c:v>
                </c:pt>
                <c:pt idx="8577">
                  <c:v>43463.344098842594</c:v>
                </c:pt>
                <c:pt idx="8578">
                  <c:v>43463.354515567131</c:v>
                </c:pt>
                <c:pt idx="8579">
                  <c:v>43463.364932291668</c:v>
                </c:pt>
                <c:pt idx="8580">
                  <c:v>43463.375349016205</c:v>
                </c:pt>
                <c:pt idx="8581">
                  <c:v>43463.385765740742</c:v>
                </c:pt>
                <c:pt idx="8582">
                  <c:v>43463.39618246528</c:v>
                </c:pt>
                <c:pt idx="8583">
                  <c:v>43463.406599189817</c:v>
                </c:pt>
                <c:pt idx="8584">
                  <c:v>43463.417015914354</c:v>
                </c:pt>
                <c:pt idx="8585">
                  <c:v>43463.427432638891</c:v>
                </c:pt>
                <c:pt idx="8586">
                  <c:v>43463.437849363429</c:v>
                </c:pt>
                <c:pt idx="8587">
                  <c:v>43463.448266087966</c:v>
                </c:pt>
                <c:pt idx="8588">
                  <c:v>43463.458682812503</c:v>
                </c:pt>
                <c:pt idx="8589">
                  <c:v>43463.46909953704</c:v>
                </c:pt>
                <c:pt idx="8590">
                  <c:v>43463.479516261577</c:v>
                </c:pt>
                <c:pt idx="8591">
                  <c:v>43463.489932986115</c:v>
                </c:pt>
                <c:pt idx="8592">
                  <c:v>43463.500349710652</c:v>
                </c:pt>
                <c:pt idx="8593">
                  <c:v>43463.510766435182</c:v>
                </c:pt>
                <c:pt idx="8594">
                  <c:v>43463.521183159719</c:v>
                </c:pt>
                <c:pt idx="8595">
                  <c:v>43463.531599884256</c:v>
                </c:pt>
                <c:pt idx="8596">
                  <c:v>43463.542016608793</c:v>
                </c:pt>
                <c:pt idx="8597">
                  <c:v>43463.552433333331</c:v>
                </c:pt>
                <c:pt idx="8598">
                  <c:v>43463.562850057868</c:v>
                </c:pt>
                <c:pt idx="8599">
                  <c:v>43463.573266782405</c:v>
                </c:pt>
                <c:pt idx="8600">
                  <c:v>43463.583683506942</c:v>
                </c:pt>
                <c:pt idx="8601">
                  <c:v>43463.594100231479</c:v>
                </c:pt>
                <c:pt idx="8602">
                  <c:v>43463.604516956017</c:v>
                </c:pt>
                <c:pt idx="8603">
                  <c:v>43463.614933680554</c:v>
                </c:pt>
                <c:pt idx="8604">
                  <c:v>43463.625350405091</c:v>
                </c:pt>
                <c:pt idx="8605">
                  <c:v>43463.635767129628</c:v>
                </c:pt>
                <c:pt idx="8606">
                  <c:v>43463.646183854165</c:v>
                </c:pt>
                <c:pt idx="8607">
                  <c:v>43463.656600578703</c:v>
                </c:pt>
                <c:pt idx="8608">
                  <c:v>43463.66701730324</c:v>
                </c:pt>
                <c:pt idx="8609">
                  <c:v>43463.677434027777</c:v>
                </c:pt>
                <c:pt idx="8610">
                  <c:v>43463.687850752314</c:v>
                </c:pt>
                <c:pt idx="8611">
                  <c:v>43463.698267476851</c:v>
                </c:pt>
                <c:pt idx="8612">
                  <c:v>43463.708684201389</c:v>
                </c:pt>
                <c:pt idx="8613">
                  <c:v>43463.719100925926</c:v>
                </c:pt>
                <c:pt idx="8614">
                  <c:v>43463.729517650463</c:v>
                </c:pt>
                <c:pt idx="8615">
                  <c:v>43463.739934375</c:v>
                </c:pt>
                <c:pt idx="8616">
                  <c:v>43463.750351099538</c:v>
                </c:pt>
                <c:pt idx="8617">
                  <c:v>43463.760767824075</c:v>
                </c:pt>
                <c:pt idx="8618">
                  <c:v>43463.771184548612</c:v>
                </c:pt>
                <c:pt idx="8619">
                  <c:v>43463.781601273149</c:v>
                </c:pt>
                <c:pt idx="8620">
                  <c:v>43463.792017997686</c:v>
                </c:pt>
                <c:pt idx="8621">
                  <c:v>43463.802434722224</c:v>
                </c:pt>
                <c:pt idx="8622">
                  <c:v>43463.812851446761</c:v>
                </c:pt>
                <c:pt idx="8623">
                  <c:v>43463.823268171298</c:v>
                </c:pt>
                <c:pt idx="8624">
                  <c:v>43463.833684895835</c:v>
                </c:pt>
                <c:pt idx="8625">
                  <c:v>43463.844101620372</c:v>
                </c:pt>
                <c:pt idx="8626">
                  <c:v>43463.85451834491</c:v>
                </c:pt>
                <c:pt idx="8627">
                  <c:v>43463.864935069447</c:v>
                </c:pt>
                <c:pt idx="8628">
                  <c:v>43463.875351793984</c:v>
                </c:pt>
                <c:pt idx="8629">
                  <c:v>43463.885768518521</c:v>
                </c:pt>
                <c:pt idx="8630">
                  <c:v>43463.896185243058</c:v>
                </c:pt>
                <c:pt idx="8631">
                  <c:v>43463.906601967596</c:v>
                </c:pt>
                <c:pt idx="8632">
                  <c:v>43463.917018692133</c:v>
                </c:pt>
                <c:pt idx="8633">
                  <c:v>43463.92743541667</c:v>
                </c:pt>
                <c:pt idx="8634">
                  <c:v>43463.937852141207</c:v>
                </c:pt>
                <c:pt idx="8635">
                  <c:v>43463.948268865737</c:v>
                </c:pt>
                <c:pt idx="8636">
                  <c:v>43463.958685590274</c:v>
                </c:pt>
                <c:pt idx="8637">
                  <c:v>43463.969102314812</c:v>
                </c:pt>
                <c:pt idx="8638">
                  <c:v>43463.979519039349</c:v>
                </c:pt>
                <c:pt idx="8639">
                  <c:v>43463.989935763886</c:v>
                </c:pt>
                <c:pt idx="8640">
                  <c:v>43464.000352488423</c:v>
                </c:pt>
                <c:pt idx="8641">
                  <c:v>43464.01076921296</c:v>
                </c:pt>
                <c:pt idx="8642">
                  <c:v>43464.021185937498</c:v>
                </c:pt>
                <c:pt idx="8643">
                  <c:v>43464.031602662035</c:v>
                </c:pt>
                <c:pt idx="8644">
                  <c:v>43464.042019386572</c:v>
                </c:pt>
                <c:pt idx="8645">
                  <c:v>43464.052436111109</c:v>
                </c:pt>
                <c:pt idx="8646">
                  <c:v>43464.062852835646</c:v>
                </c:pt>
                <c:pt idx="8647">
                  <c:v>43464.073269560184</c:v>
                </c:pt>
                <c:pt idx="8648">
                  <c:v>43464.083686284721</c:v>
                </c:pt>
                <c:pt idx="8649">
                  <c:v>43464.094103009258</c:v>
                </c:pt>
                <c:pt idx="8650">
                  <c:v>43464.104519733795</c:v>
                </c:pt>
                <c:pt idx="8651">
                  <c:v>43464.114936458333</c:v>
                </c:pt>
                <c:pt idx="8652">
                  <c:v>43464.12535318287</c:v>
                </c:pt>
                <c:pt idx="8653">
                  <c:v>43464.135769907407</c:v>
                </c:pt>
                <c:pt idx="8654">
                  <c:v>43464.146186631944</c:v>
                </c:pt>
                <c:pt idx="8655">
                  <c:v>43464.156603356481</c:v>
                </c:pt>
                <c:pt idx="8656">
                  <c:v>43464.167020081019</c:v>
                </c:pt>
                <c:pt idx="8657">
                  <c:v>43464.177436805556</c:v>
                </c:pt>
                <c:pt idx="8658">
                  <c:v>43464.187853530093</c:v>
                </c:pt>
                <c:pt idx="8659">
                  <c:v>43464.19827025463</c:v>
                </c:pt>
                <c:pt idx="8660">
                  <c:v>43464.208686979167</c:v>
                </c:pt>
                <c:pt idx="8661">
                  <c:v>43464.219103703705</c:v>
                </c:pt>
                <c:pt idx="8662">
                  <c:v>43464.229520428242</c:v>
                </c:pt>
                <c:pt idx="8663">
                  <c:v>43464.239937152779</c:v>
                </c:pt>
                <c:pt idx="8664">
                  <c:v>43464.250353877316</c:v>
                </c:pt>
                <c:pt idx="8665">
                  <c:v>43464.260770601853</c:v>
                </c:pt>
                <c:pt idx="8666">
                  <c:v>43464.271187326391</c:v>
                </c:pt>
                <c:pt idx="8667">
                  <c:v>43464.281604050928</c:v>
                </c:pt>
                <c:pt idx="8668">
                  <c:v>43464.292020775465</c:v>
                </c:pt>
                <c:pt idx="8669">
                  <c:v>43464.302437500002</c:v>
                </c:pt>
                <c:pt idx="8670">
                  <c:v>43464.312854224539</c:v>
                </c:pt>
                <c:pt idx="8671">
                  <c:v>43464.323270949077</c:v>
                </c:pt>
                <c:pt idx="8672">
                  <c:v>43464.333687673614</c:v>
                </c:pt>
                <c:pt idx="8673">
                  <c:v>43464.344104398151</c:v>
                </c:pt>
                <c:pt idx="8674">
                  <c:v>43464.354521122688</c:v>
                </c:pt>
                <c:pt idx="8675">
                  <c:v>43464.364937847226</c:v>
                </c:pt>
                <c:pt idx="8676">
                  <c:v>43464.375354571763</c:v>
                </c:pt>
                <c:pt idx="8677">
                  <c:v>43464.385771296293</c:v>
                </c:pt>
                <c:pt idx="8678">
                  <c:v>43464.39618802083</c:v>
                </c:pt>
                <c:pt idx="8679">
                  <c:v>43464.406604745367</c:v>
                </c:pt>
                <c:pt idx="8680">
                  <c:v>43464.417021469904</c:v>
                </c:pt>
                <c:pt idx="8681">
                  <c:v>43464.427438194441</c:v>
                </c:pt>
                <c:pt idx="8682">
                  <c:v>43464.437854918979</c:v>
                </c:pt>
                <c:pt idx="8683">
                  <c:v>43464.448271643516</c:v>
                </c:pt>
                <c:pt idx="8684">
                  <c:v>43464.458688368053</c:v>
                </c:pt>
                <c:pt idx="8685">
                  <c:v>43464.46910509259</c:v>
                </c:pt>
                <c:pt idx="8686">
                  <c:v>43464.479521817128</c:v>
                </c:pt>
                <c:pt idx="8687">
                  <c:v>43464.489938541665</c:v>
                </c:pt>
                <c:pt idx="8688">
                  <c:v>43464.500355266202</c:v>
                </c:pt>
                <c:pt idx="8689">
                  <c:v>43464.510771990739</c:v>
                </c:pt>
                <c:pt idx="8690">
                  <c:v>43464.521188715276</c:v>
                </c:pt>
                <c:pt idx="8691">
                  <c:v>43464.531605439814</c:v>
                </c:pt>
                <c:pt idx="8692">
                  <c:v>43464.542022164351</c:v>
                </c:pt>
                <c:pt idx="8693">
                  <c:v>43464.552438888888</c:v>
                </c:pt>
                <c:pt idx="8694">
                  <c:v>43464.562855613425</c:v>
                </c:pt>
                <c:pt idx="8695">
                  <c:v>43464.573272337962</c:v>
                </c:pt>
                <c:pt idx="8696">
                  <c:v>43464.5836890625</c:v>
                </c:pt>
                <c:pt idx="8697">
                  <c:v>43464.594105787037</c:v>
                </c:pt>
                <c:pt idx="8698">
                  <c:v>43464.604522511574</c:v>
                </c:pt>
                <c:pt idx="8699">
                  <c:v>43464.614939236111</c:v>
                </c:pt>
                <c:pt idx="8700">
                  <c:v>43464.625355960648</c:v>
                </c:pt>
                <c:pt idx="8701">
                  <c:v>43464.635772685186</c:v>
                </c:pt>
                <c:pt idx="8702">
                  <c:v>43464.646189409723</c:v>
                </c:pt>
                <c:pt idx="8703">
                  <c:v>43464.65660613426</c:v>
                </c:pt>
                <c:pt idx="8704">
                  <c:v>43464.667022858797</c:v>
                </c:pt>
                <c:pt idx="8705">
                  <c:v>43464.677439583334</c:v>
                </c:pt>
                <c:pt idx="8706">
                  <c:v>43464.687856307872</c:v>
                </c:pt>
                <c:pt idx="8707">
                  <c:v>43464.698273032409</c:v>
                </c:pt>
                <c:pt idx="8708">
                  <c:v>43464.708689756946</c:v>
                </c:pt>
                <c:pt idx="8709">
                  <c:v>43464.719106481483</c:v>
                </c:pt>
                <c:pt idx="8710">
                  <c:v>43464.729523206021</c:v>
                </c:pt>
                <c:pt idx="8711">
                  <c:v>43464.739939930558</c:v>
                </c:pt>
                <c:pt idx="8712">
                  <c:v>43464.750356655095</c:v>
                </c:pt>
                <c:pt idx="8713">
                  <c:v>43464.760773379632</c:v>
                </c:pt>
                <c:pt idx="8714">
                  <c:v>43464.771190104169</c:v>
                </c:pt>
                <c:pt idx="8715">
                  <c:v>43464.781606828707</c:v>
                </c:pt>
                <c:pt idx="8716">
                  <c:v>43464.792023553244</c:v>
                </c:pt>
                <c:pt idx="8717">
                  <c:v>43464.802440277781</c:v>
                </c:pt>
                <c:pt idx="8718">
                  <c:v>43464.812857002318</c:v>
                </c:pt>
                <c:pt idx="8719">
                  <c:v>43464.823273726855</c:v>
                </c:pt>
                <c:pt idx="8720">
                  <c:v>43464.833690451385</c:v>
                </c:pt>
                <c:pt idx="8721">
                  <c:v>43464.844107175923</c:v>
                </c:pt>
                <c:pt idx="8722">
                  <c:v>43464.85452390046</c:v>
                </c:pt>
                <c:pt idx="8723">
                  <c:v>43464.864940624997</c:v>
                </c:pt>
                <c:pt idx="8724">
                  <c:v>43464.875357349534</c:v>
                </c:pt>
                <c:pt idx="8725">
                  <c:v>43464.885774074071</c:v>
                </c:pt>
                <c:pt idx="8726">
                  <c:v>43464.896190798609</c:v>
                </c:pt>
                <c:pt idx="8727">
                  <c:v>43464.906607523146</c:v>
                </c:pt>
                <c:pt idx="8728">
                  <c:v>43464.917024247683</c:v>
                </c:pt>
                <c:pt idx="8729">
                  <c:v>43464.92744097222</c:v>
                </c:pt>
                <c:pt idx="8730">
                  <c:v>43464.937857696757</c:v>
                </c:pt>
                <c:pt idx="8731">
                  <c:v>43464.948274421295</c:v>
                </c:pt>
                <c:pt idx="8732">
                  <c:v>43464.958691145832</c:v>
                </c:pt>
                <c:pt idx="8733">
                  <c:v>43464.969107870369</c:v>
                </c:pt>
                <c:pt idx="8734">
                  <c:v>43464.979524594906</c:v>
                </c:pt>
                <c:pt idx="8735">
                  <c:v>43464.989941319443</c:v>
                </c:pt>
                <c:pt idx="8736">
                  <c:v>43465.000358043981</c:v>
                </c:pt>
                <c:pt idx="8737">
                  <c:v>43465.010774768518</c:v>
                </c:pt>
                <c:pt idx="8738">
                  <c:v>43465.021191493055</c:v>
                </c:pt>
                <c:pt idx="8739">
                  <c:v>43465.031608217592</c:v>
                </c:pt>
                <c:pt idx="8740">
                  <c:v>43465.04202494213</c:v>
                </c:pt>
                <c:pt idx="8741">
                  <c:v>43465.052441666667</c:v>
                </c:pt>
                <c:pt idx="8742">
                  <c:v>43465.062858391204</c:v>
                </c:pt>
                <c:pt idx="8743">
                  <c:v>43465.073275115741</c:v>
                </c:pt>
                <c:pt idx="8744">
                  <c:v>43465.083691840278</c:v>
                </c:pt>
                <c:pt idx="8745">
                  <c:v>43465.094108564816</c:v>
                </c:pt>
                <c:pt idx="8746">
                  <c:v>43465.104525289353</c:v>
                </c:pt>
                <c:pt idx="8747">
                  <c:v>43465.11494201389</c:v>
                </c:pt>
                <c:pt idx="8748">
                  <c:v>43465.125358738427</c:v>
                </c:pt>
                <c:pt idx="8749">
                  <c:v>43465.135775462964</c:v>
                </c:pt>
                <c:pt idx="8750">
                  <c:v>43465.146192187502</c:v>
                </c:pt>
                <c:pt idx="8751">
                  <c:v>43465.156608912039</c:v>
                </c:pt>
                <c:pt idx="8752">
                  <c:v>43465.167025636576</c:v>
                </c:pt>
                <c:pt idx="8753">
                  <c:v>43465.177442361113</c:v>
                </c:pt>
                <c:pt idx="8754">
                  <c:v>43465.18785908565</c:v>
                </c:pt>
                <c:pt idx="8755">
                  <c:v>43465.198275810188</c:v>
                </c:pt>
                <c:pt idx="8756">
                  <c:v>43465.208692534725</c:v>
                </c:pt>
                <c:pt idx="8757">
                  <c:v>43465.219109259262</c:v>
                </c:pt>
                <c:pt idx="8758">
                  <c:v>43465.229525983799</c:v>
                </c:pt>
                <c:pt idx="8759">
                  <c:v>43465.239942708336</c:v>
                </c:pt>
                <c:pt idx="8760">
                  <c:v>43465.250359432874</c:v>
                </c:pt>
                <c:pt idx="8761">
                  <c:v>43465.260776157411</c:v>
                </c:pt>
                <c:pt idx="8762">
                  <c:v>43465.271192881948</c:v>
                </c:pt>
                <c:pt idx="8763">
                  <c:v>43465.281609606478</c:v>
                </c:pt>
                <c:pt idx="8764">
                  <c:v>43465.292026331015</c:v>
                </c:pt>
                <c:pt idx="8765">
                  <c:v>43465.302443055552</c:v>
                </c:pt>
                <c:pt idx="8766">
                  <c:v>43465.31285978009</c:v>
                </c:pt>
                <c:pt idx="8767">
                  <c:v>43465.323276504627</c:v>
                </c:pt>
                <c:pt idx="8768">
                  <c:v>43465.333693229164</c:v>
                </c:pt>
                <c:pt idx="8769">
                  <c:v>43465.344109953701</c:v>
                </c:pt>
                <c:pt idx="8770">
                  <c:v>43465.354526678238</c:v>
                </c:pt>
                <c:pt idx="8771">
                  <c:v>43465.364943402776</c:v>
                </c:pt>
                <c:pt idx="8772">
                  <c:v>43465.375360127313</c:v>
                </c:pt>
                <c:pt idx="8773">
                  <c:v>43465.38577685185</c:v>
                </c:pt>
                <c:pt idx="8774">
                  <c:v>43465.396193576387</c:v>
                </c:pt>
                <c:pt idx="8775">
                  <c:v>43465.406610300925</c:v>
                </c:pt>
                <c:pt idx="8776">
                  <c:v>43465.417027025462</c:v>
                </c:pt>
                <c:pt idx="8777">
                  <c:v>43465.427443749999</c:v>
                </c:pt>
                <c:pt idx="8778">
                  <c:v>43465.437860474536</c:v>
                </c:pt>
                <c:pt idx="8779">
                  <c:v>43465.448277199073</c:v>
                </c:pt>
                <c:pt idx="8780">
                  <c:v>43465.458693923611</c:v>
                </c:pt>
                <c:pt idx="8781">
                  <c:v>43465.469110648148</c:v>
                </c:pt>
                <c:pt idx="8782">
                  <c:v>43465.479527372685</c:v>
                </c:pt>
                <c:pt idx="8783">
                  <c:v>43465.489944097222</c:v>
                </c:pt>
                <c:pt idx="8784">
                  <c:v>43465.500360821759</c:v>
                </c:pt>
                <c:pt idx="8785">
                  <c:v>43465.510777546297</c:v>
                </c:pt>
                <c:pt idx="8786">
                  <c:v>43465.521194270834</c:v>
                </c:pt>
                <c:pt idx="8787">
                  <c:v>43465.531610995371</c:v>
                </c:pt>
                <c:pt idx="8788">
                  <c:v>43465.542027719908</c:v>
                </c:pt>
                <c:pt idx="8789">
                  <c:v>43465.552444444445</c:v>
                </c:pt>
                <c:pt idx="8790">
                  <c:v>43465.562861168983</c:v>
                </c:pt>
                <c:pt idx="8791">
                  <c:v>43465.57327789352</c:v>
                </c:pt>
                <c:pt idx="8792">
                  <c:v>43465.583694618057</c:v>
                </c:pt>
                <c:pt idx="8793">
                  <c:v>43465.594111342594</c:v>
                </c:pt>
                <c:pt idx="8794">
                  <c:v>43465.604528067131</c:v>
                </c:pt>
                <c:pt idx="8795">
                  <c:v>43465.614944791669</c:v>
                </c:pt>
                <c:pt idx="8796">
                  <c:v>43465.625361516206</c:v>
                </c:pt>
                <c:pt idx="8797">
                  <c:v>43465.635778240743</c:v>
                </c:pt>
                <c:pt idx="8798">
                  <c:v>43465.64619496528</c:v>
                </c:pt>
                <c:pt idx="8799">
                  <c:v>43465.656611689818</c:v>
                </c:pt>
                <c:pt idx="8800">
                  <c:v>43465.667028414355</c:v>
                </c:pt>
                <c:pt idx="8801">
                  <c:v>43465.677445138892</c:v>
                </c:pt>
                <c:pt idx="8802">
                  <c:v>43465.687861863429</c:v>
                </c:pt>
                <c:pt idx="8803">
                  <c:v>43465.698278587966</c:v>
                </c:pt>
                <c:pt idx="8804">
                  <c:v>43465.708695312504</c:v>
                </c:pt>
                <c:pt idx="8805">
                  <c:v>43465.719112037033</c:v>
                </c:pt>
                <c:pt idx="8806">
                  <c:v>43465.729528761571</c:v>
                </c:pt>
                <c:pt idx="8807">
                  <c:v>43465.739945486108</c:v>
                </c:pt>
                <c:pt idx="8808">
                  <c:v>43465.750362210645</c:v>
                </c:pt>
                <c:pt idx="8809">
                  <c:v>43465.760778935182</c:v>
                </c:pt>
                <c:pt idx="8810">
                  <c:v>43465.77119565972</c:v>
                </c:pt>
                <c:pt idx="8811">
                  <c:v>43465.781612384257</c:v>
                </c:pt>
                <c:pt idx="8812">
                  <c:v>43465.792029108794</c:v>
                </c:pt>
                <c:pt idx="8813">
                  <c:v>43465.802445833331</c:v>
                </c:pt>
                <c:pt idx="8814">
                  <c:v>43465.812862557868</c:v>
                </c:pt>
                <c:pt idx="8815">
                  <c:v>43465.823279282406</c:v>
                </c:pt>
                <c:pt idx="8816">
                  <c:v>43465.833696006943</c:v>
                </c:pt>
                <c:pt idx="8817">
                  <c:v>43465.84411273148</c:v>
                </c:pt>
                <c:pt idx="8818">
                  <c:v>43465.854529456017</c:v>
                </c:pt>
                <c:pt idx="8819">
                  <c:v>43465.864946180554</c:v>
                </c:pt>
                <c:pt idx="8820">
                  <c:v>43465.875362905092</c:v>
                </c:pt>
                <c:pt idx="8821">
                  <c:v>43465.885779629629</c:v>
                </c:pt>
                <c:pt idx="8822">
                  <c:v>43465.896196354166</c:v>
                </c:pt>
                <c:pt idx="8823">
                  <c:v>43465.906613078703</c:v>
                </c:pt>
                <c:pt idx="8824">
                  <c:v>43465.91702980324</c:v>
                </c:pt>
                <c:pt idx="8825">
                  <c:v>43465.927446527778</c:v>
                </c:pt>
                <c:pt idx="8826">
                  <c:v>43465.937863252315</c:v>
                </c:pt>
                <c:pt idx="8827">
                  <c:v>43465.948279976852</c:v>
                </c:pt>
                <c:pt idx="8828">
                  <c:v>43465.958696701389</c:v>
                </c:pt>
                <c:pt idx="8829">
                  <c:v>43465.969113425926</c:v>
                </c:pt>
                <c:pt idx="8830">
                  <c:v>43465.979530150464</c:v>
                </c:pt>
                <c:pt idx="8831">
                  <c:v>43465.989946875001</c:v>
                </c:pt>
                <c:pt idx="8832">
                  <c:v>43466.000363599538</c:v>
                </c:pt>
                <c:pt idx="8833">
                  <c:v>43466.010780324075</c:v>
                </c:pt>
                <c:pt idx="8834">
                  <c:v>43466.021197048613</c:v>
                </c:pt>
                <c:pt idx="8835">
                  <c:v>43466.03161377315</c:v>
                </c:pt>
                <c:pt idx="8836">
                  <c:v>43466.042030497687</c:v>
                </c:pt>
                <c:pt idx="8837">
                  <c:v>43466.052447222224</c:v>
                </c:pt>
                <c:pt idx="8838">
                  <c:v>43466.062863946761</c:v>
                </c:pt>
                <c:pt idx="8839">
                  <c:v>43466.073280671299</c:v>
                </c:pt>
                <c:pt idx="8840">
                  <c:v>43466.083697395836</c:v>
                </c:pt>
                <c:pt idx="8841">
                  <c:v>43466.094114120373</c:v>
                </c:pt>
                <c:pt idx="8842">
                  <c:v>43466.10453084491</c:v>
                </c:pt>
                <c:pt idx="8843">
                  <c:v>43466.114947569447</c:v>
                </c:pt>
                <c:pt idx="8844">
                  <c:v>43466.125364293985</c:v>
                </c:pt>
                <c:pt idx="8845">
                  <c:v>43466.135781018522</c:v>
                </c:pt>
                <c:pt idx="8846">
                  <c:v>43466.146197743059</c:v>
                </c:pt>
                <c:pt idx="8847">
                  <c:v>43466.156614467589</c:v>
                </c:pt>
                <c:pt idx="8848">
                  <c:v>43466.167031192126</c:v>
                </c:pt>
                <c:pt idx="8849">
                  <c:v>43466.177447916663</c:v>
                </c:pt>
                <c:pt idx="8850">
                  <c:v>43466.187864641201</c:v>
                </c:pt>
                <c:pt idx="8851">
                  <c:v>43466.198281365738</c:v>
                </c:pt>
                <c:pt idx="8852">
                  <c:v>43466.208698090275</c:v>
                </c:pt>
                <c:pt idx="8853">
                  <c:v>43466.219114814812</c:v>
                </c:pt>
                <c:pt idx="8854">
                  <c:v>43466.229531539349</c:v>
                </c:pt>
                <c:pt idx="8855">
                  <c:v>43466.239948263887</c:v>
                </c:pt>
                <c:pt idx="8856">
                  <c:v>43466.250364988424</c:v>
                </c:pt>
                <c:pt idx="8857">
                  <c:v>43466.260781712961</c:v>
                </c:pt>
                <c:pt idx="8858">
                  <c:v>43466.271198437498</c:v>
                </c:pt>
                <c:pt idx="8859">
                  <c:v>43466.281615162035</c:v>
                </c:pt>
                <c:pt idx="8860">
                  <c:v>43466.292031886573</c:v>
                </c:pt>
                <c:pt idx="8861">
                  <c:v>43466.30244861111</c:v>
                </c:pt>
                <c:pt idx="8862">
                  <c:v>43466.312865335647</c:v>
                </c:pt>
                <c:pt idx="8863">
                  <c:v>43466.323282060184</c:v>
                </c:pt>
                <c:pt idx="8864">
                  <c:v>43466.333698784721</c:v>
                </c:pt>
                <c:pt idx="8865">
                  <c:v>43466.344115509259</c:v>
                </c:pt>
                <c:pt idx="8866">
                  <c:v>43466.354532233796</c:v>
                </c:pt>
                <c:pt idx="8867">
                  <c:v>43466.364948958333</c:v>
                </c:pt>
                <c:pt idx="8868">
                  <c:v>43466.37536568287</c:v>
                </c:pt>
                <c:pt idx="8869">
                  <c:v>43466.385782407408</c:v>
                </c:pt>
                <c:pt idx="8870">
                  <c:v>43466.396199131945</c:v>
                </c:pt>
                <c:pt idx="8871">
                  <c:v>43466.406615856482</c:v>
                </c:pt>
                <c:pt idx="8872">
                  <c:v>43466.417032581019</c:v>
                </c:pt>
                <c:pt idx="8873">
                  <c:v>43466.427449305556</c:v>
                </c:pt>
                <c:pt idx="8874">
                  <c:v>43466.437866030094</c:v>
                </c:pt>
                <c:pt idx="8875">
                  <c:v>43466.448282754631</c:v>
                </c:pt>
                <c:pt idx="8876">
                  <c:v>43466.458699479168</c:v>
                </c:pt>
                <c:pt idx="8877">
                  <c:v>43466.469116203705</c:v>
                </c:pt>
                <c:pt idx="8878">
                  <c:v>43466.479532928242</c:v>
                </c:pt>
                <c:pt idx="8879">
                  <c:v>43466.48994965278</c:v>
                </c:pt>
                <c:pt idx="8880">
                  <c:v>43466.500366377317</c:v>
                </c:pt>
                <c:pt idx="8881">
                  <c:v>43466.510783101854</c:v>
                </c:pt>
                <c:pt idx="8882">
                  <c:v>43466.521199826391</c:v>
                </c:pt>
                <c:pt idx="8883">
                  <c:v>43466.531616550928</c:v>
                </c:pt>
                <c:pt idx="8884">
                  <c:v>43466.542033275466</c:v>
                </c:pt>
                <c:pt idx="8885">
                  <c:v>43466.552450000003</c:v>
                </c:pt>
                <c:pt idx="8886">
                  <c:v>43466.56286672454</c:v>
                </c:pt>
                <c:pt idx="8887">
                  <c:v>43466.573283449077</c:v>
                </c:pt>
                <c:pt idx="8888">
                  <c:v>43466.583700173614</c:v>
                </c:pt>
                <c:pt idx="8889">
                  <c:v>43466.594116898152</c:v>
                </c:pt>
                <c:pt idx="8890">
                  <c:v>43466.604533622682</c:v>
                </c:pt>
                <c:pt idx="8891">
                  <c:v>43466.614950347219</c:v>
                </c:pt>
                <c:pt idx="8892">
                  <c:v>43466.625367071756</c:v>
                </c:pt>
                <c:pt idx="8893">
                  <c:v>43466.635783796293</c:v>
                </c:pt>
                <c:pt idx="8894">
                  <c:v>43466.64620052083</c:v>
                </c:pt>
                <c:pt idx="8895">
                  <c:v>43466.656617245368</c:v>
                </c:pt>
                <c:pt idx="8896">
                  <c:v>43466.667033969905</c:v>
                </c:pt>
                <c:pt idx="8897">
                  <c:v>43466.677450694442</c:v>
                </c:pt>
                <c:pt idx="8898">
                  <c:v>43466.687867418979</c:v>
                </c:pt>
                <c:pt idx="8899">
                  <c:v>43466.698284143517</c:v>
                </c:pt>
                <c:pt idx="8900">
                  <c:v>43466.708700868054</c:v>
                </c:pt>
                <c:pt idx="8901">
                  <c:v>43466.719117592591</c:v>
                </c:pt>
                <c:pt idx="8902">
                  <c:v>43466.729534317128</c:v>
                </c:pt>
                <c:pt idx="8903">
                  <c:v>43466.739951041665</c:v>
                </c:pt>
                <c:pt idx="8904">
                  <c:v>43466.750367766203</c:v>
                </c:pt>
                <c:pt idx="8905">
                  <c:v>43466.76078449074</c:v>
                </c:pt>
                <c:pt idx="8906">
                  <c:v>43466.771201215277</c:v>
                </c:pt>
                <c:pt idx="8907">
                  <c:v>43466.781617939814</c:v>
                </c:pt>
                <c:pt idx="8908">
                  <c:v>43466.792034664351</c:v>
                </c:pt>
                <c:pt idx="8909">
                  <c:v>43466.802451388889</c:v>
                </c:pt>
                <c:pt idx="8910">
                  <c:v>43466.812868113426</c:v>
                </c:pt>
                <c:pt idx="8911">
                  <c:v>43466.823284837963</c:v>
                </c:pt>
                <c:pt idx="8912">
                  <c:v>43466.8337015625</c:v>
                </c:pt>
                <c:pt idx="8913">
                  <c:v>43466.844118287037</c:v>
                </c:pt>
                <c:pt idx="8914">
                  <c:v>43466.854535011575</c:v>
                </c:pt>
                <c:pt idx="8915">
                  <c:v>43466.864951736112</c:v>
                </c:pt>
                <c:pt idx="8916">
                  <c:v>43466.875368460649</c:v>
                </c:pt>
                <c:pt idx="8917">
                  <c:v>43466.885785185186</c:v>
                </c:pt>
                <c:pt idx="8918">
                  <c:v>43466.896201909723</c:v>
                </c:pt>
                <c:pt idx="8919">
                  <c:v>43466.906618634261</c:v>
                </c:pt>
                <c:pt idx="8920">
                  <c:v>43466.917035358798</c:v>
                </c:pt>
                <c:pt idx="8921">
                  <c:v>43466.927452083335</c:v>
                </c:pt>
                <c:pt idx="8922">
                  <c:v>43466.937868807872</c:v>
                </c:pt>
                <c:pt idx="8923">
                  <c:v>43466.948285532409</c:v>
                </c:pt>
                <c:pt idx="8924">
                  <c:v>43466.958702256947</c:v>
                </c:pt>
                <c:pt idx="8925">
                  <c:v>43466.969118981484</c:v>
                </c:pt>
                <c:pt idx="8926">
                  <c:v>43466.979535706021</c:v>
                </c:pt>
                <c:pt idx="8927">
                  <c:v>43466.989952430558</c:v>
                </c:pt>
                <c:pt idx="8928">
                  <c:v>43467.000369155096</c:v>
                </c:pt>
                <c:pt idx="8929">
                  <c:v>43467.010785879633</c:v>
                </c:pt>
                <c:pt idx="8930">
                  <c:v>43467.02120260417</c:v>
                </c:pt>
                <c:pt idx="8931">
                  <c:v>43467.031619328707</c:v>
                </c:pt>
                <c:pt idx="8932">
                  <c:v>43467.042036053244</c:v>
                </c:pt>
                <c:pt idx="8933">
                  <c:v>43467.052452777774</c:v>
                </c:pt>
                <c:pt idx="8934">
                  <c:v>43467.062869502312</c:v>
                </c:pt>
                <c:pt idx="8935">
                  <c:v>43467.073286226849</c:v>
                </c:pt>
                <c:pt idx="8936">
                  <c:v>43467.083702951386</c:v>
                </c:pt>
                <c:pt idx="8937">
                  <c:v>43467.094119675923</c:v>
                </c:pt>
                <c:pt idx="8938">
                  <c:v>43467.10453640046</c:v>
                </c:pt>
                <c:pt idx="8939">
                  <c:v>43467.114953124998</c:v>
                </c:pt>
                <c:pt idx="8940">
                  <c:v>43467.125369849535</c:v>
                </c:pt>
                <c:pt idx="8941">
                  <c:v>43467.135786574072</c:v>
                </c:pt>
                <c:pt idx="8942">
                  <c:v>43467.146203298609</c:v>
                </c:pt>
                <c:pt idx="8943">
                  <c:v>43467.156620023146</c:v>
                </c:pt>
                <c:pt idx="8944">
                  <c:v>43467.167036747684</c:v>
                </c:pt>
                <c:pt idx="8945">
                  <c:v>43467.177453472221</c:v>
                </c:pt>
                <c:pt idx="8946">
                  <c:v>43467.187870196758</c:v>
                </c:pt>
                <c:pt idx="8947">
                  <c:v>43467.198286921295</c:v>
                </c:pt>
                <c:pt idx="8948">
                  <c:v>43467.208703645832</c:v>
                </c:pt>
                <c:pt idx="8949">
                  <c:v>43467.21912037037</c:v>
                </c:pt>
                <c:pt idx="8950">
                  <c:v>43467.229537094907</c:v>
                </c:pt>
                <c:pt idx="8951">
                  <c:v>43467.239953819444</c:v>
                </c:pt>
                <c:pt idx="8952">
                  <c:v>43467.250370543981</c:v>
                </c:pt>
                <c:pt idx="8953">
                  <c:v>43467.260787268518</c:v>
                </c:pt>
                <c:pt idx="8954">
                  <c:v>43467.271203993056</c:v>
                </c:pt>
                <c:pt idx="8955">
                  <c:v>43467.281620717593</c:v>
                </c:pt>
                <c:pt idx="8956">
                  <c:v>43467.29203744213</c:v>
                </c:pt>
                <c:pt idx="8957">
                  <c:v>43467.302454166667</c:v>
                </c:pt>
                <c:pt idx="8958">
                  <c:v>43467.312870891205</c:v>
                </c:pt>
                <c:pt idx="8959">
                  <c:v>43467.323287615742</c:v>
                </c:pt>
                <c:pt idx="8960">
                  <c:v>43467.333704340279</c:v>
                </c:pt>
                <c:pt idx="8961">
                  <c:v>43467.344121064816</c:v>
                </c:pt>
                <c:pt idx="8962">
                  <c:v>43467.354537789353</c:v>
                </c:pt>
                <c:pt idx="8963">
                  <c:v>43467.364954513891</c:v>
                </c:pt>
                <c:pt idx="8964">
                  <c:v>43467.375371238428</c:v>
                </c:pt>
                <c:pt idx="8965">
                  <c:v>43467.385787962965</c:v>
                </c:pt>
                <c:pt idx="8966">
                  <c:v>43467.396204687502</c:v>
                </c:pt>
                <c:pt idx="8967">
                  <c:v>43467.406621412039</c:v>
                </c:pt>
                <c:pt idx="8968">
                  <c:v>43467.417038136577</c:v>
                </c:pt>
                <c:pt idx="8969">
                  <c:v>43467.427454861114</c:v>
                </c:pt>
                <c:pt idx="8970">
                  <c:v>43467.437871585651</c:v>
                </c:pt>
                <c:pt idx="8971">
                  <c:v>43467.448288310188</c:v>
                </c:pt>
                <c:pt idx="8972">
                  <c:v>43467.458705034725</c:v>
                </c:pt>
                <c:pt idx="8973">
                  <c:v>43467.469121759263</c:v>
                </c:pt>
                <c:pt idx="8974">
                  <c:v>43467.4795384838</c:v>
                </c:pt>
                <c:pt idx="8975">
                  <c:v>43467.48995520833</c:v>
                </c:pt>
                <c:pt idx="8976">
                  <c:v>43467.500371932867</c:v>
                </c:pt>
                <c:pt idx="8977">
                  <c:v>43467.510788657404</c:v>
                </c:pt>
                <c:pt idx="8978">
                  <c:v>43467.521205381941</c:v>
                </c:pt>
                <c:pt idx="8979">
                  <c:v>43467.531622106479</c:v>
                </c:pt>
                <c:pt idx="8980">
                  <c:v>43467.542038831016</c:v>
                </c:pt>
                <c:pt idx="8981">
                  <c:v>43467.552455555553</c:v>
                </c:pt>
                <c:pt idx="8982">
                  <c:v>43467.56287228009</c:v>
                </c:pt>
                <c:pt idx="8983">
                  <c:v>43467.573289004627</c:v>
                </c:pt>
                <c:pt idx="8984">
                  <c:v>43467.583705729165</c:v>
                </c:pt>
                <c:pt idx="8985">
                  <c:v>43467.594122453702</c:v>
                </c:pt>
                <c:pt idx="8986">
                  <c:v>43467.604539178239</c:v>
                </c:pt>
                <c:pt idx="8987">
                  <c:v>43467.614955902776</c:v>
                </c:pt>
                <c:pt idx="8988">
                  <c:v>43467.625372627313</c:v>
                </c:pt>
                <c:pt idx="8989">
                  <c:v>43467.635789351851</c:v>
                </c:pt>
                <c:pt idx="8990">
                  <c:v>43467.646206076388</c:v>
                </c:pt>
                <c:pt idx="8991">
                  <c:v>43467.656622800925</c:v>
                </c:pt>
                <c:pt idx="8992">
                  <c:v>43467.667039525462</c:v>
                </c:pt>
                <c:pt idx="8993">
                  <c:v>43467.67745625</c:v>
                </c:pt>
                <c:pt idx="8994">
                  <c:v>43467.687872974537</c:v>
                </c:pt>
                <c:pt idx="8995">
                  <c:v>43467.698289699074</c:v>
                </c:pt>
                <c:pt idx="8996">
                  <c:v>43467.708706423611</c:v>
                </c:pt>
                <c:pt idx="8997">
                  <c:v>43467.719123148148</c:v>
                </c:pt>
                <c:pt idx="8998">
                  <c:v>43467.729539872686</c:v>
                </c:pt>
                <c:pt idx="8999">
                  <c:v>43467.739956597223</c:v>
                </c:pt>
                <c:pt idx="9000">
                  <c:v>43467.75037332176</c:v>
                </c:pt>
                <c:pt idx="9001">
                  <c:v>43467.760790046297</c:v>
                </c:pt>
                <c:pt idx="9002">
                  <c:v>43467.771206770834</c:v>
                </c:pt>
                <c:pt idx="9003">
                  <c:v>43467.781623495372</c:v>
                </c:pt>
                <c:pt idx="9004">
                  <c:v>43467.792040219909</c:v>
                </c:pt>
                <c:pt idx="9005">
                  <c:v>43467.802456944446</c:v>
                </c:pt>
                <c:pt idx="9006">
                  <c:v>43467.812873668983</c:v>
                </c:pt>
                <c:pt idx="9007">
                  <c:v>43467.82329039352</c:v>
                </c:pt>
                <c:pt idx="9008">
                  <c:v>43467.833707118058</c:v>
                </c:pt>
                <c:pt idx="9009">
                  <c:v>43467.844123842595</c:v>
                </c:pt>
                <c:pt idx="9010">
                  <c:v>43467.854540567132</c:v>
                </c:pt>
                <c:pt idx="9011">
                  <c:v>43467.864957291669</c:v>
                </c:pt>
                <c:pt idx="9012">
                  <c:v>43467.875374016206</c:v>
                </c:pt>
                <c:pt idx="9013">
                  <c:v>43467.885790740744</c:v>
                </c:pt>
                <c:pt idx="9014">
                  <c:v>43467.896207465281</c:v>
                </c:pt>
                <c:pt idx="9015">
                  <c:v>43467.906624189818</c:v>
                </c:pt>
                <c:pt idx="9016">
                  <c:v>43467.917040914355</c:v>
                </c:pt>
                <c:pt idx="9017">
                  <c:v>43467.927457638885</c:v>
                </c:pt>
                <c:pt idx="9018">
                  <c:v>43467.937874363422</c:v>
                </c:pt>
                <c:pt idx="9019">
                  <c:v>43467.94829108796</c:v>
                </c:pt>
                <c:pt idx="9020">
                  <c:v>43467.958707812497</c:v>
                </c:pt>
                <c:pt idx="9021">
                  <c:v>43467.969124537034</c:v>
                </c:pt>
                <c:pt idx="9022">
                  <c:v>43467.979541261571</c:v>
                </c:pt>
                <c:pt idx="9023">
                  <c:v>43467.989957986108</c:v>
                </c:pt>
                <c:pt idx="9024">
                  <c:v>43468.000374710646</c:v>
                </c:pt>
                <c:pt idx="9025">
                  <c:v>43468.010791435183</c:v>
                </c:pt>
                <c:pt idx="9026">
                  <c:v>43468.02120815972</c:v>
                </c:pt>
                <c:pt idx="9027">
                  <c:v>43468.031624884257</c:v>
                </c:pt>
                <c:pt idx="9028">
                  <c:v>43468.042041608795</c:v>
                </c:pt>
                <c:pt idx="9029">
                  <c:v>43468.052458333332</c:v>
                </c:pt>
                <c:pt idx="9030">
                  <c:v>43468.062875057869</c:v>
                </c:pt>
                <c:pt idx="9031">
                  <c:v>43468.073291782406</c:v>
                </c:pt>
                <c:pt idx="9032">
                  <c:v>43468.083708506943</c:v>
                </c:pt>
                <c:pt idx="9033">
                  <c:v>43468.094125231481</c:v>
                </c:pt>
                <c:pt idx="9034">
                  <c:v>43468.104541956018</c:v>
                </c:pt>
                <c:pt idx="9035">
                  <c:v>43468.114958680555</c:v>
                </c:pt>
                <c:pt idx="9036">
                  <c:v>43468.125375405092</c:v>
                </c:pt>
                <c:pt idx="9037">
                  <c:v>43468.135792129629</c:v>
                </c:pt>
                <c:pt idx="9038">
                  <c:v>43468.146208854167</c:v>
                </c:pt>
                <c:pt idx="9039">
                  <c:v>43468.156625578704</c:v>
                </c:pt>
                <c:pt idx="9040">
                  <c:v>43468.167042303241</c:v>
                </c:pt>
                <c:pt idx="9041">
                  <c:v>43468.177459027778</c:v>
                </c:pt>
                <c:pt idx="9042">
                  <c:v>43468.187875752315</c:v>
                </c:pt>
                <c:pt idx="9043">
                  <c:v>43468.198292476853</c:v>
                </c:pt>
                <c:pt idx="9044">
                  <c:v>43468.20870920139</c:v>
                </c:pt>
                <c:pt idx="9045">
                  <c:v>43468.219125925927</c:v>
                </c:pt>
                <c:pt idx="9046">
                  <c:v>43468.229542650464</c:v>
                </c:pt>
                <c:pt idx="9047">
                  <c:v>43468.239959375001</c:v>
                </c:pt>
                <c:pt idx="9048">
                  <c:v>43468.250376099539</c:v>
                </c:pt>
                <c:pt idx="9049">
                  <c:v>43468.260792824076</c:v>
                </c:pt>
                <c:pt idx="9050">
                  <c:v>43468.271209548613</c:v>
                </c:pt>
                <c:pt idx="9051">
                  <c:v>43468.28162627315</c:v>
                </c:pt>
                <c:pt idx="9052">
                  <c:v>43468.292042997688</c:v>
                </c:pt>
                <c:pt idx="9053">
                  <c:v>43468.302459722225</c:v>
                </c:pt>
                <c:pt idx="9054">
                  <c:v>43468.312876446762</c:v>
                </c:pt>
                <c:pt idx="9055">
                  <c:v>43468.323293171299</c:v>
                </c:pt>
                <c:pt idx="9056">
                  <c:v>43468.333709895836</c:v>
                </c:pt>
                <c:pt idx="9057">
                  <c:v>43468.344126620374</c:v>
                </c:pt>
                <c:pt idx="9058">
                  <c:v>43468.354543344911</c:v>
                </c:pt>
                <c:pt idx="9059">
                  <c:v>43468.364960069448</c:v>
                </c:pt>
                <c:pt idx="9060">
                  <c:v>43468.375376793978</c:v>
                </c:pt>
                <c:pt idx="9061">
                  <c:v>43468.385793518515</c:v>
                </c:pt>
                <c:pt idx="9062">
                  <c:v>43468.396210243052</c:v>
                </c:pt>
                <c:pt idx="9063">
                  <c:v>43468.40662696759</c:v>
                </c:pt>
                <c:pt idx="9064">
                  <c:v>43468.417043692127</c:v>
                </c:pt>
                <c:pt idx="9065">
                  <c:v>43468.427460416664</c:v>
                </c:pt>
                <c:pt idx="9066">
                  <c:v>43468.437877141201</c:v>
                </c:pt>
                <c:pt idx="9067">
                  <c:v>43468.448293865738</c:v>
                </c:pt>
                <c:pt idx="9068">
                  <c:v>43468.458710590276</c:v>
                </c:pt>
                <c:pt idx="9069">
                  <c:v>43468.469127314813</c:v>
                </c:pt>
                <c:pt idx="9070">
                  <c:v>43468.47954403935</c:v>
                </c:pt>
                <c:pt idx="9071">
                  <c:v>43468.489960763887</c:v>
                </c:pt>
                <c:pt idx="9072">
                  <c:v>43468.500377488424</c:v>
                </c:pt>
                <c:pt idx="9073">
                  <c:v>43468.510794212962</c:v>
                </c:pt>
                <c:pt idx="9074">
                  <c:v>43468.521210937499</c:v>
                </c:pt>
                <c:pt idx="9075">
                  <c:v>43468.531627662036</c:v>
                </c:pt>
                <c:pt idx="9076">
                  <c:v>43468.542044386573</c:v>
                </c:pt>
                <c:pt idx="9077">
                  <c:v>43468.55246111111</c:v>
                </c:pt>
                <c:pt idx="9078">
                  <c:v>43468.562877835648</c:v>
                </c:pt>
                <c:pt idx="9079">
                  <c:v>43468.573294560185</c:v>
                </c:pt>
                <c:pt idx="9080">
                  <c:v>43468.583711284722</c:v>
                </c:pt>
                <c:pt idx="9081">
                  <c:v>43468.594128009259</c:v>
                </c:pt>
                <c:pt idx="9082">
                  <c:v>43468.604544733797</c:v>
                </c:pt>
                <c:pt idx="9083">
                  <c:v>43468.614961458334</c:v>
                </c:pt>
                <c:pt idx="9084">
                  <c:v>43468.625378182871</c:v>
                </c:pt>
                <c:pt idx="9085">
                  <c:v>43468.635794907408</c:v>
                </c:pt>
                <c:pt idx="9086">
                  <c:v>43468.646211631945</c:v>
                </c:pt>
                <c:pt idx="9087">
                  <c:v>43468.656628356483</c:v>
                </c:pt>
                <c:pt idx="9088">
                  <c:v>43468.66704508102</c:v>
                </c:pt>
                <c:pt idx="9089">
                  <c:v>43468.677461805557</c:v>
                </c:pt>
                <c:pt idx="9090">
                  <c:v>43468.687878530094</c:v>
                </c:pt>
                <c:pt idx="9091">
                  <c:v>43468.698295254631</c:v>
                </c:pt>
                <c:pt idx="9092">
                  <c:v>43468.708711979169</c:v>
                </c:pt>
                <c:pt idx="9093">
                  <c:v>43468.719128703706</c:v>
                </c:pt>
                <c:pt idx="9094">
                  <c:v>43468.729545428243</c:v>
                </c:pt>
                <c:pt idx="9095">
                  <c:v>43468.73996215278</c:v>
                </c:pt>
                <c:pt idx="9096">
                  <c:v>43468.750378877317</c:v>
                </c:pt>
                <c:pt idx="9097">
                  <c:v>43468.760795601855</c:v>
                </c:pt>
                <c:pt idx="9098">
                  <c:v>43468.771212326392</c:v>
                </c:pt>
                <c:pt idx="9099">
                  <c:v>43468.781629050929</c:v>
                </c:pt>
                <c:pt idx="9100">
                  <c:v>43468.792045775466</c:v>
                </c:pt>
                <c:pt idx="9101">
                  <c:v>43468.802462500003</c:v>
                </c:pt>
                <c:pt idx="9102">
                  <c:v>43468.812879224541</c:v>
                </c:pt>
                <c:pt idx="9103">
                  <c:v>43468.823295949071</c:v>
                </c:pt>
                <c:pt idx="9104">
                  <c:v>43468.833712673608</c:v>
                </c:pt>
                <c:pt idx="9105">
                  <c:v>43468.844129398145</c:v>
                </c:pt>
                <c:pt idx="9106">
                  <c:v>43468.854546122682</c:v>
                </c:pt>
                <c:pt idx="9107">
                  <c:v>43468.864962847219</c:v>
                </c:pt>
                <c:pt idx="9108">
                  <c:v>43468.875379571757</c:v>
                </c:pt>
                <c:pt idx="9109">
                  <c:v>43468.885796296294</c:v>
                </c:pt>
                <c:pt idx="9110">
                  <c:v>43468.896213020831</c:v>
                </c:pt>
                <c:pt idx="9111">
                  <c:v>43468.906629745368</c:v>
                </c:pt>
                <c:pt idx="9112">
                  <c:v>43468.917046469905</c:v>
                </c:pt>
                <c:pt idx="9113">
                  <c:v>43468.927463194443</c:v>
                </c:pt>
                <c:pt idx="9114">
                  <c:v>43468.93787991898</c:v>
                </c:pt>
                <c:pt idx="9115">
                  <c:v>43468.948296643517</c:v>
                </c:pt>
                <c:pt idx="9116">
                  <c:v>43468.958713368054</c:v>
                </c:pt>
                <c:pt idx="9117">
                  <c:v>43468.969130092592</c:v>
                </c:pt>
                <c:pt idx="9118">
                  <c:v>43468.979546817129</c:v>
                </c:pt>
                <c:pt idx="9119">
                  <c:v>43468.989963541666</c:v>
                </c:pt>
                <c:pt idx="9120">
                  <c:v>43469.000380266203</c:v>
                </c:pt>
                <c:pt idx="9121">
                  <c:v>43469.01079699074</c:v>
                </c:pt>
                <c:pt idx="9122">
                  <c:v>43469.021213715278</c:v>
                </c:pt>
                <c:pt idx="9123">
                  <c:v>43469.031630439815</c:v>
                </c:pt>
                <c:pt idx="9124">
                  <c:v>43469.042047164352</c:v>
                </c:pt>
                <c:pt idx="9125">
                  <c:v>43469.052463888889</c:v>
                </c:pt>
                <c:pt idx="9126">
                  <c:v>43469.062880613426</c:v>
                </c:pt>
                <c:pt idx="9127">
                  <c:v>43469.073297337964</c:v>
                </c:pt>
                <c:pt idx="9128">
                  <c:v>43469.083714062501</c:v>
                </c:pt>
                <c:pt idx="9129">
                  <c:v>43469.094130787038</c:v>
                </c:pt>
                <c:pt idx="9130">
                  <c:v>43469.104547511575</c:v>
                </c:pt>
                <c:pt idx="9131">
                  <c:v>43469.114964236112</c:v>
                </c:pt>
                <c:pt idx="9132">
                  <c:v>43469.12538096065</c:v>
                </c:pt>
                <c:pt idx="9133">
                  <c:v>43469.135797685187</c:v>
                </c:pt>
                <c:pt idx="9134">
                  <c:v>43469.146214409724</c:v>
                </c:pt>
                <c:pt idx="9135">
                  <c:v>43469.156631134261</c:v>
                </c:pt>
                <c:pt idx="9136">
                  <c:v>43469.167047858798</c:v>
                </c:pt>
                <c:pt idx="9137">
                  <c:v>43469.177464583336</c:v>
                </c:pt>
                <c:pt idx="9138">
                  <c:v>43469.187881307873</c:v>
                </c:pt>
                <c:pt idx="9139">
                  <c:v>43469.19829803241</c:v>
                </c:pt>
                <c:pt idx="9140">
                  <c:v>43469.208714756947</c:v>
                </c:pt>
                <c:pt idx="9141">
                  <c:v>43469.219131481485</c:v>
                </c:pt>
                <c:pt idx="9142">
                  <c:v>43469.229548206022</c:v>
                </c:pt>
                <c:pt idx="9143">
                  <c:v>43469.239964930559</c:v>
                </c:pt>
                <c:pt idx="9144">
                  <c:v>43469.250381655096</c:v>
                </c:pt>
                <c:pt idx="9145">
                  <c:v>43469.260798379626</c:v>
                </c:pt>
                <c:pt idx="9146">
                  <c:v>43469.271215104163</c:v>
                </c:pt>
                <c:pt idx="9147">
                  <c:v>43469.2816318287</c:v>
                </c:pt>
                <c:pt idx="9148">
                  <c:v>43469.292048553238</c:v>
                </c:pt>
                <c:pt idx="9149">
                  <c:v>43469.302465277775</c:v>
                </c:pt>
                <c:pt idx="9150">
                  <c:v>43469.312882002312</c:v>
                </c:pt>
                <c:pt idx="9151">
                  <c:v>43469.323298726849</c:v>
                </c:pt>
                <c:pt idx="9152">
                  <c:v>43469.333715451387</c:v>
                </c:pt>
                <c:pt idx="9153">
                  <c:v>43469.344132175924</c:v>
                </c:pt>
                <c:pt idx="9154">
                  <c:v>43469.354548900461</c:v>
                </c:pt>
                <c:pt idx="9155">
                  <c:v>43469.364965624998</c:v>
                </c:pt>
                <c:pt idx="9156">
                  <c:v>43469.375382349535</c:v>
                </c:pt>
                <c:pt idx="9157">
                  <c:v>43469.385799074073</c:v>
                </c:pt>
                <c:pt idx="9158">
                  <c:v>43469.39621579861</c:v>
                </c:pt>
                <c:pt idx="9159">
                  <c:v>43469.406632523147</c:v>
                </c:pt>
                <c:pt idx="9160">
                  <c:v>43469.417049247684</c:v>
                </c:pt>
                <c:pt idx="9161">
                  <c:v>43469.427465972221</c:v>
                </c:pt>
                <c:pt idx="9162">
                  <c:v>43469.437882696759</c:v>
                </c:pt>
                <c:pt idx="9163">
                  <c:v>43469.448299421296</c:v>
                </c:pt>
                <c:pt idx="9164">
                  <c:v>43469.458716145833</c:v>
                </c:pt>
                <c:pt idx="9165">
                  <c:v>43469.46913287037</c:v>
                </c:pt>
                <c:pt idx="9166">
                  <c:v>43469.479549594907</c:v>
                </c:pt>
                <c:pt idx="9167">
                  <c:v>43469.489966319445</c:v>
                </c:pt>
                <c:pt idx="9168">
                  <c:v>43469.500383043982</c:v>
                </c:pt>
                <c:pt idx="9169">
                  <c:v>43469.510799768519</c:v>
                </c:pt>
                <c:pt idx="9170">
                  <c:v>43469.521216493056</c:v>
                </c:pt>
                <c:pt idx="9171">
                  <c:v>43469.531633217593</c:v>
                </c:pt>
                <c:pt idx="9172">
                  <c:v>43469.542049942131</c:v>
                </c:pt>
                <c:pt idx="9173">
                  <c:v>43469.552466666668</c:v>
                </c:pt>
                <c:pt idx="9174">
                  <c:v>43469.562883391205</c:v>
                </c:pt>
                <c:pt idx="9175">
                  <c:v>43469.573300115742</c:v>
                </c:pt>
                <c:pt idx="9176">
                  <c:v>43469.58371684028</c:v>
                </c:pt>
                <c:pt idx="9177">
                  <c:v>43469.594133564817</c:v>
                </c:pt>
                <c:pt idx="9178">
                  <c:v>43469.604550289354</c:v>
                </c:pt>
                <c:pt idx="9179">
                  <c:v>43469.614967013891</c:v>
                </c:pt>
                <c:pt idx="9180">
                  <c:v>43469.625383738428</c:v>
                </c:pt>
                <c:pt idx="9181">
                  <c:v>43469.635800462966</c:v>
                </c:pt>
                <c:pt idx="9182">
                  <c:v>43469.646217187503</c:v>
                </c:pt>
                <c:pt idx="9183">
                  <c:v>43469.65663391204</c:v>
                </c:pt>
                <c:pt idx="9184">
                  <c:v>43469.667050636577</c:v>
                </c:pt>
                <c:pt idx="9185">
                  <c:v>43469.677467361114</c:v>
                </c:pt>
                <c:pt idx="9186">
                  <c:v>43469.687884085652</c:v>
                </c:pt>
                <c:pt idx="9187">
                  <c:v>43469.698300810182</c:v>
                </c:pt>
                <c:pt idx="9188">
                  <c:v>43469.708717534719</c:v>
                </c:pt>
                <c:pt idx="9189">
                  <c:v>43469.719134259256</c:v>
                </c:pt>
                <c:pt idx="9190">
                  <c:v>43469.729550983793</c:v>
                </c:pt>
                <c:pt idx="9191">
                  <c:v>43469.73996770833</c:v>
                </c:pt>
                <c:pt idx="9192">
                  <c:v>43469.750384432868</c:v>
                </c:pt>
                <c:pt idx="9193">
                  <c:v>43469.760801157405</c:v>
                </c:pt>
                <c:pt idx="9194">
                  <c:v>43469.771217881942</c:v>
                </c:pt>
                <c:pt idx="9195">
                  <c:v>43469.781634606479</c:v>
                </c:pt>
                <c:pt idx="9196">
                  <c:v>43469.792051331016</c:v>
                </c:pt>
                <c:pt idx="9197">
                  <c:v>43469.802468055554</c:v>
                </c:pt>
                <c:pt idx="9198">
                  <c:v>43469.812884780091</c:v>
                </c:pt>
                <c:pt idx="9199">
                  <c:v>43469.823301504628</c:v>
                </c:pt>
                <c:pt idx="9200">
                  <c:v>43469.833718229165</c:v>
                </c:pt>
                <c:pt idx="9201">
                  <c:v>43469.844134953702</c:v>
                </c:pt>
                <c:pt idx="9202">
                  <c:v>43469.85455167824</c:v>
                </c:pt>
                <c:pt idx="9203">
                  <c:v>43469.864968402777</c:v>
                </c:pt>
                <c:pt idx="9204">
                  <c:v>43469.875385127314</c:v>
                </c:pt>
                <c:pt idx="9205">
                  <c:v>43469.885801851851</c:v>
                </c:pt>
                <c:pt idx="9206">
                  <c:v>43469.896218576388</c:v>
                </c:pt>
                <c:pt idx="9207">
                  <c:v>43469.906635300926</c:v>
                </c:pt>
                <c:pt idx="9208">
                  <c:v>43469.917052025463</c:v>
                </c:pt>
                <c:pt idx="9209">
                  <c:v>43469.92746875</c:v>
                </c:pt>
                <c:pt idx="9210">
                  <c:v>43469.937885474537</c:v>
                </c:pt>
                <c:pt idx="9211">
                  <c:v>43469.948302199075</c:v>
                </c:pt>
                <c:pt idx="9212">
                  <c:v>43469.958718923612</c:v>
                </c:pt>
                <c:pt idx="9213">
                  <c:v>43469.969135648149</c:v>
                </c:pt>
                <c:pt idx="9214">
                  <c:v>43469.979552372686</c:v>
                </c:pt>
                <c:pt idx="9215">
                  <c:v>43469.989969097223</c:v>
                </c:pt>
                <c:pt idx="9216">
                  <c:v>43470.000385821761</c:v>
                </c:pt>
                <c:pt idx="9217">
                  <c:v>43470.010802546298</c:v>
                </c:pt>
                <c:pt idx="9218">
                  <c:v>43470.021219270835</c:v>
                </c:pt>
                <c:pt idx="9219">
                  <c:v>43470.031635995372</c:v>
                </c:pt>
                <c:pt idx="9220">
                  <c:v>43470.042052719909</c:v>
                </c:pt>
                <c:pt idx="9221">
                  <c:v>43470.052469444447</c:v>
                </c:pt>
                <c:pt idx="9222">
                  <c:v>43470.062886168984</c:v>
                </c:pt>
                <c:pt idx="9223">
                  <c:v>43470.073302893521</c:v>
                </c:pt>
                <c:pt idx="9224">
                  <c:v>43470.083719618058</c:v>
                </c:pt>
                <c:pt idx="9225">
                  <c:v>43470.094136342595</c:v>
                </c:pt>
                <c:pt idx="9226">
                  <c:v>43470.104553067133</c:v>
                </c:pt>
                <c:pt idx="9227">
                  <c:v>43470.11496979167</c:v>
                </c:pt>
                <c:pt idx="9228">
                  <c:v>43470.125386516207</c:v>
                </c:pt>
                <c:pt idx="9229">
                  <c:v>43470.135803240744</c:v>
                </c:pt>
                <c:pt idx="9230">
                  <c:v>43470.146219965274</c:v>
                </c:pt>
                <c:pt idx="9231">
                  <c:v>43470.156636689811</c:v>
                </c:pt>
                <c:pt idx="9232">
                  <c:v>43470.167053414349</c:v>
                </c:pt>
                <c:pt idx="9233">
                  <c:v>43470.177470138886</c:v>
                </c:pt>
                <c:pt idx="9234">
                  <c:v>43470.187886863423</c:v>
                </c:pt>
                <c:pt idx="9235">
                  <c:v>43470.19830358796</c:v>
                </c:pt>
                <c:pt idx="9236">
                  <c:v>43470.208720312497</c:v>
                </c:pt>
                <c:pt idx="9237">
                  <c:v>43470.219137037035</c:v>
                </c:pt>
                <c:pt idx="9238">
                  <c:v>43470.229553761572</c:v>
                </c:pt>
                <c:pt idx="9239">
                  <c:v>43470.239970486109</c:v>
                </c:pt>
                <c:pt idx="9240">
                  <c:v>43470.250387210646</c:v>
                </c:pt>
                <c:pt idx="9241">
                  <c:v>43470.260803935184</c:v>
                </c:pt>
                <c:pt idx="9242">
                  <c:v>43470.271220659721</c:v>
                </c:pt>
                <c:pt idx="9243">
                  <c:v>43470.281637384258</c:v>
                </c:pt>
                <c:pt idx="9244">
                  <c:v>43470.292054108795</c:v>
                </c:pt>
                <c:pt idx="9245">
                  <c:v>43470.302470833332</c:v>
                </c:pt>
                <c:pt idx="9246">
                  <c:v>43470.31288755787</c:v>
                </c:pt>
                <c:pt idx="9247">
                  <c:v>43470.323304282407</c:v>
                </c:pt>
                <c:pt idx="9248">
                  <c:v>43470.333721006944</c:v>
                </c:pt>
                <c:pt idx="9249">
                  <c:v>43470.344137731481</c:v>
                </c:pt>
                <c:pt idx="9250">
                  <c:v>43470.354554456018</c:v>
                </c:pt>
                <c:pt idx="9251">
                  <c:v>43470.364971180556</c:v>
                </c:pt>
                <c:pt idx="9252">
                  <c:v>43470.375387905093</c:v>
                </c:pt>
                <c:pt idx="9253">
                  <c:v>43470.38580462963</c:v>
                </c:pt>
                <c:pt idx="9254">
                  <c:v>43470.396221354167</c:v>
                </c:pt>
                <c:pt idx="9255">
                  <c:v>43470.406638078704</c:v>
                </c:pt>
                <c:pt idx="9256">
                  <c:v>43470.417054803242</c:v>
                </c:pt>
                <c:pt idx="9257">
                  <c:v>43470.427471527779</c:v>
                </c:pt>
                <c:pt idx="9258">
                  <c:v>43470.437888252316</c:v>
                </c:pt>
                <c:pt idx="9259">
                  <c:v>43470.448304976853</c:v>
                </c:pt>
                <c:pt idx="9260">
                  <c:v>43470.45872170139</c:v>
                </c:pt>
                <c:pt idx="9261">
                  <c:v>43470.469138425928</c:v>
                </c:pt>
                <c:pt idx="9262">
                  <c:v>43470.479555150465</c:v>
                </c:pt>
                <c:pt idx="9263">
                  <c:v>43470.489971875002</c:v>
                </c:pt>
                <c:pt idx="9264">
                  <c:v>43470.500388599539</c:v>
                </c:pt>
                <c:pt idx="9265">
                  <c:v>43470.510805324077</c:v>
                </c:pt>
                <c:pt idx="9266">
                  <c:v>43470.521222048614</c:v>
                </c:pt>
                <c:pt idx="9267">
                  <c:v>43470.531638773151</c:v>
                </c:pt>
                <c:pt idx="9268">
                  <c:v>43470.542055497688</c:v>
                </c:pt>
                <c:pt idx="9269">
                  <c:v>43470.552472222225</c:v>
                </c:pt>
                <c:pt idx="9270">
                  <c:v>43470.562888946763</c:v>
                </c:pt>
                <c:pt idx="9271">
                  <c:v>43470.5733056713</c:v>
                </c:pt>
                <c:pt idx="9272">
                  <c:v>43470.583722395837</c:v>
                </c:pt>
                <c:pt idx="9273">
                  <c:v>43470.594139120367</c:v>
                </c:pt>
                <c:pt idx="9274">
                  <c:v>43470.604555844904</c:v>
                </c:pt>
                <c:pt idx="9275">
                  <c:v>43470.614972569441</c:v>
                </c:pt>
                <c:pt idx="9276">
                  <c:v>43470.625389293979</c:v>
                </c:pt>
                <c:pt idx="9277">
                  <c:v>43470.635806018516</c:v>
                </c:pt>
                <c:pt idx="9278">
                  <c:v>43470.646222743053</c:v>
                </c:pt>
                <c:pt idx="9279">
                  <c:v>43470.65663946759</c:v>
                </c:pt>
                <c:pt idx="9280">
                  <c:v>43470.667056192127</c:v>
                </c:pt>
                <c:pt idx="9281">
                  <c:v>43470.677472916665</c:v>
                </c:pt>
                <c:pt idx="9282">
                  <c:v>43470.687889641202</c:v>
                </c:pt>
                <c:pt idx="9283">
                  <c:v>43470.698306365739</c:v>
                </c:pt>
                <c:pt idx="9284">
                  <c:v>43470.708723090276</c:v>
                </c:pt>
                <c:pt idx="9285">
                  <c:v>43470.719139814813</c:v>
                </c:pt>
                <c:pt idx="9286">
                  <c:v>43470.729556539351</c:v>
                </c:pt>
                <c:pt idx="9287">
                  <c:v>43470.739973263888</c:v>
                </c:pt>
                <c:pt idx="9288">
                  <c:v>43470.750389988425</c:v>
                </c:pt>
                <c:pt idx="9289">
                  <c:v>43470.760806712962</c:v>
                </c:pt>
                <c:pt idx="9290">
                  <c:v>43470.771223437499</c:v>
                </c:pt>
                <c:pt idx="9291">
                  <c:v>43470.781640162037</c:v>
                </c:pt>
                <c:pt idx="9292">
                  <c:v>43470.792056886574</c:v>
                </c:pt>
                <c:pt idx="9293">
                  <c:v>43470.802473611111</c:v>
                </c:pt>
                <c:pt idx="9294">
                  <c:v>43470.812890335648</c:v>
                </c:pt>
                <c:pt idx="9295">
                  <c:v>43470.823307060185</c:v>
                </c:pt>
                <c:pt idx="9296">
                  <c:v>43470.833723784723</c:v>
                </c:pt>
                <c:pt idx="9297">
                  <c:v>43470.84414050926</c:v>
                </c:pt>
                <c:pt idx="9298">
                  <c:v>43470.854557233797</c:v>
                </c:pt>
                <c:pt idx="9299">
                  <c:v>43470.864973958334</c:v>
                </c:pt>
                <c:pt idx="9300">
                  <c:v>43470.875390682872</c:v>
                </c:pt>
                <c:pt idx="9301">
                  <c:v>43470.885807407409</c:v>
                </c:pt>
                <c:pt idx="9302">
                  <c:v>43470.896224131946</c:v>
                </c:pt>
                <c:pt idx="9303">
                  <c:v>43470.906640856483</c:v>
                </c:pt>
                <c:pt idx="9304">
                  <c:v>43470.91705758102</c:v>
                </c:pt>
                <c:pt idx="9305">
                  <c:v>43470.927474305558</c:v>
                </c:pt>
                <c:pt idx="9306">
                  <c:v>43470.937891030095</c:v>
                </c:pt>
                <c:pt idx="9307">
                  <c:v>43470.948307754632</c:v>
                </c:pt>
                <c:pt idx="9308">
                  <c:v>43470.958724479169</c:v>
                </c:pt>
                <c:pt idx="9309">
                  <c:v>43470.969141203706</c:v>
                </c:pt>
                <c:pt idx="9310">
                  <c:v>43470.979557928244</c:v>
                </c:pt>
                <c:pt idx="9311">
                  <c:v>43470.989974652781</c:v>
                </c:pt>
                <c:pt idx="9312">
                  <c:v>43471.000391377318</c:v>
                </c:pt>
                <c:pt idx="9313">
                  <c:v>43471.010808101855</c:v>
                </c:pt>
                <c:pt idx="9314">
                  <c:v>43471.021224826392</c:v>
                </c:pt>
                <c:pt idx="9315">
                  <c:v>43471.031641550922</c:v>
                </c:pt>
                <c:pt idx="9316">
                  <c:v>43471.04205827546</c:v>
                </c:pt>
                <c:pt idx="9317">
                  <c:v>43471.052474999997</c:v>
                </c:pt>
                <c:pt idx="9318">
                  <c:v>43471.062891724534</c:v>
                </c:pt>
                <c:pt idx="9319">
                  <c:v>43471.073308449071</c:v>
                </c:pt>
                <c:pt idx="9320">
                  <c:v>43471.083725173608</c:v>
                </c:pt>
                <c:pt idx="9321">
                  <c:v>43471.094141898146</c:v>
                </c:pt>
                <c:pt idx="9322">
                  <c:v>43471.104558622683</c:v>
                </c:pt>
                <c:pt idx="9323">
                  <c:v>43471.11497534722</c:v>
                </c:pt>
                <c:pt idx="9324">
                  <c:v>43471.125392071757</c:v>
                </c:pt>
                <c:pt idx="9325">
                  <c:v>43471.135808796294</c:v>
                </c:pt>
                <c:pt idx="9326">
                  <c:v>43471.146225520832</c:v>
                </c:pt>
                <c:pt idx="9327">
                  <c:v>43471.156642245369</c:v>
                </c:pt>
                <c:pt idx="9328">
                  <c:v>43471.167058969906</c:v>
                </c:pt>
                <c:pt idx="9329">
                  <c:v>43471.177475694443</c:v>
                </c:pt>
                <c:pt idx="9330">
                  <c:v>43471.18789241898</c:v>
                </c:pt>
                <c:pt idx="9331">
                  <c:v>43471.198309143518</c:v>
                </c:pt>
                <c:pt idx="9332">
                  <c:v>43471.208725868055</c:v>
                </c:pt>
                <c:pt idx="9333">
                  <c:v>43471.219142592592</c:v>
                </c:pt>
                <c:pt idx="9334">
                  <c:v>43471.229559317129</c:v>
                </c:pt>
                <c:pt idx="9335">
                  <c:v>43471.239976041667</c:v>
                </c:pt>
                <c:pt idx="9336">
                  <c:v>43471.250392766204</c:v>
                </c:pt>
                <c:pt idx="9337">
                  <c:v>43471.260809490741</c:v>
                </c:pt>
                <c:pt idx="9338">
                  <c:v>43471.271226215278</c:v>
                </c:pt>
                <c:pt idx="9339">
                  <c:v>43471.281642939815</c:v>
                </c:pt>
                <c:pt idx="9340">
                  <c:v>43471.292059664353</c:v>
                </c:pt>
                <c:pt idx="9341">
                  <c:v>43471.30247638889</c:v>
                </c:pt>
                <c:pt idx="9342">
                  <c:v>43471.312893113427</c:v>
                </c:pt>
                <c:pt idx="9343">
                  <c:v>43471.323309837964</c:v>
                </c:pt>
                <c:pt idx="9344">
                  <c:v>43471.333726562501</c:v>
                </c:pt>
                <c:pt idx="9345">
                  <c:v>43471.344143287039</c:v>
                </c:pt>
                <c:pt idx="9346">
                  <c:v>43471.354560011576</c:v>
                </c:pt>
                <c:pt idx="9347">
                  <c:v>43471.364976736113</c:v>
                </c:pt>
                <c:pt idx="9348">
                  <c:v>43471.37539346065</c:v>
                </c:pt>
                <c:pt idx="9349">
                  <c:v>43471.385810185187</c:v>
                </c:pt>
                <c:pt idx="9350">
                  <c:v>43471.396226909725</c:v>
                </c:pt>
                <c:pt idx="9351">
                  <c:v>43471.406643634262</c:v>
                </c:pt>
                <c:pt idx="9352">
                  <c:v>43471.417060358799</c:v>
                </c:pt>
                <c:pt idx="9353">
                  <c:v>43471.427477083336</c:v>
                </c:pt>
                <c:pt idx="9354">
                  <c:v>43471.437893807873</c:v>
                </c:pt>
                <c:pt idx="9355">
                  <c:v>43471.448310532411</c:v>
                </c:pt>
                <c:pt idx="9356">
                  <c:v>43471.458727256948</c:v>
                </c:pt>
                <c:pt idx="9357">
                  <c:v>43471.469143981485</c:v>
                </c:pt>
                <c:pt idx="9358">
                  <c:v>43471.479560706015</c:v>
                </c:pt>
                <c:pt idx="9359">
                  <c:v>43471.489977430552</c:v>
                </c:pt>
                <c:pt idx="9360">
                  <c:v>43471.500394155089</c:v>
                </c:pt>
                <c:pt idx="9361">
                  <c:v>43471.510810879627</c:v>
                </c:pt>
                <c:pt idx="9362">
                  <c:v>43471.521227604164</c:v>
                </c:pt>
                <c:pt idx="9363">
                  <c:v>43471.531644328701</c:v>
                </c:pt>
                <c:pt idx="9364">
                  <c:v>43471.542061053238</c:v>
                </c:pt>
                <c:pt idx="9365">
                  <c:v>43471.552477777775</c:v>
                </c:pt>
                <c:pt idx="9366">
                  <c:v>43471.562894502313</c:v>
                </c:pt>
                <c:pt idx="9367">
                  <c:v>43471.57331122685</c:v>
                </c:pt>
                <c:pt idx="9368">
                  <c:v>43471.583727951387</c:v>
                </c:pt>
                <c:pt idx="9369">
                  <c:v>43471.594144675924</c:v>
                </c:pt>
                <c:pt idx="9370">
                  <c:v>43471.604561400462</c:v>
                </c:pt>
                <c:pt idx="9371">
                  <c:v>43471.614978124999</c:v>
                </c:pt>
                <c:pt idx="9372">
                  <c:v>43471.625394849536</c:v>
                </c:pt>
                <c:pt idx="9373">
                  <c:v>43471.635811574073</c:v>
                </c:pt>
                <c:pt idx="9374">
                  <c:v>43471.64622829861</c:v>
                </c:pt>
                <c:pt idx="9375">
                  <c:v>43471.656645023148</c:v>
                </c:pt>
                <c:pt idx="9376">
                  <c:v>43471.667061747685</c:v>
                </c:pt>
                <c:pt idx="9377">
                  <c:v>43471.677478472222</c:v>
                </c:pt>
                <c:pt idx="9378">
                  <c:v>43471.687895196759</c:v>
                </c:pt>
                <c:pt idx="9379">
                  <c:v>43471.698311921296</c:v>
                </c:pt>
                <c:pt idx="9380">
                  <c:v>43471.708728645834</c:v>
                </c:pt>
                <c:pt idx="9381">
                  <c:v>43471.719145370371</c:v>
                </c:pt>
                <c:pt idx="9382">
                  <c:v>43471.729562094908</c:v>
                </c:pt>
                <c:pt idx="9383">
                  <c:v>43471.739978819445</c:v>
                </c:pt>
                <c:pt idx="9384">
                  <c:v>43471.750395543982</c:v>
                </c:pt>
                <c:pt idx="9385">
                  <c:v>43471.76081226852</c:v>
                </c:pt>
                <c:pt idx="9386">
                  <c:v>43471.771228993057</c:v>
                </c:pt>
                <c:pt idx="9387">
                  <c:v>43471.781645717594</c:v>
                </c:pt>
                <c:pt idx="9388">
                  <c:v>43471.792062442131</c:v>
                </c:pt>
                <c:pt idx="9389">
                  <c:v>43471.802479166668</c:v>
                </c:pt>
                <c:pt idx="9390">
                  <c:v>43471.812895891206</c:v>
                </c:pt>
                <c:pt idx="9391">
                  <c:v>43471.823312615743</c:v>
                </c:pt>
                <c:pt idx="9392">
                  <c:v>43471.83372934028</c:v>
                </c:pt>
                <c:pt idx="9393">
                  <c:v>43471.844146064817</c:v>
                </c:pt>
                <c:pt idx="9394">
                  <c:v>43471.854562789355</c:v>
                </c:pt>
                <c:pt idx="9395">
                  <c:v>43471.864979513892</c:v>
                </c:pt>
                <c:pt idx="9396">
                  <c:v>43471.875396238429</c:v>
                </c:pt>
                <c:pt idx="9397">
                  <c:v>43471.885812962966</c:v>
                </c:pt>
                <c:pt idx="9398">
                  <c:v>43471.896229687503</c:v>
                </c:pt>
                <c:pt idx="9399">
                  <c:v>43471.906646412041</c:v>
                </c:pt>
                <c:pt idx="9400">
                  <c:v>43471.917063136571</c:v>
                </c:pt>
                <c:pt idx="9401">
                  <c:v>43471.927479861108</c:v>
                </c:pt>
                <c:pt idx="9402">
                  <c:v>43471.937896585645</c:v>
                </c:pt>
                <c:pt idx="9403">
                  <c:v>43471.948313310182</c:v>
                </c:pt>
                <c:pt idx="9404">
                  <c:v>43471.958730034719</c:v>
                </c:pt>
                <c:pt idx="9405">
                  <c:v>43471.969146759257</c:v>
                </c:pt>
                <c:pt idx="9406">
                  <c:v>43471.979563483794</c:v>
                </c:pt>
                <c:pt idx="9407">
                  <c:v>43471.989980208331</c:v>
                </c:pt>
                <c:pt idx="9408">
                  <c:v>43472.000396932868</c:v>
                </c:pt>
                <c:pt idx="9409">
                  <c:v>43472.010813657405</c:v>
                </c:pt>
                <c:pt idx="9410">
                  <c:v>43472.021230381943</c:v>
                </c:pt>
                <c:pt idx="9411">
                  <c:v>43472.03164710648</c:v>
                </c:pt>
                <c:pt idx="9412">
                  <c:v>43472.042063831017</c:v>
                </c:pt>
                <c:pt idx="9413">
                  <c:v>43472.052480555554</c:v>
                </c:pt>
                <c:pt idx="9414">
                  <c:v>43472.062897280091</c:v>
                </c:pt>
                <c:pt idx="9415">
                  <c:v>43472.073314004629</c:v>
                </c:pt>
                <c:pt idx="9416">
                  <c:v>43472.083730729166</c:v>
                </c:pt>
                <c:pt idx="9417">
                  <c:v>43472.094147453703</c:v>
                </c:pt>
                <c:pt idx="9418">
                  <c:v>43472.10456417824</c:v>
                </c:pt>
                <c:pt idx="9419">
                  <c:v>43472.114980902777</c:v>
                </c:pt>
                <c:pt idx="9420">
                  <c:v>43472.125397627315</c:v>
                </c:pt>
                <c:pt idx="9421">
                  <c:v>43472.135814351852</c:v>
                </c:pt>
                <c:pt idx="9422">
                  <c:v>43472.146231076389</c:v>
                </c:pt>
                <c:pt idx="9423">
                  <c:v>43472.156647800926</c:v>
                </c:pt>
                <c:pt idx="9424">
                  <c:v>43472.167064525464</c:v>
                </c:pt>
                <c:pt idx="9425">
                  <c:v>43472.177481250001</c:v>
                </c:pt>
                <c:pt idx="9426">
                  <c:v>43472.187897974538</c:v>
                </c:pt>
                <c:pt idx="9427">
                  <c:v>43472.198314699075</c:v>
                </c:pt>
                <c:pt idx="9428">
                  <c:v>43472.208731423612</c:v>
                </c:pt>
                <c:pt idx="9429">
                  <c:v>43472.21914814815</c:v>
                </c:pt>
                <c:pt idx="9430">
                  <c:v>43472.229564872687</c:v>
                </c:pt>
                <c:pt idx="9431">
                  <c:v>43472.239981597224</c:v>
                </c:pt>
                <c:pt idx="9432">
                  <c:v>43472.250398321761</c:v>
                </c:pt>
                <c:pt idx="9433">
                  <c:v>43472.260815046298</c:v>
                </c:pt>
                <c:pt idx="9434">
                  <c:v>43472.271231770836</c:v>
                </c:pt>
                <c:pt idx="9435">
                  <c:v>43472.281648495373</c:v>
                </c:pt>
                <c:pt idx="9436">
                  <c:v>43472.29206521991</c:v>
                </c:pt>
                <c:pt idx="9437">
                  <c:v>43472.302481944447</c:v>
                </c:pt>
                <c:pt idx="9438">
                  <c:v>43472.312898668984</c:v>
                </c:pt>
                <c:pt idx="9439">
                  <c:v>43472.323315393522</c:v>
                </c:pt>
                <c:pt idx="9440">
                  <c:v>43472.333732118059</c:v>
                </c:pt>
                <c:pt idx="9441">
                  <c:v>43472.344148842596</c:v>
                </c:pt>
                <c:pt idx="9442">
                  <c:v>43472.354565567133</c:v>
                </c:pt>
                <c:pt idx="9443">
                  <c:v>43472.364982291663</c:v>
                </c:pt>
                <c:pt idx="9444">
                  <c:v>43472.3753990162</c:v>
                </c:pt>
                <c:pt idx="9445">
                  <c:v>43472.385815740738</c:v>
                </c:pt>
                <c:pt idx="9446">
                  <c:v>43472.396232465275</c:v>
                </c:pt>
                <c:pt idx="9447">
                  <c:v>43472.406649189812</c:v>
                </c:pt>
                <c:pt idx="9448">
                  <c:v>43472.417065914349</c:v>
                </c:pt>
                <c:pt idx="9449">
                  <c:v>43472.427482638886</c:v>
                </c:pt>
                <c:pt idx="9450">
                  <c:v>43472.437899363424</c:v>
                </c:pt>
                <c:pt idx="9451">
                  <c:v>43472.448316087961</c:v>
                </c:pt>
                <c:pt idx="9452">
                  <c:v>43472.458732812498</c:v>
                </c:pt>
                <c:pt idx="9453">
                  <c:v>43472.469149537035</c:v>
                </c:pt>
                <c:pt idx="9454">
                  <c:v>43472.479566261572</c:v>
                </c:pt>
                <c:pt idx="9455">
                  <c:v>43472.48998298611</c:v>
                </c:pt>
                <c:pt idx="9456">
                  <c:v>43472.500399710647</c:v>
                </c:pt>
                <c:pt idx="9457">
                  <c:v>43472.510816435184</c:v>
                </c:pt>
                <c:pt idx="9458">
                  <c:v>43472.521233159721</c:v>
                </c:pt>
                <c:pt idx="9459">
                  <c:v>43472.531649884259</c:v>
                </c:pt>
                <c:pt idx="9460">
                  <c:v>43472.542066608796</c:v>
                </c:pt>
                <c:pt idx="9461">
                  <c:v>43472.552483333333</c:v>
                </c:pt>
                <c:pt idx="9462">
                  <c:v>43472.56290005787</c:v>
                </c:pt>
                <c:pt idx="9463">
                  <c:v>43472.573316782407</c:v>
                </c:pt>
                <c:pt idx="9464">
                  <c:v>43472.583733506945</c:v>
                </c:pt>
                <c:pt idx="9465">
                  <c:v>43472.594150231482</c:v>
                </c:pt>
                <c:pt idx="9466">
                  <c:v>43472.604566956019</c:v>
                </c:pt>
                <c:pt idx="9467">
                  <c:v>43472.614983680556</c:v>
                </c:pt>
                <c:pt idx="9468">
                  <c:v>43472.625400405093</c:v>
                </c:pt>
                <c:pt idx="9469">
                  <c:v>43472.635817129631</c:v>
                </c:pt>
                <c:pt idx="9470">
                  <c:v>43472.646233854168</c:v>
                </c:pt>
                <c:pt idx="9471">
                  <c:v>43472.656650578705</c:v>
                </c:pt>
                <c:pt idx="9472">
                  <c:v>43472.667067303242</c:v>
                </c:pt>
                <c:pt idx="9473">
                  <c:v>43472.677484027779</c:v>
                </c:pt>
                <c:pt idx="9474">
                  <c:v>43472.687900752317</c:v>
                </c:pt>
                <c:pt idx="9475">
                  <c:v>43472.698317476854</c:v>
                </c:pt>
                <c:pt idx="9476">
                  <c:v>43472.708734201391</c:v>
                </c:pt>
                <c:pt idx="9477">
                  <c:v>43472.719150925928</c:v>
                </c:pt>
                <c:pt idx="9478">
                  <c:v>43472.729567650465</c:v>
                </c:pt>
                <c:pt idx="9479">
                  <c:v>43472.739984375003</c:v>
                </c:pt>
                <c:pt idx="9480">
                  <c:v>43472.75040109954</c:v>
                </c:pt>
                <c:pt idx="9481">
                  <c:v>43472.760817824077</c:v>
                </c:pt>
                <c:pt idx="9482">
                  <c:v>43472.771234548614</c:v>
                </c:pt>
                <c:pt idx="9483">
                  <c:v>43472.781651273152</c:v>
                </c:pt>
                <c:pt idx="9484">
                  <c:v>43472.792067997689</c:v>
                </c:pt>
                <c:pt idx="9485">
                  <c:v>43472.802484722219</c:v>
                </c:pt>
                <c:pt idx="9486">
                  <c:v>43472.812901446756</c:v>
                </c:pt>
                <c:pt idx="9487">
                  <c:v>43472.823318171293</c:v>
                </c:pt>
                <c:pt idx="9488">
                  <c:v>43472.83373489583</c:v>
                </c:pt>
                <c:pt idx="9489">
                  <c:v>43472.844151620367</c:v>
                </c:pt>
                <c:pt idx="9490">
                  <c:v>43472.854568344905</c:v>
                </c:pt>
                <c:pt idx="9491">
                  <c:v>43472.864985069442</c:v>
                </c:pt>
                <c:pt idx="9492">
                  <c:v>43472.875401793979</c:v>
                </c:pt>
                <c:pt idx="9493">
                  <c:v>43472.885818518516</c:v>
                </c:pt>
                <c:pt idx="9494">
                  <c:v>43472.896235243054</c:v>
                </c:pt>
                <c:pt idx="9495">
                  <c:v>43472.906651967591</c:v>
                </c:pt>
                <c:pt idx="9496">
                  <c:v>43472.917068692128</c:v>
                </c:pt>
                <c:pt idx="9497">
                  <c:v>43472.927485416665</c:v>
                </c:pt>
                <c:pt idx="9498">
                  <c:v>43472.937902141202</c:v>
                </c:pt>
                <c:pt idx="9499">
                  <c:v>43472.94831886574</c:v>
                </c:pt>
                <c:pt idx="9500">
                  <c:v>43472.958735590277</c:v>
                </c:pt>
                <c:pt idx="9501">
                  <c:v>43472.969152314814</c:v>
                </c:pt>
                <c:pt idx="9502">
                  <c:v>43472.979569039351</c:v>
                </c:pt>
                <c:pt idx="9503">
                  <c:v>43472.989985763888</c:v>
                </c:pt>
                <c:pt idx="9504">
                  <c:v>43473.000402488426</c:v>
                </c:pt>
                <c:pt idx="9505">
                  <c:v>43473.010819212963</c:v>
                </c:pt>
                <c:pt idx="9506">
                  <c:v>43473.0212359375</c:v>
                </c:pt>
                <c:pt idx="9507">
                  <c:v>43473.031652662037</c:v>
                </c:pt>
                <c:pt idx="9508">
                  <c:v>43473.042069386574</c:v>
                </c:pt>
                <c:pt idx="9509">
                  <c:v>43473.052486111112</c:v>
                </c:pt>
                <c:pt idx="9510">
                  <c:v>43473.062902835649</c:v>
                </c:pt>
                <c:pt idx="9511">
                  <c:v>43473.073319560186</c:v>
                </c:pt>
                <c:pt idx="9512">
                  <c:v>43473.083736284723</c:v>
                </c:pt>
                <c:pt idx="9513">
                  <c:v>43473.09415300926</c:v>
                </c:pt>
                <c:pt idx="9514">
                  <c:v>43473.104569733798</c:v>
                </c:pt>
                <c:pt idx="9515">
                  <c:v>43473.114986458335</c:v>
                </c:pt>
                <c:pt idx="9516">
                  <c:v>43473.125403182872</c:v>
                </c:pt>
                <c:pt idx="9517">
                  <c:v>43473.135819907409</c:v>
                </c:pt>
                <c:pt idx="9518">
                  <c:v>43473.146236631947</c:v>
                </c:pt>
                <c:pt idx="9519">
                  <c:v>43473.156653356484</c:v>
                </c:pt>
                <c:pt idx="9520">
                  <c:v>43473.167070081021</c:v>
                </c:pt>
                <c:pt idx="9521">
                  <c:v>43473.177486805558</c:v>
                </c:pt>
                <c:pt idx="9522">
                  <c:v>43473.187903530095</c:v>
                </c:pt>
                <c:pt idx="9523">
                  <c:v>43473.198320254633</c:v>
                </c:pt>
                <c:pt idx="9524">
                  <c:v>43473.20873697917</c:v>
                </c:pt>
                <c:pt idx="9525">
                  <c:v>43473.219153703707</c:v>
                </c:pt>
                <c:pt idx="9526">
                  <c:v>43473.229570428244</c:v>
                </c:pt>
                <c:pt idx="9527">
                  <c:v>43473.239987152781</c:v>
                </c:pt>
                <c:pt idx="9528">
                  <c:v>43473.250403877311</c:v>
                </c:pt>
                <c:pt idx="9529">
                  <c:v>43473.260820601849</c:v>
                </c:pt>
                <c:pt idx="9530">
                  <c:v>43473.271237326386</c:v>
                </c:pt>
                <c:pt idx="9531">
                  <c:v>43473.281654050923</c:v>
                </c:pt>
                <c:pt idx="9532">
                  <c:v>43473.29207077546</c:v>
                </c:pt>
                <c:pt idx="9533">
                  <c:v>43473.302487499997</c:v>
                </c:pt>
                <c:pt idx="9534">
                  <c:v>43473.312904224535</c:v>
                </c:pt>
                <c:pt idx="9535">
                  <c:v>43473.323320949072</c:v>
                </c:pt>
                <c:pt idx="9536">
                  <c:v>43473.333737673609</c:v>
                </c:pt>
                <c:pt idx="9537">
                  <c:v>43473.344154398146</c:v>
                </c:pt>
                <c:pt idx="9538">
                  <c:v>43473.354571122683</c:v>
                </c:pt>
                <c:pt idx="9539">
                  <c:v>43473.364987847221</c:v>
                </c:pt>
                <c:pt idx="9540">
                  <c:v>43473.375404571758</c:v>
                </c:pt>
                <c:pt idx="9541">
                  <c:v>43473.385821296295</c:v>
                </c:pt>
                <c:pt idx="9542">
                  <c:v>43473.396238020832</c:v>
                </c:pt>
                <c:pt idx="9543">
                  <c:v>43473.406654745369</c:v>
                </c:pt>
                <c:pt idx="9544">
                  <c:v>43473.417071469907</c:v>
                </c:pt>
                <c:pt idx="9545">
                  <c:v>43473.427488194444</c:v>
                </c:pt>
                <c:pt idx="9546">
                  <c:v>43473.437904918981</c:v>
                </c:pt>
                <c:pt idx="9547">
                  <c:v>43473.448321643518</c:v>
                </c:pt>
                <c:pt idx="9548">
                  <c:v>43473.458738368055</c:v>
                </c:pt>
                <c:pt idx="9549">
                  <c:v>43473.469155092593</c:v>
                </c:pt>
                <c:pt idx="9550">
                  <c:v>43473.47957181713</c:v>
                </c:pt>
                <c:pt idx="9551">
                  <c:v>43473.489988541667</c:v>
                </c:pt>
                <c:pt idx="9552">
                  <c:v>43473.500405266204</c:v>
                </c:pt>
                <c:pt idx="9553">
                  <c:v>43473.510821990742</c:v>
                </c:pt>
                <c:pt idx="9554">
                  <c:v>43473.521238715279</c:v>
                </c:pt>
                <c:pt idx="9555">
                  <c:v>43473.531655439816</c:v>
                </c:pt>
                <c:pt idx="9556">
                  <c:v>43473.542072164353</c:v>
                </c:pt>
                <c:pt idx="9557">
                  <c:v>43473.55248888889</c:v>
                </c:pt>
                <c:pt idx="9558">
                  <c:v>43473.562905613428</c:v>
                </c:pt>
                <c:pt idx="9559">
                  <c:v>43473.573322337965</c:v>
                </c:pt>
                <c:pt idx="9560">
                  <c:v>43473.583739062502</c:v>
                </c:pt>
                <c:pt idx="9561">
                  <c:v>43473.594155787039</c:v>
                </c:pt>
                <c:pt idx="9562">
                  <c:v>43473.604572511576</c:v>
                </c:pt>
                <c:pt idx="9563">
                  <c:v>43473.614989236114</c:v>
                </c:pt>
                <c:pt idx="9564">
                  <c:v>43473.625405960651</c:v>
                </c:pt>
                <c:pt idx="9565">
                  <c:v>43473.635822685188</c:v>
                </c:pt>
                <c:pt idx="9566">
                  <c:v>43473.646239409725</c:v>
                </c:pt>
                <c:pt idx="9567">
                  <c:v>43473.656656134262</c:v>
                </c:pt>
                <c:pt idx="9568">
                  <c:v>43473.6670728588</c:v>
                </c:pt>
                <c:pt idx="9569">
                  <c:v>43473.677489583337</c:v>
                </c:pt>
                <c:pt idx="9570">
                  <c:v>43473.687906307867</c:v>
                </c:pt>
                <c:pt idx="9571">
                  <c:v>43473.698323032404</c:v>
                </c:pt>
                <c:pt idx="9572">
                  <c:v>43473.708739756941</c:v>
                </c:pt>
                <c:pt idx="9573">
                  <c:v>43473.719156481478</c:v>
                </c:pt>
                <c:pt idx="9574">
                  <c:v>43473.729573206016</c:v>
                </c:pt>
                <c:pt idx="9575">
                  <c:v>43473.739989930553</c:v>
                </c:pt>
                <c:pt idx="9576">
                  <c:v>43473.75040665509</c:v>
                </c:pt>
                <c:pt idx="9577">
                  <c:v>43473.760823379627</c:v>
                </c:pt>
                <c:pt idx="9578">
                  <c:v>43473.771240104164</c:v>
                </c:pt>
                <c:pt idx="9579">
                  <c:v>43473.781656828702</c:v>
                </c:pt>
                <c:pt idx="9580">
                  <c:v>43473.792073553239</c:v>
                </c:pt>
                <c:pt idx="9581">
                  <c:v>43473.802490277776</c:v>
                </c:pt>
                <c:pt idx="9582">
                  <c:v>43473.812907002313</c:v>
                </c:pt>
                <c:pt idx="9583">
                  <c:v>43473.823323726851</c:v>
                </c:pt>
                <c:pt idx="9584">
                  <c:v>43473.833740451388</c:v>
                </c:pt>
                <c:pt idx="9585">
                  <c:v>43473.844157175925</c:v>
                </c:pt>
                <c:pt idx="9586">
                  <c:v>43473.854573900462</c:v>
                </c:pt>
                <c:pt idx="9587">
                  <c:v>43473.864990624999</c:v>
                </c:pt>
                <c:pt idx="9588">
                  <c:v>43473.875407349537</c:v>
                </c:pt>
                <c:pt idx="9589">
                  <c:v>43473.885824074074</c:v>
                </c:pt>
                <c:pt idx="9590">
                  <c:v>43473.896240798611</c:v>
                </c:pt>
                <c:pt idx="9591">
                  <c:v>43473.906657523148</c:v>
                </c:pt>
                <c:pt idx="9592">
                  <c:v>43473.917074247685</c:v>
                </c:pt>
                <c:pt idx="9593">
                  <c:v>43473.927490972223</c:v>
                </c:pt>
                <c:pt idx="9594">
                  <c:v>43473.93790769676</c:v>
                </c:pt>
                <c:pt idx="9595">
                  <c:v>43473.948324421297</c:v>
                </c:pt>
                <c:pt idx="9596">
                  <c:v>43473.958741145834</c:v>
                </c:pt>
                <c:pt idx="9597">
                  <c:v>43473.969157870371</c:v>
                </c:pt>
                <c:pt idx="9598">
                  <c:v>43473.979574594909</c:v>
                </c:pt>
                <c:pt idx="9599">
                  <c:v>43473.989991319446</c:v>
                </c:pt>
                <c:pt idx="9600">
                  <c:v>43474.000408043983</c:v>
                </c:pt>
                <c:pt idx="9601">
                  <c:v>43474.01082476852</c:v>
                </c:pt>
                <c:pt idx="9602">
                  <c:v>43474.021241493057</c:v>
                </c:pt>
                <c:pt idx="9603">
                  <c:v>43474.031658217595</c:v>
                </c:pt>
                <c:pt idx="9604">
                  <c:v>43474.042074942132</c:v>
                </c:pt>
                <c:pt idx="9605">
                  <c:v>43474.052491666669</c:v>
                </c:pt>
                <c:pt idx="9606">
                  <c:v>43474.062908391206</c:v>
                </c:pt>
                <c:pt idx="9607">
                  <c:v>43474.073325115744</c:v>
                </c:pt>
                <c:pt idx="9608">
                  <c:v>43474.083741840281</c:v>
                </c:pt>
                <c:pt idx="9609">
                  <c:v>43474.094158564818</c:v>
                </c:pt>
                <c:pt idx="9610">
                  <c:v>43474.104575289355</c:v>
                </c:pt>
                <c:pt idx="9611">
                  <c:v>43474.114992013892</c:v>
                </c:pt>
                <c:pt idx="9612">
                  <c:v>43474.12540873843</c:v>
                </c:pt>
                <c:pt idx="9613">
                  <c:v>43474.135825462959</c:v>
                </c:pt>
                <c:pt idx="9614">
                  <c:v>43474.146242187497</c:v>
                </c:pt>
                <c:pt idx="9615">
                  <c:v>43474.156658912034</c:v>
                </c:pt>
                <c:pt idx="9616">
                  <c:v>43474.167075636571</c:v>
                </c:pt>
                <c:pt idx="9617">
                  <c:v>43474.177492361108</c:v>
                </c:pt>
                <c:pt idx="9618">
                  <c:v>43474.187909085646</c:v>
                </c:pt>
                <c:pt idx="9619">
                  <c:v>43474.198325810183</c:v>
                </c:pt>
                <c:pt idx="9620">
                  <c:v>43474.20874253472</c:v>
                </c:pt>
                <c:pt idx="9621">
                  <c:v>43474.219159259257</c:v>
                </c:pt>
                <c:pt idx="9622">
                  <c:v>43474.229575983794</c:v>
                </c:pt>
                <c:pt idx="9623">
                  <c:v>43474.239992708332</c:v>
                </c:pt>
                <c:pt idx="9624">
                  <c:v>43474.250409432869</c:v>
                </c:pt>
                <c:pt idx="9625">
                  <c:v>43474.260826157406</c:v>
                </c:pt>
                <c:pt idx="9626">
                  <c:v>43474.271242881943</c:v>
                </c:pt>
                <c:pt idx="9627">
                  <c:v>43474.28165960648</c:v>
                </c:pt>
                <c:pt idx="9628">
                  <c:v>43474.292076331018</c:v>
                </c:pt>
                <c:pt idx="9629">
                  <c:v>43474.302493055555</c:v>
                </c:pt>
                <c:pt idx="9630">
                  <c:v>43474.312909780092</c:v>
                </c:pt>
                <c:pt idx="9631">
                  <c:v>43474.323326504629</c:v>
                </c:pt>
                <c:pt idx="9632">
                  <c:v>43474.333743229166</c:v>
                </c:pt>
                <c:pt idx="9633">
                  <c:v>43474.344159953704</c:v>
                </c:pt>
                <c:pt idx="9634">
                  <c:v>43474.354576678241</c:v>
                </c:pt>
                <c:pt idx="9635">
                  <c:v>43474.364993402778</c:v>
                </c:pt>
                <c:pt idx="9636">
                  <c:v>43474.375410127315</c:v>
                </c:pt>
                <c:pt idx="9637">
                  <c:v>43474.385826851852</c:v>
                </c:pt>
                <c:pt idx="9638">
                  <c:v>43474.39624357639</c:v>
                </c:pt>
                <c:pt idx="9639">
                  <c:v>43474.406660300927</c:v>
                </c:pt>
                <c:pt idx="9640">
                  <c:v>43474.417077025464</c:v>
                </c:pt>
                <c:pt idx="9641">
                  <c:v>43474.427493750001</c:v>
                </c:pt>
                <c:pt idx="9642">
                  <c:v>43474.437910474539</c:v>
                </c:pt>
                <c:pt idx="9643">
                  <c:v>43474.448327199076</c:v>
                </c:pt>
                <c:pt idx="9644">
                  <c:v>43474.458743923613</c:v>
                </c:pt>
                <c:pt idx="9645">
                  <c:v>43474.46916064815</c:v>
                </c:pt>
                <c:pt idx="9646">
                  <c:v>43474.479577372687</c:v>
                </c:pt>
                <c:pt idx="9647">
                  <c:v>43474.489994097225</c:v>
                </c:pt>
                <c:pt idx="9648">
                  <c:v>43474.500410821762</c:v>
                </c:pt>
                <c:pt idx="9649">
                  <c:v>43474.510827546299</c:v>
                </c:pt>
                <c:pt idx="9650">
                  <c:v>43474.521244270836</c:v>
                </c:pt>
                <c:pt idx="9651">
                  <c:v>43474.531660995373</c:v>
                </c:pt>
                <c:pt idx="9652">
                  <c:v>43474.542077719911</c:v>
                </c:pt>
                <c:pt idx="9653">
                  <c:v>43474.552494444448</c:v>
                </c:pt>
                <c:pt idx="9654">
                  <c:v>43474.562911168985</c:v>
                </c:pt>
                <c:pt idx="9655">
                  <c:v>43474.573327893515</c:v>
                </c:pt>
                <c:pt idx="9656">
                  <c:v>43474.583744618052</c:v>
                </c:pt>
                <c:pt idx="9657">
                  <c:v>43474.594161342589</c:v>
                </c:pt>
                <c:pt idx="9658">
                  <c:v>43474.604578067127</c:v>
                </c:pt>
                <c:pt idx="9659">
                  <c:v>43474.614994791664</c:v>
                </c:pt>
                <c:pt idx="9660">
                  <c:v>43474.625411516201</c:v>
                </c:pt>
                <c:pt idx="9661">
                  <c:v>43474.635828240738</c:v>
                </c:pt>
                <c:pt idx="9662">
                  <c:v>43474.646244965275</c:v>
                </c:pt>
                <c:pt idx="9663">
                  <c:v>43474.656661689813</c:v>
                </c:pt>
                <c:pt idx="9664">
                  <c:v>43474.66707841435</c:v>
                </c:pt>
                <c:pt idx="9665">
                  <c:v>43474.677495138887</c:v>
                </c:pt>
                <c:pt idx="9666">
                  <c:v>43474.687911863424</c:v>
                </c:pt>
                <c:pt idx="9667">
                  <c:v>43474.698328587961</c:v>
                </c:pt>
                <c:pt idx="9668">
                  <c:v>43474.708745312499</c:v>
                </c:pt>
                <c:pt idx="9669">
                  <c:v>43474.719162037036</c:v>
                </c:pt>
                <c:pt idx="9670">
                  <c:v>43474.729578761573</c:v>
                </c:pt>
                <c:pt idx="9671">
                  <c:v>43474.73999548611</c:v>
                </c:pt>
                <c:pt idx="9672">
                  <c:v>43474.750412210647</c:v>
                </c:pt>
                <c:pt idx="9673">
                  <c:v>43474.760828935185</c:v>
                </c:pt>
                <c:pt idx="9674">
                  <c:v>43474.771245659722</c:v>
                </c:pt>
                <c:pt idx="9675">
                  <c:v>43474.781662384259</c:v>
                </c:pt>
                <c:pt idx="9676">
                  <c:v>43474.792079108796</c:v>
                </c:pt>
                <c:pt idx="9677">
                  <c:v>43474.802495833334</c:v>
                </c:pt>
                <c:pt idx="9678">
                  <c:v>43474.812912557871</c:v>
                </c:pt>
                <c:pt idx="9679">
                  <c:v>43474.823329282408</c:v>
                </c:pt>
                <c:pt idx="9680">
                  <c:v>43474.833746006945</c:v>
                </c:pt>
                <c:pt idx="9681">
                  <c:v>43474.844162731482</c:v>
                </c:pt>
                <c:pt idx="9682">
                  <c:v>43474.85457945602</c:v>
                </c:pt>
                <c:pt idx="9683">
                  <c:v>43474.864996180557</c:v>
                </c:pt>
                <c:pt idx="9684">
                  <c:v>43474.875412905094</c:v>
                </c:pt>
                <c:pt idx="9685">
                  <c:v>43474.885829629631</c:v>
                </c:pt>
                <c:pt idx="9686">
                  <c:v>43474.896246354168</c:v>
                </c:pt>
                <c:pt idx="9687">
                  <c:v>43474.906663078706</c:v>
                </c:pt>
                <c:pt idx="9688">
                  <c:v>43474.917079803243</c:v>
                </c:pt>
                <c:pt idx="9689">
                  <c:v>43474.92749652778</c:v>
                </c:pt>
                <c:pt idx="9690">
                  <c:v>43474.937913252317</c:v>
                </c:pt>
                <c:pt idx="9691">
                  <c:v>43474.948329976854</c:v>
                </c:pt>
                <c:pt idx="9692">
                  <c:v>43474.958746701392</c:v>
                </c:pt>
                <c:pt idx="9693">
                  <c:v>43474.969163425929</c:v>
                </c:pt>
                <c:pt idx="9694">
                  <c:v>43474.979580150466</c:v>
                </c:pt>
                <c:pt idx="9695">
                  <c:v>43474.989996875003</c:v>
                </c:pt>
                <c:pt idx="9696">
                  <c:v>43475.00041359954</c:v>
                </c:pt>
                <c:pt idx="9697">
                  <c:v>43475.010830324078</c:v>
                </c:pt>
                <c:pt idx="9698">
                  <c:v>43475.021247048608</c:v>
                </c:pt>
                <c:pt idx="9699">
                  <c:v>43475.031663773145</c:v>
                </c:pt>
                <c:pt idx="9700">
                  <c:v>43475.042080497682</c:v>
                </c:pt>
                <c:pt idx="9701">
                  <c:v>43475.052497222219</c:v>
                </c:pt>
                <c:pt idx="9702">
                  <c:v>43475.062913946756</c:v>
                </c:pt>
                <c:pt idx="9703">
                  <c:v>43475.073330671294</c:v>
                </c:pt>
                <c:pt idx="9704">
                  <c:v>43475.083747395831</c:v>
                </c:pt>
                <c:pt idx="9705">
                  <c:v>43475.094164120368</c:v>
                </c:pt>
                <c:pt idx="9706">
                  <c:v>43475.104580844905</c:v>
                </c:pt>
                <c:pt idx="9707">
                  <c:v>43475.114997569442</c:v>
                </c:pt>
                <c:pt idx="9708">
                  <c:v>43475.12541429398</c:v>
                </c:pt>
                <c:pt idx="9709">
                  <c:v>43475.135831018517</c:v>
                </c:pt>
                <c:pt idx="9710">
                  <c:v>43475.146247743054</c:v>
                </c:pt>
                <c:pt idx="9711">
                  <c:v>43475.156664467591</c:v>
                </c:pt>
                <c:pt idx="9712">
                  <c:v>43475.167081192129</c:v>
                </c:pt>
                <c:pt idx="9713">
                  <c:v>43475.177497916666</c:v>
                </c:pt>
                <c:pt idx="9714">
                  <c:v>43475.187914641203</c:v>
                </c:pt>
                <c:pt idx="9715">
                  <c:v>43475.19833136574</c:v>
                </c:pt>
                <c:pt idx="9716">
                  <c:v>43475.208748090277</c:v>
                </c:pt>
                <c:pt idx="9717">
                  <c:v>43475.219164814815</c:v>
                </c:pt>
                <c:pt idx="9718">
                  <c:v>43475.229581539352</c:v>
                </c:pt>
                <c:pt idx="9719">
                  <c:v>43475.239998263889</c:v>
                </c:pt>
                <c:pt idx="9720">
                  <c:v>43475.250414988426</c:v>
                </c:pt>
                <c:pt idx="9721">
                  <c:v>43475.260831712963</c:v>
                </c:pt>
                <c:pt idx="9722">
                  <c:v>43475.271248437501</c:v>
                </c:pt>
                <c:pt idx="9723">
                  <c:v>43475.281665162038</c:v>
                </c:pt>
                <c:pt idx="9724">
                  <c:v>43475.292081886575</c:v>
                </c:pt>
                <c:pt idx="9725">
                  <c:v>43475.302498611112</c:v>
                </c:pt>
                <c:pt idx="9726">
                  <c:v>43475.312915335649</c:v>
                </c:pt>
                <c:pt idx="9727">
                  <c:v>43475.323332060187</c:v>
                </c:pt>
                <c:pt idx="9728">
                  <c:v>43475.333748784724</c:v>
                </c:pt>
                <c:pt idx="9729">
                  <c:v>43475.344165509261</c:v>
                </c:pt>
                <c:pt idx="9730">
                  <c:v>43475.354582233798</c:v>
                </c:pt>
                <c:pt idx="9731">
                  <c:v>43475.364998958335</c:v>
                </c:pt>
                <c:pt idx="9732">
                  <c:v>43475.375415682873</c:v>
                </c:pt>
                <c:pt idx="9733">
                  <c:v>43475.38583240741</c:v>
                </c:pt>
                <c:pt idx="9734">
                  <c:v>43475.396249131947</c:v>
                </c:pt>
                <c:pt idx="9735">
                  <c:v>43475.406665856484</c:v>
                </c:pt>
                <c:pt idx="9736">
                  <c:v>43475.417082581022</c:v>
                </c:pt>
                <c:pt idx="9737">
                  <c:v>43475.427499305559</c:v>
                </c:pt>
                <c:pt idx="9738">
                  <c:v>43475.437916030096</c:v>
                </c:pt>
                <c:pt idx="9739">
                  <c:v>43475.448332754633</c:v>
                </c:pt>
                <c:pt idx="9740">
                  <c:v>43475.458749479163</c:v>
                </c:pt>
                <c:pt idx="9741">
                  <c:v>43475.4691662037</c:v>
                </c:pt>
                <c:pt idx="9742">
                  <c:v>43475.479582928238</c:v>
                </c:pt>
                <c:pt idx="9743">
                  <c:v>43475.489999652775</c:v>
                </c:pt>
                <c:pt idx="9744">
                  <c:v>43475.500416377312</c:v>
                </c:pt>
                <c:pt idx="9745">
                  <c:v>43475.510833101849</c:v>
                </c:pt>
                <c:pt idx="9746">
                  <c:v>43475.521249826386</c:v>
                </c:pt>
                <c:pt idx="9747">
                  <c:v>43475.531666550924</c:v>
                </c:pt>
                <c:pt idx="9748">
                  <c:v>43475.542083275461</c:v>
                </c:pt>
                <c:pt idx="9749">
                  <c:v>43475.552499999998</c:v>
                </c:pt>
                <c:pt idx="9750">
                  <c:v>43475.562916724535</c:v>
                </c:pt>
                <c:pt idx="9751">
                  <c:v>43475.573333449072</c:v>
                </c:pt>
                <c:pt idx="9752">
                  <c:v>43475.58375017361</c:v>
                </c:pt>
                <c:pt idx="9753">
                  <c:v>43475.594166898147</c:v>
                </c:pt>
                <c:pt idx="9754">
                  <c:v>43475.604583622684</c:v>
                </c:pt>
                <c:pt idx="9755">
                  <c:v>43475.615000347221</c:v>
                </c:pt>
                <c:pt idx="9756">
                  <c:v>43475.625417071758</c:v>
                </c:pt>
                <c:pt idx="9757">
                  <c:v>43475.635833796296</c:v>
                </c:pt>
                <c:pt idx="9758">
                  <c:v>43475.646250520833</c:v>
                </c:pt>
                <c:pt idx="9759">
                  <c:v>43475.65666724537</c:v>
                </c:pt>
                <c:pt idx="9760">
                  <c:v>43475.667083969907</c:v>
                </c:pt>
                <c:pt idx="9761">
                  <c:v>43475.677500694444</c:v>
                </c:pt>
                <c:pt idx="9762">
                  <c:v>43475.687917418982</c:v>
                </c:pt>
                <c:pt idx="9763">
                  <c:v>43475.698334143519</c:v>
                </c:pt>
                <c:pt idx="9764">
                  <c:v>43475.708750868056</c:v>
                </c:pt>
                <c:pt idx="9765">
                  <c:v>43475.719167592593</c:v>
                </c:pt>
                <c:pt idx="9766">
                  <c:v>43475.729584317131</c:v>
                </c:pt>
                <c:pt idx="9767">
                  <c:v>43475.740001041668</c:v>
                </c:pt>
                <c:pt idx="9768">
                  <c:v>43475.750417766205</c:v>
                </c:pt>
                <c:pt idx="9769">
                  <c:v>43475.760834490742</c:v>
                </c:pt>
                <c:pt idx="9770">
                  <c:v>43475.771251215279</c:v>
                </c:pt>
                <c:pt idx="9771">
                  <c:v>43475.781667939817</c:v>
                </c:pt>
                <c:pt idx="9772">
                  <c:v>43475.792084664354</c:v>
                </c:pt>
                <c:pt idx="9773">
                  <c:v>43475.802501388891</c:v>
                </c:pt>
                <c:pt idx="9774">
                  <c:v>43475.812918113428</c:v>
                </c:pt>
                <c:pt idx="9775">
                  <c:v>43475.823334837965</c:v>
                </c:pt>
                <c:pt idx="9776">
                  <c:v>43475.833751562503</c:v>
                </c:pt>
                <c:pt idx="9777">
                  <c:v>43475.84416828704</c:v>
                </c:pt>
                <c:pt idx="9778">
                  <c:v>43475.854585011577</c:v>
                </c:pt>
                <c:pt idx="9779">
                  <c:v>43475.865001736114</c:v>
                </c:pt>
                <c:pt idx="9780">
                  <c:v>43475.875418460651</c:v>
                </c:pt>
                <c:pt idx="9781">
                  <c:v>43475.885835185189</c:v>
                </c:pt>
                <c:pt idx="9782">
                  <c:v>43475.896251909726</c:v>
                </c:pt>
                <c:pt idx="9783">
                  <c:v>43475.906668634256</c:v>
                </c:pt>
                <c:pt idx="9784">
                  <c:v>43475.917085358793</c:v>
                </c:pt>
                <c:pt idx="9785">
                  <c:v>43475.92750208333</c:v>
                </c:pt>
                <c:pt idx="9786">
                  <c:v>43475.937918807867</c:v>
                </c:pt>
                <c:pt idx="9787">
                  <c:v>43475.948335532405</c:v>
                </c:pt>
                <c:pt idx="9788">
                  <c:v>43475.958752256942</c:v>
                </c:pt>
                <c:pt idx="9789">
                  <c:v>43475.969168981479</c:v>
                </c:pt>
                <c:pt idx="9790">
                  <c:v>43475.979585706016</c:v>
                </c:pt>
                <c:pt idx="9791">
                  <c:v>43475.990002430553</c:v>
                </c:pt>
                <c:pt idx="9792">
                  <c:v>43476.000419155091</c:v>
                </c:pt>
                <c:pt idx="9793">
                  <c:v>43476.010835879628</c:v>
                </c:pt>
                <c:pt idx="9794">
                  <c:v>43476.021252604165</c:v>
                </c:pt>
                <c:pt idx="9795">
                  <c:v>43476.031669328702</c:v>
                </c:pt>
                <c:pt idx="9796">
                  <c:v>43476.042086053239</c:v>
                </c:pt>
                <c:pt idx="9797">
                  <c:v>43476.052502777777</c:v>
                </c:pt>
                <c:pt idx="9798">
                  <c:v>43476.062919502314</c:v>
                </c:pt>
                <c:pt idx="9799">
                  <c:v>43476.073336226851</c:v>
                </c:pt>
                <c:pt idx="9800">
                  <c:v>43476.083752951388</c:v>
                </c:pt>
                <c:pt idx="9801">
                  <c:v>43476.094169675926</c:v>
                </c:pt>
                <c:pt idx="9802">
                  <c:v>43476.104586400463</c:v>
                </c:pt>
                <c:pt idx="9803">
                  <c:v>43476.115003125</c:v>
                </c:pt>
                <c:pt idx="9804">
                  <c:v>43476.125419849537</c:v>
                </c:pt>
                <c:pt idx="9805">
                  <c:v>43476.135836574074</c:v>
                </c:pt>
                <c:pt idx="9806">
                  <c:v>43476.146253298612</c:v>
                </c:pt>
                <c:pt idx="9807">
                  <c:v>43476.156670023149</c:v>
                </c:pt>
                <c:pt idx="9808">
                  <c:v>43476.167086747686</c:v>
                </c:pt>
                <c:pt idx="9809">
                  <c:v>43476.177503472223</c:v>
                </c:pt>
                <c:pt idx="9810">
                  <c:v>43476.18792019676</c:v>
                </c:pt>
                <c:pt idx="9811">
                  <c:v>43476.198336921298</c:v>
                </c:pt>
                <c:pt idx="9812">
                  <c:v>43476.208753645835</c:v>
                </c:pt>
                <c:pt idx="9813">
                  <c:v>43476.219170370372</c:v>
                </c:pt>
                <c:pt idx="9814">
                  <c:v>43476.229587094909</c:v>
                </c:pt>
                <c:pt idx="9815">
                  <c:v>43476.240003819446</c:v>
                </c:pt>
                <c:pt idx="9816">
                  <c:v>43476.250420543984</c:v>
                </c:pt>
                <c:pt idx="9817">
                  <c:v>43476.260837268521</c:v>
                </c:pt>
                <c:pt idx="9818">
                  <c:v>43476.271253993058</c:v>
                </c:pt>
                <c:pt idx="9819">
                  <c:v>43476.281670717595</c:v>
                </c:pt>
                <c:pt idx="9820">
                  <c:v>43476.292087442132</c:v>
                </c:pt>
                <c:pt idx="9821">
                  <c:v>43476.30250416667</c:v>
                </c:pt>
                <c:pt idx="9822">
                  <c:v>43476.312920891207</c:v>
                </c:pt>
                <c:pt idx="9823">
                  <c:v>43476.323337615744</c:v>
                </c:pt>
                <c:pt idx="9824">
                  <c:v>43476.333754340281</c:v>
                </c:pt>
                <c:pt idx="9825">
                  <c:v>43476.344171064811</c:v>
                </c:pt>
                <c:pt idx="9826">
                  <c:v>43476.354587789348</c:v>
                </c:pt>
                <c:pt idx="9827">
                  <c:v>43476.365004513886</c:v>
                </c:pt>
                <c:pt idx="9828">
                  <c:v>43476.375421238423</c:v>
                </c:pt>
                <c:pt idx="9829">
                  <c:v>43476.38583796296</c:v>
                </c:pt>
                <c:pt idx="9830">
                  <c:v>43476.396254687497</c:v>
                </c:pt>
                <c:pt idx="9831">
                  <c:v>43476.406671412034</c:v>
                </c:pt>
                <c:pt idx="9832">
                  <c:v>43476.417088136572</c:v>
                </c:pt>
                <c:pt idx="9833">
                  <c:v>43476.427504861109</c:v>
                </c:pt>
                <c:pt idx="9834">
                  <c:v>43476.437921585646</c:v>
                </c:pt>
                <c:pt idx="9835">
                  <c:v>43476.448338310183</c:v>
                </c:pt>
                <c:pt idx="9836">
                  <c:v>43476.458755034721</c:v>
                </c:pt>
                <c:pt idx="9837">
                  <c:v>43476.469171759258</c:v>
                </c:pt>
                <c:pt idx="9838">
                  <c:v>43476.479588483795</c:v>
                </c:pt>
                <c:pt idx="9839">
                  <c:v>43476.490005208332</c:v>
                </c:pt>
                <c:pt idx="9840">
                  <c:v>43476.500421932869</c:v>
                </c:pt>
                <c:pt idx="9841">
                  <c:v>43476.510838657407</c:v>
                </c:pt>
                <c:pt idx="9842">
                  <c:v>43476.521255381944</c:v>
                </c:pt>
                <c:pt idx="9843">
                  <c:v>43476.531672106481</c:v>
                </c:pt>
                <c:pt idx="9844">
                  <c:v>43476.542088831018</c:v>
                </c:pt>
                <c:pt idx="9845">
                  <c:v>43476.552505555555</c:v>
                </c:pt>
                <c:pt idx="9846">
                  <c:v>43476.562922280093</c:v>
                </c:pt>
                <c:pt idx="9847">
                  <c:v>43476.57333900463</c:v>
                </c:pt>
                <c:pt idx="9848">
                  <c:v>43476.583755729167</c:v>
                </c:pt>
                <c:pt idx="9849">
                  <c:v>43476.594172453704</c:v>
                </c:pt>
                <c:pt idx="9850">
                  <c:v>43476.604589178241</c:v>
                </c:pt>
                <c:pt idx="9851">
                  <c:v>43476.615005902779</c:v>
                </c:pt>
                <c:pt idx="9852">
                  <c:v>43476.625422627316</c:v>
                </c:pt>
                <c:pt idx="9853">
                  <c:v>43476.635839351853</c:v>
                </c:pt>
                <c:pt idx="9854">
                  <c:v>43476.64625607639</c:v>
                </c:pt>
                <c:pt idx="9855">
                  <c:v>43476.656672800927</c:v>
                </c:pt>
                <c:pt idx="9856">
                  <c:v>43476.667089525465</c:v>
                </c:pt>
                <c:pt idx="9857">
                  <c:v>43476.677506250002</c:v>
                </c:pt>
                <c:pt idx="9858">
                  <c:v>43476.687922974539</c:v>
                </c:pt>
                <c:pt idx="9859">
                  <c:v>43476.698339699076</c:v>
                </c:pt>
                <c:pt idx="9860">
                  <c:v>43476.708756423614</c:v>
                </c:pt>
                <c:pt idx="9861">
                  <c:v>43476.719173148151</c:v>
                </c:pt>
                <c:pt idx="9862">
                  <c:v>43476.729589872688</c:v>
                </c:pt>
                <c:pt idx="9863">
                  <c:v>43476.740006597225</c:v>
                </c:pt>
                <c:pt idx="9864">
                  <c:v>43476.750423321762</c:v>
                </c:pt>
                <c:pt idx="9865">
                  <c:v>43476.7608400463</c:v>
                </c:pt>
                <c:pt idx="9866">
                  <c:v>43476.771256770837</c:v>
                </c:pt>
                <c:pt idx="9867">
                  <c:v>43476.781673495374</c:v>
                </c:pt>
                <c:pt idx="9868">
                  <c:v>43476.792090219904</c:v>
                </c:pt>
                <c:pt idx="9869">
                  <c:v>43476.802506944441</c:v>
                </c:pt>
                <c:pt idx="9870">
                  <c:v>43476.812923668978</c:v>
                </c:pt>
                <c:pt idx="9871">
                  <c:v>43476.823340393516</c:v>
                </c:pt>
                <c:pt idx="9872">
                  <c:v>43476.833757118053</c:v>
                </c:pt>
                <c:pt idx="9873">
                  <c:v>43476.84417384259</c:v>
                </c:pt>
                <c:pt idx="9874">
                  <c:v>43476.854590567127</c:v>
                </c:pt>
                <c:pt idx="9875">
                  <c:v>43476.865007291664</c:v>
                </c:pt>
                <c:pt idx="9876">
                  <c:v>43476.875424016202</c:v>
                </c:pt>
                <c:pt idx="9877">
                  <c:v>43476.885840740739</c:v>
                </c:pt>
                <c:pt idx="9878">
                  <c:v>43476.896257465276</c:v>
                </c:pt>
                <c:pt idx="9879">
                  <c:v>43476.906674189813</c:v>
                </c:pt>
                <c:pt idx="9880">
                  <c:v>43476.91709091435</c:v>
                </c:pt>
                <c:pt idx="9881">
                  <c:v>43476.927507638888</c:v>
                </c:pt>
                <c:pt idx="9882">
                  <c:v>43476.937924363425</c:v>
                </c:pt>
                <c:pt idx="9883">
                  <c:v>43476.948341087962</c:v>
                </c:pt>
                <c:pt idx="9884">
                  <c:v>43476.958757812499</c:v>
                </c:pt>
                <c:pt idx="9885">
                  <c:v>43476.969174537036</c:v>
                </c:pt>
                <c:pt idx="9886">
                  <c:v>43476.979591261574</c:v>
                </c:pt>
                <c:pt idx="9887">
                  <c:v>43476.990007986111</c:v>
                </c:pt>
                <c:pt idx="9888">
                  <c:v>43477.000424710648</c:v>
                </c:pt>
                <c:pt idx="9889">
                  <c:v>43477.010841435185</c:v>
                </c:pt>
                <c:pt idx="9890">
                  <c:v>43477.021258159722</c:v>
                </c:pt>
                <c:pt idx="9891">
                  <c:v>43477.03167488426</c:v>
                </c:pt>
                <c:pt idx="9892">
                  <c:v>43477.042091608797</c:v>
                </c:pt>
                <c:pt idx="9893">
                  <c:v>43477.052508333334</c:v>
                </c:pt>
                <c:pt idx="9894">
                  <c:v>43477.062925057871</c:v>
                </c:pt>
                <c:pt idx="9895">
                  <c:v>43477.073341782409</c:v>
                </c:pt>
                <c:pt idx="9896">
                  <c:v>43477.083758506946</c:v>
                </c:pt>
                <c:pt idx="9897">
                  <c:v>43477.094175231483</c:v>
                </c:pt>
                <c:pt idx="9898">
                  <c:v>43477.10459195602</c:v>
                </c:pt>
                <c:pt idx="9899">
                  <c:v>43477.115008680557</c:v>
                </c:pt>
                <c:pt idx="9900">
                  <c:v>43477.125425405095</c:v>
                </c:pt>
                <c:pt idx="9901">
                  <c:v>43477.135842129632</c:v>
                </c:pt>
                <c:pt idx="9902">
                  <c:v>43477.146258854169</c:v>
                </c:pt>
                <c:pt idx="9903">
                  <c:v>43477.156675578706</c:v>
                </c:pt>
                <c:pt idx="9904">
                  <c:v>43477.167092303243</c:v>
                </c:pt>
                <c:pt idx="9905">
                  <c:v>43477.177509027781</c:v>
                </c:pt>
                <c:pt idx="9906">
                  <c:v>43477.187925752318</c:v>
                </c:pt>
                <c:pt idx="9907">
                  <c:v>43477.198342476855</c:v>
                </c:pt>
                <c:pt idx="9908">
                  <c:v>43477.208759201392</c:v>
                </c:pt>
                <c:pt idx="9909">
                  <c:v>43477.219175925929</c:v>
                </c:pt>
                <c:pt idx="9910">
                  <c:v>43477.229592650459</c:v>
                </c:pt>
                <c:pt idx="9911">
                  <c:v>43477.240009374997</c:v>
                </c:pt>
                <c:pt idx="9912">
                  <c:v>43477.250426099534</c:v>
                </c:pt>
                <c:pt idx="9913">
                  <c:v>43477.260842824071</c:v>
                </c:pt>
                <c:pt idx="9914">
                  <c:v>43477.271259548608</c:v>
                </c:pt>
                <c:pt idx="9915">
                  <c:v>43477.281676273145</c:v>
                </c:pt>
                <c:pt idx="9916">
                  <c:v>43477.292092997683</c:v>
                </c:pt>
                <c:pt idx="9917">
                  <c:v>43477.30250972222</c:v>
                </c:pt>
                <c:pt idx="9918">
                  <c:v>43477.312926446757</c:v>
                </c:pt>
                <c:pt idx="9919">
                  <c:v>43477.323343171294</c:v>
                </c:pt>
                <c:pt idx="9920">
                  <c:v>43477.333759895831</c:v>
                </c:pt>
                <c:pt idx="9921">
                  <c:v>43477.344176620369</c:v>
                </c:pt>
                <c:pt idx="9922">
                  <c:v>43477.354593344906</c:v>
                </c:pt>
                <c:pt idx="9923">
                  <c:v>43477.365010069443</c:v>
                </c:pt>
                <c:pt idx="9924">
                  <c:v>43477.37542679398</c:v>
                </c:pt>
                <c:pt idx="9925">
                  <c:v>43477.385843518518</c:v>
                </c:pt>
                <c:pt idx="9926">
                  <c:v>43477.396260243055</c:v>
                </c:pt>
                <c:pt idx="9927">
                  <c:v>43477.406676967592</c:v>
                </c:pt>
                <c:pt idx="9928">
                  <c:v>43477.417093692129</c:v>
                </c:pt>
                <c:pt idx="9929">
                  <c:v>43477.427510416666</c:v>
                </c:pt>
                <c:pt idx="9930">
                  <c:v>43477.437927141204</c:v>
                </c:pt>
                <c:pt idx="9931">
                  <c:v>43477.448343865741</c:v>
                </c:pt>
                <c:pt idx="9932">
                  <c:v>43477.458760590278</c:v>
                </c:pt>
                <c:pt idx="9933">
                  <c:v>43477.469177314815</c:v>
                </c:pt>
                <c:pt idx="9934">
                  <c:v>43477.479594039352</c:v>
                </c:pt>
                <c:pt idx="9935">
                  <c:v>43477.49001076389</c:v>
                </c:pt>
                <c:pt idx="9936">
                  <c:v>43477.500427488427</c:v>
                </c:pt>
                <c:pt idx="9937">
                  <c:v>43477.510844212964</c:v>
                </c:pt>
                <c:pt idx="9938">
                  <c:v>43477.521260937501</c:v>
                </c:pt>
                <c:pt idx="9939">
                  <c:v>43477.531677662038</c:v>
                </c:pt>
                <c:pt idx="9940">
                  <c:v>43477.542094386576</c:v>
                </c:pt>
                <c:pt idx="9941">
                  <c:v>43477.552511111113</c:v>
                </c:pt>
                <c:pt idx="9942">
                  <c:v>43477.56292783565</c:v>
                </c:pt>
                <c:pt idx="9943">
                  <c:v>43477.573344560187</c:v>
                </c:pt>
                <c:pt idx="9944">
                  <c:v>43477.583761284724</c:v>
                </c:pt>
                <c:pt idx="9945">
                  <c:v>43477.594178009262</c:v>
                </c:pt>
                <c:pt idx="9946">
                  <c:v>43477.604594733799</c:v>
                </c:pt>
                <c:pt idx="9947">
                  <c:v>43477.615011458336</c:v>
                </c:pt>
                <c:pt idx="9948">
                  <c:v>43477.625428182873</c:v>
                </c:pt>
                <c:pt idx="9949">
                  <c:v>43477.635844907411</c:v>
                </c:pt>
                <c:pt idx="9950">
                  <c:v>43477.646261631948</c:v>
                </c:pt>
                <c:pt idx="9951">
                  <c:v>43477.656678356485</c:v>
                </c:pt>
                <c:pt idx="9952">
                  <c:v>43477.667095081022</c:v>
                </c:pt>
                <c:pt idx="9953">
                  <c:v>43477.677511805552</c:v>
                </c:pt>
                <c:pt idx="9954">
                  <c:v>43477.687928530089</c:v>
                </c:pt>
                <c:pt idx="9955">
                  <c:v>43477.698345254626</c:v>
                </c:pt>
                <c:pt idx="9956">
                  <c:v>43477.708761979164</c:v>
                </c:pt>
                <c:pt idx="9957">
                  <c:v>43477.719178703701</c:v>
                </c:pt>
                <c:pt idx="9958">
                  <c:v>43477.729595428238</c:v>
                </c:pt>
                <c:pt idx="9959">
                  <c:v>43477.740012152775</c:v>
                </c:pt>
                <c:pt idx="9960">
                  <c:v>43477.750428877313</c:v>
                </c:pt>
                <c:pt idx="9961">
                  <c:v>43477.76084560185</c:v>
                </c:pt>
                <c:pt idx="9962">
                  <c:v>43477.771262326387</c:v>
                </c:pt>
                <c:pt idx="9963">
                  <c:v>43477.781679050924</c:v>
                </c:pt>
                <c:pt idx="9964">
                  <c:v>43477.792095775461</c:v>
                </c:pt>
                <c:pt idx="9965">
                  <c:v>43477.802512499999</c:v>
                </c:pt>
                <c:pt idx="9966">
                  <c:v>43477.812929224536</c:v>
                </c:pt>
                <c:pt idx="9967">
                  <c:v>43477.823345949073</c:v>
                </c:pt>
                <c:pt idx="9968">
                  <c:v>43477.83376267361</c:v>
                </c:pt>
                <c:pt idx="9969">
                  <c:v>43477.844179398147</c:v>
                </c:pt>
                <c:pt idx="9970">
                  <c:v>43477.854596122685</c:v>
                </c:pt>
                <c:pt idx="9971">
                  <c:v>43477.865012847222</c:v>
                </c:pt>
                <c:pt idx="9972">
                  <c:v>43477.875429571759</c:v>
                </c:pt>
                <c:pt idx="9973">
                  <c:v>43477.885846296296</c:v>
                </c:pt>
                <c:pt idx="9974">
                  <c:v>43477.896263020833</c:v>
                </c:pt>
                <c:pt idx="9975">
                  <c:v>43477.906679745371</c:v>
                </c:pt>
                <c:pt idx="9976">
                  <c:v>43477.917096469908</c:v>
                </c:pt>
                <c:pt idx="9977">
                  <c:v>43477.927513194445</c:v>
                </c:pt>
                <c:pt idx="9978">
                  <c:v>43477.937929918982</c:v>
                </c:pt>
                <c:pt idx="9979">
                  <c:v>43477.948346643519</c:v>
                </c:pt>
                <c:pt idx="9980">
                  <c:v>43477.958763368057</c:v>
                </c:pt>
                <c:pt idx="9981">
                  <c:v>43477.969180092594</c:v>
                </c:pt>
                <c:pt idx="9982">
                  <c:v>43477.979596817131</c:v>
                </c:pt>
                <c:pt idx="9983">
                  <c:v>43477.990013541668</c:v>
                </c:pt>
                <c:pt idx="9984">
                  <c:v>43478.000430266206</c:v>
                </c:pt>
                <c:pt idx="9985">
                  <c:v>43478.010846990743</c:v>
                </c:pt>
                <c:pt idx="9986">
                  <c:v>43478.02126371528</c:v>
                </c:pt>
                <c:pt idx="9987">
                  <c:v>43478.031680439817</c:v>
                </c:pt>
                <c:pt idx="9988">
                  <c:v>43478.042097164354</c:v>
                </c:pt>
                <c:pt idx="9989">
                  <c:v>43478.052513888892</c:v>
                </c:pt>
                <c:pt idx="9990">
                  <c:v>43478.062930613429</c:v>
                </c:pt>
                <c:pt idx="9991">
                  <c:v>43478.073347337966</c:v>
                </c:pt>
                <c:pt idx="9992">
                  <c:v>43478.083764062503</c:v>
                </c:pt>
                <c:pt idx="9993">
                  <c:v>43478.09418078704</c:v>
                </c:pt>
                <c:pt idx="9994">
                  <c:v>43478.104597511578</c:v>
                </c:pt>
                <c:pt idx="9995">
                  <c:v>43478.115014236108</c:v>
                </c:pt>
                <c:pt idx="9996">
                  <c:v>43478.125430960645</c:v>
                </c:pt>
                <c:pt idx="9997">
                  <c:v>43478.135847685182</c:v>
                </c:pt>
                <c:pt idx="9998">
                  <c:v>43478.146264409719</c:v>
                </c:pt>
                <c:pt idx="9999">
                  <c:v>43478.156681134256</c:v>
                </c:pt>
                <c:pt idx="10000">
                  <c:v>43478.167097858794</c:v>
                </c:pt>
                <c:pt idx="10001">
                  <c:v>43478.177514583331</c:v>
                </c:pt>
                <c:pt idx="10002">
                  <c:v>43478.187931307868</c:v>
                </c:pt>
                <c:pt idx="10003">
                  <c:v>43478.198348032405</c:v>
                </c:pt>
                <c:pt idx="10004">
                  <c:v>43478.208764756942</c:v>
                </c:pt>
                <c:pt idx="10005">
                  <c:v>43478.21918148148</c:v>
                </c:pt>
                <c:pt idx="10006">
                  <c:v>43478.229598206017</c:v>
                </c:pt>
                <c:pt idx="10007">
                  <c:v>43478.240014930554</c:v>
                </c:pt>
                <c:pt idx="10008">
                  <c:v>43478.250431655091</c:v>
                </c:pt>
                <c:pt idx="10009">
                  <c:v>43478.260848379628</c:v>
                </c:pt>
                <c:pt idx="10010">
                  <c:v>43478.271265104166</c:v>
                </c:pt>
                <c:pt idx="10011">
                  <c:v>43478.281681828703</c:v>
                </c:pt>
                <c:pt idx="10012">
                  <c:v>43478.29209855324</c:v>
                </c:pt>
                <c:pt idx="10013">
                  <c:v>43478.302515277777</c:v>
                </c:pt>
                <c:pt idx="10014">
                  <c:v>43478.312932002314</c:v>
                </c:pt>
                <c:pt idx="10015">
                  <c:v>43478.323348726852</c:v>
                </c:pt>
                <c:pt idx="10016">
                  <c:v>43478.333765451389</c:v>
                </c:pt>
                <c:pt idx="10017">
                  <c:v>43478.344182175926</c:v>
                </c:pt>
                <c:pt idx="10018">
                  <c:v>43478.354598900463</c:v>
                </c:pt>
                <c:pt idx="10019">
                  <c:v>43478.365015625001</c:v>
                </c:pt>
                <c:pt idx="10020">
                  <c:v>43478.375432349538</c:v>
                </c:pt>
                <c:pt idx="10021">
                  <c:v>43478.385849074075</c:v>
                </c:pt>
                <c:pt idx="10022">
                  <c:v>43478.396265798612</c:v>
                </c:pt>
                <c:pt idx="10023">
                  <c:v>43478.406682523149</c:v>
                </c:pt>
                <c:pt idx="10024">
                  <c:v>43478.417099247687</c:v>
                </c:pt>
                <c:pt idx="10025">
                  <c:v>43478.427515972224</c:v>
                </c:pt>
                <c:pt idx="10026">
                  <c:v>43478.437932696761</c:v>
                </c:pt>
                <c:pt idx="10027">
                  <c:v>43478.448349421298</c:v>
                </c:pt>
                <c:pt idx="10028">
                  <c:v>43478.458766145835</c:v>
                </c:pt>
                <c:pt idx="10029">
                  <c:v>43478.469182870373</c:v>
                </c:pt>
                <c:pt idx="10030">
                  <c:v>43478.47959959491</c:v>
                </c:pt>
                <c:pt idx="10031">
                  <c:v>43478.490016319447</c:v>
                </c:pt>
                <c:pt idx="10032">
                  <c:v>43478.500433043984</c:v>
                </c:pt>
                <c:pt idx="10033">
                  <c:v>43478.510849768521</c:v>
                </c:pt>
                <c:pt idx="10034">
                  <c:v>43478.521266493059</c:v>
                </c:pt>
                <c:pt idx="10035">
                  <c:v>43478.531683217596</c:v>
                </c:pt>
                <c:pt idx="10036">
                  <c:v>43478.542099942133</c:v>
                </c:pt>
                <c:pt idx="10037">
                  <c:v>43478.55251666667</c:v>
                </c:pt>
                <c:pt idx="10038">
                  <c:v>43478.5629333912</c:v>
                </c:pt>
                <c:pt idx="10039">
                  <c:v>43478.573350115737</c:v>
                </c:pt>
                <c:pt idx="10040">
                  <c:v>43478.583766840275</c:v>
                </c:pt>
                <c:pt idx="10041">
                  <c:v>43478.594183564812</c:v>
                </c:pt>
                <c:pt idx="10042">
                  <c:v>43478.604600289349</c:v>
                </c:pt>
                <c:pt idx="10043">
                  <c:v>43478.615017013886</c:v>
                </c:pt>
                <c:pt idx="10044">
                  <c:v>43478.625433738423</c:v>
                </c:pt>
                <c:pt idx="10045">
                  <c:v>43478.635850462961</c:v>
                </c:pt>
                <c:pt idx="10046">
                  <c:v>43478.646267187498</c:v>
                </c:pt>
                <c:pt idx="10047">
                  <c:v>43478.656683912035</c:v>
                </c:pt>
                <c:pt idx="10048">
                  <c:v>43478.667100636572</c:v>
                </c:pt>
                <c:pt idx="10049">
                  <c:v>43478.677517361109</c:v>
                </c:pt>
                <c:pt idx="10050">
                  <c:v>43478.687934085647</c:v>
                </c:pt>
                <c:pt idx="10051">
                  <c:v>43478.698350810184</c:v>
                </c:pt>
                <c:pt idx="10052">
                  <c:v>43478.708767534721</c:v>
                </c:pt>
                <c:pt idx="10053">
                  <c:v>43478.719184259258</c:v>
                </c:pt>
                <c:pt idx="10054">
                  <c:v>43478.729600983796</c:v>
                </c:pt>
                <c:pt idx="10055">
                  <c:v>43478.740017708333</c:v>
                </c:pt>
                <c:pt idx="10056">
                  <c:v>43478.75043443287</c:v>
                </c:pt>
                <c:pt idx="10057">
                  <c:v>43478.760851157407</c:v>
                </c:pt>
                <c:pt idx="10058">
                  <c:v>43478.771267881944</c:v>
                </c:pt>
                <c:pt idx="10059">
                  <c:v>43478.781684606482</c:v>
                </c:pt>
                <c:pt idx="10060">
                  <c:v>43478.792101331019</c:v>
                </c:pt>
                <c:pt idx="10061">
                  <c:v>43478.802518055556</c:v>
                </c:pt>
                <c:pt idx="10062">
                  <c:v>43478.812934780093</c:v>
                </c:pt>
                <c:pt idx="10063">
                  <c:v>43478.82335150463</c:v>
                </c:pt>
                <c:pt idx="10064">
                  <c:v>43478.833768229168</c:v>
                </c:pt>
                <c:pt idx="10065">
                  <c:v>43478.844184953705</c:v>
                </c:pt>
                <c:pt idx="10066">
                  <c:v>43478.854601678242</c:v>
                </c:pt>
                <c:pt idx="10067">
                  <c:v>43478.865018402779</c:v>
                </c:pt>
                <c:pt idx="10068">
                  <c:v>43478.875435127316</c:v>
                </c:pt>
                <c:pt idx="10069">
                  <c:v>43478.885851851854</c:v>
                </c:pt>
                <c:pt idx="10070">
                  <c:v>43478.896268576391</c:v>
                </c:pt>
                <c:pt idx="10071">
                  <c:v>43478.906685300928</c:v>
                </c:pt>
                <c:pt idx="10072">
                  <c:v>43478.917102025465</c:v>
                </c:pt>
                <c:pt idx="10073">
                  <c:v>43478.927518750002</c:v>
                </c:pt>
                <c:pt idx="10074">
                  <c:v>43478.93793547454</c:v>
                </c:pt>
                <c:pt idx="10075">
                  <c:v>43478.948352199077</c:v>
                </c:pt>
                <c:pt idx="10076">
                  <c:v>43478.958768923614</c:v>
                </c:pt>
                <c:pt idx="10077">
                  <c:v>43478.969185648151</c:v>
                </c:pt>
                <c:pt idx="10078">
                  <c:v>43478.979602372689</c:v>
                </c:pt>
                <c:pt idx="10079">
                  <c:v>43478.990019097226</c:v>
                </c:pt>
                <c:pt idx="10080">
                  <c:v>43479.000435821756</c:v>
                </c:pt>
                <c:pt idx="10081">
                  <c:v>43479.010852546293</c:v>
                </c:pt>
                <c:pt idx="10082">
                  <c:v>43479.02126927083</c:v>
                </c:pt>
                <c:pt idx="10083">
                  <c:v>43479.031685995367</c:v>
                </c:pt>
                <c:pt idx="10084">
                  <c:v>43479.042102719905</c:v>
                </c:pt>
                <c:pt idx="10085">
                  <c:v>43479.052519444442</c:v>
                </c:pt>
                <c:pt idx="10086">
                  <c:v>43479.062936168979</c:v>
                </c:pt>
                <c:pt idx="10087">
                  <c:v>43479.073352893516</c:v>
                </c:pt>
                <c:pt idx="10088">
                  <c:v>43479.083769618053</c:v>
                </c:pt>
                <c:pt idx="10089">
                  <c:v>43479.094186342591</c:v>
                </c:pt>
                <c:pt idx="10090">
                  <c:v>43479.104603067128</c:v>
                </c:pt>
                <c:pt idx="10091">
                  <c:v>43479.115019791665</c:v>
                </c:pt>
                <c:pt idx="10092">
                  <c:v>43479.125436516202</c:v>
                </c:pt>
                <c:pt idx="10093">
                  <c:v>43479.135853240739</c:v>
                </c:pt>
                <c:pt idx="10094">
                  <c:v>43479.146269965277</c:v>
                </c:pt>
                <c:pt idx="10095">
                  <c:v>43479.156686689814</c:v>
                </c:pt>
                <c:pt idx="10096">
                  <c:v>43479.167103414351</c:v>
                </c:pt>
                <c:pt idx="10097">
                  <c:v>43479.177520138888</c:v>
                </c:pt>
                <c:pt idx="10098">
                  <c:v>43479.187936863425</c:v>
                </c:pt>
                <c:pt idx="10099">
                  <c:v>43479.198353587963</c:v>
                </c:pt>
                <c:pt idx="10100">
                  <c:v>43479.2087703125</c:v>
                </c:pt>
                <c:pt idx="10101">
                  <c:v>43479.219187037037</c:v>
                </c:pt>
                <c:pt idx="10102">
                  <c:v>43479.229603761574</c:v>
                </c:pt>
                <c:pt idx="10103">
                  <c:v>43479.240020486111</c:v>
                </c:pt>
                <c:pt idx="10104">
                  <c:v>43479.250437210649</c:v>
                </c:pt>
                <c:pt idx="10105">
                  <c:v>43479.260853935186</c:v>
                </c:pt>
                <c:pt idx="10106">
                  <c:v>43479.271270659723</c:v>
                </c:pt>
                <c:pt idx="10107">
                  <c:v>43479.28168738426</c:v>
                </c:pt>
                <c:pt idx="10108">
                  <c:v>43479.292104108798</c:v>
                </c:pt>
                <c:pt idx="10109">
                  <c:v>43479.302520833335</c:v>
                </c:pt>
                <c:pt idx="10110">
                  <c:v>43479.312937557872</c:v>
                </c:pt>
                <c:pt idx="10111">
                  <c:v>43479.323354282409</c:v>
                </c:pt>
                <c:pt idx="10112">
                  <c:v>43479.333771006946</c:v>
                </c:pt>
                <c:pt idx="10113">
                  <c:v>43479.344187731484</c:v>
                </c:pt>
                <c:pt idx="10114">
                  <c:v>43479.354604456021</c:v>
                </c:pt>
                <c:pt idx="10115">
                  <c:v>43479.365021180558</c:v>
                </c:pt>
                <c:pt idx="10116">
                  <c:v>43479.375437905095</c:v>
                </c:pt>
                <c:pt idx="10117">
                  <c:v>43479.385854629632</c:v>
                </c:pt>
                <c:pt idx="10118">
                  <c:v>43479.39627135417</c:v>
                </c:pt>
                <c:pt idx="10119">
                  <c:v>43479.406688078707</c:v>
                </c:pt>
                <c:pt idx="10120">
                  <c:v>43479.417104803244</c:v>
                </c:pt>
                <c:pt idx="10121">
                  <c:v>43479.427521527781</c:v>
                </c:pt>
                <c:pt idx="10122">
                  <c:v>43479.437938252318</c:v>
                </c:pt>
                <c:pt idx="10123">
                  <c:v>43479.448354976848</c:v>
                </c:pt>
                <c:pt idx="10124">
                  <c:v>43479.458771701386</c:v>
                </c:pt>
                <c:pt idx="10125">
                  <c:v>43479.469188425923</c:v>
                </c:pt>
                <c:pt idx="10126">
                  <c:v>43479.47960515046</c:v>
                </c:pt>
                <c:pt idx="10127">
                  <c:v>43479.490021874997</c:v>
                </c:pt>
                <c:pt idx="10128">
                  <c:v>43479.500438599534</c:v>
                </c:pt>
                <c:pt idx="10129">
                  <c:v>43479.510855324072</c:v>
                </c:pt>
                <c:pt idx="10130">
                  <c:v>43479.521272048609</c:v>
                </c:pt>
                <c:pt idx="10131">
                  <c:v>43479.531688773146</c:v>
                </c:pt>
                <c:pt idx="10132">
                  <c:v>43479.542105497683</c:v>
                </c:pt>
                <c:pt idx="10133">
                  <c:v>43479.55252222222</c:v>
                </c:pt>
                <c:pt idx="10134">
                  <c:v>43479.562938946758</c:v>
                </c:pt>
                <c:pt idx="10135">
                  <c:v>43479.573355671295</c:v>
                </c:pt>
                <c:pt idx="10136">
                  <c:v>43479.583772395832</c:v>
                </c:pt>
                <c:pt idx="10137">
                  <c:v>43479.594189120369</c:v>
                </c:pt>
                <c:pt idx="10138">
                  <c:v>43479.604605844906</c:v>
                </c:pt>
                <c:pt idx="10139">
                  <c:v>43479.615022569444</c:v>
                </c:pt>
                <c:pt idx="10140">
                  <c:v>43479.625439293981</c:v>
                </c:pt>
                <c:pt idx="10141">
                  <c:v>43479.635856018518</c:v>
                </c:pt>
                <c:pt idx="10142">
                  <c:v>43479.646272743055</c:v>
                </c:pt>
                <c:pt idx="10143">
                  <c:v>43479.656689467593</c:v>
                </c:pt>
                <c:pt idx="10144">
                  <c:v>43479.66710619213</c:v>
                </c:pt>
                <c:pt idx="10145">
                  <c:v>43479.677522916667</c:v>
                </c:pt>
                <c:pt idx="10146">
                  <c:v>43479.687939641204</c:v>
                </c:pt>
                <c:pt idx="10147">
                  <c:v>43479.698356365741</c:v>
                </c:pt>
                <c:pt idx="10148">
                  <c:v>43479.708773090279</c:v>
                </c:pt>
                <c:pt idx="10149">
                  <c:v>43479.719189814816</c:v>
                </c:pt>
                <c:pt idx="10150">
                  <c:v>43479.729606539353</c:v>
                </c:pt>
                <c:pt idx="10151">
                  <c:v>43479.74002326389</c:v>
                </c:pt>
                <c:pt idx="10152">
                  <c:v>43479.750439988427</c:v>
                </c:pt>
                <c:pt idx="10153">
                  <c:v>43479.760856712965</c:v>
                </c:pt>
                <c:pt idx="10154">
                  <c:v>43479.771273437502</c:v>
                </c:pt>
                <c:pt idx="10155">
                  <c:v>43479.781690162039</c:v>
                </c:pt>
                <c:pt idx="10156">
                  <c:v>43479.792106886576</c:v>
                </c:pt>
                <c:pt idx="10157">
                  <c:v>43479.802523611113</c:v>
                </c:pt>
                <c:pt idx="10158">
                  <c:v>43479.812940335651</c:v>
                </c:pt>
                <c:pt idx="10159">
                  <c:v>43479.823357060188</c:v>
                </c:pt>
                <c:pt idx="10160">
                  <c:v>43479.833773784725</c:v>
                </c:pt>
                <c:pt idx="10161">
                  <c:v>43479.844190509262</c:v>
                </c:pt>
                <c:pt idx="10162">
                  <c:v>43479.854607233799</c:v>
                </c:pt>
                <c:pt idx="10163">
                  <c:v>43479.865023958337</c:v>
                </c:pt>
                <c:pt idx="10164">
                  <c:v>43479.875440682874</c:v>
                </c:pt>
                <c:pt idx="10165">
                  <c:v>43479.885857407404</c:v>
                </c:pt>
                <c:pt idx="10166">
                  <c:v>43479.896274131941</c:v>
                </c:pt>
                <c:pt idx="10167">
                  <c:v>43479.906690856478</c:v>
                </c:pt>
                <c:pt idx="10168">
                  <c:v>43479.917107581015</c:v>
                </c:pt>
                <c:pt idx="10169">
                  <c:v>43479.927524305553</c:v>
                </c:pt>
                <c:pt idx="10170">
                  <c:v>43479.93794103009</c:v>
                </c:pt>
                <c:pt idx="10171">
                  <c:v>43479.948357754627</c:v>
                </c:pt>
                <c:pt idx="10172">
                  <c:v>43479.958774479164</c:v>
                </c:pt>
                <c:pt idx="10173">
                  <c:v>43479.969191203701</c:v>
                </c:pt>
                <c:pt idx="10174">
                  <c:v>43479.979607928239</c:v>
                </c:pt>
                <c:pt idx="10175">
                  <c:v>43479.990024652776</c:v>
                </c:pt>
                <c:pt idx="10176">
                  <c:v>43480.000441377313</c:v>
                </c:pt>
                <c:pt idx="10177">
                  <c:v>43480.01085810185</c:v>
                </c:pt>
                <c:pt idx="10178">
                  <c:v>43480.021274826388</c:v>
                </c:pt>
                <c:pt idx="10179">
                  <c:v>43480.031691550925</c:v>
                </c:pt>
                <c:pt idx="10180">
                  <c:v>43480.042108275462</c:v>
                </c:pt>
                <c:pt idx="10181">
                  <c:v>43480.052524999999</c:v>
                </c:pt>
                <c:pt idx="10182">
                  <c:v>43480.062941724536</c:v>
                </c:pt>
                <c:pt idx="10183">
                  <c:v>43480.073358449074</c:v>
                </c:pt>
                <c:pt idx="10184">
                  <c:v>43480.083775173611</c:v>
                </c:pt>
                <c:pt idx="10185">
                  <c:v>43480.094191898148</c:v>
                </c:pt>
                <c:pt idx="10186">
                  <c:v>43480.104608622685</c:v>
                </c:pt>
                <c:pt idx="10187">
                  <c:v>43480.115025347222</c:v>
                </c:pt>
                <c:pt idx="10188">
                  <c:v>43480.12544207176</c:v>
                </c:pt>
                <c:pt idx="10189">
                  <c:v>43480.135858796297</c:v>
                </c:pt>
                <c:pt idx="10190">
                  <c:v>43480.146275520834</c:v>
                </c:pt>
                <c:pt idx="10191">
                  <c:v>43480.156692245371</c:v>
                </c:pt>
                <c:pt idx="10192">
                  <c:v>43480.167108969908</c:v>
                </c:pt>
                <c:pt idx="10193">
                  <c:v>43480.177525694446</c:v>
                </c:pt>
                <c:pt idx="10194">
                  <c:v>43480.187942418983</c:v>
                </c:pt>
                <c:pt idx="10195">
                  <c:v>43480.19835914352</c:v>
                </c:pt>
                <c:pt idx="10196">
                  <c:v>43480.208775868057</c:v>
                </c:pt>
                <c:pt idx="10197">
                  <c:v>43480.219192592594</c:v>
                </c:pt>
                <c:pt idx="10198">
                  <c:v>43480.229609317132</c:v>
                </c:pt>
                <c:pt idx="10199">
                  <c:v>43480.240026041669</c:v>
                </c:pt>
                <c:pt idx="10200">
                  <c:v>43480.250442766206</c:v>
                </c:pt>
                <c:pt idx="10201">
                  <c:v>43480.260859490743</c:v>
                </c:pt>
                <c:pt idx="10202">
                  <c:v>43480.271276215281</c:v>
                </c:pt>
                <c:pt idx="10203">
                  <c:v>43480.281692939818</c:v>
                </c:pt>
                <c:pt idx="10204">
                  <c:v>43480.292109664355</c:v>
                </c:pt>
                <c:pt idx="10205">
                  <c:v>43480.302526388892</c:v>
                </c:pt>
                <c:pt idx="10206">
                  <c:v>43480.312943113429</c:v>
                </c:pt>
                <c:pt idx="10207">
                  <c:v>43480.323359837967</c:v>
                </c:pt>
                <c:pt idx="10208">
                  <c:v>43480.333776562496</c:v>
                </c:pt>
                <c:pt idx="10209">
                  <c:v>43480.344193287034</c:v>
                </c:pt>
                <c:pt idx="10210">
                  <c:v>43480.354610011571</c:v>
                </c:pt>
                <c:pt idx="10211">
                  <c:v>43480.365026736108</c:v>
                </c:pt>
                <c:pt idx="10212">
                  <c:v>43480.375443460645</c:v>
                </c:pt>
                <c:pt idx="10213">
                  <c:v>43480.385860185183</c:v>
                </c:pt>
                <c:pt idx="10214">
                  <c:v>43480.39627690972</c:v>
                </c:pt>
                <c:pt idx="10215">
                  <c:v>43480.406693634257</c:v>
                </c:pt>
                <c:pt idx="10216">
                  <c:v>43480.417110358794</c:v>
                </c:pt>
                <c:pt idx="10217">
                  <c:v>43480.427527083331</c:v>
                </c:pt>
                <c:pt idx="10218">
                  <c:v>43480.437943807869</c:v>
                </c:pt>
                <c:pt idx="10219">
                  <c:v>43480.448360532406</c:v>
                </c:pt>
                <c:pt idx="10220">
                  <c:v>43480.458777256943</c:v>
                </c:pt>
                <c:pt idx="10221">
                  <c:v>43480.46919398148</c:v>
                </c:pt>
                <c:pt idx="10222">
                  <c:v>43480.479610706017</c:v>
                </c:pt>
                <c:pt idx="10223">
                  <c:v>43480.490027430555</c:v>
                </c:pt>
                <c:pt idx="10224">
                  <c:v>43480.500444155092</c:v>
                </c:pt>
                <c:pt idx="10225">
                  <c:v>43480.510860879629</c:v>
                </c:pt>
                <c:pt idx="10226">
                  <c:v>43480.521277604166</c:v>
                </c:pt>
                <c:pt idx="10227">
                  <c:v>43480.531694328703</c:v>
                </c:pt>
                <c:pt idx="10228">
                  <c:v>43480.542111053241</c:v>
                </c:pt>
                <c:pt idx="10229">
                  <c:v>43480.552527777778</c:v>
                </c:pt>
                <c:pt idx="10230">
                  <c:v>43480.562944502315</c:v>
                </c:pt>
                <c:pt idx="10231">
                  <c:v>43480.573361226852</c:v>
                </c:pt>
                <c:pt idx="10232">
                  <c:v>43480.583777951389</c:v>
                </c:pt>
                <c:pt idx="10233">
                  <c:v>43480.594194675927</c:v>
                </c:pt>
                <c:pt idx="10234">
                  <c:v>43480.604611400464</c:v>
                </c:pt>
                <c:pt idx="10235">
                  <c:v>43480.615028125001</c:v>
                </c:pt>
                <c:pt idx="10236">
                  <c:v>43480.625444849538</c:v>
                </c:pt>
                <c:pt idx="10237">
                  <c:v>43480.635861574076</c:v>
                </c:pt>
                <c:pt idx="10238">
                  <c:v>43480.646278298613</c:v>
                </c:pt>
                <c:pt idx="10239">
                  <c:v>43480.65669502315</c:v>
                </c:pt>
                <c:pt idx="10240">
                  <c:v>43480.667111747687</c:v>
                </c:pt>
                <c:pt idx="10241">
                  <c:v>43480.677528472224</c:v>
                </c:pt>
                <c:pt idx="10242">
                  <c:v>43480.687945196762</c:v>
                </c:pt>
                <c:pt idx="10243">
                  <c:v>43480.698361921299</c:v>
                </c:pt>
                <c:pt idx="10244">
                  <c:v>43480.708778645836</c:v>
                </c:pt>
                <c:pt idx="10245">
                  <c:v>43480.719195370373</c:v>
                </c:pt>
                <c:pt idx="10246">
                  <c:v>43480.72961209491</c:v>
                </c:pt>
                <c:pt idx="10247">
                  <c:v>43480.740028819448</c:v>
                </c:pt>
                <c:pt idx="10248">
                  <c:v>43480.750445543985</c:v>
                </c:pt>
                <c:pt idx="10249">
                  <c:v>43480.760862268522</c:v>
                </c:pt>
                <c:pt idx="10250">
                  <c:v>43480.771278993052</c:v>
                </c:pt>
                <c:pt idx="10251">
                  <c:v>43480.781695717589</c:v>
                </c:pt>
                <c:pt idx="10252">
                  <c:v>43480.792112442126</c:v>
                </c:pt>
                <c:pt idx="10253">
                  <c:v>43480.802529166664</c:v>
                </c:pt>
                <c:pt idx="10254">
                  <c:v>43480.812945891201</c:v>
                </c:pt>
                <c:pt idx="10255">
                  <c:v>43480.823362615738</c:v>
                </c:pt>
                <c:pt idx="10256">
                  <c:v>43480.833779340275</c:v>
                </c:pt>
                <c:pt idx="10257">
                  <c:v>43480.844196064812</c:v>
                </c:pt>
                <c:pt idx="10258">
                  <c:v>43480.85461278935</c:v>
                </c:pt>
                <c:pt idx="10259">
                  <c:v>43480.865029513887</c:v>
                </c:pt>
                <c:pt idx="10260">
                  <c:v>43480.875446238424</c:v>
                </c:pt>
                <c:pt idx="10261">
                  <c:v>43480.885862962961</c:v>
                </c:pt>
                <c:pt idx="10262">
                  <c:v>43480.896279687498</c:v>
                </c:pt>
                <c:pt idx="10263">
                  <c:v>43480.906696412036</c:v>
                </c:pt>
                <c:pt idx="10264">
                  <c:v>43480.917113136573</c:v>
                </c:pt>
                <c:pt idx="10265">
                  <c:v>43480.92752986111</c:v>
                </c:pt>
                <c:pt idx="10266">
                  <c:v>43480.937946585647</c:v>
                </c:pt>
                <c:pt idx="10267">
                  <c:v>43480.948363310185</c:v>
                </c:pt>
                <c:pt idx="10268">
                  <c:v>43480.958780034722</c:v>
                </c:pt>
                <c:pt idx="10269">
                  <c:v>43480.969196759259</c:v>
                </c:pt>
                <c:pt idx="10270">
                  <c:v>43480.979613483796</c:v>
                </c:pt>
                <c:pt idx="10271">
                  <c:v>43480.990030208333</c:v>
                </c:pt>
                <c:pt idx="10272">
                  <c:v>43481.000446932871</c:v>
                </c:pt>
                <c:pt idx="10273">
                  <c:v>43481.010863657408</c:v>
                </c:pt>
                <c:pt idx="10274">
                  <c:v>43481.021280381945</c:v>
                </c:pt>
                <c:pt idx="10275">
                  <c:v>43481.031697106482</c:v>
                </c:pt>
                <c:pt idx="10276">
                  <c:v>43481.042113831019</c:v>
                </c:pt>
                <c:pt idx="10277">
                  <c:v>43481.052530555557</c:v>
                </c:pt>
                <c:pt idx="10278">
                  <c:v>43481.062947280094</c:v>
                </c:pt>
                <c:pt idx="10279">
                  <c:v>43481.073364004631</c:v>
                </c:pt>
                <c:pt idx="10280">
                  <c:v>43481.083780729168</c:v>
                </c:pt>
                <c:pt idx="10281">
                  <c:v>43481.094197453705</c:v>
                </c:pt>
                <c:pt idx="10282">
                  <c:v>43481.104614178243</c:v>
                </c:pt>
                <c:pt idx="10283">
                  <c:v>43481.11503090278</c:v>
                </c:pt>
                <c:pt idx="10284">
                  <c:v>43481.125447627317</c:v>
                </c:pt>
                <c:pt idx="10285">
                  <c:v>43481.135864351854</c:v>
                </c:pt>
                <c:pt idx="10286">
                  <c:v>43481.146281076391</c:v>
                </c:pt>
                <c:pt idx="10287">
                  <c:v>43481.156697800929</c:v>
                </c:pt>
                <c:pt idx="10288">
                  <c:v>43481.167114525466</c:v>
                </c:pt>
                <c:pt idx="10289">
                  <c:v>43481.177531250003</c:v>
                </c:pt>
                <c:pt idx="10290">
                  <c:v>43481.18794797454</c:v>
                </c:pt>
                <c:pt idx="10291">
                  <c:v>43481.198364699078</c:v>
                </c:pt>
                <c:pt idx="10292">
                  <c:v>43481.208781423615</c:v>
                </c:pt>
                <c:pt idx="10293">
                  <c:v>43481.219198148145</c:v>
                </c:pt>
                <c:pt idx="10294">
                  <c:v>43481.229614872682</c:v>
                </c:pt>
                <c:pt idx="10295">
                  <c:v>43481.240031597219</c:v>
                </c:pt>
                <c:pt idx="10296">
                  <c:v>43481.250448321756</c:v>
                </c:pt>
                <c:pt idx="10297">
                  <c:v>43481.260865046293</c:v>
                </c:pt>
                <c:pt idx="10298">
                  <c:v>43481.271281770831</c:v>
                </c:pt>
                <c:pt idx="10299">
                  <c:v>43481.281698495368</c:v>
                </c:pt>
                <c:pt idx="10300">
                  <c:v>43481.292115219905</c:v>
                </c:pt>
                <c:pt idx="10301">
                  <c:v>43481.302531944442</c:v>
                </c:pt>
                <c:pt idx="10302">
                  <c:v>43481.31294866898</c:v>
                </c:pt>
                <c:pt idx="10303">
                  <c:v>43481.323365393517</c:v>
                </c:pt>
                <c:pt idx="10304">
                  <c:v>43481.333782118054</c:v>
                </c:pt>
                <c:pt idx="10305">
                  <c:v>43481.344198842591</c:v>
                </c:pt>
                <c:pt idx="10306">
                  <c:v>43481.354615567128</c:v>
                </c:pt>
                <c:pt idx="10307">
                  <c:v>43481.365032291666</c:v>
                </c:pt>
                <c:pt idx="10308">
                  <c:v>43481.375449016203</c:v>
                </c:pt>
                <c:pt idx="10309">
                  <c:v>43481.38586574074</c:v>
                </c:pt>
                <c:pt idx="10310">
                  <c:v>43481.396282465277</c:v>
                </c:pt>
                <c:pt idx="10311">
                  <c:v>43481.406699189814</c:v>
                </c:pt>
                <c:pt idx="10312">
                  <c:v>43481.417115914352</c:v>
                </c:pt>
                <c:pt idx="10313">
                  <c:v>43481.427532638889</c:v>
                </c:pt>
                <c:pt idx="10314">
                  <c:v>43481.437949363426</c:v>
                </c:pt>
                <c:pt idx="10315">
                  <c:v>43481.448366087963</c:v>
                </c:pt>
                <c:pt idx="10316">
                  <c:v>43481.4587828125</c:v>
                </c:pt>
                <c:pt idx="10317">
                  <c:v>43481.469199537038</c:v>
                </c:pt>
                <c:pt idx="10318">
                  <c:v>43481.479616261575</c:v>
                </c:pt>
                <c:pt idx="10319">
                  <c:v>43481.490032986112</c:v>
                </c:pt>
                <c:pt idx="10320">
                  <c:v>43481.500449710649</c:v>
                </c:pt>
                <c:pt idx="10321">
                  <c:v>43481.510866435186</c:v>
                </c:pt>
                <c:pt idx="10322">
                  <c:v>43481.521283159724</c:v>
                </c:pt>
                <c:pt idx="10323">
                  <c:v>43481.531699884261</c:v>
                </c:pt>
                <c:pt idx="10324">
                  <c:v>43481.542116608798</c:v>
                </c:pt>
                <c:pt idx="10325">
                  <c:v>43481.552533333335</c:v>
                </c:pt>
                <c:pt idx="10326">
                  <c:v>43481.562950057873</c:v>
                </c:pt>
                <c:pt idx="10327">
                  <c:v>43481.57336678241</c:v>
                </c:pt>
                <c:pt idx="10328">
                  <c:v>43481.583783506947</c:v>
                </c:pt>
                <c:pt idx="10329">
                  <c:v>43481.594200231484</c:v>
                </c:pt>
                <c:pt idx="10330">
                  <c:v>43481.604616956021</c:v>
                </c:pt>
                <c:pt idx="10331">
                  <c:v>43481.615033680559</c:v>
                </c:pt>
                <c:pt idx="10332">
                  <c:v>43481.625450405096</c:v>
                </c:pt>
                <c:pt idx="10333">
                  <c:v>43481.635867129633</c:v>
                </c:pt>
                <c:pt idx="10334">
                  <c:v>43481.64628385417</c:v>
                </c:pt>
                <c:pt idx="10335">
                  <c:v>43481.6567005787</c:v>
                </c:pt>
                <c:pt idx="10336">
                  <c:v>43481.667117303237</c:v>
                </c:pt>
                <c:pt idx="10337">
                  <c:v>43481.677534027775</c:v>
                </c:pt>
                <c:pt idx="10338">
                  <c:v>43481.687950752312</c:v>
                </c:pt>
                <c:pt idx="10339">
                  <c:v>43481.698367476849</c:v>
                </c:pt>
                <c:pt idx="10340">
                  <c:v>43481.708784201386</c:v>
                </c:pt>
                <c:pt idx="10341">
                  <c:v>43481.719200925923</c:v>
                </c:pt>
                <c:pt idx="10342">
                  <c:v>43481.729617650461</c:v>
                </c:pt>
                <c:pt idx="10343">
                  <c:v>43481.740034374998</c:v>
                </c:pt>
                <c:pt idx="10344">
                  <c:v>43481.750451099535</c:v>
                </c:pt>
                <c:pt idx="10345">
                  <c:v>43481.760867824072</c:v>
                </c:pt>
                <c:pt idx="10346">
                  <c:v>43481.771284548609</c:v>
                </c:pt>
                <c:pt idx="10347">
                  <c:v>43481.781701273147</c:v>
                </c:pt>
                <c:pt idx="10348">
                  <c:v>43481.792117997684</c:v>
                </c:pt>
                <c:pt idx="10349">
                  <c:v>43481.802534722221</c:v>
                </c:pt>
                <c:pt idx="10350">
                  <c:v>43481.812951446758</c:v>
                </c:pt>
                <c:pt idx="10351">
                  <c:v>43481.823368171295</c:v>
                </c:pt>
                <c:pt idx="10352">
                  <c:v>43481.833784895833</c:v>
                </c:pt>
                <c:pt idx="10353">
                  <c:v>43481.84420162037</c:v>
                </c:pt>
                <c:pt idx="10354">
                  <c:v>43481.854618344907</c:v>
                </c:pt>
                <c:pt idx="10355">
                  <c:v>43481.865035069444</c:v>
                </c:pt>
                <c:pt idx="10356">
                  <c:v>43481.875451793981</c:v>
                </c:pt>
                <c:pt idx="10357">
                  <c:v>43481.885868518519</c:v>
                </c:pt>
                <c:pt idx="10358">
                  <c:v>43481.896285243056</c:v>
                </c:pt>
                <c:pt idx="10359">
                  <c:v>43481.906701967593</c:v>
                </c:pt>
                <c:pt idx="10360">
                  <c:v>43481.91711869213</c:v>
                </c:pt>
                <c:pt idx="10361">
                  <c:v>43481.927535416668</c:v>
                </c:pt>
                <c:pt idx="10362">
                  <c:v>43481.937952141205</c:v>
                </c:pt>
                <c:pt idx="10363">
                  <c:v>43481.948368865742</c:v>
                </c:pt>
                <c:pt idx="10364">
                  <c:v>43481.958785590279</c:v>
                </c:pt>
                <c:pt idx="10365">
                  <c:v>43481.969202314816</c:v>
                </c:pt>
                <c:pt idx="10366">
                  <c:v>43481.979619039354</c:v>
                </c:pt>
                <c:pt idx="10367">
                  <c:v>43481.990035763891</c:v>
                </c:pt>
                <c:pt idx="10368">
                  <c:v>43482.000452488428</c:v>
                </c:pt>
                <c:pt idx="10369">
                  <c:v>43482.010869212965</c:v>
                </c:pt>
                <c:pt idx="10370">
                  <c:v>43482.021285937502</c:v>
                </c:pt>
                <c:pt idx="10371">
                  <c:v>43482.03170266204</c:v>
                </c:pt>
                <c:pt idx="10372">
                  <c:v>43482.042119386577</c:v>
                </c:pt>
                <c:pt idx="10373">
                  <c:v>43482.052536111114</c:v>
                </c:pt>
                <c:pt idx="10374">
                  <c:v>43482.062952835651</c:v>
                </c:pt>
                <c:pt idx="10375">
                  <c:v>43482.073369560188</c:v>
                </c:pt>
                <c:pt idx="10376">
                  <c:v>43482.083786284726</c:v>
                </c:pt>
                <c:pt idx="10377">
                  <c:v>43482.094203009263</c:v>
                </c:pt>
                <c:pt idx="10378">
                  <c:v>43482.104619733793</c:v>
                </c:pt>
                <c:pt idx="10379">
                  <c:v>43482.11503645833</c:v>
                </c:pt>
                <c:pt idx="10380">
                  <c:v>43482.125453182867</c:v>
                </c:pt>
                <c:pt idx="10381">
                  <c:v>43482.135869907404</c:v>
                </c:pt>
                <c:pt idx="10382">
                  <c:v>43482.146286631942</c:v>
                </c:pt>
                <c:pt idx="10383">
                  <c:v>43482.156703356479</c:v>
                </c:pt>
                <c:pt idx="10384">
                  <c:v>43482.167120081016</c:v>
                </c:pt>
                <c:pt idx="10385">
                  <c:v>43482.177536805553</c:v>
                </c:pt>
                <c:pt idx="10386">
                  <c:v>43482.18795353009</c:v>
                </c:pt>
                <c:pt idx="10387">
                  <c:v>43482.198370254628</c:v>
                </c:pt>
                <c:pt idx="10388">
                  <c:v>43482.208786979165</c:v>
                </c:pt>
                <c:pt idx="10389">
                  <c:v>43482.219203703702</c:v>
                </c:pt>
                <c:pt idx="10390">
                  <c:v>43482.229620428239</c:v>
                </c:pt>
                <c:pt idx="10391">
                  <c:v>43482.240037152776</c:v>
                </c:pt>
                <c:pt idx="10392">
                  <c:v>43482.250453877314</c:v>
                </c:pt>
                <c:pt idx="10393">
                  <c:v>43482.260870601851</c:v>
                </c:pt>
                <c:pt idx="10394">
                  <c:v>43482.271287326388</c:v>
                </c:pt>
                <c:pt idx="10395">
                  <c:v>43482.281704050925</c:v>
                </c:pt>
                <c:pt idx="10396">
                  <c:v>43482.292120775463</c:v>
                </c:pt>
                <c:pt idx="10397">
                  <c:v>43482.3025375</c:v>
                </c:pt>
                <c:pt idx="10398">
                  <c:v>43482.312954224537</c:v>
                </c:pt>
                <c:pt idx="10399">
                  <c:v>43482.323370949074</c:v>
                </c:pt>
                <c:pt idx="10400">
                  <c:v>43482.333787673611</c:v>
                </c:pt>
                <c:pt idx="10401">
                  <c:v>43482.344204398149</c:v>
                </c:pt>
                <c:pt idx="10402">
                  <c:v>43482.354621122686</c:v>
                </c:pt>
                <c:pt idx="10403">
                  <c:v>43482.365037847223</c:v>
                </c:pt>
                <c:pt idx="10404">
                  <c:v>43482.37545457176</c:v>
                </c:pt>
                <c:pt idx="10405">
                  <c:v>43482.385871296297</c:v>
                </c:pt>
                <c:pt idx="10406">
                  <c:v>43482.396288020835</c:v>
                </c:pt>
                <c:pt idx="10407">
                  <c:v>43482.406704745372</c:v>
                </c:pt>
                <c:pt idx="10408">
                  <c:v>43482.417121469909</c:v>
                </c:pt>
                <c:pt idx="10409">
                  <c:v>43482.427538194446</c:v>
                </c:pt>
                <c:pt idx="10410">
                  <c:v>43482.437954918983</c:v>
                </c:pt>
                <c:pt idx="10411">
                  <c:v>43482.448371643521</c:v>
                </c:pt>
                <c:pt idx="10412">
                  <c:v>43482.458788368058</c:v>
                </c:pt>
                <c:pt idx="10413">
                  <c:v>43482.469205092595</c:v>
                </c:pt>
                <c:pt idx="10414">
                  <c:v>43482.479621817132</c:v>
                </c:pt>
                <c:pt idx="10415">
                  <c:v>43482.490038541669</c:v>
                </c:pt>
                <c:pt idx="10416">
                  <c:v>43482.500455266207</c:v>
                </c:pt>
                <c:pt idx="10417">
                  <c:v>43482.510871990744</c:v>
                </c:pt>
                <c:pt idx="10418">
                  <c:v>43482.521288715281</c:v>
                </c:pt>
                <c:pt idx="10419">
                  <c:v>43482.531705439818</c:v>
                </c:pt>
                <c:pt idx="10420">
                  <c:v>43482.542122164348</c:v>
                </c:pt>
                <c:pt idx="10421">
                  <c:v>43482.552538888885</c:v>
                </c:pt>
                <c:pt idx="10422">
                  <c:v>43482.562955613423</c:v>
                </c:pt>
                <c:pt idx="10423">
                  <c:v>43482.57337233796</c:v>
                </c:pt>
                <c:pt idx="10424">
                  <c:v>43482.583789062497</c:v>
                </c:pt>
                <c:pt idx="10425">
                  <c:v>43482.594205787034</c:v>
                </c:pt>
                <c:pt idx="10426">
                  <c:v>43482.604622511572</c:v>
                </c:pt>
                <c:pt idx="10427">
                  <c:v>43482.615039236109</c:v>
                </c:pt>
                <c:pt idx="10428">
                  <c:v>43482.625455960646</c:v>
                </c:pt>
                <c:pt idx="10429">
                  <c:v>43482.635872685183</c:v>
                </c:pt>
                <c:pt idx="10430">
                  <c:v>43482.64628940972</c:v>
                </c:pt>
                <c:pt idx="10431">
                  <c:v>43482.656706134258</c:v>
                </c:pt>
                <c:pt idx="10432">
                  <c:v>43482.667122858795</c:v>
                </c:pt>
                <c:pt idx="10433">
                  <c:v>43482.677539583332</c:v>
                </c:pt>
                <c:pt idx="10434">
                  <c:v>43482.687956307869</c:v>
                </c:pt>
                <c:pt idx="10435">
                  <c:v>43482.698373032406</c:v>
                </c:pt>
                <c:pt idx="10436">
                  <c:v>43482.708789756944</c:v>
                </c:pt>
                <c:pt idx="10437">
                  <c:v>43482.719206481481</c:v>
                </c:pt>
                <c:pt idx="10438">
                  <c:v>43482.729623206018</c:v>
                </c:pt>
                <c:pt idx="10439">
                  <c:v>43482.740039930555</c:v>
                </c:pt>
                <c:pt idx="10440">
                  <c:v>43482.750456655092</c:v>
                </c:pt>
                <c:pt idx="10441">
                  <c:v>43482.76087337963</c:v>
                </c:pt>
                <c:pt idx="10442">
                  <c:v>43482.771290104167</c:v>
                </c:pt>
                <c:pt idx="10443">
                  <c:v>43482.781706828704</c:v>
                </c:pt>
                <c:pt idx="10444">
                  <c:v>43482.792123553241</c:v>
                </c:pt>
                <c:pt idx="10445">
                  <c:v>43482.802540277778</c:v>
                </c:pt>
                <c:pt idx="10446">
                  <c:v>43482.812957002316</c:v>
                </c:pt>
                <c:pt idx="10447">
                  <c:v>43482.823373726853</c:v>
                </c:pt>
                <c:pt idx="10448">
                  <c:v>43482.83379045139</c:v>
                </c:pt>
                <c:pt idx="10449">
                  <c:v>43482.844207175927</c:v>
                </c:pt>
                <c:pt idx="10450">
                  <c:v>43482.854623900465</c:v>
                </c:pt>
                <c:pt idx="10451">
                  <c:v>43482.865040625002</c:v>
                </c:pt>
                <c:pt idx="10452">
                  <c:v>43482.875457349539</c:v>
                </c:pt>
                <c:pt idx="10453">
                  <c:v>43482.885874074076</c:v>
                </c:pt>
                <c:pt idx="10454">
                  <c:v>43482.896290798613</c:v>
                </c:pt>
                <c:pt idx="10455">
                  <c:v>43482.906707523151</c:v>
                </c:pt>
                <c:pt idx="10456">
                  <c:v>43482.917124247688</c:v>
                </c:pt>
                <c:pt idx="10457">
                  <c:v>43482.927540972225</c:v>
                </c:pt>
                <c:pt idx="10458">
                  <c:v>43482.937957696762</c:v>
                </c:pt>
                <c:pt idx="10459">
                  <c:v>43482.948374421299</c:v>
                </c:pt>
                <c:pt idx="10460">
                  <c:v>43482.958791145837</c:v>
                </c:pt>
                <c:pt idx="10461">
                  <c:v>43482.969207870374</c:v>
                </c:pt>
                <c:pt idx="10462">
                  <c:v>43482.979624594911</c:v>
                </c:pt>
                <c:pt idx="10463">
                  <c:v>43482.990041319441</c:v>
                </c:pt>
                <c:pt idx="10464">
                  <c:v>43483.000458043978</c:v>
                </c:pt>
                <c:pt idx="10465">
                  <c:v>43483.010874768515</c:v>
                </c:pt>
                <c:pt idx="10466">
                  <c:v>43483.021291493053</c:v>
                </c:pt>
                <c:pt idx="10467">
                  <c:v>43483.03170821759</c:v>
                </c:pt>
                <c:pt idx="10468">
                  <c:v>43483.042124942127</c:v>
                </c:pt>
                <c:pt idx="10469">
                  <c:v>43483.052541666664</c:v>
                </c:pt>
                <c:pt idx="10470">
                  <c:v>43483.062958391201</c:v>
                </c:pt>
                <c:pt idx="10471">
                  <c:v>43483.073375115739</c:v>
                </c:pt>
                <c:pt idx="10472">
                  <c:v>43483.083791840276</c:v>
                </c:pt>
                <c:pt idx="10473">
                  <c:v>43483.094208564813</c:v>
                </c:pt>
                <c:pt idx="10474">
                  <c:v>43483.10462528935</c:v>
                </c:pt>
                <c:pt idx="10475">
                  <c:v>43483.115042013887</c:v>
                </c:pt>
                <c:pt idx="10476">
                  <c:v>43483.125458738425</c:v>
                </c:pt>
                <c:pt idx="10477">
                  <c:v>43483.135875462962</c:v>
                </c:pt>
                <c:pt idx="10478">
                  <c:v>43483.146292187499</c:v>
                </c:pt>
                <c:pt idx="10479">
                  <c:v>43483.156708912036</c:v>
                </c:pt>
                <c:pt idx="10480">
                  <c:v>43483.167125636573</c:v>
                </c:pt>
                <c:pt idx="10481">
                  <c:v>43483.177542361111</c:v>
                </c:pt>
                <c:pt idx="10482">
                  <c:v>43483.187959085648</c:v>
                </c:pt>
                <c:pt idx="10483">
                  <c:v>43483.198375810185</c:v>
                </c:pt>
                <c:pt idx="10484">
                  <c:v>43483.208792534722</c:v>
                </c:pt>
                <c:pt idx="10485">
                  <c:v>43483.21920925926</c:v>
                </c:pt>
                <c:pt idx="10486">
                  <c:v>43483.229625983797</c:v>
                </c:pt>
                <c:pt idx="10487">
                  <c:v>43483.240042708334</c:v>
                </c:pt>
                <c:pt idx="10488">
                  <c:v>43483.250459432871</c:v>
                </c:pt>
                <c:pt idx="10489">
                  <c:v>43483.260876157408</c:v>
                </c:pt>
                <c:pt idx="10490">
                  <c:v>43483.271292881946</c:v>
                </c:pt>
                <c:pt idx="10491">
                  <c:v>43483.281709606483</c:v>
                </c:pt>
                <c:pt idx="10492">
                  <c:v>43483.29212633102</c:v>
                </c:pt>
                <c:pt idx="10493">
                  <c:v>43483.302543055557</c:v>
                </c:pt>
                <c:pt idx="10494">
                  <c:v>43483.312959780094</c:v>
                </c:pt>
                <c:pt idx="10495">
                  <c:v>43483.323376504632</c:v>
                </c:pt>
                <c:pt idx="10496">
                  <c:v>43483.333793229169</c:v>
                </c:pt>
                <c:pt idx="10497">
                  <c:v>43483.344209953706</c:v>
                </c:pt>
                <c:pt idx="10498">
                  <c:v>43483.354626678243</c:v>
                </c:pt>
                <c:pt idx="10499">
                  <c:v>43483.36504340278</c:v>
                </c:pt>
                <c:pt idx="10500">
                  <c:v>43483.375460127318</c:v>
                </c:pt>
                <c:pt idx="10501">
                  <c:v>43483.385876851855</c:v>
                </c:pt>
                <c:pt idx="10502">
                  <c:v>43483.396293576392</c:v>
                </c:pt>
                <c:pt idx="10503">
                  <c:v>43483.406710300929</c:v>
                </c:pt>
                <c:pt idx="10504">
                  <c:v>43483.417127025466</c:v>
                </c:pt>
                <c:pt idx="10505">
                  <c:v>43483.427543749996</c:v>
                </c:pt>
                <c:pt idx="10506">
                  <c:v>43483.437960474534</c:v>
                </c:pt>
                <c:pt idx="10507">
                  <c:v>43483.448377199071</c:v>
                </c:pt>
                <c:pt idx="10508">
                  <c:v>43483.458793923608</c:v>
                </c:pt>
                <c:pt idx="10509">
                  <c:v>43483.469210648145</c:v>
                </c:pt>
                <c:pt idx="10510">
                  <c:v>43483.479627372682</c:v>
                </c:pt>
                <c:pt idx="10511">
                  <c:v>43483.49004409722</c:v>
                </c:pt>
                <c:pt idx="10512">
                  <c:v>43483.500460821757</c:v>
                </c:pt>
                <c:pt idx="10513">
                  <c:v>43483.510877546294</c:v>
                </c:pt>
                <c:pt idx="10514">
                  <c:v>43483.521294270831</c:v>
                </c:pt>
                <c:pt idx="10515">
                  <c:v>43483.531710995368</c:v>
                </c:pt>
                <c:pt idx="10516">
                  <c:v>43483.542127719906</c:v>
                </c:pt>
                <c:pt idx="10517">
                  <c:v>43483.552544444443</c:v>
                </c:pt>
                <c:pt idx="10518">
                  <c:v>43483.56296116898</c:v>
                </c:pt>
                <c:pt idx="10519">
                  <c:v>43483.573377893517</c:v>
                </c:pt>
                <c:pt idx="10520">
                  <c:v>43483.583794618055</c:v>
                </c:pt>
                <c:pt idx="10521">
                  <c:v>43483.594211342592</c:v>
                </c:pt>
                <c:pt idx="10522">
                  <c:v>43483.604628067129</c:v>
                </c:pt>
                <c:pt idx="10523">
                  <c:v>43483.615044791666</c:v>
                </c:pt>
                <c:pt idx="10524">
                  <c:v>43483.625461516203</c:v>
                </c:pt>
                <c:pt idx="10525">
                  <c:v>43483.635878240741</c:v>
                </c:pt>
                <c:pt idx="10526">
                  <c:v>43483.646294965278</c:v>
                </c:pt>
                <c:pt idx="10527">
                  <c:v>43483.656711689815</c:v>
                </c:pt>
                <c:pt idx="10528">
                  <c:v>43483.667128414352</c:v>
                </c:pt>
                <c:pt idx="10529">
                  <c:v>43483.677545138889</c:v>
                </c:pt>
                <c:pt idx="10530">
                  <c:v>43483.687961863427</c:v>
                </c:pt>
                <c:pt idx="10531">
                  <c:v>43483.698378587964</c:v>
                </c:pt>
                <c:pt idx="10532">
                  <c:v>43483.708795312501</c:v>
                </c:pt>
                <c:pt idx="10533">
                  <c:v>43483.719212037038</c:v>
                </c:pt>
                <c:pt idx="10534">
                  <c:v>43483.729628761575</c:v>
                </c:pt>
                <c:pt idx="10535">
                  <c:v>43483.740045486113</c:v>
                </c:pt>
                <c:pt idx="10536">
                  <c:v>43483.75046221065</c:v>
                </c:pt>
                <c:pt idx="10537">
                  <c:v>43483.760878935187</c:v>
                </c:pt>
                <c:pt idx="10538">
                  <c:v>43483.771295659724</c:v>
                </c:pt>
                <c:pt idx="10539">
                  <c:v>43483.781712384261</c:v>
                </c:pt>
                <c:pt idx="10540">
                  <c:v>43483.792129108799</c:v>
                </c:pt>
                <c:pt idx="10541">
                  <c:v>43483.802545833336</c:v>
                </c:pt>
                <c:pt idx="10542">
                  <c:v>43483.812962557873</c:v>
                </c:pt>
                <c:pt idx="10543">
                  <c:v>43483.82337928241</c:v>
                </c:pt>
                <c:pt idx="10544">
                  <c:v>43483.833796006948</c:v>
                </c:pt>
                <c:pt idx="10545">
                  <c:v>43483.844212731485</c:v>
                </c:pt>
                <c:pt idx="10546">
                  <c:v>43483.854629456022</c:v>
                </c:pt>
                <c:pt idx="10547">
                  <c:v>43483.865046180559</c:v>
                </c:pt>
                <c:pt idx="10548">
                  <c:v>43483.875462905089</c:v>
                </c:pt>
                <c:pt idx="10549">
                  <c:v>43483.885879629626</c:v>
                </c:pt>
                <c:pt idx="10550">
                  <c:v>43483.896296354163</c:v>
                </c:pt>
                <c:pt idx="10551">
                  <c:v>43483.906713078701</c:v>
                </c:pt>
                <c:pt idx="10552">
                  <c:v>43483.917129803238</c:v>
                </c:pt>
                <c:pt idx="10553">
                  <c:v>43483.927546527775</c:v>
                </c:pt>
                <c:pt idx="10554">
                  <c:v>43483.937963252312</c:v>
                </c:pt>
                <c:pt idx="10555">
                  <c:v>43483.94837997685</c:v>
                </c:pt>
                <c:pt idx="10556">
                  <c:v>43483.958796701387</c:v>
                </c:pt>
                <c:pt idx="10557">
                  <c:v>43483.969213425924</c:v>
                </c:pt>
                <c:pt idx="10558">
                  <c:v>43483.979630150461</c:v>
                </c:pt>
                <c:pt idx="10559">
                  <c:v>43483.990046874998</c:v>
                </c:pt>
                <c:pt idx="10560">
                  <c:v>43484.000463599536</c:v>
                </c:pt>
                <c:pt idx="10561">
                  <c:v>43484.010880324073</c:v>
                </c:pt>
                <c:pt idx="10562">
                  <c:v>43484.02129704861</c:v>
                </c:pt>
                <c:pt idx="10563">
                  <c:v>43484.031713773147</c:v>
                </c:pt>
                <c:pt idx="10564">
                  <c:v>43484.042130497684</c:v>
                </c:pt>
                <c:pt idx="10565">
                  <c:v>43484.052547222222</c:v>
                </c:pt>
                <c:pt idx="10566">
                  <c:v>43484.062963946759</c:v>
                </c:pt>
                <c:pt idx="10567">
                  <c:v>43484.073380671296</c:v>
                </c:pt>
                <c:pt idx="10568">
                  <c:v>43484.083797395833</c:v>
                </c:pt>
                <c:pt idx="10569">
                  <c:v>43484.09421412037</c:v>
                </c:pt>
                <c:pt idx="10570">
                  <c:v>43484.104630844908</c:v>
                </c:pt>
                <c:pt idx="10571">
                  <c:v>43484.115047569445</c:v>
                </c:pt>
                <c:pt idx="10572">
                  <c:v>43484.125464293982</c:v>
                </c:pt>
                <c:pt idx="10573">
                  <c:v>43484.135881018519</c:v>
                </c:pt>
                <c:pt idx="10574">
                  <c:v>43484.146297743056</c:v>
                </c:pt>
                <c:pt idx="10575">
                  <c:v>43484.156714467594</c:v>
                </c:pt>
                <c:pt idx="10576">
                  <c:v>43484.167131192131</c:v>
                </c:pt>
                <c:pt idx="10577">
                  <c:v>43484.177547916668</c:v>
                </c:pt>
                <c:pt idx="10578">
                  <c:v>43484.187964641205</c:v>
                </c:pt>
                <c:pt idx="10579">
                  <c:v>43484.198381365743</c:v>
                </c:pt>
                <c:pt idx="10580">
                  <c:v>43484.20879809028</c:v>
                </c:pt>
                <c:pt idx="10581">
                  <c:v>43484.219214814817</c:v>
                </c:pt>
                <c:pt idx="10582">
                  <c:v>43484.229631539354</c:v>
                </c:pt>
                <c:pt idx="10583">
                  <c:v>43484.240048263891</c:v>
                </c:pt>
                <c:pt idx="10584">
                  <c:v>43484.250464988429</c:v>
                </c:pt>
                <c:pt idx="10585">
                  <c:v>43484.260881712966</c:v>
                </c:pt>
                <c:pt idx="10586">
                  <c:v>43484.271298437503</c:v>
                </c:pt>
                <c:pt idx="10587">
                  <c:v>43484.28171516204</c:v>
                </c:pt>
                <c:pt idx="10588">
                  <c:v>43484.292131886577</c:v>
                </c:pt>
                <c:pt idx="10589">
                  <c:v>43484.302548611115</c:v>
                </c:pt>
                <c:pt idx="10590">
                  <c:v>43484.312965335645</c:v>
                </c:pt>
                <c:pt idx="10591">
                  <c:v>43484.323382060182</c:v>
                </c:pt>
                <c:pt idx="10592">
                  <c:v>43484.333798784719</c:v>
                </c:pt>
                <c:pt idx="10593">
                  <c:v>43484.344215509256</c:v>
                </c:pt>
                <c:pt idx="10594">
                  <c:v>43484.354632233793</c:v>
                </c:pt>
                <c:pt idx="10595">
                  <c:v>43484.365048958331</c:v>
                </c:pt>
                <c:pt idx="10596">
                  <c:v>43484.375465682868</c:v>
                </c:pt>
                <c:pt idx="10597">
                  <c:v>43484.385882407405</c:v>
                </c:pt>
                <c:pt idx="10598">
                  <c:v>43484.396299131942</c:v>
                </c:pt>
                <c:pt idx="10599">
                  <c:v>43484.406715856479</c:v>
                </c:pt>
                <c:pt idx="10600">
                  <c:v>43484.417132581017</c:v>
                </c:pt>
                <c:pt idx="10601">
                  <c:v>43484.427549305554</c:v>
                </c:pt>
                <c:pt idx="10602">
                  <c:v>43484.437966030091</c:v>
                </c:pt>
                <c:pt idx="10603">
                  <c:v>43484.448382754628</c:v>
                </c:pt>
                <c:pt idx="10604">
                  <c:v>43484.458799479165</c:v>
                </c:pt>
                <c:pt idx="10605">
                  <c:v>43484.469216203703</c:v>
                </c:pt>
                <c:pt idx="10606">
                  <c:v>43484.47963292824</c:v>
                </c:pt>
                <c:pt idx="10607">
                  <c:v>43484.490049652777</c:v>
                </c:pt>
                <c:pt idx="10608">
                  <c:v>43484.500466377314</c:v>
                </c:pt>
                <c:pt idx="10609">
                  <c:v>43484.510883101852</c:v>
                </c:pt>
                <c:pt idx="10610">
                  <c:v>43484.521299826389</c:v>
                </c:pt>
                <c:pt idx="10611">
                  <c:v>43484.531716550926</c:v>
                </c:pt>
                <c:pt idx="10612">
                  <c:v>43484.542133275463</c:v>
                </c:pt>
                <c:pt idx="10613">
                  <c:v>43484.55255</c:v>
                </c:pt>
                <c:pt idx="10614">
                  <c:v>43484.562966724538</c:v>
                </c:pt>
                <c:pt idx="10615">
                  <c:v>43484.573383449075</c:v>
                </c:pt>
                <c:pt idx="10616">
                  <c:v>43484.583800173612</c:v>
                </c:pt>
                <c:pt idx="10617">
                  <c:v>43484.594216898149</c:v>
                </c:pt>
                <c:pt idx="10618">
                  <c:v>43484.604633622686</c:v>
                </c:pt>
                <c:pt idx="10619">
                  <c:v>43484.615050347224</c:v>
                </c:pt>
                <c:pt idx="10620">
                  <c:v>43484.625467071761</c:v>
                </c:pt>
                <c:pt idx="10621">
                  <c:v>43484.635883796298</c:v>
                </c:pt>
                <c:pt idx="10622">
                  <c:v>43484.646300520835</c:v>
                </c:pt>
                <c:pt idx="10623">
                  <c:v>43484.656717245372</c:v>
                </c:pt>
                <c:pt idx="10624">
                  <c:v>43484.66713396991</c:v>
                </c:pt>
                <c:pt idx="10625">
                  <c:v>43484.677550694447</c:v>
                </c:pt>
                <c:pt idx="10626">
                  <c:v>43484.687967418984</c:v>
                </c:pt>
                <c:pt idx="10627">
                  <c:v>43484.698384143521</c:v>
                </c:pt>
                <c:pt idx="10628">
                  <c:v>43484.708800868058</c:v>
                </c:pt>
                <c:pt idx="10629">
                  <c:v>43484.719217592596</c:v>
                </c:pt>
                <c:pt idx="10630">
                  <c:v>43484.729634317133</c:v>
                </c:pt>
                <c:pt idx="10631">
                  <c:v>43484.74005104167</c:v>
                </c:pt>
                <c:pt idx="10632">
                  <c:v>43484.750467766207</c:v>
                </c:pt>
                <c:pt idx="10633">
                  <c:v>43484.760884490737</c:v>
                </c:pt>
                <c:pt idx="10634">
                  <c:v>43484.771301215274</c:v>
                </c:pt>
                <c:pt idx="10635">
                  <c:v>43484.781717939812</c:v>
                </c:pt>
                <c:pt idx="10636">
                  <c:v>43484.792134664349</c:v>
                </c:pt>
                <c:pt idx="10637">
                  <c:v>43484.802551388886</c:v>
                </c:pt>
                <c:pt idx="10638">
                  <c:v>43484.812968113423</c:v>
                </c:pt>
                <c:pt idx="10639">
                  <c:v>43484.82338483796</c:v>
                </c:pt>
                <c:pt idx="10640">
                  <c:v>43484.833801562498</c:v>
                </c:pt>
                <c:pt idx="10641">
                  <c:v>43484.844218287035</c:v>
                </c:pt>
                <c:pt idx="10642">
                  <c:v>43484.854635011572</c:v>
                </c:pt>
                <c:pt idx="10643">
                  <c:v>43484.865051736109</c:v>
                </c:pt>
                <c:pt idx="10644">
                  <c:v>43484.875468460647</c:v>
                </c:pt>
                <c:pt idx="10645">
                  <c:v>43484.885885185184</c:v>
                </c:pt>
                <c:pt idx="10646">
                  <c:v>43484.896301909721</c:v>
                </c:pt>
                <c:pt idx="10647">
                  <c:v>43484.906718634258</c:v>
                </c:pt>
                <c:pt idx="10648">
                  <c:v>43484.917135358795</c:v>
                </c:pt>
                <c:pt idx="10649">
                  <c:v>43484.927552083333</c:v>
                </c:pt>
                <c:pt idx="10650">
                  <c:v>43484.93796880787</c:v>
                </c:pt>
                <c:pt idx="10651">
                  <c:v>43484.948385532407</c:v>
                </c:pt>
                <c:pt idx="10652">
                  <c:v>43484.958802256944</c:v>
                </c:pt>
                <c:pt idx="10653">
                  <c:v>43484.969218981481</c:v>
                </c:pt>
                <c:pt idx="10654">
                  <c:v>43484.979635706019</c:v>
                </c:pt>
                <c:pt idx="10655">
                  <c:v>43484.990052430556</c:v>
                </c:pt>
                <c:pt idx="10656">
                  <c:v>43485.000469155093</c:v>
                </c:pt>
                <c:pt idx="10657">
                  <c:v>43485.01088587963</c:v>
                </c:pt>
                <c:pt idx="10658">
                  <c:v>43485.021302604167</c:v>
                </c:pt>
                <c:pt idx="10659">
                  <c:v>43485.031719328705</c:v>
                </c:pt>
                <c:pt idx="10660">
                  <c:v>43485.042136053242</c:v>
                </c:pt>
                <c:pt idx="10661">
                  <c:v>43485.052552777779</c:v>
                </c:pt>
                <c:pt idx="10662">
                  <c:v>43485.062969502316</c:v>
                </c:pt>
                <c:pt idx="10663">
                  <c:v>43485.073386226853</c:v>
                </c:pt>
                <c:pt idx="10664">
                  <c:v>43485.083802951391</c:v>
                </c:pt>
                <c:pt idx="10665">
                  <c:v>43485.094219675928</c:v>
                </c:pt>
                <c:pt idx="10666">
                  <c:v>43485.104636400465</c:v>
                </c:pt>
                <c:pt idx="10667">
                  <c:v>43485.115053125002</c:v>
                </c:pt>
                <c:pt idx="10668">
                  <c:v>43485.12546984954</c:v>
                </c:pt>
                <c:pt idx="10669">
                  <c:v>43485.135886574077</c:v>
                </c:pt>
                <c:pt idx="10670">
                  <c:v>43485.146303298614</c:v>
                </c:pt>
                <c:pt idx="10671">
                  <c:v>43485.156720023151</c:v>
                </c:pt>
                <c:pt idx="10672">
                  <c:v>43485.167136747688</c:v>
                </c:pt>
                <c:pt idx="10673">
                  <c:v>43485.177553472226</c:v>
                </c:pt>
                <c:pt idx="10674">
                  <c:v>43485.187970196763</c:v>
                </c:pt>
                <c:pt idx="10675">
                  <c:v>43485.198386921293</c:v>
                </c:pt>
                <c:pt idx="10676">
                  <c:v>43485.20880364583</c:v>
                </c:pt>
                <c:pt idx="10677">
                  <c:v>43485.219220370367</c:v>
                </c:pt>
                <c:pt idx="10678">
                  <c:v>43485.229637094904</c:v>
                </c:pt>
                <c:pt idx="10679">
                  <c:v>43485.240053819442</c:v>
                </c:pt>
                <c:pt idx="10680">
                  <c:v>43485.250470543979</c:v>
                </c:pt>
                <c:pt idx="10681">
                  <c:v>43485.260887268516</c:v>
                </c:pt>
                <c:pt idx="10682">
                  <c:v>43485.271303993053</c:v>
                </c:pt>
                <c:pt idx="10683">
                  <c:v>43485.28172071759</c:v>
                </c:pt>
                <c:pt idx="10684">
                  <c:v>43485.292137442128</c:v>
                </c:pt>
                <c:pt idx="10685">
                  <c:v>43485.302554166665</c:v>
                </c:pt>
                <c:pt idx="10686">
                  <c:v>43485.312970891202</c:v>
                </c:pt>
                <c:pt idx="10687">
                  <c:v>43485.323387615739</c:v>
                </c:pt>
                <c:pt idx="10688">
                  <c:v>43485.333804340276</c:v>
                </c:pt>
                <c:pt idx="10689">
                  <c:v>43485.344221064814</c:v>
                </c:pt>
                <c:pt idx="10690">
                  <c:v>43485.354637789351</c:v>
                </c:pt>
                <c:pt idx="10691">
                  <c:v>43485.365054513888</c:v>
                </c:pt>
                <c:pt idx="10692">
                  <c:v>43485.375471238425</c:v>
                </c:pt>
                <c:pt idx="10693">
                  <c:v>43485.385887962962</c:v>
                </c:pt>
                <c:pt idx="10694">
                  <c:v>43485.3963046875</c:v>
                </c:pt>
                <c:pt idx="10695">
                  <c:v>43485.406721412037</c:v>
                </c:pt>
                <c:pt idx="10696">
                  <c:v>43485.417138136574</c:v>
                </c:pt>
                <c:pt idx="10697">
                  <c:v>43485.427554861111</c:v>
                </c:pt>
                <c:pt idx="10698">
                  <c:v>43485.437971585648</c:v>
                </c:pt>
                <c:pt idx="10699">
                  <c:v>43485.448388310186</c:v>
                </c:pt>
                <c:pt idx="10700">
                  <c:v>43485.458805034723</c:v>
                </c:pt>
                <c:pt idx="10701">
                  <c:v>43485.46922175926</c:v>
                </c:pt>
                <c:pt idx="10702">
                  <c:v>43485.479638483797</c:v>
                </c:pt>
                <c:pt idx="10703">
                  <c:v>43485.490055208335</c:v>
                </c:pt>
                <c:pt idx="10704">
                  <c:v>43485.500471932872</c:v>
                </c:pt>
                <c:pt idx="10705">
                  <c:v>43485.510888657409</c:v>
                </c:pt>
                <c:pt idx="10706">
                  <c:v>43485.521305381946</c:v>
                </c:pt>
                <c:pt idx="10707">
                  <c:v>43485.531722106483</c:v>
                </c:pt>
                <c:pt idx="10708">
                  <c:v>43485.542138831021</c:v>
                </c:pt>
                <c:pt idx="10709">
                  <c:v>43485.552555555558</c:v>
                </c:pt>
                <c:pt idx="10710">
                  <c:v>43485.562972280095</c:v>
                </c:pt>
                <c:pt idx="10711">
                  <c:v>43485.573389004632</c:v>
                </c:pt>
                <c:pt idx="10712">
                  <c:v>43485.583805729169</c:v>
                </c:pt>
                <c:pt idx="10713">
                  <c:v>43485.594222453707</c:v>
                </c:pt>
                <c:pt idx="10714">
                  <c:v>43485.604639178244</c:v>
                </c:pt>
                <c:pt idx="10715">
                  <c:v>43485.615055902781</c:v>
                </c:pt>
                <c:pt idx="10716">
                  <c:v>43485.625472627318</c:v>
                </c:pt>
                <c:pt idx="10717">
                  <c:v>43485.635889351855</c:v>
                </c:pt>
                <c:pt idx="10718">
                  <c:v>43485.646306076385</c:v>
                </c:pt>
                <c:pt idx="10719">
                  <c:v>43485.656722800923</c:v>
                </c:pt>
                <c:pt idx="10720">
                  <c:v>43485.66713952546</c:v>
                </c:pt>
                <c:pt idx="10721">
                  <c:v>43485.677556249997</c:v>
                </c:pt>
                <c:pt idx="10722">
                  <c:v>43485.687972974534</c:v>
                </c:pt>
                <c:pt idx="10723">
                  <c:v>43485.698389699071</c:v>
                </c:pt>
                <c:pt idx="10724">
                  <c:v>43485.708806423609</c:v>
                </c:pt>
                <c:pt idx="10725">
                  <c:v>43485.719223148146</c:v>
                </c:pt>
                <c:pt idx="10726">
                  <c:v>43485.729639872683</c:v>
                </c:pt>
                <c:pt idx="10727">
                  <c:v>43485.74005659722</c:v>
                </c:pt>
                <c:pt idx="10728">
                  <c:v>43485.750473321757</c:v>
                </c:pt>
                <c:pt idx="10729">
                  <c:v>43485.760890046295</c:v>
                </c:pt>
                <c:pt idx="10730">
                  <c:v>43485.771306770832</c:v>
                </c:pt>
                <c:pt idx="10731">
                  <c:v>43485.781723495369</c:v>
                </c:pt>
                <c:pt idx="10732">
                  <c:v>43485.792140219906</c:v>
                </c:pt>
                <c:pt idx="10733">
                  <c:v>43485.802556944443</c:v>
                </c:pt>
                <c:pt idx="10734">
                  <c:v>43485.812973668981</c:v>
                </c:pt>
                <c:pt idx="10735">
                  <c:v>43485.823390393518</c:v>
                </c:pt>
                <c:pt idx="10736">
                  <c:v>43485.833807118055</c:v>
                </c:pt>
                <c:pt idx="10737">
                  <c:v>43485.844223842592</c:v>
                </c:pt>
                <c:pt idx="10738">
                  <c:v>43485.85464056713</c:v>
                </c:pt>
                <c:pt idx="10739">
                  <c:v>43485.865057291667</c:v>
                </c:pt>
                <c:pt idx="10740">
                  <c:v>43485.875474016204</c:v>
                </c:pt>
                <c:pt idx="10741">
                  <c:v>43485.885890740741</c:v>
                </c:pt>
                <c:pt idx="10742">
                  <c:v>43485.896307465278</c:v>
                </c:pt>
                <c:pt idx="10743">
                  <c:v>43485.906724189816</c:v>
                </c:pt>
                <c:pt idx="10744">
                  <c:v>43485.917140914353</c:v>
                </c:pt>
                <c:pt idx="10745">
                  <c:v>43485.92755763889</c:v>
                </c:pt>
                <c:pt idx="10746">
                  <c:v>43485.937974363427</c:v>
                </c:pt>
                <c:pt idx="10747">
                  <c:v>43485.948391087964</c:v>
                </c:pt>
                <c:pt idx="10748">
                  <c:v>43485.958807812502</c:v>
                </c:pt>
                <c:pt idx="10749">
                  <c:v>43485.969224537039</c:v>
                </c:pt>
                <c:pt idx="10750">
                  <c:v>43485.979641261576</c:v>
                </c:pt>
                <c:pt idx="10751">
                  <c:v>43485.990057986113</c:v>
                </c:pt>
                <c:pt idx="10752">
                  <c:v>43486.00047471065</c:v>
                </c:pt>
                <c:pt idx="10753">
                  <c:v>43486.010891435188</c:v>
                </c:pt>
                <c:pt idx="10754">
                  <c:v>43486.021308159725</c:v>
                </c:pt>
                <c:pt idx="10755">
                  <c:v>43486.031724884262</c:v>
                </c:pt>
                <c:pt idx="10756">
                  <c:v>43486.042141608799</c:v>
                </c:pt>
                <c:pt idx="10757">
                  <c:v>43486.052558333336</c:v>
                </c:pt>
                <c:pt idx="10758">
                  <c:v>43486.062975057874</c:v>
                </c:pt>
                <c:pt idx="10759">
                  <c:v>43486.073391782411</c:v>
                </c:pt>
                <c:pt idx="10760">
                  <c:v>43486.083808506941</c:v>
                </c:pt>
                <c:pt idx="10761">
                  <c:v>43486.094225231478</c:v>
                </c:pt>
                <c:pt idx="10762">
                  <c:v>43486.104641956015</c:v>
                </c:pt>
                <c:pt idx="10763">
                  <c:v>43486.115058680552</c:v>
                </c:pt>
                <c:pt idx="10764">
                  <c:v>43486.12547540509</c:v>
                </c:pt>
                <c:pt idx="10765">
                  <c:v>43486.135892129627</c:v>
                </c:pt>
                <c:pt idx="10766">
                  <c:v>43486.146308854164</c:v>
                </c:pt>
                <c:pt idx="10767">
                  <c:v>43486.156725578701</c:v>
                </c:pt>
                <c:pt idx="10768">
                  <c:v>43486.167142303239</c:v>
                </c:pt>
                <c:pt idx="10769">
                  <c:v>43486.177559027776</c:v>
                </c:pt>
                <c:pt idx="10770">
                  <c:v>43486.187975752313</c:v>
                </c:pt>
                <c:pt idx="10771">
                  <c:v>43486.19839247685</c:v>
                </c:pt>
                <c:pt idx="10772">
                  <c:v>43486.208809201387</c:v>
                </c:pt>
                <c:pt idx="10773">
                  <c:v>43486.219225925925</c:v>
                </c:pt>
                <c:pt idx="10774">
                  <c:v>43486.229642650462</c:v>
                </c:pt>
                <c:pt idx="10775">
                  <c:v>43486.240059374999</c:v>
                </c:pt>
                <c:pt idx="10776">
                  <c:v>43486.250476099536</c:v>
                </c:pt>
                <c:pt idx="10777">
                  <c:v>43486.260892824073</c:v>
                </c:pt>
                <c:pt idx="10778">
                  <c:v>43486.271309548611</c:v>
                </c:pt>
                <c:pt idx="10779">
                  <c:v>43486.281726273148</c:v>
                </c:pt>
                <c:pt idx="10780">
                  <c:v>43486.292142997685</c:v>
                </c:pt>
                <c:pt idx="10781">
                  <c:v>43486.302559722222</c:v>
                </c:pt>
                <c:pt idx="10782">
                  <c:v>43486.312976446759</c:v>
                </c:pt>
                <c:pt idx="10783">
                  <c:v>43486.323393171297</c:v>
                </c:pt>
                <c:pt idx="10784">
                  <c:v>43486.333809895834</c:v>
                </c:pt>
                <c:pt idx="10785">
                  <c:v>43486.344226620371</c:v>
                </c:pt>
                <c:pt idx="10786">
                  <c:v>43486.354643344908</c:v>
                </c:pt>
                <c:pt idx="10787">
                  <c:v>43486.365060069445</c:v>
                </c:pt>
                <c:pt idx="10788">
                  <c:v>43486.375476793983</c:v>
                </c:pt>
                <c:pt idx="10789">
                  <c:v>43486.38589351852</c:v>
                </c:pt>
                <c:pt idx="10790">
                  <c:v>43486.396310243057</c:v>
                </c:pt>
                <c:pt idx="10791">
                  <c:v>43486.406726967594</c:v>
                </c:pt>
                <c:pt idx="10792">
                  <c:v>43486.417143692132</c:v>
                </c:pt>
                <c:pt idx="10793">
                  <c:v>43486.427560416669</c:v>
                </c:pt>
                <c:pt idx="10794">
                  <c:v>43486.437977141206</c:v>
                </c:pt>
                <c:pt idx="10795">
                  <c:v>43486.448393865743</c:v>
                </c:pt>
                <c:pt idx="10796">
                  <c:v>43486.45881059028</c:v>
                </c:pt>
                <c:pt idx="10797">
                  <c:v>43486.469227314818</c:v>
                </c:pt>
                <c:pt idx="10798">
                  <c:v>43486.479644039355</c:v>
                </c:pt>
                <c:pt idx="10799">
                  <c:v>43486.490060763892</c:v>
                </c:pt>
                <c:pt idx="10800">
                  <c:v>43486.500477488429</c:v>
                </c:pt>
                <c:pt idx="10801">
                  <c:v>43486.510894212966</c:v>
                </c:pt>
                <c:pt idx="10802">
                  <c:v>43486.521310937504</c:v>
                </c:pt>
                <c:pt idx="10803">
                  <c:v>43486.531727662034</c:v>
                </c:pt>
                <c:pt idx="10804">
                  <c:v>43486.542144386571</c:v>
                </c:pt>
                <c:pt idx="10805">
                  <c:v>43486.552561111108</c:v>
                </c:pt>
                <c:pt idx="10806">
                  <c:v>43486.562977835645</c:v>
                </c:pt>
                <c:pt idx="10807">
                  <c:v>43486.573394560182</c:v>
                </c:pt>
                <c:pt idx="10808">
                  <c:v>43486.58381128472</c:v>
                </c:pt>
                <c:pt idx="10809">
                  <c:v>43486.594228009257</c:v>
                </c:pt>
                <c:pt idx="10810">
                  <c:v>43486.604644733794</c:v>
                </c:pt>
                <c:pt idx="10811">
                  <c:v>43486.615061458331</c:v>
                </c:pt>
                <c:pt idx="10812">
                  <c:v>43486.625478182868</c:v>
                </c:pt>
                <c:pt idx="10813">
                  <c:v>43486.635894907406</c:v>
                </c:pt>
                <c:pt idx="10814">
                  <c:v>43486.646311631943</c:v>
                </c:pt>
                <c:pt idx="10815">
                  <c:v>43486.65672835648</c:v>
                </c:pt>
                <c:pt idx="10816">
                  <c:v>43486.667145081017</c:v>
                </c:pt>
                <c:pt idx="10817">
                  <c:v>43486.677561805554</c:v>
                </c:pt>
                <c:pt idx="10818">
                  <c:v>43486.687978530092</c:v>
                </c:pt>
                <c:pt idx="10819">
                  <c:v>43486.698395254629</c:v>
                </c:pt>
                <c:pt idx="10820">
                  <c:v>43486.708811979166</c:v>
                </c:pt>
                <c:pt idx="10821">
                  <c:v>43486.719228703703</c:v>
                </c:pt>
                <c:pt idx="10822">
                  <c:v>43486.72964542824</c:v>
                </c:pt>
                <c:pt idx="10823">
                  <c:v>43486.740062152778</c:v>
                </c:pt>
                <c:pt idx="10824">
                  <c:v>43486.750478877315</c:v>
                </c:pt>
                <c:pt idx="10825">
                  <c:v>43486.760895601852</c:v>
                </c:pt>
                <c:pt idx="10826">
                  <c:v>43486.771312326389</c:v>
                </c:pt>
                <c:pt idx="10827">
                  <c:v>43486.781729050927</c:v>
                </c:pt>
                <c:pt idx="10828">
                  <c:v>43486.792145775464</c:v>
                </c:pt>
                <c:pt idx="10829">
                  <c:v>43486.802562500001</c:v>
                </c:pt>
                <c:pt idx="10830">
                  <c:v>43486.812979224538</c:v>
                </c:pt>
                <c:pt idx="10831">
                  <c:v>43486.823395949075</c:v>
                </c:pt>
                <c:pt idx="10832">
                  <c:v>43486.833812673613</c:v>
                </c:pt>
                <c:pt idx="10833">
                  <c:v>43486.84422939815</c:v>
                </c:pt>
                <c:pt idx="10834">
                  <c:v>43486.854646122687</c:v>
                </c:pt>
                <c:pt idx="10835">
                  <c:v>43486.865062847224</c:v>
                </c:pt>
                <c:pt idx="10836">
                  <c:v>43486.875479571761</c:v>
                </c:pt>
                <c:pt idx="10837">
                  <c:v>43486.885896296299</c:v>
                </c:pt>
                <c:pt idx="10838">
                  <c:v>43486.896313020836</c:v>
                </c:pt>
                <c:pt idx="10839">
                  <c:v>43486.906729745373</c:v>
                </c:pt>
                <c:pt idx="10840">
                  <c:v>43486.91714646991</c:v>
                </c:pt>
                <c:pt idx="10841">
                  <c:v>43486.927563194447</c:v>
                </c:pt>
                <c:pt idx="10842">
                  <c:v>43486.937979918985</c:v>
                </c:pt>
                <c:pt idx="10843">
                  <c:v>43486.948396643522</c:v>
                </c:pt>
                <c:pt idx="10844">
                  <c:v>43486.958813368059</c:v>
                </c:pt>
                <c:pt idx="10845">
                  <c:v>43486.969230092589</c:v>
                </c:pt>
                <c:pt idx="10846">
                  <c:v>43486.979646817126</c:v>
                </c:pt>
                <c:pt idx="10847">
                  <c:v>43486.990063541663</c:v>
                </c:pt>
                <c:pt idx="10848">
                  <c:v>43487.000480266201</c:v>
                </c:pt>
                <c:pt idx="10849">
                  <c:v>43487.010896990738</c:v>
                </c:pt>
                <c:pt idx="10850">
                  <c:v>43487.021313715275</c:v>
                </c:pt>
                <c:pt idx="10851">
                  <c:v>43487.031730439812</c:v>
                </c:pt>
                <c:pt idx="10852">
                  <c:v>43487.042147164349</c:v>
                </c:pt>
                <c:pt idx="10853">
                  <c:v>43487.052563888887</c:v>
                </c:pt>
                <c:pt idx="10854">
                  <c:v>43487.062980613424</c:v>
                </c:pt>
                <c:pt idx="10855">
                  <c:v>43487.073397337961</c:v>
                </c:pt>
                <c:pt idx="10856">
                  <c:v>43487.083814062498</c:v>
                </c:pt>
                <c:pt idx="10857">
                  <c:v>43487.094230787035</c:v>
                </c:pt>
                <c:pt idx="10858">
                  <c:v>43487.104647511573</c:v>
                </c:pt>
                <c:pt idx="10859">
                  <c:v>43487.11506423611</c:v>
                </c:pt>
                <c:pt idx="10860">
                  <c:v>43487.125480960647</c:v>
                </c:pt>
                <c:pt idx="10861">
                  <c:v>43487.135897685184</c:v>
                </c:pt>
                <c:pt idx="10862">
                  <c:v>43487.146314409722</c:v>
                </c:pt>
                <c:pt idx="10863">
                  <c:v>43487.156731134259</c:v>
                </c:pt>
                <c:pt idx="10864">
                  <c:v>43487.167147858796</c:v>
                </c:pt>
                <c:pt idx="10865">
                  <c:v>43487.177564583333</c:v>
                </c:pt>
                <c:pt idx="10866">
                  <c:v>43487.18798130787</c:v>
                </c:pt>
                <c:pt idx="10867">
                  <c:v>43487.198398032408</c:v>
                </c:pt>
                <c:pt idx="10868">
                  <c:v>43487.208814756945</c:v>
                </c:pt>
                <c:pt idx="10869">
                  <c:v>43487.219231481482</c:v>
                </c:pt>
                <c:pt idx="10870">
                  <c:v>43487.229648206019</c:v>
                </c:pt>
                <c:pt idx="10871">
                  <c:v>43487.240064930556</c:v>
                </c:pt>
                <c:pt idx="10872">
                  <c:v>43487.250481655094</c:v>
                </c:pt>
                <c:pt idx="10873">
                  <c:v>43487.260898379631</c:v>
                </c:pt>
                <c:pt idx="10874">
                  <c:v>43487.271315104168</c:v>
                </c:pt>
                <c:pt idx="10875">
                  <c:v>43487.281731828705</c:v>
                </c:pt>
                <c:pt idx="10876">
                  <c:v>43487.292148553242</c:v>
                </c:pt>
                <c:pt idx="10877">
                  <c:v>43487.30256527778</c:v>
                </c:pt>
                <c:pt idx="10878">
                  <c:v>43487.312982002317</c:v>
                </c:pt>
                <c:pt idx="10879">
                  <c:v>43487.323398726854</c:v>
                </c:pt>
                <c:pt idx="10880">
                  <c:v>43487.333815451391</c:v>
                </c:pt>
                <c:pt idx="10881">
                  <c:v>43487.344232175928</c:v>
                </c:pt>
                <c:pt idx="10882">
                  <c:v>43487.354648900466</c:v>
                </c:pt>
                <c:pt idx="10883">
                  <c:v>43487.365065625003</c:v>
                </c:pt>
                <c:pt idx="10884">
                  <c:v>43487.37548234954</c:v>
                </c:pt>
                <c:pt idx="10885">
                  <c:v>43487.385899074077</c:v>
                </c:pt>
                <c:pt idx="10886">
                  <c:v>43487.396315798615</c:v>
                </c:pt>
                <c:pt idx="10887">
                  <c:v>43487.406732523152</c:v>
                </c:pt>
                <c:pt idx="10888">
                  <c:v>43487.417149247682</c:v>
                </c:pt>
                <c:pt idx="10889">
                  <c:v>43487.427565972219</c:v>
                </c:pt>
                <c:pt idx="10890">
                  <c:v>43487.437982696756</c:v>
                </c:pt>
                <c:pt idx="10891">
                  <c:v>43487.448399421293</c:v>
                </c:pt>
                <c:pt idx="10892">
                  <c:v>43487.45881614583</c:v>
                </c:pt>
                <c:pt idx="10893">
                  <c:v>43487.469232870368</c:v>
                </c:pt>
                <c:pt idx="10894">
                  <c:v>43487.479649594905</c:v>
                </c:pt>
                <c:pt idx="10895">
                  <c:v>43487.490066319442</c:v>
                </c:pt>
                <c:pt idx="10896">
                  <c:v>43487.500483043979</c:v>
                </c:pt>
                <c:pt idx="10897">
                  <c:v>43487.510899768517</c:v>
                </c:pt>
                <c:pt idx="10898">
                  <c:v>43487.521316493054</c:v>
                </c:pt>
                <c:pt idx="10899">
                  <c:v>43487.531733217591</c:v>
                </c:pt>
                <c:pt idx="10900">
                  <c:v>43487.542149942128</c:v>
                </c:pt>
                <c:pt idx="10901">
                  <c:v>43487.552566666665</c:v>
                </c:pt>
                <c:pt idx="10902">
                  <c:v>43487.562983391203</c:v>
                </c:pt>
                <c:pt idx="10903">
                  <c:v>43487.57340011574</c:v>
                </c:pt>
                <c:pt idx="10904">
                  <c:v>43487.583816840277</c:v>
                </c:pt>
                <c:pt idx="10905">
                  <c:v>43487.594233564814</c:v>
                </c:pt>
                <c:pt idx="10906">
                  <c:v>43487.604650289351</c:v>
                </c:pt>
                <c:pt idx="10907">
                  <c:v>43487.615067013889</c:v>
                </c:pt>
                <c:pt idx="10908">
                  <c:v>43487.625483738426</c:v>
                </c:pt>
                <c:pt idx="10909">
                  <c:v>43487.635900462963</c:v>
                </c:pt>
                <c:pt idx="10910">
                  <c:v>43487.6463171875</c:v>
                </c:pt>
                <c:pt idx="10911">
                  <c:v>43487.656733912037</c:v>
                </c:pt>
                <c:pt idx="10912">
                  <c:v>43487.667150636575</c:v>
                </c:pt>
                <c:pt idx="10913">
                  <c:v>43487.677567361112</c:v>
                </c:pt>
                <c:pt idx="10914">
                  <c:v>43487.687984085649</c:v>
                </c:pt>
                <c:pt idx="10915">
                  <c:v>43487.698400810186</c:v>
                </c:pt>
                <c:pt idx="10916">
                  <c:v>43487.708817534723</c:v>
                </c:pt>
                <c:pt idx="10917">
                  <c:v>43487.719234259261</c:v>
                </c:pt>
                <c:pt idx="10918">
                  <c:v>43487.729650983798</c:v>
                </c:pt>
                <c:pt idx="10919">
                  <c:v>43487.740067708335</c:v>
                </c:pt>
                <c:pt idx="10920">
                  <c:v>43487.750484432872</c:v>
                </c:pt>
                <c:pt idx="10921">
                  <c:v>43487.76090115741</c:v>
                </c:pt>
                <c:pt idx="10922">
                  <c:v>43487.771317881947</c:v>
                </c:pt>
                <c:pt idx="10923">
                  <c:v>43487.781734606484</c:v>
                </c:pt>
                <c:pt idx="10924">
                  <c:v>43487.792151331021</c:v>
                </c:pt>
                <c:pt idx="10925">
                  <c:v>43487.802568055558</c:v>
                </c:pt>
                <c:pt idx="10926">
                  <c:v>43487.812984780096</c:v>
                </c:pt>
                <c:pt idx="10927">
                  <c:v>43487.823401504633</c:v>
                </c:pt>
                <c:pt idx="10928">
                  <c:v>43487.83381822917</c:v>
                </c:pt>
                <c:pt idx="10929">
                  <c:v>43487.844234953707</c:v>
                </c:pt>
                <c:pt idx="10930">
                  <c:v>43487.854651678237</c:v>
                </c:pt>
                <c:pt idx="10931">
                  <c:v>43487.865068402774</c:v>
                </c:pt>
                <c:pt idx="10932">
                  <c:v>43487.875485127312</c:v>
                </c:pt>
                <c:pt idx="10933">
                  <c:v>43487.885901851849</c:v>
                </c:pt>
                <c:pt idx="10934">
                  <c:v>43487.896318576386</c:v>
                </c:pt>
                <c:pt idx="10935">
                  <c:v>43487.906735300923</c:v>
                </c:pt>
                <c:pt idx="10936">
                  <c:v>43487.91715202546</c:v>
                </c:pt>
                <c:pt idx="10937">
                  <c:v>43487.927568749998</c:v>
                </c:pt>
                <c:pt idx="10938">
                  <c:v>43487.937985474535</c:v>
                </c:pt>
                <c:pt idx="10939">
                  <c:v>43487.948402199072</c:v>
                </c:pt>
                <c:pt idx="10940">
                  <c:v>43487.958818923609</c:v>
                </c:pt>
                <c:pt idx="10941">
                  <c:v>43487.969235648146</c:v>
                </c:pt>
                <c:pt idx="10942">
                  <c:v>43487.979652372684</c:v>
                </c:pt>
                <c:pt idx="10943">
                  <c:v>43487.990069097221</c:v>
                </c:pt>
                <c:pt idx="10944">
                  <c:v>43488.000485821758</c:v>
                </c:pt>
                <c:pt idx="10945">
                  <c:v>43488.010902546295</c:v>
                </c:pt>
                <c:pt idx="10946">
                  <c:v>43488.021319270832</c:v>
                </c:pt>
                <c:pt idx="10947">
                  <c:v>43488.03173599537</c:v>
                </c:pt>
                <c:pt idx="10948">
                  <c:v>43488.042152719907</c:v>
                </c:pt>
                <c:pt idx="10949">
                  <c:v>43488.052569444444</c:v>
                </c:pt>
                <c:pt idx="10950">
                  <c:v>43488.062986168981</c:v>
                </c:pt>
                <c:pt idx="10951">
                  <c:v>43488.073402893519</c:v>
                </c:pt>
                <c:pt idx="10952">
                  <c:v>43488.083819618056</c:v>
                </c:pt>
                <c:pt idx="10953">
                  <c:v>43488.094236342593</c:v>
                </c:pt>
                <c:pt idx="10954">
                  <c:v>43488.10465306713</c:v>
                </c:pt>
                <c:pt idx="10955">
                  <c:v>43488.115069791667</c:v>
                </c:pt>
                <c:pt idx="10956">
                  <c:v>43488.125486516205</c:v>
                </c:pt>
                <c:pt idx="10957">
                  <c:v>43488.135903240742</c:v>
                </c:pt>
                <c:pt idx="10958">
                  <c:v>43488.146319965279</c:v>
                </c:pt>
                <c:pt idx="10959">
                  <c:v>43488.156736689816</c:v>
                </c:pt>
                <c:pt idx="10960">
                  <c:v>43488.167153414353</c:v>
                </c:pt>
                <c:pt idx="10961">
                  <c:v>43488.177570138891</c:v>
                </c:pt>
                <c:pt idx="10962">
                  <c:v>43488.187986863428</c:v>
                </c:pt>
                <c:pt idx="10963">
                  <c:v>43488.198403587965</c:v>
                </c:pt>
                <c:pt idx="10964">
                  <c:v>43488.208820312502</c:v>
                </c:pt>
                <c:pt idx="10965">
                  <c:v>43488.219237037039</c:v>
                </c:pt>
                <c:pt idx="10966">
                  <c:v>43488.229653761577</c:v>
                </c:pt>
                <c:pt idx="10967">
                  <c:v>43488.240070486114</c:v>
                </c:pt>
                <c:pt idx="10968">
                  <c:v>43488.250487210651</c:v>
                </c:pt>
                <c:pt idx="10969">
                  <c:v>43488.260903935188</c:v>
                </c:pt>
                <c:pt idx="10970">
                  <c:v>43488.271320659725</c:v>
                </c:pt>
                <c:pt idx="10971">
                  <c:v>43488.281737384263</c:v>
                </c:pt>
                <c:pt idx="10972">
                  <c:v>43488.2921541088</c:v>
                </c:pt>
                <c:pt idx="10973">
                  <c:v>43488.30257083333</c:v>
                </c:pt>
                <c:pt idx="10974">
                  <c:v>43488.312987557867</c:v>
                </c:pt>
                <c:pt idx="10975">
                  <c:v>43488.323404282404</c:v>
                </c:pt>
                <c:pt idx="10976">
                  <c:v>43488.333821006941</c:v>
                </c:pt>
                <c:pt idx="10977">
                  <c:v>43488.344237731479</c:v>
                </c:pt>
                <c:pt idx="10978">
                  <c:v>43488.354654456016</c:v>
                </c:pt>
                <c:pt idx="10979">
                  <c:v>43488.365071180553</c:v>
                </c:pt>
                <c:pt idx="10980">
                  <c:v>43488.37548790509</c:v>
                </c:pt>
                <c:pt idx="10981">
                  <c:v>43488.385904629627</c:v>
                </c:pt>
                <c:pt idx="10982">
                  <c:v>43488.396321354165</c:v>
                </c:pt>
                <c:pt idx="10983">
                  <c:v>43488.406738078702</c:v>
                </c:pt>
                <c:pt idx="10984">
                  <c:v>43488.417154803239</c:v>
                </c:pt>
                <c:pt idx="10985">
                  <c:v>43488.427571527776</c:v>
                </c:pt>
                <c:pt idx="10986">
                  <c:v>43488.437988252314</c:v>
                </c:pt>
                <c:pt idx="10987">
                  <c:v>43488.448404976851</c:v>
                </c:pt>
                <c:pt idx="10988">
                  <c:v>43488.458821701388</c:v>
                </c:pt>
                <c:pt idx="10989">
                  <c:v>43488.469238425925</c:v>
                </c:pt>
                <c:pt idx="10990">
                  <c:v>43488.479655150462</c:v>
                </c:pt>
                <c:pt idx="10991">
                  <c:v>43488.490071875</c:v>
                </c:pt>
                <c:pt idx="10992">
                  <c:v>43488.500488599537</c:v>
                </c:pt>
                <c:pt idx="10993">
                  <c:v>43488.510905324074</c:v>
                </c:pt>
                <c:pt idx="10994">
                  <c:v>43488.521322048611</c:v>
                </c:pt>
                <c:pt idx="10995">
                  <c:v>43488.531738773148</c:v>
                </c:pt>
                <c:pt idx="10996">
                  <c:v>43488.542155497686</c:v>
                </c:pt>
                <c:pt idx="10997">
                  <c:v>43488.552572222223</c:v>
                </c:pt>
                <c:pt idx="10998">
                  <c:v>43488.56298894676</c:v>
                </c:pt>
                <c:pt idx="10999">
                  <c:v>43488.573405671297</c:v>
                </c:pt>
                <c:pt idx="11000">
                  <c:v>43488.583822395834</c:v>
                </c:pt>
                <c:pt idx="11001">
                  <c:v>43488.594239120372</c:v>
                </c:pt>
                <c:pt idx="11002">
                  <c:v>43488.604655844909</c:v>
                </c:pt>
                <c:pt idx="11003">
                  <c:v>43488.615072569446</c:v>
                </c:pt>
                <c:pt idx="11004">
                  <c:v>43488.625489293983</c:v>
                </c:pt>
                <c:pt idx="11005">
                  <c:v>43488.63590601852</c:v>
                </c:pt>
                <c:pt idx="11006">
                  <c:v>43488.646322743058</c:v>
                </c:pt>
                <c:pt idx="11007">
                  <c:v>43488.656739467595</c:v>
                </c:pt>
                <c:pt idx="11008">
                  <c:v>43488.667156192132</c:v>
                </c:pt>
                <c:pt idx="11009">
                  <c:v>43488.677572916669</c:v>
                </c:pt>
                <c:pt idx="11010">
                  <c:v>43488.687989641207</c:v>
                </c:pt>
                <c:pt idx="11011">
                  <c:v>43488.698406365744</c:v>
                </c:pt>
                <c:pt idx="11012">
                  <c:v>43488.708823090281</c:v>
                </c:pt>
                <c:pt idx="11013">
                  <c:v>43488.719239814818</c:v>
                </c:pt>
                <c:pt idx="11014">
                  <c:v>43488.729656539355</c:v>
                </c:pt>
                <c:pt idx="11015">
                  <c:v>43488.740073263885</c:v>
                </c:pt>
                <c:pt idx="11016">
                  <c:v>43488.750489988422</c:v>
                </c:pt>
                <c:pt idx="11017">
                  <c:v>43488.76090671296</c:v>
                </c:pt>
                <c:pt idx="11018">
                  <c:v>43488.771323437497</c:v>
                </c:pt>
                <c:pt idx="11019">
                  <c:v>43488.781740162034</c:v>
                </c:pt>
                <c:pt idx="11020">
                  <c:v>43488.792156886571</c:v>
                </c:pt>
                <c:pt idx="11021">
                  <c:v>43488.802573611109</c:v>
                </c:pt>
                <c:pt idx="11022">
                  <c:v>43488.812990335646</c:v>
                </c:pt>
                <c:pt idx="11023">
                  <c:v>43488.823407060183</c:v>
                </c:pt>
                <c:pt idx="11024">
                  <c:v>43488.83382378472</c:v>
                </c:pt>
                <c:pt idx="11025">
                  <c:v>43488.844240509257</c:v>
                </c:pt>
                <c:pt idx="11026">
                  <c:v>43488.854657233795</c:v>
                </c:pt>
                <c:pt idx="11027">
                  <c:v>43488.865073958332</c:v>
                </c:pt>
                <c:pt idx="11028">
                  <c:v>43488.875490682869</c:v>
                </c:pt>
                <c:pt idx="11029">
                  <c:v>43488.885907407406</c:v>
                </c:pt>
                <c:pt idx="11030">
                  <c:v>43488.896324131943</c:v>
                </c:pt>
                <c:pt idx="11031">
                  <c:v>43488.906740856481</c:v>
                </c:pt>
                <c:pt idx="11032">
                  <c:v>43488.917157581018</c:v>
                </c:pt>
                <c:pt idx="11033">
                  <c:v>43488.927574305555</c:v>
                </c:pt>
                <c:pt idx="11034">
                  <c:v>43488.937991030092</c:v>
                </c:pt>
                <c:pt idx="11035">
                  <c:v>43488.948407754629</c:v>
                </c:pt>
                <c:pt idx="11036">
                  <c:v>43488.958824479167</c:v>
                </c:pt>
                <c:pt idx="11037">
                  <c:v>43488.969241203704</c:v>
                </c:pt>
                <c:pt idx="11038">
                  <c:v>43488.979657928241</c:v>
                </c:pt>
                <c:pt idx="11039">
                  <c:v>43488.990074652778</c:v>
                </c:pt>
                <c:pt idx="11040">
                  <c:v>43489.000491377315</c:v>
                </c:pt>
                <c:pt idx="11041">
                  <c:v>43489.010908101853</c:v>
                </c:pt>
                <c:pt idx="11042">
                  <c:v>43489.02132482639</c:v>
                </c:pt>
                <c:pt idx="11043">
                  <c:v>43489.031741550927</c:v>
                </c:pt>
                <c:pt idx="11044">
                  <c:v>43489.042158275464</c:v>
                </c:pt>
                <c:pt idx="11045">
                  <c:v>43489.052575000002</c:v>
                </c:pt>
                <c:pt idx="11046">
                  <c:v>43489.062991724539</c:v>
                </c:pt>
                <c:pt idx="11047">
                  <c:v>43489.073408449076</c:v>
                </c:pt>
                <c:pt idx="11048">
                  <c:v>43489.083825173613</c:v>
                </c:pt>
                <c:pt idx="11049">
                  <c:v>43489.09424189815</c:v>
                </c:pt>
                <c:pt idx="11050">
                  <c:v>43489.104658622688</c:v>
                </c:pt>
                <c:pt idx="11051">
                  <c:v>43489.115075347225</c:v>
                </c:pt>
                <c:pt idx="11052">
                  <c:v>43489.125492071762</c:v>
                </c:pt>
                <c:pt idx="11053">
                  <c:v>43489.135908796299</c:v>
                </c:pt>
                <c:pt idx="11054">
                  <c:v>43489.146325520836</c:v>
                </c:pt>
                <c:pt idx="11055">
                  <c:v>43489.156742245374</c:v>
                </c:pt>
                <c:pt idx="11056">
                  <c:v>43489.167158969911</c:v>
                </c:pt>
                <c:pt idx="11057">
                  <c:v>43489.177575694448</c:v>
                </c:pt>
                <c:pt idx="11058">
                  <c:v>43489.187992418978</c:v>
                </c:pt>
                <c:pt idx="11059">
                  <c:v>43489.198409143515</c:v>
                </c:pt>
                <c:pt idx="11060">
                  <c:v>43489.208825868052</c:v>
                </c:pt>
                <c:pt idx="11061">
                  <c:v>43489.21924259259</c:v>
                </c:pt>
                <c:pt idx="11062">
                  <c:v>43489.229659317127</c:v>
                </c:pt>
                <c:pt idx="11063">
                  <c:v>43489.240076041664</c:v>
                </c:pt>
                <c:pt idx="11064">
                  <c:v>43489.250492766201</c:v>
                </c:pt>
                <c:pt idx="11065">
                  <c:v>43489.260909490738</c:v>
                </c:pt>
                <c:pt idx="11066">
                  <c:v>43489.271326215276</c:v>
                </c:pt>
                <c:pt idx="11067">
                  <c:v>43489.281742939813</c:v>
                </c:pt>
                <c:pt idx="11068">
                  <c:v>43489.29215966435</c:v>
                </c:pt>
                <c:pt idx="11069">
                  <c:v>43489.302576388887</c:v>
                </c:pt>
                <c:pt idx="11070">
                  <c:v>43489.312993113424</c:v>
                </c:pt>
                <c:pt idx="11071">
                  <c:v>43489.323409837962</c:v>
                </c:pt>
                <c:pt idx="11072">
                  <c:v>43489.333826562499</c:v>
                </c:pt>
                <c:pt idx="11073">
                  <c:v>43489.344243287036</c:v>
                </c:pt>
                <c:pt idx="11074">
                  <c:v>43489.354660011573</c:v>
                </c:pt>
                <c:pt idx="11075">
                  <c:v>43489.36507673611</c:v>
                </c:pt>
                <c:pt idx="11076">
                  <c:v>43489.375493460648</c:v>
                </c:pt>
                <c:pt idx="11077">
                  <c:v>43489.385910185185</c:v>
                </c:pt>
                <c:pt idx="11078">
                  <c:v>43489.396326909722</c:v>
                </c:pt>
                <c:pt idx="11079">
                  <c:v>43489.406743634259</c:v>
                </c:pt>
                <c:pt idx="11080">
                  <c:v>43489.417160358797</c:v>
                </c:pt>
                <c:pt idx="11081">
                  <c:v>43489.427577083334</c:v>
                </c:pt>
                <c:pt idx="11082">
                  <c:v>43489.437993807871</c:v>
                </c:pt>
                <c:pt idx="11083">
                  <c:v>43489.448410532408</c:v>
                </c:pt>
                <c:pt idx="11084">
                  <c:v>43489.458827256945</c:v>
                </c:pt>
                <c:pt idx="11085">
                  <c:v>43489.469243981483</c:v>
                </c:pt>
                <c:pt idx="11086">
                  <c:v>43489.47966070602</c:v>
                </c:pt>
                <c:pt idx="11087">
                  <c:v>43489.490077430557</c:v>
                </c:pt>
                <c:pt idx="11088">
                  <c:v>43489.500494155094</c:v>
                </c:pt>
                <c:pt idx="11089">
                  <c:v>43489.510910879631</c:v>
                </c:pt>
                <c:pt idx="11090">
                  <c:v>43489.521327604169</c:v>
                </c:pt>
                <c:pt idx="11091">
                  <c:v>43489.531744328706</c:v>
                </c:pt>
                <c:pt idx="11092">
                  <c:v>43489.542161053243</c:v>
                </c:pt>
                <c:pt idx="11093">
                  <c:v>43489.55257777778</c:v>
                </c:pt>
                <c:pt idx="11094">
                  <c:v>43489.562994502317</c:v>
                </c:pt>
                <c:pt idx="11095">
                  <c:v>43489.573411226855</c:v>
                </c:pt>
                <c:pt idx="11096">
                  <c:v>43489.583827951392</c:v>
                </c:pt>
                <c:pt idx="11097">
                  <c:v>43489.594244675929</c:v>
                </c:pt>
                <c:pt idx="11098">
                  <c:v>43489.604661400466</c:v>
                </c:pt>
                <c:pt idx="11099">
                  <c:v>43489.615078125003</c:v>
                </c:pt>
                <c:pt idx="11100">
                  <c:v>43489.625494849533</c:v>
                </c:pt>
                <c:pt idx="11101">
                  <c:v>43489.635911574071</c:v>
                </c:pt>
                <c:pt idx="11102">
                  <c:v>43489.646328298608</c:v>
                </c:pt>
                <c:pt idx="11103">
                  <c:v>43489.656745023145</c:v>
                </c:pt>
                <c:pt idx="11104">
                  <c:v>43489.667161747682</c:v>
                </c:pt>
                <c:pt idx="11105">
                  <c:v>43489.677578472219</c:v>
                </c:pt>
                <c:pt idx="11106">
                  <c:v>43489.687995196757</c:v>
                </c:pt>
                <c:pt idx="11107">
                  <c:v>43489.698411921294</c:v>
                </c:pt>
                <c:pt idx="11108">
                  <c:v>43489.708828645831</c:v>
                </c:pt>
                <c:pt idx="11109">
                  <c:v>43489.719245370368</c:v>
                </c:pt>
                <c:pt idx="11110">
                  <c:v>43489.729662094906</c:v>
                </c:pt>
                <c:pt idx="11111">
                  <c:v>43489.740078819443</c:v>
                </c:pt>
                <c:pt idx="11112">
                  <c:v>43489.75049554398</c:v>
                </c:pt>
                <c:pt idx="11113">
                  <c:v>43489.760912268517</c:v>
                </c:pt>
                <c:pt idx="11114">
                  <c:v>43489.771328993054</c:v>
                </c:pt>
                <c:pt idx="11115">
                  <c:v>43489.781745717592</c:v>
                </c:pt>
                <c:pt idx="11116">
                  <c:v>43489.792162442129</c:v>
                </c:pt>
                <c:pt idx="11117">
                  <c:v>43489.802579166666</c:v>
                </c:pt>
                <c:pt idx="11118">
                  <c:v>43489.812995891203</c:v>
                </c:pt>
                <c:pt idx="11119">
                  <c:v>43489.82341261574</c:v>
                </c:pt>
                <c:pt idx="11120">
                  <c:v>43489.833829340278</c:v>
                </c:pt>
                <c:pt idx="11121">
                  <c:v>43489.844246064815</c:v>
                </c:pt>
                <c:pt idx="11122">
                  <c:v>43489.854662789352</c:v>
                </c:pt>
                <c:pt idx="11123">
                  <c:v>43489.865079513889</c:v>
                </c:pt>
                <c:pt idx="11124">
                  <c:v>43489.875496238426</c:v>
                </c:pt>
                <c:pt idx="11125">
                  <c:v>43489.885912962964</c:v>
                </c:pt>
                <c:pt idx="11126">
                  <c:v>43489.896329687501</c:v>
                </c:pt>
                <c:pt idx="11127">
                  <c:v>43489.906746412038</c:v>
                </c:pt>
                <c:pt idx="11128">
                  <c:v>43489.917163136575</c:v>
                </c:pt>
                <c:pt idx="11129">
                  <c:v>43489.927579861112</c:v>
                </c:pt>
                <c:pt idx="11130">
                  <c:v>43489.93799658565</c:v>
                </c:pt>
                <c:pt idx="11131">
                  <c:v>43489.948413310187</c:v>
                </c:pt>
                <c:pt idx="11132">
                  <c:v>43489.958830034724</c:v>
                </c:pt>
                <c:pt idx="11133">
                  <c:v>43489.969246759261</c:v>
                </c:pt>
                <c:pt idx="11134">
                  <c:v>43489.979663483799</c:v>
                </c:pt>
                <c:pt idx="11135">
                  <c:v>43489.990080208336</c:v>
                </c:pt>
                <c:pt idx="11136">
                  <c:v>43490.000496932873</c:v>
                </c:pt>
                <c:pt idx="11137">
                  <c:v>43490.01091365741</c:v>
                </c:pt>
                <c:pt idx="11138">
                  <c:v>43490.021330381947</c:v>
                </c:pt>
                <c:pt idx="11139">
                  <c:v>43490.031747106485</c:v>
                </c:pt>
                <c:pt idx="11140">
                  <c:v>43490.042163831022</c:v>
                </c:pt>
                <c:pt idx="11141">
                  <c:v>43490.052580555559</c:v>
                </c:pt>
                <c:pt idx="11142">
                  <c:v>43490.062997280096</c:v>
                </c:pt>
                <c:pt idx="11143">
                  <c:v>43490.073414004626</c:v>
                </c:pt>
                <c:pt idx="11144">
                  <c:v>43490.083830729163</c:v>
                </c:pt>
                <c:pt idx="11145">
                  <c:v>43490.094247453701</c:v>
                </c:pt>
                <c:pt idx="11146">
                  <c:v>43490.104664178238</c:v>
                </c:pt>
                <c:pt idx="11147">
                  <c:v>43490.115080902775</c:v>
                </c:pt>
                <c:pt idx="11148">
                  <c:v>43490.125497627312</c:v>
                </c:pt>
                <c:pt idx="11149">
                  <c:v>43490.135914351849</c:v>
                </c:pt>
                <c:pt idx="11150">
                  <c:v>43490.146331076387</c:v>
                </c:pt>
                <c:pt idx="11151">
                  <c:v>43490.156747800924</c:v>
                </c:pt>
                <c:pt idx="11152">
                  <c:v>43490.167164525461</c:v>
                </c:pt>
                <c:pt idx="11153">
                  <c:v>43490.177581249998</c:v>
                </c:pt>
                <c:pt idx="11154">
                  <c:v>43490.187997974535</c:v>
                </c:pt>
                <c:pt idx="11155">
                  <c:v>43490.198414699073</c:v>
                </c:pt>
                <c:pt idx="11156">
                  <c:v>43490.20883142361</c:v>
                </c:pt>
                <c:pt idx="11157">
                  <c:v>43490.219248148147</c:v>
                </c:pt>
                <c:pt idx="11158">
                  <c:v>43490.229664872684</c:v>
                </c:pt>
                <c:pt idx="11159">
                  <c:v>43490.240081597221</c:v>
                </c:pt>
                <c:pt idx="11160">
                  <c:v>43490.250498321759</c:v>
                </c:pt>
                <c:pt idx="11161">
                  <c:v>43490.260915046296</c:v>
                </c:pt>
                <c:pt idx="11162">
                  <c:v>43490.271331770833</c:v>
                </c:pt>
                <c:pt idx="11163">
                  <c:v>43490.28174849537</c:v>
                </c:pt>
                <c:pt idx="11164">
                  <c:v>43490.292165219907</c:v>
                </c:pt>
                <c:pt idx="11165">
                  <c:v>43490.302581944445</c:v>
                </c:pt>
                <c:pt idx="11166">
                  <c:v>43490.312998668982</c:v>
                </c:pt>
                <c:pt idx="11167">
                  <c:v>43490.323415393519</c:v>
                </c:pt>
                <c:pt idx="11168">
                  <c:v>43490.333832118056</c:v>
                </c:pt>
                <c:pt idx="11169">
                  <c:v>43490.344248842594</c:v>
                </c:pt>
                <c:pt idx="11170">
                  <c:v>43490.354665567131</c:v>
                </c:pt>
                <c:pt idx="11171">
                  <c:v>43490.365082291668</c:v>
                </c:pt>
                <c:pt idx="11172">
                  <c:v>43490.375499016205</c:v>
                </c:pt>
                <c:pt idx="11173">
                  <c:v>43490.385915740742</c:v>
                </c:pt>
                <c:pt idx="11174">
                  <c:v>43490.39633246528</c:v>
                </c:pt>
                <c:pt idx="11175">
                  <c:v>43490.406749189817</c:v>
                </c:pt>
                <c:pt idx="11176">
                  <c:v>43490.417165914354</c:v>
                </c:pt>
                <c:pt idx="11177">
                  <c:v>43490.427582638891</c:v>
                </c:pt>
                <c:pt idx="11178">
                  <c:v>43490.437999363428</c:v>
                </c:pt>
                <c:pt idx="11179">
                  <c:v>43490.448416087966</c:v>
                </c:pt>
                <c:pt idx="11180">
                  <c:v>43490.458832812503</c:v>
                </c:pt>
                <c:pt idx="11181">
                  <c:v>43490.46924953704</c:v>
                </c:pt>
                <c:pt idx="11182">
                  <c:v>43490.479666261577</c:v>
                </c:pt>
                <c:pt idx="11183">
                  <c:v>43490.490082986114</c:v>
                </c:pt>
                <c:pt idx="11184">
                  <c:v>43490.500499710652</c:v>
                </c:pt>
                <c:pt idx="11185">
                  <c:v>43490.510916435182</c:v>
                </c:pt>
                <c:pt idx="11186">
                  <c:v>43490.521333159719</c:v>
                </c:pt>
                <c:pt idx="11187">
                  <c:v>43490.531749884256</c:v>
                </c:pt>
                <c:pt idx="11188">
                  <c:v>43490.542166608793</c:v>
                </c:pt>
                <c:pt idx="11189">
                  <c:v>43490.55258333333</c:v>
                </c:pt>
                <c:pt idx="11190">
                  <c:v>43490.563000057868</c:v>
                </c:pt>
                <c:pt idx="11191">
                  <c:v>43490.573416782405</c:v>
                </c:pt>
                <c:pt idx="11192">
                  <c:v>43490.583833506942</c:v>
                </c:pt>
                <c:pt idx="11193">
                  <c:v>43490.594250231479</c:v>
                </c:pt>
                <c:pt idx="11194">
                  <c:v>43490.604666956016</c:v>
                </c:pt>
                <c:pt idx="11195">
                  <c:v>43490.615083680554</c:v>
                </c:pt>
                <c:pt idx="11196">
                  <c:v>43490.625500405091</c:v>
                </c:pt>
                <c:pt idx="11197">
                  <c:v>43490.635917129628</c:v>
                </c:pt>
                <c:pt idx="11198">
                  <c:v>43490.646333854165</c:v>
                </c:pt>
                <c:pt idx="11199">
                  <c:v>43490.656750578702</c:v>
                </c:pt>
                <c:pt idx="11200">
                  <c:v>43490.66716730324</c:v>
                </c:pt>
                <c:pt idx="11201">
                  <c:v>43490.677584027777</c:v>
                </c:pt>
                <c:pt idx="11202">
                  <c:v>43490.688000752314</c:v>
                </c:pt>
                <c:pt idx="11203">
                  <c:v>43490.698417476851</c:v>
                </c:pt>
                <c:pt idx="11204">
                  <c:v>43490.708834201389</c:v>
                </c:pt>
                <c:pt idx="11205">
                  <c:v>43490.719250925926</c:v>
                </c:pt>
                <c:pt idx="11206">
                  <c:v>43490.729667650463</c:v>
                </c:pt>
                <c:pt idx="11207">
                  <c:v>43490.740084375</c:v>
                </c:pt>
                <c:pt idx="11208">
                  <c:v>43490.750501099537</c:v>
                </c:pt>
                <c:pt idx="11209">
                  <c:v>43490.760917824075</c:v>
                </c:pt>
                <c:pt idx="11210">
                  <c:v>43490.771334548612</c:v>
                </c:pt>
                <c:pt idx="11211">
                  <c:v>43490.781751273149</c:v>
                </c:pt>
                <c:pt idx="11212">
                  <c:v>43490.792167997686</c:v>
                </c:pt>
                <c:pt idx="11213">
                  <c:v>43490.802584722223</c:v>
                </c:pt>
                <c:pt idx="11214">
                  <c:v>43490.813001446761</c:v>
                </c:pt>
                <c:pt idx="11215">
                  <c:v>43490.823418171298</c:v>
                </c:pt>
                <c:pt idx="11216">
                  <c:v>43490.833834895835</c:v>
                </c:pt>
                <c:pt idx="11217">
                  <c:v>43490.844251620372</c:v>
                </c:pt>
                <c:pt idx="11218">
                  <c:v>43490.854668344909</c:v>
                </c:pt>
                <c:pt idx="11219">
                  <c:v>43490.865085069447</c:v>
                </c:pt>
                <c:pt idx="11220">
                  <c:v>43490.875501793984</c:v>
                </c:pt>
                <c:pt idx="11221">
                  <c:v>43490.885918518521</c:v>
                </c:pt>
                <c:pt idx="11222">
                  <c:v>43490.896335243058</c:v>
                </c:pt>
                <c:pt idx="11223">
                  <c:v>43490.906751967595</c:v>
                </c:pt>
                <c:pt idx="11224">
                  <c:v>43490.917168692133</c:v>
                </c:pt>
                <c:pt idx="11225">
                  <c:v>43490.92758541667</c:v>
                </c:pt>
                <c:pt idx="11226">
                  <c:v>43490.938002141207</c:v>
                </c:pt>
                <c:pt idx="11227">
                  <c:v>43490.948418865744</c:v>
                </c:pt>
                <c:pt idx="11228">
                  <c:v>43490.958835590274</c:v>
                </c:pt>
                <c:pt idx="11229">
                  <c:v>43490.969252314811</c:v>
                </c:pt>
                <c:pt idx="11230">
                  <c:v>43490.979669039349</c:v>
                </c:pt>
                <c:pt idx="11231">
                  <c:v>43490.990085763886</c:v>
                </c:pt>
                <c:pt idx="11232">
                  <c:v>43491.000502488423</c:v>
                </c:pt>
                <c:pt idx="11233">
                  <c:v>43491.01091921296</c:v>
                </c:pt>
                <c:pt idx="11234">
                  <c:v>43491.021335937497</c:v>
                </c:pt>
                <c:pt idx="11235">
                  <c:v>43491.031752662035</c:v>
                </c:pt>
                <c:pt idx="11236">
                  <c:v>43491.042169386572</c:v>
                </c:pt>
                <c:pt idx="11237">
                  <c:v>43491.052586111109</c:v>
                </c:pt>
                <c:pt idx="11238">
                  <c:v>43491.063002835646</c:v>
                </c:pt>
                <c:pt idx="11239">
                  <c:v>43491.073419560184</c:v>
                </c:pt>
                <c:pt idx="11240">
                  <c:v>43491.083836284721</c:v>
                </c:pt>
                <c:pt idx="11241">
                  <c:v>43491.094253009258</c:v>
                </c:pt>
                <c:pt idx="11242">
                  <c:v>43491.104669733795</c:v>
                </c:pt>
                <c:pt idx="11243">
                  <c:v>43491.115086458332</c:v>
                </c:pt>
                <c:pt idx="11244">
                  <c:v>43491.12550318287</c:v>
                </c:pt>
                <c:pt idx="11245">
                  <c:v>43491.135919907407</c:v>
                </c:pt>
                <c:pt idx="11246">
                  <c:v>43491.146336631944</c:v>
                </c:pt>
                <c:pt idx="11247">
                  <c:v>43491.156753356481</c:v>
                </c:pt>
                <c:pt idx="11248">
                  <c:v>43491.167170081018</c:v>
                </c:pt>
                <c:pt idx="11249">
                  <c:v>43491.177586805556</c:v>
                </c:pt>
                <c:pt idx="11250">
                  <c:v>43491.188003530093</c:v>
                </c:pt>
                <c:pt idx="11251">
                  <c:v>43491.19842025463</c:v>
                </c:pt>
                <c:pt idx="11252">
                  <c:v>43491.208836979167</c:v>
                </c:pt>
                <c:pt idx="11253">
                  <c:v>43491.219253703704</c:v>
                </c:pt>
                <c:pt idx="11254">
                  <c:v>43491.229670428242</c:v>
                </c:pt>
                <c:pt idx="11255">
                  <c:v>43491.240087152779</c:v>
                </c:pt>
                <c:pt idx="11256">
                  <c:v>43491.250503877316</c:v>
                </c:pt>
                <c:pt idx="11257">
                  <c:v>43491.260920601853</c:v>
                </c:pt>
                <c:pt idx="11258">
                  <c:v>43491.27133732639</c:v>
                </c:pt>
                <c:pt idx="11259">
                  <c:v>43491.281754050928</c:v>
                </c:pt>
                <c:pt idx="11260">
                  <c:v>43491.292170775465</c:v>
                </c:pt>
                <c:pt idx="11261">
                  <c:v>43491.302587500002</c:v>
                </c:pt>
                <c:pt idx="11262">
                  <c:v>43491.313004224539</c:v>
                </c:pt>
                <c:pt idx="11263">
                  <c:v>43491.323420949077</c:v>
                </c:pt>
                <c:pt idx="11264">
                  <c:v>43491.333837673614</c:v>
                </c:pt>
                <c:pt idx="11265">
                  <c:v>43491.344254398151</c:v>
                </c:pt>
                <c:pt idx="11266">
                  <c:v>43491.354671122688</c:v>
                </c:pt>
                <c:pt idx="11267">
                  <c:v>43491.365087847225</c:v>
                </c:pt>
                <c:pt idx="11268">
                  <c:v>43491.375504571763</c:v>
                </c:pt>
                <c:pt idx="11269">
                  <c:v>43491.3859212963</c:v>
                </c:pt>
                <c:pt idx="11270">
                  <c:v>43491.39633802083</c:v>
                </c:pt>
                <c:pt idx="11271">
                  <c:v>43491.406754745367</c:v>
                </c:pt>
                <c:pt idx="11272">
                  <c:v>43491.417171469904</c:v>
                </c:pt>
                <c:pt idx="11273">
                  <c:v>43491.427588194441</c:v>
                </c:pt>
                <c:pt idx="11274">
                  <c:v>43491.438004918979</c:v>
                </c:pt>
                <c:pt idx="11275">
                  <c:v>43491.448421643516</c:v>
                </c:pt>
                <c:pt idx="11276">
                  <c:v>43491.458838368053</c:v>
                </c:pt>
                <c:pt idx="11277">
                  <c:v>43491.46925509259</c:v>
                </c:pt>
                <c:pt idx="11278">
                  <c:v>43491.479671817127</c:v>
                </c:pt>
                <c:pt idx="11279">
                  <c:v>43491.490088541665</c:v>
                </c:pt>
                <c:pt idx="11280">
                  <c:v>43491.500505266202</c:v>
                </c:pt>
                <c:pt idx="11281">
                  <c:v>43491.510921990739</c:v>
                </c:pt>
                <c:pt idx="11282">
                  <c:v>43491.521338715276</c:v>
                </c:pt>
                <c:pt idx="11283">
                  <c:v>43491.531755439813</c:v>
                </c:pt>
                <c:pt idx="11284">
                  <c:v>43491.542172164351</c:v>
                </c:pt>
                <c:pt idx="11285">
                  <c:v>43491.552588888888</c:v>
                </c:pt>
                <c:pt idx="11286">
                  <c:v>43491.563005613425</c:v>
                </c:pt>
                <c:pt idx="11287">
                  <c:v>43491.573422337962</c:v>
                </c:pt>
                <c:pt idx="11288">
                  <c:v>43491.583839062499</c:v>
                </c:pt>
                <c:pt idx="11289">
                  <c:v>43491.594255787037</c:v>
                </c:pt>
                <c:pt idx="11290">
                  <c:v>43491.604672511574</c:v>
                </c:pt>
                <c:pt idx="11291">
                  <c:v>43491.615089236111</c:v>
                </c:pt>
                <c:pt idx="11292">
                  <c:v>43491.625505960648</c:v>
                </c:pt>
                <c:pt idx="11293">
                  <c:v>43491.635922685186</c:v>
                </c:pt>
                <c:pt idx="11294">
                  <c:v>43491.646339409723</c:v>
                </c:pt>
                <c:pt idx="11295">
                  <c:v>43491.65675613426</c:v>
                </c:pt>
                <c:pt idx="11296">
                  <c:v>43491.667172858797</c:v>
                </c:pt>
                <c:pt idx="11297">
                  <c:v>43491.677589583334</c:v>
                </c:pt>
                <c:pt idx="11298">
                  <c:v>43491.688006307872</c:v>
                </c:pt>
                <c:pt idx="11299">
                  <c:v>43491.698423032409</c:v>
                </c:pt>
                <c:pt idx="11300">
                  <c:v>43491.708839756946</c:v>
                </c:pt>
                <c:pt idx="11301">
                  <c:v>43491.719256481483</c:v>
                </c:pt>
                <c:pt idx="11302">
                  <c:v>43491.72967320602</c:v>
                </c:pt>
                <c:pt idx="11303">
                  <c:v>43491.740089930558</c:v>
                </c:pt>
                <c:pt idx="11304">
                  <c:v>43491.750506655095</c:v>
                </c:pt>
                <c:pt idx="11305">
                  <c:v>43491.760923379632</c:v>
                </c:pt>
                <c:pt idx="11306">
                  <c:v>43491.771340104169</c:v>
                </c:pt>
                <c:pt idx="11307">
                  <c:v>43491.781756828706</c:v>
                </c:pt>
                <c:pt idx="11308">
                  <c:v>43491.792173553244</c:v>
                </c:pt>
                <c:pt idx="11309">
                  <c:v>43491.802590277781</c:v>
                </c:pt>
                <c:pt idx="11310">
                  <c:v>43491.813007002318</c:v>
                </c:pt>
                <c:pt idx="11311">
                  <c:v>43491.823423726855</c:v>
                </c:pt>
                <c:pt idx="11312">
                  <c:v>43491.833840451392</c:v>
                </c:pt>
                <c:pt idx="11313">
                  <c:v>43491.844257175922</c:v>
                </c:pt>
                <c:pt idx="11314">
                  <c:v>43491.85467390046</c:v>
                </c:pt>
                <c:pt idx="11315">
                  <c:v>43491.865090624997</c:v>
                </c:pt>
                <c:pt idx="11316">
                  <c:v>43491.875507349534</c:v>
                </c:pt>
                <c:pt idx="11317">
                  <c:v>43491.885924074071</c:v>
                </c:pt>
                <c:pt idx="11318">
                  <c:v>43491.896340798608</c:v>
                </c:pt>
                <c:pt idx="11319">
                  <c:v>43491.906757523146</c:v>
                </c:pt>
                <c:pt idx="11320">
                  <c:v>43491.917174247683</c:v>
                </c:pt>
                <c:pt idx="11321">
                  <c:v>43491.92759097222</c:v>
                </c:pt>
                <c:pt idx="11322">
                  <c:v>43491.938007696757</c:v>
                </c:pt>
                <c:pt idx="11323">
                  <c:v>43491.948424421294</c:v>
                </c:pt>
                <c:pt idx="11324">
                  <c:v>43491.958841145832</c:v>
                </c:pt>
                <c:pt idx="11325">
                  <c:v>43491.969257870369</c:v>
                </c:pt>
                <c:pt idx="11326">
                  <c:v>43491.979674594906</c:v>
                </c:pt>
                <c:pt idx="11327">
                  <c:v>43491.990091319443</c:v>
                </c:pt>
                <c:pt idx="11328">
                  <c:v>43492.000508043981</c:v>
                </c:pt>
                <c:pt idx="11329">
                  <c:v>43492.010924768518</c:v>
                </c:pt>
                <c:pt idx="11330">
                  <c:v>43492.021341493055</c:v>
                </c:pt>
                <c:pt idx="11331">
                  <c:v>43492.031758217592</c:v>
                </c:pt>
                <c:pt idx="11332">
                  <c:v>43492.042174942129</c:v>
                </c:pt>
                <c:pt idx="11333">
                  <c:v>43492.052591666667</c:v>
                </c:pt>
                <c:pt idx="11334">
                  <c:v>43492.063008391204</c:v>
                </c:pt>
                <c:pt idx="11335">
                  <c:v>43492.073425115741</c:v>
                </c:pt>
                <c:pt idx="11336">
                  <c:v>43492.083841840278</c:v>
                </c:pt>
                <c:pt idx="11337">
                  <c:v>43492.094258564815</c:v>
                </c:pt>
                <c:pt idx="11338">
                  <c:v>43492.104675289353</c:v>
                </c:pt>
                <c:pt idx="11339">
                  <c:v>43492.11509201389</c:v>
                </c:pt>
                <c:pt idx="11340">
                  <c:v>43492.125508738427</c:v>
                </c:pt>
                <c:pt idx="11341">
                  <c:v>43492.135925462964</c:v>
                </c:pt>
                <c:pt idx="11342">
                  <c:v>43492.146342187501</c:v>
                </c:pt>
                <c:pt idx="11343">
                  <c:v>43492.156758912039</c:v>
                </c:pt>
                <c:pt idx="11344">
                  <c:v>43492.167175636576</c:v>
                </c:pt>
                <c:pt idx="11345">
                  <c:v>43492.177592361113</c:v>
                </c:pt>
                <c:pt idx="11346">
                  <c:v>43492.18800908565</c:v>
                </c:pt>
                <c:pt idx="11347">
                  <c:v>43492.198425810187</c:v>
                </c:pt>
                <c:pt idx="11348">
                  <c:v>43492.208842534725</c:v>
                </c:pt>
                <c:pt idx="11349">
                  <c:v>43492.219259259262</c:v>
                </c:pt>
                <c:pt idx="11350">
                  <c:v>43492.229675983799</c:v>
                </c:pt>
                <c:pt idx="11351">
                  <c:v>43492.240092708336</c:v>
                </c:pt>
                <c:pt idx="11352">
                  <c:v>43492.250509432874</c:v>
                </c:pt>
                <c:pt idx="11353">
                  <c:v>43492.260926157411</c:v>
                </c:pt>
                <c:pt idx="11354">
                  <c:v>43492.271342881948</c:v>
                </c:pt>
                <c:pt idx="11355">
                  <c:v>43492.281759606478</c:v>
                </c:pt>
                <c:pt idx="11356">
                  <c:v>43492.292176331015</c:v>
                </c:pt>
                <c:pt idx="11357">
                  <c:v>43492.302593055552</c:v>
                </c:pt>
                <c:pt idx="11358">
                  <c:v>43492.313009780089</c:v>
                </c:pt>
                <c:pt idx="11359">
                  <c:v>43492.323426504627</c:v>
                </c:pt>
                <c:pt idx="11360">
                  <c:v>43492.333843229164</c:v>
                </c:pt>
                <c:pt idx="11361">
                  <c:v>43492.344259953701</c:v>
                </c:pt>
                <c:pt idx="11362">
                  <c:v>43492.354676678238</c:v>
                </c:pt>
                <c:pt idx="11363">
                  <c:v>43492.365093402776</c:v>
                </c:pt>
                <c:pt idx="11364">
                  <c:v>43492.375510127313</c:v>
                </c:pt>
                <c:pt idx="11365">
                  <c:v>43492.38592685185</c:v>
                </c:pt>
                <c:pt idx="11366">
                  <c:v>43492.396343576387</c:v>
                </c:pt>
                <c:pt idx="11367">
                  <c:v>43492.406760300924</c:v>
                </c:pt>
                <c:pt idx="11368">
                  <c:v>43492.417177025462</c:v>
                </c:pt>
                <c:pt idx="11369">
                  <c:v>43492.427593749999</c:v>
                </c:pt>
                <c:pt idx="11370">
                  <c:v>43492.438010474536</c:v>
                </c:pt>
                <c:pt idx="11371">
                  <c:v>43492.448427199073</c:v>
                </c:pt>
                <c:pt idx="11372">
                  <c:v>43492.45884392361</c:v>
                </c:pt>
                <c:pt idx="11373">
                  <c:v>43492.469260648148</c:v>
                </c:pt>
                <c:pt idx="11374">
                  <c:v>43492.479677372685</c:v>
                </c:pt>
                <c:pt idx="11375">
                  <c:v>43492.490094097222</c:v>
                </c:pt>
                <c:pt idx="11376">
                  <c:v>43492.500510821759</c:v>
                </c:pt>
                <c:pt idx="11377">
                  <c:v>43492.510927546296</c:v>
                </c:pt>
                <c:pt idx="11378">
                  <c:v>43492.521344270834</c:v>
                </c:pt>
                <c:pt idx="11379">
                  <c:v>43492.531760995371</c:v>
                </c:pt>
                <c:pt idx="11380">
                  <c:v>43492.542177719908</c:v>
                </c:pt>
                <c:pt idx="11381">
                  <c:v>43492.552594444445</c:v>
                </c:pt>
                <c:pt idx="11382">
                  <c:v>43492.563011168982</c:v>
                </c:pt>
                <c:pt idx="11383">
                  <c:v>43492.57342789352</c:v>
                </c:pt>
                <c:pt idx="11384">
                  <c:v>43492.583844618057</c:v>
                </c:pt>
                <c:pt idx="11385">
                  <c:v>43492.594261342594</c:v>
                </c:pt>
                <c:pt idx="11386">
                  <c:v>43492.604678067131</c:v>
                </c:pt>
                <c:pt idx="11387">
                  <c:v>43492.615094791669</c:v>
                </c:pt>
                <c:pt idx="11388">
                  <c:v>43492.625511516206</c:v>
                </c:pt>
                <c:pt idx="11389">
                  <c:v>43492.635928240743</c:v>
                </c:pt>
                <c:pt idx="11390">
                  <c:v>43492.64634496528</c:v>
                </c:pt>
                <c:pt idx="11391">
                  <c:v>43492.656761689817</c:v>
                </c:pt>
                <c:pt idx="11392">
                  <c:v>43492.667178414355</c:v>
                </c:pt>
                <c:pt idx="11393">
                  <c:v>43492.677595138892</c:v>
                </c:pt>
                <c:pt idx="11394">
                  <c:v>43492.688011863429</c:v>
                </c:pt>
                <c:pt idx="11395">
                  <c:v>43492.698428587966</c:v>
                </c:pt>
                <c:pt idx="11396">
                  <c:v>43492.708845312503</c:v>
                </c:pt>
                <c:pt idx="11397">
                  <c:v>43492.719262037041</c:v>
                </c:pt>
                <c:pt idx="11398">
                  <c:v>43492.729678761571</c:v>
                </c:pt>
                <c:pt idx="11399">
                  <c:v>43492.740095486108</c:v>
                </c:pt>
                <c:pt idx="11400">
                  <c:v>43492.750512210645</c:v>
                </c:pt>
                <c:pt idx="11401">
                  <c:v>43492.760928935182</c:v>
                </c:pt>
                <c:pt idx="11402">
                  <c:v>43492.771345659719</c:v>
                </c:pt>
                <c:pt idx="11403">
                  <c:v>43492.781762384257</c:v>
                </c:pt>
                <c:pt idx="11404">
                  <c:v>43492.792179108794</c:v>
                </c:pt>
                <c:pt idx="11405">
                  <c:v>43492.802595833331</c:v>
                </c:pt>
                <c:pt idx="11406">
                  <c:v>43492.813012557868</c:v>
                </c:pt>
                <c:pt idx="11407">
                  <c:v>43492.823429282405</c:v>
                </c:pt>
                <c:pt idx="11408">
                  <c:v>43492.833846006943</c:v>
                </c:pt>
                <c:pt idx="11409">
                  <c:v>43492.84426273148</c:v>
                </c:pt>
                <c:pt idx="11410">
                  <c:v>43492.854679456017</c:v>
                </c:pt>
                <c:pt idx="11411">
                  <c:v>43492.865096180554</c:v>
                </c:pt>
                <c:pt idx="11412">
                  <c:v>43492.875512905091</c:v>
                </c:pt>
                <c:pt idx="11413">
                  <c:v>43492.885929629629</c:v>
                </c:pt>
                <c:pt idx="11414">
                  <c:v>43492.896346354166</c:v>
                </c:pt>
                <c:pt idx="11415">
                  <c:v>43492.906763078703</c:v>
                </c:pt>
                <c:pt idx="11416">
                  <c:v>43492.91717980324</c:v>
                </c:pt>
                <c:pt idx="11417">
                  <c:v>43492.927596527777</c:v>
                </c:pt>
                <c:pt idx="11418">
                  <c:v>43492.938013252315</c:v>
                </c:pt>
                <c:pt idx="11419">
                  <c:v>43492.948429976852</c:v>
                </c:pt>
                <c:pt idx="11420">
                  <c:v>43492.958846701389</c:v>
                </c:pt>
                <c:pt idx="11421">
                  <c:v>43492.969263425926</c:v>
                </c:pt>
                <c:pt idx="11422">
                  <c:v>43492.979680150464</c:v>
                </c:pt>
                <c:pt idx="11423">
                  <c:v>43492.990096875001</c:v>
                </c:pt>
                <c:pt idx="11424">
                  <c:v>43493.000513599538</c:v>
                </c:pt>
                <c:pt idx="11425">
                  <c:v>43493.010930324075</c:v>
                </c:pt>
                <c:pt idx="11426">
                  <c:v>43493.021347048612</c:v>
                </c:pt>
                <c:pt idx="11427">
                  <c:v>43493.03176377315</c:v>
                </c:pt>
                <c:pt idx="11428">
                  <c:v>43493.042180497687</c:v>
                </c:pt>
                <c:pt idx="11429">
                  <c:v>43493.052597222224</c:v>
                </c:pt>
                <c:pt idx="11430">
                  <c:v>43493.063013946761</c:v>
                </c:pt>
                <c:pt idx="11431">
                  <c:v>43493.073430671298</c:v>
                </c:pt>
                <c:pt idx="11432">
                  <c:v>43493.083847395836</c:v>
                </c:pt>
                <c:pt idx="11433">
                  <c:v>43493.094264120373</c:v>
                </c:pt>
                <c:pt idx="11434">
                  <c:v>43493.10468084491</c:v>
                </c:pt>
                <c:pt idx="11435">
                  <c:v>43493.115097569447</c:v>
                </c:pt>
                <c:pt idx="11436">
                  <c:v>43493.125514293984</c:v>
                </c:pt>
                <c:pt idx="11437">
                  <c:v>43493.135931018522</c:v>
                </c:pt>
                <c:pt idx="11438">
                  <c:v>43493.146347743059</c:v>
                </c:pt>
                <c:pt idx="11439">
                  <c:v>43493.156764467596</c:v>
                </c:pt>
                <c:pt idx="11440">
                  <c:v>43493.167181192126</c:v>
                </c:pt>
                <c:pt idx="11441">
                  <c:v>43493.177597916663</c:v>
                </c:pt>
                <c:pt idx="11442">
                  <c:v>43493.1880146412</c:v>
                </c:pt>
                <c:pt idx="11443">
                  <c:v>43493.198431365738</c:v>
                </c:pt>
                <c:pt idx="11444">
                  <c:v>43493.208848090275</c:v>
                </c:pt>
                <c:pt idx="11445">
                  <c:v>43493.219264814812</c:v>
                </c:pt>
                <c:pt idx="11446">
                  <c:v>43493.229681539349</c:v>
                </c:pt>
                <c:pt idx="11447">
                  <c:v>43493.240098263886</c:v>
                </c:pt>
                <c:pt idx="11448">
                  <c:v>43493.250514988424</c:v>
                </c:pt>
                <c:pt idx="11449">
                  <c:v>43493.260931712961</c:v>
                </c:pt>
                <c:pt idx="11450">
                  <c:v>43493.271348437498</c:v>
                </c:pt>
                <c:pt idx="11451">
                  <c:v>43493.281765162035</c:v>
                </c:pt>
                <c:pt idx="11452">
                  <c:v>43493.292181886573</c:v>
                </c:pt>
                <c:pt idx="11453">
                  <c:v>43493.30259861111</c:v>
                </c:pt>
                <c:pt idx="11454">
                  <c:v>43493.313015335647</c:v>
                </c:pt>
                <c:pt idx="11455">
                  <c:v>43493.323432060184</c:v>
                </c:pt>
                <c:pt idx="11456">
                  <c:v>43493.333848784721</c:v>
                </c:pt>
                <c:pt idx="11457">
                  <c:v>43493.344265509259</c:v>
                </c:pt>
                <c:pt idx="11458">
                  <c:v>43493.354682233796</c:v>
                </c:pt>
                <c:pt idx="11459">
                  <c:v>43493.365098958333</c:v>
                </c:pt>
                <c:pt idx="11460">
                  <c:v>43493.37551568287</c:v>
                </c:pt>
                <c:pt idx="11461">
                  <c:v>43493.385932407407</c:v>
                </c:pt>
                <c:pt idx="11462">
                  <c:v>43493.396349131945</c:v>
                </c:pt>
                <c:pt idx="11463">
                  <c:v>43493.406765856482</c:v>
                </c:pt>
                <c:pt idx="11464">
                  <c:v>43493.417182581019</c:v>
                </c:pt>
                <c:pt idx="11465">
                  <c:v>43493.427599305556</c:v>
                </c:pt>
                <c:pt idx="11466">
                  <c:v>43493.438016030093</c:v>
                </c:pt>
                <c:pt idx="11467">
                  <c:v>43493.448432754631</c:v>
                </c:pt>
                <c:pt idx="11468">
                  <c:v>43493.458849479168</c:v>
                </c:pt>
                <c:pt idx="11469">
                  <c:v>43493.469266203705</c:v>
                </c:pt>
                <c:pt idx="11470">
                  <c:v>43493.479682928242</c:v>
                </c:pt>
                <c:pt idx="11471">
                  <c:v>43493.490099652779</c:v>
                </c:pt>
                <c:pt idx="11472">
                  <c:v>43493.500516377317</c:v>
                </c:pt>
                <c:pt idx="11473">
                  <c:v>43493.510933101854</c:v>
                </c:pt>
                <c:pt idx="11474">
                  <c:v>43493.521349826391</c:v>
                </c:pt>
                <c:pt idx="11475">
                  <c:v>43493.531766550928</c:v>
                </c:pt>
                <c:pt idx="11476">
                  <c:v>43493.542183275466</c:v>
                </c:pt>
                <c:pt idx="11477">
                  <c:v>43493.552600000003</c:v>
                </c:pt>
                <c:pt idx="11478">
                  <c:v>43493.56301672454</c:v>
                </c:pt>
                <c:pt idx="11479">
                  <c:v>43493.573433449077</c:v>
                </c:pt>
                <c:pt idx="11480">
                  <c:v>43493.583850173614</c:v>
                </c:pt>
                <c:pt idx="11481">
                  <c:v>43493.594266898152</c:v>
                </c:pt>
                <c:pt idx="11482">
                  <c:v>43493.604683622689</c:v>
                </c:pt>
                <c:pt idx="11483">
                  <c:v>43493.615100347219</c:v>
                </c:pt>
                <c:pt idx="11484">
                  <c:v>43493.625517071756</c:v>
                </c:pt>
                <c:pt idx="11485">
                  <c:v>43493.635933796293</c:v>
                </c:pt>
                <c:pt idx="11486">
                  <c:v>43493.64635052083</c:v>
                </c:pt>
                <c:pt idx="11487">
                  <c:v>43493.656767245368</c:v>
                </c:pt>
                <c:pt idx="11488">
                  <c:v>43493.667183969905</c:v>
                </c:pt>
                <c:pt idx="11489">
                  <c:v>43493.677600694442</c:v>
                </c:pt>
                <c:pt idx="11490">
                  <c:v>43493.688017418979</c:v>
                </c:pt>
                <c:pt idx="11491">
                  <c:v>43493.698434143516</c:v>
                </c:pt>
                <c:pt idx="11492">
                  <c:v>43493.708850868054</c:v>
                </c:pt>
                <c:pt idx="11493">
                  <c:v>43493.719267592591</c:v>
                </c:pt>
                <c:pt idx="11494">
                  <c:v>43493.729684317128</c:v>
                </c:pt>
                <c:pt idx="11495">
                  <c:v>43493.740101041665</c:v>
                </c:pt>
                <c:pt idx="11496">
                  <c:v>43493.750517766202</c:v>
                </c:pt>
                <c:pt idx="11497">
                  <c:v>43493.76093449074</c:v>
                </c:pt>
                <c:pt idx="11498">
                  <c:v>43493.771351215277</c:v>
                </c:pt>
                <c:pt idx="11499">
                  <c:v>43493.781767939814</c:v>
                </c:pt>
                <c:pt idx="11500">
                  <c:v>43493.792184664351</c:v>
                </c:pt>
                <c:pt idx="11501">
                  <c:v>43493.802601388888</c:v>
                </c:pt>
                <c:pt idx="11502">
                  <c:v>43493.813018113426</c:v>
                </c:pt>
                <c:pt idx="11503">
                  <c:v>43493.823434837963</c:v>
                </c:pt>
                <c:pt idx="11504">
                  <c:v>43493.8338515625</c:v>
                </c:pt>
                <c:pt idx="11505">
                  <c:v>43493.844268287037</c:v>
                </c:pt>
                <c:pt idx="11506">
                  <c:v>43493.854685011574</c:v>
                </c:pt>
                <c:pt idx="11507">
                  <c:v>43493.865101736112</c:v>
                </c:pt>
                <c:pt idx="11508">
                  <c:v>43493.875518460649</c:v>
                </c:pt>
                <c:pt idx="11509">
                  <c:v>43493.885935185186</c:v>
                </c:pt>
                <c:pt idx="11510">
                  <c:v>43493.896351909723</c:v>
                </c:pt>
                <c:pt idx="11511">
                  <c:v>43493.906768634261</c:v>
                </c:pt>
                <c:pt idx="11512">
                  <c:v>43493.917185358798</c:v>
                </c:pt>
                <c:pt idx="11513">
                  <c:v>43493.927602083335</c:v>
                </c:pt>
                <c:pt idx="11514">
                  <c:v>43493.938018807872</c:v>
                </c:pt>
                <c:pt idx="11515">
                  <c:v>43493.948435532409</c:v>
                </c:pt>
                <c:pt idx="11516">
                  <c:v>43493.958852256947</c:v>
                </c:pt>
                <c:pt idx="11517">
                  <c:v>43493.969268981484</c:v>
                </c:pt>
                <c:pt idx="11518">
                  <c:v>43493.979685706021</c:v>
                </c:pt>
                <c:pt idx="11519">
                  <c:v>43493.990102430558</c:v>
                </c:pt>
                <c:pt idx="11520">
                  <c:v>43494.000519155095</c:v>
                </c:pt>
                <c:pt idx="11521">
                  <c:v>43494.010935879633</c:v>
                </c:pt>
                <c:pt idx="11522">
                  <c:v>43494.02135260417</c:v>
                </c:pt>
                <c:pt idx="11523">
                  <c:v>43494.031769328707</c:v>
                </c:pt>
                <c:pt idx="11524">
                  <c:v>43494.042186053244</c:v>
                </c:pt>
                <c:pt idx="11525">
                  <c:v>43494.052602777774</c:v>
                </c:pt>
                <c:pt idx="11526">
                  <c:v>43494.063019502311</c:v>
                </c:pt>
                <c:pt idx="11527">
                  <c:v>43494.073436226849</c:v>
                </c:pt>
                <c:pt idx="11528">
                  <c:v>43494.083852951386</c:v>
                </c:pt>
                <c:pt idx="11529">
                  <c:v>43494.094269675923</c:v>
                </c:pt>
                <c:pt idx="11530">
                  <c:v>43494.10468640046</c:v>
                </c:pt>
                <c:pt idx="11531">
                  <c:v>43494.115103124997</c:v>
                </c:pt>
                <c:pt idx="11532">
                  <c:v>43494.125519849535</c:v>
                </c:pt>
                <c:pt idx="11533">
                  <c:v>43494.135936574072</c:v>
                </c:pt>
                <c:pt idx="11534">
                  <c:v>43494.146353298609</c:v>
                </c:pt>
                <c:pt idx="11535">
                  <c:v>43494.156770023146</c:v>
                </c:pt>
                <c:pt idx="11536">
                  <c:v>43494.167186747683</c:v>
                </c:pt>
                <c:pt idx="11537">
                  <c:v>43494.177603472221</c:v>
                </c:pt>
                <c:pt idx="11538">
                  <c:v>43494.188020196758</c:v>
                </c:pt>
                <c:pt idx="11539">
                  <c:v>43494.198436921295</c:v>
                </c:pt>
                <c:pt idx="11540">
                  <c:v>43494.208853645832</c:v>
                </c:pt>
                <c:pt idx="11541">
                  <c:v>43494.219270370369</c:v>
                </c:pt>
                <c:pt idx="11542">
                  <c:v>43494.229687094907</c:v>
                </c:pt>
                <c:pt idx="11543">
                  <c:v>43494.240103819444</c:v>
                </c:pt>
                <c:pt idx="11544">
                  <c:v>43494.250520543981</c:v>
                </c:pt>
                <c:pt idx="11545">
                  <c:v>43494.260937268518</c:v>
                </c:pt>
                <c:pt idx="11546">
                  <c:v>43494.271353993056</c:v>
                </c:pt>
                <c:pt idx="11547">
                  <c:v>43494.281770717593</c:v>
                </c:pt>
                <c:pt idx="11548">
                  <c:v>43494.29218744213</c:v>
                </c:pt>
                <c:pt idx="11549">
                  <c:v>43494.302604166667</c:v>
                </c:pt>
                <c:pt idx="11550">
                  <c:v>43494.313020891204</c:v>
                </c:pt>
                <c:pt idx="11551">
                  <c:v>43494.323437615742</c:v>
                </c:pt>
                <c:pt idx="11552">
                  <c:v>43494.333854340279</c:v>
                </c:pt>
                <c:pt idx="11553">
                  <c:v>43494.344271064816</c:v>
                </c:pt>
                <c:pt idx="11554">
                  <c:v>43494.354687789353</c:v>
                </c:pt>
                <c:pt idx="11555">
                  <c:v>43494.36510451389</c:v>
                </c:pt>
                <c:pt idx="11556">
                  <c:v>43494.375521238428</c:v>
                </c:pt>
                <c:pt idx="11557">
                  <c:v>43494.385937962965</c:v>
                </c:pt>
                <c:pt idx="11558">
                  <c:v>43494.396354687502</c:v>
                </c:pt>
                <c:pt idx="11559">
                  <c:v>43494.406771412039</c:v>
                </c:pt>
                <c:pt idx="11560">
                  <c:v>43494.417188136576</c:v>
                </c:pt>
                <c:pt idx="11561">
                  <c:v>43494.427604861114</c:v>
                </c:pt>
                <c:pt idx="11562">
                  <c:v>43494.438021585651</c:v>
                </c:pt>
                <c:pt idx="11563">
                  <c:v>43494.448438310188</c:v>
                </c:pt>
                <c:pt idx="11564">
                  <c:v>43494.458855034725</c:v>
                </c:pt>
                <c:pt idx="11565">
                  <c:v>43494.469271759262</c:v>
                </c:pt>
                <c:pt idx="11566">
                  <c:v>43494.4796884838</c:v>
                </c:pt>
                <c:pt idx="11567">
                  <c:v>43494.490105208337</c:v>
                </c:pt>
                <c:pt idx="11568">
                  <c:v>43494.500521932867</c:v>
                </c:pt>
                <c:pt idx="11569">
                  <c:v>43494.510938657404</c:v>
                </c:pt>
                <c:pt idx="11570">
                  <c:v>43494.521355381941</c:v>
                </c:pt>
                <c:pt idx="11571">
                  <c:v>43494.531772106478</c:v>
                </c:pt>
                <c:pt idx="11572">
                  <c:v>43494.542188831016</c:v>
                </c:pt>
                <c:pt idx="11573">
                  <c:v>43494.552605555553</c:v>
                </c:pt>
                <c:pt idx="11574">
                  <c:v>43494.56302228009</c:v>
                </c:pt>
                <c:pt idx="11575">
                  <c:v>43494.573439004627</c:v>
                </c:pt>
                <c:pt idx="11576">
                  <c:v>43494.583855729164</c:v>
                </c:pt>
                <c:pt idx="11577">
                  <c:v>43494.594272453702</c:v>
                </c:pt>
                <c:pt idx="11578">
                  <c:v>43494.604689178239</c:v>
                </c:pt>
                <c:pt idx="11579">
                  <c:v>43494.615105902776</c:v>
                </c:pt>
                <c:pt idx="11580">
                  <c:v>43494.625522627313</c:v>
                </c:pt>
                <c:pt idx="11581">
                  <c:v>43494.635939351851</c:v>
                </c:pt>
                <c:pt idx="11582">
                  <c:v>43494.646356076388</c:v>
                </c:pt>
                <c:pt idx="11583">
                  <c:v>43494.656772800925</c:v>
                </c:pt>
                <c:pt idx="11584">
                  <c:v>43494.667189525462</c:v>
                </c:pt>
                <c:pt idx="11585">
                  <c:v>43494.677606249999</c:v>
                </c:pt>
                <c:pt idx="11586">
                  <c:v>43494.688022974537</c:v>
                </c:pt>
                <c:pt idx="11587">
                  <c:v>43494.698439699074</c:v>
                </c:pt>
                <c:pt idx="11588">
                  <c:v>43494.708856423611</c:v>
                </c:pt>
                <c:pt idx="11589">
                  <c:v>43494.719273148148</c:v>
                </c:pt>
                <c:pt idx="11590">
                  <c:v>43494.729689872685</c:v>
                </c:pt>
                <c:pt idx="11591">
                  <c:v>43494.740106597223</c:v>
                </c:pt>
                <c:pt idx="11592">
                  <c:v>43494.75052332176</c:v>
                </c:pt>
                <c:pt idx="11593">
                  <c:v>43494.760940046297</c:v>
                </c:pt>
                <c:pt idx="11594">
                  <c:v>43494.771356770834</c:v>
                </c:pt>
                <c:pt idx="11595">
                  <c:v>43494.781773495371</c:v>
                </c:pt>
                <c:pt idx="11596">
                  <c:v>43494.792190219909</c:v>
                </c:pt>
                <c:pt idx="11597">
                  <c:v>43494.802606944446</c:v>
                </c:pt>
                <c:pt idx="11598">
                  <c:v>43494.813023668983</c:v>
                </c:pt>
                <c:pt idx="11599">
                  <c:v>43494.82344039352</c:v>
                </c:pt>
                <c:pt idx="11600">
                  <c:v>43494.833857118057</c:v>
                </c:pt>
                <c:pt idx="11601">
                  <c:v>43494.844273842595</c:v>
                </c:pt>
                <c:pt idx="11602">
                  <c:v>43494.854690567132</c:v>
                </c:pt>
                <c:pt idx="11603">
                  <c:v>43494.865107291669</c:v>
                </c:pt>
                <c:pt idx="11604">
                  <c:v>43494.875524016206</c:v>
                </c:pt>
                <c:pt idx="11605">
                  <c:v>43494.885940740744</c:v>
                </c:pt>
                <c:pt idx="11606">
                  <c:v>43494.896357465281</c:v>
                </c:pt>
                <c:pt idx="11607">
                  <c:v>43494.906774189818</c:v>
                </c:pt>
                <c:pt idx="11608">
                  <c:v>43494.917190914355</c:v>
                </c:pt>
                <c:pt idx="11609">
                  <c:v>43494.927607638892</c:v>
                </c:pt>
                <c:pt idx="11610">
                  <c:v>43494.938024363422</c:v>
                </c:pt>
                <c:pt idx="11611">
                  <c:v>43494.94844108796</c:v>
                </c:pt>
                <c:pt idx="11612">
                  <c:v>43494.958857812497</c:v>
                </c:pt>
                <c:pt idx="11613">
                  <c:v>43494.969274537034</c:v>
                </c:pt>
                <c:pt idx="11614">
                  <c:v>43494.979691261571</c:v>
                </c:pt>
                <c:pt idx="11615">
                  <c:v>43494.990107986108</c:v>
                </c:pt>
                <c:pt idx="11616">
                  <c:v>43495.000524710646</c:v>
                </c:pt>
                <c:pt idx="11617">
                  <c:v>43495.010941435183</c:v>
                </c:pt>
                <c:pt idx="11618">
                  <c:v>43495.02135815972</c:v>
                </c:pt>
                <c:pt idx="11619">
                  <c:v>43495.031774884257</c:v>
                </c:pt>
                <c:pt idx="11620">
                  <c:v>43495.042191608794</c:v>
                </c:pt>
                <c:pt idx="11621">
                  <c:v>43495.052608333332</c:v>
                </c:pt>
                <c:pt idx="11622">
                  <c:v>43495.063025057869</c:v>
                </c:pt>
                <c:pt idx="11623">
                  <c:v>43495.073441782406</c:v>
                </c:pt>
                <c:pt idx="11624">
                  <c:v>43495.083858506943</c:v>
                </c:pt>
                <c:pt idx="11625">
                  <c:v>43495.09427523148</c:v>
                </c:pt>
                <c:pt idx="11626">
                  <c:v>43495.104691956018</c:v>
                </c:pt>
                <c:pt idx="11627">
                  <c:v>43495.115108680555</c:v>
                </c:pt>
                <c:pt idx="11628">
                  <c:v>43495.125525405092</c:v>
                </c:pt>
                <c:pt idx="11629">
                  <c:v>43495.135942129629</c:v>
                </c:pt>
                <c:pt idx="11630">
                  <c:v>43495.146358854166</c:v>
                </c:pt>
                <c:pt idx="11631">
                  <c:v>43495.156775578704</c:v>
                </c:pt>
                <c:pt idx="11632">
                  <c:v>43495.167192303241</c:v>
                </c:pt>
                <c:pt idx="11633">
                  <c:v>43495.177609027778</c:v>
                </c:pt>
                <c:pt idx="11634">
                  <c:v>43495.188025752315</c:v>
                </c:pt>
                <c:pt idx="11635">
                  <c:v>43495.198442476853</c:v>
                </c:pt>
                <c:pt idx="11636">
                  <c:v>43495.20885920139</c:v>
                </c:pt>
                <c:pt idx="11637">
                  <c:v>43495.219275925927</c:v>
                </c:pt>
                <c:pt idx="11638">
                  <c:v>43495.229692650464</c:v>
                </c:pt>
                <c:pt idx="11639">
                  <c:v>43495.240109375001</c:v>
                </c:pt>
                <c:pt idx="11640">
                  <c:v>43495.250526099539</c:v>
                </c:pt>
                <c:pt idx="11641">
                  <c:v>43495.260942824076</c:v>
                </c:pt>
                <c:pt idx="11642">
                  <c:v>43495.271359548613</c:v>
                </c:pt>
                <c:pt idx="11643">
                  <c:v>43495.28177627315</c:v>
                </c:pt>
                <c:pt idx="11644">
                  <c:v>43495.292192997687</c:v>
                </c:pt>
                <c:pt idx="11645">
                  <c:v>43495.302609722225</c:v>
                </c:pt>
                <c:pt idx="11646">
                  <c:v>43495.313026446762</c:v>
                </c:pt>
                <c:pt idx="11647">
                  <c:v>43495.323443171299</c:v>
                </c:pt>
                <c:pt idx="11648">
                  <c:v>43495.333859895836</c:v>
                </c:pt>
                <c:pt idx="11649">
                  <c:v>43495.344276620373</c:v>
                </c:pt>
                <c:pt idx="11650">
                  <c:v>43495.354693344911</c:v>
                </c:pt>
                <c:pt idx="11651">
                  <c:v>43495.365110069448</c:v>
                </c:pt>
                <c:pt idx="11652">
                  <c:v>43495.375526793985</c:v>
                </c:pt>
                <c:pt idx="11653">
                  <c:v>43495.385943518515</c:v>
                </c:pt>
                <c:pt idx="11654">
                  <c:v>43495.396360243052</c:v>
                </c:pt>
                <c:pt idx="11655">
                  <c:v>43495.406776967589</c:v>
                </c:pt>
                <c:pt idx="11656">
                  <c:v>43495.417193692127</c:v>
                </c:pt>
                <c:pt idx="11657">
                  <c:v>43495.427610416664</c:v>
                </c:pt>
                <c:pt idx="11658">
                  <c:v>43495.438027141201</c:v>
                </c:pt>
                <c:pt idx="11659">
                  <c:v>43495.448443865738</c:v>
                </c:pt>
                <c:pt idx="11660">
                  <c:v>43495.458860590275</c:v>
                </c:pt>
                <c:pt idx="11661">
                  <c:v>43495.469277314813</c:v>
                </c:pt>
                <c:pt idx="11662">
                  <c:v>43495.47969403935</c:v>
                </c:pt>
                <c:pt idx="11663">
                  <c:v>43495.490110763887</c:v>
                </c:pt>
                <c:pt idx="11664">
                  <c:v>43495.500527488424</c:v>
                </c:pt>
                <c:pt idx="11665">
                  <c:v>43495.510944212961</c:v>
                </c:pt>
                <c:pt idx="11666">
                  <c:v>43495.521360937499</c:v>
                </c:pt>
                <c:pt idx="11667">
                  <c:v>43495.531777662036</c:v>
                </c:pt>
                <c:pt idx="11668">
                  <c:v>43495.542194386573</c:v>
                </c:pt>
                <c:pt idx="11669">
                  <c:v>43495.55261111111</c:v>
                </c:pt>
                <c:pt idx="11670">
                  <c:v>43495.563027835648</c:v>
                </c:pt>
                <c:pt idx="11671">
                  <c:v>43495.573444560185</c:v>
                </c:pt>
                <c:pt idx="11672">
                  <c:v>43495.583861284722</c:v>
                </c:pt>
                <c:pt idx="11673">
                  <c:v>43495.594278009259</c:v>
                </c:pt>
                <c:pt idx="11674">
                  <c:v>43495.604694733796</c:v>
                </c:pt>
                <c:pt idx="11675">
                  <c:v>43495.615111458334</c:v>
                </c:pt>
                <c:pt idx="11676">
                  <c:v>43495.625528182871</c:v>
                </c:pt>
                <c:pt idx="11677">
                  <c:v>43495.635944907408</c:v>
                </c:pt>
                <c:pt idx="11678">
                  <c:v>43495.646361631945</c:v>
                </c:pt>
                <c:pt idx="11679">
                  <c:v>43495.656778356482</c:v>
                </c:pt>
                <c:pt idx="11680">
                  <c:v>43495.66719508102</c:v>
                </c:pt>
                <c:pt idx="11681">
                  <c:v>43495.677611805557</c:v>
                </c:pt>
                <c:pt idx="11682">
                  <c:v>43495.688028530094</c:v>
                </c:pt>
                <c:pt idx="11683">
                  <c:v>43495.698445254631</c:v>
                </c:pt>
                <c:pt idx="11684">
                  <c:v>43495.708861979168</c:v>
                </c:pt>
                <c:pt idx="11685">
                  <c:v>43495.719278703706</c:v>
                </c:pt>
                <c:pt idx="11686">
                  <c:v>43495.729695428243</c:v>
                </c:pt>
                <c:pt idx="11687">
                  <c:v>43495.74011215278</c:v>
                </c:pt>
                <c:pt idx="11688">
                  <c:v>43495.750528877317</c:v>
                </c:pt>
                <c:pt idx="11689">
                  <c:v>43495.760945601854</c:v>
                </c:pt>
                <c:pt idx="11690">
                  <c:v>43495.771362326392</c:v>
                </c:pt>
                <c:pt idx="11691">
                  <c:v>43495.781779050929</c:v>
                </c:pt>
                <c:pt idx="11692">
                  <c:v>43495.792195775466</c:v>
                </c:pt>
                <c:pt idx="11693">
                  <c:v>43495.802612500003</c:v>
                </c:pt>
                <c:pt idx="11694">
                  <c:v>43495.813029224541</c:v>
                </c:pt>
                <c:pt idx="11695">
                  <c:v>43495.82344594907</c:v>
                </c:pt>
                <c:pt idx="11696">
                  <c:v>43495.833862673608</c:v>
                </c:pt>
                <c:pt idx="11697">
                  <c:v>43495.844279398145</c:v>
                </c:pt>
                <c:pt idx="11698">
                  <c:v>43495.854696122682</c:v>
                </c:pt>
                <c:pt idx="11699">
                  <c:v>43495.865112847219</c:v>
                </c:pt>
                <c:pt idx="11700">
                  <c:v>43495.875529571756</c:v>
                </c:pt>
                <c:pt idx="11701">
                  <c:v>43495.885946296294</c:v>
                </c:pt>
                <c:pt idx="11702">
                  <c:v>43495.896363020831</c:v>
                </c:pt>
                <c:pt idx="11703">
                  <c:v>43495.906779745368</c:v>
                </c:pt>
                <c:pt idx="11704">
                  <c:v>43495.917196469905</c:v>
                </c:pt>
                <c:pt idx="11705">
                  <c:v>43495.927613194443</c:v>
                </c:pt>
                <c:pt idx="11706">
                  <c:v>43495.93802991898</c:v>
                </c:pt>
                <c:pt idx="11707">
                  <c:v>43495.948446643517</c:v>
                </c:pt>
                <c:pt idx="11708">
                  <c:v>43495.958333333336</c:v>
                </c:pt>
                <c:pt idx="11709">
                  <c:v>43495.96875</c:v>
                </c:pt>
                <c:pt idx="11710">
                  <c:v>43495.979166666664</c:v>
                </c:pt>
                <c:pt idx="11711">
                  <c:v>43495.989583333336</c:v>
                </c:pt>
                <c:pt idx="11712">
                  <c:v>43496</c:v>
                </c:pt>
                <c:pt idx="11713">
                  <c:v>43496.010416666664</c:v>
                </c:pt>
                <c:pt idx="11714">
                  <c:v>43496.020833333336</c:v>
                </c:pt>
                <c:pt idx="11715">
                  <c:v>43496.03125</c:v>
                </c:pt>
                <c:pt idx="11716">
                  <c:v>43496.041666666664</c:v>
                </c:pt>
                <c:pt idx="11717">
                  <c:v>43496.052083333336</c:v>
                </c:pt>
                <c:pt idx="11718">
                  <c:v>43496.0625</c:v>
                </c:pt>
                <c:pt idx="11719">
                  <c:v>43496.072916666664</c:v>
                </c:pt>
                <c:pt idx="11720">
                  <c:v>43496.083333333336</c:v>
                </c:pt>
                <c:pt idx="11721">
                  <c:v>43496.09375</c:v>
                </c:pt>
                <c:pt idx="11722">
                  <c:v>43496.104166666664</c:v>
                </c:pt>
                <c:pt idx="11723">
                  <c:v>43496.114583333336</c:v>
                </c:pt>
                <c:pt idx="11724">
                  <c:v>43496.125</c:v>
                </c:pt>
                <c:pt idx="11725">
                  <c:v>43496.135416666664</c:v>
                </c:pt>
                <c:pt idx="11726">
                  <c:v>43496.145833333336</c:v>
                </c:pt>
                <c:pt idx="11727">
                  <c:v>43496.15625</c:v>
                </c:pt>
                <c:pt idx="11728">
                  <c:v>43496.166666666664</c:v>
                </c:pt>
                <c:pt idx="11729">
                  <c:v>43496.177083333336</c:v>
                </c:pt>
                <c:pt idx="11730">
                  <c:v>43496.1875</c:v>
                </c:pt>
                <c:pt idx="11731">
                  <c:v>43496.197916666664</c:v>
                </c:pt>
                <c:pt idx="11732">
                  <c:v>43496.208333333336</c:v>
                </c:pt>
                <c:pt idx="11733">
                  <c:v>43496.21875</c:v>
                </c:pt>
                <c:pt idx="11734">
                  <c:v>43496.229166666664</c:v>
                </c:pt>
                <c:pt idx="11735">
                  <c:v>43496.239583333336</c:v>
                </c:pt>
                <c:pt idx="11736">
                  <c:v>43496.25</c:v>
                </c:pt>
                <c:pt idx="11737">
                  <c:v>43496.260416666664</c:v>
                </c:pt>
                <c:pt idx="11738">
                  <c:v>43496.270833333336</c:v>
                </c:pt>
                <c:pt idx="11739">
                  <c:v>43496.28125</c:v>
                </c:pt>
                <c:pt idx="11740">
                  <c:v>43496.291666666664</c:v>
                </c:pt>
                <c:pt idx="11741">
                  <c:v>43496.302083333336</c:v>
                </c:pt>
                <c:pt idx="11742">
                  <c:v>43496.3125</c:v>
                </c:pt>
                <c:pt idx="11743">
                  <c:v>43496.322916666664</c:v>
                </c:pt>
                <c:pt idx="11744">
                  <c:v>43496.333333333336</c:v>
                </c:pt>
                <c:pt idx="11745">
                  <c:v>43496.34375</c:v>
                </c:pt>
                <c:pt idx="11746">
                  <c:v>43496.354166666664</c:v>
                </c:pt>
                <c:pt idx="11747">
                  <c:v>43496.364583333336</c:v>
                </c:pt>
                <c:pt idx="11748">
                  <c:v>43496.375</c:v>
                </c:pt>
                <c:pt idx="11749">
                  <c:v>43496.385416666664</c:v>
                </c:pt>
                <c:pt idx="11750">
                  <c:v>43496.395833333336</c:v>
                </c:pt>
                <c:pt idx="11751">
                  <c:v>43496.40625</c:v>
                </c:pt>
                <c:pt idx="11752">
                  <c:v>43496.416666666664</c:v>
                </c:pt>
                <c:pt idx="11753">
                  <c:v>43496.427083333336</c:v>
                </c:pt>
                <c:pt idx="11754">
                  <c:v>43496.4375</c:v>
                </c:pt>
                <c:pt idx="11755">
                  <c:v>43496.447916666664</c:v>
                </c:pt>
                <c:pt idx="11756">
                  <c:v>43496.458333333336</c:v>
                </c:pt>
                <c:pt idx="11757">
                  <c:v>43496.46875</c:v>
                </c:pt>
                <c:pt idx="11758">
                  <c:v>43496.479166666664</c:v>
                </c:pt>
                <c:pt idx="11759">
                  <c:v>43496.489583333336</c:v>
                </c:pt>
                <c:pt idx="11760">
                  <c:v>43496.5</c:v>
                </c:pt>
                <c:pt idx="11761">
                  <c:v>43496.510416666664</c:v>
                </c:pt>
                <c:pt idx="11762">
                  <c:v>43496.520833333336</c:v>
                </c:pt>
                <c:pt idx="11763">
                  <c:v>43496.53125</c:v>
                </c:pt>
                <c:pt idx="11764">
                  <c:v>43496.541666666664</c:v>
                </c:pt>
                <c:pt idx="11765">
                  <c:v>43496.552083333336</c:v>
                </c:pt>
                <c:pt idx="11766">
                  <c:v>43496.5625</c:v>
                </c:pt>
                <c:pt idx="11767">
                  <c:v>43496.572916666664</c:v>
                </c:pt>
                <c:pt idx="11768">
                  <c:v>43496.583333333336</c:v>
                </c:pt>
                <c:pt idx="11769">
                  <c:v>43496.59375</c:v>
                </c:pt>
                <c:pt idx="11770">
                  <c:v>43496.604166666664</c:v>
                </c:pt>
                <c:pt idx="11771">
                  <c:v>43496.614583333336</c:v>
                </c:pt>
                <c:pt idx="11772">
                  <c:v>43496.625</c:v>
                </c:pt>
                <c:pt idx="11773">
                  <c:v>43496.635416666664</c:v>
                </c:pt>
                <c:pt idx="11774">
                  <c:v>43496.645833333336</c:v>
                </c:pt>
                <c:pt idx="11775">
                  <c:v>43496.65625</c:v>
                </c:pt>
                <c:pt idx="11776">
                  <c:v>43496.666666666664</c:v>
                </c:pt>
                <c:pt idx="11777">
                  <c:v>43496.677083333336</c:v>
                </c:pt>
                <c:pt idx="11778">
                  <c:v>43496.6875</c:v>
                </c:pt>
                <c:pt idx="11779">
                  <c:v>43496.697916666664</c:v>
                </c:pt>
                <c:pt idx="11780">
                  <c:v>43496.708333333336</c:v>
                </c:pt>
                <c:pt idx="11781">
                  <c:v>43496.71875</c:v>
                </c:pt>
                <c:pt idx="11782">
                  <c:v>43496.729166666664</c:v>
                </c:pt>
                <c:pt idx="11783">
                  <c:v>43496.739583333336</c:v>
                </c:pt>
                <c:pt idx="11784">
                  <c:v>43496.75</c:v>
                </c:pt>
                <c:pt idx="11785">
                  <c:v>43496.760416666664</c:v>
                </c:pt>
                <c:pt idx="11786">
                  <c:v>43496.770833333336</c:v>
                </c:pt>
                <c:pt idx="11787">
                  <c:v>43496.78125</c:v>
                </c:pt>
                <c:pt idx="11788">
                  <c:v>43496.791666666664</c:v>
                </c:pt>
                <c:pt idx="11789">
                  <c:v>43496.802083333336</c:v>
                </c:pt>
                <c:pt idx="11790">
                  <c:v>43496.8125</c:v>
                </c:pt>
                <c:pt idx="11791">
                  <c:v>43496.822916666664</c:v>
                </c:pt>
                <c:pt idx="11792">
                  <c:v>43496.833333333336</c:v>
                </c:pt>
                <c:pt idx="11793">
                  <c:v>43496.84375</c:v>
                </c:pt>
                <c:pt idx="11794">
                  <c:v>43496.854166666664</c:v>
                </c:pt>
                <c:pt idx="11795">
                  <c:v>43496.864583333336</c:v>
                </c:pt>
                <c:pt idx="11796">
                  <c:v>43496.875</c:v>
                </c:pt>
                <c:pt idx="11797">
                  <c:v>43496.885416666664</c:v>
                </c:pt>
                <c:pt idx="11798">
                  <c:v>43496.895833333336</c:v>
                </c:pt>
                <c:pt idx="11799">
                  <c:v>43496.90625</c:v>
                </c:pt>
                <c:pt idx="11800">
                  <c:v>43496.916666666664</c:v>
                </c:pt>
                <c:pt idx="11801">
                  <c:v>43496.927083333336</c:v>
                </c:pt>
                <c:pt idx="11802">
                  <c:v>43496.9375</c:v>
                </c:pt>
                <c:pt idx="11803">
                  <c:v>43496.947916666664</c:v>
                </c:pt>
                <c:pt idx="11804">
                  <c:v>43496.958333333336</c:v>
                </c:pt>
                <c:pt idx="11805">
                  <c:v>43496.96875</c:v>
                </c:pt>
                <c:pt idx="11806">
                  <c:v>43496.979166666664</c:v>
                </c:pt>
                <c:pt idx="11807">
                  <c:v>43496.989583333336</c:v>
                </c:pt>
                <c:pt idx="11808">
                  <c:v>43497</c:v>
                </c:pt>
                <c:pt idx="11809">
                  <c:v>43497.010416666664</c:v>
                </c:pt>
                <c:pt idx="11810">
                  <c:v>43497.020833333336</c:v>
                </c:pt>
                <c:pt idx="11811">
                  <c:v>43497.03125</c:v>
                </c:pt>
                <c:pt idx="11812">
                  <c:v>43497.041666666664</c:v>
                </c:pt>
                <c:pt idx="11813">
                  <c:v>43497.052083333336</c:v>
                </c:pt>
                <c:pt idx="11814">
                  <c:v>43497.0625</c:v>
                </c:pt>
                <c:pt idx="11815">
                  <c:v>43497.072916666664</c:v>
                </c:pt>
                <c:pt idx="11816">
                  <c:v>43497.083333333336</c:v>
                </c:pt>
                <c:pt idx="11817">
                  <c:v>43497.09375</c:v>
                </c:pt>
                <c:pt idx="11818">
                  <c:v>43497.104166666664</c:v>
                </c:pt>
                <c:pt idx="11819">
                  <c:v>43497.114583333336</c:v>
                </c:pt>
                <c:pt idx="11820">
                  <c:v>43497.125</c:v>
                </c:pt>
                <c:pt idx="11821">
                  <c:v>43497.135416666664</c:v>
                </c:pt>
                <c:pt idx="11822">
                  <c:v>43497.145833333336</c:v>
                </c:pt>
                <c:pt idx="11823">
                  <c:v>43497.15625</c:v>
                </c:pt>
                <c:pt idx="11824">
                  <c:v>43497.166666666664</c:v>
                </c:pt>
                <c:pt idx="11825">
                  <c:v>43497.177083333336</c:v>
                </c:pt>
                <c:pt idx="11826">
                  <c:v>43497.1875</c:v>
                </c:pt>
                <c:pt idx="11827">
                  <c:v>43497.197916666664</c:v>
                </c:pt>
                <c:pt idx="11828">
                  <c:v>43497.208333333336</c:v>
                </c:pt>
                <c:pt idx="11829">
                  <c:v>43497.21875</c:v>
                </c:pt>
                <c:pt idx="11830">
                  <c:v>43497.229166666664</c:v>
                </c:pt>
                <c:pt idx="11831">
                  <c:v>43497.239583333336</c:v>
                </c:pt>
                <c:pt idx="11832">
                  <c:v>43497.25</c:v>
                </c:pt>
                <c:pt idx="11833">
                  <c:v>43497.260416666664</c:v>
                </c:pt>
                <c:pt idx="11834">
                  <c:v>43497.270833333336</c:v>
                </c:pt>
                <c:pt idx="11835">
                  <c:v>43497.28125</c:v>
                </c:pt>
                <c:pt idx="11836">
                  <c:v>43497.291666666664</c:v>
                </c:pt>
                <c:pt idx="11837">
                  <c:v>43497.302083333336</c:v>
                </c:pt>
                <c:pt idx="11838">
                  <c:v>43497.3125</c:v>
                </c:pt>
                <c:pt idx="11839">
                  <c:v>43497.322916666664</c:v>
                </c:pt>
                <c:pt idx="11840">
                  <c:v>43497.333333333336</c:v>
                </c:pt>
                <c:pt idx="11841">
                  <c:v>43497.34375</c:v>
                </c:pt>
                <c:pt idx="11842">
                  <c:v>43497.354166666664</c:v>
                </c:pt>
                <c:pt idx="11843">
                  <c:v>43497.364583333336</c:v>
                </c:pt>
                <c:pt idx="11844">
                  <c:v>43497.375</c:v>
                </c:pt>
                <c:pt idx="11845">
                  <c:v>43497.385416666664</c:v>
                </c:pt>
                <c:pt idx="11846">
                  <c:v>43497.395833333336</c:v>
                </c:pt>
                <c:pt idx="11847">
                  <c:v>43497.40625</c:v>
                </c:pt>
                <c:pt idx="11848">
                  <c:v>43497.416666666664</c:v>
                </c:pt>
                <c:pt idx="11849">
                  <c:v>43497.427083333336</c:v>
                </c:pt>
                <c:pt idx="11850">
                  <c:v>43497.4375</c:v>
                </c:pt>
                <c:pt idx="11851">
                  <c:v>43497.447916666664</c:v>
                </c:pt>
                <c:pt idx="11852">
                  <c:v>43497.458333333336</c:v>
                </c:pt>
                <c:pt idx="11853">
                  <c:v>43497.46875</c:v>
                </c:pt>
                <c:pt idx="11854">
                  <c:v>43497.479166666664</c:v>
                </c:pt>
                <c:pt idx="11855">
                  <c:v>43497.489583333336</c:v>
                </c:pt>
                <c:pt idx="11856">
                  <c:v>43497.5</c:v>
                </c:pt>
                <c:pt idx="11857">
                  <c:v>43497.510416666664</c:v>
                </c:pt>
                <c:pt idx="11858">
                  <c:v>43497.520833333336</c:v>
                </c:pt>
                <c:pt idx="11859">
                  <c:v>43497.53125</c:v>
                </c:pt>
                <c:pt idx="11860">
                  <c:v>43497.541666666664</c:v>
                </c:pt>
                <c:pt idx="11861">
                  <c:v>43497.552083333336</c:v>
                </c:pt>
                <c:pt idx="11862">
                  <c:v>43497.5625</c:v>
                </c:pt>
                <c:pt idx="11863">
                  <c:v>43497.572916666664</c:v>
                </c:pt>
                <c:pt idx="11864">
                  <c:v>43497.583333333336</c:v>
                </c:pt>
                <c:pt idx="11865">
                  <c:v>43497.59375</c:v>
                </c:pt>
                <c:pt idx="11866">
                  <c:v>43497.604166666664</c:v>
                </c:pt>
                <c:pt idx="11867">
                  <c:v>43497.614583333336</c:v>
                </c:pt>
                <c:pt idx="11868">
                  <c:v>43497.625</c:v>
                </c:pt>
                <c:pt idx="11869">
                  <c:v>43497.635416666664</c:v>
                </c:pt>
                <c:pt idx="11870">
                  <c:v>43497.645833333336</c:v>
                </c:pt>
                <c:pt idx="11871">
                  <c:v>43497.65625</c:v>
                </c:pt>
                <c:pt idx="11872">
                  <c:v>43497.666666666664</c:v>
                </c:pt>
                <c:pt idx="11873">
                  <c:v>43497.677083333336</c:v>
                </c:pt>
                <c:pt idx="11874">
                  <c:v>43497.6875</c:v>
                </c:pt>
                <c:pt idx="11875">
                  <c:v>43497.697916666664</c:v>
                </c:pt>
                <c:pt idx="11876">
                  <c:v>43497.708333333336</c:v>
                </c:pt>
                <c:pt idx="11877">
                  <c:v>43497.71875</c:v>
                </c:pt>
                <c:pt idx="11878">
                  <c:v>43497.729166666664</c:v>
                </c:pt>
                <c:pt idx="11879">
                  <c:v>43497.739583333336</c:v>
                </c:pt>
                <c:pt idx="11880">
                  <c:v>43497.75</c:v>
                </c:pt>
                <c:pt idx="11881">
                  <c:v>43497.760416666664</c:v>
                </c:pt>
                <c:pt idx="11882">
                  <c:v>43497.770833333336</c:v>
                </c:pt>
                <c:pt idx="11883">
                  <c:v>43497.78125</c:v>
                </c:pt>
                <c:pt idx="11884">
                  <c:v>43497.791666666664</c:v>
                </c:pt>
                <c:pt idx="11885">
                  <c:v>43497.802083333336</c:v>
                </c:pt>
                <c:pt idx="11886">
                  <c:v>43497.8125</c:v>
                </c:pt>
                <c:pt idx="11887">
                  <c:v>43497.822916666664</c:v>
                </c:pt>
                <c:pt idx="11888">
                  <c:v>43497.833333333336</c:v>
                </c:pt>
                <c:pt idx="11889">
                  <c:v>43497.84375</c:v>
                </c:pt>
                <c:pt idx="11890">
                  <c:v>43497.854166666664</c:v>
                </c:pt>
                <c:pt idx="11891">
                  <c:v>43497.864583333336</c:v>
                </c:pt>
                <c:pt idx="11892">
                  <c:v>43497.875</c:v>
                </c:pt>
                <c:pt idx="11893">
                  <c:v>43497.885416666664</c:v>
                </c:pt>
                <c:pt idx="11894">
                  <c:v>43497.895833333336</c:v>
                </c:pt>
                <c:pt idx="11895">
                  <c:v>43497.90625</c:v>
                </c:pt>
                <c:pt idx="11896">
                  <c:v>43497.916666666664</c:v>
                </c:pt>
                <c:pt idx="11897">
                  <c:v>43497.927083333336</c:v>
                </c:pt>
                <c:pt idx="11898">
                  <c:v>43497.9375</c:v>
                </c:pt>
                <c:pt idx="11899">
                  <c:v>43497.947916666664</c:v>
                </c:pt>
                <c:pt idx="11900">
                  <c:v>43497.958333333336</c:v>
                </c:pt>
                <c:pt idx="11901">
                  <c:v>43497.96875</c:v>
                </c:pt>
                <c:pt idx="11902">
                  <c:v>43497.979166666664</c:v>
                </c:pt>
                <c:pt idx="11903">
                  <c:v>43497.989583333336</c:v>
                </c:pt>
                <c:pt idx="11904">
                  <c:v>43498</c:v>
                </c:pt>
                <c:pt idx="11905">
                  <c:v>43498.010416666664</c:v>
                </c:pt>
                <c:pt idx="11906">
                  <c:v>43498.020833333336</c:v>
                </c:pt>
                <c:pt idx="11907">
                  <c:v>43498.03125</c:v>
                </c:pt>
                <c:pt idx="11908">
                  <c:v>43498.041666666664</c:v>
                </c:pt>
                <c:pt idx="11909">
                  <c:v>43498.052083333336</c:v>
                </c:pt>
                <c:pt idx="11910">
                  <c:v>43498.0625</c:v>
                </c:pt>
                <c:pt idx="11911">
                  <c:v>43498.072916666664</c:v>
                </c:pt>
                <c:pt idx="11912">
                  <c:v>43498.083333333336</c:v>
                </c:pt>
                <c:pt idx="11913">
                  <c:v>43498.09375</c:v>
                </c:pt>
                <c:pt idx="11914">
                  <c:v>43498.104166666664</c:v>
                </c:pt>
                <c:pt idx="11915">
                  <c:v>43498.114583333336</c:v>
                </c:pt>
                <c:pt idx="11916">
                  <c:v>43498.125</c:v>
                </c:pt>
                <c:pt idx="11917">
                  <c:v>43498.135416666664</c:v>
                </c:pt>
                <c:pt idx="11918">
                  <c:v>43498.145833333336</c:v>
                </c:pt>
                <c:pt idx="11919">
                  <c:v>43498.15625</c:v>
                </c:pt>
                <c:pt idx="11920">
                  <c:v>43498.166666666664</c:v>
                </c:pt>
                <c:pt idx="11921">
                  <c:v>43498.177083333336</c:v>
                </c:pt>
                <c:pt idx="11922">
                  <c:v>43498.1875</c:v>
                </c:pt>
                <c:pt idx="11923">
                  <c:v>43498.197916666664</c:v>
                </c:pt>
                <c:pt idx="11924">
                  <c:v>43498.208333333336</c:v>
                </c:pt>
                <c:pt idx="11925">
                  <c:v>43498.21875</c:v>
                </c:pt>
                <c:pt idx="11926">
                  <c:v>43498.229166666664</c:v>
                </c:pt>
                <c:pt idx="11927">
                  <c:v>43498.239583333336</c:v>
                </c:pt>
                <c:pt idx="11928">
                  <c:v>43498.25</c:v>
                </c:pt>
                <c:pt idx="11929">
                  <c:v>43498.260416666664</c:v>
                </c:pt>
                <c:pt idx="11930">
                  <c:v>43498.270833333336</c:v>
                </c:pt>
                <c:pt idx="11931">
                  <c:v>43498.28125</c:v>
                </c:pt>
                <c:pt idx="11932">
                  <c:v>43498.291666666664</c:v>
                </c:pt>
                <c:pt idx="11933">
                  <c:v>43498.302083333336</c:v>
                </c:pt>
                <c:pt idx="11934">
                  <c:v>43498.3125</c:v>
                </c:pt>
                <c:pt idx="11935">
                  <c:v>43498.322916666664</c:v>
                </c:pt>
                <c:pt idx="11936">
                  <c:v>43498.333333333336</c:v>
                </c:pt>
                <c:pt idx="11937">
                  <c:v>43498.34375</c:v>
                </c:pt>
                <c:pt idx="11938">
                  <c:v>43498.354166666664</c:v>
                </c:pt>
                <c:pt idx="11939">
                  <c:v>43498.364583333336</c:v>
                </c:pt>
                <c:pt idx="11940">
                  <c:v>43498.375</c:v>
                </c:pt>
                <c:pt idx="11941">
                  <c:v>43498.385416666664</c:v>
                </c:pt>
                <c:pt idx="11942">
                  <c:v>43498.395833333336</c:v>
                </c:pt>
                <c:pt idx="11943">
                  <c:v>43498.40625</c:v>
                </c:pt>
                <c:pt idx="11944">
                  <c:v>43498.416666666664</c:v>
                </c:pt>
                <c:pt idx="11945">
                  <c:v>43498.427083333336</c:v>
                </c:pt>
                <c:pt idx="11946">
                  <c:v>43498.4375</c:v>
                </c:pt>
                <c:pt idx="11947">
                  <c:v>43498.447916666664</c:v>
                </c:pt>
                <c:pt idx="11948">
                  <c:v>43498.458333333336</c:v>
                </c:pt>
                <c:pt idx="11949">
                  <c:v>43498.46875</c:v>
                </c:pt>
                <c:pt idx="11950">
                  <c:v>43498.479166666664</c:v>
                </c:pt>
                <c:pt idx="11951">
                  <c:v>43498.489583333336</c:v>
                </c:pt>
                <c:pt idx="11952">
                  <c:v>43498.5</c:v>
                </c:pt>
                <c:pt idx="11953">
                  <c:v>43498.510416666664</c:v>
                </c:pt>
                <c:pt idx="11954">
                  <c:v>43498.520833333336</c:v>
                </c:pt>
                <c:pt idx="11955">
                  <c:v>43498.53125</c:v>
                </c:pt>
                <c:pt idx="11956">
                  <c:v>43498.541666666664</c:v>
                </c:pt>
                <c:pt idx="11957">
                  <c:v>43498.552083333336</c:v>
                </c:pt>
                <c:pt idx="11958">
                  <c:v>43498.5625</c:v>
                </c:pt>
                <c:pt idx="11959">
                  <c:v>43498.572916666664</c:v>
                </c:pt>
                <c:pt idx="11960">
                  <c:v>43498.583333333336</c:v>
                </c:pt>
                <c:pt idx="11961">
                  <c:v>43498.59375</c:v>
                </c:pt>
                <c:pt idx="11962">
                  <c:v>43498.604166666664</c:v>
                </c:pt>
                <c:pt idx="11963">
                  <c:v>43498.614583333336</c:v>
                </c:pt>
                <c:pt idx="11964">
                  <c:v>43498.625</c:v>
                </c:pt>
                <c:pt idx="11965">
                  <c:v>43498.635416666664</c:v>
                </c:pt>
                <c:pt idx="11966">
                  <c:v>43498.645833333336</c:v>
                </c:pt>
                <c:pt idx="11967">
                  <c:v>43498.65625</c:v>
                </c:pt>
                <c:pt idx="11968">
                  <c:v>43498.666666666664</c:v>
                </c:pt>
                <c:pt idx="11969">
                  <c:v>43498.677083333336</c:v>
                </c:pt>
                <c:pt idx="11970">
                  <c:v>43498.6875</c:v>
                </c:pt>
                <c:pt idx="11971">
                  <c:v>43498.697916666664</c:v>
                </c:pt>
                <c:pt idx="11972">
                  <c:v>43498.708333333336</c:v>
                </c:pt>
                <c:pt idx="11973">
                  <c:v>43498.71875</c:v>
                </c:pt>
                <c:pt idx="11974">
                  <c:v>43498.729166666664</c:v>
                </c:pt>
                <c:pt idx="11975">
                  <c:v>43498.739583333336</c:v>
                </c:pt>
                <c:pt idx="11976">
                  <c:v>43498.75</c:v>
                </c:pt>
                <c:pt idx="11977">
                  <c:v>43498.760416666664</c:v>
                </c:pt>
                <c:pt idx="11978">
                  <c:v>43498.770833333336</c:v>
                </c:pt>
                <c:pt idx="11979">
                  <c:v>43498.78125</c:v>
                </c:pt>
                <c:pt idx="11980">
                  <c:v>43498.791666666664</c:v>
                </c:pt>
                <c:pt idx="11981">
                  <c:v>43498.802083333336</c:v>
                </c:pt>
                <c:pt idx="11982">
                  <c:v>43498.8125</c:v>
                </c:pt>
                <c:pt idx="11983">
                  <c:v>43498.822916666664</c:v>
                </c:pt>
                <c:pt idx="11984">
                  <c:v>43498.833333333336</c:v>
                </c:pt>
                <c:pt idx="11985">
                  <c:v>43498.84375</c:v>
                </c:pt>
                <c:pt idx="11986">
                  <c:v>43498.854166666664</c:v>
                </c:pt>
                <c:pt idx="11987">
                  <c:v>43498.864583333336</c:v>
                </c:pt>
                <c:pt idx="11988">
                  <c:v>43498.875</c:v>
                </c:pt>
                <c:pt idx="11989">
                  <c:v>43498.885416666664</c:v>
                </c:pt>
                <c:pt idx="11990">
                  <c:v>43498.895833333336</c:v>
                </c:pt>
                <c:pt idx="11991">
                  <c:v>43498.90625</c:v>
                </c:pt>
                <c:pt idx="11992">
                  <c:v>43498.916666666664</c:v>
                </c:pt>
                <c:pt idx="11993">
                  <c:v>43498.927083333336</c:v>
                </c:pt>
                <c:pt idx="11994">
                  <c:v>43498.9375</c:v>
                </c:pt>
                <c:pt idx="11995">
                  <c:v>43498.947916666664</c:v>
                </c:pt>
                <c:pt idx="11996">
                  <c:v>43498.958333333336</c:v>
                </c:pt>
                <c:pt idx="11997">
                  <c:v>43498.96875</c:v>
                </c:pt>
                <c:pt idx="11998">
                  <c:v>43498.979166666664</c:v>
                </c:pt>
                <c:pt idx="11999">
                  <c:v>43498.989583333336</c:v>
                </c:pt>
                <c:pt idx="12000">
                  <c:v>43499</c:v>
                </c:pt>
                <c:pt idx="12001">
                  <c:v>43499.010416666664</c:v>
                </c:pt>
                <c:pt idx="12002">
                  <c:v>43499.020833333336</c:v>
                </c:pt>
                <c:pt idx="12003">
                  <c:v>43499.03125</c:v>
                </c:pt>
                <c:pt idx="12004">
                  <c:v>43499.041666666664</c:v>
                </c:pt>
                <c:pt idx="12005">
                  <c:v>43499.052083333336</c:v>
                </c:pt>
                <c:pt idx="12006">
                  <c:v>43499.0625</c:v>
                </c:pt>
                <c:pt idx="12007">
                  <c:v>43499.072916666664</c:v>
                </c:pt>
                <c:pt idx="12008">
                  <c:v>43499.083333333336</c:v>
                </c:pt>
                <c:pt idx="12009">
                  <c:v>43499.09375</c:v>
                </c:pt>
                <c:pt idx="12010">
                  <c:v>43499.104166666664</c:v>
                </c:pt>
                <c:pt idx="12011">
                  <c:v>43499.114583333336</c:v>
                </c:pt>
                <c:pt idx="12012">
                  <c:v>43499.125</c:v>
                </c:pt>
                <c:pt idx="12013">
                  <c:v>43499.135416666664</c:v>
                </c:pt>
                <c:pt idx="12014">
                  <c:v>43499.145833333336</c:v>
                </c:pt>
                <c:pt idx="12015">
                  <c:v>43499.15625</c:v>
                </c:pt>
                <c:pt idx="12016">
                  <c:v>43499.166666666664</c:v>
                </c:pt>
                <c:pt idx="12017">
                  <c:v>43499.177083333336</c:v>
                </c:pt>
                <c:pt idx="12018">
                  <c:v>43499.1875</c:v>
                </c:pt>
                <c:pt idx="12019">
                  <c:v>43499.197916666664</c:v>
                </c:pt>
                <c:pt idx="12020">
                  <c:v>43499.208333333336</c:v>
                </c:pt>
                <c:pt idx="12021">
                  <c:v>43499.21875</c:v>
                </c:pt>
                <c:pt idx="12022">
                  <c:v>43499.229166666664</c:v>
                </c:pt>
                <c:pt idx="12023">
                  <c:v>43499.239583333336</c:v>
                </c:pt>
                <c:pt idx="12024">
                  <c:v>43499.25</c:v>
                </c:pt>
                <c:pt idx="12025">
                  <c:v>43499.260416666664</c:v>
                </c:pt>
                <c:pt idx="12026">
                  <c:v>43499.270833333336</c:v>
                </c:pt>
                <c:pt idx="12027">
                  <c:v>43499.28125</c:v>
                </c:pt>
                <c:pt idx="12028">
                  <c:v>43499.291666666664</c:v>
                </c:pt>
                <c:pt idx="12029">
                  <c:v>43499.302083333336</c:v>
                </c:pt>
                <c:pt idx="12030">
                  <c:v>43499.3125</c:v>
                </c:pt>
                <c:pt idx="12031">
                  <c:v>43499.322916666664</c:v>
                </c:pt>
                <c:pt idx="12032">
                  <c:v>43499.333333333336</c:v>
                </c:pt>
                <c:pt idx="12033">
                  <c:v>43499.34375</c:v>
                </c:pt>
                <c:pt idx="12034">
                  <c:v>43499.354166666664</c:v>
                </c:pt>
                <c:pt idx="12035">
                  <c:v>43499.364583333336</c:v>
                </c:pt>
                <c:pt idx="12036">
                  <c:v>43499.375</c:v>
                </c:pt>
                <c:pt idx="12037">
                  <c:v>43499.385416666664</c:v>
                </c:pt>
                <c:pt idx="12038">
                  <c:v>43499.395833333336</c:v>
                </c:pt>
                <c:pt idx="12039">
                  <c:v>43499.40625</c:v>
                </c:pt>
                <c:pt idx="12040">
                  <c:v>43499.416666666664</c:v>
                </c:pt>
                <c:pt idx="12041">
                  <c:v>43499.427083333336</c:v>
                </c:pt>
                <c:pt idx="12042">
                  <c:v>43499.4375</c:v>
                </c:pt>
                <c:pt idx="12043">
                  <c:v>43499.447916666664</c:v>
                </c:pt>
                <c:pt idx="12044">
                  <c:v>43499.458333333336</c:v>
                </c:pt>
                <c:pt idx="12045">
                  <c:v>43499.46875</c:v>
                </c:pt>
                <c:pt idx="12046">
                  <c:v>43499.479166666664</c:v>
                </c:pt>
                <c:pt idx="12047">
                  <c:v>43499.489583333336</c:v>
                </c:pt>
                <c:pt idx="12048">
                  <c:v>43499.5</c:v>
                </c:pt>
                <c:pt idx="12049">
                  <c:v>43499.510416666664</c:v>
                </c:pt>
                <c:pt idx="12050">
                  <c:v>43499.520833333336</c:v>
                </c:pt>
                <c:pt idx="12051">
                  <c:v>43499.53125</c:v>
                </c:pt>
                <c:pt idx="12052">
                  <c:v>43499.541666666664</c:v>
                </c:pt>
                <c:pt idx="12053">
                  <c:v>43499.552083333336</c:v>
                </c:pt>
                <c:pt idx="12054">
                  <c:v>43499.5625</c:v>
                </c:pt>
                <c:pt idx="12055">
                  <c:v>43499.572916666664</c:v>
                </c:pt>
                <c:pt idx="12056">
                  <c:v>43499.583333333336</c:v>
                </c:pt>
                <c:pt idx="12057">
                  <c:v>43499.59375</c:v>
                </c:pt>
                <c:pt idx="12058">
                  <c:v>43499.604166666664</c:v>
                </c:pt>
                <c:pt idx="12059">
                  <c:v>43499.614583333336</c:v>
                </c:pt>
                <c:pt idx="12060">
                  <c:v>43499.625</c:v>
                </c:pt>
                <c:pt idx="12061">
                  <c:v>43499.635416666664</c:v>
                </c:pt>
                <c:pt idx="12062">
                  <c:v>43499.645833333336</c:v>
                </c:pt>
                <c:pt idx="12063">
                  <c:v>43499.65625</c:v>
                </c:pt>
                <c:pt idx="12064">
                  <c:v>43499.666666666664</c:v>
                </c:pt>
                <c:pt idx="12065">
                  <c:v>43499.677083333336</c:v>
                </c:pt>
                <c:pt idx="12066">
                  <c:v>43499.6875</c:v>
                </c:pt>
                <c:pt idx="12067">
                  <c:v>43499.697916666664</c:v>
                </c:pt>
                <c:pt idx="12068">
                  <c:v>43499.708333333336</c:v>
                </c:pt>
                <c:pt idx="12069">
                  <c:v>43499.71875</c:v>
                </c:pt>
                <c:pt idx="12070">
                  <c:v>43499.729166666664</c:v>
                </c:pt>
                <c:pt idx="12071">
                  <c:v>43499.739583333336</c:v>
                </c:pt>
                <c:pt idx="12072">
                  <c:v>43499.75</c:v>
                </c:pt>
                <c:pt idx="12073">
                  <c:v>43499.760416666664</c:v>
                </c:pt>
                <c:pt idx="12074">
                  <c:v>43499.770833333336</c:v>
                </c:pt>
                <c:pt idx="12075">
                  <c:v>43499.78125</c:v>
                </c:pt>
                <c:pt idx="12076">
                  <c:v>43499.791666666664</c:v>
                </c:pt>
                <c:pt idx="12077">
                  <c:v>43499.802083333336</c:v>
                </c:pt>
                <c:pt idx="12078">
                  <c:v>43499.8125</c:v>
                </c:pt>
                <c:pt idx="12079">
                  <c:v>43499.822916666664</c:v>
                </c:pt>
                <c:pt idx="12080">
                  <c:v>43499.833333333336</c:v>
                </c:pt>
                <c:pt idx="12081">
                  <c:v>43499.84375</c:v>
                </c:pt>
                <c:pt idx="12082">
                  <c:v>43499.854166666664</c:v>
                </c:pt>
                <c:pt idx="12083">
                  <c:v>43499.864583333336</c:v>
                </c:pt>
                <c:pt idx="12084">
                  <c:v>43499.875</c:v>
                </c:pt>
                <c:pt idx="12085">
                  <c:v>43499.885416666664</c:v>
                </c:pt>
                <c:pt idx="12086">
                  <c:v>43499.895833333336</c:v>
                </c:pt>
                <c:pt idx="12087">
                  <c:v>43499.90625</c:v>
                </c:pt>
                <c:pt idx="12088">
                  <c:v>43499.916666666664</c:v>
                </c:pt>
                <c:pt idx="12089">
                  <c:v>43499.927083333336</c:v>
                </c:pt>
                <c:pt idx="12090">
                  <c:v>43499.9375</c:v>
                </c:pt>
                <c:pt idx="12091">
                  <c:v>43499.947916666664</c:v>
                </c:pt>
                <c:pt idx="12092">
                  <c:v>43499.958333333336</c:v>
                </c:pt>
                <c:pt idx="12093">
                  <c:v>43499.96875</c:v>
                </c:pt>
                <c:pt idx="12094">
                  <c:v>43499.979166666664</c:v>
                </c:pt>
                <c:pt idx="12095">
                  <c:v>43499.989583333336</c:v>
                </c:pt>
                <c:pt idx="12096">
                  <c:v>43500</c:v>
                </c:pt>
                <c:pt idx="12097">
                  <c:v>43500.010416666664</c:v>
                </c:pt>
                <c:pt idx="12098">
                  <c:v>43500.020833333336</c:v>
                </c:pt>
                <c:pt idx="12099">
                  <c:v>43500.03125</c:v>
                </c:pt>
                <c:pt idx="12100">
                  <c:v>43500.041666666664</c:v>
                </c:pt>
                <c:pt idx="12101">
                  <c:v>43500.052083333336</c:v>
                </c:pt>
                <c:pt idx="12102">
                  <c:v>43500.0625</c:v>
                </c:pt>
                <c:pt idx="12103">
                  <c:v>43500.072916666664</c:v>
                </c:pt>
                <c:pt idx="12104">
                  <c:v>43500.083333333336</c:v>
                </c:pt>
                <c:pt idx="12105">
                  <c:v>43500.09375</c:v>
                </c:pt>
                <c:pt idx="12106">
                  <c:v>43500.104166666664</c:v>
                </c:pt>
                <c:pt idx="12107">
                  <c:v>43500.114583333336</c:v>
                </c:pt>
                <c:pt idx="12108">
                  <c:v>43500.125</c:v>
                </c:pt>
                <c:pt idx="12109">
                  <c:v>43500.135416666664</c:v>
                </c:pt>
                <c:pt idx="12110">
                  <c:v>43500.145833333336</c:v>
                </c:pt>
                <c:pt idx="12111">
                  <c:v>43500.15625</c:v>
                </c:pt>
                <c:pt idx="12112">
                  <c:v>43500.166666666664</c:v>
                </c:pt>
                <c:pt idx="12113">
                  <c:v>43500.177083333336</c:v>
                </c:pt>
                <c:pt idx="12114">
                  <c:v>43500.1875</c:v>
                </c:pt>
                <c:pt idx="12115">
                  <c:v>43500.197916666664</c:v>
                </c:pt>
                <c:pt idx="12116">
                  <c:v>43500.208333333336</c:v>
                </c:pt>
                <c:pt idx="12117">
                  <c:v>43500.21875</c:v>
                </c:pt>
                <c:pt idx="12118">
                  <c:v>43500.229166666664</c:v>
                </c:pt>
                <c:pt idx="12119">
                  <c:v>43500.239583333336</c:v>
                </c:pt>
                <c:pt idx="12120">
                  <c:v>43500.25</c:v>
                </c:pt>
                <c:pt idx="12121">
                  <c:v>43500.260416666664</c:v>
                </c:pt>
                <c:pt idx="12122">
                  <c:v>43500.270833333336</c:v>
                </c:pt>
                <c:pt idx="12123">
                  <c:v>43500.28125</c:v>
                </c:pt>
                <c:pt idx="12124">
                  <c:v>43500.291666666664</c:v>
                </c:pt>
                <c:pt idx="12125">
                  <c:v>43500.302083333336</c:v>
                </c:pt>
                <c:pt idx="12126">
                  <c:v>43500.3125</c:v>
                </c:pt>
                <c:pt idx="12127">
                  <c:v>43500.322916666664</c:v>
                </c:pt>
                <c:pt idx="12128">
                  <c:v>43500.333333333336</c:v>
                </c:pt>
                <c:pt idx="12129">
                  <c:v>43500.34375</c:v>
                </c:pt>
                <c:pt idx="12130">
                  <c:v>43500.354166666664</c:v>
                </c:pt>
                <c:pt idx="12131">
                  <c:v>43500.364583333336</c:v>
                </c:pt>
                <c:pt idx="12132">
                  <c:v>43500.375</c:v>
                </c:pt>
                <c:pt idx="12133">
                  <c:v>43500.385416666664</c:v>
                </c:pt>
                <c:pt idx="12134">
                  <c:v>43500.395833333336</c:v>
                </c:pt>
                <c:pt idx="12135">
                  <c:v>43500.40625</c:v>
                </c:pt>
                <c:pt idx="12136">
                  <c:v>43500.416666666664</c:v>
                </c:pt>
                <c:pt idx="12137">
                  <c:v>43500.427083333336</c:v>
                </c:pt>
                <c:pt idx="12138">
                  <c:v>43500.4375</c:v>
                </c:pt>
                <c:pt idx="12139">
                  <c:v>43500.447916666664</c:v>
                </c:pt>
                <c:pt idx="12140">
                  <c:v>43500.458333333336</c:v>
                </c:pt>
                <c:pt idx="12141">
                  <c:v>43500.46875</c:v>
                </c:pt>
                <c:pt idx="12142">
                  <c:v>43500.479166666664</c:v>
                </c:pt>
                <c:pt idx="12143">
                  <c:v>43500.489583333336</c:v>
                </c:pt>
                <c:pt idx="12144">
                  <c:v>43500.5</c:v>
                </c:pt>
                <c:pt idx="12145">
                  <c:v>43500.510416666664</c:v>
                </c:pt>
                <c:pt idx="12146">
                  <c:v>43500.520833333336</c:v>
                </c:pt>
                <c:pt idx="12147">
                  <c:v>43500.53125</c:v>
                </c:pt>
                <c:pt idx="12148">
                  <c:v>43500.541666666664</c:v>
                </c:pt>
                <c:pt idx="12149">
                  <c:v>43500.552083333336</c:v>
                </c:pt>
                <c:pt idx="12150">
                  <c:v>43500.5625</c:v>
                </c:pt>
                <c:pt idx="12151">
                  <c:v>43500.572916666664</c:v>
                </c:pt>
                <c:pt idx="12152">
                  <c:v>43500.583333333336</c:v>
                </c:pt>
                <c:pt idx="12153">
                  <c:v>43500.59375</c:v>
                </c:pt>
                <c:pt idx="12154">
                  <c:v>43500.604166666664</c:v>
                </c:pt>
                <c:pt idx="12155">
                  <c:v>43500.614583333336</c:v>
                </c:pt>
                <c:pt idx="12156">
                  <c:v>43500.625</c:v>
                </c:pt>
                <c:pt idx="12157">
                  <c:v>43500.635416666664</c:v>
                </c:pt>
                <c:pt idx="12158">
                  <c:v>43500.645833333336</c:v>
                </c:pt>
                <c:pt idx="12159">
                  <c:v>43500.65625</c:v>
                </c:pt>
                <c:pt idx="12160">
                  <c:v>43500.666666666664</c:v>
                </c:pt>
                <c:pt idx="12161">
                  <c:v>43500.677083333336</c:v>
                </c:pt>
                <c:pt idx="12162">
                  <c:v>43500.6875</c:v>
                </c:pt>
                <c:pt idx="12163">
                  <c:v>43500.697916666664</c:v>
                </c:pt>
                <c:pt idx="12164">
                  <c:v>43500.708333333336</c:v>
                </c:pt>
                <c:pt idx="12165">
                  <c:v>43500.71875</c:v>
                </c:pt>
                <c:pt idx="12166">
                  <c:v>43500.729166666664</c:v>
                </c:pt>
                <c:pt idx="12167">
                  <c:v>43500.739583333336</c:v>
                </c:pt>
                <c:pt idx="12168">
                  <c:v>43500.75</c:v>
                </c:pt>
                <c:pt idx="12169">
                  <c:v>43500.760416666664</c:v>
                </c:pt>
                <c:pt idx="12170">
                  <c:v>43500.770833333336</c:v>
                </c:pt>
                <c:pt idx="12171">
                  <c:v>43500.78125</c:v>
                </c:pt>
                <c:pt idx="12172">
                  <c:v>43500.791666666664</c:v>
                </c:pt>
                <c:pt idx="12173">
                  <c:v>43500.802083333336</c:v>
                </c:pt>
                <c:pt idx="12174">
                  <c:v>43500.8125</c:v>
                </c:pt>
                <c:pt idx="12175">
                  <c:v>43500.822916666664</c:v>
                </c:pt>
                <c:pt idx="12176">
                  <c:v>43500.833333333336</c:v>
                </c:pt>
                <c:pt idx="12177">
                  <c:v>43500.84375</c:v>
                </c:pt>
                <c:pt idx="12178">
                  <c:v>43500.854166666664</c:v>
                </c:pt>
                <c:pt idx="12179">
                  <c:v>43500.864583333336</c:v>
                </c:pt>
                <c:pt idx="12180">
                  <c:v>43500.875</c:v>
                </c:pt>
                <c:pt idx="12181">
                  <c:v>43500.885416666664</c:v>
                </c:pt>
                <c:pt idx="12182">
                  <c:v>43500.895833333336</c:v>
                </c:pt>
                <c:pt idx="12183">
                  <c:v>43500.90625</c:v>
                </c:pt>
                <c:pt idx="12184">
                  <c:v>43500.916666666664</c:v>
                </c:pt>
                <c:pt idx="12185">
                  <c:v>43500.927083333336</c:v>
                </c:pt>
                <c:pt idx="12186">
                  <c:v>43500.9375</c:v>
                </c:pt>
                <c:pt idx="12187">
                  <c:v>43500.947916666664</c:v>
                </c:pt>
                <c:pt idx="12188">
                  <c:v>43500.958333333336</c:v>
                </c:pt>
                <c:pt idx="12189">
                  <c:v>43500.96875</c:v>
                </c:pt>
                <c:pt idx="12190">
                  <c:v>43500.979166666664</c:v>
                </c:pt>
                <c:pt idx="12191">
                  <c:v>43500.989583333336</c:v>
                </c:pt>
                <c:pt idx="12192">
                  <c:v>43501</c:v>
                </c:pt>
                <c:pt idx="12193">
                  <c:v>43501.010416666664</c:v>
                </c:pt>
                <c:pt idx="12194">
                  <c:v>43501.020833333336</c:v>
                </c:pt>
                <c:pt idx="12195">
                  <c:v>43501.03125</c:v>
                </c:pt>
                <c:pt idx="12196">
                  <c:v>43501.041666666664</c:v>
                </c:pt>
                <c:pt idx="12197">
                  <c:v>43501.052083333336</c:v>
                </c:pt>
                <c:pt idx="12198">
                  <c:v>43501.0625</c:v>
                </c:pt>
                <c:pt idx="12199">
                  <c:v>43501.072916666664</c:v>
                </c:pt>
                <c:pt idx="12200">
                  <c:v>43501.083333333336</c:v>
                </c:pt>
                <c:pt idx="12201">
                  <c:v>43501.09375</c:v>
                </c:pt>
                <c:pt idx="12202">
                  <c:v>43501.104166666664</c:v>
                </c:pt>
                <c:pt idx="12203">
                  <c:v>43501.114583333336</c:v>
                </c:pt>
                <c:pt idx="12204">
                  <c:v>43501.125</c:v>
                </c:pt>
                <c:pt idx="12205">
                  <c:v>43501.135416666664</c:v>
                </c:pt>
                <c:pt idx="12206">
                  <c:v>43501.145833333336</c:v>
                </c:pt>
                <c:pt idx="12207">
                  <c:v>43501.15625</c:v>
                </c:pt>
                <c:pt idx="12208">
                  <c:v>43501.166666666664</c:v>
                </c:pt>
                <c:pt idx="12209">
                  <c:v>43501.177083333336</c:v>
                </c:pt>
                <c:pt idx="12210">
                  <c:v>43501.1875</c:v>
                </c:pt>
                <c:pt idx="12211">
                  <c:v>43501.197916666664</c:v>
                </c:pt>
                <c:pt idx="12212">
                  <c:v>43501.208333333336</c:v>
                </c:pt>
                <c:pt idx="12213">
                  <c:v>43501.21875</c:v>
                </c:pt>
                <c:pt idx="12214">
                  <c:v>43501.229166666664</c:v>
                </c:pt>
                <c:pt idx="12215">
                  <c:v>43501.239583333336</c:v>
                </c:pt>
                <c:pt idx="12216">
                  <c:v>43501.25</c:v>
                </c:pt>
                <c:pt idx="12217">
                  <c:v>43501.260416666664</c:v>
                </c:pt>
                <c:pt idx="12218">
                  <c:v>43501.270833333336</c:v>
                </c:pt>
                <c:pt idx="12219">
                  <c:v>43501.28125</c:v>
                </c:pt>
                <c:pt idx="12220">
                  <c:v>43501.291666666664</c:v>
                </c:pt>
                <c:pt idx="12221">
                  <c:v>43501.302083333336</c:v>
                </c:pt>
                <c:pt idx="12222">
                  <c:v>43501.3125</c:v>
                </c:pt>
                <c:pt idx="12223">
                  <c:v>43501.322916666664</c:v>
                </c:pt>
                <c:pt idx="12224">
                  <c:v>43501.333333333336</c:v>
                </c:pt>
                <c:pt idx="12225">
                  <c:v>43501.34375</c:v>
                </c:pt>
                <c:pt idx="12226">
                  <c:v>43501.354166666664</c:v>
                </c:pt>
                <c:pt idx="12227">
                  <c:v>43501.364583333336</c:v>
                </c:pt>
                <c:pt idx="12228">
                  <c:v>43501.375</c:v>
                </c:pt>
                <c:pt idx="12229">
                  <c:v>43501.385416666664</c:v>
                </c:pt>
                <c:pt idx="12230">
                  <c:v>43501.395833333336</c:v>
                </c:pt>
                <c:pt idx="12231">
                  <c:v>43501.40625</c:v>
                </c:pt>
                <c:pt idx="12232">
                  <c:v>43501.416666666664</c:v>
                </c:pt>
                <c:pt idx="12233">
                  <c:v>43501.427083333336</c:v>
                </c:pt>
                <c:pt idx="12234">
                  <c:v>43501.4375</c:v>
                </c:pt>
                <c:pt idx="12235">
                  <c:v>43501.447916666664</c:v>
                </c:pt>
                <c:pt idx="12236">
                  <c:v>43501.458333333336</c:v>
                </c:pt>
                <c:pt idx="12237">
                  <c:v>43501.46875</c:v>
                </c:pt>
                <c:pt idx="12238">
                  <c:v>43501.479166666664</c:v>
                </c:pt>
                <c:pt idx="12239">
                  <c:v>43501.489583333336</c:v>
                </c:pt>
                <c:pt idx="12240">
                  <c:v>43501.5</c:v>
                </c:pt>
                <c:pt idx="12241">
                  <c:v>43501.510416666664</c:v>
                </c:pt>
                <c:pt idx="12242">
                  <c:v>43501.520833333336</c:v>
                </c:pt>
                <c:pt idx="12243">
                  <c:v>43501.53125</c:v>
                </c:pt>
                <c:pt idx="12244">
                  <c:v>43501.541666666664</c:v>
                </c:pt>
                <c:pt idx="12245">
                  <c:v>43501.552083333336</c:v>
                </c:pt>
                <c:pt idx="12246">
                  <c:v>43501.5625</c:v>
                </c:pt>
                <c:pt idx="12247">
                  <c:v>43501.572916666664</c:v>
                </c:pt>
                <c:pt idx="12248">
                  <c:v>43501.583333333336</c:v>
                </c:pt>
                <c:pt idx="12249">
                  <c:v>43501.59375</c:v>
                </c:pt>
                <c:pt idx="12250">
                  <c:v>43501.604166666664</c:v>
                </c:pt>
                <c:pt idx="12251">
                  <c:v>43501.614583333336</c:v>
                </c:pt>
                <c:pt idx="12252">
                  <c:v>43501.625</c:v>
                </c:pt>
                <c:pt idx="12253">
                  <c:v>43501.635416666664</c:v>
                </c:pt>
                <c:pt idx="12254">
                  <c:v>43501.645833333336</c:v>
                </c:pt>
                <c:pt idx="12255">
                  <c:v>43501.65625</c:v>
                </c:pt>
                <c:pt idx="12256">
                  <c:v>43501.666666666664</c:v>
                </c:pt>
                <c:pt idx="12257">
                  <c:v>43501.677083333336</c:v>
                </c:pt>
                <c:pt idx="12258">
                  <c:v>43501.6875</c:v>
                </c:pt>
                <c:pt idx="12259">
                  <c:v>43501.697916666664</c:v>
                </c:pt>
                <c:pt idx="12260">
                  <c:v>43501.708333333336</c:v>
                </c:pt>
                <c:pt idx="12261">
                  <c:v>43501.71875</c:v>
                </c:pt>
                <c:pt idx="12262">
                  <c:v>43501.729166666664</c:v>
                </c:pt>
                <c:pt idx="12263">
                  <c:v>43501.739583333336</c:v>
                </c:pt>
                <c:pt idx="12264">
                  <c:v>43501.75</c:v>
                </c:pt>
                <c:pt idx="12265">
                  <c:v>43501.760416666664</c:v>
                </c:pt>
                <c:pt idx="12266">
                  <c:v>43501.770833333336</c:v>
                </c:pt>
                <c:pt idx="12267">
                  <c:v>43501.78125</c:v>
                </c:pt>
                <c:pt idx="12268">
                  <c:v>43501.791666666664</c:v>
                </c:pt>
                <c:pt idx="12269">
                  <c:v>43501.802083333336</c:v>
                </c:pt>
                <c:pt idx="12270">
                  <c:v>43501.8125</c:v>
                </c:pt>
                <c:pt idx="12271">
                  <c:v>43501.822916666664</c:v>
                </c:pt>
                <c:pt idx="12272">
                  <c:v>43501.833333333336</c:v>
                </c:pt>
                <c:pt idx="12273">
                  <c:v>43501.84375</c:v>
                </c:pt>
                <c:pt idx="12274">
                  <c:v>43501.854166666664</c:v>
                </c:pt>
                <c:pt idx="12275">
                  <c:v>43501.864583333336</c:v>
                </c:pt>
                <c:pt idx="12276">
                  <c:v>43501.875</c:v>
                </c:pt>
                <c:pt idx="12277">
                  <c:v>43501.885416666664</c:v>
                </c:pt>
                <c:pt idx="12278">
                  <c:v>43501.895833333336</c:v>
                </c:pt>
                <c:pt idx="12279">
                  <c:v>43501.90625</c:v>
                </c:pt>
                <c:pt idx="12280">
                  <c:v>43501.916666666664</c:v>
                </c:pt>
                <c:pt idx="12281">
                  <c:v>43501.927083333336</c:v>
                </c:pt>
                <c:pt idx="12282">
                  <c:v>43501.9375</c:v>
                </c:pt>
                <c:pt idx="12283">
                  <c:v>43501.947916666664</c:v>
                </c:pt>
                <c:pt idx="12284">
                  <c:v>43501.958333333336</c:v>
                </c:pt>
                <c:pt idx="12285">
                  <c:v>43501.96875</c:v>
                </c:pt>
                <c:pt idx="12286">
                  <c:v>43501.979166666664</c:v>
                </c:pt>
                <c:pt idx="12287">
                  <c:v>43501.989583333336</c:v>
                </c:pt>
                <c:pt idx="12288">
                  <c:v>43502</c:v>
                </c:pt>
                <c:pt idx="12289">
                  <c:v>43502.010416666664</c:v>
                </c:pt>
                <c:pt idx="12290">
                  <c:v>43502.020833333336</c:v>
                </c:pt>
                <c:pt idx="12291">
                  <c:v>43502.03125</c:v>
                </c:pt>
                <c:pt idx="12292">
                  <c:v>43502.041666666664</c:v>
                </c:pt>
                <c:pt idx="12293">
                  <c:v>43502.052083333336</c:v>
                </c:pt>
                <c:pt idx="12294">
                  <c:v>43502.0625</c:v>
                </c:pt>
                <c:pt idx="12295">
                  <c:v>43502.072916666664</c:v>
                </c:pt>
                <c:pt idx="12296">
                  <c:v>43502.083333333336</c:v>
                </c:pt>
                <c:pt idx="12297">
                  <c:v>43502.09375</c:v>
                </c:pt>
                <c:pt idx="12298">
                  <c:v>43502.104166666664</c:v>
                </c:pt>
                <c:pt idx="12299">
                  <c:v>43502.114583333336</c:v>
                </c:pt>
                <c:pt idx="12300">
                  <c:v>43502.125</c:v>
                </c:pt>
                <c:pt idx="12301">
                  <c:v>43502.135416666664</c:v>
                </c:pt>
                <c:pt idx="12302">
                  <c:v>43502.145833333336</c:v>
                </c:pt>
                <c:pt idx="12303">
                  <c:v>43502.15625</c:v>
                </c:pt>
                <c:pt idx="12304">
                  <c:v>43502.166666666664</c:v>
                </c:pt>
                <c:pt idx="12305">
                  <c:v>43502.177083333336</c:v>
                </c:pt>
                <c:pt idx="12306">
                  <c:v>43502.1875</c:v>
                </c:pt>
                <c:pt idx="12307">
                  <c:v>43502.197916666664</c:v>
                </c:pt>
                <c:pt idx="12308">
                  <c:v>43502.208333333336</c:v>
                </c:pt>
                <c:pt idx="12309">
                  <c:v>43502.21875</c:v>
                </c:pt>
                <c:pt idx="12310">
                  <c:v>43502.229166666664</c:v>
                </c:pt>
                <c:pt idx="12311">
                  <c:v>43502.239583333336</c:v>
                </c:pt>
                <c:pt idx="12312">
                  <c:v>43502.25</c:v>
                </c:pt>
                <c:pt idx="12313">
                  <c:v>43502.260416666664</c:v>
                </c:pt>
                <c:pt idx="12314">
                  <c:v>43502.270833333336</c:v>
                </c:pt>
                <c:pt idx="12315">
                  <c:v>43502.28125</c:v>
                </c:pt>
                <c:pt idx="12316">
                  <c:v>43502.291666666664</c:v>
                </c:pt>
                <c:pt idx="12317">
                  <c:v>43502.302083333336</c:v>
                </c:pt>
                <c:pt idx="12318">
                  <c:v>43502.3125</c:v>
                </c:pt>
                <c:pt idx="12319">
                  <c:v>43502.322916666664</c:v>
                </c:pt>
                <c:pt idx="12320">
                  <c:v>43502.333333333336</c:v>
                </c:pt>
                <c:pt idx="12321">
                  <c:v>43502.34375</c:v>
                </c:pt>
                <c:pt idx="12322">
                  <c:v>43502.354166666664</c:v>
                </c:pt>
                <c:pt idx="12323">
                  <c:v>43502.364583333336</c:v>
                </c:pt>
                <c:pt idx="12324">
                  <c:v>43502.375</c:v>
                </c:pt>
                <c:pt idx="12325">
                  <c:v>43502.385416666664</c:v>
                </c:pt>
                <c:pt idx="12326">
                  <c:v>43502.395833333336</c:v>
                </c:pt>
                <c:pt idx="12327">
                  <c:v>43502.40625</c:v>
                </c:pt>
                <c:pt idx="12328">
                  <c:v>43502.416666666664</c:v>
                </c:pt>
                <c:pt idx="12329">
                  <c:v>43502.427083333336</c:v>
                </c:pt>
                <c:pt idx="12330">
                  <c:v>43502.4375</c:v>
                </c:pt>
                <c:pt idx="12331">
                  <c:v>43502.447916666664</c:v>
                </c:pt>
                <c:pt idx="12332">
                  <c:v>43502.458333333336</c:v>
                </c:pt>
                <c:pt idx="12333">
                  <c:v>43502.46875</c:v>
                </c:pt>
                <c:pt idx="12334">
                  <c:v>43502.479166666664</c:v>
                </c:pt>
                <c:pt idx="12335">
                  <c:v>43502.489583333336</c:v>
                </c:pt>
                <c:pt idx="12336">
                  <c:v>43502.5</c:v>
                </c:pt>
                <c:pt idx="12337">
                  <c:v>43502.510416666664</c:v>
                </c:pt>
                <c:pt idx="12338">
                  <c:v>43502.520833333336</c:v>
                </c:pt>
                <c:pt idx="12339">
                  <c:v>43502.53125</c:v>
                </c:pt>
                <c:pt idx="12340">
                  <c:v>43502.541666666664</c:v>
                </c:pt>
                <c:pt idx="12341">
                  <c:v>43502.552083333336</c:v>
                </c:pt>
                <c:pt idx="12342">
                  <c:v>43502.5625</c:v>
                </c:pt>
                <c:pt idx="12343">
                  <c:v>43502.572916666664</c:v>
                </c:pt>
                <c:pt idx="12344">
                  <c:v>43502.583333333336</c:v>
                </c:pt>
                <c:pt idx="12345">
                  <c:v>43502.59375</c:v>
                </c:pt>
                <c:pt idx="12346">
                  <c:v>43502.604166666664</c:v>
                </c:pt>
                <c:pt idx="12347">
                  <c:v>43502.614583333336</c:v>
                </c:pt>
                <c:pt idx="12348">
                  <c:v>43502.625</c:v>
                </c:pt>
                <c:pt idx="12349">
                  <c:v>43502.635416666664</c:v>
                </c:pt>
                <c:pt idx="12350">
                  <c:v>43502.645833333336</c:v>
                </c:pt>
                <c:pt idx="12351">
                  <c:v>43502.65625</c:v>
                </c:pt>
                <c:pt idx="12352">
                  <c:v>43502.666666666664</c:v>
                </c:pt>
                <c:pt idx="12353">
                  <c:v>43502.677083333336</c:v>
                </c:pt>
                <c:pt idx="12354">
                  <c:v>43502.6875</c:v>
                </c:pt>
                <c:pt idx="12355">
                  <c:v>43502.697916666664</c:v>
                </c:pt>
                <c:pt idx="12356">
                  <c:v>43502.708333333336</c:v>
                </c:pt>
                <c:pt idx="12357">
                  <c:v>43502.71875</c:v>
                </c:pt>
                <c:pt idx="12358">
                  <c:v>43502.729166666664</c:v>
                </c:pt>
                <c:pt idx="12359">
                  <c:v>43502.739583333336</c:v>
                </c:pt>
                <c:pt idx="12360">
                  <c:v>43502.75</c:v>
                </c:pt>
                <c:pt idx="12361">
                  <c:v>43502.760416666664</c:v>
                </c:pt>
                <c:pt idx="12362">
                  <c:v>43502.770833333336</c:v>
                </c:pt>
                <c:pt idx="12363">
                  <c:v>43502.78125</c:v>
                </c:pt>
                <c:pt idx="12364">
                  <c:v>43502.791666666664</c:v>
                </c:pt>
                <c:pt idx="12365">
                  <c:v>43502.802083333336</c:v>
                </c:pt>
                <c:pt idx="12366">
                  <c:v>43502.8125</c:v>
                </c:pt>
                <c:pt idx="12367">
                  <c:v>43502.822916666664</c:v>
                </c:pt>
                <c:pt idx="12368">
                  <c:v>43502.833333333336</c:v>
                </c:pt>
                <c:pt idx="12369">
                  <c:v>43502.84375</c:v>
                </c:pt>
                <c:pt idx="12370">
                  <c:v>43502.854166666664</c:v>
                </c:pt>
                <c:pt idx="12371">
                  <c:v>43502.864583333336</c:v>
                </c:pt>
                <c:pt idx="12372">
                  <c:v>43502.875</c:v>
                </c:pt>
                <c:pt idx="12373">
                  <c:v>43502.885416666664</c:v>
                </c:pt>
                <c:pt idx="12374">
                  <c:v>43502.895833333336</c:v>
                </c:pt>
                <c:pt idx="12375">
                  <c:v>43502.90625</c:v>
                </c:pt>
                <c:pt idx="12376">
                  <c:v>43502.916666666664</c:v>
                </c:pt>
                <c:pt idx="12377">
                  <c:v>43502.927083333336</c:v>
                </c:pt>
                <c:pt idx="12378">
                  <c:v>43502.9375</c:v>
                </c:pt>
                <c:pt idx="12379">
                  <c:v>43502.947916666664</c:v>
                </c:pt>
                <c:pt idx="12380">
                  <c:v>43502.958333333336</c:v>
                </c:pt>
                <c:pt idx="12381">
                  <c:v>43502.96875</c:v>
                </c:pt>
                <c:pt idx="12382">
                  <c:v>43502.979166666664</c:v>
                </c:pt>
                <c:pt idx="12383">
                  <c:v>43502.989583333336</c:v>
                </c:pt>
                <c:pt idx="12384">
                  <c:v>43503</c:v>
                </c:pt>
                <c:pt idx="12385">
                  <c:v>43503.010416666664</c:v>
                </c:pt>
                <c:pt idx="12386">
                  <c:v>43503.020833333336</c:v>
                </c:pt>
                <c:pt idx="12387">
                  <c:v>43503.03125</c:v>
                </c:pt>
                <c:pt idx="12388">
                  <c:v>43503.041666666664</c:v>
                </c:pt>
                <c:pt idx="12389">
                  <c:v>43503.052083333336</c:v>
                </c:pt>
                <c:pt idx="12390">
                  <c:v>43503.0625</c:v>
                </c:pt>
                <c:pt idx="12391">
                  <c:v>43503.072916666664</c:v>
                </c:pt>
                <c:pt idx="12392">
                  <c:v>43503.083333333336</c:v>
                </c:pt>
                <c:pt idx="12393">
                  <c:v>43503.09375</c:v>
                </c:pt>
                <c:pt idx="12394">
                  <c:v>43503.104166666664</c:v>
                </c:pt>
                <c:pt idx="12395">
                  <c:v>43503.114583333336</c:v>
                </c:pt>
                <c:pt idx="12396">
                  <c:v>43503.125</c:v>
                </c:pt>
                <c:pt idx="12397">
                  <c:v>43503.135416666664</c:v>
                </c:pt>
                <c:pt idx="12398">
                  <c:v>43503.145833333336</c:v>
                </c:pt>
                <c:pt idx="12399">
                  <c:v>43503.15625</c:v>
                </c:pt>
                <c:pt idx="12400">
                  <c:v>43503.166666666664</c:v>
                </c:pt>
                <c:pt idx="12401">
                  <c:v>43503.177083333336</c:v>
                </c:pt>
                <c:pt idx="12402">
                  <c:v>43503.1875</c:v>
                </c:pt>
                <c:pt idx="12403">
                  <c:v>43503.197916666664</c:v>
                </c:pt>
                <c:pt idx="12404">
                  <c:v>43503.208333333336</c:v>
                </c:pt>
                <c:pt idx="12405">
                  <c:v>43503.21875</c:v>
                </c:pt>
                <c:pt idx="12406">
                  <c:v>43503.229166666664</c:v>
                </c:pt>
                <c:pt idx="12407">
                  <c:v>43503.239583333336</c:v>
                </c:pt>
                <c:pt idx="12408">
                  <c:v>43503.25</c:v>
                </c:pt>
                <c:pt idx="12409">
                  <c:v>43503.260416666664</c:v>
                </c:pt>
                <c:pt idx="12410">
                  <c:v>43503.270833333336</c:v>
                </c:pt>
                <c:pt idx="12411">
                  <c:v>43503.28125</c:v>
                </c:pt>
                <c:pt idx="12412">
                  <c:v>43503.291666666664</c:v>
                </c:pt>
                <c:pt idx="12413">
                  <c:v>43503.302083333336</c:v>
                </c:pt>
                <c:pt idx="12414">
                  <c:v>43503.3125</c:v>
                </c:pt>
                <c:pt idx="12415">
                  <c:v>43503.322916666664</c:v>
                </c:pt>
                <c:pt idx="12416">
                  <c:v>43503.333333333336</c:v>
                </c:pt>
                <c:pt idx="12417">
                  <c:v>43503.34375</c:v>
                </c:pt>
                <c:pt idx="12418">
                  <c:v>43503.354166666664</c:v>
                </c:pt>
                <c:pt idx="12419">
                  <c:v>43503.364583333336</c:v>
                </c:pt>
                <c:pt idx="12420">
                  <c:v>43503.375</c:v>
                </c:pt>
                <c:pt idx="12421">
                  <c:v>43503.385416666664</c:v>
                </c:pt>
                <c:pt idx="12422">
                  <c:v>43503.395833333336</c:v>
                </c:pt>
                <c:pt idx="12423">
                  <c:v>43503.40625</c:v>
                </c:pt>
                <c:pt idx="12424">
                  <c:v>43503.416666666664</c:v>
                </c:pt>
                <c:pt idx="12425">
                  <c:v>43503.427083333336</c:v>
                </c:pt>
                <c:pt idx="12426">
                  <c:v>43503.4375</c:v>
                </c:pt>
                <c:pt idx="12427">
                  <c:v>43503.447916666664</c:v>
                </c:pt>
                <c:pt idx="12428">
                  <c:v>43503.458333333336</c:v>
                </c:pt>
                <c:pt idx="12429">
                  <c:v>43503.46875</c:v>
                </c:pt>
                <c:pt idx="12430">
                  <c:v>43503.479166666664</c:v>
                </c:pt>
                <c:pt idx="12431">
                  <c:v>43503.489583333336</c:v>
                </c:pt>
                <c:pt idx="12432">
                  <c:v>43503.5</c:v>
                </c:pt>
                <c:pt idx="12433">
                  <c:v>43503.510416666664</c:v>
                </c:pt>
                <c:pt idx="12434">
                  <c:v>43503.520833333336</c:v>
                </c:pt>
                <c:pt idx="12435">
                  <c:v>43503.53125</c:v>
                </c:pt>
                <c:pt idx="12436">
                  <c:v>43503.541666666664</c:v>
                </c:pt>
                <c:pt idx="12437">
                  <c:v>43503.552083333336</c:v>
                </c:pt>
                <c:pt idx="12438">
                  <c:v>43503.5625</c:v>
                </c:pt>
                <c:pt idx="12439">
                  <c:v>43503.572916666664</c:v>
                </c:pt>
                <c:pt idx="12440">
                  <c:v>43503.583333333336</c:v>
                </c:pt>
                <c:pt idx="12441">
                  <c:v>43503.59375</c:v>
                </c:pt>
                <c:pt idx="12442">
                  <c:v>43503.604166666664</c:v>
                </c:pt>
                <c:pt idx="12443">
                  <c:v>43503.614583333336</c:v>
                </c:pt>
                <c:pt idx="12444">
                  <c:v>43503.625</c:v>
                </c:pt>
                <c:pt idx="12445">
                  <c:v>43503.635416666664</c:v>
                </c:pt>
                <c:pt idx="12446">
                  <c:v>43503.645833333336</c:v>
                </c:pt>
                <c:pt idx="12447">
                  <c:v>43503.65625</c:v>
                </c:pt>
                <c:pt idx="12448">
                  <c:v>43503.666666666664</c:v>
                </c:pt>
                <c:pt idx="12449">
                  <c:v>43503.677083333336</c:v>
                </c:pt>
                <c:pt idx="12450">
                  <c:v>43503.6875</c:v>
                </c:pt>
                <c:pt idx="12451">
                  <c:v>43503.697916666664</c:v>
                </c:pt>
                <c:pt idx="12452">
                  <c:v>43503.708333333336</c:v>
                </c:pt>
                <c:pt idx="12453">
                  <c:v>43503.71875</c:v>
                </c:pt>
                <c:pt idx="12454">
                  <c:v>43503.729166666664</c:v>
                </c:pt>
                <c:pt idx="12455">
                  <c:v>43503.739583333336</c:v>
                </c:pt>
                <c:pt idx="12456">
                  <c:v>43503.75</c:v>
                </c:pt>
                <c:pt idx="12457">
                  <c:v>43503.760416666664</c:v>
                </c:pt>
                <c:pt idx="12458">
                  <c:v>43503.770833333336</c:v>
                </c:pt>
                <c:pt idx="12459">
                  <c:v>43503.78125</c:v>
                </c:pt>
                <c:pt idx="12460">
                  <c:v>43503.791666666664</c:v>
                </c:pt>
                <c:pt idx="12461">
                  <c:v>43503.802083333336</c:v>
                </c:pt>
                <c:pt idx="12462">
                  <c:v>43503.8125</c:v>
                </c:pt>
                <c:pt idx="12463">
                  <c:v>43503.822916666664</c:v>
                </c:pt>
                <c:pt idx="12464">
                  <c:v>43503.833333333336</c:v>
                </c:pt>
                <c:pt idx="12465">
                  <c:v>43503.84375</c:v>
                </c:pt>
                <c:pt idx="12466">
                  <c:v>43503.854166666664</c:v>
                </c:pt>
                <c:pt idx="12467">
                  <c:v>43503.864583333336</c:v>
                </c:pt>
                <c:pt idx="12468">
                  <c:v>43503.875</c:v>
                </c:pt>
                <c:pt idx="12469">
                  <c:v>43503.885416666664</c:v>
                </c:pt>
                <c:pt idx="12470">
                  <c:v>43503.895833333336</c:v>
                </c:pt>
                <c:pt idx="12471">
                  <c:v>43503.90625</c:v>
                </c:pt>
                <c:pt idx="12472">
                  <c:v>43503.916666666664</c:v>
                </c:pt>
                <c:pt idx="12473">
                  <c:v>43503.927083333336</c:v>
                </c:pt>
                <c:pt idx="12474">
                  <c:v>43503.9375</c:v>
                </c:pt>
                <c:pt idx="12475">
                  <c:v>43503.947916666664</c:v>
                </c:pt>
                <c:pt idx="12476">
                  <c:v>43503.958333333336</c:v>
                </c:pt>
                <c:pt idx="12477">
                  <c:v>43503.96875</c:v>
                </c:pt>
                <c:pt idx="12478">
                  <c:v>43503.979166666664</c:v>
                </c:pt>
                <c:pt idx="12479">
                  <c:v>43503.989583333336</c:v>
                </c:pt>
                <c:pt idx="12480">
                  <c:v>43504</c:v>
                </c:pt>
                <c:pt idx="12481">
                  <c:v>43504.010416666664</c:v>
                </c:pt>
                <c:pt idx="12482">
                  <c:v>43504.020833333336</c:v>
                </c:pt>
                <c:pt idx="12483">
                  <c:v>43504.03125</c:v>
                </c:pt>
                <c:pt idx="12484">
                  <c:v>43504.041666666664</c:v>
                </c:pt>
                <c:pt idx="12485">
                  <c:v>43504.052083333336</c:v>
                </c:pt>
                <c:pt idx="12486">
                  <c:v>43504.0625</c:v>
                </c:pt>
                <c:pt idx="12487">
                  <c:v>43504.072916666664</c:v>
                </c:pt>
                <c:pt idx="12488">
                  <c:v>43504.083333333336</c:v>
                </c:pt>
                <c:pt idx="12489">
                  <c:v>43504.09375</c:v>
                </c:pt>
                <c:pt idx="12490">
                  <c:v>43504.104166666664</c:v>
                </c:pt>
                <c:pt idx="12491">
                  <c:v>43504.114583333336</c:v>
                </c:pt>
                <c:pt idx="12492">
                  <c:v>43504.125</c:v>
                </c:pt>
                <c:pt idx="12493">
                  <c:v>43504.135416666664</c:v>
                </c:pt>
                <c:pt idx="12494">
                  <c:v>43504.145833333336</c:v>
                </c:pt>
                <c:pt idx="12495">
                  <c:v>43504.15625</c:v>
                </c:pt>
                <c:pt idx="12496">
                  <c:v>43504.166666666664</c:v>
                </c:pt>
                <c:pt idx="12497">
                  <c:v>43504.177083333336</c:v>
                </c:pt>
                <c:pt idx="12498">
                  <c:v>43504.1875</c:v>
                </c:pt>
                <c:pt idx="12499">
                  <c:v>43504.197916666664</c:v>
                </c:pt>
                <c:pt idx="12500">
                  <c:v>43504.208333333336</c:v>
                </c:pt>
                <c:pt idx="12501">
                  <c:v>43504.21875</c:v>
                </c:pt>
                <c:pt idx="12502">
                  <c:v>43504.229166666664</c:v>
                </c:pt>
                <c:pt idx="12503">
                  <c:v>43504.239583333336</c:v>
                </c:pt>
                <c:pt idx="12504">
                  <c:v>43504.25</c:v>
                </c:pt>
                <c:pt idx="12505">
                  <c:v>43504.260416666664</c:v>
                </c:pt>
                <c:pt idx="12506">
                  <c:v>43504.270833333336</c:v>
                </c:pt>
                <c:pt idx="12507">
                  <c:v>43504.28125</c:v>
                </c:pt>
                <c:pt idx="12508">
                  <c:v>43504.291666666664</c:v>
                </c:pt>
                <c:pt idx="12509">
                  <c:v>43504.302083333336</c:v>
                </c:pt>
                <c:pt idx="12510">
                  <c:v>43504.3125</c:v>
                </c:pt>
                <c:pt idx="12511">
                  <c:v>43504.322916666664</c:v>
                </c:pt>
                <c:pt idx="12512">
                  <c:v>43504.333333333336</c:v>
                </c:pt>
                <c:pt idx="12513">
                  <c:v>43504.34375</c:v>
                </c:pt>
                <c:pt idx="12514">
                  <c:v>43504.354166666664</c:v>
                </c:pt>
                <c:pt idx="12515">
                  <c:v>43504.364583333336</c:v>
                </c:pt>
                <c:pt idx="12516">
                  <c:v>43504.375</c:v>
                </c:pt>
                <c:pt idx="12517">
                  <c:v>43504.385416666664</c:v>
                </c:pt>
                <c:pt idx="12518">
                  <c:v>43504.395833333336</c:v>
                </c:pt>
                <c:pt idx="12519">
                  <c:v>43504.40625</c:v>
                </c:pt>
                <c:pt idx="12520">
                  <c:v>43504.416666666664</c:v>
                </c:pt>
                <c:pt idx="12521">
                  <c:v>43504.427083333336</c:v>
                </c:pt>
                <c:pt idx="12522">
                  <c:v>43504.4375</c:v>
                </c:pt>
                <c:pt idx="12523">
                  <c:v>43504.447916666664</c:v>
                </c:pt>
                <c:pt idx="12524">
                  <c:v>43504.458333333336</c:v>
                </c:pt>
                <c:pt idx="12525">
                  <c:v>43504.46875</c:v>
                </c:pt>
                <c:pt idx="12526">
                  <c:v>43504.479166666664</c:v>
                </c:pt>
                <c:pt idx="12527">
                  <c:v>43504.489583333336</c:v>
                </c:pt>
                <c:pt idx="12528">
                  <c:v>43504.5</c:v>
                </c:pt>
                <c:pt idx="12529">
                  <c:v>43504.510416666664</c:v>
                </c:pt>
                <c:pt idx="12530">
                  <c:v>43504.520833333336</c:v>
                </c:pt>
                <c:pt idx="12531">
                  <c:v>43504.53125</c:v>
                </c:pt>
                <c:pt idx="12532">
                  <c:v>43504.541666666664</c:v>
                </c:pt>
                <c:pt idx="12533">
                  <c:v>43504.552083333336</c:v>
                </c:pt>
                <c:pt idx="12534">
                  <c:v>43504.5625</c:v>
                </c:pt>
                <c:pt idx="12535">
                  <c:v>43504.572916666664</c:v>
                </c:pt>
                <c:pt idx="12536">
                  <c:v>43504.583333333336</c:v>
                </c:pt>
                <c:pt idx="12537">
                  <c:v>43504.59375</c:v>
                </c:pt>
                <c:pt idx="12538">
                  <c:v>43504.604166666664</c:v>
                </c:pt>
                <c:pt idx="12539">
                  <c:v>43504.614583333336</c:v>
                </c:pt>
                <c:pt idx="12540">
                  <c:v>43504.625</c:v>
                </c:pt>
                <c:pt idx="12541">
                  <c:v>43504.635416666664</c:v>
                </c:pt>
                <c:pt idx="12542">
                  <c:v>43504.645833333336</c:v>
                </c:pt>
                <c:pt idx="12543">
                  <c:v>43504.65625</c:v>
                </c:pt>
                <c:pt idx="12544">
                  <c:v>43504.666666666664</c:v>
                </c:pt>
                <c:pt idx="12545">
                  <c:v>43504.677083333336</c:v>
                </c:pt>
                <c:pt idx="12546">
                  <c:v>43504.6875</c:v>
                </c:pt>
                <c:pt idx="12547">
                  <c:v>43504.697916666664</c:v>
                </c:pt>
                <c:pt idx="12548">
                  <c:v>43504.708333333336</c:v>
                </c:pt>
                <c:pt idx="12549">
                  <c:v>43504.71875</c:v>
                </c:pt>
                <c:pt idx="12550">
                  <c:v>43504.729166666664</c:v>
                </c:pt>
                <c:pt idx="12551">
                  <c:v>43504.739583333336</c:v>
                </c:pt>
                <c:pt idx="12552">
                  <c:v>43504.75</c:v>
                </c:pt>
                <c:pt idx="12553">
                  <c:v>43504.760416666664</c:v>
                </c:pt>
                <c:pt idx="12554">
                  <c:v>43504.770833333336</c:v>
                </c:pt>
                <c:pt idx="12555">
                  <c:v>43504.78125</c:v>
                </c:pt>
                <c:pt idx="12556">
                  <c:v>43504.791666666664</c:v>
                </c:pt>
                <c:pt idx="12557">
                  <c:v>43504.802083333336</c:v>
                </c:pt>
                <c:pt idx="12558">
                  <c:v>43504.8125</c:v>
                </c:pt>
                <c:pt idx="12559">
                  <c:v>43504.822916666664</c:v>
                </c:pt>
                <c:pt idx="12560">
                  <c:v>43504.833333333336</c:v>
                </c:pt>
                <c:pt idx="12561">
                  <c:v>43504.84375</c:v>
                </c:pt>
                <c:pt idx="12562">
                  <c:v>43504.854166666664</c:v>
                </c:pt>
                <c:pt idx="12563">
                  <c:v>43504.864583333336</c:v>
                </c:pt>
                <c:pt idx="12564">
                  <c:v>43504.875</c:v>
                </c:pt>
                <c:pt idx="12565">
                  <c:v>43504.885416666664</c:v>
                </c:pt>
                <c:pt idx="12566">
                  <c:v>43504.895833333336</c:v>
                </c:pt>
                <c:pt idx="12567">
                  <c:v>43504.90625</c:v>
                </c:pt>
                <c:pt idx="12568">
                  <c:v>43504.916666666664</c:v>
                </c:pt>
                <c:pt idx="12569">
                  <c:v>43504.927083333336</c:v>
                </c:pt>
                <c:pt idx="12570">
                  <c:v>43504.9375</c:v>
                </c:pt>
                <c:pt idx="12571">
                  <c:v>43504.947916666664</c:v>
                </c:pt>
                <c:pt idx="12572">
                  <c:v>43504.958333333336</c:v>
                </c:pt>
                <c:pt idx="12573">
                  <c:v>43504.96875</c:v>
                </c:pt>
                <c:pt idx="12574">
                  <c:v>43504.979166666664</c:v>
                </c:pt>
                <c:pt idx="12575">
                  <c:v>43504.989583333336</c:v>
                </c:pt>
                <c:pt idx="12576">
                  <c:v>43505</c:v>
                </c:pt>
                <c:pt idx="12577">
                  <c:v>43505.010416666664</c:v>
                </c:pt>
                <c:pt idx="12578">
                  <c:v>43505.020833333336</c:v>
                </c:pt>
                <c:pt idx="12579">
                  <c:v>43505.03125</c:v>
                </c:pt>
                <c:pt idx="12580">
                  <c:v>43505.041666666664</c:v>
                </c:pt>
                <c:pt idx="12581">
                  <c:v>43505.052083333336</c:v>
                </c:pt>
                <c:pt idx="12582">
                  <c:v>43505.0625</c:v>
                </c:pt>
                <c:pt idx="12583">
                  <c:v>43505.072916666664</c:v>
                </c:pt>
                <c:pt idx="12584">
                  <c:v>43505.083333333336</c:v>
                </c:pt>
                <c:pt idx="12585">
                  <c:v>43505.09375</c:v>
                </c:pt>
                <c:pt idx="12586">
                  <c:v>43505.104166666664</c:v>
                </c:pt>
                <c:pt idx="12587">
                  <c:v>43505.114583333336</c:v>
                </c:pt>
                <c:pt idx="12588">
                  <c:v>43505.125</c:v>
                </c:pt>
                <c:pt idx="12589">
                  <c:v>43505.135416666664</c:v>
                </c:pt>
                <c:pt idx="12590">
                  <c:v>43505.145833333336</c:v>
                </c:pt>
                <c:pt idx="12591">
                  <c:v>43505.15625</c:v>
                </c:pt>
                <c:pt idx="12592">
                  <c:v>43505.166666666664</c:v>
                </c:pt>
                <c:pt idx="12593">
                  <c:v>43505.177083333336</c:v>
                </c:pt>
                <c:pt idx="12594">
                  <c:v>43505.1875</c:v>
                </c:pt>
                <c:pt idx="12595">
                  <c:v>43505.197916666664</c:v>
                </c:pt>
                <c:pt idx="12596">
                  <c:v>43505.208333333336</c:v>
                </c:pt>
                <c:pt idx="12597">
                  <c:v>43505.21875</c:v>
                </c:pt>
                <c:pt idx="12598">
                  <c:v>43505.229166666664</c:v>
                </c:pt>
                <c:pt idx="12599">
                  <c:v>43505.239583333336</c:v>
                </c:pt>
                <c:pt idx="12600">
                  <c:v>43505.25</c:v>
                </c:pt>
                <c:pt idx="12601">
                  <c:v>43505.260416666664</c:v>
                </c:pt>
                <c:pt idx="12602">
                  <c:v>43505.270833333336</c:v>
                </c:pt>
                <c:pt idx="12603">
                  <c:v>43505.28125</c:v>
                </c:pt>
                <c:pt idx="12604">
                  <c:v>43505.291666666664</c:v>
                </c:pt>
                <c:pt idx="12605">
                  <c:v>43505.302083333336</c:v>
                </c:pt>
                <c:pt idx="12606">
                  <c:v>43505.3125</c:v>
                </c:pt>
                <c:pt idx="12607">
                  <c:v>43505.322916666664</c:v>
                </c:pt>
                <c:pt idx="12608">
                  <c:v>43505.333333333336</c:v>
                </c:pt>
                <c:pt idx="12609">
                  <c:v>43505.34375</c:v>
                </c:pt>
                <c:pt idx="12610">
                  <c:v>43505.354166666664</c:v>
                </c:pt>
                <c:pt idx="12611">
                  <c:v>43505.364583333336</c:v>
                </c:pt>
                <c:pt idx="12612">
                  <c:v>43505.375</c:v>
                </c:pt>
                <c:pt idx="12613">
                  <c:v>43505.385416666664</c:v>
                </c:pt>
                <c:pt idx="12614">
                  <c:v>43505.395833333336</c:v>
                </c:pt>
                <c:pt idx="12615">
                  <c:v>43505.40625</c:v>
                </c:pt>
                <c:pt idx="12616">
                  <c:v>43505.416666666664</c:v>
                </c:pt>
                <c:pt idx="12617">
                  <c:v>43505.427083333336</c:v>
                </c:pt>
                <c:pt idx="12618">
                  <c:v>43505.4375</c:v>
                </c:pt>
                <c:pt idx="12619">
                  <c:v>43505.447916666664</c:v>
                </c:pt>
                <c:pt idx="12620">
                  <c:v>43505.458333333336</c:v>
                </c:pt>
                <c:pt idx="12621">
                  <c:v>43505.46875</c:v>
                </c:pt>
                <c:pt idx="12622">
                  <c:v>43505.479166666664</c:v>
                </c:pt>
                <c:pt idx="12623">
                  <c:v>43505.489583333336</c:v>
                </c:pt>
                <c:pt idx="12624">
                  <c:v>43505.5</c:v>
                </c:pt>
                <c:pt idx="12625">
                  <c:v>43505.510416666664</c:v>
                </c:pt>
                <c:pt idx="12626">
                  <c:v>43505.520833333336</c:v>
                </c:pt>
                <c:pt idx="12627">
                  <c:v>43505.53125</c:v>
                </c:pt>
                <c:pt idx="12628">
                  <c:v>43505.541666666664</c:v>
                </c:pt>
                <c:pt idx="12629">
                  <c:v>43505.552083333336</c:v>
                </c:pt>
                <c:pt idx="12630">
                  <c:v>43505.5625</c:v>
                </c:pt>
                <c:pt idx="12631">
                  <c:v>43505.572916666664</c:v>
                </c:pt>
                <c:pt idx="12632">
                  <c:v>43505.583333333336</c:v>
                </c:pt>
                <c:pt idx="12633">
                  <c:v>43505.59375</c:v>
                </c:pt>
                <c:pt idx="12634">
                  <c:v>43505.604166666664</c:v>
                </c:pt>
                <c:pt idx="12635">
                  <c:v>43505.614583333336</c:v>
                </c:pt>
                <c:pt idx="12636">
                  <c:v>43505.625</c:v>
                </c:pt>
                <c:pt idx="12637">
                  <c:v>43505.635416666664</c:v>
                </c:pt>
                <c:pt idx="12638">
                  <c:v>43505.645833333336</c:v>
                </c:pt>
                <c:pt idx="12639">
                  <c:v>43505.65625</c:v>
                </c:pt>
                <c:pt idx="12640">
                  <c:v>43505.666666666664</c:v>
                </c:pt>
                <c:pt idx="12641">
                  <c:v>43505.677083333336</c:v>
                </c:pt>
                <c:pt idx="12642">
                  <c:v>43505.6875</c:v>
                </c:pt>
                <c:pt idx="12643">
                  <c:v>43505.697916666664</c:v>
                </c:pt>
                <c:pt idx="12644">
                  <c:v>43505.708333333336</c:v>
                </c:pt>
                <c:pt idx="12645">
                  <c:v>43505.71875</c:v>
                </c:pt>
                <c:pt idx="12646">
                  <c:v>43505.729166666664</c:v>
                </c:pt>
                <c:pt idx="12647">
                  <c:v>43505.739583333336</c:v>
                </c:pt>
                <c:pt idx="12648">
                  <c:v>43505.75</c:v>
                </c:pt>
                <c:pt idx="12649">
                  <c:v>43505.760416666664</c:v>
                </c:pt>
                <c:pt idx="12650">
                  <c:v>43505.770833333336</c:v>
                </c:pt>
                <c:pt idx="12651">
                  <c:v>43505.78125</c:v>
                </c:pt>
                <c:pt idx="12652">
                  <c:v>43505.791666666664</c:v>
                </c:pt>
                <c:pt idx="12653">
                  <c:v>43505.802083333336</c:v>
                </c:pt>
                <c:pt idx="12654">
                  <c:v>43505.8125</c:v>
                </c:pt>
                <c:pt idx="12655">
                  <c:v>43505.822916666664</c:v>
                </c:pt>
                <c:pt idx="12656">
                  <c:v>43505.833333333336</c:v>
                </c:pt>
                <c:pt idx="12657">
                  <c:v>43505.84375</c:v>
                </c:pt>
                <c:pt idx="12658">
                  <c:v>43505.854166666664</c:v>
                </c:pt>
                <c:pt idx="12659">
                  <c:v>43505.864583333336</c:v>
                </c:pt>
                <c:pt idx="12660">
                  <c:v>43505.875</c:v>
                </c:pt>
                <c:pt idx="12661">
                  <c:v>43505.885416666664</c:v>
                </c:pt>
                <c:pt idx="12662">
                  <c:v>43505.895833333336</c:v>
                </c:pt>
                <c:pt idx="12663">
                  <c:v>43505.90625</c:v>
                </c:pt>
                <c:pt idx="12664">
                  <c:v>43505.916666666664</c:v>
                </c:pt>
                <c:pt idx="12665">
                  <c:v>43505.927083333336</c:v>
                </c:pt>
                <c:pt idx="12666">
                  <c:v>43505.9375</c:v>
                </c:pt>
                <c:pt idx="12667">
                  <c:v>43505.947916666664</c:v>
                </c:pt>
                <c:pt idx="12668">
                  <c:v>43505.958333333336</c:v>
                </c:pt>
                <c:pt idx="12669">
                  <c:v>43505.96875</c:v>
                </c:pt>
                <c:pt idx="12670">
                  <c:v>43505.979166666664</c:v>
                </c:pt>
                <c:pt idx="12671">
                  <c:v>43505.989583333336</c:v>
                </c:pt>
                <c:pt idx="12672">
                  <c:v>43506</c:v>
                </c:pt>
                <c:pt idx="12673">
                  <c:v>43506.010416666664</c:v>
                </c:pt>
                <c:pt idx="12674">
                  <c:v>43506.020833333336</c:v>
                </c:pt>
                <c:pt idx="12675">
                  <c:v>43506.03125</c:v>
                </c:pt>
                <c:pt idx="12676">
                  <c:v>43506.041666666664</c:v>
                </c:pt>
                <c:pt idx="12677">
                  <c:v>43506.052083333336</c:v>
                </c:pt>
                <c:pt idx="12678">
                  <c:v>43506.0625</c:v>
                </c:pt>
                <c:pt idx="12679">
                  <c:v>43506.072916666664</c:v>
                </c:pt>
                <c:pt idx="12680">
                  <c:v>43506.083333333336</c:v>
                </c:pt>
                <c:pt idx="12681">
                  <c:v>43506.09375</c:v>
                </c:pt>
                <c:pt idx="12682">
                  <c:v>43506.104166666664</c:v>
                </c:pt>
                <c:pt idx="12683">
                  <c:v>43506.114583333336</c:v>
                </c:pt>
                <c:pt idx="12684">
                  <c:v>43506.125</c:v>
                </c:pt>
                <c:pt idx="12685">
                  <c:v>43506.135416666664</c:v>
                </c:pt>
                <c:pt idx="12686">
                  <c:v>43506.145833333336</c:v>
                </c:pt>
                <c:pt idx="12687">
                  <c:v>43506.15625</c:v>
                </c:pt>
                <c:pt idx="12688">
                  <c:v>43506.166666666664</c:v>
                </c:pt>
                <c:pt idx="12689">
                  <c:v>43506.177083333336</c:v>
                </c:pt>
                <c:pt idx="12690">
                  <c:v>43506.1875</c:v>
                </c:pt>
                <c:pt idx="12691">
                  <c:v>43506.197916666664</c:v>
                </c:pt>
                <c:pt idx="12692">
                  <c:v>43506.208333333336</c:v>
                </c:pt>
                <c:pt idx="12693">
                  <c:v>43506.21875</c:v>
                </c:pt>
                <c:pt idx="12694">
                  <c:v>43506.229166666664</c:v>
                </c:pt>
                <c:pt idx="12695">
                  <c:v>43506.239583333336</c:v>
                </c:pt>
                <c:pt idx="12696">
                  <c:v>43506.25</c:v>
                </c:pt>
                <c:pt idx="12697">
                  <c:v>43506.260416666664</c:v>
                </c:pt>
                <c:pt idx="12698">
                  <c:v>43506.270833333336</c:v>
                </c:pt>
                <c:pt idx="12699">
                  <c:v>43506.28125</c:v>
                </c:pt>
                <c:pt idx="12700">
                  <c:v>43506.291666666664</c:v>
                </c:pt>
                <c:pt idx="12701">
                  <c:v>43506.302083333336</c:v>
                </c:pt>
                <c:pt idx="12702">
                  <c:v>43506.3125</c:v>
                </c:pt>
                <c:pt idx="12703">
                  <c:v>43506.322916666664</c:v>
                </c:pt>
                <c:pt idx="12704">
                  <c:v>43506.333333333336</c:v>
                </c:pt>
                <c:pt idx="12705">
                  <c:v>43506.34375</c:v>
                </c:pt>
                <c:pt idx="12706">
                  <c:v>43506.354166666664</c:v>
                </c:pt>
                <c:pt idx="12707">
                  <c:v>43506.364583333336</c:v>
                </c:pt>
                <c:pt idx="12708">
                  <c:v>43506.375</c:v>
                </c:pt>
                <c:pt idx="12709">
                  <c:v>43506.385416666664</c:v>
                </c:pt>
                <c:pt idx="12710">
                  <c:v>43506.395833333336</c:v>
                </c:pt>
                <c:pt idx="12711">
                  <c:v>43506.40625</c:v>
                </c:pt>
                <c:pt idx="12712">
                  <c:v>43506.416666666664</c:v>
                </c:pt>
                <c:pt idx="12713">
                  <c:v>43506.427083333336</c:v>
                </c:pt>
                <c:pt idx="12714">
                  <c:v>43506.4375</c:v>
                </c:pt>
                <c:pt idx="12715">
                  <c:v>43506.447916666664</c:v>
                </c:pt>
                <c:pt idx="12716">
                  <c:v>43506.458333333336</c:v>
                </c:pt>
                <c:pt idx="12717">
                  <c:v>43506.46875</c:v>
                </c:pt>
                <c:pt idx="12718">
                  <c:v>43506.479166666664</c:v>
                </c:pt>
                <c:pt idx="12719">
                  <c:v>43506.489583333336</c:v>
                </c:pt>
                <c:pt idx="12720">
                  <c:v>43506.5</c:v>
                </c:pt>
                <c:pt idx="12721">
                  <c:v>43506.510416666664</c:v>
                </c:pt>
                <c:pt idx="12722">
                  <c:v>43506.520833333336</c:v>
                </c:pt>
                <c:pt idx="12723">
                  <c:v>43506.53125</c:v>
                </c:pt>
                <c:pt idx="12724">
                  <c:v>43506.541666666664</c:v>
                </c:pt>
                <c:pt idx="12725">
                  <c:v>43506.552083333336</c:v>
                </c:pt>
                <c:pt idx="12726">
                  <c:v>43506.5625</c:v>
                </c:pt>
                <c:pt idx="12727">
                  <c:v>43506.572916666664</c:v>
                </c:pt>
                <c:pt idx="12728">
                  <c:v>43506.583333333336</c:v>
                </c:pt>
                <c:pt idx="12729">
                  <c:v>43506.59375</c:v>
                </c:pt>
                <c:pt idx="12730">
                  <c:v>43506.604166666664</c:v>
                </c:pt>
                <c:pt idx="12731">
                  <c:v>43506.614583333336</c:v>
                </c:pt>
                <c:pt idx="12732">
                  <c:v>43506.625</c:v>
                </c:pt>
                <c:pt idx="12733">
                  <c:v>43506.635416666664</c:v>
                </c:pt>
                <c:pt idx="12734">
                  <c:v>43506.645833333336</c:v>
                </c:pt>
                <c:pt idx="12735">
                  <c:v>43506.65625</c:v>
                </c:pt>
                <c:pt idx="12736">
                  <c:v>43506.666666666664</c:v>
                </c:pt>
                <c:pt idx="12737">
                  <c:v>43506.677083333336</c:v>
                </c:pt>
                <c:pt idx="12738">
                  <c:v>43506.6875</c:v>
                </c:pt>
                <c:pt idx="12739">
                  <c:v>43506.697916666664</c:v>
                </c:pt>
                <c:pt idx="12740">
                  <c:v>43506.708333333336</c:v>
                </c:pt>
                <c:pt idx="12741">
                  <c:v>43506.71875</c:v>
                </c:pt>
                <c:pt idx="12742">
                  <c:v>43506.729166666664</c:v>
                </c:pt>
                <c:pt idx="12743">
                  <c:v>43506.739583333336</c:v>
                </c:pt>
                <c:pt idx="12744">
                  <c:v>43506.75</c:v>
                </c:pt>
                <c:pt idx="12745">
                  <c:v>43506.760416666664</c:v>
                </c:pt>
                <c:pt idx="12746">
                  <c:v>43506.770833333336</c:v>
                </c:pt>
                <c:pt idx="12747">
                  <c:v>43506.78125</c:v>
                </c:pt>
                <c:pt idx="12748">
                  <c:v>43506.791666666664</c:v>
                </c:pt>
                <c:pt idx="12749">
                  <c:v>43506.802083333336</c:v>
                </c:pt>
                <c:pt idx="12750">
                  <c:v>43506.8125</c:v>
                </c:pt>
                <c:pt idx="12751">
                  <c:v>43506.822916666664</c:v>
                </c:pt>
                <c:pt idx="12752">
                  <c:v>43506.833333333336</c:v>
                </c:pt>
                <c:pt idx="12753">
                  <c:v>43506.84375</c:v>
                </c:pt>
                <c:pt idx="12754">
                  <c:v>43506.854166666664</c:v>
                </c:pt>
                <c:pt idx="12755">
                  <c:v>43506.864583333336</c:v>
                </c:pt>
                <c:pt idx="12756">
                  <c:v>43506.875</c:v>
                </c:pt>
                <c:pt idx="12757">
                  <c:v>43506.885416666664</c:v>
                </c:pt>
                <c:pt idx="12758">
                  <c:v>43506.895833333336</c:v>
                </c:pt>
                <c:pt idx="12759">
                  <c:v>43506.90625</c:v>
                </c:pt>
                <c:pt idx="12760">
                  <c:v>43506.916666666664</c:v>
                </c:pt>
                <c:pt idx="12761">
                  <c:v>43506.927083333336</c:v>
                </c:pt>
                <c:pt idx="12762">
                  <c:v>43506.9375</c:v>
                </c:pt>
                <c:pt idx="12763">
                  <c:v>43506.947916666664</c:v>
                </c:pt>
                <c:pt idx="12764">
                  <c:v>43506.958333333336</c:v>
                </c:pt>
                <c:pt idx="12765">
                  <c:v>43506.96875</c:v>
                </c:pt>
                <c:pt idx="12766">
                  <c:v>43506.979166666664</c:v>
                </c:pt>
                <c:pt idx="12767">
                  <c:v>43506.989583333336</c:v>
                </c:pt>
                <c:pt idx="12768">
                  <c:v>43507</c:v>
                </c:pt>
                <c:pt idx="12769">
                  <c:v>43507.010416666664</c:v>
                </c:pt>
                <c:pt idx="12770">
                  <c:v>43507.020833333336</c:v>
                </c:pt>
                <c:pt idx="12771">
                  <c:v>43507.03125</c:v>
                </c:pt>
                <c:pt idx="12772">
                  <c:v>43507.041666666664</c:v>
                </c:pt>
                <c:pt idx="12773">
                  <c:v>43507.052083333336</c:v>
                </c:pt>
                <c:pt idx="12774">
                  <c:v>43507.0625</c:v>
                </c:pt>
                <c:pt idx="12775">
                  <c:v>43507.072916666664</c:v>
                </c:pt>
                <c:pt idx="12776">
                  <c:v>43507.083333333336</c:v>
                </c:pt>
                <c:pt idx="12777">
                  <c:v>43507.09375</c:v>
                </c:pt>
                <c:pt idx="12778">
                  <c:v>43507.104166666664</c:v>
                </c:pt>
                <c:pt idx="12779">
                  <c:v>43507.114583333336</c:v>
                </c:pt>
                <c:pt idx="12780">
                  <c:v>43507.125</c:v>
                </c:pt>
                <c:pt idx="12781">
                  <c:v>43507.135416666664</c:v>
                </c:pt>
                <c:pt idx="12782">
                  <c:v>43507.145833333336</c:v>
                </c:pt>
                <c:pt idx="12783">
                  <c:v>43507.15625</c:v>
                </c:pt>
                <c:pt idx="12784">
                  <c:v>43507.166666666664</c:v>
                </c:pt>
                <c:pt idx="12785">
                  <c:v>43507.177083333336</c:v>
                </c:pt>
                <c:pt idx="12786">
                  <c:v>43507.1875</c:v>
                </c:pt>
                <c:pt idx="12787">
                  <c:v>43507.197916666664</c:v>
                </c:pt>
                <c:pt idx="12788">
                  <c:v>43507.208333333336</c:v>
                </c:pt>
                <c:pt idx="12789">
                  <c:v>43507.21875</c:v>
                </c:pt>
                <c:pt idx="12790">
                  <c:v>43507.229166666664</c:v>
                </c:pt>
                <c:pt idx="12791">
                  <c:v>43507.239583333336</c:v>
                </c:pt>
                <c:pt idx="12792">
                  <c:v>43507.25</c:v>
                </c:pt>
                <c:pt idx="12793">
                  <c:v>43507.260416666664</c:v>
                </c:pt>
                <c:pt idx="12794">
                  <c:v>43507.270833333336</c:v>
                </c:pt>
                <c:pt idx="12795">
                  <c:v>43507.28125</c:v>
                </c:pt>
                <c:pt idx="12796">
                  <c:v>43507.291666666664</c:v>
                </c:pt>
                <c:pt idx="12797">
                  <c:v>43507.302083333336</c:v>
                </c:pt>
                <c:pt idx="12798">
                  <c:v>43507.3125</c:v>
                </c:pt>
                <c:pt idx="12799">
                  <c:v>43507.322916666664</c:v>
                </c:pt>
                <c:pt idx="12800">
                  <c:v>43507.333333333336</c:v>
                </c:pt>
                <c:pt idx="12801">
                  <c:v>43507.34375</c:v>
                </c:pt>
                <c:pt idx="12802">
                  <c:v>43507.354166666664</c:v>
                </c:pt>
                <c:pt idx="12803">
                  <c:v>43507.364583333336</c:v>
                </c:pt>
                <c:pt idx="12804">
                  <c:v>43507.375</c:v>
                </c:pt>
                <c:pt idx="12805">
                  <c:v>43507.385416666664</c:v>
                </c:pt>
                <c:pt idx="12806">
                  <c:v>43507.395833333336</c:v>
                </c:pt>
                <c:pt idx="12807">
                  <c:v>43507.40625</c:v>
                </c:pt>
                <c:pt idx="12808">
                  <c:v>43507.416666666664</c:v>
                </c:pt>
                <c:pt idx="12809">
                  <c:v>43507.427083333336</c:v>
                </c:pt>
                <c:pt idx="12810">
                  <c:v>43507.4375</c:v>
                </c:pt>
                <c:pt idx="12811">
                  <c:v>43507.447916666664</c:v>
                </c:pt>
                <c:pt idx="12812">
                  <c:v>43507.458333333336</c:v>
                </c:pt>
                <c:pt idx="12813">
                  <c:v>43507.46875</c:v>
                </c:pt>
                <c:pt idx="12814">
                  <c:v>43507.479166666664</c:v>
                </c:pt>
                <c:pt idx="12815">
                  <c:v>43507.489583333336</c:v>
                </c:pt>
                <c:pt idx="12816">
                  <c:v>43507.5</c:v>
                </c:pt>
                <c:pt idx="12817">
                  <c:v>43507.510416666664</c:v>
                </c:pt>
                <c:pt idx="12818">
                  <c:v>43507.520833333336</c:v>
                </c:pt>
                <c:pt idx="12819">
                  <c:v>43507.53125</c:v>
                </c:pt>
                <c:pt idx="12820">
                  <c:v>43507.541666666664</c:v>
                </c:pt>
                <c:pt idx="12821">
                  <c:v>43507.552083333336</c:v>
                </c:pt>
                <c:pt idx="12822">
                  <c:v>43507.5625</c:v>
                </c:pt>
                <c:pt idx="12823">
                  <c:v>43507.572916666664</c:v>
                </c:pt>
                <c:pt idx="12824">
                  <c:v>43507.583333333336</c:v>
                </c:pt>
                <c:pt idx="12825">
                  <c:v>43507.59375</c:v>
                </c:pt>
                <c:pt idx="12826">
                  <c:v>43507.604166666664</c:v>
                </c:pt>
                <c:pt idx="12827">
                  <c:v>43507.614583333336</c:v>
                </c:pt>
                <c:pt idx="12828">
                  <c:v>43507.625</c:v>
                </c:pt>
                <c:pt idx="12829">
                  <c:v>43507.635416666664</c:v>
                </c:pt>
                <c:pt idx="12830">
                  <c:v>43507.645833333336</c:v>
                </c:pt>
                <c:pt idx="12831">
                  <c:v>43507.65625</c:v>
                </c:pt>
                <c:pt idx="12832">
                  <c:v>43507.666666666664</c:v>
                </c:pt>
                <c:pt idx="12833">
                  <c:v>43507.677083333336</c:v>
                </c:pt>
                <c:pt idx="12834">
                  <c:v>43507.6875</c:v>
                </c:pt>
                <c:pt idx="12835">
                  <c:v>43507.697916666664</c:v>
                </c:pt>
                <c:pt idx="12836">
                  <c:v>43507.708333333336</c:v>
                </c:pt>
                <c:pt idx="12837">
                  <c:v>43507.71875</c:v>
                </c:pt>
                <c:pt idx="12838">
                  <c:v>43507.729166666664</c:v>
                </c:pt>
                <c:pt idx="12839">
                  <c:v>43507.739583333336</c:v>
                </c:pt>
                <c:pt idx="12840">
                  <c:v>43507.75</c:v>
                </c:pt>
                <c:pt idx="12841">
                  <c:v>43507.760416666664</c:v>
                </c:pt>
                <c:pt idx="12842">
                  <c:v>43507.770833333336</c:v>
                </c:pt>
                <c:pt idx="12843">
                  <c:v>43507.78125</c:v>
                </c:pt>
                <c:pt idx="12844">
                  <c:v>43507.791666666664</c:v>
                </c:pt>
                <c:pt idx="12845">
                  <c:v>43507.802083333336</c:v>
                </c:pt>
                <c:pt idx="12846">
                  <c:v>43507.8125</c:v>
                </c:pt>
                <c:pt idx="12847">
                  <c:v>43507.822916666664</c:v>
                </c:pt>
                <c:pt idx="12848">
                  <c:v>43507.833333333336</c:v>
                </c:pt>
                <c:pt idx="12849">
                  <c:v>43507.84375</c:v>
                </c:pt>
                <c:pt idx="12850">
                  <c:v>43507.854166666664</c:v>
                </c:pt>
                <c:pt idx="12851">
                  <c:v>43507.864583333336</c:v>
                </c:pt>
                <c:pt idx="12852">
                  <c:v>43507.875</c:v>
                </c:pt>
                <c:pt idx="12853">
                  <c:v>43507.885416666664</c:v>
                </c:pt>
                <c:pt idx="12854">
                  <c:v>43507.895833333336</c:v>
                </c:pt>
                <c:pt idx="12855">
                  <c:v>43507.90625</c:v>
                </c:pt>
                <c:pt idx="12856">
                  <c:v>43507.916666666664</c:v>
                </c:pt>
                <c:pt idx="12857">
                  <c:v>43507.927083333336</c:v>
                </c:pt>
                <c:pt idx="12858">
                  <c:v>43507.9375</c:v>
                </c:pt>
                <c:pt idx="12859">
                  <c:v>43507.947916666664</c:v>
                </c:pt>
                <c:pt idx="12860">
                  <c:v>43507.958333333336</c:v>
                </c:pt>
                <c:pt idx="12861">
                  <c:v>43507.96875</c:v>
                </c:pt>
                <c:pt idx="12862">
                  <c:v>43507.979166666664</c:v>
                </c:pt>
                <c:pt idx="12863">
                  <c:v>43507.989583333336</c:v>
                </c:pt>
                <c:pt idx="12864">
                  <c:v>43508</c:v>
                </c:pt>
                <c:pt idx="12865">
                  <c:v>43508.010416666664</c:v>
                </c:pt>
                <c:pt idx="12866">
                  <c:v>43508.020833333336</c:v>
                </c:pt>
                <c:pt idx="12867">
                  <c:v>43508.03125</c:v>
                </c:pt>
                <c:pt idx="12868">
                  <c:v>43508.041666666664</c:v>
                </c:pt>
                <c:pt idx="12869">
                  <c:v>43508.052083333336</c:v>
                </c:pt>
                <c:pt idx="12870">
                  <c:v>43508.0625</c:v>
                </c:pt>
                <c:pt idx="12871">
                  <c:v>43508.072916666664</c:v>
                </c:pt>
                <c:pt idx="12872">
                  <c:v>43508.083333333336</c:v>
                </c:pt>
                <c:pt idx="12873">
                  <c:v>43508.09375</c:v>
                </c:pt>
                <c:pt idx="12874">
                  <c:v>43508.104166666664</c:v>
                </c:pt>
                <c:pt idx="12875">
                  <c:v>43508.114583333336</c:v>
                </c:pt>
                <c:pt idx="12876">
                  <c:v>43508.125</c:v>
                </c:pt>
                <c:pt idx="12877">
                  <c:v>43508.135416666664</c:v>
                </c:pt>
                <c:pt idx="12878">
                  <c:v>43508.145833333336</c:v>
                </c:pt>
                <c:pt idx="12879">
                  <c:v>43508.15625</c:v>
                </c:pt>
                <c:pt idx="12880">
                  <c:v>43508.166666666664</c:v>
                </c:pt>
                <c:pt idx="12881">
                  <c:v>43508.177083333336</c:v>
                </c:pt>
                <c:pt idx="12882">
                  <c:v>43508.1875</c:v>
                </c:pt>
                <c:pt idx="12883">
                  <c:v>43508.197916666664</c:v>
                </c:pt>
                <c:pt idx="12884">
                  <c:v>43508.208333333336</c:v>
                </c:pt>
                <c:pt idx="12885">
                  <c:v>43508.21875</c:v>
                </c:pt>
                <c:pt idx="12886">
                  <c:v>43508.229166666664</c:v>
                </c:pt>
                <c:pt idx="12887">
                  <c:v>43508.239583333336</c:v>
                </c:pt>
                <c:pt idx="12888">
                  <c:v>43508.25</c:v>
                </c:pt>
                <c:pt idx="12889">
                  <c:v>43508.260416666664</c:v>
                </c:pt>
                <c:pt idx="12890">
                  <c:v>43508.270833333336</c:v>
                </c:pt>
                <c:pt idx="12891">
                  <c:v>43508.28125</c:v>
                </c:pt>
                <c:pt idx="12892">
                  <c:v>43508.291666666664</c:v>
                </c:pt>
                <c:pt idx="12893">
                  <c:v>43508.302083333336</c:v>
                </c:pt>
                <c:pt idx="12894">
                  <c:v>43508.3125</c:v>
                </c:pt>
                <c:pt idx="12895">
                  <c:v>43508.322916666664</c:v>
                </c:pt>
                <c:pt idx="12896">
                  <c:v>43508.333333333336</c:v>
                </c:pt>
                <c:pt idx="12897">
                  <c:v>43508.34375</c:v>
                </c:pt>
                <c:pt idx="12898">
                  <c:v>43508.354166666664</c:v>
                </c:pt>
                <c:pt idx="12899">
                  <c:v>43508.364583333336</c:v>
                </c:pt>
                <c:pt idx="12900">
                  <c:v>43508.375</c:v>
                </c:pt>
                <c:pt idx="12901">
                  <c:v>43508.385416666664</c:v>
                </c:pt>
                <c:pt idx="12902">
                  <c:v>43508.395833333336</c:v>
                </c:pt>
                <c:pt idx="12903">
                  <c:v>43508.40625</c:v>
                </c:pt>
                <c:pt idx="12904">
                  <c:v>43508.416666666664</c:v>
                </c:pt>
                <c:pt idx="12905">
                  <c:v>43508.427083333336</c:v>
                </c:pt>
                <c:pt idx="12906">
                  <c:v>43508.4375</c:v>
                </c:pt>
                <c:pt idx="12907">
                  <c:v>43508.447916666664</c:v>
                </c:pt>
                <c:pt idx="12908">
                  <c:v>43508.458333333336</c:v>
                </c:pt>
                <c:pt idx="12909">
                  <c:v>43508.46875</c:v>
                </c:pt>
                <c:pt idx="12910">
                  <c:v>43508.479166666664</c:v>
                </c:pt>
                <c:pt idx="12911">
                  <c:v>43508.489583333336</c:v>
                </c:pt>
                <c:pt idx="12912">
                  <c:v>43508.5</c:v>
                </c:pt>
                <c:pt idx="12913">
                  <c:v>43508.510416666664</c:v>
                </c:pt>
                <c:pt idx="12914">
                  <c:v>43508.520833333336</c:v>
                </c:pt>
                <c:pt idx="12915">
                  <c:v>43508.53125</c:v>
                </c:pt>
                <c:pt idx="12916">
                  <c:v>43508.541666666664</c:v>
                </c:pt>
                <c:pt idx="12917">
                  <c:v>43508.552083333336</c:v>
                </c:pt>
                <c:pt idx="12918">
                  <c:v>43508.5625</c:v>
                </c:pt>
                <c:pt idx="12919">
                  <c:v>43508.572916666664</c:v>
                </c:pt>
                <c:pt idx="12920">
                  <c:v>43508.583333333336</c:v>
                </c:pt>
                <c:pt idx="12921">
                  <c:v>43508.59375</c:v>
                </c:pt>
                <c:pt idx="12922">
                  <c:v>43508.604166666664</c:v>
                </c:pt>
                <c:pt idx="12923">
                  <c:v>43508.614583333336</c:v>
                </c:pt>
                <c:pt idx="12924">
                  <c:v>43508.625</c:v>
                </c:pt>
                <c:pt idx="12925">
                  <c:v>43508.635416666664</c:v>
                </c:pt>
                <c:pt idx="12926">
                  <c:v>43508.645833333336</c:v>
                </c:pt>
                <c:pt idx="12927">
                  <c:v>43508.65625</c:v>
                </c:pt>
                <c:pt idx="12928">
                  <c:v>43508.666666666664</c:v>
                </c:pt>
                <c:pt idx="12929">
                  <c:v>43508.677083333336</c:v>
                </c:pt>
                <c:pt idx="12930">
                  <c:v>43508.6875</c:v>
                </c:pt>
                <c:pt idx="12931">
                  <c:v>43508.697916666664</c:v>
                </c:pt>
                <c:pt idx="12932">
                  <c:v>43508.708333333336</c:v>
                </c:pt>
                <c:pt idx="12933">
                  <c:v>43508.71875</c:v>
                </c:pt>
                <c:pt idx="12934">
                  <c:v>43508.729166666664</c:v>
                </c:pt>
                <c:pt idx="12935">
                  <c:v>43508.739583333336</c:v>
                </c:pt>
                <c:pt idx="12936">
                  <c:v>43508.75</c:v>
                </c:pt>
                <c:pt idx="12937">
                  <c:v>43508.760416666664</c:v>
                </c:pt>
                <c:pt idx="12938">
                  <c:v>43508.770833333336</c:v>
                </c:pt>
                <c:pt idx="12939">
                  <c:v>43508.78125</c:v>
                </c:pt>
                <c:pt idx="12940">
                  <c:v>43508.791666666664</c:v>
                </c:pt>
                <c:pt idx="12941">
                  <c:v>43508.802083333336</c:v>
                </c:pt>
                <c:pt idx="12942">
                  <c:v>43508.8125</c:v>
                </c:pt>
                <c:pt idx="12943">
                  <c:v>43508.822916666664</c:v>
                </c:pt>
                <c:pt idx="12944">
                  <c:v>43508.833333333336</c:v>
                </c:pt>
                <c:pt idx="12945">
                  <c:v>43508.84375</c:v>
                </c:pt>
                <c:pt idx="12946">
                  <c:v>43508.854166666664</c:v>
                </c:pt>
                <c:pt idx="12947">
                  <c:v>43508.864583333336</c:v>
                </c:pt>
                <c:pt idx="12948">
                  <c:v>43508.875</c:v>
                </c:pt>
                <c:pt idx="12949">
                  <c:v>43508.885416666664</c:v>
                </c:pt>
                <c:pt idx="12950">
                  <c:v>43508.895833333336</c:v>
                </c:pt>
                <c:pt idx="12951">
                  <c:v>43508.90625</c:v>
                </c:pt>
                <c:pt idx="12952">
                  <c:v>43508.916666666664</c:v>
                </c:pt>
                <c:pt idx="12953">
                  <c:v>43508.927083333336</c:v>
                </c:pt>
                <c:pt idx="12954">
                  <c:v>43508.9375</c:v>
                </c:pt>
                <c:pt idx="12955">
                  <c:v>43508.947916666664</c:v>
                </c:pt>
                <c:pt idx="12956">
                  <c:v>43508.958333333336</c:v>
                </c:pt>
                <c:pt idx="12957">
                  <c:v>43508.96875</c:v>
                </c:pt>
                <c:pt idx="12958">
                  <c:v>43508.979166666664</c:v>
                </c:pt>
                <c:pt idx="12959">
                  <c:v>43508.989583333336</c:v>
                </c:pt>
                <c:pt idx="12960">
                  <c:v>43509</c:v>
                </c:pt>
                <c:pt idx="12961">
                  <c:v>43509.010416666664</c:v>
                </c:pt>
                <c:pt idx="12962">
                  <c:v>43509.020833333336</c:v>
                </c:pt>
                <c:pt idx="12963">
                  <c:v>43509.03125</c:v>
                </c:pt>
                <c:pt idx="12964">
                  <c:v>43509.041666666664</c:v>
                </c:pt>
                <c:pt idx="12965">
                  <c:v>43509.052083333336</c:v>
                </c:pt>
                <c:pt idx="12966">
                  <c:v>43509.0625</c:v>
                </c:pt>
                <c:pt idx="12967">
                  <c:v>43509.072916666664</c:v>
                </c:pt>
                <c:pt idx="12968">
                  <c:v>43509.083333333336</c:v>
                </c:pt>
                <c:pt idx="12969">
                  <c:v>43509.09375</c:v>
                </c:pt>
                <c:pt idx="12970">
                  <c:v>43509.104166666664</c:v>
                </c:pt>
                <c:pt idx="12971">
                  <c:v>43509.114583333336</c:v>
                </c:pt>
                <c:pt idx="12972">
                  <c:v>43509.125</c:v>
                </c:pt>
                <c:pt idx="12973">
                  <c:v>43509.135416666664</c:v>
                </c:pt>
                <c:pt idx="12974">
                  <c:v>43509.145833333336</c:v>
                </c:pt>
                <c:pt idx="12975">
                  <c:v>43509.15625</c:v>
                </c:pt>
                <c:pt idx="12976">
                  <c:v>43509.166666666664</c:v>
                </c:pt>
                <c:pt idx="12977">
                  <c:v>43509.177083333336</c:v>
                </c:pt>
                <c:pt idx="12978">
                  <c:v>43509.1875</c:v>
                </c:pt>
                <c:pt idx="12979">
                  <c:v>43509.197916666664</c:v>
                </c:pt>
                <c:pt idx="12980">
                  <c:v>43509.208333333336</c:v>
                </c:pt>
                <c:pt idx="12981">
                  <c:v>43509.21875</c:v>
                </c:pt>
                <c:pt idx="12982">
                  <c:v>43509.229166666664</c:v>
                </c:pt>
                <c:pt idx="12983">
                  <c:v>43509.239583333336</c:v>
                </c:pt>
                <c:pt idx="12984">
                  <c:v>43509.25</c:v>
                </c:pt>
                <c:pt idx="12985">
                  <c:v>43509.260416666664</c:v>
                </c:pt>
                <c:pt idx="12986">
                  <c:v>43509.270833333336</c:v>
                </c:pt>
                <c:pt idx="12987">
                  <c:v>43509.28125</c:v>
                </c:pt>
                <c:pt idx="12988">
                  <c:v>43509.291666666664</c:v>
                </c:pt>
                <c:pt idx="12989">
                  <c:v>43509.302083333336</c:v>
                </c:pt>
                <c:pt idx="12990">
                  <c:v>43509.3125</c:v>
                </c:pt>
                <c:pt idx="12991">
                  <c:v>43509.322916666664</c:v>
                </c:pt>
                <c:pt idx="12992">
                  <c:v>43509.333333333336</c:v>
                </c:pt>
                <c:pt idx="12993">
                  <c:v>43509.34375</c:v>
                </c:pt>
                <c:pt idx="12994">
                  <c:v>43509.354166666664</c:v>
                </c:pt>
                <c:pt idx="12995">
                  <c:v>43509.364583333336</c:v>
                </c:pt>
                <c:pt idx="12996">
                  <c:v>43509.375</c:v>
                </c:pt>
                <c:pt idx="12997">
                  <c:v>43509.385416666664</c:v>
                </c:pt>
                <c:pt idx="12998">
                  <c:v>43509.395833333336</c:v>
                </c:pt>
                <c:pt idx="12999">
                  <c:v>43509.40625</c:v>
                </c:pt>
                <c:pt idx="13000">
                  <c:v>43509.416666666664</c:v>
                </c:pt>
                <c:pt idx="13001">
                  <c:v>43509.427083333336</c:v>
                </c:pt>
                <c:pt idx="13002">
                  <c:v>43509.4375</c:v>
                </c:pt>
                <c:pt idx="13003">
                  <c:v>43509.447916666664</c:v>
                </c:pt>
                <c:pt idx="13004">
                  <c:v>43509.458333333336</c:v>
                </c:pt>
                <c:pt idx="13005">
                  <c:v>43509.46875</c:v>
                </c:pt>
                <c:pt idx="13006">
                  <c:v>43509.479166666664</c:v>
                </c:pt>
                <c:pt idx="13007">
                  <c:v>43509.489583333336</c:v>
                </c:pt>
                <c:pt idx="13008">
                  <c:v>43509.5</c:v>
                </c:pt>
                <c:pt idx="13009">
                  <c:v>43509.510416666664</c:v>
                </c:pt>
                <c:pt idx="13010">
                  <c:v>43509.520833333336</c:v>
                </c:pt>
                <c:pt idx="13011">
                  <c:v>43509.53125</c:v>
                </c:pt>
                <c:pt idx="13012">
                  <c:v>43509.541666666664</c:v>
                </c:pt>
                <c:pt idx="13013">
                  <c:v>43509.552083333336</c:v>
                </c:pt>
                <c:pt idx="13014">
                  <c:v>43509.5625</c:v>
                </c:pt>
                <c:pt idx="13015">
                  <c:v>43509.572916666664</c:v>
                </c:pt>
                <c:pt idx="13016">
                  <c:v>43509.583333333336</c:v>
                </c:pt>
                <c:pt idx="13017">
                  <c:v>43509.59375</c:v>
                </c:pt>
                <c:pt idx="13018">
                  <c:v>43509.604166666664</c:v>
                </c:pt>
                <c:pt idx="13019">
                  <c:v>43509.614583333336</c:v>
                </c:pt>
                <c:pt idx="13020">
                  <c:v>43509.625</c:v>
                </c:pt>
                <c:pt idx="13021">
                  <c:v>43509.635416666664</c:v>
                </c:pt>
                <c:pt idx="13022">
                  <c:v>43509.645833333336</c:v>
                </c:pt>
                <c:pt idx="13023">
                  <c:v>43509.65625</c:v>
                </c:pt>
                <c:pt idx="13024">
                  <c:v>43509.666666666664</c:v>
                </c:pt>
                <c:pt idx="13025">
                  <c:v>43509.677083333336</c:v>
                </c:pt>
                <c:pt idx="13026">
                  <c:v>43509.6875</c:v>
                </c:pt>
                <c:pt idx="13027">
                  <c:v>43509.697916666664</c:v>
                </c:pt>
                <c:pt idx="13028">
                  <c:v>43509.708333333336</c:v>
                </c:pt>
                <c:pt idx="13029">
                  <c:v>43509.71875</c:v>
                </c:pt>
                <c:pt idx="13030">
                  <c:v>43509.729166666664</c:v>
                </c:pt>
                <c:pt idx="13031">
                  <c:v>43509.739583333336</c:v>
                </c:pt>
                <c:pt idx="13032">
                  <c:v>43509.75</c:v>
                </c:pt>
                <c:pt idx="13033">
                  <c:v>43509.760416666664</c:v>
                </c:pt>
                <c:pt idx="13034">
                  <c:v>43509.770833333336</c:v>
                </c:pt>
                <c:pt idx="13035">
                  <c:v>43509.78125</c:v>
                </c:pt>
                <c:pt idx="13036">
                  <c:v>43509.791666666664</c:v>
                </c:pt>
                <c:pt idx="13037">
                  <c:v>43509.802083333336</c:v>
                </c:pt>
                <c:pt idx="13038">
                  <c:v>43509.8125</c:v>
                </c:pt>
                <c:pt idx="13039">
                  <c:v>43509.822916666664</c:v>
                </c:pt>
                <c:pt idx="13040">
                  <c:v>43509.833333333336</c:v>
                </c:pt>
                <c:pt idx="13041">
                  <c:v>43509.84375</c:v>
                </c:pt>
                <c:pt idx="13042">
                  <c:v>43509.854166666664</c:v>
                </c:pt>
                <c:pt idx="13043">
                  <c:v>43509.864583333336</c:v>
                </c:pt>
                <c:pt idx="13044">
                  <c:v>43509.875</c:v>
                </c:pt>
                <c:pt idx="13045">
                  <c:v>43509.885416666664</c:v>
                </c:pt>
                <c:pt idx="13046">
                  <c:v>43509.895833333336</c:v>
                </c:pt>
                <c:pt idx="13047">
                  <c:v>43509.90625</c:v>
                </c:pt>
                <c:pt idx="13048">
                  <c:v>43509.916666666664</c:v>
                </c:pt>
                <c:pt idx="13049">
                  <c:v>43509.927083333336</c:v>
                </c:pt>
                <c:pt idx="13050">
                  <c:v>43509.9375</c:v>
                </c:pt>
                <c:pt idx="13051">
                  <c:v>43509.947916666664</c:v>
                </c:pt>
                <c:pt idx="13052">
                  <c:v>43509.958333333336</c:v>
                </c:pt>
                <c:pt idx="13053">
                  <c:v>43509.96875</c:v>
                </c:pt>
                <c:pt idx="13054">
                  <c:v>43509.979166666664</c:v>
                </c:pt>
                <c:pt idx="13055">
                  <c:v>43509.989583333336</c:v>
                </c:pt>
                <c:pt idx="13056">
                  <c:v>43510</c:v>
                </c:pt>
                <c:pt idx="13057">
                  <c:v>43510.010416666664</c:v>
                </c:pt>
                <c:pt idx="13058">
                  <c:v>43510.020833333336</c:v>
                </c:pt>
                <c:pt idx="13059">
                  <c:v>43510.03125</c:v>
                </c:pt>
                <c:pt idx="13060">
                  <c:v>43510.041666666664</c:v>
                </c:pt>
                <c:pt idx="13061">
                  <c:v>43510.052083333336</c:v>
                </c:pt>
                <c:pt idx="13062">
                  <c:v>43510.0625</c:v>
                </c:pt>
                <c:pt idx="13063">
                  <c:v>43510.072916666664</c:v>
                </c:pt>
                <c:pt idx="13064">
                  <c:v>43510.083333333336</c:v>
                </c:pt>
                <c:pt idx="13065">
                  <c:v>43510.09375</c:v>
                </c:pt>
                <c:pt idx="13066">
                  <c:v>43510.104166666664</c:v>
                </c:pt>
                <c:pt idx="13067">
                  <c:v>43510.114583333336</c:v>
                </c:pt>
                <c:pt idx="13068">
                  <c:v>43510.125</c:v>
                </c:pt>
                <c:pt idx="13069">
                  <c:v>43510.135416666664</c:v>
                </c:pt>
                <c:pt idx="13070">
                  <c:v>43510.145833333336</c:v>
                </c:pt>
                <c:pt idx="13071">
                  <c:v>43510.15625</c:v>
                </c:pt>
                <c:pt idx="13072">
                  <c:v>43510.166666666664</c:v>
                </c:pt>
                <c:pt idx="13073">
                  <c:v>43510.177083333336</c:v>
                </c:pt>
                <c:pt idx="13074">
                  <c:v>43510.1875</c:v>
                </c:pt>
                <c:pt idx="13075">
                  <c:v>43510.197916666664</c:v>
                </c:pt>
                <c:pt idx="13076">
                  <c:v>43510.208333333336</c:v>
                </c:pt>
                <c:pt idx="13077">
                  <c:v>43510.21875</c:v>
                </c:pt>
                <c:pt idx="13078">
                  <c:v>43510.229166666664</c:v>
                </c:pt>
                <c:pt idx="13079">
                  <c:v>43510.239583333336</c:v>
                </c:pt>
                <c:pt idx="13080">
                  <c:v>43510.25</c:v>
                </c:pt>
                <c:pt idx="13081">
                  <c:v>43510.260416666664</c:v>
                </c:pt>
                <c:pt idx="13082">
                  <c:v>43510.270833333336</c:v>
                </c:pt>
                <c:pt idx="13083">
                  <c:v>43510.28125</c:v>
                </c:pt>
                <c:pt idx="13084">
                  <c:v>43510.291666666664</c:v>
                </c:pt>
                <c:pt idx="13085">
                  <c:v>43510.302083333336</c:v>
                </c:pt>
                <c:pt idx="13086">
                  <c:v>43510.3125</c:v>
                </c:pt>
                <c:pt idx="13087">
                  <c:v>43510.322916666664</c:v>
                </c:pt>
                <c:pt idx="13088">
                  <c:v>43510.333333333336</c:v>
                </c:pt>
                <c:pt idx="13089">
                  <c:v>43510.34375</c:v>
                </c:pt>
                <c:pt idx="13090">
                  <c:v>43510.354166666664</c:v>
                </c:pt>
                <c:pt idx="13091">
                  <c:v>43510.364583333336</c:v>
                </c:pt>
                <c:pt idx="13092">
                  <c:v>43510.375</c:v>
                </c:pt>
                <c:pt idx="13093">
                  <c:v>43510.385416666664</c:v>
                </c:pt>
                <c:pt idx="13094">
                  <c:v>43510.395833333336</c:v>
                </c:pt>
                <c:pt idx="13095">
                  <c:v>43510.40625</c:v>
                </c:pt>
                <c:pt idx="13096">
                  <c:v>43510.416666666664</c:v>
                </c:pt>
                <c:pt idx="13097">
                  <c:v>43510.427083333336</c:v>
                </c:pt>
                <c:pt idx="13098">
                  <c:v>43510.4375</c:v>
                </c:pt>
                <c:pt idx="13099">
                  <c:v>43510.447916666664</c:v>
                </c:pt>
                <c:pt idx="13100">
                  <c:v>43510.458333333336</c:v>
                </c:pt>
                <c:pt idx="13101">
                  <c:v>43510.46875</c:v>
                </c:pt>
                <c:pt idx="13102">
                  <c:v>43510.479166666664</c:v>
                </c:pt>
                <c:pt idx="13103">
                  <c:v>43510.489583333336</c:v>
                </c:pt>
                <c:pt idx="13104">
                  <c:v>43510.5</c:v>
                </c:pt>
                <c:pt idx="13105">
                  <c:v>43510.510416666664</c:v>
                </c:pt>
                <c:pt idx="13106">
                  <c:v>43510.520833333336</c:v>
                </c:pt>
                <c:pt idx="13107">
                  <c:v>43510.53125</c:v>
                </c:pt>
                <c:pt idx="13108">
                  <c:v>43510.541666666664</c:v>
                </c:pt>
                <c:pt idx="13109">
                  <c:v>43510.552083333336</c:v>
                </c:pt>
                <c:pt idx="13110">
                  <c:v>43510.5625</c:v>
                </c:pt>
                <c:pt idx="13111">
                  <c:v>43510.572916666664</c:v>
                </c:pt>
                <c:pt idx="13112">
                  <c:v>43510.583333333336</c:v>
                </c:pt>
                <c:pt idx="13113">
                  <c:v>43510.59375</c:v>
                </c:pt>
                <c:pt idx="13114">
                  <c:v>43510.604166666664</c:v>
                </c:pt>
                <c:pt idx="13115">
                  <c:v>43510.614583333336</c:v>
                </c:pt>
                <c:pt idx="13116">
                  <c:v>43510.625</c:v>
                </c:pt>
                <c:pt idx="13117">
                  <c:v>43510.635416666664</c:v>
                </c:pt>
                <c:pt idx="13118">
                  <c:v>43510.645833333336</c:v>
                </c:pt>
                <c:pt idx="13119">
                  <c:v>43510.65625</c:v>
                </c:pt>
                <c:pt idx="13120">
                  <c:v>43510.666666666664</c:v>
                </c:pt>
                <c:pt idx="13121">
                  <c:v>43510.677083333336</c:v>
                </c:pt>
                <c:pt idx="13122">
                  <c:v>43510.6875</c:v>
                </c:pt>
                <c:pt idx="13123">
                  <c:v>43510.697916666664</c:v>
                </c:pt>
                <c:pt idx="13124">
                  <c:v>43510.708333333336</c:v>
                </c:pt>
                <c:pt idx="13125">
                  <c:v>43510.71875</c:v>
                </c:pt>
                <c:pt idx="13126">
                  <c:v>43510.729166666664</c:v>
                </c:pt>
                <c:pt idx="13127">
                  <c:v>43510.739583333336</c:v>
                </c:pt>
                <c:pt idx="13128">
                  <c:v>43510.75</c:v>
                </c:pt>
                <c:pt idx="13129">
                  <c:v>43510.760416666664</c:v>
                </c:pt>
                <c:pt idx="13130">
                  <c:v>43510.770833333336</c:v>
                </c:pt>
                <c:pt idx="13131">
                  <c:v>43510.78125</c:v>
                </c:pt>
                <c:pt idx="13132">
                  <c:v>43510.791666666664</c:v>
                </c:pt>
                <c:pt idx="13133">
                  <c:v>43510.802083333336</c:v>
                </c:pt>
                <c:pt idx="13134">
                  <c:v>43510.8125</c:v>
                </c:pt>
                <c:pt idx="13135">
                  <c:v>43510.822916666664</c:v>
                </c:pt>
                <c:pt idx="13136">
                  <c:v>43510.833333333336</c:v>
                </c:pt>
                <c:pt idx="13137">
                  <c:v>43510.84375</c:v>
                </c:pt>
                <c:pt idx="13138">
                  <c:v>43510.854166666664</c:v>
                </c:pt>
                <c:pt idx="13139">
                  <c:v>43510.864583333336</c:v>
                </c:pt>
                <c:pt idx="13140">
                  <c:v>43510.875</c:v>
                </c:pt>
                <c:pt idx="13141">
                  <c:v>43510.885416666664</c:v>
                </c:pt>
                <c:pt idx="13142">
                  <c:v>43510.895833333336</c:v>
                </c:pt>
                <c:pt idx="13143">
                  <c:v>43510.90625</c:v>
                </c:pt>
                <c:pt idx="13144">
                  <c:v>43510.916666666664</c:v>
                </c:pt>
                <c:pt idx="13145">
                  <c:v>43510.927083333336</c:v>
                </c:pt>
                <c:pt idx="13146">
                  <c:v>43510.9375</c:v>
                </c:pt>
                <c:pt idx="13147">
                  <c:v>43510.947916666664</c:v>
                </c:pt>
                <c:pt idx="13148">
                  <c:v>43510.958333333336</c:v>
                </c:pt>
                <c:pt idx="13149">
                  <c:v>43510.96875</c:v>
                </c:pt>
                <c:pt idx="13150">
                  <c:v>43510.979166666664</c:v>
                </c:pt>
                <c:pt idx="13151">
                  <c:v>43510.989583333336</c:v>
                </c:pt>
                <c:pt idx="13152">
                  <c:v>43511</c:v>
                </c:pt>
                <c:pt idx="13153">
                  <c:v>43511.010416666664</c:v>
                </c:pt>
                <c:pt idx="13154">
                  <c:v>43511.020833333336</c:v>
                </c:pt>
                <c:pt idx="13155">
                  <c:v>43511.03125</c:v>
                </c:pt>
                <c:pt idx="13156">
                  <c:v>43511.041666666664</c:v>
                </c:pt>
                <c:pt idx="13157">
                  <c:v>43511.052083333336</c:v>
                </c:pt>
                <c:pt idx="13158">
                  <c:v>43511.0625</c:v>
                </c:pt>
                <c:pt idx="13159">
                  <c:v>43511.072916666664</c:v>
                </c:pt>
                <c:pt idx="13160">
                  <c:v>43511.083333333336</c:v>
                </c:pt>
                <c:pt idx="13161">
                  <c:v>43511.09375</c:v>
                </c:pt>
                <c:pt idx="13162">
                  <c:v>43511.104166666664</c:v>
                </c:pt>
                <c:pt idx="13163">
                  <c:v>43511.114583333336</c:v>
                </c:pt>
                <c:pt idx="13164">
                  <c:v>43511.125</c:v>
                </c:pt>
                <c:pt idx="13165">
                  <c:v>43511.135416666664</c:v>
                </c:pt>
                <c:pt idx="13166">
                  <c:v>43511.145833333336</c:v>
                </c:pt>
                <c:pt idx="13167">
                  <c:v>43511.15625</c:v>
                </c:pt>
                <c:pt idx="13168">
                  <c:v>43511.166666666664</c:v>
                </c:pt>
                <c:pt idx="13169">
                  <c:v>43511.177083333336</c:v>
                </c:pt>
                <c:pt idx="13170">
                  <c:v>43511.1875</c:v>
                </c:pt>
                <c:pt idx="13171">
                  <c:v>43511.197916666664</c:v>
                </c:pt>
                <c:pt idx="13172">
                  <c:v>43511.208333333336</c:v>
                </c:pt>
                <c:pt idx="13173">
                  <c:v>43511.21875</c:v>
                </c:pt>
                <c:pt idx="13174">
                  <c:v>43511.229166666664</c:v>
                </c:pt>
                <c:pt idx="13175">
                  <c:v>43511.239583333336</c:v>
                </c:pt>
                <c:pt idx="13176">
                  <c:v>43511.25</c:v>
                </c:pt>
                <c:pt idx="13177">
                  <c:v>43511.260416666664</c:v>
                </c:pt>
                <c:pt idx="13178">
                  <c:v>43511.270833333336</c:v>
                </c:pt>
                <c:pt idx="13179">
                  <c:v>43511.28125</c:v>
                </c:pt>
                <c:pt idx="13180">
                  <c:v>43511.291666666664</c:v>
                </c:pt>
                <c:pt idx="13181">
                  <c:v>43511.302083333336</c:v>
                </c:pt>
                <c:pt idx="13182">
                  <c:v>43511.3125</c:v>
                </c:pt>
                <c:pt idx="13183">
                  <c:v>43511.322916666664</c:v>
                </c:pt>
                <c:pt idx="13184">
                  <c:v>43511.333333333336</c:v>
                </c:pt>
                <c:pt idx="13185">
                  <c:v>43511.34375</c:v>
                </c:pt>
                <c:pt idx="13186">
                  <c:v>43511.354166666664</c:v>
                </c:pt>
                <c:pt idx="13187">
                  <c:v>43511.364583333336</c:v>
                </c:pt>
                <c:pt idx="13188">
                  <c:v>43511.375</c:v>
                </c:pt>
                <c:pt idx="13189">
                  <c:v>43511.385416666664</c:v>
                </c:pt>
                <c:pt idx="13190">
                  <c:v>43511.395833333336</c:v>
                </c:pt>
                <c:pt idx="13191">
                  <c:v>43511.40625</c:v>
                </c:pt>
                <c:pt idx="13192">
                  <c:v>43511.416666666664</c:v>
                </c:pt>
                <c:pt idx="13193">
                  <c:v>43511.427083333336</c:v>
                </c:pt>
                <c:pt idx="13194">
                  <c:v>43511.4375</c:v>
                </c:pt>
                <c:pt idx="13195">
                  <c:v>43511.447916666664</c:v>
                </c:pt>
                <c:pt idx="13196">
                  <c:v>43511.458333333336</c:v>
                </c:pt>
                <c:pt idx="13197">
                  <c:v>43511.46875</c:v>
                </c:pt>
                <c:pt idx="13198">
                  <c:v>43511.479166666664</c:v>
                </c:pt>
                <c:pt idx="13199">
                  <c:v>43511.489583333336</c:v>
                </c:pt>
                <c:pt idx="13200">
                  <c:v>43511.5</c:v>
                </c:pt>
                <c:pt idx="13201">
                  <c:v>43511.510416666664</c:v>
                </c:pt>
                <c:pt idx="13202">
                  <c:v>43511.520833333336</c:v>
                </c:pt>
                <c:pt idx="13203">
                  <c:v>43511.53125</c:v>
                </c:pt>
                <c:pt idx="13204">
                  <c:v>43511.541666666664</c:v>
                </c:pt>
                <c:pt idx="13205">
                  <c:v>43511.552083333336</c:v>
                </c:pt>
                <c:pt idx="13206">
                  <c:v>43511.5625</c:v>
                </c:pt>
                <c:pt idx="13207">
                  <c:v>43511.572916666664</c:v>
                </c:pt>
                <c:pt idx="13208">
                  <c:v>43511.583333333336</c:v>
                </c:pt>
                <c:pt idx="13209">
                  <c:v>43511.59375</c:v>
                </c:pt>
                <c:pt idx="13210">
                  <c:v>43511.604166666664</c:v>
                </c:pt>
                <c:pt idx="13211">
                  <c:v>43511.614583333336</c:v>
                </c:pt>
                <c:pt idx="13212">
                  <c:v>43511.625</c:v>
                </c:pt>
                <c:pt idx="13213">
                  <c:v>43511.635416666664</c:v>
                </c:pt>
                <c:pt idx="13214">
                  <c:v>43511.645833333336</c:v>
                </c:pt>
                <c:pt idx="13215">
                  <c:v>43511.65625</c:v>
                </c:pt>
                <c:pt idx="13216">
                  <c:v>43511.666666666664</c:v>
                </c:pt>
                <c:pt idx="13217">
                  <c:v>43511.677083333336</c:v>
                </c:pt>
                <c:pt idx="13218">
                  <c:v>43511.6875</c:v>
                </c:pt>
                <c:pt idx="13219">
                  <c:v>43511.697916666664</c:v>
                </c:pt>
                <c:pt idx="13220">
                  <c:v>43511.708333333336</c:v>
                </c:pt>
                <c:pt idx="13221">
                  <c:v>43511.71875</c:v>
                </c:pt>
                <c:pt idx="13222">
                  <c:v>43511.729166666664</c:v>
                </c:pt>
                <c:pt idx="13223">
                  <c:v>43511.739583333336</c:v>
                </c:pt>
                <c:pt idx="13224">
                  <c:v>43511.75</c:v>
                </c:pt>
                <c:pt idx="13225">
                  <c:v>43511.760416666664</c:v>
                </c:pt>
                <c:pt idx="13226">
                  <c:v>43511.770833333336</c:v>
                </c:pt>
                <c:pt idx="13227">
                  <c:v>43511.78125</c:v>
                </c:pt>
                <c:pt idx="13228">
                  <c:v>43511.791666666664</c:v>
                </c:pt>
                <c:pt idx="13229">
                  <c:v>43511.802083333336</c:v>
                </c:pt>
                <c:pt idx="13230">
                  <c:v>43511.8125</c:v>
                </c:pt>
                <c:pt idx="13231">
                  <c:v>43511.822916666664</c:v>
                </c:pt>
                <c:pt idx="13232">
                  <c:v>43511.833333333336</c:v>
                </c:pt>
                <c:pt idx="13233">
                  <c:v>43511.84375</c:v>
                </c:pt>
                <c:pt idx="13234">
                  <c:v>43511.854166666664</c:v>
                </c:pt>
                <c:pt idx="13235">
                  <c:v>43511.864583333336</c:v>
                </c:pt>
                <c:pt idx="13236">
                  <c:v>43511.875</c:v>
                </c:pt>
                <c:pt idx="13237">
                  <c:v>43511.885416666664</c:v>
                </c:pt>
                <c:pt idx="13238">
                  <c:v>43511.895833333336</c:v>
                </c:pt>
                <c:pt idx="13239">
                  <c:v>43511.90625</c:v>
                </c:pt>
                <c:pt idx="13240">
                  <c:v>43511.916666666664</c:v>
                </c:pt>
                <c:pt idx="13241">
                  <c:v>43511.927083333336</c:v>
                </c:pt>
                <c:pt idx="13242">
                  <c:v>43511.9375</c:v>
                </c:pt>
                <c:pt idx="13243">
                  <c:v>43511.947916666664</c:v>
                </c:pt>
                <c:pt idx="13244">
                  <c:v>43511.958333333336</c:v>
                </c:pt>
                <c:pt idx="13245">
                  <c:v>43511.96875</c:v>
                </c:pt>
                <c:pt idx="13246">
                  <c:v>43511.979166666664</c:v>
                </c:pt>
                <c:pt idx="13247">
                  <c:v>43511.989583333336</c:v>
                </c:pt>
                <c:pt idx="13248">
                  <c:v>43512</c:v>
                </c:pt>
                <c:pt idx="13249">
                  <c:v>43512.010416666664</c:v>
                </c:pt>
                <c:pt idx="13250">
                  <c:v>43512.020833333336</c:v>
                </c:pt>
                <c:pt idx="13251">
                  <c:v>43512.03125</c:v>
                </c:pt>
                <c:pt idx="13252">
                  <c:v>43512.041666666664</c:v>
                </c:pt>
                <c:pt idx="13253">
                  <c:v>43512.052083333336</c:v>
                </c:pt>
                <c:pt idx="13254">
                  <c:v>43512.0625</c:v>
                </c:pt>
                <c:pt idx="13255">
                  <c:v>43512.072916666664</c:v>
                </c:pt>
                <c:pt idx="13256">
                  <c:v>43512.083333333336</c:v>
                </c:pt>
                <c:pt idx="13257">
                  <c:v>43512.09375</c:v>
                </c:pt>
                <c:pt idx="13258">
                  <c:v>43512.104166666664</c:v>
                </c:pt>
                <c:pt idx="13259">
                  <c:v>43512.114583333336</c:v>
                </c:pt>
                <c:pt idx="13260">
                  <c:v>43512.125</c:v>
                </c:pt>
                <c:pt idx="13261">
                  <c:v>43512.135416666664</c:v>
                </c:pt>
                <c:pt idx="13262">
                  <c:v>43512.145833333336</c:v>
                </c:pt>
                <c:pt idx="13263">
                  <c:v>43512.15625</c:v>
                </c:pt>
                <c:pt idx="13264">
                  <c:v>43512.166666666664</c:v>
                </c:pt>
                <c:pt idx="13265">
                  <c:v>43512.177083333336</c:v>
                </c:pt>
                <c:pt idx="13266">
                  <c:v>43512.1875</c:v>
                </c:pt>
                <c:pt idx="13267">
                  <c:v>43512.197916666664</c:v>
                </c:pt>
                <c:pt idx="13268">
                  <c:v>43512.208333333336</c:v>
                </c:pt>
                <c:pt idx="13269">
                  <c:v>43512.21875</c:v>
                </c:pt>
                <c:pt idx="13270">
                  <c:v>43512.229166666664</c:v>
                </c:pt>
                <c:pt idx="13271">
                  <c:v>43512.239583333336</c:v>
                </c:pt>
                <c:pt idx="13272">
                  <c:v>43512.25</c:v>
                </c:pt>
                <c:pt idx="13273">
                  <c:v>43512.260416666664</c:v>
                </c:pt>
                <c:pt idx="13274">
                  <c:v>43512.270833333336</c:v>
                </c:pt>
                <c:pt idx="13275">
                  <c:v>43512.28125</c:v>
                </c:pt>
                <c:pt idx="13276">
                  <c:v>43512.291666666664</c:v>
                </c:pt>
                <c:pt idx="13277">
                  <c:v>43512.302083333336</c:v>
                </c:pt>
                <c:pt idx="13278">
                  <c:v>43512.3125</c:v>
                </c:pt>
                <c:pt idx="13279">
                  <c:v>43512.322916666664</c:v>
                </c:pt>
                <c:pt idx="13280">
                  <c:v>43512.333333333336</c:v>
                </c:pt>
                <c:pt idx="13281">
                  <c:v>43512.34375</c:v>
                </c:pt>
                <c:pt idx="13282">
                  <c:v>43512.354166666664</c:v>
                </c:pt>
                <c:pt idx="13283">
                  <c:v>43512.364583333336</c:v>
                </c:pt>
                <c:pt idx="13284">
                  <c:v>43512.375</c:v>
                </c:pt>
                <c:pt idx="13285">
                  <c:v>43512.385416666664</c:v>
                </c:pt>
                <c:pt idx="13286">
                  <c:v>43512.395833333336</c:v>
                </c:pt>
                <c:pt idx="13287">
                  <c:v>43512.40625</c:v>
                </c:pt>
                <c:pt idx="13288">
                  <c:v>43512.416666666664</c:v>
                </c:pt>
                <c:pt idx="13289">
                  <c:v>43512.427083333336</c:v>
                </c:pt>
                <c:pt idx="13290">
                  <c:v>43512.4375</c:v>
                </c:pt>
                <c:pt idx="13291">
                  <c:v>43512.447916666664</c:v>
                </c:pt>
                <c:pt idx="13292">
                  <c:v>43512.458333333336</c:v>
                </c:pt>
                <c:pt idx="13293">
                  <c:v>43512.46875</c:v>
                </c:pt>
                <c:pt idx="13294">
                  <c:v>43512.479166666664</c:v>
                </c:pt>
                <c:pt idx="13295">
                  <c:v>43512.489583333336</c:v>
                </c:pt>
                <c:pt idx="13296">
                  <c:v>43512.5</c:v>
                </c:pt>
                <c:pt idx="13297">
                  <c:v>43512.510416666664</c:v>
                </c:pt>
                <c:pt idx="13298">
                  <c:v>43512.520833333336</c:v>
                </c:pt>
                <c:pt idx="13299">
                  <c:v>43512.53125</c:v>
                </c:pt>
                <c:pt idx="13300">
                  <c:v>43512.541666666664</c:v>
                </c:pt>
                <c:pt idx="13301">
                  <c:v>43512.552083333336</c:v>
                </c:pt>
                <c:pt idx="13302">
                  <c:v>43512.5625</c:v>
                </c:pt>
                <c:pt idx="13303">
                  <c:v>43512.572916666664</c:v>
                </c:pt>
                <c:pt idx="13304">
                  <c:v>43512.583333333336</c:v>
                </c:pt>
                <c:pt idx="13305">
                  <c:v>43512.59375</c:v>
                </c:pt>
                <c:pt idx="13306">
                  <c:v>43512.604166666664</c:v>
                </c:pt>
                <c:pt idx="13307">
                  <c:v>43512.614583333336</c:v>
                </c:pt>
                <c:pt idx="13308">
                  <c:v>43512.625</c:v>
                </c:pt>
                <c:pt idx="13309">
                  <c:v>43512.635416666664</c:v>
                </c:pt>
                <c:pt idx="13310">
                  <c:v>43512.645833333336</c:v>
                </c:pt>
                <c:pt idx="13311">
                  <c:v>43512.65625</c:v>
                </c:pt>
                <c:pt idx="13312">
                  <c:v>43512.666666666664</c:v>
                </c:pt>
                <c:pt idx="13313">
                  <c:v>43512.677083333336</c:v>
                </c:pt>
                <c:pt idx="13314">
                  <c:v>43512.6875</c:v>
                </c:pt>
                <c:pt idx="13315">
                  <c:v>43512.697916666664</c:v>
                </c:pt>
                <c:pt idx="13316">
                  <c:v>43512.708333333336</c:v>
                </c:pt>
                <c:pt idx="13317">
                  <c:v>43512.71875</c:v>
                </c:pt>
                <c:pt idx="13318">
                  <c:v>43512.729166666664</c:v>
                </c:pt>
                <c:pt idx="13319">
                  <c:v>43512.739583333336</c:v>
                </c:pt>
                <c:pt idx="13320">
                  <c:v>43512.75</c:v>
                </c:pt>
                <c:pt idx="13321">
                  <c:v>43512.760416666664</c:v>
                </c:pt>
                <c:pt idx="13322">
                  <c:v>43512.770833333336</c:v>
                </c:pt>
                <c:pt idx="13323">
                  <c:v>43512.78125</c:v>
                </c:pt>
                <c:pt idx="13324">
                  <c:v>43512.791666666664</c:v>
                </c:pt>
                <c:pt idx="13325">
                  <c:v>43512.802083333336</c:v>
                </c:pt>
                <c:pt idx="13326">
                  <c:v>43512.8125</c:v>
                </c:pt>
                <c:pt idx="13327">
                  <c:v>43512.822916666664</c:v>
                </c:pt>
                <c:pt idx="13328">
                  <c:v>43512.833333333336</c:v>
                </c:pt>
                <c:pt idx="13329">
                  <c:v>43512.84375</c:v>
                </c:pt>
                <c:pt idx="13330">
                  <c:v>43512.854166666664</c:v>
                </c:pt>
                <c:pt idx="13331">
                  <c:v>43512.864583333336</c:v>
                </c:pt>
                <c:pt idx="13332">
                  <c:v>43512.875</c:v>
                </c:pt>
                <c:pt idx="13333">
                  <c:v>43512.885416666664</c:v>
                </c:pt>
                <c:pt idx="13334">
                  <c:v>43512.895833333336</c:v>
                </c:pt>
                <c:pt idx="13335">
                  <c:v>43512.90625</c:v>
                </c:pt>
                <c:pt idx="13336">
                  <c:v>43512.916666666664</c:v>
                </c:pt>
                <c:pt idx="13337">
                  <c:v>43512.927083333336</c:v>
                </c:pt>
                <c:pt idx="13338">
                  <c:v>43512.9375</c:v>
                </c:pt>
                <c:pt idx="13339">
                  <c:v>43512.947916666664</c:v>
                </c:pt>
                <c:pt idx="13340">
                  <c:v>43512.958333333336</c:v>
                </c:pt>
                <c:pt idx="13341">
                  <c:v>43512.96875</c:v>
                </c:pt>
                <c:pt idx="13342">
                  <c:v>43512.979166666664</c:v>
                </c:pt>
                <c:pt idx="13343">
                  <c:v>43512.989583333336</c:v>
                </c:pt>
                <c:pt idx="13344">
                  <c:v>43513</c:v>
                </c:pt>
                <c:pt idx="13345">
                  <c:v>43513.010416666664</c:v>
                </c:pt>
                <c:pt idx="13346">
                  <c:v>43513.020833333336</c:v>
                </c:pt>
                <c:pt idx="13347">
                  <c:v>43513.03125</c:v>
                </c:pt>
                <c:pt idx="13348">
                  <c:v>43513.041666666664</c:v>
                </c:pt>
                <c:pt idx="13349">
                  <c:v>43513.052083333336</c:v>
                </c:pt>
                <c:pt idx="13350">
                  <c:v>43513.0625</c:v>
                </c:pt>
                <c:pt idx="13351">
                  <c:v>43513.072916666664</c:v>
                </c:pt>
                <c:pt idx="13352">
                  <c:v>43513.083333333336</c:v>
                </c:pt>
                <c:pt idx="13353">
                  <c:v>43513.09375</c:v>
                </c:pt>
                <c:pt idx="13354">
                  <c:v>43513.104166666664</c:v>
                </c:pt>
                <c:pt idx="13355">
                  <c:v>43513.114583333336</c:v>
                </c:pt>
                <c:pt idx="13356">
                  <c:v>43513.125</c:v>
                </c:pt>
                <c:pt idx="13357">
                  <c:v>43513.135416666664</c:v>
                </c:pt>
                <c:pt idx="13358">
                  <c:v>43513.145833333336</c:v>
                </c:pt>
                <c:pt idx="13359">
                  <c:v>43513.15625</c:v>
                </c:pt>
                <c:pt idx="13360">
                  <c:v>43513.166666666664</c:v>
                </c:pt>
                <c:pt idx="13361">
                  <c:v>43513.177083333336</c:v>
                </c:pt>
                <c:pt idx="13362">
                  <c:v>43513.1875</c:v>
                </c:pt>
                <c:pt idx="13363">
                  <c:v>43513.197916666664</c:v>
                </c:pt>
                <c:pt idx="13364">
                  <c:v>43513.208333333336</c:v>
                </c:pt>
                <c:pt idx="13365">
                  <c:v>43513.21875</c:v>
                </c:pt>
                <c:pt idx="13366">
                  <c:v>43513.229166666664</c:v>
                </c:pt>
                <c:pt idx="13367">
                  <c:v>43513.239583333336</c:v>
                </c:pt>
                <c:pt idx="13368">
                  <c:v>43513.25</c:v>
                </c:pt>
                <c:pt idx="13369">
                  <c:v>43513.260416666664</c:v>
                </c:pt>
                <c:pt idx="13370">
                  <c:v>43513.270833333336</c:v>
                </c:pt>
                <c:pt idx="13371">
                  <c:v>43513.28125</c:v>
                </c:pt>
                <c:pt idx="13372">
                  <c:v>43513.291666666664</c:v>
                </c:pt>
                <c:pt idx="13373">
                  <c:v>43513.302083333336</c:v>
                </c:pt>
                <c:pt idx="13374">
                  <c:v>43513.3125</c:v>
                </c:pt>
                <c:pt idx="13375">
                  <c:v>43513.322916666664</c:v>
                </c:pt>
                <c:pt idx="13376">
                  <c:v>43513.333333333336</c:v>
                </c:pt>
                <c:pt idx="13377">
                  <c:v>43513.34375</c:v>
                </c:pt>
                <c:pt idx="13378">
                  <c:v>43513.354166666664</c:v>
                </c:pt>
                <c:pt idx="13379">
                  <c:v>43513.364583333336</c:v>
                </c:pt>
                <c:pt idx="13380">
                  <c:v>43513.375</c:v>
                </c:pt>
                <c:pt idx="13381">
                  <c:v>43513.385416666664</c:v>
                </c:pt>
                <c:pt idx="13382">
                  <c:v>43513.395833333336</c:v>
                </c:pt>
                <c:pt idx="13383">
                  <c:v>43513.40625</c:v>
                </c:pt>
                <c:pt idx="13384">
                  <c:v>43513.416666666664</c:v>
                </c:pt>
                <c:pt idx="13385">
                  <c:v>43513.427083333336</c:v>
                </c:pt>
                <c:pt idx="13386">
                  <c:v>43513.4375</c:v>
                </c:pt>
                <c:pt idx="13387">
                  <c:v>43513.447916666664</c:v>
                </c:pt>
                <c:pt idx="13388">
                  <c:v>43513.458333333336</c:v>
                </c:pt>
                <c:pt idx="13389">
                  <c:v>43513.46875</c:v>
                </c:pt>
                <c:pt idx="13390">
                  <c:v>43513.479166666664</c:v>
                </c:pt>
                <c:pt idx="13391">
                  <c:v>43513.489583333336</c:v>
                </c:pt>
                <c:pt idx="13392">
                  <c:v>43513.5</c:v>
                </c:pt>
                <c:pt idx="13393">
                  <c:v>43513.510416666664</c:v>
                </c:pt>
                <c:pt idx="13394">
                  <c:v>43513.520833333336</c:v>
                </c:pt>
                <c:pt idx="13395">
                  <c:v>43513.53125</c:v>
                </c:pt>
                <c:pt idx="13396">
                  <c:v>43513.541666666664</c:v>
                </c:pt>
                <c:pt idx="13397">
                  <c:v>43513.552083333336</c:v>
                </c:pt>
                <c:pt idx="13398">
                  <c:v>43513.5625</c:v>
                </c:pt>
                <c:pt idx="13399">
                  <c:v>43513.572916666664</c:v>
                </c:pt>
                <c:pt idx="13400">
                  <c:v>43513.583333333336</c:v>
                </c:pt>
                <c:pt idx="13401">
                  <c:v>43513.59375</c:v>
                </c:pt>
                <c:pt idx="13402">
                  <c:v>43513.604166666664</c:v>
                </c:pt>
                <c:pt idx="13403">
                  <c:v>43513.614583333336</c:v>
                </c:pt>
                <c:pt idx="13404">
                  <c:v>43513.625</c:v>
                </c:pt>
                <c:pt idx="13405">
                  <c:v>43513.635416666664</c:v>
                </c:pt>
                <c:pt idx="13406">
                  <c:v>43513.645833333336</c:v>
                </c:pt>
                <c:pt idx="13407">
                  <c:v>43513.65625</c:v>
                </c:pt>
                <c:pt idx="13408">
                  <c:v>43513.666666666664</c:v>
                </c:pt>
                <c:pt idx="13409">
                  <c:v>43513.677083333336</c:v>
                </c:pt>
                <c:pt idx="13410">
                  <c:v>43513.6875</c:v>
                </c:pt>
                <c:pt idx="13411">
                  <c:v>43513.697916666664</c:v>
                </c:pt>
                <c:pt idx="13412">
                  <c:v>43513.708333333336</c:v>
                </c:pt>
                <c:pt idx="13413">
                  <c:v>43513.71875</c:v>
                </c:pt>
                <c:pt idx="13414">
                  <c:v>43513.729166666664</c:v>
                </c:pt>
                <c:pt idx="13415">
                  <c:v>43513.739583333336</c:v>
                </c:pt>
                <c:pt idx="13416">
                  <c:v>43513.75</c:v>
                </c:pt>
                <c:pt idx="13417">
                  <c:v>43513.760416666664</c:v>
                </c:pt>
                <c:pt idx="13418">
                  <c:v>43513.770833333336</c:v>
                </c:pt>
                <c:pt idx="13419">
                  <c:v>43513.78125</c:v>
                </c:pt>
                <c:pt idx="13420">
                  <c:v>43513.791666666664</c:v>
                </c:pt>
                <c:pt idx="13421">
                  <c:v>43513.802083333336</c:v>
                </c:pt>
                <c:pt idx="13422">
                  <c:v>43513.8125</c:v>
                </c:pt>
                <c:pt idx="13423">
                  <c:v>43513.822916666664</c:v>
                </c:pt>
                <c:pt idx="13424">
                  <c:v>43513.833333333336</c:v>
                </c:pt>
                <c:pt idx="13425">
                  <c:v>43513.84375</c:v>
                </c:pt>
                <c:pt idx="13426">
                  <c:v>43513.854166666664</c:v>
                </c:pt>
                <c:pt idx="13427">
                  <c:v>43513.864583333336</c:v>
                </c:pt>
                <c:pt idx="13428">
                  <c:v>43513.875</c:v>
                </c:pt>
                <c:pt idx="13429">
                  <c:v>43513.885416666664</c:v>
                </c:pt>
                <c:pt idx="13430">
                  <c:v>43513.895833333336</c:v>
                </c:pt>
                <c:pt idx="13431">
                  <c:v>43513.90625</c:v>
                </c:pt>
                <c:pt idx="13432">
                  <c:v>43513.916666666664</c:v>
                </c:pt>
                <c:pt idx="13433">
                  <c:v>43513.927083333336</c:v>
                </c:pt>
                <c:pt idx="13434">
                  <c:v>43513.9375</c:v>
                </c:pt>
                <c:pt idx="13435">
                  <c:v>43513.947916666664</c:v>
                </c:pt>
                <c:pt idx="13436">
                  <c:v>43513.958333333336</c:v>
                </c:pt>
                <c:pt idx="13437">
                  <c:v>43513.96875</c:v>
                </c:pt>
                <c:pt idx="13438">
                  <c:v>43513.979166666664</c:v>
                </c:pt>
                <c:pt idx="13439">
                  <c:v>43513.989583333336</c:v>
                </c:pt>
                <c:pt idx="13440">
                  <c:v>43514</c:v>
                </c:pt>
                <c:pt idx="13441">
                  <c:v>43514.010416666664</c:v>
                </c:pt>
                <c:pt idx="13442">
                  <c:v>43514.020833333336</c:v>
                </c:pt>
                <c:pt idx="13443">
                  <c:v>43514.03125</c:v>
                </c:pt>
                <c:pt idx="13444">
                  <c:v>43514.041666666664</c:v>
                </c:pt>
                <c:pt idx="13445">
                  <c:v>43514.052083333336</c:v>
                </c:pt>
                <c:pt idx="13446">
                  <c:v>43514.0625</c:v>
                </c:pt>
                <c:pt idx="13447">
                  <c:v>43514.072916666664</c:v>
                </c:pt>
                <c:pt idx="13448">
                  <c:v>43514.083333333336</c:v>
                </c:pt>
                <c:pt idx="13449">
                  <c:v>43514.09375</c:v>
                </c:pt>
                <c:pt idx="13450">
                  <c:v>43514.104166666664</c:v>
                </c:pt>
                <c:pt idx="13451">
                  <c:v>43514.114583333336</c:v>
                </c:pt>
                <c:pt idx="13452">
                  <c:v>43514.125</c:v>
                </c:pt>
                <c:pt idx="13453">
                  <c:v>43514.135416666664</c:v>
                </c:pt>
                <c:pt idx="13454">
                  <c:v>43514.145833333336</c:v>
                </c:pt>
                <c:pt idx="13455">
                  <c:v>43514.15625</c:v>
                </c:pt>
                <c:pt idx="13456">
                  <c:v>43514.166666666664</c:v>
                </c:pt>
                <c:pt idx="13457">
                  <c:v>43514.177083333336</c:v>
                </c:pt>
                <c:pt idx="13458">
                  <c:v>43514.1875</c:v>
                </c:pt>
                <c:pt idx="13459">
                  <c:v>43514.197916666664</c:v>
                </c:pt>
                <c:pt idx="13460">
                  <c:v>43514.208333333336</c:v>
                </c:pt>
                <c:pt idx="13461">
                  <c:v>43514.21875</c:v>
                </c:pt>
                <c:pt idx="13462">
                  <c:v>43514.229166666664</c:v>
                </c:pt>
                <c:pt idx="13463">
                  <c:v>43514.239583333336</c:v>
                </c:pt>
                <c:pt idx="13464">
                  <c:v>43514.25</c:v>
                </c:pt>
                <c:pt idx="13465">
                  <c:v>43514.260416666664</c:v>
                </c:pt>
                <c:pt idx="13466">
                  <c:v>43514.270833333336</c:v>
                </c:pt>
                <c:pt idx="13467">
                  <c:v>43514.28125</c:v>
                </c:pt>
                <c:pt idx="13468">
                  <c:v>43514.291666666664</c:v>
                </c:pt>
                <c:pt idx="13469">
                  <c:v>43514.302083333336</c:v>
                </c:pt>
                <c:pt idx="13470">
                  <c:v>43514.3125</c:v>
                </c:pt>
                <c:pt idx="13471">
                  <c:v>43514.322916666664</c:v>
                </c:pt>
                <c:pt idx="13472">
                  <c:v>43514.333333333336</c:v>
                </c:pt>
                <c:pt idx="13473">
                  <c:v>43514.34375</c:v>
                </c:pt>
                <c:pt idx="13474">
                  <c:v>43514.354166666664</c:v>
                </c:pt>
                <c:pt idx="13475">
                  <c:v>43514.364583333336</c:v>
                </c:pt>
                <c:pt idx="13476">
                  <c:v>43514.375</c:v>
                </c:pt>
                <c:pt idx="13477">
                  <c:v>43514.385416666664</c:v>
                </c:pt>
                <c:pt idx="13478">
                  <c:v>43514.395833333336</c:v>
                </c:pt>
                <c:pt idx="13479">
                  <c:v>43514.40625</c:v>
                </c:pt>
                <c:pt idx="13480">
                  <c:v>43514.416666666664</c:v>
                </c:pt>
                <c:pt idx="13481">
                  <c:v>43514.427083333336</c:v>
                </c:pt>
                <c:pt idx="13482">
                  <c:v>43514.4375</c:v>
                </c:pt>
                <c:pt idx="13483">
                  <c:v>43514.447916666664</c:v>
                </c:pt>
                <c:pt idx="13484">
                  <c:v>43514.458333333336</c:v>
                </c:pt>
                <c:pt idx="13485">
                  <c:v>43514.46875</c:v>
                </c:pt>
                <c:pt idx="13486">
                  <c:v>43514.479166666664</c:v>
                </c:pt>
                <c:pt idx="13487">
                  <c:v>43514.489583333336</c:v>
                </c:pt>
                <c:pt idx="13488">
                  <c:v>43514.5</c:v>
                </c:pt>
                <c:pt idx="13489">
                  <c:v>43514.510416666664</c:v>
                </c:pt>
                <c:pt idx="13490">
                  <c:v>43514.520833333336</c:v>
                </c:pt>
                <c:pt idx="13491">
                  <c:v>43514.53125</c:v>
                </c:pt>
                <c:pt idx="13492">
                  <c:v>43514.541666666664</c:v>
                </c:pt>
                <c:pt idx="13493">
                  <c:v>43514.552083333336</c:v>
                </c:pt>
                <c:pt idx="13494">
                  <c:v>43514.5625</c:v>
                </c:pt>
                <c:pt idx="13495">
                  <c:v>43514.572916666664</c:v>
                </c:pt>
                <c:pt idx="13496">
                  <c:v>43514.583333333336</c:v>
                </c:pt>
                <c:pt idx="13497">
                  <c:v>43514.59375</c:v>
                </c:pt>
                <c:pt idx="13498">
                  <c:v>43514.604166666664</c:v>
                </c:pt>
                <c:pt idx="13499">
                  <c:v>43514.614583333336</c:v>
                </c:pt>
                <c:pt idx="13500">
                  <c:v>43514.625</c:v>
                </c:pt>
                <c:pt idx="13501">
                  <c:v>43514.635416666664</c:v>
                </c:pt>
                <c:pt idx="13502">
                  <c:v>43514.645833333336</c:v>
                </c:pt>
                <c:pt idx="13503">
                  <c:v>43514.65625</c:v>
                </c:pt>
                <c:pt idx="13504">
                  <c:v>43514.666666666664</c:v>
                </c:pt>
                <c:pt idx="13505">
                  <c:v>43514.677083333336</c:v>
                </c:pt>
                <c:pt idx="13506">
                  <c:v>43514.6875</c:v>
                </c:pt>
                <c:pt idx="13507">
                  <c:v>43514.697916666664</c:v>
                </c:pt>
                <c:pt idx="13508">
                  <c:v>43514.708333333336</c:v>
                </c:pt>
                <c:pt idx="13509">
                  <c:v>43514.71875</c:v>
                </c:pt>
                <c:pt idx="13510">
                  <c:v>43514.729166666664</c:v>
                </c:pt>
                <c:pt idx="13511">
                  <c:v>43514.739583333336</c:v>
                </c:pt>
                <c:pt idx="13512">
                  <c:v>43514.75</c:v>
                </c:pt>
                <c:pt idx="13513">
                  <c:v>43514.760416666664</c:v>
                </c:pt>
                <c:pt idx="13514">
                  <c:v>43514.770833333336</c:v>
                </c:pt>
                <c:pt idx="13515">
                  <c:v>43514.78125</c:v>
                </c:pt>
                <c:pt idx="13516">
                  <c:v>43514.791666666664</c:v>
                </c:pt>
                <c:pt idx="13517">
                  <c:v>43514.802083333336</c:v>
                </c:pt>
                <c:pt idx="13518">
                  <c:v>43514.8125</c:v>
                </c:pt>
                <c:pt idx="13519">
                  <c:v>43514.822916666664</c:v>
                </c:pt>
                <c:pt idx="13520">
                  <c:v>43514.833333333336</c:v>
                </c:pt>
                <c:pt idx="13521">
                  <c:v>43514.84375</c:v>
                </c:pt>
                <c:pt idx="13522">
                  <c:v>43514.854166666664</c:v>
                </c:pt>
                <c:pt idx="13523">
                  <c:v>43514.864583333336</c:v>
                </c:pt>
                <c:pt idx="13524">
                  <c:v>43514.875</c:v>
                </c:pt>
                <c:pt idx="13525">
                  <c:v>43514.885416666664</c:v>
                </c:pt>
                <c:pt idx="13526">
                  <c:v>43514.895833333336</c:v>
                </c:pt>
                <c:pt idx="13527">
                  <c:v>43514.90625</c:v>
                </c:pt>
                <c:pt idx="13528">
                  <c:v>43514.916666666664</c:v>
                </c:pt>
                <c:pt idx="13529">
                  <c:v>43514.927083333336</c:v>
                </c:pt>
                <c:pt idx="13530">
                  <c:v>43514.9375</c:v>
                </c:pt>
                <c:pt idx="13531">
                  <c:v>43514.947916666664</c:v>
                </c:pt>
                <c:pt idx="13532">
                  <c:v>43514.958333333336</c:v>
                </c:pt>
                <c:pt idx="13533">
                  <c:v>43514.96875</c:v>
                </c:pt>
                <c:pt idx="13534">
                  <c:v>43514.979166666664</c:v>
                </c:pt>
                <c:pt idx="13535">
                  <c:v>43514.989583333336</c:v>
                </c:pt>
                <c:pt idx="13536">
                  <c:v>43515</c:v>
                </c:pt>
                <c:pt idx="13537">
                  <c:v>43515.010416666664</c:v>
                </c:pt>
                <c:pt idx="13538">
                  <c:v>43515.020833333336</c:v>
                </c:pt>
                <c:pt idx="13539">
                  <c:v>43515.03125</c:v>
                </c:pt>
                <c:pt idx="13540">
                  <c:v>43515.041666666664</c:v>
                </c:pt>
                <c:pt idx="13541">
                  <c:v>43515.052083333336</c:v>
                </c:pt>
                <c:pt idx="13542">
                  <c:v>43515.0625</c:v>
                </c:pt>
                <c:pt idx="13543">
                  <c:v>43515.072916666664</c:v>
                </c:pt>
                <c:pt idx="13544">
                  <c:v>43515.083333333336</c:v>
                </c:pt>
                <c:pt idx="13545">
                  <c:v>43515.09375</c:v>
                </c:pt>
                <c:pt idx="13546">
                  <c:v>43515.104166666664</c:v>
                </c:pt>
                <c:pt idx="13547">
                  <c:v>43515.114583333336</c:v>
                </c:pt>
                <c:pt idx="13548">
                  <c:v>43515.125</c:v>
                </c:pt>
                <c:pt idx="13549">
                  <c:v>43515.135416666664</c:v>
                </c:pt>
                <c:pt idx="13550">
                  <c:v>43515.145833333336</c:v>
                </c:pt>
                <c:pt idx="13551">
                  <c:v>43515.15625</c:v>
                </c:pt>
                <c:pt idx="13552">
                  <c:v>43515.166666666664</c:v>
                </c:pt>
                <c:pt idx="13553">
                  <c:v>43515.177083333336</c:v>
                </c:pt>
                <c:pt idx="13554">
                  <c:v>43515.1875</c:v>
                </c:pt>
                <c:pt idx="13555">
                  <c:v>43515.197916666664</c:v>
                </c:pt>
                <c:pt idx="13556">
                  <c:v>43515.208333333336</c:v>
                </c:pt>
                <c:pt idx="13557">
                  <c:v>43515.21875</c:v>
                </c:pt>
                <c:pt idx="13558">
                  <c:v>43515.229166666664</c:v>
                </c:pt>
                <c:pt idx="13559">
                  <c:v>43515.239583333336</c:v>
                </c:pt>
                <c:pt idx="13560">
                  <c:v>43515.25</c:v>
                </c:pt>
                <c:pt idx="13561">
                  <c:v>43515.260416666664</c:v>
                </c:pt>
                <c:pt idx="13562">
                  <c:v>43515.270833333336</c:v>
                </c:pt>
                <c:pt idx="13563">
                  <c:v>43515.28125</c:v>
                </c:pt>
                <c:pt idx="13564">
                  <c:v>43515.291666666664</c:v>
                </c:pt>
                <c:pt idx="13565">
                  <c:v>43515.302083333336</c:v>
                </c:pt>
                <c:pt idx="13566">
                  <c:v>43515.3125</c:v>
                </c:pt>
                <c:pt idx="13567">
                  <c:v>43515.322916666664</c:v>
                </c:pt>
                <c:pt idx="13568">
                  <c:v>43515.333333333336</c:v>
                </c:pt>
                <c:pt idx="13569">
                  <c:v>43515.34375</c:v>
                </c:pt>
                <c:pt idx="13570">
                  <c:v>43515.354166666664</c:v>
                </c:pt>
                <c:pt idx="13571">
                  <c:v>43515.364583333336</c:v>
                </c:pt>
                <c:pt idx="13572">
                  <c:v>43515.375</c:v>
                </c:pt>
                <c:pt idx="13573">
                  <c:v>43515.385416666664</c:v>
                </c:pt>
                <c:pt idx="13574">
                  <c:v>43515.395833333336</c:v>
                </c:pt>
                <c:pt idx="13575">
                  <c:v>43515.40625</c:v>
                </c:pt>
                <c:pt idx="13576">
                  <c:v>43515.416666666664</c:v>
                </c:pt>
                <c:pt idx="13577">
                  <c:v>43515.427083333336</c:v>
                </c:pt>
                <c:pt idx="13578">
                  <c:v>43515.4375</c:v>
                </c:pt>
                <c:pt idx="13579">
                  <c:v>43515.447916666664</c:v>
                </c:pt>
                <c:pt idx="13580">
                  <c:v>43515.458333333336</c:v>
                </c:pt>
                <c:pt idx="13581">
                  <c:v>43515.46875</c:v>
                </c:pt>
                <c:pt idx="13582">
                  <c:v>43515.479166666664</c:v>
                </c:pt>
                <c:pt idx="13583">
                  <c:v>43515.489583333336</c:v>
                </c:pt>
                <c:pt idx="13584">
                  <c:v>43515.5</c:v>
                </c:pt>
                <c:pt idx="13585">
                  <c:v>43515.510416666664</c:v>
                </c:pt>
                <c:pt idx="13586">
                  <c:v>43515.520833333336</c:v>
                </c:pt>
                <c:pt idx="13587">
                  <c:v>43515.53125</c:v>
                </c:pt>
                <c:pt idx="13588">
                  <c:v>43515.541666666664</c:v>
                </c:pt>
                <c:pt idx="13589">
                  <c:v>43515.552083333336</c:v>
                </c:pt>
                <c:pt idx="13590">
                  <c:v>43515.5625</c:v>
                </c:pt>
                <c:pt idx="13591">
                  <c:v>43515.572916666664</c:v>
                </c:pt>
                <c:pt idx="13592">
                  <c:v>43515.583333333336</c:v>
                </c:pt>
                <c:pt idx="13593">
                  <c:v>43515.59375</c:v>
                </c:pt>
                <c:pt idx="13594">
                  <c:v>43515.604166666664</c:v>
                </c:pt>
                <c:pt idx="13595">
                  <c:v>43515.614583333336</c:v>
                </c:pt>
                <c:pt idx="13596">
                  <c:v>43515.625</c:v>
                </c:pt>
                <c:pt idx="13597">
                  <c:v>43515.635416666664</c:v>
                </c:pt>
                <c:pt idx="13598">
                  <c:v>43515.645833333336</c:v>
                </c:pt>
                <c:pt idx="13599">
                  <c:v>43515.65625</c:v>
                </c:pt>
                <c:pt idx="13600">
                  <c:v>43515.666666666664</c:v>
                </c:pt>
                <c:pt idx="13601">
                  <c:v>43515.677083333336</c:v>
                </c:pt>
                <c:pt idx="13602">
                  <c:v>43515.6875</c:v>
                </c:pt>
                <c:pt idx="13603">
                  <c:v>43515.697916666664</c:v>
                </c:pt>
                <c:pt idx="13604">
                  <c:v>43515.708333333336</c:v>
                </c:pt>
                <c:pt idx="13605">
                  <c:v>43515.71875</c:v>
                </c:pt>
                <c:pt idx="13606">
                  <c:v>43515.729166666664</c:v>
                </c:pt>
                <c:pt idx="13607">
                  <c:v>43515.739583333336</c:v>
                </c:pt>
                <c:pt idx="13608">
                  <c:v>43515.75</c:v>
                </c:pt>
                <c:pt idx="13609">
                  <c:v>43515.760416666664</c:v>
                </c:pt>
                <c:pt idx="13610">
                  <c:v>43515.770833333336</c:v>
                </c:pt>
                <c:pt idx="13611">
                  <c:v>43515.78125</c:v>
                </c:pt>
                <c:pt idx="13612">
                  <c:v>43515.791666666664</c:v>
                </c:pt>
                <c:pt idx="13613">
                  <c:v>43515.802083333336</c:v>
                </c:pt>
                <c:pt idx="13614">
                  <c:v>43515.8125</c:v>
                </c:pt>
                <c:pt idx="13615">
                  <c:v>43515.822916666664</c:v>
                </c:pt>
                <c:pt idx="13616">
                  <c:v>43515.833333333336</c:v>
                </c:pt>
                <c:pt idx="13617">
                  <c:v>43515.84375</c:v>
                </c:pt>
                <c:pt idx="13618">
                  <c:v>43515.854166666664</c:v>
                </c:pt>
                <c:pt idx="13619">
                  <c:v>43515.864583333336</c:v>
                </c:pt>
                <c:pt idx="13620">
                  <c:v>43515.875</c:v>
                </c:pt>
                <c:pt idx="13621">
                  <c:v>43515.885416666664</c:v>
                </c:pt>
                <c:pt idx="13622">
                  <c:v>43515.895833333336</c:v>
                </c:pt>
                <c:pt idx="13623">
                  <c:v>43515.90625</c:v>
                </c:pt>
                <c:pt idx="13624">
                  <c:v>43515.916666666664</c:v>
                </c:pt>
                <c:pt idx="13625">
                  <c:v>43515.927083333336</c:v>
                </c:pt>
                <c:pt idx="13626">
                  <c:v>43515.9375</c:v>
                </c:pt>
                <c:pt idx="13627">
                  <c:v>43515.947916666664</c:v>
                </c:pt>
                <c:pt idx="13628">
                  <c:v>43515.958333333336</c:v>
                </c:pt>
                <c:pt idx="13629">
                  <c:v>43515.96875</c:v>
                </c:pt>
                <c:pt idx="13630">
                  <c:v>43515.979166666664</c:v>
                </c:pt>
                <c:pt idx="13631">
                  <c:v>43515.989583333336</c:v>
                </c:pt>
                <c:pt idx="13632">
                  <c:v>43516</c:v>
                </c:pt>
                <c:pt idx="13633">
                  <c:v>43516.010416666664</c:v>
                </c:pt>
                <c:pt idx="13634">
                  <c:v>43516.020833333336</c:v>
                </c:pt>
                <c:pt idx="13635">
                  <c:v>43516.03125</c:v>
                </c:pt>
                <c:pt idx="13636">
                  <c:v>43516.041666666664</c:v>
                </c:pt>
                <c:pt idx="13637">
                  <c:v>43516.052083333336</c:v>
                </c:pt>
                <c:pt idx="13638">
                  <c:v>43516.0625</c:v>
                </c:pt>
                <c:pt idx="13639">
                  <c:v>43516.072916666664</c:v>
                </c:pt>
                <c:pt idx="13640">
                  <c:v>43516.083333333336</c:v>
                </c:pt>
                <c:pt idx="13641">
                  <c:v>43516.09375</c:v>
                </c:pt>
                <c:pt idx="13642">
                  <c:v>43516.104166666664</c:v>
                </c:pt>
                <c:pt idx="13643">
                  <c:v>43516.114583333336</c:v>
                </c:pt>
                <c:pt idx="13644">
                  <c:v>43516.125</c:v>
                </c:pt>
                <c:pt idx="13645">
                  <c:v>43516.135416666664</c:v>
                </c:pt>
                <c:pt idx="13646">
                  <c:v>43516.145833333336</c:v>
                </c:pt>
                <c:pt idx="13647">
                  <c:v>43516.15625</c:v>
                </c:pt>
                <c:pt idx="13648">
                  <c:v>43516.166666666664</c:v>
                </c:pt>
                <c:pt idx="13649">
                  <c:v>43516.177083333336</c:v>
                </c:pt>
                <c:pt idx="13650">
                  <c:v>43516.1875</c:v>
                </c:pt>
                <c:pt idx="13651">
                  <c:v>43516.197916666664</c:v>
                </c:pt>
                <c:pt idx="13652">
                  <c:v>43516.208333333336</c:v>
                </c:pt>
                <c:pt idx="13653">
                  <c:v>43516.21875</c:v>
                </c:pt>
                <c:pt idx="13654">
                  <c:v>43516.229166666664</c:v>
                </c:pt>
                <c:pt idx="13655">
                  <c:v>43516.239583333336</c:v>
                </c:pt>
                <c:pt idx="13656">
                  <c:v>43516.25</c:v>
                </c:pt>
                <c:pt idx="13657">
                  <c:v>43516.260416666664</c:v>
                </c:pt>
                <c:pt idx="13658">
                  <c:v>43516.270833333336</c:v>
                </c:pt>
                <c:pt idx="13659">
                  <c:v>43516.28125</c:v>
                </c:pt>
                <c:pt idx="13660">
                  <c:v>43516.291666666664</c:v>
                </c:pt>
                <c:pt idx="13661">
                  <c:v>43516.302083333336</c:v>
                </c:pt>
                <c:pt idx="13662">
                  <c:v>43516.3125</c:v>
                </c:pt>
                <c:pt idx="13663">
                  <c:v>43516.322916666664</c:v>
                </c:pt>
                <c:pt idx="13664">
                  <c:v>43516.333333333336</c:v>
                </c:pt>
                <c:pt idx="13665">
                  <c:v>43516.34375</c:v>
                </c:pt>
                <c:pt idx="13666">
                  <c:v>43516.354166666664</c:v>
                </c:pt>
                <c:pt idx="13667">
                  <c:v>43516.364583333336</c:v>
                </c:pt>
                <c:pt idx="13668">
                  <c:v>43516.375</c:v>
                </c:pt>
                <c:pt idx="13669">
                  <c:v>43516.385416666664</c:v>
                </c:pt>
                <c:pt idx="13670">
                  <c:v>43516.395833333336</c:v>
                </c:pt>
                <c:pt idx="13671">
                  <c:v>43516.40625</c:v>
                </c:pt>
                <c:pt idx="13672">
                  <c:v>43516.416666666664</c:v>
                </c:pt>
                <c:pt idx="13673">
                  <c:v>43516.427083333336</c:v>
                </c:pt>
                <c:pt idx="13674">
                  <c:v>43516.4375</c:v>
                </c:pt>
                <c:pt idx="13675">
                  <c:v>43516.447916666664</c:v>
                </c:pt>
                <c:pt idx="13676">
                  <c:v>43516.458333333336</c:v>
                </c:pt>
                <c:pt idx="13677">
                  <c:v>43516.46875</c:v>
                </c:pt>
                <c:pt idx="13678">
                  <c:v>43516.479166666664</c:v>
                </c:pt>
                <c:pt idx="13679">
                  <c:v>43516.489583333336</c:v>
                </c:pt>
                <c:pt idx="13680">
                  <c:v>43516.5</c:v>
                </c:pt>
                <c:pt idx="13681">
                  <c:v>43516.510416666664</c:v>
                </c:pt>
                <c:pt idx="13682">
                  <c:v>43516.520833333336</c:v>
                </c:pt>
                <c:pt idx="13683">
                  <c:v>43516.53125</c:v>
                </c:pt>
                <c:pt idx="13684">
                  <c:v>43516.541666666664</c:v>
                </c:pt>
                <c:pt idx="13685">
                  <c:v>43516.552083333336</c:v>
                </c:pt>
                <c:pt idx="13686">
                  <c:v>43516.5625</c:v>
                </c:pt>
                <c:pt idx="13687">
                  <c:v>43516.572916666664</c:v>
                </c:pt>
                <c:pt idx="13688">
                  <c:v>43516.583333333336</c:v>
                </c:pt>
                <c:pt idx="13689">
                  <c:v>43516.59375</c:v>
                </c:pt>
                <c:pt idx="13690">
                  <c:v>43516.604166666664</c:v>
                </c:pt>
                <c:pt idx="13691">
                  <c:v>43516.614583333336</c:v>
                </c:pt>
                <c:pt idx="13692">
                  <c:v>43516.625</c:v>
                </c:pt>
                <c:pt idx="13693">
                  <c:v>43516.635416666664</c:v>
                </c:pt>
                <c:pt idx="13694">
                  <c:v>43516.645833333336</c:v>
                </c:pt>
                <c:pt idx="13695">
                  <c:v>43516.65625</c:v>
                </c:pt>
                <c:pt idx="13696">
                  <c:v>43516.666666666664</c:v>
                </c:pt>
                <c:pt idx="13697">
                  <c:v>43516.677083333336</c:v>
                </c:pt>
                <c:pt idx="13698">
                  <c:v>43516.6875</c:v>
                </c:pt>
                <c:pt idx="13699">
                  <c:v>43516.697916666664</c:v>
                </c:pt>
                <c:pt idx="13700">
                  <c:v>43516.708333333336</c:v>
                </c:pt>
                <c:pt idx="13701">
                  <c:v>43516.71875</c:v>
                </c:pt>
                <c:pt idx="13702">
                  <c:v>43516.729166666664</c:v>
                </c:pt>
                <c:pt idx="13703">
                  <c:v>43516.739583333336</c:v>
                </c:pt>
                <c:pt idx="13704">
                  <c:v>43516.75</c:v>
                </c:pt>
                <c:pt idx="13705">
                  <c:v>43516.760416666664</c:v>
                </c:pt>
                <c:pt idx="13706">
                  <c:v>43516.770833333336</c:v>
                </c:pt>
                <c:pt idx="13707">
                  <c:v>43516.78125</c:v>
                </c:pt>
                <c:pt idx="13708">
                  <c:v>43516.791666666664</c:v>
                </c:pt>
                <c:pt idx="13709">
                  <c:v>43516.802083333336</c:v>
                </c:pt>
                <c:pt idx="13710">
                  <c:v>43516.8125</c:v>
                </c:pt>
                <c:pt idx="13711">
                  <c:v>43516.822916666664</c:v>
                </c:pt>
                <c:pt idx="13712">
                  <c:v>43516.833333333336</c:v>
                </c:pt>
                <c:pt idx="13713">
                  <c:v>43516.84375</c:v>
                </c:pt>
                <c:pt idx="13714">
                  <c:v>43516.854166666664</c:v>
                </c:pt>
                <c:pt idx="13715">
                  <c:v>43516.864583333336</c:v>
                </c:pt>
                <c:pt idx="13716">
                  <c:v>43516.875</c:v>
                </c:pt>
                <c:pt idx="13717">
                  <c:v>43516.885416666664</c:v>
                </c:pt>
                <c:pt idx="13718">
                  <c:v>43516.895833333336</c:v>
                </c:pt>
                <c:pt idx="13719">
                  <c:v>43516.90625</c:v>
                </c:pt>
                <c:pt idx="13720">
                  <c:v>43516.916666666664</c:v>
                </c:pt>
                <c:pt idx="13721">
                  <c:v>43516.927083333336</c:v>
                </c:pt>
                <c:pt idx="13722">
                  <c:v>43516.9375</c:v>
                </c:pt>
                <c:pt idx="13723">
                  <c:v>43516.947916666664</c:v>
                </c:pt>
                <c:pt idx="13724">
                  <c:v>43516.958333333336</c:v>
                </c:pt>
                <c:pt idx="13725">
                  <c:v>43516.96875</c:v>
                </c:pt>
                <c:pt idx="13726">
                  <c:v>43516.979166666664</c:v>
                </c:pt>
                <c:pt idx="13727">
                  <c:v>43516.989583333336</c:v>
                </c:pt>
                <c:pt idx="13728">
                  <c:v>43517</c:v>
                </c:pt>
                <c:pt idx="13729">
                  <c:v>43517.010416666664</c:v>
                </c:pt>
                <c:pt idx="13730">
                  <c:v>43517.020833333336</c:v>
                </c:pt>
                <c:pt idx="13731">
                  <c:v>43517.03125</c:v>
                </c:pt>
                <c:pt idx="13732">
                  <c:v>43517.041666666664</c:v>
                </c:pt>
                <c:pt idx="13733">
                  <c:v>43517.052083333336</c:v>
                </c:pt>
                <c:pt idx="13734">
                  <c:v>43517.0625</c:v>
                </c:pt>
                <c:pt idx="13735">
                  <c:v>43517.072916666664</c:v>
                </c:pt>
                <c:pt idx="13736">
                  <c:v>43517.083333333336</c:v>
                </c:pt>
                <c:pt idx="13737">
                  <c:v>43517.09375</c:v>
                </c:pt>
                <c:pt idx="13738">
                  <c:v>43517.104166666664</c:v>
                </c:pt>
                <c:pt idx="13739">
                  <c:v>43517.114583333336</c:v>
                </c:pt>
                <c:pt idx="13740">
                  <c:v>43517.125</c:v>
                </c:pt>
                <c:pt idx="13741">
                  <c:v>43517.135416666664</c:v>
                </c:pt>
                <c:pt idx="13742">
                  <c:v>43517.145833333336</c:v>
                </c:pt>
                <c:pt idx="13743">
                  <c:v>43517.15625</c:v>
                </c:pt>
                <c:pt idx="13744">
                  <c:v>43517.166666666664</c:v>
                </c:pt>
                <c:pt idx="13745">
                  <c:v>43517.177083333336</c:v>
                </c:pt>
                <c:pt idx="13746">
                  <c:v>43517.1875</c:v>
                </c:pt>
                <c:pt idx="13747">
                  <c:v>43517.197916666664</c:v>
                </c:pt>
                <c:pt idx="13748">
                  <c:v>43517.208333333336</c:v>
                </c:pt>
                <c:pt idx="13749">
                  <c:v>43517.21875</c:v>
                </c:pt>
                <c:pt idx="13750">
                  <c:v>43517.229166666664</c:v>
                </c:pt>
                <c:pt idx="13751">
                  <c:v>43517.239583333336</c:v>
                </c:pt>
                <c:pt idx="13752">
                  <c:v>43517.25</c:v>
                </c:pt>
                <c:pt idx="13753">
                  <c:v>43517.260416666664</c:v>
                </c:pt>
                <c:pt idx="13754">
                  <c:v>43517.270833333336</c:v>
                </c:pt>
                <c:pt idx="13755">
                  <c:v>43517.28125</c:v>
                </c:pt>
                <c:pt idx="13756">
                  <c:v>43517.291666666664</c:v>
                </c:pt>
                <c:pt idx="13757">
                  <c:v>43517.302083333336</c:v>
                </c:pt>
                <c:pt idx="13758">
                  <c:v>43517.3125</c:v>
                </c:pt>
                <c:pt idx="13759">
                  <c:v>43517.322916666664</c:v>
                </c:pt>
                <c:pt idx="13760">
                  <c:v>43517.333333333336</c:v>
                </c:pt>
                <c:pt idx="13761">
                  <c:v>43517.34375</c:v>
                </c:pt>
                <c:pt idx="13762">
                  <c:v>43517.354166666664</c:v>
                </c:pt>
                <c:pt idx="13763">
                  <c:v>43517.364583333336</c:v>
                </c:pt>
                <c:pt idx="13764">
                  <c:v>43517.375</c:v>
                </c:pt>
                <c:pt idx="13765">
                  <c:v>43517.385416666664</c:v>
                </c:pt>
                <c:pt idx="13766">
                  <c:v>43517.395833333336</c:v>
                </c:pt>
                <c:pt idx="13767">
                  <c:v>43517.40625</c:v>
                </c:pt>
                <c:pt idx="13768">
                  <c:v>43517.416666666664</c:v>
                </c:pt>
                <c:pt idx="13769">
                  <c:v>43517.427083333336</c:v>
                </c:pt>
                <c:pt idx="13770">
                  <c:v>43517.4375</c:v>
                </c:pt>
                <c:pt idx="13771">
                  <c:v>43517.447916666664</c:v>
                </c:pt>
                <c:pt idx="13772">
                  <c:v>43517.458333333336</c:v>
                </c:pt>
                <c:pt idx="13773">
                  <c:v>43517.46875</c:v>
                </c:pt>
                <c:pt idx="13774">
                  <c:v>43517.479166666664</c:v>
                </c:pt>
                <c:pt idx="13775">
                  <c:v>43517.489583333336</c:v>
                </c:pt>
                <c:pt idx="13776">
                  <c:v>43517.5</c:v>
                </c:pt>
                <c:pt idx="13777">
                  <c:v>43517.510416666664</c:v>
                </c:pt>
                <c:pt idx="13778">
                  <c:v>43517.520833333336</c:v>
                </c:pt>
                <c:pt idx="13779">
                  <c:v>43517.53125</c:v>
                </c:pt>
                <c:pt idx="13780">
                  <c:v>43517.541666666664</c:v>
                </c:pt>
                <c:pt idx="13781">
                  <c:v>43517.552083333336</c:v>
                </c:pt>
                <c:pt idx="13782">
                  <c:v>43517.5625</c:v>
                </c:pt>
                <c:pt idx="13783">
                  <c:v>43517.572916666664</c:v>
                </c:pt>
                <c:pt idx="13784">
                  <c:v>43517.583333333336</c:v>
                </c:pt>
                <c:pt idx="13785">
                  <c:v>43517.59375</c:v>
                </c:pt>
                <c:pt idx="13786">
                  <c:v>43517.604166666664</c:v>
                </c:pt>
                <c:pt idx="13787">
                  <c:v>43517.614583333336</c:v>
                </c:pt>
                <c:pt idx="13788">
                  <c:v>43517.625</c:v>
                </c:pt>
                <c:pt idx="13789">
                  <c:v>43517.635416666664</c:v>
                </c:pt>
                <c:pt idx="13790">
                  <c:v>43517.645833333336</c:v>
                </c:pt>
                <c:pt idx="13791">
                  <c:v>43517.65625</c:v>
                </c:pt>
                <c:pt idx="13792">
                  <c:v>43517.666666666664</c:v>
                </c:pt>
                <c:pt idx="13793">
                  <c:v>43517.677083333336</c:v>
                </c:pt>
                <c:pt idx="13794">
                  <c:v>43517.6875</c:v>
                </c:pt>
                <c:pt idx="13795">
                  <c:v>43517.697916666664</c:v>
                </c:pt>
                <c:pt idx="13796">
                  <c:v>43517.708333333336</c:v>
                </c:pt>
                <c:pt idx="13797">
                  <c:v>43517.71875</c:v>
                </c:pt>
                <c:pt idx="13798">
                  <c:v>43517.729166666664</c:v>
                </c:pt>
                <c:pt idx="13799">
                  <c:v>43517.739583333336</c:v>
                </c:pt>
                <c:pt idx="13800">
                  <c:v>43517.75</c:v>
                </c:pt>
                <c:pt idx="13801">
                  <c:v>43517.760416666664</c:v>
                </c:pt>
                <c:pt idx="13802">
                  <c:v>43517.770833333336</c:v>
                </c:pt>
                <c:pt idx="13803">
                  <c:v>43517.78125</c:v>
                </c:pt>
                <c:pt idx="13804">
                  <c:v>43517.791666666664</c:v>
                </c:pt>
                <c:pt idx="13805">
                  <c:v>43517.802083333336</c:v>
                </c:pt>
                <c:pt idx="13806">
                  <c:v>43517.8125</c:v>
                </c:pt>
                <c:pt idx="13807">
                  <c:v>43517.822916666664</c:v>
                </c:pt>
                <c:pt idx="13808">
                  <c:v>43517.833333333336</c:v>
                </c:pt>
                <c:pt idx="13809">
                  <c:v>43517.84375</c:v>
                </c:pt>
                <c:pt idx="13810">
                  <c:v>43517.854166666664</c:v>
                </c:pt>
                <c:pt idx="13811">
                  <c:v>43517.864583333336</c:v>
                </c:pt>
                <c:pt idx="13812">
                  <c:v>43517.875</c:v>
                </c:pt>
                <c:pt idx="13813">
                  <c:v>43517.885416666664</c:v>
                </c:pt>
                <c:pt idx="13814">
                  <c:v>43517.895833333336</c:v>
                </c:pt>
                <c:pt idx="13815">
                  <c:v>43517.90625</c:v>
                </c:pt>
                <c:pt idx="13816">
                  <c:v>43517.916666666664</c:v>
                </c:pt>
                <c:pt idx="13817">
                  <c:v>43517.927083333336</c:v>
                </c:pt>
                <c:pt idx="13818">
                  <c:v>43517.9375</c:v>
                </c:pt>
                <c:pt idx="13819">
                  <c:v>43517.947916666664</c:v>
                </c:pt>
                <c:pt idx="13820">
                  <c:v>43517.958333333336</c:v>
                </c:pt>
                <c:pt idx="13821">
                  <c:v>43517.96875</c:v>
                </c:pt>
                <c:pt idx="13822">
                  <c:v>43517.979166666664</c:v>
                </c:pt>
                <c:pt idx="13823">
                  <c:v>43517.989583333336</c:v>
                </c:pt>
                <c:pt idx="13824">
                  <c:v>43518</c:v>
                </c:pt>
                <c:pt idx="13825">
                  <c:v>43518.010416666664</c:v>
                </c:pt>
                <c:pt idx="13826">
                  <c:v>43518.020833333336</c:v>
                </c:pt>
                <c:pt idx="13827">
                  <c:v>43518.03125</c:v>
                </c:pt>
                <c:pt idx="13828">
                  <c:v>43518.041666666664</c:v>
                </c:pt>
                <c:pt idx="13829">
                  <c:v>43518.052083333336</c:v>
                </c:pt>
                <c:pt idx="13830">
                  <c:v>43518.0625</c:v>
                </c:pt>
                <c:pt idx="13831">
                  <c:v>43518.072916666664</c:v>
                </c:pt>
                <c:pt idx="13832">
                  <c:v>43518.083333333336</c:v>
                </c:pt>
                <c:pt idx="13833">
                  <c:v>43518.09375</c:v>
                </c:pt>
                <c:pt idx="13834">
                  <c:v>43518.104166666664</c:v>
                </c:pt>
                <c:pt idx="13835">
                  <c:v>43518.114583333336</c:v>
                </c:pt>
                <c:pt idx="13836">
                  <c:v>43518.125</c:v>
                </c:pt>
                <c:pt idx="13837">
                  <c:v>43518.135416666664</c:v>
                </c:pt>
                <c:pt idx="13838">
                  <c:v>43518.145833333336</c:v>
                </c:pt>
                <c:pt idx="13839">
                  <c:v>43518.15625</c:v>
                </c:pt>
                <c:pt idx="13840">
                  <c:v>43518.166666666664</c:v>
                </c:pt>
                <c:pt idx="13841">
                  <c:v>43518.177083333336</c:v>
                </c:pt>
                <c:pt idx="13842">
                  <c:v>43518.1875</c:v>
                </c:pt>
                <c:pt idx="13843">
                  <c:v>43518.197916666664</c:v>
                </c:pt>
                <c:pt idx="13844">
                  <c:v>43518.208333333336</c:v>
                </c:pt>
                <c:pt idx="13845">
                  <c:v>43518.21875</c:v>
                </c:pt>
                <c:pt idx="13846">
                  <c:v>43518.229166666664</c:v>
                </c:pt>
                <c:pt idx="13847">
                  <c:v>43518.239583333336</c:v>
                </c:pt>
                <c:pt idx="13848">
                  <c:v>43518.25</c:v>
                </c:pt>
                <c:pt idx="13849">
                  <c:v>43518.260416666664</c:v>
                </c:pt>
                <c:pt idx="13850">
                  <c:v>43518.270833333336</c:v>
                </c:pt>
                <c:pt idx="13851">
                  <c:v>43518.28125</c:v>
                </c:pt>
                <c:pt idx="13852">
                  <c:v>43518.291666666664</c:v>
                </c:pt>
                <c:pt idx="13853">
                  <c:v>43518.302083333336</c:v>
                </c:pt>
                <c:pt idx="13854">
                  <c:v>43518.3125</c:v>
                </c:pt>
                <c:pt idx="13855">
                  <c:v>43518.322916666664</c:v>
                </c:pt>
                <c:pt idx="13856">
                  <c:v>43518.333333333336</c:v>
                </c:pt>
                <c:pt idx="13857">
                  <c:v>43518.34375</c:v>
                </c:pt>
                <c:pt idx="13858">
                  <c:v>43518.354166666664</c:v>
                </c:pt>
                <c:pt idx="13859">
                  <c:v>43518.364583333336</c:v>
                </c:pt>
                <c:pt idx="13860">
                  <c:v>43518.375</c:v>
                </c:pt>
                <c:pt idx="13861">
                  <c:v>43518.385416666664</c:v>
                </c:pt>
                <c:pt idx="13862">
                  <c:v>43518.395833333336</c:v>
                </c:pt>
                <c:pt idx="13863">
                  <c:v>43518.40625</c:v>
                </c:pt>
                <c:pt idx="13864">
                  <c:v>43518.416666666664</c:v>
                </c:pt>
                <c:pt idx="13865">
                  <c:v>43518.427083333336</c:v>
                </c:pt>
                <c:pt idx="13866">
                  <c:v>43518.4375</c:v>
                </c:pt>
                <c:pt idx="13867">
                  <c:v>43518.447916666664</c:v>
                </c:pt>
                <c:pt idx="13868">
                  <c:v>43518.458333333336</c:v>
                </c:pt>
                <c:pt idx="13869">
                  <c:v>43518.46875</c:v>
                </c:pt>
                <c:pt idx="13870">
                  <c:v>43518.479166666664</c:v>
                </c:pt>
                <c:pt idx="13871">
                  <c:v>43518.489583333336</c:v>
                </c:pt>
                <c:pt idx="13872">
                  <c:v>43518.5</c:v>
                </c:pt>
                <c:pt idx="13873">
                  <c:v>43518.510416666664</c:v>
                </c:pt>
                <c:pt idx="13874">
                  <c:v>43518.520833333336</c:v>
                </c:pt>
                <c:pt idx="13875">
                  <c:v>43518.53125</c:v>
                </c:pt>
                <c:pt idx="13876">
                  <c:v>43518.541666666664</c:v>
                </c:pt>
                <c:pt idx="13877">
                  <c:v>43518.552083333336</c:v>
                </c:pt>
                <c:pt idx="13878">
                  <c:v>43518.5625</c:v>
                </c:pt>
                <c:pt idx="13879">
                  <c:v>43518.572916666664</c:v>
                </c:pt>
                <c:pt idx="13880">
                  <c:v>43518.583333333336</c:v>
                </c:pt>
                <c:pt idx="13881">
                  <c:v>43518.59375</c:v>
                </c:pt>
                <c:pt idx="13882">
                  <c:v>43518.604166666664</c:v>
                </c:pt>
                <c:pt idx="13883">
                  <c:v>43518.614583333336</c:v>
                </c:pt>
                <c:pt idx="13884">
                  <c:v>43518.625</c:v>
                </c:pt>
                <c:pt idx="13885">
                  <c:v>43518.635416666664</c:v>
                </c:pt>
                <c:pt idx="13886">
                  <c:v>43518.645833333336</c:v>
                </c:pt>
                <c:pt idx="13887">
                  <c:v>43518.65625</c:v>
                </c:pt>
                <c:pt idx="13888">
                  <c:v>43518.666666666664</c:v>
                </c:pt>
                <c:pt idx="13889">
                  <c:v>43518.677083333336</c:v>
                </c:pt>
                <c:pt idx="13890">
                  <c:v>43518.6875</c:v>
                </c:pt>
                <c:pt idx="13891">
                  <c:v>43518.697916666664</c:v>
                </c:pt>
                <c:pt idx="13892">
                  <c:v>43518.708333333336</c:v>
                </c:pt>
                <c:pt idx="13893">
                  <c:v>43518.71875</c:v>
                </c:pt>
                <c:pt idx="13894">
                  <c:v>43518.729166666664</c:v>
                </c:pt>
                <c:pt idx="13895">
                  <c:v>43518.739583333336</c:v>
                </c:pt>
                <c:pt idx="13896">
                  <c:v>43518.75</c:v>
                </c:pt>
                <c:pt idx="13897">
                  <c:v>43518.760416666664</c:v>
                </c:pt>
                <c:pt idx="13898">
                  <c:v>43518.770833333336</c:v>
                </c:pt>
                <c:pt idx="13899">
                  <c:v>43518.78125</c:v>
                </c:pt>
                <c:pt idx="13900">
                  <c:v>43518.791666666664</c:v>
                </c:pt>
                <c:pt idx="13901">
                  <c:v>43518.802083333336</c:v>
                </c:pt>
                <c:pt idx="13902">
                  <c:v>43518.8125</c:v>
                </c:pt>
                <c:pt idx="13903">
                  <c:v>43518.822916666664</c:v>
                </c:pt>
                <c:pt idx="13904">
                  <c:v>43518.833333333336</c:v>
                </c:pt>
                <c:pt idx="13905">
                  <c:v>43518.84375</c:v>
                </c:pt>
                <c:pt idx="13906">
                  <c:v>43518.854166666664</c:v>
                </c:pt>
                <c:pt idx="13907">
                  <c:v>43518.864583333336</c:v>
                </c:pt>
                <c:pt idx="13908">
                  <c:v>43518.875</c:v>
                </c:pt>
                <c:pt idx="13909">
                  <c:v>43518.885416666664</c:v>
                </c:pt>
                <c:pt idx="13910">
                  <c:v>43518.895833333336</c:v>
                </c:pt>
                <c:pt idx="13911">
                  <c:v>43518.90625</c:v>
                </c:pt>
                <c:pt idx="13912">
                  <c:v>43518.916666666664</c:v>
                </c:pt>
                <c:pt idx="13913">
                  <c:v>43518.927083333336</c:v>
                </c:pt>
                <c:pt idx="13914">
                  <c:v>43518.9375</c:v>
                </c:pt>
                <c:pt idx="13915">
                  <c:v>43518.947916666664</c:v>
                </c:pt>
                <c:pt idx="13916">
                  <c:v>43518.958333333336</c:v>
                </c:pt>
                <c:pt idx="13917">
                  <c:v>43518.96875</c:v>
                </c:pt>
                <c:pt idx="13918">
                  <c:v>43518.979166666664</c:v>
                </c:pt>
                <c:pt idx="13919">
                  <c:v>43518.989583333336</c:v>
                </c:pt>
                <c:pt idx="13920">
                  <c:v>43519</c:v>
                </c:pt>
                <c:pt idx="13921">
                  <c:v>43519.010416666664</c:v>
                </c:pt>
                <c:pt idx="13922">
                  <c:v>43519.020833333336</c:v>
                </c:pt>
                <c:pt idx="13923">
                  <c:v>43519.03125</c:v>
                </c:pt>
                <c:pt idx="13924">
                  <c:v>43519.041666666664</c:v>
                </c:pt>
                <c:pt idx="13925">
                  <c:v>43519.052083333336</c:v>
                </c:pt>
                <c:pt idx="13926">
                  <c:v>43519.0625</c:v>
                </c:pt>
                <c:pt idx="13927">
                  <c:v>43519.072916666664</c:v>
                </c:pt>
                <c:pt idx="13928">
                  <c:v>43519.083333333336</c:v>
                </c:pt>
                <c:pt idx="13929">
                  <c:v>43519.09375</c:v>
                </c:pt>
                <c:pt idx="13930">
                  <c:v>43519.104166666664</c:v>
                </c:pt>
                <c:pt idx="13931">
                  <c:v>43519.114583333336</c:v>
                </c:pt>
                <c:pt idx="13932">
                  <c:v>43519.125</c:v>
                </c:pt>
                <c:pt idx="13933">
                  <c:v>43519.135416666664</c:v>
                </c:pt>
                <c:pt idx="13934">
                  <c:v>43519.145833333336</c:v>
                </c:pt>
                <c:pt idx="13935">
                  <c:v>43519.15625</c:v>
                </c:pt>
                <c:pt idx="13936">
                  <c:v>43519.166666666664</c:v>
                </c:pt>
                <c:pt idx="13937">
                  <c:v>43519.177083333336</c:v>
                </c:pt>
                <c:pt idx="13938">
                  <c:v>43519.1875</c:v>
                </c:pt>
                <c:pt idx="13939">
                  <c:v>43519.197916666664</c:v>
                </c:pt>
                <c:pt idx="13940">
                  <c:v>43519.208333333336</c:v>
                </c:pt>
                <c:pt idx="13941">
                  <c:v>43519.21875</c:v>
                </c:pt>
                <c:pt idx="13942">
                  <c:v>43519.229166666664</c:v>
                </c:pt>
                <c:pt idx="13943">
                  <c:v>43519.239583333336</c:v>
                </c:pt>
                <c:pt idx="13944">
                  <c:v>43519.25</c:v>
                </c:pt>
                <c:pt idx="13945">
                  <c:v>43519.260416666664</c:v>
                </c:pt>
                <c:pt idx="13946">
                  <c:v>43519.270833333336</c:v>
                </c:pt>
                <c:pt idx="13947">
                  <c:v>43519.28125</c:v>
                </c:pt>
                <c:pt idx="13948">
                  <c:v>43519.291666666664</c:v>
                </c:pt>
                <c:pt idx="13949">
                  <c:v>43519.302083333336</c:v>
                </c:pt>
                <c:pt idx="13950">
                  <c:v>43519.3125</c:v>
                </c:pt>
                <c:pt idx="13951">
                  <c:v>43519.322916666664</c:v>
                </c:pt>
                <c:pt idx="13952">
                  <c:v>43519.333333333336</c:v>
                </c:pt>
                <c:pt idx="13953">
                  <c:v>43519.34375</c:v>
                </c:pt>
                <c:pt idx="13954">
                  <c:v>43519.354166666664</c:v>
                </c:pt>
                <c:pt idx="13955">
                  <c:v>43519.364583333336</c:v>
                </c:pt>
                <c:pt idx="13956">
                  <c:v>43519.375</c:v>
                </c:pt>
                <c:pt idx="13957">
                  <c:v>43519.385416666664</c:v>
                </c:pt>
                <c:pt idx="13958">
                  <c:v>43519.395833333336</c:v>
                </c:pt>
                <c:pt idx="13959">
                  <c:v>43519.40625</c:v>
                </c:pt>
                <c:pt idx="13960">
                  <c:v>43519.416666666664</c:v>
                </c:pt>
                <c:pt idx="13961">
                  <c:v>43519.427083333336</c:v>
                </c:pt>
                <c:pt idx="13962">
                  <c:v>43519.4375</c:v>
                </c:pt>
                <c:pt idx="13963">
                  <c:v>43519.447916666664</c:v>
                </c:pt>
                <c:pt idx="13964">
                  <c:v>43519.458333333336</c:v>
                </c:pt>
                <c:pt idx="13965">
                  <c:v>43519.46875</c:v>
                </c:pt>
                <c:pt idx="13966">
                  <c:v>43519.479166666664</c:v>
                </c:pt>
                <c:pt idx="13967">
                  <c:v>43519.489583333336</c:v>
                </c:pt>
                <c:pt idx="13968">
                  <c:v>43519.5</c:v>
                </c:pt>
                <c:pt idx="13969">
                  <c:v>43519.510416666664</c:v>
                </c:pt>
                <c:pt idx="13970">
                  <c:v>43519.520833333336</c:v>
                </c:pt>
                <c:pt idx="13971">
                  <c:v>43519.53125</c:v>
                </c:pt>
                <c:pt idx="13972">
                  <c:v>43519.541666666664</c:v>
                </c:pt>
                <c:pt idx="13973">
                  <c:v>43519.552083333336</c:v>
                </c:pt>
                <c:pt idx="13974">
                  <c:v>43519.5625</c:v>
                </c:pt>
                <c:pt idx="13975">
                  <c:v>43519.572916666664</c:v>
                </c:pt>
                <c:pt idx="13976">
                  <c:v>43519.583333333336</c:v>
                </c:pt>
                <c:pt idx="13977">
                  <c:v>43519.59375</c:v>
                </c:pt>
                <c:pt idx="13978">
                  <c:v>43519.604166666664</c:v>
                </c:pt>
                <c:pt idx="13979">
                  <c:v>43519.614583333336</c:v>
                </c:pt>
                <c:pt idx="13980">
                  <c:v>43519.625</c:v>
                </c:pt>
                <c:pt idx="13981">
                  <c:v>43519.635416666664</c:v>
                </c:pt>
                <c:pt idx="13982">
                  <c:v>43519.645833333336</c:v>
                </c:pt>
                <c:pt idx="13983">
                  <c:v>43519.65625</c:v>
                </c:pt>
                <c:pt idx="13984">
                  <c:v>43519.666666666664</c:v>
                </c:pt>
                <c:pt idx="13985">
                  <c:v>43519.677083333336</c:v>
                </c:pt>
                <c:pt idx="13986">
                  <c:v>43519.6875</c:v>
                </c:pt>
                <c:pt idx="13987">
                  <c:v>43519.697916666664</c:v>
                </c:pt>
                <c:pt idx="13988">
                  <c:v>43519.708333333336</c:v>
                </c:pt>
                <c:pt idx="13989">
                  <c:v>43519.71875</c:v>
                </c:pt>
                <c:pt idx="13990">
                  <c:v>43519.729166666664</c:v>
                </c:pt>
                <c:pt idx="13991">
                  <c:v>43519.739583333336</c:v>
                </c:pt>
                <c:pt idx="13992">
                  <c:v>43519.75</c:v>
                </c:pt>
                <c:pt idx="13993">
                  <c:v>43519.760416666664</c:v>
                </c:pt>
                <c:pt idx="13994">
                  <c:v>43519.770833333336</c:v>
                </c:pt>
                <c:pt idx="13995">
                  <c:v>43519.78125</c:v>
                </c:pt>
                <c:pt idx="13996">
                  <c:v>43519.791666666664</c:v>
                </c:pt>
                <c:pt idx="13997">
                  <c:v>43519.802083333336</c:v>
                </c:pt>
                <c:pt idx="13998">
                  <c:v>43519.8125</c:v>
                </c:pt>
                <c:pt idx="13999">
                  <c:v>43519.822916666664</c:v>
                </c:pt>
                <c:pt idx="14000">
                  <c:v>43519.833333333336</c:v>
                </c:pt>
                <c:pt idx="14001">
                  <c:v>43519.84375</c:v>
                </c:pt>
                <c:pt idx="14002">
                  <c:v>43519.854166666664</c:v>
                </c:pt>
                <c:pt idx="14003">
                  <c:v>43519.864583333336</c:v>
                </c:pt>
                <c:pt idx="14004">
                  <c:v>43519.875</c:v>
                </c:pt>
                <c:pt idx="14005">
                  <c:v>43519.885416666664</c:v>
                </c:pt>
                <c:pt idx="14006">
                  <c:v>43519.895833333336</c:v>
                </c:pt>
                <c:pt idx="14007">
                  <c:v>43519.90625</c:v>
                </c:pt>
                <c:pt idx="14008">
                  <c:v>43519.916666666664</c:v>
                </c:pt>
                <c:pt idx="14009">
                  <c:v>43519.927083333336</c:v>
                </c:pt>
                <c:pt idx="14010">
                  <c:v>43519.9375</c:v>
                </c:pt>
                <c:pt idx="14011">
                  <c:v>43519.947916666664</c:v>
                </c:pt>
                <c:pt idx="14012">
                  <c:v>43519.958333333336</c:v>
                </c:pt>
                <c:pt idx="14013">
                  <c:v>43519.96875</c:v>
                </c:pt>
                <c:pt idx="14014">
                  <c:v>43519.979166666664</c:v>
                </c:pt>
                <c:pt idx="14015">
                  <c:v>43519.989583333336</c:v>
                </c:pt>
                <c:pt idx="14016">
                  <c:v>43520</c:v>
                </c:pt>
                <c:pt idx="14017">
                  <c:v>43520.010416666664</c:v>
                </c:pt>
                <c:pt idx="14018">
                  <c:v>43520.020833333336</c:v>
                </c:pt>
                <c:pt idx="14019">
                  <c:v>43520.03125</c:v>
                </c:pt>
                <c:pt idx="14020">
                  <c:v>43520.041666666664</c:v>
                </c:pt>
                <c:pt idx="14021">
                  <c:v>43520.052083333336</c:v>
                </c:pt>
                <c:pt idx="14022">
                  <c:v>43520.0625</c:v>
                </c:pt>
                <c:pt idx="14023">
                  <c:v>43520.072916666664</c:v>
                </c:pt>
                <c:pt idx="14024">
                  <c:v>43520.083333333336</c:v>
                </c:pt>
                <c:pt idx="14025">
                  <c:v>43520.09375</c:v>
                </c:pt>
                <c:pt idx="14026">
                  <c:v>43520.104166666664</c:v>
                </c:pt>
                <c:pt idx="14027">
                  <c:v>43520.114583333336</c:v>
                </c:pt>
                <c:pt idx="14028">
                  <c:v>43520.125</c:v>
                </c:pt>
                <c:pt idx="14029">
                  <c:v>43520.135416666664</c:v>
                </c:pt>
                <c:pt idx="14030">
                  <c:v>43520.145833333336</c:v>
                </c:pt>
                <c:pt idx="14031">
                  <c:v>43520.15625</c:v>
                </c:pt>
                <c:pt idx="14032">
                  <c:v>43520.166666666664</c:v>
                </c:pt>
                <c:pt idx="14033">
                  <c:v>43520.177083333336</c:v>
                </c:pt>
                <c:pt idx="14034">
                  <c:v>43520.1875</c:v>
                </c:pt>
                <c:pt idx="14035">
                  <c:v>43520.197916666664</c:v>
                </c:pt>
                <c:pt idx="14036">
                  <c:v>43520.208333333336</c:v>
                </c:pt>
                <c:pt idx="14037">
                  <c:v>43520.21875</c:v>
                </c:pt>
                <c:pt idx="14038">
                  <c:v>43520.229166666664</c:v>
                </c:pt>
                <c:pt idx="14039">
                  <c:v>43520.239583333336</c:v>
                </c:pt>
                <c:pt idx="14040">
                  <c:v>43520.25</c:v>
                </c:pt>
                <c:pt idx="14041">
                  <c:v>43520.260416666664</c:v>
                </c:pt>
                <c:pt idx="14042">
                  <c:v>43520.270833333336</c:v>
                </c:pt>
                <c:pt idx="14043">
                  <c:v>43520.28125</c:v>
                </c:pt>
                <c:pt idx="14044">
                  <c:v>43520.291666666664</c:v>
                </c:pt>
                <c:pt idx="14045">
                  <c:v>43520.302083333336</c:v>
                </c:pt>
                <c:pt idx="14046">
                  <c:v>43520.3125</c:v>
                </c:pt>
                <c:pt idx="14047">
                  <c:v>43520.322916666664</c:v>
                </c:pt>
                <c:pt idx="14048">
                  <c:v>43520.333333333336</c:v>
                </c:pt>
                <c:pt idx="14049">
                  <c:v>43520.34375</c:v>
                </c:pt>
                <c:pt idx="14050">
                  <c:v>43520.354166666664</c:v>
                </c:pt>
                <c:pt idx="14051">
                  <c:v>43520.364583333336</c:v>
                </c:pt>
                <c:pt idx="14052">
                  <c:v>43520.375</c:v>
                </c:pt>
                <c:pt idx="14053">
                  <c:v>43520.385416666664</c:v>
                </c:pt>
                <c:pt idx="14054">
                  <c:v>43520.395833333336</c:v>
                </c:pt>
                <c:pt idx="14055">
                  <c:v>43520.40625</c:v>
                </c:pt>
                <c:pt idx="14056">
                  <c:v>43520.416666666664</c:v>
                </c:pt>
                <c:pt idx="14057">
                  <c:v>43520.427083333336</c:v>
                </c:pt>
                <c:pt idx="14058">
                  <c:v>43520.4375</c:v>
                </c:pt>
                <c:pt idx="14059">
                  <c:v>43520.447916666664</c:v>
                </c:pt>
                <c:pt idx="14060">
                  <c:v>43520.458333333336</c:v>
                </c:pt>
                <c:pt idx="14061">
                  <c:v>43520.46875</c:v>
                </c:pt>
                <c:pt idx="14062">
                  <c:v>43520.479166666664</c:v>
                </c:pt>
                <c:pt idx="14063">
                  <c:v>43520.489583333336</c:v>
                </c:pt>
                <c:pt idx="14064">
                  <c:v>43520.5</c:v>
                </c:pt>
                <c:pt idx="14065">
                  <c:v>43520.510416666664</c:v>
                </c:pt>
                <c:pt idx="14066">
                  <c:v>43520.520833333336</c:v>
                </c:pt>
                <c:pt idx="14067">
                  <c:v>43520.53125</c:v>
                </c:pt>
                <c:pt idx="14068">
                  <c:v>43520.541666666664</c:v>
                </c:pt>
                <c:pt idx="14069">
                  <c:v>43520.552083333336</c:v>
                </c:pt>
                <c:pt idx="14070">
                  <c:v>43520.5625</c:v>
                </c:pt>
                <c:pt idx="14071">
                  <c:v>43520.572916666664</c:v>
                </c:pt>
                <c:pt idx="14072">
                  <c:v>43520.583333333336</c:v>
                </c:pt>
                <c:pt idx="14073">
                  <c:v>43520.59375</c:v>
                </c:pt>
                <c:pt idx="14074">
                  <c:v>43520.604166666664</c:v>
                </c:pt>
                <c:pt idx="14075">
                  <c:v>43520.614583333336</c:v>
                </c:pt>
                <c:pt idx="14076">
                  <c:v>43520.625</c:v>
                </c:pt>
                <c:pt idx="14077">
                  <c:v>43520.635416666664</c:v>
                </c:pt>
                <c:pt idx="14078">
                  <c:v>43520.645833333336</c:v>
                </c:pt>
                <c:pt idx="14079">
                  <c:v>43520.65625</c:v>
                </c:pt>
                <c:pt idx="14080">
                  <c:v>43520.666666666664</c:v>
                </c:pt>
                <c:pt idx="14081">
                  <c:v>43520.677083333336</c:v>
                </c:pt>
                <c:pt idx="14082">
                  <c:v>43520.6875</c:v>
                </c:pt>
                <c:pt idx="14083">
                  <c:v>43520.697916666664</c:v>
                </c:pt>
                <c:pt idx="14084">
                  <c:v>43520.708333333336</c:v>
                </c:pt>
                <c:pt idx="14085">
                  <c:v>43520.71875</c:v>
                </c:pt>
                <c:pt idx="14086">
                  <c:v>43520.729166666664</c:v>
                </c:pt>
                <c:pt idx="14087">
                  <c:v>43520.739583333336</c:v>
                </c:pt>
                <c:pt idx="14088">
                  <c:v>43520.75</c:v>
                </c:pt>
                <c:pt idx="14089">
                  <c:v>43520.760416666664</c:v>
                </c:pt>
                <c:pt idx="14090">
                  <c:v>43520.770833333336</c:v>
                </c:pt>
                <c:pt idx="14091">
                  <c:v>43520.78125</c:v>
                </c:pt>
                <c:pt idx="14092">
                  <c:v>43520.791666666664</c:v>
                </c:pt>
                <c:pt idx="14093">
                  <c:v>43520.802083333336</c:v>
                </c:pt>
                <c:pt idx="14094">
                  <c:v>43520.8125</c:v>
                </c:pt>
                <c:pt idx="14095">
                  <c:v>43520.822916666664</c:v>
                </c:pt>
                <c:pt idx="14096">
                  <c:v>43520.833333333336</c:v>
                </c:pt>
                <c:pt idx="14097">
                  <c:v>43520.84375</c:v>
                </c:pt>
                <c:pt idx="14098">
                  <c:v>43520.854166666664</c:v>
                </c:pt>
                <c:pt idx="14099">
                  <c:v>43520.864583333336</c:v>
                </c:pt>
                <c:pt idx="14100">
                  <c:v>43520.875</c:v>
                </c:pt>
                <c:pt idx="14101">
                  <c:v>43520.885416666664</c:v>
                </c:pt>
                <c:pt idx="14102">
                  <c:v>43520.895833333336</c:v>
                </c:pt>
                <c:pt idx="14103">
                  <c:v>43520.90625</c:v>
                </c:pt>
                <c:pt idx="14104">
                  <c:v>43520.916666666664</c:v>
                </c:pt>
                <c:pt idx="14105">
                  <c:v>43520.927083333336</c:v>
                </c:pt>
                <c:pt idx="14106">
                  <c:v>43520.9375</c:v>
                </c:pt>
                <c:pt idx="14107">
                  <c:v>43520.947916666664</c:v>
                </c:pt>
                <c:pt idx="14108">
                  <c:v>43520.958333333336</c:v>
                </c:pt>
                <c:pt idx="14109">
                  <c:v>43520.96875</c:v>
                </c:pt>
                <c:pt idx="14110">
                  <c:v>43520.979166666664</c:v>
                </c:pt>
                <c:pt idx="14111">
                  <c:v>43520.989583333336</c:v>
                </c:pt>
                <c:pt idx="14112">
                  <c:v>43521</c:v>
                </c:pt>
                <c:pt idx="14113">
                  <c:v>43521.010416666664</c:v>
                </c:pt>
                <c:pt idx="14114">
                  <c:v>43521.020833333336</c:v>
                </c:pt>
                <c:pt idx="14115">
                  <c:v>43521.03125</c:v>
                </c:pt>
                <c:pt idx="14116">
                  <c:v>43521.041666666664</c:v>
                </c:pt>
                <c:pt idx="14117">
                  <c:v>43521.052083333336</c:v>
                </c:pt>
                <c:pt idx="14118">
                  <c:v>43521.0625</c:v>
                </c:pt>
                <c:pt idx="14119">
                  <c:v>43521.072916666664</c:v>
                </c:pt>
                <c:pt idx="14120">
                  <c:v>43521.083333333336</c:v>
                </c:pt>
                <c:pt idx="14121">
                  <c:v>43521.09375</c:v>
                </c:pt>
                <c:pt idx="14122">
                  <c:v>43521.104166666664</c:v>
                </c:pt>
                <c:pt idx="14123">
                  <c:v>43521.114583333336</c:v>
                </c:pt>
                <c:pt idx="14124">
                  <c:v>43521.125</c:v>
                </c:pt>
                <c:pt idx="14125">
                  <c:v>43521.135416666664</c:v>
                </c:pt>
                <c:pt idx="14126">
                  <c:v>43521.145833333336</c:v>
                </c:pt>
                <c:pt idx="14127">
                  <c:v>43521.15625</c:v>
                </c:pt>
                <c:pt idx="14128">
                  <c:v>43521.166666666664</c:v>
                </c:pt>
                <c:pt idx="14129">
                  <c:v>43521.177083333336</c:v>
                </c:pt>
                <c:pt idx="14130">
                  <c:v>43521.1875</c:v>
                </c:pt>
                <c:pt idx="14131">
                  <c:v>43521.197916666664</c:v>
                </c:pt>
                <c:pt idx="14132">
                  <c:v>43521.208333333336</c:v>
                </c:pt>
                <c:pt idx="14133">
                  <c:v>43521.21875</c:v>
                </c:pt>
                <c:pt idx="14134">
                  <c:v>43521.229166666664</c:v>
                </c:pt>
                <c:pt idx="14135">
                  <c:v>43521.239583333336</c:v>
                </c:pt>
                <c:pt idx="14136">
                  <c:v>43521.25</c:v>
                </c:pt>
                <c:pt idx="14137">
                  <c:v>43521.260416666664</c:v>
                </c:pt>
                <c:pt idx="14138">
                  <c:v>43521.270833333336</c:v>
                </c:pt>
                <c:pt idx="14139">
                  <c:v>43521.28125</c:v>
                </c:pt>
                <c:pt idx="14140">
                  <c:v>43521.291666666664</c:v>
                </c:pt>
                <c:pt idx="14141">
                  <c:v>43521.302083333336</c:v>
                </c:pt>
                <c:pt idx="14142">
                  <c:v>43521.3125</c:v>
                </c:pt>
                <c:pt idx="14143">
                  <c:v>43521.322916666664</c:v>
                </c:pt>
                <c:pt idx="14144">
                  <c:v>43521.333333333336</c:v>
                </c:pt>
                <c:pt idx="14145">
                  <c:v>43521.34375</c:v>
                </c:pt>
                <c:pt idx="14146">
                  <c:v>43521.354166666664</c:v>
                </c:pt>
                <c:pt idx="14147">
                  <c:v>43521.364583333336</c:v>
                </c:pt>
                <c:pt idx="14148">
                  <c:v>43521.375</c:v>
                </c:pt>
                <c:pt idx="14149">
                  <c:v>43521.385416666664</c:v>
                </c:pt>
                <c:pt idx="14150">
                  <c:v>43521.395833333336</c:v>
                </c:pt>
                <c:pt idx="14151">
                  <c:v>43521.40625</c:v>
                </c:pt>
                <c:pt idx="14152">
                  <c:v>43521.416666666664</c:v>
                </c:pt>
                <c:pt idx="14153">
                  <c:v>43521.427083333336</c:v>
                </c:pt>
                <c:pt idx="14154">
                  <c:v>43521.4375</c:v>
                </c:pt>
                <c:pt idx="14155">
                  <c:v>43521.447916666664</c:v>
                </c:pt>
                <c:pt idx="14156">
                  <c:v>43521.458333333336</c:v>
                </c:pt>
                <c:pt idx="14157">
                  <c:v>43521.46875</c:v>
                </c:pt>
                <c:pt idx="14158">
                  <c:v>43521.479166666664</c:v>
                </c:pt>
                <c:pt idx="14159">
                  <c:v>43521.489583333336</c:v>
                </c:pt>
                <c:pt idx="14160">
                  <c:v>43521.5</c:v>
                </c:pt>
                <c:pt idx="14161">
                  <c:v>43521.510416666664</c:v>
                </c:pt>
                <c:pt idx="14162">
                  <c:v>43521.520833333336</c:v>
                </c:pt>
                <c:pt idx="14163">
                  <c:v>43521.53125</c:v>
                </c:pt>
                <c:pt idx="14164">
                  <c:v>43521.541666666664</c:v>
                </c:pt>
                <c:pt idx="14165">
                  <c:v>43521.552083333336</c:v>
                </c:pt>
                <c:pt idx="14166">
                  <c:v>43521.5625</c:v>
                </c:pt>
                <c:pt idx="14167">
                  <c:v>43521.572916666664</c:v>
                </c:pt>
                <c:pt idx="14168">
                  <c:v>43521.583333333336</c:v>
                </c:pt>
                <c:pt idx="14169">
                  <c:v>43521.59375</c:v>
                </c:pt>
                <c:pt idx="14170">
                  <c:v>43521.604166666664</c:v>
                </c:pt>
                <c:pt idx="14171">
                  <c:v>43521.614583333336</c:v>
                </c:pt>
                <c:pt idx="14172">
                  <c:v>43521.625</c:v>
                </c:pt>
                <c:pt idx="14173">
                  <c:v>43521.635416666664</c:v>
                </c:pt>
                <c:pt idx="14174">
                  <c:v>43521.645833333336</c:v>
                </c:pt>
                <c:pt idx="14175">
                  <c:v>43521.65625</c:v>
                </c:pt>
                <c:pt idx="14176">
                  <c:v>43521.666666666664</c:v>
                </c:pt>
                <c:pt idx="14177">
                  <c:v>43521.677083333336</c:v>
                </c:pt>
                <c:pt idx="14178">
                  <c:v>43521.6875</c:v>
                </c:pt>
                <c:pt idx="14179">
                  <c:v>43521.697916666664</c:v>
                </c:pt>
                <c:pt idx="14180">
                  <c:v>43521.708333333336</c:v>
                </c:pt>
                <c:pt idx="14181">
                  <c:v>43521.71875</c:v>
                </c:pt>
                <c:pt idx="14182">
                  <c:v>43521.729166666664</c:v>
                </c:pt>
                <c:pt idx="14183">
                  <c:v>43521.739583333336</c:v>
                </c:pt>
                <c:pt idx="14184">
                  <c:v>43521.75</c:v>
                </c:pt>
                <c:pt idx="14185">
                  <c:v>43521.760416666664</c:v>
                </c:pt>
                <c:pt idx="14186">
                  <c:v>43521.770833333336</c:v>
                </c:pt>
                <c:pt idx="14187">
                  <c:v>43521.78125</c:v>
                </c:pt>
                <c:pt idx="14188">
                  <c:v>43521.791666666664</c:v>
                </c:pt>
                <c:pt idx="14189">
                  <c:v>43521.802083333336</c:v>
                </c:pt>
                <c:pt idx="14190">
                  <c:v>43521.8125</c:v>
                </c:pt>
                <c:pt idx="14191">
                  <c:v>43521.822916666664</c:v>
                </c:pt>
                <c:pt idx="14192">
                  <c:v>43521.833333333336</c:v>
                </c:pt>
                <c:pt idx="14193">
                  <c:v>43521.84375</c:v>
                </c:pt>
                <c:pt idx="14194">
                  <c:v>43521.854166666664</c:v>
                </c:pt>
                <c:pt idx="14195">
                  <c:v>43521.864583333336</c:v>
                </c:pt>
                <c:pt idx="14196">
                  <c:v>43521.875</c:v>
                </c:pt>
                <c:pt idx="14197">
                  <c:v>43521.885416666664</c:v>
                </c:pt>
                <c:pt idx="14198">
                  <c:v>43521.895833333336</c:v>
                </c:pt>
                <c:pt idx="14199">
                  <c:v>43521.90625</c:v>
                </c:pt>
                <c:pt idx="14200">
                  <c:v>43521.916666666664</c:v>
                </c:pt>
                <c:pt idx="14201">
                  <c:v>43521.927083333336</c:v>
                </c:pt>
                <c:pt idx="14202">
                  <c:v>43521.9375</c:v>
                </c:pt>
                <c:pt idx="14203">
                  <c:v>43521.947916666664</c:v>
                </c:pt>
                <c:pt idx="14204">
                  <c:v>43521.958333333336</c:v>
                </c:pt>
                <c:pt idx="14205">
                  <c:v>43521.96875</c:v>
                </c:pt>
                <c:pt idx="14206">
                  <c:v>43521.979166666664</c:v>
                </c:pt>
                <c:pt idx="14207">
                  <c:v>43521.989583333336</c:v>
                </c:pt>
                <c:pt idx="14208">
                  <c:v>43522</c:v>
                </c:pt>
                <c:pt idx="14209">
                  <c:v>43522.010416666664</c:v>
                </c:pt>
                <c:pt idx="14210">
                  <c:v>43522.020833333336</c:v>
                </c:pt>
                <c:pt idx="14211">
                  <c:v>43522.03125</c:v>
                </c:pt>
                <c:pt idx="14212">
                  <c:v>43522.041666666664</c:v>
                </c:pt>
                <c:pt idx="14213">
                  <c:v>43522.052083333336</c:v>
                </c:pt>
                <c:pt idx="14214">
                  <c:v>43522.0625</c:v>
                </c:pt>
                <c:pt idx="14215">
                  <c:v>43522.072916666664</c:v>
                </c:pt>
                <c:pt idx="14216">
                  <c:v>43522.083333333336</c:v>
                </c:pt>
                <c:pt idx="14217">
                  <c:v>43522.09375</c:v>
                </c:pt>
                <c:pt idx="14218">
                  <c:v>43522.104166666664</c:v>
                </c:pt>
                <c:pt idx="14219">
                  <c:v>43522.114583333336</c:v>
                </c:pt>
                <c:pt idx="14220">
                  <c:v>43522.125</c:v>
                </c:pt>
                <c:pt idx="14221">
                  <c:v>43522.135416666664</c:v>
                </c:pt>
                <c:pt idx="14222">
                  <c:v>43522.145833333336</c:v>
                </c:pt>
                <c:pt idx="14223">
                  <c:v>43522.15625</c:v>
                </c:pt>
                <c:pt idx="14224">
                  <c:v>43522.166666666664</c:v>
                </c:pt>
                <c:pt idx="14225">
                  <c:v>43522.177083333336</c:v>
                </c:pt>
                <c:pt idx="14226">
                  <c:v>43522.1875</c:v>
                </c:pt>
                <c:pt idx="14227">
                  <c:v>43522.197916666664</c:v>
                </c:pt>
                <c:pt idx="14228">
                  <c:v>43522.208333333336</c:v>
                </c:pt>
                <c:pt idx="14229">
                  <c:v>43522.21875</c:v>
                </c:pt>
                <c:pt idx="14230">
                  <c:v>43522.229166666664</c:v>
                </c:pt>
                <c:pt idx="14231">
                  <c:v>43522.239583333336</c:v>
                </c:pt>
                <c:pt idx="14232">
                  <c:v>43522.25</c:v>
                </c:pt>
                <c:pt idx="14233">
                  <c:v>43522.260416666664</c:v>
                </c:pt>
                <c:pt idx="14234">
                  <c:v>43522.270833333336</c:v>
                </c:pt>
                <c:pt idx="14235">
                  <c:v>43522.28125</c:v>
                </c:pt>
                <c:pt idx="14236">
                  <c:v>43522.291666666664</c:v>
                </c:pt>
                <c:pt idx="14237">
                  <c:v>43522.302083333336</c:v>
                </c:pt>
                <c:pt idx="14238">
                  <c:v>43522.3125</c:v>
                </c:pt>
                <c:pt idx="14239">
                  <c:v>43522.322916666664</c:v>
                </c:pt>
                <c:pt idx="14240">
                  <c:v>43522.333333333336</c:v>
                </c:pt>
                <c:pt idx="14241">
                  <c:v>43522.34375</c:v>
                </c:pt>
                <c:pt idx="14242">
                  <c:v>43522.354166666664</c:v>
                </c:pt>
                <c:pt idx="14243">
                  <c:v>43522.364583333336</c:v>
                </c:pt>
                <c:pt idx="14244">
                  <c:v>43522.375</c:v>
                </c:pt>
                <c:pt idx="14245">
                  <c:v>43522.385416666664</c:v>
                </c:pt>
                <c:pt idx="14246">
                  <c:v>43522.395833333336</c:v>
                </c:pt>
                <c:pt idx="14247">
                  <c:v>43522.40625</c:v>
                </c:pt>
                <c:pt idx="14248">
                  <c:v>43522.416666666664</c:v>
                </c:pt>
                <c:pt idx="14249">
                  <c:v>43522.427083333336</c:v>
                </c:pt>
                <c:pt idx="14250">
                  <c:v>43522.4375</c:v>
                </c:pt>
                <c:pt idx="14251">
                  <c:v>43522.447916666664</c:v>
                </c:pt>
                <c:pt idx="14252">
                  <c:v>43522.458333333336</c:v>
                </c:pt>
                <c:pt idx="14253">
                  <c:v>43522.46875</c:v>
                </c:pt>
                <c:pt idx="14254">
                  <c:v>43522.479166666664</c:v>
                </c:pt>
                <c:pt idx="14255">
                  <c:v>43522.489583333336</c:v>
                </c:pt>
                <c:pt idx="14256">
                  <c:v>43522.5</c:v>
                </c:pt>
                <c:pt idx="14257">
                  <c:v>43522.510416666664</c:v>
                </c:pt>
                <c:pt idx="14258">
                  <c:v>43522.520833333336</c:v>
                </c:pt>
                <c:pt idx="14259">
                  <c:v>43522.53125</c:v>
                </c:pt>
                <c:pt idx="14260">
                  <c:v>43522.541666666664</c:v>
                </c:pt>
                <c:pt idx="14261">
                  <c:v>43522.552083333336</c:v>
                </c:pt>
                <c:pt idx="14262">
                  <c:v>43522.5625</c:v>
                </c:pt>
                <c:pt idx="14263">
                  <c:v>43522.572916666664</c:v>
                </c:pt>
                <c:pt idx="14264">
                  <c:v>43522.583333333336</c:v>
                </c:pt>
                <c:pt idx="14265">
                  <c:v>43522.59375</c:v>
                </c:pt>
                <c:pt idx="14266">
                  <c:v>43522.604166666664</c:v>
                </c:pt>
                <c:pt idx="14267">
                  <c:v>43522.614583333336</c:v>
                </c:pt>
                <c:pt idx="14268">
                  <c:v>43522.625</c:v>
                </c:pt>
                <c:pt idx="14269">
                  <c:v>43522.635416666664</c:v>
                </c:pt>
                <c:pt idx="14270">
                  <c:v>43522.645833333336</c:v>
                </c:pt>
                <c:pt idx="14271">
                  <c:v>43522.65625</c:v>
                </c:pt>
                <c:pt idx="14272">
                  <c:v>43522.666666666664</c:v>
                </c:pt>
                <c:pt idx="14273">
                  <c:v>43522.677083333336</c:v>
                </c:pt>
                <c:pt idx="14274">
                  <c:v>43522.6875</c:v>
                </c:pt>
                <c:pt idx="14275">
                  <c:v>43522.697916666664</c:v>
                </c:pt>
                <c:pt idx="14276">
                  <c:v>43522.708333333336</c:v>
                </c:pt>
                <c:pt idx="14277">
                  <c:v>43522.71875</c:v>
                </c:pt>
                <c:pt idx="14278">
                  <c:v>43522.729166666664</c:v>
                </c:pt>
                <c:pt idx="14279">
                  <c:v>43522.739583333336</c:v>
                </c:pt>
                <c:pt idx="14280">
                  <c:v>43522.75</c:v>
                </c:pt>
                <c:pt idx="14281">
                  <c:v>43522.760416666664</c:v>
                </c:pt>
                <c:pt idx="14282">
                  <c:v>43522.770833333336</c:v>
                </c:pt>
                <c:pt idx="14283">
                  <c:v>43522.78125</c:v>
                </c:pt>
                <c:pt idx="14284">
                  <c:v>43522.791666666664</c:v>
                </c:pt>
                <c:pt idx="14285">
                  <c:v>43522.802083333336</c:v>
                </c:pt>
                <c:pt idx="14286">
                  <c:v>43522.8125</c:v>
                </c:pt>
                <c:pt idx="14287">
                  <c:v>43522.822916666664</c:v>
                </c:pt>
                <c:pt idx="14288">
                  <c:v>43522.833333333336</c:v>
                </c:pt>
                <c:pt idx="14289">
                  <c:v>43522.84375</c:v>
                </c:pt>
                <c:pt idx="14290">
                  <c:v>43522.854166666664</c:v>
                </c:pt>
                <c:pt idx="14291">
                  <c:v>43522.864583333336</c:v>
                </c:pt>
                <c:pt idx="14292">
                  <c:v>43522.875</c:v>
                </c:pt>
                <c:pt idx="14293">
                  <c:v>43522.885416666664</c:v>
                </c:pt>
                <c:pt idx="14294">
                  <c:v>43522.895833333336</c:v>
                </c:pt>
                <c:pt idx="14295">
                  <c:v>43522.90625</c:v>
                </c:pt>
                <c:pt idx="14296">
                  <c:v>43522.916666666664</c:v>
                </c:pt>
                <c:pt idx="14297">
                  <c:v>43522.927083333336</c:v>
                </c:pt>
                <c:pt idx="14298">
                  <c:v>43522.9375</c:v>
                </c:pt>
                <c:pt idx="14299">
                  <c:v>43522.947916666664</c:v>
                </c:pt>
                <c:pt idx="14300">
                  <c:v>43522.958333333336</c:v>
                </c:pt>
                <c:pt idx="14301">
                  <c:v>43522.96875</c:v>
                </c:pt>
                <c:pt idx="14302">
                  <c:v>43522.979166666664</c:v>
                </c:pt>
                <c:pt idx="14303">
                  <c:v>43522.989583333336</c:v>
                </c:pt>
                <c:pt idx="14304">
                  <c:v>43523</c:v>
                </c:pt>
                <c:pt idx="14305">
                  <c:v>43523.010416666664</c:v>
                </c:pt>
                <c:pt idx="14306">
                  <c:v>43523.020833333336</c:v>
                </c:pt>
                <c:pt idx="14307">
                  <c:v>43523.03125</c:v>
                </c:pt>
                <c:pt idx="14308">
                  <c:v>43523.041666666664</c:v>
                </c:pt>
                <c:pt idx="14309">
                  <c:v>43523.052083333336</c:v>
                </c:pt>
                <c:pt idx="14310">
                  <c:v>43523.0625</c:v>
                </c:pt>
                <c:pt idx="14311">
                  <c:v>43523.072916666664</c:v>
                </c:pt>
                <c:pt idx="14312">
                  <c:v>43523.083333333336</c:v>
                </c:pt>
                <c:pt idx="14313">
                  <c:v>43523.09375</c:v>
                </c:pt>
                <c:pt idx="14314">
                  <c:v>43523.104166666664</c:v>
                </c:pt>
                <c:pt idx="14315">
                  <c:v>43523.114583333336</c:v>
                </c:pt>
                <c:pt idx="14316">
                  <c:v>43523.125</c:v>
                </c:pt>
                <c:pt idx="14317">
                  <c:v>43523.135416666664</c:v>
                </c:pt>
                <c:pt idx="14318">
                  <c:v>43523.145833333336</c:v>
                </c:pt>
                <c:pt idx="14319">
                  <c:v>43523.15625</c:v>
                </c:pt>
                <c:pt idx="14320">
                  <c:v>43523.166666666664</c:v>
                </c:pt>
                <c:pt idx="14321">
                  <c:v>43523.177083333336</c:v>
                </c:pt>
                <c:pt idx="14322">
                  <c:v>43523.1875</c:v>
                </c:pt>
                <c:pt idx="14323">
                  <c:v>43523.197916666664</c:v>
                </c:pt>
                <c:pt idx="14324">
                  <c:v>43523.208333333336</c:v>
                </c:pt>
                <c:pt idx="14325">
                  <c:v>43523.21875</c:v>
                </c:pt>
                <c:pt idx="14326">
                  <c:v>43523.229166666664</c:v>
                </c:pt>
                <c:pt idx="14327">
                  <c:v>43523.239583333336</c:v>
                </c:pt>
                <c:pt idx="14328">
                  <c:v>43523.25</c:v>
                </c:pt>
                <c:pt idx="14329">
                  <c:v>43523.260416666664</c:v>
                </c:pt>
                <c:pt idx="14330">
                  <c:v>43523.270833333336</c:v>
                </c:pt>
                <c:pt idx="14331">
                  <c:v>43523.28125</c:v>
                </c:pt>
                <c:pt idx="14332">
                  <c:v>43523.291666666664</c:v>
                </c:pt>
                <c:pt idx="14333">
                  <c:v>43523.302083333336</c:v>
                </c:pt>
                <c:pt idx="14334">
                  <c:v>43523.3125</c:v>
                </c:pt>
                <c:pt idx="14335">
                  <c:v>43523.322916666664</c:v>
                </c:pt>
                <c:pt idx="14336">
                  <c:v>43523.333333333336</c:v>
                </c:pt>
                <c:pt idx="14337">
                  <c:v>43523.34375</c:v>
                </c:pt>
                <c:pt idx="14338">
                  <c:v>43523.354166666664</c:v>
                </c:pt>
                <c:pt idx="14339">
                  <c:v>43523.364583333336</c:v>
                </c:pt>
                <c:pt idx="14340">
                  <c:v>43523.375</c:v>
                </c:pt>
                <c:pt idx="14341">
                  <c:v>43523.385416666664</c:v>
                </c:pt>
                <c:pt idx="14342">
                  <c:v>43523.395833333336</c:v>
                </c:pt>
                <c:pt idx="14343">
                  <c:v>43523.40625</c:v>
                </c:pt>
                <c:pt idx="14344">
                  <c:v>43523.416666666664</c:v>
                </c:pt>
                <c:pt idx="14345">
                  <c:v>43523.427083333336</c:v>
                </c:pt>
                <c:pt idx="14346">
                  <c:v>43523.4375</c:v>
                </c:pt>
                <c:pt idx="14347">
                  <c:v>43523.447916666664</c:v>
                </c:pt>
                <c:pt idx="14348">
                  <c:v>43523.458333333336</c:v>
                </c:pt>
                <c:pt idx="14349">
                  <c:v>43523.46875</c:v>
                </c:pt>
                <c:pt idx="14350">
                  <c:v>43523.479166666664</c:v>
                </c:pt>
                <c:pt idx="14351">
                  <c:v>43523.489583333336</c:v>
                </c:pt>
                <c:pt idx="14352">
                  <c:v>43523.5</c:v>
                </c:pt>
                <c:pt idx="14353">
                  <c:v>43523.510416666664</c:v>
                </c:pt>
                <c:pt idx="14354">
                  <c:v>43523.520833333336</c:v>
                </c:pt>
                <c:pt idx="14355">
                  <c:v>43523.53125</c:v>
                </c:pt>
                <c:pt idx="14356">
                  <c:v>43523.541666666664</c:v>
                </c:pt>
                <c:pt idx="14357">
                  <c:v>43523.552083333336</c:v>
                </c:pt>
                <c:pt idx="14358">
                  <c:v>43523.5625</c:v>
                </c:pt>
                <c:pt idx="14359">
                  <c:v>43523.572916666664</c:v>
                </c:pt>
                <c:pt idx="14360">
                  <c:v>43523.583333333336</c:v>
                </c:pt>
                <c:pt idx="14361">
                  <c:v>43523.59375</c:v>
                </c:pt>
                <c:pt idx="14362">
                  <c:v>43523.604166666664</c:v>
                </c:pt>
                <c:pt idx="14363">
                  <c:v>43523.614583333336</c:v>
                </c:pt>
                <c:pt idx="14364">
                  <c:v>43523.625</c:v>
                </c:pt>
                <c:pt idx="14365">
                  <c:v>43523.635416666664</c:v>
                </c:pt>
                <c:pt idx="14366">
                  <c:v>43523.645833333336</c:v>
                </c:pt>
                <c:pt idx="14367">
                  <c:v>43523.65625</c:v>
                </c:pt>
                <c:pt idx="14368">
                  <c:v>43523.666666666664</c:v>
                </c:pt>
                <c:pt idx="14369">
                  <c:v>43523.677083333336</c:v>
                </c:pt>
                <c:pt idx="14370">
                  <c:v>43523.6875</c:v>
                </c:pt>
                <c:pt idx="14371">
                  <c:v>43523.697916666664</c:v>
                </c:pt>
                <c:pt idx="14372">
                  <c:v>43523.708333333336</c:v>
                </c:pt>
                <c:pt idx="14373">
                  <c:v>43523.71875</c:v>
                </c:pt>
                <c:pt idx="14374">
                  <c:v>43523.729166666664</c:v>
                </c:pt>
                <c:pt idx="14375">
                  <c:v>43523.739583333336</c:v>
                </c:pt>
                <c:pt idx="14376">
                  <c:v>43523.75</c:v>
                </c:pt>
                <c:pt idx="14377">
                  <c:v>43523.760416666664</c:v>
                </c:pt>
                <c:pt idx="14378">
                  <c:v>43523.770833333336</c:v>
                </c:pt>
                <c:pt idx="14379">
                  <c:v>43523.78125</c:v>
                </c:pt>
                <c:pt idx="14380">
                  <c:v>43523.791666666664</c:v>
                </c:pt>
                <c:pt idx="14381">
                  <c:v>43523.802083333336</c:v>
                </c:pt>
                <c:pt idx="14382">
                  <c:v>43523.8125</c:v>
                </c:pt>
                <c:pt idx="14383">
                  <c:v>43523.822916666664</c:v>
                </c:pt>
                <c:pt idx="14384">
                  <c:v>43523.833333333336</c:v>
                </c:pt>
                <c:pt idx="14385">
                  <c:v>43523.84375</c:v>
                </c:pt>
                <c:pt idx="14386">
                  <c:v>43523.854166666664</c:v>
                </c:pt>
                <c:pt idx="14387">
                  <c:v>43523.864583333336</c:v>
                </c:pt>
                <c:pt idx="14388">
                  <c:v>43523.875</c:v>
                </c:pt>
                <c:pt idx="14389">
                  <c:v>43523.885416666664</c:v>
                </c:pt>
                <c:pt idx="14390">
                  <c:v>43523.895833333336</c:v>
                </c:pt>
                <c:pt idx="14391">
                  <c:v>43523.90625</c:v>
                </c:pt>
                <c:pt idx="14392">
                  <c:v>43523.916666666664</c:v>
                </c:pt>
                <c:pt idx="14393">
                  <c:v>43523.927083333336</c:v>
                </c:pt>
                <c:pt idx="14394">
                  <c:v>43523.9375</c:v>
                </c:pt>
                <c:pt idx="14395">
                  <c:v>43523.947916666664</c:v>
                </c:pt>
                <c:pt idx="14396">
                  <c:v>43523.958333333336</c:v>
                </c:pt>
                <c:pt idx="14397">
                  <c:v>43523.96875</c:v>
                </c:pt>
                <c:pt idx="14398">
                  <c:v>43523.979166666664</c:v>
                </c:pt>
                <c:pt idx="14399">
                  <c:v>43523.989583333336</c:v>
                </c:pt>
                <c:pt idx="14400">
                  <c:v>43524</c:v>
                </c:pt>
                <c:pt idx="14401">
                  <c:v>43524.010416666664</c:v>
                </c:pt>
                <c:pt idx="14402">
                  <c:v>43524.020833333336</c:v>
                </c:pt>
                <c:pt idx="14403">
                  <c:v>43524.03125</c:v>
                </c:pt>
                <c:pt idx="14404">
                  <c:v>43524.041666666664</c:v>
                </c:pt>
                <c:pt idx="14405">
                  <c:v>43524.052083333336</c:v>
                </c:pt>
                <c:pt idx="14406">
                  <c:v>43524.0625</c:v>
                </c:pt>
                <c:pt idx="14407">
                  <c:v>43524.072916666664</c:v>
                </c:pt>
                <c:pt idx="14408">
                  <c:v>43524.083333333336</c:v>
                </c:pt>
                <c:pt idx="14409">
                  <c:v>43524.09375</c:v>
                </c:pt>
                <c:pt idx="14410">
                  <c:v>43524.104166666664</c:v>
                </c:pt>
                <c:pt idx="14411">
                  <c:v>43524.114583333336</c:v>
                </c:pt>
                <c:pt idx="14412">
                  <c:v>43524.125</c:v>
                </c:pt>
                <c:pt idx="14413">
                  <c:v>43524.135416666664</c:v>
                </c:pt>
                <c:pt idx="14414">
                  <c:v>43524.145833333336</c:v>
                </c:pt>
                <c:pt idx="14415">
                  <c:v>43524.15625</c:v>
                </c:pt>
                <c:pt idx="14416">
                  <c:v>43524.166666666664</c:v>
                </c:pt>
                <c:pt idx="14417">
                  <c:v>43524.177083333336</c:v>
                </c:pt>
                <c:pt idx="14418">
                  <c:v>43524.1875</c:v>
                </c:pt>
                <c:pt idx="14419">
                  <c:v>43524.197916666664</c:v>
                </c:pt>
                <c:pt idx="14420">
                  <c:v>43524.208333333336</c:v>
                </c:pt>
                <c:pt idx="14421">
                  <c:v>43524.21875</c:v>
                </c:pt>
                <c:pt idx="14422">
                  <c:v>43524.229166666664</c:v>
                </c:pt>
                <c:pt idx="14423">
                  <c:v>43524.239583333336</c:v>
                </c:pt>
                <c:pt idx="14424">
                  <c:v>43524.25</c:v>
                </c:pt>
                <c:pt idx="14425">
                  <c:v>43524.260416666664</c:v>
                </c:pt>
                <c:pt idx="14426">
                  <c:v>43524.270833333336</c:v>
                </c:pt>
                <c:pt idx="14427">
                  <c:v>43524.28125</c:v>
                </c:pt>
                <c:pt idx="14428">
                  <c:v>43524.291666666664</c:v>
                </c:pt>
                <c:pt idx="14429">
                  <c:v>43524.302083333336</c:v>
                </c:pt>
                <c:pt idx="14430">
                  <c:v>43524.3125</c:v>
                </c:pt>
                <c:pt idx="14431">
                  <c:v>43524.322916666664</c:v>
                </c:pt>
                <c:pt idx="14432">
                  <c:v>43524.333333333336</c:v>
                </c:pt>
                <c:pt idx="14433">
                  <c:v>43524.34375</c:v>
                </c:pt>
                <c:pt idx="14434">
                  <c:v>43524.354166666664</c:v>
                </c:pt>
                <c:pt idx="14435">
                  <c:v>43524.364583333336</c:v>
                </c:pt>
                <c:pt idx="14436">
                  <c:v>43524.375</c:v>
                </c:pt>
                <c:pt idx="14437">
                  <c:v>43524.385416666664</c:v>
                </c:pt>
                <c:pt idx="14438">
                  <c:v>43524.395833333336</c:v>
                </c:pt>
                <c:pt idx="14439">
                  <c:v>43524.40625</c:v>
                </c:pt>
                <c:pt idx="14440">
                  <c:v>43524.416666666664</c:v>
                </c:pt>
                <c:pt idx="14441">
                  <c:v>43524.427083333336</c:v>
                </c:pt>
                <c:pt idx="14442">
                  <c:v>43524.4375</c:v>
                </c:pt>
                <c:pt idx="14443">
                  <c:v>43524.447916666664</c:v>
                </c:pt>
                <c:pt idx="14444">
                  <c:v>43524.458333333336</c:v>
                </c:pt>
                <c:pt idx="14445">
                  <c:v>43524.46875</c:v>
                </c:pt>
                <c:pt idx="14446">
                  <c:v>43524.479166666664</c:v>
                </c:pt>
                <c:pt idx="14447">
                  <c:v>43524.489583333336</c:v>
                </c:pt>
                <c:pt idx="14448">
                  <c:v>43524.5</c:v>
                </c:pt>
                <c:pt idx="14449">
                  <c:v>43524.510416666664</c:v>
                </c:pt>
                <c:pt idx="14450">
                  <c:v>43524.520833333336</c:v>
                </c:pt>
                <c:pt idx="14451">
                  <c:v>43524.53125</c:v>
                </c:pt>
                <c:pt idx="14452">
                  <c:v>43524.541666666664</c:v>
                </c:pt>
                <c:pt idx="14453">
                  <c:v>43524.552083333336</c:v>
                </c:pt>
                <c:pt idx="14454">
                  <c:v>43524.5625</c:v>
                </c:pt>
                <c:pt idx="14455">
                  <c:v>43524.572916666664</c:v>
                </c:pt>
                <c:pt idx="14456">
                  <c:v>43524.583333333336</c:v>
                </c:pt>
                <c:pt idx="14457">
                  <c:v>43524.59375</c:v>
                </c:pt>
                <c:pt idx="14458">
                  <c:v>43524.604166666664</c:v>
                </c:pt>
                <c:pt idx="14459">
                  <c:v>43524.614583333336</c:v>
                </c:pt>
                <c:pt idx="14460">
                  <c:v>43524.625</c:v>
                </c:pt>
                <c:pt idx="14461">
                  <c:v>43524.635416666664</c:v>
                </c:pt>
                <c:pt idx="14462">
                  <c:v>43524.645833333336</c:v>
                </c:pt>
                <c:pt idx="14463">
                  <c:v>43524.65625</c:v>
                </c:pt>
                <c:pt idx="14464">
                  <c:v>43524.666666666664</c:v>
                </c:pt>
                <c:pt idx="14465">
                  <c:v>43524.677083333336</c:v>
                </c:pt>
                <c:pt idx="14466">
                  <c:v>43524.6875</c:v>
                </c:pt>
                <c:pt idx="14467">
                  <c:v>43524.697916666664</c:v>
                </c:pt>
                <c:pt idx="14468">
                  <c:v>43524.708333333336</c:v>
                </c:pt>
                <c:pt idx="14469">
                  <c:v>43524.71875</c:v>
                </c:pt>
                <c:pt idx="14470">
                  <c:v>43524.729166666664</c:v>
                </c:pt>
                <c:pt idx="14471">
                  <c:v>43524.739583333336</c:v>
                </c:pt>
                <c:pt idx="14472">
                  <c:v>43524.75</c:v>
                </c:pt>
                <c:pt idx="14473">
                  <c:v>43524.760416666664</c:v>
                </c:pt>
                <c:pt idx="14474">
                  <c:v>43524.770833333336</c:v>
                </c:pt>
                <c:pt idx="14475">
                  <c:v>43524.78125</c:v>
                </c:pt>
                <c:pt idx="14476">
                  <c:v>43524.791666666664</c:v>
                </c:pt>
                <c:pt idx="14477">
                  <c:v>43524.802083333336</c:v>
                </c:pt>
                <c:pt idx="14478">
                  <c:v>43524.8125</c:v>
                </c:pt>
                <c:pt idx="14479">
                  <c:v>43524.822916666664</c:v>
                </c:pt>
                <c:pt idx="14480">
                  <c:v>43524.833333333336</c:v>
                </c:pt>
                <c:pt idx="14481">
                  <c:v>43524.84375</c:v>
                </c:pt>
                <c:pt idx="14482">
                  <c:v>43524.854166666664</c:v>
                </c:pt>
                <c:pt idx="14483">
                  <c:v>43524.864583333336</c:v>
                </c:pt>
                <c:pt idx="14484">
                  <c:v>43524.875</c:v>
                </c:pt>
                <c:pt idx="14485">
                  <c:v>43524.885416666664</c:v>
                </c:pt>
                <c:pt idx="14486">
                  <c:v>43524.895833333336</c:v>
                </c:pt>
                <c:pt idx="14487">
                  <c:v>43524.90625</c:v>
                </c:pt>
                <c:pt idx="14488">
                  <c:v>43524.916666666664</c:v>
                </c:pt>
                <c:pt idx="14489">
                  <c:v>43524.927083333336</c:v>
                </c:pt>
                <c:pt idx="14490">
                  <c:v>43524.9375</c:v>
                </c:pt>
                <c:pt idx="14491">
                  <c:v>43524.947916666664</c:v>
                </c:pt>
                <c:pt idx="14492">
                  <c:v>43524.958333333336</c:v>
                </c:pt>
                <c:pt idx="14493">
                  <c:v>43524.96875</c:v>
                </c:pt>
                <c:pt idx="14494">
                  <c:v>43524.979166666664</c:v>
                </c:pt>
                <c:pt idx="14495">
                  <c:v>43524.989583333336</c:v>
                </c:pt>
                <c:pt idx="14496">
                  <c:v>43525</c:v>
                </c:pt>
                <c:pt idx="14497">
                  <c:v>43525.010416666664</c:v>
                </c:pt>
                <c:pt idx="14498">
                  <c:v>43525.020833333336</c:v>
                </c:pt>
                <c:pt idx="14499">
                  <c:v>43525.03125</c:v>
                </c:pt>
                <c:pt idx="14500">
                  <c:v>43525.041666666664</c:v>
                </c:pt>
                <c:pt idx="14501">
                  <c:v>43525.052083333336</c:v>
                </c:pt>
                <c:pt idx="14502">
                  <c:v>43525.0625</c:v>
                </c:pt>
                <c:pt idx="14503">
                  <c:v>43525.072916666664</c:v>
                </c:pt>
                <c:pt idx="14504">
                  <c:v>43525.083333333336</c:v>
                </c:pt>
                <c:pt idx="14505">
                  <c:v>43525.09375</c:v>
                </c:pt>
                <c:pt idx="14506">
                  <c:v>43525.104166666664</c:v>
                </c:pt>
                <c:pt idx="14507">
                  <c:v>43525.114583333336</c:v>
                </c:pt>
                <c:pt idx="14508">
                  <c:v>43525.125</c:v>
                </c:pt>
                <c:pt idx="14509">
                  <c:v>43525.135416666664</c:v>
                </c:pt>
                <c:pt idx="14510">
                  <c:v>43525.145833333336</c:v>
                </c:pt>
                <c:pt idx="14511">
                  <c:v>43525.15625</c:v>
                </c:pt>
                <c:pt idx="14512">
                  <c:v>43525.166666666664</c:v>
                </c:pt>
                <c:pt idx="14513">
                  <c:v>43525.177083333336</c:v>
                </c:pt>
                <c:pt idx="14514">
                  <c:v>43525.1875</c:v>
                </c:pt>
                <c:pt idx="14515">
                  <c:v>43525.197916666664</c:v>
                </c:pt>
                <c:pt idx="14516">
                  <c:v>43525.208333333336</c:v>
                </c:pt>
                <c:pt idx="14517">
                  <c:v>43525.21875</c:v>
                </c:pt>
                <c:pt idx="14518">
                  <c:v>43525.229166666664</c:v>
                </c:pt>
                <c:pt idx="14519">
                  <c:v>43525.239583333336</c:v>
                </c:pt>
                <c:pt idx="14520">
                  <c:v>43525.25</c:v>
                </c:pt>
                <c:pt idx="14521">
                  <c:v>43525.260416666664</c:v>
                </c:pt>
                <c:pt idx="14522">
                  <c:v>43525.270833333336</c:v>
                </c:pt>
                <c:pt idx="14523">
                  <c:v>43525.28125</c:v>
                </c:pt>
                <c:pt idx="14524">
                  <c:v>43525.291666666664</c:v>
                </c:pt>
                <c:pt idx="14525">
                  <c:v>43525.302083333336</c:v>
                </c:pt>
                <c:pt idx="14526">
                  <c:v>43525.3125</c:v>
                </c:pt>
                <c:pt idx="14527">
                  <c:v>43525.322916666664</c:v>
                </c:pt>
                <c:pt idx="14528">
                  <c:v>43525.333333333336</c:v>
                </c:pt>
                <c:pt idx="14529">
                  <c:v>43525.34375</c:v>
                </c:pt>
                <c:pt idx="14530">
                  <c:v>43525.354166666664</c:v>
                </c:pt>
                <c:pt idx="14531">
                  <c:v>43525.364583333336</c:v>
                </c:pt>
                <c:pt idx="14532">
                  <c:v>43525.375</c:v>
                </c:pt>
                <c:pt idx="14533">
                  <c:v>43525.385416666664</c:v>
                </c:pt>
                <c:pt idx="14534">
                  <c:v>43525.395833333336</c:v>
                </c:pt>
                <c:pt idx="14535">
                  <c:v>43525.40625</c:v>
                </c:pt>
                <c:pt idx="14536">
                  <c:v>43525.416666666664</c:v>
                </c:pt>
                <c:pt idx="14537">
                  <c:v>43525.427083333336</c:v>
                </c:pt>
                <c:pt idx="14538">
                  <c:v>43525.4375</c:v>
                </c:pt>
                <c:pt idx="14539">
                  <c:v>43525.447916666664</c:v>
                </c:pt>
                <c:pt idx="14540">
                  <c:v>43525.458333333336</c:v>
                </c:pt>
                <c:pt idx="14541">
                  <c:v>43525.46875</c:v>
                </c:pt>
                <c:pt idx="14542">
                  <c:v>43525.479166666664</c:v>
                </c:pt>
                <c:pt idx="14543">
                  <c:v>43525.489583333336</c:v>
                </c:pt>
                <c:pt idx="14544">
                  <c:v>43525.5</c:v>
                </c:pt>
                <c:pt idx="14545">
                  <c:v>43525.510416666664</c:v>
                </c:pt>
                <c:pt idx="14546">
                  <c:v>43525.520833333336</c:v>
                </c:pt>
                <c:pt idx="14547">
                  <c:v>43525.53125</c:v>
                </c:pt>
                <c:pt idx="14548">
                  <c:v>43525.541666666664</c:v>
                </c:pt>
                <c:pt idx="14549">
                  <c:v>43525.552083333336</c:v>
                </c:pt>
                <c:pt idx="14550">
                  <c:v>43525.5625</c:v>
                </c:pt>
                <c:pt idx="14551">
                  <c:v>43525.572916666664</c:v>
                </c:pt>
                <c:pt idx="14552">
                  <c:v>43525.583333333336</c:v>
                </c:pt>
                <c:pt idx="14553">
                  <c:v>43525.59375</c:v>
                </c:pt>
                <c:pt idx="14554">
                  <c:v>43525.604166666664</c:v>
                </c:pt>
                <c:pt idx="14555">
                  <c:v>43525.614583333336</c:v>
                </c:pt>
                <c:pt idx="14556">
                  <c:v>43525.625</c:v>
                </c:pt>
                <c:pt idx="14557">
                  <c:v>43525.635416666664</c:v>
                </c:pt>
                <c:pt idx="14558">
                  <c:v>43525.645833333336</c:v>
                </c:pt>
                <c:pt idx="14559">
                  <c:v>43525.65625</c:v>
                </c:pt>
                <c:pt idx="14560">
                  <c:v>43525.666666666664</c:v>
                </c:pt>
                <c:pt idx="14561">
                  <c:v>43525.677083333336</c:v>
                </c:pt>
                <c:pt idx="14562">
                  <c:v>43525.6875</c:v>
                </c:pt>
                <c:pt idx="14563">
                  <c:v>43525.697916666664</c:v>
                </c:pt>
                <c:pt idx="14564">
                  <c:v>43525.708333333336</c:v>
                </c:pt>
                <c:pt idx="14565">
                  <c:v>43525.71875</c:v>
                </c:pt>
                <c:pt idx="14566">
                  <c:v>43525.729166666664</c:v>
                </c:pt>
                <c:pt idx="14567">
                  <c:v>43525.739583333336</c:v>
                </c:pt>
                <c:pt idx="14568">
                  <c:v>43525.75</c:v>
                </c:pt>
                <c:pt idx="14569">
                  <c:v>43525.760416666664</c:v>
                </c:pt>
                <c:pt idx="14570">
                  <c:v>43525.770833333336</c:v>
                </c:pt>
                <c:pt idx="14571">
                  <c:v>43525.78125</c:v>
                </c:pt>
                <c:pt idx="14572">
                  <c:v>43525.791666666664</c:v>
                </c:pt>
                <c:pt idx="14573">
                  <c:v>43525.802083333336</c:v>
                </c:pt>
                <c:pt idx="14574">
                  <c:v>43525.8125</c:v>
                </c:pt>
                <c:pt idx="14575">
                  <c:v>43525.822916666664</c:v>
                </c:pt>
                <c:pt idx="14576">
                  <c:v>43525.833333333336</c:v>
                </c:pt>
                <c:pt idx="14577">
                  <c:v>43525.84375</c:v>
                </c:pt>
                <c:pt idx="14578">
                  <c:v>43525.854166666664</c:v>
                </c:pt>
                <c:pt idx="14579">
                  <c:v>43525.864583333336</c:v>
                </c:pt>
                <c:pt idx="14580">
                  <c:v>43525.875</c:v>
                </c:pt>
                <c:pt idx="14581">
                  <c:v>43525.885416666664</c:v>
                </c:pt>
                <c:pt idx="14582">
                  <c:v>43525.895833333336</c:v>
                </c:pt>
                <c:pt idx="14583">
                  <c:v>43525.90625</c:v>
                </c:pt>
                <c:pt idx="14584">
                  <c:v>43525.916666666664</c:v>
                </c:pt>
                <c:pt idx="14585">
                  <c:v>43525.927083333336</c:v>
                </c:pt>
                <c:pt idx="14586">
                  <c:v>43525.9375</c:v>
                </c:pt>
                <c:pt idx="14587">
                  <c:v>43525.947916666664</c:v>
                </c:pt>
                <c:pt idx="14588">
                  <c:v>43525.958333333336</c:v>
                </c:pt>
                <c:pt idx="14589">
                  <c:v>43525.96875</c:v>
                </c:pt>
                <c:pt idx="14590">
                  <c:v>43525.979166666664</c:v>
                </c:pt>
                <c:pt idx="14591">
                  <c:v>43525.989583333336</c:v>
                </c:pt>
                <c:pt idx="14592">
                  <c:v>43526</c:v>
                </c:pt>
                <c:pt idx="14593">
                  <c:v>43526.010416666664</c:v>
                </c:pt>
                <c:pt idx="14594">
                  <c:v>43526.020833333336</c:v>
                </c:pt>
                <c:pt idx="14595">
                  <c:v>43526.03125</c:v>
                </c:pt>
                <c:pt idx="14596">
                  <c:v>43526.041666666664</c:v>
                </c:pt>
                <c:pt idx="14597">
                  <c:v>43526.052083333336</c:v>
                </c:pt>
                <c:pt idx="14598">
                  <c:v>43526.0625</c:v>
                </c:pt>
                <c:pt idx="14599">
                  <c:v>43526.072916666664</c:v>
                </c:pt>
                <c:pt idx="14600">
                  <c:v>43526.083333333336</c:v>
                </c:pt>
                <c:pt idx="14601">
                  <c:v>43526.09375</c:v>
                </c:pt>
                <c:pt idx="14602">
                  <c:v>43526.104166666664</c:v>
                </c:pt>
                <c:pt idx="14603">
                  <c:v>43526.114583333336</c:v>
                </c:pt>
                <c:pt idx="14604">
                  <c:v>43526.125</c:v>
                </c:pt>
                <c:pt idx="14605">
                  <c:v>43526.135416666664</c:v>
                </c:pt>
                <c:pt idx="14606">
                  <c:v>43526.145833333336</c:v>
                </c:pt>
                <c:pt idx="14607">
                  <c:v>43526.15625</c:v>
                </c:pt>
                <c:pt idx="14608">
                  <c:v>43526.166666666664</c:v>
                </c:pt>
                <c:pt idx="14609">
                  <c:v>43526.177083333336</c:v>
                </c:pt>
                <c:pt idx="14610">
                  <c:v>43526.1875</c:v>
                </c:pt>
                <c:pt idx="14611">
                  <c:v>43526.197916666664</c:v>
                </c:pt>
                <c:pt idx="14612">
                  <c:v>43526.208333333336</c:v>
                </c:pt>
                <c:pt idx="14613">
                  <c:v>43526.21875</c:v>
                </c:pt>
                <c:pt idx="14614">
                  <c:v>43526.229166666664</c:v>
                </c:pt>
                <c:pt idx="14615">
                  <c:v>43526.239583333336</c:v>
                </c:pt>
                <c:pt idx="14616">
                  <c:v>43526.25</c:v>
                </c:pt>
                <c:pt idx="14617">
                  <c:v>43526.260416666664</c:v>
                </c:pt>
                <c:pt idx="14618">
                  <c:v>43526.270833333336</c:v>
                </c:pt>
                <c:pt idx="14619">
                  <c:v>43526.28125</c:v>
                </c:pt>
                <c:pt idx="14620">
                  <c:v>43526.291666666664</c:v>
                </c:pt>
                <c:pt idx="14621">
                  <c:v>43526.302083333336</c:v>
                </c:pt>
                <c:pt idx="14622">
                  <c:v>43526.3125</c:v>
                </c:pt>
                <c:pt idx="14623">
                  <c:v>43526.322916666664</c:v>
                </c:pt>
                <c:pt idx="14624">
                  <c:v>43526.333333333336</c:v>
                </c:pt>
                <c:pt idx="14625">
                  <c:v>43526.34375</c:v>
                </c:pt>
                <c:pt idx="14626">
                  <c:v>43526.354166666664</c:v>
                </c:pt>
                <c:pt idx="14627">
                  <c:v>43526.364583333336</c:v>
                </c:pt>
                <c:pt idx="14628">
                  <c:v>43526.375</c:v>
                </c:pt>
                <c:pt idx="14629">
                  <c:v>43526.385416666664</c:v>
                </c:pt>
                <c:pt idx="14630">
                  <c:v>43526.395833333336</c:v>
                </c:pt>
                <c:pt idx="14631">
                  <c:v>43526.40625</c:v>
                </c:pt>
                <c:pt idx="14632">
                  <c:v>43526.416666666664</c:v>
                </c:pt>
                <c:pt idx="14633">
                  <c:v>43526.427083333336</c:v>
                </c:pt>
                <c:pt idx="14634">
                  <c:v>43526.4375</c:v>
                </c:pt>
                <c:pt idx="14635">
                  <c:v>43526.447916666664</c:v>
                </c:pt>
                <c:pt idx="14636">
                  <c:v>43526.458333333336</c:v>
                </c:pt>
                <c:pt idx="14637">
                  <c:v>43526.46875</c:v>
                </c:pt>
                <c:pt idx="14638">
                  <c:v>43526.479166666664</c:v>
                </c:pt>
                <c:pt idx="14639">
                  <c:v>43526.489583333336</c:v>
                </c:pt>
                <c:pt idx="14640">
                  <c:v>43526.5</c:v>
                </c:pt>
                <c:pt idx="14641">
                  <c:v>43526.510416666664</c:v>
                </c:pt>
                <c:pt idx="14642">
                  <c:v>43526.520833333336</c:v>
                </c:pt>
                <c:pt idx="14643">
                  <c:v>43526.53125</c:v>
                </c:pt>
                <c:pt idx="14644">
                  <c:v>43526.541666666664</c:v>
                </c:pt>
                <c:pt idx="14645">
                  <c:v>43526.552083333336</c:v>
                </c:pt>
                <c:pt idx="14646">
                  <c:v>43526.5625</c:v>
                </c:pt>
                <c:pt idx="14647">
                  <c:v>43526.572916666664</c:v>
                </c:pt>
                <c:pt idx="14648">
                  <c:v>43526.583333333336</c:v>
                </c:pt>
                <c:pt idx="14649">
                  <c:v>43526.59375</c:v>
                </c:pt>
                <c:pt idx="14650">
                  <c:v>43526.604166666664</c:v>
                </c:pt>
                <c:pt idx="14651">
                  <c:v>43526.614583333336</c:v>
                </c:pt>
                <c:pt idx="14652">
                  <c:v>43526.625</c:v>
                </c:pt>
                <c:pt idx="14653">
                  <c:v>43526.635416666664</c:v>
                </c:pt>
                <c:pt idx="14654">
                  <c:v>43526.645833333336</c:v>
                </c:pt>
                <c:pt idx="14655">
                  <c:v>43526.65625</c:v>
                </c:pt>
                <c:pt idx="14656">
                  <c:v>43526.666666666664</c:v>
                </c:pt>
                <c:pt idx="14657">
                  <c:v>43526.677083333336</c:v>
                </c:pt>
                <c:pt idx="14658">
                  <c:v>43526.6875</c:v>
                </c:pt>
                <c:pt idx="14659">
                  <c:v>43526.697916666664</c:v>
                </c:pt>
                <c:pt idx="14660">
                  <c:v>43526.708333333336</c:v>
                </c:pt>
                <c:pt idx="14661">
                  <c:v>43526.71875</c:v>
                </c:pt>
                <c:pt idx="14662">
                  <c:v>43526.729166666664</c:v>
                </c:pt>
                <c:pt idx="14663">
                  <c:v>43526.739583333336</c:v>
                </c:pt>
                <c:pt idx="14664">
                  <c:v>43526.75</c:v>
                </c:pt>
                <c:pt idx="14665">
                  <c:v>43526.760416666664</c:v>
                </c:pt>
                <c:pt idx="14666">
                  <c:v>43526.770833333336</c:v>
                </c:pt>
                <c:pt idx="14667">
                  <c:v>43526.78125</c:v>
                </c:pt>
                <c:pt idx="14668">
                  <c:v>43526.791666666664</c:v>
                </c:pt>
                <c:pt idx="14669">
                  <c:v>43526.802083333336</c:v>
                </c:pt>
                <c:pt idx="14670">
                  <c:v>43526.8125</c:v>
                </c:pt>
                <c:pt idx="14671">
                  <c:v>43526.822916666664</c:v>
                </c:pt>
                <c:pt idx="14672">
                  <c:v>43526.833333333336</c:v>
                </c:pt>
                <c:pt idx="14673">
                  <c:v>43526.84375</c:v>
                </c:pt>
                <c:pt idx="14674">
                  <c:v>43526.854166666664</c:v>
                </c:pt>
                <c:pt idx="14675">
                  <c:v>43526.864583333336</c:v>
                </c:pt>
                <c:pt idx="14676">
                  <c:v>43526.875</c:v>
                </c:pt>
                <c:pt idx="14677">
                  <c:v>43526.885416666664</c:v>
                </c:pt>
                <c:pt idx="14678">
                  <c:v>43526.895833333336</c:v>
                </c:pt>
                <c:pt idx="14679">
                  <c:v>43526.90625</c:v>
                </c:pt>
                <c:pt idx="14680">
                  <c:v>43526.916666666664</c:v>
                </c:pt>
                <c:pt idx="14681">
                  <c:v>43526.927083333336</c:v>
                </c:pt>
                <c:pt idx="14682">
                  <c:v>43526.9375</c:v>
                </c:pt>
                <c:pt idx="14683">
                  <c:v>43526.947916666664</c:v>
                </c:pt>
                <c:pt idx="14684">
                  <c:v>43526.958333333336</c:v>
                </c:pt>
                <c:pt idx="14685">
                  <c:v>43526.96875</c:v>
                </c:pt>
                <c:pt idx="14686">
                  <c:v>43526.979166666664</c:v>
                </c:pt>
                <c:pt idx="14687">
                  <c:v>43526.989583333336</c:v>
                </c:pt>
                <c:pt idx="14688">
                  <c:v>43527</c:v>
                </c:pt>
                <c:pt idx="14689">
                  <c:v>43527.010416666664</c:v>
                </c:pt>
                <c:pt idx="14690">
                  <c:v>43527.020833333336</c:v>
                </c:pt>
                <c:pt idx="14691">
                  <c:v>43527.03125</c:v>
                </c:pt>
                <c:pt idx="14692">
                  <c:v>43527.041666666664</c:v>
                </c:pt>
                <c:pt idx="14693">
                  <c:v>43527.052083333336</c:v>
                </c:pt>
                <c:pt idx="14694">
                  <c:v>43527.0625</c:v>
                </c:pt>
                <c:pt idx="14695">
                  <c:v>43527.072916666664</c:v>
                </c:pt>
                <c:pt idx="14696">
                  <c:v>43527.083333333336</c:v>
                </c:pt>
                <c:pt idx="14697">
                  <c:v>43527.09375</c:v>
                </c:pt>
                <c:pt idx="14698">
                  <c:v>43527.104166666664</c:v>
                </c:pt>
                <c:pt idx="14699">
                  <c:v>43527.114583333336</c:v>
                </c:pt>
                <c:pt idx="14700">
                  <c:v>43527.125</c:v>
                </c:pt>
                <c:pt idx="14701">
                  <c:v>43527.135416666664</c:v>
                </c:pt>
                <c:pt idx="14702">
                  <c:v>43527.145833333336</c:v>
                </c:pt>
                <c:pt idx="14703">
                  <c:v>43527.15625</c:v>
                </c:pt>
                <c:pt idx="14704">
                  <c:v>43527.166666666664</c:v>
                </c:pt>
                <c:pt idx="14705">
                  <c:v>43527.177083333336</c:v>
                </c:pt>
                <c:pt idx="14706">
                  <c:v>43527.1875</c:v>
                </c:pt>
                <c:pt idx="14707">
                  <c:v>43527.197916666664</c:v>
                </c:pt>
                <c:pt idx="14708">
                  <c:v>43527.208333333336</c:v>
                </c:pt>
                <c:pt idx="14709">
                  <c:v>43527.21875</c:v>
                </c:pt>
                <c:pt idx="14710">
                  <c:v>43527.229166666664</c:v>
                </c:pt>
                <c:pt idx="14711">
                  <c:v>43527.239583333336</c:v>
                </c:pt>
                <c:pt idx="14712">
                  <c:v>43527.25</c:v>
                </c:pt>
                <c:pt idx="14713">
                  <c:v>43527.260416666664</c:v>
                </c:pt>
                <c:pt idx="14714">
                  <c:v>43527.270833333336</c:v>
                </c:pt>
                <c:pt idx="14715">
                  <c:v>43527.28125</c:v>
                </c:pt>
                <c:pt idx="14716">
                  <c:v>43527.291666666664</c:v>
                </c:pt>
                <c:pt idx="14717">
                  <c:v>43527.302083333336</c:v>
                </c:pt>
                <c:pt idx="14718">
                  <c:v>43527.3125</c:v>
                </c:pt>
                <c:pt idx="14719">
                  <c:v>43527.322916666664</c:v>
                </c:pt>
                <c:pt idx="14720">
                  <c:v>43527.333333333336</c:v>
                </c:pt>
                <c:pt idx="14721">
                  <c:v>43527.34375</c:v>
                </c:pt>
                <c:pt idx="14722">
                  <c:v>43527.354166666664</c:v>
                </c:pt>
                <c:pt idx="14723">
                  <c:v>43527.364583333336</c:v>
                </c:pt>
                <c:pt idx="14724">
                  <c:v>43527.375</c:v>
                </c:pt>
                <c:pt idx="14725">
                  <c:v>43527.385416666664</c:v>
                </c:pt>
                <c:pt idx="14726">
                  <c:v>43527.395833333336</c:v>
                </c:pt>
                <c:pt idx="14727">
                  <c:v>43527.40625</c:v>
                </c:pt>
                <c:pt idx="14728">
                  <c:v>43527.416666666664</c:v>
                </c:pt>
                <c:pt idx="14729">
                  <c:v>43527.427083333336</c:v>
                </c:pt>
                <c:pt idx="14730">
                  <c:v>43527.4375</c:v>
                </c:pt>
                <c:pt idx="14731">
                  <c:v>43527.447916666664</c:v>
                </c:pt>
                <c:pt idx="14732">
                  <c:v>43527.458333333336</c:v>
                </c:pt>
                <c:pt idx="14733">
                  <c:v>43527.46875</c:v>
                </c:pt>
                <c:pt idx="14734">
                  <c:v>43527.479166666664</c:v>
                </c:pt>
                <c:pt idx="14735">
                  <c:v>43527.489583333336</c:v>
                </c:pt>
                <c:pt idx="14736">
                  <c:v>43527.5</c:v>
                </c:pt>
                <c:pt idx="14737">
                  <c:v>43527.510416666664</c:v>
                </c:pt>
                <c:pt idx="14738">
                  <c:v>43527.520833333336</c:v>
                </c:pt>
                <c:pt idx="14739">
                  <c:v>43527.53125</c:v>
                </c:pt>
                <c:pt idx="14740">
                  <c:v>43527.541666666664</c:v>
                </c:pt>
                <c:pt idx="14741">
                  <c:v>43527.552083333336</c:v>
                </c:pt>
                <c:pt idx="14742">
                  <c:v>43527.5625</c:v>
                </c:pt>
                <c:pt idx="14743">
                  <c:v>43527.572916666664</c:v>
                </c:pt>
                <c:pt idx="14744">
                  <c:v>43527.583333333336</c:v>
                </c:pt>
                <c:pt idx="14745">
                  <c:v>43527.59375</c:v>
                </c:pt>
                <c:pt idx="14746">
                  <c:v>43527.604166666664</c:v>
                </c:pt>
                <c:pt idx="14747">
                  <c:v>43527.614583333336</c:v>
                </c:pt>
                <c:pt idx="14748">
                  <c:v>43527.625</c:v>
                </c:pt>
                <c:pt idx="14749">
                  <c:v>43527.635416666664</c:v>
                </c:pt>
                <c:pt idx="14750">
                  <c:v>43527.645833333336</c:v>
                </c:pt>
                <c:pt idx="14751">
                  <c:v>43527.65625</c:v>
                </c:pt>
                <c:pt idx="14752">
                  <c:v>43527.666666666664</c:v>
                </c:pt>
                <c:pt idx="14753">
                  <c:v>43527.677083333336</c:v>
                </c:pt>
                <c:pt idx="14754">
                  <c:v>43527.6875</c:v>
                </c:pt>
                <c:pt idx="14755">
                  <c:v>43527.697916666664</c:v>
                </c:pt>
                <c:pt idx="14756">
                  <c:v>43527.708333333336</c:v>
                </c:pt>
                <c:pt idx="14757">
                  <c:v>43527.71875</c:v>
                </c:pt>
                <c:pt idx="14758">
                  <c:v>43527.729166666664</c:v>
                </c:pt>
                <c:pt idx="14759">
                  <c:v>43527.739583333336</c:v>
                </c:pt>
                <c:pt idx="14760">
                  <c:v>43527.75</c:v>
                </c:pt>
                <c:pt idx="14761">
                  <c:v>43527.760416666664</c:v>
                </c:pt>
                <c:pt idx="14762">
                  <c:v>43527.770833333336</c:v>
                </c:pt>
                <c:pt idx="14763">
                  <c:v>43527.78125</c:v>
                </c:pt>
                <c:pt idx="14764">
                  <c:v>43527.791666666664</c:v>
                </c:pt>
                <c:pt idx="14765">
                  <c:v>43527.802083333336</c:v>
                </c:pt>
                <c:pt idx="14766">
                  <c:v>43527.8125</c:v>
                </c:pt>
                <c:pt idx="14767">
                  <c:v>43527.822916666664</c:v>
                </c:pt>
                <c:pt idx="14768">
                  <c:v>43527.833333333336</c:v>
                </c:pt>
                <c:pt idx="14769">
                  <c:v>43527.84375</c:v>
                </c:pt>
                <c:pt idx="14770">
                  <c:v>43527.854166666664</c:v>
                </c:pt>
                <c:pt idx="14771">
                  <c:v>43527.864583333336</c:v>
                </c:pt>
                <c:pt idx="14772">
                  <c:v>43527.875</c:v>
                </c:pt>
                <c:pt idx="14773">
                  <c:v>43527.885416666664</c:v>
                </c:pt>
                <c:pt idx="14774">
                  <c:v>43527.895833333336</c:v>
                </c:pt>
                <c:pt idx="14775">
                  <c:v>43527.90625</c:v>
                </c:pt>
                <c:pt idx="14776">
                  <c:v>43527.916666666664</c:v>
                </c:pt>
                <c:pt idx="14777">
                  <c:v>43527.927083333336</c:v>
                </c:pt>
                <c:pt idx="14778">
                  <c:v>43527.9375</c:v>
                </c:pt>
                <c:pt idx="14779">
                  <c:v>43527.947916666664</c:v>
                </c:pt>
                <c:pt idx="14780">
                  <c:v>43527.958333333336</c:v>
                </c:pt>
                <c:pt idx="14781">
                  <c:v>43527.96875</c:v>
                </c:pt>
                <c:pt idx="14782">
                  <c:v>43527.979166666664</c:v>
                </c:pt>
                <c:pt idx="14783">
                  <c:v>43527.989583333336</c:v>
                </c:pt>
                <c:pt idx="14784">
                  <c:v>43528</c:v>
                </c:pt>
                <c:pt idx="14785">
                  <c:v>43528.010416666664</c:v>
                </c:pt>
                <c:pt idx="14786">
                  <c:v>43528.020833333336</c:v>
                </c:pt>
                <c:pt idx="14787">
                  <c:v>43528.03125</c:v>
                </c:pt>
                <c:pt idx="14788">
                  <c:v>43528.041666666664</c:v>
                </c:pt>
                <c:pt idx="14789">
                  <c:v>43528.052083333336</c:v>
                </c:pt>
                <c:pt idx="14790">
                  <c:v>43528.0625</c:v>
                </c:pt>
                <c:pt idx="14791">
                  <c:v>43528.072916666664</c:v>
                </c:pt>
                <c:pt idx="14792">
                  <c:v>43528.083333333336</c:v>
                </c:pt>
                <c:pt idx="14793">
                  <c:v>43528.09375</c:v>
                </c:pt>
                <c:pt idx="14794">
                  <c:v>43528.104166666664</c:v>
                </c:pt>
                <c:pt idx="14795">
                  <c:v>43528.114583333336</c:v>
                </c:pt>
                <c:pt idx="14796">
                  <c:v>43528.125</c:v>
                </c:pt>
                <c:pt idx="14797">
                  <c:v>43528.135416666664</c:v>
                </c:pt>
                <c:pt idx="14798">
                  <c:v>43528.145833333336</c:v>
                </c:pt>
                <c:pt idx="14799">
                  <c:v>43528.15625</c:v>
                </c:pt>
                <c:pt idx="14800">
                  <c:v>43528.166666666664</c:v>
                </c:pt>
                <c:pt idx="14801">
                  <c:v>43528.177083333336</c:v>
                </c:pt>
                <c:pt idx="14802">
                  <c:v>43528.1875</c:v>
                </c:pt>
                <c:pt idx="14803">
                  <c:v>43528.197916666664</c:v>
                </c:pt>
                <c:pt idx="14804">
                  <c:v>43528.208333333336</c:v>
                </c:pt>
                <c:pt idx="14805">
                  <c:v>43528.21875</c:v>
                </c:pt>
                <c:pt idx="14806">
                  <c:v>43528.229166666664</c:v>
                </c:pt>
                <c:pt idx="14807">
                  <c:v>43528.239583333336</c:v>
                </c:pt>
                <c:pt idx="14808">
                  <c:v>43528.25</c:v>
                </c:pt>
                <c:pt idx="14809">
                  <c:v>43528.260416666664</c:v>
                </c:pt>
                <c:pt idx="14810">
                  <c:v>43528.270833333336</c:v>
                </c:pt>
                <c:pt idx="14811">
                  <c:v>43528.28125</c:v>
                </c:pt>
                <c:pt idx="14812">
                  <c:v>43528.291666666664</c:v>
                </c:pt>
                <c:pt idx="14813">
                  <c:v>43528.302083333336</c:v>
                </c:pt>
                <c:pt idx="14814">
                  <c:v>43528.3125</c:v>
                </c:pt>
                <c:pt idx="14815">
                  <c:v>43528.322916666664</c:v>
                </c:pt>
                <c:pt idx="14816">
                  <c:v>43528.333333333336</c:v>
                </c:pt>
                <c:pt idx="14817">
                  <c:v>43528.34375</c:v>
                </c:pt>
                <c:pt idx="14818">
                  <c:v>43528.354166666664</c:v>
                </c:pt>
                <c:pt idx="14819">
                  <c:v>43528.364583333336</c:v>
                </c:pt>
                <c:pt idx="14820">
                  <c:v>43528.375</c:v>
                </c:pt>
                <c:pt idx="14821">
                  <c:v>43528.385416666664</c:v>
                </c:pt>
                <c:pt idx="14822">
                  <c:v>43528.395833333336</c:v>
                </c:pt>
                <c:pt idx="14823">
                  <c:v>43528.40625</c:v>
                </c:pt>
                <c:pt idx="14824">
                  <c:v>43528.416666666664</c:v>
                </c:pt>
                <c:pt idx="14825">
                  <c:v>43528.427083333336</c:v>
                </c:pt>
                <c:pt idx="14826">
                  <c:v>43528.4375</c:v>
                </c:pt>
                <c:pt idx="14827">
                  <c:v>43528.447916666664</c:v>
                </c:pt>
                <c:pt idx="14828">
                  <c:v>43528.458333333336</c:v>
                </c:pt>
                <c:pt idx="14829">
                  <c:v>43528.46875</c:v>
                </c:pt>
                <c:pt idx="14830">
                  <c:v>43528.479166666664</c:v>
                </c:pt>
                <c:pt idx="14831">
                  <c:v>43528.489583333336</c:v>
                </c:pt>
                <c:pt idx="14832">
                  <c:v>43528.5</c:v>
                </c:pt>
                <c:pt idx="14833">
                  <c:v>43528.510416666664</c:v>
                </c:pt>
                <c:pt idx="14834">
                  <c:v>43528.520833333336</c:v>
                </c:pt>
                <c:pt idx="14835">
                  <c:v>43528.53125</c:v>
                </c:pt>
                <c:pt idx="14836">
                  <c:v>43528.541666666664</c:v>
                </c:pt>
                <c:pt idx="14837">
                  <c:v>43528.552083333336</c:v>
                </c:pt>
                <c:pt idx="14838">
                  <c:v>43528.5625</c:v>
                </c:pt>
                <c:pt idx="14839">
                  <c:v>43528.572916666664</c:v>
                </c:pt>
                <c:pt idx="14840">
                  <c:v>43528.583333333336</c:v>
                </c:pt>
                <c:pt idx="14841">
                  <c:v>43528.59375</c:v>
                </c:pt>
                <c:pt idx="14842">
                  <c:v>43528.604166666664</c:v>
                </c:pt>
                <c:pt idx="14843">
                  <c:v>43528.614583333336</c:v>
                </c:pt>
                <c:pt idx="14844">
                  <c:v>43528.625</c:v>
                </c:pt>
                <c:pt idx="14845">
                  <c:v>43528.635416666664</c:v>
                </c:pt>
                <c:pt idx="14846">
                  <c:v>43528.645833333336</c:v>
                </c:pt>
                <c:pt idx="14847">
                  <c:v>43528.65625</c:v>
                </c:pt>
                <c:pt idx="14848">
                  <c:v>43528.666666666664</c:v>
                </c:pt>
                <c:pt idx="14849">
                  <c:v>43528.677083333336</c:v>
                </c:pt>
                <c:pt idx="14850">
                  <c:v>43528.6875</c:v>
                </c:pt>
                <c:pt idx="14851">
                  <c:v>43528.697916666664</c:v>
                </c:pt>
                <c:pt idx="14852">
                  <c:v>43528.708333333336</c:v>
                </c:pt>
                <c:pt idx="14853">
                  <c:v>43528.71875</c:v>
                </c:pt>
                <c:pt idx="14854">
                  <c:v>43528.729166666664</c:v>
                </c:pt>
                <c:pt idx="14855">
                  <c:v>43528.739583333336</c:v>
                </c:pt>
                <c:pt idx="14856">
                  <c:v>43528.75</c:v>
                </c:pt>
                <c:pt idx="14857">
                  <c:v>43528.760416666664</c:v>
                </c:pt>
                <c:pt idx="14858">
                  <c:v>43528.770833333336</c:v>
                </c:pt>
                <c:pt idx="14859">
                  <c:v>43528.78125</c:v>
                </c:pt>
                <c:pt idx="14860">
                  <c:v>43528.791666666664</c:v>
                </c:pt>
                <c:pt idx="14861">
                  <c:v>43528.802083333336</c:v>
                </c:pt>
                <c:pt idx="14862">
                  <c:v>43528.8125</c:v>
                </c:pt>
                <c:pt idx="14863">
                  <c:v>43528.822916666664</c:v>
                </c:pt>
                <c:pt idx="14864">
                  <c:v>43528.833333333336</c:v>
                </c:pt>
                <c:pt idx="14865">
                  <c:v>43528.84375</c:v>
                </c:pt>
                <c:pt idx="14866">
                  <c:v>43528.854166666664</c:v>
                </c:pt>
                <c:pt idx="14867">
                  <c:v>43528.864583333336</c:v>
                </c:pt>
                <c:pt idx="14868">
                  <c:v>43528.875</c:v>
                </c:pt>
                <c:pt idx="14869">
                  <c:v>43528.885416666664</c:v>
                </c:pt>
                <c:pt idx="14870">
                  <c:v>43528.895833333336</c:v>
                </c:pt>
                <c:pt idx="14871">
                  <c:v>43528.90625</c:v>
                </c:pt>
                <c:pt idx="14872">
                  <c:v>43528.916666666664</c:v>
                </c:pt>
                <c:pt idx="14873">
                  <c:v>43528.927083333336</c:v>
                </c:pt>
                <c:pt idx="14874">
                  <c:v>43528.9375</c:v>
                </c:pt>
                <c:pt idx="14875">
                  <c:v>43528.947916666664</c:v>
                </c:pt>
                <c:pt idx="14876">
                  <c:v>43528.958333333336</c:v>
                </c:pt>
                <c:pt idx="14877">
                  <c:v>43528.96875</c:v>
                </c:pt>
                <c:pt idx="14878">
                  <c:v>43528.979166666664</c:v>
                </c:pt>
                <c:pt idx="14879">
                  <c:v>43528.989583333336</c:v>
                </c:pt>
                <c:pt idx="14880">
                  <c:v>43529</c:v>
                </c:pt>
                <c:pt idx="14881">
                  <c:v>43529.010416666664</c:v>
                </c:pt>
                <c:pt idx="14882">
                  <c:v>43529.020833333336</c:v>
                </c:pt>
                <c:pt idx="14883">
                  <c:v>43529.03125</c:v>
                </c:pt>
                <c:pt idx="14884">
                  <c:v>43529.041666666664</c:v>
                </c:pt>
                <c:pt idx="14885">
                  <c:v>43529.052083333336</c:v>
                </c:pt>
                <c:pt idx="14886">
                  <c:v>43529.0625</c:v>
                </c:pt>
                <c:pt idx="14887">
                  <c:v>43529.072916666664</c:v>
                </c:pt>
                <c:pt idx="14888">
                  <c:v>43529.083333333336</c:v>
                </c:pt>
                <c:pt idx="14889">
                  <c:v>43529.09375</c:v>
                </c:pt>
                <c:pt idx="14890">
                  <c:v>43529.104166666664</c:v>
                </c:pt>
                <c:pt idx="14891">
                  <c:v>43529.114583333336</c:v>
                </c:pt>
                <c:pt idx="14892">
                  <c:v>43529.125</c:v>
                </c:pt>
                <c:pt idx="14893">
                  <c:v>43529.135416666664</c:v>
                </c:pt>
                <c:pt idx="14894">
                  <c:v>43529.145833333336</c:v>
                </c:pt>
                <c:pt idx="14895">
                  <c:v>43529.15625</c:v>
                </c:pt>
                <c:pt idx="14896">
                  <c:v>43529.166666666664</c:v>
                </c:pt>
                <c:pt idx="14897">
                  <c:v>43529.177083333336</c:v>
                </c:pt>
                <c:pt idx="14898">
                  <c:v>43529.1875</c:v>
                </c:pt>
                <c:pt idx="14899">
                  <c:v>43529.197916666664</c:v>
                </c:pt>
                <c:pt idx="14900">
                  <c:v>43529.208333333336</c:v>
                </c:pt>
                <c:pt idx="14901">
                  <c:v>43529.21875</c:v>
                </c:pt>
                <c:pt idx="14902">
                  <c:v>43529.229166666664</c:v>
                </c:pt>
                <c:pt idx="14903">
                  <c:v>43529.239583333336</c:v>
                </c:pt>
                <c:pt idx="14904">
                  <c:v>43529.25</c:v>
                </c:pt>
                <c:pt idx="14905">
                  <c:v>43529.260416666664</c:v>
                </c:pt>
                <c:pt idx="14906">
                  <c:v>43529.270833333336</c:v>
                </c:pt>
                <c:pt idx="14907">
                  <c:v>43529.28125</c:v>
                </c:pt>
                <c:pt idx="14908">
                  <c:v>43529.291666666664</c:v>
                </c:pt>
                <c:pt idx="14909">
                  <c:v>43529.302083333336</c:v>
                </c:pt>
                <c:pt idx="14910">
                  <c:v>43529.3125</c:v>
                </c:pt>
                <c:pt idx="14911">
                  <c:v>43529.322916666664</c:v>
                </c:pt>
                <c:pt idx="14912">
                  <c:v>43529.333333333336</c:v>
                </c:pt>
                <c:pt idx="14913">
                  <c:v>43529.34375</c:v>
                </c:pt>
                <c:pt idx="14914">
                  <c:v>43529.354166666664</c:v>
                </c:pt>
                <c:pt idx="14915">
                  <c:v>43529.364583333336</c:v>
                </c:pt>
                <c:pt idx="14916">
                  <c:v>43529.375</c:v>
                </c:pt>
                <c:pt idx="14917">
                  <c:v>43529.385416666664</c:v>
                </c:pt>
                <c:pt idx="14918">
                  <c:v>43529.395833333336</c:v>
                </c:pt>
                <c:pt idx="14919">
                  <c:v>43529.40625</c:v>
                </c:pt>
                <c:pt idx="14920">
                  <c:v>43529.416666666664</c:v>
                </c:pt>
                <c:pt idx="14921">
                  <c:v>43529.427083333336</c:v>
                </c:pt>
                <c:pt idx="14922">
                  <c:v>43529.4375</c:v>
                </c:pt>
                <c:pt idx="14923">
                  <c:v>43529.447916666664</c:v>
                </c:pt>
                <c:pt idx="14924">
                  <c:v>43529.458333333336</c:v>
                </c:pt>
                <c:pt idx="14925">
                  <c:v>43529.46875</c:v>
                </c:pt>
                <c:pt idx="14926">
                  <c:v>43529.479166666664</c:v>
                </c:pt>
                <c:pt idx="14927">
                  <c:v>43529.489583333336</c:v>
                </c:pt>
                <c:pt idx="14928">
                  <c:v>43529.5</c:v>
                </c:pt>
                <c:pt idx="14929">
                  <c:v>43529.510416666664</c:v>
                </c:pt>
                <c:pt idx="14930">
                  <c:v>43529.520833333336</c:v>
                </c:pt>
                <c:pt idx="14931">
                  <c:v>43529.53125</c:v>
                </c:pt>
                <c:pt idx="14932">
                  <c:v>43529.541666666664</c:v>
                </c:pt>
                <c:pt idx="14933">
                  <c:v>43529.552083333336</c:v>
                </c:pt>
                <c:pt idx="14934">
                  <c:v>43529.5625</c:v>
                </c:pt>
                <c:pt idx="14935">
                  <c:v>43529.572916666664</c:v>
                </c:pt>
                <c:pt idx="14936">
                  <c:v>43529.583333333336</c:v>
                </c:pt>
                <c:pt idx="14937">
                  <c:v>43529.59375</c:v>
                </c:pt>
                <c:pt idx="14938">
                  <c:v>43529.604166666664</c:v>
                </c:pt>
                <c:pt idx="14939">
                  <c:v>43529.614583333336</c:v>
                </c:pt>
                <c:pt idx="14940">
                  <c:v>43529.625</c:v>
                </c:pt>
                <c:pt idx="14941">
                  <c:v>43529.635416666664</c:v>
                </c:pt>
                <c:pt idx="14942">
                  <c:v>43529.645833333336</c:v>
                </c:pt>
                <c:pt idx="14943">
                  <c:v>43529.65625</c:v>
                </c:pt>
                <c:pt idx="14944">
                  <c:v>43529.666666666664</c:v>
                </c:pt>
                <c:pt idx="14945">
                  <c:v>43529.677083333336</c:v>
                </c:pt>
                <c:pt idx="14946">
                  <c:v>43529.6875</c:v>
                </c:pt>
                <c:pt idx="14947">
                  <c:v>43529.697916666664</c:v>
                </c:pt>
                <c:pt idx="14948">
                  <c:v>43529.708333333336</c:v>
                </c:pt>
                <c:pt idx="14949">
                  <c:v>43529.71875</c:v>
                </c:pt>
                <c:pt idx="14950">
                  <c:v>43529.729166666664</c:v>
                </c:pt>
                <c:pt idx="14951">
                  <c:v>43529.739583333336</c:v>
                </c:pt>
                <c:pt idx="14952">
                  <c:v>43529.75</c:v>
                </c:pt>
                <c:pt idx="14953">
                  <c:v>43529.760416666664</c:v>
                </c:pt>
                <c:pt idx="14954">
                  <c:v>43529.770833333336</c:v>
                </c:pt>
                <c:pt idx="14955">
                  <c:v>43529.78125</c:v>
                </c:pt>
                <c:pt idx="14956">
                  <c:v>43529.791666666664</c:v>
                </c:pt>
                <c:pt idx="14957">
                  <c:v>43529.802083333336</c:v>
                </c:pt>
                <c:pt idx="14958">
                  <c:v>43529.8125</c:v>
                </c:pt>
                <c:pt idx="14959">
                  <c:v>43529.822916666664</c:v>
                </c:pt>
                <c:pt idx="14960">
                  <c:v>43529.833333333336</c:v>
                </c:pt>
                <c:pt idx="14961">
                  <c:v>43529.84375</c:v>
                </c:pt>
                <c:pt idx="14962">
                  <c:v>43529.854166666664</c:v>
                </c:pt>
                <c:pt idx="14963">
                  <c:v>43529.864583333336</c:v>
                </c:pt>
                <c:pt idx="14964">
                  <c:v>43529.875</c:v>
                </c:pt>
                <c:pt idx="14965">
                  <c:v>43529.885416666664</c:v>
                </c:pt>
                <c:pt idx="14966">
                  <c:v>43529.895833333336</c:v>
                </c:pt>
                <c:pt idx="14967">
                  <c:v>43529.90625</c:v>
                </c:pt>
                <c:pt idx="14968">
                  <c:v>43529.916666666664</c:v>
                </c:pt>
                <c:pt idx="14969">
                  <c:v>43529.927083333336</c:v>
                </c:pt>
                <c:pt idx="14970">
                  <c:v>43529.9375</c:v>
                </c:pt>
                <c:pt idx="14971">
                  <c:v>43529.947916666664</c:v>
                </c:pt>
                <c:pt idx="14972">
                  <c:v>43529.958333333336</c:v>
                </c:pt>
                <c:pt idx="14973">
                  <c:v>43529.96875</c:v>
                </c:pt>
                <c:pt idx="14974">
                  <c:v>43529.979166666664</c:v>
                </c:pt>
                <c:pt idx="14975">
                  <c:v>43529.989583333336</c:v>
                </c:pt>
                <c:pt idx="14976">
                  <c:v>43530</c:v>
                </c:pt>
                <c:pt idx="14977">
                  <c:v>43530.010416666664</c:v>
                </c:pt>
                <c:pt idx="14978">
                  <c:v>43530.020833333336</c:v>
                </c:pt>
                <c:pt idx="14979">
                  <c:v>43530.03125</c:v>
                </c:pt>
                <c:pt idx="14980">
                  <c:v>43530.041666666664</c:v>
                </c:pt>
                <c:pt idx="14981">
                  <c:v>43530.052083333336</c:v>
                </c:pt>
                <c:pt idx="14982">
                  <c:v>43530.0625</c:v>
                </c:pt>
                <c:pt idx="14983">
                  <c:v>43530.072916666664</c:v>
                </c:pt>
                <c:pt idx="14984">
                  <c:v>43530.083333333336</c:v>
                </c:pt>
                <c:pt idx="14985">
                  <c:v>43530.09375</c:v>
                </c:pt>
                <c:pt idx="14986">
                  <c:v>43530.104166666664</c:v>
                </c:pt>
                <c:pt idx="14987">
                  <c:v>43530.114583333336</c:v>
                </c:pt>
                <c:pt idx="14988">
                  <c:v>43530.125</c:v>
                </c:pt>
                <c:pt idx="14989">
                  <c:v>43530.135416666664</c:v>
                </c:pt>
                <c:pt idx="14990">
                  <c:v>43530.145833333336</c:v>
                </c:pt>
                <c:pt idx="14991">
                  <c:v>43530.15625</c:v>
                </c:pt>
                <c:pt idx="14992">
                  <c:v>43530.166666666664</c:v>
                </c:pt>
                <c:pt idx="14993">
                  <c:v>43530.177083333336</c:v>
                </c:pt>
                <c:pt idx="14994">
                  <c:v>43530.1875</c:v>
                </c:pt>
                <c:pt idx="14995">
                  <c:v>43530.197916666664</c:v>
                </c:pt>
                <c:pt idx="14996">
                  <c:v>43530.208333333336</c:v>
                </c:pt>
                <c:pt idx="14997">
                  <c:v>43530.21875</c:v>
                </c:pt>
                <c:pt idx="14998">
                  <c:v>43530.229166666664</c:v>
                </c:pt>
                <c:pt idx="14999">
                  <c:v>43530.239583333336</c:v>
                </c:pt>
                <c:pt idx="15000">
                  <c:v>43530.25</c:v>
                </c:pt>
                <c:pt idx="15001">
                  <c:v>43530.260416666664</c:v>
                </c:pt>
                <c:pt idx="15002">
                  <c:v>43530.270833333336</c:v>
                </c:pt>
                <c:pt idx="15003">
                  <c:v>43530.28125</c:v>
                </c:pt>
                <c:pt idx="15004">
                  <c:v>43530.291666666664</c:v>
                </c:pt>
                <c:pt idx="15005">
                  <c:v>43530.302083333336</c:v>
                </c:pt>
                <c:pt idx="15006">
                  <c:v>43530.3125</c:v>
                </c:pt>
                <c:pt idx="15007">
                  <c:v>43530.322916666664</c:v>
                </c:pt>
                <c:pt idx="15008">
                  <c:v>43530.333333333336</c:v>
                </c:pt>
                <c:pt idx="15009">
                  <c:v>43530.34375</c:v>
                </c:pt>
                <c:pt idx="15010">
                  <c:v>43530.354166666664</c:v>
                </c:pt>
                <c:pt idx="15011">
                  <c:v>43530.364583333336</c:v>
                </c:pt>
                <c:pt idx="15012">
                  <c:v>43530.375</c:v>
                </c:pt>
                <c:pt idx="15013">
                  <c:v>43530.385416666664</c:v>
                </c:pt>
                <c:pt idx="15014">
                  <c:v>43530.395833333336</c:v>
                </c:pt>
                <c:pt idx="15015">
                  <c:v>43530.40625</c:v>
                </c:pt>
                <c:pt idx="15016">
                  <c:v>43530.416666666664</c:v>
                </c:pt>
                <c:pt idx="15017">
                  <c:v>43530.427083333336</c:v>
                </c:pt>
                <c:pt idx="15018">
                  <c:v>43530.4375</c:v>
                </c:pt>
                <c:pt idx="15019">
                  <c:v>43530.447916666664</c:v>
                </c:pt>
                <c:pt idx="15020">
                  <c:v>43530.458333333336</c:v>
                </c:pt>
                <c:pt idx="15021">
                  <c:v>43530.46875</c:v>
                </c:pt>
                <c:pt idx="15022">
                  <c:v>43530.479166666664</c:v>
                </c:pt>
                <c:pt idx="15023">
                  <c:v>43530.489583333336</c:v>
                </c:pt>
                <c:pt idx="15024">
                  <c:v>43530.5</c:v>
                </c:pt>
                <c:pt idx="15025">
                  <c:v>43530.510416666664</c:v>
                </c:pt>
                <c:pt idx="15026">
                  <c:v>43530.520833333336</c:v>
                </c:pt>
                <c:pt idx="15027">
                  <c:v>43530.53125</c:v>
                </c:pt>
                <c:pt idx="15028">
                  <c:v>43530.541666666664</c:v>
                </c:pt>
                <c:pt idx="15029">
                  <c:v>43530.552083333336</c:v>
                </c:pt>
                <c:pt idx="15030">
                  <c:v>43530.5625</c:v>
                </c:pt>
                <c:pt idx="15031">
                  <c:v>43530.572916666664</c:v>
                </c:pt>
                <c:pt idx="15032">
                  <c:v>43530.583333333336</c:v>
                </c:pt>
                <c:pt idx="15033">
                  <c:v>43530.59375</c:v>
                </c:pt>
                <c:pt idx="15034">
                  <c:v>43530.604166666664</c:v>
                </c:pt>
                <c:pt idx="15035">
                  <c:v>43530.614583333336</c:v>
                </c:pt>
                <c:pt idx="15036">
                  <c:v>43530.625</c:v>
                </c:pt>
                <c:pt idx="15037">
                  <c:v>43530.635416666664</c:v>
                </c:pt>
                <c:pt idx="15038">
                  <c:v>43530.645833333336</c:v>
                </c:pt>
                <c:pt idx="15039">
                  <c:v>43530.65625</c:v>
                </c:pt>
                <c:pt idx="15040">
                  <c:v>43530.666666666664</c:v>
                </c:pt>
                <c:pt idx="15041">
                  <c:v>43530.677083333336</c:v>
                </c:pt>
                <c:pt idx="15042">
                  <c:v>43530.6875</c:v>
                </c:pt>
                <c:pt idx="15043">
                  <c:v>43530.697916666664</c:v>
                </c:pt>
                <c:pt idx="15044">
                  <c:v>43530.708333333336</c:v>
                </c:pt>
                <c:pt idx="15045">
                  <c:v>43530.71875</c:v>
                </c:pt>
                <c:pt idx="15046">
                  <c:v>43530.729166666664</c:v>
                </c:pt>
                <c:pt idx="15047">
                  <c:v>43530.739583333336</c:v>
                </c:pt>
                <c:pt idx="15048">
                  <c:v>43530.75</c:v>
                </c:pt>
                <c:pt idx="15049">
                  <c:v>43530.760416666664</c:v>
                </c:pt>
                <c:pt idx="15050">
                  <c:v>43530.770833333336</c:v>
                </c:pt>
                <c:pt idx="15051">
                  <c:v>43530.78125</c:v>
                </c:pt>
                <c:pt idx="15052">
                  <c:v>43530.791666666664</c:v>
                </c:pt>
                <c:pt idx="15053">
                  <c:v>43530.802083333336</c:v>
                </c:pt>
                <c:pt idx="15054">
                  <c:v>43530.8125</c:v>
                </c:pt>
                <c:pt idx="15055">
                  <c:v>43530.822916666664</c:v>
                </c:pt>
                <c:pt idx="15056">
                  <c:v>43530.833333333336</c:v>
                </c:pt>
                <c:pt idx="15057">
                  <c:v>43530.84375</c:v>
                </c:pt>
                <c:pt idx="15058">
                  <c:v>43530.854166666664</c:v>
                </c:pt>
                <c:pt idx="15059">
                  <c:v>43530.864583333336</c:v>
                </c:pt>
                <c:pt idx="15060">
                  <c:v>43530.875</c:v>
                </c:pt>
                <c:pt idx="15061">
                  <c:v>43530.885416666664</c:v>
                </c:pt>
                <c:pt idx="15062">
                  <c:v>43530.895833333336</c:v>
                </c:pt>
                <c:pt idx="15063">
                  <c:v>43530.90625</c:v>
                </c:pt>
                <c:pt idx="15064">
                  <c:v>43530.916666666664</c:v>
                </c:pt>
                <c:pt idx="15065">
                  <c:v>43530.927083333336</c:v>
                </c:pt>
                <c:pt idx="15066">
                  <c:v>43530.9375</c:v>
                </c:pt>
                <c:pt idx="15067">
                  <c:v>43530.947916666664</c:v>
                </c:pt>
                <c:pt idx="15068">
                  <c:v>43530.958333333336</c:v>
                </c:pt>
                <c:pt idx="15069">
                  <c:v>43530.96875</c:v>
                </c:pt>
                <c:pt idx="15070">
                  <c:v>43530.979166666664</c:v>
                </c:pt>
                <c:pt idx="15071">
                  <c:v>43530.989583333336</c:v>
                </c:pt>
                <c:pt idx="15072">
                  <c:v>43531</c:v>
                </c:pt>
                <c:pt idx="15073">
                  <c:v>43531.010416666664</c:v>
                </c:pt>
                <c:pt idx="15074">
                  <c:v>43531.020833333336</c:v>
                </c:pt>
                <c:pt idx="15075">
                  <c:v>43531.03125</c:v>
                </c:pt>
                <c:pt idx="15076">
                  <c:v>43531.041666666664</c:v>
                </c:pt>
                <c:pt idx="15077">
                  <c:v>43531.052083333336</c:v>
                </c:pt>
                <c:pt idx="15078">
                  <c:v>43531.0625</c:v>
                </c:pt>
                <c:pt idx="15079">
                  <c:v>43531.072916666664</c:v>
                </c:pt>
                <c:pt idx="15080">
                  <c:v>43531.083333333336</c:v>
                </c:pt>
                <c:pt idx="15081">
                  <c:v>43531.09375</c:v>
                </c:pt>
                <c:pt idx="15082">
                  <c:v>43531.104166666664</c:v>
                </c:pt>
                <c:pt idx="15083">
                  <c:v>43531.114583333336</c:v>
                </c:pt>
                <c:pt idx="15084">
                  <c:v>43531.125</c:v>
                </c:pt>
                <c:pt idx="15085">
                  <c:v>43531.135416666664</c:v>
                </c:pt>
                <c:pt idx="15086">
                  <c:v>43531.145833333336</c:v>
                </c:pt>
                <c:pt idx="15087">
                  <c:v>43531.15625</c:v>
                </c:pt>
                <c:pt idx="15088">
                  <c:v>43531.166666666664</c:v>
                </c:pt>
                <c:pt idx="15089">
                  <c:v>43531.177083333336</c:v>
                </c:pt>
                <c:pt idx="15090">
                  <c:v>43531.1875</c:v>
                </c:pt>
                <c:pt idx="15091">
                  <c:v>43531.197916666664</c:v>
                </c:pt>
                <c:pt idx="15092">
                  <c:v>43531.208333333336</c:v>
                </c:pt>
                <c:pt idx="15093">
                  <c:v>43531.21875</c:v>
                </c:pt>
                <c:pt idx="15094">
                  <c:v>43531.229166666664</c:v>
                </c:pt>
                <c:pt idx="15095">
                  <c:v>43531.239583333336</c:v>
                </c:pt>
                <c:pt idx="15096">
                  <c:v>43531.25</c:v>
                </c:pt>
                <c:pt idx="15097">
                  <c:v>43531.260416666664</c:v>
                </c:pt>
                <c:pt idx="15098">
                  <c:v>43531.270833333336</c:v>
                </c:pt>
                <c:pt idx="15099">
                  <c:v>43531.28125</c:v>
                </c:pt>
                <c:pt idx="15100">
                  <c:v>43531.291666666664</c:v>
                </c:pt>
                <c:pt idx="15101">
                  <c:v>43531.302083333336</c:v>
                </c:pt>
                <c:pt idx="15102">
                  <c:v>43531.3125</c:v>
                </c:pt>
                <c:pt idx="15103">
                  <c:v>43531.322916666664</c:v>
                </c:pt>
                <c:pt idx="15104">
                  <c:v>43531.333333333336</c:v>
                </c:pt>
                <c:pt idx="15105">
                  <c:v>43531.34375</c:v>
                </c:pt>
                <c:pt idx="15106">
                  <c:v>43531.354166666664</c:v>
                </c:pt>
                <c:pt idx="15107">
                  <c:v>43531.364583333336</c:v>
                </c:pt>
                <c:pt idx="15108">
                  <c:v>43531.375</c:v>
                </c:pt>
                <c:pt idx="15109">
                  <c:v>43531.385416666664</c:v>
                </c:pt>
                <c:pt idx="15110">
                  <c:v>43531.395833333336</c:v>
                </c:pt>
                <c:pt idx="15111">
                  <c:v>43531.40625</c:v>
                </c:pt>
                <c:pt idx="15112">
                  <c:v>43531.416666666664</c:v>
                </c:pt>
                <c:pt idx="15113">
                  <c:v>43531.427083333336</c:v>
                </c:pt>
                <c:pt idx="15114">
                  <c:v>43531.4375</c:v>
                </c:pt>
                <c:pt idx="15115">
                  <c:v>43531.447916666664</c:v>
                </c:pt>
                <c:pt idx="15116">
                  <c:v>43531.458333333336</c:v>
                </c:pt>
                <c:pt idx="15117">
                  <c:v>43531.46875</c:v>
                </c:pt>
                <c:pt idx="15118">
                  <c:v>43531.479166666664</c:v>
                </c:pt>
                <c:pt idx="15119">
                  <c:v>43531.489583333336</c:v>
                </c:pt>
                <c:pt idx="15120">
                  <c:v>43531.5</c:v>
                </c:pt>
                <c:pt idx="15121">
                  <c:v>43531.510416666664</c:v>
                </c:pt>
                <c:pt idx="15122">
                  <c:v>43531.520833333336</c:v>
                </c:pt>
                <c:pt idx="15123">
                  <c:v>43531.53125</c:v>
                </c:pt>
                <c:pt idx="15124">
                  <c:v>43531.541666666664</c:v>
                </c:pt>
                <c:pt idx="15125">
                  <c:v>43531.552083333336</c:v>
                </c:pt>
                <c:pt idx="15126">
                  <c:v>43531.5625</c:v>
                </c:pt>
                <c:pt idx="15127">
                  <c:v>43531.572916666664</c:v>
                </c:pt>
                <c:pt idx="15128">
                  <c:v>43531.583333333336</c:v>
                </c:pt>
                <c:pt idx="15129">
                  <c:v>43531.59375</c:v>
                </c:pt>
                <c:pt idx="15130">
                  <c:v>43531.604166666664</c:v>
                </c:pt>
                <c:pt idx="15131">
                  <c:v>43531.614583333336</c:v>
                </c:pt>
                <c:pt idx="15132">
                  <c:v>43531.625</c:v>
                </c:pt>
                <c:pt idx="15133">
                  <c:v>43531.635416666664</c:v>
                </c:pt>
                <c:pt idx="15134">
                  <c:v>43531.645833333336</c:v>
                </c:pt>
                <c:pt idx="15135">
                  <c:v>43531.65625</c:v>
                </c:pt>
                <c:pt idx="15136">
                  <c:v>43531.666666666664</c:v>
                </c:pt>
                <c:pt idx="15137">
                  <c:v>43531.677083333336</c:v>
                </c:pt>
                <c:pt idx="15138">
                  <c:v>43531.6875</c:v>
                </c:pt>
                <c:pt idx="15139">
                  <c:v>43531.697916666664</c:v>
                </c:pt>
                <c:pt idx="15140">
                  <c:v>43531.708333333336</c:v>
                </c:pt>
                <c:pt idx="15141">
                  <c:v>43531.71875</c:v>
                </c:pt>
                <c:pt idx="15142">
                  <c:v>43531.729166666664</c:v>
                </c:pt>
                <c:pt idx="15143">
                  <c:v>43531.739583333336</c:v>
                </c:pt>
                <c:pt idx="15144">
                  <c:v>43531.75</c:v>
                </c:pt>
                <c:pt idx="15145">
                  <c:v>43531.760416666664</c:v>
                </c:pt>
                <c:pt idx="15146">
                  <c:v>43531.770833333336</c:v>
                </c:pt>
                <c:pt idx="15147">
                  <c:v>43531.78125</c:v>
                </c:pt>
                <c:pt idx="15148">
                  <c:v>43531.791666666664</c:v>
                </c:pt>
                <c:pt idx="15149">
                  <c:v>43531.802083333336</c:v>
                </c:pt>
                <c:pt idx="15150">
                  <c:v>43531.8125</c:v>
                </c:pt>
                <c:pt idx="15151">
                  <c:v>43531.822916666664</c:v>
                </c:pt>
                <c:pt idx="15152">
                  <c:v>43531.833333333336</c:v>
                </c:pt>
                <c:pt idx="15153">
                  <c:v>43531.84375</c:v>
                </c:pt>
                <c:pt idx="15154">
                  <c:v>43531.854166666664</c:v>
                </c:pt>
                <c:pt idx="15155">
                  <c:v>43531.864583333336</c:v>
                </c:pt>
                <c:pt idx="15156">
                  <c:v>43531.875</c:v>
                </c:pt>
                <c:pt idx="15157">
                  <c:v>43531.885416666664</c:v>
                </c:pt>
                <c:pt idx="15158">
                  <c:v>43531.895833333336</c:v>
                </c:pt>
                <c:pt idx="15159">
                  <c:v>43531.90625</c:v>
                </c:pt>
                <c:pt idx="15160">
                  <c:v>43531.916666666664</c:v>
                </c:pt>
                <c:pt idx="15161">
                  <c:v>43531.927083333336</c:v>
                </c:pt>
                <c:pt idx="15162">
                  <c:v>43531.9375</c:v>
                </c:pt>
                <c:pt idx="15163">
                  <c:v>43531.947916666664</c:v>
                </c:pt>
                <c:pt idx="15164">
                  <c:v>43531.958333333336</c:v>
                </c:pt>
                <c:pt idx="15165">
                  <c:v>43531.96875</c:v>
                </c:pt>
                <c:pt idx="15166">
                  <c:v>43531.979166666664</c:v>
                </c:pt>
                <c:pt idx="15167">
                  <c:v>43531.989583333336</c:v>
                </c:pt>
                <c:pt idx="15168">
                  <c:v>43532</c:v>
                </c:pt>
                <c:pt idx="15169">
                  <c:v>43532.010416666664</c:v>
                </c:pt>
                <c:pt idx="15170">
                  <c:v>43532.020833333336</c:v>
                </c:pt>
                <c:pt idx="15171">
                  <c:v>43532.03125</c:v>
                </c:pt>
                <c:pt idx="15172">
                  <c:v>43532.041666666664</c:v>
                </c:pt>
                <c:pt idx="15173">
                  <c:v>43532.052083333336</c:v>
                </c:pt>
                <c:pt idx="15174">
                  <c:v>43532.0625</c:v>
                </c:pt>
                <c:pt idx="15175">
                  <c:v>43532.072916666664</c:v>
                </c:pt>
                <c:pt idx="15176">
                  <c:v>43532.083333333336</c:v>
                </c:pt>
                <c:pt idx="15177">
                  <c:v>43532.09375</c:v>
                </c:pt>
                <c:pt idx="15178">
                  <c:v>43532.104166666664</c:v>
                </c:pt>
                <c:pt idx="15179">
                  <c:v>43532.114583333336</c:v>
                </c:pt>
                <c:pt idx="15180">
                  <c:v>43532.125</c:v>
                </c:pt>
                <c:pt idx="15181">
                  <c:v>43532.135416666664</c:v>
                </c:pt>
                <c:pt idx="15182">
                  <c:v>43532.145833333336</c:v>
                </c:pt>
                <c:pt idx="15183">
                  <c:v>43532.15625</c:v>
                </c:pt>
                <c:pt idx="15184">
                  <c:v>43532.166666666664</c:v>
                </c:pt>
                <c:pt idx="15185">
                  <c:v>43532.177083333336</c:v>
                </c:pt>
                <c:pt idx="15186">
                  <c:v>43532.1875</c:v>
                </c:pt>
                <c:pt idx="15187">
                  <c:v>43532.197916666664</c:v>
                </c:pt>
                <c:pt idx="15188">
                  <c:v>43532.208333333336</c:v>
                </c:pt>
                <c:pt idx="15189">
                  <c:v>43532.21875</c:v>
                </c:pt>
                <c:pt idx="15190">
                  <c:v>43532.229166666664</c:v>
                </c:pt>
                <c:pt idx="15191">
                  <c:v>43532.239583333336</c:v>
                </c:pt>
                <c:pt idx="15192">
                  <c:v>43532.25</c:v>
                </c:pt>
                <c:pt idx="15193">
                  <c:v>43532.260416666664</c:v>
                </c:pt>
                <c:pt idx="15194">
                  <c:v>43532.270833333336</c:v>
                </c:pt>
                <c:pt idx="15195">
                  <c:v>43532.28125</c:v>
                </c:pt>
                <c:pt idx="15196">
                  <c:v>43532.291666666664</c:v>
                </c:pt>
                <c:pt idx="15197">
                  <c:v>43532.302083333336</c:v>
                </c:pt>
                <c:pt idx="15198">
                  <c:v>43532.3125</c:v>
                </c:pt>
                <c:pt idx="15199">
                  <c:v>43532.322916666664</c:v>
                </c:pt>
                <c:pt idx="15200">
                  <c:v>43532.333333333336</c:v>
                </c:pt>
                <c:pt idx="15201">
                  <c:v>43532.34375</c:v>
                </c:pt>
                <c:pt idx="15202">
                  <c:v>43532.354166666664</c:v>
                </c:pt>
                <c:pt idx="15203">
                  <c:v>43532.364583333336</c:v>
                </c:pt>
                <c:pt idx="15204">
                  <c:v>43532.375</c:v>
                </c:pt>
                <c:pt idx="15205">
                  <c:v>43532.385416666664</c:v>
                </c:pt>
                <c:pt idx="15206">
                  <c:v>43532.395833333336</c:v>
                </c:pt>
                <c:pt idx="15207">
                  <c:v>43532.40625</c:v>
                </c:pt>
                <c:pt idx="15208">
                  <c:v>43532.416666666664</c:v>
                </c:pt>
                <c:pt idx="15209">
                  <c:v>43532.427083333336</c:v>
                </c:pt>
                <c:pt idx="15210">
                  <c:v>43532.4375</c:v>
                </c:pt>
                <c:pt idx="15211">
                  <c:v>43532.447916666664</c:v>
                </c:pt>
                <c:pt idx="15212">
                  <c:v>43532.458333333336</c:v>
                </c:pt>
                <c:pt idx="15213">
                  <c:v>43532.46875</c:v>
                </c:pt>
                <c:pt idx="15214">
                  <c:v>43532.479166666664</c:v>
                </c:pt>
                <c:pt idx="15215">
                  <c:v>43532.489583333336</c:v>
                </c:pt>
                <c:pt idx="15216">
                  <c:v>43532.5</c:v>
                </c:pt>
                <c:pt idx="15217">
                  <c:v>43532.510416666664</c:v>
                </c:pt>
                <c:pt idx="15218">
                  <c:v>43532.520833333336</c:v>
                </c:pt>
                <c:pt idx="15219">
                  <c:v>43532.53125</c:v>
                </c:pt>
                <c:pt idx="15220">
                  <c:v>43532.541666666664</c:v>
                </c:pt>
                <c:pt idx="15221">
                  <c:v>43532.552083333336</c:v>
                </c:pt>
                <c:pt idx="15222">
                  <c:v>43532.5625</c:v>
                </c:pt>
                <c:pt idx="15223">
                  <c:v>43532.572916666664</c:v>
                </c:pt>
                <c:pt idx="15224">
                  <c:v>43532.583333333336</c:v>
                </c:pt>
                <c:pt idx="15225">
                  <c:v>43532.59375</c:v>
                </c:pt>
                <c:pt idx="15226">
                  <c:v>43532.604166666664</c:v>
                </c:pt>
                <c:pt idx="15227">
                  <c:v>43532.614583333336</c:v>
                </c:pt>
                <c:pt idx="15228">
                  <c:v>43532.625</c:v>
                </c:pt>
                <c:pt idx="15229">
                  <c:v>43532.635416666664</c:v>
                </c:pt>
                <c:pt idx="15230">
                  <c:v>43532.645833333336</c:v>
                </c:pt>
                <c:pt idx="15231">
                  <c:v>43532.65625</c:v>
                </c:pt>
                <c:pt idx="15232">
                  <c:v>43532.666666666664</c:v>
                </c:pt>
                <c:pt idx="15233">
                  <c:v>43532.677083333336</c:v>
                </c:pt>
                <c:pt idx="15234">
                  <c:v>43532.6875</c:v>
                </c:pt>
                <c:pt idx="15235">
                  <c:v>43532.697916666664</c:v>
                </c:pt>
                <c:pt idx="15236">
                  <c:v>43532.708333333336</c:v>
                </c:pt>
                <c:pt idx="15237">
                  <c:v>43532.71875</c:v>
                </c:pt>
                <c:pt idx="15238">
                  <c:v>43532.729166666664</c:v>
                </c:pt>
                <c:pt idx="15239">
                  <c:v>43532.739583333336</c:v>
                </c:pt>
                <c:pt idx="15240">
                  <c:v>43532.75</c:v>
                </c:pt>
                <c:pt idx="15241">
                  <c:v>43532.760416666664</c:v>
                </c:pt>
                <c:pt idx="15242">
                  <c:v>43532.770833333336</c:v>
                </c:pt>
                <c:pt idx="15243">
                  <c:v>43532.78125</c:v>
                </c:pt>
                <c:pt idx="15244">
                  <c:v>43532.791666666664</c:v>
                </c:pt>
                <c:pt idx="15245">
                  <c:v>43532.802083333336</c:v>
                </c:pt>
                <c:pt idx="15246">
                  <c:v>43532.8125</c:v>
                </c:pt>
                <c:pt idx="15247">
                  <c:v>43532.822916666664</c:v>
                </c:pt>
                <c:pt idx="15248">
                  <c:v>43532.833333333336</c:v>
                </c:pt>
                <c:pt idx="15249">
                  <c:v>43532.84375</c:v>
                </c:pt>
                <c:pt idx="15250">
                  <c:v>43532.854166666664</c:v>
                </c:pt>
                <c:pt idx="15251">
                  <c:v>43532.864583333336</c:v>
                </c:pt>
                <c:pt idx="15252">
                  <c:v>43532.875</c:v>
                </c:pt>
                <c:pt idx="15253">
                  <c:v>43532.885416666664</c:v>
                </c:pt>
                <c:pt idx="15254">
                  <c:v>43532.895833333336</c:v>
                </c:pt>
                <c:pt idx="15255">
                  <c:v>43532.90625</c:v>
                </c:pt>
                <c:pt idx="15256">
                  <c:v>43532.916666666664</c:v>
                </c:pt>
                <c:pt idx="15257">
                  <c:v>43532.927083333336</c:v>
                </c:pt>
                <c:pt idx="15258">
                  <c:v>43532.9375</c:v>
                </c:pt>
                <c:pt idx="15259">
                  <c:v>43532.947916666664</c:v>
                </c:pt>
                <c:pt idx="15260">
                  <c:v>43532.958333333336</c:v>
                </c:pt>
                <c:pt idx="15261">
                  <c:v>43532.96875</c:v>
                </c:pt>
                <c:pt idx="15262">
                  <c:v>43532.979166666664</c:v>
                </c:pt>
                <c:pt idx="15263">
                  <c:v>43532.989583333336</c:v>
                </c:pt>
                <c:pt idx="15264">
                  <c:v>43533</c:v>
                </c:pt>
                <c:pt idx="15265">
                  <c:v>43533.010416666664</c:v>
                </c:pt>
                <c:pt idx="15266">
                  <c:v>43533.020833333336</c:v>
                </c:pt>
                <c:pt idx="15267">
                  <c:v>43533.03125</c:v>
                </c:pt>
                <c:pt idx="15268">
                  <c:v>43533.041666666664</c:v>
                </c:pt>
                <c:pt idx="15269">
                  <c:v>43533.052083333336</c:v>
                </c:pt>
                <c:pt idx="15270">
                  <c:v>43533.0625</c:v>
                </c:pt>
                <c:pt idx="15271">
                  <c:v>43533.072916666664</c:v>
                </c:pt>
                <c:pt idx="15272">
                  <c:v>43533.083333333336</c:v>
                </c:pt>
                <c:pt idx="15273">
                  <c:v>43533.09375</c:v>
                </c:pt>
                <c:pt idx="15274">
                  <c:v>43533.104166666664</c:v>
                </c:pt>
                <c:pt idx="15275">
                  <c:v>43533.114583333336</c:v>
                </c:pt>
                <c:pt idx="15276">
                  <c:v>43533.125</c:v>
                </c:pt>
                <c:pt idx="15277">
                  <c:v>43533.135416666664</c:v>
                </c:pt>
                <c:pt idx="15278">
                  <c:v>43533.145833333336</c:v>
                </c:pt>
                <c:pt idx="15279">
                  <c:v>43533.15625</c:v>
                </c:pt>
                <c:pt idx="15280">
                  <c:v>43533.166666666664</c:v>
                </c:pt>
                <c:pt idx="15281">
                  <c:v>43533.177083333336</c:v>
                </c:pt>
                <c:pt idx="15282">
                  <c:v>43533.1875</c:v>
                </c:pt>
                <c:pt idx="15283">
                  <c:v>43533.197916666664</c:v>
                </c:pt>
                <c:pt idx="15284">
                  <c:v>43533.208333333336</c:v>
                </c:pt>
                <c:pt idx="15285">
                  <c:v>43533.21875</c:v>
                </c:pt>
                <c:pt idx="15286">
                  <c:v>43533.229166666664</c:v>
                </c:pt>
                <c:pt idx="15287">
                  <c:v>43533.239583333336</c:v>
                </c:pt>
                <c:pt idx="15288">
                  <c:v>43533.25</c:v>
                </c:pt>
                <c:pt idx="15289">
                  <c:v>43533.260416666664</c:v>
                </c:pt>
                <c:pt idx="15290">
                  <c:v>43533.270833333336</c:v>
                </c:pt>
                <c:pt idx="15291">
                  <c:v>43533.28125</c:v>
                </c:pt>
                <c:pt idx="15292">
                  <c:v>43533.291666666664</c:v>
                </c:pt>
                <c:pt idx="15293">
                  <c:v>43533.302083333336</c:v>
                </c:pt>
                <c:pt idx="15294">
                  <c:v>43533.3125</c:v>
                </c:pt>
                <c:pt idx="15295">
                  <c:v>43533.322916666664</c:v>
                </c:pt>
                <c:pt idx="15296">
                  <c:v>43533.333333333336</c:v>
                </c:pt>
                <c:pt idx="15297">
                  <c:v>43533.34375</c:v>
                </c:pt>
                <c:pt idx="15298">
                  <c:v>43533.354166666664</c:v>
                </c:pt>
                <c:pt idx="15299">
                  <c:v>43533.364583333336</c:v>
                </c:pt>
                <c:pt idx="15300">
                  <c:v>43533.375</c:v>
                </c:pt>
                <c:pt idx="15301">
                  <c:v>43533.385416666664</c:v>
                </c:pt>
                <c:pt idx="15302">
                  <c:v>43533.395833333336</c:v>
                </c:pt>
                <c:pt idx="15303">
                  <c:v>43533.40625</c:v>
                </c:pt>
                <c:pt idx="15304">
                  <c:v>43533.416666666664</c:v>
                </c:pt>
                <c:pt idx="15305">
                  <c:v>43533.427083333336</c:v>
                </c:pt>
                <c:pt idx="15306">
                  <c:v>43533.4375</c:v>
                </c:pt>
                <c:pt idx="15307">
                  <c:v>43533.447916666664</c:v>
                </c:pt>
                <c:pt idx="15308">
                  <c:v>43533.458333333336</c:v>
                </c:pt>
                <c:pt idx="15309">
                  <c:v>43533.46875</c:v>
                </c:pt>
                <c:pt idx="15310">
                  <c:v>43533.479166666664</c:v>
                </c:pt>
                <c:pt idx="15311">
                  <c:v>43533.489583333336</c:v>
                </c:pt>
                <c:pt idx="15312">
                  <c:v>43533.5</c:v>
                </c:pt>
                <c:pt idx="15313">
                  <c:v>43533.510416666664</c:v>
                </c:pt>
                <c:pt idx="15314">
                  <c:v>43533.520833333336</c:v>
                </c:pt>
                <c:pt idx="15315">
                  <c:v>43533.53125</c:v>
                </c:pt>
                <c:pt idx="15316">
                  <c:v>43533.541666666664</c:v>
                </c:pt>
                <c:pt idx="15317">
                  <c:v>43533.552083333336</c:v>
                </c:pt>
                <c:pt idx="15318">
                  <c:v>43533.5625</c:v>
                </c:pt>
                <c:pt idx="15319">
                  <c:v>43533.572916666664</c:v>
                </c:pt>
                <c:pt idx="15320">
                  <c:v>43533.583333333336</c:v>
                </c:pt>
                <c:pt idx="15321">
                  <c:v>43533.59375</c:v>
                </c:pt>
                <c:pt idx="15322">
                  <c:v>43533.604166666664</c:v>
                </c:pt>
                <c:pt idx="15323">
                  <c:v>43533.614583333336</c:v>
                </c:pt>
                <c:pt idx="15324">
                  <c:v>43533.625</c:v>
                </c:pt>
                <c:pt idx="15325">
                  <c:v>43533.635416666664</c:v>
                </c:pt>
                <c:pt idx="15326">
                  <c:v>43533.645833333336</c:v>
                </c:pt>
                <c:pt idx="15327">
                  <c:v>43533.65625</c:v>
                </c:pt>
                <c:pt idx="15328">
                  <c:v>43533.666666666664</c:v>
                </c:pt>
                <c:pt idx="15329">
                  <c:v>43533.677083333336</c:v>
                </c:pt>
                <c:pt idx="15330">
                  <c:v>43533.6875</c:v>
                </c:pt>
                <c:pt idx="15331">
                  <c:v>43533.697916666664</c:v>
                </c:pt>
                <c:pt idx="15332">
                  <c:v>43533.708333333336</c:v>
                </c:pt>
                <c:pt idx="15333">
                  <c:v>43533.71875</c:v>
                </c:pt>
                <c:pt idx="15334">
                  <c:v>43533.729166666664</c:v>
                </c:pt>
                <c:pt idx="15335">
                  <c:v>43533.739583333336</c:v>
                </c:pt>
                <c:pt idx="15336">
                  <c:v>43533.75</c:v>
                </c:pt>
                <c:pt idx="15337">
                  <c:v>43533.760416666664</c:v>
                </c:pt>
                <c:pt idx="15338">
                  <c:v>43533.770833333336</c:v>
                </c:pt>
                <c:pt idx="15339">
                  <c:v>43533.78125</c:v>
                </c:pt>
                <c:pt idx="15340">
                  <c:v>43533.791666666664</c:v>
                </c:pt>
                <c:pt idx="15341">
                  <c:v>43533.802083333336</c:v>
                </c:pt>
                <c:pt idx="15342">
                  <c:v>43533.8125</c:v>
                </c:pt>
                <c:pt idx="15343">
                  <c:v>43533.822916666664</c:v>
                </c:pt>
                <c:pt idx="15344">
                  <c:v>43533.833333333336</c:v>
                </c:pt>
                <c:pt idx="15345">
                  <c:v>43533.84375</c:v>
                </c:pt>
                <c:pt idx="15346">
                  <c:v>43533.854166666664</c:v>
                </c:pt>
                <c:pt idx="15347">
                  <c:v>43533.864583333336</c:v>
                </c:pt>
                <c:pt idx="15348">
                  <c:v>43533.875</c:v>
                </c:pt>
                <c:pt idx="15349">
                  <c:v>43533.885416666664</c:v>
                </c:pt>
                <c:pt idx="15350">
                  <c:v>43533.895833333336</c:v>
                </c:pt>
                <c:pt idx="15351">
                  <c:v>43533.90625</c:v>
                </c:pt>
                <c:pt idx="15352">
                  <c:v>43533.916666666664</c:v>
                </c:pt>
                <c:pt idx="15353">
                  <c:v>43533.927083333336</c:v>
                </c:pt>
                <c:pt idx="15354">
                  <c:v>43533.9375</c:v>
                </c:pt>
                <c:pt idx="15355">
                  <c:v>43533.947916666664</c:v>
                </c:pt>
                <c:pt idx="15356">
                  <c:v>43533.958333333336</c:v>
                </c:pt>
                <c:pt idx="15357">
                  <c:v>43533.96875</c:v>
                </c:pt>
                <c:pt idx="15358">
                  <c:v>43533.979166666664</c:v>
                </c:pt>
                <c:pt idx="15359">
                  <c:v>43533.989583333336</c:v>
                </c:pt>
                <c:pt idx="15360">
                  <c:v>43534</c:v>
                </c:pt>
                <c:pt idx="15361">
                  <c:v>43534.010416666664</c:v>
                </c:pt>
                <c:pt idx="15362">
                  <c:v>43534.020833333336</c:v>
                </c:pt>
                <c:pt idx="15363">
                  <c:v>43534.03125</c:v>
                </c:pt>
                <c:pt idx="15364">
                  <c:v>43534.041666666664</c:v>
                </c:pt>
                <c:pt idx="15365">
                  <c:v>43534.052083333336</c:v>
                </c:pt>
                <c:pt idx="15366">
                  <c:v>43534.0625</c:v>
                </c:pt>
                <c:pt idx="15367">
                  <c:v>43534.072916666664</c:v>
                </c:pt>
                <c:pt idx="15368">
                  <c:v>43534.083333333336</c:v>
                </c:pt>
                <c:pt idx="15369">
                  <c:v>43534.09375</c:v>
                </c:pt>
                <c:pt idx="15370">
                  <c:v>43534.104166666664</c:v>
                </c:pt>
                <c:pt idx="15371">
                  <c:v>43534.114583333336</c:v>
                </c:pt>
                <c:pt idx="15372">
                  <c:v>43534.125</c:v>
                </c:pt>
                <c:pt idx="15373">
                  <c:v>43534.135416666664</c:v>
                </c:pt>
                <c:pt idx="15374">
                  <c:v>43534.145833333336</c:v>
                </c:pt>
                <c:pt idx="15375">
                  <c:v>43534.15625</c:v>
                </c:pt>
                <c:pt idx="15376">
                  <c:v>43534.166666666664</c:v>
                </c:pt>
                <c:pt idx="15377">
                  <c:v>43534.177083333336</c:v>
                </c:pt>
                <c:pt idx="15378">
                  <c:v>43534.1875</c:v>
                </c:pt>
                <c:pt idx="15379">
                  <c:v>43534.197916666664</c:v>
                </c:pt>
                <c:pt idx="15380">
                  <c:v>43534.208333333336</c:v>
                </c:pt>
                <c:pt idx="15381">
                  <c:v>43534.21875</c:v>
                </c:pt>
                <c:pt idx="15382">
                  <c:v>43534.229166666664</c:v>
                </c:pt>
                <c:pt idx="15383">
                  <c:v>43534.239583333336</c:v>
                </c:pt>
                <c:pt idx="15384">
                  <c:v>43534.25</c:v>
                </c:pt>
                <c:pt idx="15385">
                  <c:v>43534.260416666664</c:v>
                </c:pt>
                <c:pt idx="15386">
                  <c:v>43534.270833333336</c:v>
                </c:pt>
                <c:pt idx="15387">
                  <c:v>43534.28125</c:v>
                </c:pt>
                <c:pt idx="15388">
                  <c:v>43534.291666666664</c:v>
                </c:pt>
                <c:pt idx="15389">
                  <c:v>43534.302083333336</c:v>
                </c:pt>
                <c:pt idx="15390">
                  <c:v>43534.3125</c:v>
                </c:pt>
                <c:pt idx="15391">
                  <c:v>43534.322916666664</c:v>
                </c:pt>
                <c:pt idx="15392">
                  <c:v>43534.333333333336</c:v>
                </c:pt>
                <c:pt idx="15393">
                  <c:v>43534.34375</c:v>
                </c:pt>
                <c:pt idx="15394">
                  <c:v>43534.354166666664</c:v>
                </c:pt>
                <c:pt idx="15395">
                  <c:v>43534.364583333336</c:v>
                </c:pt>
                <c:pt idx="15396">
                  <c:v>43534.375</c:v>
                </c:pt>
                <c:pt idx="15397">
                  <c:v>43534.385416666664</c:v>
                </c:pt>
                <c:pt idx="15398">
                  <c:v>43534.395833333336</c:v>
                </c:pt>
                <c:pt idx="15399">
                  <c:v>43534.40625</c:v>
                </c:pt>
                <c:pt idx="15400">
                  <c:v>43534.416666666664</c:v>
                </c:pt>
                <c:pt idx="15401">
                  <c:v>43534.427083333336</c:v>
                </c:pt>
                <c:pt idx="15402">
                  <c:v>43534.4375</c:v>
                </c:pt>
                <c:pt idx="15403">
                  <c:v>43534.447916666664</c:v>
                </c:pt>
                <c:pt idx="15404">
                  <c:v>43534.458333333336</c:v>
                </c:pt>
                <c:pt idx="15405">
                  <c:v>43534.46875</c:v>
                </c:pt>
                <c:pt idx="15406">
                  <c:v>43534.479166666664</c:v>
                </c:pt>
                <c:pt idx="15407">
                  <c:v>43534.489583333336</c:v>
                </c:pt>
                <c:pt idx="15408">
                  <c:v>43534.5</c:v>
                </c:pt>
                <c:pt idx="15409">
                  <c:v>43534.510416666664</c:v>
                </c:pt>
                <c:pt idx="15410">
                  <c:v>43534.520833333336</c:v>
                </c:pt>
                <c:pt idx="15411">
                  <c:v>43534.53125</c:v>
                </c:pt>
                <c:pt idx="15412">
                  <c:v>43534.541666666664</c:v>
                </c:pt>
                <c:pt idx="15413">
                  <c:v>43534.552083333336</c:v>
                </c:pt>
                <c:pt idx="15414">
                  <c:v>43534.5625</c:v>
                </c:pt>
                <c:pt idx="15415">
                  <c:v>43534.572916666664</c:v>
                </c:pt>
                <c:pt idx="15416">
                  <c:v>43534.583333333336</c:v>
                </c:pt>
                <c:pt idx="15417">
                  <c:v>43534.59375</c:v>
                </c:pt>
                <c:pt idx="15418">
                  <c:v>43534.604166666664</c:v>
                </c:pt>
                <c:pt idx="15419">
                  <c:v>43534.614583333336</c:v>
                </c:pt>
                <c:pt idx="15420">
                  <c:v>43534.625</c:v>
                </c:pt>
                <c:pt idx="15421">
                  <c:v>43534.635416666664</c:v>
                </c:pt>
                <c:pt idx="15422">
                  <c:v>43534.645833333336</c:v>
                </c:pt>
                <c:pt idx="15423">
                  <c:v>43534.65625</c:v>
                </c:pt>
                <c:pt idx="15424">
                  <c:v>43534.666666666664</c:v>
                </c:pt>
                <c:pt idx="15425">
                  <c:v>43534.677083333336</c:v>
                </c:pt>
                <c:pt idx="15426">
                  <c:v>43534.6875</c:v>
                </c:pt>
                <c:pt idx="15427">
                  <c:v>43534.697916666664</c:v>
                </c:pt>
                <c:pt idx="15428">
                  <c:v>43534.708333333336</c:v>
                </c:pt>
                <c:pt idx="15429">
                  <c:v>43534.71875</c:v>
                </c:pt>
                <c:pt idx="15430">
                  <c:v>43534.729166666664</c:v>
                </c:pt>
                <c:pt idx="15431">
                  <c:v>43534.739583333336</c:v>
                </c:pt>
                <c:pt idx="15432">
                  <c:v>43534.75</c:v>
                </c:pt>
                <c:pt idx="15433">
                  <c:v>43534.760416666664</c:v>
                </c:pt>
                <c:pt idx="15434">
                  <c:v>43534.770833333336</c:v>
                </c:pt>
                <c:pt idx="15435">
                  <c:v>43534.78125</c:v>
                </c:pt>
                <c:pt idx="15436">
                  <c:v>43534.791666666664</c:v>
                </c:pt>
                <c:pt idx="15437">
                  <c:v>43534.802083333336</c:v>
                </c:pt>
                <c:pt idx="15438">
                  <c:v>43534.8125</c:v>
                </c:pt>
                <c:pt idx="15439">
                  <c:v>43534.822916666664</c:v>
                </c:pt>
                <c:pt idx="15440">
                  <c:v>43534.833333333336</c:v>
                </c:pt>
                <c:pt idx="15441">
                  <c:v>43534.84375</c:v>
                </c:pt>
                <c:pt idx="15442">
                  <c:v>43534.854166666664</c:v>
                </c:pt>
                <c:pt idx="15443">
                  <c:v>43534.864583333336</c:v>
                </c:pt>
                <c:pt idx="15444">
                  <c:v>43534.875</c:v>
                </c:pt>
                <c:pt idx="15445">
                  <c:v>43534.885416666664</c:v>
                </c:pt>
                <c:pt idx="15446">
                  <c:v>43534.895833333336</c:v>
                </c:pt>
                <c:pt idx="15447">
                  <c:v>43534.90625</c:v>
                </c:pt>
                <c:pt idx="15448">
                  <c:v>43534.916666666664</c:v>
                </c:pt>
                <c:pt idx="15449">
                  <c:v>43534.927083333336</c:v>
                </c:pt>
                <c:pt idx="15450">
                  <c:v>43534.9375</c:v>
                </c:pt>
                <c:pt idx="15451">
                  <c:v>43534.947916666664</c:v>
                </c:pt>
                <c:pt idx="15452">
                  <c:v>43534.958333333336</c:v>
                </c:pt>
                <c:pt idx="15453">
                  <c:v>43534.96875</c:v>
                </c:pt>
                <c:pt idx="15454">
                  <c:v>43534.979166666664</c:v>
                </c:pt>
                <c:pt idx="15455">
                  <c:v>43534.989583333336</c:v>
                </c:pt>
                <c:pt idx="15456">
                  <c:v>43535</c:v>
                </c:pt>
                <c:pt idx="15457">
                  <c:v>43535.010416666664</c:v>
                </c:pt>
                <c:pt idx="15458">
                  <c:v>43535.020833333336</c:v>
                </c:pt>
                <c:pt idx="15459">
                  <c:v>43535.03125</c:v>
                </c:pt>
                <c:pt idx="15460">
                  <c:v>43535.041666666664</c:v>
                </c:pt>
                <c:pt idx="15461">
                  <c:v>43535.052083333336</c:v>
                </c:pt>
                <c:pt idx="15462">
                  <c:v>43535.0625</c:v>
                </c:pt>
                <c:pt idx="15463">
                  <c:v>43535.072916666664</c:v>
                </c:pt>
                <c:pt idx="15464">
                  <c:v>43535.083333333336</c:v>
                </c:pt>
                <c:pt idx="15465">
                  <c:v>43535.09375</c:v>
                </c:pt>
                <c:pt idx="15466">
                  <c:v>43535.104166666664</c:v>
                </c:pt>
                <c:pt idx="15467">
                  <c:v>43535.114583333336</c:v>
                </c:pt>
                <c:pt idx="15468">
                  <c:v>43535.125</c:v>
                </c:pt>
                <c:pt idx="15469">
                  <c:v>43535.135416666664</c:v>
                </c:pt>
                <c:pt idx="15470">
                  <c:v>43535.145833333336</c:v>
                </c:pt>
                <c:pt idx="15471">
                  <c:v>43535.15625</c:v>
                </c:pt>
                <c:pt idx="15472">
                  <c:v>43535.166666666664</c:v>
                </c:pt>
                <c:pt idx="15473">
                  <c:v>43535.177083333336</c:v>
                </c:pt>
                <c:pt idx="15474">
                  <c:v>43535.1875</c:v>
                </c:pt>
                <c:pt idx="15475">
                  <c:v>43535.197916666664</c:v>
                </c:pt>
                <c:pt idx="15476">
                  <c:v>43535.208333333336</c:v>
                </c:pt>
                <c:pt idx="15477">
                  <c:v>43535.21875</c:v>
                </c:pt>
                <c:pt idx="15478">
                  <c:v>43535.229166666664</c:v>
                </c:pt>
                <c:pt idx="15479">
                  <c:v>43535.239583333336</c:v>
                </c:pt>
                <c:pt idx="15480">
                  <c:v>43535.25</c:v>
                </c:pt>
                <c:pt idx="15481">
                  <c:v>43535.260416666664</c:v>
                </c:pt>
                <c:pt idx="15482">
                  <c:v>43535.270833333336</c:v>
                </c:pt>
                <c:pt idx="15483">
                  <c:v>43535.28125</c:v>
                </c:pt>
                <c:pt idx="15484">
                  <c:v>43535.291666666664</c:v>
                </c:pt>
                <c:pt idx="15485">
                  <c:v>43535.302083333336</c:v>
                </c:pt>
                <c:pt idx="15486">
                  <c:v>43535.3125</c:v>
                </c:pt>
                <c:pt idx="15487">
                  <c:v>43535.322916666664</c:v>
                </c:pt>
                <c:pt idx="15488">
                  <c:v>43535.333333333336</c:v>
                </c:pt>
                <c:pt idx="15489">
                  <c:v>43535.34375</c:v>
                </c:pt>
                <c:pt idx="15490">
                  <c:v>43535.354166666664</c:v>
                </c:pt>
                <c:pt idx="15491">
                  <c:v>43535.364583333336</c:v>
                </c:pt>
                <c:pt idx="15492">
                  <c:v>43535.375</c:v>
                </c:pt>
                <c:pt idx="15493">
                  <c:v>43535.385416666664</c:v>
                </c:pt>
                <c:pt idx="15494">
                  <c:v>43535.395833333336</c:v>
                </c:pt>
                <c:pt idx="15495">
                  <c:v>43535.40625</c:v>
                </c:pt>
                <c:pt idx="15496">
                  <c:v>43535.416666666664</c:v>
                </c:pt>
                <c:pt idx="15497">
                  <c:v>43535.427083333336</c:v>
                </c:pt>
                <c:pt idx="15498">
                  <c:v>43535.4375</c:v>
                </c:pt>
                <c:pt idx="15499">
                  <c:v>43535.447916666664</c:v>
                </c:pt>
                <c:pt idx="15500">
                  <c:v>43535.458333333336</c:v>
                </c:pt>
                <c:pt idx="15501">
                  <c:v>43535.46875</c:v>
                </c:pt>
                <c:pt idx="15502">
                  <c:v>43535.479166666664</c:v>
                </c:pt>
                <c:pt idx="15503">
                  <c:v>43535.489583333336</c:v>
                </c:pt>
                <c:pt idx="15504">
                  <c:v>43535.5</c:v>
                </c:pt>
                <c:pt idx="15505">
                  <c:v>43535.510416666664</c:v>
                </c:pt>
                <c:pt idx="15506">
                  <c:v>43535.520833333336</c:v>
                </c:pt>
                <c:pt idx="15507">
                  <c:v>43535.53125</c:v>
                </c:pt>
                <c:pt idx="15508">
                  <c:v>43535.541666666664</c:v>
                </c:pt>
                <c:pt idx="15509">
                  <c:v>43535.552083333336</c:v>
                </c:pt>
                <c:pt idx="15510">
                  <c:v>43535.5625</c:v>
                </c:pt>
                <c:pt idx="15511">
                  <c:v>43535.572916666664</c:v>
                </c:pt>
                <c:pt idx="15512">
                  <c:v>43535.583333333336</c:v>
                </c:pt>
                <c:pt idx="15513">
                  <c:v>43535.59375</c:v>
                </c:pt>
                <c:pt idx="15514">
                  <c:v>43535.604166666664</c:v>
                </c:pt>
                <c:pt idx="15515">
                  <c:v>43535.614583333336</c:v>
                </c:pt>
                <c:pt idx="15516">
                  <c:v>43535.625</c:v>
                </c:pt>
                <c:pt idx="15517">
                  <c:v>43535.635416666664</c:v>
                </c:pt>
                <c:pt idx="15518">
                  <c:v>43535.645833333336</c:v>
                </c:pt>
                <c:pt idx="15519">
                  <c:v>43535.65625</c:v>
                </c:pt>
                <c:pt idx="15520">
                  <c:v>43535.666666666664</c:v>
                </c:pt>
                <c:pt idx="15521">
                  <c:v>43535.677083333336</c:v>
                </c:pt>
                <c:pt idx="15522">
                  <c:v>43535.6875</c:v>
                </c:pt>
                <c:pt idx="15523">
                  <c:v>43535.697916666664</c:v>
                </c:pt>
                <c:pt idx="15524">
                  <c:v>43535.708333333336</c:v>
                </c:pt>
                <c:pt idx="15525">
                  <c:v>43535.71875</c:v>
                </c:pt>
                <c:pt idx="15526">
                  <c:v>43535.729166666664</c:v>
                </c:pt>
                <c:pt idx="15527">
                  <c:v>43535.739583333336</c:v>
                </c:pt>
                <c:pt idx="15528">
                  <c:v>43535.75</c:v>
                </c:pt>
                <c:pt idx="15529">
                  <c:v>43535.760416666664</c:v>
                </c:pt>
                <c:pt idx="15530">
                  <c:v>43535.770833333336</c:v>
                </c:pt>
                <c:pt idx="15531">
                  <c:v>43535.78125</c:v>
                </c:pt>
                <c:pt idx="15532">
                  <c:v>43535.791666666664</c:v>
                </c:pt>
                <c:pt idx="15533">
                  <c:v>43535.802083333336</c:v>
                </c:pt>
                <c:pt idx="15534">
                  <c:v>43535.8125</c:v>
                </c:pt>
                <c:pt idx="15535">
                  <c:v>43535.822916666664</c:v>
                </c:pt>
                <c:pt idx="15536">
                  <c:v>43535.833333333336</c:v>
                </c:pt>
                <c:pt idx="15537">
                  <c:v>43535.84375</c:v>
                </c:pt>
                <c:pt idx="15538">
                  <c:v>43535.854166666664</c:v>
                </c:pt>
                <c:pt idx="15539">
                  <c:v>43535.864583333336</c:v>
                </c:pt>
                <c:pt idx="15540">
                  <c:v>43535.875</c:v>
                </c:pt>
                <c:pt idx="15541">
                  <c:v>43535.885416666664</c:v>
                </c:pt>
                <c:pt idx="15542">
                  <c:v>43535.895833333336</c:v>
                </c:pt>
                <c:pt idx="15543">
                  <c:v>43535.90625</c:v>
                </c:pt>
                <c:pt idx="15544">
                  <c:v>43535.916666666664</c:v>
                </c:pt>
                <c:pt idx="15545">
                  <c:v>43535.927083333336</c:v>
                </c:pt>
                <c:pt idx="15546">
                  <c:v>43535.9375</c:v>
                </c:pt>
                <c:pt idx="15547">
                  <c:v>43535.947916666664</c:v>
                </c:pt>
                <c:pt idx="15548">
                  <c:v>43535.958333333336</c:v>
                </c:pt>
                <c:pt idx="15549">
                  <c:v>43535.96875</c:v>
                </c:pt>
                <c:pt idx="15550">
                  <c:v>43535.979166666664</c:v>
                </c:pt>
                <c:pt idx="15551">
                  <c:v>43535.989583333336</c:v>
                </c:pt>
                <c:pt idx="15552">
                  <c:v>43536</c:v>
                </c:pt>
                <c:pt idx="15553">
                  <c:v>43536.010416666664</c:v>
                </c:pt>
                <c:pt idx="15554">
                  <c:v>43536.020833333336</c:v>
                </c:pt>
                <c:pt idx="15555">
                  <c:v>43536.03125</c:v>
                </c:pt>
                <c:pt idx="15556">
                  <c:v>43536.041666666664</c:v>
                </c:pt>
                <c:pt idx="15557">
                  <c:v>43536.052083333336</c:v>
                </c:pt>
                <c:pt idx="15558">
                  <c:v>43536.0625</c:v>
                </c:pt>
                <c:pt idx="15559">
                  <c:v>43536.072916666664</c:v>
                </c:pt>
                <c:pt idx="15560">
                  <c:v>43536.083333333336</c:v>
                </c:pt>
                <c:pt idx="15561">
                  <c:v>43536.09375</c:v>
                </c:pt>
                <c:pt idx="15562">
                  <c:v>43536.104166666664</c:v>
                </c:pt>
                <c:pt idx="15563">
                  <c:v>43536.114583333336</c:v>
                </c:pt>
                <c:pt idx="15564">
                  <c:v>43536.125</c:v>
                </c:pt>
                <c:pt idx="15565">
                  <c:v>43536.135416666664</c:v>
                </c:pt>
                <c:pt idx="15566">
                  <c:v>43536.145833333336</c:v>
                </c:pt>
                <c:pt idx="15567">
                  <c:v>43536.15625</c:v>
                </c:pt>
                <c:pt idx="15568">
                  <c:v>43536.166666666664</c:v>
                </c:pt>
                <c:pt idx="15569">
                  <c:v>43536.177083333336</c:v>
                </c:pt>
                <c:pt idx="15570">
                  <c:v>43536.1875</c:v>
                </c:pt>
                <c:pt idx="15571">
                  <c:v>43536.197916666664</c:v>
                </c:pt>
                <c:pt idx="15572">
                  <c:v>43536.208333333336</c:v>
                </c:pt>
                <c:pt idx="15573">
                  <c:v>43536.21875</c:v>
                </c:pt>
                <c:pt idx="15574">
                  <c:v>43536.229166666664</c:v>
                </c:pt>
                <c:pt idx="15575">
                  <c:v>43536.239583333336</c:v>
                </c:pt>
                <c:pt idx="15576">
                  <c:v>43536.25</c:v>
                </c:pt>
                <c:pt idx="15577">
                  <c:v>43536.260416666664</c:v>
                </c:pt>
                <c:pt idx="15578">
                  <c:v>43536.270833333336</c:v>
                </c:pt>
                <c:pt idx="15579">
                  <c:v>43536.28125</c:v>
                </c:pt>
                <c:pt idx="15580">
                  <c:v>43536.291666666664</c:v>
                </c:pt>
                <c:pt idx="15581">
                  <c:v>43536.302083333336</c:v>
                </c:pt>
                <c:pt idx="15582">
                  <c:v>43536.3125</c:v>
                </c:pt>
                <c:pt idx="15583">
                  <c:v>43536.322916666664</c:v>
                </c:pt>
                <c:pt idx="15584">
                  <c:v>43536.333333333336</c:v>
                </c:pt>
                <c:pt idx="15585">
                  <c:v>43536.34375</c:v>
                </c:pt>
                <c:pt idx="15586">
                  <c:v>43536.354166666664</c:v>
                </c:pt>
                <c:pt idx="15587">
                  <c:v>43536.364583333336</c:v>
                </c:pt>
                <c:pt idx="15588">
                  <c:v>43536.375</c:v>
                </c:pt>
                <c:pt idx="15589">
                  <c:v>43536.385416666664</c:v>
                </c:pt>
                <c:pt idx="15590">
                  <c:v>43536.395833333336</c:v>
                </c:pt>
                <c:pt idx="15591">
                  <c:v>43536.40625</c:v>
                </c:pt>
                <c:pt idx="15592">
                  <c:v>43536.416666666664</c:v>
                </c:pt>
                <c:pt idx="15593">
                  <c:v>43536.427083333336</c:v>
                </c:pt>
                <c:pt idx="15594">
                  <c:v>43536.4375</c:v>
                </c:pt>
                <c:pt idx="15595">
                  <c:v>43536.447916666664</c:v>
                </c:pt>
                <c:pt idx="15596">
                  <c:v>43536.458333333336</c:v>
                </c:pt>
                <c:pt idx="15597">
                  <c:v>43536.46875</c:v>
                </c:pt>
                <c:pt idx="15598">
                  <c:v>43536.479166666664</c:v>
                </c:pt>
                <c:pt idx="15599">
                  <c:v>43536.489583333336</c:v>
                </c:pt>
                <c:pt idx="15600">
                  <c:v>43536.5</c:v>
                </c:pt>
                <c:pt idx="15601">
                  <c:v>43536.510416666664</c:v>
                </c:pt>
                <c:pt idx="15602">
                  <c:v>43536.520833333336</c:v>
                </c:pt>
                <c:pt idx="15603">
                  <c:v>43536.53125</c:v>
                </c:pt>
                <c:pt idx="15604">
                  <c:v>43536.541666666664</c:v>
                </c:pt>
                <c:pt idx="15605">
                  <c:v>43536.552083333336</c:v>
                </c:pt>
                <c:pt idx="15606">
                  <c:v>43536.5625</c:v>
                </c:pt>
                <c:pt idx="15607">
                  <c:v>43536.572916666664</c:v>
                </c:pt>
                <c:pt idx="15608">
                  <c:v>43536.583333333336</c:v>
                </c:pt>
                <c:pt idx="15609">
                  <c:v>43536.59375</c:v>
                </c:pt>
                <c:pt idx="15610">
                  <c:v>43536.604166666664</c:v>
                </c:pt>
                <c:pt idx="15611">
                  <c:v>43536.614583333336</c:v>
                </c:pt>
                <c:pt idx="15612">
                  <c:v>43536.625</c:v>
                </c:pt>
                <c:pt idx="15613">
                  <c:v>43536.635416666664</c:v>
                </c:pt>
                <c:pt idx="15614">
                  <c:v>43536.645833333336</c:v>
                </c:pt>
                <c:pt idx="15615">
                  <c:v>43536.65625</c:v>
                </c:pt>
                <c:pt idx="15616">
                  <c:v>43536.666666666664</c:v>
                </c:pt>
                <c:pt idx="15617">
                  <c:v>43536.677083333336</c:v>
                </c:pt>
                <c:pt idx="15618">
                  <c:v>43536.6875</c:v>
                </c:pt>
                <c:pt idx="15619">
                  <c:v>43536.697916666664</c:v>
                </c:pt>
                <c:pt idx="15620">
                  <c:v>43536.708333333336</c:v>
                </c:pt>
                <c:pt idx="15621">
                  <c:v>43536.71875</c:v>
                </c:pt>
                <c:pt idx="15622">
                  <c:v>43536.729166666664</c:v>
                </c:pt>
                <c:pt idx="15623">
                  <c:v>43536.739583333336</c:v>
                </c:pt>
                <c:pt idx="15624">
                  <c:v>43536.75</c:v>
                </c:pt>
                <c:pt idx="15625">
                  <c:v>43536.760416666664</c:v>
                </c:pt>
                <c:pt idx="15626">
                  <c:v>43536.770833333336</c:v>
                </c:pt>
                <c:pt idx="15627">
                  <c:v>43536.78125</c:v>
                </c:pt>
                <c:pt idx="15628">
                  <c:v>43536.791666666664</c:v>
                </c:pt>
                <c:pt idx="15629">
                  <c:v>43536.802083333336</c:v>
                </c:pt>
                <c:pt idx="15630">
                  <c:v>43536.8125</c:v>
                </c:pt>
                <c:pt idx="15631">
                  <c:v>43536.822916666664</c:v>
                </c:pt>
                <c:pt idx="15632">
                  <c:v>43536.833333333336</c:v>
                </c:pt>
                <c:pt idx="15633">
                  <c:v>43536.84375</c:v>
                </c:pt>
                <c:pt idx="15634">
                  <c:v>43536.854166666664</c:v>
                </c:pt>
                <c:pt idx="15635">
                  <c:v>43536.864583333336</c:v>
                </c:pt>
                <c:pt idx="15636">
                  <c:v>43536.875</c:v>
                </c:pt>
                <c:pt idx="15637">
                  <c:v>43536.885416666664</c:v>
                </c:pt>
                <c:pt idx="15638">
                  <c:v>43536.895833333336</c:v>
                </c:pt>
                <c:pt idx="15639">
                  <c:v>43536.90625</c:v>
                </c:pt>
                <c:pt idx="15640">
                  <c:v>43536.916666666664</c:v>
                </c:pt>
                <c:pt idx="15641">
                  <c:v>43536.927083333336</c:v>
                </c:pt>
                <c:pt idx="15642">
                  <c:v>43536.9375</c:v>
                </c:pt>
                <c:pt idx="15643">
                  <c:v>43536.947916666664</c:v>
                </c:pt>
                <c:pt idx="15644">
                  <c:v>43536.958333333336</c:v>
                </c:pt>
                <c:pt idx="15645">
                  <c:v>43536.96875</c:v>
                </c:pt>
                <c:pt idx="15646">
                  <c:v>43536.979166666664</c:v>
                </c:pt>
                <c:pt idx="15647">
                  <c:v>43536.989583333336</c:v>
                </c:pt>
                <c:pt idx="15648">
                  <c:v>43537</c:v>
                </c:pt>
                <c:pt idx="15649">
                  <c:v>43537.010416666664</c:v>
                </c:pt>
                <c:pt idx="15650">
                  <c:v>43537.020833333336</c:v>
                </c:pt>
                <c:pt idx="15651">
                  <c:v>43537.03125</c:v>
                </c:pt>
                <c:pt idx="15652">
                  <c:v>43537.041666666664</c:v>
                </c:pt>
                <c:pt idx="15653">
                  <c:v>43537.052083333336</c:v>
                </c:pt>
                <c:pt idx="15654">
                  <c:v>43537.0625</c:v>
                </c:pt>
                <c:pt idx="15655">
                  <c:v>43537.072916666664</c:v>
                </c:pt>
                <c:pt idx="15656">
                  <c:v>43537.083333333336</c:v>
                </c:pt>
                <c:pt idx="15657">
                  <c:v>43537.09375</c:v>
                </c:pt>
                <c:pt idx="15658">
                  <c:v>43537.104166666664</c:v>
                </c:pt>
                <c:pt idx="15659">
                  <c:v>43537.114583333336</c:v>
                </c:pt>
                <c:pt idx="15660">
                  <c:v>43537.125</c:v>
                </c:pt>
                <c:pt idx="15661">
                  <c:v>43537.135416666664</c:v>
                </c:pt>
                <c:pt idx="15662">
                  <c:v>43537.145833333336</c:v>
                </c:pt>
                <c:pt idx="15663">
                  <c:v>43537.15625</c:v>
                </c:pt>
                <c:pt idx="15664">
                  <c:v>43537.166666666664</c:v>
                </c:pt>
                <c:pt idx="15665">
                  <c:v>43537.177083333336</c:v>
                </c:pt>
                <c:pt idx="15666">
                  <c:v>43537.1875</c:v>
                </c:pt>
                <c:pt idx="15667">
                  <c:v>43537.197916666664</c:v>
                </c:pt>
                <c:pt idx="15668">
                  <c:v>43537.208333333336</c:v>
                </c:pt>
                <c:pt idx="15669">
                  <c:v>43537.21875</c:v>
                </c:pt>
                <c:pt idx="15670">
                  <c:v>43537.229166666664</c:v>
                </c:pt>
                <c:pt idx="15671">
                  <c:v>43537.239583333336</c:v>
                </c:pt>
                <c:pt idx="15672">
                  <c:v>43537.25</c:v>
                </c:pt>
                <c:pt idx="15673">
                  <c:v>43537.260416666664</c:v>
                </c:pt>
                <c:pt idx="15674">
                  <c:v>43537.270833333336</c:v>
                </c:pt>
                <c:pt idx="15675">
                  <c:v>43537.28125</c:v>
                </c:pt>
                <c:pt idx="15676">
                  <c:v>43537.291666666664</c:v>
                </c:pt>
                <c:pt idx="15677">
                  <c:v>43537.302083333336</c:v>
                </c:pt>
                <c:pt idx="15678">
                  <c:v>43537.3125</c:v>
                </c:pt>
                <c:pt idx="15679">
                  <c:v>43537.322916666664</c:v>
                </c:pt>
                <c:pt idx="15680">
                  <c:v>43537.333333333336</c:v>
                </c:pt>
                <c:pt idx="15681">
                  <c:v>43537.34375</c:v>
                </c:pt>
                <c:pt idx="15682">
                  <c:v>43537.354166666664</c:v>
                </c:pt>
                <c:pt idx="15683">
                  <c:v>43537.364583333336</c:v>
                </c:pt>
                <c:pt idx="15684">
                  <c:v>43537.375</c:v>
                </c:pt>
                <c:pt idx="15685">
                  <c:v>43537.385416666664</c:v>
                </c:pt>
                <c:pt idx="15686">
                  <c:v>43537.395833333336</c:v>
                </c:pt>
                <c:pt idx="15687">
                  <c:v>43537.40625</c:v>
                </c:pt>
                <c:pt idx="15688">
                  <c:v>43537.416666666664</c:v>
                </c:pt>
                <c:pt idx="15689">
                  <c:v>43537.427083333336</c:v>
                </c:pt>
                <c:pt idx="15690">
                  <c:v>43537.4375</c:v>
                </c:pt>
                <c:pt idx="15691">
                  <c:v>43537.447916666664</c:v>
                </c:pt>
                <c:pt idx="15692">
                  <c:v>43537.458333333336</c:v>
                </c:pt>
                <c:pt idx="15693">
                  <c:v>43537.46875</c:v>
                </c:pt>
                <c:pt idx="15694">
                  <c:v>43537.479166666664</c:v>
                </c:pt>
                <c:pt idx="15695">
                  <c:v>43537.489583333336</c:v>
                </c:pt>
                <c:pt idx="15696">
                  <c:v>43537.5</c:v>
                </c:pt>
                <c:pt idx="15697">
                  <c:v>43537.510416666664</c:v>
                </c:pt>
                <c:pt idx="15698">
                  <c:v>43537.520833333336</c:v>
                </c:pt>
                <c:pt idx="15699">
                  <c:v>43537.53125</c:v>
                </c:pt>
                <c:pt idx="15700">
                  <c:v>43537.541666666664</c:v>
                </c:pt>
                <c:pt idx="15701">
                  <c:v>43537.552083333336</c:v>
                </c:pt>
                <c:pt idx="15702">
                  <c:v>43537.5625</c:v>
                </c:pt>
                <c:pt idx="15703">
                  <c:v>43537.572916666664</c:v>
                </c:pt>
                <c:pt idx="15704">
                  <c:v>43537.583333333336</c:v>
                </c:pt>
                <c:pt idx="15705">
                  <c:v>43537.59375</c:v>
                </c:pt>
                <c:pt idx="15706">
                  <c:v>43537.604166666664</c:v>
                </c:pt>
                <c:pt idx="15707">
                  <c:v>43537.614583333336</c:v>
                </c:pt>
                <c:pt idx="15708">
                  <c:v>43537.625</c:v>
                </c:pt>
                <c:pt idx="15709">
                  <c:v>43537.635416666664</c:v>
                </c:pt>
                <c:pt idx="15710">
                  <c:v>43537.645833333336</c:v>
                </c:pt>
                <c:pt idx="15711">
                  <c:v>43537.65625</c:v>
                </c:pt>
                <c:pt idx="15712">
                  <c:v>43537.666666666664</c:v>
                </c:pt>
                <c:pt idx="15713">
                  <c:v>43537.677083333336</c:v>
                </c:pt>
                <c:pt idx="15714">
                  <c:v>43537.6875</c:v>
                </c:pt>
                <c:pt idx="15715">
                  <c:v>43537.697916666664</c:v>
                </c:pt>
                <c:pt idx="15716">
                  <c:v>43537.708333333336</c:v>
                </c:pt>
                <c:pt idx="15717">
                  <c:v>43537.71875</c:v>
                </c:pt>
                <c:pt idx="15718">
                  <c:v>43537.729166666664</c:v>
                </c:pt>
                <c:pt idx="15719">
                  <c:v>43537.739583333336</c:v>
                </c:pt>
                <c:pt idx="15720">
                  <c:v>43537.75</c:v>
                </c:pt>
                <c:pt idx="15721">
                  <c:v>43537.760416666664</c:v>
                </c:pt>
                <c:pt idx="15722">
                  <c:v>43537.770833333336</c:v>
                </c:pt>
                <c:pt idx="15723">
                  <c:v>43537.78125</c:v>
                </c:pt>
                <c:pt idx="15724">
                  <c:v>43537.791666666664</c:v>
                </c:pt>
                <c:pt idx="15725">
                  <c:v>43537.802083333336</c:v>
                </c:pt>
                <c:pt idx="15726">
                  <c:v>43537.8125</c:v>
                </c:pt>
                <c:pt idx="15727">
                  <c:v>43537.822916666664</c:v>
                </c:pt>
                <c:pt idx="15728">
                  <c:v>43537.833333333336</c:v>
                </c:pt>
                <c:pt idx="15729">
                  <c:v>43537.84375</c:v>
                </c:pt>
                <c:pt idx="15730">
                  <c:v>43537.854166666664</c:v>
                </c:pt>
                <c:pt idx="15731">
                  <c:v>43537.864583333336</c:v>
                </c:pt>
                <c:pt idx="15732">
                  <c:v>43537.875</c:v>
                </c:pt>
                <c:pt idx="15733">
                  <c:v>43537.885416666664</c:v>
                </c:pt>
                <c:pt idx="15734">
                  <c:v>43537.895833333336</c:v>
                </c:pt>
                <c:pt idx="15735">
                  <c:v>43537.90625</c:v>
                </c:pt>
                <c:pt idx="15736">
                  <c:v>43537.916666666664</c:v>
                </c:pt>
                <c:pt idx="15737">
                  <c:v>43537.927083333336</c:v>
                </c:pt>
                <c:pt idx="15738">
                  <c:v>43537.9375</c:v>
                </c:pt>
                <c:pt idx="15739">
                  <c:v>43537.947916666664</c:v>
                </c:pt>
                <c:pt idx="15740">
                  <c:v>43537.958333333336</c:v>
                </c:pt>
                <c:pt idx="15741">
                  <c:v>43537.96875</c:v>
                </c:pt>
                <c:pt idx="15742">
                  <c:v>43537.979166666664</c:v>
                </c:pt>
                <c:pt idx="15743">
                  <c:v>43537.989583333336</c:v>
                </c:pt>
                <c:pt idx="15744">
                  <c:v>43538</c:v>
                </c:pt>
                <c:pt idx="15745">
                  <c:v>43538.010416666664</c:v>
                </c:pt>
                <c:pt idx="15746">
                  <c:v>43538.020833333336</c:v>
                </c:pt>
                <c:pt idx="15747">
                  <c:v>43538.03125</c:v>
                </c:pt>
                <c:pt idx="15748">
                  <c:v>43538.041666666664</c:v>
                </c:pt>
                <c:pt idx="15749">
                  <c:v>43538.052083333336</c:v>
                </c:pt>
                <c:pt idx="15750">
                  <c:v>43538.0625</c:v>
                </c:pt>
                <c:pt idx="15751">
                  <c:v>43538.072916666664</c:v>
                </c:pt>
                <c:pt idx="15752">
                  <c:v>43538.083333333336</c:v>
                </c:pt>
                <c:pt idx="15753">
                  <c:v>43538.09375</c:v>
                </c:pt>
                <c:pt idx="15754">
                  <c:v>43538.104166666664</c:v>
                </c:pt>
                <c:pt idx="15755">
                  <c:v>43538.114583333336</c:v>
                </c:pt>
                <c:pt idx="15756">
                  <c:v>43538.125</c:v>
                </c:pt>
                <c:pt idx="15757">
                  <c:v>43538.135416666664</c:v>
                </c:pt>
                <c:pt idx="15758">
                  <c:v>43538.145833333336</c:v>
                </c:pt>
                <c:pt idx="15759">
                  <c:v>43538.15625</c:v>
                </c:pt>
                <c:pt idx="15760">
                  <c:v>43538.166666666664</c:v>
                </c:pt>
                <c:pt idx="15761">
                  <c:v>43538.177083333336</c:v>
                </c:pt>
                <c:pt idx="15762">
                  <c:v>43538.1875</c:v>
                </c:pt>
                <c:pt idx="15763">
                  <c:v>43538.197916666664</c:v>
                </c:pt>
                <c:pt idx="15764">
                  <c:v>43538.208333333336</c:v>
                </c:pt>
                <c:pt idx="15765">
                  <c:v>43538.21875</c:v>
                </c:pt>
                <c:pt idx="15766">
                  <c:v>43538.229166666664</c:v>
                </c:pt>
                <c:pt idx="15767">
                  <c:v>43538.239583333336</c:v>
                </c:pt>
                <c:pt idx="15768">
                  <c:v>43538.25</c:v>
                </c:pt>
                <c:pt idx="15769">
                  <c:v>43538.260416666664</c:v>
                </c:pt>
                <c:pt idx="15770">
                  <c:v>43538.270833333336</c:v>
                </c:pt>
                <c:pt idx="15771">
                  <c:v>43538.28125</c:v>
                </c:pt>
                <c:pt idx="15772">
                  <c:v>43538.291666666664</c:v>
                </c:pt>
                <c:pt idx="15773">
                  <c:v>43538.302083333336</c:v>
                </c:pt>
                <c:pt idx="15774">
                  <c:v>43538.3125</c:v>
                </c:pt>
                <c:pt idx="15775">
                  <c:v>43538.322916666664</c:v>
                </c:pt>
                <c:pt idx="15776">
                  <c:v>43538.333333333336</c:v>
                </c:pt>
                <c:pt idx="15777">
                  <c:v>43538.34375</c:v>
                </c:pt>
                <c:pt idx="15778">
                  <c:v>43538.354166666664</c:v>
                </c:pt>
                <c:pt idx="15779">
                  <c:v>43538.364583333336</c:v>
                </c:pt>
                <c:pt idx="15780">
                  <c:v>43538.375</c:v>
                </c:pt>
                <c:pt idx="15781">
                  <c:v>43538.385416666664</c:v>
                </c:pt>
                <c:pt idx="15782">
                  <c:v>43538.395833333336</c:v>
                </c:pt>
                <c:pt idx="15783">
                  <c:v>43538.40625</c:v>
                </c:pt>
                <c:pt idx="15784">
                  <c:v>43538.416666666664</c:v>
                </c:pt>
                <c:pt idx="15785">
                  <c:v>43538.427083333336</c:v>
                </c:pt>
                <c:pt idx="15786">
                  <c:v>43538.4375</c:v>
                </c:pt>
                <c:pt idx="15787">
                  <c:v>43538.447916666664</c:v>
                </c:pt>
                <c:pt idx="15788">
                  <c:v>43538.458333333336</c:v>
                </c:pt>
                <c:pt idx="15789">
                  <c:v>43538.46875</c:v>
                </c:pt>
                <c:pt idx="15790">
                  <c:v>43538.479166666664</c:v>
                </c:pt>
                <c:pt idx="15791">
                  <c:v>43538.489583333336</c:v>
                </c:pt>
                <c:pt idx="15792">
                  <c:v>43538.5</c:v>
                </c:pt>
                <c:pt idx="15793">
                  <c:v>43538.510416666664</c:v>
                </c:pt>
                <c:pt idx="15794">
                  <c:v>43538.520833333336</c:v>
                </c:pt>
                <c:pt idx="15795">
                  <c:v>43538.53125</c:v>
                </c:pt>
                <c:pt idx="15796">
                  <c:v>43538.541666666664</c:v>
                </c:pt>
                <c:pt idx="15797">
                  <c:v>43538.552083333336</c:v>
                </c:pt>
                <c:pt idx="15798">
                  <c:v>43538.5625</c:v>
                </c:pt>
                <c:pt idx="15799">
                  <c:v>43538.572916666664</c:v>
                </c:pt>
                <c:pt idx="15800">
                  <c:v>43538.583333333336</c:v>
                </c:pt>
                <c:pt idx="15801">
                  <c:v>43538.59375</c:v>
                </c:pt>
                <c:pt idx="15802">
                  <c:v>43538.604166666664</c:v>
                </c:pt>
                <c:pt idx="15803">
                  <c:v>43538.614583333336</c:v>
                </c:pt>
                <c:pt idx="15804">
                  <c:v>43538.625</c:v>
                </c:pt>
                <c:pt idx="15805">
                  <c:v>43538.635416666664</c:v>
                </c:pt>
                <c:pt idx="15806">
                  <c:v>43538.645833333336</c:v>
                </c:pt>
                <c:pt idx="15807">
                  <c:v>43538.65625</c:v>
                </c:pt>
                <c:pt idx="15808">
                  <c:v>43538.666666666664</c:v>
                </c:pt>
                <c:pt idx="15809">
                  <c:v>43538.677083333336</c:v>
                </c:pt>
                <c:pt idx="15810">
                  <c:v>43538.6875</c:v>
                </c:pt>
                <c:pt idx="15811">
                  <c:v>43538.697916666664</c:v>
                </c:pt>
                <c:pt idx="15812">
                  <c:v>43538.708333333336</c:v>
                </c:pt>
                <c:pt idx="15813">
                  <c:v>43538.71875</c:v>
                </c:pt>
                <c:pt idx="15814">
                  <c:v>43538.729166666664</c:v>
                </c:pt>
                <c:pt idx="15815">
                  <c:v>43538.739583333336</c:v>
                </c:pt>
                <c:pt idx="15816">
                  <c:v>43538.75</c:v>
                </c:pt>
                <c:pt idx="15817">
                  <c:v>43538.760416666664</c:v>
                </c:pt>
                <c:pt idx="15818">
                  <c:v>43538.770833333336</c:v>
                </c:pt>
                <c:pt idx="15819">
                  <c:v>43538.78125</c:v>
                </c:pt>
                <c:pt idx="15820">
                  <c:v>43538.791666666664</c:v>
                </c:pt>
                <c:pt idx="15821">
                  <c:v>43538.802083333336</c:v>
                </c:pt>
                <c:pt idx="15822">
                  <c:v>43538.8125</c:v>
                </c:pt>
                <c:pt idx="15823">
                  <c:v>43538.822916666664</c:v>
                </c:pt>
                <c:pt idx="15824">
                  <c:v>43538.833333333336</c:v>
                </c:pt>
                <c:pt idx="15825">
                  <c:v>43538.84375</c:v>
                </c:pt>
                <c:pt idx="15826">
                  <c:v>43538.854166666664</c:v>
                </c:pt>
                <c:pt idx="15827">
                  <c:v>43538.864583333336</c:v>
                </c:pt>
                <c:pt idx="15828">
                  <c:v>43538.875</c:v>
                </c:pt>
                <c:pt idx="15829">
                  <c:v>43538.885416666664</c:v>
                </c:pt>
                <c:pt idx="15830">
                  <c:v>43538.895833333336</c:v>
                </c:pt>
                <c:pt idx="15831">
                  <c:v>43538.90625</c:v>
                </c:pt>
                <c:pt idx="15832">
                  <c:v>43538.916666666664</c:v>
                </c:pt>
                <c:pt idx="15833">
                  <c:v>43538.927083333336</c:v>
                </c:pt>
                <c:pt idx="15834">
                  <c:v>43538.9375</c:v>
                </c:pt>
                <c:pt idx="15835">
                  <c:v>43538.947916666664</c:v>
                </c:pt>
                <c:pt idx="15836">
                  <c:v>43538.958333333336</c:v>
                </c:pt>
                <c:pt idx="15837">
                  <c:v>43538.96875</c:v>
                </c:pt>
                <c:pt idx="15838">
                  <c:v>43538.979166666664</c:v>
                </c:pt>
                <c:pt idx="15839">
                  <c:v>43538.989583333336</c:v>
                </c:pt>
                <c:pt idx="15840">
                  <c:v>43539</c:v>
                </c:pt>
                <c:pt idx="15841">
                  <c:v>43539.010416666664</c:v>
                </c:pt>
                <c:pt idx="15842">
                  <c:v>43539.020833333336</c:v>
                </c:pt>
                <c:pt idx="15843">
                  <c:v>43539.03125</c:v>
                </c:pt>
                <c:pt idx="15844">
                  <c:v>43539.041666666664</c:v>
                </c:pt>
                <c:pt idx="15845">
                  <c:v>43539.052083333336</c:v>
                </c:pt>
                <c:pt idx="15846">
                  <c:v>43539.0625</c:v>
                </c:pt>
                <c:pt idx="15847">
                  <c:v>43539.072916666664</c:v>
                </c:pt>
                <c:pt idx="15848">
                  <c:v>43539.083333333336</c:v>
                </c:pt>
                <c:pt idx="15849">
                  <c:v>43539.09375</c:v>
                </c:pt>
                <c:pt idx="15850">
                  <c:v>43539.104166666664</c:v>
                </c:pt>
                <c:pt idx="15851">
                  <c:v>43539.114583333336</c:v>
                </c:pt>
                <c:pt idx="15852">
                  <c:v>43539.125</c:v>
                </c:pt>
                <c:pt idx="15853">
                  <c:v>43539.135416666664</c:v>
                </c:pt>
                <c:pt idx="15854">
                  <c:v>43539.145833333336</c:v>
                </c:pt>
                <c:pt idx="15855">
                  <c:v>43539.15625</c:v>
                </c:pt>
                <c:pt idx="15856">
                  <c:v>43539.166666666664</c:v>
                </c:pt>
                <c:pt idx="15857">
                  <c:v>43539.177083333336</c:v>
                </c:pt>
                <c:pt idx="15858">
                  <c:v>43539.1875</c:v>
                </c:pt>
                <c:pt idx="15859">
                  <c:v>43539.197916666664</c:v>
                </c:pt>
                <c:pt idx="15860">
                  <c:v>43539.208333333336</c:v>
                </c:pt>
                <c:pt idx="15861">
                  <c:v>43539.21875</c:v>
                </c:pt>
                <c:pt idx="15862">
                  <c:v>43539.229166666664</c:v>
                </c:pt>
                <c:pt idx="15863">
                  <c:v>43539.239583333336</c:v>
                </c:pt>
                <c:pt idx="15864">
                  <c:v>43539.25</c:v>
                </c:pt>
                <c:pt idx="15865">
                  <c:v>43539.260416666664</c:v>
                </c:pt>
                <c:pt idx="15866">
                  <c:v>43539.270833333336</c:v>
                </c:pt>
                <c:pt idx="15867">
                  <c:v>43539.28125</c:v>
                </c:pt>
                <c:pt idx="15868">
                  <c:v>43539.291666666664</c:v>
                </c:pt>
                <c:pt idx="15869">
                  <c:v>43539.302083333336</c:v>
                </c:pt>
                <c:pt idx="15870">
                  <c:v>43539.3125</c:v>
                </c:pt>
                <c:pt idx="15871">
                  <c:v>43539.322916666664</c:v>
                </c:pt>
                <c:pt idx="15872">
                  <c:v>43539.333333333336</c:v>
                </c:pt>
                <c:pt idx="15873">
                  <c:v>43539.34375</c:v>
                </c:pt>
                <c:pt idx="15874">
                  <c:v>43539.354166666664</c:v>
                </c:pt>
                <c:pt idx="15875">
                  <c:v>43539.364583333336</c:v>
                </c:pt>
                <c:pt idx="15876">
                  <c:v>43539.375</c:v>
                </c:pt>
                <c:pt idx="15877">
                  <c:v>43539.385416666664</c:v>
                </c:pt>
                <c:pt idx="15878">
                  <c:v>43539.395833333336</c:v>
                </c:pt>
                <c:pt idx="15879">
                  <c:v>43539.40625</c:v>
                </c:pt>
                <c:pt idx="15880">
                  <c:v>43539.416666666664</c:v>
                </c:pt>
                <c:pt idx="15881">
                  <c:v>43539.427083333336</c:v>
                </c:pt>
                <c:pt idx="15882">
                  <c:v>43539.4375</c:v>
                </c:pt>
                <c:pt idx="15883">
                  <c:v>43539.447916666664</c:v>
                </c:pt>
                <c:pt idx="15884">
                  <c:v>43539.458333333336</c:v>
                </c:pt>
                <c:pt idx="15885">
                  <c:v>43539.46875</c:v>
                </c:pt>
                <c:pt idx="15886">
                  <c:v>43539.479166666664</c:v>
                </c:pt>
                <c:pt idx="15887">
                  <c:v>43539.489583333336</c:v>
                </c:pt>
                <c:pt idx="15888">
                  <c:v>43539.5</c:v>
                </c:pt>
                <c:pt idx="15889">
                  <c:v>43539.510416666664</c:v>
                </c:pt>
                <c:pt idx="15890">
                  <c:v>43539.520833333336</c:v>
                </c:pt>
                <c:pt idx="15891">
                  <c:v>43539.53125</c:v>
                </c:pt>
                <c:pt idx="15892">
                  <c:v>43539.541666666664</c:v>
                </c:pt>
                <c:pt idx="15893">
                  <c:v>43539.552083333336</c:v>
                </c:pt>
                <c:pt idx="15894">
                  <c:v>43539.5625</c:v>
                </c:pt>
                <c:pt idx="15895">
                  <c:v>43539.572916666664</c:v>
                </c:pt>
                <c:pt idx="15896">
                  <c:v>43539.583333333336</c:v>
                </c:pt>
                <c:pt idx="15897">
                  <c:v>43539.59375</c:v>
                </c:pt>
                <c:pt idx="15898">
                  <c:v>43539.604166666664</c:v>
                </c:pt>
                <c:pt idx="15899">
                  <c:v>43539.614583333336</c:v>
                </c:pt>
                <c:pt idx="15900">
                  <c:v>43539.625</c:v>
                </c:pt>
                <c:pt idx="15901">
                  <c:v>43539.635416666664</c:v>
                </c:pt>
                <c:pt idx="15902">
                  <c:v>43539.645833333336</c:v>
                </c:pt>
                <c:pt idx="15903">
                  <c:v>43539.65625</c:v>
                </c:pt>
                <c:pt idx="15904">
                  <c:v>43539.666666666664</c:v>
                </c:pt>
                <c:pt idx="15905">
                  <c:v>43539.677083333336</c:v>
                </c:pt>
                <c:pt idx="15906">
                  <c:v>43539.6875</c:v>
                </c:pt>
                <c:pt idx="15907">
                  <c:v>43539.697916666664</c:v>
                </c:pt>
                <c:pt idx="15908">
                  <c:v>43539.708333333336</c:v>
                </c:pt>
                <c:pt idx="15909">
                  <c:v>43539.71875</c:v>
                </c:pt>
                <c:pt idx="15910">
                  <c:v>43539.729166666664</c:v>
                </c:pt>
                <c:pt idx="15911">
                  <c:v>43539.739583333336</c:v>
                </c:pt>
                <c:pt idx="15912">
                  <c:v>43539.75</c:v>
                </c:pt>
                <c:pt idx="15913">
                  <c:v>43539.760416666664</c:v>
                </c:pt>
                <c:pt idx="15914">
                  <c:v>43539.770833333336</c:v>
                </c:pt>
                <c:pt idx="15915">
                  <c:v>43539.78125</c:v>
                </c:pt>
                <c:pt idx="15916">
                  <c:v>43539.791666666664</c:v>
                </c:pt>
                <c:pt idx="15917">
                  <c:v>43539.802083333336</c:v>
                </c:pt>
                <c:pt idx="15918">
                  <c:v>43539.8125</c:v>
                </c:pt>
                <c:pt idx="15919">
                  <c:v>43539.822916666664</c:v>
                </c:pt>
                <c:pt idx="15920">
                  <c:v>43539.833333333336</c:v>
                </c:pt>
                <c:pt idx="15921">
                  <c:v>43539.84375</c:v>
                </c:pt>
                <c:pt idx="15922">
                  <c:v>43539.854166666664</c:v>
                </c:pt>
                <c:pt idx="15923">
                  <c:v>43539.864583333336</c:v>
                </c:pt>
                <c:pt idx="15924">
                  <c:v>43539.875</c:v>
                </c:pt>
                <c:pt idx="15925">
                  <c:v>43539.885416666664</c:v>
                </c:pt>
                <c:pt idx="15926">
                  <c:v>43539.895833333336</c:v>
                </c:pt>
                <c:pt idx="15927">
                  <c:v>43539.90625</c:v>
                </c:pt>
                <c:pt idx="15928">
                  <c:v>43539.916666666664</c:v>
                </c:pt>
                <c:pt idx="15929">
                  <c:v>43539.927083333336</c:v>
                </c:pt>
                <c:pt idx="15930">
                  <c:v>43539.9375</c:v>
                </c:pt>
                <c:pt idx="15931">
                  <c:v>43539.947916666664</c:v>
                </c:pt>
                <c:pt idx="15932">
                  <c:v>43539.958333333336</c:v>
                </c:pt>
                <c:pt idx="15933">
                  <c:v>43539.96875</c:v>
                </c:pt>
                <c:pt idx="15934">
                  <c:v>43539.979166666664</c:v>
                </c:pt>
                <c:pt idx="15935">
                  <c:v>43539.989583333336</c:v>
                </c:pt>
                <c:pt idx="15936">
                  <c:v>43540</c:v>
                </c:pt>
                <c:pt idx="15937">
                  <c:v>43540.010416666664</c:v>
                </c:pt>
                <c:pt idx="15938">
                  <c:v>43540.020833333336</c:v>
                </c:pt>
                <c:pt idx="15939">
                  <c:v>43540.03125</c:v>
                </c:pt>
                <c:pt idx="15940">
                  <c:v>43540.041666666664</c:v>
                </c:pt>
                <c:pt idx="15941">
                  <c:v>43540.052083333336</c:v>
                </c:pt>
                <c:pt idx="15942">
                  <c:v>43540.0625</c:v>
                </c:pt>
                <c:pt idx="15943">
                  <c:v>43540.072916666664</c:v>
                </c:pt>
                <c:pt idx="15944">
                  <c:v>43540.083333333336</c:v>
                </c:pt>
                <c:pt idx="15945">
                  <c:v>43540.09375</c:v>
                </c:pt>
                <c:pt idx="15946">
                  <c:v>43540.104166666664</c:v>
                </c:pt>
                <c:pt idx="15947">
                  <c:v>43540.114583333336</c:v>
                </c:pt>
                <c:pt idx="15948">
                  <c:v>43540.125</c:v>
                </c:pt>
                <c:pt idx="15949">
                  <c:v>43540.135416666664</c:v>
                </c:pt>
                <c:pt idx="15950">
                  <c:v>43540.145833333336</c:v>
                </c:pt>
                <c:pt idx="15951">
                  <c:v>43540.15625</c:v>
                </c:pt>
                <c:pt idx="15952">
                  <c:v>43540.166666666664</c:v>
                </c:pt>
                <c:pt idx="15953">
                  <c:v>43540.177083333336</c:v>
                </c:pt>
                <c:pt idx="15954">
                  <c:v>43540.1875</c:v>
                </c:pt>
                <c:pt idx="15955">
                  <c:v>43540.197916666664</c:v>
                </c:pt>
                <c:pt idx="15956">
                  <c:v>43540.208333333336</c:v>
                </c:pt>
                <c:pt idx="15957">
                  <c:v>43540.21875</c:v>
                </c:pt>
                <c:pt idx="15958">
                  <c:v>43540.229166666664</c:v>
                </c:pt>
                <c:pt idx="15959">
                  <c:v>43540.239583333336</c:v>
                </c:pt>
                <c:pt idx="15960">
                  <c:v>43540.25</c:v>
                </c:pt>
                <c:pt idx="15961">
                  <c:v>43540.260416666664</c:v>
                </c:pt>
                <c:pt idx="15962">
                  <c:v>43540.270833333336</c:v>
                </c:pt>
                <c:pt idx="15963">
                  <c:v>43540.28125</c:v>
                </c:pt>
                <c:pt idx="15964">
                  <c:v>43540.291666666664</c:v>
                </c:pt>
                <c:pt idx="15965">
                  <c:v>43540.302083333336</c:v>
                </c:pt>
                <c:pt idx="15966">
                  <c:v>43540.3125</c:v>
                </c:pt>
                <c:pt idx="15967">
                  <c:v>43540.322916666664</c:v>
                </c:pt>
                <c:pt idx="15968">
                  <c:v>43540.333333333336</c:v>
                </c:pt>
                <c:pt idx="15969">
                  <c:v>43540.34375</c:v>
                </c:pt>
                <c:pt idx="15970">
                  <c:v>43540.354166666664</c:v>
                </c:pt>
                <c:pt idx="15971">
                  <c:v>43540.364583333336</c:v>
                </c:pt>
                <c:pt idx="15972">
                  <c:v>43540.375</c:v>
                </c:pt>
                <c:pt idx="15973">
                  <c:v>43540.385416666664</c:v>
                </c:pt>
                <c:pt idx="15974">
                  <c:v>43540.395833333336</c:v>
                </c:pt>
                <c:pt idx="15975">
                  <c:v>43540.40625</c:v>
                </c:pt>
                <c:pt idx="15976">
                  <c:v>43540.416666666664</c:v>
                </c:pt>
                <c:pt idx="15977">
                  <c:v>43540.427083333336</c:v>
                </c:pt>
                <c:pt idx="15978">
                  <c:v>43540.4375</c:v>
                </c:pt>
                <c:pt idx="15979">
                  <c:v>43540.447916666664</c:v>
                </c:pt>
                <c:pt idx="15980">
                  <c:v>43540.458333333336</c:v>
                </c:pt>
                <c:pt idx="15981">
                  <c:v>43540.46875</c:v>
                </c:pt>
                <c:pt idx="15982">
                  <c:v>43540.479166666664</c:v>
                </c:pt>
                <c:pt idx="15983">
                  <c:v>43540.489583333336</c:v>
                </c:pt>
                <c:pt idx="15984">
                  <c:v>43540.5</c:v>
                </c:pt>
                <c:pt idx="15985">
                  <c:v>43540.510416666664</c:v>
                </c:pt>
                <c:pt idx="15986">
                  <c:v>43540.520833333336</c:v>
                </c:pt>
                <c:pt idx="15987">
                  <c:v>43540.53125</c:v>
                </c:pt>
                <c:pt idx="15988">
                  <c:v>43540.541666666664</c:v>
                </c:pt>
                <c:pt idx="15989">
                  <c:v>43540.552083333336</c:v>
                </c:pt>
                <c:pt idx="15990">
                  <c:v>43540.5625</c:v>
                </c:pt>
                <c:pt idx="15991">
                  <c:v>43540.572916666664</c:v>
                </c:pt>
                <c:pt idx="15992">
                  <c:v>43540.583333333336</c:v>
                </c:pt>
                <c:pt idx="15993">
                  <c:v>43540.59375</c:v>
                </c:pt>
                <c:pt idx="15994">
                  <c:v>43540.604166666664</c:v>
                </c:pt>
                <c:pt idx="15995">
                  <c:v>43540.614583333336</c:v>
                </c:pt>
                <c:pt idx="15996">
                  <c:v>43540.625</c:v>
                </c:pt>
                <c:pt idx="15997">
                  <c:v>43540.635416666664</c:v>
                </c:pt>
                <c:pt idx="15998">
                  <c:v>43540.645833333336</c:v>
                </c:pt>
                <c:pt idx="15999">
                  <c:v>43540.65625</c:v>
                </c:pt>
                <c:pt idx="16000">
                  <c:v>43540.666666666664</c:v>
                </c:pt>
                <c:pt idx="16001">
                  <c:v>43540.677083333336</c:v>
                </c:pt>
                <c:pt idx="16002">
                  <c:v>43540.6875</c:v>
                </c:pt>
                <c:pt idx="16003">
                  <c:v>43540.697916666664</c:v>
                </c:pt>
                <c:pt idx="16004">
                  <c:v>43540.708333333336</c:v>
                </c:pt>
                <c:pt idx="16005">
                  <c:v>43540.71875</c:v>
                </c:pt>
                <c:pt idx="16006">
                  <c:v>43540.729166666664</c:v>
                </c:pt>
                <c:pt idx="16007">
                  <c:v>43540.739583333336</c:v>
                </c:pt>
                <c:pt idx="16008">
                  <c:v>43540.75</c:v>
                </c:pt>
                <c:pt idx="16009">
                  <c:v>43540.760416666664</c:v>
                </c:pt>
                <c:pt idx="16010">
                  <c:v>43540.770833333336</c:v>
                </c:pt>
                <c:pt idx="16011">
                  <c:v>43540.78125</c:v>
                </c:pt>
                <c:pt idx="16012">
                  <c:v>43540.791666666664</c:v>
                </c:pt>
                <c:pt idx="16013">
                  <c:v>43540.802083333336</c:v>
                </c:pt>
                <c:pt idx="16014">
                  <c:v>43540.8125</c:v>
                </c:pt>
                <c:pt idx="16015">
                  <c:v>43540.822916666664</c:v>
                </c:pt>
                <c:pt idx="16016">
                  <c:v>43540.833333333336</c:v>
                </c:pt>
                <c:pt idx="16017">
                  <c:v>43540.84375</c:v>
                </c:pt>
                <c:pt idx="16018">
                  <c:v>43540.854166666664</c:v>
                </c:pt>
                <c:pt idx="16019">
                  <c:v>43540.864583333336</c:v>
                </c:pt>
                <c:pt idx="16020">
                  <c:v>43540.875</c:v>
                </c:pt>
                <c:pt idx="16021">
                  <c:v>43540.885416666664</c:v>
                </c:pt>
                <c:pt idx="16022">
                  <c:v>43540.895833333336</c:v>
                </c:pt>
                <c:pt idx="16023">
                  <c:v>43540.90625</c:v>
                </c:pt>
                <c:pt idx="16024">
                  <c:v>43540.916666666664</c:v>
                </c:pt>
                <c:pt idx="16025">
                  <c:v>43540.927083333336</c:v>
                </c:pt>
                <c:pt idx="16026">
                  <c:v>43540.9375</c:v>
                </c:pt>
                <c:pt idx="16027">
                  <c:v>43540.947916666664</c:v>
                </c:pt>
                <c:pt idx="16028">
                  <c:v>43540.958333333336</c:v>
                </c:pt>
                <c:pt idx="16029">
                  <c:v>43540.96875</c:v>
                </c:pt>
                <c:pt idx="16030">
                  <c:v>43540.979166666664</c:v>
                </c:pt>
                <c:pt idx="16031">
                  <c:v>43540.989583333336</c:v>
                </c:pt>
                <c:pt idx="16032">
                  <c:v>43541</c:v>
                </c:pt>
                <c:pt idx="16033">
                  <c:v>43541.010416666664</c:v>
                </c:pt>
                <c:pt idx="16034">
                  <c:v>43541.020833333336</c:v>
                </c:pt>
                <c:pt idx="16035">
                  <c:v>43541.03125</c:v>
                </c:pt>
                <c:pt idx="16036">
                  <c:v>43541.041666666664</c:v>
                </c:pt>
                <c:pt idx="16037">
                  <c:v>43541.052083333336</c:v>
                </c:pt>
                <c:pt idx="16038">
                  <c:v>43541.0625</c:v>
                </c:pt>
                <c:pt idx="16039">
                  <c:v>43541.072916666664</c:v>
                </c:pt>
                <c:pt idx="16040">
                  <c:v>43541.083333333336</c:v>
                </c:pt>
                <c:pt idx="16041">
                  <c:v>43541.09375</c:v>
                </c:pt>
                <c:pt idx="16042">
                  <c:v>43541.104166666664</c:v>
                </c:pt>
                <c:pt idx="16043">
                  <c:v>43541.114583333336</c:v>
                </c:pt>
                <c:pt idx="16044">
                  <c:v>43541.125</c:v>
                </c:pt>
                <c:pt idx="16045">
                  <c:v>43541.135416666664</c:v>
                </c:pt>
                <c:pt idx="16046">
                  <c:v>43541.145833333336</c:v>
                </c:pt>
                <c:pt idx="16047">
                  <c:v>43541.15625</c:v>
                </c:pt>
                <c:pt idx="16048">
                  <c:v>43541.166666666664</c:v>
                </c:pt>
                <c:pt idx="16049">
                  <c:v>43541.177083333336</c:v>
                </c:pt>
                <c:pt idx="16050">
                  <c:v>43541.1875</c:v>
                </c:pt>
                <c:pt idx="16051">
                  <c:v>43541.197916666664</c:v>
                </c:pt>
                <c:pt idx="16052">
                  <c:v>43541.208333333336</c:v>
                </c:pt>
                <c:pt idx="16053">
                  <c:v>43541.21875</c:v>
                </c:pt>
                <c:pt idx="16054">
                  <c:v>43541.229166666664</c:v>
                </c:pt>
                <c:pt idx="16055">
                  <c:v>43541.239583333336</c:v>
                </c:pt>
                <c:pt idx="16056">
                  <c:v>43541.25</c:v>
                </c:pt>
                <c:pt idx="16057">
                  <c:v>43541.260416666664</c:v>
                </c:pt>
                <c:pt idx="16058">
                  <c:v>43541.270833333336</c:v>
                </c:pt>
                <c:pt idx="16059">
                  <c:v>43541.28125</c:v>
                </c:pt>
                <c:pt idx="16060">
                  <c:v>43541.291666666664</c:v>
                </c:pt>
                <c:pt idx="16061">
                  <c:v>43541.302083333336</c:v>
                </c:pt>
                <c:pt idx="16062">
                  <c:v>43541.3125</c:v>
                </c:pt>
                <c:pt idx="16063">
                  <c:v>43541.322916666664</c:v>
                </c:pt>
                <c:pt idx="16064">
                  <c:v>43541.333333333336</c:v>
                </c:pt>
                <c:pt idx="16065">
                  <c:v>43541.34375</c:v>
                </c:pt>
                <c:pt idx="16066">
                  <c:v>43541.354166666664</c:v>
                </c:pt>
                <c:pt idx="16067">
                  <c:v>43541.364583333336</c:v>
                </c:pt>
                <c:pt idx="16068">
                  <c:v>43541.375</c:v>
                </c:pt>
                <c:pt idx="16069">
                  <c:v>43541.385416666664</c:v>
                </c:pt>
                <c:pt idx="16070">
                  <c:v>43541.395833333336</c:v>
                </c:pt>
                <c:pt idx="16071">
                  <c:v>43541.40625</c:v>
                </c:pt>
                <c:pt idx="16072">
                  <c:v>43541.416666666664</c:v>
                </c:pt>
                <c:pt idx="16073">
                  <c:v>43541.427083333336</c:v>
                </c:pt>
                <c:pt idx="16074">
                  <c:v>43541.4375</c:v>
                </c:pt>
                <c:pt idx="16075">
                  <c:v>43541.447916666664</c:v>
                </c:pt>
                <c:pt idx="16076">
                  <c:v>43541.458333333336</c:v>
                </c:pt>
                <c:pt idx="16077">
                  <c:v>43541.46875</c:v>
                </c:pt>
                <c:pt idx="16078">
                  <c:v>43541.479166666664</c:v>
                </c:pt>
                <c:pt idx="16079">
                  <c:v>43541.489583333336</c:v>
                </c:pt>
                <c:pt idx="16080">
                  <c:v>43541.5</c:v>
                </c:pt>
                <c:pt idx="16081">
                  <c:v>43541.510416666664</c:v>
                </c:pt>
                <c:pt idx="16082">
                  <c:v>43541.520833333336</c:v>
                </c:pt>
                <c:pt idx="16083">
                  <c:v>43541.53125</c:v>
                </c:pt>
                <c:pt idx="16084">
                  <c:v>43541.541666666664</c:v>
                </c:pt>
                <c:pt idx="16085">
                  <c:v>43541.552083333336</c:v>
                </c:pt>
                <c:pt idx="16086">
                  <c:v>43541.5625</c:v>
                </c:pt>
                <c:pt idx="16087">
                  <c:v>43541.572916666664</c:v>
                </c:pt>
                <c:pt idx="16088">
                  <c:v>43541.583333333336</c:v>
                </c:pt>
                <c:pt idx="16089">
                  <c:v>43541.59375</c:v>
                </c:pt>
                <c:pt idx="16090">
                  <c:v>43541.604166666664</c:v>
                </c:pt>
                <c:pt idx="16091">
                  <c:v>43541.614583333336</c:v>
                </c:pt>
                <c:pt idx="16092">
                  <c:v>43541.625</c:v>
                </c:pt>
                <c:pt idx="16093">
                  <c:v>43541.635416666664</c:v>
                </c:pt>
                <c:pt idx="16094">
                  <c:v>43541.645833333336</c:v>
                </c:pt>
                <c:pt idx="16095">
                  <c:v>43541.65625</c:v>
                </c:pt>
                <c:pt idx="16096">
                  <c:v>43541.666666666664</c:v>
                </c:pt>
                <c:pt idx="16097">
                  <c:v>43541.677083333336</c:v>
                </c:pt>
                <c:pt idx="16098">
                  <c:v>43541.6875</c:v>
                </c:pt>
                <c:pt idx="16099">
                  <c:v>43541.697916666664</c:v>
                </c:pt>
                <c:pt idx="16100">
                  <c:v>43541.708333333336</c:v>
                </c:pt>
                <c:pt idx="16101">
                  <c:v>43541.71875</c:v>
                </c:pt>
                <c:pt idx="16102">
                  <c:v>43541.729166666664</c:v>
                </c:pt>
                <c:pt idx="16103">
                  <c:v>43541.739583333336</c:v>
                </c:pt>
                <c:pt idx="16104">
                  <c:v>43541.75</c:v>
                </c:pt>
                <c:pt idx="16105">
                  <c:v>43541.760416666664</c:v>
                </c:pt>
                <c:pt idx="16106">
                  <c:v>43541.770833333336</c:v>
                </c:pt>
                <c:pt idx="16107">
                  <c:v>43541.78125</c:v>
                </c:pt>
                <c:pt idx="16108">
                  <c:v>43541.791666666664</c:v>
                </c:pt>
                <c:pt idx="16109">
                  <c:v>43541.802083333336</c:v>
                </c:pt>
                <c:pt idx="16110">
                  <c:v>43541.8125</c:v>
                </c:pt>
                <c:pt idx="16111">
                  <c:v>43541.822916666664</c:v>
                </c:pt>
                <c:pt idx="16112">
                  <c:v>43541.833333333336</c:v>
                </c:pt>
                <c:pt idx="16113">
                  <c:v>43541.84375</c:v>
                </c:pt>
                <c:pt idx="16114">
                  <c:v>43541.854166666664</c:v>
                </c:pt>
                <c:pt idx="16115">
                  <c:v>43541.864583333336</c:v>
                </c:pt>
                <c:pt idx="16116">
                  <c:v>43541.875</c:v>
                </c:pt>
                <c:pt idx="16117">
                  <c:v>43541.885416666664</c:v>
                </c:pt>
                <c:pt idx="16118">
                  <c:v>43541.895833333336</c:v>
                </c:pt>
                <c:pt idx="16119">
                  <c:v>43541.90625</c:v>
                </c:pt>
                <c:pt idx="16120">
                  <c:v>43541.916666666664</c:v>
                </c:pt>
                <c:pt idx="16121">
                  <c:v>43541.927083333336</c:v>
                </c:pt>
                <c:pt idx="16122">
                  <c:v>43541.9375</c:v>
                </c:pt>
                <c:pt idx="16123">
                  <c:v>43541.947916666664</c:v>
                </c:pt>
                <c:pt idx="16124">
                  <c:v>43541.958333333336</c:v>
                </c:pt>
                <c:pt idx="16125">
                  <c:v>43541.96875</c:v>
                </c:pt>
                <c:pt idx="16126">
                  <c:v>43541.979166666664</c:v>
                </c:pt>
                <c:pt idx="16127">
                  <c:v>43541.989583333336</c:v>
                </c:pt>
                <c:pt idx="16128">
                  <c:v>43542</c:v>
                </c:pt>
                <c:pt idx="16129">
                  <c:v>43542.010416666664</c:v>
                </c:pt>
                <c:pt idx="16130">
                  <c:v>43542.020833333336</c:v>
                </c:pt>
                <c:pt idx="16131">
                  <c:v>43542.03125</c:v>
                </c:pt>
                <c:pt idx="16132">
                  <c:v>43542.041666666664</c:v>
                </c:pt>
                <c:pt idx="16133">
                  <c:v>43542.052083333336</c:v>
                </c:pt>
                <c:pt idx="16134">
                  <c:v>43542.0625</c:v>
                </c:pt>
                <c:pt idx="16135">
                  <c:v>43542.072916666664</c:v>
                </c:pt>
                <c:pt idx="16136">
                  <c:v>43542.083333333336</c:v>
                </c:pt>
                <c:pt idx="16137">
                  <c:v>43542.09375</c:v>
                </c:pt>
                <c:pt idx="16138">
                  <c:v>43542.104166666664</c:v>
                </c:pt>
                <c:pt idx="16139">
                  <c:v>43542.114583333336</c:v>
                </c:pt>
                <c:pt idx="16140">
                  <c:v>43542.125</c:v>
                </c:pt>
                <c:pt idx="16141">
                  <c:v>43542.135416666664</c:v>
                </c:pt>
                <c:pt idx="16142">
                  <c:v>43542.145833333336</c:v>
                </c:pt>
                <c:pt idx="16143">
                  <c:v>43542.15625</c:v>
                </c:pt>
                <c:pt idx="16144">
                  <c:v>43542.166666666664</c:v>
                </c:pt>
                <c:pt idx="16145">
                  <c:v>43542.177083333336</c:v>
                </c:pt>
                <c:pt idx="16146">
                  <c:v>43542.1875</c:v>
                </c:pt>
                <c:pt idx="16147">
                  <c:v>43542.197916666664</c:v>
                </c:pt>
                <c:pt idx="16148">
                  <c:v>43542.208333333336</c:v>
                </c:pt>
                <c:pt idx="16149">
                  <c:v>43542.21875</c:v>
                </c:pt>
                <c:pt idx="16150">
                  <c:v>43542.229166666664</c:v>
                </c:pt>
                <c:pt idx="16151">
                  <c:v>43542.239583333336</c:v>
                </c:pt>
                <c:pt idx="16152">
                  <c:v>43542.25</c:v>
                </c:pt>
                <c:pt idx="16153">
                  <c:v>43542.260416666664</c:v>
                </c:pt>
                <c:pt idx="16154">
                  <c:v>43542.270833333336</c:v>
                </c:pt>
                <c:pt idx="16155">
                  <c:v>43542.28125</c:v>
                </c:pt>
                <c:pt idx="16156">
                  <c:v>43542.291666666664</c:v>
                </c:pt>
                <c:pt idx="16157">
                  <c:v>43542.302083333336</c:v>
                </c:pt>
                <c:pt idx="16158">
                  <c:v>43542.3125</c:v>
                </c:pt>
                <c:pt idx="16159">
                  <c:v>43542.322916666664</c:v>
                </c:pt>
                <c:pt idx="16160">
                  <c:v>43542.333333333336</c:v>
                </c:pt>
                <c:pt idx="16161">
                  <c:v>43542.34375</c:v>
                </c:pt>
                <c:pt idx="16162">
                  <c:v>43542.354166666664</c:v>
                </c:pt>
                <c:pt idx="16163">
                  <c:v>43542.364583333336</c:v>
                </c:pt>
                <c:pt idx="16164">
                  <c:v>43542.375</c:v>
                </c:pt>
                <c:pt idx="16165">
                  <c:v>43542.385416666664</c:v>
                </c:pt>
                <c:pt idx="16166">
                  <c:v>43542.395833333336</c:v>
                </c:pt>
                <c:pt idx="16167">
                  <c:v>43542.40625</c:v>
                </c:pt>
                <c:pt idx="16168">
                  <c:v>43542.416666666664</c:v>
                </c:pt>
                <c:pt idx="16169">
                  <c:v>43542.427083333336</c:v>
                </c:pt>
                <c:pt idx="16170">
                  <c:v>43542.4375</c:v>
                </c:pt>
                <c:pt idx="16171">
                  <c:v>43542.447916666664</c:v>
                </c:pt>
                <c:pt idx="16172">
                  <c:v>43542.458333333336</c:v>
                </c:pt>
                <c:pt idx="16173">
                  <c:v>43542.46875</c:v>
                </c:pt>
                <c:pt idx="16174">
                  <c:v>43542.479166666664</c:v>
                </c:pt>
                <c:pt idx="16175">
                  <c:v>43542.489583333336</c:v>
                </c:pt>
                <c:pt idx="16176">
                  <c:v>43542.5</c:v>
                </c:pt>
                <c:pt idx="16177">
                  <c:v>43542.510416666664</c:v>
                </c:pt>
                <c:pt idx="16178">
                  <c:v>43542.520833333336</c:v>
                </c:pt>
                <c:pt idx="16179">
                  <c:v>43542.53125</c:v>
                </c:pt>
                <c:pt idx="16180">
                  <c:v>43542.541666666664</c:v>
                </c:pt>
                <c:pt idx="16181">
                  <c:v>43542.552083333336</c:v>
                </c:pt>
                <c:pt idx="16182">
                  <c:v>43542.5625</c:v>
                </c:pt>
                <c:pt idx="16183">
                  <c:v>43542.572916666664</c:v>
                </c:pt>
                <c:pt idx="16184">
                  <c:v>43542.583333333336</c:v>
                </c:pt>
                <c:pt idx="16185">
                  <c:v>43542.59375</c:v>
                </c:pt>
                <c:pt idx="16186">
                  <c:v>43542.604166666664</c:v>
                </c:pt>
                <c:pt idx="16187">
                  <c:v>43542.614583333336</c:v>
                </c:pt>
                <c:pt idx="16188">
                  <c:v>43542.625</c:v>
                </c:pt>
                <c:pt idx="16189">
                  <c:v>43542.635416666664</c:v>
                </c:pt>
                <c:pt idx="16190">
                  <c:v>43542.645833333336</c:v>
                </c:pt>
                <c:pt idx="16191">
                  <c:v>43542.65625</c:v>
                </c:pt>
                <c:pt idx="16192">
                  <c:v>43542.666666666664</c:v>
                </c:pt>
                <c:pt idx="16193">
                  <c:v>43542.677083333336</c:v>
                </c:pt>
                <c:pt idx="16194">
                  <c:v>43542.6875</c:v>
                </c:pt>
                <c:pt idx="16195">
                  <c:v>43542.697916666664</c:v>
                </c:pt>
                <c:pt idx="16196">
                  <c:v>43542.708333333336</c:v>
                </c:pt>
                <c:pt idx="16197">
                  <c:v>43542.71875</c:v>
                </c:pt>
                <c:pt idx="16198">
                  <c:v>43542.729166666664</c:v>
                </c:pt>
                <c:pt idx="16199">
                  <c:v>43542.739583333336</c:v>
                </c:pt>
                <c:pt idx="16200">
                  <c:v>43542.75</c:v>
                </c:pt>
                <c:pt idx="16201">
                  <c:v>43542.760416666664</c:v>
                </c:pt>
                <c:pt idx="16202">
                  <c:v>43542.770833333336</c:v>
                </c:pt>
                <c:pt idx="16203">
                  <c:v>43542.78125</c:v>
                </c:pt>
                <c:pt idx="16204">
                  <c:v>43542.791666666664</c:v>
                </c:pt>
                <c:pt idx="16205">
                  <c:v>43542.802083333336</c:v>
                </c:pt>
                <c:pt idx="16206">
                  <c:v>43542.8125</c:v>
                </c:pt>
                <c:pt idx="16207">
                  <c:v>43542.822916666664</c:v>
                </c:pt>
                <c:pt idx="16208">
                  <c:v>43542.833333333336</c:v>
                </c:pt>
                <c:pt idx="16209">
                  <c:v>43542.84375</c:v>
                </c:pt>
                <c:pt idx="16210">
                  <c:v>43542.854166666664</c:v>
                </c:pt>
                <c:pt idx="16211">
                  <c:v>43542.864583333336</c:v>
                </c:pt>
                <c:pt idx="16212">
                  <c:v>43542.875</c:v>
                </c:pt>
                <c:pt idx="16213">
                  <c:v>43542.885416666664</c:v>
                </c:pt>
                <c:pt idx="16214">
                  <c:v>43542.895833333336</c:v>
                </c:pt>
                <c:pt idx="16215">
                  <c:v>43542.90625</c:v>
                </c:pt>
                <c:pt idx="16216">
                  <c:v>43542.916666666664</c:v>
                </c:pt>
                <c:pt idx="16217">
                  <c:v>43542.927083333336</c:v>
                </c:pt>
                <c:pt idx="16218">
                  <c:v>43542.9375</c:v>
                </c:pt>
                <c:pt idx="16219">
                  <c:v>43542.947916666664</c:v>
                </c:pt>
                <c:pt idx="16220">
                  <c:v>43542.958333333336</c:v>
                </c:pt>
                <c:pt idx="16221">
                  <c:v>43542.96875</c:v>
                </c:pt>
                <c:pt idx="16222">
                  <c:v>43542.979166666664</c:v>
                </c:pt>
                <c:pt idx="16223">
                  <c:v>43542.989583333336</c:v>
                </c:pt>
                <c:pt idx="16224">
                  <c:v>43543</c:v>
                </c:pt>
                <c:pt idx="16225">
                  <c:v>43543.010416666664</c:v>
                </c:pt>
                <c:pt idx="16226">
                  <c:v>43543.020833333336</c:v>
                </c:pt>
                <c:pt idx="16227">
                  <c:v>43543.03125</c:v>
                </c:pt>
                <c:pt idx="16228">
                  <c:v>43543.041666666664</c:v>
                </c:pt>
                <c:pt idx="16229">
                  <c:v>43543.052083333336</c:v>
                </c:pt>
                <c:pt idx="16230">
                  <c:v>43543.0625</c:v>
                </c:pt>
                <c:pt idx="16231">
                  <c:v>43543.072916666664</c:v>
                </c:pt>
                <c:pt idx="16232">
                  <c:v>43543.083333333336</c:v>
                </c:pt>
                <c:pt idx="16233">
                  <c:v>43543.09375</c:v>
                </c:pt>
                <c:pt idx="16234">
                  <c:v>43543.104166666664</c:v>
                </c:pt>
                <c:pt idx="16235">
                  <c:v>43543.114583333336</c:v>
                </c:pt>
                <c:pt idx="16236">
                  <c:v>43543.125</c:v>
                </c:pt>
                <c:pt idx="16237">
                  <c:v>43543.135416666664</c:v>
                </c:pt>
                <c:pt idx="16238">
                  <c:v>43543.145833333336</c:v>
                </c:pt>
                <c:pt idx="16239">
                  <c:v>43543.15625</c:v>
                </c:pt>
                <c:pt idx="16240">
                  <c:v>43543.166666666664</c:v>
                </c:pt>
                <c:pt idx="16241">
                  <c:v>43543.177083333336</c:v>
                </c:pt>
                <c:pt idx="16242">
                  <c:v>43543.1875</c:v>
                </c:pt>
                <c:pt idx="16243">
                  <c:v>43543.197916666664</c:v>
                </c:pt>
                <c:pt idx="16244">
                  <c:v>43543.208333333336</c:v>
                </c:pt>
                <c:pt idx="16245">
                  <c:v>43543.21875</c:v>
                </c:pt>
                <c:pt idx="16246">
                  <c:v>43543.229166666664</c:v>
                </c:pt>
                <c:pt idx="16247">
                  <c:v>43543.239583333336</c:v>
                </c:pt>
                <c:pt idx="16248">
                  <c:v>43543.25</c:v>
                </c:pt>
                <c:pt idx="16249">
                  <c:v>43543.260416666664</c:v>
                </c:pt>
                <c:pt idx="16250">
                  <c:v>43543.270833333336</c:v>
                </c:pt>
                <c:pt idx="16251">
                  <c:v>43543.28125</c:v>
                </c:pt>
                <c:pt idx="16252">
                  <c:v>43543.291666666664</c:v>
                </c:pt>
                <c:pt idx="16253">
                  <c:v>43543.302083333336</c:v>
                </c:pt>
                <c:pt idx="16254">
                  <c:v>43543.3125</c:v>
                </c:pt>
                <c:pt idx="16255">
                  <c:v>43543.322916666664</c:v>
                </c:pt>
                <c:pt idx="16256">
                  <c:v>43543.333333333336</c:v>
                </c:pt>
                <c:pt idx="16257">
                  <c:v>43543.34375</c:v>
                </c:pt>
                <c:pt idx="16258">
                  <c:v>43543.354166666664</c:v>
                </c:pt>
                <c:pt idx="16259">
                  <c:v>43543.364583333336</c:v>
                </c:pt>
                <c:pt idx="16260">
                  <c:v>43543.375</c:v>
                </c:pt>
                <c:pt idx="16261">
                  <c:v>43543.385416666664</c:v>
                </c:pt>
                <c:pt idx="16262">
                  <c:v>43543.395833333336</c:v>
                </c:pt>
                <c:pt idx="16263">
                  <c:v>43543.40625</c:v>
                </c:pt>
                <c:pt idx="16264">
                  <c:v>43543.416666666664</c:v>
                </c:pt>
                <c:pt idx="16265">
                  <c:v>43543.427083333336</c:v>
                </c:pt>
                <c:pt idx="16266">
                  <c:v>43543.4375</c:v>
                </c:pt>
                <c:pt idx="16267">
                  <c:v>43543.447916666664</c:v>
                </c:pt>
                <c:pt idx="16268">
                  <c:v>43543.458333333336</c:v>
                </c:pt>
                <c:pt idx="16269">
                  <c:v>43543.46875</c:v>
                </c:pt>
                <c:pt idx="16270">
                  <c:v>43543.479166666664</c:v>
                </c:pt>
                <c:pt idx="16271">
                  <c:v>43543.489583333336</c:v>
                </c:pt>
                <c:pt idx="16272">
                  <c:v>43543.5</c:v>
                </c:pt>
                <c:pt idx="16273">
                  <c:v>43543.510416666664</c:v>
                </c:pt>
                <c:pt idx="16274">
                  <c:v>43543.520833333336</c:v>
                </c:pt>
                <c:pt idx="16275">
                  <c:v>43543.53125</c:v>
                </c:pt>
                <c:pt idx="16276">
                  <c:v>43543.541666666664</c:v>
                </c:pt>
                <c:pt idx="16277">
                  <c:v>43543.552083333336</c:v>
                </c:pt>
                <c:pt idx="16278">
                  <c:v>43543.5625</c:v>
                </c:pt>
                <c:pt idx="16279">
                  <c:v>43543.572916666664</c:v>
                </c:pt>
                <c:pt idx="16280">
                  <c:v>43543.583333333336</c:v>
                </c:pt>
                <c:pt idx="16281">
                  <c:v>43543.59375</c:v>
                </c:pt>
                <c:pt idx="16282">
                  <c:v>43543.604166666664</c:v>
                </c:pt>
                <c:pt idx="16283">
                  <c:v>43543.614583333336</c:v>
                </c:pt>
                <c:pt idx="16284">
                  <c:v>43543.625</c:v>
                </c:pt>
                <c:pt idx="16285">
                  <c:v>43543.635416666664</c:v>
                </c:pt>
                <c:pt idx="16286">
                  <c:v>43543.645833333336</c:v>
                </c:pt>
                <c:pt idx="16287">
                  <c:v>43543.65625</c:v>
                </c:pt>
                <c:pt idx="16288">
                  <c:v>43543.666666666664</c:v>
                </c:pt>
                <c:pt idx="16289">
                  <c:v>43543.677083333336</c:v>
                </c:pt>
                <c:pt idx="16290">
                  <c:v>43543.6875</c:v>
                </c:pt>
                <c:pt idx="16291">
                  <c:v>43543.697916666664</c:v>
                </c:pt>
                <c:pt idx="16292">
                  <c:v>43543.708333333336</c:v>
                </c:pt>
                <c:pt idx="16293">
                  <c:v>43543.71875</c:v>
                </c:pt>
                <c:pt idx="16294">
                  <c:v>43543.729166666664</c:v>
                </c:pt>
                <c:pt idx="16295">
                  <c:v>43543.739583333336</c:v>
                </c:pt>
                <c:pt idx="16296">
                  <c:v>43543.75</c:v>
                </c:pt>
                <c:pt idx="16297">
                  <c:v>43543.760416666664</c:v>
                </c:pt>
                <c:pt idx="16298">
                  <c:v>43543.770833333336</c:v>
                </c:pt>
                <c:pt idx="16299">
                  <c:v>43543.78125</c:v>
                </c:pt>
                <c:pt idx="16300">
                  <c:v>43543.791666666664</c:v>
                </c:pt>
                <c:pt idx="16301">
                  <c:v>43543.802083333336</c:v>
                </c:pt>
                <c:pt idx="16302">
                  <c:v>43543.8125</c:v>
                </c:pt>
                <c:pt idx="16303">
                  <c:v>43543.822916666664</c:v>
                </c:pt>
                <c:pt idx="16304">
                  <c:v>43543.833333333336</c:v>
                </c:pt>
                <c:pt idx="16305">
                  <c:v>43543.84375</c:v>
                </c:pt>
                <c:pt idx="16306">
                  <c:v>43543.854166666664</c:v>
                </c:pt>
                <c:pt idx="16307">
                  <c:v>43543.864583333336</c:v>
                </c:pt>
                <c:pt idx="16308">
                  <c:v>43543.875</c:v>
                </c:pt>
                <c:pt idx="16309">
                  <c:v>43543.885416666664</c:v>
                </c:pt>
                <c:pt idx="16310">
                  <c:v>43543.895833333336</c:v>
                </c:pt>
                <c:pt idx="16311">
                  <c:v>43543.90625</c:v>
                </c:pt>
                <c:pt idx="16312">
                  <c:v>43543.916666666664</c:v>
                </c:pt>
                <c:pt idx="16313">
                  <c:v>43543.927083333336</c:v>
                </c:pt>
                <c:pt idx="16314">
                  <c:v>43543.9375</c:v>
                </c:pt>
                <c:pt idx="16315">
                  <c:v>43543.947916666664</c:v>
                </c:pt>
                <c:pt idx="16316">
                  <c:v>43543.958333333336</c:v>
                </c:pt>
                <c:pt idx="16317">
                  <c:v>43543.96875</c:v>
                </c:pt>
                <c:pt idx="16318">
                  <c:v>43543.979166666664</c:v>
                </c:pt>
                <c:pt idx="16319">
                  <c:v>43543.989583333336</c:v>
                </c:pt>
                <c:pt idx="16320">
                  <c:v>43544</c:v>
                </c:pt>
                <c:pt idx="16321">
                  <c:v>43544.010416666664</c:v>
                </c:pt>
                <c:pt idx="16322">
                  <c:v>43544.020833333336</c:v>
                </c:pt>
                <c:pt idx="16323">
                  <c:v>43544.03125</c:v>
                </c:pt>
                <c:pt idx="16324">
                  <c:v>43544.041666666664</c:v>
                </c:pt>
                <c:pt idx="16325">
                  <c:v>43544.052083333336</c:v>
                </c:pt>
                <c:pt idx="16326">
                  <c:v>43544.0625</c:v>
                </c:pt>
                <c:pt idx="16327">
                  <c:v>43544.072916666664</c:v>
                </c:pt>
                <c:pt idx="16328">
                  <c:v>43544.083333333336</c:v>
                </c:pt>
                <c:pt idx="16329">
                  <c:v>43544.09375</c:v>
                </c:pt>
                <c:pt idx="16330">
                  <c:v>43544.104166666664</c:v>
                </c:pt>
                <c:pt idx="16331">
                  <c:v>43544.114583333336</c:v>
                </c:pt>
                <c:pt idx="16332">
                  <c:v>43544.125</c:v>
                </c:pt>
                <c:pt idx="16333">
                  <c:v>43544.135416666664</c:v>
                </c:pt>
                <c:pt idx="16334">
                  <c:v>43544.145833333336</c:v>
                </c:pt>
                <c:pt idx="16335">
                  <c:v>43544.15625</c:v>
                </c:pt>
                <c:pt idx="16336">
                  <c:v>43544.166666666664</c:v>
                </c:pt>
                <c:pt idx="16337">
                  <c:v>43544.177083333336</c:v>
                </c:pt>
                <c:pt idx="16338">
                  <c:v>43544.1875</c:v>
                </c:pt>
                <c:pt idx="16339">
                  <c:v>43544.197916666664</c:v>
                </c:pt>
                <c:pt idx="16340">
                  <c:v>43544.208333333336</c:v>
                </c:pt>
                <c:pt idx="16341">
                  <c:v>43544.21875</c:v>
                </c:pt>
                <c:pt idx="16342">
                  <c:v>43544.229166666664</c:v>
                </c:pt>
                <c:pt idx="16343">
                  <c:v>43544.239583333336</c:v>
                </c:pt>
                <c:pt idx="16344">
                  <c:v>43544.25</c:v>
                </c:pt>
                <c:pt idx="16345">
                  <c:v>43544.260416666664</c:v>
                </c:pt>
                <c:pt idx="16346">
                  <c:v>43544.270833333336</c:v>
                </c:pt>
                <c:pt idx="16347">
                  <c:v>43544.28125</c:v>
                </c:pt>
                <c:pt idx="16348">
                  <c:v>43544.291666666664</c:v>
                </c:pt>
                <c:pt idx="16349">
                  <c:v>43544.302083333336</c:v>
                </c:pt>
                <c:pt idx="16350">
                  <c:v>43544.3125</c:v>
                </c:pt>
                <c:pt idx="16351">
                  <c:v>43544.322916666664</c:v>
                </c:pt>
                <c:pt idx="16352">
                  <c:v>43544.333333333336</c:v>
                </c:pt>
                <c:pt idx="16353">
                  <c:v>43544.34375</c:v>
                </c:pt>
                <c:pt idx="16354">
                  <c:v>43544.354166666664</c:v>
                </c:pt>
                <c:pt idx="16355">
                  <c:v>43544.364583333336</c:v>
                </c:pt>
                <c:pt idx="16356">
                  <c:v>43544.375</c:v>
                </c:pt>
                <c:pt idx="16357">
                  <c:v>43544.385416666664</c:v>
                </c:pt>
                <c:pt idx="16358">
                  <c:v>43544.395833333336</c:v>
                </c:pt>
                <c:pt idx="16359">
                  <c:v>43544.40625</c:v>
                </c:pt>
                <c:pt idx="16360">
                  <c:v>43544.416666666664</c:v>
                </c:pt>
                <c:pt idx="16361">
                  <c:v>43544.427083333336</c:v>
                </c:pt>
                <c:pt idx="16362">
                  <c:v>43544.4375</c:v>
                </c:pt>
                <c:pt idx="16363">
                  <c:v>43544.447916666664</c:v>
                </c:pt>
                <c:pt idx="16364">
                  <c:v>43544.458333333336</c:v>
                </c:pt>
                <c:pt idx="16365">
                  <c:v>43544.46875</c:v>
                </c:pt>
                <c:pt idx="16366">
                  <c:v>43544.479166666664</c:v>
                </c:pt>
                <c:pt idx="16367">
                  <c:v>43544.489583333336</c:v>
                </c:pt>
                <c:pt idx="16368">
                  <c:v>43544.5</c:v>
                </c:pt>
                <c:pt idx="16369">
                  <c:v>43544.510416666664</c:v>
                </c:pt>
                <c:pt idx="16370">
                  <c:v>43544.520833333336</c:v>
                </c:pt>
                <c:pt idx="16371">
                  <c:v>43544.53125</c:v>
                </c:pt>
                <c:pt idx="16372">
                  <c:v>43544.541666666664</c:v>
                </c:pt>
                <c:pt idx="16373">
                  <c:v>43544.552083333336</c:v>
                </c:pt>
                <c:pt idx="16374">
                  <c:v>43544.5625</c:v>
                </c:pt>
                <c:pt idx="16375">
                  <c:v>43544.572916666664</c:v>
                </c:pt>
                <c:pt idx="16376">
                  <c:v>43544.583333333336</c:v>
                </c:pt>
                <c:pt idx="16377">
                  <c:v>43544.59375</c:v>
                </c:pt>
                <c:pt idx="16378">
                  <c:v>43544.604166666664</c:v>
                </c:pt>
                <c:pt idx="16379">
                  <c:v>43544.614583333336</c:v>
                </c:pt>
                <c:pt idx="16380">
                  <c:v>43544.625</c:v>
                </c:pt>
                <c:pt idx="16381">
                  <c:v>43544.635416666664</c:v>
                </c:pt>
                <c:pt idx="16382">
                  <c:v>43544.645833333336</c:v>
                </c:pt>
                <c:pt idx="16383">
                  <c:v>43544.65625</c:v>
                </c:pt>
                <c:pt idx="16384">
                  <c:v>43544.666666666664</c:v>
                </c:pt>
                <c:pt idx="16385">
                  <c:v>43544.677083333336</c:v>
                </c:pt>
                <c:pt idx="16386">
                  <c:v>43544.6875</c:v>
                </c:pt>
                <c:pt idx="16387">
                  <c:v>43544.697916666664</c:v>
                </c:pt>
                <c:pt idx="16388">
                  <c:v>43544.708333333336</c:v>
                </c:pt>
                <c:pt idx="16389">
                  <c:v>43544.71875</c:v>
                </c:pt>
                <c:pt idx="16390">
                  <c:v>43544.729166666664</c:v>
                </c:pt>
                <c:pt idx="16391">
                  <c:v>43544.739583333336</c:v>
                </c:pt>
                <c:pt idx="16392">
                  <c:v>43544.75</c:v>
                </c:pt>
                <c:pt idx="16393">
                  <c:v>43544.760416666664</c:v>
                </c:pt>
                <c:pt idx="16394">
                  <c:v>43544.770833333336</c:v>
                </c:pt>
                <c:pt idx="16395">
                  <c:v>43544.78125</c:v>
                </c:pt>
                <c:pt idx="16396">
                  <c:v>43544.791666666664</c:v>
                </c:pt>
                <c:pt idx="16397">
                  <c:v>43544.802083333336</c:v>
                </c:pt>
                <c:pt idx="16398">
                  <c:v>43544.8125</c:v>
                </c:pt>
                <c:pt idx="16399">
                  <c:v>43544.822916666664</c:v>
                </c:pt>
                <c:pt idx="16400">
                  <c:v>43544.833333333336</c:v>
                </c:pt>
                <c:pt idx="16401">
                  <c:v>43544.84375</c:v>
                </c:pt>
                <c:pt idx="16402">
                  <c:v>43544.854166666664</c:v>
                </c:pt>
                <c:pt idx="16403">
                  <c:v>43544.864583333336</c:v>
                </c:pt>
                <c:pt idx="16404">
                  <c:v>43544.875</c:v>
                </c:pt>
                <c:pt idx="16405">
                  <c:v>43544.885416666664</c:v>
                </c:pt>
                <c:pt idx="16406">
                  <c:v>43544.895833333336</c:v>
                </c:pt>
                <c:pt idx="16407">
                  <c:v>43544.90625</c:v>
                </c:pt>
                <c:pt idx="16408">
                  <c:v>43544.916666666664</c:v>
                </c:pt>
                <c:pt idx="16409">
                  <c:v>43544.927083333336</c:v>
                </c:pt>
                <c:pt idx="16410">
                  <c:v>43544.9375</c:v>
                </c:pt>
                <c:pt idx="16411">
                  <c:v>43544.947916666664</c:v>
                </c:pt>
                <c:pt idx="16412">
                  <c:v>43544.958333333336</c:v>
                </c:pt>
                <c:pt idx="16413">
                  <c:v>43544.96875</c:v>
                </c:pt>
                <c:pt idx="16414">
                  <c:v>43544.979166666664</c:v>
                </c:pt>
                <c:pt idx="16415">
                  <c:v>43544.989583333336</c:v>
                </c:pt>
                <c:pt idx="16416">
                  <c:v>43545</c:v>
                </c:pt>
                <c:pt idx="16417">
                  <c:v>43545.010416666664</c:v>
                </c:pt>
                <c:pt idx="16418">
                  <c:v>43545.020833333336</c:v>
                </c:pt>
                <c:pt idx="16419">
                  <c:v>43545.03125</c:v>
                </c:pt>
                <c:pt idx="16420">
                  <c:v>43545.041666666664</c:v>
                </c:pt>
                <c:pt idx="16421">
                  <c:v>43545.052083333336</c:v>
                </c:pt>
                <c:pt idx="16422">
                  <c:v>43545.0625</c:v>
                </c:pt>
                <c:pt idx="16423">
                  <c:v>43545.072916666664</c:v>
                </c:pt>
                <c:pt idx="16424">
                  <c:v>43545.083333333336</c:v>
                </c:pt>
                <c:pt idx="16425">
                  <c:v>43545.09375</c:v>
                </c:pt>
                <c:pt idx="16426">
                  <c:v>43545.104166666664</c:v>
                </c:pt>
                <c:pt idx="16427">
                  <c:v>43545.114583333336</c:v>
                </c:pt>
                <c:pt idx="16428">
                  <c:v>43545.125</c:v>
                </c:pt>
                <c:pt idx="16429">
                  <c:v>43545.135416666664</c:v>
                </c:pt>
                <c:pt idx="16430">
                  <c:v>43545.145833333336</c:v>
                </c:pt>
                <c:pt idx="16431">
                  <c:v>43545.15625</c:v>
                </c:pt>
                <c:pt idx="16432">
                  <c:v>43545.166666666664</c:v>
                </c:pt>
                <c:pt idx="16433">
                  <c:v>43545.177083333336</c:v>
                </c:pt>
                <c:pt idx="16434">
                  <c:v>43545.1875</c:v>
                </c:pt>
                <c:pt idx="16435">
                  <c:v>43545.197916666664</c:v>
                </c:pt>
                <c:pt idx="16436">
                  <c:v>43545.208333333336</c:v>
                </c:pt>
                <c:pt idx="16437">
                  <c:v>43545.21875</c:v>
                </c:pt>
                <c:pt idx="16438">
                  <c:v>43545.229166666664</c:v>
                </c:pt>
                <c:pt idx="16439">
                  <c:v>43545.239583333336</c:v>
                </c:pt>
                <c:pt idx="16440">
                  <c:v>43545.25</c:v>
                </c:pt>
                <c:pt idx="16441">
                  <c:v>43545.260416666664</c:v>
                </c:pt>
                <c:pt idx="16442">
                  <c:v>43545.270833333336</c:v>
                </c:pt>
                <c:pt idx="16443">
                  <c:v>43545.28125</c:v>
                </c:pt>
                <c:pt idx="16444">
                  <c:v>43545.291666666664</c:v>
                </c:pt>
                <c:pt idx="16445">
                  <c:v>43545.302083333336</c:v>
                </c:pt>
                <c:pt idx="16446">
                  <c:v>43545.3125</c:v>
                </c:pt>
                <c:pt idx="16447">
                  <c:v>43545.322916666664</c:v>
                </c:pt>
                <c:pt idx="16448">
                  <c:v>43545.333333333336</c:v>
                </c:pt>
                <c:pt idx="16449">
                  <c:v>43545.34375</c:v>
                </c:pt>
                <c:pt idx="16450">
                  <c:v>43545.354166666664</c:v>
                </c:pt>
                <c:pt idx="16451">
                  <c:v>43545.364583333336</c:v>
                </c:pt>
                <c:pt idx="16452">
                  <c:v>43545.375</c:v>
                </c:pt>
                <c:pt idx="16453">
                  <c:v>43545.385416666664</c:v>
                </c:pt>
                <c:pt idx="16454">
                  <c:v>43545.395833333336</c:v>
                </c:pt>
                <c:pt idx="16455">
                  <c:v>43545.40625</c:v>
                </c:pt>
                <c:pt idx="16456">
                  <c:v>43545.416666666664</c:v>
                </c:pt>
                <c:pt idx="16457">
                  <c:v>43545.427083333336</c:v>
                </c:pt>
                <c:pt idx="16458">
                  <c:v>43545.4375</c:v>
                </c:pt>
                <c:pt idx="16459">
                  <c:v>43545.447916666664</c:v>
                </c:pt>
                <c:pt idx="16460">
                  <c:v>43545.458333333336</c:v>
                </c:pt>
                <c:pt idx="16461">
                  <c:v>43545.46875</c:v>
                </c:pt>
                <c:pt idx="16462">
                  <c:v>43545.479166666664</c:v>
                </c:pt>
                <c:pt idx="16463">
                  <c:v>43545.489583333336</c:v>
                </c:pt>
                <c:pt idx="16464">
                  <c:v>43545.5</c:v>
                </c:pt>
                <c:pt idx="16465">
                  <c:v>43545.510416666664</c:v>
                </c:pt>
                <c:pt idx="16466">
                  <c:v>43545.520833333336</c:v>
                </c:pt>
                <c:pt idx="16467">
                  <c:v>43545.53125</c:v>
                </c:pt>
                <c:pt idx="16468">
                  <c:v>43545.541666666664</c:v>
                </c:pt>
                <c:pt idx="16469">
                  <c:v>43545.552083333336</c:v>
                </c:pt>
                <c:pt idx="16470">
                  <c:v>43545.5625</c:v>
                </c:pt>
                <c:pt idx="16471">
                  <c:v>43545.572916666664</c:v>
                </c:pt>
                <c:pt idx="16472">
                  <c:v>43545.583333333336</c:v>
                </c:pt>
                <c:pt idx="16473">
                  <c:v>43545.59375</c:v>
                </c:pt>
                <c:pt idx="16474">
                  <c:v>43545.604166666664</c:v>
                </c:pt>
                <c:pt idx="16475">
                  <c:v>43545.614583333336</c:v>
                </c:pt>
                <c:pt idx="16476">
                  <c:v>43545.625</c:v>
                </c:pt>
                <c:pt idx="16477">
                  <c:v>43545.635416666664</c:v>
                </c:pt>
                <c:pt idx="16478">
                  <c:v>43545.645833333336</c:v>
                </c:pt>
                <c:pt idx="16479">
                  <c:v>43545.65625</c:v>
                </c:pt>
                <c:pt idx="16480">
                  <c:v>43545.666666666664</c:v>
                </c:pt>
                <c:pt idx="16481">
                  <c:v>43545.677083333336</c:v>
                </c:pt>
                <c:pt idx="16482">
                  <c:v>43545.6875</c:v>
                </c:pt>
                <c:pt idx="16483">
                  <c:v>43545.697916666664</c:v>
                </c:pt>
                <c:pt idx="16484">
                  <c:v>43545.708333333336</c:v>
                </c:pt>
                <c:pt idx="16485">
                  <c:v>43545.71875</c:v>
                </c:pt>
                <c:pt idx="16486">
                  <c:v>43545.729166666664</c:v>
                </c:pt>
                <c:pt idx="16487">
                  <c:v>43545.739583333336</c:v>
                </c:pt>
                <c:pt idx="16488">
                  <c:v>43545.75</c:v>
                </c:pt>
                <c:pt idx="16489">
                  <c:v>43545.760416666664</c:v>
                </c:pt>
                <c:pt idx="16490">
                  <c:v>43545.770833333336</c:v>
                </c:pt>
                <c:pt idx="16491">
                  <c:v>43545.78125</c:v>
                </c:pt>
                <c:pt idx="16492">
                  <c:v>43545.791666666664</c:v>
                </c:pt>
                <c:pt idx="16493">
                  <c:v>43545.802083333336</c:v>
                </c:pt>
                <c:pt idx="16494">
                  <c:v>43545.8125</c:v>
                </c:pt>
                <c:pt idx="16495">
                  <c:v>43545.822916666664</c:v>
                </c:pt>
                <c:pt idx="16496">
                  <c:v>43545.833333333336</c:v>
                </c:pt>
                <c:pt idx="16497">
                  <c:v>43545.84375</c:v>
                </c:pt>
                <c:pt idx="16498">
                  <c:v>43545.854166666664</c:v>
                </c:pt>
                <c:pt idx="16499">
                  <c:v>43545.864583333336</c:v>
                </c:pt>
                <c:pt idx="16500">
                  <c:v>43545.875</c:v>
                </c:pt>
                <c:pt idx="16501">
                  <c:v>43545.885416666664</c:v>
                </c:pt>
                <c:pt idx="16502">
                  <c:v>43545.895833333336</c:v>
                </c:pt>
                <c:pt idx="16503">
                  <c:v>43545.90625</c:v>
                </c:pt>
                <c:pt idx="16504">
                  <c:v>43545.916666666664</c:v>
                </c:pt>
                <c:pt idx="16505">
                  <c:v>43545.927083333336</c:v>
                </c:pt>
                <c:pt idx="16506">
                  <c:v>43545.9375</c:v>
                </c:pt>
                <c:pt idx="16507">
                  <c:v>43545.947916666664</c:v>
                </c:pt>
                <c:pt idx="16508">
                  <c:v>43545.958333333336</c:v>
                </c:pt>
                <c:pt idx="16509">
                  <c:v>43545.96875</c:v>
                </c:pt>
                <c:pt idx="16510">
                  <c:v>43545.979166666664</c:v>
                </c:pt>
                <c:pt idx="16511">
                  <c:v>43545.989583333336</c:v>
                </c:pt>
                <c:pt idx="16512">
                  <c:v>43546</c:v>
                </c:pt>
                <c:pt idx="16513">
                  <c:v>43546.010416666664</c:v>
                </c:pt>
                <c:pt idx="16514">
                  <c:v>43546.020833333336</c:v>
                </c:pt>
                <c:pt idx="16515">
                  <c:v>43546.03125</c:v>
                </c:pt>
                <c:pt idx="16516">
                  <c:v>43546.041666666664</c:v>
                </c:pt>
                <c:pt idx="16517">
                  <c:v>43546.052083333336</c:v>
                </c:pt>
                <c:pt idx="16518">
                  <c:v>43546.0625</c:v>
                </c:pt>
                <c:pt idx="16519">
                  <c:v>43546.072916666664</c:v>
                </c:pt>
                <c:pt idx="16520">
                  <c:v>43546.083333333336</c:v>
                </c:pt>
                <c:pt idx="16521">
                  <c:v>43546.09375</c:v>
                </c:pt>
                <c:pt idx="16522">
                  <c:v>43546.104166666664</c:v>
                </c:pt>
                <c:pt idx="16523">
                  <c:v>43546.114583333336</c:v>
                </c:pt>
                <c:pt idx="16524">
                  <c:v>43546.125</c:v>
                </c:pt>
                <c:pt idx="16525">
                  <c:v>43546.135416666664</c:v>
                </c:pt>
                <c:pt idx="16526">
                  <c:v>43546.145833333336</c:v>
                </c:pt>
                <c:pt idx="16527">
                  <c:v>43546.15625</c:v>
                </c:pt>
                <c:pt idx="16528">
                  <c:v>43546.166666666664</c:v>
                </c:pt>
                <c:pt idx="16529">
                  <c:v>43546.177083333336</c:v>
                </c:pt>
                <c:pt idx="16530">
                  <c:v>43546.1875</c:v>
                </c:pt>
                <c:pt idx="16531">
                  <c:v>43546.197916666664</c:v>
                </c:pt>
                <c:pt idx="16532">
                  <c:v>43546.208333333336</c:v>
                </c:pt>
                <c:pt idx="16533">
                  <c:v>43546.21875</c:v>
                </c:pt>
                <c:pt idx="16534">
                  <c:v>43546.229166666664</c:v>
                </c:pt>
                <c:pt idx="16535">
                  <c:v>43546.239583333336</c:v>
                </c:pt>
                <c:pt idx="16536">
                  <c:v>43546.25</c:v>
                </c:pt>
                <c:pt idx="16537">
                  <c:v>43546.260416666664</c:v>
                </c:pt>
                <c:pt idx="16538">
                  <c:v>43546.270833333336</c:v>
                </c:pt>
                <c:pt idx="16539">
                  <c:v>43546.28125</c:v>
                </c:pt>
                <c:pt idx="16540">
                  <c:v>43546.291666666664</c:v>
                </c:pt>
                <c:pt idx="16541">
                  <c:v>43546.302083333336</c:v>
                </c:pt>
                <c:pt idx="16542">
                  <c:v>43546.3125</c:v>
                </c:pt>
                <c:pt idx="16543">
                  <c:v>43546.322916666664</c:v>
                </c:pt>
                <c:pt idx="16544">
                  <c:v>43546.333333333336</c:v>
                </c:pt>
                <c:pt idx="16545">
                  <c:v>43546.34375</c:v>
                </c:pt>
                <c:pt idx="16546">
                  <c:v>43546.354166666664</c:v>
                </c:pt>
                <c:pt idx="16547">
                  <c:v>43546.364583333336</c:v>
                </c:pt>
                <c:pt idx="16548">
                  <c:v>43546.375</c:v>
                </c:pt>
                <c:pt idx="16549">
                  <c:v>43546.385416666664</c:v>
                </c:pt>
                <c:pt idx="16550">
                  <c:v>43546.395833333336</c:v>
                </c:pt>
                <c:pt idx="16551">
                  <c:v>43546.40625</c:v>
                </c:pt>
                <c:pt idx="16552">
                  <c:v>43546.416666666664</c:v>
                </c:pt>
                <c:pt idx="16553">
                  <c:v>43546.427083333336</c:v>
                </c:pt>
                <c:pt idx="16554">
                  <c:v>43546.4375</c:v>
                </c:pt>
                <c:pt idx="16555">
                  <c:v>43546.447916666664</c:v>
                </c:pt>
                <c:pt idx="16556">
                  <c:v>43546.458333333336</c:v>
                </c:pt>
                <c:pt idx="16557">
                  <c:v>43546.46875</c:v>
                </c:pt>
                <c:pt idx="16558">
                  <c:v>43546.479166666664</c:v>
                </c:pt>
                <c:pt idx="16559">
                  <c:v>43546.489583333336</c:v>
                </c:pt>
                <c:pt idx="16560">
                  <c:v>43546.5</c:v>
                </c:pt>
                <c:pt idx="16561">
                  <c:v>43546.510416666664</c:v>
                </c:pt>
                <c:pt idx="16562">
                  <c:v>43546.520833333336</c:v>
                </c:pt>
                <c:pt idx="16563">
                  <c:v>43546.53125</c:v>
                </c:pt>
                <c:pt idx="16564">
                  <c:v>43546.541666666664</c:v>
                </c:pt>
                <c:pt idx="16565">
                  <c:v>43546.552083333336</c:v>
                </c:pt>
                <c:pt idx="16566">
                  <c:v>43546.5625</c:v>
                </c:pt>
                <c:pt idx="16567">
                  <c:v>43546.572916666664</c:v>
                </c:pt>
                <c:pt idx="16568">
                  <c:v>43546.583333333336</c:v>
                </c:pt>
                <c:pt idx="16569">
                  <c:v>43546.59375</c:v>
                </c:pt>
                <c:pt idx="16570">
                  <c:v>43546.604166666664</c:v>
                </c:pt>
                <c:pt idx="16571">
                  <c:v>43546.614583333336</c:v>
                </c:pt>
                <c:pt idx="16572">
                  <c:v>43546.625</c:v>
                </c:pt>
                <c:pt idx="16573">
                  <c:v>43546.635416666664</c:v>
                </c:pt>
                <c:pt idx="16574">
                  <c:v>43546.645833333336</c:v>
                </c:pt>
                <c:pt idx="16575">
                  <c:v>43546.65625</c:v>
                </c:pt>
                <c:pt idx="16576">
                  <c:v>43546.666666666664</c:v>
                </c:pt>
                <c:pt idx="16577">
                  <c:v>43546.677083333336</c:v>
                </c:pt>
                <c:pt idx="16578">
                  <c:v>43546.6875</c:v>
                </c:pt>
                <c:pt idx="16579">
                  <c:v>43546.697916666664</c:v>
                </c:pt>
                <c:pt idx="16580">
                  <c:v>43546.708333333336</c:v>
                </c:pt>
                <c:pt idx="16581">
                  <c:v>43546.71875</c:v>
                </c:pt>
                <c:pt idx="16582">
                  <c:v>43546.729166666664</c:v>
                </c:pt>
                <c:pt idx="16583">
                  <c:v>43546.739583333336</c:v>
                </c:pt>
                <c:pt idx="16584">
                  <c:v>43546.75</c:v>
                </c:pt>
                <c:pt idx="16585">
                  <c:v>43546.760416666664</c:v>
                </c:pt>
                <c:pt idx="16586">
                  <c:v>43546.770833333336</c:v>
                </c:pt>
                <c:pt idx="16587">
                  <c:v>43546.78125</c:v>
                </c:pt>
                <c:pt idx="16588">
                  <c:v>43546.791666666664</c:v>
                </c:pt>
                <c:pt idx="16589">
                  <c:v>43546.802083333336</c:v>
                </c:pt>
                <c:pt idx="16590">
                  <c:v>43546.8125</c:v>
                </c:pt>
                <c:pt idx="16591">
                  <c:v>43546.822916666664</c:v>
                </c:pt>
                <c:pt idx="16592">
                  <c:v>43546.833333333336</c:v>
                </c:pt>
                <c:pt idx="16593">
                  <c:v>43546.84375</c:v>
                </c:pt>
                <c:pt idx="16594">
                  <c:v>43546.854166666664</c:v>
                </c:pt>
                <c:pt idx="16595">
                  <c:v>43546.864583333336</c:v>
                </c:pt>
                <c:pt idx="16596">
                  <c:v>43546.875</c:v>
                </c:pt>
                <c:pt idx="16597">
                  <c:v>43546.885416666664</c:v>
                </c:pt>
                <c:pt idx="16598">
                  <c:v>43546.895833333336</c:v>
                </c:pt>
                <c:pt idx="16599">
                  <c:v>43546.90625</c:v>
                </c:pt>
                <c:pt idx="16600">
                  <c:v>43546.916666666664</c:v>
                </c:pt>
                <c:pt idx="16601">
                  <c:v>43546.927083333336</c:v>
                </c:pt>
                <c:pt idx="16602">
                  <c:v>43546.9375</c:v>
                </c:pt>
                <c:pt idx="16603">
                  <c:v>43546.947916666664</c:v>
                </c:pt>
                <c:pt idx="16604">
                  <c:v>43546.958333333336</c:v>
                </c:pt>
                <c:pt idx="16605">
                  <c:v>43546.96875</c:v>
                </c:pt>
                <c:pt idx="16606">
                  <c:v>43546.979166666664</c:v>
                </c:pt>
                <c:pt idx="16607">
                  <c:v>43546.989583333336</c:v>
                </c:pt>
                <c:pt idx="16608">
                  <c:v>43547</c:v>
                </c:pt>
                <c:pt idx="16609">
                  <c:v>43547.010416666664</c:v>
                </c:pt>
                <c:pt idx="16610">
                  <c:v>43547.020833333336</c:v>
                </c:pt>
                <c:pt idx="16611">
                  <c:v>43547.03125</c:v>
                </c:pt>
                <c:pt idx="16612">
                  <c:v>43547.041666666664</c:v>
                </c:pt>
                <c:pt idx="16613">
                  <c:v>43547.052083333336</c:v>
                </c:pt>
                <c:pt idx="16614">
                  <c:v>43547.0625</c:v>
                </c:pt>
                <c:pt idx="16615">
                  <c:v>43547.072916666664</c:v>
                </c:pt>
                <c:pt idx="16616">
                  <c:v>43547.083333333336</c:v>
                </c:pt>
                <c:pt idx="16617">
                  <c:v>43547.09375</c:v>
                </c:pt>
                <c:pt idx="16618">
                  <c:v>43547.104166666664</c:v>
                </c:pt>
                <c:pt idx="16619">
                  <c:v>43547.114583333336</c:v>
                </c:pt>
                <c:pt idx="16620">
                  <c:v>43547.125</c:v>
                </c:pt>
                <c:pt idx="16621">
                  <c:v>43547.135416666664</c:v>
                </c:pt>
                <c:pt idx="16622">
                  <c:v>43547.145833333336</c:v>
                </c:pt>
                <c:pt idx="16623">
                  <c:v>43547.15625</c:v>
                </c:pt>
                <c:pt idx="16624">
                  <c:v>43547.166666666664</c:v>
                </c:pt>
                <c:pt idx="16625">
                  <c:v>43547.177083333336</c:v>
                </c:pt>
                <c:pt idx="16626">
                  <c:v>43547.1875</c:v>
                </c:pt>
                <c:pt idx="16627">
                  <c:v>43547.197916666664</c:v>
                </c:pt>
                <c:pt idx="16628">
                  <c:v>43547.208333333336</c:v>
                </c:pt>
                <c:pt idx="16629">
                  <c:v>43547.21875</c:v>
                </c:pt>
                <c:pt idx="16630">
                  <c:v>43547.229166666664</c:v>
                </c:pt>
                <c:pt idx="16631">
                  <c:v>43547.239583333336</c:v>
                </c:pt>
                <c:pt idx="16632">
                  <c:v>43547.25</c:v>
                </c:pt>
                <c:pt idx="16633">
                  <c:v>43547.260416666664</c:v>
                </c:pt>
                <c:pt idx="16634">
                  <c:v>43547.270833333336</c:v>
                </c:pt>
                <c:pt idx="16635">
                  <c:v>43547.28125</c:v>
                </c:pt>
                <c:pt idx="16636">
                  <c:v>43547.291666666664</c:v>
                </c:pt>
                <c:pt idx="16637">
                  <c:v>43547.302083333336</c:v>
                </c:pt>
                <c:pt idx="16638">
                  <c:v>43547.3125</c:v>
                </c:pt>
                <c:pt idx="16639">
                  <c:v>43547.322916666664</c:v>
                </c:pt>
                <c:pt idx="16640">
                  <c:v>43547.333333333336</c:v>
                </c:pt>
                <c:pt idx="16641">
                  <c:v>43547.34375</c:v>
                </c:pt>
                <c:pt idx="16642">
                  <c:v>43547.354166666664</c:v>
                </c:pt>
                <c:pt idx="16643">
                  <c:v>43547.364583333336</c:v>
                </c:pt>
                <c:pt idx="16644">
                  <c:v>43547.375</c:v>
                </c:pt>
                <c:pt idx="16645">
                  <c:v>43547.385416666664</c:v>
                </c:pt>
                <c:pt idx="16646">
                  <c:v>43547.395833333336</c:v>
                </c:pt>
                <c:pt idx="16647">
                  <c:v>43547.40625</c:v>
                </c:pt>
                <c:pt idx="16648">
                  <c:v>43547.416666666664</c:v>
                </c:pt>
                <c:pt idx="16649">
                  <c:v>43547.427083333336</c:v>
                </c:pt>
                <c:pt idx="16650">
                  <c:v>43547.4375</c:v>
                </c:pt>
                <c:pt idx="16651">
                  <c:v>43547.447916666664</c:v>
                </c:pt>
                <c:pt idx="16652">
                  <c:v>43547.458333333336</c:v>
                </c:pt>
                <c:pt idx="16653">
                  <c:v>43547.46875</c:v>
                </c:pt>
                <c:pt idx="16654">
                  <c:v>43547.479166666664</c:v>
                </c:pt>
                <c:pt idx="16655">
                  <c:v>43547.489583333336</c:v>
                </c:pt>
                <c:pt idx="16656">
                  <c:v>43547.5</c:v>
                </c:pt>
                <c:pt idx="16657">
                  <c:v>43547.510416666664</c:v>
                </c:pt>
                <c:pt idx="16658">
                  <c:v>43547.520833333336</c:v>
                </c:pt>
                <c:pt idx="16659">
                  <c:v>43547.53125</c:v>
                </c:pt>
                <c:pt idx="16660">
                  <c:v>43547.541666666664</c:v>
                </c:pt>
                <c:pt idx="16661">
                  <c:v>43547.552083333336</c:v>
                </c:pt>
                <c:pt idx="16662">
                  <c:v>43547.5625</c:v>
                </c:pt>
                <c:pt idx="16663">
                  <c:v>43547.572916666664</c:v>
                </c:pt>
                <c:pt idx="16664">
                  <c:v>43547.583333333336</c:v>
                </c:pt>
                <c:pt idx="16665">
                  <c:v>43547.59375</c:v>
                </c:pt>
                <c:pt idx="16666">
                  <c:v>43547.604166666664</c:v>
                </c:pt>
                <c:pt idx="16667">
                  <c:v>43547.614583333336</c:v>
                </c:pt>
                <c:pt idx="16668">
                  <c:v>43547.625</c:v>
                </c:pt>
                <c:pt idx="16669">
                  <c:v>43547.635416666664</c:v>
                </c:pt>
                <c:pt idx="16670">
                  <c:v>43547.645833333336</c:v>
                </c:pt>
                <c:pt idx="16671">
                  <c:v>43547.65625</c:v>
                </c:pt>
                <c:pt idx="16672">
                  <c:v>43547.666666666664</c:v>
                </c:pt>
                <c:pt idx="16673">
                  <c:v>43547.677083333336</c:v>
                </c:pt>
                <c:pt idx="16674">
                  <c:v>43547.6875</c:v>
                </c:pt>
                <c:pt idx="16675">
                  <c:v>43547.697916666664</c:v>
                </c:pt>
                <c:pt idx="16676">
                  <c:v>43547.708333333336</c:v>
                </c:pt>
                <c:pt idx="16677">
                  <c:v>43547.71875</c:v>
                </c:pt>
                <c:pt idx="16678">
                  <c:v>43547.729166666664</c:v>
                </c:pt>
                <c:pt idx="16679">
                  <c:v>43547.739583333336</c:v>
                </c:pt>
                <c:pt idx="16680">
                  <c:v>43547.75</c:v>
                </c:pt>
                <c:pt idx="16681">
                  <c:v>43547.760416666664</c:v>
                </c:pt>
                <c:pt idx="16682">
                  <c:v>43547.770833333336</c:v>
                </c:pt>
                <c:pt idx="16683">
                  <c:v>43547.78125</c:v>
                </c:pt>
                <c:pt idx="16684">
                  <c:v>43547.791666666664</c:v>
                </c:pt>
                <c:pt idx="16685">
                  <c:v>43547.802083333336</c:v>
                </c:pt>
                <c:pt idx="16686">
                  <c:v>43547.8125</c:v>
                </c:pt>
                <c:pt idx="16687">
                  <c:v>43547.822916666664</c:v>
                </c:pt>
                <c:pt idx="16688">
                  <c:v>43547.833333333336</c:v>
                </c:pt>
                <c:pt idx="16689">
                  <c:v>43547.84375</c:v>
                </c:pt>
                <c:pt idx="16690">
                  <c:v>43547.854166666664</c:v>
                </c:pt>
                <c:pt idx="16691">
                  <c:v>43547.864583333336</c:v>
                </c:pt>
                <c:pt idx="16692">
                  <c:v>43547.875</c:v>
                </c:pt>
                <c:pt idx="16693">
                  <c:v>43547.885416666664</c:v>
                </c:pt>
                <c:pt idx="16694">
                  <c:v>43547.895833333336</c:v>
                </c:pt>
                <c:pt idx="16695">
                  <c:v>43547.90625</c:v>
                </c:pt>
                <c:pt idx="16696">
                  <c:v>43547.916666666664</c:v>
                </c:pt>
                <c:pt idx="16697">
                  <c:v>43547.927083333336</c:v>
                </c:pt>
                <c:pt idx="16698">
                  <c:v>43547.9375</c:v>
                </c:pt>
                <c:pt idx="16699">
                  <c:v>43547.947916666664</c:v>
                </c:pt>
                <c:pt idx="16700">
                  <c:v>43547.958333333336</c:v>
                </c:pt>
                <c:pt idx="16701">
                  <c:v>43547.96875</c:v>
                </c:pt>
                <c:pt idx="16702">
                  <c:v>43547.979166666664</c:v>
                </c:pt>
                <c:pt idx="16703">
                  <c:v>43547.989583333336</c:v>
                </c:pt>
                <c:pt idx="16704">
                  <c:v>43548</c:v>
                </c:pt>
                <c:pt idx="16705">
                  <c:v>43548.010416666664</c:v>
                </c:pt>
                <c:pt idx="16706">
                  <c:v>43548.020833333336</c:v>
                </c:pt>
                <c:pt idx="16707">
                  <c:v>43548.03125</c:v>
                </c:pt>
                <c:pt idx="16708">
                  <c:v>43548.041666666664</c:v>
                </c:pt>
                <c:pt idx="16709">
                  <c:v>43548.052083333336</c:v>
                </c:pt>
                <c:pt idx="16710">
                  <c:v>43548.0625</c:v>
                </c:pt>
                <c:pt idx="16711">
                  <c:v>43548.072916666664</c:v>
                </c:pt>
                <c:pt idx="16712">
                  <c:v>43548.083333333336</c:v>
                </c:pt>
                <c:pt idx="16713">
                  <c:v>43548.09375</c:v>
                </c:pt>
                <c:pt idx="16714">
                  <c:v>43548.104166666664</c:v>
                </c:pt>
                <c:pt idx="16715">
                  <c:v>43548.114583333336</c:v>
                </c:pt>
                <c:pt idx="16716">
                  <c:v>43548.125</c:v>
                </c:pt>
                <c:pt idx="16717">
                  <c:v>43548.135416666664</c:v>
                </c:pt>
                <c:pt idx="16718">
                  <c:v>43548.145833333336</c:v>
                </c:pt>
                <c:pt idx="16719">
                  <c:v>43548.15625</c:v>
                </c:pt>
                <c:pt idx="16720">
                  <c:v>43548.166666666664</c:v>
                </c:pt>
                <c:pt idx="16721">
                  <c:v>43548.177083333336</c:v>
                </c:pt>
                <c:pt idx="16722">
                  <c:v>43548.1875</c:v>
                </c:pt>
                <c:pt idx="16723">
                  <c:v>43548.197916666664</c:v>
                </c:pt>
                <c:pt idx="16724">
                  <c:v>43548.208333333336</c:v>
                </c:pt>
                <c:pt idx="16725">
                  <c:v>43548.21875</c:v>
                </c:pt>
                <c:pt idx="16726">
                  <c:v>43548.229166666664</c:v>
                </c:pt>
                <c:pt idx="16727">
                  <c:v>43548.239583333336</c:v>
                </c:pt>
                <c:pt idx="16728">
                  <c:v>43548.25</c:v>
                </c:pt>
                <c:pt idx="16729">
                  <c:v>43548.260416666664</c:v>
                </c:pt>
                <c:pt idx="16730">
                  <c:v>43548.270833333336</c:v>
                </c:pt>
                <c:pt idx="16731">
                  <c:v>43548.28125</c:v>
                </c:pt>
                <c:pt idx="16732">
                  <c:v>43548.291666666664</c:v>
                </c:pt>
                <c:pt idx="16733">
                  <c:v>43548.302083333336</c:v>
                </c:pt>
                <c:pt idx="16734">
                  <c:v>43548.3125</c:v>
                </c:pt>
                <c:pt idx="16735">
                  <c:v>43548.322916666664</c:v>
                </c:pt>
                <c:pt idx="16736">
                  <c:v>43548.333333333336</c:v>
                </c:pt>
                <c:pt idx="16737">
                  <c:v>43548.34375</c:v>
                </c:pt>
                <c:pt idx="16738">
                  <c:v>43548.354166666664</c:v>
                </c:pt>
                <c:pt idx="16739">
                  <c:v>43548.364583333336</c:v>
                </c:pt>
                <c:pt idx="16740">
                  <c:v>43548.375</c:v>
                </c:pt>
                <c:pt idx="16741">
                  <c:v>43548.385416666664</c:v>
                </c:pt>
                <c:pt idx="16742">
                  <c:v>43548.395833333336</c:v>
                </c:pt>
                <c:pt idx="16743">
                  <c:v>43548.40625</c:v>
                </c:pt>
                <c:pt idx="16744">
                  <c:v>43548.416666666664</c:v>
                </c:pt>
                <c:pt idx="16745">
                  <c:v>43548.427083333336</c:v>
                </c:pt>
                <c:pt idx="16746">
                  <c:v>43548.4375</c:v>
                </c:pt>
                <c:pt idx="16747">
                  <c:v>43548.447916666664</c:v>
                </c:pt>
                <c:pt idx="16748">
                  <c:v>43548.458333333336</c:v>
                </c:pt>
                <c:pt idx="16749">
                  <c:v>43548.46875</c:v>
                </c:pt>
                <c:pt idx="16750">
                  <c:v>43548.479166666664</c:v>
                </c:pt>
                <c:pt idx="16751">
                  <c:v>43548.489583333336</c:v>
                </c:pt>
                <c:pt idx="16752">
                  <c:v>43548.5</c:v>
                </c:pt>
                <c:pt idx="16753">
                  <c:v>43548.510416666664</c:v>
                </c:pt>
                <c:pt idx="16754">
                  <c:v>43548.520833333336</c:v>
                </c:pt>
                <c:pt idx="16755">
                  <c:v>43548.53125</c:v>
                </c:pt>
                <c:pt idx="16756">
                  <c:v>43548.541666666664</c:v>
                </c:pt>
                <c:pt idx="16757">
                  <c:v>43548.552083333336</c:v>
                </c:pt>
                <c:pt idx="16758">
                  <c:v>43548.5625</c:v>
                </c:pt>
                <c:pt idx="16759">
                  <c:v>43548.572916666664</c:v>
                </c:pt>
                <c:pt idx="16760">
                  <c:v>43548.583333333336</c:v>
                </c:pt>
                <c:pt idx="16761">
                  <c:v>43548.59375</c:v>
                </c:pt>
                <c:pt idx="16762">
                  <c:v>43548.604166666664</c:v>
                </c:pt>
                <c:pt idx="16763">
                  <c:v>43548.614583333336</c:v>
                </c:pt>
                <c:pt idx="16764">
                  <c:v>43548.625</c:v>
                </c:pt>
                <c:pt idx="16765">
                  <c:v>43548.635416666664</c:v>
                </c:pt>
                <c:pt idx="16766">
                  <c:v>43548.645833333336</c:v>
                </c:pt>
                <c:pt idx="16767">
                  <c:v>43548.65625</c:v>
                </c:pt>
                <c:pt idx="16768">
                  <c:v>43548.666666666664</c:v>
                </c:pt>
                <c:pt idx="16769">
                  <c:v>43548.677083333336</c:v>
                </c:pt>
                <c:pt idx="16770">
                  <c:v>43548.6875</c:v>
                </c:pt>
                <c:pt idx="16771">
                  <c:v>43548.697916666664</c:v>
                </c:pt>
                <c:pt idx="16772">
                  <c:v>43548.708333333336</c:v>
                </c:pt>
                <c:pt idx="16773">
                  <c:v>43548.71875</c:v>
                </c:pt>
                <c:pt idx="16774">
                  <c:v>43548.729166666664</c:v>
                </c:pt>
                <c:pt idx="16775">
                  <c:v>43548.739583333336</c:v>
                </c:pt>
                <c:pt idx="16776">
                  <c:v>43548.75</c:v>
                </c:pt>
                <c:pt idx="16777">
                  <c:v>43548.760416666664</c:v>
                </c:pt>
                <c:pt idx="16778">
                  <c:v>43548.770833333336</c:v>
                </c:pt>
                <c:pt idx="16779">
                  <c:v>43548.78125</c:v>
                </c:pt>
                <c:pt idx="16780">
                  <c:v>43548.791666666664</c:v>
                </c:pt>
                <c:pt idx="16781">
                  <c:v>43548.802083333336</c:v>
                </c:pt>
                <c:pt idx="16782">
                  <c:v>43548.8125</c:v>
                </c:pt>
                <c:pt idx="16783">
                  <c:v>43548.822916666664</c:v>
                </c:pt>
                <c:pt idx="16784">
                  <c:v>43548.833333333336</c:v>
                </c:pt>
                <c:pt idx="16785">
                  <c:v>43548.84375</c:v>
                </c:pt>
                <c:pt idx="16786">
                  <c:v>43548.854166666664</c:v>
                </c:pt>
                <c:pt idx="16787">
                  <c:v>43548.864583333336</c:v>
                </c:pt>
                <c:pt idx="16788">
                  <c:v>43548.875</c:v>
                </c:pt>
                <c:pt idx="16789">
                  <c:v>43548.885416666664</c:v>
                </c:pt>
                <c:pt idx="16790">
                  <c:v>43548.895833333336</c:v>
                </c:pt>
                <c:pt idx="16791">
                  <c:v>43548.90625</c:v>
                </c:pt>
                <c:pt idx="16792">
                  <c:v>43548.916666666664</c:v>
                </c:pt>
                <c:pt idx="16793">
                  <c:v>43548.927083333336</c:v>
                </c:pt>
                <c:pt idx="16794">
                  <c:v>43548.9375</c:v>
                </c:pt>
                <c:pt idx="16795">
                  <c:v>43548.947916666664</c:v>
                </c:pt>
                <c:pt idx="16796">
                  <c:v>43548.958333333336</c:v>
                </c:pt>
                <c:pt idx="16797">
                  <c:v>43548.96875</c:v>
                </c:pt>
                <c:pt idx="16798">
                  <c:v>43548.979166666664</c:v>
                </c:pt>
                <c:pt idx="16799">
                  <c:v>43548.989583333336</c:v>
                </c:pt>
                <c:pt idx="16800">
                  <c:v>43549</c:v>
                </c:pt>
                <c:pt idx="16801">
                  <c:v>43549.010416666664</c:v>
                </c:pt>
                <c:pt idx="16802">
                  <c:v>43549.020833333336</c:v>
                </c:pt>
                <c:pt idx="16803">
                  <c:v>43549.03125</c:v>
                </c:pt>
                <c:pt idx="16804">
                  <c:v>43549.041666666664</c:v>
                </c:pt>
                <c:pt idx="16805">
                  <c:v>43549.052083333336</c:v>
                </c:pt>
                <c:pt idx="16806">
                  <c:v>43549.0625</c:v>
                </c:pt>
                <c:pt idx="16807">
                  <c:v>43549.072916666664</c:v>
                </c:pt>
                <c:pt idx="16808">
                  <c:v>43549.083333333336</c:v>
                </c:pt>
                <c:pt idx="16809">
                  <c:v>43549.09375</c:v>
                </c:pt>
                <c:pt idx="16810">
                  <c:v>43549.104166666664</c:v>
                </c:pt>
                <c:pt idx="16811">
                  <c:v>43549.114583333336</c:v>
                </c:pt>
                <c:pt idx="16812">
                  <c:v>43549.125</c:v>
                </c:pt>
                <c:pt idx="16813">
                  <c:v>43549.135416666664</c:v>
                </c:pt>
                <c:pt idx="16814">
                  <c:v>43549.145833333336</c:v>
                </c:pt>
                <c:pt idx="16815">
                  <c:v>43549.15625</c:v>
                </c:pt>
                <c:pt idx="16816">
                  <c:v>43549.166666666664</c:v>
                </c:pt>
                <c:pt idx="16817">
                  <c:v>43549.177083333336</c:v>
                </c:pt>
                <c:pt idx="16818">
                  <c:v>43549.1875</c:v>
                </c:pt>
                <c:pt idx="16819">
                  <c:v>43549.197916666664</c:v>
                </c:pt>
                <c:pt idx="16820">
                  <c:v>43549.208333333336</c:v>
                </c:pt>
                <c:pt idx="16821">
                  <c:v>43549.21875</c:v>
                </c:pt>
                <c:pt idx="16822">
                  <c:v>43549.229166666664</c:v>
                </c:pt>
                <c:pt idx="16823">
                  <c:v>43549.239583333336</c:v>
                </c:pt>
                <c:pt idx="16824">
                  <c:v>43549.25</c:v>
                </c:pt>
                <c:pt idx="16825">
                  <c:v>43549.260416666664</c:v>
                </c:pt>
                <c:pt idx="16826">
                  <c:v>43549.270833333336</c:v>
                </c:pt>
                <c:pt idx="16827">
                  <c:v>43549.28125</c:v>
                </c:pt>
                <c:pt idx="16828">
                  <c:v>43549.291666666664</c:v>
                </c:pt>
                <c:pt idx="16829">
                  <c:v>43549.302083333336</c:v>
                </c:pt>
                <c:pt idx="16830">
                  <c:v>43549.3125</c:v>
                </c:pt>
                <c:pt idx="16831">
                  <c:v>43549.322916666664</c:v>
                </c:pt>
                <c:pt idx="16832">
                  <c:v>43549.333333333336</c:v>
                </c:pt>
                <c:pt idx="16833">
                  <c:v>43549.34375</c:v>
                </c:pt>
                <c:pt idx="16834">
                  <c:v>43549.354166666664</c:v>
                </c:pt>
                <c:pt idx="16835">
                  <c:v>43549.364583333336</c:v>
                </c:pt>
                <c:pt idx="16836">
                  <c:v>43549.375</c:v>
                </c:pt>
                <c:pt idx="16837">
                  <c:v>43549.385416666664</c:v>
                </c:pt>
                <c:pt idx="16838">
                  <c:v>43549.395833333336</c:v>
                </c:pt>
                <c:pt idx="16839">
                  <c:v>43549.40625</c:v>
                </c:pt>
                <c:pt idx="16840">
                  <c:v>43549.416666666664</c:v>
                </c:pt>
                <c:pt idx="16841">
                  <c:v>43549.427083333336</c:v>
                </c:pt>
                <c:pt idx="16842">
                  <c:v>43549.4375</c:v>
                </c:pt>
                <c:pt idx="16843">
                  <c:v>43549.447916666664</c:v>
                </c:pt>
                <c:pt idx="16844">
                  <c:v>43549.458333333336</c:v>
                </c:pt>
                <c:pt idx="16845">
                  <c:v>43549.46875</c:v>
                </c:pt>
                <c:pt idx="16846">
                  <c:v>43549.479166666664</c:v>
                </c:pt>
                <c:pt idx="16847">
                  <c:v>43549.489583333336</c:v>
                </c:pt>
                <c:pt idx="16848">
                  <c:v>43549.5</c:v>
                </c:pt>
                <c:pt idx="16849">
                  <c:v>43549.510416666664</c:v>
                </c:pt>
                <c:pt idx="16850">
                  <c:v>43549.520833333336</c:v>
                </c:pt>
                <c:pt idx="16851">
                  <c:v>43549.53125</c:v>
                </c:pt>
                <c:pt idx="16852">
                  <c:v>43549.541666666664</c:v>
                </c:pt>
                <c:pt idx="16853">
                  <c:v>43549.552083333336</c:v>
                </c:pt>
                <c:pt idx="16854">
                  <c:v>43549.5625</c:v>
                </c:pt>
                <c:pt idx="16855">
                  <c:v>43549.572916666664</c:v>
                </c:pt>
                <c:pt idx="16856">
                  <c:v>43549.583333333336</c:v>
                </c:pt>
                <c:pt idx="16857">
                  <c:v>43549.59375</c:v>
                </c:pt>
                <c:pt idx="16858">
                  <c:v>43549.604166666664</c:v>
                </c:pt>
                <c:pt idx="16859">
                  <c:v>43549.614583333336</c:v>
                </c:pt>
                <c:pt idx="16860">
                  <c:v>43549.625</c:v>
                </c:pt>
                <c:pt idx="16861">
                  <c:v>43549.635416666664</c:v>
                </c:pt>
                <c:pt idx="16862">
                  <c:v>43549.645833333336</c:v>
                </c:pt>
                <c:pt idx="16863">
                  <c:v>43549.65625</c:v>
                </c:pt>
                <c:pt idx="16864">
                  <c:v>43549.666666666664</c:v>
                </c:pt>
                <c:pt idx="16865">
                  <c:v>43549.677083333336</c:v>
                </c:pt>
                <c:pt idx="16866">
                  <c:v>43549.6875</c:v>
                </c:pt>
                <c:pt idx="16867">
                  <c:v>43549.697916666664</c:v>
                </c:pt>
                <c:pt idx="16868">
                  <c:v>43549.708333333336</c:v>
                </c:pt>
                <c:pt idx="16869">
                  <c:v>43549.71875</c:v>
                </c:pt>
                <c:pt idx="16870">
                  <c:v>43549.729166666664</c:v>
                </c:pt>
                <c:pt idx="16871">
                  <c:v>43549.739583333336</c:v>
                </c:pt>
                <c:pt idx="16872">
                  <c:v>43549.75</c:v>
                </c:pt>
                <c:pt idx="16873">
                  <c:v>43549.760416666664</c:v>
                </c:pt>
                <c:pt idx="16874">
                  <c:v>43549.770833333336</c:v>
                </c:pt>
                <c:pt idx="16875">
                  <c:v>43549.78125</c:v>
                </c:pt>
                <c:pt idx="16876">
                  <c:v>43549.791666666664</c:v>
                </c:pt>
                <c:pt idx="16877">
                  <c:v>43549.802083333336</c:v>
                </c:pt>
                <c:pt idx="16878">
                  <c:v>43549.8125</c:v>
                </c:pt>
                <c:pt idx="16879">
                  <c:v>43549.822916666664</c:v>
                </c:pt>
                <c:pt idx="16880">
                  <c:v>43549.833333333336</c:v>
                </c:pt>
                <c:pt idx="16881">
                  <c:v>43549.84375</c:v>
                </c:pt>
                <c:pt idx="16882">
                  <c:v>43549.854166666664</c:v>
                </c:pt>
                <c:pt idx="16883">
                  <c:v>43549.864583333336</c:v>
                </c:pt>
                <c:pt idx="16884">
                  <c:v>43549.875</c:v>
                </c:pt>
                <c:pt idx="16885">
                  <c:v>43549.885416666664</c:v>
                </c:pt>
                <c:pt idx="16886">
                  <c:v>43549.895833333336</c:v>
                </c:pt>
                <c:pt idx="16887">
                  <c:v>43549.90625</c:v>
                </c:pt>
                <c:pt idx="16888">
                  <c:v>43549.916666666664</c:v>
                </c:pt>
                <c:pt idx="16889">
                  <c:v>43549.927083333336</c:v>
                </c:pt>
                <c:pt idx="16890">
                  <c:v>43549.9375</c:v>
                </c:pt>
                <c:pt idx="16891">
                  <c:v>43549.947916666664</c:v>
                </c:pt>
                <c:pt idx="16892">
                  <c:v>43549.958333333336</c:v>
                </c:pt>
                <c:pt idx="16893">
                  <c:v>43549.96875</c:v>
                </c:pt>
                <c:pt idx="16894">
                  <c:v>43549.979166666664</c:v>
                </c:pt>
                <c:pt idx="16895">
                  <c:v>43549.989583333336</c:v>
                </c:pt>
                <c:pt idx="16896">
                  <c:v>43550</c:v>
                </c:pt>
                <c:pt idx="16897">
                  <c:v>43550.010416666664</c:v>
                </c:pt>
                <c:pt idx="16898">
                  <c:v>43550.020833333336</c:v>
                </c:pt>
                <c:pt idx="16899">
                  <c:v>43550.03125</c:v>
                </c:pt>
                <c:pt idx="16900">
                  <c:v>43550.041666666664</c:v>
                </c:pt>
                <c:pt idx="16901">
                  <c:v>43550.052083333336</c:v>
                </c:pt>
                <c:pt idx="16902">
                  <c:v>43550.0625</c:v>
                </c:pt>
                <c:pt idx="16903">
                  <c:v>43550.072916666664</c:v>
                </c:pt>
                <c:pt idx="16904">
                  <c:v>43550.083333333336</c:v>
                </c:pt>
                <c:pt idx="16905">
                  <c:v>43550.09375</c:v>
                </c:pt>
                <c:pt idx="16906">
                  <c:v>43550.104166666664</c:v>
                </c:pt>
                <c:pt idx="16907">
                  <c:v>43550.114583333336</c:v>
                </c:pt>
                <c:pt idx="16908">
                  <c:v>43550.125</c:v>
                </c:pt>
                <c:pt idx="16909">
                  <c:v>43550.135416666664</c:v>
                </c:pt>
                <c:pt idx="16910">
                  <c:v>43550.145833333336</c:v>
                </c:pt>
                <c:pt idx="16911">
                  <c:v>43550.15625</c:v>
                </c:pt>
                <c:pt idx="16912">
                  <c:v>43550.166666666664</c:v>
                </c:pt>
                <c:pt idx="16913">
                  <c:v>43550.177083333336</c:v>
                </c:pt>
                <c:pt idx="16914">
                  <c:v>43550.1875</c:v>
                </c:pt>
                <c:pt idx="16915">
                  <c:v>43550.197916666664</c:v>
                </c:pt>
                <c:pt idx="16916">
                  <c:v>43550.208333333336</c:v>
                </c:pt>
                <c:pt idx="16917">
                  <c:v>43550.21875</c:v>
                </c:pt>
                <c:pt idx="16918">
                  <c:v>43550.229166666664</c:v>
                </c:pt>
                <c:pt idx="16919">
                  <c:v>43550.239583333336</c:v>
                </c:pt>
                <c:pt idx="16920">
                  <c:v>43550.25</c:v>
                </c:pt>
                <c:pt idx="16921">
                  <c:v>43550.260416666664</c:v>
                </c:pt>
                <c:pt idx="16922">
                  <c:v>43550.270833333336</c:v>
                </c:pt>
                <c:pt idx="16923">
                  <c:v>43550.28125</c:v>
                </c:pt>
                <c:pt idx="16924">
                  <c:v>43550.291666666664</c:v>
                </c:pt>
                <c:pt idx="16925">
                  <c:v>43550.302083333336</c:v>
                </c:pt>
                <c:pt idx="16926">
                  <c:v>43550.3125</c:v>
                </c:pt>
                <c:pt idx="16927">
                  <c:v>43550.322916666664</c:v>
                </c:pt>
                <c:pt idx="16928">
                  <c:v>43550.333333333336</c:v>
                </c:pt>
                <c:pt idx="16929">
                  <c:v>43550.34375</c:v>
                </c:pt>
                <c:pt idx="16930">
                  <c:v>43550.354166666664</c:v>
                </c:pt>
                <c:pt idx="16931">
                  <c:v>43550.364583333336</c:v>
                </c:pt>
                <c:pt idx="16932">
                  <c:v>43550.375</c:v>
                </c:pt>
                <c:pt idx="16933">
                  <c:v>43550.385416666664</c:v>
                </c:pt>
                <c:pt idx="16934">
                  <c:v>43550.395833333336</c:v>
                </c:pt>
                <c:pt idx="16935">
                  <c:v>43550.40625</c:v>
                </c:pt>
                <c:pt idx="16936">
                  <c:v>43550.416666666664</c:v>
                </c:pt>
                <c:pt idx="16937">
                  <c:v>43550.427083333336</c:v>
                </c:pt>
                <c:pt idx="16938">
                  <c:v>43550.4375</c:v>
                </c:pt>
                <c:pt idx="16939">
                  <c:v>43550.447916666664</c:v>
                </c:pt>
                <c:pt idx="16940">
                  <c:v>43550.458333333336</c:v>
                </c:pt>
                <c:pt idx="16941">
                  <c:v>43550.46875</c:v>
                </c:pt>
                <c:pt idx="16942">
                  <c:v>43550.479166666664</c:v>
                </c:pt>
                <c:pt idx="16943">
                  <c:v>43550.489583333336</c:v>
                </c:pt>
                <c:pt idx="16944">
                  <c:v>43550.5</c:v>
                </c:pt>
                <c:pt idx="16945">
                  <c:v>43550.510416666664</c:v>
                </c:pt>
                <c:pt idx="16946">
                  <c:v>43550.520833333336</c:v>
                </c:pt>
                <c:pt idx="16947">
                  <c:v>43550.53125</c:v>
                </c:pt>
                <c:pt idx="16948">
                  <c:v>43550.541666666664</c:v>
                </c:pt>
                <c:pt idx="16949">
                  <c:v>43550.552083333336</c:v>
                </c:pt>
                <c:pt idx="16950">
                  <c:v>43550.5625</c:v>
                </c:pt>
                <c:pt idx="16951">
                  <c:v>43550.572916666664</c:v>
                </c:pt>
                <c:pt idx="16952">
                  <c:v>43550.583333333336</c:v>
                </c:pt>
                <c:pt idx="16953">
                  <c:v>43550.59375</c:v>
                </c:pt>
                <c:pt idx="16954">
                  <c:v>43550.604166666664</c:v>
                </c:pt>
                <c:pt idx="16955">
                  <c:v>43550.614583333336</c:v>
                </c:pt>
                <c:pt idx="16956">
                  <c:v>43550.625</c:v>
                </c:pt>
                <c:pt idx="16957">
                  <c:v>43550.635416666664</c:v>
                </c:pt>
                <c:pt idx="16958">
                  <c:v>43550.645833333336</c:v>
                </c:pt>
                <c:pt idx="16959">
                  <c:v>43550.65625</c:v>
                </c:pt>
                <c:pt idx="16960">
                  <c:v>43550.666666666664</c:v>
                </c:pt>
                <c:pt idx="16961">
                  <c:v>43550.677083333336</c:v>
                </c:pt>
                <c:pt idx="16962">
                  <c:v>43550.6875</c:v>
                </c:pt>
                <c:pt idx="16963">
                  <c:v>43550.697916666664</c:v>
                </c:pt>
                <c:pt idx="16964">
                  <c:v>43550.708333333336</c:v>
                </c:pt>
                <c:pt idx="16965">
                  <c:v>43550.71875</c:v>
                </c:pt>
                <c:pt idx="16966">
                  <c:v>43550.729166666664</c:v>
                </c:pt>
                <c:pt idx="16967">
                  <c:v>43550.739583333336</c:v>
                </c:pt>
                <c:pt idx="16968">
                  <c:v>43550.75</c:v>
                </c:pt>
                <c:pt idx="16969">
                  <c:v>43550.760416666664</c:v>
                </c:pt>
                <c:pt idx="16970">
                  <c:v>43550.770833333336</c:v>
                </c:pt>
                <c:pt idx="16971">
                  <c:v>43550.78125</c:v>
                </c:pt>
                <c:pt idx="16972">
                  <c:v>43550.791666666664</c:v>
                </c:pt>
                <c:pt idx="16973">
                  <c:v>43550.802083333336</c:v>
                </c:pt>
                <c:pt idx="16974">
                  <c:v>43550.8125</c:v>
                </c:pt>
                <c:pt idx="16975">
                  <c:v>43550.822916666664</c:v>
                </c:pt>
                <c:pt idx="16976">
                  <c:v>43550.833333333336</c:v>
                </c:pt>
                <c:pt idx="16977">
                  <c:v>43550.84375</c:v>
                </c:pt>
                <c:pt idx="16978">
                  <c:v>43550.854166666664</c:v>
                </c:pt>
                <c:pt idx="16979">
                  <c:v>43550.864583333336</c:v>
                </c:pt>
                <c:pt idx="16980">
                  <c:v>43550.875</c:v>
                </c:pt>
                <c:pt idx="16981">
                  <c:v>43550.885416666664</c:v>
                </c:pt>
                <c:pt idx="16982">
                  <c:v>43550.895833333336</c:v>
                </c:pt>
                <c:pt idx="16983">
                  <c:v>43550.90625</c:v>
                </c:pt>
                <c:pt idx="16984">
                  <c:v>43550.916666666664</c:v>
                </c:pt>
                <c:pt idx="16985">
                  <c:v>43550.927083333336</c:v>
                </c:pt>
                <c:pt idx="16986">
                  <c:v>43550.9375</c:v>
                </c:pt>
                <c:pt idx="16987">
                  <c:v>43550.947916666664</c:v>
                </c:pt>
                <c:pt idx="16988">
                  <c:v>43550.958333333336</c:v>
                </c:pt>
                <c:pt idx="16989">
                  <c:v>43550.96875</c:v>
                </c:pt>
                <c:pt idx="16990">
                  <c:v>43550.979166666664</c:v>
                </c:pt>
                <c:pt idx="16991">
                  <c:v>43550.989583333336</c:v>
                </c:pt>
                <c:pt idx="16992">
                  <c:v>43551</c:v>
                </c:pt>
                <c:pt idx="16993">
                  <c:v>43551.010416666664</c:v>
                </c:pt>
                <c:pt idx="16994">
                  <c:v>43551.020833333336</c:v>
                </c:pt>
                <c:pt idx="16995">
                  <c:v>43551.03125</c:v>
                </c:pt>
                <c:pt idx="16996">
                  <c:v>43551.041666666664</c:v>
                </c:pt>
                <c:pt idx="16997">
                  <c:v>43551.052083333336</c:v>
                </c:pt>
                <c:pt idx="16998">
                  <c:v>43551.0625</c:v>
                </c:pt>
                <c:pt idx="16999">
                  <c:v>43551.072916666664</c:v>
                </c:pt>
                <c:pt idx="17000">
                  <c:v>43551.083333333336</c:v>
                </c:pt>
                <c:pt idx="17001">
                  <c:v>43551.09375</c:v>
                </c:pt>
                <c:pt idx="17002">
                  <c:v>43551.104166666664</c:v>
                </c:pt>
                <c:pt idx="17003">
                  <c:v>43551.114583333336</c:v>
                </c:pt>
                <c:pt idx="17004">
                  <c:v>43551.125</c:v>
                </c:pt>
                <c:pt idx="17005">
                  <c:v>43551.135416666664</c:v>
                </c:pt>
                <c:pt idx="17006">
                  <c:v>43551.145833333336</c:v>
                </c:pt>
                <c:pt idx="17007">
                  <c:v>43551.15625</c:v>
                </c:pt>
                <c:pt idx="17008">
                  <c:v>43551.166666666664</c:v>
                </c:pt>
                <c:pt idx="17009">
                  <c:v>43551.177083333336</c:v>
                </c:pt>
                <c:pt idx="17010">
                  <c:v>43551.1875</c:v>
                </c:pt>
                <c:pt idx="17011">
                  <c:v>43551.197916666664</c:v>
                </c:pt>
                <c:pt idx="17012">
                  <c:v>43551.208333333336</c:v>
                </c:pt>
                <c:pt idx="17013">
                  <c:v>43551.21875</c:v>
                </c:pt>
                <c:pt idx="17014">
                  <c:v>43551.229166666664</c:v>
                </c:pt>
                <c:pt idx="17015">
                  <c:v>43551.239583333336</c:v>
                </c:pt>
                <c:pt idx="17016">
                  <c:v>43551.25</c:v>
                </c:pt>
                <c:pt idx="17017">
                  <c:v>43551.260416666664</c:v>
                </c:pt>
                <c:pt idx="17018">
                  <c:v>43551.270833333336</c:v>
                </c:pt>
                <c:pt idx="17019">
                  <c:v>43551.28125</c:v>
                </c:pt>
                <c:pt idx="17020">
                  <c:v>43551.291666666664</c:v>
                </c:pt>
                <c:pt idx="17021">
                  <c:v>43551.302083333336</c:v>
                </c:pt>
                <c:pt idx="17022">
                  <c:v>43551.3125</c:v>
                </c:pt>
                <c:pt idx="17023">
                  <c:v>43551.322916666664</c:v>
                </c:pt>
                <c:pt idx="17024">
                  <c:v>43551.333333333336</c:v>
                </c:pt>
                <c:pt idx="17025">
                  <c:v>43551.34375</c:v>
                </c:pt>
                <c:pt idx="17026">
                  <c:v>43551.354166666664</c:v>
                </c:pt>
                <c:pt idx="17027">
                  <c:v>43551.364583333336</c:v>
                </c:pt>
                <c:pt idx="17028">
                  <c:v>43551.375</c:v>
                </c:pt>
                <c:pt idx="17029">
                  <c:v>43551.385416666664</c:v>
                </c:pt>
                <c:pt idx="17030">
                  <c:v>43551.395833333336</c:v>
                </c:pt>
                <c:pt idx="17031">
                  <c:v>43551.40625</c:v>
                </c:pt>
                <c:pt idx="17032">
                  <c:v>43551.416666666664</c:v>
                </c:pt>
                <c:pt idx="17033">
                  <c:v>43551.427083333336</c:v>
                </c:pt>
                <c:pt idx="17034">
                  <c:v>43551.4375</c:v>
                </c:pt>
                <c:pt idx="17035">
                  <c:v>43551.447916666664</c:v>
                </c:pt>
                <c:pt idx="17036">
                  <c:v>43551.458333333336</c:v>
                </c:pt>
                <c:pt idx="17037">
                  <c:v>43551.46875</c:v>
                </c:pt>
                <c:pt idx="17038">
                  <c:v>43551.479166666664</c:v>
                </c:pt>
                <c:pt idx="17039">
                  <c:v>43551.489583333336</c:v>
                </c:pt>
                <c:pt idx="17040">
                  <c:v>43551.5</c:v>
                </c:pt>
                <c:pt idx="17041">
                  <c:v>43551.510416666664</c:v>
                </c:pt>
                <c:pt idx="17042">
                  <c:v>43551.520833333336</c:v>
                </c:pt>
                <c:pt idx="17043">
                  <c:v>43551.53125</c:v>
                </c:pt>
                <c:pt idx="17044">
                  <c:v>43551.541666666664</c:v>
                </c:pt>
                <c:pt idx="17045">
                  <c:v>43551.552083333336</c:v>
                </c:pt>
                <c:pt idx="17046">
                  <c:v>43551.5625</c:v>
                </c:pt>
                <c:pt idx="17047">
                  <c:v>43551.572916666664</c:v>
                </c:pt>
                <c:pt idx="17048">
                  <c:v>43551.583333333336</c:v>
                </c:pt>
                <c:pt idx="17049">
                  <c:v>43551.59375</c:v>
                </c:pt>
                <c:pt idx="17050">
                  <c:v>43551.604166666664</c:v>
                </c:pt>
                <c:pt idx="17051">
                  <c:v>43551.614583333336</c:v>
                </c:pt>
                <c:pt idx="17052">
                  <c:v>43551.625</c:v>
                </c:pt>
                <c:pt idx="17053">
                  <c:v>43551.635416666664</c:v>
                </c:pt>
                <c:pt idx="17054">
                  <c:v>43551.645833333336</c:v>
                </c:pt>
                <c:pt idx="17055">
                  <c:v>43551.65625</c:v>
                </c:pt>
                <c:pt idx="17056">
                  <c:v>43551.666666666664</c:v>
                </c:pt>
                <c:pt idx="17057">
                  <c:v>43551.677083333336</c:v>
                </c:pt>
                <c:pt idx="17058">
                  <c:v>43551.6875</c:v>
                </c:pt>
                <c:pt idx="17059">
                  <c:v>43551.697916666664</c:v>
                </c:pt>
                <c:pt idx="17060">
                  <c:v>43551.708333333336</c:v>
                </c:pt>
                <c:pt idx="17061">
                  <c:v>43551.71875</c:v>
                </c:pt>
                <c:pt idx="17062">
                  <c:v>43551.729166666664</c:v>
                </c:pt>
                <c:pt idx="17063">
                  <c:v>43551.739583333336</c:v>
                </c:pt>
                <c:pt idx="17064">
                  <c:v>43551.75</c:v>
                </c:pt>
                <c:pt idx="17065">
                  <c:v>43551.760416666664</c:v>
                </c:pt>
                <c:pt idx="17066">
                  <c:v>43551.770833333336</c:v>
                </c:pt>
                <c:pt idx="17067">
                  <c:v>43551.78125</c:v>
                </c:pt>
                <c:pt idx="17068">
                  <c:v>43551.791666666664</c:v>
                </c:pt>
                <c:pt idx="17069">
                  <c:v>43551.802083333336</c:v>
                </c:pt>
                <c:pt idx="17070">
                  <c:v>43551.8125</c:v>
                </c:pt>
                <c:pt idx="17071">
                  <c:v>43551.822916666664</c:v>
                </c:pt>
                <c:pt idx="17072">
                  <c:v>43551.833333333336</c:v>
                </c:pt>
                <c:pt idx="17073">
                  <c:v>43551.84375</c:v>
                </c:pt>
                <c:pt idx="17074">
                  <c:v>43551.854166666664</c:v>
                </c:pt>
                <c:pt idx="17075">
                  <c:v>43551.864583333336</c:v>
                </c:pt>
                <c:pt idx="17076">
                  <c:v>43551.875</c:v>
                </c:pt>
                <c:pt idx="17077">
                  <c:v>43551.885416666664</c:v>
                </c:pt>
                <c:pt idx="17078">
                  <c:v>43551.895833333336</c:v>
                </c:pt>
                <c:pt idx="17079">
                  <c:v>43551.90625</c:v>
                </c:pt>
                <c:pt idx="17080">
                  <c:v>43551.916666666664</c:v>
                </c:pt>
                <c:pt idx="17081">
                  <c:v>43551.927083333336</c:v>
                </c:pt>
                <c:pt idx="17082">
                  <c:v>43551.9375</c:v>
                </c:pt>
                <c:pt idx="17083">
                  <c:v>43551.947916666664</c:v>
                </c:pt>
                <c:pt idx="17084">
                  <c:v>43551.958333333336</c:v>
                </c:pt>
                <c:pt idx="17085">
                  <c:v>43551.96875</c:v>
                </c:pt>
                <c:pt idx="17086">
                  <c:v>43551.979166666664</c:v>
                </c:pt>
                <c:pt idx="17087">
                  <c:v>43551.989583333336</c:v>
                </c:pt>
                <c:pt idx="17088">
                  <c:v>43552</c:v>
                </c:pt>
                <c:pt idx="17089">
                  <c:v>43552.010416666664</c:v>
                </c:pt>
                <c:pt idx="17090">
                  <c:v>43552.020833333336</c:v>
                </c:pt>
                <c:pt idx="17091">
                  <c:v>43552.03125</c:v>
                </c:pt>
                <c:pt idx="17092">
                  <c:v>43552.041666666664</c:v>
                </c:pt>
                <c:pt idx="17093">
                  <c:v>43552.052083333336</c:v>
                </c:pt>
                <c:pt idx="17094">
                  <c:v>43552.0625</c:v>
                </c:pt>
                <c:pt idx="17095">
                  <c:v>43552.072916666664</c:v>
                </c:pt>
                <c:pt idx="17096">
                  <c:v>43552.083333333336</c:v>
                </c:pt>
                <c:pt idx="17097">
                  <c:v>43552.09375</c:v>
                </c:pt>
                <c:pt idx="17098">
                  <c:v>43552.104166666664</c:v>
                </c:pt>
                <c:pt idx="17099">
                  <c:v>43552.114583333336</c:v>
                </c:pt>
                <c:pt idx="17100">
                  <c:v>43552.125</c:v>
                </c:pt>
                <c:pt idx="17101">
                  <c:v>43552.135416666664</c:v>
                </c:pt>
                <c:pt idx="17102">
                  <c:v>43552.145833333336</c:v>
                </c:pt>
                <c:pt idx="17103">
                  <c:v>43552.15625</c:v>
                </c:pt>
                <c:pt idx="17104">
                  <c:v>43552.166666666664</c:v>
                </c:pt>
                <c:pt idx="17105">
                  <c:v>43552.177083333336</c:v>
                </c:pt>
                <c:pt idx="17106">
                  <c:v>43552.1875</c:v>
                </c:pt>
                <c:pt idx="17107">
                  <c:v>43552.197916666664</c:v>
                </c:pt>
                <c:pt idx="17108">
                  <c:v>43552.208333333336</c:v>
                </c:pt>
                <c:pt idx="17109">
                  <c:v>43552.21875</c:v>
                </c:pt>
                <c:pt idx="17110">
                  <c:v>43552.229166666664</c:v>
                </c:pt>
                <c:pt idx="17111">
                  <c:v>43552.239583333336</c:v>
                </c:pt>
                <c:pt idx="17112">
                  <c:v>43552.25</c:v>
                </c:pt>
                <c:pt idx="17113">
                  <c:v>43552.260416666664</c:v>
                </c:pt>
                <c:pt idx="17114">
                  <c:v>43552.270833333336</c:v>
                </c:pt>
                <c:pt idx="17115">
                  <c:v>43552.28125</c:v>
                </c:pt>
                <c:pt idx="17116">
                  <c:v>43552.291666666664</c:v>
                </c:pt>
                <c:pt idx="17117">
                  <c:v>43552.302083333336</c:v>
                </c:pt>
                <c:pt idx="17118">
                  <c:v>43552.3125</c:v>
                </c:pt>
                <c:pt idx="17119">
                  <c:v>43552.322916666664</c:v>
                </c:pt>
                <c:pt idx="17120">
                  <c:v>43552.333333333336</c:v>
                </c:pt>
                <c:pt idx="17121">
                  <c:v>43552.34375</c:v>
                </c:pt>
                <c:pt idx="17122">
                  <c:v>43552.354166666664</c:v>
                </c:pt>
                <c:pt idx="17123">
                  <c:v>43552.364583333336</c:v>
                </c:pt>
                <c:pt idx="17124">
                  <c:v>43552.375</c:v>
                </c:pt>
                <c:pt idx="17125">
                  <c:v>43552.385416666664</c:v>
                </c:pt>
                <c:pt idx="17126">
                  <c:v>43552.395833333336</c:v>
                </c:pt>
                <c:pt idx="17127">
                  <c:v>43552.40625</c:v>
                </c:pt>
                <c:pt idx="17128">
                  <c:v>43552.416666666664</c:v>
                </c:pt>
                <c:pt idx="17129">
                  <c:v>43552.427083333336</c:v>
                </c:pt>
                <c:pt idx="17130">
                  <c:v>43552.4375</c:v>
                </c:pt>
                <c:pt idx="17131">
                  <c:v>43552.447916666664</c:v>
                </c:pt>
                <c:pt idx="17132">
                  <c:v>43552.458333333336</c:v>
                </c:pt>
                <c:pt idx="17133">
                  <c:v>43552.46875</c:v>
                </c:pt>
                <c:pt idx="17134">
                  <c:v>43552.479166666664</c:v>
                </c:pt>
                <c:pt idx="17135">
                  <c:v>43552.489583333336</c:v>
                </c:pt>
                <c:pt idx="17136">
                  <c:v>43552.5</c:v>
                </c:pt>
                <c:pt idx="17137">
                  <c:v>43552.510416666664</c:v>
                </c:pt>
                <c:pt idx="17138">
                  <c:v>43552.520833333336</c:v>
                </c:pt>
                <c:pt idx="17139">
                  <c:v>43552.53125</c:v>
                </c:pt>
                <c:pt idx="17140">
                  <c:v>43552.541666666664</c:v>
                </c:pt>
                <c:pt idx="17141">
                  <c:v>43552.552083333336</c:v>
                </c:pt>
                <c:pt idx="17142">
                  <c:v>43552.5625</c:v>
                </c:pt>
                <c:pt idx="17143">
                  <c:v>43552.572916666664</c:v>
                </c:pt>
                <c:pt idx="17144">
                  <c:v>43552.583333333336</c:v>
                </c:pt>
                <c:pt idx="17145">
                  <c:v>43552.59375</c:v>
                </c:pt>
                <c:pt idx="17146">
                  <c:v>43552.604166666664</c:v>
                </c:pt>
                <c:pt idx="17147">
                  <c:v>43552.614583333336</c:v>
                </c:pt>
                <c:pt idx="17148">
                  <c:v>43552.625</c:v>
                </c:pt>
                <c:pt idx="17149">
                  <c:v>43552.635416666664</c:v>
                </c:pt>
                <c:pt idx="17150">
                  <c:v>43552.645833333336</c:v>
                </c:pt>
                <c:pt idx="17151">
                  <c:v>43552.65625</c:v>
                </c:pt>
                <c:pt idx="17152">
                  <c:v>43552.666666666664</c:v>
                </c:pt>
                <c:pt idx="17153">
                  <c:v>43552.677083333336</c:v>
                </c:pt>
                <c:pt idx="17154">
                  <c:v>43552.6875</c:v>
                </c:pt>
                <c:pt idx="17155">
                  <c:v>43552.697916666664</c:v>
                </c:pt>
                <c:pt idx="17156">
                  <c:v>43552.708333333336</c:v>
                </c:pt>
                <c:pt idx="17157">
                  <c:v>43552.71875</c:v>
                </c:pt>
                <c:pt idx="17158">
                  <c:v>43552.729166666664</c:v>
                </c:pt>
                <c:pt idx="17159">
                  <c:v>43552.739583333336</c:v>
                </c:pt>
                <c:pt idx="17160">
                  <c:v>43552.75</c:v>
                </c:pt>
                <c:pt idx="17161">
                  <c:v>43552.760416666664</c:v>
                </c:pt>
                <c:pt idx="17162">
                  <c:v>43552.770833333336</c:v>
                </c:pt>
                <c:pt idx="17163">
                  <c:v>43552.78125</c:v>
                </c:pt>
                <c:pt idx="17164">
                  <c:v>43552.791666666664</c:v>
                </c:pt>
                <c:pt idx="17165">
                  <c:v>43552.802083333336</c:v>
                </c:pt>
                <c:pt idx="17166">
                  <c:v>43552.8125</c:v>
                </c:pt>
                <c:pt idx="17167">
                  <c:v>43552.822916666664</c:v>
                </c:pt>
                <c:pt idx="17168">
                  <c:v>43552.833333333336</c:v>
                </c:pt>
                <c:pt idx="17169">
                  <c:v>43552.84375</c:v>
                </c:pt>
                <c:pt idx="17170">
                  <c:v>43552.854166666664</c:v>
                </c:pt>
                <c:pt idx="17171">
                  <c:v>43552.864583333336</c:v>
                </c:pt>
                <c:pt idx="17172">
                  <c:v>43552.875</c:v>
                </c:pt>
                <c:pt idx="17173">
                  <c:v>43552.885416666664</c:v>
                </c:pt>
                <c:pt idx="17174">
                  <c:v>43552.895833333336</c:v>
                </c:pt>
                <c:pt idx="17175">
                  <c:v>43552.90625</c:v>
                </c:pt>
                <c:pt idx="17176">
                  <c:v>43552.916666666664</c:v>
                </c:pt>
                <c:pt idx="17177">
                  <c:v>43552.927083333336</c:v>
                </c:pt>
                <c:pt idx="17178">
                  <c:v>43552.9375</c:v>
                </c:pt>
                <c:pt idx="17179">
                  <c:v>43552.947916666664</c:v>
                </c:pt>
                <c:pt idx="17180">
                  <c:v>43552.958333333336</c:v>
                </c:pt>
                <c:pt idx="17181">
                  <c:v>43552.96875</c:v>
                </c:pt>
                <c:pt idx="17182">
                  <c:v>43552.979166666664</c:v>
                </c:pt>
                <c:pt idx="17183">
                  <c:v>43552.989583333336</c:v>
                </c:pt>
                <c:pt idx="17184">
                  <c:v>43553</c:v>
                </c:pt>
                <c:pt idx="17185">
                  <c:v>43553.010416666664</c:v>
                </c:pt>
                <c:pt idx="17186">
                  <c:v>43553.020833333336</c:v>
                </c:pt>
                <c:pt idx="17187">
                  <c:v>43553.03125</c:v>
                </c:pt>
                <c:pt idx="17188">
                  <c:v>43553.041666666664</c:v>
                </c:pt>
                <c:pt idx="17189">
                  <c:v>43553.052083333336</c:v>
                </c:pt>
                <c:pt idx="17190">
                  <c:v>43553.0625</c:v>
                </c:pt>
                <c:pt idx="17191">
                  <c:v>43553.072916666664</c:v>
                </c:pt>
                <c:pt idx="17192">
                  <c:v>43553.083333333336</c:v>
                </c:pt>
                <c:pt idx="17193">
                  <c:v>43553.09375</c:v>
                </c:pt>
                <c:pt idx="17194">
                  <c:v>43553.104166666664</c:v>
                </c:pt>
                <c:pt idx="17195">
                  <c:v>43553.114583333336</c:v>
                </c:pt>
                <c:pt idx="17196">
                  <c:v>43553.125</c:v>
                </c:pt>
                <c:pt idx="17197">
                  <c:v>43553.135416666664</c:v>
                </c:pt>
                <c:pt idx="17198">
                  <c:v>43553.145833333336</c:v>
                </c:pt>
                <c:pt idx="17199">
                  <c:v>43553.15625</c:v>
                </c:pt>
                <c:pt idx="17200">
                  <c:v>43553.166666666664</c:v>
                </c:pt>
                <c:pt idx="17201">
                  <c:v>43553.177083333336</c:v>
                </c:pt>
                <c:pt idx="17202">
                  <c:v>43553.1875</c:v>
                </c:pt>
                <c:pt idx="17203">
                  <c:v>43553.197916666664</c:v>
                </c:pt>
                <c:pt idx="17204">
                  <c:v>43553.208333333336</c:v>
                </c:pt>
                <c:pt idx="17205">
                  <c:v>43553.21875</c:v>
                </c:pt>
                <c:pt idx="17206">
                  <c:v>43553.229166666664</c:v>
                </c:pt>
                <c:pt idx="17207">
                  <c:v>43553.239583333336</c:v>
                </c:pt>
                <c:pt idx="17208">
                  <c:v>43553.25</c:v>
                </c:pt>
                <c:pt idx="17209">
                  <c:v>43553.260416666664</c:v>
                </c:pt>
                <c:pt idx="17210">
                  <c:v>43553.270833333336</c:v>
                </c:pt>
                <c:pt idx="17211">
                  <c:v>43553.28125</c:v>
                </c:pt>
                <c:pt idx="17212">
                  <c:v>43553.291666666664</c:v>
                </c:pt>
                <c:pt idx="17213">
                  <c:v>43553.302083333336</c:v>
                </c:pt>
                <c:pt idx="17214">
                  <c:v>43553.3125</c:v>
                </c:pt>
                <c:pt idx="17215">
                  <c:v>43553.322916666664</c:v>
                </c:pt>
                <c:pt idx="17216">
                  <c:v>43553.333333333336</c:v>
                </c:pt>
                <c:pt idx="17217">
                  <c:v>43553.34375</c:v>
                </c:pt>
                <c:pt idx="17218">
                  <c:v>43553.354166666664</c:v>
                </c:pt>
                <c:pt idx="17219">
                  <c:v>43553.364583333336</c:v>
                </c:pt>
                <c:pt idx="17220">
                  <c:v>43553.375</c:v>
                </c:pt>
                <c:pt idx="17221">
                  <c:v>43553.385416666664</c:v>
                </c:pt>
                <c:pt idx="17222">
                  <c:v>43553.395833333336</c:v>
                </c:pt>
                <c:pt idx="17223">
                  <c:v>43553.40625</c:v>
                </c:pt>
                <c:pt idx="17224">
                  <c:v>43553.416666666664</c:v>
                </c:pt>
                <c:pt idx="17225">
                  <c:v>43553.427083333336</c:v>
                </c:pt>
                <c:pt idx="17226">
                  <c:v>43553.4375</c:v>
                </c:pt>
                <c:pt idx="17227">
                  <c:v>43553.447916666664</c:v>
                </c:pt>
                <c:pt idx="17228">
                  <c:v>43553.458333333336</c:v>
                </c:pt>
                <c:pt idx="17229">
                  <c:v>43553.46875</c:v>
                </c:pt>
                <c:pt idx="17230">
                  <c:v>43553.479166666664</c:v>
                </c:pt>
                <c:pt idx="17231">
                  <c:v>43553.489583333336</c:v>
                </c:pt>
                <c:pt idx="17232">
                  <c:v>43553.5</c:v>
                </c:pt>
                <c:pt idx="17233">
                  <c:v>43553.510416666664</c:v>
                </c:pt>
                <c:pt idx="17234">
                  <c:v>43553.520833333336</c:v>
                </c:pt>
                <c:pt idx="17235">
                  <c:v>43553.53125</c:v>
                </c:pt>
                <c:pt idx="17236">
                  <c:v>43553.541666666664</c:v>
                </c:pt>
                <c:pt idx="17237">
                  <c:v>43553.552083333336</c:v>
                </c:pt>
                <c:pt idx="17238">
                  <c:v>43553.5625</c:v>
                </c:pt>
                <c:pt idx="17239">
                  <c:v>43553.572916666664</c:v>
                </c:pt>
                <c:pt idx="17240">
                  <c:v>43553.583333333336</c:v>
                </c:pt>
                <c:pt idx="17241">
                  <c:v>43553.59375</c:v>
                </c:pt>
                <c:pt idx="17242">
                  <c:v>43553.604166666664</c:v>
                </c:pt>
                <c:pt idx="17243">
                  <c:v>43553.614583333336</c:v>
                </c:pt>
                <c:pt idx="17244">
                  <c:v>43553.625</c:v>
                </c:pt>
                <c:pt idx="17245">
                  <c:v>43553.635416666664</c:v>
                </c:pt>
                <c:pt idx="17246">
                  <c:v>43553.645833333336</c:v>
                </c:pt>
                <c:pt idx="17247">
                  <c:v>43553.65625</c:v>
                </c:pt>
                <c:pt idx="17248">
                  <c:v>43553.666666666664</c:v>
                </c:pt>
                <c:pt idx="17249">
                  <c:v>43553.677083333336</c:v>
                </c:pt>
                <c:pt idx="17250">
                  <c:v>43553.6875</c:v>
                </c:pt>
                <c:pt idx="17251">
                  <c:v>43553.697916666664</c:v>
                </c:pt>
                <c:pt idx="17252">
                  <c:v>43553.708333333336</c:v>
                </c:pt>
                <c:pt idx="17253">
                  <c:v>43553.71875</c:v>
                </c:pt>
                <c:pt idx="17254">
                  <c:v>43553.729166666664</c:v>
                </c:pt>
                <c:pt idx="17255">
                  <c:v>43553.739583333336</c:v>
                </c:pt>
                <c:pt idx="17256">
                  <c:v>43553.75</c:v>
                </c:pt>
                <c:pt idx="17257">
                  <c:v>43553.760416666664</c:v>
                </c:pt>
                <c:pt idx="17258">
                  <c:v>43553.770833333336</c:v>
                </c:pt>
                <c:pt idx="17259">
                  <c:v>43553.78125</c:v>
                </c:pt>
                <c:pt idx="17260">
                  <c:v>43553.791666666664</c:v>
                </c:pt>
                <c:pt idx="17261">
                  <c:v>43553.802083333336</c:v>
                </c:pt>
                <c:pt idx="17262">
                  <c:v>43553.8125</c:v>
                </c:pt>
                <c:pt idx="17263">
                  <c:v>43553.822916666664</c:v>
                </c:pt>
                <c:pt idx="17264">
                  <c:v>43553.833333333336</c:v>
                </c:pt>
                <c:pt idx="17265">
                  <c:v>43553.84375</c:v>
                </c:pt>
                <c:pt idx="17266">
                  <c:v>43553.854166666664</c:v>
                </c:pt>
                <c:pt idx="17267">
                  <c:v>43553.864583333336</c:v>
                </c:pt>
                <c:pt idx="17268">
                  <c:v>43553.875</c:v>
                </c:pt>
                <c:pt idx="17269">
                  <c:v>43553.885416666664</c:v>
                </c:pt>
                <c:pt idx="17270">
                  <c:v>43553.895833333336</c:v>
                </c:pt>
                <c:pt idx="17271">
                  <c:v>43553.90625</c:v>
                </c:pt>
                <c:pt idx="17272">
                  <c:v>43553.916666666664</c:v>
                </c:pt>
                <c:pt idx="17273">
                  <c:v>43553.927083333336</c:v>
                </c:pt>
                <c:pt idx="17274">
                  <c:v>43553.9375</c:v>
                </c:pt>
                <c:pt idx="17275">
                  <c:v>43553.947916666664</c:v>
                </c:pt>
                <c:pt idx="17276">
                  <c:v>43553.958333333336</c:v>
                </c:pt>
                <c:pt idx="17277">
                  <c:v>43553.96875</c:v>
                </c:pt>
                <c:pt idx="17278">
                  <c:v>43553.979166666664</c:v>
                </c:pt>
                <c:pt idx="17279">
                  <c:v>43553.989583333336</c:v>
                </c:pt>
                <c:pt idx="17280">
                  <c:v>43554</c:v>
                </c:pt>
                <c:pt idx="17281">
                  <c:v>43554.010416666664</c:v>
                </c:pt>
                <c:pt idx="17282">
                  <c:v>43554.020833333336</c:v>
                </c:pt>
                <c:pt idx="17283">
                  <c:v>43554.03125</c:v>
                </c:pt>
                <c:pt idx="17284">
                  <c:v>43554.041666666664</c:v>
                </c:pt>
                <c:pt idx="17285">
                  <c:v>43554.052083333336</c:v>
                </c:pt>
                <c:pt idx="17286">
                  <c:v>43554.0625</c:v>
                </c:pt>
                <c:pt idx="17287">
                  <c:v>43554.072916666664</c:v>
                </c:pt>
                <c:pt idx="17288">
                  <c:v>43554.083333333336</c:v>
                </c:pt>
                <c:pt idx="17289">
                  <c:v>43554.09375</c:v>
                </c:pt>
                <c:pt idx="17290">
                  <c:v>43554.104166666664</c:v>
                </c:pt>
                <c:pt idx="17291">
                  <c:v>43554.114583333336</c:v>
                </c:pt>
                <c:pt idx="17292">
                  <c:v>43554.125</c:v>
                </c:pt>
                <c:pt idx="17293">
                  <c:v>43554.135416666664</c:v>
                </c:pt>
                <c:pt idx="17294">
                  <c:v>43554.145833333336</c:v>
                </c:pt>
                <c:pt idx="17295">
                  <c:v>43554.15625</c:v>
                </c:pt>
                <c:pt idx="17296">
                  <c:v>43554.166666666664</c:v>
                </c:pt>
                <c:pt idx="17297">
                  <c:v>43554.177083333336</c:v>
                </c:pt>
                <c:pt idx="17298">
                  <c:v>43554.1875</c:v>
                </c:pt>
                <c:pt idx="17299">
                  <c:v>43554.197916666664</c:v>
                </c:pt>
                <c:pt idx="17300">
                  <c:v>43554.208333333336</c:v>
                </c:pt>
                <c:pt idx="17301">
                  <c:v>43554.21875</c:v>
                </c:pt>
                <c:pt idx="17302">
                  <c:v>43554.229166666664</c:v>
                </c:pt>
                <c:pt idx="17303">
                  <c:v>43554.239583333336</c:v>
                </c:pt>
                <c:pt idx="17304">
                  <c:v>43554.25</c:v>
                </c:pt>
                <c:pt idx="17305">
                  <c:v>43554.260416666664</c:v>
                </c:pt>
                <c:pt idx="17306">
                  <c:v>43554.270833333336</c:v>
                </c:pt>
                <c:pt idx="17307">
                  <c:v>43554.28125</c:v>
                </c:pt>
                <c:pt idx="17308">
                  <c:v>43554.291666666664</c:v>
                </c:pt>
                <c:pt idx="17309">
                  <c:v>43554.302083333336</c:v>
                </c:pt>
                <c:pt idx="17310">
                  <c:v>43554.3125</c:v>
                </c:pt>
                <c:pt idx="17311">
                  <c:v>43554.322916666664</c:v>
                </c:pt>
                <c:pt idx="17312">
                  <c:v>43554.333333333336</c:v>
                </c:pt>
                <c:pt idx="17313">
                  <c:v>43554.34375</c:v>
                </c:pt>
                <c:pt idx="17314">
                  <c:v>43554.354166666664</c:v>
                </c:pt>
                <c:pt idx="17315">
                  <c:v>43554.364583333336</c:v>
                </c:pt>
                <c:pt idx="17316">
                  <c:v>43554.375</c:v>
                </c:pt>
                <c:pt idx="17317">
                  <c:v>43554.385416666664</c:v>
                </c:pt>
                <c:pt idx="17318">
                  <c:v>43554.395833333336</c:v>
                </c:pt>
                <c:pt idx="17319">
                  <c:v>43554.40625</c:v>
                </c:pt>
                <c:pt idx="17320">
                  <c:v>43554.416666666664</c:v>
                </c:pt>
                <c:pt idx="17321">
                  <c:v>43554.427083333336</c:v>
                </c:pt>
                <c:pt idx="17322">
                  <c:v>43554.4375</c:v>
                </c:pt>
                <c:pt idx="17323">
                  <c:v>43554.447916666664</c:v>
                </c:pt>
                <c:pt idx="17324">
                  <c:v>43554.458333333336</c:v>
                </c:pt>
                <c:pt idx="17325">
                  <c:v>43554.46875</c:v>
                </c:pt>
                <c:pt idx="17326">
                  <c:v>43554.479166666664</c:v>
                </c:pt>
                <c:pt idx="17327">
                  <c:v>43554.489583333336</c:v>
                </c:pt>
                <c:pt idx="17328">
                  <c:v>43554.5</c:v>
                </c:pt>
                <c:pt idx="17329">
                  <c:v>43554.510416666664</c:v>
                </c:pt>
                <c:pt idx="17330">
                  <c:v>43554.520833333336</c:v>
                </c:pt>
                <c:pt idx="17331">
                  <c:v>43554.53125</c:v>
                </c:pt>
                <c:pt idx="17332">
                  <c:v>43554.541666666664</c:v>
                </c:pt>
                <c:pt idx="17333">
                  <c:v>43554.552083333336</c:v>
                </c:pt>
                <c:pt idx="17334">
                  <c:v>43554.5625</c:v>
                </c:pt>
                <c:pt idx="17335">
                  <c:v>43554.572916666664</c:v>
                </c:pt>
                <c:pt idx="17336">
                  <c:v>43554.583333333336</c:v>
                </c:pt>
                <c:pt idx="17337">
                  <c:v>43554.59375</c:v>
                </c:pt>
                <c:pt idx="17338">
                  <c:v>43554.604166666664</c:v>
                </c:pt>
                <c:pt idx="17339">
                  <c:v>43554.614583333336</c:v>
                </c:pt>
                <c:pt idx="17340">
                  <c:v>43554.625</c:v>
                </c:pt>
                <c:pt idx="17341">
                  <c:v>43554.635416666664</c:v>
                </c:pt>
                <c:pt idx="17342">
                  <c:v>43554.645833333336</c:v>
                </c:pt>
                <c:pt idx="17343">
                  <c:v>43554.65625</c:v>
                </c:pt>
                <c:pt idx="17344">
                  <c:v>43554.666666666664</c:v>
                </c:pt>
                <c:pt idx="17345">
                  <c:v>43554.677083333336</c:v>
                </c:pt>
                <c:pt idx="17346">
                  <c:v>43554.6875</c:v>
                </c:pt>
                <c:pt idx="17347">
                  <c:v>43554.697916666664</c:v>
                </c:pt>
                <c:pt idx="17348">
                  <c:v>43554.708333333336</c:v>
                </c:pt>
                <c:pt idx="17349">
                  <c:v>43554.71875</c:v>
                </c:pt>
                <c:pt idx="17350">
                  <c:v>43554.729166666664</c:v>
                </c:pt>
                <c:pt idx="17351">
                  <c:v>43554.739583333336</c:v>
                </c:pt>
                <c:pt idx="17352">
                  <c:v>43554.75</c:v>
                </c:pt>
                <c:pt idx="17353">
                  <c:v>43554.760416666664</c:v>
                </c:pt>
                <c:pt idx="17354">
                  <c:v>43554.770833333336</c:v>
                </c:pt>
                <c:pt idx="17355">
                  <c:v>43554.78125</c:v>
                </c:pt>
                <c:pt idx="17356">
                  <c:v>43554.791666666664</c:v>
                </c:pt>
                <c:pt idx="17357">
                  <c:v>43554.802083333336</c:v>
                </c:pt>
                <c:pt idx="17358">
                  <c:v>43554.8125</c:v>
                </c:pt>
                <c:pt idx="17359">
                  <c:v>43554.822916666664</c:v>
                </c:pt>
                <c:pt idx="17360">
                  <c:v>43554.833333333336</c:v>
                </c:pt>
                <c:pt idx="17361">
                  <c:v>43554.84375</c:v>
                </c:pt>
                <c:pt idx="17362">
                  <c:v>43554.854166666664</c:v>
                </c:pt>
                <c:pt idx="17363">
                  <c:v>43554.864583333336</c:v>
                </c:pt>
                <c:pt idx="17364">
                  <c:v>43554.875</c:v>
                </c:pt>
                <c:pt idx="17365">
                  <c:v>43554.885416666664</c:v>
                </c:pt>
                <c:pt idx="17366">
                  <c:v>43554.895833333336</c:v>
                </c:pt>
                <c:pt idx="17367">
                  <c:v>43554.90625</c:v>
                </c:pt>
                <c:pt idx="17368">
                  <c:v>43554.916666666664</c:v>
                </c:pt>
                <c:pt idx="17369">
                  <c:v>43554.927083333336</c:v>
                </c:pt>
                <c:pt idx="17370">
                  <c:v>43554.9375</c:v>
                </c:pt>
                <c:pt idx="17371">
                  <c:v>43554.947916666664</c:v>
                </c:pt>
                <c:pt idx="17372">
                  <c:v>43554.958333333336</c:v>
                </c:pt>
                <c:pt idx="17373">
                  <c:v>43554.96875</c:v>
                </c:pt>
                <c:pt idx="17374">
                  <c:v>43554.979166666664</c:v>
                </c:pt>
                <c:pt idx="17375">
                  <c:v>43554.989583333336</c:v>
                </c:pt>
                <c:pt idx="17376">
                  <c:v>43555</c:v>
                </c:pt>
                <c:pt idx="17377">
                  <c:v>43555.010416666664</c:v>
                </c:pt>
                <c:pt idx="17378">
                  <c:v>43555.020833333336</c:v>
                </c:pt>
                <c:pt idx="17379">
                  <c:v>43555.03125</c:v>
                </c:pt>
                <c:pt idx="17380">
                  <c:v>43555.041666666664</c:v>
                </c:pt>
                <c:pt idx="17381">
                  <c:v>43555.052083333336</c:v>
                </c:pt>
                <c:pt idx="17382">
                  <c:v>43555.0625</c:v>
                </c:pt>
                <c:pt idx="17383">
                  <c:v>43555.072916666664</c:v>
                </c:pt>
                <c:pt idx="17384">
                  <c:v>43555.083333333336</c:v>
                </c:pt>
                <c:pt idx="17385">
                  <c:v>43555.09375</c:v>
                </c:pt>
                <c:pt idx="17386">
                  <c:v>43555.104166666664</c:v>
                </c:pt>
                <c:pt idx="17387">
                  <c:v>43555.114583333336</c:v>
                </c:pt>
                <c:pt idx="17388">
                  <c:v>43555.125</c:v>
                </c:pt>
                <c:pt idx="17389">
                  <c:v>43555.135416666664</c:v>
                </c:pt>
                <c:pt idx="17390">
                  <c:v>43555.145833333336</c:v>
                </c:pt>
                <c:pt idx="17391">
                  <c:v>43555.15625</c:v>
                </c:pt>
                <c:pt idx="17392">
                  <c:v>43555.166666666664</c:v>
                </c:pt>
                <c:pt idx="17393">
                  <c:v>43555.177083333336</c:v>
                </c:pt>
                <c:pt idx="17394">
                  <c:v>43555.1875</c:v>
                </c:pt>
                <c:pt idx="17395">
                  <c:v>43555.197916666664</c:v>
                </c:pt>
                <c:pt idx="17396">
                  <c:v>43555.208333333336</c:v>
                </c:pt>
                <c:pt idx="17397">
                  <c:v>43555.21875</c:v>
                </c:pt>
                <c:pt idx="17398">
                  <c:v>43555.229166666664</c:v>
                </c:pt>
                <c:pt idx="17399">
                  <c:v>43555.239583333336</c:v>
                </c:pt>
                <c:pt idx="17400">
                  <c:v>43555.25</c:v>
                </c:pt>
                <c:pt idx="17401">
                  <c:v>43555.260416666664</c:v>
                </c:pt>
                <c:pt idx="17402">
                  <c:v>43555.270833333336</c:v>
                </c:pt>
                <c:pt idx="17403">
                  <c:v>43555.28125</c:v>
                </c:pt>
                <c:pt idx="17404">
                  <c:v>43555.291666666664</c:v>
                </c:pt>
                <c:pt idx="17405">
                  <c:v>43555.302083333336</c:v>
                </c:pt>
                <c:pt idx="17406">
                  <c:v>43555.3125</c:v>
                </c:pt>
                <c:pt idx="17407">
                  <c:v>43555.322916666664</c:v>
                </c:pt>
                <c:pt idx="17408">
                  <c:v>43555.333333333336</c:v>
                </c:pt>
                <c:pt idx="17409">
                  <c:v>43555.34375</c:v>
                </c:pt>
                <c:pt idx="17410">
                  <c:v>43555.354166666664</c:v>
                </c:pt>
                <c:pt idx="17411">
                  <c:v>43555.364583333336</c:v>
                </c:pt>
                <c:pt idx="17412">
                  <c:v>43555.375</c:v>
                </c:pt>
                <c:pt idx="17413">
                  <c:v>43555.385416666664</c:v>
                </c:pt>
                <c:pt idx="17414">
                  <c:v>43555.395833333336</c:v>
                </c:pt>
                <c:pt idx="17415">
                  <c:v>43555.40625</c:v>
                </c:pt>
                <c:pt idx="17416">
                  <c:v>43555.416666666664</c:v>
                </c:pt>
                <c:pt idx="17417">
                  <c:v>43555.427083333336</c:v>
                </c:pt>
                <c:pt idx="17418">
                  <c:v>43555.4375</c:v>
                </c:pt>
                <c:pt idx="17419">
                  <c:v>43555.447916666664</c:v>
                </c:pt>
                <c:pt idx="17420">
                  <c:v>43555.458333333336</c:v>
                </c:pt>
                <c:pt idx="17421">
                  <c:v>43555.46875</c:v>
                </c:pt>
                <c:pt idx="17422">
                  <c:v>43555.479166666664</c:v>
                </c:pt>
                <c:pt idx="17423">
                  <c:v>43555.489583333336</c:v>
                </c:pt>
                <c:pt idx="17424">
                  <c:v>43555.5</c:v>
                </c:pt>
                <c:pt idx="17425">
                  <c:v>43555.510416666664</c:v>
                </c:pt>
                <c:pt idx="17426">
                  <c:v>43555.520833333336</c:v>
                </c:pt>
                <c:pt idx="17427">
                  <c:v>43555.53125</c:v>
                </c:pt>
                <c:pt idx="17428">
                  <c:v>43555.541666666664</c:v>
                </c:pt>
                <c:pt idx="17429">
                  <c:v>43555.552083333336</c:v>
                </c:pt>
                <c:pt idx="17430">
                  <c:v>43555.5625</c:v>
                </c:pt>
                <c:pt idx="17431">
                  <c:v>43555.572916666664</c:v>
                </c:pt>
                <c:pt idx="17432">
                  <c:v>43555.583333333336</c:v>
                </c:pt>
                <c:pt idx="17433">
                  <c:v>43555.59375</c:v>
                </c:pt>
                <c:pt idx="17434">
                  <c:v>43555.604166666664</c:v>
                </c:pt>
                <c:pt idx="17435">
                  <c:v>43555.614583333336</c:v>
                </c:pt>
                <c:pt idx="17436">
                  <c:v>43555.625</c:v>
                </c:pt>
                <c:pt idx="17437">
                  <c:v>43555.635416666664</c:v>
                </c:pt>
                <c:pt idx="17438">
                  <c:v>43555.645833333336</c:v>
                </c:pt>
                <c:pt idx="17439">
                  <c:v>43555.65625</c:v>
                </c:pt>
                <c:pt idx="17440">
                  <c:v>43555.666666666664</c:v>
                </c:pt>
                <c:pt idx="17441">
                  <c:v>43555.677083333336</c:v>
                </c:pt>
                <c:pt idx="17442">
                  <c:v>43555.6875</c:v>
                </c:pt>
                <c:pt idx="17443">
                  <c:v>43555.697916666664</c:v>
                </c:pt>
                <c:pt idx="17444">
                  <c:v>43555.708333333336</c:v>
                </c:pt>
                <c:pt idx="17445">
                  <c:v>43555.71875</c:v>
                </c:pt>
                <c:pt idx="17446">
                  <c:v>43555.729166666664</c:v>
                </c:pt>
                <c:pt idx="17447">
                  <c:v>43555.739583333336</c:v>
                </c:pt>
                <c:pt idx="17448">
                  <c:v>43555.75</c:v>
                </c:pt>
                <c:pt idx="17449">
                  <c:v>43555.760416666664</c:v>
                </c:pt>
                <c:pt idx="17450">
                  <c:v>43555.770833333336</c:v>
                </c:pt>
                <c:pt idx="17451">
                  <c:v>43555.78125</c:v>
                </c:pt>
                <c:pt idx="17452">
                  <c:v>43555.791666666664</c:v>
                </c:pt>
                <c:pt idx="17453">
                  <c:v>43555.802083333336</c:v>
                </c:pt>
                <c:pt idx="17454">
                  <c:v>43555.8125</c:v>
                </c:pt>
                <c:pt idx="17455">
                  <c:v>43555.822916666664</c:v>
                </c:pt>
                <c:pt idx="17456">
                  <c:v>43555.833333333336</c:v>
                </c:pt>
                <c:pt idx="17457">
                  <c:v>43555.84375</c:v>
                </c:pt>
                <c:pt idx="17458">
                  <c:v>43555.854166666664</c:v>
                </c:pt>
                <c:pt idx="17459">
                  <c:v>43555.864583333336</c:v>
                </c:pt>
                <c:pt idx="17460">
                  <c:v>43555.875</c:v>
                </c:pt>
                <c:pt idx="17461">
                  <c:v>43555.885416666664</c:v>
                </c:pt>
                <c:pt idx="17462">
                  <c:v>43555.895833333336</c:v>
                </c:pt>
                <c:pt idx="17463">
                  <c:v>43555.90625</c:v>
                </c:pt>
                <c:pt idx="17464">
                  <c:v>43555.916666666664</c:v>
                </c:pt>
                <c:pt idx="17465">
                  <c:v>43555.927083333336</c:v>
                </c:pt>
                <c:pt idx="17466">
                  <c:v>43555.9375</c:v>
                </c:pt>
                <c:pt idx="17467">
                  <c:v>43555.947916666664</c:v>
                </c:pt>
                <c:pt idx="17468">
                  <c:v>43555.958333333336</c:v>
                </c:pt>
                <c:pt idx="17469">
                  <c:v>43555.96875</c:v>
                </c:pt>
                <c:pt idx="17470">
                  <c:v>43555.979166666664</c:v>
                </c:pt>
                <c:pt idx="17471">
                  <c:v>43555.989583333336</c:v>
                </c:pt>
                <c:pt idx="17472">
                  <c:v>43555.999999826388</c:v>
                </c:pt>
                <c:pt idx="17473">
                  <c:v>43556.010416435187</c:v>
                </c:pt>
                <c:pt idx="17474">
                  <c:v>43556.020833043978</c:v>
                </c:pt>
                <c:pt idx="17475">
                  <c:v>43556.031249652777</c:v>
                </c:pt>
                <c:pt idx="17476">
                  <c:v>43556.041666261575</c:v>
                </c:pt>
                <c:pt idx="17477">
                  <c:v>43556.052082870374</c:v>
                </c:pt>
                <c:pt idx="17478">
                  <c:v>43556.062499479165</c:v>
                </c:pt>
                <c:pt idx="17479">
                  <c:v>43556.072916087964</c:v>
                </c:pt>
                <c:pt idx="17480">
                  <c:v>43556.083332696762</c:v>
                </c:pt>
                <c:pt idx="17481">
                  <c:v>43556.093749305554</c:v>
                </c:pt>
                <c:pt idx="17482">
                  <c:v>43556.104165914352</c:v>
                </c:pt>
                <c:pt idx="17483">
                  <c:v>43556.114582523151</c:v>
                </c:pt>
                <c:pt idx="17484">
                  <c:v>43556.124999131942</c:v>
                </c:pt>
                <c:pt idx="17485">
                  <c:v>43556.13541574074</c:v>
                </c:pt>
                <c:pt idx="17486">
                  <c:v>43556.145832349539</c:v>
                </c:pt>
                <c:pt idx="17487">
                  <c:v>43556.15624895833</c:v>
                </c:pt>
                <c:pt idx="17488">
                  <c:v>43556.166665567129</c:v>
                </c:pt>
                <c:pt idx="17489">
                  <c:v>43556.177082175927</c:v>
                </c:pt>
                <c:pt idx="17490">
                  <c:v>43556.187498784719</c:v>
                </c:pt>
                <c:pt idx="17491">
                  <c:v>43556.197915393517</c:v>
                </c:pt>
                <c:pt idx="17492">
                  <c:v>43556.208332002316</c:v>
                </c:pt>
                <c:pt idx="17493">
                  <c:v>43556.218748611114</c:v>
                </c:pt>
                <c:pt idx="17494">
                  <c:v>43556.229165219906</c:v>
                </c:pt>
                <c:pt idx="17495">
                  <c:v>43556.239581828704</c:v>
                </c:pt>
                <c:pt idx="17496">
                  <c:v>43556.249998437503</c:v>
                </c:pt>
                <c:pt idx="17497">
                  <c:v>43556.260415046294</c:v>
                </c:pt>
                <c:pt idx="17498">
                  <c:v>43556.270831655092</c:v>
                </c:pt>
                <c:pt idx="17499">
                  <c:v>43556.281248263891</c:v>
                </c:pt>
                <c:pt idx="17500">
                  <c:v>43556.291664872682</c:v>
                </c:pt>
                <c:pt idx="17501">
                  <c:v>43556.302081481481</c:v>
                </c:pt>
                <c:pt idx="17502">
                  <c:v>43556.312498090279</c:v>
                </c:pt>
                <c:pt idx="17503">
                  <c:v>43556.322914699071</c:v>
                </c:pt>
                <c:pt idx="17504">
                  <c:v>43556.333331307869</c:v>
                </c:pt>
                <c:pt idx="17505">
                  <c:v>43556.343747916668</c:v>
                </c:pt>
                <c:pt idx="17506">
                  <c:v>43556.354164525466</c:v>
                </c:pt>
                <c:pt idx="17507">
                  <c:v>43556.364581134258</c:v>
                </c:pt>
                <c:pt idx="17508">
                  <c:v>43556.374997743056</c:v>
                </c:pt>
                <c:pt idx="17509">
                  <c:v>43556.385414351855</c:v>
                </c:pt>
                <c:pt idx="17510">
                  <c:v>43556.395830960646</c:v>
                </c:pt>
                <c:pt idx="17511">
                  <c:v>43556.406247569445</c:v>
                </c:pt>
                <c:pt idx="17512">
                  <c:v>43556.416664178243</c:v>
                </c:pt>
                <c:pt idx="17513">
                  <c:v>43556.427080787034</c:v>
                </c:pt>
                <c:pt idx="17514">
                  <c:v>43556.437497395833</c:v>
                </c:pt>
                <c:pt idx="17515">
                  <c:v>43556.447914004631</c:v>
                </c:pt>
                <c:pt idx="17516">
                  <c:v>43556.458330613423</c:v>
                </c:pt>
                <c:pt idx="17517">
                  <c:v>43556.468747222221</c:v>
                </c:pt>
                <c:pt idx="17518">
                  <c:v>43556.47916383102</c:v>
                </c:pt>
                <c:pt idx="17519">
                  <c:v>43556.489580439818</c:v>
                </c:pt>
                <c:pt idx="17520">
                  <c:v>43556.49999704861</c:v>
                </c:pt>
                <c:pt idx="17521">
                  <c:v>43556.510413657408</c:v>
                </c:pt>
                <c:pt idx="17522">
                  <c:v>43556.520830266207</c:v>
                </c:pt>
                <c:pt idx="17523">
                  <c:v>43556.531246874998</c:v>
                </c:pt>
                <c:pt idx="17524">
                  <c:v>43556.541663483797</c:v>
                </c:pt>
                <c:pt idx="17525">
                  <c:v>43556.552080092595</c:v>
                </c:pt>
                <c:pt idx="17526">
                  <c:v>43556.562496701386</c:v>
                </c:pt>
                <c:pt idx="17527">
                  <c:v>43556.572913310185</c:v>
                </c:pt>
                <c:pt idx="17528">
                  <c:v>43556.583329918984</c:v>
                </c:pt>
                <c:pt idx="17529">
                  <c:v>43556.593746527775</c:v>
                </c:pt>
                <c:pt idx="17530">
                  <c:v>43556.604163136573</c:v>
                </c:pt>
                <c:pt idx="17531">
                  <c:v>43556.614579745372</c:v>
                </c:pt>
                <c:pt idx="17532">
                  <c:v>43556.624996354163</c:v>
                </c:pt>
                <c:pt idx="17533">
                  <c:v>43556.635412962962</c:v>
                </c:pt>
                <c:pt idx="17534">
                  <c:v>43556.64582957176</c:v>
                </c:pt>
                <c:pt idx="17535">
                  <c:v>43556.656246180559</c:v>
                </c:pt>
                <c:pt idx="17536">
                  <c:v>43556.66666278935</c:v>
                </c:pt>
                <c:pt idx="17537">
                  <c:v>43556.677079398149</c:v>
                </c:pt>
                <c:pt idx="17538">
                  <c:v>43556.687496006947</c:v>
                </c:pt>
                <c:pt idx="17539">
                  <c:v>43556.697912615738</c:v>
                </c:pt>
                <c:pt idx="17540">
                  <c:v>43556.708329224537</c:v>
                </c:pt>
                <c:pt idx="17541">
                  <c:v>43556.718745833336</c:v>
                </c:pt>
                <c:pt idx="17542">
                  <c:v>43556.729162442127</c:v>
                </c:pt>
                <c:pt idx="17543">
                  <c:v>43556.739579050925</c:v>
                </c:pt>
                <c:pt idx="17544">
                  <c:v>43556.749995659724</c:v>
                </c:pt>
                <c:pt idx="17545">
                  <c:v>43556.760412268515</c:v>
                </c:pt>
                <c:pt idx="17546">
                  <c:v>43556.770828877314</c:v>
                </c:pt>
                <c:pt idx="17547">
                  <c:v>43556.781245486112</c:v>
                </c:pt>
                <c:pt idx="17548">
                  <c:v>43556.791662094911</c:v>
                </c:pt>
                <c:pt idx="17549">
                  <c:v>43556.802078703702</c:v>
                </c:pt>
                <c:pt idx="17550">
                  <c:v>43556.812495312501</c:v>
                </c:pt>
                <c:pt idx="17551">
                  <c:v>43556.822911921299</c:v>
                </c:pt>
                <c:pt idx="17552">
                  <c:v>43556.833328530091</c:v>
                </c:pt>
                <c:pt idx="17553">
                  <c:v>43556.843745138889</c:v>
                </c:pt>
                <c:pt idx="17554">
                  <c:v>43556.854161747688</c:v>
                </c:pt>
                <c:pt idx="17555">
                  <c:v>43556.864578356479</c:v>
                </c:pt>
                <c:pt idx="17556">
                  <c:v>43556.874994965277</c:v>
                </c:pt>
                <c:pt idx="17557">
                  <c:v>43556.885411574076</c:v>
                </c:pt>
                <c:pt idx="17558">
                  <c:v>43556.895828182867</c:v>
                </c:pt>
                <c:pt idx="17559">
                  <c:v>43556.906244791666</c:v>
                </c:pt>
                <c:pt idx="17560">
                  <c:v>43556.916661400464</c:v>
                </c:pt>
                <c:pt idx="17561">
                  <c:v>43556.927078009256</c:v>
                </c:pt>
                <c:pt idx="17562">
                  <c:v>43556.937494618054</c:v>
                </c:pt>
                <c:pt idx="17563">
                  <c:v>43556.947911053241</c:v>
                </c:pt>
                <c:pt idx="17564">
                  <c:v>43556.958327604167</c:v>
                </c:pt>
                <c:pt idx="17565">
                  <c:v>43556.968744444443</c:v>
                </c:pt>
                <c:pt idx="17566">
                  <c:v>43556.979161053241</c:v>
                </c:pt>
                <c:pt idx="17567">
                  <c:v>43556.98957766204</c:v>
                </c:pt>
                <c:pt idx="17568">
                  <c:v>43556.999994270831</c:v>
                </c:pt>
                <c:pt idx="17569">
                  <c:v>43557.010416666664</c:v>
                </c:pt>
                <c:pt idx="17570">
                  <c:v>43557.020833333336</c:v>
                </c:pt>
                <c:pt idx="17571">
                  <c:v>43557.03125</c:v>
                </c:pt>
                <c:pt idx="17572">
                  <c:v>43557.04166678241</c:v>
                </c:pt>
                <c:pt idx="17573">
                  <c:v>43557.052083506947</c:v>
                </c:pt>
                <c:pt idx="17574">
                  <c:v>43557.062500231485</c:v>
                </c:pt>
                <c:pt idx="17575">
                  <c:v>43557.072916956022</c:v>
                </c:pt>
                <c:pt idx="17576">
                  <c:v>43557.083333680559</c:v>
                </c:pt>
                <c:pt idx="17577">
                  <c:v>43557.093750405096</c:v>
                </c:pt>
                <c:pt idx="17578">
                  <c:v>43557.104167129626</c:v>
                </c:pt>
                <c:pt idx="17579">
                  <c:v>43557.114583854163</c:v>
                </c:pt>
                <c:pt idx="17580">
                  <c:v>43557.125000578701</c:v>
                </c:pt>
                <c:pt idx="17581">
                  <c:v>43557.135417303238</c:v>
                </c:pt>
                <c:pt idx="17582">
                  <c:v>43557.145834027775</c:v>
                </c:pt>
                <c:pt idx="17583">
                  <c:v>43557.156250752312</c:v>
                </c:pt>
                <c:pt idx="17584">
                  <c:v>43557.166667476849</c:v>
                </c:pt>
                <c:pt idx="17585">
                  <c:v>43557.177084201387</c:v>
                </c:pt>
                <c:pt idx="17586">
                  <c:v>43557.187500925924</c:v>
                </c:pt>
                <c:pt idx="17587">
                  <c:v>43557.197917650461</c:v>
                </c:pt>
                <c:pt idx="17588">
                  <c:v>43557.208334374998</c:v>
                </c:pt>
                <c:pt idx="17589">
                  <c:v>43557.218751099535</c:v>
                </c:pt>
                <c:pt idx="17590">
                  <c:v>43557.229167824073</c:v>
                </c:pt>
                <c:pt idx="17591">
                  <c:v>43557.23958454861</c:v>
                </c:pt>
                <c:pt idx="17592">
                  <c:v>43557.250001273147</c:v>
                </c:pt>
                <c:pt idx="17593">
                  <c:v>43557.260417997684</c:v>
                </c:pt>
                <c:pt idx="17594">
                  <c:v>43557.270834722221</c:v>
                </c:pt>
                <c:pt idx="17595">
                  <c:v>43557.281251446759</c:v>
                </c:pt>
                <c:pt idx="17596">
                  <c:v>43557.291668171296</c:v>
                </c:pt>
                <c:pt idx="17597">
                  <c:v>43557.302084895833</c:v>
                </c:pt>
                <c:pt idx="17598">
                  <c:v>43557.31250162037</c:v>
                </c:pt>
                <c:pt idx="17599">
                  <c:v>43557.322918344908</c:v>
                </c:pt>
                <c:pt idx="17600">
                  <c:v>43557.333335069445</c:v>
                </c:pt>
                <c:pt idx="17601">
                  <c:v>43557.343751793982</c:v>
                </c:pt>
                <c:pt idx="17602">
                  <c:v>43557.354168518519</c:v>
                </c:pt>
                <c:pt idx="17603">
                  <c:v>43557.364585243056</c:v>
                </c:pt>
                <c:pt idx="17604">
                  <c:v>43557.375001967594</c:v>
                </c:pt>
                <c:pt idx="17605">
                  <c:v>43557.385418692131</c:v>
                </c:pt>
                <c:pt idx="17606">
                  <c:v>43557.395835416668</c:v>
                </c:pt>
                <c:pt idx="17607">
                  <c:v>43557.406252141205</c:v>
                </c:pt>
                <c:pt idx="17608">
                  <c:v>43557.416668865742</c:v>
                </c:pt>
                <c:pt idx="17609">
                  <c:v>43557.42708559028</c:v>
                </c:pt>
                <c:pt idx="17610">
                  <c:v>43557.437502314817</c:v>
                </c:pt>
                <c:pt idx="17611">
                  <c:v>43557.447919039354</c:v>
                </c:pt>
                <c:pt idx="17612">
                  <c:v>43557.458335763891</c:v>
                </c:pt>
                <c:pt idx="17613">
                  <c:v>43557.468752488428</c:v>
                </c:pt>
                <c:pt idx="17614">
                  <c:v>43557.479169212966</c:v>
                </c:pt>
                <c:pt idx="17615">
                  <c:v>43557.489585937503</c:v>
                </c:pt>
                <c:pt idx="17616">
                  <c:v>43557.50000266204</c:v>
                </c:pt>
                <c:pt idx="17617">
                  <c:v>43557.510419386577</c:v>
                </c:pt>
                <c:pt idx="17618">
                  <c:v>43557.520836111114</c:v>
                </c:pt>
                <c:pt idx="17619">
                  <c:v>43557.531252835652</c:v>
                </c:pt>
                <c:pt idx="17620">
                  <c:v>43557.541669560182</c:v>
                </c:pt>
                <c:pt idx="17621">
                  <c:v>43557.552086284719</c:v>
                </c:pt>
                <c:pt idx="17622">
                  <c:v>43557.562503009256</c:v>
                </c:pt>
                <c:pt idx="17623">
                  <c:v>43557.572919733793</c:v>
                </c:pt>
                <c:pt idx="17624">
                  <c:v>43557.58333645833</c:v>
                </c:pt>
                <c:pt idx="17625">
                  <c:v>43557.593753182868</c:v>
                </c:pt>
                <c:pt idx="17626">
                  <c:v>43557.604169907405</c:v>
                </c:pt>
                <c:pt idx="17627">
                  <c:v>43557.614586631942</c:v>
                </c:pt>
                <c:pt idx="17628">
                  <c:v>43557.625003356479</c:v>
                </c:pt>
                <c:pt idx="17629">
                  <c:v>43557.635420081016</c:v>
                </c:pt>
                <c:pt idx="17630">
                  <c:v>43557.645836805554</c:v>
                </c:pt>
                <c:pt idx="17631">
                  <c:v>43557.656253530091</c:v>
                </c:pt>
                <c:pt idx="17632">
                  <c:v>43557.666670254628</c:v>
                </c:pt>
                <c:pt idx="17633">
                  <c:v>43557.677086979165</c:v>
                </c:pt>
                <c:pt idx="17634">
                  <c:v>43557.687503703703</c:v>
                </c:pt>
                <c:pt idx="17635">
                  <c:v>43557.69792042824</c:v>
                </c:pt>
                <c:pt idx="17636">
                  <c:v>43557.708337152777</c:v>
                </c:pt>
                <c:pt idx="17637">
                  <c:v>43557.718753877314</c:v>
                </c:pt>
                <c:pt idx="17638">
                  <c:v>43557.729170601851</c:v>
                </c:pt>
                <c:pt idx="17639">
                  <c:v>43557.739587326389</c:v>
                </c:pt>
                <c:pt idx="17640">
                  <c:v>43557.750004050926</c:v>
                </c:pt>
                <c:pt idx="17641">
                  <c:v>43557.760420775463</c:v>
                </c:pt>
                <c:pt idx="17642">
                  <c:v>43557.7708375</c:v>
                </c:pt>
                <c:pt idx="17643">
                  <c:v>43557.781254224537</c:v>
                </c:pt>
                <c:pt idx="17644">
                  <c:v>43557.791670949075</c:v>
                </c:pt>
                <c:pt idx="17645">
                  <c:v>43557.802087673612</c:v>
                </c:pt>
                <c:pt idx="17646">
                  <c:v>43557.812504398149</c:v>
                </c:pt>
                <c:pt idx="17647">
                  <c:v>43557.822921122686</c:v>
                </c:pt>
                <c:pt idx="17648">
                  <c:v>43557.833337847223</c:v>
                </c:pt>
                <c:pt idx="17649">
                  <c:v>43557.843754571761</c:v>
                </c:pt>
                <c:pt idx="17650">
                  <c:v>43557.854171296298</c:v>
                </c:pt>
                <c:pt idx="17651">
                  <c:v>43557.864588020835</c:v>
                </c:pt>
                <c:pt idx="17652">
                  <c:v>43557.875004745372</c:v>
                </c:pt>
                <c:pt idx="17653">
                  <c:v>43557.885421469909</c:v>
                </c:pt>
                <c:pt idx="17654">
                  <c:v>43557.895838194447</c:v>
                </c:pt>
                <c:pt idx="17655">
                  <c:v>43557.906254918984</c:v>
                </c:pt>
                <c:pt idx="17656">
                  <c:v>43557.916671643521</c:v>
                </c:pt>
                <c:pt idx="17657">
                  <c:v>43557.927088368058</c:v>
                </c:pt>
                <c:pt idx="17658">
                  <c:v>43557.937505092596</c:v>
                </c:pt>
                <c:pt idx="17659">
                  <c:v>43557.947921817133</c:v>
                </c:pt>
                <c:pt idx="17660">
                  <c:v>43557.95833854167</c:v>
                </c:pt>
                <c:pt idx="17661">
                  <c:v>43557.968755266207</c:v>
                </c:pt>
                <c:pt idx="17662">
                  <c:v>43557.979171990744</c:v>
                </c:pt>
                <c:pt idx="17663">
                  <c:v>43557.989588715274</c:v>
                </c:pt>
                <c:pt idx="17664">
                  <c:v>43558.000005439812</c:v>
                </c:pt>
                <c:pt idx="17665">
                  <c:v>43558.010422164349</c:v>
                </c:pt>
                <c:pt idx="17666">
                  <c:v>43558.020838888886</c:v>
                </c:pt>
                <c:pt idx="17667">
                  <c:v>43558.031255613423</c:v>
                </c:pt>
                <c:pt idx="17668">
                  <c:v>43558.04167233796</c:v>
                </c:pt>
                <c:pt idx="17669">
                  <c:v>43558.052089062498</c:v>
                </c:pt>
                <c:pt idx="17670">
                  <c:v>43558.062505787035</c:v>
                </c:pt>
                <c:pt idx="17671">
                  <c:v>43558.072922511572</c:v>
                </c:pt>
                <c:pt idx="17672">
                  <c:v>43558.083339236109</c:v>
                </c:pt>
                <c:pt idx="17673">
                  <c:v>43558.093755960646</c:v>
                </c:pt>
                <c:pt idx="17674">
                  <c:v>43558.104172685184</c:v>
                </c:pt>
                <c:pt idx="17675">
                  <c:v>43558.114589409721</c:v>
                </c:pt>
                <c:pt idx="17676">
                  <c:v>43558.125006134258</c:v>
                </c:pt>
                <c:pt idx="17677">
                  <c:v>43558.135422858795</c:v>
                </c:pt>
                <c:pt idx="17678">
                  <c:v>43558.145839583332</c:v>
                </c:pt>
                <c:pt idx="17679">
                  <c:v>43558.15625630787</c:v>
                </c:pt>
                <c:pt idx="17680">
                  <c:v>43558.166673032407</c:v>
                </c:pt>
                <c:pt idx="17681">
                  <c:v>43558.177089756944</c:v>
                </c:pt>
                <c:pt idx="17682">
                  <c:v>43558.187506481481</c:v>
                </c:pt>
                <c:pt idx="17683">
                  <c:v>43558.197923206018</c:v>
                </c:pt>
                <c:pt idx="17684">
                  <c:v>43558.208339930556</c:v>
                </c:pt>
                <c:pt idx="17685">
                  <c:v>43558.218756655093</c:v>
                </c:pt>
                <c:pt idx="17686">
                  <c:v>43558.22917337963</c:v>
                </c:pt>
                <c:pt idx="17687">
                  <c:v>43558.239590104167</c:v>
                </c:pt>
                <c:pt idx="17688">
                  <c:v>43558.250006828704</c:v>
                </c:pt>
                <c:pt idx="17689">
                  <c:v>43558.260423553242</c:v>
                </c:pt>
                <c:pt idx="17690">
                  <c:v>43558.270840277779</c:v>
                </c:pt>
                <c:pt idx="17691">
                  <c:v>43558.281257002316</c:v>
                </c:pt>
                <c:pt idx="17692">
                  <c:v>43558.291673726853</c:v>
                </c:pt>
                <c:pt idx="17693">
                  <c:v>43558.302090451391</c:v>
                </c:pt>
                <c:pt idx="17694">
                  <c:v>43558.312507175928</c:v>
                </c:pt>
                <c:pt idx="17695">
                  <c:v>43558.322923900465</c:v>
                </c:pt>
                <c:pt idx="17696">
                  <c:v>43558.333340625002</c:v>
                </c:pt>
                <c:pt idx="17697">
                  <c:v>43558.343757349539</c:v>
                </c:pt>
                <c:pt idx="17698">
                  <c:v>43558.354174074077</c:v>
                </c:pt>
                <c:pt idx="17699">
                  <c:v>43558.364590798614</c:v>
                </c:pt>
                <c:pt idx="17700">
                  <c:v>43558.375007523151</c:v>
                </c:pt>
                <c:pt idx="17701">
                  <c:v>43558.385424247688</c:v>
                </c:pt>
                <c:pt idx="17702">
                  <c:v>43558.395840972225</c:v>
                </c:pt>
                <c:pt idx="17703">
                  <c:v>43558.406257696763</c:v>
                </c:pt>
                <c:pt idx="17704">
                  <c:v>43558.4166744213</c:v>
                </c:pt>
                <c:pt idx="17705">
                  <c:v>43558.42709114583</c:v>
                </c:pt>
                <c:pt idx="17706">
                  <c:v>43558.437507870367</c:v>
                </c:pt>
                <c:pt idx="17707">
                  <c:v>43558.447924594904</c:v>
                </c:pt>
                <c:pt idx="17708">
                  <c:v>43558.458341319441</c:v>
                </c:pt>
                <c:pt idx="17709">
                  <c:v>43558.468758043979</c:v>
                </c:pt>
                <c:pt idx="17710">
                  <c:v>43558.479174768516</c:v>
                </c:pt>
                <c:pt idx="17711">
                  <c:v>43558.489591493053</c:v>
                </c:pt>
                <c:pt idx="17712">
                  <c:v>43558.50000821759</c:v>
                </c:pt>
                <c:pt idx="17713">
                  <c:v>43558.510424942127</c:v>
                </c:pt>
                <c:pt idx="17714">
                  <c:v>43558.520841666665</c:v>
                </c:pt>
                <c:pt idx="17715">
                  <c:v>43558.531258391202</c:v>
                </c:pt>
                <c:pt idx="17716">
                  <c:v>43558.541675115739</c:v>
                </c:pt>
                <c:pt idx="17717">
                  <c:v>43558.552091840276</c:v>
                </c:pt>
                <c:pt idx="17718">
                  <c:v>43558.562508564813</c:v>
                </c:pt>
                <c:pt idx="17719">
                  <c:v>43558.572925289351</c:v>
                </c:pt>
                <c:pt idx="17720">
                  <c:v>43558.583342013888</c:v>
                </c:pt>
                <c:pt idx="17721">
                  <c:v>43558.593758738425</c:v>
                </c:pt>
                <c:pt idx="17722">
                  <c:v>43558.604175462962</c:v>
                </c:pt>
                <c:pt idx="17723">
                  <c:v>43558.6145921875</c:v>
                </c:pt>
                <c:pt idx="17724">
                  <c:v>43558.625008912037</c:v>
                </c:pt>
                <c:pt idx="17725">
                  <c:v>43558.635425636574</c:v>
                </c:pt>
                <c:pt idx="17726">
                  <c:v>43558.645842361111</c:v>
                </c:pt>
                <c:pt idx="17727">
                  <c:v>43558.656259085648</c:v>
                </c:pt>
                <c:pt idx="17728">
                  <c:v>43558.666675810186</c:v>
                </c:pt>
                <c:pt idx="17729">
                  <c:v>43558.677092534723</c:v>
                </c:pt>
                <c:pt idx="17730">
                  <c:v>43558.68750925926</c:v>
                </c:pt>
                <c:pt idx="17731">
                  <c:v>43558.697925983797</c:v>
                </c:pt>
                <c:pt idx="17732">
                  <c:v>43558.708342708334</c:v>
                </c:pt>
                <c:pt idx="17733">
                  <c:v>43558.718759432872</c:v>
                </c:pt>
                <c:pt idx="17734">
                  <c:v>43558.729176157409</c:v>
                </c:pt>
                <c:pt idx="17735">
                  <c:v>43558.739592881946</c:v>
                </c:pt>
                <c:pt idx="17736">
                  <c:v>43558.750009606483</c:v>
                </c:pt>
                <c:pt idx="17737">
                  <c:v>43558.76042633102</c:v>
                </c:pt>
                <c:pt idx="17738">
                  <c:v>43558.770843055558</c:v>
                </c:pt>
                <c:pt idx="17739">
                  <c:v>43558.781259780095</c:v>
                </c:pt>
                <c:pt idx="17740">
                  <c:v>43558.791676504632</c:v>
                </c:pt>
                <c:pt idx="17741">
                  <c:v>43558.802093229169</c:v>
                </c:pt>
                <c:pt idx="17742">
                  <c:v>43558.812509953706</c:v>
                </c:pt>
                <c:pt idx="17743">
                  <c:v>43558.822926678244</c:v>
                </c:pt>
                <c:pt idx="17744">
                  <c:v>43558.833343402781</c:v>
                </c:pt>
                <c:pt idx="17745">
                  <c:v>43558.843760127318</c:v>
                </c:pt>
                <c:pt idx="17746">
                  <c:v>43558.854176851855</c:v>
                </c:pt>
                <c:pt idx="17747">
                  <c:v>43558.864593576393</c:v>
                </c:pt>
                <c:pt idx="17748">
                  <c:v>43558.875010300922</c:v>
                </c:pt>
                <c:pt idx="17749">
                  <c:v>43558.88542702546</c:v>
                </c:pt>
                <c:pt idx="17750">
                  <c:v>43558.895843749997</c:v>
                </c:pt>
                <c:pt idx="17751">
                  <c:v>43558.906260474534</c:v>
                </c:pt>
                <c:pt idx="17752">
                  <c:v>43558.916677199071</c:v>
                </c:pt>
                <c:pt idx="17753">
                  <c:v>43558.927093923608</c:v>
                </c:pt>
                <c:pt idx="17754">
                  <c:v>43558.937510648146</c:v>
                </c:pt>
                <c:pt idx="17755">
                  <c:v>43558.947927372683</c:v>
                </c:pt>
                <c:pt idx="17756">
                  <c:v>43558.95834409722</c:v>
                </c:pt>
                <c:pt idx="17757">
                  <c:v>43558.968760821757</c:v>
                </c:pt>
                <c:pt idx="17758">
                  <c:v>43558.979177546295</c:v>
                </c:pt>
                <c:pt idx="17759">
                  <c:v>43558.989594270832</c:v>
                </c:pt>
                <c:pt idx="17760">
                  <c:v>43559.000010995369</c:v>
                </c:pt>
                <c:pt idx="17761">
                  <c:v>43559.010427719906</c:v>
                </c:pt>
                <c:pt idx="17762">
                  <c:v>43559.020844444443</c:v>
                </c:pt>
                <c:pt idx="17763">
                  <c:v>43559.031261168981</c:v>
                </c:pt>
                <c:pt idx="17764">
                  <c:v>43559.041677893518</c:v>
                </c:pt>
                <c:pt idx="17765">
                  <c:v>43559.052094618055</c:v>
                </c:pt>
                <c:pt idx="17766">
                  <c:v>43559.062511342592</c:v>
                </c:pt>
                <c:pt idx="17767">
                  <c:v>43559.072928067129</c:v>
                </c:pt>
                <c:pt idx="17768">
                  <c:v>43559.083344791667</c:v>
                </c:pt>
                <c:pt idx="17769">
                  <c:v>43559.093761516204</c:v>
                </c:pt>
                <c:pt idx="17770">
                  <c:v>43559.104178240741</c:v>
                </c:pt>
                <c:pt idx="17771">
                  <c:v>43559.114594965278</c:v>
                </c:pt>
                <c:pt idx="17772">
                  <c:v>43559.125011689815</c:v>
                </c:pt>
                <c:pt idx="17773">
                  <c:v>43559.135428414353</c:v>
                </c:pt>
                <c:pt idx="17774">
                  <c:v>43559.14584513889</c:v>
                </c:pt>
                <c:pt idx="17775">
                  <c:v>43559.156261863427</c:v>
                </c:pt>
                <c:pt idx="17776">
                  <c:v>43559.166678587964</c:v>
                </c:pt>
                <c:pt idx="17777">
                  <c:v>43559.177095312501</c:v>
                </c:pt>
                <c:pt idx="17778">
                  <c:v>43559.187512037039</c:v>
                </c:pt>
                <c:pt idx="17779">
                  <c:v>43559.197928761576</c:v>
                </c:pt>
                <c:pt idx="17780">
                  <c:v>43559.208345486113</c:v>
                </c:pt>
                <c:pt idx="17781">
                  <c:v>43559.21876221065</c:v>
                </c:pt>
                <c:pt idx="17782">
                  <c:v>43559.229178935188</c:v>
                </c:pt>
                <c:pt idx="17783">
                  <c:v>43559.239595659725</c:v>
                </c:pt>
                <c:pt idx="17784">
                  <c:v>43559.250012384262</c:v>
                </c:pt>
                <c:pt idx="17785">
                  <c:v>43559.260429108799</c:v>
                </c:pt>
                <c:pt idx="17786">
                  <c:v>43559.270845833336</c:v>
                </c:pt>
                <c:pt idx="17787">
                  <c:v>43559.281262557874</c:v>
                </c:pt>
                <c:pt idx="17788">
                  <c:v>43559.291679282411</c:v>
                </c:pt>
                <c:pt idx="17789">
                  <c:v>43559.302096006948</c:v>
                </c:pt>
                <c:pt idx="17790">
                  <c:v>43559.312512731478</c:v>
                </c:pt>
                <c:pt idx="17791">
                  <c:v>43559.322929456015</c:v>
                </c:pt>
                <c:pt idx="17792">
                  <c:v>43559.333346180552</c:v>
                </c:pt>
                <c:pt idx="17793">
                  <c:v>43559.34376290509</c:v>
                </c:pt>
                <c:pt idx="17794">
                  <c:v>43559.354179629627</c:v>
                </c:pt>
                <c:pt idx="17795">
                  <c:v>43559.364596354164</c:v>
                </c:pt>
                <c:pt idx="17796">
                  <c:v>43559.375013078701</c:v>
                </c:pt>
                <c:pt idx="17797">
                  <c:v>43559.385429803238</c:v>
                </c:pt>
                <c:pt idx="17798">
                  <c:v>43559.395846527776</c:v>
                </c:pt>
                <c:pt idx="17799">
                  <c:v>43559.406263252313</c:v>
                </c:pt>
                <c:pt idx="17800">
                  <c:v>43559.41667997685</c:v>
                </c:pt>
                <c:pt idx="17801">
                  <c:v>43559.427096701387</c:v>
                </c:pt>
                <c:pt idx="17802">
                  <c:v>43559.437513425924</c:v>
                </c:pt>
                <c:pt idx="17803">
                  <c:v>43559.447930150462</c:v>
                </c:pt>
                <c:pt idx="17804">
                  <c:v>43559.458346874999</c:v>
                </c:pt>
                <c:pt idx="17805">
                  <c:v>43559.468763599536</c:v>
                </c:pt>
                <c:pt idx="17806">
                  <c:v>43559.479180324073</c:v>
                </c:pt>
                <c:pt idx="17807">
                  <c:v>43559.48959704861</c:v>
                </c:pt>
                <c:pt idx="17808">
                  <c:v>43559.500013773148</c:v>
                </c:pt>
                <c:pt idx="17809">
                  <c:v>43559.510430497685</c:v>
                </c:pt>
                <c:pt idx="17810">
                  <c:v>43559.520847222222</c:v>
                </c:pt>
                <c:pt idx="17811">
                  <c:v>43559.531263946759</c:v>
                </c:pt>
                <c:pt idx="17812">
                  <c:v>43559.541680671296</c:v>
                </c:pt>
                <c:pt idx="17813">
                  <c:v>43559.552097395834</c:v>
                </c:pt>
                <c:pt idx="17814">
                  <c:v>43559.562514120371</c:v>
                </c:pt>
                <c:pt idx="17815">
                  <c:v>43559.572930844908</c:v>
                </c:pt>
                <c:pt idx="17816">
                  <c:v>43559.583347569445</c:v>
                </c:pt>
                <c:pt idx="17817">
                  <c:v>43559.593764293983</c:v>
                </c:pt>
                <c:pt idx="17818">
                  <c:v>43559.60418101852</c:v>
                </c:pt>
                <c:pt idx="17819">
                  <c:v>43559.614597743057</c:v>
                </c:pt>
                <c:pt idx="17820">
                  <c:v>43559.625014467594</c:v>
                </c:pt>
                <c:pt idx="17821">
                  <c:v>43559.635431192131</c:v>
                </c:pt>
                <c:pt idx="17822">
                  <c:v>43559.645847916669</c:v>
                </c:pt>
                <c:pt idx="17823">
                  <c:v>43559.656264641206</c:v>
                </c:pt>
                <c:pt idx="17824">
                  <c:v>43559.666681365743</c:v>
                </c:pt>
                <c:pt idx="17825">
                  <c:v>43559.67709809028</c:v>
                </c:pt>
                <c:pt idx="17826">
                  <c:v>43559.687514814817</c:v>
                </c:pt>
                <c:pt idx="17827">
                  <c:v>43559.697931539355</c:v>
                </c:pt>
                <c:pt idx="17828">
                  <c:v>43559.708348263892</c:v>
                </c:pt>
                <c:pt idx="17829">
                  <c:v>43559.718764988429</c:v>
                </c:pt>
                <c:pt idx="17830">
                  <c:v>43559.729181712966</c:v>
                </c:pt>
                <c:pt idx="17831">
                  <c:v>43559.739598437503</c:v>
                </c:pt>
                <c:pt idx="17832">
                  <c:v>43559.750015162041</c:v>
                </c:pt>
                <c:pt idx="17833">
                  <c:v>43559.760431886571</c:v>
                </c:pt>
                <c:pt idx="17834">
                  <c:v>43559.770848611108</c:v>
                </c:pt>
                <c:pt idx="17835">
                  <c:v>43559.781265335645</c:v>
                </c:pt>
                <c:pt idx="17836">
                  <c:v>43559.791682060182</c:v>
                </c:pt>
                <c:pt idx="17837">
                  <c:v>43559.802098784719</c:v>
                </c:pt>
                <c:pt idx="17838">
                  <c:v>43559.812515509257</c:v>
                </c:pt>
                <c:pt idx="17839">
                  <c:v>43559.822932233794</c:v>
                </c:pt>
                <c:pt idx="17840">
                  <c:v>43559.833348958331</c:v>
                </c:pt>
                <c:pt idx="17841">
                  <c:v>43559.843765682868</c:v>
                </c:pt>
                <c:pt idx="17842">
                  <c:v>43559.854182407405</c:v>
                </c:pt>
                <c:pt idx="17843">
                  <c:v>43559.864599131943</c:v>
                </c:pt>
                <c:pt idx="17844">
                  <c:v>43559.87501585648</c:v>
                </c:pt>
                <c:pt idx="17845">
                  <c:v>43559.885432581017</c:v>
                </c:pt>
                <c:pt idx="17846">
                  <c:v>43559.895849305554</c:v>
                </c:pt>
                <c:pt idx="17847">
                  <c:v>43559.906266030092</c:v>
                </c:pt>
                <c:pt idx="17848">
                  <c:v>43559.916682754629</c:v>
                </c:pt>
                <c:pt idx="17849">
                  <c:v>43559.927099479166</c:v>
                </c:pt>
                <c:pt idx="17850">
                  <c:v>43559.937516203703</c:v>
                </c:pt>
                <c:pt idx="17851">
                  <c:v>43559.94793292824</c:v>
                </c:pt>
                <c:pt idx="17852">
                  <c:v>43559.958349652778</c:v>
                </c:pt>
                <c:pt idx="17853">
                  <c:v>43559.968766377315</c:v>
                </c:pt>
                <c:pt idx="17854">
                  <c:v>43559.979183101852</c:v>
                </c:pt>
                <c:pt idx="17855">
                  <c:v>43559.989599826389</c:v>
                </c:pt>
                <c:pt idx="17856">
                  <c:v>43560.000016550926</c:v>
                </c:pt>
                <c:pt idx="17857">
                  <c:v>43560.010433275464</c:v>
                </c:pt>
                <c:pt idx="17858">
                  <c:v>43560.020850000001</c:v>
                </c:pt>
                <c:pt idx="17859">
                  <c:v>43560.031266724538</c:v>
                </c:pt>
                <c:pt idx="17860">
                  <c:v>43560.041683449075</c:v>
                </c:pt>
                <c:pt idx="17861">
                  <c:v>43560.052100173612</c:v>
                </c:pt>
                <c:pt idx="17862">
                  <c:v>43560.06251689815</c:v>
                </c:pt>
                <c:pt idx="17863">
                  <c:v>43560.072933622687</c:v>
                </c:pt>
                <c:pt idx="17864">
                  <c:v>43560.083350347224</c:v>
                </c:pt>
                <c:pt idx="17865">
                  <c:v>43560.093767071761</c:v>
                </c:pt>
                <c:pt idx="17866">
                  <c:v>43560.104183796298</c:v>
                </c:pt>
                <c:pt idx="17867">
                  <c:v>43560.114600520836</c:v>
                </c:pt>
                <c:pt idx="17868">
                  <c:v>43560.125017245373</c:v>
                </c:pt>
                <c:pt idx="17869">
                  <c:v>43560.13543396991</c:v>
                </c:pt>
                <c:pt idx="17870">
                  <c:v>43560.145850694447</c:v>
                </c:pt>
                <c:pt idx="17871">
                  <c:v>43560.156267418984</c:v>
                </c:pt>
                <c:pt idx="17872">
                  <c:v>43560.166684143522</c:v>
                </c:pt>
                <c:pt idx="17873">
                  <c:v>43560.177100868059</c:v>
                </c:pt>
                <c:pt idx="17874">
                  <c:v>43560.187517592596</c:v>
                </c:pt>
                <c:pt idx="17875">
                  <c:v>43560.197934317126</c:v>
                </c:pt>
                <c:pt idx="17876">
                  <c:v>43560.208351041663</c:v>
                </c:pt>
                <c:pt idx="17877">
                  <c:v>43560.2187677662</c:v>
                </c:pt>
                <c:pt idx="17878">
                  <c:v>43560.229184490738</c:v>
                </c:pt>
                <c:pt idx="17879">
                  <c:v>43560.239601215275</c:v>
                </c:pt>
                <c:pt idx="17880">
                  <c:v>43560.250017939812</c:v>
                </c:pt>
                <c:pt idx="17881">
                  <c:v>43560.260434664349</c:v>
                </c:pt>
                <c:pt idx="17882">
                  <c:v>43560.270851388887</c:v>
                </c:pt>
                <c:pt idx="17883">
                  <c:v>43560.281268113424</c:v>
                </c:pt>
                <c:pt idx="17884">
                  <c:v>43560.291684837961</c:v>
                </c:pt>
                <c:pt idx="17885">
                  <c:v>43560.302101562498</c:v>
                </c:pt>
                <c:pt idx="17886">
                  <c:v>43560.312518287035</c:v>
                </c:pt>
                <c:pt idx="17887">
                  <c:v>43560.322935011573</c:v>
                </c:pt>
                <c:pt idx="17888">
                  <c:v>43560.33335173611</c:v>
                </c:pt>
                <c:pt idx="17889">
                  <c:v>43560.343768460647</c:v>
                </c:pt>
                <c:pt idx="17890">
                  <c:v>43560.354185185184</c:v>
                </c:pt>
                <c:pt idx="17891">
                  <c:v>43560.364601909721</c:v>
                </c:pt>
                <c:pt idx="17892">
                  <c:v>43560.375018634259</c:v>
                </c:pt>
                <c:pt idx="17893">
                  <c:v>43560.385435358796</c:v>
                </c:pt>
                <c:pt idx="17894">
                  <c:v>43560.395852083333</c:v>
                </c:pt>
                <c:pt idx="17895">
                  <c:v>43560.40626880787</c:v>
                </c:pt>
                <c:pt idx="17896">
                  <c:v>43560.416685532407</c:v>
                </c:pt>
                <c:pt idx="17897">
                  <c:v>43560.427102256945</c:v>
                </c:pt>
                <c:pt idx="17898">
                  <c:v>43560.437518981482</c:v>
                </c:pt>
                <c:pt idx="17899">
                  <c:v>43560.447935706019</c:v>
                </c:pt>
                <c:pt idx="17900">
                  <c:v>43560.458352430556</c:v>
                </c:pt>
                <c:pt idx="17901">
                  <c:v>43560.468769155093</c:v>
                </c:pt>
                <c:pt idx="17902">
                  <c:v>43560.479185879631</c:v>
                </c:pt>
                <c:pt idx="17903">
                  <c:v>43560.489602604168</c:v>
                </c:pt>
                <c:pt idx="17904">
                  <c:v>43560.500019328705</c:v>
                </c:pt>
                <c:pt idx="17905">
                  <c:v>43560.510436053242</c:v>
                </c:pt>
                <c:pt idx="17906">
                  <c:v>43560.52085277778</c:v>
                </c:pt>
                <c:pt idx="17907">
                  <c:v>43560.531269502317</c:v>
                </c:pt>
                <c:pt idx="17908">
                  <c:v>43560.541686226854</c:v>
                </c:pt>
                <c:pt idx="17909">
                  <c:v>43560.552102951391</c:v>
                </c:pt>
                <c:pt idx="17910">
                  <c:v>43560.562519675928</c:v>
                </c:pt>
                <c:pt idx="17911">
                  <c:v>43560.572936400466</c:v>
                </c:pt>
                <c:pt idx="17912">
                  <c:v>43560.583353125003</c:v>
                </c:pt>
                <c:pt idx="17913">
                  <c:v>43560.59376984954</c:v>
                </c:pt>
                <c:pt idx="17914">
                  <c:v>43560.604186574077</c:v>
                </c:pt>
                <c:pt idx="17915">
                  <c:v>43560.614603298614</c:v>
                </c:pt>
                <c:pt idx="17916">
                  <c:v>43560.625020023152</c:v>
                </c:pt>
                <c:pt idx="17917">
                  <c:v>43560.635436747689</c:v>
                </c:pt>
                <c:pt idx="17918">
                  <c:v>43560.645853472219</c:v>
                </c:pt>
                <c:pt idx="17919">
                  <c:v>43560.656270196756</c:v>
                </c:pt>
                <c:pt idx="17920">
                  <c:v>43560.666686921293</c:v>
                </c:pt>
                <c:pt idx="17921">
                  <c:v>43560.67710364583</c:v>
                </c:pt>
                <c:pt idx="17922">
                  <c:v>43560.687520370368</c:v>
                </c:pt>
                <c:pt idx="17923">
                  <c:v>43560.697937094905</c:v>
                </c:pt>
                <c:pt idx="17924">
                  <c:v>43560.708353819442</c:v>
                </c:pt>
                <c:pt idx="17925">
                  <c:v>43560.718770543979</c:v>
                </c:pt>
                <c:pt idx="17926">
                  <c:v>43560.729187268516</c:v>
                </c:pt>
                <c:pt idx="17927">
                  <c:v>43560.739603993054</c:v>
                </c:pt>
                <c:pt idx="17928">
                  <c:v>43560.750020717591</c:v>
                </c:pt>
                <c:pt idx="17929">
                  <c:v>43560.760437442128</c:v>
                </c:pt>
                <c:pt idx="17930">
                  <c:v>43560.770854166665</c:v>
                </c:pt>
                <c:pt idx="17931">
                  <c:v>43560.781270891202</c:v>
                </c:pt>
                <c:pt idx="17932">
                  <c:v>43560.79168761574</c:v>
                </c:pt>
                <c:pt idx="17933">
                  <c:v>43560.802104340277</c:v>
                </c:pt>
                <c:pt idx="17934">
                  <c:v>43560.812521064814</c:v>
                </c:pt>
                <c:pt idx="17935">
                  <c:v>43560.822937789351</c:v>
                </c:pt>
                <c:pt idx="17936">
                  <c:v>43560.833354513888</c:v>
                </c:pt>
                <c:pt idx="17937">
                  <c:v>43560.843771238426</c:v>
                </c:pt>
                <c:pt idx="17938">
                  <c:v>43560.854187962963</c:v>
                </c:pt>
                <c:pt idx="17939">
                  <c:v>43560.8646046875</c:v>
                </c:pt>
                <c:pt idx="17940">
                  <c:v>43560.875021412037</c:v>
                </c:pt>
                <c:pt idx="17941">
                  <c:v>43560.885438136575</c:v>
                </c:pt>
                <c:pt idx="17942">
                  <c:v>43560.895854861112</c:v>
                </c:pt>
                <c:pt idx="17943">
                  <c:v>43560.906271585649</c:v>
                </c:pt>
                <c:pt idx="17944">
                  <c:v>43560.916688310186</c:v>
                </c:pt>
                <c:pt idx="17945">
                  <c:v>43560.927105034723</c:v>
                </c:pt>
                <c:pt idx="17946">
                  <c:v>43560.937521759261</c:v>
                </c:pt>
                <c:pt idx="17947">
                  <c:v>43560.947938483798</c:v>
                </c:pt>
                <c:pt idx="17948">
                  <c:v>43560.958355208335</c:v>
                </c:pt>
                <c:pt idx="17949">
                  <c:v>43560.968771932872</c:v>
                </c:pt>
                <c:pt idx="17950">
                  <c:v>43560.979188657409</c:v>
                </c:pt>
                <c:pt idx="17951">
                  <c:v>43560.989605381947</c:v>
                </c:pt>
                <c:pt idx="17952">
                  <c:v>43561.000022106484</c:v>
                </c:pt>
                <c:pt idx="17953">
                  <c:v>43561.010438831021</c:v>
                </c:pt>
                <c:pt idx="17954">
                  <c:v>43561.020855555558</c:v>
                </c:pt>
                <c:pt idx="17955">
                  <c:v>43561.031272280095</c:v>
                </c:pt>
                <c:pt idx="17956">
                  <c:v>43561.041689004633</c:v>
                </c:pt>
                <c:pt idx="17957">
                  <c:v>43561.05210572917</c:v>
                </c:pt>
                <c:pt idx="17958">
                  <c:v>43561.062522453707</c:v>
                </c:pt>
                <c:pt idx="17959">
                  <c:v>43561.072939178244</c:v>
                </c:pt>
                <c:pt idx="17960">
                  <c:v>43561.083355902774</c:v>
                </c:pt>
                <c:pt idx="17961">
                  <c:v>43561.093772627311</c:v>
                </c:pt>
                <c:pt idx="17962">
                  <c:v>43561.104189351849</c:v>
                </c:pt>
                <c:pt idx="17963">
                  <c:v>43561.114606076386</c:v>
                </c:pt>
                <c:pt idx="17964">
                  <c:v>43561.125022800923</c:v>
                </c:pt>
                <c:pt idx="17965">
                  <c:v>43561.13543952546</c:v>
                </c:pt>
                <c:pt idx="17966">
                  <c:v>43561.145856249997</c:v>
                </c:pt>
                <c:pt idx="17967">
                  <c:v>43561.156272974535</c:v>
                </c:pt>
                <c:pt idx="17968">
                  <c:v>43561.166689699072</c:v>
                </c:pt>
                <c:pt idx="17969">
                  <c:v>43561.177106423609</c:v>
                </c:pt>
                <c:pt idx="17970">
                  <c:v>43561.187523148146</c:v>
                </c:pt>
                <c:pt idx="17971">
                  <c:v>43561.197939872683</c:v>
                </c:pt>
                <c:pt idx="17972">
                  <c:v>43561.208356597221</c:v>
                </c:pt>
                <c:pt idx="17973">
                  <c:v>43561.218773321758</c:v>
                </c:pt>
                <c:pt idx="17974">
                  <c:v>43561.229190046295</c:v>
                </c:pt>
                <c:pt idx="17975">
                  <c:v>43561.239606770832</c:v>
                </c:pt>
                <c:pt idx="17976">
                  <c:v>43561.25002349537</c:v>
                </c:pt>
                <c:pt idx="17977">
                  <c:v>43561.260440219907</c:v>
                </c:pt>
                <c:pt idx="17978">
                  <c:v>43561.270856944444</c:v>
                </c:pt>
                <c:pt idx="17979">
                  <c:v>43561.281273668981</c:v>
                </c:pt>
                <c:pt idx="17980">
                  <c:v>43561.291690393518</c:v>
                </c:pt>
                <c:pt idx="17981">
                  <c:v>43561.302107118056</c:v>
                </c:pt>
                <c:pt idx="17982">
                  <c:v>43561.312523842593</c:v>
                </c:pt>
                <c:pt idx="17983">
                  <c:v>43561.32294056713</c:v>
                </c:pt>
                <c:pt idx="17984">
                  <c:v>43561.333357291667</c:v>
                </c:pt>
                <c:pt idx="17985">
                  <c:v>43561.343774016204</c:v>
                </c:pt>
                <c:pt idx="17986">
                  <c:v>43561.354190740742</c:v>
                </c:pt>
                <c:pt idx="17987">
                  <c:v>43561.364607465279</c:v>
                </c:pt>
                <c:pt idx="17988">
                  <c:v>43561.375024189816</c:v>
                </c:pt>
                <c:pt idx="17989">
                  <c:v>43561.385440914353</c:v>
                </c:pt>
                <c:pt idx="17990">
                  <c:v>43561.39585763889</c:v>
                </c:pt>
                <c:pt idx="17991">
                  <c:v>43561.406274363428</c:v>
                </c:pt>
                <c:pt idx="17992">
                  <c:v>43561.416691087965</c:v>
                </c:pt>
                <c:pt idx="17993">
                  <c:v>43561.427107812502</c:v>
                </c:pt>
                <c:pt idx="17994">
                  <c:v>43561.437524537039</c:v>
                </c:pt>
                <c:pt idx="17995">
                  <c:v>43561.447941261576</c:v>
                </c:pt>
                <c:pt idx="17996">
                  <c:v>43561.458357986114</c:v>
                </c:pt>
                <c:pt idx="17997">
                  <c:v>43561.468774710651</c:v>
                </c:pt>
                <c:pt idx="17998">
                  <c:v>43561.479191435188</c:v>
                </c:pt>
                <c:pt idx="17999">
                  <c:v>43561.489608159725</c:v>
                </c:pt>
                <c:pt idx="18000">
                  <c:v>43561.500024884263</c:v>
                </c:pt>
                <c:pt idx="18001">
                  <c:v>43561.5104416088</c:v>
                </c:pt>
                <c:pt idx="18002">
                  <c:v>43561.520858333337</c:v>
                </c:pt>
                <c:pt idx="18003">
                  <c:v>43561.531275057867</c:v>
                </c:pt>
                <c:pt idx="18004">
                  <c:v>43561.541691782404</c:v>
                </c:pt>
                <c:pt idx="18005">
                  <c:v>43561.552108506941</c:v>
                </c:pt>
                <c:pt idx="18006">
                  <c:v>43561.562525231479</c:v>
                </c:pt>
                <c:pt idx="18007">
                  <c:v>43561.572941956016</c:v>
                </c:pt>
                <c:pt idx="18008">
                  <c:v>43561.583358680553</c:v>
                </c:pt>
                <c:pt idx="18009">
                  <c:v>43561.59377540509</c:v>
                </c:pt>
                <c:pt idx="18010">
                  <c:v>43561.604192129627</c:v>
                </c:pt>
                <c:pt idx="18011">
                  <c:v>43561.614608854165</c:v>
                </c:pt>
                <c:pt idx="18012">
                  <c:v>43561.625025578702</c:v>
                </c:pt>
                <c:pt idx="18013">
                  <c:v>43561.635442303239</c:v>
                </c:pt>
                <c:pt idx="18014">
                  <c:v>43561.645859027776</c:v>
                </c:pt>
                <c:pt idx="18015">
                  <c:v>43561.656275752313</c:v>
                </c:pt>
                <c:pt idx="18016">
                  <c:v>43561.666692476851</c:v>
                </c:pt>
                <c:pt idx="18017">
                  <c:v>43561.677109201388</c:v>
                </c:pt>
                <c:pt idx="18018">
                  <c:v>43561.687525925925</c:v>
                </c:pt>
                <c:pt idx="18019">
                  <c:v>43561.697942650462</c:v>
                </c:pt>
                <c:pt idx="18020">
                  <c:v>43561.708359374999</c:v>
                </c:pt>
                <c:pt idx="18021">
                  <c:v>43561.718776099537</c:v>
                </c:pt>
                <c:pt idx="18022">
                  <c:v>43561.729192824074</c:v>
                </c:pt>
                <c:pt idx="18023">
                  <c:v>43561.739609548611</c:v>
                </c:pt>
                <c:pt idx="18024">
                  <c:v>43561.750026273148</c:v>
                </c:pt>
                <c:pt idx="18025">
                  <c:v>43561.760442997685</c:v>
                </c:pt>
                <c:pt idx="18026">
                  <c:v>43561.770859722223</c:v>
                </c:pt>
                <c:pt idx="18027">
                  <c:v>43561.78127644676</c:v>
                </c:pt>
                <c:pt idx="18028">
                  <c:v>43561.791693171297</c:v>
                </c:pt>
                <c:pt idx="18029">
                  <c:v>43561.802109895834</c:v>
                </c:pt>
                <c:pt idx="18030">
                  <c:v>43561.812526620372</c:v>
                </c:pt>
                <c:pt idx="18031">
                  <c:v>43561.822943344909</c:v>
                </c:pt>
                <c:pt idx="18032">
                  <c:v>43561.833360069446</c:v>
                </c:pt>
                <c:pt idx="18033">
                  <c:v>43561.843776793983</c:v>
                </c:pt>
                <c:pt idx="18034">
                  <c:v>43561.85419351852</c:v>
                </c:pt>
                <c:pt idx="18035">
                  <c:v>43561.864610243058</c:v>
                </c:pt>
                <c:pt idx="18036">
                  <c:v>43561.875026967595</c:v>
                </c:pt>
                <c:pt idx="18037">
                  <c:v>43561.885443692132</c:v>
                </c:pt>
                <c:pt idx="18038">
                  <c:v>43561.895860416669</c:v>
                </c:pt>
                <c:pt idx="18039">
                  <c:v>43561.906277141206</c:v>
                </c:pt>
                <c:pt idx="18040">
                  <c:v>43561.916693865744</c:v>
                </c:pt>
                <c:pt idx="18041">
                  <c:v>43561.927110590281</c:v>
                </c:pt>
                <c:pt idx="18042">
                  <c:v>43561.937527314818</c:v>
                </c:pt>
                <c:pt idx="18043">
                  <c:v>43561.947944039355</c:v>
                </c:pt>
                <c:pt idx="18044">
                  <c:v>43561.958360763892</c:v>
                </c:pt>
                <c:pt idx="18045">
                  <c:v>43561.968777488422</c:v>
                </c:pt>
                <c:pt idx="18046">
                  <c:v>43561.97919421296</c:v>
                </c:pt>
                <c:pt idx="18047">
                  <c:v>43561.989610937497</c:v>
                </c:pt>
                <c:pt idx="18048">
                  <c:v>43562.000027662034</c:v>
                </c:pt>
                <c:pt idx="18049">
                  <c:v>43562.010444386571</c:v>
                </c:pt>
                <c:pt idx="18050">
                  <c:v>43562.020861111108</c:v>
                </c:pt>
                <c:pt idx="18051">
                  <c:v>43562.031277835646</c:v>
                </c:pt>
                <c:pt idx="18052">
                  <c:v>43562.041694560183</c:v>
                </c:pt>
                <c:pt idx="18053">
                  <c:v>43562.05211128472</c:v>
                </c:pt>
                <c:pt idx="18054">
                  <c:v>43562.062528009257</c:v>
                </c:pt>
                <c:pt idx="18055">
                  <c:v>43562.072944733794</c:v>
                </c:pt>
                <c:pt idx="18056">
                  <c:v>43562.083361458332</c:v>
                </c:pt>
                <c:pt idx="18057">
                  <c:v>43562.093778182869</c:v>
                </c:pt>
                <c:pt idx="18058">
                  <c:v>43562.104194907406</c:v>
                </c:pt>
                <c:pt idx="18059">
                  <c:v>43562.114611631943</c:v>
                </c:pt>
                <c:pt idx="18060">
                  <c:v>43562.12502835648</c:v>
                </c:pt>
                <c:pt idx="18061">
                  <c:v>43562.135445081018</c:v>
                </c:pt>
                <c:pt idx="18062">
                  <c:v>43562.145861805555</c:v>
                </c:pt>
                <c:pt idx="18063">
                  <c:v>43562.156278530092</c:v>
                </c:pt>
                <c:pt idx="18064">
                  <c:v>43562.166695254629</c:v>
                </c:pt>
                <c:pt idx="18065">
                  <c:v>43562.177111979167</c:v>
                </c:pt>
                <c:pt idx="18066">
                  <c:v>43562.187528703704</c:v>
                </c:pt>
                <c:pt idx="18067">
                  <c:v>43562.197945428241</c:v>
                </c:pt>
                <c:pt idx="18068">
                  <c:v>43562.208362152778</c:v>
                </c:pt>
                <c:pt idx="18069">
                  <c:v>43562.218778877315</c:v>
                </c:pt>
                <c:pt idx="18070">
                  <c:v>43562.229195601853</c:v>
                </c:pt>
                <c:pt idx="18071">
                  <c:v>43562.23961232639</c:v>
                </c:pt>
                <c:pt idx="18072">
                  <c:v>43562.250029050927</c:v>
                </c:pt>
                <c:pt idx="18073">
                  <c:v>43562.260445775464</c:v>
                </c:pt>
                <c:pt idx="18074">
                  <c:v>43562.270862500001</c:v>
                </c:pt>
                <c:pt idx="18075">
                  <c:v>43562.281279224539</c:v>
                </c:pt>
                <c:pt idx="18076">
                  <c:v>43562.291695949076</c:v>
                </c:pt>
                <c:pt idx="18077">
                  <c:v>43562.302112673613</c:v>
                </c:pt>
                <c:pt idx="18078">
                  <c:v>43562.31252939815</c:v>
                </c:pt>
                <c:pt idx="18079">
                  <c:v>43562.322946122687</c:v>
                </c:pt>
                <c:pt idx="18080">
                  <c:v>43562.333362847225</c:v>
                </c:pt>
                <c:pt idx="18081">
                  <c:v>43562.343779571762</c:v>
                </c:pt>
                <c:pt idx="18082">
                  <c:v>43562.354196296299</c:v>
                </c:pt>
                <c:pt idx="18083">
                  <c:v>43562.364613020836</c:v>
                </c:pt>
                <c:pt idx="18084">
                  <c:v>43562.375029745373</c:v>
                </c:pt>
                <c:pt idx="18085">
                  <c:v>43562.385446469911</c:v>
                </c:pt>
                <c:pt idx="18086">
                  <c:v>43562.395863194448</c:v>
                </c:pt>
                <c:pt idx="18087">
                  <c:v>43562.406279918985</c:v>
                </c:pt>
                <c:pt idx="18088">
                  <c:v>43562.416696643515</c:v>
                </c:pt>
                <c:pt idx="18089">
                  <c:v>43562.427113368052</c:v>
                </c:pt>
                <c:pt idx="18090">
                  <c:v>43562.437530092589</c:v>
                </c:pt>
                <c:pt idx="18091">
                  <c:v>43562.447946817127</c:v>
                </c:pt>
                <c:pt idx="18092">
                  <c:v>43562.458363541664</c:v>
                </c:pt>
                <c:pt idx="18093">
                  <c:v>43562.468780266201</c:v>
                </c:pt>
                <c:pt idx="18094">
                  <c:v>43562.479196990738</c:v>
                </c:pt>
                <c:pt idx="18095">
                  <c:v>43562.489613715275</c:v>
                </c:pt>
                <c:pt idx="18096">
                  <c:v>43562.500030439813</c:v>
                </c:pt>
                <c:pt idx="18097">
                  <c:v>43562.51044716435</c:v>
                </c:pt>
                <c:pt idx="18098">
                  <c:v>43562.520863888887</c:v>
                </c:pt>
                <c:pt idx="18099">
                  <c:v>43562.531280613424</c:v>
                </c:pt>
                <c:pt idx="18100">
                  <c:v>43562.541697337962</c:v>
                </c:pt>
                <c:pt idx="18101">
                  <c:v>43562.552114062499</c:v>
                </c:pt>
                <c:pt idx="18102">
                  <c:v>43562.562530787036</c:v>
                </c:pt>
                <c:pt idx="18103">
                  <c:v>43562.572947511573</c:v>
                </c:pt>
                <c:pt idx="18104">
                  <c:v>43562.58336423611</c:v>
                </c:pt>
                <c:pt idx="18105">
                  <c:v>43562.593780960648</c:v>
                </c:pt>
                <c:pt idx="18106">
                  <c:v>43562.604197685185</c:v>
                </c:pt>
                <c:pt idx="18107">
                  <c:v>43562.614614409722</c:v>
                </c:pt>
                <c:pt idx="18108">
                  <c:v>43562.625031134259</c:v>
                </c:pt>
                <c:pt idx="18109">
                  <c:v>43562.635447858796</c:v>
                </c:pt>
                <c:pt idx="18110">
                  <c:v>43562.645864583334</c:v>
                </c:pt>
                <c:pt idx="18111">
                  <c:v>43562.656281307871</c:v>
                </c:pt>
                <c:pt idx="18112">
                  <c:v>43562.666698032408</c:v>
                </c:pt>
                <c:pt idx="18113">
                  <c:v>43562.677114756945</c:v>
                </c:pt>
                <c:pt idx="18114">
                  <c:v>43562.687531481482</c:v>
                </c:pt>
                <c:pt idx="18115">
                  <c:v>43562.69794820602</c:v>
                </c:pt>
                <c:pt idx="18116">
                  <c:v>43562.708364930557</c:v>
                </c:pt>
                <c:pt idx="18117">
                  <c:v>43562.718781655094</c:v>
                </c:pt>
                <c:pt idx="18118">
                  <c:v>43562.729198379631</c:v>
                </c:pt>
                <c:pt idx="18119">
                  <c:v>43562.739615104168</c:v>
                </c:pt>
                <c:pt idx="18120">
                  <c:v>43562.750031828706</c:v>
                </c:pt>
                <c:pt idx="18121">
                  <c:v>43562.760448553243</c:v>
                </c:pt>
                <c:pt idx="18122">
                  <c:v>43562.77086527778</c:v>
                </c:pt>
                <c:pt idx="18123">
                  <c:v>43562.781282002317</c:v>
                </c:pt>
                <c:pt idx="18124">
                  <c:v>43562.791698726855</c:v>
                </c:pt>
                <c:pt idx="18125">
                  <c:v>43562.802115451392</c:v>
                </c:pt>
                <c:pt idx="18126">
                  <c:v>43562.812532175929</c:v>
                </c:pt>
                <c:pt idx="18127">
                  <c:v>43562.822948900466</c:v>
                </c:pt>
                <c:pt idx="18128">
                  <c:v>43562.833365625003</c:v>
                </c:pt>
                <c:pt idx="18129">
                  <c:v>43562.843782349541</c:v>
                </c:pt>
                <c:pt idx="18130">
                  <c:v>43562.85419907407</c:v>
                </c:pt>
                <c:pt idx="18131">
                  <c:v>43562.864615798608</c:v>
                </c:pt>
                <c:pt idx="18132">
                  <c:v>43562.875032523145</c:v>
                </c:pt>
                <c:pt idx="18133">
                  <c:v>43562.885449247682</c:v>
                </c:pt>
                <c:pt idx="18134">
                  <c:v>43562.895865972219</c:v>
                </c:pt>
                <c:pt idx="18135">
                  <c:v>43562.906282696757</c:v>
                </c:pt>
                <c:pt idx="18136">
                  <c:v>43562.916699421294</c:v>
                </c:pt>
                <c:pt idx="18137">
                  <c:v>43562.927116145831</c:v>
                </c:pt>
                <c:pt idx="18138">
                  <c:v>43562.937532870368</c:v>
                </c:pt>
                <c:pt idx="18139">
                  <c:v>43562.947949594905</c:v>
                </c:pt>
                <c:pt idx="18140">
                  <c:v>43562.958366319443</c:v>
                </c:pt>
                <c:pt idx="18141">
                  <c:v>43562.96878304398</c:v>
                </c:pt>
                <c:pt idx="18142">
                  <c:v>43562.979199768517</c:v>
                </c:pt>
                <c:pt idx="18143">
                  <c:v>43562.989616493054</c:v>
                </c:pt>
                <c:pt idx="18144">
                  <c:v>43563.000033217591</c:v>
                </c:pt>
                <c:pt idx="18145">
                  <c:v>43563.010449942129</c:v>
                </c:pt>
                <c:pt idx="18146">
                  <c:v>43563.020866666666</c:v>
                </c:pt>
                <c:pt idx="18147">
                  <c:v>43563.031283391203</c:v>
                </c:pt>
                <c:pt idx="18148">
                  <c:v>43563.04170011574</c:v>
                </c:pt>
                <c:pt idx="18149">
                  <c:v>43563.052116840277</c:v>
                </c:pt>
                <c:pt idx="18150">
                  <c:v>43563.062533564815</c:v>
                </c:pt>
                <c:pt idx="18151">
                  <c:v>43563.072950289352</c:v>
                </c:pt>
                <c:pt idx="18152">
                  <c:v>43563.083367013889</c:v>
                </c:pt>
                <c:pt idx="18153">
                  <c:v>43563.093783738426</c:v>
                </c:pt>
                <c:pt idx="18154">
                  <c:v>43563.104200462963</c:v>
                </c:pt>
                <c:pt idx="18155">
                  <c:v>43563.114617187501</c:v>
                </c:pt>
                <c:pt idx="18156">
                  <c:v>43563.125033912038</c:v>
                </c:pt>
                <c:pt idx="18157">
                  <c:v>43563.135450636575</c:v>
                </c:pt>
                <c:pt idx="18158">
                  <c:v>43563.145867361112</c:v>
                </c:pt>
                <c:pt idx="18159">
                  <c:v>43563.15628408565</c:v>
                </c:pt>
                <c:pt idx="18160">
                  <c:v>43563.166700810187</c:v>
                </c:pt>
                <c:pt idx="18161">
                  <c:v>43563.177117534724</c:v>
                </c:pt>
                <c:pt idx="18162">
                  <c:v>43563.187534259261</c:v>
                </c:pt>
                <c:pt idx="18163">
                  <c:v>43563.197950983798</c:v>
                </c:pt>
                <c:pt idx="18164">
                  <c:v>43563.208367708336</c:v>
                </c:pt>
                <c:pt idx="18165">
                  <c:v>43563.218784432873</c:v>
                </c:pt>
                <c:pt idx="18166">
                  <c:v>43563.22920115741</c:v>
                </c:pt>
                <c:pt idx="18167">
                  <c:v>43563.239617881947</c:v>
                </c:pt>
                <c:pt idx="18168">
                  <c:v>43563.250034606484</c:v>
                </c:pt>
                <c:pt idx="18169">
                  <c:v>43563.260451331022</c:v>
                </c:pt>
                <c:pt idx="18170">
                  <c:v>43563.270868055559</c:v>
                </c:pt>
                <c:pt idx="18171">
                  <c:v>43563.281284780096</c:v>
                </c:pt>
                <c:pt idx="18172">
                  <c:v>43563.291701504633</c:v>
                </c:pt>
                <c:pt idx="18173">
                  <c:v>43563.302118229163</c:v>
                </c:pt>
                <c:pt idx="18174">
                  <c:v>43563.3125349537</c:v>
                </c:pt>
                <c:pt idx="18175">
                  <c:v>43563.322951678238</c:v>
                </c:pt>
                <c:pt idx="18176">
                  <c:v>43563.333368402775</c:v>
                </c:pt>
                <c:pt idx="18177">
                  <c:v>43563.343785127312</c:v>
                </c:pt>
                <c:pt idx="18178">
                  <c:v>43563.354201851849</c:v>
                </c:pt>
                <c:pt idx="18179">
                  <c:v>43563.364618576386</c:v>
                </c:pt>
                <c:pt idx="18180">
                  <c:v>43563.375035300924</c:v>
                </c:pt>
                <c:pt idx="18181">
                  <c:v>43563.385452025461</c:v>
                </c:pt>
                <c:pt idx="18182">
                  <c:v>43563.395868749998</c:v>
                </c:pt>
                <c:pt idx="18183">
                  <c:v>43563.406285474535</c:v>
                </c:pt>
                <c:pt idx="18184">
                  <c:v>43563.416702199072</c:v>
                </c:pt>
                <c:pt idx="18185">
                  <c:v>43563.42711892361</c:v>
                </c:pt>
                <c:pt idx="18186">
                  <c:v>43563.437535648147</c:v>
                </c:pt>
                <c:pt idx="18187">
                  <c:v>43563.447952372684</c:v>
                </c:pt>
                <c:pt idx="18188">
                  <c:v>43563.458369097221</c:v>
                </c:pt>
                <c:pt idx="18189">
                  <c:v>43563.468785821759</c:v>
                </c:pt>
                <c:pt idx="18190">
                  <c:v>43563.479202546296</c:v>
                </c:pt>
                <c:pt idx="18191">
                  <c:v>43563.489619270833</c:v>
                </c:pt>
                <c:pt idx="18192">
                  <c:v>43563.50003599537</c:v>
                </c:pt>
                <c:pt idx="18193">
                  <c:v>43563.510452719907</c:v>
                </c:pt>
                <c:pt idx="18194">
                  <c:v>43563.520869444445</c:v>
                </c:pt>
                <c:pt idx="18195">
                  <c:v>43563.531286168982</c:v>
                </c:pt>
                <c:pt idx="18196">
                  <c:v>43563.541702893519</c:v>
                </c:pt>
                <c:pt idx="18197">
                  <c:v>43563.552119618056</c:v>
                </c:pt>
                <c:pt idx="18198">
                  <c:v>43563.562536342593</c:v>
                </c:pt>
                <c:pt idx="18199">
                  <c:v>43563.572953067131</c:v>
                </c:pt>
                <c:pt idx="18200">
                  <c:v>43563.583369791668</c:v>
                </c:pt>
                <c:pt idx="18201">
                  <c:v>43563.593786516205</c:v>
                </c:pt>
                <c:pt idx="18202">
                  <c:v>43563.604203240742</c:v>
                </c:pt>
                <c:pt idx="18203">
                  <c:v>43563.614619965279</c:v>
                </c:pt>
                <c:pt idx="18204">
                  <c:v>43563.625036689817</c:v>
                </c:pt>
                <c:pt idx="18205">
                  <c:v>43563.635453414354</c:v>
                </c:pt>
                <c:pt idx="18206">
                  <c:v>43563.645870138891</c:v>
                </c:pt>
                <c:pt idx="18207">
                  <c:v>43563.656286863428</c:v>
                </c:pt>
                <c:pt idx="18208">
                  <c:v>43563.666703587965</c:v>
                </c:pt>
                <c:pt idx="18209">
                  <c:v>43563.677120312503</c:v>
                </c:pt>
                <c:pt idx="18210">
                  <c:v>43563.68753703704</c:v>
                </c:pt>
                <c:pt idx="18211">
                  <c:v>43563.697953761577</c:v>
                </c:pt>
                <c:pt idx="18212">
                  <c:v>43563.708370486114</c:v>
                </c:pt>
                <c:pt idx="18213">
                  <c:v>43563.718787210651</c:v>
                </c:pt>
                <c:pt idx="18214">
                  <c:v>43563.729203935189</c:v>
                </c:pt>
                <c:pt idx="18215">
                  <c:v>43563.739620659719</c:v>
                </c:pt>
                <c:pt idx="18216">
                  <c:v>43563.750037384256</c:v>
                </c:pt>
                <c:pt idx="18217">
                  <c:v>43563.760454108793</c:v>
                </c:pt>
                <c:pt idx="18218">
                  <c:v>43563.77087083333</c:v>
                </c:pt>
                <c:pt idx="18219">
                  <c:v>43563.781287557867</c:v>
                </c:pt>
                <c:pt idx="18220">
                  <c:v>43563.791704282405</c:v>
                </c:pt>
                <c:pt idx="18221">
                  <c:v>43563.802121006942</c:v>
                </c:pt>
                <c:pt idx="18222">
                  <c:v>43563.812537731479</c:v>
                </c:pt>
                <c:pt idx="18223">
                  <c:v>43563.822954456016</c:v>
                </c:pt>
                <c:pt idx="18224">
                  <c:v>43563.833371180554</c:v>
                </c:pt>
                <c:pt idx="18225">
                  <c:v>43563.843787905091</c:v>
                </c:pt>
                <c:pt idx="18226">
                  <c:v>43563.854204629628</c:v>
                </c:pt>
                <c:pt idx="18227">
                  <c:v>43563.864621354165</c:v>
                </c:pt>
                <c:pt idx="18228">
                  <c:v>43563.875038078702</c:v>
                </c:pt>
                <c:pt idx="18229">
                  <c:v>43563.88545480324</c:v>
                </c:pt>
                <c:pt idx="18230">
                  <c:v>43563.895871527777</c:v>
                </c:pt>
                <c:pt idx="18231">
                  <c:v>43563.906288252314</c:v>
                </c:pt>
                <c:pt idx="18232">
                  <c:v>43563.916704976851</c:v>
                </c:pt>
                <c:pt idx="18233">
                  <c:v>43563.927121701388</c:v>
                </c:pt>
                <c:pt idx="18234">
                  <c:v>43563.937538425926</c:v>
                </c:pt>
                <c:pt idx="18235">
                  <c:v>43563.947955150463</c:v>
                </c:pt>
                <c:pt idx="18236">
                  <c:v>43563.958371875</c:v>
                </c:pt>
                <c:pt idx="18237">
                  <c:v>43563.968788599537</c:v>
                </c:pt>
                <c:pt idx="18238">
                  <c:v>43563.979205324074</c:v>
                </c:pt>
                <c:pt idx="18239">
                  <c:v>43563.989622048612</c:v>
                </c:pt>
                <c:pt idx="18240">
                  <c:v>43564.000038773149</c:v>
                </c:pt>
                <c:pt idx="18241">
                  <c:v>43564.010455497686</c:v>
                </c:pt>
                <c:pt idx="18242">
                  <c:v>43564.020872222223</c:v>
                </c:pt>
                <c:pt idx="18243">
                  <c:v>43564.03128894676</c:v>
                </c:pt>
                <c:pt idx="18244">
                  <c:v>43564.041705671298</c:v>
                </c:pt>
                <c:pt idx="18245">
                  <c:v>43564.052122395835</c:v>
                </c:pt>
                <c:pt idx="18246">
                  <c:v>43564.062539120372</c:v>
                </c:pt>
                <c:pt idx="18247">
                  <c:v>43564.072955844909</c:v>
                </c:pt>
                <c:pt idx="18248">
                  <c:v>43564.083372569447</c:v>
                </c:pt>
                <c:pt idx="18249">
                  <c:v>43564.093789293984</c:v>
                </c:pt>
                <c:pt idx="18250">
                  <c:v>43564.104206018521</c:v>
                </c:pt>
                <c:pt idx="18251">
                  <c:v>43564.114622743058</c:v>
                </c:pt>
                <c:pt idx="18252">
                  <c:v>43564.125039467595</c:v>
                </c:pt>
                <c:pt idx="18253">
                  <c:v>43564.135456192133</c:v>
                </c:pt>
                <c:pt idx="18254">
                  <c:v>43564.14587291667</c:v>
                </c:pt>
                <c:pt idx="18255">
                  <c:v>43564.156289641207</c:v>
                </c:pt>
                <c:pt idx="18256">
                  <c:v>43564.166706365744</c:v>
                </c:pt>
                <c:pt idx="18257">
                  <c:v>43564.177123090281</c:v>
                </c:pt>
                <c:pt idx="18258">
                  <c:v>43564.187539814811</c:v>
                </c:pt>
                <c:pt idx="18259">
                  <c:v>43564.197956539349</c:v>
                </c:pt>
                <c:pt idx="18260">
                  <c:v>43564.208373263886</c:v>
                </c:pt>
                <c:pt idx="18261">
                  <c:v>43564.218789988423</c:v>
                </c:pt>
                <c:pt idx="18262">
                  <c:v>43564.22920671296</c:v>
                </c:pt>
                <c:pt idx="18263">
                  <c:v>43564.239623437497</c:v>
                </c:pt>
                <c:pt idx="18264">
                  <c:v>43564.250040162035</c:v>
                </c:pt>
                <c:pt idx="18265">
                  <c:v>43564.260456886572</c:v>
                </c:pt>
                <c:pt idx="18266">
                  <c:v>43564.270873611109</c:v>
                </c:pt>
                <c:pt idx="18267">
                  <c:v>43564.281290335646</c:v>
                </c:pt>
                <c:pt idx="18268">
                  <c:v>43564.291707060183</c:v>
                </c:pt>
                <c:pt idx="18269">
                  <c:v>43564.302123784721</c:v>
                </c:pt>
                <c:pt idx="18270">
                  <c:v>43564.312540509258</c:v>
                </c:pt>
                <c:pt idx="18271">
                  <c:v>43564.322957233795</c:v>
                </c:pt>
                <c:pt idx="18272">
                  <c:v>43564.333373958332</c:v>
                </c:pt>
                <c:pt idx="18273">
                  <c:v>43564.343790682869</c:v>
                </c:pt>
                <c:pt idx="18274">
                  <c:v>43564.354207407407</c:v>
                </c:pt>
                <c:pt idx="18275">
                  <c:v>43564.364624131944</c:v>
                </c:pt>
                <c:pt idx="18276">
                  <c:v>43564.375040856481</c:v>
                </c:pt>
                <c:pt idx="18277">
                  <c:v>43564.385457581018</c:v>
                </c:pt>
                <c:pt idx="18278">
                  <c:v>43564.395874305555</c:v>
                </c:pt>
                <c:pt idx="18279">
                  <c:v>43564.406291030093</c:v>
                </c:pt>
                <c:pt idx="18280">
                  <c:v>43564.41670775463</c:v>
                </c:pt>
                <c:pt idx="18281">
                  <c:v>43564.427124479167</c:v>
                </c:pt>
                <c:pt idx="18282">
                  <c:v>43564.437541203704</c:v>
                </c:pt>
                <c:pt idx="18283">
                  <c:v>43564.447957928242</c:v>
                </c:pt>
                <c:pt idx="18284">
                  <c:v>43564.458374652779</c:v>
                </c:pt>
                <c:pt idx="18285">
                  <c:v>43564.468791377316</c:v>
                </c:pt>
                <c:pt idx="18286">
                  <c:v>43564.479208101853</c:v>
                </c:pt>
                <c:pt idx="18287">
                  <c:v>43564.48962482639</c:v>
                </c:pt>
                <c:pt idx="18288">
                  <c:v>43564.500041550928</c:v>
                </c:pt>
                <c:pt idx="18289">
                  <c:v>43564.510458275465</c:v>
                </c:pt>
                <c:pt idx="18290">
                  <c:v>43564.520875000002</c:v>
                </c:pt>
                <c:pt idx="18291">
                  <c:v>43564.531291724539</c:v>
                </c:pt>
                <c:pt idx="18292">
                  <c:v>43564.541708449076</c:v>
                </c:pt>
                <c:pt idx="18293">
                  <c:v>43564.552125173614</c:v>
                </c:pt>
                <c:pt idx="18294">
                  <c:v>43564.562541898151</c:v>
                </c:pt>
                <c:pt idx="18295">
                  <c:v>43564.572958622688</c:v>
                </c:pt>
                <c:pt idx="18296">
                  <c:v>43564.583375347225</c:v>
                </c:pt>
                <c:pt idx="18297">
                  <c:v>43564.593792071762</c:v>
                </c:pt>
                <c:pt idx="18298">
                  <c:v>43564.6042087963</c:v>
                </c:pt>
                <c:pt idx="18299">
                  <c:v>43564.614625520837</c:v>
                </c:pt>
                <c:pt idx="18300">
                  <c:v>43564.625042245367</c:v>
                </c:pt>
                <c:pt idx="18301">
                  <c:v>43564.635458969904</c:v>
                </c:pt>
                <c:pt idx="18302">
                  <c:v>43564.645875694441</c:v>
                </c:pt>
                <c:pt idx="18303">
                  <c:v>43564.656292418978</c:v>
                </c:pt>
                <c:pt idx="18304">
                  <c:v>43564.666709143516</c:v>
                </c:pt>
                <c:pt idx="18305">
                  <c:v>43564.677125868053</c:v>
                </c:pt>
                <c:pt idx="18306">
                  <c:v>43564.68754259259</c:v>
                </c:pt>
                <c:pt idx="18307">
                  <c:v>43564.697959317127</c:v>
                </c:pt>
                <c:pt idx="18308">
                  <c:v>43564.708376041664</c:v>
                </c:pt>
                <c:pt idx="18309">
                  <c:v>43564.718792766202</c:v>
                </c:pt>
                <c:pt idx="18310">
                  <c:v>43564.729209490739</c:v>
                </c:pt>
                <c:pt idx="18311">
                  <c:v>43564.739626215276</c:v>
                </c:pt>
                <c:pt idx="18312">
                  <c:v>43564.750042939813</c:v>
                </c:pt>
                <c:pt idx="18313">
                  <c:v>43564.76045966435</c:v>
                </c:pt>
                <c:pt idx="18314">
                  <c:v>43564.770876388888</c:v>
                </c:pt>
                <c:pt idx="18315">
                  <c:v>43564.781293113425</c:v>
                </c:pt>
                <c:pt idx="18316">
                  <c:v>43564.791709837962</c:v>
                </c:pt>
                <c:pt idx="18317">
                  <c:v>43564.802126562499</c:v>
                </c:pt>
                <c:pt idx="18318">
                  <c:v>43564.812543287037</c:v>
                </c:pt>
                <c:pt idx="18319">
                  <c:v>43564.822960011574</c:v>
                </c:pt>
                <c:pt idx="18320">
                  <c:v>43564.833376736111</c:v>
                </c:pt>
                <c:pt idx="18321">
                  <c:v>43564.843793460648</c:v>
                </c:pt>
                <c:pt idx="18322">
                  <c:v>43564.854210185185</c:v>
                </c:pt>
                <c:pt idx="18323">
                  <c:v>43564.864626909723</c:v>
                </c:pt>
                <c:pt idx="18324">
                  <c:v>43564.87504363426</c:v>
                </c:pt>
                <c:pt idx="18325">
                  <c:v>43564.885460358797</c:v>
                </c:pt>
                <c:pt idx="18326">
                  <c:v>43564.895877083334</c:v>
                </c:pt>
                <c:pt idx="18327">
                  <c:v>43564.906293807871</c:v>
                </c:pt>
                <c:pt idx="18328">
                  <c:v>43564.916710532409</c:v>
                </c:pt>
                <c:pt idx="18329">
                  <c:v>43564.927127256946</c:v>
                </c:pt>
                <c:pt idx="18330">
                  <c:v>43564.937543981483</c:v>
                </c:pt>
                <c:pt idx="18331">
                  <c:v>43564.94796070602</c:v>
                </c:pt>
                <c:pt idx="18332">
                  <c:v>43564.958377430557</c:v>
                </c:pt>
                <c:pt idx="18333">
                  <c:v>43564.968794155095</c:v>
                </c:pt>
                <c:pt idx="18334">
                  <c:v>43564.979210879632</c:v>
                </c:pt>
                <c:pt idx="18335">
                  <c:v>43564.989627604169</c:v>
                </c:pt>
                <c:pt idx="18336">
                  <c:v>43565.000044328706</c:v>
                </c:pt>
                <c:pt idx="18337">
                  <c:v>43565.010461053243</c:v>
                </c:pt>
                <c:pt idx="18338">
                  <c:v>43565.020877777781</c:v>
                </c:pt>
                <c:pt idx="18339">
                  <c:v>43565.031294502318</c:v>
                </c:pt>
                <c:pt idx="18340">
                  <c:v>43565.041711226855</c:v>
                </c:pt>
                <c:pt idx="18341">
                  <c:v>43565.052127951392</c:v>
                </c:pt>
                <c:pt idx="18342">
                  <c:v>43565.06254467593</c:v>
                </c:pt>
                <c:pt idx="18343">
                  <c:v>43565.072961400459</c:v>
                </c:pt>
                <c:pt idx="18344">
                  <c:v>43565.083378124997</c:v>
                </c:pt>
                <c:pt idx="18345">
                  <c:v>43565.093794849534</c:v>
                </c:pt>
                <c:pt idx="18346">
                  <c:v>43565.104211574071</c:v>
                </c:pt>
                <c:pt idx="18347">
                  <c:v>43565.114628298608</c:v>
                </c:pt>
                <c:pt idx="18348">
                  <c:v>43565.125045023146</c:v>
                </c:pt>
                <c:pt idx="18349">
                  <c:v>43565.135461747683</c:v>
                </c:pt>
                <c:pt idx="18350">
                  <c:v>43565.14587847222</c:v>
                </c:pt>
                <c:pt idx="18351">
                  <c:v>43565.156295196757</c:v>
                </c:pt>
                <c:pt idx="18352">
                  <c:v>43565.166711921294</c:v>
                </c:pt>
                <c:pt idx="18353">
                  <c:v>43565.177128645832</c:v>
                </c:pt>
                <c:pt idx="18354">
                  <c:v>43565.187545370369</c:v>
                </c:pt>
                <c:pt idx="18355">
                  <c:v>43565.197962094906</c:v>
                </c:pt>
                <c:pt idx="18356">
                  <c:v>43565.208378819443</c:v>
                </c:pt>
                <c:pt idx="18357">
                  <c:v>43565.21879554398</c:v>
                </c:pt>
                <c:pt idx="18358">
                  <c:v>43565.229212268518</c:v>
                </c:pt>
                <c:pt idx="18359">
                  <c:v>43565.239628993055</c:v>
                </c:pt>
                <c:pt idx="18360">
                  <c:v>43565.250045717592</c:v>
                </c:pt>
                <c:pt idx="18361">
                  <c:v>43565.260462442129</c:v>
                </c:pt>
                <c:pt idx="18362">
                  <c:v>43565.270879166666</c:v>
                </c:pt>
                <c:pt idx="18363">
                  <c:v>43565.281295891204</c:v>
                </c:pt>
                <c:pt idx="18364">
                  <c:v>43565.291712615741</c:v>
                </c:pt>
                <c:pt idx="18365">
                  <c:v>43565.302129340278</c:v>
                </c:pt>
                <c:pt idx="18366">
                  <c:v>43565.312546064815</c:v>
                </c:pt>
                <c:pt idx="18367">
                  <c:v>43565.322962789352</c:v>
                </c:pt>
                <c:pt idx="18368">
                  <c:v>43565.33337951389</c:v>
                </c:pt>
                <c:pt idx="18369">
                  <c:v>43565.343796238427</c:v>
                </c:pt>
                <c:pt idx="18370">
                  <c:v>43565.354212962964</c:v>
                </c:pt>
                <c:pt idx="18371">
                  <c:v>43565.364629687501</c:v>
                </c:pt>
                <c:pt idx="18372">
                  <c:v>43565.375046412039</c:v>
                </c:pt>
                <c:pt idx="18373">
                  <c:v>43565.385463136576</c:v>
                </c:pt>
                <c:pt idx="18374">
                  <c:v>43565.395879861113</c:v>
                </c:pt>
                <c:pt idx="18375">
                  <c:v>43565.40629658565</c:v>
                </c:pt>
                <c:pt idx="18376">
                  <c:v>43565.416713310187</c:v>
                </c:pt>
                <c:pt idx="18377">
                  <c:v>43565.427130034725</c:v>
                </c:pt>
                <c:pt idx="18378">
                  <c:v>43565.437546759262</c:v>
                </c:pt>
                <c:pt idx="18379">
                  <c:v>43565.447963483799</c:v>
                </c:pt>
                <c:pt idx="18380">
                  <c:v>43565.458380208336</c:v>
                </c:pt>
                <c:pt idx="18381">
                  <c:v>43565.468796932873</c:v>
                </c:pt>
                <c:pt idx="18382">
                  <c:v>43565.479213657411</c:v>
                </c:pt>
                <c:pt idx="18383">
                  <c:v>43565.489630381948</c:v>
                </c:pt>
                <c:pt idx="18384">
                  <c:v>43565.500047106485</c:v>
                </c:pt>
                <c:pt idx="18385">
                  <c:v>43565.510463831015</c:v>
                </c:pt>
                <c:pt idx="18386">
                  <c:v>43565.520880555552</c:v>
                </c:pt>
                <c:pt idx="18387">
                  <c:v>43565.531297280089</c:v>
                </c:pt>
                <c:pt idx="18388">
                  <c:v>43565.541714004627</c:v>
                </c:pt>
                <c:pt idx="18389">
                  <c:v>43565.552130729164</c:v>
                </c:pt>
                <c:pt idx="18390">
                  <c:v>43565.562547453701</c:v>
                </c:pt>
                <c:pt idx="18391">
                  <c:v>43565.572964178238</c:v>
                </c:pt>
                <c:pt idx="18392">
                  <c:v>43565.583380902775</c:v>
                </c:pt>
                <c:pt idx="18393">
                  <c:v>43565.593797627313</c:v>
                </c:pt>
                <c:pt idx="18394">
                  <c:v>43565.60421435185</c:v>
                </c:pt>
                <c:pt idx="18395">
                  <c:v>43565.614631076387</c:v>
                </c:pt>
                <c:pt idx="18396">
                  <c:v>43565.625047800924</c:v>
                </c:pt>
                <c:pt idx="18397">
                  <c:v>43565.635464525461</c:v>
                </c:pt>
                <c:pt idx="18398">
                  <c:v>43565.645881249999</c:v>
                </c:pt>
                <c:pt idx="18399">
                  <c:v>43565.656297974536</c:v>
                </c:pt>
                <c:pt idx="18400">
                  <c:v>43565.666714699073</c:v>
                </c:pt>
                <c:pt idx="18401">
                  <c:v>43565.67713142361</c:v>
                </c:pt>
                <c:pt idx="18402">
                  <c:v>43565.687548148147</c:v>
                </c:pt>
                <c:pt idx="18403">
                  <c:v>43565.697964872685</c:v>
                </c:pt>
                <c:pt idx="18404">
                  <c:v>43565.708381597222</c:v>
                </c:pt>
                <c:pt idx="18405">
                  <c:v>43565.718798321759</c:v>
                </c:pt>
                <c:pt idx="18406">
                  <c:v>43565.729215046296</c:v>
                </c:pt>
                <c:pt idx="18407">
                  <c:v>43565.739631770834</c:v>
                </c:pt>
                <c:pt idx="18408">
                  <c:v>43565.750048495371</c:v>
                </c:pt>
                <c:pt idx="18409">
                  <c:v>43565.760465219908</c:v>
                </c:pt>
                <c:pt idx="18410">
                  <c:v>43565.770881944445</c:v>
                </c:pt>
                <c:pt idx="18411">
                  <c:v>43565.781298668982</c:v>
                </c:pt>
                <c:pt idx="18412">
                  <c:v>43565.79171539352</c:v>
                </c:pt>
                <c:pt idx="18413">
                  <c:v>43565.802132118057</c:v>
                </c:pt>
                <c:pt idx="18414">
                  <c:v>43565.812548842594</c:v>
                </c:pt>
                <c:pt idx="18415">
                  <c:v>43565.822965567131</c:v>
                </c:pt>
                <c:pt idx="18416">
                  <c:v>43565.833382291668</c:v>
                </c:pt>
                <c:pt idx="18417">
                  <c:v>43565.843799016206</c:v>
                </c:pt>
                <c:pt idx="18418">
                  <c:v>43565.854215740743</c:v>
                </c:pt>
                <c:pt idx="18419">
                  <c:v>43565.86463246528</c:v>
                </c:pt>
                <c:pt idx="18420">
                  <c:v>43565.875049189817</c:v>
                </c:pt>
                <c:pt idx="18421">
                  <c:v>43565.885465914354</c:v>
                </c:pt>
                <c:pt idx="18422">
                  <c:v>43565.895882638892</c:v>
                </c:pt>
                <c:pt idx="18423">
                  <c:v>43565.906299363429</c:v>
                </c:pt>
                <c:pt idx="18424">
                  <c:v>43565.916716087966</c:v>
                </c:pt>
                <c:pt idx="18425">
                  <c:v>43565.927132812503</c:v>
                </c:pt>
                <c:pt idx="18426">
                  <c:v>43565.93754953704</c:v>
                </c:pt>
                <c:pt idx="18427">
                  <c:v>43565.947966261578</c:v>
                </c:pt>
                <c:pt idx="18428">
                  <c:v>43565.958382986108</c:v>
                </c:pt>
                <c:pt idx="18429">
                  <c:v>43565.968799710645</c:v>
                </c:pt>
                <c:pt idx="18430">
                  <c:v>43565.979216435182</c:v>
                </c:pt>
                <c:pt idx="18431">
                  <c:v>43565.989633159719</c:v>
                </c:pt>
                <c:pt idx="18432">
                  <c:v>43566.000049884256</c:v>
                </c:pt>
                <c:pt idx="18433">
                  <c:v>43566.010466608794</c:v>
                </c:pt>
                <c:pt idx="18434">
                  <c:v>43566.020883333331</c:v>
                </c:pt>
                <c:pt idx="18435">
                  <c:v>43566.031300057868</c:v>
                </c:pt>
                <c:pt idx="18436">
                  <c:v>43566.041716782405</c:v>
                </c:pt>
                <c:pt idx="18437">
                  <c:v>43566.052133506942</c:v>
                </c:pt>
                <c:pt idx="18438">
                  <c:v>43566.06255023148</c:v>
                </c:pt>
                <c:pt idx="18439">
                  <c:v>43566.072966956017</c:v>
                </c:pt>
                <c:pt idx="18440">
                  <c:v>43566.083383680554</c:v>
                </c:pt>
                <c:pt idx="18441">
                  <c:v>43566.093800405091</c:v>
                </c:pt>
                <c:pt idx="18442">
                  <c:v>43566.104217129629</c:v>
                </c:pt>
                <c:pt idx="18443">
                  <c:v>43566.114633854166</c:v>
                </c:pt>
                <c:pt idx="18444">
                  <c:v>43566.125050578703</c:v>
                </c:pt>
                <c:pt idx="18445">
                  <c:v>43566.13546730324</c:v>
                </c:pt>
                <c:pt idx="18446">
                  <c:v>43566.145884027777</c:v>
                </c:pt>
                <c:pt idx="18447">
                  <c:v>43566.156300752315</c:v>
                </c:pt>
                <c:pt idx="18448">
                  <c:v>43566.166717476852</c:v>
                </c:pt>
                <c:pt idx="18449">
                  <c:v>43566.177134201389</c:v>
                </c:pt>
                <c:pt idx="18450">
                  <c:v>43566.187550925926</c:v>
                </c:pt>
                <c:pt idx="18451">
                  <c:v>43566.197967650463</c:v>
                </c:pt>
                <c:pt idx="18452">
                  <c:v>43566.208384375001</c:v>
                </c:pt>
                <c:pt idx="18453">
                  <c:v>43566.218801099538</c:v>
                </c:pt>
                <c:pt idx="18454">
                  <c:v>43566.229217824075</c:v>
                </c:pt>
                <c:pt idx="18455">
                  <c:v>43566.239634548612</c:v>
                </c:pt>
                <c:pt idx="18456">
                  <c:v>43566.250051273149</c:v>
                </c:pt>
                <c:pt idx="18457">
                  <c:v>43566.260467997687</c:v>
                </c:pt>
                <c:pt idx="18458">
                  <c:v>43566.270884722224</c:v>
                </c:pt>
                <c:pt idx="18459">
                  <c:v>43566.281301446761</c:v>
                </c:pt>
                <c:pt idx="18460">
                  <c:v>43566.291718171298</c:v>
                </c:pt>
                <c:pt idx="18461">
                  <c:v>43566.302134895835</c:v>
                </c:pt>
                <c:pt idx="18462">
                  <c:v>43566.312551620373</c:v>
                </c:pt>
                <c:pt idx="18463">
                  <c:v>43566.32296834491</c:v>
                </c:pt>
                <c:pt idx="18464">
                  <c:v>43566.333385069447</c:v>
                </c:pt>
                <c:pt idx="18465">
                  <c:v>43566.343801793984</c:v>
                </c:pt>
                <c:pt idx="18466">
                  <c:v>43566.354218518522</c:v>
                </c:pt>
                <c:pt idx="18467">
                  <c:v>43566.364635243059</c:v>
                </c:pt>
                <c:pt idx="18468">
                  <c:v>43566.375051967596</c:v>
                </c:pt>
                <c:pt idx="18469">
                  <c:v>43566.385468692133</c:v>
                </c:pt>
                <c:pt idx="18470">
                  <c:v>43566.395885416663</c:v>
                </c:pt>
                <c:pt idx="18471">
                  <c:v>43566.4063021412</c:v>
                </c:pt>
                <c:pt idx="18472">
                  <c:v>43566.416718865737</c:v>
                </c:pt>
                <c:pt idx="18473">
                  <c:v>43566.427135590275</c:v>
                </c:pt>
                <c:pt idx="18474">
                  <c:v>43566.437552314812</c:v>
                </c:pt>
                <c:pt idx="18475">
                  <c:v>43566.447969039349</c:v>
                </c:pt>
                <c:pt idx="18476">
                  <c:v>43566.458385763886</c:v>
                </c:pt>
                <c:pt idx="18477">
                  <c:v>43566.468802488424</c:v>
                </c:pt>
                <c:pt idx="18478">
                  <c:v>43566.479219212961</c:v>
                </c:pt>
                <c:pt idx="18479">
                  <c:v>43566.489635937498</c:v>
                </c:pt>
                <c:pt idx="18480">
                  <c:v>43566.500052662035</c:v>
                </c:pt>
                <c:pt idx="18481">
                  <c:v>43566.510469386572</c:v>
                </c:pt>
                <c:pt idx="18482">
                  <c:v>43566.52088611111</c:v>
                </c:pt>
                <c:pt idx="18483">
                  <c:v>43566.531302835647</c:v>
                </c:pt>
                <c:pt idx="18484">
                  <c:v>43566.541719560184</c:v>
                </c:pt>
                <c:pt idx="18485">
                  <c:v>43566.552136284721</c:v>
                </c:pt>
                <c:pt idx="18486">
                  <c:v>43566.562553009258</c:v>
                </c:pt>
                <c:pt idx="18487">
                  <c:v>43566.572969733796</c:v>
                </c:pt>
                <c:pt idx="18488">
                  <c:v>43566.583386458333</c:v>
                </c:pt>
                <c:pt idx="18489">
                  <c:v>43566.59380318287</c:v>
                </c:pt>
                <c:pt idx="18490">
                  <c:v>43566.604219907407</c:v>
                </c:pt>
                <c:pt idx="18491">
                  <c:v>43566.614636631944</c:v>
                </c:pt>
                <c:pt idx="18492">
                  <c:v>43566.625053356482</c:v>
                </c:pt>
                <c:pt idx="18493">
                  <c:v>43566.635470081019</c:v>
                </c:pt>
                <c:pt idx="18494">
                  <c:v>43566.645886805556</c:v>
                </c:pt>
                <c:pt idx="18495">
                  <c:v>43566.656303530093</c:v>
                </c:pt>
                <c:pt idx="18496">
                  <c:v>43566.66672025463</c:v>
                </c:pt>
                <c:pt idx="18497">
                  <c:v>43566.677136979168</c:v>
                </c:pt>
                <c:pt idx="18498">
                  <c:v>43566.687553703705</c:v>
                </c:pt>
                <c:pt idx="18499">
                  <c:v>43566.697970428242</c:v>
                </c:pt>
                <c:pt idx="18500">
                  <c:v>43566.708387152779</c:v>
                </c:pt>
                <c:pt idx="18501">
                  <c:v>43566.718803877317</c:v>
                </c:pt>
                <c:pt idx="18502">
                  <c:v>43566.729220601854</c:v>
                </c:pt>
                <c:pt idx="18503">
                  <c:v>43566.739637326391</c:v>
                </c:pt>
                <c:pt idx="18504">
                  <c:v>43566.750054050928</c:v>
                </c:pt>
                <c:pt idx="18505">
                  <c:v>43566.760470775465</c:v>
                </c:pt>
                <c:pt idx="18506">
                  <c:v>43566.770887500003</c:v>
                </c:pt>
                <c:pt idx="18507">
                  <c:v>43566.78130422454</c:v>
                </c:pt>
                <c:pt idx="18508">
                  <c:v>43566.791720949077</c:v>
                </c:pt>
                <c:pt idx="18509">
                  <c:v>43566.802137673614</c:v>
                </c:pt>
                <c:pt idx="18510">
                  <c:v>43566.812554398151</c:v>
                </c:pt>
                <c:pt idx="18511">
                  <c:v>43566.822971122689</c:v>
                </c:pt>
                <c:pt idx="18512">
                  <c:v>43566.833387847226</c:v>
                </c:pt>
                <c:pt idx="18513">
                  <c:v>43566.843804571756</c:v>
                </c:pt>
                <c:pt idx="18514">
                  <c:v>43566.854221296293</c:v>
                </c:pt>
                <c:pt idx="18515">
                  <c:v>43566.86463802083</c:v>
                </c:pt>
                <c:pt idx="18516">
                  <c:v>43566.875054745367</c:v>
                </c:pt>
                <c:pt idx="18517">
                  <c:v>43566.885471469905</c:v>
                </c:pt>
                <c:pt idx="18518">
                  <c:v>43566.895888194442</c:v>
                </c:pt>
                <c:pt idx="18519">
                  <c:v>43566.906304918979</c:v>
                </c:pt>
                <c:pt idx="18520">
                  <c:v>43566.916721643516</c:v>
                </c:pt>
                <c:pt idx="18521">
                  <c:v>43566.927138368053</c:v>
                </c:pt>
                <c:pt idx="18522">
                  <c:v>43566.937555092591</c:v>
                </c:pt>
                <c:pt idx="18523">
                  <c:v>43566.947971817128</c:v>
                </c:pt>
                <c:pt idx="18524">
                  <c:v>43566.958388541665</c:v>
                </c:pt>
                <c:pt idx="18525">
                  <c:v>43566.968805266202</c:v>
                </c:pt>
                <c:pt idx="18526">
                  <c:v>43566.979221990739</c:v>
                </c:pt>
                <c:pt idx="18527">
                  <c:v>43566.989638715277</c:v>
                </c:pt>
                <c:pt idx="18528">
                  <c:v>43567.000055439814</c:v>
                </c:pt>
                <c:pt idx="18529">
                  <c:v>43567.010472164351</c:v>
                </c:pt>
                <c:pt idx="18530">
                  <c:v>43567.020888888888</c:v>
                </c:pt>
                <c:pt idx="18531">
                  <c:v>43567.031305613426</c:v>
                </c:pt>
                <c:pt idx="18532">
                  <c:v>43567.041722337963</c:v>
                </c:pt>
                <c:pt idx="18533">
                  <c:v>43567.0521390625</c:v>
                </c:pt>
                <c:pt idx="18534">
                  <c:v>43567.062555787037</c:v>
                </c:pt>
                <c:pt idx="18535">
                  <c:v>43567.072972511574</c:v>
                </c:pt>
                <c:pt idx="18536">
                  <c:v>43567.083389236112</c:v>
                </c:pt>
                <c:pt idx="18537">
                  <c:v>43567.093805960649</c:v>
                </c:pt>
                <c:pt idx="18538">
                  <c:v>43567.104222685186</c:v>
                </c:pt>
                <c:pt idx="18539">
                  <c:v>43567.114639409723</c:v>
                </c:pt>
                <c:pt idx="18540">
                  <c:v>43567.12505613426</c:v>
                </c:pt>
                <c:pt idx="18541">
                  <c:v>43567.135472858798</c:v>
                </c:pt>
                <c:pt idx="18542">
                  <c:v>43567.145889583335</c:v>
                </c:pt>
                <c:pt idx="18543">
                  <c:v>43567.156306307872</c:v>
                </c:pt>
                <c:pt idx="18544">
                  <c:v>43567.166723032409</c:v>
                </c:pt>
                <c:pt idx="18545">
                  <c:v>43567.177139756946</c:v>
                </c:pt>
                <c:pt idx="18546">
                  <c:v>43567.187556481484</c:v>
                </c:pt>
                <c:pt idx="18547">
                  <c:v>43567.197973206021</c:v>
                </c:pt>
                <c:pt idx="18548">
                  <c:v>43567.208389930558</c:v>
                </c:pt>
                <c:pt idx="18549">
                  <c:v>43567.218806655095</c:v>
                </c:pt>
                <c:pt idx="18550">
                  <c:v>43567.229223379632</c:v>
                </c:pt>
                <c:pt idx="18551">
                  <c:v>43567.23964010417</c:v>
                </c:pt>
                <c:pt idx="18552">
                  <c:v>43567.250056828707</c:v>
                </c:pt>
                <c:pt idx="18553">
                  <c:v>43567.260473553244</c:v>
                </c:pt>
                <c:pt idx="18554">
                  <c:v>43567.270890277781</c:v>
                </c:pt>
                <c:pt idx="18555">
                  <c:v>43567.281307002311</c:v>
                </c:pt>
                <c:pt idx="18556">
                  <c:v>43567.291723726848</c:v>
                </c:pt>
                <c:pt idx="18557">
                  <c:v>43567.302140451386</c:v>
                </c:pt>
                <c:pt idx="18558">
                  <c:v>43567.312557175923</c:v>
                </c:pt>
                <c:pt idx="18559">
                  <c:v>43567.32297390046</c:v>
                </c:pt>
                <c:pt idx="18560">
                  <c:v>43567.333390624997</c:v>
                </c:pt>
                <c:pt idx="18561">
                  <c:v>43567.343807349534</c:v>
                </c:pt>
                <c:pt idx="18562">
                  <c:v>43567.354224074072</c:v>
                </c:pt>
                <c:pt idx="18563">
                  <c:v>43567.364640798609</c:v>
                </c:pt>
                <c:pt idx="18564">
                  <c:v>43567.375057523146</c:v>
                </c:pt>
                <c:pt idx="18565">
                  <c:v>43567.385474247683</c:v>
                </c:pt>
                <c:pt idx="18566">
                  <c:v>43567.395890972221</c:v>
                </c:pt>
                <c:pt idx="18567">
                  <c:v>43567.406307696758</c:v>
                </c:pt>
                <c:pt idx="18568">
                  <c:v>43567.416724421295</c:v>
                </c:pt>
                <c:pt idx="18569">
                  <c:v>43567.427141145832</c:v>
                </c:pt>
                <c:pt idx="18570">
                  <c:v>43567.437557870369</c:v>
                </c:pt>
                <c:pt idx="18571">
                  <c:v>43567.447974594907</c:v>
                </c:pt>
                <c:pt idx="18572">
                  <c:v>43567.458391319444</c:v>
                </c:pt>
                <c:pt idx="18573">
                  <c:v>43567.468808043981</c:v>
                </c:pt>
                <c:pt idx="18574">
                  <c:v>43567.479224768518</c:v>
                </c:pt>
                <c:pt idx="18575">
                  <c:v>43567.489641493055</c:v>
                </c:pt>
                <c:pt idx="18576">
                  <c:v>43567.500058217593</c:v>
                </c:pt>
                <c:pt idx="18577">
                  <c:v>43567.51047494213</c:v>
                </c:pt>
                <c:pt idx="18578">
                  <c:v>43567.520891666667</c:v>
                </c:pt>
                <c:pt idx="18579">
                  <c:v>43567.531308391204</c:v>
                </c:pt>
                <c:pt idx="18580">
                  <c:v>43567.541725115741</c:v>
                </c:pt>
                <c:pt idx="18581">
                  <c:v>43567.552141840279</c:v>
                </c:pt>
                <c:pt idx="18582">
                  <c:v>43567.562558564816</c:v>
                </c:pt>
                <c:pt idx="18583">
                  <c:v>43567.572975289353</c:v>
                </c:pt>
                <c:pt idx="18584">
                  <c:v>43567.58339201389</c:v>
                </c:pt>
                <c:pt idx="18585">
                  <c:v>43567.593808738427</c:v>
                </c:pt>
                <c:pt idx="18586">
                  <c:v>43567.604225462965</c:v>
                </c:pt>
                <c:pt idx="18587">
                  <c:v>43567.614642187502</c:v>
                </c:pt>
                <c:pt idx="18588">
                  <c:v>43567.625058912039</c:v>
                </c:pt>
                <c:pt idx="18589">
                  <c:v>43567.635475636576</c:v>
                </c:pt>
                <c:pt idx="18590">
                  <c:v>43567.645892361114</c:v>
                </c:pt>
                <c:pt idx="18591">
                  <c:v>43567.656309085651</c:v>
                </c:pt>
                <c:pt idx="18592">
                  <c:v>43567.666725810188</c:v>
                </c:pt>
                <c:pt idx="18593">
                  <c:v>43567.677142534725</c:v>
                </c:pt>
                <c:pt idx="18594">
                  <c:v>43567.687559259262</c:v>
                </c:pt>
                <c:pt idx="18595">
                  <c:v>43567.6979759838</c:v>
                </c:pt>
                <c:pt idx="18596">
                  <c:v>43567.708392708337</c:v>
                </c:pt>
                <c:pt idx="18597">
                  <c:v>43567.718809432874</c:v>
                </c:pt>
                <c:pt idx="18598">
                  <c:v>43567.729226157404</c:v>
                </c:pt>
                <c:pt idx="18599">
                  <c:v>43567.739642881941</c:v>
                </c:pt>
                <c:pt idx="18600">
                  <c:v>43567.750059606478</c:v>
                </c:pt>
                <c:pt idx="18601">
                  <c:v>43567.760476331016</c:v>
                </c:pt>
                <c:pt idx="18602">
                  <c:v>43567.770893055553</c:v>
                </c:pt>
                <c:pt idx="18603">
                  <c:v>43567.78130978009</c:v>
                </c:pt>
                <c:pt idx="18604">
                  <c:v>43567.791726504627</c:v>
                </c:pt>
                <c:pt idx="18605">
                  <c:v>43567.802143229164</c:v>
                </c:pt>
                <c:pt idx="18606">
                  <c:v>43567.812559953702</c:v>
                </c:pt>
                <c:pt idx="18607">
                  <c:v>43567.822976678239</c:v>
                </c:pt>
                <c:pt idx="18608">
                  <c:v>43567.833393402776</c:v>
                </c:pt>
                <c:pt idx="18609">
                  <c:v>43567.843810127313</c:v>
                </c:pt>
                <c:pt idx="18610">
                  <c:v>43567.85422685185</c:v>
                </c:pt>
                <c:pt idx="18611">
                  <c:v>43567.864643576388</c:v>
                </c:pt>
                <c:pt idx="18612">
                  <c:v>43567.875060300925</c:v>
                </c:pt>
                <c:pt idx="18613">
                  <c:v>43567.885477025462</c:v>
                </c:pt>
                <c:pt idx="18614">
                  <c:v>43567.895893749999</c:v>
                </c:pt>
                <c:pt idx="18615">
                  <c:v>43567.906310474536</c:v>
                </c:pt>
                <c:pt idx="18616">
                  <c:v>43567.916727199074</c:v>
                </c:pt>
                <c:pt idx="18617">
                  <c:v>43567.927143923611</c:v>
                </c:pt>
                <c:pt idx="18618">
                  <c:v>43567.937560648148</c:v>
                </c:pt>
                <c:pt idx="18619">
                  <c:v>43567.947977372685</c:v>
                </c:pt>
                <c:pt idx="18620">
                  <c:v>43567.958394097222</c:v>
                </c:pt>
                <c:pt idx="18621">
                  <c:v>43567.96881082176</c:v>
                </c:pt>
                <c:pt idx="18622">
                  <c:v>43567.979227546297</c:v>
                </c:pt>
                <c:pt idx="18623">
                  <c:v>43567.989644270834</c:v>
                </c:pt>
                <c:pt idx="18624">
                  <c:v>43568.000060995371</c:v>
                </c:pt>
                <c:pt idx="18625">
                  <c:v>43568.010477719909</c:v>
                </c:pt>
                <c:pt idx="18626">
                  <c:v>43568.020894444446</c:v>
                </c:pt>
                <c:pt idx="18627">
                  <c:v>43568.031311168983</c:v>
                </c:pt>
                <c:pt idx="18628">
                  <c:v>43568.04172789352</c:v>
                </c:pt>
                <c:pt idx="18629">
                  <c:v>43568.052144618057</c:v>
                </c:pt>
                <c:pt idx="18630">
                  <c:v>43568.062561342595</c:v>
                </c:pt>
                <c:pt idx="18631">
                  <c:v>43568.072978067132</c:v>
                </c:pt>
                <c:pt idx="18632">
                  <c:v>43568.083394791669</c:v>
                </c:pt>
                <c:pt idx="18633">
                  <c:v>43568.093811516206</c:v>
                </c:pt>
                <c:pt idx="18634">
                  <c:v>43568.104228240743</c:v>
                </c:pt>
                <c:pt idx="18635">
                  <c:v>43568.114644965281</c:v>
                </c:pt>
                <c:pt idx="18636">
                  <c:v>43568.125061689818</c:v>
                </c:pt>
                <c:pt idx="18637">
                  <c:v>43568.135478414355</c:v>
                </c:pt>
                <c:pt idx="18638">
                  <c:v>43568.145895138892</c:v>
                </c:pt>
                <c:pt idx="18639">
                  <c:v>43568.156311863429</c:v>
                </c:pt>
                <c:pt idx="18640">
                  <c:v>43568.166728587959</c:v>
                </c:pt>
                <c:pt idx="18641">
                  <c:v>43568.177145312497</c:v>
                </c:pt>
                <c:pt idx="18642">
                  <c:v>43568.187562037034</c:v>
                </c:pt>
                <c:pt idx="18643">
                  <c:v>43568.197978761571</c:v>
                </c:pt>
                <c:pt idx="18644">
                  <c:v>43568.208395486108</c:v>
                </c:pt>
                <c:pt idx="18645">
                  <c:v>43568.218812210645</c:v>
                </c:pt>
                <c:pt idx="18646">
                  <c:v>43568.229228935183</c:v>
                </c:pt>
                <c:pt idx="18647">
                  <c:v>43568.23964565972</c:v>
                </c:pt>
                <c:pt idx="18648">
                  <c:v>43568.250062384257</c:v>
                </c:pt>
                <c:pt idx="18649">
                  <c:v>43568.260479108794</c:v>
                </c:pt>
                <c:pt idx="18650">
                  <c:v>43568.270895833331</c:v>
                </c:pt>
                <c:pt idx="18651">
                  <c:v>43568.281312557869</c:v>
                </c:pt>
                <c:pt idx="18652">
                  <c:v>43568.291729282406</c:v>
                </c:pt>
                <c:pt idx="18653">
                  <c:v>43568.302146006943</c:v>
                </c:pt>
                <c:pt idx="18654">
                  <c:v>43568.31256273148</c:v>
                </c:pt>
                <c:pt idx="18655">
                  <c:v>43568.322979456017</c:v>
                </c:pt>
                <c:pt idx="18656">
                  <c:v>43568.333396180555</c:v>
                </c:pt>
                <c:pt idx="18657">
                  <c:v>43568.343812905092</c:v>
                </c:pt>
                <c:pt idx="18658">
                  <c:v>43568.354229629629</c:v>
                </c:pt>
                <c:pt idx="18659">
                  <c:v>43568.364646354166</c:v>
                </c:pt>
                <c:pt idx="18660">
                  <c:v>43568.375063078704</c:v>
                </c:pt>
                <c:pt idx="18661">
                  <c:v>43568.385479803241</c:v>
                </c:pt>
                <c:pt idx="18662">
                  <c:v>43568.395896527778</c:v>
                </c:pt>
                <c:pt idx="18663">
                  <c:v>43568.406313252315</c:v>
                </c:pt>
                <c:pt idx="18664">
                  <c:v>43568.416729976852</c:v>
                </c:pt>
                <c:pt idx="18665">
                  <c:v>43568.42714670139</c:v>
                </c:pt>
                <c:pt idx="18666">
                  <c:v>43568.437563425927</c:v>
                </c:pt>
                <c:pt idx="18667">
                  <c:v>43568.447980150464</c:v>
                </c:pt>
                <c:pt idx="18668">
                  <c:v>43568.458396875001</c:v>
                </c:pt>
                <c:pt idx="18669">
                  <c:v>43568.468813599538</c:v>
                </c:pt>
                <c:pt idx="18670">
                  <c:v>43568.479230324076</c:v>
                </c:pt>
                <c:pt idx="18671">
                  <c:v>43568.489647048613</c:v>
                </c:pt>
                <c:pt idx="18672">
                  <c:v>43568.50006377315</c:v>
                </c:pt>
                <c:pt idx="18673">
                  <c:v>43568.510480497687</c:v>
                </c:pt>
                <c:pt idx="18674">
                  <c:v>43568.520897222224</c:v>
                </c:pt>
                <c:pt idx="18675">
                  <c:v>43568.531313946762</c:v>
                </c:pt>
                <c:pt idx="18676">
                  <c:v>43568.541730671299</c:v>
                </c:pt>
                <c:pt idx="18677">
                  <c:v>43568.552147395836</c:v>
                </c:pt>
                <c:pt idx="18678">
                  <c:v>43568.562564120373</c:v>
                </c:pt>
                <c:pt idx="18679">
                  <c:v>43568.57298084491</c:v>
                </c:pt>
                <c:pt idx="18680">
                  <c:v>43568.583397569448</c:v>
                </c:pt>
                <c:pt idx="18681">
                  <c:v>43568.593814293985</c:v>
                </c:pt>
                <c:pt idx="18682">
                  <c:v>43568.604231018522</c:v>
                </c:pt>
                <c:pt idx="18683">
                  <c:v>43568.614647743052</c:v>
                </c:pt>
                <c:pt idx="18684">
                  <c:v>43568.625064467589</c:v>
                </c:pt>
                <c:pt idx="18685">
                  <c:v>43568.635481192126</c:v>
                </c:pt>
                <c:pt idx="18686">
                  <c:v>43568.645897916664</c:v>
                </c:pt>
                <c:pt idx="18687">
                  <c:v>43568.656314641201</c:v>
                </c:pt>
                <c:pt idx="18688">
                  <c:v>43568.666731365738</c:v>
                </c:pt>
                <c:pt idx="18689">
                  <c:v>43568.677148090275</c:v>
                </c:pt>
                <c:pt idx="18690">
                  <c:v>43568.687564814813</c:v>
                </c:pt>
                <c:pt idx="18691">
                  <c:v>43568.69798153935</c:v>
                </c:pt>
                <c:pt idx="18692">
                  <c:v>43568.708398263887</c:v>
                </c:pt>
                <c:pt idx="18693">
                  <c:v>43568.718814988424</c:v>
                </c:pt>
                <c:pt idx="18694">
                  <c:v>43568.729231712961</c:v>
                </c:pt>
                <c:pt idx="18695">
                  <c:v>43568.739648437499</c:v>
                </c:pt>
                <c:pt idx="18696">
                  <c:v>43568.750065162036</c:v>
                </c:pt>
                <c:pt idx="18697">
                  <c:v>43568.760481886573</c:v>
                </c:pt>
                <c:pt idx="18698">
                  <c:v>43568.77089861111</c:v>
                </c:pt>
                <c:pt idx="18699">
                  <c:v>43568.781315335647</c:v>
                </c:pt>
                <c:pt idx="18700">
                  <c:v>43568.791732060185</c:v>
                </c:pt>
                <c:pt idx="18701">
                  <c:v>43568.802148784722</c:v>
                </c:pt>
                <c:pt idx="18702">
                  <c:v>43568.812565509259</c:v>
                </c:pt>
                <c:pt idx="18703">
                  <c:v>43568.822982233796</c:v>
                </c:pt>
                <c:pt idx="18704">
                  <c:v>43568.833398958333</c:v>
                </c:pt>
                <c:pt idx="18705">
                  <c:v>43568.843815682871</c:v>
                </c:pt>
                <c:pt idx="18706">
                  <c:v>43568.854232407408</c:v>
                </c:pt>
                <c:pt idx="18707">
                  <c:v>43568.864649131945</c:v>
                </c:pt>
                <c:pt idx="18708">
                  <c:v>43568.875065856482</c:v>
                </c:pt>
                <c:pt idx="18709">
                  <c:v>43568.885482581019</c:v>
                </c:pt>
                <c:pt idx="18710">
                  <c:v>43568.895899305557</c:v>
                </c:pt>
                <c:pt idx="18711">
                  <c:v>43568.906316030094</c:v>
                </c:pt>
                <c:pt idx="18712">
                  <c:v>43568.916732754631</c:v>
                </c:pt>
                <c:pt idx="18713">
                  <c:v>43568.927149479168</c:v>
                </c:pt>
                <c:pt idx="18714">
                  <c:v>43568.937566203706</c:v>
                </c:pt>
                <c:pt idx="18715">
                  <c:v>43568.947982928243</c:v>
                </c:pt>
                <c:pt idx="18716">
                  <c:v>43568.95839965278</c:v>
                </c:pt>
                <c:pt idx="18717">
                  <c:v>43568.968816377317</c:v>
                </c:pt>
                <c:pt idx="18718">
                  <c:v>43568.979233101854</c:v>
                </c:pt>
                <c:pt idx="18719">
                  <c:v>43568.989649826392</c:v>
                </c:pt>
                <c:pt idx="18720">
                  <c:v>43569.000066550929</c:v>
                </c:pt>
                <c:pt idx="18721">
                  <c:v>43569.010483275466</c:v>
                </c:pt>
                <c:pt idx="18722">
                  <c:v>43569.020900000003</c:v>
                </c:pt>
                <c:pt idx="18723">
                  <c:v>43569.03131672454</c:v>
                </c:pt>
                <c:pt idx="18724">
                  <c:v>43569.041733449078</c:v>
                </c:pt>
                <c:pt idx="18725">
                  <c:v>43569.052150173608</c:v>
                </c:pt>
                <c:pt idx="18726">
                  <c:v>43569.062566898145</c:v>
                </c:pt>
                <c:pt idx="18727">
                  <c:v>43569.072983622682</c:v>
                </c:pt>
                <c:pt idx="18728">
                  <c:v>43569.083400347219</c:v>
                </c:pt>
                <c:pt idx="18729">
                  <c:v>43569.093817071756</c:v>
                </c:pt>
                <c:pt idx="18730">
                  <c:v>43569.104233796294</c:v>
                </c:pt>
                <c:pt idx="18731">
                  <c:v>43569.114650520831</c:v>
                </c:pt>
                <c:pt idx="18732">
                  <c:v>43569.125067245368</c:v>
                </c:pt>
                <c:pt idx="18733">
                  <c:v>43569.135483969905</c:v>
                </c:pt>
                <c:pt idx="18734">
                  <c:v>43569.145900694442</c:v>
                </c:pt>
                <c:pt idx="18735">
                  <c:v>43569.15631741898</c:v>
                </c:pt>
                <c:pt idx="18736">
                  <c:v>43569.166734143517</c:v>
                </c:pt>
                <c:pt idx="18737">
                  <c:v>43569.177150868054</c:v>
                </c:pt>
                <c:pt idx="18738">
                  <c:v>43569.187567592591</c:v>
                </c:pt>
                <c:pt idx="18739">
                  <c:v>43569.197984317128</c:v>
                </c:pt>
                <c:pt idx="18740">
                  <c:v>43569.208401041666</c:v>
                </c:pt>
                <c:pt idx="18741">
                  <c:v>43569.218817766203</c:v>
                </c:pt>
                <c:pt idx="18742">
                  <c:v>43569.22923449074</c:v>
                </c:pt>
                <c:pt idx="18743">
                  <c:v>43569.239651215277</c:v>
                </c:pt>
                <c:pt idx="18744">
                  <c:v>43569.250067939814</c:v>
                </c:pt>
                <c:pt idx="18745">
                  <c:v>43569.260484664352</c:v>
                </c:pt>
                <c:pt idx="18746">
                  <c:v>43569.270901388889</c:v>
                </c:pt>
                <c:pt idx="18747">
                  <c:v>43569.281318113426</c:v>
                </c:pt>
                <c:pt idx="18748">
                  <c:v>43569.291734837963</c:v>
                </c:pt>
                <c:pt idx="18749">
                  <c:v>43569.302151562501</c:v>
                </c:pt>
                <c:pt idx="18750">
                  <c:v>43569.312568287038</c:v>
                </c:pt>
                <c:pt idx="18751">
                  <c:v>43569.322985011575</c:v>
                </c:pt>
                <c:pt idx="18752">
                  <c:v>43569.333401736112</c:v>
                </c:pt>
                <c:pt idx="18753">
                  <c:v>43569.343818460649</c:v>
                </c:pt>
                <c:pt idx="18754">
                  <c:v>43569.354235185187</c:v>
                </c:pt>
                <c:pt idx="18755">
                  <c:v>43569.364651909724</c:v>
                </c:pt>
                <c:pt idx="18756">
                  <c:v>43569.375068634261</c:v>
                </c:pt>
                <c:pt idx="18757">
                  <c:v>43569.385485358798</c:v>
                </c:pt>
                <c:pt idx="18758">
                  <c:v>43569.395902083335</c:v>
                </c:pt>
                <c:pt idx="18759">
                  <c:v>43569.406318807873</c:v>
                </c:pt>
                <c:pt idx="18760">
                  <c:v>43569.41673553241</c:v>
                </c:pt>
                <c:pt idx="18761">
                  <c:v>43569.427152256947</c:v>
                </c:pt>
                <c:pt idx="18762">
                  <c:v>43569.437568981484</c:v>
                </c:pt>
                <c:pt idx="18763">
                  <c:v>43569.447985706021</c:v>
                </c:pt>
                <c:pt idx="18764">
                  <c:v>43569.458402430559</c:v>
                </c:pt>
                <c:pt idx="18765">
                  <c:v>43569.468819155096</c:v>
                </c:pt>
                <c:pt idx="18766">
                  <c:v>43569.479235879633</c:v>
                </c:pt>
                <c:pt idx="18767">
                  <c:v>43569.48965260417</c:v>
                </c:pt>
                <c:pt idx="18768">
                  <c:v>43569.5000693287</c:v>
                </c:pt>
                <c:pt idx="18769">
                  <c:v>43569.510486053237</c:v>
                </c:pt>
                <c:pt idx="18770">
                  <c:v>43569.520902777775</c:v>
                </c:pt>
                <c:pt idx="18771">
                  <c:v>43569.531319502312</c:v>
                </c:pt>
                <c:pt idx="18772">
                  <c:v>43569.541736226849</c:v>
                </c:pt>
                <c:pt idx="18773">
                  <c:v>43569.552152951386</c:v>
                </c:pt>
                <c:pt idx="18774">
                  <c:v>43569.562569675923</c:v>
                </c:pt>
                <c:pt idx="18775">
                  <c:v>43569.572986400461</c:v>
                </c:pt>
                <c:pt idx="18776">
                  <c:v>43569.583403124998</c:v>
                </c:pt>
                <c:pt idx="18777">
                  <c:v>43569.593819849535</c:v>
                </c:pt>
                <c:pt idx="18778">
                  <c:v>43569.604236574072</c:v>
                </c:pt>
                <c:pt idx="18779">
                  <c:v>43569.614653298609</c:v>
                </c:pt>
                <c:pt idx="18780">
                  <c:v>43569.625070023147</c:v>
                </c:pt>
                <c:pt idx="18781">
                  <c:v>43569.635486747684</c:v>
                </c:pt>
                <c:pt idx="18782">
                  <c:v>43569.645903472221</c:v>
                </c:pt>
                <c:pt idx="18783">
                  <c:v>43569.656320196758</c:v>
                </c:pt>
                <c:pt idx="18784">
                  <c:v>43569.666736921296</c:v>
                </c:pt>
                <c:pt idx="18785">
                  <c:v>43569.677153645833</c:v>
                </c:pt>
                <c:pt idx="18786">
                  <c:v>43569.68757037037</c:v>
                </c:pt>
                <c:pt idx="18787">
                  <c:v>43569.697987094907</c:v>
                </c:pt>
                <c:pt idx="18788">
                  <c:v>43569.708403819444</c:v>
                </c:pt>
                <c:pt idx="18789">
                  <c:v>43569.718820543982</c:v>
                </c:pt>
                <c:pt idx="18790">
                  <c:v>43569.729237268519</c:v>
                </c:pt>
                <c:pt idx="18791">
                  <c:v>43569.739653993056</c:v>
                </c:pt>
                <c:pt idx="18792">
                  <c:v>43569.750070717593</c:v>
                </c:pt>
                <c:pt idx="18793">
                  <c:v>43569.76048744213</c:v>
                </c:pt>
                <c:pt idx="18794">
                  <c:v>43569.770904166668</c:v>
                </c:pt>
                <c:pt idx="18795">
                  <c:v>43569.781320891205</c:v>
                </c:pt>
                <c:pt idx="18796">
                  <c:v>43569.791737615742</c:v>
                </c:pt>
                <c:pt idx="18797">
                  <c:v>43569.802154340279</c:v>
                </c:pt>
                <c:pt idx="18798">
                  <c:v>43569.812571064816</c:v>
                </c:pt>
                <c:pt idx="18799">
                  <c:v>43569.822987789354</c:v>
                </c:pt>
                <c:pt idx="18800">
                  <c:v>43569.833404513891</c:v>
                </c:pt>
                <c:pt idx="18801">
                  <c:v>43569.843821238428</c:v>
                </c:pt>
                <c:pt idx="18802">
                  <c:v>43569.854237962965</c:v>
                </c:pt>
                <c:pt idx="18803">
                  <c:v>43569.864654687502</c:v>
                </c:pt>
                <c:pt idx="18804">
                  <c:v>43569.87507141204</c:v>
                </c:pt>
                <c:pt idx="18805">
                  <c:v>43569.885488136577</c:v>
                </c:pt>
                <c:pt idx="18806">
                  <c:v>43569.895904861114</c:v>
                </c:pt>
                <c:pt idx="18807">
                  <c:v>43569.906321585651</c:v>
                </c:pt>
                <c:pt idx="18808">
                  <c:v>43569.916738310189</c:v>
                </c:pt>
                <c:pt idx="18809">
                  <c:v>43569.927155034726</c:v>
                </c:pt>
                <c:pt idx="18810">
                  <c:v>43569.937571759256</c:v>
                </c:pt>
                <c:pt idx="18811">
                  <c:v>43569.947988483793</c:v>
                </c:pt>
                <c:pt idx="18812">
                  <c:v>43569.95840520833</c:v>
                </c:pt>
                <c:pt idx="18813">
                  <c:v>43569.968821932867</c:v>
                </c:pt>
                <c:pt idx="18814">
                  <c:v>43569.979238657404</c:v>
                </c:pt>
                <c:pt idx="18815">
                  <c:v>43569.989655381942</c:v>
                </c:pt>
                <c:pt idx="18816">
                  <c:v>43570.000072106479</c:v>
                </c:pt>
                <c:pt idx="18817">
                  <c:v>43570.010488831016</c:v>
                </c:pt>
                <c:pt idx="18818">
                  <c:v>43570.020905555553</c:v>
                </c:pt>
                <c:pt idx="18819">
                  <c:v>43570.031322280091</c:v>
                </c:pt>
                <c:pt idx="18820">
                  <c:v>43570.041739004628</c:v>
                </c:pt>
                <c:pt idx="18821">
                  <c:v>43570.052155729165</c:v>
                </c:pt>
                <c:pt idx="18822">
                  <c:v>43570.062572453702</c:v>
                </c:pt>
                <c:pt idx="18823">
                  <c:v>43570.072989178239</c:v>
                </c:pt>
                <c:pt idx="18824">
                  <c:v>43570.083405902777</c:v>
                </c:pt>
                <c:pt idx="18825">
                  <c:v>43570.093822627314</c:v>
                </c:pt>
                <c:pt idx="18826">
                  <c:v>43570.104239351851</c:v>
                </c:pt>
                <c:pt idx="18827">
                  <c:v>43570.114656076388</c:v>
                </c:pt>
                <c:pt idx="18828">
                  <c:v>43570.125072800925</c:v>
                </c:pt>
                <c:pt idx="18829">
                  <c:v>43570.135489525463</c:v>
                </c:pt>
                <c:pt idx="18830">
                  <c:v>43570.14590625</c:v>
                </c:pt>
                <c:pt idx="18831">
                  <c:v>43570.156322974537</c:v>
                </c:pt>
                <c:pt idx="18832">
                  <c:v>43570.166739699074</c:v>
                </c:pt>
                <c:pt idx="18833">
                  <c:v>43570.177156423611</c:v>
                </c:pt>
                <c:pt idx="18834">
                  <c:v>43570.187573148149</c:v>
                </c:pt>
                <c:pt idx="18835">
                  <c:v>43570.197989872686</c:v>
                </c:pt>
                <c:pt idx="18836">
                  <c:v>43570.208406597223</c:v>
                </c:pt>
                <c:pt idx="18837">
                  <c:v>43570.21882332176</c:v>
                </c:pt>
                <c:pt idx="18838">
                  <c:v>43570.229240046297</c:v>
                </c:pt>
                <c:pt idx="18839">
                  <c:v>43570.239656770835</c:v>
                </c:pt>
                <c:pt idx="18840">
                  <c:v>43570.250073495372</c:v>
                </c:pt>
                <c:pt idx="18841">
                  <c:v>43570.260490219909</c:v>
                </c:pt>
                <c:pt idx="18842">
                  <c:v>43570.270906944446</c:v>
                </c:pt>
                <c:pt idx="18843">
                  <c:v>43570.281323668984</c:v>
                </c:pt>
                <c:pt idx="18844">
                  <c:v>43570.291740393521</c:v>
                </c:pt>
                <c:pt idx="18845">
                  <c:v>43570.302157118058</c:v>
                </c:pt>
                <c:pt idx="18846">
                  <c:v>43570.312573842595</c:v>
                </c:pt>
                <c:pt idx="18847">
                  <c:v>43570.322990567132</c:v>
                </c:pt>
                <c:pt idx="18848">
                  <c:v>43570.33340729167</c:v>
                </c:pt>
                <c:pt idx="18849">
                  <c:v>43570.343824016207</c:v>
                </c:pt>
                <c:pt idx="18850">
                  <c:v>43570.354240740744</c:v>
                </c:pt>
                <c:pt idx="18851">
                  <c:v>43570.364657465281</c:v>
                </c:pt>
                <c:pt idx="18852">
                  <c:v>43570.375074189818</c:v>
                </c:pt>
                <c:pt idx="18853">
                  <c:v>43570.385490914348</c:v>
                </c:pt>
                <c:pt idx="18854">
                  <c:v>43570.395907638886</c:v>
                </c:pt>
                <c:pt idx="18855">
                  <c:v>43570.406324363423</c:v>
                </c:pt>
                <c:pt idx="18856">
                  <c:v>43570.41674108796</c:v>
                </c:pt>
                <c:pt idx="18857">
                  <c:v>43570.427157812497</c:v>
                </c:pt>
                <c:pt idx="18858">
                  <c:v>43570.437574537034</c:v>
                </c:pt>
                <c:pt idx="18859">
                  <c:v>43570.447991261572</c:v>
                </c:pt>
                <c:pt idx="18860">
                  <c:v>43570.458407986109</c:v>
                </c:pt>
                <c:pt idx="18861">
                  <c:v>43570.468824710646</c:v>
                </c:pt>
                <c:pt idx="18862">
                  <c:v>43570.479241435183</c:v>
                </c:pt>
                <c:pt idx="18863">
                  <c:v>43570.48965815972</c:v>
                </c:pt>
                <c:pt idx="18864">
                  <c:v>43570.500074884258</c:v>
                </c:pt>
                <c:pt idx="18865">
                  <c:v>43570.510491608795</c:v>
                </c:pt>
                <c:pt idx="18866">
                  <c:v>43570.520908333332</c:v>
                </c:pt>
                <c:pt idx="18867">
                  <c:v>43570.531325057869</c:v>
                </c:pt>
                <c:pt idx="18868">
                  <c:v>43570.541741782406</c:v>
                </c:pt>
                <c:pt idx="18869">
                  <c:v>43570.552158506944</c:v>
                </c:pt>
                <c:pt idx="18870">
                  <c:v>43570.562575231481</c:v>
                </c:pt>
                <c:pt idx="18871">
                  <c:v>43570.572991956018</c:v>
                </c:pt>
                <c:pt idx="18872">
                  <c:v>43570.583408680555</c:v>
                </c:pt>
                <c:pt idx="18873">
                  <c:v>43570.593825405093</c:v>
                </c:pt>
                <c:pt idx="18874">
                  <c:v>43570.60424212963</c:v>
                </c:pt>
                <c:pt idx="18875">
                  <c:v>43570.614658854167</c:v>
                </c:pt>
                <c:pt idx="18876">
                  <c:v>43570.625075578704</c:v>
                </c:pt>
                <c:pt idx="18877">
                  <c:v>43570.635492303241</c:v>
                </c:pt>
                <c:pt idx="18878">
                  <c:v>43570.645909027779</c:v>
                </c:pt>
                <c:pt idx="18879">
                  <c:v>43570.656325752316</c:v>
                </c:pt>
                <c:pt idx="18880">
                  <c:v>43570.666742476853</c:v>
                </c:pt>
                <c:pt idx="18881">
                  <c:v>43570.67715920139</c:v>
                </c:pt>
                <c:pt idx="18882">
                  <c:v>43570.687575925927</c:v>
                </c:pt>
                <c:pt idx="18883">
                  <c:v>43570.697992650465</c:v>
                </c:pt>
                <c:pt idx="18884">
                  <c:v>43570.708409375002</c:v>
                </c:pt>
                <c:pt idx="18885">
                  <c:v>43570.718826099539</c:v>
                </c:pt>
                <c:pt idx="18886">
                  <c:v>43570.729242824076</c:v>
                </c:pt>
                <c:pt idx="18887">
                  <c:v>43570.739659548613</c:v>
                </c:pt>
                <c:pt idx="18888">
                  <c:v>43570.750076273151</c:v>
                </c:pt>
                <c:pt idx="18889">
                  <c:v>43570.760492997688</c:v>
                </c:pt>
                <c:pt idx="18890">
                  <c:v>43570.770909722225</c:v>
                </c:pt>
                <c:pt idx="18891">
                  <c:v>43570.781326446762</c:v>
                </c:pt>
                <c:pt idx="18892">
                  <c:v>43570.791743171299</c:v>
                </c:pt>
                <c:pt idx="18893">
                  <c:v>43570.802159895837</c:v>
                </c:pt>
                <c:pt idx="18894">
                  <c:v>43570.812576620374</c:v>
                </c:pt>
                <c:pt idx="18895">
                  <c:v>43570.822993344904</c:v>
                </c:pt>
                <c:pt idx="18896">
                  <c:v>43570.833410069441</c:v>
                </c:pt>
                <c:pt idx="18897">
                  <c:v>43570.843826793978</c:v>
                </c:pt>
                <c:pt idx="18898">
                  <c:v>43570.854243518515</c:v>
                </c:pt>
                <c:pt idx="18899">
                  <c:v>43570.864660243053</c:v>
                </c:pt>
                <c:pt idx="18900">
                  <c:v>43570.87507696759</c:v>
                </c:pt>
                <c:pt idx="18901">
                  <c:v>43570.885493692127</c:v>
                </c:pt>
                <c:pt idx="18902">
                  <c:v>43570.895910416664</c:v>
                </c:pt>
                <c:pt idx="18903">
                  <c:v>43570.906327141201</c:v>
                </c:pt>
                <c:pt idx="18904">
                  <c:v>43570.916743865739</c:v>
                </c:pt>
                <c:pt idx="18905">
                  <c:v>43570.927160590276</c:v>
                </c:pt>
                <c:pt idx="18906">
                  <c:v>43570.937577314813</c:v>
                </c:pt>
                <c:pt idx="18907">
                  <c:v>43570.94799403935</c:v>
                </c:pt>
                <c:pt idx="18908">
                  <c:v>43570.958410763888</c:v>
                </c:pt>
                <c:pt idx="18909">
                  <c:v>43570.968827488425</c:v>
                </c:pt>
                <c:pt idx="18910">
                  <c:v>43570.979244212962</c:v>
                </c:pt>
                <c:pt idx="18911">
                  <c:v>43570.989660937499</c:v>
                </c:pt>
                <c:pt idx="18912">
                  <c:v>43571.000077662036</c:v>
                </c:pt>
                <c:pt idx="18913">
                  <c:v>43571.010494386574</c:v>
                </c:pt>
                <c:pt idx="18914">
                  <c:v>43571.020911111111</c:v>
                </c:pt>
                <c:pt idx="18915">
                  <c:v>43571.031327835648</c:v>
                </c:pt>
                <c:pt idx="18916">
                  <c:v>43571.041744560185</c:v>
                </c:pt>
                <c:pt idx="18917">
                  <c:v>43571.052161284722</c:v>
                </c:pt>
                <c:pt idx="18918">
                  <c:v>43571.06257800926</c:v>
                </c:pt>
                <c:pt idx="18919">
                  <c:v>43571.072994733797</c:v>
                </c:pt>
                <c:pt idx="18920">
                  <c:v>43571.083411458334</c:v>
                </c:pt>
                <c:pt idx="18921">
                  <c:v>43571.093828182871</c:v>
                </c:pt>
                <c:pt idx="18922">
                  <c:v>43571.104244907408</c:v>
                </c:pt>
                <c:pt idx="18923">
                  <c:v>43571.114661631946</c:v>
                </c:pt>
                <c:pt idx="18924">
                  <c:v>43571.125078356483</c:v>
                </c:pt>
                <c:pt idx="18925">
                  <c:v>43571.13549508102</c:v>
                </c:pt>
                <c:pt idx="18926">
                  <c:v>43571.145911805557</c:v>
                </c:pt>
                <c:pt idx="18927">
                  <c:v>43571.156328530094</c:v>
                </c:pt>
                <c:pt idx="18928">
                  <c:v>43571.166745254632</c:v>
                </c:pt>
                <c:pt idx="18929">
                  <c:v>43571.177161979169</c:v>
                </c:pt>
                <c:pt idx="18930">
                  <c:v>43571.187578703706</c:v>
                </c:pt>
                <c:pt idx="18931">
                  <c:v>43571.197995428243</c:v>
                </c:pt>
                <c:pt idx="18932">
                  <c:v>43571.208412152781</c:v>
                </c:pt>
                <c:pt idx="18933">
                  <c:v>43571.218828877318</c:v>
                </c:pt>
                <c:pt idx="18934">
                  <c:v>43571.229245601855</c:v>
                </c:pt>
                <c:pt idx="18935">
                  <c:v>43571.239662326392</c:v>
                </c:pt>
                <c:pt idx="18936">
                  <c:v>43571.250079050929</c:v>
                </c:pt>
                <c:pt idx="18937">
                  <c:v>43571.260495775467</c:v>
                </c:pt>
                <c:pt idx="18938">
                  <c:v>43571.270912499996</c:v>
                </c:pt>
                <c:pt idx="18939">
                  <c:v>43571.281329224534</c:v>
                </c:pt>
                <c:pt idx="18940">
                  <c:v>43571.291745949071</c:v>
                </c:pt>
                <c:pt idx="18941">
                  <c:v>43571.302162673608</c:v>
                </c:pt>
                <c:pt idx="18942">
                  <c:v>43571.312579398145</c:v>
                </c:pt>
                <c:pt idx="18943">
                  <c:v>43571.322996122683</c:v>
                </c:pt>
                <c:pt idx="18944">
                  <c:v>43571.33341284722</c:v>
                </c:pt>
                <c:pt idx="18945">
                  <c:v>43571.343829571757</c:v>
                </c:pt>
                <c:pt idx="18946">
                  <c:v>43571.354246296294</c:v>
                </c:pt>
                <c:pt idx="18947">
                  <c:v>43571.364663020831</c:v>
                </c:pt>
                <c:pt idx="18948">
                  <c:v>43571.375079745369</c:v>
                </c:pt>
                <c:pt idx="18949">
                  <c:v>43571.385496469906</c:v>
                </c:pt>
                <c:pt idx="18950">
                  <c:v>43571.395913194443</c:v>
                </c:pt>
                <c:pt idx="18951">
                  <c:v>43571.40632991898</c:v>
                </c:pt>
                <c:pt idx="18952">
                  <c:v>43571.416746643517</c:v>
                </c:pt>
                <c:pt idx="18953">
                  <c:v>43571.427163368055</c:v>
                </c:pt>
                <c:pt idx="18954">
                  <c:v>43571.437580092592</c:v>
                </c:pt>
                <c:pt idx="18955">
                  <c:v>43571.447996817129</c:v>
                </c:pt>
                <c:pt idx="18956">
                  <c:v>43571.458413541666</c:v>
                </c:pt>
                <c:pt idx="18957">
                  <c:v>43571.468830266203</c:v>
                </c:pt>
                <c:pt idx="18958">
                  <c:v>43571.479246990741</c:v>
                </c:pt>
                <c:pt idx="18959">
                  <c:v>43571.489663715278</c:v>
                </c:pt>
                <c:pt idx="18960">
                  <c:v>43571.500080439815</c:v>
                </c:pt>
                <c:pt idx="18961">
                  <c:v>43571.510497164352</c:v>
                </c:pt>
                <c:pt idx="18962">
                  <c:v>43571.520913888889</c:v>
                </c:pt>
                <c:pt idx="18963">
                  <c:v>43571.531330613427</c:v>
                </c:pt>
                <c:pt idx="18964">
                  <c:v>43571.541747337964</c:v>
                </c:pt>
                <c:pt idx="18965">
                  <c:v>43571.552164062501</c:v>
                </c:pt>
                <c:pt idx="18966">
                  <c:v>43571.562580787038</c:v>
                </c:pt>
                <c:pt idx="18967">
                  <c:v>43571.572997511576</c:v>
                </c:pt>
                <c:pt idx="18968">
                  <c:v>43571.583414236113</c:v>
                </c:pt>
                <c:pt idx="18969">
                  <c:v>43571.59383096065</c:v>
                </c:pt>
                <c:pt idx="18970">
                  <c:v>43571.604247685187</c:v>
                </c:pt>
                <c:pt idx="18971">
                  <c:v>43571.614664409724</c:v>
                </c:pt>
                <c:pt idx="18972">
                  <c:v>43571.625081134262</c:v>
                </c:pt>
                <c:pt idx="18973">
                  <c:v>43571.635497858799</c:v>
                </c:pt>
                <c:pt idx="18974">
                  <c:v>43571.645914583336</c:v>
                </c:pt>
                <c:pt idx="18975">
                  <c:v>43571.656331307873</c:v>
                </c:pt>
                <c:pt idx="18976">
                  <c:v>43571.66674803241</c:v>
                </c:pt>
                <c:pt idx="18977">
                  <c:v>43571.677164756948</c:v>
                </c:pt>
                <c:pt idx="18978">
                  <c:v>43571.687581481485</c:v>
                </c:pt>
                <c:pt idx="18979">
                  <c:v>43571.697998206022</c:v>
                </c:pt>
                <c:pt idx="18980">
                  <c:v>43571.708414930552</c:v>
                </c:pt>
                <c:pt idx="18981">
                  <c:v>43571.718831655089</c:v>
                </c:pt>
                <c:pt idx="18982">
                  <c:v>43571.729248379626</c:v>
                </c:pt>
                <c:pt idx="18983">
                  <c:v>43571.739665104164</c:v>
                </c:pt>
                <c:pt idx="18984">
                  <c:v>43571.750081828701</c:v>
                </c:pt>
                <c:pt idx="18985">
                  <c:v>43571.760498553238</c:v>
                </c:pt>
                <c:pt idx="18986">
                  <c:v>43571.770915277775</c:v>
                </c:pt>
                <c:pt idx="18987">
                  <c:v>43571.781332002312</c:v>
                </c:pt>
                <c:pt idx="18988">
                  <c:v>43571.79174872685</c:v>
                </c:pt>
                <c:pt idx="18989">
                  <c:v>43571.802165451387</c:v>
                </c:pt>
                <c:pt idx="18990">
                  <c:v>43571.812582175924</c:v>
                </c:pt>
                <c:pt idx="18991">
                  <c:v>43571.822998900461</c:v>
                </c:pt>
                <c:pt idx="18992">
                  <c:v>43571.833415624998</c:v>
                </c:pt>
                <c:pt idx="18993">
                  <c:v>43571.843832349536</c:v>
                </c:pt>
                <c:pt idx="18994">
                  <c:v>43571.854249074073</c:v>
                </c:pt>
                <c:pt idx="18995">
                  <c:v>43571.86466579861</c:v>
                </c:pt>
                <c:pt idx="18996">
                  <c:v>43571.875082523147</c:v>
                </c:pt>
                <c:pt idx="18997">
                  <c:v>43571.885499247684</c:v>
                </c:pt>
                <c:pt idx="18998">
                  <c:v>43571.895915972222</c:v>
                </c:pt>
                <c:pt idx="18999">
                  <c:v>43571.906332696759</c:v>
                </c:pt>
                <c:pt idx="19000">
                  <c:v>43571.916749421296</c:v>
                </c:pt>
                <c:pt idx="19001">
                  <c:v>43571.927166145833</c:v>
                </c:pt>
                <c:pt idx="19002">
                  <c:v>43571.937582870371</c:v>
                </c:pt>
                <c:pt idx="19003">
                  <c:v>43571.947999594908</c:v>
                </c:pt>
                <c:pt idx="19004">
                  <c:v>43571.958416319445</c:v>
                </c:pt>
                <c:pt idx="19005">
                  <c:v>43571.968833043982</c:v>
                </c:pt>
                <c:pt idx="19006">
                  <c:v>43571.979249768519</c:v>
                </c:pt>
                <c:pt idx="19007">
                  <c:v>43571.989666493057</c:v>
                </c:pt>
                <c:pt idx="19008">
                  <c:v>43572.000083217594</c:v>
                </c:pt>
                <c:pt idx="19009">
                  <c:v>43572.010499942131</c:v>
                </c:pt>
                <c:pt idx="19010">
                  <c:v>43572.020916666668</c:v>
                </c:pt>
                <c:pt idx="19011">
                  <c:v>43572.031333391205</c:v>
                </c:pt>
                <c:pt idx="19012">
                  <c:v>43572.041750115743</c:v>
                </c:pt>
                <c:pt idx="19013">
                  <c:v>43572.05216684028</c:v>
                </c:pt>
                <c:pt idx="19014">
                  <c:v>43572.062583564817</c:v>
                </c:pt>
                <c:pt idx="19015">
                  <c:v>43572.073000289354</c:v>
                </c:pt>
                <c:pt idx="19016">
                  <c:v>43572.083417013891</c:v>
                </c:pt>
                <c:pt idx="19017">
                  <c:v>43572.093833738429</c:v>
                </c:pt>
                <c:pt idx="19018">
                  <c:v>43572.104250462966</c:v>
                </c:pt>
                <c:pt idx="19019">
                  <c:v>43572.114667187503</c:v>
                </c:pt>
                <c:pt idx="19020">
                  <c:v>43572.12508391204</c:v>
                </c:pt>
                <c:pt idx="19021">
                  <c:v>43572.135500636577</c:v>
                </c:pt>
                <c:pt idx="19022">
                  <c:v>43572.145917361115</c:v>
                </c:pt>
                <c:pt idx="19023">
                  <c:v>43572.156334085645</c:v>
                </c:pt>
                <c:pt idx="19024">
                  <c:v>43572.166750810182</c:v>
                </c:pt>
                <c:pt idx="19025">
                  <c:v>43572.177167534719</c:v>
                </c:pt>
                <c:pt idx="19026">
                  <c:v>43572.187584259256</c:v>
                </c:pt>
                <c:pt idx="19027">
                  <c:v>43572.198000983793</c:v>
                </c:pt>
                <c:pt idx="19028">
                  <c:v>43572.208417708331</c:v>
                </c:pt>
                <c:pt idx="19029">
                  <c:v>43572.218834432868</c:v>
                </c:pt>
                <c:pt idx="19030">
                  <c:v>43572.229251157405</c:v>
                </c:pt>
                <c:pt idx="19031">
                  <c:v>43572.239667881942</c:v>
                </c:pt>
                <c:pt idx="19032">
                  <c:v>43572.25008460648</c:v>
                </c:pt>
                <c:pt idx="19033">
                  <c:v>43572.260501331017</c:v>
                </c:pt>
                <c:pt idx="19034">
                  <c:v>43572.270918055554</c:v>
                </c:pt>
                <c:pt idx="19035">
                  <c:v>43572.281334780091</c:v>
                </c:pt>
                <c:pt idx="19036">
                  <c:v>43572.291751504628</c:v>
                </c:pt>
                <c:pt idx="19037">
                  <c:v>43572.302168229166</c:v>
                </c:pt>
                <c:pt idx="19038">
                  <c:v>43572.312584953703</c:v>
                </c:pt>
                <c:pt idx="19039">
                  <c:v>43572.32300167824</c:v>
                </c:pt>
                <c:pt idx="19040">
                  <c:v>43572.333418402777</c:v>
                </c:pt>
                <c:pt idx="19041">
                  <c:v>43572.343835127314</c:v>
                </c:pt>
                <c:pt idx="19042">
                  <c:v>43572.354251851852</c:v>
                </c:pt>
                <c:pt idx="19043">
                  <c:v>43572.364668576389</c:v>
                </c:pt>
                <c:pt idx="19044">
                  <c:v>43572.375085300926</c:v>
                </c:pt>
                <c:pt idx="19045">
                  <c:v>43572.385502025463</c:v>
                </c:pt>
                <c:pt idx="19046">
                  <c:v>43572.39591875</c:v>
                </c:pt>
                <c:pt idx="19047">
                  <c:v>43572.406335474538</c:v>
                </c:pt>
                <c:pt idx="19048">
                  <c:v>43572.416752199075</c:v>
                </c:pt>
                <c:pt idx="19049">
                  <c:v>43572.427168923612</c:v>
                </c:pt>
                <c:pt idx="19050">
                  <c:v>43572.437585648149</c:v>
                </c:pt>
                <c:pt idx="19051">
                  <c:v>43572.448002372686</c:v>
                </c:pt>
                <c:pt idx="19052">
                  <c:v>43572.458419097224</c:v>
                </c:pt>
                <c:pt idx="19053">
                  <c:v>43572.468835821761</c:v>
                </c:pt>
                <c:pt idx="19054">
                  <c:v>43572.479252546298</c:v>
                </c:pt>
                <c:pt idx="19055">
                  <c:v>43572.489669270835</c:v>
                </c:pt>
                <c:pt idx="19056">
                  <c:v>43572.500085995373</c:v>
                </c:pt>
                <c:pt idx="19057">
                  <c:v>43572.51050271991</c:v>
                </c:pt>
                <c:pt idx="19058">
                  <c:v>43572.520919444447</c:v>
                </c:pt>
                <c:pt idx="19059">
                  <c:v>43572.531336168984</c:v>
                </c:pt>
                <c:pt idx="19060">
                  <c:v>43572.541752893521</c:v>
                </c:pt>
                <c:pt idx="19061">
                  <c:v>43572.552169618059</c:v>
                </c:pt>
                <c:pt idx="19062">
                  <c:v>43572.562586342596</c:v>
                </c:pt>
                <c:pt idx="19063">
                  <c:v>43572.573003067133</c:v>
                </c:pt>
                <c:pt idx="19064">
                  <c:v>43572.58341979167</c:v>
                </c:pt>
                <c:pt idx="19065">
                  <c:v>43572.5938365162</c:v>
                </c:pt>
                <c:pt idx="19066">
                  <c:v>43572.604253240737</c:v>
                </c:pt>
                <c:pt idx="19067">
                  <c:v>43572.614669965275</c:v>
                </c:pt>
                <c:pt idx="19068">
                  <c:v>43572.625086689812</c:v>
                </c:pt>
                <c:pt idx="19069">
                  <c:v>43572.635503414349</c:v>
                </c:pt>
                <c:pt idx="19070">
                  <c:v>43572.645920138886</c:v>
                </c:pt>
                <c:pt idx="19071">
                  <c:v>43572.656336863423</c:v>
                </c:pt>
                <c:pt idx="19072">
                  <c:v>43572.666753587961</c:v>
                </c:pt>
                <c:pt idx="19073">
                  <c:v>43572.677170312498</c:v>
                </c:pt>
                <c:pt idx="19074">
                  <c:v>43572.687587037035</c:v>
                </c:pt>
                <c:pt idx="19075">
                  <c:v>43572.698003761572</c:v>
                </c:pt>
                <c:pt idx="19076">
                  <c:v>43572.708420486109</c:v>
                </c:pt>
                <c:pt idx="19077">
                  <c:v>43572.718837210647</c:v>
                </c:pt>
                <c:pt idx="19078">
                  <c:v>43572.729253935184</c:v>
                </c:pt>
                <c:pt idx="19079">
                  <c:v>43572.739670659721</c:v>
                </c:pt>
                <c:pt idx="19080">
                  <c:v>43572.750087384258</c:v>
                </c:pt>
                <c:pt idx="19081">
                  <c:v>43572.760504108795</c:v>
                </c:pt>
                <c:pt idx="19082">
                  <c:v>43572.770920833333</c:v>
                </c:pt>
                <c:pt idx="19083">
                  <c:v>43572.78133755787</c:v>
                </c:pt>
                <c:pt idx="19084">
                  <c:v>43572.791754282407</c:v>
                </c:pt>
                <c:pt idx="19085">
                  <c:v>43572.802171006944</c:v>
                </c:pt>
                <c:pt idx="19086">
                  <c:v>43572.812587731481</c:v>
                </c:pt>
                <c:pt idx="19087">
                  <c:v>43572.823004456019</c:v>
                </c:pt>
                <c:pt idx="19088">
                  <c:v>43572.833421180556</c:v>
                </c:pt>
                <c:pt idx="19089">
                  <c:v>43572.843837905093</c:v>
                </c:pt>
                <c:pt idx="19090">
                  <c:v>43572.85425462963</c:v>
                </c:pt>
                <c:pt idx="19091">
                  <c:v>43572.864671354168</c:v>
                </c:pt>
                <c:pt idx="19092">
                  <c:v>43572.875088078705</c:v>
                </c:pt>
                <c:pt idx="19093">
                  <c:v>43572.885504803242</c:v>
                </c:pt>
                <c:pt idx="19094">
                  <c:v>43572.895921527779</c:v>
                </c:pt>
                <c:pt idx="19095">
                  <c:v>43572.906338252316</c:v>
                </c:pt>
                <c:pt idx="19096">
                  <c:v>43572.916754976854</c:v>
                </c:pt>
                <c:pt idx="19097">
                  <c:v>43572.927171701391</c:v>
                </c:pt>
                <c:pt idx="19098">
                  <c:v>43572.937588425928</c:v>
                </c:pt>
                <c:pt idx="19099">
                  <c:v>43572.948005150465</c:v>
                </c:pt>
                <c:pt idx="19100">
                  <c:v>43572.958421875002</c:v>
                </c:pt>
                <c:pt idx="19101">
                  <c:v>43572.96883859954</c:v>
                </c:pt>
                <c:pt idx="19102">
                  <c:v>43572.979255324077</c:v>
                </c:pt>
                <c:pt idx="19103">
                  <c:v>43572.989672048614</c:v>
                </c:pt>
                <c:pt idx="19104">
                  <c:v>43573.000088773151</c:v>
                </c:pt>
                <c:pt idx="19105">
                  <c:v>43573.010505497688</c:v>
                </c:pt>
                <c:pt idx="19106">
                  <c:v>43573.020922222226</c:v>
                </c:pt>
                <c:pt idx="19107">
                  <c:v>43573.031338946763</c:v>
                </c:pt>
                <c:pt idx="19108">
                  <c:v>43573.041755671293</c:v>
                </c:pt>
                <c:pt idx="19109">
                  <c:v>43573.05217239583</c:v>
                </c:pt>
                <c:pt idx="19110">
                  <c:v>43573.062589120367</c:v>
                </c:pt>
                <c:pt idx="19111">
                  <c:v>43573.073005844904</c:v>
                </c:pt>
                <c:pt idx="19112">
                  <c:v>43573.083422569442</c:v>
                </c:pt>
                <c:pt idx="19113">
                  <c:v>43573.093839293979</c:v>
                </c:pt>
                <c:pt idx="19114">
                  <c:v>43573.104256018516</c:v>
                </c:pt>
                <c:pt idx="19115">
                  <c:v>43573.114672743053</c:v>
                </c:pt>
                <c:pt idx="19116">
                  <c:v>43573.12508946759</c:v>
                </c:pt>
                <c:pt idx="19117">
                  <c:v>43573.135506192128</c:v>
                </c:pt>
                <c:pt idx="19118">
                  <c:v>43573.145922916665</c:v>
                </c:pt>
                <c:pt idx="19119">
                  <c:v>43573.156339641202</c:v>
                </c:pt>
                <c:pt idx="19120">
                  <c:v>43573.166756365739</c:v>
                </c:pt>
                <c:pt idx="19121">
                  <c:v>43573.177173090276</c:v>
                </c:pt>
                <c:pt idx="19122">
                  <c:v>43573.187589814814</c:v>
                </c:pt>
                <c:pt idx="19123">
                  <c:v>43573.198006539351</c:v>
                </c:pt>
                <c:pt idx="19124">
                  <c:v>43573.208423263888</c:v>
                </c:pt>
                <c:pt idx="19125">
                  <c:v>43573.218839988425</c:v>
                </c:pt>
                <c:pt idx="19126">
                  <c:v>43573.229256712963</c:v>
                </c:pt>
                <c:pt idx="19127">
                  <c:v>43573.2396734375</c:v>
                </c:pt>
                <c:pt idx="19128">
                  <c:v>43573.250090162037</c:v>
                </c:pt>
                <c:pt idx="19129">
                  <c:v>43573.260506886574</c:v>
                </c:pt>
                <c:pt idx="19130">
                  <c:v>43573.270923611111</c:v>
                </c:pt>
                <c:pt idx="19131">
                  <c:v>43573.281340335649</c:v>
                </c:pt>
                <c:pt idx="19132">
                  <c:v>43573.291757060186</c:v>
                </c:pt>
                <c:pt idx="19133">
                  <c:v>43573.302173784723</c:v>
                </c:pt>
                <c:pt idx="19134">
                  <c:v>43573.31259050926</c:v>
                </c:pt>
                <c:pt idx="19135">
                  <c:v>43573.323007233797</c:v>
                </c:pt>
                <c:pt idx="19136">
                  <c:v>43573.333423958335</c:v>
                </c:pt>
                <c:pt idx="19137">
                  <c:v>43573.343840682872</c:v>
                </c:pt>
                <c:pt idx="19138">
                  <c:v>43573.354257407409</c:v>
                </c:pt>
                <c:pt idx="19139">
                  <c:v>43573.364674131946</c:v>
                </c:pt>
                <c:pt idx="19140">
                  <c:v>43573.375090856483</c:v>
                </c:pt>
                <c:pt idx="19141">
                  <c:v>43573.385507581021</c:v>
                </c:pt>
                <c:pt idx="19142">
                  <c:v>43573.395924305558</c:v>
                </c:pt>
                <c:pt idx="19143">
                  <c:v>43573.406341030095</c:v>
                </c:pt>
                <c:pt idx="19144">
                  <c:v>43573.416757754632</c:v>
                </c:pt>
                <c:pt idx="19145">
                  <c:v>43573.427174479169</c:v>
                </c:pt>
                <c:pt idx="19146">
                  <c:v>43573.437591203707</c:v>
                </c:pt>
                <c:pt idx="19147">
                  <c:v>43573.448007928244</c:v>
                </c:pt>
                <c:pt idx="19148">
                  <c:v>43573.458424652781</c:v>
                </c:pt>
                <c:pt idx="19149">
                  <c:v>43573.468841377318</c:v>
                </c:pt>
                <c:pt idx="19150">
                  <c:v>43573.479258101848</c:v>
                </c:pt>
                <c:pt idx="19151">
                  <c:v>43573.489674826385</c:v>
                </c:pt>
                <c:pt idx="19152">
                  <c:v>43573.500091550923</c:v>
                </c:pt>
                <c:pt idx="19153">
                  <c:v>43573.51050827546</c:v>
                </c:pt>
                <c:pt idx="19154">
                  <c:v>43573.520924999997</c:v>
                </c:pt>
                <c:pt idx="19155">
                  <c:v>43573.531341724534</c:v>
                </c:pt>
                <c:pt idx="19156">
                  <c:v>43573.541758449071</c:v>
                </c:pt>
                <c:pt idx="19157">
                  <c:v>43573.552175173609</c:v>
                </c:pt>
                <c:pt idx="19158">
                  <c:v>43573.562591898146</c:v>
                </c:pt>
                <c:pt idx="19159">
                  <c:v>43573.573008622683</c:v>
                </c:pt>
                <c:pt idx="19160">
                  <c:v>43573.58342534722</c:v>
                </c:pt>
                <c:pt idx="19161">
                  <c:v>43573.593842071758</c:v>
                </c:pt>
                <c:pt idx="19162">
                  <c:v>43573.604258796295</c:v>
                </c:pt>
                <c:pt idx="19163">
                  <c:v>43573.614675520832</c:v>
                </c:pt>
                <c:pt idx="19164">
                  <c:v>43573.625092245369</c:v>
                </c:pt>
                <c:pt idx="19165">
                  <c:v>43573.635508969906</c:v>
                </c:pt>
                <c:pt idx="19166">
                  <c:v>43573.645925694444</c:v>
                </c:pt>
                <c:pt idx="19167">
                  <c:v>43573.656342418981</c:v>
                </c:pt>
                <c:pt idx="19168">
                  <c:v>43573.666759143518</c:v>
                </c:pt>
                <c:pt idx="19169">
                  <c:v>43573.677175868055</c:v>
                </c:pt>
                <c:pt idx="19170">
                  <c:v>43573.687592592592</c:v>
                </c:pt>
                <c:pt idx="19171">
                  <c:v>43573.69800931713</c:v>
                </c:pt>
                <c:pt idx="19172">
                  <c:v>43573.708426041667</c:v>
                </c:pt>
                <c:pt idx="19173">
                  <c:v>43573.718842766204</c:v>
                </c:pt>
                <c:pt idx="19174">
                  <c:v>43573.729259490741</c:v>
                </c:pt>
                <c:pt idx="19175">
                  <c:v>43573.739676215278</c:v>
                </c:pt>
                <c:pt idx="19176">
                  <c:v>43573.750092939816</c:v>
                </c:pt>
                <c:pt idx="19177">
                  <c:v>43573.760509664353</c:v>
                </c:pt>
                <c:pt idx="19178">
                  <c:v>43573.77092638889</c:v>
                </c:pt>
                <c:pt idx="19179">
                  <c:v>43573.781343113427</c:v>
                </c:pt>
                <c:pt idx="19180">
                  <c:v>43573.791759837964</c:v>
                </c:pt>
                <c:pt idx="19181">
                  <c:v>43573.802176562502</c:v>
                </c:pt>
                <c:pt idx="19182">
                  <c:v>43573.812593287039</c:v>
                </c:pt>
                <c:pt idx="19183">
                  <c:v>43573.823010011576</c:v>
                </c:pt>
                <c:pt idx="19184">
                  <c:v>43573.833426736113</c:v>
                </c:pt>
                <c:pt idx="19185">
                  <c:v>43573.843843460651</c:v>
                </c:pt>
                <c:pt idx="19186">
                  <c:v>43573.854260185188</c:v>
                </c:pt>
                <c:pt idx="19187">
                  <c:v>43573.864676909725</c:v>
                </c:pt>
                <c:pt idx="19188">
                  <c:v>43573.875093634262</c:v>
                </c:pt>
                <c:pt idx="19189">
                  <c:v>43573.885510358799</c:v>
                </c:pt>
                <c:pt idx="19190">
                  <c:v>43573.895927083337</c:v>
                </c:pt>
                <c:pt idx="19191">
                  <c:v>43573.906343807874</c:v>
                </c:pt>
                <c:pt idx="19192">
                  <c:v>43573.916760532411</c:v>
                </c:pt>
                <c:pt idx="19193">
                  <c:v>43573.927177256941</c:v>
                </c:pt>
                <c:pt idx="19194">
                  <c:v>43573.937593981478</c:v>
                </c:pt>
                <c:pt idx="19195">
                  <c:v>43573.948010706015</c:v>
                </c:pt>
                <c:pt idx="19196">
                  <c:v>43573.958427430553</c:v>
                </c:pt>
                <c:pt idx="19197">
                  <c:v>43573.96884415509</c:v>
                </c:pt>
                <c:pt idx="19198">
                  <c:v>43573.979260879627</c:v>
                </c:pt>
                <c:pt idx="19199">
                  <c:v>43573.989677604164</c:v>
                </c:pt>
                <c:pt idx="19200">
                  <c:v>43574.000094328701</c:v>
                </c:pt>
                <c:pt idx="19201">
                  <c:v>43574.010511053239</c:v>
                </c:pt>
                <c:pt idx="19202">
                  <c:v>43574.020927777776</c:v>
                </c:pt>
                <c:pt idx="19203">
                  <c:v>43574.031344502313</c:v>
                </c:pt>
                <c:pt idx="19204">
                  <c:v>43574.04176122685</c:v>
                </c:pt>
                <c:pt idx="19205">
                  <c:v>43574.052177951387</c:v>
                </c:pt>
                <c:pt idx="19206">
                  <c:v>43574.062594675925</c:v>
                </c:pt>
                <c:pt idx="19207">
                  <c:v>43574.073011400462</c:v>
                </c:pt>
                <c:pt idx="19208">
                  <c:v>43574.083428124999</c:v>
                </c:pt>
                <c:pt idx="19209">
                  <c:v>43574.093844849536</c:v>
                </c:pt>
                <c:pt idx="19210">
                  <c:v>43574.104261574073</c:v>
                </c:pt>
                <c:pt idx="19211">
                  <c:v>43574.114678298611</c:v>
                </c:pt>
                <c:pt idx="19212">
                  <c:v>43574.125095023148</c:v>
                </c:pt>
                <c:pt idx="19213">
                  <c:v>43574.135511747685</c:v>
                </c:pt>
                <c:pt idx="19214">
                  <c:v>43574.145928472222</c:v>
                </c:pt>
                <c:pt idx="19215">
                  <c:v>43574.15634519676</c:v>
                </c:pt>
                <c:pt idx="19216">
                  <c:v>43574.166761921297</c:v>
                </c:pt>
                <c:pt idx="19217">
                  <c:v>43574.177178645834</c:v>
                </c:pt>
                <c:pt idx="19218">
                  <c:v>43574.187595370371</c:v>
                </c:pt>
                <c:pt idx="19219">
                  <c:v>43574.198012094908</c:v>
                </c:pt>
                <c:pt idx="19220">
                  <c:v>43574.208428819446</c:v>
                </c:pt>
                <c:pt idx="19221">
                  <c:v>43574.218845543983</c:v>
                </c:pt>
                <c:pt idx="19222">
                  <c:v>43574.22926226852</c:v>
                </c:pt>
                <c:pt idx="19223">
                  <c:v>43574.239678993057</c:v>
                </c:pt>
                <c:pt idx="19224">
                  <c:v>43574.250095717594</c:v>
                </c:pt>
                <c:pt idx="19225">
                  <c:v>43574.260512442132</c:v>
                </c:pt>
                <c:pt idx="19226">
                  <c:v>43574.270929166669</c:v>
                </c:pt>
                <c:pt idx="19227">
                  <c:v>43574.281345891206</c:v>
                </c:pt>
                <c:pt idx="19228">
                  <c:v>43574.291762615743</c:v>
                </c:pt>
                <c:pt idx="19229">
                  <c:v>43574.30217934028</c:v>
                </c:pt>
                <c:pt idx="19230">
                  <c:v>43574.312596064818</c:v>
                </c:pt>
                <c:pt idx="19231">
                  <c:v>43574.323012789355</c:v>
                </c:pt>
                <c:pt idx="19232">
                  <c:v>43574.333429513892</c:v>
                </c:pt>
                <c:pt idx="19233">
                  <c:v>43574.343846238429</c:v>
                </c:pt>
                <c:pt idx="19234">
                  <c:v>43574.354262962966</c:v>
                </c:pt>
                <c:pt idx="19235">
                  <c:v>43574.364679687496</c:v>
                </c:pt>
                <c:pt idx="19236">
                  <c:v>43574.375096412034</c:v>
                </c:pt>
                <c:pt idx="19237">
                  <c:v>43574.385513136571</c:v>
                </c:pt>
                <c:pt idx="19238">
                  <c:v>43574.395929861108</c:v>
                </c:pt>
                <c:pt idx="19239">
                  <c:v>43574.406346585645</c:v>
                </c:pt>
                <c:pt idx="19240">
                  <c:v>43574.416763310182</c:v>
                </c:pt>
                <c:pt idx="19241">
                  <c:v>43574.42718003472</c:v>
                </c:pt>
                <c:pt idx="19242">
                  <c:v>43574.437596759257</c:v>
                </c:pt>
                <c:pt idx="19243">
                  <c:v>43574.448013483794</c:v>
                </c:pt>
                <c:pt idx="19244">
                  <c:v>43574.458430208331</c:v>
                </c:pt>
                <c:pt idx="19245">
                  <c:v>43574.468846932868</c:v>
                </c:pt>
                <c:pt idx="19246">
                  <c:v>43574.479263657406</c:v>
                </c:pt>
                <c:pt idx="19247">
                  <c:v>43574.489680381943</c:v>
                </c:pt>
                <c:pt idx="19248">
                  <c:v>43574.50009710648</c:v>
                </c:pt>
                <c:pt idx="19249">
                  <c:v>43574.510513831017</c:v>
                </c:pt>
                <c:pt idx="19250">
                  <c:v>43574.520930555555</c:v>
                </c:pt>
                <c:pt idx="19251">
                  <c:v>43574.531347280092</c:v>
                </c:pt>
                <c:pt idx="19252">
                  <c:v>43574.541764004629</c:v>
                </c:pt>
                <c:pt idx="19253">
                  <c:v>43574.552180729166</c:v>
                </c:pt>
                <c:pt idx="19254">
                  <c:v>43574.562597453703</c:v>
                </c:pt>
                <c:pt idx="19255">
                  <c:v>43574.573014178241</c:v>
                </c:pt>
                <c:pt idx="19256">
                  <c:v>43574.583430902778</c:v>
                </c:pt>
                <c:pt idx="19257">
                  <c:v>43574.593847627315</c:v>
                </c:pt>
                <c:pt idx="19258">
                  <c:v>43574.604264351852</c:v>
                </c:pt>
                <c:pt idx="19259">
                  <c:v>43574.614681076389</c:v>
                </c:pt>
                <c:pt idx="19260">
                  <c:v>43574.625097800927</c:v>
                </c:pt>
                <c:pt idx="19261">
                  <c:v>43574.635514525464</c:v>
                </c:pt>
                <c:pt idx="19262">
                  <c:v>43574.645931250001</c:v>
                </c:pt>
                <c:pt idx="19263">
                  <c:v>43574.656347974538</c:v>
                </c:pt>
                <c:pt idx="19264">
                  <c:v>43574.666764699075</c:v>
                </c:pt>
                <c:pt idx="19265">
                  <c:v>43574.677181423613</c:v>
                </c:pt>
                <c:pt idx="19266">
                  <c:v>43574.68759814815</c:v>
                </c:pt>
                <c:pt idx="19267">
                  <c:v>43574.698014872687</c:v>
                </c:pt>
                <c:pt idx="19268">
                  <c:v>43574.708431597224</c:v>
                </c:pt>
                <c:pt idx="19269">
                  <c:v>43574.718848321761</c:v>
                </c:pt>
                <c:pt idx="19270">
                  <c:v>43574.729265046299</c:v>
                </c:pt>
                <c:pt idx="19271">
                  <c:v>43574.739681770836</c:v>
                </c:pt>
                <c:pt idx="19272">
                  <c:v>43574.750098495373</c:v>
                </c:pt>
                <c:pt idx="19273">
                  <c:v>43574.76051521991</c:v>
                </c:pt>
                <c:pt idx="19274">
                  <c:v>43574.770931944448</c:v>
                </c:pt>
                <c:pt idx="19275">
                  <c:v>43574.781348668985</c:v>
                </c:pt>
                <c:pt idx="19276">
                  <c:v>43574.791765393522</c:v>
                </c:pt>
                <c:pt idx="19277">
                  <c:v>43574.802182118059</c:v>
                </c:pt>
                <c:pt idx="19278">
                  <c:v>43574.812598842589</c:v>
                </c:pt>
                <c:pt idx="19279">
                  <c:v>43574.823015567126</c:v>
                </c:pt>
                <c:pt idx="19280">
                  <c:v>43574.833432291663</c:v>
                </c:pt>
                <c:pt idx="19281">
                  <c:v>43574.843849016201</c:v>
                </c:pt>
                <c:pt idx="19282">
                  <c:v>43574.854265740738</c:v>
                </c:pt>
                <c:pt idx="19283">
                  <c:v>43574.864682465275</c:v>
                </c:pt>
                <c:pt idx="19284">
                  <c:v>43574.875099189812</c:v>
                </c:pt>
                <c:pt idx="19285">
                  <c:v>43574.88551591435</c:v>
                </c:pt>
                <c:pt idx="19286">
                  <c:v>43574.895932638887</c:v>
                </c:pt>
                <c:pt idx="19287">
                  <c:v>43574.906349363424</c:v>
                </c:pt>
                <c:pt idx="19288">
                  <c:v>43574.916766087961</c:v>
                </c:pt>
                <c:pt idx="19289">
                  <c:v>43574.927182812498</c:v>
                </c:pt>
                <c:pt idx="19290">
                  <c:v>43574.937599537036</c:v>
                </c:pt>
                <c:pt idx="19291">
                  <c:v>43574.948016261573</c:v>
                </c:pt>
                <c:pt idx="19292">
                  <c:v>43574.95843298611</c:v>
                </c:pt>
                <c:pt idx="19293">
                  <c:v>43574.968849710647</c:v>
                </c:pt>
                <c:pt idx="19294">
                  <c:v>43574.979266435184</c:v>
                </c:pt>
                <c:pt idx="19295">
                  <c:v>43574.989683159722</c:v>
                </c:pt>
                <c:pt idx="19296">
                  <c:v>43575.000099884259</c:v>
                </c:pt>
                <c:pt idx="19297">
                  <c:v>43575.010516608796</c:v>
                </c:pt>
                <c:pt idx="19298">
                  <c:v>43575.020933333333</c:v>
                </c:pt>
                <c:pt idx="19299">
                  <c:v>43575.03135005787</c:v>
                </c:pt>
                <c:pt idx="19300">
                  <c:v>43575.041766782408</c:v>
                </c:pt>
                <c:pt idx="19301">
                  <c:v>43575.052183506945</c:v>
                </c:pt>
                <c:pt idx="19302">
                  <c:v>43575.062600231482</c:v>
                </c:pt>
                <c:pt idx="19303">
                  <c:v>43575.073016956019</c:v>
                </c:pt>
                <c:pt idx="19304">
                  <c:v>43575.083433680556</c:v>
                </c:pt>
                <c:pt idx="19305">
                  <c:v>43575.093850405094</c:v>
                </c:pt>
                <c:pt idx="19306">
                  <c:v>43575.104267129631</c:v>
                </c:pt>
                <c:pt idx="19307">
                  <c:v>43575.114683854168</c:v>
                </c:pt>
                <c:pt idx="19308">
                  <c:v>43575.125100578705</c:v>
                </c:pt>
                <c:pt idx="19309">
                  <c:v>43575.135517303243</c:v>
                </c:pt>
                <c:pt idx="19310">
                  <c:v>43575.14593402778</c:v>
                </c:pt>
                <c:pt idx="19311">
                  <c:v>43575.156350752317</c:v>
                </c:pt>
                <c:pt idx="19312">
                  <c:v>43575.166767476854</c:v>
                </c:pt>
                <c:pt idx="19313">
                  <c:v>43575.177184201391</c:v>
                </c:pt>
                <c:pt idx="19314">
                  <c:v>43575.187600925929</c:v>
                </c:pt>
                <c:pt idx="19315">
                  <c:v>43575.198017650466</c:v>
                </c:pt>
                <c:pt idx="19316">
                  <c:v>43575.208434375003</c:v>
                </c:pt>
                <c:pt idx="19317">
                  <c:v>43575.21885109954</c:v>
                </c:pt>
                <c:pt idx="19318">
                  <c:v>43575.229267824077</c:v>
                </c:pt>
                <c:pt idx="19319">
                  <c:v>43575.239684548615</c:v>
                </c:pt>
                <c:pt idx="19320">
                  <c:v>43575.250101273145</c:v>
                </c:pt>
                <c:pt idx="19321">
                  <c:v>43575.260517997682</c:v>
                </c:pt>
                <c:pt idx="19322">
                  <c:v>43575.270934722219</c:v>
                </c:pt>
                <c:pt idx="19323">
                  <c:v>43575.281351446756</c:v>
                </c:pt>
                <c:pt idx="19324">
                  <c:v>43575.291768171293</c:v>
                </c:pt>
                <c:pt idx="19325">
                  <c:v>43575.302184895831</c:v>
                </c:pt>
                <c:pt idx="19326">
                  <c:v>43575.312601620368</c:v>
                </c:pt>
                <c:pt idx="19327">
                  <c:v>43575.323018344905</c:v>
                </c:pt>
                <c:pt idx="19328">
                  <c:v>43575.333435069442</c:v>
                </c:pt>
                <c:pt idx="19329">
                  <c:v>43575.343851793979</c:v>
                </c:pt>
                <c:pt idx="19330">
                  <c:v>43575.354268518517</c:v>
                </c:pt>
                <c:pt idx="19331">
                  <c:v>43575.364685243054</c:v>
                </c:pt>
                <c:pt idx="19332">
                  <c:v>43575.375101967591</c:v>
                </c:pt>
                <c:pt idx="19333">
                  <c:v>43575.385518692128</c:v>
                </c:pt>
                <c:pt idx="19334">
                  <c:v>43575.395935416665</c:v>
                </c:pt>
                <c:pt idx="19335">
                  <c:v>43575.406352141203</c:v>
                </c:pt>
                <c:pt idx="19336">
                  <c:v>43575.41676886574</c:v>
                </c:pt>
                <c:pt idx="19337">
                  <c:v>43575.427185590277</c:v>
                </c:pt>
                <c:pt idx="19338">
                  <c:v>43575.437602314814</c:v>
                </c:pt>
                <c:pt idx="19339">
                  <c:v>43575.448019039351</c:v>
                </c:pt>
                <c:pt idx="19340">
                  <c:v>43575.458435763889</c:v>
                </c:pt>
                <c:pt idx="19341">
                  <c:v>43575.468852488426</c:v>
                </c:pt>
                <c:pt idx="19342">
                  <c:v>43575.479269212963</c:v>
                </c:pt>
                <c:pt idx="19343">
                  <c:v>43575.4896859375</c:v>
                </c:pt>
                <c:pt idx="19344">
                  <c:v>43575.500102662038</c:v>
                </c:pt>
                <c:pt idx="19345">
                  <c:v>43575.510519386575</c:v>
                </c:pt>
                <c:pt idx="19346">
                  <c:v>43575.520936111112</c:v>
                </c:pt>
                <c:pt idx="19347">
                  <c:v>43575.531352835649</c:v>
                </c:pt>
                <c:pt idx="19348">
                  <c:v>43575.541769560186</c:v>
                </c:pt>
                <c:pt idx="19349">
                  <c:v>43575.552186284724</c:v>
                </c:pt>
                <c:pt idx="19350">
                  <c:v>43575.562603009261</c:v>
                </c:pt>
                <c:pt idx="19351">
                  <c:v>43575.573019733798</c:v>
                </c:pt>
                <c:pt idx="19352">
                  <c:v>43575.583436458335</c:v>
                </c:pt>
                <c:pt idx="19353">
                  <c:v>43575.593853182872</c:v>
                </c:pt>
                <c:pt idx="19354">
                  <c:v>43575.60426990741</c:v>
                </c:pt>
                <c:pt idx="19355">
                  <c:v>43575.614686631947</c:v>
                </c:pt>
                <c:pt idx="19356">
                  <c:v>43575.625103356484</c:v>
                </c:pt>
                <c:pt idx="19357">
                  <c:v>43575.635520081021</c:v>
                </c:pt>
                <c:pt idx="19358">
                  <c:v>43575.645936805558</c:v>
                </c:pt>
                <c:pt idx="19359">
                  <c:v>43575.656353530096</c:v>
                </c:pt>
                <c:pt idx="19360">
                  <c:v>43575.666770254633</c:v>
                </c:pt>
                <c:pt idx="19361">
                  <c:v>43575.67718697917</c:v>
                </c:pt>
                <c:pt idx="19362">
                  <c:v>43575.687603703707</c:v>
                </c:pt>
                <c:pt idx="19363">
                  <c:v>43575.698020428237</c:v>
                </c:pt>
                <c:pt idx="19364">
                  <c:v>43575.708437152774</c:v>
                </c:pt>
                <c:pt idx="19365">
                  <c:v>43575.718853877312</c:v>
                </c:pt>
                <c:pt idx="19366">
                  <c:v>43575.729270601849</c:v>
                </c:pt>
                <c:pt idx="19367">
                  <c:v>43575.739687326386</c:v>
                </c:pt>
                <c:pt idx="19368">
                  <c:v>43575.750104050923</c:v>
                </c:pt>
                <c:pt idx="19369">
                  <c:v>43575.76052077546</c:v>
                </c:pt>
                <c:pt idx="19370">
                  <c:v>43575.770937499998</c:v>
                </c:pt>
                <c:pt idx="19371">
                  <c:v>43575.781354224535</c:v>
                </c:pt>
                <c:pt idx="19372">
                  <c:v>43575.791770949072</c:v>
                </c:pt>
                <c:pt idx="19373">
                  <c:v>43575.802187673609</c:v>
                </c:pt>
                <c:pt idx="19374">
                  <c:v>43575.812604398147</c:v>
                </c:pt>
                <c:pt idx="19375">
                  <c:v>43575.823021122684</c:v>
                </c:pt>
                <c:pt idx="19376">
                  <c:v>43575.833437847221</c:v>
                </c:pt>
                <c:pt idx="19377">
                  <c:v>43575.843854571758</c:v>
                </c:pt>
                <c:pt idx="19378">
                  <c:v>43575.854271296295</c:v>
                </c:pt>
                <c:pt idx="19379">
                  <c:v>43575.864688020833</c:v>
                </c:pt>
                <c:pt idx="19380">
                  <c:v>43575.87510474537</c:v>
                </c:pt>
                <c:pt idx="19381">
                  <c:v>43575.885521469907</c:v>
                </c:pt>
                <c:pt idx="19382">
                  <c:v>43575.895938194444</c:v>
                </c:pt>
                <c:pt idx="19383">
                  <c:v>43575.906354918981</c:v>
                </c:pt>
                <c:pt idx="19384">
                  <c:v>43575.916771643519</c:v>
                </c:pt>
                <c:pt idx="19385">
                  <c:v>43575.927188368056</c:v>
                </c:pt>
                <c:pt idx="19386">
                  <c:v>43575.937605092593</c:v>
                </c:pt>
                <c:pt idx="19387">
                  <c:v>43575.94802181713</c:v>
                </c:pt>
                <c:pt idx="19388">
                  <c:v>43575.958438541667</c:v>
                </c:pt>
                <c:pt idx="19389">
                  <c:v>43575.968855266205</c:v>
                </c:pt>
                <c:pt idx="19390">
                  <c:v>43575.979271990742</c:v>
                </c:pt>
                <c:pt idx="19391">
                  <c:v>43575.989688715279</c:v>
                </c:pt>
                <c:pt idx="19392">
                  <c:v>43576.000105439816</c:v>
                </c:pt>
                <c:pt idx="19393">
                  <c:v>43576.010522164353</c:v>
                </c:pt>
                <c:pt idx="19394">
                  <c:v>43576.020938888891</c:v>
                </c:pt>
                <c:pt idx="19395">
                  <c:v>43576.031355613428</c:v>
                </c:pt>
                <c:pt idx="19396">
                  <c:v>43576.041772337965</c:v>
                </c:pt>
                <c:pt idx="19397">
                  <c:v>43576.052189062502</c:v>
                </c:pt>
                <c:pt idx="19398">
                  <c:v>43576.06260578704</c:v>
                </c:pt>
                <c:pt idx="19399">
                  <c:v>43576.073022511577</c:v>
                </c:pt>
                <c:pt idx="19400">
                  <c:v>43576.083439236114</c:v>
                </c:pt>
                <c:pt idx="19401">
                  <c:v>43576.093855960651</c:v>
                </c:pt>
                <c:pt idx="19402">
                  <c:v>43576.104272685188</c:v>
                </c:pt>
                <c:pt idx="19403">
                  <c:v>43576.114689409726</c:v>
                </c:pt>
                <c:pt idx="19404">
                  <c:v>43576.125106134263</c:v>
                </c:pt>
                <c:pt idx="19405">
                  <c:v>43576.135522858793</c:v>
                </c:pt>
                <c:pt idx="19406">
                  <c:v>43576.14593958333</c:v>
                </c:pt>
                <c:pt idx="19407">
                  <c:v>43576.156356307867</c:v>
                </c:pt>
                <c:pt idx="19408">
                  <c:v>43576.166773032404</c:v>
                </c:pt>
                <c:pt idx="19409">
                  <c:v>43576.177189756942</c:v>
                </c:pt>
                <c:pt idx="19410">
                  <c:v>43576.187606481479</c:v>
                </c:pt>
                <c:pt idx="19411">
                  <c:v>43576.198023206016</c:v>
                </c:pt>
                <c:pt idx="19412">
                  <c:v>43576.208439930553</c:v>
                </c:pt>
                <c:pt idx="19413">
                  <c:v>43576.21885665509</c:v>
                </c:pt>
                <c:pt idx="19414">
                  <c:v>43576.229273379628</c:v>
                </c:pt>
                <c:pt idx="19415">
                  <c:v>43576.239690104165</c:v>
                </c:pt>
                <c:pt idx="19416">
                  <c:v>43576.250106828702</c:v>
                </c:pt>
                <c:pt idx="19417">
                  <c:v>43576.260523553239</c:v>
                </c:pt>
                <c:pt idx="19418">
                  <c:v>43576.270940277776</c:v>
                </c:pt>
                <c:pt idx="19419">
                  <c:v>43576.281357002314</c:v>
                </c:pt>
                <c:pt idx="19420">
                  <c:v>43576.291773726851</c:v>
                </c:pt>
                <c:pt idx="19421">
                  <c:v>43576.302190451388</c:v>
                </c:pt>
                <c:pt idx="19422">
                  <c:v>43576.312607175925</c:v>
                </c:pt>
                <c:pt idx="19423">
                  <c:v>43576.323023900462</c:v>
                </c:pt>
                <c:pt idx="19424">
                  <c:v>43576.333440625</c:v>
                </c:pt>
                <c:pt idx="19425">
                  <c:v>43576.343857349537</c:v>
                </c:pt>
                <c:pt idx="19426">
                  <c:v>43576.354274074074</c:v>
                </c:pt>
                <c:pt idx="19427">
                  <c:v>43576.364690798611</c:v>
                </c:pt>
                <c:pt idx="19428">
                  <c:v>43576.375107523148</c:v>
                </c:pt>
                <c:pt idx="19429">
                  <c:v>43576.385524247686</c:v>
                </c:pt>
                <c:pt idx="19430">
                  <c:v>43576.395940972223</c:v>
                </c:pt>
                <c:pt idx="19431">
                  <c:v>43576.40635769676</c:v>
                </c:pt>
                <c:pt idx="19432">
                  <c:v>43576.416774421297</c:v>
                </c:pt>
                <c:pt idx="19433">
                  <c:v>43576.427191145835</c:v>
                </c:pt>
                <c:pt idx="19434">
                  <c:v>43576.437607870372</c:v>
                </c:pt>
                <c:pt idx="19435">
                  <c:v>43576.448024594909</c:v>
                </c:pt>
                <c:pt idx="19436">
                  <c:v>43576.458441319446</c:v>
                </c:pt>
                <c:pt idx="19437">
                  <c:v>43576.468858043983</c:v>
                </c:pt>
                <c:pt idx="19438">
                  <c:v>43576.479274768521</c:v>
                </c:pt>
                <c:pt idx="19439">
                  <c:v>43576.489691493058</c:v>
                </c:pt>
                <c:pt idx="19440">
                  <c:v>43576.500108217595</c:v>
                </c:pt>
                <c:pt idx="19441">
                  <c:v>43576.510524942132</c:v>
                </c:pt>
                <c:pt idx="19442">
                  <c:v>43576.520941666669</c:v>
                </c:pt>
                <c:pt idx="19443">
                  <c:v>43576.531358391207</c:v>
                </c:pt>
                <c:pt idx="19444">
                  <c:v>43576.541775115744</c:v>
                </c:pt>
                <c:pt idx="19445">
                  <c:v>43576.552191840281</c:v>
                </c:pt>
                <c:pt idx="19446">
                  <c:v>43576.562608564818</c:v>
                </c:pt>
                <c:pt idx="19447">
                  <c:v>43576.573025289355</c:v>
                </c:pt>
                <c:pt idx="19448">
                  <c:v>43576.583442013885</c:v>
                </c:pt>
                <c:pt idx="19449">
                  <c:v>43576.593858738423</c:v>
                </c:pt>
                <c:pt idx="19450">
                  <c:v>43576.60427546296</c:v>
                </c:pt>
                <c:pt idx="19451">
                  <c:v>43576.614692187497</c:v>
                </c:pt>
                <c:pt idx="19452">
                  <c:v>43576.625108912034</c:v>
                </c:pt>
                <c:pt idx="19453">
                  <c:v>43576.635525636571</c:v>
                </c:pt>
                <c:pt idx="19454">
                  <c:v>43576.645942361109</c:v>
                </c:pt>
                <c:pt idx="19455">
                  <c:v>43576.656359085646</c:v>
                </c:pt>
                <c:pt idx="19456">
                  <c:v>43576.666775810183</c:v>
                </c:pt>
                <c:pt idx="19457">
                  <c:v>43576.67719253472</c:v>
                </c:pt>
                <c:pt idx="19458">
                  <c:v>43576.687609259257</c:v>
                </c:pt>
                <c:pt idx="19459">
                  <c:v>43576.698025983795</c:v>
                </c:pt>
                <c:pt idx="19460">
                  <c:v>43576.708442708332</c:v>
                </c:pt>
                <c:pt idx="19461">
                  <c:v>43576.718859432869</c:v>
                </c:pt>
                <c:pt idx="19462">
                  <c:v>43576.729276157406</c:v>
                </c:pt>
                <c:pt idx="19463">
                  <c:v>43576.739692881943</c:v>
                </c:pt>
                <c:pt idx="19464">
                  <c:v>43576.750109606481</c:v>
                </c:pt>
                <c:pt idx="19465">
                  <c:v>43576.760526331018</c:v>
                </c:pt>
                <c:pt idx="19466">
                  <c:v>43576.770943055555</c:v>
                </c:pt>
                <c:pt idx="19467">
                  <c:v>43576.781359780092</c:v>
                </c:pt>
                <c:pt idx="19468">
                  <c:v>43576.79177650463</c:v>
                </c:pt>
                <c:pt idx="19469">
                  <c:v>43576.802193229167</c:v>
                </c:pt>
                <c:pt idx="19470">
                  <c:v>43576.812609953704</c:v>
                </c:pt>
                <c:pt idx="19471">
                  <c:v>43576.823026678241</c:v>
                </c:pt>
                <c:pt idx="19472">
                  <c:v>43576.833443402778</c:v>
                </c:pt>
                <c:pt idx="19473">
                  <c:v>43576.843860127316</c:v>
                </c:pt>
                <c:pt idx="19474">
                  <c:v>43576.854276851853</c:v>
                </c:pt>
                <c:pt idx="19475">
                  <c:v>43576.86469357639</c:v>
                </c:pt>
                <c:pt idx="19476">
                  <c:v>43576.875110300927</c:v>
                </c:pt>
                <c:pt idx="19477">
                  <c:v>43576.885527025464</c:v>
                </c:pt>
                <c:pt idx="19478">
                  <c:v>43576.895943750002</c:v>
                </c:pt>
                <c:pt idx="19479">
                  <c:v>43576.906360474539</c:v>
                </c:pt>
                <c:pt idx="19480">
                  <c:v>43576.916777199076</c:v>
                </c:pt>
                <c:pt idx="19481">
                  <c:v>43576.927193923613</c:v>
                </c:pt>
                <c:pt idx="19482">
                  <c:v>43576.93761064815</c:v>
                </c:pt>
                <c:pt idx="19483">
                  <c:v>43576.948027372688</c:v>
                </c:pt>
                <c:pt idx="19484">
                  <c:v>43576.958444097225</c:v>
                </c:pt>
                <c:pt idx="19485">
                  <c:v>43576.968860821762</c:v>
                </c:pt>
                <c:pt idx="19486">
                  <c:v>43576.979277546299</c:v>
                </c:pt>
                <c:pt idx="19487">
                  <c:v>43576.989694270836</c:v>
                </c:pt>
                <c:pt idx="19488">
                  <c:v>43577.000110995374</c:v>
                </c:pt>
                <c:pt idx="19489">
                  <c:v>43577.010527719911</c:v>
                </c:pt>
                <c:pt idx="19490">
                  <c:v>43577.020944444441</c:v>
                </c:pt>
                <c:pt idx="19491">
                  <c:v>43577.031361168978</c:v>
                </c:pt>
                <c:pt idx="19492">
                  <c:v>43577.041777893515</c:v>
                </c:pt>
                <c:pt idx="19493">
                  <c:v>43577.052194618052</c:v>
                </c:pt>
                <c:pt idx="19494">
                  <c:v>43577.06261134259</c:v>
                </c:pt>
                <c:pt idx="19495">
                  <c:v>43577.073028067127</c:v>
                </c:pt>
                <c:pt idx="19496">
                  <c:v>43577.083444791664</c:v>
                </c:pt>
                <c:pt idx="19497">
                  <c:v>43577.093861516201</c:v>
                </c:pt>
                <c:pt idx="19498">
                  <c:v>43577.104278240738</c:v>
                </c:pt>
                <c:pt idx="19499">
                  <c:v>43577.114694965276</c:v>
                </c:pt>
                <c:pt idx="19500">
                  <c:v>43577.125111689813</c:v>
                </c:pt>
                <c:pt idx="19501">
                  <c:v>43577.13552841435</c:v>
                </c:pt>
                <c:pt idx="19502">
                  <c:v>43577.145945138887</c:v>
                </c:pt>
                <c:pt idx="19503">
                  <c:v>43577.156361863425</c:v>
                </c:pt>
                <c:pt idx="19504">
                  <c:v>43577.166778587962</c:v>
                </c:pt>
                <c:pt idx="19505">
                  <c:v>43577.177195312499</c:v>
                </c:pt>
                <c:pt idx="19506">
                  <c:v>43577.187612037036</c:v>
                </c:pt>
                <c:pt idx="19507">
                  <c:v>43577.198028761573</c:v>
                </c:pt>
                <c:pt idx="19508">
                  <c:v>43577.208445486111</c:v>
                </c:pt>
                <c:pt idx="19509">
                  <c:v>43577.218862210648</c:v>
                </c:pt>
                <c:pt idx="19510">
                  <c:v>43577.229278935185</c:v>
                </c:pt>
                <c:pt idx="19511">
                  <c:v>43577.239695659722</c:v>
                </c:pt>
                <c:pt idx="19512">
                  <c:v>43577.250112384259</c:v>
                </c:pt>
                <c:pt idx="19513">
                  <c:v>43577.260529108797</c:v>
                </c:pt>
                <c:pt idx="19514">
                  <c:v>43577.270945833334</c:v>
                </c:pt>
                <c:pt idx="19515">
                  <c:v>43577.281362557871</c:v>
                </c:pt>
                <c:pt idx="19516">
                  <c:v>43577.291779282408</c:v>
                </c:pt>
                <c:pt idx="19517">
                  <c:v>43577.302196006945</c:v>
                </c:pt>
                <c:pt idx="19518">
                  <c:v>43577.312612731483</c:v>
                </c:pt>
                <c:pt idx="19519">
                  <c:v>43577.32302945602</c:v>
                </c:pt>
                <c:pt idx="19520">
                  <c:v>43577.333446180557</c:v>
                </c:pt>
                <c:pt idx="19521">
                  <c:v>43577.343862905094</c:v>
                </c:pt>
                <c:pt idx="19522">
                  <c:v>43577.354279629631</c:v>
                </c:pt>
                <c:pt idx="19523">
                  <c:v>43577.364696354169</c:v>
                </c:pt>
                <c:pt idx="19524">
                  <c:v>43577.375113078706</c:v>
                </c:pt>
                <c:pt idx="19525">
                  <c:v>43577.385529803243</c:v>
                </c:pt>
                <c:pt idx="19526">
                  <c:v>43577.39594652778</c:v>
                </c:pt>
                <c:pt idx="19527">
                  <c:v>43577.406363252318</c:v>
                </c:pt>
                <c:pt idx="19528">
                  <c:v>43577.416779976855</c:v>
                </c:pt>
                <c:pt idx="19529">
                  <c:v>43577.427196701392</c:v>
                </c:pt>
                <c:pt idx="19530">
                  <c:v>43577.437613425929</c:v>
                </c:pt>
                <c:pt idx="19531">
                  <c:v>43577.448030150466</c:v>
                </c:pt>
                <c:pt idx="19532">
                  <c:v>43577.458446875004</c:v>
                </c:pt>
                <c:pt idx="19533">
                  <c:v>43577.468863599534</c:v>
                </c:pt>
                <c:pt idx="19534">
                  <c:v>43577.479280324071</c:v>
                </c:pt>
                <c:pt idx="19535">
                  <c:v>43577.489697048608</c:v>
                </c:pt>
                <c:pt idx="19536">
                  <c:v>43577.500113773145</c:v>
                </c:pt>
                <c:pt idx="19537">
                  <c:v>43577.510530497682</c:v>
                </c:pt>
                <c:pt idx="19538">
                  <c:v>43577.52094722222</c:v>
                </c:pt>
                <c:pt idx="19539">
                  <c:v>43577.531363946757</c:v>
                </c:pt>
                <c:pt idx="19540">
                  <c:v>43577.541780671294</c:v>
                </c:pt>
                <c:pt idx="19541">
                  <c:v>43577.552197395831</c:v>
                </c:pt>
                <c:pt idx="19542">
                  <c:v>43577.562614120368</c:v>
                </c:pt>
                <c:pt idx="19543">
                  <c:v>43577.573030844906</c:v>
                </c:pt>
                <c:pt idx="19544">
                  <c:v>43577.583447569443</c:v>
                </c:pt>
                <c:pt idx="19545">
                  <c:v>43577.59386429398</c:v>
                </c:pt>
                <c:pt idx="19546">
                  <c:v>43577.604281018517</c:v>
                </c:pt>
                <c:pt idx="19547">
                  <c:v>43577.614697743054</c:v>
                </c:pt>
                <c:pt idx="19548">
                  <c:v>43577.625114467592</c:v>
                </c:pt>
                <c:pt idx="19549">
                  <c:v>43577.635531192129</c:v>
                </c:pt>
                <c:pt idx="19550">
                  <c:v>43577.645947916666</c:v>
                </c:pt>
                <c:pt idx="19551">
                  <c:v>43577.656364641203</c:v>
                </c:pt>
                <c:pt idx="19552">
                  <c:v>43577.66678136574</c:v>
                </c:pt>
                <c:pt idx="19553">
                  <c:v>43577.677198090278</c:v>
                </c:pt>
                <c:pt idx="19554">
                  <c:v>43577.687614814815</c:v>
                </c:pt>
                <c:pt idx="19555">
                  <c:v>43577.698031539352</c:v>
                </c:pt>
                <c:pt idx="19556">
                  <c:v>43577.708448263889</c:v>
                </c:pt>
                <c:pt idx="19557">
                  <c:v>43577.718864988427</c:v>
                </c:pt>
                <c:pt idx="19558">
                  <c:v>43577.729281712964</c:v>
                </c:pt>
                <c:pt idx="19559">
                  <c:v>43577.739698437501</c:v>
                </c:pt>
                <c:pt idx="19560">
                  <c:v>43577.750115162038</c:v>
                </c:pt>
                <c:pt idx="19561">
                  <c:v>43577.760531886575</c:v>
                </c:pt>
                <c:pt idx="19562">
                  <c:v>43577.770948611113</c:v>
                </c:pt>
                <c:pt idx="19563">
                  <c:v>43577.78136533565</c:v>
                </c:pt>
                <c:pt idx="19564">
                  <c:v>43577.791782060187</c:v>
                </c:pt>
                <c:pt idx="19565">
                  <c:v>43577.802198784724</c:v>
                </c:pt>
                <c:pt idx="19566">
                  <c:v>43577.812615509261</c:v>
                </c:pt>
                <c:pt idx="19567">
                  <c:v>43577.823032233799</c:v>
                </c:pt>
                <c:pt idx="19568">
                  <c:v>43577.833448958336</c:v>
                </c:pt>
                <c:pt idx="19569">
                  <c:v>43577.843865682873</c:v>
                </c:pt>
                <c:pt idx="19570">
                  <c:v>43577.85428240741</c:v>
                </c:pt>
                <c:pt idx="19571">
                  <c:v>43577.864699131947</c:v>
                </c:pt>
                <c:pt idx="19572">
                  <c:v>43577.875115856485</c:v>
                </c:pt>
                <c:pt idx="19573">
                  <c:v>43577.885532581022</c:v>
                </c:pt>
                <c:pt idx="19574">
                  <c:v>43577.895949305559</c:v>
                </c:pt>
                <c:pt idx="19575">
                  <c:v>43577.906366030089</c:v>
                </c:pt>
                <c:pt idx="19576">
                  <c:v>43577.916782754626</c:v>
                </c:pt>
                <c:pt idx="19577">
                  <c:v>43577.927199479163</c:v>
                </c:pt>
                <c:pt idx="19578">
                  <c:v>43577.937616203701</c:v>
                </c:pt>
                <c:pt idx="19579">
                  <c:v>43577.948032928238</c:v>
                </c:pt>
                <c:pt idx="19580">
                  <c:v>43577.958449652775</c:v>
                </c:pt>
                <c:pt idx="19581">
                  <c:v>43577.968866377312</c:v>
                </c:pt>
                <c:pt idx="19582">
                  <c:v>43577.979283101849</c:v>
                </c:pt>
                <c:pt idx="19583">
                  <c:v>43577.989699826387</c:v>
                </c:pt>
                <c:pt idx="19584">
                  <c:v>43578.000116550924</c:v>
                </c:pt>
                <c:pt idx="19585">
                  <c:v>43578.010533275461</c:v>
                </c:pt>
                <c:pt idx="19586">
                  <c:v>43578.020949999998</c:v>
                </c:pt>
                <c:pt idx="19587">
                  <c:v>43578.031366724535</c:v>
                </c:pt>
                <c:pt idx="19588">
                  <c:v>43578.041783449073</c:v>
                </c:pt>
                <c:pt idx="19589">
                  <c:v>43578.05220017361</c:v>
                </c:pt>
                <c:pt idx="19590">
                  <c:v>43578.062616898147</c:v>
                </c:pt>
                <c:pt idx="19591">
                  <c:v>43578.073033622684</c:v>
                </c:pt>
                <c:pt idx="19592">
                  <c:v>43578.083450347222</c:v>
                </c:pt>
                <c:pt idx="19593">
                  <c:v>43578.093867071759</c:v>
                </c:pt>
                <c:pt idx="19594">
                  <c:v>43578.104283796296</c:v>
                </c:pt>
                <c:pt idx="19595">
                  <c:v>43578.114700520833</c:v>
                </c:pt>
                <c:pt idx="19596">
                  <c:v>43578.12511724537</c:v>
                </c:pt>
                <c:pt idx="19597">
                  <c:v>43578.135533969908</c:v>
                </c:pt>
                <c:pt idx="19598">
                  <c:v>43578.145950694445</c:v>
                </c:pt>
                <c:pt idx="19599">
                  <c:v>43578.156367418982</c:v>
                </c:pt>
                <c:pt idx="19600">
                  <c:v>43578.166784143519</c:v>
                </c:pt>
                <c:pt idx="19601">
                  <c:v>43578.177200868056</c:v>
                </c:pt>
                <c:pt idx="19602">
                  <c:v>43578.187617592594</c:v>
                </c:pt>
                <c:pt idx="19603">
                  <c:v>43578.198034317131</c:v>
                </c:pt>
                <c:pt idx="19604">
                  <c:v>43578.208451041668</c:v>
                </c:pt>
                <c:pt idx="19605">
                  <c:v>43578.218867766205</c:v>
                </c:pt>
                <c:pt idx="19606">
                  <c:v>43578.229284490742</c:v>
                </c:pt>
                <c:pt idx="19607">
                  <c:v>43578.23970121528</c:v>
                </c:pt>
                <c:pt idx="19608">
                  <c:v>43578.250117939817</c:v>
                </c:pt>
                <c:pt idx="19609">
                  <c:v>43578.260534664354</c:v>
                </c:pt>
                <c:pt idx="19610">
                  <c:v>43578.270951388891</c:v>
                </c:pt>
                <c:pt idx="19611">
                  <c:v>43578.281368113428</c:v>
                </c:pt>
                <c:pt idx="19612">
                  <c:v>43578.291784837966</c:v>
                </c:pt>
                <c:pt idx="19613">
                  <c:v>43578.302201562503</c:v>
                </c:pt>
                <c:pt idx="19614">
                  <c:v>43578.31261828704</c:v>
                </c:pt>
                <c:pt idx="19615">
                  <c:v>43578.323035011577</c:v>
                </c:pt>
                <c:pt idx="19616">
                  <c:v>43578.333451736115</c:v>
                </c:pt>
                <c:pt idx="19617">
                  <c:v>43578.343868460652</c:v>
                </c:pt>
                <c:pt idx="19618">
                  <c:v>43578.354285185182</c:v>
                </c:pt>
                <c:pt idx="19619">
                  <c:v>43578.364701909719</c:v>
                </c:pt>
                <c:pt idx="19620">
                  <c:v>43578.375118634256</c:v>
                </c:pt>
                <c:pt idx="19621">
                  <c:v>43578.385535358793</c:v>
                </c:pt>
                <c:pt idx="19622">
                  <c:v>43578.39595208333</c:v>
                </c:pt>
                <c:pt idx="19623">
                  <c:v>43578.406368807868</c:v>
                </c:pt>
                <c:pt idx="19624">
                  <c:v>43578.416785532405</c:v>
                </c:pt>
                <c:pt idx="19625">
                  <c:v>43578.427202256942</c:v>
                </c:pt>
                <c:pt idx="19626">
                  <c:v>43578.437618981479</c:v>
                </c:pt>
                <c:pt idx="19627">
                  <c:v>43578.448035706017</c:v>
                </c:pt>
                <c:pt idx="19628">
                  <c:v>43578.458452430554</c:v>
                </c:pt>
                <c:pt idx="19629">
                  <c:v>43578.468869155091</c:v>
                </c:pt>
                <c:pt idx="19630">
                  <c:v>43578.479285879628</c:v>
                </c:pt>
                <c:pt idx="19631">
                  <c:v>43578.489702604165</c:v>
                </c:pt>
                <c:pt idx="19632">
                  <c:v>43578.500119328703</c:v>
                </c:pt>
                <c:pt idx="19633">
                  <c:v>43578.51053605324</c:v>
                </c:pt>
                <c:pt idx="19634">
                  <c:v>43578.520952777777</c:v>
                </c:pt>
                <c:pt idx="19635">
                  <c:v>43578.531369502314</c:v>
                </c:pt>
                <c:pt idx="19636">
                  <c:v>43578.541786226851</c:v>
                </c:pt>
                <c:pt idx="19637">
                  <c:v>43578.552202951389</c:v>
                </c:pt>
                <c:pt idx="19638">
                  <c:v>43578.562619675926</c:v>
                </c:pt>
                <c:pt idx="19639">
                  <c:v>43578.573036400463</c:v>
                </c:pt>
                <c:pt idx="19640">
                  <c:v>43578.583453125</c:v>
                </c:pt>
                <c:pt idx="19641">
                  <c:v>43578.593869849537</c:v>
                </c:pt>
                <c:pt idx="19642">
                  <c:v>43578.604286574075</c:v>
                </c:pt>
                <c:pt idx="19643">
                  <c:v>43578.614703298612</c:v>
                </c:pt>
                <c:pt idx="19644">
                  <c:v>43578.625120023149</c:v>
                </c:pt>
                <c:pt idx="19645">
                  <c:v>43578.635536747686</c:v>
                </c:pt>
                <c:pt idx="19646">
                  <c:v>43578.645953472223</c:v>
                </c:pt>
                <c:pt idx="19647">
                  <c:v>43578.656370196761</c:v>
                </c:pt>
                <c:pt idx="19648">
                  <c:v>43578.666786921298</c:v>
                </c:pt>
                <c:pt idx="19649">
                  <c:v>43578.677203645835</c:v>
                </c:pt>
                <c:pt idx="19650">
                  <c:v>43578.687620370372</c:v>
                </c:pt>
                <c:pt idx="19651">
                  <c:v>43578.69803709491</c:v>
                </c:pt>
                <c:pt idx="19652">
                  <c:v>43578.708453819447</c:v>
                </c:pt>
                <c:pt idx="19653">
                  <c:v>43578.718870543984</c:v>
                </c:pt>
                <c:pt idx="19654">
                  <c:v>43578.729287268521</c:v>
                </c:pt>
                <c:pt idx="19655">
                  <c:v>43578.739703993058</c:v>
                </c:pt>
                <c:pt idx="19656">
                  <c:v>43578.750120717596</c:v>
                </c:pt>
                <c:pt idx="19657">
                  <c:v>43578.760537442133</c:v>
                </c:pt>
                <c:pt idx="19658">
                  <c:v>43578.77095416667</c:v>
                </c:pt>
                <c:pt idx="19659">
                  <c:v>43578.781370891207</c:v>
                </c:pt>
                <c:pt idx="19660">
                  <c:v>43578.791787615737</c:v>
                </c:pt>
                <c:pt idx="19661">
                  <c:v>43578.802204340274</c:v>
                </c:pt>
                <c:pt idx="19662">
                  <c:v>43578.812621064812</c:v>
                </c:pt>
                <c:pt idx="19663">
                  <c:v>43578.823037789349</c:v>
                </c:pt>
                <c:pt idx="19664">
                  <c:v>43578.833454513886</c:v>
                </c:pt>
                <c:pt idx="19665">
                  <c:v>43578.843871238423</c:v>
                </c:pt>
                <c:pt idx="19666">
                  <c:v>43578.85428796296</c:v>
                </c:pt>
                <c:pt idx="19667">
                  <c:v>43578.864704687498</c:v>
                </c:pt>
                <c:pt idx="19668">
                  <c:v>43578.875121412035</c:v>
                </c:pt>
                <c:pt idx="19669">
                  <c:v>43578.885538136572</c:v>
                </c:pt>
                <c:pt idx="19670">
                  <c:v>43578.895954861109</c:v>
                </c:pt>
                <c:pt idx="19671">
                  <c:v>43578.906371585646</c:v>
                </c:pt>
                <c:pt idx="19672">
                  <c:v>43578.916788310184</c:v>
                </c:pt>
                <c:pt idx="19673">
                  <c:v>43578.927205034721</c:v>
                </c:pt>
                <c:pt idx="19674">
                  <c:v>43578.937621759258</c:v>
                </c:pt>
                <c:pt idx="19675">
                  <c:v>43578.948038483795</c:v>
                </c:pt>
                <c:pt idx="19676">
                  <c:v>43578.958455208332</c:v>
                </c:pt>
                <c:pt idx="19677">
                  <c:v>43578.96887193287</c:v>
                </c:pt>
                <c:pt idx="19678">
                  <c:v>43578.979288657407</c:v>
                </c:pt>
                <c:pt idx="19679">
                  <c:v>43578.989705381944</c:v>
                </c:pt>
                <c:pt idx="19680">
                  <c:v>43579.000122106481</c:v>
                </c:pt>
                <c:pt idx="19681">
                  <c:v>43579.010538831018</c:v>
                </c:pt>
                <c:pt idx="19682">
                  <c:v>43579.020955555556</c:v>
                </c:pt>
                <c:pt idx="19683">
                  <c:v>43579.031372280093</c:v>
                </c:pt>
                <c:pt idx="19684">
                  <c:v>43579.04178900463</c:v>
                </c:pt>
                <c:pt idx="19685">
                  <c:v>43579.052205729167</c:v>
                </c:pt>
                <c:pt idx="19686">
                  <c:v>43579.062622453705</c:v>
                </c:pt>
                <c:pt idx="19687">
                  <c:v>43579.073039178242</c:v>
                </c:pt>
                <c:pt idx="19688">
                  <c:v>43579.083455902779</c:v>
                </c:pt>
                <c:pt idx="19689">
                  <c:v>43579.093872627316</c:v>
                </c:pt>
                <c:pt idx="19690">
                  <c:v>43579.104289351853</c:v>
                </c:pt>
                <c:pt idx="19691">
                  <c:v>43579.114706076391</c:v>
                </c:pt>
                <c:pt idx="19692">
                  <c:v>43579.125122800928</c:v>
                </c:pt>
                <c:pt idx="19693">
                  <c:v>43579.135539525465</c:v>
                </c:pt>
                <c:pt idx="19694">
                  <c:v>43579.145956250002</c:v>
                </c:pt>
                <c:pt idx="19695">
                  <c:v>43579.156372974539</c:v>
                </c:pt>
                <c:pt idx="19696">
                  <c:v>43579.166789699077</c:v>
                </c:pt>
                <c:pt idx="19697">
                  <c:v>43579.177206423614</c:v>
                </c:pt>
                <c:pt idx="19698">
                  <c:v>43579.187623148151</c:v>
                </c:pt>
                <c:pt idx="19699">
                  <c:v>43579.198039872688</c:v>
                </c:pt>
                <c:pt idx="19700">
                  <c:v>43579.208456597225</c:v>
                </c:pt>
                <c:pt idx="19701">
                  <c:v>43579.218873321763</c:v>
                </c:pt>
                <c:pt idx="19702">
                  <c:v>43579.2292900463</c:v>
                </c:pt>
                <c:pt idx="19703">
                  <c:v>43579.23970677083</c:v>
                </c:pt>
                <c:pt idx="19704">
                  <c:v>43579.250123495367</c:v>
                </c:pt>
                <c:pt idx="19705">
                  <c:v>43579.260540219904</c:v>
                </c:pt>
                <c:pt idx="19706">
                  <c:v>43579.270956944441</c:v>
                </c:pt>
                <c:pt idx="19707">
                  <c:v>43579.281373668979</c:v>
                </c:pt>
                <c:pt idx="19708">
                  <c:v>43579.291790393516</c:v>
                </c:pt>
                <c:pt idx="19709">
                  <c:v>43579.302207118053</c:v>
                </c:pt>
                <c:pt idx="19710">
                  <c:v>43579.31262384259</c:v>
                </c:pt>
                <c:pt idx="19711">
                  <c:v>43579.323040567127</c:v>
                </c:pt>
                <c:pt idx="19712">
                  <c:v>43579.333457291665</c:v>
                </c:pt>
                <c:pt idx="19713">
                  <c:v>43579.343874016202</c:v>
                </c:pt>
                <c:pt idx="19714">
                  <c:v>43579.354290740739</c:v>
                </c:pt>
                <c:pt idx="19715">
                  <c:v>43579.364707465276</c:v>
                </c:pt>
                <c:pt idx="19716">
                  <c:v>43579.375124189814</c:v>
                </c:pt>
                <c:pt idx="19717">
                  <c:v>43579.385540914351</c:v>
                </c:pt>
                <c:pt idx="19718">
                  <c:v>43579.395957638888</c:v>
                </c:pt>
                <c:pt idx="19719">
                  <c:v>43579.406374363425</c:v>
                </c:pt>
                <c:pt idx="19720">
                  <c:v>43579.416791087962</c:v>
                </c:pt>
                <c:pt idx="19721">
                  <c:v>43579.4272078125</c:v>
                </c:pt>
                <c:pt idx="19722">
                  <c:v>43579.437624537037</c:v>
                </c:pt>
                <c:pt idx="19723">
                  <c:v>43579.448041261574</c:v>
                </c:pt>
                <c:pt idx="19724">
                  <c:v>43579.458457986111</c:v>
                </c:pt>
                <c:pt idx="19725">
                  <c:v>43579.468874710648</c:v>
                </c:pt>
                <c:pt idx="19726">
                  <c:v>43579.479291435186</c:v>
                </c:pt>
                <c:pt idx="19727">
                  <c:v>43579.489708159723</c:v>
                </c:pt>
                <c:pt idx="19728">
                  <c:v>43579.50012488426</c:v>
                </c:pt>
                <c:pt idx="19729">
                  <c:v>43579.510541608797</c:v>
                </c:pt>
                <c:pt idx="19730">
                  <c:v>43579.520958333334</c:v>
                </c:pt>
                <c:pt idx="19731">
                  <c:v>43579.531375057872</c:v>
                </c:pt>
                <c:pt idx="19732">
                  <c:v>43579.541791782409</c:v>
                </c:pt>
                <c:pt idx="19733">
                  <c:v>43579.552208506946</c:v>
                </c:pt>
                <c:pt idx="19734">
                  <c:v>43579.562625231483</c:v>
                </c:pt>
                <c:pt idx="19735">
                  <c:v>43579.57304195602</c:v>
                </c:pt>
                <c:pt idx="19736">
                  <c:v>43579.583458680558</c:v>
                </c:pt>
                <c:pt idx="19737">
                  <c:v>43579.593875405095</c:v>
                </c:pt>
                <c:pt idx="19738">
                  <c:v>43579.604292129632</c:v>
                </c:pt>
                <c:pt idx="19739">
                  <c:v>43579.614708854169</c:v>
                </c:pt>
                <c:pt idx="19740">
                  <c:v>43579.625125578707</c:v>
                </c:pt>
                <c:pt idx="19741">
                  <c:v>43579.635542303244</c:v>
                </c:pt>
                <c:pt idx="19742">
                  <c:v>43579.645959027781</c:v>
                </c:pt>
                <c:pt idx="19743">
                  <c:v>43579.656375752318</c:v>
                </c:pt>
                <c:pt idx="19744">
                  <c:v>43579.666792476855</c:v>
                </c:pt>
                <c:pt idx="19745">
                  <c:v>43579.677209201385</c:v>
                </c:pt>
                <c:pt idx="19746">
                  <c:v>43579.687625925922</c:v>
                </c:pt>
                <c:pt idx="19747">
                  <c:v>43579.69804265046</c:v>
                </c:pt>
                <c:pt idx="19748">
                  <c:v>43579.708459374997</c:v>
                </c:pt>
                <c:pt idx="19749">
                  <c:v>43579.718876099534</c:v>
                </c:pt>
                <c:pt idx="19750">
                  <c:v>43579.729292824071</c:v>
                </c:pt>
                <c:pt idx="19751">
                  <c:v>43579.739709548609</c:v>
                </c:pt>
                <c:pt idx="19752">
                  <c:v>43579.750126273146</c:v>
                </c:pt>
                <c:pt idx="19753">
                  <c:v>43579.760542997683</c:v>
                </c:pt>
                <c:pt idx="19754">
                  <c:v>43579.77095972222</c:v>
                </c:pt>
                <c:pt idx="19755">
                  <c:v>43579.781376446757</c:v>
                </c:pt>
                <c:pt idx="19756">
                  <c:v>43579.791793171295</c:v>
                </c:pt>
                <c:pt idx="19757">
                  <c:v>43579.802209895832</c:v>
                </c:pt>
                <c:pt idx="19758">
                  <c:v>43579.812626620369</c:v>
                </c:pt>
                <c:pt idx="19759">
                  <c:v>43579.823043344906</c:v>
                </c:pt>
                <c:pt idx="19760">
                  <c:v>43579.833460069443</c:v>
                </c:pt>
                <c:pt idx="19761">
                  <c:v>43579.843876793981</c:v>
                </c:pt>
                <c:pt idx="19762">
                  <c:v>43579.854293518518</c:v>
                </c:pt>
                <c:pt idx="19763">
                  <c:v>43579.864710243055</c:v>
                </c:pt>
                <c:pt idx="19764">
                  <c:v>43579.875126967592</c:v>
                </c:pt>
                <c:pt idx="19765">
                  <c:v>43579.885543692129</c:v>
                </c:pt>
                <c:pt idx="19766">
                  <c:v>43579.895960416667</c:v>
                </c:pt>
                <c:pt idx="19767">
                  <c:v>43579.906377141204</c:v>
                </c:pt>
                <c:pt idx="19768">
                  <c:v>43579.916793865741</c:v>
                </c:pt>
                <c:pt idx="19769">
                  <c:v>43579.927210590278</c:v>
                </c:pt>
                <c:pt idx="19770">
                  <c:v>43579.937627314815</c:v>
                </c:pt>
                <c:pt idx="19771">
                  <c:v>43579.948044039353</c:v>
                </c:pt>
                <c:pt idx="19772">
                  <c:v>43579.95846076389</c:v>
                </c:pt>
                <c:pt idx="19773">
                  <c:v>43579.968877488427</c:v>
                </c:pt>
                <c:pt idx="19774">
                  <c:v>43579.979294212964</c:v>
                </c:pt>
                <c:pt idx="19775">
                  <c:v>43579.989710937502</c:v>
                </c:pt>
                <c:pt idx="19776">
                  <c:v>43580.000127662039</c:v>
                </c:pt>
                <c:pt idx="19777">
                  <c:v>43580.010544386576</c:v>
                </c:pt>
                <c:pt idx="19778">
                  <c:v>43580.020961111113</c:v>
                </c:pt>
                <c:pt idx="19779">
                  <c:v>43580.03137783565</c:v>
                </c:pt>
                <c:pt idx="19780">
                  <c:v>43580.041794560188</c:v>
                </c:pt>
                <c:pt idx="19781">
                  <c:v>43580.052211284725</c:v>
                </c:pt>
                <c:pt idx="19782">
                  <c:v>43580.062628009262</c:v>
                </c:pt>
                <c:pt idx="19783">
                  <c:v>43580.073044733799</c:v>
                </c:pt>
                <c:pt idx="19784">
                  <c:v>43580.083461458336</c:v>
                </c:pt>
                <c:pt idx="19785">
                  <c:v>43580.093878182874</c:v>
                </c:pt>
                <c:pt idx="19786">
                  <c:v>43580.104294907411</c:v>
                </c:pt>
                <c:pt idx="19787">
                  <c:v>43580.114711631948</c:v>
                </c:pt>
                <c:pt idx="19788">
                  <c:v>43580.125128356478</c:v>
                </c:pt>
                <c:pt idx="19789">
                  <c:v>43580.135545081015</c:v>
                </c:pt>
                <c:pt idx="19790">
                  <c:v>43580.145961805552</c:v>
                </c:pt>
                <c:pt idx="19791">
                  <c:v>43580.15637853009</c:v>
                </c:pt>
                <c:pt idx="19792">
                  <c:v>43580.166795254627</c:v>
                </c:pt>
                <c:pt idx="19793">
                  <c:v>43580.177211979164</c:v>
                </c:pt>
                <c:pt idx="19794">
                  <c:v>43580.187628703701</c:v>
                </c:pt>
                <c:pt idx="19795">
                  <c:v>43580.198045428238</c:v>
                </c:pt>
                <c:pt idx="19796">
                  <c:v>43580.208462152776</c:v>
                </c:pt>
                <c:pt idx="19797">
                  <c:v>43580.218878877313</c:v>
                </c:pt>
                <c:pt idx="19798">
                  <c:v>43580.22929560185</c:v>
                </c:pt>
                <c:pt idx="19799">
                  <c:v>43580.239712326387</c:v>
                </c:pt>
                <c:pt idx="19800">
                  <c:v>43580.250129050924</c:v>
                </c:pt>
                <c:pt idx="19801">
                  <c:v>43580.260545775462</c:v>
                </c:pt>
                <c:pt idx="19802">
                  <c:v>43580.270962499999</c:v>
                </c:pt>
                <c:pt idx="19803">
                  <c:v>43580.281379224536</c:v>
                </c:pt>
                <c:pt idx="19804">
                  <c:v>43580.291795949073</c:v>
                </c:pt>
                <c:pt idx="19805">
                  <c:v>43580.30221267361</c:v>
                </c:pt>
                <c:pt idx="19806">
                  <c:v>43580.312629398148</c:v>
                </c:pt>
                <c:pt idx="19807">
                  <c:v>43580.323046122685</c:v>
                </c:pt>
                <c:pt idx="19808">
                  <c:v>43580.333462847222</c:v>
                </c:pt>
                <c:pt idx="19809">
                  <c:v>43580.343879571759</c:v>
                </c:pt>
                <c:pt idx="19810">
                  <c:v>43580.354296296297</c:v>
                </c:pt>
                <c:pt idx="19811">
                  <c:v>43580.364713020834</c:v>
                </c:pt>
                <c:pt idx="19812">
                  <c:v>43580.375129745371</c:v>
                </c:pt>
                <c:pt idx="19813">
                  <c:v>43580.385546469908</c:v>
                </c:pt>
                <c:pt idx="19814">
                  <c:v>43580.395963194445</c:v>
                </c:pt>
                <c:pt idx="19815">
                  <c:v>43580.406379918983</c:v>
                </c:pt>
                <c:pt idx="19816">
                  <c:v>43580.41679664352</c:v>
                </c:pt>
                <c:pt idx="19817">
                  <c:v>43580.427213368057</c:v>
                </c:pt>
                <c:pt idx="19818">
                  <c:v>43580.437630092594</c:v>
                </c:pt>
                <c:pt idx="19819">
                  <c:v>43580.448046817131</c:v>
                </c:pt>
                <c:pt idx="19820">
                  <c:v>43580.458463541669</c:v>
                </c:pt>
                <c:pt idx="19821">
                  <c:v>43580.468880266206</c:v>
                </c:pt>
                <c:pt idx="19822">
                  <c:v>43580.479296990743</c:v>
                </c:pt>
                <c:pt idx="19823">
                  <c:v>43580.48971371528</c:v>
                </c:pt>
                <c:pt idx="19824">
                  <c:v>43580.500130439817</c:v>
                </c:pt>
                <c:pt idx="19825">
                  <c:v>43580.510547164355</c:v>
                </c:pt>
                <c:pt idx="19826">
                  <c:v>43580.520963888892</c:v>
                </c:pt>
                <c:pt idx="19827">
                  <c:v>43580.531380613429</c:v>
                </c:pt>
                <c:pt idx="19828">
                  <c:v>43580.541797337966</c:v>
                </c:pt>
                <c:pt idx="19829">
                  <c:v>43580.552214062503</c:v>
                </c:pt>
                <c:pt idx="19830">
                  <c:v>43580.562630787033</c:v>
                </c:pt>
                <c:pt idx="19831">
                  <c:v>43580.573047511571</c:v>
                </c:pt>
                <c:pt idx="19832">
                  <c:v>43580.583464236108</c:v>
                </c:pt>
                <c:pt idx="19833">
                  <c:v>43580.593880960645</c:v>
                </c:pt>
                <c:pt idx="19834">
                  <c:v>43580.604297685182</c:v>
                </c:pt>
                <c:pt idx="19835">
                  <c:v>43580.614714409719</c:v>
                </c:pt>
                <c:pt idx="19836">
                  <c:v>43580.625131134257</c:v>
                </c:pt>
                <c:pt idx="19837">
                  <c:v>43580.635547858794</c:v>
                </c:pt>
                <c:pt idx="19838">
                  <c:v>43580.645964583331</c:v>
                </c:pt>
                <c:pt idx="19839">
                  <c:v>43580.656381307868</c:v>
                </c:pt>
                <c:pt idx="19840">
                  <c:v>43580.666798032405</c:v>
                </c:pt>
                <c:pt idx="19841">
                  <c:v>43580.677214756943</c:v>
                </c:pt>
                <c:pt idx="19842">
                  <c:v>43580.68763148148</c:v>
                </c:pt>
                <c:pt idx="19843">
                  <c:v>43580.698048206017</c:v>
                </c:pt>
                <c:pt idx="19844">
                  <c:v>43580.708464930554</c:v>
                </c:pt>
                <c:pt idx="19845">
                  <c:v>43580.718881655092</c:v>
                </c:pt>
                <c:pt idx="19846">
                  <c:v>43580.729298379629</c:v>
                </c:pt>
                <c:pt idx="19847">
                  <c:v>43580.739715104166</c:v>
                </c:pt>
                <c:pt idx="19848">
                  <c:v>43580.750131828703</c:v>
                </c:pt>
                <c:pt idx="19849">
                  <c:v>43580.76054855324</c:v>
                </c:pt>
                <c:pt idx="19850">
                  <c:v>43580.770965277778</c:v>
                </c:pt>
                <c:pt idx="19851">
                  <c:v>43580.781382002315</c:v>
                </c:pt>
                <c:pt idx="19852">
                  <c:v>43580.791798726852</c:v>
                </c:pt>
                <c:pt idx="19853">
                  <c:v>43580.802215451389</c:v>
                </c:pt>
                <c:pt idx="19854">
                  <c:v>43580.812632175926</c:v>
                </c:pt>
                <c:pt idx="19855">
                  <c:v>43580.823048900464</c:v>
                </c:pt>
                <c:pt idx="19856">
                  <c:v>43580.833465625001</c:v>
                </c:pt>
                <c:pt idx="19857">
                  <c:v>43580.843882349538</c:v>
                </c:pt>
                <c:pt idx="19858">
                  <c:v>43580.854299074075</c:v>
                </c:pt>
                <c:pt idx="19859">
                  <c:v>43580.864715798612</c:v>
                </c:pt>
                <c:pt idx="19860">
                  <c:v>43580.87513252315</c:v>
                </c:pt>
                <c:pt idx="19861">
                  <c:v>43580.885549247687</c:v>
                </c:pt>
                <c:pt idx="19862">
                  <c:v>43580.895965972224</c:v>
                </c:pt>
                <c:pt idx="19863">
                  <c:v>43580.906382696761</c:v>
                </c:pt>
                <c:pt idx="19864">
                  <c:v>43580.916799421298</c:v>
                </c:pt>
                <c:pt idx="19865">
                  <c:v>43580.927216145836</c:v>
                </c:pt>
                <c:pt idx="19866">
                  <c:v>43580.937632870373</c:v>
                </c:pt>
                <c:pt idx="19867">
                  <c:v>43580.94804959491</c:v>
                </c:pt>
                <c:pt idx="19868">
                  <c:v>43580.958466319447</c:v>
                </c:pt>
                <c:pt idx="19869">
                  <c:v>43580.968883043985</c:v>
                </c:pt>
                <c:pt idx="19870">
                  <c:v>43580.979299768522</c:v>
                </c:pt>
                <c:pt idx="19871">
                  <c:v>43580.989716493059</c:v>
                </c:pt>
                <c:pt idx="19872">
                  <c:v>43581.000133217596</c:v>
                </c:pt>
                <c:pt idx="19873">
                  <c:v>43581.010549942126</c:v>
                </c:pt>
                <c:pt idx="19874">
                  <c:v>43581.020966666663</c:v>
                </c:pt>
                <c:pt idx="19875">
                  <c:v>43581.031383391201</c:v>
                </c:pt>
                <c:pt idx="19876">
                  <c:v>43581.041800115738</c:v>
                </c:pt>
                <c:pt idx="19877">
                  <c:v>43581.052216840275</c:v>
                </c:pt>
                <c:pt idx="19878">
                  <c:v>43581.062633564812</c:v>
                </c:pt>
                <c:pt idx="19879">
                  <c:v>43581.073050289349</c:v>
                </c:pt>
                <c:pt idx="19880">
                  <c:v>43581.083467013887</c:v>
                </c:pt>
                <c:pt idx="19881">
                  <c:v>43581.093883738424</c:v>
                </c:pt>
                <c:pt idx="19882">
                  <c:v>43581.104300462961</c:v>
                </c:pt>
                <c:pt idx="19883">
                  <c:v>43581.114717187498</c:v>
                </c:pt>
                <c:pt idx="19884">
                  <c:v>43581.125133912035</c:v>
                </c:pt>
                <c:pt idx="19885">
                  <c:v>43581.135550636573</c:v>
                </c:pt>
                <c:pt idx="19886">
                  <c:v>43581.14596736111</c:v>
                </c:pt>
                <c:pt idx="19887">
                  <c:v>43581.156384085647</c:v>
                </c:pt>
                <c:pt idx="19888">
                  <c:v>43581.166800810184</c:v>
                </c:pt>
                <c:pt idx="19889">
                  <c:v>43581.177217534721</c:v>
                </c:pt>
                <c:pt idx="19890">
                  <c:v>43581.187634259259</c:v>
                </c:pt>
                <c:pt idx="19891">
                  <c:v>43581.198050983796</c:v>
                </c:pt>
                <c:pt idx="19892">
                  <c:v>43581.208467708333</c:v>
                </c:pt>
                <c:pt idx="19893">
                  <c:v>43581.21888443287</c:v>
                </c:pt>
                <c:pt idx="19894">
                  <c:v>43581.229301157407</c:v>
                </c:pt>
                <c:pt idx="19895">
                  <c:v>43581.239717881945</c:v>
                </c:pt>
                <c:pt idx="19896">
                  <c:v>43581.250134606482</c:v>
                </c:pt>
                <c:pt idx="19897">
                  <c:v>43581.260551331019</c:v>
                </c:pt>
                <c:pt idx="19898">
                  <c:v>43581.270968055556</c:v>
                </c:pt>
                <c:pt idx="19899">
                  <c:v>43581.281384780094</c:v>
                </c:pt>
                <c:pt idx="19900">
                  <c:v>43581.291801504631</c:v>
                </c:pt>
                <c:pt idx="19901">
                  <c:v>43581.302218229168</c:v>
                </c:pt>
                <c:pt idx="19902">
                  <c:v>43581.312634953705</c:v>
                </c:pt>
                <c:pt idx="19903">
                  <c:v>43581.323051678242</c:v>
                </c:pt>
                <c:pt idx="19904">
                  <c:v>43581.33346840278</c:v>
                </c:pt>
                <c:pt idx="19905">
                  <c:v>43581.343885127317</c:v>
                </c:pt>
                <c:pt idx="19906">
                  <c:v>43581.354301851854</c:v>
                </c:pt>
                <c:pt idx="19907">
                  <c:v>43581.364718576391</c:v>
                </c:pt>
                <c:pt idx="19908">
                  <c:v>43581.375135300928</c:v>
                </c:pt>
                <c:pt idx="19909">
                  <c:v>43581.385552025466</c:v>
                </c:pt>
                <c:pt idx="19910">
                  <c:v>43581.395968750003</c:v>
                </c:pt>
                <c:pt idx="19911">
                  <c:v>43581.40638547454</c:v>
                </c:pt>
                <c:pt idx="19912">
                  <c:v>43581.416802199077</c:v>
                </c:pt>
                <c:pt idx="19913">
                  <c:v>43581.427218923614</c:v>
                </c:pt>
                <c:pt idx="19914">
                  <c:v>43581.437635648152</c:v>
                </c:pt>
                <c:pt idx="19915">
                  <c:v>43581.448052372682</c:v>
                </c:pt>
                <c:pt idx="19916">
                  <c:v>43581.458469097219</c:v>
                </c:pt>
                <c:pt idx="19917">
                  <c:v>43581.468885821756</c:v>
                </c:pt>
                <c:pt idx="19918">
                  <c:v>43581.479302546293</c:v>
                </c:pt>
                <c:pt idx="19919">
                  <c:v>43581.48971927083</c:v>
                </c:pt>
                <c:pt idx="19920">
                  <c:v>43581.500135995368</c:v>
                </c:pt>
                <c:pt idx="19921">
                  <c:v>43581.510552719905</c:v>
                </c:pt>
                <c:pt idx="19922">
                  <c:v>43581.520969444442</c:v>
                </c:pt>
                <c:pt idx="19923">
                  <c:v>43581.531386168979</c:v>
                </c:pt>
                <c:pt idx="19924">
                  <c:v>43581.541802893516</c:v>
                </c:pt>
                <c:pt idx="19925">
                  <c:v>43581.552219618054</c:v>
                </c:pt>
                <c:pt idx="19926">
                  <c:v>43581.562636342591</c:v>
                </c:pt>
                <c:pt idx="19927">
                  <c:v>43581.573053067128</c:v>
                </c:pt>
                <c:pt idx="19928">
                  <c:v>43581.583469791665</c:v>
                </c:pt>
                <c:pt idx="19929">
                  <c:v>43581.593886516202</c:v>
                </c:pt>
                <c:pt idx="19930">
                  <c:v>43581.60430324074</c:v>
                </c:pt>
                <c:pt idx="19931">
                  <c:v>43581.614719965277</c:v>
                </c:pt>
                <c:pt idx="19932">
                  <c:v>43581.625136689814</c:v>
                </c:pt>
                <c:pt idx="19933">
                  <c:v>43581.635553414351</c:v>
                </c:pt>
                <c:pt idx="19934">
                  <c:v>43581.645970138889</c:v>
                </c:pt>
                <c:pt idx="19935">
                  <c:v>43581.656386863426</c:v>
                </c:pt>
                <c:pt idx="19936">
                  <c:v>43581.666803587963</c:v>
                </c:pt>
                <c:pt idx="19937">
                  <c:v>43581.6772203125</c:v>
                </c:pt>
                <c:pt idx="19938">
                  <c:v>43581.687637037037</c:v>
                </c:pt>
                <c:pt idx="19939">
                  <c:v>43581.698053761575</c:v>
                </c:pt>
                <c:pt idx="19940">
                  <c:v>43581.708470486112</c:v>
                </c:pt>
                <c:pt idx="19941">
                  <c:v>43581.718887210649</c:v>
                </c:pt>
                <c:pt idx="19942">
                  <c:v>43581.729303935186</c:v>
                </c:pt>
                <c:pt idx="19943">
                  <c:v>43581.739720659723</c:v>
                </c:pt>
                <c:pt idx="19944">
                  <c:v>43581.750137384261</c:v>
                </c:pt>
                <c:pt idx="19945">
                  <c:v>43581.760554108798</c:v>
                </c:pt>
                <c:pt idx="19946">
                  <c:v>43581.770970833335</c:v>
                </c:pt>
                <c:pt idx="19947">
                  <c:v>43581.781387557872</c:v>
                </c:pt>
                <c:pt idx="19948">
                  <c:v>43581.791804282409</c:v>
                </c:pt>
                <c:pt idx="19949">
                  <c:v>43581.802221006947</c:v>
                </c:pt>
                <c:pt idx="19950">
                  <c:v>43581.812637731484</c:v>
                </c:pt>
                <c:pt idx="19951">
                  <c:v>43581.823054456021</c:v>
                </c:pt>
                <c:pt idx="19952">
                  <c:v>43581.833471180558</c:v>
                </c:pt>
                <c:pt idx="19953">
                  <c:v>43581.843887905095</c:v>
                </c:pt>
                <c:pt idx="19954">
                  <c:v>43581.854304629633</c:v>
                </c:pt>
                <c:pt idx="19955">
                  <c:v>43581.86472135417</c:v>
                </c:pt>
                <c:pt idx="19956">
                  <c:v>43581.875138078707</c:v>
                </c:pt>
                <c:pt idx="19957">
                  <c:v>43581.885554803244</c:v>
                </c:pt>
                <c:pt idx="19958">
                  <c:v>43581.895971527774</c:v>
                </c:pt>
                <c:pt idx="19959">
                  <c:v>43581.906388252311</c:v>
                </c:pt>
                <c:pt idx="19960">
                  <c:v>43581.916804976849</c:v>
                </c:pt>
                <c:pt idx="19961">
                  <c:v>43581.927221701386</c:v>
                </c:pt>
                <c:pt idx="19962">
                  <c:v>43581.937638425923</c:v>
                </c:pt>
                <c:pt idx="19963">
                  <c:v>43581.94805515046</c:v>
                </c:pt>
                <c:pt idx="19964">
                  <c:v>43581.958471874997</c:v>
                </c:pt>
                <c:pt idx="19965">
                  <c:v>43581.968888599535</c:v>
                </c:pt>
                <c:pt idx="19966">
                  <c:v>43581.979305324072</c:v>
                </c:pt>
                <c:pt idx="19967">
                  <c:v>43581.989722048609</c:v>
                </c:pt>
                <c:pt idx="19968">
                  <c:v>43582.000138773146</c:v>
                </c:pt>
                <c:pt idx="19969">
                  <c:v>43582.010555497684</c:v>
                </c:pt>
                <c:pt idx="19970">
                  <c:v>43582.020972222221</c:v>
                </c:pt>
                <c:pt idx="19971">
                  <c:v>43582.031388946758</c:v>
                </c:pt>
                <c:pt idx="19972">
                  <c:v>43582.041805671295</c:v>
                </c:pt>
                <c:pt idx="19973">
                  <c:v>43582.052222395832</c:v>
                </c:pt>
                <c:pt idx="19974">
                  <c:v>43582.06263912037</c:v>
                </c:pt>
                <c:pt idx="19975">
                  <c:v>43582.073055844907</c:v>
                </c:pt>
                <c:pt idx="19976">
                  <c:v>43582.083472569444</c:v>
                </c:pt>
                <c:pt idx="19977">
                  <c:v>43582.093889293981</c:v>
                </c:pt>
                <c:pt idx="19978">
                  <c:v>43582.104306018518</c:v>
                </c:pt>
                <c:pt idx="19979">
                  <c:v>43582.114722743056</c:v>
                </c:pt>
                <c:pt idx="19980">
                  <c:v>43582.125139467593</c:v>
                </c:pt>
                <c:pt idx="19981">
                  <c:v>43582.13555619213</c:v>
                </c:pt>
                <c:pt idx="19982">
                  <c:v>43582.145972916667</c:v>
                </c:pt>
                <c:pt idx="19983">
                  <c:v>43582.156389641204</c:v>
                </c:pt>
                <c:pt idx="19984">
                  <c:v>43582.166806365742</c:v>
                </c:pt>
                <c:pt idx="19985">
                  <c:v>43582.177223090279</c:v>
                </c:pt>
                <c:pt idx="19986">
                  <c:v>43582.187639814816</c:v>
                </c:pt>
                <c:pt idx="19987">
                  <c:v>43582.198056539353</c:v>
                </c:pt>
                <c:pt idx="19988">
                  <c:v>43582.20847326389</c:v>
                </c:pt>
                <c:pt idx="19989">
                  <c:v>43582.218889988428</c:v>
                </c:pt>
                <c:pt idx="19990">
                  <c:v>43582.229306712965</c:v>
                </c:pt>
                <c:pt idx="19991">
                  <c:v>43582.239723437502</c:v>
                </c:pt>
                <c:pt idx="19992">
                  <c:v>43582.250140162039</c:v>
                </c:pt>
                <c:pt idx="19993">
                  <c:v>43582.260556886577</c:v>
                </c:pt>
                <c:pt idx="19994">
                  <c:v>43582.270973611114</c:v>
                </c:pt>
                <c:pt idx="19995">
                  <c:v>43582.281390335651</c:v>
                </c:pt>
                <c:pt idx="19996">
                  <c:v>43582.291807060188</c:v>
                </c:pt>
                <c:pt idx="19997">
                  <c:v>43582.302223784725</c:v>
                </c:pt>
                <c:pt idx="19998">
                  <c:v>43582.312640509263</c:v>
                </c:pt>
                <c:pt idx="19999">
                  <c:v>43582.3230572338</c:v>
                </c:pt>
                <c:pt idx="20000">
                  <c:v>43582.33347395833</c:v>
                </c:pt>
                <c:pt idx="20001">
                  <c:v>43582.343890682867</c:v>
                </c:pt>
                <c:pt idx="20002">
                  <c:v>43582.354307407404</c:v>
                </c:pt>
                <c:pt idx="20003">
                  <c:v>43582.364724131941</c:v>
                </c:pt>
                <c:pt idx="20004">
                  <c:v>43582.375140856479</c:v>
                </c:pt>
                <c:pt idx="20005">
                  <c:v>43582.385557581016</c:v>
                </c:pt>
                <c:pt idx="20006">
                  <c:v>43582.395974305553</c:v>
                </c:pt>
                <c:pt idx="20007">
                  <c:v>43582.40639103009</c:v>
                </c:pt>
                <c:pt idx="20008">
                  <c:v>43582.416807754627</c:v>
                </c:pt>
                <c:pt idx="20009">
                  <c:v>43582.427224479165</c:v>
                </c:pt>
                <c:pt idx="20010">
                  <c:v>43582.437641203702</c:v>
                </c:pt>
                <c:pt idx="20011">
                  <c:v>43582.448057928239</c:v>
                </c:pt>
                <c:pt idx="20012">
                  <c:v>43582.458474652776</c:v>
                </c:pt>
                <c:pt idx="20013">
                  <c:v>43582.468891377313</c:v>
                </c:pt>
                <c:pt idx="20014">
                  <c:v>43582.479308101851</c:v>
                </c:pt>
                <c:pt idx="20015">
                  <c:v>43582.489724826388</c:v>
                </c:pt>
                <c:pt idx="20016">
                  <c:v>43582.500141550925</c:v>
                </c:pt>
                <c:pt idx="20017">
                  <c:v>43582.510558275462</c:v>
                </c:pt>
                <c:pt idx="20018">
                  <c:v>43582.520974999999</c:v>
                </c:pt>
                <c:pt idx="20019">
                  <c:v>43582.531391724537</c:v>
                </c:pt>
                <c:pt idx="20020">
                  <c:v>43582.541808449074</c:v>
                </c:pt>
                <c:pt idx="20021">
                  <c:v>43582.552225173611</c:v>
                </c:pt>
                <c:pt idx="20022">
                  <c:v>43582.562641898148</c:v>
                </c:pt>
                <c:pt idx="20023">
                  <c:v>43582.573058622685</c:v>
                </c:pt>
                <c:pt idx="20024">
                  <c:v>43582.583475347223</c:v>
                </c:pt>
                <c:pt idx="20025">
                  <c:v>43582.59389207176</c:v>
                </c:pt>
                <c:pt idx="20026">
                  <c:v>43582.604308796297</c:v>
                </c:pt>
                <c:pt idx="20027">
                  <c:v>43582.614725520834</c:v>
                </c:pt>
                <c:pt idx="20028">
                  <c:v>43582.625142245372</c:v>
                </c:pt>
                <c:pt idx="20029">
                  <c:v>43582.635558969909</c:v>
                </c:pt>
                <c:pt idx="20030">
                  <c:v>43582.645975694446</c:v>
                </c:pt>
                <c:pt idx="20031">
                  <c:v>43582.656392418983</c:v>
                </c:pt>
                <c:pt idx="20032">
                  <c:v>43582.66680914352</c:v>
                </c:pt>
                <c:pt idx="20033">
                  <c:v>43582.677225868058</c:v>
                </c:pt>
                <c:pt idx="20034">
                  <c:v>43582.687642592595</c:v>
                </c:pt>
                <c:pt idx="20035">
                  <c:v>43582.698059317132</c:v>
                </c:pt>
                <c:pt idx="20036">
                  <c:v>43582.708476041669</c:v>
                </c:pt>
                <c:pt idx="20037">
                  <c:v>43582.718892766206</c:v>
                </c:pt>
                <c:pt idx="20038">
                  <c:v>43582.729309490744</c:v>
                </c:pt>
                <c:pt idx="20039">
                  <c:v>43582.739726215281</c:v>
                </c:pt>
                <c:pt idx="20040">
                  <c:v>43582.750142939818</c:v>
                </c:pt>
                <c:pt idx="20041">
                  <c:v>43582.760559664355</c:v>
                </c:pt>
                <c:pt idx="20042">
                  <c:v>43582.770976388892</c:v>
                </c:pt>
                <c:pt idx="20043">
                  <c:v>43582.781393113422</c:v>
                </c:pt>
                <c:pt idx="20044">
                  <c:v>43582.79180983796</c:v>
                </c:pt>
                <c:pt idx="20045">
                  <c:v>43582.802226562497</c:v>
                </c:pt>
                <c:pt idx="20046">
                  <c:v>43582.812643287034</c:v>
                </c:pt>
                <c:pt idx="20047">
                  <c:v>43582.823060011571</c:v>
                </c:pt>
                <c:pt idx="20048">
                  <c:v>43582.833476736108</c:v>
                </c:pt>
                <c:pt idx="20049">
                  <c:v>43582.843893460646</c:v>
                </c:pt>
                <c:pt idx="20050">
                  <c:v>43582.854310185183</c:v>
                </c:pt>
                <c:pt idx="20051">
                  <c:v>43582.86472690972</c:v>
                </c:pt>
                <c:pt idx="20052">
                  <c:v>43582.875143634257</c:v>
                </c:pt>
                <c:pt idx="20053">
                  <c:v>43582.885560358794</c:v>
                </c:pt>
                <c:pt idx="20054">
                  <c:v>43582.895977083332</c:v>
                </c:pt>
                <c:pt idx="20055">
                  <c:v>43582.906393807869</c:v>
                </c:pt>
                <c:pt idx="20056">
                  <c:v>43582.916810532406</c:v>
                </c:pt>
                <c:pt idx="20057">
                  <c:v>43582.927227256943</c:v>
                </c:pt>
                <c:pt idx="20058">
                  <c:v>43582.937643981481</c:v>
                </c:pt>
                <c:pt idx="20059">
                  <c:v>43582.948060706018</c:v>
                </c:pt>
                <c:pt idx="20060">
                  <c:v>43582.958477430555</c:v>
                </c:pt>
                <c:pt idx="20061">
                  <c:v>43582.968894155092</c:v>
                </c:pt>
                <c:pt idx="20062">
                  <c:v>43582.979310879629</c:v>
                </c:pt>
                <c:pt idx="20063">
                  <c:v>43582.989727604167</c:v>
                </c:pt>
                <c:pt idx="20064">
                  <c:v>43583.000144328704</c:v>
                </c:pt>
                <c:pt idx="20065">
                  <c:v>43583.010561053241</c:v>
                </c:pt>
                <c:pt idx="20066">
                  <c:v>43583.020977777778</c:v>
                </c:pt>
                <c:pt idx="20067">
                  <c:v>43583.031394502315</c:v>
                </c:pt>
                <c:pt idx="20068">
                  <c:v>43583.041811226853</c:v>
                </c:pt>
                <c:pt idx="20069">
                  <c:v>43583.05222795139</c:v>
                </c:pt>
                <c:pt idx="20070">
                  <c:v>43583.062644675927</c:v>
                </c:pt>
                <c:pt idx="20071">
                  <c:v>43583.073061400464</c:v>
                </c:pt>
                <c:pt idx="20072">
                  <c:v>43583.083478125001</c:v>
                </c:pt>
                <c:pt idx="20073">
                  <c:v>43583.093894849539</c:v>
                </c:pt>
                <c:pt idx="20074">
                  <c:v>43583.104311574076</c:v>
                </c:pt>
                <c:pt idx="20075">
                  <c:v>43583.114728298613</c:v>
                </c:pt>
                <c:pt idx="20076">
                  <c:v>43583.12514502315</c:v>
                </c:pt>
                <c:pt idx="20077">
                  <c:v>43583.135561747687</c:v>
                </c:pt>
                <c:pt idx="20078">
                  <c:v>43583.145978472225</c:v>
                </c:pt>
                <c:pt idx="20079">
                  <c:v>43583.156395196762</c:v>
                </c:pt>
                <c:pt idx="20080">
                  <c:v>43583.166811921299</c:v>
                </c:pt>
                <c:pt idx="20081">
                  <c:v>43583.177228645836</c:v>
                </c:pt>
                <c:pt idx="20082">
                  <c:v>43583.187645370374</c:v>
                </c:pt>
                <c:pt idx="20083">
                  <c:v>43583.198062094911</c:v>
                </c:pt>
                <c:pt idx="20084">
                  <c:v>43583.208478819448</c:v>
                </c:pt>
                <c:pt idx="20085">
                  <c:v>43583.218895543978</c:v>
                </c:pt>
                <c:pt idx="20086">
                  <c:v>43583.229312268515</c:v>
                </c:pt>
                <c:pt idx="20087">
                  <c:v>43583.239728993052</c:v>
                </c:pt>
                <c:pt idx="20088">
                  <c:v>43583.250145717589</c:v>
                </c:pt>
                <c:pt idx="20089">
                  <c:v>43583.260562442127</c:v>
                </c:pt>
                <c:pt idx="20090">
                  <c:v>43583.270979166664</c:v>
                </c:pt>
                <c:pt idx="20091">
                  <c:v>43583.281395891201</c:v>
                </c:pt>
                <c:pt idx="20092">
                  <c:v>43583.291812615738</c:v>
                </c:pt>
                <c:pt idx="20093">
                  <c:v>43583.302229340276</c:v>
                </c:pt>
                <c:pt idx="20094">
                  <c:v>43583.312646064813</c:v>
                </c:pt>
                <c:pt idx="20095">
                  <c:v>43583.32306278935</c:v>
                </c:pt>
                <c:pt idx="20096">
                  <c:v>43583.333479513887</c:v>
                </c:pt>
                <c:pt idx="20097">
                  <c:v>43583.343896238424</c:v>
                </c:pt>
                <c:pt idx="20098">
                  <c:v>43583.354312962962</c:v>
                </c:pt>
                <c:pt idx="20099">
                  <c:v>43583.364729687499</c:v>
                </c:pt>
                <c:pt idx="20100">
                  <c:v>43583.375146412036</c:v>
                </c:pt>
                <c:pt idx="20101">
                  <c:v>43583.385563136573</c:v>
                </c:pt>
                <c:pt idx="20102">
                  <c:v>43583.39597986111</c:v>
                </c:pt>
                <c:pt idx="20103">
                  <c:v>43583.406396585648</c:v>
                </c:pt>
                <c:pt idx="20104">
                  <c:v>43583.416813310185</c:v>
                </c:pt>
                <c:pt idx="20105">
                  <c:v>43583.427230034722</c:v>
                </c:pt>
                <c:pt idx="20106">
                  <c:v>43583.437646759259</c:v>
                </c:pt>
                <c:pt idx="20107">
                  <c:v>43583.448063483796</c:v>
                </c:pt>
                <c:pt idx="20108">
                  <c:v>43583.458480208334</c:v>
                </c:pt>
                <c:pt idx="20109">
                  <c:v>43583.468896932871</c:v>
                </c:pt>
                <c:pt idx="20110">
                  <c:v>43583.479313657408</c:v>
                </c:pt>
                <c:pt idx="20111">
                  <c:v>43583.489730381945</c:v>
                </c:pt>
                <c:pt idx="20112">
                  <c:v>43583.500147106482</c:v>
                </c:pt>
                <c:pt idx="20113">
                  <c:v>43583.51056383102</c:v>
                </c:pt>
                <c:pt idx="20114">
                  <c:v>43583.520980555557</c:v>
                </c:pt>
                <c:pt idx="20115">
                  <c:v>43583.531397280094</c:v>
                </c:pt>
                <c:pt idx="20116">
                  <c:v>43583.541814004631</c:v>
                </c:pt>
                <c:pt idx="20117">
                  <c:v>43583.552230729169</c:v>
                </c:pt>
                <c:pt idx="20118">
                  <c:v>43583.562647453706</c:v>
                </c:pt>
                <c:pt idx="20119">
                  <c:v>43583.573064178243</c:v>
                </c:pt>
                <c:pt idx="20120">
                  <c:v>43583.58348090278</c:v>
                </c:pt>
                <c:pt idx="20121">
                  <c:v>43583.593897627317</c:v>
                </c:pt>
                <c:pt idx="20122">
                  <c:v>43583.604314351855</c:v>
                </c:pt>
                <c:pt idx="20123">
                  <c:v>43583.614731076392</c:v>
                </c:pt>
                <c:pt idx="20124">
                  <c:v>43583.625147800929</c:v>
                </c:pt>
                <c:pt idx="20125">
                  <c:v>43583.635564525466</c:v>
                </c:pt>
                <c:pt idx="20126">
                  <c:v>43583.645981250003</c:v>
                </c:pt>
                <c:pt idx="20127">
                  <c:v>43583.656397974541</c:v>
                </c:pt>
                <c:pt idx="20128">
                  <c:v>43583.666814699071</c:v>
                </c:pt>
                <c:pt idx="20129">
                  <c:v>43583.677231423608</c:v>
                </c:pt>
                <c:pt idx="20130">
                  <c:v>43583.687648148145</c:v>
                </c:pt>
                <c:pt idx="20131">
                  <c:v>43583.698064872682</c:v>
                </c:pt>
                <c:pt idx="20132">
                  <c:v>43583.708481597219</c:v>
                </c:pt>
                <c:pt idx="20133">
                  <c:v>43583.718898321757</c:v>
                </c:pt>
                <c:pt idx="20134">
                  <c:v>43583.729315046294</c:v>
                </c:pt>
                <c:pt idx="20135">
                  <c:v>43583.739731770831</c:v>
                </c:pt>
                <c:pt idx="20136">
                  <c:v>43583.750148495368</c:v>
                </c:pt>
                <c:pt idx="20137">
                  <c:v>43583.760565219905</c:v>
                </c:pt>
                <c:pt idx="20138">
                  <c:v>43583.770981944443</c:v>
                </c:pt>
                <c:pt idx="20139">
                  <c:v>43583.78139866898</c:v>
                </c:pt>
                <c:pt idx="20140">
                  <c:v>43583.791815393517</c:v>
                </c:pt>
                <c:pt idx="20141">
                  <c:v>43583.802232118054</c:v>
                </c:pt>
                <c:pt idx="20142">
                  <c:v>43583.812648842591</c:v>
                </c:pt>
                <c:pt idx="20143">
                  <c:v>43583.823065567129</c:v>
                </c:pt>
                <c:pt idx="20144">
                  <c:v>43583.833482291666</c:v>
                </c:pt>
                <c:pt idx="20145">
                  <c:v>43583.843899016203</c:v>
                </c:pt>
                <c:pt idx="20146">
                  <c:v>43583.85431574074</c:v>
                </c:pt>
                <c:pt idx="20147">
                  <c:v>43583.864732465277</c:v>
                </c:pt>
                <c:pt idx="20148">
                  <c:v>43583.875149189815</c:v>
                </c:pt>
                <c:pt idx="20149">
                  <c:v>43583.885565914352</c:v>
                </c:pt>
                <c:pt idx="20150">
                  <c:v>43583.895982638889</c:v>
                </c:pt>
                <c:pt idx="20151">
                  <c:v>43583.906399363426</c:v>
                </c:pt>
                <c:pt idx="20152">
                  <c:v>43583.916816087964</c:v>
                </c:pt>
                <c:pt idx="20153">
                  <c:v>43583.927232812501</c:v>
                </c:pt>
                <c:pt idx="20154">
                  <c:v>43583.937649537038</c:v>
                </c:pt>
                <c:pt idx="20155">
                  <c:v>43583.948066261575</c:v>
                </c:pt>
                <c:pt idx="20156">
                  <c:v>43583.958482986112</c:v>
                </c:pt>
                <c:pt idx="20157">
                  <c:v>43583.96889971065</c:v>
                </c:pt>
                <c:pt idx="20158">
                  <c:v>43583.979316435187</c:v>
                </c:pt>
                <c:pt idx="20159">
                  <c:v>43583.989733159724</c:v>
                </c:pt>
                <c:pt idx="20160">
                  <c:v>43584.000149884261</c:v>
                </c:pt>
                <c:pt idx="20161">
                  <c:v>43584.010566608798</c:v>
                </c:pt>
                <c:pt idx="20162">
                  <c:v>43584.020983333336</c:v>
                </c:pt>
                <c:pt idx="20163">
                  <c:v>43584.031400057873</c:v>
                </c:pt>
                <c:pt idx="20164">
                  <c:v>43584.04181678241</c:v>
                </c:pt>
                <c:pt idx="20165">
                  <c:v>43584.052233506947</c:v>
                </c:pt>
                <c:pt idx="20166">
                  <c:v>43584.062650231484</c:v>
                </c:pt>
                <c:pt idx="20167">
                  <c:v>43584.073066956022</c:v>
                </c:pt>
                <c:pt idx="20168">
                  <c:v>43584.083483680559</c:v>
                </c:pt>
                <c:pt idx="20169">
                  <c:v>43584.093900405096</c:v>
                </c:pt>
                <c:pt idx="20170">
                  <c:v>43584.104317129626</c:v>
                </c:pt>
                <c:pt idx="20171">
                  <c:v>43584.114733854163</c:v>
                </c:pt>
                <c:pt idx="20172">
                  <c:v>43584.1251505787</c:v>
                </c:pt>
                <c:pt idx="20173">
                  <c:v>43584.135567303238</c:v>
                </c:pt>
                <c:pt idx="20174">
                  <c:v>43584.145984027775</c:v>
                </c:pt>
                <c:pt idx="20175">
                  <c:v>43584.156400752312</c:v>
                </c:pt>
                <c:pt idx="20176">
                  <c:v>43584.166817476849</c:v>
                </c:pt>
                <c:pt idx="20177">
                  <c:v>43584.177234201386</c:v>
                </c:pt>
                <c:pt idx="20178">
                  <c:v>43584.187650925924</c:v>
                </c:pt>
                <c:pt idx="20179">
                  <c:v>43584.198067650461</c:v>
                </c:pt>
                <c:pt idx="20180">
                  <c:v>43584.208484374998</c:v>
                </c:pt>
                <c:pt idx="20181">
                  <c:v>43584.218901099535</c:v>
                </c:pt>
                <c:pt idx="20182">
                  <c:v>43584.229317824072</c:v>
                </c:pt>
                <c:pt idx="20183">
                  <c:v>43584.23973454861</c:v>
                </c:pt>
                <c:pt idx="20184">
                  <c:v>43584.250151273147</c:v>
                </c:pt>
                <c:pt idx="20185">
                  <c:v>43584.260567997684</c:v>
                </c:pt>
                <c:pt idx="20186">
                  <c:v>43584.270984722221</c:v>
                </c:pt>
                <c:pt idx="20187">
                  <c:v>43584.281401446759</c:v>
                </c:pt>
                <c:pt idx="20188">
                  <c:v>43584.291818171296</c:v>
                </c:pt>
                <c:pt idx="20189">
                  <c:v>43584.302234895833</c:v>
                </c:pt>
                <c:pt idx="20190">
                  <c:v>43584.31265162037</c:v>
                </c:pt>
                <c:pt idx="20191">
                  <c:v>43584.323068344907</c:v>
                </c:pt>
                <c:pt idx="20192">
                  <c:v>43584.333485069445</c:v>
                </c:pt>
                <c:pt idx="20193">
                  <c:v>43584.343901793982</c:v>
                </c:pt>
                <c:pt idx="20194">
                  <c:v>43584.354318518519</c:v>
                </c:pt>
                <c:pt idx="20195">
                  <c:v>43584.364735243056</c:v>
                </c:pt>
                <c:pt idx="20196">
                  <c:v>43584.375151967593</c:v>
                </c:pt>
                <c:pt idx="20197">
                  <c:v>43584.385568692131</c:v>
                </c:pt>
                <c:pt idx="20198">
                  <c:v>43584.395985416668</c:v>
                </c:pt>
                <c:pt idx="20199">
                  <c:v>43584.406402141205</c:v>
                </c:pt>
                <c:pt idx="20200">
                  <c:v>43584.416818865742</c:v>
                </c:pt>
                <c:pt idx="20201">
                  <c:v>43584.427235590279</c:v>
                </c:pt>
                <c:pt idx="20202">
                  <c:v>43584.437652314817</c:v>
                </c:pt>
                <c:pt idx="20203">
                  <c:v>43584.448069039354</c:v>
                </c:pt>
                <c:pt idx="20204">
                  <c:v>43584.458485763891</c:v>
                </c:pt>
                <c:pt idx="20205">
                  <c:v>43584.468902488428</c:v>
                </c:pt>
                <c:pt idx="20206">
                  <c:v>43584.479319212965</c:v>
                </c:pt>
                <c:pt idx="20207">
                  <c:v>43584.489735937503</c:v>
                </c:pt>
                <c:pt idx="20208">
                  <c:v>43584.50015266204</c:v>
                </c:pt>
                <c:pt idx="20209">
                  <c:v>43584.510569386577</c:v>
                </c:pt>
                <c:pt idx="20210">
                  <c:v>43584.520986111114</c:v>
                </c:pt>
                <c:pt idx="20211">
                  <c:v>43584.531402835652</c:v>
                </c:pt>
                <c:pt idx="20212">
                  <c:v>43584.541819560189</c:v>
                </c:pt>
                <c:pt idx="20213">
                  <c:v>43584.552236284719</c:v>
                </c:pt>
                <c:pt idx="20214">
                  <c:v>43584.562653009256</c:v>
                </c:pt>
                <c:pt idx="20215">
                  <c:v>43584.573069733793</c:v>
                </c:pt>
                <c:pt idx="20216">
                  <c:v>43584.58348645833</c:v>
                </c:pt>
                <c:pt idx="20217">
                  <c:v>43584.593903182868</c:v>
                </c:pt>
                <c:pt idx="20218">
                  <c:v>43584.604319907405</c:v>
                </c:pt>
                <c:pt idx="20219">
                  <c:v>43584.614736631942</c:v>
                </c:pt>
                <c:pt idx="20220">
                  <c:v>43584.625153356479</c:v>
                </c:pt>
                <c:pt idx="20221">
                  <c:v>43584.635570081016</c:v>
                </c:pt>
                <c:pt idx="20222">
                  <c:v>43584.645986805554</c:v>
                </c:pt>
                <c:pt idx="20223">
                  <c:v>43584.656403530091</c:v>
                </c:pt>
                <c:pt idx="20224">
                  <c:v>43584.666820254628</c:v>
                </c:pt>
                <c:pt idx="20225">
                  <c:v>43584.677236979165</c:v>
                </c:pt>
                <c:pt idx="20226">
                  <c:v>43584.687653703702</c:v>
                </c:pt>
                <c:pt idx="20227">
                  <c:v>43584.69807042824</c:v>
                </c:pt>
                <c:pt idx="20228">
                  <c:v>43584.708487152777</c:v>
                </c:pt>
                <c:pt idx="20229">
                  <c:v>43584.718903877314</c:v>
                </c:pt>
                <c:pt idx="20230">
                  <c:v>43584.729320601851</c:v>
                </c:pt>
                <c:pt idx="20231">
                  <c:v>43584.739737326388</c:v>
                </c:pt>
                <c:pt idx="20232">
                  <c:v>43584.750154050926</c:v>
                </c:pt>
                <c:pt idx="20233">
                  <c:v>43584.760570775463</c:v>
                </c:pt>
                <c:pt idx="20234">
                  <c:v>43584.7709875</c:v>
                </c:pt>
                <c:pt idx="20235">
                  <c:v>43584.781404224537</c:v>
                </c:pt>
                <c:pt idx="20236">
                  <c:v>43584.791820949074</c:v>
                </c:pt>
                <c:pt idx="20237">
                  <c:v>43584.802237673612</c:v>
                </c:pt>
                <c:pt idx="20238">
                  <c:v>43584.812654398149</c:v>
                </c:pt>
                <c:pt idx="20239">
                  <c:v>43584.823071122686</c:v>
                </c:pt>
                <c:pt idx="20240">
                  <c:v>43584.833487847223</c:v>
                </c:pt>
                <c:pt idx="20241">
                  <c:v>43584.843904571761</c:v>
                </c:pt>
                <c:pt idx="20242">
                  <c:v>43584.854321296298</c:v>
                </c:pt>
                <c:pt idx="20243">
                  <c:v>43584.864738020835</c:v>
                </c:pt>
                <c:pt idx="20244">
                  <c:v>43584.875154745372</c:v>
                </c:pt>
                <c:pt idx="20245">
                  <c:v>43584.885571469909</c:v>
                </c:pt>
                <c:pt idx="20246">
                  <c:v>43584.895988194447</c:v>
                </c:pt>
                <c:pt idx="20247">
                  <c:v>43584.906404918984</c:v>
                </c:pt>
                <c:pt idx="20248">
                  <c:v>43584.916821643521</c:v>
                </c:pt>
                <c:pt idx="20249">
                  <c:v>43584.927238368058</c:v>
                </c:pt>
                <c:pt idx="20250">
                  <c:v>43584.937655092595</c:v>
                </c:pt>
                <c:pt idx="20251">
                  <c:v>43584.948071817133</c:v>
                </c:pt>
                <c:pt idx="20252">
                  <c:v>43584.95848854167</c:v>
                </c:pt>
                <c:pt idx="20253">
                  <c:v>43584.968905266207</c:v>
                </c:pt>
                <c:pt idx="20254">
                  <c:v>43584.979321990744</c:v>
                </c:pt>
                <c:pt idx="20255">
                  <c:v>43584.989738715274</c:v>
                </c:pt>
                <c:pt idx="20256">
                  <c:v>43585.000155439811</c:v>
                </c:pt>
                <c:pt idx="20257">
                  <c:v>43585.010572164349</c:v>
                </c:pt>
                <c:pt idx="20258">
                  <c:v>43585.020988888886</c:v>
                </c:pt>
                <c:pt idx="20259">
                  <c:v>43585.031405613423</c:v>
                </c:pt>
                <c:pt idx="20260">
                  <c:v>43585.04182233796</c:v>
                </c:pt>
                <c:pt idx="20261">
                  <c:v>43585.052239062497</c:v>
                </c:pt>
                <c:pt idx="20262">
                  <c:v>43585.062655787035</c:v>
                </c:pt>
                <c:pt idx="20263">
                  <c:v>43585.073072511572</c:v>
                </c:pt>
                <c:pt idx="20264">
                  <c:v>43585.083489236109</c:v>
                </c:pt>
                <c:pt idx="20265">
                  <c:v>43585.093905960646</c:v>
                </c:pt>
                <c:pt idx="20266">
                  <c:v>43585.104322685183</c:v>
                </c:pt>
                <c:pt idx="20267">
                  <c:v>43585.114739409721</c:v>
                </c:pt>
                <c:pt idx="20268">
                  <c:v>43585.125156134258</c:v>
                </c:pt>
                <c:pt idx="20269">
                  <c:v>43585.135572858795</c:v>
                </c:pt>
                <c:pt idx="20270">
                  <c:v>43585.145989583332</c:v>
                </c:pt>
                <c:pt idx="20271">
                  <c:v>43585.156406307869</c:v>
                </c:pt>
                <c:pt idx="20272">
                  <c:v>43585.166823032407</c:v>
                </c:pt>
                <c:pt idx="20273">
                  <c:v>43585.177239756944</c:v>
                </c:pt>
                <c:pt idx="20274">
                  <c:v>43585.187656481481</c:v>
                </c:pt>
                <c:pt idx="20275">
                  <c:v>43585.198073206018</c:v>
                </c:pt>
                <c:pt idx="20276">
                  <c:v>43585.208489930556</c:v>
                </c:pt>
                <c:pt idx="20277">
                  <c:v>43585.218906655093</c:v>
                </c:pt>
                <c:pt idx="20278">
                  <c:v>43585.22932337963</c:v>
                </c:pt>
                <c:pt idx="20279">
                  <c:v>43585.239740104167</c:v>
                </c:pt>
                <c:pt idx="20280">
                  <c:v>43585.250156828704</c:v>
                </c:pt>
                <c:pt idx="20281">
                  <c:v>43585.260573553242</c:v>
                </c:pt>
                <c:pt idx="20282">
                  <c:v>43585.270990277779</c:v>
                </c:pt>
                <c:pt idx="20283">
                  <c:v>43585.281407002316</c:v>
                </c:pt>
                <c:pt idx="20284">
                  <c:v>43585.291823726853</c:v>
                </c:pt>
                <c:pt idx="20285">
                  <c:v>43585.30224045139</c:v>
                </c:pt>
                <c:pt idx="20286">
                  <c:v>43585.312657175928</c:v>
                </c:pt>
                <c:pt idx="20287">
                  <c:v>43585.323073900465</c:v>
                </c:pt>
                <c:pt idx="20288">
                  <c:v>43585.333490625002</c:v>
                </c:pt>
                <c:pt idx="20289">
                  <c:v>43585.343907349539</c:v>
                </c:pt>
                <c:pt idx="20290">
                  <c:v>43585.354324074076</c:v>
                </c:pt>
                <c:pt idx="20291">
                  <c:v>43585.364740798614</c:v>
                </c:pt>
                <c:pt idx="20292">
                  <c:v>43585.375157523151</c:v>
                </c:pt>
                <c:pt idx="20293">
                  <c:v>43585.385574247688</c:v>
                </c:pt>
                <c:pt idx="20294">
                  <c:v>43585.395990972225</c:v>
                </c:pt>
                <c:pt idx="20295">
                  <c:v>43585.406407696762</c:v>
                </c:pt>
                <c:pt idx="20296">
                  <c:v>43585.4168244213</c:v>
                </c:pt>
                <c:pt idx="20297">
                  <c:v>43585.427241145837</c:v>
                </c:pt>
                <c:pt idx="20298">
                  <c:v>43585.437657870367</c:v>
                </c:pt>
                <c:pt idx="20299">
                  <c:v>43585.448074594904</c:v>
                </c:pt>
                <c:pt idx="20300">
                  <c:v>43585.458491319441</c:v>
                </c:pt>
                <c:pt idx="20301">
                  <c:v>43585.468908043978</c:v>
                </c:pt>
                <c:pt idx="20302">
                  <c:v>43585.479324768516</c:v>
                </c:pt>
                <c:pt idx="20303">
                  <c:v>43585.489741493053</c:v>
                </c:pt>
                <c:pt idx="20304">
                  <c:v>43585.50015821759</c:v>
                </c:pt>
                <c:pt idx="20305">
                  <c:v>43585.510574942127</c:v>
                </c:pt>
                <c:pt idx="20306">
                  <c:v>43585.520991666664</c:v>
                </c:pt>
                <c:pt idx="20307">
                  <c:v>43585.531408391202</c:v>
                </c:pt>
                <c:pt idx="20308">
                  <c:v>43585.541825115739</c:v>
                </c:pt>
                <c:pt idx="20309">
                  <c:v>43585.552241840276</c:v>
                </c:pt>
                <c:pt idx="20310">
                  <c:v>43585.562658564813</c:v>
                </c:pt>
                <c:pt idx="20311">
                  <c:v>43585.573075289351</c:v>
                </c:pt>
                <c:pt idx="20312">
                  <c:v>43585.583492013888</c:v>
                </c:pt>
                <c:pt idx="20313">
                  <c:v>43585.593908738425</c:v>
                </c:pt>
                <c:pt idx="20314">
                  <c:v>43585.604325462962</c:v>
                </c:pt>
                <c:pt idx="20315">
                  <c:v>43585.614742187499</c:v>
                </c:pt>
                <c:pt idx="20316">
                  <c:v>43585.625158912037</c:v>
                </c:pt>
                <c:pt idx="20317">
                  <c:v>43585.635575636574</c:v>
                </c:pt>
                <c:pt idx="20318">
                  <c:v>43585.645992361111</c:v>
                </c:pt>
                <c:pt idx="20319">
                  <c:v>43585.656409085648</c:v>
                </c:pt>
                <c:pt idx="20320">
                  <c:v>43585.666825810185</c:v>
                </c:pt>
                <c:pt idx="20321">
                  <c:v>43585.677242534723</c:v>
                </c:pt>
                <c:pt idx="20322">
                  <c:v>43585.68765925926</c:v>
                </c:pt>
                <c:pt idx="20323">
                  <c:v>43585.698075983797</c:v>
                </c:pt>
                <c:pt idx="20324">
                  <c:v>43585.708492708334</c:v>
                </c:pt>
                <c:pt idx="20325">
                  <c:v>43585.718909432871</c:v>
                </c:pt>
                <c:pt idx="20326">
                  <c:v>43585.729326157409</c:v>
                </c:pt>
                <c:pt idx="20327">
                  <c:v>43585.739742881946</c:v>
                </c:pt>
                <c:pt idx="20328">
                  <c:v>43585.750159606483</c:v>
                </c:pt>
                <c:pt idx="20329">
                  <c:v>43585.76057633102</c:v>
                </c:pt>
                <c:pt idx="20330">
                  <c:v>43585.770993055557</c:v>
                </c:pt>
                <c:pt idx="20331">
                  <c:v>43585.781409780095</c:v>
                </c:pt>
                <c:pt idx="20332">
                  <c:v>43585.791826504632</c:v>
                </c:pt>
                <c:pt idx="20333">
                  <c:v>43585.802243229169</c:v>
                </c:pt>
                <c:pt idx="20334">
                  <c:v>43585.812659953706</c:v>
                </c:pt>
                <c:pt idx="20335">
                  <c:v>43585.823076678244</c:v>
                </c:pt>
                <c:pt idx="20336">
                  <c:v>43585.833493402781</c:v>
                </c:pt>
                <c:pt idx="20337">
                  <c:v>43585.843910127318</c:v>
                </c:pt>
                <c:pt idx="20338">
                  <c:v>43585.854326851855</c:v>
                </c:pt>
                <c:pt idx="20339">
                  <c:v>43585.864743576392</c:v>
                </c:pt>
                <c:pt idx="20340">
                  <c:v>43585.87516030093</c:v>
                </c:pt>
                <c:pt idx="20341">
                  <c:v>43585.885577025459</c:v>
                </c:pt>
                <c:pt idx="20342">
                  <c:v>43585.895993749997</c:v>
                </c:pt>
                <c:pt idx="20343">
                  <c:v>43585.906410474534</c:v>
                </c:pt>
                <c:pt idx="20344">
                  <c:v>43585.916827199071</c:v>
                </c:pt>
                <c:pt idx="20345">
                  <c:v>43585.927243923608</c:v>
                </c:pt>
                <c:pt idx="20346">
                  <c:v>43585.937660648146</c:v>
                </c:pt>
                <c:pt idx="20347">
                  <c:v>43585.948077372683</c:v>
                </c:pt>
                <c:pt idx="20348">
                  <c:v>43585.95849409722</c:v>
                </c:pt>
                <c:pt idx="20349">
                  <c:v>43585.968910821757</c:v>
                </c:pt>
                <c:pt idx="20350">
                  <c:v>43585.979327546294</c:v>
                </c:pt>
                <c:pt idx="20351">
                  <c:v>43585.989744270832</c:v>
                </c:pt>
                <c:pt idx="20352">
                  <c:v>43585.999999826388</c:v>
                </c:pt>
                <c:pt idx="20353">
                  <c:v>43586.010416435187</c:v>
                </c:pt>
                <c:pt idx="20354">
                  <c:v>43586.020833043978</c:v>
                </c:pt>
                <c:pt idx="20355">
                  <c:v>43586.031249652777</c:v>
                </c:pt>
                <c:pt idx="20356">
                  <c:v>43586.041666261575</c:v>
                </c:pt>
                <c:pt idx="20357">
                  <c:v>43586.052082870374</c:v>
                </c:pt>
                <c:pt idx="20358">
                  <c:v>43586.062499479165</c:v>
                </c:pt>
                <c:pt idx="20359">
                  <c:v>43586.072916087964</c:v>
                </c:pt>
                <c:pt idx="20360">
                  <c:v>43586.083332696762</c:v>
                </c:pt>
                <c:pt idx="20361">
                  <c:v>43586.093749305554</c:v>
                </c:pt>
                <c:pt idx="20362">
                  <c:v>43586.104165914352</c:v>
                </c:pt>
                <c:pt idx="20363">
                  <c:v>43586.114582523151</c:v>
                </c:pt>
                <c:pt idx="20364">
                  <c:v>43586.124999131942</c:v>
                </c:pt>
                <c:pt idx="20365">
                  <c:v>43586.13541574074</c:v>
                </c:pt>
                <c:pt idx="20366">
                  <c:v>43586.145832349539</c:v>
                </c:pt>
                <c:pt idx="20367">
                  <c:v>43586.15624895833</c:v>
                </c:pt>
                <c:pt idx="20368">
                  <c:v>43586.166665567129</c:v>
                </c:pt>
                <c:pt idx="20369">
                  <c:v>43586.177082175927</c:v>
                </c:pt>
                <c:pt idx="20370">
                  <c:v>43586.187498784719</c:v>
                </c:pt>
                <c:pt idx="20371">
                  <c:v>43586.197915393517</c:v>
                </c:pt>
                <c:pt idx="20372">
                  <c:v>43586.208332002316</c:v>
                </c:pt>
                <c:pt idx="20373">
                  <c:v>43586.218748611114</c:v>
                </c:pt>
                <c:pt idx="20374">
                  <c:v>43586.229165219906</c:v>
                </c:pt>
                <c:pt idx="20375">
                  <c:v>43586.239581828704</c:v>
                </c:pt>
                <c:pt idx="20376">
                  <c:v>43586.249998437503</c:v>
                </c:pt>
                <c:pt idx="20377">
                  <c:v>43586.260415046294</c:v>
                </c:pt>
                <c:pt idx="20378">
                  <c:v>43586.270831655092</c:v>
                </c:pt>
                <c:pt idx="20379">
                  <c:v>43586.281248263891</c:v>
                </c:pt>
                <c:pt idx="20380">
                  <c:v>43586.291664872682</c:v>
                </c:pt>
                <c:pt idx="20381">
                  <c:v>43586.302081481481</c:v>
                </c:pt>
                <c:pt idx="20382">
                  <c:v>43586.312498090279</c:v>
                </c:pt>
                <c:pt idx="20383">
                  <c:v>43586.322914699071</c:v>
                </c:pt>
                <c:pt idx="20384">
                  <c:v>43586.333331307869</c:v>
                </c:pt>
                <c:pt idx="20385">
                  <c:v>43586.343747916668</c:v>
                </c:pt>
                <c:pt idx="20386">
                  <c:v>43586.354164525466</c:v>
                </c:pt>
                <c:pt idx="20387">
                  <c:v>43586.364581134258</c:v>
                </c:pt>
                <c:pt idx="20388">
                  <c:v>43586.374997743056</c:v>
                </c:pt>
                <c:pt idx="20389">
                  <c:v>43586.385414351855</c:v>
                </c:pt>
                <c:pt idx="20390">
                  <c:v>43586.395830960646</c:v>
                </c:pt>
                <c:pt idx="20391">
                  <c:v>43586.406247569445</c:v>
                </c:pt>
                <c:pt idx="20392">
                  <c:v>43586.416664178243</c:v>
                </c:pt>
                <c:pt idx="20393">
                  <c:v>43586.427080787034</c:v>
                </c:pt>
                <c:pt idx="20394">
                  <c:v>43586.437497395833</c:v>
                </c:pt>
                <c:pt idx="20395">
                  <c:v>43586.447914004631</c:v>
                </c:pt>
                <c:pt idx="20396">
                  <c:v>43586.458330613423</c:v>
                </c:pt>
                <c:pt idx="20397">
                  <c:v>43586.468747222221</c:v>
                </c:pt>
                <c:pt idx="20398">
                  <c:v>43586.47916383102</c:v>
                </c:pt>
                <c:pt idx="20399">
                  <c:v>43586.489580439818</c:v>
                </c:pt>
                <c:pt idx="20400">
                  <c:v>43586.49999704861</c:v>
                </c:pt>
                <c:pt idx="20401">
                  <c:v>43586.510413657408</c:v>
                </c:pt>
                <c:pt idx="20402">
                  <c:v>43586.520830266207</c:v>
                </c:pt>
                <c:pt idx="20403">
                  <c:v>43586.531246874998</c:v>
                </c:pt>
                <c:pt idx="20404">
                  <c:v>43586.541663483797</c:v>
                </c:pt>
                <c:pt idx="20405">
                  <c:v>43586.552080092595</c:v>
                </c:pt>
                <c:pt idx="20406">
                  <c:v>43586.562496701386</c:v>
                </c:pt>
                <c:pt idx="20407">
                  <c:v>43586.572913310185</c:v>
                </c:pt>
                <c:pt idx="20408">
                  <c:v>43586.583329918984</c:v>
                </c:pt>
                <c:pt idx="20409">
                  <c:v>43586.593746527775</c:v>
                </c:pt>
                <c:pt idx="20410">
                  <c:v>43586.604163136573</c:v>
                </c:pt>
                <c:pt idx="20411">
                  <c:v>43586.614579745372</c:v>
                </c:pt>
                <c:pt idx="20412">
                  <c:v>43586.624996354163</c:v>
                </c:pt>
                <c:pt idx="20413">
                  <c:v>43586.635412962962</c:v>
                </c:pt>
                <c:pt idx="20414">
                  <c:v>43586.64582957176</c:v>
                </c:pt>
                <c:pt idx="20415">
                  <c:v>43586.656246180559</c:v>
                </c:pt>
                <c:pt idx="20416">
                  <c:v>43586.66666278935</c:v>
                </c:pt>
                <c:pt idx="20417">
                  <c:v>43586.677079398149</c:v>
                </c:pt>
                <c:pt idx="20418">
                  <c:v>43586.687496006947</c:v>
                </c:pt>
                <c:pt idx="20419">
                  <c:v>43586.697912731484</c:v>
                </c:pt>
                <c:pt idx="20420">
                  <c:v>43586.708329398149</c:v>
                </c:pt>
                <c:pt idx="20421">
                  <c:v>43586.718746064813</c:v>
                </c:pt>
                <c:pt idx="20422">
                  <c:v>43586.729162731484</c:v>
                </c:pt>
                <c:pt idx="20423">
                  <c:v>43586.739579398149</c:v>
                </c:pt>
                <c:pt idx="20424">
                  <c:v>43586.749996064813</c:v>
                </c:pt>
                <c:pt idx="20425">
                  <c:v>43586.760412731484</c:v>
                </c:pt>
                <c:pt idx="20426">
                  <c:v>43586.770829398149</c:v>
                </c:pt>
                <c:pt idx="20427">
                  <c:v>43586.781246064813</c:v>
                </c:pt>
                <c:pt idx="20428">
                  <c:v>43586.791662731484</c:v>
                </c:pt>
                <c:pt idx="20429">
                  <c:v>43586.802079398149</c:v>
                </c:pt>
                <c:pt idx="20430">
                  <c:v>43586.812496064813</c:v>
                </c:pt>
                <c:pt idx="20431">
                  <c:v>43586.822912731484</c:v>
                </c:pt>
                <c:pt idx="20432">
                  <c:v>43586.833329398149</c:v>
                </c:pt>
                <c:pt idx="20433">
                  <c:v>43586.843746064813</c:v>
                </c:pt>
                <c:pt idx="20434">
                  <c:v>43586.854162731484</c:v>
                </c:pt>
                <c:pt idx="20435">
                  <c:v>43586.864579398149</c:v>
                </c:pt>
                <c:pt idx="20436">
                  <c:v>43586.874996064813</c:v>
                </c:pt>
                <c:pt idx="20437">
                  <c:v>43586.885412731484</c:v>
                </c:pt>
                <c:pt idx="20438">
                  <c:v>43586.895829398149</c:v>
                </c:pt>
                <c:pt idx="20439">
                  <c:v>43586.906246064813</c:v>
                </c:pt>
                <c:pt idx="20440">
                  <c:v>43586.916662731484</c:v>
                </c:pt>
                <c:pt idx="20441">
                  <c:v>43586.927079398149</c:v>
                </c:pt>
                <c:pt idx="20442">
                  <c:v>43586.937496064813</c:v>
                </c:pt>
                <c:pt idx="20443">
                  <c:v>43586.947912731484</c:v>
                </c:pt>
                <c:pt idx="20444">
                  <c:v>43586.958329398149</c:v>
                </c:pt>
                <c:pt idx="20445">
                  <c:v>43586.968746064813</c:v>
                </c:pt>
                <c:pt idx="20446">
                  <c:v>43586.979162731484</c:v>
                </c:pt>
                <c:pt idx="20447">
                  <c:v>43586.989579398149</c:v>
                </c:pt>
                <c:pt idx="20448">
                  <c:v>43586.999996064813</c:v>
                </c:pt>
                <c:pt idx="20449">
                  <c:v>43587.010412731484</c:v>
                </c:pt>
                <c:pt idx="20450">
                  <c:v>43587.020829398149</c:v>
                </c:pt>
                <c:pt idx="20451">
                  <c:v>43587.031246064813</c:v>
                </c:pt>
                <c:pt idx="20452">
                  <c:v>43587.041662731484</c:v>
                </c:pt>
                <c:pt idx="20453">
                  <c:v>43587.052079398149</c:v>
                </c:pt>
                <c:pt idx="20454">
                  <c:v>43587.062496064813</c:v>
                </c:pt>
                <c:pt idx="20455">
                  <c:v>43587.072912731484</c:v>
                </c:pt>
                <c:pt idx="20456">
                  <c:v>43587.083329398149</c:v>
                </c:pt>
                <c:pt idx="20457">
                  <c:v>43587.093746064813</c:v>
                </c:pt>
                <c:pt idx="20458">
                  <c:v>43587.104162731484</c:v>
                </c:pt>
                <c:pt idx="20459">
                  <c:v>43587.114579398149</c:v>
                </c:pt>
                <c:pt idx="20460">
                  <c:v>43587.124996064813</c:v>
                </c:pt>
                <c:pt idx="20461">
                  <c:v>43587.135412731484</c:v>
                </c:pt>
                <c:pt idx="20462">
                  <c:v>43587.145829398149</c:v>
                </c:pt>
                <c:pt idx="20463">
                  <c:v>43587.156246064813</c:v>
                </c:pt>
                <c:pt idx="20464">
                  <c:v>43587.166662731484</c:v>
                </c:pt>
                <c:pt idx="20465">
                  <c:v>43587.177079398149</c:v>
                </c:pt>
                <c:pt idx="20466">
                  <c:v>43587.187496064813</c:v>
                </c:pt>
                <c:pt idx="20467">
                  <c:v>43587.197912731484</c:v>
                </c:pt>
                <c:pt idx="20468">
                  <c:v>43587.208329398149</c:v>
                </c:pt>
                <c:pt idx="20469">
                  <c:v>43587.218746064813</c:v>
                </c:pt>
                <c:pt idx="20470">
                  <c:v>43587.229162731484</c:v>
                </c:pt>
                <c:pt idx="20471">
                  <c:v>43587.239579398149</c:v>
                </c:pt>
                <c:pt idx="20472">
                  <c:v>43587.249996064813</c:v>
                </c:pt>
                <c:pt idx="20473">
                  <c:v>43587.260412731484</c:v>
                </c:pt>
                <c:pt idx="20474">
                  <c:v>43587.270829398149</c:v>
                </c:pt>
                <c:pt idx="20475">
                  <c:v>43587.281246064813</c:v>
                </c:pt>
                <c:pt idx="20476">
                  <c:v>43587.291662731484</c:v>
                </c:pt>
                <c:pt idx="20477">
                  <c:v>43587.302079398149</c:v>
                </c:pt>
                <c:pt idx="20478">
                  <c:v>43587.312496064813</c:v>
                </c:pt>
                <c:pt idx="20479">
                  <c:v>43587.322912731484</c:v>
                </c:pt>
                <c:pt idx="20480">
                  <c:v>43587.333329398149</c:v>
                </c:pt>
                <c:pt idx="20481">
                  <c:v>43587.343746064813</c:v>
                </c:pt>
                <c:pt idx="20482">
                  <c:v>43587.354162731484</c:v>
                </c:pt>
                <c:pt idx="20483">
                  <c:v>43587.364579398149</c:v>
                </c:pt>
                <c:pt idx="20484">
                  <c:v>43587.374996064813</c:v>
                </c:pt>
                <c:pt idx="20485">
                  <c:v>43587.385412731484</c:v>
                </c:pt>
                <c:pt idx="20486">
                  <c:v>43587.395829398149</c:v>
                </c:pt>
                <c:pt idx="20487">
                  <c:v>43587.406246064813</c:v>
                </c:pt>
                <c:pt idx="20488">
                  <c:v>43587.416662731484</c:v>
                </c:pt>
                <c:pt idx="20489">
                  <c:v>43587.427079398149</c:v>
                </c:pt>
                <c:pt idx="20490">
                  <c:v>43587.437496064813</c:v>
                </c:pt>
                <c:pt idx="20491">
                  <c:v>43587.447912731484</c:v>
                </c:pt>
                <c:pt idx="20492">
                  <c:v>43587.458329398149</c:v>
                </c:pt>
                <c:pt idx="20493">
                  <c:v>43587.468746064813</c:v>
                </c:pt>
                <c:pt idx="20494">
                  <c:v>43587.479162731484</c:v>
                </c:pt>
                <c:pt idx="20495">
                  <c:v>43587.489579398149</c:v>
                </c:pt>
                <c:pt idx="20496">
                  <c:v>43587.499996064813</c:v>
                </c:pt>
                <c:pt idx="20497">
                  <c:v>43587.510412731484</c:v>
                </c:pt>
                <c:pt idx="20498">
                  <c:v>43587.520829398149</c:v>
                </c:pt>
                <c:pt idx="20499">
                  <c:v>43587.531246064813</c:v>
                </c:pt>
                <c:pt idx="20500">
                  <c:v>43587.541662731484</c:v>
                </c:pt>
                <c:pt idx="20501">
                  <c:v>43587.552079398149</c:v>
                </c:pt>
                <c:pt idx="20502">
                  <c:v>43587.562496064813</c:v>
                </c:pt>
                <c:pt idx="20503">
                  <c:v>43587.572912731484</c:v>
                </c:pt>
                <c:pt idx="20504">
                  <c:v>43587.583329398149</c:v>
                </c:pt>
                <c:pt idx="20505">
                  <c:v>43587.593746064813</c:v>
                </c:pt>
                <c:pt idx="20506">
                  <c:v>43587.604162731484</c:v>
                </c:pt>
                <c:pt idx="20507">
                  <c:v>43587.614579398149</c:v>
                </c:pt>
                <c:pt idx="20508">
                  <c:v>43587.624996064813</c:v>
                </c:pt>
                <c:pt idx="20509">
                  <c:v>43587.635412731484</c:v>
                </c:pt>
                <c:pt idx="20510">
                  <c:v>43587.645829398149</c:v>
                </c:pt>
                <c:pt idx="20511">
                  <c:v>43587.656246064813</c:v>
                </c:pt>
                <c:pt idx="20512">
                  <c:v>43587.666662731484</c:v>
                </c:pt>
                <c:pt idx="20513">
                  <c:v>43587.677079398149</c:v>
                </c:pt>
                <c:pt idx="20514">
                  <c:v>43587.687496064813</c:v>
                </c:pt>
                <c:pt idx="20515">
                  <c:v>43587.697912731484</c:v>
                </c:pt>
                <c:pt idx="20516">
                  <c:v>43587.708329398149</c:v>
                </c:pt>
                <c:pt idx="20517">
                  <c:v>43587.718746064813</c:v>
                </c:pt>
                <c:pt idx="20518">
                  <c:v>43587.729162731484</c:v>
                </c:pt>
                <c:pt idx="20519">
                  <c:v>43587.739579398149</c:v>
                </c:pt>
                <c:pt idx="20520">
                  <c:v>43587.749996064813</c:v>
                </c:pt>
                <c:pt idx="20521">
                  <c:v>43587.760412731484</c:v>
                </c:pt>
                <c:pt idx="20522">
                  <c:v>43587.770829398149</c:v>
                </c:pt>
                <c:pt idx="20523">
                  <c:v>43587.781246064813</c:v>
                </c:pt>
                <c:pt idx="20524">
                  <c:v>43587.791662731484</c:v>
                </c:pt>
                <c:pt idx="20525">
                  <c:v>43587.802079398149</c:v>
                </c:pt>
                <c:pt idx="20526">
                  <c:v>43587.812496064813</c:v>
                </c:pt>
                <c:pt idx="20527">
                  <c:v>43587.822912731484</c:v>
                </c:pt>
                <c:pt idx="20528">
                  <c:v>43587.833329398149</c:v>
                </c:pt>
                <c:pt idx="20529">
                  <c:v>43587.843746064813</c:v>
                </c:pt>
                <c:pt idx="20530">
                  <c:v>43587.854162731484</c:v>
                </c:pt>
                <c:pt idx="20531">
                  <c:v>43587.864579398149</c:v>
                </c:pt>
                <c:pt idx="20532">
                  <c:v>43587.874996064813</c:v>
                </c:pt>
                <c:pt idx="20533">
                  <c:v>43587.885412731484</c:v>
                </c:pt>
                <c:pt idx="20534">
                  <c:v>43587.895829398149</c:v>
                </c:pt>
                <c:pt idx="20535">
                  <c:v>43587.906246064813</c:v>
                </c:pt>
                <c:pt idx="20536">
                  <c:v>43587.916662731484</c:v>
                </c:pt>
                <c:pt idx="20537">
                  <c:v>43587.927079398149</c:v>
                </c:pt>
                <c:pt idx="20538">
                  <c:v>43587.937496064813</c:v>
                </c:pt>
                <c:pt idx="20539">
                  <c:v>43587.947912731484</c:v>
                </c:pt>
                <c:pt idx="20540">
                  <c:v>43587.958329398149</c:v>
                </c:pt>
                <c:pt idx="20541">
                  <c:v>43587.968746064813</c:v>
                </c:pt>
                <c:pt idx="20542">
                  <c:v>43587.979162731484</c:v>
                </c:pt>
                <c:pt idx="20543">
                  <c:v>43587.989579398149</c:v>
                </c:pt>
                <c:pt idx="20544">
                  <c:v>43587.999996064813</c:v>
                </c:pt>
                <c:pt idx="20545">
                  <c:v>43588.010412731484</c:v>
                </c:pt>
                <c:pt idx="20546">
                  <c:v>43588.020829398149</c:v>
                </c:pt>
                <c:pt idx="20547">
                  <c:v>43588.031246064813</c:v>
                </c:pt>
                <c:pt idx="20548">
                  <c:v>43588.041662731484</c:v>
                </c:pt>
                <c:pt idx="20549">
                  <c:v>43588.052079398149</c:v>
                </c:pt>
                <c:pt idx="20550">
                  <c:v>43588.062496064813</c:v>
                </c:pt>
                <c:pt idx="20551">
                  <c:v>43588.072912731484</c:v>
                </c:pt>
                <c:pt idx="20552">
                  <c:v>43588.083329398149</c:v>
                </c:pt>
                <c:pt idx="20553">
                  <c:v>43588.093746064813</c:v>
                </c:pt>
                <c:pt idx="20554">
                  <c:v>43588.104162731484</c:v>
                </c:pt>
                <c:pt idx="20555">
                  <c:v>43588.114579398149</c:v>
                </c:pt>
                <c:pt idx="20556">
                  <c:v>43588.124996064813</c:v>
                </c:pt>
                <c:pt idx="20557">
                  <c:v>43588.135412731484</c:v>
                </c:pt>
                <c:pt idx="20558">
                  <c:v>43588.145829398149</c:v>
                </c:pt>
                <c:pt idx="20559">
                  <c:v>43588.156246064813</c:v>
                </c:pt>
                <c:pt idx="20560">
                  <c:v>43588.166662731484</c:v>
                </c:pt>
                <c:pt idx="20561">
                  <c:v>43588.177079398149</c:v>
                </c:pt>
                <c:pt idx="20562">
                  <c:v>43588.187496064813</c:v>
                </c:pt>
                <c:pt idx="20563">
                  <c:v>43588.197912731484</c:v>
                </c:pt>
                <c:pt idx="20564">
                  <c:v>43588.208329398149</c:v>
                </c:pt>
                <c:pt idx="20565">
                  <c:v>43588.218746064813</c:v>
                </c:pt>
                <c:pt idx="20566">
                  <c:v>43588.229162731484</c:v>
                </c:pt>
                <c:pt idx="20567">
                  <c:v>43588.239579398149</c:v>
                </c:pt>
                <c:pt idx="20568">
                  <c:v>43588.249996064813</c:v>
                </c:pt>
                <c:pt idx="20569">
                  <c:v>43588.260412731484</c:v>
                </c:pt>
                <c:pt idx="20570">
                  <c:v>43588.270829398149</c:v>
                </c:pt>
                <c:pt idx="20571">
                  <c:v>43588.281246064813</c:v>
                </c:pt>
                <c:pt idx="20572">
                  <c:v>43588.291662731484</c:v>
                </c:pt>
                <c:pt idx="20573">
                  <c:v>43588.302079398149</c:v>
                </c:pt>
                <c:pt idx="20574">
                  <c:v>43588.312496064813</c:v>
                </c:pt>
                <c:pt idx="20575">
                  <c:v>43588.322912731484</c:v>
                </c:pt>
                <c:pt idx="20576">
                  <c:v>43588.333329398149</c:v>
                </c:pt>
                <c:pt idx="20577">
                  <c:v>43588.343746064813</c:v>
                </c:pt>
                <c:pt idx="20578">
                  <c:v>43588.354162731484</c:v>
                </c:pt>
                <c:pt idx="20579">
                  <c:v>43588.364579398149</c:v>
                </c:pt>
                <c:pt idx="20580">
                  <c:v>43588.374996064813</c:v>
                </c:pt>
                <c:pt idx="20581">
                  <c:v>43588.385412731484</c:v>
                </c:pt>
                <c:pt idx="20582">
                  <c:v>43588.395829398149</c:v>
                </c:pt>
                <c:pt idx="20583">
                  <c:v>43588.406246064813</c:v>
                </c:pt>
                <c:pt idx="20584">
                  <c:v>43588.416662731484</c:v>
                </c:pt>
                <c:pt idx="20585">
                  <c:v>43588.427079398149</c:v>
                </c:pt>
                <c:pt idx="20586">
                  <c:v>43588.437496064813</c:v>
                </c:pt>
                <c:pt idx="20587">
                  <c:v>43588.447912731484</c:v>
                </c:pt>
                <c:pt idx="20588">
                  <c:v>43588.458329398149</c:v>
                </c:pt>
                <c:pt idx="20589">
                  <c:v>43588.468746064813</c:v>
                </c:pt>
                <c:pt idx="20590">
                  <c:v>43588.479162731484</c:v>
                </c:pt>
                <c:pt idx="20591">
                  <c:v>43588.489579398149</c:v>
                </c:pt>
                <c:pt idx="20592">
                  <c:v>43588.499996064813</c:v>
                </c:pt>
                <c:pt idx="20593">
                  <c:v>43588.510412731484</c:v>
                </c:pt>
                <c:pt idx="20594">
                  <c:v>43588.520829398149</c:v>
                </c:pt>
                <c:pt idx="20595">
                  <c:v>43588.531246064813</c:v>
                </c:pt>
                <c:pt idx="20596">
                  <c:v>43588.541662731484</c:v>
                </c:pt>
                <c:pt idx="20597">
                  <c:v>43588.552079398149</c:v>
                </c:pt>
                <c:pt idx="20598">
                  <c:v>43588.562496064813</c:v>
                </c:pt>
                <c:pt idx="20599">
                  <c:v>43588.572912731484</c:v>
                </c:pt>
                <c:pt idx="20600">
                  <c:v>43588.583329398149</c:v>
                </c:pt>
                <c:pt idx="20601">
                  <c:v>43588.593746064813</c:v>
                </c:pt>
                <c:pt idx="20602">
                  <c:v>43588.604162731484</c:v>
                </c:pt>
                <c:pt idx="20603">
                  <c:v>43588.614579398149</c:v>
                </c:pt>
                <c:pt idx="20604">
                  <c:v>43588.624996064813</c:v>
                </c:pt>
                <c:pt idx="20605">
                  <c:v>43588.635412731484</c:v>
                </c:pt>
                <c:pt idx="20606">
                  <c:v>43588.645829398149</c:v>
                </c:pt>
                <c:pt idx="20607">
                  <c:v>43588.656246064813</c:v>
                </c:pt>
                <c:pt idx="20608">
                  <c:v>43588.666662731484</c:v>
                </c:pt>
                <c:pt idx="20609">
                  <c:v>43588.677079398149</c:v>
                </c:pt>
                <c:pt idx="20610">
                  <c:v>43588.687496064813</c:v>
                </c:pt>
                <c:pt idx="20611">
                  <c:v>43588.697912731484</c:v>
                </c:pt>
                <c:pt idx="20612">
                  <c:v>43588.708329398149</c:v>
                </c:pt>
                <c:pt idx="20613">
                  <c:v>43588.718746064813</c:v>
                </c:pt>
                <c:pt idx="20614">
                  <c:v>43588.729162731484</c:v>
                </c:pt>
                <c:pt idx="20615">
                  <c:v>43588.739579398149</c:v>
                </c:pt>
                <c:pt idx="20616">
                  <c:v>43588.749996064813</c:v>
                </c:pt>
                <c:pt idx="20617">
                  <c:v>43588.760412731484</c:v>
                </c:pt>
                <c:pt idx="20618">
                  <c:v>43588.770829398149</c:v>
                </c:pt>
                <c:pt idx="20619">
                  <c:v>43588.781246064813</c:v>
                </c:pt>
                <c:pt idx="20620">
                  <c:v>43588.791662731484</c:v>
                </c:pt>
                <c:pt idx="20621">
                  <c:v>43588.802079398149</c:v>
                </c:pt>
                <c:pt idx="20622">
                  <c:v>43588.812496064813</c:v>
                </c:pt>
                <c:pt idx="20623">
                  <c:v>43588.822912731484</c:v>
                </c:pt>
                <c:pt idx="20624">
                  <c:v>43588.833329398149</c:v>
                </c:pt>
                <c:pt idx="20625">
                  <c:v>43588.843746064813</c:v>
                </c:pt>
                <c:pt idx="20626">
                  <c:v>43588.854162731484</c:v>
                </c:pt>
                <c:pt idx="20627">
                  <c:v>43588.864579398149</c:v>
                </c:pt>
                <c:pt idx="20628">
                  <c:v>43588.874996064813</c:v>
                </c:pt>
                <c:pt idx="20629">
                  <c:v>43588.885412731484</c:v>
                </c:pt>
                <c:pt idx="20630">
                  <c:v>43588.895829398149</c:v>
                </c:pt>
                <c:pt idx="20631">
                  <c:v>43588.906246064813</c:v>
                </c:pt>
                <c:pt idx="20632">
                  <c:v>43588.916662731484</c:v>
                </c:pt>
                <c:pt idx="20633">
                  <c:v>43588.927079398149</c:v>
                </c:pt>
                <c:pt idx="20634">
                  <c:v>43588.937496064813</c:v>
                </c:pt>
                <c:pt idx="20635">
                  <c:v>43588.947912731484</c:v>
                </c:pt>
                <c:pt idx="20636">
                  <c:v>43588.958329398149</c:v>
                </c:pt>
                <c:pt idx="20637">
                  <c:v>43588.968746064813</c:v>
                </c:pt>
                <c:pt idx="20638">
                  <c:v>43588.979162731484</c:v>
                </c:pt>
                <c:pt idx="20639">
                  <c:v>43588.989579398149</c:v>
                </c:pt>
                <c:pt idx="20640">
                  <c:v>43588.999996064813</c:v>
                </c:pt>
                <c:pt idx="20641">
                  <c:v>43589.010412731484</c:v>
                </c:pt>
                <c:pt idx="20642">
                  <c:v>43589.020829398149</c:v>
                </c:pt>
                <c:pt idx="20643">
                  <c:v>43589.031246064813</c:v>
                </c:pt>
                <c:pt idx="20644">
                  <c:v>43589.041662731484</c:v>
                </c:pt>
                <c:pt idx="20645">
                  <c:v>43589.052079398149</c:v>
                </c:pt>
                <c:pt idx="20646">
                  <c:v>43589.062496064813</c:v>
                </c:pt>
                <c:pt idx="20647">
                  <c:v>43589.072912731484</c:v>
                </c:pt>
                <c:pt idx="20648">
                  <c:v>43589.083329398149</c:v>
                </c:pt>
                <c:pt idx="20649">
                  <c:v>43589.093746064813</c:v>
                </c:pt>
                <c:pt idx="20650">
                  <c:v>43589.104162731484</c:v>
                </c:pt>
                <c:pt idx="20651">
                  <c:v>43589.114579398149</c:v>
                </c:pt>
                <c:pt idx="20652">
                  <c:v>43589.124996064813</c:v>
                </c:pt>
                <c:pt idx="20653">
                  <c:v>43589.135412731484</c:v>
                </c:pt>
                <c:pt idx="20654">
                  <c:v>43589.145829398149</c:v>
                </c:pt>
                <c:pt idx="20655">
                  <c:v>43589.156246064813</c:v>
                </c:pt>
                <c:pt idx="20656">
                  <c:v>43589.166662731484</c:v>
                </c:pt>
                <c:pt idx="20657">
                  <c:v>43589.177079398149</c:v>
                </c:pt>
                <c:pt idx="20658">
                  <c:v>43589.187496064813</c:v>
                </c:pt>
                <c:pt idx="20659">
                  <c:v>43589.197912731484</c:v>
                </c:pt>
                <c:pt idx="20660">
                  <c:v>43589.208329398149</c:v>
                </c:pt>
                <c:pt idx="20661">
                  <c:v>43589.218746064813</c:v>
                </c:pt>
                <c:pt idx="20662">
                  <c:v>43589.229162731484</c:v>
                </c:pt>
                <c:pt idx="20663">
                  <c:v>43589.239579398149</c:v>
                </c:pt>
                <c:pt idx="20664">
                  <c:v>43589.249996064813</c:v>
                </c:pt>
                <c:pt idx="20665">
                  <c:v>43589.260412731484</c:v>
                </c:pt>
                <c:pt idx="20666">
                  <c:v>43589.270829398149</c:v>
                </c:pt>
                <c:pt idx="20667">
                  <c:v>43589.281246064813</c:v>
                </c:pt>
                <c:pt idx="20668">
                  <c:v>43589.291662731484</c:v>
                </c:pt>
                <c:pt idx="20669">
                  <c:v>43589.302079398149</c:v>
                </c:pt>
                <c:pt idx="20670">
                  <c:v>43589.312496064813</c:v>
                </c:pt>
                <c:pt idx="20671">
                  <c:v>43589.322912731484</c:v>
                </c:pt>
                <c:pt idx="20672">
                  <c:v>43589.333329398149</c:v>
                </c:pt>
                <c:pt idx="20673">
                  <c:v>43589.343746064813</c:v>
                </c:pt>
                <c:pt idx="20674">
                  <c:v>43589.354162731484</c:v>
                </c:pt>
                <c:pt idx="20675">
                  <c:v>43589.364579398149</c:v>
                </c:pt>
                <c:pt idx="20676">
                  <c:v>43589.374996064813</c:v>
                </c:pt>
                <c:pt idx="20677">
                  <c:v>43589.385412731484</c:v>
                </c:pt>
                <c:pt idx="20678">
                  <c:v>43589.395829398149</c:v>
                </c:pt>
                <c:pt idx="20679">
                  <c:v>43589.406246064813</c:v>
                </c:pt>
                <c:pt idx="20680">
                  <c:v>43589.416662731484</c:v>
                </c:pt>
                <c:pt idx="20681">
                  <c:v>43589.427079398149</c:v>
                </c:pt>
                <c:pt idx="20682">
                  <c:v>43589.437496064813</c:v>
                </c:pt>
                <c:pt idx="20683">
                  <c:v>43589.447912731484</c:v>
                </c:pt>
                <c:pt idx="20684">
                  <c:v>43589.458329398149</c:v>
                </c:pt>
                <c:pt idx="20685">
                  <c:v>43589.468746064813</c:v>
                </c:pt>
                <c:pt idx="20686">
                  <c:v>43589.479162731484</c:v>
                </c:pt>
                <c:pt idx="20687">
                  <c:v>43589.489579398149</c:v>
                </c:pt>
                <c:pt idx="20688">
                  <c:v>43589.499996064813</c:v>
                </c:pt>
                <c:pt idx="20689">
                  <c:v>43589.510412731484</c:v>
                </c:pt>
                <c:pt idx="20690">
                  <c:v>43589.520829398149</c:v>
                </c:pt>
                <c:pt idx="20691">
                  <c:v>43589.531246064813</c:v>
                </c:pt>
                <c:pt idx="20692">
                  <c:v>43589.541662731484</c:v>
                </c:pt>
                <c:pt idx="20693">
                  <c:v>43589.552079398149</c:v>
                </c:pt>
                <c:pt idx="20694">
                  <c:v>43589.562496064813</c:v>
                </c:pt>
                <c:pt idx="20695">
                  <c:v>43589.572912731484</c:v>
                </c:pt>
                <c:pt idx="20696">
                  <c:v>43589.583329398149</c:v>
                </c:pt>
                <c:pt idx="20697">
                  <c:v>43589.593746064813</c:v>
                </c:pt>
                <c:pt idx="20698">
                  <c:v>43589.604162731484</c:v>
                </c:pt>
                <c:pt idx="20699">
                  <c:v>43589.614579398149</c:v>
                </c:pt>
                <c:pt idx="20700">
                  <c:v>43589.624996064813</c:v>
                </c:pt>
                <c:pt idx="20701">
                  <c:v>43589.635412731484</c:v>
                </c:pt>
                <c:pt idx="20702">
                  <c:v>43589.645829398149</c:v>
                </c:pt>
                <c:pt idx="20703">
                  <c:v>43589.656246064813</c:v>
                </c:pt>
                <c:pt idx="20704">
                  <c:v>43589.666662731484</c:v>
                </c:pt>
                <c:pt idx="20705">
                  <c:v>43589.677079398149</c:v>
                </c:pt>
                <c:pt idx="20706">
                  <c:v>43589.687496064813</c:v>
                </c:pt>
                <c:pt idx="20707">
                  <c:v>43589.697912731484</c:v>
                </c:pt>
                <c:pt idx="20708">
                  <c:v>43589.708329398149</c:v>
                </c:pt>
                <c:pt idx="20709">
                  <c:v>43589.718746064813</c:v>
                </c:pt>
                <c:pt idx="20710">
                  <c:v>43589.729162731484</c:v>
                </c:pt>
                <c:pt idx="20711">
                  <c:v>43589.739579398149</c:v>
                </c:pt>
                <c:pt idx="20712">
                  <c:v>43589.749996064813</c:v>
                </c:pt>
                <c:pt idx="20713">
                  <c:v>43589.760412731484</c:v>
                </c:pt>
                <c:pt idx="20714">
                  <c:v>43589.770829398149</c:v>
                </c:pt>
                <c:pt idx="20715">
                  <c:v>43589.781246064813</c:v>
                </c:pt>
                <c:pt idx="20716">
                  <c:v>43589.791662731484</c:v>
                </c:pt>
                <c:pt idx="20717">
                  <c:v>43589.802079398149</c:v>
                </c:pt>
                <c:pt idx="20718">
                  <c:v>43589.812496064813</c:v>
                </c:pt>
                <c:pt idx="20719">
                  <c:v>43589.822912731484</c:v>
                </c:pt>
                <c:pt idx="20720">
                  <c:v>43589.833329398149</c:v>
                </c:pt>
                <c:pt idx="20721">
                  <c:v>43589.843746064813</c:v>
                </c:pt>
                <c:pt idx="20722">
                  <c:v>43589.854162731484</c:v>
                </c:pt>
                <c:pt idx="20723">
                  <c:v>43589.864579398149</c:v>
                </c:pt>
                <c:pt idx="20724">
                  <c:v>43589.874996064813</c:v>
                </c:pt>
                <c:pt idx="20725">
                  <c:v>43589.885412731484</c:v>
                </c:pt>
                <c:pt idx="20726">
                  <c:v>43589.895829398149</c:v>
                </c:pt>
                <c:pt idx="20727">
                  <c:v>43589.906246064813</c:v>
                </c:pt>
                <c:pt idx="20728">
                  <c:v>43589.916662731484</c:v>
                </c:pt>
                <c:pt idx="20729">
                  <c:v>43589.927079398149</c:v>
                </c:pt>
                <c:pt idx="20730">
                  <c:v>43589.937496064813</c:v>
                </c:pt>
                <c:pt idx="20731">
                  <c:v>43589.947912731484</c:v>
                </c:pt>
                <c:pt idx="20732">
                  <c:v>43589.958329398149</c:v>
                </c:pt>
                <c:pt idx="20733">
                  <c:v>43589.968746064813</c:v>
                </c:pt>
                <c:pt idx="20734">
                  <c:v>43589.979162731484</c:v>
                </c:pt>
                <c:pt idx="20735">
                  <c:v>43589.989579398149</c:v>
                </c:pt>
                <c:pt idx="20736">
                  <c:v>43589.999996064813</c:v>
                </c:pt>
                <c:pt idx="20737">
                  <c:v>43590.010412731484</c:v>
                </c:pt>
                <c:pt idx="20738">
                  <c:v>43590.020829398149</c:v>
                </c:pt>
                <c:pt idx="20739">
                  <c:v>43590.031246064813</c:v>
                </c:pt>
                <c:pt idx="20740">
                  <c:v>43590.041662731484</c:v>
                </c:pt>
                <c:pt idx="20741">
                  <c:v>43590.052079398149</c:v>
                </c:pt>
                <c:pt idx="20742">
                  <c:v>43590.062496064813</c:v>
                </c:pt>
                <c:pt idx="20743">
                  <c:v>43590.072912731484</c:v>
                </c:pt>
                <c:pt idx="20744">
                  <c:v>43590.083329398149</c:v>
                </c:pt>
                <c:pt idx="20745">
                  <c:v>43590.093746064813</c:v>
                </c:pt>
                <c:pt idx="20746">
                  <c:v>43590.104162731484</c:v>
                </c:pt>
                <c:pt idx="20747">
                  <c:v>43590.114579398149</c:v>
                </c:pt>
                <c:pt idx="20748">
                  <c:v>43590.124996064813</c:v>
                </c:pt>
                <c:pt idx="20749">
                  <c:v>43590.135412731484</c:v>
                </c:pt>
                <c:pt idx="20750">
                  <c:v>43590.145829398149</c:v>
                </c:pt>
                <c:pt idx="20751">
                  <c:v>43590.156246064813</c:v>
                </c:pt>
                <c:pt idx="20752">
                  <c:v>43590.166662731484</c:v>
                </c:pt>
                <c:pt idx="20753">
                  <c:v>43590.177079398149</c:v>
                </c:pt>
                <c:pt idx="20754">
                  <c:v>43590.187496064813</c:v>
                </c:pt>
                <c:pt idx="20755">
                  <c:v>43590.197912731484</c:v>
                </c:pt>
                <c:pt idx="20756">
                  <c:v>43590.208329398149</c:v>
                </c:pt>
                <c:pt idx="20757">
                  <c:v>43590.218746064813</c:v>
                </c:pt>
                <c:pt idx="20758">
                  <c:v>43590.229162731484</c:v>
                </c:pt>
                <c:pt idx="20759">
                  <c:v>43590.239579398149</c:v>
                </c:pt>
                <c:pt idx="20760">
                  <c:v>43590.249996064813</c:v>
                </c:pt>
                <c:pt idx="20761">
                  <c:v>43590.260412731484</c:v>
                </c:pt>
                <c:pt idx="20762">
                  <c:v>43590.270829398149</c:v>
                </c:pt>
                <c:pt idx="20763">
                  <c:v>43590.281246064813</c:v>
                </c:pt>
                <c:pt idx="20764">
                  <c:v>43590.291662731484</c:v>
                </c:pt>
                <c:pt idx="20765">
                  <c:v>43590.302079398149</c:v>
                </c:pt>
                <c:pt idx="20766">
                  <c:v>43590.312496064813</c:v>
                </c:pt>
                <c:pt idx="20767">
                  <c:v>43590.322912731484</c:v>
                </c:pt>
                <c:pt idx="20768">
                  <c:v>43590.333329398149</c:v>
                </c:pt>
                <c:pt idx="20769">
                  <c:v>43590.343746064813</c:v>
                </c:pt>
                <c:pt idx="20770">
                  <c:v>43590.354162731484</c:v>
                </c:pt>
                <c:pt idx="20771">
                  <c:v>43590.364579398149</c:v>
                </c:pt>
                <c:pt idx="20772">
                  <c:v>43590.374996064813</c:v>
                </c:pt>
                <c:pt idx="20773">
                  <c:v>43590.385412731484</c:v>
                </c:pt>
                <c:pt idx="20774">
                  <c:v>43590.395829398149</c:v>
                </c:pt>
                <c:pt idx="20775">
                  <c:v>43590.406246064813</c:v>
                </c:pt>
                <c:pt idx="20776">
                  <c:v>43590.416662731484</c:v>
                </c:pt>
                <c:pt idx="20777">
                  <c:v>43590.427079398149</c:v>
                </c:pt>
                <c:pt idx="20778">
                  <c:v>43590.437496064813</c:v>
                </c:pt>
                <c:pt idx="20779">
                  <c:v>43590.447912731484</c:v>
                </c:pt>
                <c:pt idx="20780">
                  <c:v>43590.458329398149</c:v>
                </c:pt>
                <c:pt idx="20781">
                  <c:v>43590.468746064813</c:v>
                </c:pt>
                <c:pt idx="20782">
                  <c:v>43590.479162731484</c:v>
                </c:pt>
                <c:pt idx="20783">
                  <c:v>43590.489579398149</c:v>
                </c:pt>
                <c:pt idx="20784">
                  <c:v>43590.499996064813</c:v>
                </c:pt>
                <c:pt idx="20785">
                  <c:v>43590.510412731484</c:v>
                </c:pt>
                <c:pt idx="20786">
                  <c:v>43590.520829398149</c:v>
                </c:pt>
                <c:pt idx="20787">
                  <c:v>43590.531246064813</c:v>
                </c:pt>
                <c:pt idx="20788">
                  <c:v>43590.541662731484</c:v>
                </c:pt>
                <c:pt idx="20789">
                  <c:v>43590.552079398149</c:v>
                </c:pt>
                <c:pt idx="20790">
                  <c:v>43590.562496064813</c:v>
                </c:pt>
                <c:pt idx="20791">
                  <c:v>43590.572912731484</c:v>
                </c:pt>
                <c:pt idx="20792">
                  <c:v>43590.583329398149</c:v>
                </c:pt>
                <c:pt idx="20793">
                  <c:v>43590.593746064813</c:v>
                </c:pt>
                <c:pt idx="20794">
                  <c:v>43590.604162731484</c:v>
                </c:pt>
                <c:pt idx="20795">
                  <c:v>43590.614579398149</c:v>
                </c:pt>
                <c:pt idx="20796">
                  <c:v>43590.624996064813</c:v>
                </c:pt>
                <c:pt idx="20797">
                  <c:v>43590.635412731484</c:v>
                </c:pt>
                <c:pt idx="20798">
                  <c:v>43590.645829398149</c:v>
                </c:pt>
                <c:pt idx="20799">
                  <c:v>43590.656246064813</c:v>
                </c:pt>
                <c:pt idx="20800">
                  <c:v>43590.666662731484</c:v>
                </c:pt>
                <c:pt idx="20801">
                  <c:v>43590.677079398149</c:v>
                </c:pt>
                <c:pt idx="20802">
                  <c:v>43590.687496064813</c:v>
                </c:pt>
                <c:pt idx="20803">
                  <c:v>43590.697912731484</c:v>
                </c:pt>
                <c:pt idx="20804">
                  <c:v>43590.708329398149</c:v>
                </c:pt>
                <c:pt idx="20805">
                  <c:v>43590.718746064813</c:v>
                </c:pt>
                <c:pt idx="20806">
                  <c:v>43590.729162731484</c:v>
                </c:pt>
                <c:pt idx="20807">
                  <c:v>43590.739579398149</c:v>
                </c:pt>
                <c:pt idx="20808">
                  <c:v>43590.749996064813</c:v>
                </c:pt>
                <c:pt idx="20809">
                  <c:v>43590.760412731484</c:v>
                </c:pt>
                <c:pt idx="20810">
                  <c:v>43590.770829398149</c:v>
                </c:pt>
                <c:pt idx="20811">
                  <c:v>43590.781246064813</c:v>
                </c:pt>
                <c:pt idx="20812">
                  <c:v>43590.791662731484</c:v>
                </c:pt>
                <c:pt idx="20813">
                  <c:v>43590.802079398149</c:v>
                </c:pt>
                <c:pt idx="20814">
                  <c:v>43590.812496064813</c:v>
                </c:pt>
                <c:pt idx="20815">
                  <c:v>43590.822912731484</c:v>
                </c:pt>
                <c:pt idx="20816">
                  <c:v>43590.833329398149</c:v>
                </c:pt>
                <c:pt idx="20817">
                  <c:v>43590.843746064813</c:v>
                </c:pt>
                <c:pt idx="20818">
                  <c:v>43590.854162731484</c:v>
                </c:pt>
                <c:pt idx="20819">
                  <c:v>43590.864579398149</c:v>
                </c:pt>
                <c:pt idx="20820">
                  <c:v>43590.874996064813</c:v>
                </c:pt>
                <c:pt idx="20821">
                  <c:v>43590.885412731484</c:v>
                </c:pt>
                <c:pt idx="20822">
                  <c:v>43590.895829398149</c:v>
                </c:pt>
                <c:pt idx="20823">
                  <c:v>43590.906246064813</c:v>
                </c:pt>
                <c:pt idx="20824">
                  <c:v>43590.916662731484</c:v>
                </c:pt>
                <c:pt idx="20825">
                  <c:v>43590.927079398149</c:v>
                </c:pt>
                <c:pt idx="20826">
                  <c:v>43590.937496064813</c:v>
                </c:pt>
                <c:pt idx="20827">
                  <c:v>43590.947912731484</c:v>
                </c:pt>
                <c:pt idx="20828">
                  <c:v>43590.958329398149</c:v>
                </c:pt>
                <c:pt idx="20829">
                  <c:v>43590.968746064813</c:v>
                </c:pt>
                <c:pt idx="20830">
                  <c:v>43590.979162731484</c:v>
                </c:pt>
                <c:pt idx="20831">
                  <c:v>43590.989579398149</c:v>
                </c:pt>
                <c:pt idx="20832">
                  <c:v>43590.999996064813</c:v>
                </c:pt>
                <c:pt idx="20833">
                  <c:v>43591.010412731484</c:v>
                </c:pt>
                <c:pt idx="20834">
                  <c:v>43591.020829398149</c:v>
                </c:pt>
                <c:pt idx="20835">
                  <c:v>43591.031246064813</c:v>
                </c:pt>
                <c:pt idx="20836">
                  <c:v>43591.041662731484</c:v>
                </c:pt>
                <c:pt idx="20837">
                  <c:v>43591.052079398149</c:v>
                </c:pt>
                <c:pt idx="20838">
                  <c:v>43591.062496064813</c:v>
                </c:pt>
                <c:pt idx="20839">
                  <c:v>43591.072912731484</c:v>
                </c:pt>
                <c:pt idx="20840">
                  <c:v>43591.083329398149</c:v>
                </c:pt>
                <c:pt idx="20841">
                  <c:v>43591.093746064813</c:v>
                </c:pt>
                <c:pt idx="20842">
                  <c:v>43591.104162731484</c:v>
                </c:pt>
                <c:pt idx="20843">
                  <c:v>43591.114579398149</c:v>
                </c:pt>
                <c:pt idx="20844">
                  <c:v>43591.124996064813</c:v>
                </c:pt>
                <c:pt idx="20845">
                  <c:v>43591.135412731484</c:v>
                </c:pt>
                <c:pt idx="20846">
                  <c:v>43591.145829398149</c:v>
                </c:pt>
                <c:pt idx="20847">
                  <c:v>43591.156246064813</c:v>
                </c:pt>
                <c:pt idx="20848">
                  <c:v>43591.166662731484</c:v>
                </c:pt>
                <c:pt idx="20849">
                  <c:v>43591.177079398149</c:v>
                </c:pt>
                <c:pt idx="20850">
                  <c:v>43591.187496064813</c:v>
                </c:pt>
                <c:pt idx="20851">
                  <c:v>43591.197912731484</c:v>
                </c:pt>
                <c:pt idx="20852">
                  <c:v>43591.208329398149</c:v>
                </c:pt>
                <c:pt idx="20853">
                  <c:v>43591.218746064813</c:v>
                </c:pt>
                <c:pt idx="20854">
                  <c:v>43591.229162731484</c:v>
                </c:pt>
                <c:pt idx="20855">
                  <c:v>43591.239579398149</c:v>
                </c:pt>
                <c:pt idx="20856">
                  <c:v>43591.249996064813</c:v>
                </c:pt>
                <c:pt idx="20857">
                  <c:v>43591.260412731484</c:v>
                </c:pt>
                <c:pt idx="20858">
                  <c:v>43591.270829398149</c:v>
                </c:pt>
                <c:pt idx="20859">
                  <c:v>43591.281246064813</c:v>
                </c:pt>
                <c:pt idx="20860">
                  <c:v>43591.291662731484</c:v>
                </c:pt>
                <c:pt idx="20861">
                  <c:v>43591.302079398149</c:v>
                </c:pt>
                <c:pt idx="20862">
                  <c:v>43591.312496064813</c:v>
                </c:pt>
                <c:pt idx="20863">
                  <c:v>43591.322912731484</c:v>
                </c:pt>
                <c:pt idx="20864">
                  <c:v>43591.333329398149</c:v>
                </c:pt>
                <c:pt idx="20865">
                  <c:v>43591.343746064813</c:v>
                </c:pt>
                <c:pt idx="20866">
                  <c:v>43591.354162731484</c:v>
                </c:pt>
                <c:pt idx="20867">
                  <c:v>43591.364579398149</c:v>
                </c:pt>
                <c:pt idx="20868">
                  <c:v>43591.374996064813</c:v>
                </c:pt>
                <c:pt idx="20869">
                  <c:v>43591.385412731484</c:v>
                </c:pt>
                <c:pt idx="20870">
                  <c:v>43591.395829398149</c:v>
                </c:pt>
                <c:pt idx="20871">
                  <c:v>43591.406246064813</c:v>
                </c:pt>
                <c:pt idx="20872">
                  <c:v>43591.416662731484</c:v>
                </c:pt>
                <c:pt idx="20873">
                  <c:v>43591.427079398149</c:v>
                </c:pt>
                <c:pt idx="20874">
                  <c:v>43591.437496064813</c:v>
                </c:pt>
                <c:pt idx="20875">
                  <c:v>43591.447912731484</c:v>
                </c:pt>
                <c:pt idx="20876">
                  <c:v>43591.458329398149</c:v>
                </c:pt>
                <c:pt idx="20877">
                  <c:v>43591.468746064813</c:v>
                </c:pt>
                <c:pt idx="20878">
                  <c:v>43591.479162731484</c:v>
                </c:pt>
                <c:pt idx="20879">
                  <c:v>43591.489579398149</c:v>
                </c:pt>
                <c:pt idx="20880">
                  <c:v>43591.499996064813</c:v>
                </c:pt>
                <c:pt idx="20881">
                  <c:v>43591.510412731484</c:v>
                </c:pt>
                <c:pt idx="20882">
                  <c:v>43591.520829398149</c:v>
                </c:pt>
                <c:pt idx="20883">
                  <c:v>43591.531246064813</c:v>
                </c:pt>
                <c:pt idx="20884">
                  <c:v>43591.541662731484</c:v>
                </c:pt>
                <c:pt idx="20885">
                  <c:v>43591.552079398149</c:v>
                </c:pt>
                <c:pt idx="20886">
                  <c:v>43591.562496064813</c:v>
                </c:pt>
                <c:pt idx="20887">
                  <c:v>43591.572912731484</c:v>
                </c:pt>
                <c:pt idx="20888">
                  <c:v>43591.583329398149</c:v>
                </c:pt>
                <c:pt idx="20889">
                  <c:v>43591.593746064813</c:v>
                </c:pt>
                <c:pt idx="20890">
                  <c:v>43591.604162731484</c:v>
                </c:pt>
                <c:pt idx="20891">
                  <c:v>43591.614579398149</c:v>
                </c:pt>
                <c:pt idx="20892">
                  <c:v>43591.624996064813</c:v>
                </c:pt>
                <c:pt idx="20893">
                  <c:v>43591.635412731484</c:v>
                </c:pt>
                <c:pt idx="20894">
                  <c:v>43591.645829398149</c:v>
                </c:pt>
                <c:pt idx="20895">
                  <c:v>43591.656246064813</c:v>
                </c:pt>
                <c:pt idx="20896">
                  <c:v>43591.666662731484</c:v>
                </c:pt>
                <c:pt idx="20897">
                  <c:v>43591.677079398149</c:v>
                </c:pt>
                <c:pt idx="20898">
                  <c:v>43591.687496064813</c:v>
                </c:pt>
                <c:pt idx="20899">
                  <c:v>43591.697912731484</c:v>
                </c:pt>
                <c:pt idx="20900">
                  <c:v>43591.708329398149</c:v>
                </c:pt>
                <c:pt idx="20901">
                  <c:v>43591.718746064813</c:v>
                </c:pt>
                <c:pt idx="20902">
                  <c:v>43591.729162731484</c:v>
                </c:pt>
                <c:pt idx="20903">
                  <c:v>43591.739579398149</c:v>
                </c:pt>
                <c:pt idx="20904">
                  <c:v>43591.749996064813</c:v>
                </c:pt>
                <c:pt idx="20905">
                  <c:v>43591.760412731484</c:v>
                </c:pt>
                <c:pt idx="20906">
                  <c:v>43591.770829398149</c:v>
                </c:pt>
                <c:pt idx="20907">
                  <c:v>43591.781246064813</c:v>
                </c:pt>
                <c:pt idx="20908">
                  <c:v>43591.791662731484</c:v>
                </c:pt>
                <c:pt idx="20909">
                  <c:v>43591.802079398149</c:v>
                </c:pt>
                <c:pt idx="20910">
                  <c:v>43591.812496064813</c:v>
                </c:pt>
                <c:pt idx="20911">
                  <c:v>43591.822912731484</c:v>
                </c:pt>
                <c:pt idx="20912">
                  <c:v>43591.833329398149</c:v>
                </c:pt>
                <c:pt idx="20913">
                  <c:v>43591.843746064813</c:v>
                </c:pt>
                <c:pt idx="20914">
                  <c:v>43591.854162731484</c:v>
                </c:pt>
                <c:pt idx="20915">
                  <c:v>43591.864579398149</c:v>
                </c:pt>
                <c:pt idx="20916">
                  <c:v>43591.874996064813</c:v>
                </c:pt>
                <c:pt idx="20917">
                  <c:v>43591.885412731484</c:v>
                </c:pt>
                <c:pt idx="20918">
                  <c:v>43591.895829398149</c:v>
                </c:pt>
                <c:pt idx="20919">
                  <c:v>43591.906246064813</c:v>
                </c:pt>
                <c:pt idx="20920">
                  <c:v>43591.916662731484</c:v>
                </c:pt>
                <c:pt idx="20921">
                  <c:v>43591.927079398149</c:v>
                </c:pt>
                <c:pt idx="20922">
                  <c:v>43591.937496064813</c:v>
                </c:pt>
                <c:pt idx="20923">
                  <c:v>43591.947912731484</c:v>
                </c:pt>
                <c:pt idx="20924">
                  <c:v>43591.958329398149</c:v>
                </c:pt>
                <c:pt idx="20925">
                  <c:v>43591.968746064813</c:v>
                </c:pt>
                <c:pt idx="20926">
                  <c:v>43591.979162731484</c:v>
                </c:pt>
                <c:pt idx="20927">
                  <c:v>43591.989579398149</c:v>
                </c:pt>
                <c:pt idx="20928">
                  <c:v>43591.999996064813</c:v>
                </c:pt>
                <c:pt idx="20929">
                  <c:v>43592.010412731484</c:v>
                </c:pt>
                <c:pt idx="20930">
                  <c:v>43592.020829398149</c:v>
                </c:pt>
                <c:pt idx="20931">
                  <c:v>43592.031246064813</c:v>
                </c:pt>
                <c:pt idx="20932">
                  <c:v>43592.041662731484</c:v>
                </c:pt>
                <c:pt idx="20933">
                  <c:v>43592.052079398149</c:v>
                </c:pt>
                <c:pt idx="20934">
                  <c:v>43592.062496064813</c:v>
                </c:pt>
                <c:pt idx="20935">
                  <c:v>43592.072912731484</c:v>
                </c:pt>
                <c:pt idx="20936">
                  <c:v>43592.083329398149</c:v>
                </c:pt>
                <c:pt idx="20937">
                  <c:v>43592.093746064813</c:v>
                </c:pt>
                <c:pt idx="20938">
                  <c:v>43592.104162731484</c:v>
                </c:pt>
                <c:pt idx="20939">
                  <c:v>43592.114579398149</c:v>
                </c:pt>
                <c:pt idx="20940">
                  <c:v>43592.124996064813</c:v>
                </c:pt>
                <c:pt idx="20941">
                  <c:v>43592.135412731484</c:v>
                </c:pt>
                <c:pt idx="20942">
                  <c:v>43592.145829398149</c:v>
                </c:pt>
                <c:pt idx="20943">
                  <c:v>43592.156246064813</c:v>
                </c:pt>
                <c:pt idx="20944">
                  <c:v>43592.166662731484</c:v>
                </c:pt>
                <c:pt idx="20945">
                  <c:v>43592.177079398149</c:v>
                </c:pt>
                <c:pt idx="20946">
                  <c:v>43592.187496064813</c:v>
                </c:pt>
                <c:pt idx="20947">
                  <c:v>43592.197912731484</c:v>
                </c:pt>
                <c:pt idx="20948">
                  <c:v>43592.208329398149</c:v>
                </c:pt>
                <c:pt idx="20949">
                  <c:v>43592.218746064813</c:v>
                </c:pt>
                <c:pt idx="20950">
                  <c:v>43592.229162731484</c:v>
                </c:pt>
                <c:pt idx="20951">
                  <c:v>43592.239579398149</c:v>
                </c:pt>
                <c:pt idx="20952">
                  <c:v>43592.249996064813</c:v>
                </c:pt>
                <c:pt idx="20953">
                  <c:v>43592.260412731484</c:v>
                </c:pt>
                <c:pt idx="20954">
                  <c:v>43592.270829398149</c:v>
                </c:pt>
                <c:pt idx="20955">
                  <c:v>43592.281246064813</c:v>
                </c:pt>
                <c:pt idx="20956">
                  <c:v>43592.291662731484</c:v>
                </c:pt>
                <c:pt idx="20957">
                  <c:v>43592.302079398149</c:v>
                </c:pt>
                <c:pt idx="20958">
                  <c:v>43592.312496064813</c:v>
                </c:pt>
                <c:pt idx="20959">
                  <c:v>43592.322912731484</c:v>
                </c:pt>
                <c:pt idx="20960">
                  <c:v>43592.333329398149</c:v>
                </c:pt>
                <c:pt idx="20961">
                  <c:v>43592.343746064813</c:v>
                </c:pt>
                <c:pt idx="20962">
                  <c:v>43592.354162731484</c:v>
                </c:pt>
                <c:pt idx="20963">
                  <c:v>43592.364579398149</c:v>
                </c:pt>
                <c:pt idx="20964">
                  <c:v>43592.374996064813</c:v>
                </c:pt>
                <c:pt idx="20965">
                  <c:v>43592.385412731484</c:v>
                </c:pt>
                <c:pt idx="20966">
                  <c:v>43592.395829398149</c:v>
                </c:pt>
                <c:pt idx="20967">
                  <c:v>43592.406246064813</c:v>
                </c:pt>
                <c:pt idx="20968">
                  <c:v>43592.416662731484</c:v>
                </c:pt>
                <c:pt idx="20969">
                  <c:v>43592.427079398149</c:v>
                </c:pt>
                <c:pt idx="20970">
                  <c:v>43592.437496064813</c:v>
                </c:pt>
                <c:pt idx="20971">
                  <c:v>43592.447912731484</c:v>
                </c:pt>
                <c:pt idx="20972">
                  <c:v>43592.458329398149</c:v>
                </c:pt>
                <c:pt idx="20973">
                  <c:v>43592.468746064813</c:v>
                </c:pt>
                <c:pt idx="20974">
                  <c:v>43592.479162731484</c:v>
                </c:pt>
                <c:pt idx="20975">
                  <c:v>43592.489579398149</c:v>
                </c:pt>
                <c:pt idx="20976">
                  <c:v>43592.499996064813</c:v>
                </c:pt>
                <c:pt idx="20977">
                  <c:v>43592.510412731484</c:v>
                </c:pt>
                <c:pt idx="20978">
                  <c:v>43592.520829398149</c:v>
                </c:pt>
                <c:pt idx="20979">
                  <c:v>43592.531246064813</c:v>
                </c:pt>
                <c:pt idx="20980">
                  <c:v>43592.541662731484</c:v>
                </c:pt>
                <c:pt idx="20981">
                  <c:v>43592.552079398149</c:v>
                </c:pt>
                <c:pt idx="20982">
                  <c:v>43592.562496064813</c:v>
                </c:pt>
                <c:pt idx="20983">
                  <c:v>43592.572912731484</c:v>
                </c:pt>
                <c:pt idx="20984">
                  <c:v>43592.583329398149</c:v>
                </c:pt>
                <c:pt idx="20985">
                  <c:v>43592.593746064813</c:v>
                </c:pt>
                <c:pt idx="20986">
                  <c:v>43592.604162731484</c:v>
                </c:pt>
                <c:pt idx="20987">
                  <c:v>43592.614579398149</c:v>
                </c:pt>
                <c:pt idx="20988">
                  <c:v>43592.624996064813</c:v>
                </c:pt>
                <c:pt idx="20989">
                  <c:v>43592.635412731484</c:v>
                </c:pt>
                <c:pt idx="20990">
                  <c:v>43592.645829398149</c:v>
                </c:pt>
                <c:pt idx="20991">
                  <c:v>43592.656246064813</c:v>
                </c:pt>
                <c:pt idx="20992">
                  <c:v>43592.666662731484</c:v>
                </c:pt>
                <c:pt idx="20993">
                  <c:v>43592.677079398149</c:v>
                </c:pt>
                <c:pt idx="20994">
                  <c:v>43592.687496064813</c:v>
                </c:pt>
                <c:pt idx="20995">
                  <c:v>43592.697912731484</c:v>
                </c:pt>
                <c:pt idx="20996">
                  <c:v>43592.708329398149</c:v>
                </c:pt>
                <c:pt idx="20997">
                  <c:v>43592.718746064813</c:v>
                </c:pt>
                <c:pt idx="20998">
                  <c:v>43592.729162731484</c:v>
                </c:pt>
                <c:pt idx="20999">
                  <c:v>43592.739579398149</c:v>
                </c:pt>
                <c:pt idx="21000">
                  <c:v>43592.749996064813</c:v>
                </c:pt>
                <c:pt idx="21001">
                  <c:v>43592.760412731484</c:v>
                </c:pt>
                <c:pt idx="21002">
                  <c:v>43592.770829398149</c:v>
                </c:pt>
                <c:pt idx="21003">
                  <c:v>43592.781246064813</c:v>
                </c:pt>
                <c:pt idx="21004">
                  <c:v>43592.791662731484</c:v>
                </c:pt>
                <c:pt idx="21005">
                  <c:v>43592.802079398149</c:v>
                </c:pt>
                <c:pt idx="21006">
                  <c:v>43592.812496064813</c:v>
                </c:pt>
                <c:pt idx="21007">
                  <c:v>43592.822912731484</c:v>
                </c:pt>
                <c:pt idx="21008">
                  <c:v>43592.833329398149</c:v>
                </c:pt>
                <c:pt idx="21009">
                  <c:v>43592.843746064813</c:v>
                </c:pt>
                <c:pt idx="21010">
                  <c:v>43592.854162731484</c:v>
                </c:pt>
                <c:pt idx="21011">
                  <c:v>43592.864579398149</c:v>
                </c:pt>
                <c:pt idx="21012">
                  <c:v>43592.874996064813</c:v>
                </c:pt>
                <c:pt idx="21013">
                  <c:v>43592.885412731484</c:v>
                </c:pt>
                <c:pt idx="21014">
                  <c:v>43592.895829398149</c:v>
                </c:pt>
                <c:pt idx="21015">
                  <c:v>43592.906246064813</c:v>
                </c:pt>
                <c:pt idx="21016">
                  <c:v>43592.916662731484</c:v>
                </c:pt>
                <c:pt idx="21017">
                  <c:v>43592.927079398149</c:v>
                </c:pt>
                <c:pt idx="21018">
                  <c:v>43592.937496064813</c:v>
                </c:pt>
                <c:pt idx="21019">
                  <c:v>43592.947912731484</c:v>
                </c:pt>
                <c:pt idx="21020">
                  <c:v>43592.958329398149</c:v>
                </c:pt>
                <c:pt idx="21021">
                  <c:v>43592.968746064813</c:v>
                </c:pt>
                <c:pt idx="21022">
                  <c:v>43592.979162731484</c:v>
                </c:pt>
                <c:pt idx="21023">
                  <c:v>43592.989579398149</c:v>
                </c:pt>
                <c:pt idx="21024">
                  <c:v>43592.999996064813</c:v>
                </c:pt>
                <c:pt idx="21025">
                  <c:v>43593.010412731484</c:v>
                </c:pt>
                <c:pt idx="21026">
                  <c:v>43593.020829398149</c:v>
                </c:pt>
                <c:pt idx="21027">
                  <c:v>43593.031246064813</c:v>
                </c:pt>
                <c:pt idx="21028">
                  <c:v>43593.041662731484</c:v>
                </c:pt>
                <c:pt idx="21029">
                  <c:v>43593.052079398149</c:v>
                </c:pt>
                <c:pt idx="21030">
                  <c:v>43593.062496064813</c:v>
                </c:pt>
                <c:pt idx="21031">
                  <c:v>43593.072912731484</c:v>
                </c:pt>
                <c:pt idx="21032">
                  <c:v>43593.083329398149</c:v>
                </c:pt>
                <c:pt idx="21033">
                  <c:v>43593.093746064813</c:v>
                </c:pt>
                <c:pt idx="21034">
                  <c:v>43593.104162731484</c:v>
                </c:pt>
                <c:pt idx="21035">
                  <c:v>43593.114579398149</c:v>
                </c:pt>
                <c:pt idx="21036">
                  <c:v>43593.124996064813</c:v>
                </c:pt>
                <c:pt idx="21037">
                  <c:v>43593.135412731484</c:v>
                </c:pt>
                <c:pt idx="21038">
                  <c:v>43593.145829398149</c:v>
                </c:pt>
                <c:pt idx="21039">
                  <c:v>43593.156246064813</c:v>
                </c:pt>
                <c:pt idx="21040">
                  <c:v>43593.166662731484</c:v>
                </c:pt>
                <c:pt idx="21041">
                  <c:v>43593.177079398149</c:v>
                </c:pt>
                <c:pt idx="21042">
                  <c:v>43593.187496064813</c:v>
                </c:pt>
                <c:pt idx="21043">
                  <c:v>43593.197912731484</c:v>
                </c:pt>
                <c:pt idx="21044">
                  <c:v>43593.208329398149</c:v>
                </c:pt>
                <c:pt idx="21045">
                  <c:v>43593.218746064813</c:v>
                </c:pt>
                <c:pt idx="21046">
                  <c:v>43593.229162731484</c:v>
                </c:pt>
                <c:pt idx="21047">
                  <c:v>43593.239579398149</c:v>
                </c:pt>
                <c:pt idx="21048">
                  <c:v>43593.249996064813</c:v>
                </c:pt>
                <c:pt idx="21049">
                  <c:v>43593.260412731484</c:v>
                </c:pt>
                <c:pt idx="21050">
                  <c:v>43593.270829398149</c:v>
                </c:pt>
                <c:pt idx="21051">
                  <c:v>43593.281246064813</c:v>
                </c:pt>
                <c:pt idx="21052">
                  <c:v>43593.291662731484</c:v>
                </c:pt>
                <c:pt idx="21053">
                  <c:v>43593.302079398149</c:v>
                </c:pt>
                <c:pt idx="21054">
                  <c:v>43593.312496064813</c:v>
                </c:pt>
                <c:pt idx="21055">
                  <c:v>43593.322912731484</c:v>
                </c:pt>
                <c:pt idx="21056">
                  <c:v>43593.333329398149</c:v>
                </c:pt>
                <c:pt idx="21057">
                  <c:v>43593.343746064813</c:v>
                </c:pt>
                <c:pt idx="21058">
                  <c:v>43593.354162731484</c:v>
                </c:pt>
                <c:pt idx="21059">
                  <c:v>43593.364579398149</c:v>
                </c:pt>
                <c:pt idx="21060">
                  <c:v>43593.374996064813</c:v>
                </c:pt>
                <c:pt idx="21061">
                  <c:v>43593.385412731484</c:v>
                </c:pt>
                <c:pt idx="21062">
                  <c:v>43593.395829398149</c:v>
                </c:pt>
                <c:pt idx="21063">
                  <c:v>43593.406246064813</c:v>
                </c:pt>
                <c:pt idx="21064">
                  <c:v>43593.416662731484</c:v>
                </c:pt>
                <c:pt idx="21065">
                  <c:v>43593.427079398149</c:v>
                </c:pt>
                <c:pt idx="21066">
                  <c:v>43593.437496064813</c:v>
                </c:pt>
                <c:pt idx="21067">
                  <c:v>43593.447912731484</c:v>
                </c:pt>
                <c:pt idx="21068">
                  <c:v>43593.458329398149</c:v>
                </c:pt>
                <c:pt idx="21069">
                  <c:v>43593.468746064813</c:v>
                </c:pt>
                <c:pt idx="21070">
                  <c:v>43593.479162731484</c:v>
                </c:pt>
                <c:pt idx="21071">
                  <c:v>43593.489579398149</c:v>
                </c:pt>
                <c:pt idx="21072">
                  <c:v>43593.499996064813</c:v>
                </c:pt>
                <c:pt idx="21073">
                  <c:v>43593.510412731484</c:v>
                </c:pt>
                <c:pt idx="21074">
                  <c:v>43593.520829398149</c:v>
                </c:pt>
                <c:pt idx="21075">
                  <c:v>43593.531246064813</c:v>
                </c:pt>
                <c:pt idx="21076">
                  <c:v>43593.541662731484</c:v>
                </c:pt>
                <c:pt idx="21077">
                  <c:v>43593.552079398149</c:v>
                </c:pt>
                <c:pt idx="21078">
                  <c:v>43593.562496064813</c:v>
                </c:pt>
                <c:pt idx="21079">
                  <c:v>43593.572912731484</c:v>
                </c:pt>
                <c:pt idx="21080">
                  <c:v>43593.583329398149</c:v>
                </c:pt>
                <c:pt idx="21081">
                  <c:v>43593.593746064813</c:v>
                </c:pt>
                <c:pt idx="21082">
                  <c:v>43593.604162731484</c:v>
                </c:pt>
                <c:pt idx="21083">
                  <c:v>43593.614579398149</c:v>
                </c:pt>
                <c:pt idx="21084">
                  <c:v>43593.624996064813</c:v>
                </c:pt>
                <c:pt idx="21085">
                  <c:v>43593.635412731484</c:v>
                </c:pt>
                <c:pt idx="21086">
                  <c:v>43593.645829398149</c:v>
                </c:pt>
                <c:pt idx="21087">
                  <c:v>43593.656246064813</c:v>
                </c:pt>
                <c:pt idx="21088">
                  <c:v>43593.666662731484</c:v>
                </c:pt>
                <c:pt idx="21089">
                  <c:v>43593.677079398149</c:v>
                </c:pt>
                <c:pt idx="21090">
                  <c:v>43593.687496064813</c:v>
                </c:pt>
                <c:pt idx="21091">
                  <c:v>43593.697912731484</c:v>
                </c:pt>
                <c:pt idx="21092">
                  <c:v>43593.708329398149</c:v>
                </c:pt>
                <c:pt idx="21093">
                  <c:v>43593.718746064813</c:v>
                </c:pt>
                <c:pt idx="21094">
                  <c:v>43593.729162731484</c:v>
                </c:pt>
                <c:pt idx="21095">
                  <c:v>43593.739579398149</c:v>
                </c:pt>
                <c:pt idx="21096">
                  <c:v>43593.749996064813</c:v>
                </c:pt>
                <c:pt idx="21097">
                  <c:v>43593.760412731484</c:v>
                </c:pt>
                <c:pt idx="21098">
                  <c:v>43593.770829398149</c:v>
                </c:pt>
                <c:pt idx="21099">
                  <c:v>43593.781246064813</c:v>
                </c:pt>
                <c:pt idx="21100">
                  <c:v>43593.791662731484</c:v>
                </c:pt>
                <c:pt idx="21101">
                  <c:v>43593.802079398149</c:v>
                </c:pt>
                <c:pt idx="21102">
                  <c:v>43593.812496064813</c:v>
                </c:pt>
                <c:pt idx="21103">
                  <c:v>43593.822912731484</c:v>
                </c:pt>
                <c:pt idx="21104">
                  <c:v>43593.833329398149</c:v>
                </c:pt>
                <c:pt idx="21105">
                  <c:v>43593.843746064813</c:v>
                </c:pt>
                <c:pt idx="21106">
                  <c:v>43593.854162731484</c:v>
                </c:pt>
                <c:pt idx="21107">
                  <c:v>43593.864579398149</c:v>
                </c:pt>
                <c:pt idx="21108">
                  <c:v>43593.874996064813</c:v>
                </c:pt>
                <c:pt idx="21109">
                  <c:v>43593.885412731484</c:v>
                </c:pt>
                <c:pt idx="21110">
                  <c:v>43593.895829398149</c:v>
                </c:pt>
                <c:pt idx="21111">
                  <c:v>43593.906246064813</c:v>
                </c:pt>
                <c:pt idx="21112">
                  <c:v>43593.916662731484</c:v>
                </c:pt>
                <c:pt idx="21113">
                  <c:v>43593.927079398149</c:v>
                </c:pt>
                <c:pt idx="21114">
                  <c:v>43593.937496064813</c:v>
                </c:pt>
                <c:pt idx="21115">
                  <c:v>43593.947912731484</c:v>
                </c:pt>
                <c:pt idx="21116">
                  <c:v>43593.958329398149</c:v>
                </c:pt>
                <c:pt idx="21117">
                  <c:v>43593.968746064813</c:v>
                </c:pt>
                <c:pt idx="21118">
                  <c:v>43593.979162731484</c:v>
                </c:pt>
                <c:pt idx="21119">
                  <c:v>43593.989579398149</c:v>
                </c:pt>
                <c:pt idx="21120">
                  <c:v>43593.999996064813</c:v>
                </c:pt>
                <c:pt idx="21121">
                  <c:v>43594.010412731484</c:v>
                </c:pt>
                <c:pt idx="21122">
                  <c:v>43594.020829398149</c:v>
                </c:pt>
                <c:pt idx="21123">
                  <c:v>43594.031246064813</c:v>
                </c:pt>
                <c:pt idx="21124">
                  <c:v>43594.041662731484</c:v>
                </c:pt>
                <c:pt idx="21125">
                  <c:v>43594.052079398149</c:v>
                </c:pt>
                <c:pt idx="21126">
                  <c:v>43594.062496064813</c:v>
                </c:pt>
                <c:pt idx="21127">
                  <c:v>43594.072912731484</c:v>
                </c:pt>
                <c:pt idx="21128">
                  <c:v>43594.083329398149</c:v>
                </c:pt>
                <c:pt idx="21129">
                  <c:v>43594.093746064813</c:v>
                </c:pt>
                <c:pt idx="21130">
                  <c:v>43594.104162731484</c:v>
                </c:pt>
                <c:pt idx="21131">
                  <c:v>43594.114579398149</c:v>
                </c:pt>
                <c:pt idx="21132">
                  <c:v>43594.124996064813</c:v>
                </c:pt>
                <c:pt idx="21133">
                  <c:v>43594.135412731484</c:v>
                </c:pt>
                <c:pt idx="21134">
                  <c:v>43594.145829398149</c:v>
                </c:pt>
                <c:pt idx="21135">
                  <c:v>43594.156246064813</c:v>
                </c:pt>
                <c:pt idx="21136">
                  <c:v>43594.166662731484</c:v>
                </c:pt>
                <c:pt idx="21137">
                  <c:v>43594.177079398149</c:v>
                </c:pt>
                <c:pt idx="21138">
                  <c:v>43594.187496064813</c:v>
                </c:pt>
                <c:pt idx="21139">
                  <c:v>43594.197912731484</c:v>
                </c:pt>
                <c:pt idx="21140">
                  <c:v>43594.208329398149</c:v>
                </c:pt>
                <c:pt idx="21141">
                  <c:v>43594.218746064813</c:v>
                </c:pt>
                <c:pt idx="21142">
                  <c:v>43594.229162731484</c:v>
                </c:pt>
                <c:pt idx="21143">
                  <c:v>43594.239579398149</c:v>
                </c:pt>
                <c:pt idx="21144">
                  <c:v>43594.249996064813</c:v>
                </c:pt>
                <c:pt idx="21145">
                  <c:v>43594.260412731484</c:v>
                </c:pt>
                <c:pt idx="21146">
                  <c:v>43594.270829398149</c:v>
                </c:pt>
                <c:pt idx="21147">
                  <c:v>43594.281246064813</c:v>
                </c:pt>
                <c:pt idx="21148">
                  <c:v>43594.291662731484</c:v>
                </c:pt>
                <c:pt idx="21149">
                  <c:v>43594.302079398149</c:v>
                </c:pt>
                <c:pt idx="21150">
                  <c:v>43594.312496064813</c:v>
                </c:pt>
                <c:pt idx="21151">
                  <c:v>43594.322912731484</c:v>
                </c:pt>
                <c:pt idx="21152">
                  <c:v>43594.333329398149</c:v>
                </c:pt>
                <c:pt idx="21153">
                  <c:v>43594.343746064813</c:v>
                </c:pt>
                <c:pt idx="21154">
                  <c:v>43594.354162731484</c:v>
                </c:pt>
                <c:pt idx="21155">
                  <c:v>43594.364579398149</c:v>
                </c:pt>
                <c:pt idx="21156">
                  <c:v>43594.374996064813</c:v>
                </c:pt>
                <c:pt idx="21157">
                  <c:v>43594.385412731484</c:v>
                </c:pt>
                <c:pt idx="21158">
                  <c:v>43594.395829398149</c:v>
                </c:pt>
                <c:pt idx="21159">
                  <c:v>43594.406246064813</c:v>
                </c:pt>
                <c:pt idx="21160">
                  <c:v>43594.416662731484</c:v>
                </c:pt>
                <c:pt idx="21161">
                  <c:v>43594.427079398149</c:v>
                </c:pt>
                <c:pt idx="21162">
                  <c:v>43594.437496064813</c:v>
                </c:pt>
                <c:pt idx="21163">
                  <c:v>43594.447912731484</c:v>
                </c:pt>
                <c:pt idx="21164">
                  <c:v>43594.458329398149</c:v>
                </c:pt>
                <c:pt idx="21165">
                  <c:v>43594.468746064813</c:v>
                </c:pt>
                <c:pt idx="21166">
                  <c:v>43594.479162731484</c:v>
                </c:pt>
                <c:pt idx="21167">
                  <c:v>43594.489579398149</c:v>
                </c:pt>
                <c:pt idx="21168">
                  <c:v>43594.499996064813</c:v>
                </c:pt>
                <c:pt idx="21169">
                  <c:v>43594.510412731484</c:v>
                </c:pt>
                <c:pt idx="21170">
                  <c:v>43594.520829398149</c:v>
                </c:pt>
                <c:pt idx="21171">
                  <c:v>43594.531246064813</c:v>
                </c:pt>
                <c:pt idx="21172">
                  <c:v>43594.541662731484</c:v>
                </c:pt>
                <c:pt idx="21173">
                  <c:v>43594.552079398149</c:v>
                </c:pt>
                <c:pt idx="21174">
                  <c:v>43594.562496064813</c:v>
                </c:pt>
                <c:pt idx="21175">
                  <c:v>43594.572912731484</c:v>
                </c:pt>
                <c:pt idx="21176">
                  <c:v>43594.583329398149</c:v>
                </c:pt>
                <c:pt idx="21177">
                  <c:v>43594.593746064813</c:v>
                </c:pt>
                <c:pt idx="21178">
                  <c:v>43594.604162731484</c:v>
                </c:pt>
                <c:pt idx="21179">
                  <c:v>43594.614579398149</c:v>
                </c:pt>
                <c:pt idx="21180">
                  <c:v>43594.624996064813</c:v>
                </c:pt>
                <c:pt idx="21181">
                  <c:v>43594.635412731484</c:v>
                </c:pt>
                <c:pt idx="21182">
                  <c:v>43594.645829398149</c:v>
                </c:pt>
                <c:pt idx="21183">
                  <c:v>43594.656246064813</c:v>
                </c:pt>
                <c:pt idx="21184">
                  <c:v>43594.666662731484</c:v>
                </c:pt>
                <c:pt idx="21185">
                  <c:v>43594.677079398149</c:v>
                </c:pt>
                <c:pt idx="21186">
                  <c:v>43594.687496064813</c:v>
                </c:pt>
                <c:pt idx="21187">
                  <c:v>43594.697912731484</c:v>
                </c:pt>
                <c:pt idx="21188">
                  <c:v>43594.708329398149</c:v>
                </c:pt>
                <c:pt idx="21189">
                  <c:v>43594.718746064813</c:v>
                </c:pt>
                <c:pt idx="21190">
                  <c:v>43594.729162731484</c:v>
                </c:pt>
                <c:pt idx="21191">
                  <c:v>43594.739579398149</c:v>
                </c:pt>
                <c:pt idx="21192">
                  <c:v>43594.749996064813</c:v>
                </c:pt>
                <c:pt idx="21193">
                  <c:v>43594.760412731484</c:v>
                </c:pt>
                <c:pt idx="21194">
                  <c:v>43594.770829398149</c:v>
                </c:pt>
                <c:pt idx="21195">
                  <c:v>43594.781246064813</c:v>
                </c:pt>
                <c:pt idx="21196">
                  <c:v>43594.791662731484</c:v>
                </c:pt>
                <c:pt idx="21197">
                  <c:v>43594.802079398149</c:v>
                </c:pt>
                <c:pt idx="21198">
                  <c:v>43594.812496064813</c:v>
                </c:pt>
                <c:pt idx="21199">
                  <c:v>43594.822912731484</c:v>
                </c:pt>
                <c:pt idx="21200">
                  <c:v>43594.833329398149</c:v>
                </c:pt>
                <c:pt idx="21201">
                  <c:v>43594.843746064813</c:v>
                </c:pt>
                <c:pt idx="21202">
                  <c:v>43594.854162731484</c:v>
                </c:pt>
                <c:pt idx="21203">
                  <c:v>43594.864579398149</c:v>
                </c:pt>
                <c:pt idx="21204">
                  <c:v>43594.874996064813</c:v>
                </c:pt>
                <c:pt idx="21205">
                  <c:v>43594.885412731484</c:v>
                </c:pt>
                <c:pt idx="21206">
                  <c:v>43594.895829398149</c:v>
                </c:pt>
                <c:pt idx="21207">
                  <c:v>43594.906246064813</c:v>
                </c:pt>
                <c:pt idx="21208">
                  <c:v>43594.916662731484</c:v>
                </c:pt>
                <c:pt idx="21209">
                  <c:v>43594.927079398149</c:v>
                </c:pt>
                <c:pt idx="21210">
                  <c:v>43594.937496064813</c:v>
                </c:pt>
                <c:pt idx="21211">
                  <c:v>43594.947912731484</c:v>
                </c:pt>
                <c:pt idx="21212">
                  <c:v>43594.958329398149</c:v>
                </c:pt>
                <c:pt idx="21213">
                  <c:v>43594.968746064813</c:v>
                </c:pt>
                <c:pt idx="21214">
                  <c:v>43594.979162731484</c:v>
                </c:pt>
                <c:pt idx="21215">
                  <c:v>43594.989579398149</c:v>
                </c:pt>
                <c:pt idx="21216">
                  <c:v>43594.999996064813</c:v>
                </c:pt>
                <c:pt idx="21217">
                  <c:v>43595.010412731484</c:v>
                </c:pt>
                <c:pt idx="21218">
                  <c:v>43595.020829398149</c:v>
                </c:pt>
                <c:pt idx="21219">
                  <c:v>43595.031246064813</c:v>
                </c:pt>
                <c:pt idx="21220">
                  <c:v>43595.041662731484</c:v>
                </c:pt>
                <c:pt idx="21221">
                  <c:v>43595.052079398149</c:v>
                </c:pt>
                <c:pt idx="21222">
                  <c:v>43595.062496064813</c:v>
                </c:pt>
                <c:pt idx="21223">
                  <c:v>43595.072912731484</c:v>
                </c:pt>
                <c:pt idx="21224">
                  <c:v>43595.083329398149</c:v>
                </c:pt>
                <c:pt idx="21225">
                  <c:v>43595.093746064813</c:v>
                </c:pt>
                <c:pt idx="21226">
                  <c:v>43595.104162731484</c:v>
                </c:pt>
                <c:pt idx="21227">
                  <c:v>43595.114579398149</c:v>
                </c:pt>
                <c:pt idx="21228">
                  <c:v>43595.124996064813</c:v>
                </c:pt>
                <c:pt idx="21229">
                  <c:v>43595.135412731484</c:v>
                </c:pt>
                <c:pt idx="21230">
                  <c:v>43595.145829398149</c:v>
                </c:pt>
                <c:pt idx="21231">
                  <c:v>43595.156246064813</c:v>
                </c:pt>
                <c:pt idx="21232">
                  <c:v>43595.166662731484</c:v>
                </c:pt>
                <c:pt idx="21233">
                  <c:v>43595.177079398149</c:v>
                </c:pt>
                <c:pt idx="21234">
                  <c:v>43595.187496064813</c:v>
                </c:pt>
                <c:pt idx="21235">
                  <c:v>43595.197912731484</c:v>
                </c:pt>
                <c:pt idx="21236">
                  <c:v>43595.208329398149</c:v>
                </c:pt>
                <c:pt idx="21237">
                  <c:v>43595.218746064813</c:v>
                </c:pt>
                <c:pt idx="21238">
                  <c:v>43595.229162731484</c:v>
                </c:pt>
                <c:pt idx="21239">
                  <c:v>43595.239579398149</c:v>
                </c:pt>
                <c:pt idx="21240">
                  <c:v>43595.249996064813</c:v>
                </c:pt>
                <c:pt idx="21241">
                  <c:v>43595.260412731484</c:v>
                </c:pt>
                <c:pt idx="21242">
                  <c:v>43595.270829398149</c:v>
                </c:pt>
                <c:pt idx="21243">
                  <c:v>43595.281246064813</c:v>
                </c:pt>
                <c:pt idx="21244">
                  <c:v>43595.291662731484</c:v>
                </c:pt>
                <c:pt idx="21245">
                  <c:v>43595.302079398149</c:v>
                </c:pt>
                <c:pt idx="21246">
                  <c:v>43595.312496064813</c:v>
                </c:pt>
                <c:pt idx="21247">
                  <c:v>43595.322912731484</c:v>
                </c:pt>
                <c:pt idx="21248">
                  <c:v>43595.333329398149</c:v>
                </c:pt>
                <c:pt idx="21249">
                  <c:v>43595.343746064813</c:v>
                </c:pt>
                <c:pt idx="21250">
                  <c:v>43595.354162731484</c:v>
                </c:pt>
                <c:pt idx="21251">
                  <c:v>43595.364579398149</c:v>
                </c:pt>
                <c:pt idx="21252">
                  <c:v>43595.374996064813</c:v>
                </c:pt>
                <c:pt idx="21253">
                  <c:v>43595.385412731484</c:v>
                </c:pt>
                <c:pt idx="21254">
                  <c:v>43595.395829398149</c:v>
                </c:pt>
                <c:pt idx="21255">
                  <c:v>43595.406246064813</c:v>
                </c:pt>
                <c:pt idx="21256">
                  <c:v>43595.416662731484</c:v>
                </c:pt>
                <c:pt idx="21257">
                  <c:v>43595.427079398149</c:v>
                </c:pt>
                <c:pt idx="21258">
                  <c:v>43595.437496064813</c:v>
                </c:pt>
                <c:pt idx="21259">
                  <c:v>43595.447912731484</c:v>
                </c:pt>
                <c:pt idx="21260">
                  <c:v>43595.458329398149</c:v>
                </c:pt>
                <c:pt idx="21261">
                  <c:v>43595.468746064813</c:v>
                </c:pt>
                <c:pt idx="21262">
                  <c:v>43595.479162731484</c:v>
                </c:pt>
                <c:pt idx="21263">
                  <c:v>43595.489579398149</c:v>
                </c:pt>
                <c:pt idx="21264">
                  <c:v>43595.499996064813</c:v>
                </c:pt>
                <c:pt idx="21265">
                  <c:v>43595.510412731484</c:v>
                </c:pt>
                <c:pt idx="21266">
                  <c:v>43595.520829398149</c:v>
                </c:pt>
                <c:pt idx="21267">
                  <c:v>43595.531246064813</c:v>
                </c:pt>
                <c:pt idx="21268">
                  <c:v>43595.541662731484</c:v>
                </c:pt>
                <c:pt idx="21269">
                  <c:v>43595.552079398149</c:v>
                </c:pt>
                <c:pt idx="21270">
                  <c:v>43595.562496064813</c:v>
                </c:pt>
                <c:pt idx="21271">
                  <c:v>43595.572912731484</c:v>
                </c:pt>
                <c:pt idx="21272">
                  <c:v>43595.583329398149</c:v>
                </c:pt>
                <c:pt idx="21273">
                  <c:v>43595.593746064813</c:v>
                </c:pt>
                <c:pt idx="21274">
                  <c:v>43595.604162731484</c:v>
                </c:pt>
                <c:pt idx="21275">
                  <c:v>43595.614579398149</c:v>
                </c:pt>
                <c:pt idx="21276">
                  <c:v>43595.624996064813</c:v>
                </c:pt>
                <c:pt idx="21277">
                  <c:v>43595.635412731484</c:v>
                </c:pt>
                <c:pt idx="21278">
                  <c:v>43595.645829398149</c:v>
                </c:pt>
                <c:pt idx="21279">
                  <c:v>43595.656246064813</c:v>
                </c:pt>
                <c:pt idx="21280">
                  <c:v>43595.666662731484</c:v>
                </c:pt>
                <c:pt idx="21281">
                  <c:v>43595.677079398149</c:v>
                </c:pt>
                <c:pt idx="21282">
                  <c:v>43595.687496064813</c:v>
                </c:pt>
                <c:pt idx="21283">
                  <c:v>43595.697912731484</c:v>
                </c:pt>
                <c:pt idx="21284">
                  <c:v>43595.708329398149</c:v>
                </c:pt>
                <c:pt idx="21285">
                  <c:v>43595.718746064813</c:v>
                </c:pt>
                <c:pt idx="21286">
                  <c:v>43595.729162731484</c:v>
                </c:pt>
                <c:pt idx="21287">
                  <c:v>43595.739579398149</c:v>
                </c:pt>
                <c:pt idx="21288">
                  <c:v>43595.749996064813</c:v>
                </c:pt>
                <c:pt idx="21289">
                  <c:v>43595.760412731484</c:v>
                </c:pt>
                <c:pt idx="21290">
                  <c:v>43595.770829398149</c:v>
                </c:pt>
                <c:pt idx="21291">
                  <c:v>43595.781246064813</c:v>
                </c:pt>
                <c:pt idx="21292">
                  <c:v>43595.791662731484</c:v>
                </c:pt>
                <c:pt idx="21293">
                  <c:v>43595.802079398149</c:v>
                </c:pt>
                <c:pt idx="21294">
                  <c:v>43595.812496064813</c:v>
                </c:pt>
                <c:pt idx="21295">
                  <c:v>43595.822912731484</c:v>
                </c:pt>
                <c:pt idx="21296">
                  <c:v>43595.833329398149</c:v>
                </c:pt>
                <c:pt idx="21297">
                  <c:v>43595.843746064813</c:v>
                </c:pt>
                <c:pt idx="21298">
                  <c:v>43595.854162731484</c:v>
                </c:pt>
                <c:pt idx="21299">
                  <c:v>43595.864579398149</c:v>
                </c:pt>
                <c:pt idx="21300">
                  <c:v>43595.874996064813</c:v>
                </c:pt>
                <c:pt idx="21301">
                  <c:v>43595.885412731484</c:v>
                </c:pt>
                <c:pt idx="21302">
                  <c:v>43595.895829398149</c:v>
                </c:pt>
                <c:pt idx="21303">
                  <c:v>43595.906246064813</c:v>
                </c:pt>
                <c:pt idx="21304">
                  <c:v>43595.916662731484</c:v>
                </c:pt>
                <c:pt idx="21305">
                  <c:v>43595.927079398149</c:v>
                </c:pt>
                <c:pt idx="21306">
                  <c:v>43595.937496064813</c:v>
                </c:pt>
                <c:pt idx="21307">
                  <c:v>43595.947912731484</c:v>
                </c:pt>
                <c:pt idx="21308">
                  <c:v>43595.958329398149</c:v>
                </c:pt>
                <c:pt idx="21309">
                  <c:v>43595.968746064813</c:v>
                </c:pt>
                <c:pt idx="21310">
                  <c:v>43595.979162731484</c:v>
                </c:pt>
                <c:pt idx="21311">
                  <c:v>43595.989579398149</c:v>
                </c:pt>
                <c:pt idx="21312">
                  <c:v>43595.999996064813</c:v>
                </c:pt>
                <c:pt idx="21313">
                  <c:v>43596.010412731484</c:v>
                </c:pt>
                <c:pt idx="21314">
                  <c:v>43596.020829398149</c:v>
                </c:pt>
                <c:pt idx="21315">
                  <c:v>43596.031246064813</c:v>
                </c:pt>
                <c:pt idx="21316">
                  <c:v>43596.041662731484</c:v>
                </c:pt>
                <c:pt idx="21317">
                  <c:v>43596.052079398149</c:v>
                </c:pt>
                <c:pt idx="21318">
                  <c:v>43596.062496064813</c:v>
                </c:pt>
                <c:pt idx="21319">
                  <c:v>43596.072912731484</c:v>
                </c:pt>
                <c:pt idx="21320">
                  <c:v>43596.083329398149</c:v>
                </c:pt>
                <c:pt idx="21321">
                  <c:v>43596.093746064813</c:v>
                </c:pt>
                <c:pt idx="21322">
                  <c:v>43596.104162731484</c:v>
                </c:pt>
                <c:pt idx="21323">
                  <c:v>43596.114579398149</c:v>
                </c:pt>
                <c:pt idx="21324">
                  <c:v>43596.124996064813</c:v>
                </c:pt>
                <c:pt idx="21325">
                  <c:v>43596.135412731484</c:v>
                </c:pt>
                <c:pt idx="21326">
                  <c:v>43596.145829398149</c:v>
                </c:pt>
                <c:pt idx="21327">
                  <c:v>43596.156246064813</c:v>
                </c:pt>
                <c:pt idx="21328">
                  <c:v>43596.166662731484</c:v>
                </c:pt>
                <c:pt idx="21329">
                  <c:v>43596.177079398149</c:v>
                </c:pt>
                <c:pt idx="21330">
                  <c:v>43596.187496064813</c:v>
                </c:pt>
                <c:pt idx="21331">
                  <c:v>43596.197912731484</c:v>
                </c:pt>
                <c:pt idx="21332">
                  <c:v>43596.208329398149</c:v>
                </c:pt>
                <c:pt idx="21333">
                  <c:v>43596.218746064813</c:v>
                </c:pt>
                <c:pt idx="21334">
                  <c:v>43596.229162731484</c:v>
                </c:pt>
                <c:pt idx="21335">
                  <c:v>43596.239579398149</c:v>
                </c:pt>
                <c:pt idx="21336">
                  <c:v>43596.249996064813</c:v>
                </c:pt>
                <c:pt idx="21337">
                  <c:v>43596.260412731484</c:v>
                </c:pt>
                <c:pt idx="21338">
                  <c:v>43596.270829398149</c:v>
                </c:pt>
                <c:pt idx="21339">
                  <c:v>43596.281246064813</c:v>
                </c:pt>
                <c:pt idx="21340">
                  <c:v>43596.291662731484</c:v>
                </c:pt>
                <c:pt idx="21341">
                  <c:v>43596.302079398149</c:v>
                </c:pt>
                <c:pt idx="21342">
                  <c:v>43596.312496064813</c:v>
                </c:pt>
                <c:pt idx="21343">
                  <c:v>43596.322912731484</c:v>
                </c:pt>
                <c:pt idx="21344">
                  <c:v>43596.333329398149</c:v>
                </c:pt>
                <c:pt idx="21345">
                  <c:v>43596.343746064813</c:v>
                </c:pt>
                <c:pt idx="21346">
                  <c:v>43596.354162731484</c:v>
                </c:pt>
                <c:pt idx="21347">
                  <c:v>43596.364579398149</c:v>
                </c:pt>
                <c:pt idx="21348">
                  <c:v>43596.374996064813</c:v>
                </c:pt>
                <c:pt idx="21349">
                  <c:v>43596.385412731484</c:v>
                </c:pt>
                <c:pt idx="21350">
                  <c:v>43596.395829398149</c:v>
                </c:pt>
                <c:pt idx="21351">
                  <c:v>43596.406246064813</c:v>
                </c:pt>
                <c:pt idx="21352">
                  <c:v>43596.416662731484</c:v>
                </c:pt>
                <c:pt idx="21353">
                  <c:v>43596.427079398149</c:v>
                </c:pt>
                <c:pt idx="21354">
                  <c:v>43596.437496064813</c:v>
                </c:pt>
                <c:pt idx="21355">
                  <c:v>43596.447912731484</c:v>
                </c:pt>
                <c:pt idx="21356">
                  <c:v>43596.458329398149</c:v>
                </c:pt>
                <c:pt idx="21357">
                  <c:v>43596.468746064813</c:v>
                </c:pt>
                <c:pt idx="21358">
                  <c:v>43596.479162731484</c:v>
                </c:pt>
                <c:pt idx="21359">
                  <c:v>43596.489579398149</c:v>
                </c:pt>
                <c:pt idx="21360">
                  <c:v>43596.499996064813</c:v>
                </c:pt>
                <c:pt idx="21361">
                  <c:v>43596.510412731484</c:v>
                </c:pt>
                <c:pt idx="21362">
                  <c:v>43596.520829398149</c:v>
                </c:pt>
                <c:pt idx="21363">
                  <c:v>43596.531246064813</c:v>
                </c:pt>
                <c:pt idx="21364">
                  <c:v>43596.541662731484</c:v>
                </c:pt>
                <c:pt idx="21365">
                  <c:v>43596.552079398149</c:v>
                </c:pt>
                <c:pt idx="21366">
                  <c:v>43596.562496064813</c:v>
                </c:pt>
                <c:pt idx="21367">
                  <c:v>43596.572912731484</c:v>
                </c:pt>
                <c:pt idx="21368">
                  <c:v>43596.583329398149</c:v>
                </c:pt>
                <c:pt idx="21369">
                  <c:v>43596.593746064813</c:v>
                </c:pt>
                <c:pt idx="21370">
                  <c:v>43596.604162731484</c:v>
                </c:pt>
                <c:pt idx="21371">
                  <c:v>43596.614579398149</c:v>
                </c:pt>
                <c:pt idx="21372">
                  <c:v>43596.624996064813</c:v>
                </c:pt>
                <c:pt idx="21373">
                  <c:v>43596.635412731484</c:v>
                </c:pt>
                <c:pt idx="21374">
                  <c:v>43596.645829398149</c:v>
                </c:pt>
                <c:pt idx="21375">
                  <c:v>43596.656246064813</c:v>
                </c:pt>
                <c:pt idx="21376">
                  <c:v>43596.666662731484</c:v>
                </c:pt>
                <c:pt idx="21377">
                  <c:v>43596.677079398149</c:v>
                </c:pt>
                <c:pt idx="21378">
                  <c:v>43596.687496064813</c:v>
                </c:pt>
                <c:pt idx="21379">
                  <c:v>43596.697912731484</c:v>
                </c:pt>
                <c:pt idx="21380">
                  <c:v>43596.708329398149</c:v>
                </c:pt>
                <c:pt idx="21381">
                  <c:v>43596.718746064813</c:v>
                </c:pt>
                <c:pt idx="21382">
                  <c:v>43596.729162731484</c:v>
                </c:pt>
                <c:pt idx="21383">
                  <c:v>43596.739579398149</c:v>
                </c:pt>
                <c:pt idx="21384">
                  <c:v>43596.749996064813</c:v>
                </c:pt>
                <c:pt idx="21385">
                  <c:v>43596.760412731484</c:v>
                </c:pt>
                <c:pt idx="21386">
                  <c:v>43596.770829398149</c:v>
                </c:pt>
                <c:pt idx="21387">
                  <c:v>43596.781246064813</c:v>
                </c:pt>
                <c:pt idx="21388">
                  <c:v>43596.791662731484</c:v>
                </c:pt>
                <c:pt idx="21389">
                  <c:v>43596.802079398149</c:v>
                </c:pt>
                <c:pt idx="21390">
                  <c:v>43596.812496064813</c:v>
                </c:pt>
                <c:pt idx="21391">
                  <c:v>43596.822912731484</c:v>
                </c:pt>
                <c:pt idx="21392">
                  <c:v>43596.833329398149</c:v>
                </c:pt>
                <c:pt idx="21393">
                  <c:v>43596.843746064813</c:v>
                </c:pt>
                <c:pt idx="21394">
                  <c:v>43596.854162731484</c:v>
                </c:pt>
                <c:pt idx="21395">
                  <c:v>43596.864579398149</c:v>
                </c:pt>
                <c:pt idx="21396">
                  <c:v>43596.874996064813</c:v>
                </c:pt>
                <c:pt idx="21397">
                  <c:v>43596.885412731484</c:v>
                </c:pt>
                <c:pt idx="21398">
                  <c:v>43596.895829398149</c:v>
                </c:pt>
                <c:pt idx="21399">
                  <c:v>43596.906246064813</c:v>
                </c:pt>
                <c:pt idx="21400">
                  <c:v>43596.916662731484</c:v>
                </c:pt>
                <c:pt idx="21401">
                  <c:v>43596.927079398149</c:v>
                </c:pt>
                <c:pt idx="21402">
                  <c:v>43596.937496064813</c:v>
                </c:pt>
                <c:pt idx="21403">
                  <c:v>43596.947912731484</c:v>
                </c:pt>
                <c:pt idx="21404">
                  <c:v>43596.958329398149</c:v>
                </c:pt>
                <c:pt idx="21405">
                  <c:v>43596.968746064813</c:v>
                </c:pt>
                <c:pt idx="21406">
                  <c:v>43596.979162731484</c:v>
                </c:pt>
                <c:pt idx="21407">
                  <c:v>43596.989579398149</c:v>
                </c:pt>
                <c:pt idx="21408">
                  <c:v>43596.999996064813</c:v>
                </c:pt>
                <c:pt idx="21409">
                  <c:v>43597.010412731484</c:v>
                </c:pt>
                <c:pt idx="21410">
                  <c:v>43597.020829398149</c:v>
                </c:pt>
                <c:pt idx="21411">
                  <c:v>43597.031246064813</c:v>
                </c:pt>
                <c:pt idx="21412">
                  <c:v>43597.041662731484</c:v>
                </c:pt>
                <c:pt idx="21413">
                  <c:v>43597.052079398149</c:v>
                </c:pt>
                <c:pt idx="21414">
                  <c:v>43597.062496064813</c:v>
                </c:pt>
                <c:pt idx="21415">
                  <c:v>43597.072912731484</c:v>
                </c:pt>
                <c:pt idx="21416">
                  <c:v>43597.083329398149</c:v>
                </c:pt>
                <c:pt idx="21417">
                  <c:v>43597.093746064813</c:v>
                </c:pt>
                <c:pt idx="21418">
                  <c:v>43597.104162731484</c:v>
                </c:pt>
                <c:pt idx="21419">
                  <c:v>43597.114579398149</c:v>
                </c:pt>
                <c:pt idx="21420">
                  <c:v>43597.124996064813</c:v>
                </c:pt>
                <c:pt idx="21421">
                  <c:v>43597.135412731484</c:v>
                </c:pt>
                <c:pt idx="21422">
                  <c:v>43597.145829398149</c:v>
                </c:pt>
                <c:pt idx="21423">
                  <c:v>43597.156246064813</c:v>
                </c:pt>
                <c:pt idx="21424">
                  <c:v>43597.166662731484</c:v>
                </c:pt>
                <c:pt idx="21425">
                  <c:v>43597.177079398149</c:v>
                </c:pt>
                <c:pt idx="21426">
                  <c:v>43597.187496064813</c:v>
                </c:pt>
                <c:pt idx="21427">
                  <c:v>43597.197912731484</c:v>
                </c:pt>
                <c:pt idx="21428">
                  <c:v>43597.208329398149</c:v>
                </c:pt>
                <c:pt idx="21429">
                  <c:v>43597.218746064813</c:v>
                </c:pt>
                <c:pt idx="21430">
                  <c:v>43597.229162731484</c:v>
                </c:pt>
                <c:pt idx="21431">
                  <c:v>43597.239579398149</c:v>
                </c:pt>
                <c:pt idx="21432">
                  <c:v>43597.249996064813</c:v>
                </c:pt>
                <c:pt idx="21433">
                  <c:v>43597.260412731484</c:v>
                </c:pt>
                <c:pt idx="21434">
                  <c:v>43597.270829398149</c:v>
                </c:pt>
                <c:pt idx="21435">
                  <c:v>43597.281246064813</c:v>
                </c:pt>
                <c:pt idx="21436">
                  <c:v>43597.291662731484</c:v>
                </c:pt>
                <c:pt idx="21437">
                  <c:v>43597.302079398149</c:v>
                </c:pt>
                <c:pt idx="21438">
                  <c:v>43597.312496064813</c:v>
                </c:pt>
                <c:pt idx="21439">
                  <c:v>43597.322912731484</c:v>
                </c:pt>
                <c:pt idx="21440">
                  <c:v>43597.333329398149</c:v>
                </c:pt>
                <c:pt idx="21441">
                  <c:v>43597.343746064813</c:v>
                </c:pt>
                <c:pt idx="21442">
                  <c:v>43597.354162731484</c:v>
                </c:pt>
                <c:pt idx="21443">
                  <c:v>43597.364579398149</c:v>
                </c:pt>
                <c:pt idx="21444">
                  <c:v>43597.374996064813</c:v>
                </c:pt>
                <c:pt idx="21445">
                  <c:v>43597.385412731484</c:v>
                </c:pt>
                <c:pt idx="21446">
                  <c:v>43597.395829398149</c:v>
                </c:pt>
                <c:pt idx="21447">
                  <c:v>43597.406246064813</c:v>
                </c:pt>
                <c:pt idx="21448">
                  <c:v>43597.416662731484</c:v>
                </c:pt>
                <c:pt idx="21449">
                  <c:v>43597.427079398149</c:v>
                </c:pt>
                <c:pt idx="21450">
                  <c:v>43597.437496064813</c:v>
                </c:pt>
                <c:pt idx="21451">
                  <c:v>43597.447912731484</c:v>
                </c:pt>
                <c:pt idx="21452">
                  <c:v>43597.458329398149</c:v>
                </c:pt>
                <c:pt idx="21453">
                  <c:v>43597.468746064813</c:v>
                </c:pt>
                <c:pt idx="21454">
                  <c:v>43597.479162731484</c:v>
                </c:pt>
                <c:pt idx="21455">
                  <c:v>43597.489579398149</c:v>
                </c:pt>
                <c:pt idx="21456">
                  <c:v>43597.499996064813</c:v>
                </c:pt>
                <c:pt idx="21457">
                  <c:v>43597.510412731484</c:v>
                </c:pt>
                <c:pt idx="21458">
                  <c:v>43597.520829398149</c:v>
                </c:pt>
                <c:pt idx="21459">
                  <c:v>43597.531246064813</c:v>
                </c:pt>
                <c:pt idx="21460">
                  <c:v>43597.541662731484</c:v>
                </c:pt>
                <c:pt idx="21461">
                  <c:v>43597.552079398149</c:v>
                </c:pt>
                <c:pt idx="21462">
                  <c:v>43597.562496064813</c:v>
                </c:pt>
                <c:pt idx="21463">
                  <c:v>43597.572912731484</c:v>
                </c:pt>
                <c:pt idx="21464">
                  <c:v>43597.583329398149</c:v>
                </c:pt>
                <c:pt idx="21465">
                  <c:v>43597.593746064813</c:v>
                </c:pt>
                <c:pt idx="21466">
                  <c:v>43597.604162731484</c:v>
                </c:pt>
                <c:pt idx="21467">
                  <c:v>43597.614579398149</c:v>
                </c:pt>
                <c:pt idx="21468">
                  <c:v>43597.624996064813</c:v>
                </c:pt>
                <c:pt idx="21469">
                  <c:v>43597.635412731484</c:v>
                </c:pt>
                <c:pt idx="21470">
                  <c:v>43597.645829398149</c:v>
                </c:pt>
                <c:pt idx="21471">
                  <c:v>43597.656246064813</c:v>
                </c:pt>
                <c:pt idx="21472">
                  <c:v>43597.666662731484</c:v>
                </c:pt>
                <c:pt idx="21473">
                  <c:v>43597.677079398149</c:v>
                </c:pt>
                <c:pt idx="21474">
                  <c:v>43597.687496064813</c:v>
                </c:pt>
                <c:pt idx="21475">
                  <c:v>43597.697912731484</c:v>
                </c:pt>
                <c:pt idx="21476">
                  <c:v>43597.708329398149</c:v>
                </c:pt>
                <c:pt idx="21477">
                  <c:v>43597.718746064813</c:v>
                </c:pt>
                <c:pt idx="21478">
                  <c:v>43597.729162731484</c:v>
                </c:pt>
                <c:pt idx="21479">
                  <c:v>43597.739579398149</c:v>
                </c:pt>
                <c:pt idx="21480">
                  <c:v>43597.749996064813</c:v>
                </c:pt>
                <c:pt idx="21481">
                  <c:v>43597.760412731484</c:v>
                </c:pt>
                <c:pt idx="21482">
                  <c:v>43597.770829398149</c:v>
                </c:pt>
                <c:pt idx="21483">
                  <c:v>43597.781246064813</c:v>
                </c:pt>
                <c:pt idx="21484">
                  <c:v>43597.791662731484</c:v>
                </c:pt>
                <c:pt idx="21485">
                  <c:v>43597.802079398149</c:v>
                </c:pt>
                <c:pt idx="21486">
                  <c:v>43597.812496064813</c:v>
                </c:pt>
                <c:pt idx="21487">
                  <c:v>43597.822912731484</c:v>
                </c:pt>
                <c:pt idx="21488">
                  <c:v>43597.833329398149</c:v>
                </c:pt>
                <c:pt idx="21489">
                  <c:v>43597.843746064813</c:v>
                </c:pt>
                <c:pt idx="21490">
                  <c:v>43597.854162731484</c:v>
                </c:pt>
                <c:pt idx="21491">
                  <c:v>43597.864579398149</c:v>
                </c:pt>
                <c:pt idx="21492">
                  <c:v>43597.874996064813</c:v>
                </c:pt>
                <c:pt idx="21493">
                  <c:v>43597.885412731484</c:v>
                </c:pt>
                <c:pt idx="21494">
                  <c:v>43597.895829398149</c:v>
                </c:pt>
                <c:pt idx="21495">
                  <c:v>43597.906246064813</c:v>
                </c:pt>
                <c:pt idx="21496">
                  <c:v>43597.916662731484</c:v>
                </c:pt>
                <c:pt idx="21497">
                  <c:v>43597.927079398149</c:v>
                </c:pt>
                <c:pt idx="21498">
                  <c:v>43597.937496064813</c:v>
                </c:pt>
                <c:pt idx="21499">
                  <c:v>43597.947912731484</c:v>
                </c:pt>
                <c:pt idx="21500">
                  <c:v>43597.958329398149</c:v>
                </c:pt>
                <c:pt idx="21501">
                  <c:v>43597.968746064813</c:v>
                </c:pt>
                <c:pt idx="21502">
                  <c:v>43597.979162731484</c:v>
                </c:pt>
                <c:pt idx="21503">
                  <c:v>43597.989579398149</c:v>
                </c:pt>
                <c:pt idx="21504">
                  <c:v>43597.999996064813</c:v>
                </c:pt>
                <c:pt idx="21505">
                  <c:v>43598.010412731484</c:v>
                </c:pt>
                <c:pt idx="21506">
                  <c:v>43598.020829398149</c:v>
                </c:pt>
                <c:pt idx="21507">
                  <c:v>43598.031246064813</c:v>
                </c:pt>
                <c:pt idx="21508">
                  <c:v>43598.041662731484</c:v>
                </c:pt>
                <c:pt idx="21509">
                  <c:v>43598.052079398149</c:v>
                </c:pt>
                <c:pt idx="21510">
                  <c:v>43598.062496064813</c:v>
                </c:pt>
                <c:pt idx="21511">
                  <c:v>43598.072912731484</c:v>
                </c:pt>
                <c:pt idx="21512">
                  <c:v>43598.083329398149</c:v>
                </c:pt>
                <c:pt idx="21513">
                  <c:v>43598.093746064813</c:v>
                </c:pt>
                <c:pt idx="21514">
                  <c:v>43598.104162731484</c:v>
                </c:pt>
                <c:pt idx="21515">
                  <c:v>43598.114579398149</c:v>
                </c:pt>
                <c:pt idx="21516">
                  <c:v>43598.124996064813</c:v>
                </c:pt>
                <c:pt idx="21517">
                  <c:v>43598.135412731484</c:v>
                </c:pt>
                <c:pt idx="21518">
                  <c:v>43598.145829398149</c:v>
                </c:pt>
                <c:pt idx="21519">
                  <c:v>43598.156246064813</c:v>
                </c:pt>
                <c:pt idx="21520">
                  <c:v>43598.166662731484</c:v>
                </c:pt>
                <c:pt idx="21521">
                  <c:v>43598.177079398149</c:v>
                </c:pt>
                <c:pt idx="21522">
                  <c:v>43598.187496064813</c:v>
                </c:pt>
                <c:pt idx="21523">
                  <c:v>43598.197912731484</c:v>
                </c:pt>
                <c:pt idx="21524">
                  <c:v>43598.208329398149</c:v>
                </c:pt>
                <c:pt idx="21525">
                  <c:v>43598.218746064813</c:v>
                </c:pt>
                <c:pt idx="21526">
                  <c:v>43598.229162731484</c:v>
                </c:pt>
                <c:pt idx="21527">
                  <c:v>43598.239579398149</c:v>
                </c:pt>
                <c:pt idx="21528">
                  <c:v>43598.249996064813</c:v>
                </c:pt>
                <c:pt idx="21529">
                  <c:v>43598.260412731484</c:v>
                </c:pt>
                <c:pt idx="21530">
                  <c:v>43598.270829398149</c:v>
                </c:pt>
                <c:pt idx="21531">
                  <c:v>43598.281246064813</c:v>
                </c:pt>
                <c:pt idx="21532">
                  <c:v>43598.291662731484</c:v>
                </c:pt>
                <c:pt idx="21533">
                  <c:v>43598.302079398149</c:v>
                </c:pt>
                <c:pt idx="21534">
                  <c:v>43598.312496064813</c:v>
                </c:pt>
                <c:pt idx="21535">
                  <c:v>43598.322912731484</c:v>
                </c:pt>
                <c:pt idx="21536">
                  <c:v>43598.333329398149</c:v>
                </c:pt>
                <c:pt idx="21537">
                  <c:v>43598.343746064813</c:v>
                </c:pt>
                <c:pt idx="21538">
                  <c:v>43598.354162731484</c:v>
                </c:pt>
                <c:pt idx="21539">
                  <c:v>43598.364579398149</c:v>
                </c:pt>
                <c:pt idx="21540">
                  <c:v>43598.374996064813</c:v>
                </c:pt>
                <c:pt idx="21541">
                  <c:v>43598.385412731484</c:v>
                </c:pt>
                <c:pt idx="21542">
                  <c:v>43598.395829398149</c:v>
                </c:pt>
                <c:pt idx="21543">
                  <c:v>43598.406246064813</c:v>
                </c:pt>
                <c:pt idx="21544">
                  <c:v>43598.416662731484</c:v>
                </c:pt>
                <c:pt idx="21545">
                  <c:v>43598.427079398149</c:v>
                </c:pt>
                <c:pt idx="21546">
                  <c:v>43598.437496064813</c:v>
                </c:pt>
                <c:pt idx="21547">
                  <c:v>43598.447912731484</c:v>
                </c:pt>
                <c:pt idx="21548">
                  <c:v>43598.458329398149</c:v>
                </c:pt>
                <c:pt idx="21549">
                  <c:v>43598.468746064813</c:v>
                </c:pt>
                <c:pt idx="21550">
                  <c:v>43598.479162731484</c:v>
                </c:pt>
                <c:pt idx="21551">
                  <c:v>43598.489579398149</c:v>
                </c:pt>
                <c:pt idx="21552">
                  <c:v>43598.499996064813</c:v>
                </c:pt>
                <c:pt idx="21553">
                  <c:v>43598.510412731484</c:v>
                </c:pt>
                <c:pt idx="21554">
                  <c:v>43598.520829398149</c:v>
                </c:pt>
                <c:pt idx="21555">
                  <c:v>43598.531246064813</c:v>
                </c:pt>
                <c:pt idx="21556">
                  <c:v>43598.541662731484</c:v>
                </c:pt>
                <c:pt idx="21557">
                  <c:v>43598.552079398149</c:v>
                </c:pt>
                <c:pt idx="21558">
                  <c:v>43598.562496064813</c:v>
                </c:pt>
                <c:pt idx="21559">
                  <c:v>43598.572912731484</c:v>
                </c:pt>
                <c:pt idx="21560">
                  <c:v>43598.583329398149</c:v>
                </c:pt>
                <c:pt idx="21561">
                  <c:v>43598.593746064813</c:v>
                </c:pt>
                <c:pt idx="21562">
                  <c:v>43598.604162731484</c:v>
                </c:pt>
                <c:pt idx="21563">
                  <c:v>43598.614579398149</c:v>
                </c:pt>
                <c:pt idx="21564">
                  <c:v>43598.624996064813</c:v>
                </c:pt>
                <c:pt idx="21565">
                  <c:v>43598.635412731484</c:v>
                </c:pt>
                <c:pt idx="21566">
                  <c:v>43598.645829398149</c:v>
                </c:pt>
                <c:pt idx="21567">
                  <c:v>43598.656246064813</c:v>
                </c:pt>
                <c:pt idx="21568">
                  <c:v>43598.666662731484</c:v>
                </c:pt>
                <c:pt idx="21569">
                  <c:v>43598.677079398149</c:v>
                </c:pt>
                <c:pt idx="21570">
                  <c:v>43598.687496064813</c:v>
                </c:pt>
                <c:pt idx="21571">
                  <c:v>43598.697912731484</c:v>
                </c:pt>
                <c:pt idx="21572">
                  <c:v>43598.708329398149</c:v>
                </c:pt>
                <c:pt idx="21573">
                  <c:v>43598.718746064813</c:v>
                </c:pt>
                <c:pt idx="21574">
                  <c:v>43598.729162731484</c:v>
                </c:pt>
                <c:pt idx="21575">
                  <c:v>43598.739579398149</c:v>
                </c:pt>
                <c:pt idx="21576">
                  <c:v>43598.749996064813</c:v>
                </c:pt>
                <c:pt idx="21577">
                  <c:v>43598.760412731484</c:v>
                </c:pt>
                <c:pt idx="21578">
                  <c:v>43598.770829398149</c:v>
                </c:pt>
                <c:pt idx="21579">
                  <c:v>43598.781246064813</c:v>
                </c:pt>
                <c:pt idx="21580">
                  <c:v>43598.791662731484</c:v>
                </c:pt>
                <c:pt idx="21581">
                  <c:v>43598.802079398149</c:v>
                </c:pt>
                <c:pt idx="21582">
                  <c:v>43598.812496064813</c:v>
                </c:pt>
                <c:pt idx="21583">
                  <c:v>43598.822912731484</c:v>
                </c:pt>
                <c:pt idx="21584">
                  <c:v>43598.833329398149</c:v>
                </c:pt>
                <c:pt idx="21585">
                  <c:v>43598.843746064813</c:v>
                </c:pt>
                <c:pt idx="21586">
                  <c:v>43598.854162731484</c:v>
                </c:pt>
                <c:pt idx="21587">
                  <c:v>43598.864579398149</c:v>
                </c:pt>
                <c:pt idx="21588">
                  <c:v>43598.874996064813</c:v>
                </c:pt>
                <c:pt idx="21589">
                  <c:v>43598.885412731484</c:v>
                </c:pt>
                <c:pt idx="21590">
                  <c:v>43598.895829398149</c:v>
                </c:pt>
                <c:pt idx="21591">
                  <c:v>43598.906246064813</c:v>
                </c:pt>
                <c:pt idx="21592">
                  <c:v>43598.916662731484</c:v>
                </c:pt>
                <c:pt idx="21593">
                  <c:v>43598.927079398149</c:v>
                </c:pt>
                <c:pt idx="21594">
                  <c:v>43598.937496064813</c:v>
                </c:pt>
                <c:pt idx="21595">
                  <c:v>43598.947912731484</c:v>
                </c:pt>
                <c:pt idx="21596">
                  <c:v>43598.958329398149</c:v>
                </c:pt>
                <c:pt idx="21597">
                  <c:v>43598.968746064813</c:v>
                </c:pt>
                <c:pt idx="21598">
                  <c:v>43598.979162731484</c:v>
                </c:pt>
                <c:pt idx="21599">
                  <c:v>43598.989579398149</c:v>
                </c:pt>
                <c:pt idx="21600">
                  <c:v>43598.999996064813</c:v>
                </c:pt>
                <c:pt idx="21601">
                  <c:v>43599.010412731484</c:v>
                </c:pt>
                <c:pt idx="21602">
                  <c:v>43599.020829398149</c:v>
                </c:pt>
                <c:pt idx="21603">
                  <c:v>43599.031246064813</c:v>
                </c:pt>
                <c:pt idx="21604">
                  <c:v>43599.041662731484</c:v>
                </c:pt>
                <c:pt idx="21605">
                  <c:v>43599.052079398149</c:v>
                </c:pt>
                <c:pt idx="21606">
                  <c:v>43599.062496064813</c:v>
                </c:pt>
                <c:pt idx="21607">
                  <c:v>43599.072912731484</c:v>
                </c:pt>
                <c:pt idx="21608">
                  <c:v>43599.083329398149</c:v>
                </c:pt>
                <c:pt idx="21609">
                  <c:v>43599.093746064813</c:v>
                </c:pt>
                <c:pt idx="21610">
                  <c:v>43599.104162731484</c:v>
                </c:pt>
                <c:pt idx="21611">
                  <c:v>43599.114579398149</c:v>
                </c:pt>
                <c:pt idx="21612">
                  <c:v>43599.124996064813</c:v>
                </c:pt>
                <c:pt idx="21613">
                  <c:v>43599.135412731484</c:v>
                </c:pt>
                <c:pt idx="21614">
                  <c:v>43599.145829398149</c:v>
                </c:pt>
                <c:pt idx="21615">
                  <c:v>43599.156246064813</c:v>
                </c:pt>
                <c:pt idx="21616">
                  <c:v>43599.166662731484</c:v>
                </c:pt>
                <c:pt idx="21617">
                  <c:v>43599.177079398149</c:v>
                </c:pt>
                <c:pt idx="21618">
                  <c:v>43599.187496064813</c:v>
                </c:pt>
                <c:pt idx="21619">
                  <c:v>43599.197912731484</c:v>
                </c:pt>
                <c:pt idx="21620">
                  <c:v>43599.208329398149</c:v>
                </c:pt>
                <c:pt idx="21621">
                  <c:v>43599.218746064813</c:v>
                </c:pt>
                <c:pt idx="21622">
                  <c:v>43599.229162731484</c:v>
                </c:pt>
                <c:pt idx="21623">
                  <c:v>43599.239579398149</c:v>
                </c:pt>
                <c:pt idx="21624">
                  <c:v>43599.249996064813</c:v>
                </c:pt>
                <c:pt idx="21625">
                  <c:v>43599.260412731484</c:v>
                </c:pt>
                <c:pt idx="21626">
                  <c:v>43599.270829398149</c:v>
                </c:pt>
                <c:pt idx="21627">
                  <c:v>43599.281246064813</c:v>
                </c:pt>
                <c:pt idx="21628">
                  <c:v>43599.291662731484</c:v>
                </c:pt>
                <c:pt idx="21629">
                  <c:v>43599.302079398149</c:v>
                </c:pt>
                <c:pt idx="21630">
                  <c:v>43599.312496064813</c:v>
                </c:pt>
                <c:pt idx="21631">
                  <c:v>43599.322912731484</c:v>
                </c:pt>
                <c:pt idx="21632">
                  <c:v>43599.333329398149</c:v>
                </c:pt>
                <c:pt idx="21633">
                  <c:v>43599.343746064813</c:v>
                </c:pt>
                <c:pt idx="21634">
                  <c:v>43599.354162731484</c:v>
                </c:pt>
                <c:pt idx="21635">
                  <c:v>43599.364579398149</c:v>
                </c:pt>
                <c:pt idx="21636">
                  <c:v>43599.374996064813</c:v>
                </c:pt>
                <c:pt idx="21637">
                  <c:v>43599.385412731484</c:v>
                </c:pt>
                <c:pt idx="21638">
                  <c:v>43599.395829398149</c:v>
                </c:pt>
                <c:pt idx="21639">
                  <c:v>43599.406246064813</c:v>
                </c:pt>
                <c:pt idx="21640">
                  <c:v>43599.416662731484</c:v>
                </c:pt>
                <c:pt idx="21641">
                  <c:v>43599.427079398149</c:v>
                </c:pt>
                <c:pt idx="21642">
                  <c:v>43599.437496064813</c:v>
                </c:pt>
                <c:pt idx="21643">
                  <c:v>43599.447912731484</c:v>
                </c:pt>
                <c:pt idx="21644">
                  <c:v>43599.458329398149</c:v>
                </c:pt>
                <c:pt idx="21645">
                  <c:v>43599.468746064813</c:v>
                </c:pt>
                <c:pt idx="21646">
                  <c:v>43599.479162731484</c:v>
                </c:pt>
                <c:pt idx="21647">
                  <c:v>43599.489579398149</c:v>
                </c:pt>
                <c:pt idx="21648">
                  <c:v>43599.499996064813</c:v>
                </c:pt>
                <c:pt idx="21649">
                  <c:v>43599.510412731484</c:v>
                </c:pt>
                <c:pt idx="21650">
                  <c:v>43599.520829398149</c:v>
                </c:pt>
                <c:pt idx="21651">
                  <c:v>43599.531246064813</c:v>
                </c:pt>
                <c:pt idx="21652">
                  <c:v>43599.541662731484</c:v>
                </c:pt>
                <c:pt idx="21653">
                  <c:v>43599.552079398149</c:v>
                </c:pt>
                <c:pt idx="21654">
                  <c:v>43599.562496064813</c:v>
                </c:pt>
                <c:pt idx="21655">
                  <c:v>43599.572912731484</c:v>
                </c:pt>
                <c:pt idx="21656">
                  <c:v>43599.583329398149</c:v>
                </c:pt>
                <c:pt idx="21657">
                  <c:v>43599.593746064813</c:v>
                </c:pt>
                <c:pt idx="21658">
                  <c:v>43599.604162731484</c:v>
                </c:pt>
                <c:pt idx="21659">
                  <c:v>43599.614579398149</c:v>
                </c:pt>
                <c:pt idx="21660">
                  <c:v>43599.624996064813</c:v>
                </c:pt>
                <c:pt idx="21661">
                  <c:v>43599.635412731484</c:v>
                </c:pt>
                <c:pt idx="21662">
                  <c:v>43599.645829398149</c:v>
                </c:pt>
                <c:pt idx="21663">
                  <c:v>43599.656246064813</c:v>
                </c:pt>
                <c:pt idx="21664">
                  <c:v>43599.666662731484</c:v>
                </c:pt>
                <c:pt idx="21665">
                  <c:v>43599.677079398149</c:v>
                </c:pt>
                <c:pt idx="21666">
                  <c:v>43599.687496064813</c:v>
                </c:pt>
                <c:pt idx="21667">
                  <c:v>43599.697912731484</c:v>
                </c:pt>
                <c:pt idx="21668">
                  <c:v>43599.708329398149</c:v>
                </c:pt>
                <c:pt idx="21669">
                  <c:v>43599.718746064813</c:v>
                </c:pt>
                <c:pt idx="21670">
                  <c:v>43599.729162731484</c:v>
                </c:pt>
                <c:pt idx="21671">
                  <c:v>43599.739579398149</c:v>
                </c:pt>
                <c:pt idx="21672">
                  <c:v>43599.749996064813</c:v>
                </c:pt>
                <c:pt idx="21673">
                  <c:v>43599.760412731484</c:v>
                </c:pt>
                <c:pt idx="21674">
                  <c:v>43599.770829398149</c:v>
                </c:pt>
                <c:pt idx="21675">
                  <c:v>43599.781246064813</c:v>
                </c:pt>
                <c:pt idx="21676">
                  <c:v>43599.791662731484</c:v>
                </c:pt>
                <c:pt idx="21677">
                  <c:v>43599.802079398149</c:v>
                </c:pt>
                <c:pt idx="21678">
                  <c:v>43599.812496064813</c:v>
                </c:pt>
                <c:pt idx="21679">
                  <c:v>43599.822912731484</c:v>
                </c:pt>
                <c:pt idx="21680">
                  <c:v>43599.833329398149</c:v>
                </c:pt>
                <c:pt idx="21681">
                  <c:v>43599.843746064813</c:v>
                </c:pt>
                <c:pt idx="21682">
                  <c:v>43599.854162731484</c:v>
                </c:pt>
                <c:pt idx="21683">
                  <c:v>43599.864579398149</c:v>
                </c:pt>
                <c:pt idx="21684">
                  <c:v>43599.874996064813</c:v>
                </c:pt>
                <c:pt idx="21685">
                  <c:v>43599.885412731484</c:v>
                </c:pt>
                <c:pt idx="21686">
                  <c:v>43599.895829398149</c:v>
                </c:pt>
                <c:pt idx="21687">
                  <c:v>43599.906246064813</c:v>
                </c:pt>
                <c:pt idx="21688">
                  <c:v>43599.916662731484</c:v>
                </c:pt>
                <c:pt idx="21689">
                  <c:v>43599.927079398149</c:v>
                </c:pt>
                <c:pt idx="21690">
                  <c:v>43599.937496064813</c:v>
                </c:pt>
                <c:pt idx="21691">
                  <c:v>43599.947912731484</c:v>
                </c:pt>
                <c:pt idx="21692">
                  <c:v>43599.958329398149</c:v>
                </c:pt>
                <c:pt idx="21693">
                  <c:v>43599.968746064813</c:v>
                </c:pt>
                <c:pt idx="21694">
                  <c:v>43599.979162731484</c:v>
                </c:pt>
                <c:pt idx="21695">
                  <c:v>43599.989579398149</c:v>
                </c:pt>
                <c:pt idx="21696">
                  <c:v>43599.999996064813</c:v>
                </c:pt>
                <c:pt idx="21697">
                  <c:v>43600.010412731484</c:v>
                </c:pt>
                <c:pt idx="21698">
                  <c:v>43600.020829398149</c:v>
                </c:pt>
                <c:pt idx="21699">
                  <c:v>43600.031246064813</c:v>
                </c:pt>
                <c:pt idx="21700">
                  <c:v>43600.041662731484</c:v>
                </c:pt>
                <c:pt idx="21701">
                  <c:v>43600.052079398149</c:v>
                </c:pt>
                <c:pt idx="21702">
                  <c:v>43600.062496064813</c:v>
                </c:pt>
                <c:pt idx="21703">
                  <c:v>43600.072912731484</c:v>
                </c:pt>
                <c:pt idx="21704">
                  <c:v>43600.083329398149</c:v>
                </c:pt>
                <c:pt idx="21705">
                  <c:v>43600.093746064813</c:v>
                </c:pt>
                <c:pt idx="21706">
                  <c:v>43600.104162731484</c:v>
                </c:pt>
                <c:pt idx="21707">
                  <c:v>43600.114579398149</c:v>
                </c:pt>
                <c:pt idx="21708">
                  <c:v>43600.124996064813</c:v>
                </c:pt>
                <c:pt idx="21709">
                  <c:v>43600.135412731484</c:v>
                </c:pt>
                <c:pt idx="21710">
                  <c:v>43600.145829398149</c:v>
                </c:pt>
                <c:pt idx="21711">
                  <c:v>43600.156246064813</c:v>
                </c:pt>
                <c:pt idx="21712">
                  <c:v>43600.166662731484</c:v>
                </c:pt>
                <c:pt idx="21713">
                  <c:v>43600.177079398149</c:v>
                </c:pt>
                <c:pt idx="21714">
                  <c:v>43600.187496064813</c:v>
                </c:pt>
                <c:pt idx="21715">
                  <c:v>43600.197912731484</c:v>
                </c:pt>
                <c:pt idx="21716">
                  <c:v>43600.208329398149</c:v>
                </c:pt>
                <c:pt idx="21717">
                  <c:v>43600.218746064813</c:v>
                </c:pt>
                <c:pt idx="21718">
                  <c:v>43600.229162731484</c:v>
                </c:pt>
                <c:pt idx="21719">
                  <c:v>43600.239579398149</c:v>
                </c:pt>
                <c:pt idx="21720">
                  <c:v>43600.249996064813</c:v>
                </c:pt>
                <c:pt idx="21721">
                  <c:v>43600.260412731484</c:v>
                </c:pt>
                <c:pt idx="21722">
                  <c:v>43600.270829398149</c:v>
                </c:pt>
                <c:pt idx="21723">
                  <c:v>43600.281246064813</c:v>
                </c:pt>
                <c:pt idx="21724">
                  <c:v>43600.291662731484</c:v>
                </c:pt>
                <c:pt idx="21725">
                  <c:v>43600.302079398149</c:v>
                </c:pt>
                <c:pt idx="21726">
                  <c:v>43600.312496064813</c:v>
                </c:pt>
                <c:pt idx="21727">
                  <c:v>43600.322912731484</c:v>
                </c:pt>
                <c:pt idx="21728">
                  <c:v>43600.333329398149</c:v>
                </c:pt>
                <c:pt idx="21729">
                  <c:v>43600.343746064813</c:v>
                </c:pt>
                <c:pt idx="21730">
                  <c:v>43600.354162731484</c:v>
                </c:pt>
                <c:pt idx="21731">
                  <c:v>43600.364579398149</c:v>
                </c:pt>
                <c:pt idx="21732">
                  <c:v>43600.374996064813</c:v>
                </c:pt>
                <c:pt idx="21733">
                  <c:v>43600.385412731484</c:v>
                </c:pt>
                <c:pt idx="21734">
                  <c:v>43600.395829398149</c:v>
                </c:pt>
                <c:pt idx="21735">
                  <c:v>43600.406246064813</c:v>
                </c:pt>
                <c:pt idx="21736">
                  <c:v>43600.416662731484</c:v>
                </c:pt>
                <c:pt idx="21737">
                  <c:v>43600.427079398149</c:v>
                </c:pt>
                <c:pt idx="21738">
                  <c:v>43600.437496064813</c:v>
                </c:pt>
                <c:pt idx="21739">
                  <c:v>43600.447912731484</c:v>
                </c:pt>
                <c:pt idx="21740">
                  <c:v>43600.458329398149</c:v>
                </c:pt>
                <c:pt idx="21741">
                  <c:v>43600.468746064813</c:v>
                </c:pt>
                <c:pt idx="21742">
                  <c:v>43600.479162731484</c:v>
                </c:pt>
                <c:pt idx="21743">
                  <c:v>43600.489579398149</c:v>
                </c:pt>
                <c:pt idx="21744">
                  <c:v>43600.499996064813</c:v>
                </c:pt>
                <c:pt idx="21745">
                  <c:v>43600.510412731484</c:v>
                </c:pt>
                <c:pt idx="21746">
                  <c:v>43600.520829398149</c:v>
                </c:pt>
                <c:pt idx="21747">
                  <c:v>43600.531246064813</c:v>
                </c:pt>
                <c:pt idx="21748">
                  <c:v>43600.541662731484</c:v>
                </c:pt>
                <c:pt idx="21749">
                  <c:v>43600.552079398149</c:v>
                </c:pt>
                <c:pt idx="21750">
                  <c:v>43600.562496064813</c:v>
                </c:pt>
                <c:pt idx="21751">
                  <c:v>43600.572912731484</c:v>
                </c:pt>
                <c:pt idx="21752">
                  <c:v>43600.583329398149</c:v>
                </c:pt>
                <c:pt idx="21753">
                  <c:v>43600.593746064813</c:v>
                </c:pt>
                <c:pt idx="21754">
                  <c:v>43600.604162731484</c:v>
                </c:pt>
                <c:pt idx="21755">
                  <c:v>43600.614579398149</c:v>
                </c:pt>
                <c:pt idx="21756">
                  <c:v>43600.624996064813</c:v>
                </c:pt>
                <c:pt idx="21757">
                  <c:v>43600.635412731484</c:v>
                </c:pt>
                <c:pt idx="21758">
                  <c:v>43600.645829398149</c:v>
                </c:pt>
                <c:pt idx="21759">
                  <c:v>43600.656246064813</c:v>
                </c:pt>
                <c:pt idx="21760">
                  <c:v>43600.666662731484</c:v>
                </c:pt>
                <c:pt idx="21761">
                  <c:v>43600.677079398149</c:v>
                </c:pt>
                <c:pt idx="21762">
                  <c:v>43600.687496064813</c:v>
                </c:pt>
                <c:pt idx="21763">
                  <c:v>43600.697912731484</c:v>
                </c:pt>
                <c:pt idx="21764">
                  <c:v>43600.708329398149</c:v>
                </c:pt>
                <c:pt idx="21765">
                  <c:v>43600.718746064813</c:v>
                </c:pt>
                <c:pt idx="21766">
                  <c:v>43600.729162731484</c:v>
                </c:pt>
                <c:pt idx="21767">
                  <c:v>43600.739579398149</c:v>
                </c:pt>
                <c:pt idx="21768">
                  <c:v>43600.749996064813</c:v>
                </c:pt>
                <c:pt idx="21769">
                  <c:v>43600.760412731484</c:v>
                </c:pt>
                <c:pt idx="21770">
                  <c:v>43600.770829398149</c:v>
                </c:pt>
                <c:pt idx="21771">
                  <c:v>43600.781246064813</c:v>
                </c:pt>
                <c:pt idx="21772">
                  <c:v>43600.791662731484</c:v>
                </c:pt>
                <c:pt idx="21773">
                  <c:v>43600.802079398149</c:v>
                </c:pt>
                <c:pt idx="21774">
                  <c:v>43600.812496064813</c:v>
                </c:pt>
                <c:pt idx="21775">
                  <c:v>43600.822912731484</c:v>
                </c:pt>
                <c:pt idx="21776">
                  <c:v>43600.833329398149</c:v>
                </c:pt>
                <c:pt idx="21777">
                  <c:v>43600.843746064813</c:v>
                </c:pt>
                <c:pt idx="21778">
                  <c:v>43600.854162731484</c:v>
                </c:pt>
                <c:pt idx="21779">
                  <c:v>43600.864579398149</c:v>
                </c:pt>
                <c:pt idx="21780">
                  <c:v>43600.874996064813</c:v>
                </c:pt>
                <c:pt idx="21781">
                  <c:v>43600.885412731484</c:v>
                </c:pt>
                <c:pt idx="21782">
                  <c:v>43600.895829398149</c:v>
                </c:pt>
                <c:pt idx="21783">
                  <c:v>43600.906246064813</c:v>
                </c:pt>
                <c:pt idx="21784">
                  <c:v>43600.916662731484</c:v>
                </c:pt>
                <c:pt idx="21785">
                  <c:v>43600.927079398149</c:v>
                </c:pt>
                <c:pt idx="21786">
                  <c:v>43600.937496064813</c:v>
                </c:pt>
                <c:pt idx="21787">
                  <c:v>43600.947912731484</c:v>
                </c:pt>
                <c:pt idx="21788">
                  <c:v>43600.958329398149</c:v>
                </c:pt>
                <c:pt idx="21789">
                  <c:v>43600.968746064813</c:v>
                </c:pt>
                <c:pt idx="21790">
                  <c:v>43600.979162731484</c:v>
                </c:pt>
                <c:pt idx="21791">
                  <c:v>43600.989579398149</c:v>
                </c:pt>
                <c:pt idx="21792">
                  <c:v>43600.999996064813</c:v>
                </c:pt>
                <c:pt idx="21793">
                  <c:v>43601.010412731484</c:v>
                </c:pt>
                <c:pt idx="21794">
                  <c:v>43601.020829398149</c:v>
                </c:pt>
                <c:pt idx="21795">
                  <c:v>43601.031246064813</c:v>
                </c:pt>
                <c:pt idx="21796">
                  <c:v>43601.041662731484</c:v>
                </c:pt>
                <c:pt idx="21797">
                  <c:v>43601.052079398149</c:v>
                </c:pt>
                <c:pt idx="21798">
                  <c:v>43601.062496064813</c:v>
                </c:pt>
                <c:pt idx="21799">
                  <c:v>43601.072912731484</c:v>
                </c:pt>
                <c:pt idx="21800">
                  <c:v>43601.083329398149</c:v>
                </c:pt>
                <c:pt idx="21801">
                  <c:v>43601.093746064813</c:v>
                </c:pt>
                <c:pt idx="21802">
                  <c:v>43601.104162731484</c:v>
                </c:pt>
                <c:pt idx="21803">
                  <c:v>43601.114579398149</c:v>
                </c:pt>
                <c:pt idx="21804">
                  <c:v>43601.124996064813</c:v>
                </c:pt>
                <c:pt idx="21805">
                  <c:v>43601.135412731484</c:v>
                </c:pt>
                <c:pt idx="21806">
                  <c:v>43601.145829398149</c:v>
                </c:pt>
                <c:pt idx="21807">
                  <c:v>43601.156246064813</c:v>
                </c:pt>
                <c:pt idx="21808">
                  <c:v>43601.166662731484</c:v>
                </c:pt>
                <c:pt idx="21809">
                  <c:v>43601.177079398149</c:v>
                </c:pt>
                <c:pt idx="21810">
                  <c:v>43601.187496064813</c:v>
                </c:pt>
                <c:pt idx="21811">
                  <c:v>43601.197912731484</c:v>
                </c:pt>
                <c:pt idx="21812">
                  <c:v>43601.208329398149</c:v>
                </c:pt>
                <c:pt idx="21813">
                  <c:v>43601.218746064813</c:v>
                </c:pt>
                <c:pt idx="21814">
                  <c:v>43601.229162731484</c:v>
                </c:pt>
                <c:pt idx="21815">
                  <c:v>43601.239579398149</c:v>
                </c:pt>
                <c:pt idx="21816">
                  <c:v>43601.249996064813</c:v>
                </c:pt>
                <c:pt idx="21817">
                  <c:v>43601.260412731484</c:v>
                </c:pt>
                <c:pt idx="21818">
                  <c:v>43601.270829398149</c:v>
                </c:pt>
                <c:pt idx="21819">
                  <c:v>43601.281246064813</c:v>
                </c:pt>
                <c:pt idx="21820">
                  <c:v>43601.291662731484</c:v>
                </c:pt>
                <c:pt idx="21821">
                  <c:v>43601.302079398149</c:v>
                </c:pt>
                <c:pt idx="21822">
                  <c:v>43601.312496064813</c:v>
                </c:pt>
                <c:pt idx="21823">
                  <c:v>43601.322912731484</c:v>
                </c:pt>
                <c:pt idx="21824">
                  <c:v>43601.333329398149</c:v>
                </c:pt>
                <c:pt idx="21825">
                  <c:v>43601.343746064813</c:v>
                </c:pt>
                <c:pt idx="21826">
                  <c:v>43601.354162731484</c:v>
                </c:pt>
                <c:pt idx="21827">
                  <c:v>43601.364579398149</c:v>
                </c:pt>
                <c:pt idx="21828">
                  <c:v>43601.374996064813</c:v>
                </c:pt>
                <c:pt idx="21829">
                  <c:v>43601.385412731484</c:v>
                </c:pt>
                <c:pt idx="21830">
                  <c:v>43601.395829398149</c:v>
                </c:pt>
                <c:pt idx="21831">
                  <c:v>43601.406246064813</c:v>
                </c:pt>
                <c:pt idx="21832">
                  <c:v>43601.416662731484</c:v>
                </c:pt>
                <c:pt idx="21833">
                  <c:v>43601.427079398149</c:v>
                </c:pt>
                <c:pt idx="21834">
                  <c:v>43601.437496064813</c:v>
                </c:pt>
                <c:pt idx="21835">
                  <c:v>43601.447912731484</c:v>
                </c:pt>
                <c:pt idx="21836">
                  <c:v>43601.458329398149</c:v>
                </c:pt>
                <c:pt idx="21837">
                  <c:v>43601.468746064813</c:v>
                </c:pt>
                <c:pt idx="21838">
                  <c:v>43601.479162731484</c:v>
                </c:pt>
                <c:pt idx="21839">
                  <c:v>43601.489579398149</c:v>
                </c:pt>
                <c:pt idx="21840">
                  <c:v>43601.499996064813</c:v>
                </c:pt>
                <c:pt idx="21841">
                  <c:v>43601.510412731484</c:v>
                </c:pt>
                <c:pt idx="21842">
                  <c:v>43601.520829398149</c:v>
                </c:pt>
                <c:pt idx="21843">
                  <c:v>43601.531246064813</c:v>
                </c:pt>
                <c:pt idx="21844">
                  <c:v>43601.541662731484</c:v>
                </c:pt>
                <c:pt idx="21845">
                  <c:v>43601.552079398149</c:v>
                </c:pt>
                <c:pt idx="21846">
                  <c:v>43601.562496064813</c:v>
                </c:pt>
                <c:pt idx="21847">
                  <c:v>43601.572912731484</c:v>
                </c:pt>
                <c:pt idx="21848">
                  <c:v>43601.583329398149</c:v>
                </c:pt>
                <c:pt idx="21849">
                  <c:v>43601.593746064813</c:v>
                </c:pt>
                <c:pt idx="21850">
                  <c:v>43601.604162731484</c:v>
                </c:pt>
                <c:pt idx="21851">
                  <c:v>43601.614579398149</c:v>
                </c:pt>
                <c:pt idx="21852">
                  <c:v>43601.624996064813</c:v>
                </c:pt>
                <c:pt idx="21853">
                  <c:v>43601.635412731484</c:v>
                </c:pt>
                <c:pt idx="21854">
                  <c:v>43601.645829398149</c:v>
                </c:pt>
                <c:pt idx="21855">
                  <c:v>43601.656246064813</c:v>
                </c:pt>
                <c:pt idx="21856">
                  <c:v>43601.666662731484</c:v>
                </c:pt>
                <c:pt idx="21857">
                  <c:v>43601.677079398149</c:v>
                </c:pt>
                <c:pt idx="21858">
                  <c:v>43601.687496064813</c:v>
                </c:pt>
                <c:pt idx="21859">
                  <c:v>43601.697912731484</c:v>
                </c:pt>
                <c:pt idx="21860">
                  <c:v>43601.708329398149</c:v>
                </c:pt>
                <c:pt idx="21861">
                  <c:v>43601.718746064813</c:v>
                </c:pt>
                <c:pt idx="21862">
                  <c:v>43601.729162731484</c:v>
                </c:pt>
                <c:pt idx="21863">
                  <c:v>43601.739579398149</c:v>
                </c:pt>
                <c:pt idx="21864">
                  <c:v>43601.749996064813</c:v>
                </c:pt>
                <c:pt idx="21865">
                  <c:v>43601.760412731484</c:v>
                </c:pt>
                <c:pt idx="21866">
                  <c:v>43601.770829398149</c:v>
                </c:pt>
                <c:pt idx="21867">
                  <c:v>43601.781246064813</c:v>
                </c:pt>
                <c:pt idx="21868">
                  <c:v>43601.791662731484</c:v>
                </c:pt>
                <c:pt idx="21869">
                  <c:v>43601.802079398149</c:v>
                </c:pt>
                <c:pt idx="21870">
                  <c:v>43601.812496064813</c:v>
                </c:pt>
                <c:pt idx="21871">
                  <c:v>43601.822912731484</c:v>
                </c:pt>
                <c:pt idx="21872">
                  <c:v>43601.833329398149</c:v>
                </c:pt>
                <c:pt idx="21873">
                  <c:v>43601.843746064813</c:v>
                </c:pt>
                <c:pt idx="21874">
                  <c:v>43601.854162731484</c:v>
                </c:pt>
                <c:pt idx="21875">
                  <c:v>43601.864579398149</c:v>
                </c:pt>
                <c:pt idx="21876">
                  <c:v>43601.874996064813</c:v>
                </c:pt>
                <c:pt idx="21877">
                  <c:v>43601.885412731484</c:v>
                </c:pt>
                <c:pt idx="21878">
                  <c:v>43601.895829398149</c:v>
                </c:pt>
                <c:pt idx="21879">
                  <c:v>43601.906246064813</c:v>
                </c:pt>
                <c:pt idx="21880">
                  <c:v>43601.916662731484</c:v>
                </c:pt>
                <c:pt idx="21881">
                  <c:v>43601.927079398149</c:v>
                </c:pt>
                <c:pt idx="21882">
                  <c:v>43601.937496064813</c:v>
                </c:pt>
                <c:pt idx="21883">
                  <c:v>43601.947912731484</c:v>
                </c:pt>
                <c:pt idx="21884">
                  <c:v>43601.958329398149</c:v>
                </c:pt>
                <c:pt idx="21885">
                  <c:v>43601.968746064813</c:v>
                </c:pt>
                <c:pt idx="21886">
                  <c:v>43601.979162731484</c:v>
                </c:pt>
                <c:pt idx="21887">
                  <c:v>43601.989579398149</c:v>
                </c:pt>
                <c:pt idx="21888">
                  <c:v>43601.999996064813</c:v>
                </c:pt>
                <c:pt idx="21889">
                  <c:v>43602.010412731484</c:v>
                </c:pt>
                <c:pt idx="21890">
                  <c:v>43602.020829398149</c:v>
                </c:pt>
                <c:pt idx="21891">
                  <c:v>43602.031246064813</c:v>
                </c:pt>
                <c:pt idx="21892">
                  <c:v>43602.041662731484</c:v>
                </c:pt>
                <c:pt idx="21893">
                  <c:v>43602.052079398149</c:v>
                </c:pt>
                <c:pt idx="21894">
                  <c:v>43602.062496064813</c:v>
                </c:pt>
                <c:pt idx="21895">
                  <c:v>43602.072912731484</c:v>
                </c:pt>
                <c:pt idx="21896">
                  <c:v>43602.083329398149</c:v>
                </c:pt>
                <c:pt idx="21897">
                  <c:v>43602.093746064813</c:v>
                </c:pt>
                <c:pt idx="21898">
                  <c:v>43602.104162731484</c:v>
                </c:pt>
                <c:pt idx="21899">
                  <c:v>43602.114579398149</c:v>
                </c:pt>
                <c:pt idx="21900">
                  <c:v>43602.124996064813</c:v>
                </c:pt>
                <c:pt idx="21901">
                  <c:v>43602.135412731484</c:v>
                </c:pt>
                <c:pt idx="21902">
                  <c:v>43602.145829398149</c:v>
                </c:pt>
                <c:pt idx="21903">
                  <c:v>43602.156246064813</c:v>
                </c:pt>
                <c:pt idx="21904">
                  <c:v>43602.166662731484</c:v>
                </c:pt>
                <c:pt idx="21905">
                  <c:v>43602.177079398149</c:v>
                </c:pt>
                <c:pt idx="21906">
                  <c:v>43602.187496064813</c:v>
                </c:pt>
                <c:pt idx="21907">
                  <c:v>43602.197912731484</c:v>
                </c:pt>
                <c:pt idx="21908">
                  <c:v>43602.208329398149</c:v>
                </c:pt>
                <c:pt idx="21909">
                  <c:v>43602.218746064813</c:v>
                </c:pt>
                <c:pt idx="21910">
                  <c:v>43602.229162731484</c:v>
                </c:pt>
                <c:pt idx="21911">
                  <c:v>43602.239579398149</c:v>
                </c:pt>
                <c:pt idx="21912">
                  <c:v>43602.249996064813</c:v>
                </c:pt>
                <c:pt idx="21913">
                  <c:v>43602.260412731484</c:v>
                </c:pt>
                <c:pt idx="21914">
                  <c:v>43602.270829398149</c:v>
                </c:pt>
                <c:pt idx="21915">
                  <c:v>43602.281246064813</c:v>
                </c:pt>
                <c:pt idx="21916">
                  <c:v>43602.291662731484</c:v>
                </c:pt>
                <c:pt idx="21917">
                  <c:v>43602.302079398149</c:v>
                </c:pt>
                <c:pt idx="21918">
                  <c:v>43602.312496064813</c:v>
                </c:pt>
                <c:pt idx="21919">
                  <c:v>43602.322912731484</c:v>
                </c:pt>
                <c:pt idx="21920">
                  <c:v>43602.333329398149</c:v>
                </c:pt>
                <c:pt idx="21921">
                  <c:v>43602.343746064813</c:v>
                </c:pt>
                <c:pt idx="21922">
                  <c:v>43602.354162731484</c:v>
                </c:pt>
                <c:pt idx="21923">
                  <c:v>43602.364579398149</c:v>
                </c:pt>
                <c:pt idx="21924">
                  <c:v>43602.374996064813</c:v>
                </c:pt>
                <c:pt idx="21925">
                  <c:v>43602.385412731484</c:v>
                </c:pt>
                <c:pt idx="21926">
                  <c:v>43602.395829398149</c:v>
                </c:pt>
                <c:pt idx="21927">
                  <c:v>43602.406246064813</c:v>
                </c:pt>
                <c:pt idx="21928">
                  <c:v>43602.416662731484</c:v>
                </c:pt>
                <c:pt idx="21929">
                  <c:v>43602.427079398149</c:v>
                </c:pt>
                <c:pt idx="21930">
                  <c:v>43602.437496064813</c:v>
                </c:pt>
                <c:pt idx="21931">
                  <c:v>43602.447912731484</c:v>
                </c:pt>
                <c:pt idx="21932">
                  <c:v>43602.458329398149</c:v>
                </c:pt>
                <c:pt idx="21933">
                  <c:v>43602.468746064813</c:v>
                </c:pt>
                <c:pt idx="21934">
                  <c:v>43602.479162731484</c:v>
                </c:pt>
                <c:pt idx="21935">
                  <c:v>43602.489579398149</c:v>
                </c:pt>
                <c:pt idx="21936">
                  <c:v>43602.499996064813</c:v>
                </c:pt>
                <c:pt idx="21937">
                  <c:v>43602.510412731484</c:v>
                </c:pt>
                <c:pt idx="21938">
                  <c:v>43602.520829398149</c:v>
                </c:pt>
                <c:pt idx="21939">
                  <c:v>43602.531246064813</c:v>
                </c:pt>
                <c:pt idx="21940">
                  <c:v>43602.541662731484</c:v>
                </c:pt>
                <c:pt idx="21941">
                  <c:v>43602.552079398149</c:v>
                </c:pt>
                <c:pt idx="21942">
                  <c:v>43602.562496064813</c:v>
                </c:pt>
                <c:pt idx="21943">
                  <c:v>43602.572912731484</c:v>
                </c:pt>
                <c:pt idx="21944">
                  <c:v>43602.583329398149</c:v>
                </c:pt>
                <c:pt idx="21945">
                  <c:v>43602.593746064813</c:v>
                </c:pt>
                <c:pt idx="21946">
                  <c:v>43602.604162731484</c:v>
                </c:pt>
                <c:pt idx="21947">
                  <c:v>43602.614579398149</c:v>
                </c:pt>
                <c:pt idx="21948">
                  <c:v>43602.624996064813</c:v>
                </c:pt>
                <c:pt idx="21949">
                  <c:v>43602.635412731484</c:v>
                </c:pt>
                <c:pt idx="21950">
                  <c:v>43602.645829398149</c:v>
                </c:pt>
                <c:pt idx="21951">
                  <c:v>43602.656246064813</c:v>
                </c:pt>
                <c:pt idx="21952">
                  <c:v>43602.666662731484</c:v>
                </c:pt>
                <c:pt idx="21953">
                  <c:v>43602.677079398149</c:v>
                </c:pt>
                <c:pt idx="21954">
                  <c:v>43602.687496064813</c:v>
                </c:pt>
                <c:pt idx="21955">
                  <c:v>43602.697912731484</c:v>
                </c:pt>
                <c:pt idx="21956">
                  <c:v>43602.708329398149</c:v>
                </c:pt>
                <c:pt idx="21957">
                  <c:v>43602.718746064813</c:v>
                </c:pt>
                <c:pt idx="21958">
                  <c:v>43602.729162731484</c:v>
                </c:pt>
                <c:pt idx="21959">
                  <c:v>43602.739579398149</c:v>
                </c:pt>
                <c:pt idx="21960">
                  <c:v>43602.749996064813</c:v>
                </c:pt>
                <c:pt idx="21961">
                  <c:v>43602.760412731484</c:v>
                </c:pt>
                <c:pt idx="21962">
                  <c:v>43602.770829398149</c:v>
                </c:pt>
                <c:pt idx="21963">
                  <c:v>43602.781246064813</c:v>
                </c:pt>
                <c:pt idx="21964">
                  <c:v>43602.791662731484</c:v>
                </c:pt>
                <c:pt idx="21965">
                  <c:v>43602.802079398149</c:v>
                </c:pt>
                <c:pt idx="21966">
                  <c:v>43602.812496064813</c:v>
                </c:pt>
                <c:pt idx="21967">
                  <c:v>43602.822912731484</c:v>
                </c:pt>
                <c:pt idx="21968">
                  <c:v>43602.833329398149</c:v>
                </c:pt>
                <c:pt idx="21969">
                  <c:v>43602.843746064813</c:v>
                </c:pt>
                <c:pt idx="21970">
                  <c:v>43602.854162731484</c:v>
                </c:pt>
                <c:pt idx="21971">
                  <c:v>43602.864579398149</c:v>
                </c:pt>
                <c:pt idx="21972">
                  <c:v>43602.874996064813</c:v>
                </c:pt>
                <c:pt idx="21973">
                  <c:v>43602.885412731484</c:v>
                </c:pt>
                <c:pt idx="21974">
                  <c:v>43602.895829398149</c:v>
                </c:pt>
                <c:pt idx="21975">
                  <c:v>43602.906246064813</c:v>
                </c:pt>
                <c:pt idx="21976">
                  <c:v>43602.916662731484</c:v>
                </c:pt>
                <c:pt idx="21977">
                  <c:v>43602.927079398149</c:v>
                </c:pt>
                <c:pt idx="21978">
                  <c:v>43602.937496064813</c:v>
                </c:pt>
                <c:pt idx="21979">
                  <c:v>43602.947912731484</c:v>
                </c:pt>
                <c:pt idx="21980">
                  <c:v>43602.958329398149</c:v>
                </c:pt>
                <c:pt idx="21981">
                  <c:v>43602.968746064813</c:v>
                </c:pt>
                <c:pt idx="21982">
                  <c:v>43602.979162731484</c:v>
                </c:pt>
                <c:pt idx="21983">
                  <c:v>43602.989579398149</c:v>
                </c:pt>
                <c:pt idx="21984">
                  <c:v>43602.999996064813</c:v>
                </c:pt>
                <c:pt idx="21985">
                  <c:v>43603.010412731484</c:v>
                </c:pt>
                <c:pt idx="21986">
                  <c:v>43603.020829398149</c:v>
                </c:pt>
                <c:pt idx="21987">
                  <c:v>43603.031246064813</c:v>
                </c:pt>
                <c:pt idx="21988">
                  <c:v>43603.041662731484</c:v>
                </c:pt>
                <c:pt idx="21989">
                  <c:v>43603.052079398149</c:v>
                </c:pt>
                <c:pt idx="21990">
                  <c:v>43603.062496064813</c:v>
                </c:pt>
                <c:pt idx="21991">
                  <c:v>43603.072912731484</c:v>
                </c:pt>
                <c:pt idx="21992">
                  <c:v>43603.083329398149</c:v>
                </c:pt>
                <c:pt idx="21993">
                  <c:v>43603.093746064813</c:v>
                </c:pt>
                <c:pt idx="21994">
                  <c:v>43603.104162731484</c:v>
                </c:pt>
                <c:pt idx="21995">
                  <c:v>43603.114579398149</c:v>
                </c:pt>
                <c:pt idx="21996">
                  <c:v>43603.124996064813</c:v>
                </c:pt>
                <c:pt idx="21997">
                  <c:v>43603.135412731484</c:v>
                </c:pt>
                <c:pt idx="21998">
                  <c:v>43603.145829398149</c:v>
                </c:pt>
                <c:pt idx="21999">
                  <c:v>43603.156246064813</c:v>
                </c:pt>
                <c:pt idx="22000">
                  <c:v>43603.166662731484</c:v>
                </c:pt>
                <c:pt idx="22001">
                  <c:v>43603.177079398149</c:v>
                </c:pt>
                <c:pt idx="22002">
                  <c:v>43603.187496064813</c:v>
                </c:pt>
                <c:pt idx="22003">
                  <c:v>43603.197912731484</c:v>
                </c:pt>
                <c:pt idx="22004">
                  <c:v>43603.208329398149</c:v>
                </c:pt>
                <c:pt idx="22005">
                  <c:v>43603.218746064813</c:v>
                </c:pt>
                <c:pt idx="22006">
                  <c:v>43603.229162731484</c:v>
                </c:pt>
                <c:pt idx="22007">
                  <c:v>43603.239579398149</c:v>
                </c:pt>
                <c:pt idx="22008">
                  <c:v>43603.249996064813</c:v>
                </c:pt>
                <c:pt idx="22009">
                  <c:v>43603.260412731484</c:v>
                </c:pt>
                <c:pt idx="22010">
                  <c:v>43603.270829398149</c:v>
                </c:pt>
                <c:pt idx="22011">
                  <c:v>43603.281246064813</c:v>
                </c:pt>
                <c:pt idx="22012">
                  <c:v>43603.291662731484</c:v>
                </c:pt>
                <c:pt idx="22013">
                  <c:v>43603.302079398149</c:v>
                </c:pt>
                <c:pt idx="22014">
                  <c:v>43603.312496064813</c:v>
                </c:pt>
                <c:pt idx="22015">
                  <c:v>43603.322912731484</c:v>
                </c:pt>
                <c:pt idx="22016">
                  <c:v>43603.333329398149</c:v>
                </c:pt>
                <c:pt idx="22017">
                  <c:v>43603.343746064813</c:v>
                </c:pt>
                <c:pt idx="22018">
                  <c:v>43603.354162731484</c:v>
                </c:pt>
                <c:pt idx="22019">
                  <c:v>43603.364579398149</c:v>
                </c:pt>
                <c:pt idx="22020">
                  <c:v>43603.374996064813</c:v>
                </c:pt>
                <c:pt idx="22021">
                  <c:v>43603.385412731484</c:v>
                </c:pt>
                <c:pt idx="22022">
                  <c:v>43603.395829398149</c:v>
                </c:pt>
                <c:pt idx="22023">
                  <c:v>43603.406246064813</c:v>
                </c:pt>
                <c:pt idx="22024">
                  <c:v>43603.416662731484</c:v>
                </c:pt>
                <c:pt idx="22025">
                  <c:v>43603.427079398149</c:v>
                </c:pt>
                <c:pt idx="22026">
                  <c:v>43603.437496064813</c:v>
                </c:pt>
                <c:pt idx="22027">
                  <c:v>43603.447912731484</c:v>
                </c:pt>
                <c:pt idx="22028">
                  <c:v>43603.458329398149</c:v>
                </c:pt>
                <c:pt idx="22029">
                  <c:v>43603.468746064813</c:v>
                </c:pt>
                <c:pt idx="22030">
                  <c:v>43603.479162731484</c:v>
                </c:pt>
                <c:pt idx="22031">
                  <c:v>43603.489579398149</c:v>
                </c:pt>
                <c:pt idx="22032">
                  <c:v>43603.499996064813</c:v>
                </c:pt>
                <c:pt idx="22033">
                  <c:v>43603.510412731484</c:v>
                </c:pt>
                <c:pt idx="22034">
                  <c:v>43603.520829398149</c:v>
                </c:pt>
                <c:pt idx="22035">
                  <c:v>43603.531246064813</c:v>
                </c:pt>
                <c:pt idx="22036">
                  <c:v>43603.541662731484</c:v>
                </c:pt>
                <c:pt idx="22037">
                  <c:v>43603.552079398149</c:v>
                </c:pt>
                <c:pt idx="22038">
                  <c:v>43603.562496064813</c:v>
                </c:pt>
                <c:pt idx="22039">
                  <c:v>43603.572912731484</c:v>
                </c:pt>
                <c:pt idx="22040">
                  <c:v>43603.583329398149</c:v>
                </c:pt>
                <c:pt idx="22041">
                  <c:v>43603.593746064813</c:v>
                </c:pt>
                <c:pt idx="22042">
                  <c:v>43603.604162731484</c:v>
                </c:pt>
                <c:pt idx="22043">
                  <c:v>43603.614579398149</c:v>
                </c:pt>
                <c:pt idx="22044">
                  <c:v>43603.624996064813</c:v>
                </c:pt>
                <c:pt idx="22045">
                  <c:v>43603.635412731484</c:v>
                </c:pt>
                <c:pt idx="22046">
                  <c:v>43603.645829398149</c:v>
                </c:pt>
                <c:pt idx="22047">
                  <c:v>43603.656246064813</c:v>
                </c:pt>
                <c:pt idx="22048">
                  <c:v>43603.666662731484</c:v>
                </c:pt>
                <c:pt idx="22049">
                  <c:v>43603.677079398149</c:v>
                </c:pt>
                <c:pt idx="22050">
                  <c:v>43603.687496064813</c:v>
                </c:pt>
                <c:pt idx="22051">
                  <c:v>43603.697912731484</c:v>
                </c:pt>
                <c:pt idx="22052">
                  <c:v>43603.708329398149</c:v>
                </c:pt>
                <c:pt idx="22053">
                  <c:v>43603.718746064813</c:v>
                </c:pt>
                <c:pt idx="22054">
                  <c:v>43603.729162731484</c:v>
                </c:pt>
                <c:pt idx="22055">
                  <c:v>43603.739579398149</c:v>
                </c:pt>
                <c:pt idx="22056">
                  <c:v>43603.749996064813</c:v>
                </c:pt>
                <c:pt idx="22057">
                  <c:v>43603.760412731484</c:v>
                </c:pt>
                <c:pt idx="22058">
                  <c:v>43603.770829398149</c:v>
                </c:pt>
                <c:pt idx="22059">
                  <c:v>43603.781246064813</c:v>
                </c:pt>
                <c:pt idx="22060">
                  <c:v>43603.791662731484</c:v>
                </c:pt>
                <c:pt idx="22061">
                  <c:v>43603.802079398149</c:v>
                </c:pt>
                <c:pt idx="22062">
                  <c:v>43603.812496064813</c:v>
                </c:pt>
                <c:pt idx="22063">
                  <c:v>43603.822912731484</c:v>
                </c:pt>
                <c:pt idx="22064">
                  <c:v>43603.833329398149</c:v>
                </c:pt>
                <c:pt idx="22065">
                  <c:v>43603.843746064813</c:v>
                </c:pt>
                <c:pt idx="22066">
                  <c:v>43603.854162731484</c:v>
                </c:pt>
                <c:pt idx="22067">
                  <c:v>43603.864579398149</c:v>
                </c:pt>
                <c:pt idx="22068">
                  <c:v>43603.874996064813</c:v>
                </c:pt>
                <c:pt idx="22069">
                  <c:v>43603.885412731484</c:v>
                </c:pt>
                <c:pt idx="22070">
                  <c:v>43603.895829398149</c:v>
                </c:pt>
                <c:pt idx="22071">
                  <c:v>43603.906246064813</c:v>
                </c:pt>
                <c:pt idx="22072">
                  <c:v>43603.916662731484</c:v>
                </c:pt>
                <c:pt idx="22073">
                  <c:v>43603.927079398149</c:v>
                </c:pt>
                <c:pt idx="22074">
                  <c:v>43603.937496064813</c:v>
                </c:pt>
                <c:pt idx="22075">
                  <c:v>43603.947912731484</c:v>
                </c:pt>
                <c:pt idx="22076">
                  <c:v>43603.958329398149</c:v>
                </c:pt>
                <c:pt idx="22077">
                  <c:v>43603.968746064813</c:v>
                </c:pt>
                <c:pt idx="22078">
                  <c:v>43603.979162731484</c:v>
                </c:pt>
                <c:pt idx="22079">
                  <c:v>43603.989579398149</c:v>
                </c:pt>
                <c:pt idx="22080">
                  <c:v>43603.999996064813</c:v>
                </c:pt>
                <c:pt idx="22081">
                  <c:v>43604.010412731484</c:v>
                </c:pt>
                <c:pt idx="22082">
                  <c:v>43604.020829398149</c:v>
                </c:pt>
                <c:pt idx="22083">
                  <c:v>43604.031246064813</c:v>
                </c:pt>
                <c:pt idx="22084">
                  <c:v>43604.041662731484</c:v>
                </c:pt>
                <c:pt idx="22085">
                  <c:v>43604.052079398149</c:v>
                </c:pt>
                <c:pt idx="22086">
                  <c:v>43604.062496064813</c:v>
                </c:pt>
                <c:pt idx="22087">
                  <c:v>43604.072912731484</c:v>
                </c:pt>
                <c:pt idx="22088">
                  <c:v>43604.083329398149</c:v>
                </c:pt>
                <c:pt idx="22089">
                  <c:v>43604.093746064813</c:v>
                </c:pt>
                <c:pt idx="22090">
                  <c:v>43604.104162731484</c:v>
                </c:pt>
                <c:pt idx="22091">
                  <c:v>43604.114579398149</c:v>
                </c:pt>
                <c:pt idx="22092">
                  <c:v>43604.124996064813</c:v>
                </c:pt>
                <c:pt idx="22093">
                  <c:v>43604.135412731484</c:v>
                </c:pt>
                <c:pt idx="22094">
                  <c:v>43604.145829398149</c:v>
                </c:pt>
                <c:pt idx="22095">
                  <c:v>43604.156246064813</c:v>
                </c:pt>
                <c:pt idx="22096">
                  <c:v>43604.166662731484</c:v>
                </c:pt>
                <c:pt idx="22097">
                  <c:v>43604.177079398149</c:v>
                </c:pt>
                <c:pt idx="22098">
                  <c:v>43604.187496064813</c:v>
                </c:pt>
                <c:pt idx="22099">
                  <c:v>43604.197912731484</c:v>
                </c:pt>
                <c:pt idx="22100">
                  <c:v>43604.208329398149</c:v>
                </c:pt>
                <c:pt idx="22101">
                  <c:v>43604.218746064813</c:v>
                </c:pt>
                <c:pt idx="22102">
                  <c:v>43604.229162731484</c:v>
                </c:pt>
                <c:pt idx="22103">
                  <c:v>43604.239579398149</c:v>
                </c:pt>
                <c:pt idx="22104">
                  <c:v>43604.249996064813</c:v>
                </c:pt>
                <c:pt idx="22105">
                  <c:v>43604.260412731484</c:v>
                </c:pt>
                <c:pt idx="22106">
                  <c:v>43604.270829398149</c:v>
                </c:pt>
                <c:pt idx="22107">
                  <c:v>43604.281246064813</c:v>
                </c:pt>
                <c:pt idx="22108">
                  <c:v>43604.291662731484</c:v>
                </c:pt>
                <c:pt idx="22109">
                  <c:v>43604.302079398149</c:v>
                </c:pt>
                <c:pt idx="22110">
                  <c:v>43604.312496064813</c:v>
                </c:pt>
                <c:pt idx="22111">
                  <c:v>43604.322912731484</c:v>
                </c:pt>
                <c:pt idx="22112">
                  <c:v>43604.333329398149</c:v>
                </c:pt>
                <c:pt idx="22113">
                  <c:v>43604.343746064813</c:v>
                </c:pt>
                <c:pt idx="22114">
                  <c:v>43604.354162731484</c:v>
                </c:pt>
                <c:pt idx="22115">
                  <c:v>43604.364579398149</c:v>
                </c:pt>
                <c:pt idx="22116">
                  <c:v>43604.374996064813</c:v>
                </c:pt>
                <c:pt idx="22117">
                  <c:v>43604.385412731484</c:v>
                </c:pt>
                <c:pt idx="22118">
                  <c:v>43604.395829398149</c:v>
                </c:pt>
                <c:pt idx="22119">
                  <c:v>43604.406246064813</c:v>
                </c:pt>
                <c:pt idx="22120">
                  <c:v>43604.416662731484</c:v>
                </c:pt>
                <c:pt idx="22121">
                  <c:v>43604.427079398149</c:v>
                </c:pt>
                <c:pt idx="22122">
                  <c:v>43604.437496064813</c:v>
                </c:pt>
                <c:pt idx="22123">
                  <c:v>43604.447912731484</c:v>
                </c:pt>
                <c:pt idx="22124">
                  <c:v>43604.458329398149</c:v>
                </c:pt>
                <c:pt idx="22125">
                  <c:v>43604.468746064813</c:v>
                </c:pt>
                <c:pt idx="22126">
                  <c:v>43604.479162731484</c:v>
                </c:pt>
                <c:pt idx="22127">
                  <c:v>43604.489579398149</c:v>
                </c:pt>
                <c:pt idx="22128">
                  <c:v>43604.499996064813</c:v>
                </c:pt>
                <c:pt idx="22129">
                  <c:v>43604.510412731484</c:v>
                </c:pt>
                <c:pt idx="22130">
                  <c:v>43604.520829398149</c:v>
                </c:pt>
                <c:pt idx="22131">
                  <c:v>43604.531246064813</c:v>
                </c:pt>
                <c:pt idx="22132">
                  <c:v>43604.541662731484</c:v>
                </c:pt>
                <c:pt idx="22133">
                  <c:v>43604.552079398149</c:v>
                </c:pt>
                <c:pt idx="22134">
                  <c:v>43604.562496064813</c:v>
                </c:pt>
                <c:pt idx="22135">
                  <c:v>43604.572912731484</c:v>
                </c:pt>
                <c:pt idx="22136">
                  <c:v>43604.583329398149</c:v>
                </c:pt>
                <c:pt idx="22137">
                  <c:v>43604.593746064813</c:v>
                </c:pt>
                <c:pt idx="22138">
                  <c:v>43604.604162731484</c:v>
                </c:pt>
                <c:pt idx="22139">
                  <c:v>43604.614579398149</c:v>
                </c:pt>
                <c:pt idx="22140">
                  <c:v>43604.624996064813</c:v>
                </c:pt>
                <c:pt idx="22141">
                  <c:v>43604.635412731484</c:v>
                </c:pt>
                <c:pt idx="22142">
                  <c:v>43604.645829398149</c:v>
                </c:pt>
                <c:pt idx="22143">
                  <c:v>43604.656246064813</c:v>
                </c:pt>
                <c:pt idx="22144">
                  <c:v>43604.666662731484</c:v>
                </c:pt>
                <c:pt idx="22145">
                  <c:v>43604.677079398149</c:v>
                </c:pt>
                <c:pt idx="22146">
                  <c:v>43604.687496064813</c:v>
                </c:pt>
                <c:pt idx="22147">
                  <c:v>43604.697912731484</c:v>
                </c:pt>
                <c:pt idx="22148">
                  <c:v>43604.708329398149</c:v>
                </c:pt>
                <c:pt idx="22149">
                  <c:v>43604.718746064813</c:v>
                </c:pt>
                <c:pt idx="22150">
                  <c:v>43604.729162731484</c:v>
                </c:pt>
                <c:pt idx="22151">
                  <c:v>43604.739579398149</c:v>
                </c:pt>
                <c:pt idx="22152">
                  <c:v>43604.749996064813</c:v>
                </c:pt>
                <c:pt idx="22153">
                  <c:v>43604.760412731484</c:v>
                </c:pt>
                <c:pt idx="22154">
                  <c:v>43604.770829398149</c:v>
                </c:pt>
                <c:pt idx="22155">
                  <c:v>43604.781246064813</c:v>
                </c:pt>
                <c:pt idx="22156">
                  <c:v>43604.791662731484</c:v>
                </c:pt>
                <c:pt idx="22157">
                  <c:v>43604.802079398149</c:v>
                </c:pt>
                <c:pt idx="22158">
                  <c:v>43604.812496064813</c:v>
                </c:pt>
                <c:pt idx="22159">
                  <c:v>43604.822912731484</c:v>
                </c:pt>
                <c:pt idx="22160">
                  <c:v>43604.833329398149</c:v>
                </c:pt>
                <c:pt idx="22161">
                  <c:v>43604.843746064813</c:v>
                </c:pt>
                <c:pt idx="22162">
                  <c:v>43604.854162731484</c:v>
                </c:pt>
                <c:pt idx="22163">
                  <c:v>43604.864579398149</c:v>
                </c:pt>
                <c:pt idx="22164">
                  <c:v>43604.874996064813</c:v>
                </c:pt>
                <c:pt idx="22165">
                  <c:v>43604.885412731484</c:v>
                </c:pt>
                <c:pt idx="22166">
                  <c:v>43604.895829398149</c:v>
                </c:pt>
                <c:pt idx="22167">
                  <c:v>43604.906246064813</c:v>
                </c:pt>
                <c:pt idx="22168">
                  <c:v>43604.916662731484</c:v>
                </c:pt>
                <c:pt idx="22169">
                  <c:v>43604.927079398149</c:v>
                </c:pt>
                <c:pt idx="22170">
                  <c:v>43604.937496064813</c:v>
                </c:pt>
                <c:pt idx="22171">
                  <c:v>43604.947912731484</c:v>
                </c:pt>
                <c:pt idx="22172">
                  <c:v>43604.958329398149</c:v>
                </c:pt>
                <c:pt idx="22173">
                  <c:v>43604.968746064813</c:v>
                </c:pt>
                <c:pt idx="22174">
                  <c:v>43604.979162731484</c:v>
                </c:pt>
                <c:pt idx="22175">
                  <c:v>43604.989579398149</c:v>
                </c:pt>
                <c:pt idx="22176">
                  <c:v>43604.999996064813</c:v>
                </c:pt>
                <c:pt idx="22177">
                  <c:v>43605.010412731484</c:v>
                </c:pt>
                <c:pt idx="22178">
                  <c:v>43605.020829398149</c:v>
                </c:pt>
                <c:pt idx="22179">
                  <c:v>43605.031246064813</c:v>
                </c:pt>
                <c:pt idx="22180">
                  <c:v>43605.041662731484</c:v>
                </c:pt>
                <c:pt idx="22181">
                  <c:v>43605.052079398149</c:v>
                </c:pt>
                <c:pt idx="22182">
                  <c:v>43605.062496064813</c:v>
                </c:pt>
                <c:pt idx="22183">
                  <c:v>43605.072912731484</c:v>
                </c:pt>
                <c:pt idx="22184">
                  <c:v>43605.083329398149</c:v>
                </c:pt>
                <c:pt idx="22185">
                  <c:v>43605.093746064813</c:v>
                </c:pt>
                <c:pt idx="22186">
                  <c:v>43605.104162731484</c:v>
                </c:pt>
                <c:pt idx="22187">
                  <c:v>43605.114579398149</c:v>
                </c:pt>
                <c:pt idx="22188">
                  <c:v>43605.124996064813</c:v>
                </c:pt>
                <c:pt idx="22189">
                  <c:v>43605.135412731484</c:v>
                </c:pt>
                <c:pt idx="22190">
                  <c:v>43605.145829398149</c:v>
                </c:pt>
                <c:pt idx="22191">
                  <c:v>43605.156246064813</c:v>
                </c:pt>
                <c:pt idx="22192">
                  <c:v>43605.166662731484</c:v>
                </c:pt>
                <c:pt idx="22193">
                  <c:v>43605.177079398149</c:v>
                </c:pt>
                <c:pt idx="22194">
                  <c:v>43605.187496064813</c:v>
                </c:pt>
                <c:pt idx="22195">
                  <c:v>43605.197912731484</c:v>
                </c:pt>
                <c:pt idx="22196">
                  <c:v>43605.208329398149</c:v>
                </c:pt>
                <c:pt idx="22197">
                  <c:v>43605.218746064813</c:v>
                </c:pt>
                <c:pt idx="22198">
                  <c:v>43605.229162731484</c:v>
                </c:pt>
                <c:pt idx="22199">
                  <c:v>43605.239579398149</c:v>
                </c:pt>
                <c:pt idx="22200">
                  <c:v>43605.249996064813</c:v>
                </c:pt>
                <c:pt idx="22201">
                  <c:v>43605.260412731484</c:v>
                </c:pt>
                <c:pt idx="22202">
                  <c:v>43605.270829398149</c:v>
                </c:pt>
                <c:pt idx="22203">
                  <c:v>43605.281246064813</c:v>
                </c:pt>
                <c:pt idx="22204">
                  <c:v>43605.291662731484</c:v>
                </c:pt>
                <c:pt idx="22205">
                  <c:v>43605.302079398149</c:v>
                </c:pt>
                <c:pt idx="22206">
                  <c:v>43605.312496064813</c:v>
                </c:pt>
                <c:pt idx="22207">
                  <c:v>43605.322912731484</c:v>
                </c:pt>
                <c:pt idx="22208">
                  <c:v>43605.333329398149</c:v>
                </c:pt>
                <c:pt idx="22209">
                  <c:v>43605.343746064813</c:v>
                </c:pt>
                <c:pt idx="22210">
                  <c:v>43605.354162731484</c:v>
                </c:pt>
                <c:pt idx="22211">
                  <c:v>43605.364579398149</c:v>
                </c:pt>
                <c:pt idx="22212">
                  <c:v>43605.374996064813</c:v>
                </c:pt>
                <c:pt idx="22213">
                  <c:v>43605.385412731484</c:v>
                </c:pt>
                <c:pt idx="22214">
                  <c:v>43605.395829398149</c:v>
                </c:pt>
                <c:pt idx="22215">
                  <c:v>43605.406246064813</c:v>
                </c:pt>
                <c:pt idx="22216">
                  <c:v>43605.416662731484</c:v>
                </c:pt>
                <c:pt idx="22217">
                  <c:v>43605.427079398149</c:v>
                </c:pt>
                <c:pt idx="22218">
                  <c:v>43605.437496064813</c:v>
                </c:pt>
                <c:pt idx="22219">
                  <c:v>43605.447912731484</c:v>
                </c:pt>
                <c:pt idx="22220">
                  <c:v>43605.458329398149</c:v>
                </c:pt>
                <c:pt idx="22221">
                  <c:v>43605.468746064813</c:v>
                </c:pt>
                <c:pt idx="22222">
                  <c:v>43605.479162731484</c:v>
                </c:pt>
                <c:pt idx="22223">
                  <c:v>43605.489579398149</c:v>
                </c:pt>
                <c:pt idx="22224">
                  <c:v>43605.499996064813</c:v>
                </c:pt>
                <c:pt idx="22225">
                  <c:v>43605.510412731484</c:v>
                </c:pt>
                <c:pt idx="22226">
                  <c:v>43605.520829398149</c:v>
                </c:pt>
                <c:pt idx="22227">
                  <c:v>43605.531246064813</c:v>
                </c:pt>
                <c:pt idx="22228">
                  <c:v>43605.541662731484</c:v>
                </c:pt>
                <c:pt idx="22229">
                  <c:v>43605.552079398149</c:v>
                </c:pt>
                <c:pt idx="22230">
                  <c:v>43605.562496064813</c:v>
                </c:pt>
                <c:pt idx="22231">
                  <c:v>43605.572912731484</c:v>
                </c:pt>
                <c:pt idx="22232">
                  <c:v>43605.583329398149</c:v>
                </c:pt>
                <c:pt idx="22233">
                  <c:v>43605.593746064813</c:v>
                </c:pt>
                <c:pt idx="22234">
                  <c:v>43605.604162731484</c:v>
                </c:pt>
                <c:pt idx="22235">
                  <c:v>43605.614579398149</c:v>
                </c:pt>
                <c:pt idx="22236">
                  <c:v>43605.624996064813</c:v>
                </c:pt>
                <c:pt idx="22237">
                  <c:v>43605.635412731484</c:v>
                </c:pt>
                <c:pt idx="22238">
                  <c:v>43605.645829398149</c:v>
                </c:pt>
                <c:pt idx="22239">
                  <c:v>43605.656246064813</c:v>
                </c:pt>
                <c:pt idx="22240">
                  <c:v>43605.666662731484</c:v>
                </c:pt>
                <c:pt idx="22241">
                  <c:v>43605.677079398149</c:v>
                </c:pt>
                <c:pt idx="22242">
                  <c:v>43605.687496064813</c:v>
                </c:pt>
                <c:pt idx="22243">
                  <c:v>43605.697912731484</c:v>
                </c:pt>
                <c:pt idx="22244">
                  <c:v>43605.708329398149</c:v>
                </c:pt>
                <c:pt idx="22245">
                  <c:v>43605.718746064813</c:v>
                </c:pt>
                <c:pt idx="22246">
                  <c:v>43605.729162731484</c:v>
                </c:pt>
                <c:pt idx="22247">
                  <c:v>43605.739579398149</c:v>
                </c:pt>
                <c:pt idx="22248">
                  <c:v>43605.749996064813</c:v>
                </c:pt>
                <c:pt idx="22249">
                  <c:v>43605.760412731484</c:v>
                </c:pt>
                <c:pt idx="22250">
                  <c:v>43605.770829398149</c:v>
                </c:pt>
                <c:pt idx="22251">
                  <c:v>43605.781246064813</c:v>
                </c:pt>
                <c:pt idx="22252">
                  <c:v>43605.791662731484</c:v>
                </c:pt>
                <c:pt idx="22253">
                  <c:v>43605.802079398149</c:v>
                </c:pt>
                <c:pt idx="22254">
                  <c:v>43605.812496064813</c:v>
                </c:pt>
                <c:pt idx="22255">
                  <c:v>43605.822912731484</c:v>
                </c:pt>
                <c:pt idx="22256">
                  <c:v>43605.833329398149</c:v>
                </c:pt>
                <c:pt idx="22257">
                  <c:v>43605.843746064813</c:v>
                </c:pt>
                <c:pt idx="22258">
                  <c:v>43605.854162731484</c:v>
                </c:pt>
                <c:pt idx="22259">
                  <c:v>43605.864579398149</c:v>
                </c:pt>
                <c:pt idx="22260">
                  <c:v>43605.874996064813</c:v>
                </c:pt>
                <c:pt idx="22261">
                  <c:v>43605.885412731484</c:v>
                </c:pt>
                <c:pt idx="22262">
                  <c:v>43605.895829398149</c:v>
                </c:pt>
                <c:pt idx="22263">
                  <c:v>43605.906246064813</c:v>
                </c:pt>
                <c:pt idx="22264">
                  <c:v>43605.916662731484</c:v>
                </c:pt>
                <c:pt idx="22265">
                  <c:v>43605.927079398149</c:v>
                </c:pt>
                <c:pt idx="22266">
                  <c:v>43605.937496064813</c:v>
                </c:pt>
                <c:pt idx="22267">
                  <c:v>43605.947912731484</c:v>
                </c:pt>
                <c:pt idx="22268">
                  <c:v>43605.958329398149</c:v>
                </c:pt>
                <c:pt idx="22269">
                  <c:v>43605.968746064813</c:v>
                </c:pt>
                <c:pt idx="22270">
                  <c:v>43605.979162731484</c:v>
                </c:pt>
                <c:pt idx="22271">
                  <c:v>43605.989579398149</c:v>
                </c:pt>
                <c:pt idx="22272">
                  <c:v>43605.999996064813</c:v>
                </c:pt>
                <c:pt idx="22273">
                  <c:v>43606.010412731484</c:v>
                </c:pt>
                <c:pt idx="22274">
                  <c:v>43606.020829398149</c:v>
                </c:pt>
                <c:pt idx="22275">
                  <c:v>43606.031246064813</c:v>
                </c:pt>
                <c:pt idx="22276">
                  <c:v>43606.041662731484</c:v>
                </c:pt>
                <c:pt idx="22277">
                  <c:v>43606.052079398149</c:v>
                </c:pt>
                <c:pt idx="22278">
                  <c:v>43606.062496064813</c:v>
                </c:pt>
                <c:pt idx="22279">
                  <c:v>43606.072912731484</c:v>
                </c:pt>
                <c:pt idx="22280">
                  <c:v>43606.083329398149</c:v>
                </c:pt>
                <c:pt idx="22281">
                  <c:v>43606.093746064813</c:v>
                </c:pt>
                <c:pt idx="22282">
                  <c:v>43606.104162731484</c:v>
                </c:pt>
                <c:pt idx="22283">
                  <c:v>43606.114579398149</c:v>
                </c:pt>
                <c:pt idx="22284">
                  <c:v>43606.124996064813</c:v>
                </c:pt>
                <c:pt idx="22285">
                  <c:v>43606.135412731484</c:v>
                </c:pt>
                <c:pt idx="22286">
                  <c:v>43606.145829398149</c:v>
                </c:pt>
                <c:pt idx="22287">
                  <c:v>43606.156246064813</c:v>
                </c:pt>
                <c:pt idx="22288">
                  <c:v>43606.166662731484</c:v>
                </c:pt>
                <c:pt idx="22289">
                  <c:v>43606.177079398149</c:v>
                </c:pt>
                <c:pt idx="22290">
                  <c:v>43606.187496064813</c:v>
                </c:pt>
                <c:pt idx="22291">
                  <c:v>43606.197912731484</c:v>
                </c:pt>
                <c:pt idx="22292">
                  <c:v>43606.208329398149</c:v>
                </c:pt>
                <c:pt idx="22293">
                  <c:v>43606.218746064813</c:v>
                </c:pt>
                <c:pt idx="22294">
                  <c:v>43606.229162731484</c:v>
                </c:pt>
                <c:pt idx="22295">
                  <c:v>43606.239579398149</c:v>
                </c:pt>
                <c:pt idx="22296">
                  <c:v>43606.249996064813</c:v>
                </c:pt>
                <c:pt idx="22297">
                  <c:v>43606.260412731484</c:v>
                </c:pt>
                <c:pt idx="22298">
                  <c:v>43606.270829398149</c:v>
                </c:pt>
                <c:pt idx="22299">
                  <c:v>43606.281246064813</c:v>
                </c:pt>
                <c:pt idx="22300">
                  <c:v>43606.291662731484</c:v>
                </c:pt>
                <c:pt idx="22301">
                  <c:v>43606.302079398149</c:v>
                </c:pt>
                <c:pt idx="22302">
                  <c:v>43606.312496064813</c:v>
                </c:pt>
                <c:pt idx="22303">
                  <c:v>43606.322912731484</c:v>
                </c:pt>
                <c:pt idx="22304">
                  <c:v>43606.333329398149</c:v>
                </c:pt>
                <c:pt idx="22305">
                  <c:v>43606.343746064813</c:v>
                </c:pt>
                <c:pt idx="22306">
                  <c:v>43606.354162731484</c:v>
                </c:pt>
                <c:pt idx="22307">
                  <c:v>43606.364579398149</c:v>
                </c:pt>
                <c:pt idx="22308">
                  <c:v>43606.374996064813</c:v>
                </c:pt>
                <c:pt idx="22309">
                  <c:v>43606.385412731484</c:v>
                </c:pt>
                <c:pt idx="22310">
                  <c:v>43606.395829398149</c:v>
                </c:pt>
                <c:pt idx="22311">
                  <c:v>43606.406246064813</c:v>
                </c:pt>
                <c:pt idx="22312">
                  <c:v>43606.416662731484</c:v>
                </c:pt>
                <c:pt idx="22313">
                  <c:v>43606.427079398149</c:v>
                </c:pt>
                <c:pt idx="22314">
                  <c:v>43606.437496064813</c:v>
                </c:pt>
                <c:pt idx="22315">
                  <c:v>43606.447912731484</c:v>
                </c:pt>
                <c:pt idx="22316">
                  <c:v>43606.458329398149</c:v>
                </c:pt>
                <c:pt idx="22317">
                  <c:v>43606.468746064813</c:v>
                </c:pt>
                <c:pt idx="22318">
                  <c:v>43606.479162731484</c:v>
                </c:pt>
                <c:pt idx="22319">
                  <c:v>43606.489579398149</c:v>
                </c:pt>
                <c:pt idx="22320">
                  <c:v>43606.499996064813</c:v>
                </c:pt>
                <c:pt idx="22321">
                  <c:v>43606.510412731484</c:v>
                </c:pt>
                <c:pt idx="22322">
                  <c:v>43606.520829398149</c:v>
                </c:pt>
                <c:pt idx="22323">
                  <c:v>43606.531246064813</c:v>
                </c:pt>
                <c:pt idx="22324">
                  <c:v>43606.541662731484</c:v>
                </c:pt>
                <c:pt idx="22325">
                  <c:v>43606.552079398149</c:v>
                </c:pt>
                <c:pt idx="22326">
                  <c:v>43606.562496064813</c:v>
                </c:pt>
                <c:pt idx="22327">
                  <c:v>43606.572912731484</c:v>
                </c:pt>
                <c:pt idx="22328">
                  <c:v>43606.583329398149</c:v>
                </c:pt>
                <c:pt idx="22329">
                  <c:v>43606.593746064813</c:v>
                </c:pt>
                <c:pt idx="22330">
                  <c:v>43606.604162731484</c:v>
                </c:pt>
                <c:pt idx="22331">
                  <c:v>43606.614579398149</c:v>
                </c:pt>
                <c:pt idx="22332">
                  <c:v>43606.624996064813</c:v>
                </c:pt>
                <c:pt idx="22333">
                  <c:v>43606.635412731484</c:v>
                </c:pt>
                <c:pt idx="22334">
                  <c:v>43606.645829398149</c:v>
                </c:pt>
                <c:pt idx="22335">
                  <c:v>43606.656246064813</c:v>
                </c:pt>
                <c:pt idx="22336">
                  <c:v>43606.666662731484</c:v>
                </c:pt>
                <c:pt idx="22337">
                  <c:v>43606.677079398149</c:v>
                </c:pt>
                <c:pt idx="22338">
                  <c:v>43606.687496064813</c:v>
                </c:pt>
                <c:pt idx="22339">
                  <c:v>43606.697912731484</c:v>
                </c:pt>
                <c:pt idx="22340">
                  <c:v>43606.708329398149</c:v>
                </c:pt>
                <c:pt idx="22341">
                  <c:v>43606.718746064813</c:v>
                </c:pt>
                <c:pt idx="22342">
                  <c:v>43606.729162731484</c:v>
                </c:pt>
                <c:pt idx="22343">
                  <c:v>43606.739579398149</c:v>
                </c:pt>
                <c:pt idx="22344">
                  <c:v>43606.749996064813</c:v>
                </c:pt>
                <c:pt idx="22345">
                  <c:v>43606.760412731484</c:v>
                </c:pt>
                <c:pt idx="22346">
                  <c:v>43606.770829398149</c:v>
                </c:pt>
                <c:pt idx="22347">
                  <c:v>43606.781246064813</c:v>
                </c:pt>
                <c:pt idx="22348">
                  <c:v>43606.791662731484</c:v>
                </c:pt>
                <c:pt idx="22349">
                  <c:v>43606.802079398149</c:v>
                </c:pt>
                <c:pt idx="22350">
                  <c:v>43606.812496064813</c:v>
                </c:pt>
                <c:pt idx="22351">
                  <c:v>43606.822912731484</c:v>
                </c:pt>
                <c:pt idx="22352">
                  <c:v>43606.833329398149</c:v>
                </c:pt>
                <c:pt idx="22353">
                  <c:v>43606.843746064813</c:v>
                </c:pt>
                <c:pt idx="22354">
                  <c:v>43606.854162731484</c:v>
                </c:pt>
                <c:pt idx="22355">
                  <c:v>43606.864579398149</c:v>
                </c:pt>
                <c:pt idx="22356">
                  <c:v>43606.874996064813</c:v>
                </c:pt>
                <c:pt idx="22357">
                  <c:v>43606.885412731484</c:v>
                </c:pt>
                <c:pt idx="22358">
                  <c:v>43606.895829398149</c:v>
                </c:pt>
                <c:pt idx="22359">
                  <c:v>43606.906246064813</c:v>
                </c:pt>
                <c:pt idx="22360">
                  <c:v>43606.916662731484</c:v>
                </c:pt>
                <c:pt idx="22361">
                  <c:v>43606.927079398149</c:v>
                </c:pt>
                <c:pt idx="22362">
                  <c:v>43606.937496064813</c:v>
                </c:pt>
                <c:pt idx="22363">
                  <c:v>43606.947912731484</c:v>
                </c:pt>
                <c:pt idx="22364">
                  <c:v>43606.958329398149</c:v>
                </c:pt>
                <c:pt idx="22365">
                  <c:v>43606.968746064813</c:v>
                </c:pt>
                <c:pt idx="22366">
                  <c:v>43606.979162731484</c:v>
                </c:pt>
                <c:pt idx="22367">
                  <c:v>43606.989579398149</c:v>
                </c:pt>
                <c:pt idx="22368">
                  <c:v>43606.999996064813</c:v>
                </c:pt>
                <c:pt idx="22369">
                  <c:v>43607.010412731484</c:v>
                </c:pt>
                <c:pt idx="22370">
                  <c:v>43607.020829398149</c:v>
                </c:pt>
                <c:pt idx="22371">
                  <c:v>43607.031246064813</c:v>
                </c:pt>
                <c:pt idx="22372">
                  <c:v>43607.041662731484</c:v>
                </c:pt>
                <c:pt idx="22373">
                  <c:v>43607.052079398149</c:v>
                </c:pt>
                <c:pt idx="22374">
                  <c:v>43607.062496064813</c:v>
                </c:pt>
                <c:pt idx="22375">
                  <c:v>43607.072912731484</c:v>
                </c:pt>
                <c:pt idx="22376">
                  <c:v>43607.083329398149</c:v>
                </c:pt>
                <c:pt idx="22377">
                  <c:v>43607.093746064813</c:v>
                </c:pt>
                <c:pt idx="22378">
                  <c:v>43607.104162731484</c:v>
                </c:pt>
                <c:pt idx="22379">
                  <c:v>43607.114579398149</c:v>
                </c:pt>
                <c:pt idx="22380">
                  <c:v>43607.124996064813</c:v>
                </c:pt>
                <c:pt idx="22381">
                  <c:v>43607.135412731484</c:v>
                </c:pt>
                <c:pt idx="22382">
                  <c:v>43607.145829398149</c:v>
                </c:pt>
                <c:pt idx="22383">
                  <c:v>43607.156246064813</c:v>
                </c:pt>
                <c:pt idx="22384">
                  <c:v>43607.166662731484</c:v>
                </c:pt>
                <c:pt idx="22385">
                  <c:v>43607.177079398149</c:v>
                </c:pt>
                <c:pt idx="22386">
                  <c:v>43607.187496064813</c:v>
                </c:pt>
                <c:pt idx="22387">
                  <c:v>43607.197912731484</c:v>
                </c:pt>
                <c:pt idx="22388">
                  <c:v>43607.208329398149</c:v>
                </c:pt>
                <c:pt idx="22389">
                  <c:v>43607.218746064813</c:v>
                </c:pt>
                <c:pt idx="22390">
                  <c:v>43607.229162731484</c:v>
                </c:pt>
                <c:pt idx="22391">
                  <c:v>43607.239579398149</c:v>
                </c:pt>
                <c:pt idx="22392">
                  <c:v>43607.249996064813</c:v>
                </c:pt>
                <c:pt idx="22393">
                  <c:v>43607.260412731484</c:v>
                </c:pt>
                <c:pt idx="22394">
                  <c:v>43607.270829398149</c:v>
                </c:pt>
                <c:pt idx="22395">
                  <c:v>43607.281246064813</c:v>
                </c:pt>
                <c:pt idx="22396">
                  <c:v>43607.291662731484</c:v>
                </c:pt>
                <c:pt idx="22397">
                  <c:v>43607.302079398149</c:v>
                </c:pt>
                <c:pt idx="22398">
                  <c:v>43607.312496064813</c:v>
                </c:pt>
                <c:pt idx="22399">
                  <c:v>43607.322912731484</c:v>
                </c:pt>
                <c:pt idx="22400">
                  <c:v>43607.333329398149</c:v>
                </c:pt>
                <c:pt idx="22401">
                  <c:v>43607.343746064813</c:v>
                </c:pt>
                <c:pt idx="22402">
                  <c:v>43607.354162731484</c:v>
                </c:pt>
                <c:pt idx="22403">
                  <c:v>43607.364579398149</c:v>
                </c:pt>
                <c:pt idx="22404">
                  <c:v>43607.374996064813</c:v>
                </c:pt>
                <c:pt idx="22405">
                  <c:v>43607.385412731484</c:v>
                </c:pt>
                <c:pt idx="22406">
                  <c:v>43607.395829398149</c:v>
                </c:pt>
                <c:pt idx="22407">
                  <c:v>43607.406246064813</c:v>
                </c:pt>
                <c:pt idx="22408">
                  <c:v>43607.416662731484</c:v>
                </c:pt>
                <c:pt idx="22409">
                  <c:v>43607.427079398149</c:v>
                </c:pt>
                <c:pt idx="22410">
                  <c:v>43607.437496064813</c:v>
                </c:pt>
                <c:pt idx="22411">
                  <c:v>43607.447912731484</c:v>
                </c:pt>
                <c:pt idx="22412">
                  <c:v>43607.458329398149</c:v>
                </c:pt>
                <c:pt idx="22413">
                  <c:v>43607.468746064813</c:v>
                </c:pt>
                <c:pt idx="22414">
                  <c:v>43607.479162731484</c:v>
                </c:pt>
                <c:pt idx="22415">
                  <c:v>43607.489579398149</c:v>
                </c:pt>
                <c:pt idx="22416">
                  <c:v>43607.499996064813</c:v>
                </c:pt>
                <c:pt idx="22417">
                  <c:v>43607.510412731484</c:v>
                </c:pt>
                <c:pt idx="22418">
                  <c:v>43607.520829398149</c:v>
                </c:pt>
                <c:pt idx="22419">
                  <c:v>43607.531246064813</c:v>
                </c:pt>
                <c:pt idx="22420">
                  <c:v>43607.541662731484</c:v>
                </c:pt>
                <c:pt idx="22421">
                  <c:v>43607.552079398149</c:v>
                </c:pt>
                <c:pt idx="22422">
                  <c:v>43607.562496064813</c:v>
                </c:pt>
                <c:pt idx="22423">
                  <c:v>43607.572912731484</c:v>
                </c:pt>
                <c:pt idx="22424">
                  <c:v>43607.583329398149</c:v>
                </c:pt>
                <c:pt idx="22425">
                  <c:v>43607.593746064813</c:v>
                </c:pt>
                <c:pt idx="22426">
                  <c:v>43607.604162731484</c:v>
                </c:pt>
                <c:pt idx="22427">
                  <c:v>43607.614579398149</c:v>
                </c:pt>
                <c:pt idx="22428">
                  <c:v>43607.624996064813</c:v>
                </c:pt>
                <c:pt idx="22429">
                  <c:v>43607.635412731484</c:v>
                </c:pt>
                <c:pt idx="22430">
                  <c:v>43607.645829398149</c:v>
                </c:pt>
                <c:pt idx="22431">
                  <c:v>43607.656246064813</c:v>
                </c:pt>
                <c:pt idx="22432">
                  <c:v>43607.666662731484</c:v>
                </c:pt>
                <c:pt idx="22433">
                  <c:v>43607.677079398149</c:v>
                </c:pt>
                <c:pt idx="22434">
                  <c:v>43607.687496064813</c:v>
                </c:pt>
                <c:pt idx="22435">
                  <c:v>43607.697912731484</c:v>
                </c:pt>
                <c:pt idx="22436">
                  <c:v>43607.708329398149</c:v>
                </c:pt>
                <c:pt idx="22437">
                  <c:v>43607.718746064813</c:v>
                </c:pt>
                <c:pt idx="22438">
                  <c:v>43607.729162731484</c:v>
                </c:pt>
                <c:pt idx="22439">
                  <c:v>43607.739579398149</c:v>
                </c:pt>
                <c:pt idx="22440">
                  <c:v>43607.749996064813</c:v>
                </c:pt>
                <c:pt idx="22441">
                  <c:v>43607.760412731484</c:v>
                </c:pt>
                <c:pt idx="22442">
                  <c:v>43607.770829398149</c:v>
                </c:pt>
                <c:pt idx="22443">
                  <c:v>43607.781246064813</c:v>
                </c:pt>
                <c:pt idx="22444">
                  <c:v>43607.791662731484</c:v>
                </c:pt>
                <c:pt idx="22445">
                  <c:v>43607.802079398149</c:v>
                </c:pt>
                <c:pt idx="22446">
                  <c:v>43607.812496064813</c:v>
                </c:pt>
                <c:pt idx="22447">
                  <c:v>43607.822912731484</c:v>
                </c:pt>
                <c:pt idx="22448">
                  <c:v>43607.833329398149</c:v>
                </c:pt>
                <c:pt idx="22449">
                  <c:v>43607.843746064813</c:v>
                </c:pt>
                <c:pt idx="22450">
                  <c:v>43607.854162731484</c:v>
                </c:pt>
                <c:pt idx="22451">
                  <c:v>43607.864579398149</c:v>
                </c:pt>
                <c:pt idx="22452">
                  <c:v>43607.874996064813</c:v>
                </c:pt>
                <c:pt idx="22453">
                  <c:v>43607.885412731484</c:v>
                </c:pt>
                <c:pt idx="22454">
                  <c:v>43607.895829398149</c:v>
                </c:pt>
                <c:pt idx="22455">
                  <c:v>43607.906246064813</c:v>
                </c:pt>
                <c:pt idx="22456">
                  <c:v>43607.916662731484</c:v>
                </c:pt>
                <c:pt idx="22457">
                  <c:v>43607.927079398149</c:v>
                </c:pt>
                <c:pt idx="22458">
                  <c:v>43607.937496064813</c:v>
                </c:pt>
                <c:pt idx="22459">
                  <c:v>43607.947912731484</c:v>
                </c:pt>
                <c:pt idx="22460">
                  <c:v>43607.958329398149</c:v>
                </c:pt>
                <c:pt idx="22461">
                  <c:v>43607.968746064813</c:v>
                </c:pt>
                <c:pt idx="22462">
                  <c:v>43607.979162731484</c:v>
                </c:pt>
                <c:pt idx="22463">
                  <c:v>43607.989579398149</c:v>
                </c:pt>
                <c:pt idx="22464">
                  <c:v>43607.999996064813</c:v>
                </c:pt>
                <c:pt idx="22465">
                  <c:v>43608.010412731484</c:v>
                </c:pt>
                <c:pt idx="22466">
                  <c:v>43608.020829398149</c:v>
                </c:pt>
                <c:pt idx="22467">
                  <c:v>43608.031246064813</c:v>
                </c:pt>
                <c:pt idx="22468">
                  <c:v>43608.041662731484</c:v>
                </c:pt>
                <c:pt idx="22469">
                  <c:v>43608.052079398149</c:v>
                </c:pt>
                <c:pt idx="22470">
                  <c:v>43608.062496064813</c:v>
                </c:pt>
                <c:pt idx="22471">
                  <c:v>43608.072912731484</c:v>
                </c:pt>
                <c:pt idx="22472">
                  <c:v>43608.083329398149</c:v>
                </c:pt>
                <c:pt idx="22473">
                  <c:v>43608.093746064813</c:v>
                </c:pt>
                <c:pt idx="22474">
                  <c:v>43608.104162731484</c:v>
                </c:pt>
                <c:pt idx="22475">
                  <c:v>43608.114579398149</c:v>
                </c:pt>
                <c:pt idx="22476">
                  <c:v>43608.124996064813</c:v>
                </c:pt>
                <c:pt idx="22477">
                  <c:v>43608.135412731484</c:v>
                </c:pt>
                <c:pt idx="22478">
                  <c:v>43608.145829398149</c:v>
                </c:pt>
                <c:pt idx="22479">
                  <c:v>43608.156246064813</c:v>
                </c:pt>
                <c:pt idx="22480">
                  <c:v>43608.166662731484</c:v>
                </c:pt>
                <c:pt idx="22481">
                  <c:v>43608.177079398149</c:v>
                </c:pt>
                <c:pt idx="22482">
                  <c:v>43608.187496064813</c:v>
                </c:pt>
                <c:pt idx="22483">
                  <c:v>43608.197912731484</c:v>
                </c:pt>
                <c:pt idx="22484">
                  <c:v>43608.208329398149</c:v>
                </c:pt>
                <c:pt idx="22485">
                  <c:v>43608.218746064813</c:v>
                </c:pt>
                <c:pt idx="22486">
                  <c:v>43608.229162731484</c:v>
                </c:pt>
                <c:pt idx="22487">
                  <c:v>43608.239579398149</c:v>
                </c:pt>
                <c:pt idx="22488">
                  <c:v>43608.249996064813</c:v>
                </c:pt>
                <c:pt idx="22489">
                  <c:v>43608.260412731484</c:v>
                </c:pt>
                <c:pt idx="22490">
                  <c:v>43608.270829398149</c:v>
                </c:pt>
                <c:pt idx="22491">
                  <c:v>43608.281246064813</c:v>
                </c:pt>
                <c:pt idx="22492">
                  <c:v>43608.291662731484</c:v>
                </c:pt>
                <c:pt idx="22493">
                  <c:v>43608.302079398149</c:v>
                </c:pt>
                <c:pt idx="22494">
                  <c:v>43608.312496064813</c:v>
                </c:pt>
                <c:pt idx="22495">
                  <c:v>43608.322912731484</c:v>
                </c:pt>
                <c:pt idx="22496">
                  <c:v>43608.333329398149</c:v>
                </c:pt>
                <c:pt idx="22497">
                  <c:v>43608.343746064813</c:v>
                </c:pt>
                <c:pt idx="22498">
                  <c:v>43608.354162731484</c:v>
                </c:pt>
                <c:pt idx="22499">
                  <c:v>43608.364579398149</c:v>
                </c:pt>
                <c:pt idx="22500">
                  <c:v>43608.374996064813</c:v>
                </c:pt>
                <c:pt idx="22501">
                  <c:v>43608.385412731484</c:v>
                </c:pt>
                <c:pt idx="22502">
                  <c:v>43608.395829398149</c:v>
                </c:pt>
                <c:pt idx="22503">
                  <c:v>43608.406246064813</c:v>
                </c:pt>
                <c:pt idx="22504">
                  <c:v>43608.416662731484</c:v>
                </c:pt>
                <c:pt idx="22505">
                  <c:v>43608.427079398149</c:v>
                </c:pt>
                <c:pt idx="22506">
                  <c:v>43608.437496064813</c:v>
                </c:pt>
                <c:pt idx="22507">
                  <c:v>43608.447912731484</c:v>
                </c:pt>
                <c:pt idx="22508">
                  <c:v>43608.458329398149</c:v>
                </c:pt>
                <c:pt idx="22509">
                  <c:v>43608.468746064813</c:v>
                </c:pt>
                <c:pt idx="22510">
                  <c:v>43608.479162731484</c:v>
                </c:pt>
                <c:pt idx="22511">
                  <c:v>43608.489579398149</c:v>
                </c:pt>
                <c:pt idx="22512">
                  <c:v>43608.499996064813</c:v>
                </c:pt>
                <c:pt idx="22513">
                  <c:v>43608.510412731484</c:v>
                </c:pt>
                <c:pt idx="22514">
                  <c:v>43608.520829398149</c:v>
                </c:pt>
                <c:pt idx="22515">
                  <c:v>43608.531246064813</c:v>
                </c:pt>
                <c:pt idx="22516">
                  <c:v>43608.541662731484</c:v>
                </c:pt>
                <c:pt idx="22517">
                  <c:v>43608.552079398149</c:v>
                </c:pt>
                <c:pt idx="22518">
                  <c:v>43608.562496064813</c:v>
                </c:pt>
                <c:pt idx="22519">
                  <c:v>43608.572912731484</c:v>
                </c:pt>
                <c:pt idx="22520">
                  <c:v>43608.583329398149</c:v>
                </c:pt>
                <c:pt idx="22521">
                  <c:v>43608.593746064813</c:v>
                </c:pt>
                <c:pt idx="22522">
                  <c:v>43608.604162731484</c:v>
                </c:pt>
                <c:pt idx="22523">
                  <c:v>43608.614579398149</c:v>
                </c:pt>
                <c:pt idx="22524">
                  <c:v>43608.624996064813</c:v>
                </c:pt>
                <c:pt idx="22525">
                  <c:v>43608.635412731484</c:v>
                </c:pt>
                <c:pt idx="22526">
                  <c:v>43608.645829398149</c:v>
                </c:pt>
                <c:pt idx="22527">
                  <c:v>43608.656246064813</c:v>
                </c:pt>
                <c:pt idx="22528">
                  <c:v>43608.666662731484</c:v>
                </c:pt>
                <c:pt idx="22529">
                  <c:v>43608.677079398149</c:v>
                </c:pt>
                <c:pt idx="22530">
                  <c:v>43608.687496064813</c:v>
                </c:pt>
                <c:pt idx="22531">
                  <c:v>43608.697912731484</c:v>
                </c:pt>
                <c:pt idx="22532">
                  <c:v>43608.708329398149</c:v>
                </c:pt>
                <c:pt idx="22533">
                  <c:v>43608.718746064813</c:v>
                </c:pt>
                <c:pt idx="22534">
                  <c:v>43608.729162731484</c:v>
                </c:pt>
                <c:pt idx="22535">
                  <c:v>43608.739579398149</c:v>
                </c:pt>
                <c:pt idx="22536">
                  <c:v>43608.749996064813</c:v>
                </c:pt>
                <c:pt idx="22537">
                  <c:v>43608.760412731484</c:v>
                </c:pt>
                <c:pt idx="22538">
                  <c:v>43608.770829398149</c:v>
                </c:pt>
                <c:pt idx="22539">
                  <c:v>43608.781246064813</c:v>
                </c:pt>
                <c:pt idx="22540">
                  <c:v>43608.791662731484</c:v>
                </c:pt>
                <c:pt idx="22541">
                  <c:v>43608.802079398149</c:v>
                </c:pt>
                <c:pt idx="22542">
                  <c:v>43608.812496064813</c:v>
                </c:pt>
                <c:pt idx="22543">
                  <c:v>43608.822912731484</c:v>
                </c:pt>
                <c:pt idx="22544">
                  <c:v>43608.833329398149</c:v>
                </c:pt>
                <c:pt idx="22545">
                  <c:v>43608.843746064813</c:v>
                </c:pt>
                <c:pt idx="22546">
                  <c:v>43608.854162731484</c:v>
                </c:pt>
                <c:pt idx="22547">
                  <c:v>43608.864579398149</c:v>
                </c:pt>
                <c:pt idx="22548">
                  <c:v>43608.874996064813</c:v>
                </c:pt>
                <c:pt idx="22549">
                  <c:v>43608.885412731484</c:v>
                </c:pt>
                <c:pt idx="22550">
                  <c:v>43608.895829398149</c:v>
                </c:pt>
                <c:pt idx="22551">
                  <c:v>43608.906246064813</c:v>
                </c:pt>
                <c:pt idx="22552">
                  <c:v>43608.916662731484</c:v>
                </c:pt>
                <c:pt idx="22553">
                  <c:v>43608.927079398149</c:v>
                </c:pt>
                <c:pt idx="22554">
                  <c:v>43608.937496064813</c:v>
                </c:pt>
                <c:pt idx="22555">
                  <c:v>43608.947912731484</c:v>
                </c:pt>
                <c:pt idx="22556">
                  <c:v>43608.958329398149</c:v>
                </c:pt>
                <c:pt idx="22557">
                  <c:v>43608.968746064813</c:v>
                </c:pt>
                <c:pt idx="22558">
                  <c:v>43608.979162731484</c:v>
                </c:pt>
                <c:pt idx="22559">
                  <c:v>43608.989579398149</c:v>
                </c:pt>
                <c:pt idx="22560">
                  <c:v>43608.999996064813</c:v>
                </c:pt>
                <c:pt idx="22561">
                  <c:v>43609.010412731484</c:v>
                </c:pt>
                <c:pt idx="22562">
                  <c:v>43609.020829398149</c:v>
                </c:pt>
                <c:pt idx="22563">
                  <c:v>43609.031246064813</c:v>
                </c:pt>
                <c:pt idx="22564">
                  <c:v>43609.041662731484</c:v>
                </c:pt>
                <c:pt idx="22565">
                  <c:v>43609.052079398149</c:v>
                </c:pt>
                <c:pt idx="22566">
                  <c:v>43609.062496064813</c:v>
                </c:pt>
                <c:pt idx="22567">
                  <c:v>43609.072912731484</c:v>
                </c:pt>
                <c:pt idx="22568">
                  <c:v>43609.083329398149</c:v>
                </c:pt>
                <c:pt idx="22569">
                  <c:v>43609.093746064813</c:v>
                </c:pt>
                <c:pt idx="22570">
                  <c:v>43609.104162731484</c:v>
                </c:pt>
                <c:pt idx="22571">
                  <c:v>43609.114579398149</c:v>
                </c:pt>
                <c:pt idx="22572">
                  <c:v>43609.124996064813</c:v>
                </c:pt>
                <c:pt idx="22573">
                  <c:v>43609.135412731484</c:v>
                </c:pt>
                <c:pt idx="22574">
                  <c:v>43609.145829398149</c:v>
                </c:pt>
                <c:pt idx="22575">
                  <c:v>43609.156246064813</c:v>
                </c:pt>
                <c:pt idx="22576">
                  <c:v>43609.166662731484</c:v>
                </c:pt>
                <c:pt idx="22577">
                  <c:v>43609.177079398149</c:v>
                </c:pt>
                <c:pt idx="22578">
                  <c:v>43609.187496064813</c:v>
                </c:pt>
                <c:pt idx="22579">
                  <c:v>43609.197912731484</c:v>
                </c:pt>
                <c:pt idx="22580">
                  <c:v>43609.208329398149</c:v>
                </c:pt>
                <c:pt idx="22581">
                  <c:v>43609.218746064813</c:v>
                </c:pt>
                <c:pt idx="22582">
                  <c:v>43609.229162731484</c:v>
                </c:pt>
                <c:pt idx="22583">
                  <c:v>43609.239579398149</c:v>
                </c:pt>
                <c:pt idx="22584">
                  <c:v>43609.249996064813</c:v>
                </c:pt>
                <c:pt idx="22585">
                  <c:v>43609.260412731484</c:v>
                </c:pt>
                <c:pt idx="22586">
                  <c:v>43609.270829398149</c:v>
                </c:pt>
                <c:pt idx="22587">
                  <c:v>43609.281246064813</c:v>
                </c:pt>
                <c:pt idx="22588">
                  <c:v>43609.291662731484</c:v>
                </c:pt>
                <c:pt idx="22589">
                  <c:v>43609.302079398149</c:v>
                </c:pt>
                <c:pt idx="22590">
                  <c:v>43609.312496064813</c:v>
                </c:pt>
                <c:pt idx="22591">
                  <c:v>43609.322912731484</c:v>
                </c:pt>
                <c:pt idx="22592">
                  <c:v>43609.333329398149</c:v>
                </c:pt>
                <c:pt idx="22593">
                  <c:v>43609.343746064813</c:v>
                </c:pt>
                <c:pt idx="22594">
                  <c:v>43609.354162731484</c:v>
                </c:pt>
                <c:pt idx="22595">
                  <c:v>43609.364579398149</c:v>
                </c:pt>
                <c:pt idx="22596">
                  <c:v>43609.374996064813</c:v>
                </c:pt>
                <c:pt idx="22597">
                  <c:v>43609.385412731484</c:v>
                </c:pt>
                <c:pt idx="22598">
                  <c:v>43609.395829398149</c:v>
                </c:pt>
                <c:pt idx="22599">
                  <c:v>43609.406246064813</c:v>
                </c:pt>
                <c:pt idx="22600">
                  <c:v>43609.416662731484</c:v>
                </c:pt>
                <c:pt idx="22601">
                  <c:v>43609.427079398149</c:v>
                </c:pt>
                <c:pt idx="22602">
                  <c:v>43609.437496064813</c:v>
                </c:pt>
                <c:pt idx="22603">
                  <c:v>43609.447912731484</c:v>
                </c:pt>
                <c:pt idx="22604">
                  <c:v>43609.458329398149</c:v>
                </c:pt>
                <c:pt idx="22605">
                  <c:v>43609.468746064813</c:v>
                </c:pt>
                <c:pt idx="22606">
                  <c:v>43609.479162731484</c:v>
                </c:pt>
                <c:pt idx="22607">
                  <c:v>43609.489579398149</c:v>
                </c:pt>
                <c:pt idx="22608">
                  <c:v>43609.499996064813</c:v>
                </c:pt>
                <c:pt idx="22609">
                  <c:v>43609.510412731484</c:v>
                </c:pt>
                <c:pt idx="22610">
                  <c:v>43609.520829398149</c:v>
                </c:pt>
                <c:pt idx="22611">
                  <c:v>43609.531246064813</c:v>
                </c:pt>
                <c:pt idx="22612">
                  <c:v>43609.541662731484</c:v>
                </c:pt>
                <c:pt idx="22613">
                  <c:v>43609.552079398149</c:v>
                </c:pt>
                <c:pt idx="22614">
                  <c:v>43609.562496064813</c:v>
                </c:pt>
                <c:pt idx="22615">
                  <c:v>43609.572912731484</c:v>
                </c:pt>
                <c:pt idx="22616">
                  <c:v>43609.583329398149</c:v>
                </c:pt>
                <c:pt idx="22617">
                  <c:v>43609.593746064813</c:v>
                </c:pt>
                <c:pt idx="22618">
                  <c:v>43609.604162731484</c:v>
                </c:pt>
                <c:pt idx="22619">
                  <c:v>43609.614579398149</c:v>
                </c:pt>
                <c:pt idx="22620">
                  <c:v>43609.624996064813</c:v>
                </c:pt>
                <c:pt idx="22621">
                  <c:v>43609.635412731484</c:v>
                </c:pt>
                <c:pt idx="22622">
                  <c:v>43609.645829398149</c:v>
                </c:pt>
                <c:pt idx="22623">
                  <c:v>43609.656246064813</c:v>
                </c:pt>
                <c:pt idx="22624">
                  <c:v>43609.666662731484</c:v>
                </c:pt>
                <c:pt idx="22625">
                  <c:v>43609.677079398149</c:v>
                </c:pt>
                <c:pt idx="22626">
                  <c:v>43609.687496064813</c:v>
                </c:pt>
                <c:pt idx="22627">
                  <c:v>43609.697912731484</c:v>
                </c:pt>
                <c:pt idx="22628">
                  <c:v>43609.708329398149</c:v>
                </c:pt>
                <c:pt idx="22629">
                  <c:v>43609.718746064813</c:v>
                </c:pt>
                <c:pt idx="22630">
                  <c:v>43609.729162731484</c:v>
                </c:pt>
                <c:pt idx="22631">
                  <c:v>43609.739579398149</c:v>
                </c:pt>
                <c:pt idx="22632">
                  <c:v>43609.749996064813</c:v>
                </c:pt>
                <c:pt idx="22633">
                  <c:v>43609.760412731484</c:v>
                </c:pt>
                <c:pt idx="22634">
                  <c:v>43609.770829398149</c:v>
                </c:pt>
                <c:pt idx="22635">
                  <c:v>43609.781246064813</c:v>
                </c:pt>
                <c:pt idx="22636">
                  <c:v>43609.791662731484</c:v>
                </c:pt>
                <c:pt idx="22637">
                  <c:v>43609.802079398149</c:v>
                </c:pt>
                <c:pt idx="22638">
                  <c:v>43609.812496064813</c:v>
                </c:pt>
                <c:pt idx="22639">
                  <c:v>43609.822912731484</c:v>
                </c:pt>
                <c:pt idx="22640">
                  <c:v>43609.833329398149</c:v>
                </c:pt>
                <c:pt idx="22641">
                  <c:v>43609.843746064813</c:v>
                </c:pt>
                <c:pt idx="22642">
                  <c:v>43609.854162731484</c:v>
                </c:pt>
                <c:pt idx="22643">
                  <c:v>43609.864579398149</c:v>
                </c:pt>
                <c:pt idx="22644">
                  <c:v>43609.874996064813</c:v>
                </c:pt>
                <c:pt idx="22645">
                  <c:v>43609.885412731484</c:v>
                </c:pt>
                <c:pt idx="22646">
                  <c:v>43609.895829398149</c:v>
                </c:pt>
                <c:pt idx="22647">
                  <c:v>43609.906246064813</c:v>
                </c:pt>
                <c:pt idx="22648">
                  <c:v>43609.916662731484</c:v>
                </c:pt>
                <c:pt idx="22649">
                  <c:v>43609.927079398149</c:v>
                </c:pt>
                <c:pt idx="22650">
                  <c:v>43609.937496064813</c:v>
                </c:pt>
                <c:pt idx="22651">
                  <c:v>43609.947912731484</c:v>
                </c:pt>
                <c:pt idx="22652">
                  <c:v>43609.958329398149</c:v>
                </c:pt>
                <c:pt idx="22653">
                  <c:v>43609.968746064813</c:v>
                </c:pt>
                <c:pt idx="22654">
                  <c:v>43609.979162731484</c:v>
                </c:pt>
                <c:pt idx="22655">
                  <c:v>43609.989579398149</c:v>
                </c:pt>
                <c:pt idx="22656">
                  <c:v>43609.999996064813</c:v>
                </c:pt>
                <c:pt idx="22657">
                  <c:v>43610.010412731484</c:v>
                </c:pt>
                <c:pt idx="22658">
                  <c:v>43610.020829398149</c:v>
                </c:pt>
                <c:pt idx="22659">
                  <c:v>43610.031246064813</c:v>
                </c:pt>
                <c:pt idx="22660">
                  <c:v>43610.041662731484</c:v>
                </c:pt>
                <c:pt idx="22661">
                  <c:v>43610.052079398149</c:v>
                </c:pt>
                <c:pt idx="22662">
                  <c:v>43610.062496064813</c:v>
                </c:pt>
                <c:pt idx="22663">
                  <c:v>43610.072912731484</c:v>
                </c:pt>
                <c:pt idx="22664">
                  <c:v>43610.083329398149</c:v>
                </c:pt>
                <c:pt idx="22665">
                  <c:v>43610.093746064813</c:v>
                </c:pt>
                <c:pt idx="22666">
                  <c:v>43610.104162731484</c:v>
                </c:pt>
                <c:pt idx="22667">
                  <c:v>43610.114579398149</c:v>
                </c:pt>
                <c:pt idx="22668">
                  <c:v>43610.124996064813</c:v>
                </c:pt>
                <c:pt idx="22669">
                  <c:v>43610.135412731484</c:v>
                </c:pt>
                <c:pt idx="22670">
                  <c:v>43610.145829398149</c:v>
                </c:pt>
                <c:pt idx="22671">
                  <c:v>43610.156246064813</c:v>
                </c:pt>
                <c:pt idx="22672">
                  <c:v>43610.166662731484</c:v>
                </c:pt>
                <c:pt idx="22673">
                  <c:v>43610.177079398149</c:v>
                </c:pt>
                <c:pt idx="22674">
                  <c:v>43610.187496064813</c:v>
                </c:pt>
                <c:pt idx="22675">
                  <c:v>43610.197912731484</c:v>
                </c:pt>
                <c:pt idx="22676">
                  <c:v>43610.208329398149</c:v>
                </c:pt>
                <c:pt idx="22677">
                  <c:v>43610.218746064813</c:v>
                </c:pt>
                <c:pt idx="22678">
                  <c:v>43610.229162731484</c:v>
                </c:pt>
                <c:pt idx="22679">
                  <c:v>43610.239579398149</c:v>
                </c:pt>
                <c:pt idx="22680">
                  <c:v>43610.249996064813</c:v>
                </c:pt>
                <c:pt idx="22681">
                  <c:v>43610.260412731484</c:v>
                </c:pt>
                <c:pt idx="22682">
                  <c:v>43610.270829398149</c:v>
                </c:pt>
                <c:pt idx="22683">
                  <c:v>43610.281246064813</c:v>
                </c:pt>
                <c:pt idx="22684">
                  <c:v>43610.291662731484</c:v>
                </c:pt>
                <c:pt idx="22685">
                  <c:v>43610.302079398149</c:v>
                </c:pt>
                <c:pt idx="22686">
                  <c:v>43610.312496064813</c:v>
                </c:pt>
                <c:pt idx="22687">
                  <c:v>43610.322912731484</c:v>
                </c:pt>
                <c:pt idx="22688">
                  <c:v>43610.333329398149</c:v>
                </c:pt>
                <c:pt idx="22689">
                  <c:v>43610.343746064813</c:v>
                </c:pt>
                <c:pt idx="22690">
                  <c:v>43610.354162731484</c:v>
                </c:pt>
                <c:pt idx="22691">
                  <c:v>43610.364579398149</c:v>
                </c:pt>
                <c:pt idx="22692">
                  <c:v>43610.374996064813</c:v>
                </c:pt>
                <c:pt idx="22693">
                  <c:v>43610.385412731484</c:v>
                </c:pt>
                <c:pt idx="22694">
                  <c:v>43610.395829398149</c:v>
                </c:pt>
                <c:pt idx="22695">
                  <c:v>43610.406246064813</c:v>
                </c:pt>
                <c:pt idx="22696">
                  <c:v>43610.416662731484</c:v>
                </c:pt>
                <c:pt idx="22697">
                  <c:v>43610.427079398149</c:v>
                </c:pt>
                <c:pt idx="22698">
                  <c:v>43610.437496064813</c:v>
                </c:pt>
                <c:pt idx="22699">
                  <c:v>43610.447912731484</c:v>
                </c:pt>
                <c:pt idx="22700">
                  <c:v>43610.458329398149</c:v>
                </c:pt>
                <c:pt idx="22701">
                  <c:v>43610.468746064813</c:v>
                </c:pt>
                <c:pt idx="22702">
                  <c:v>43610.479162731484</c:v>
                </c:pt>
                <c:pt idx="22703">
                  <c:v>43610.489579398149</c:v>
                </c:pt>
                <c:pt idx="22704">
                  <c:v>43610.499996064813</c:v>
                </c:pt>
                <c:pt idx="22705">
                  <c:v>43610.510412731484</c:v>
                </c:pt>
                <c:pt idx="22706">
                  <c:v>43610.520829398149</c:v>
                </c:pt>
                <c:pt idx="22707">
                  <c:v>43610.531246064813</c:v>
                </c:pt>
                <c:pt idx="22708">
                  <c:v>43610.541662731484</c:v>
                </c:pt>
                <c:pt idx="22709">
                  <c:v>43610.552079398149</c:v>
                </c:pt>
                <c:pt idx="22710">
                  <c:v>43610.562496064813</c:v>
                </c:pt>
                <c:pt idx="22711">
                  <c:v>43610.572912731484</c:v>
                </c:pt>
                <c:pt idx="22712">
                  <c:v>43610.583329398149</c:v>
                </c:pt>
                <c:pt idx="22713">
                  <c:v>43610.593746064813</c:v>
                </c:pt>
                <c:pt idx="22714">
                  <c:v>43610.604162731484</c:v>
                </c:pt>
                <c:pt idx="22715">
                  <c:v>43610.614579398149</c:v>
                </c:pt>
                <c:pt idx="22716">
                  <c:v>43610.624996064813</c:v>
                </c:pt>
                <c:pt idx="22717">
                  <c:v>43610.635412731484</c:v>
                </c:pt>
                <c:pt idx="22718">
                  <c:v>43610.645829398149</c:v>
                </c:pt>
                <c:pt idx="22719">
                  <c:v>43610.656246064813</c:v>
                </c:pt>
                <c:pt idx="22720">
                  <c:v>43610.666662731484</c:v>
                </c:pt>
                <c:pt idx="22721">
                  <c:v>43610.677079398149</c:v>
                </c:pt>
                <c:pt idx="22722">
                  <c:v>43610.687496064813</c:v>
                </c:pt>
                <c:pt idx="22723">
                  <c:v>43610.697912731484</c:v>
                </c:pt>
                <c:pt idx="22724">
                  <c:v>43610.708329398149</c:v>
                </c:pt>
                <c:pt idx="22725">
                  <c:v>43610.718746064813</c:v>
                </c:pt>
                <c:pt idx="22726">
                  <c:v>43610.729162731484</c:v>
                </c:pt>
                <c:pt idx="22727">
                  <c:v>43610.739579398149</c:v>
                </c:pt>
                <c:pt idx="22728">
                  <c:v>43610.749996064813</c:v>
                </c:pt>
                <c:pt idx="22729">
                  <c:v>43610.760412731484</c:v>
                </c:pt>
                <c:pt idx="22730">
                  <c:v>43610.770829398149</c:v>
                </c:pt>
                <c:pt idx="22731">
                  <c:v>43610.781246064813</c:v>
                </c:pt>
                <c:pt idx="22732">
                  <c:v>43610.791662731484</c:v>
                </c:pt>
                <c:pt idx="22733">
                  <c:v>43610.802079398149</c:v>
                </c:pt>
                <c:pt idx="22734">
                  <c:v>43610.812496064813</c:v>
                </c:pt>
                <c:pt idx="22735">
                  <c:v>43610.822912731484</c:v>
                </c:pt>
                <c:pt idx="22736">
                  <c:v>43610.833329398149</c:v>
                </c:pt>
                <c:pt idx="22737">
                  <c:v>43610.843746064813</c:v>
                </c:pt>
                <c:pt idx="22738">
                  <c:v>43610.854162731484</c:v>
                </c:pt>
                <c:pt idx="22739">
                  <c:v>43610.864579398149</c:v>
                </c:pt>
                <c:pt idx="22740">
                  <c:v>43610.874996064813</c:v>
                </c:pt>
                <c:pt idx="22741">
                  <c:v>43610.885412731484</c:v>
                </c:pt>
                <c:pt idx="22742">
                  <c:v>43610.895829398149</c:v>
                </c:pt>
                <c:pt idx="22743">
                  <c:v>43610.906246064813</c:v>
                </c:pt>
                <c:pt idx="22744">
                  <c:v>43610.916662731484</c:v>
                </c:pt>
                <c:pt idx="22745">
                  <c:v>43610.927079398149</c:v>
                </c:pt>
                <c:pt idx="22746">
                  <c:v>43610.937496064813</c:v>
                </c:pt>
                <c:pt idx="22747">
                  <c:v>43610.947912731484</c:v>
                </c:pt>
                <c:pt idx="22748">
                  <c:v>43610.958329398149</c:v>
                </c:pt>
                <c:pt idx="22749">
                  <c:v>43610.968746064813</c:v>
                </c:pt>
                <c:pt idx="22750">
                  <c:v>43610.979162731484</c:v>
                </c:pt>
                <c:pt idx="22751">
                  <c:v>43610.989579398149</c:v>
                </c:pt>
                <c:pt idx="22752">
                  <c:v>43610.999996064813</c:v>
                </c:pt>
                <c:pt idx="22753">
                  <c:v>43611.010412731484</c:v>
                </c:pt>
                <c:pt idx="22754">
                  <c:v>43611.020829398149</c:v>
                </c:pt>
                <c:pt idx="22755">
                  <c:v>43611.031246064813</c:v>
                </c:pt>
                <c:pt idx="22756">
                  <c:v>43611.041662731484</c:v>
                </c:pt>
                <c:pt idx="22757">
                  <c:v>43611.052079398149</c:v>
                </c:pt>
                <c:pt idx="22758">
                  <c:v>43611.062496064813</c:v>
                </c:pt>
                <c:pt idx="22759">
                  <c:v>43611.072912731484</c:v>
                </c:pt>
                <c:pt idx="22760">
                  <c:v>43611.083329398149</c:v>
                </c:pt>
                <c:pt idx="22761">
                  <c:v>43611.093746064813</c:v>
                </c:pt>
                <c:pt idx="22762">
                  <c:v>43611.104162731484</c:v>
                </c:pt>
                <c:pt idx="22763">
                  <c:v>43611.114579398149</c:v>
                </c:pt>
                <c:pt idx="22764">
                  <c:v>43611.124996064813</c:v>
                </c:pt>
                <c:pt idx="22765">
                  <c:v>43611.135412731484</c:v>
                </c:pt>
                <c:pt idx="22766">
                  <c:v>43611.145829398149</c:v>
                </c:pt>
                <c:pt idx="22767">
                  <c:v>43611.156246064813</c:v>
                </c:pt>
                <c:pt idx="22768">
                  <c:v>43611.166662731484</c:v>
                </c:pt>
                <c:pt idx="22769">
                  <c:v>43611.177079398149</c:v>
                </c:pt>
                <c:pt idx="22770">
                  <c:v>43611.187496064813</c:v>
                </c:pt>
                <c:pt idx="22771">
                  <c:v>43611.197912731484</c:v>
                </c:pt>
                <c:pt idx="22772">
                  <c:v>43611.208329398149</c:v>
                </c:pt>
                <c:pt idx="22773">
                  <c:v>43611.218746064813</c:v>
                </c:pt>
                <c:pt idx="22774">
                  <c:v>43611.229162731484</c:v>
                </c:pt>
                <c:pt idx="22775">
                  <c:v>43611.239579398149</c:v>
                </c:pt>
                <c:pt idx="22776">
                  <c:v>43611.249996064813</c:v>
                </c:pt>
                <c:pt idx="22777">
                  <c:v>43611.260412731484</c:v>
                </c:pt>
                <c:pt idx="22778">
                  <c:v>43611.270829398149</c:v>
                </c:pt>
                <c:pt idx="22779">
                  <c:v>43611.281246064813</c:v>
                </c:pt>
                <c:pt idx="22780">
                  <c:v>43611.291662731484</c:v>
                </c:pt>
                <c:pt idx="22781">
                  <c:v>43611.302079398149</c:v>
                </c:pt>
                <c:pt idx="22782">
                  <c:v>43611.312496064813</c:v>
                </c:pt>
                <c:pt idx="22783">
                  <c:v>43611.322912731484</c:v>
                </c:pt>
                <c:pt idx="22784">
                  <c:v>43611.333329398149</c:v>
                </c:pt>
                <c:pt idx="22785">
                  <c:v>43611.343746064813</c:v>
                </c:pt>
                <c:pt idx="22786">
                  <c:v>43611.354162731484</c:v>
                </c:pt>
                <c:pt idx="22787">
                  <c:v>43611.364579398149</c:v>
                </c:pt>
                <c:pt idx="22788">
                  <c:v>43611.374996064813</c:v>
                </c:pt>
                <c:pt idx="22789">
                  <c:v>43611.385412731484</c:v>
                </c:pt>
                <c:pt idx="22790">
                  <c:v>43611.395829398149</c:v>
                </c:pt>
                <c:pt idx="22791">
                  <c:v>43611.406246064813</c:v>
                </c:pt>
                <c:pt idx="22792">
                  <c:v>43611.416662731484</c:v>
                </c:pt>
                <c:pt idx="22793">
                  <c:v>43611.427079398149</c:v>
                </c:pt>
                <c:pt idx="22794">
                  <c:v>43611.437496064813</c:v>
                </c:pt>
                <c:pt idx="22795">
                  <c:v>43611.447912731484</c:v>
                </c:pt>
                <c:pt idx="22796">
                  <c:v>43611.458329398149</c:v>
                </c:pt>
                <c:pt idx="22797">
                  <c:v>43611.468746064813</c:v>
                </c:pt>
                <c:pt idx="22798">
                  <c:v>43611.479162731484</c:v>
                </c:pt>
                <c:pt idx="22799">
                  <c:v>43611.489579398149</c:v>
                </c:pt>
                <c:pt idx="22800">
                  <c:v>43611.499996064813</c:v>
                </c:pt>
                <c:pt idx="22801">
                  <c:v>43611.510412731484</c:v>
                </c:pt>
                <c:pt idx="22802">
                  <c:v>43611.520829398149</c:v>
                </c:pt>
                <c:pt idx="22803">
                  <c:v>43611.531246064813</c:v>
                </c:pt>
                <c:pt idx="22804">
                  <c:v>43611.541662731484</c:v>
                </c:pt>
                <c:pt idx="22805">
                  <c:v>43611.552079398149</c:v>
                </c:pt>
                <c:pt idx="22806">
                  <c:v>43611.562496064813</c:v>
                </c:pt>
                <c:pt idx="22807">
                  <c:v>43611.572912731484</c:v>
                </c:pt>
                <c:pt idx="22808">
                  <c:v>43611.583329398149</c:v>
                </c:pt>
                <c:pt idx="22809">
                  <c:v>43611.593746064813</c:v>
                </c:pt>
                <c:pt idx="22810">
                  <c:v>43611.604162731484</c:v>
                </c:pt>
                <c:pt idx="22811">
                  <c:v>43611.614579398149</c:v>
                </c:pt>
                <c:pt idx="22812">
                  <c:v>43611.624996064813</c:v>
                </c:pt>
                <c:pt idx="22813">
                  <c:v>43611.635412731484</c:v>
                </c:pt>
                <c:pt idx="22814">
                  <c:v>43611.645829398149</c:v>
                </c:pt>
                <c:pt idx="22815">
                  <c:v>43611.656246064813</c:v>
                </c:pt>
                <c:pt idx="22816">
                  <c:v>43611.666662731484</c:v>
                </c:pt>
                <c:pt idx="22817">
                  <c:v>43611.677079398149</c:v>
                </c:pt>
                <c:pt idx="22818">
                  <c:v>43611.687496064813</c:v>
                </c:pt>
                <c:pt idx="22819">
                  <c:v>43611.697912731484</c:v>
                </c:pt>
                <c:pt idx="22820">
                  <c:v>43611.708329398149</c:v>
                </c:pt>
                <c:pt idx="22821">
                  <c:v>43611.718746064813</c:v>
                </c:pt>
                <c:pt idx="22822">
                  <c:v>43611.729162731484</c:v>
                </c:pt>
                <c:pt idx="22823">
                  <c:v>43611.739579398149</c:v>
                </c:pt>
                <c:pt idx="22824">
                  <c:v>43611.749996064813</c:v>
                </c:pt>
                <c:pt idx="22825">
                  <c:v>43611.760412731484</c:v>
                </c:pt>
                <c:pt idx="22826">
                  <c:v>43611.770829398149</c:v>
                </c:pt>
                <c:pt idx="22827">
                  <c:v>43611.781246064813</c:v>
                </c:pt>
                <c:pt idx="22828">
                  <c:v>43611.791662731484</c:v>
                </c:pt>
                <c:pt idx="22829">
                  <c:v>43611.802079398149</c:v>
                </c:pt>
                <c:pt idx="22830">
                  <c:v>43611.812496064813</c:v>
                </c:pt>
                <c:pt idx="22831">
                  <c:v>43611.822912731484</c:v>
                </c:pt>
                <c:pt idx="22832">
                  <c:v>43611.833329398149</c:v>
                </c:pt>
                <c:pt idx="22833">
                  <c:v>43611.843746064813</c:v>
                </c:pt>
                <c:pt idx="22834">
                  <c:v>43611.854162731484</c:v>
                </c:pt>
                <c:pt idx="22835">
                  <c:v>43611.864579398149</c:v>
                </c:pt>
                <c:pt idx="22836">
                  <c:v>43611.874996064813</c:v>
                </c:pt>
                <c:pt idx="22837">
                  <c:v>43611.885412731484</c:v>
                </c:pt>
                <c:pt idx="22838">
                  <c:v>43611.895829398149</c:v>
                </c:pt>
                <c:pt idx="22839">
                  <c:v>43611.906246064813</c:v>
                </c:pt>
                <c:pt idx="22840">
                  <c:v>43611.916662731484</c:v>
                </c:pt>
                <c:pt idx="22841">
                  <c:v>43611.927079398149</c:v>
                </c:pt>
                <c:pt idx="22842">
                  <c:v>43611.937496064813</c:v>
                </c:pt>
                <c:pt idx="22843">
                  <c:v>43611.947912731484</c:v>
                </c:pt>
                <c:pt idx="22844">
                  <c:v>43611.958329398149</c:v>
                </c:pt>
                <c:pt idx="22845">
                  <c:v>43611.968746064813</c:v>
                </c:pt>
                <c:pt idx="22846">
                  <c:v>43611.979162731484</c:v>
                </c:pt>
                <c:pt idx="22847">
                  <c:v>43611.989579398149</c:v>
                </c:pt>
                <c:pt idx="22848">
                  <c:v>43611.999996064813</c:v>
                </c:pt>
                <c:pt idx="22849">
                  <c:v>43612.010412731484</c:v>
                </c:pt>
                <c:pt idx="22850">
                  <c:v>43612.020829398149</c:v>
                </c:pt>
                <c:pt idx="22851">
                  <c:v>43612.031246064813</c:v>
                </c:pt>
                <c:pt idx="22852">
                  <c:v>43612.041662731484</c:v>
                </c:pt>
                <c:pt idx="22853">
                  <c:v>43612.052079398149</c:v>
                </c:pt>
                <c:pt idx="22854">
                  <c:v>43612.062496064813</c:v>
                </c:pt>
                <c:pt idx="22855">
                  <c:v>43612.072912731484</c:v>
                </c:pt>
                <c:pt idx="22856">
                  <c:v>43612.083329398149</c:v>
                </c:pt>
                <c:pt idx="22857">
                  <c:v>43612.093746064813</c:v>
                </c:pt>
                <c:pt idx="22858">
                  <c:v>43612.104162731484</c:v>
                </c:pt>
                <c:pt idx="22859">
                  <c:v>43612.114579398149</c:v>
                </c:pt>
                <c:pt idx="22860">
                  <c:v>43612.124996064813</c:v>
                </c:pt>
                <c:pt idx="22861">
                  <c:v>43612.135412731484</c:v>
                </c:pt>
                <c:pt idx="22862">
                  <c:v>43612.145829398149</c:v>
                </c:pt>
                <c:pt idx="22863">
                  <c:v>43612.156246064813</c:v>
                </c:pt>
                <c:pt idx="22864">
                  <c:v>43612.166662731484</c:v>
                </c:pt>
                <c:pt idx="22865">
                  <c:v>43612.177079398149</c:v>
                </c:pt>
                <c:pt idx="22866">
                  <c:v>43612.187496064813</c:v>
                </c:pt>
                <c:pt idx="22867">
                  <c:v>43612.197912731484</c:v>
                </c:pt>
                <c:pt idx="22868">
                  <c:v>43612.208329398149</c:v>
                </c:pt>
                <c:pt idx="22869">
                  <c:v>43612.218746064813</c:v>
                </c:pt>
                <c:pt idx="22870">
                  <c:v>43612.229162731484</c:v>
                </c:pt>
                <c:pt idx="22871">
                  <c:v>43612.239579398149</c:v>
                </c:pt>
                <c:pt idx="22872">
                  <c:v>43612.249996064813</c:v>
                </c:pt>
                <c:pt idx="22873">
                  <c:v>43612.260412731484</c:v>
                </c:pt>
                <c:pt idx="22874">
                  <c:v>43612.270829398149</c:v>
                </c:pt>
                <c:pt idx="22875">
                  <c:v>43612.281246064813</c:v>
                </c:pt>
                <c:pt idx="22876">
                  <c:v>43612.291662731484</c:v>
                </c:pt>
                <c:pt idx="22877">
                  <c:v>43612.302079398149</c:v>
                </c:pt>
                <c:pt idx="22878">
                  <c:v>43612.312496064813</c:v>
                </c:pt>
                <c:pt idx="22879">
                  <c:v>43612.322912731484</c:v>
                </c:pt>
                <c:pt idx="22880">
                  <c:v>43612.333329398149</c:v>
                </c:pt>
                <c:pt idx="22881">
                  <c:v>43612.343746064813</c:v>
                </c:pt>
                <c:pt idx="22882">
                  <c:v>43612.354162731484</c:v>
                </c:pt>
                <c:pt idx="22883">
                  <c:v>43612.364579398149</c:v>
                </c:pt>
                <c:pt idx="22884">
                  <c:v>43612.374996064813</c:v>
                </c:pt>
                <c:pt idx="22885">
                  <c:v>43612.385412731484</c:v>
                </c:pt>
                <c:pt idx="22886">
                  <c:v>43612.395829398149</c:v>
                </c:pt>
                <c:pt idx="22887">
                  <c:v>43612.406246064813</c:v>
                </c:pt>
                <c:pt idx="22888">
                  <c:v>43612.416662731484</c:v>
                </c:pt>
                <c:pt idx="22889">
                  <c:v>43612.427079398149</c:v>
                </c:pt>
                <c:pt idx="22890">
                  <c:v>43612.437496064813</c:v>
                </c:pt>
                <c:pt idx="22891">
                  <c:v>43612.447912731484</c:v>
                </c:pt>
                <c:pt idx="22892">
                  <c:v>43612.458329398149</c:v>
                </c:pt>
                <c:pt idx="22893">
                  <c:v>43612.468746064813</c:v>
                </c:pt>
                <c:pt idx="22894">
                  <c:v>43612.479162731484</c:v>
                </c:pt>
                <c:pt idx="22895">
                  <c:v>43612.489579398149</c:v>
                </c:pt>
                <c:pt idx="22896">
                  <c:v>43612.499996064813</c:v>
                </c:pt>
                <c:pt idx="22897">
                  <c:v>43612.510412731484</c:v>
                </c:pt>
                <c:pt idx="22898">
                  <c:v>43612.520829398149</c:v>
                </c:pt>
                <c:pt idx="22899">
                  <c:v>43612.531246064813</c:v>
                </c:pt>
                <c:pt idx="22900">
                  <c:v>43612.541662731484</c:v>
                </c:pt>
                <c:pt idx="22901">
                  <c:v>43612.552079398149</c:v>
                </c:pt>
                <c:pt idx="22902">
                  <c:v>43612.562496064813</c:v>
                </c:pt>
                <c:pt idx="22903">
                  <c:v>43612.572912731484</c:v>
                </c:pt>
                <c:pt idx="22904">
                  <c:v>43612.583329398149</c:v>
                </c:pt>
                <c:pt idx="22905">
                  <c:v>43612.593746064813</c:v>
                </c:pt>
                <c:pt idx="22906">
                  <c:v>43612.604162731484</c:v>
                </c:pt>
                <c:pt idx="22907">
                  <c:v>43612.614579398149</c:v>
                </c:pt>
                <c:pt idx="22908">
                  <c:v>43612.624996064813</c:v>
                </c:pt>
                <c:pt idx="22909">
                  <c:v>43612.635412731484</c:v>
                </c:pt>
                <c:pt idx="22910">
                  <c:v>43612.645829398149</c:v>
                </c:pt>
                <c:pt idx="22911">
                  <c:v>43612.656246064813</c:v>
                </c:pt>
                <c:pt idx="22912">
                  <c:v>43612.666662731484</c:v>
                </c:pt>
                <c:pt idx="22913">
                  <c:v>43612.677079398149</c:v>
                </c:pt>
                <c:pt idx="22914">
                  <c:v>43612.687496064813</c:v>
                </c:pt>
                <c:pt idx="22915">
                  <c:v>43612.697912731484</c:v>
                </c:pt>
                <c:pt idx="22916">
                  <c:v>43612.708329398149</c:v>
                </c:pt>
                <c:pt idx="22917">
                  <c:v>43612.718746064813</c:v>
                </c:pt>
                <c:pt idx="22918">
                  <c:v>43612.729162731484</c:v>
                </c:pt>
                <c:pt idx="22919">
                  <c:v>43612.739579398149</c:v>
                </c:pt>
                <c:pt idx="22920">
                  <c:v>43612.749996064813</c:v>
                </c:pt>
                <c:pt idx="22921">
                  <c:v>43612.760412731484</c:v>
                </c:pt>
                <c:pt idx="22922">
                  <c:v>43612.770829398149</c:v>
                </c:pt>
                <c:pt idx="22923">
                  <c:v>43612.781246064813</c:v>
                </c:pt>
                <c:pt idx="22924">
                  <c:v>43612.791662731484</c:v>
                </c:pt>
                <c:pt idx="22925">
                  <c:v>43612.802079398149</c:v>
                </c:pt>
                <c:pt idx="22926">
                  <c:v>43612.812496064813</c:v>
                </c:pt>
                <c:pt idx="22927">
                  <c:v>43612.822912731484</c:v>
                </c:pt>
                <c:pt idx="22928">
                  <c:v>43612.833329398149</c:v>
                </c:pt>
                <c:pt idx="22929">
                  <c:v>43612.843746064813</c:v>
                </c:pt>
                <c:pt idx="22930">
                  <c:v>43612.854162731484</c:v>
                </c:pt>
                <c:pt idx="22931">
                  <c:v>43612.864579398149</c:v>
                </c:pt>
                <c:pt idx="22932">
                  <c:v>43612.874996064813</c:v>
                </c:pt>
                <c:pt idx="22933">
                  <c:v>43612.885412731484</c:v>
                </c:pt>
                <c:pt idx="22934">
                  <c:v>43612.895829398149</c:v>
                </c:pt>
                <c:pt idx="22935">
                  <c:v>43612.906246064813</c:v>
                </c:pt>
                <c:pt idx="22936">
                  <c:v>43612.916662731484</c:v>
                </c:pt>
                <c:pt idx="22937">
                  <c:v>43612.927079398149</c:v>
                </c:pt>
                <c:pt idx="22938">
                  <c:v>43612.937496064813</c:v>
                </c:pt>
                <c:pt idx="22939">
                  <c:v>43612.947912731484</c:v>
                </c:pt>
                <c:pt idx="22940">
                  <c:v>43612.958329398149</c:v>
                </c:pt>
                <c:pt idx="22941">
                  <c:v>43612.968746064813</c:v>
                </c:pt>
                <c:pt idx="22942">
                  <c:v>43612.979162731484</c:v>
                </c:pt>
                <c:pt idx="22943">
                  <c:v>43612.989579398149</c:v>
                </c:pt>
                <c:pt idx="22944">
                  <c:v>43612.999996064813</c:v>
                </c:pt>
                <c:pt idx="22945">
                  <c:v>43613.010412731484</c:v>
                </c:pt>
                <c:pt idx="22946">
                  <c:v>43613.020829398149</c:v>
                </c:pt>
                <c:pt idx="22947">
                  <c:v>43613.031246064813</c:v>
                </c:pt>
                <c:pt idx="22948">
                  <c:v>43613.041662731484</c:v>
                </c:pt>
                <c:pt idx="22949">
                  <c:v>43613.052079398149</c:v>
                </c:pt>
                <c:pt idx="22950">
                  <c:v>43613.062496064813</c:v>
                </c:pt>
                <c:pt idx="22951">
                  <c:v>43613.072912731484</c:v>
                </c:pt>
                <c:pt idx="22952">
                  <c:v>43613.083329398149</c:v>
                </c:pt>
                <c:pt idx="22953">
                  <c:v>43613.093746064813</c:v>
                </c:pt>
                <c:pt idx="22954">
                  <c:v>43613.104162731484</c:v>
                </c:pt>
                <c:pt idx="22955">
                  <c:v>43613.114579398149</c:v>
                </c:pt>
                <c:pt idx="22956">
                  <c:v>43613.124996064813</c:v>
                </c:pt>
                <c:pt idx="22957">
                  <c:v>43613.135412731484</c:v>
                </c:pt>
                <c:pt idx="22958">
                  <c:v>43613.145829398149</c:v>
                </c:pt>
                <c:pt idx="22959">
                  <c:v>43613.156246064813</c:v>
                </c:pt>
                <c:pt idx="22960">
                  <c:v>43613.166662731484</c:v>
                </c:pt>
                <c:pt idx="22961">
                  <c:v>43613.177079398149</c:v>
                </c:pt>
                <c:pt idx="22962">
                  <c:v>43613.187496064813</c:v>
                </c:pt>
                <c:pt idx="22963">
                  <c:v>43613.197912731484</c:v>
                </c:pt>
                <c:pt idx="22964">
                  <c:v>43613.208329398149</c:v>
                </c:pt>
                <c:pt idx="22965">
                  <c:v>43613.218746064813</c:v>
                </c:pt>
                <c:pt idx="22966">
                  <c:v>43613.229162731484</c:v>
                </c:pt>
                <c:pt idx="22967">
                  <c:v>43613.239579398149</c:v>
                </c:pt>
                <c:pt idx="22968">
                  <c:v>43613.249996064813</c:v>
                </c:pt>
                <c:pt idx="22969">
                  <c:v>43613.260412731484</c:v>
                </c:pt>
                <c:pt idx="22970">
                  <c:v>43613.270829398149</c:v>
                </c:pt>
                <c:pt idx="22971">
                  <c:v>43613.281246064813</c:v>
                </c:pt>
                <c:pt idx="22972">
                  <c:v>43613.291662731484</c:v>
                </c:pt>
                <c:pt idx="22973">
                  <c:v>43613.302079398149</c:v>
                </c:pt>
                <c:pt idx="22974">
                  <c:v>43613.312496064813</c:v>
                </c:pt>
                <c:pt idx="22975">
                  <c:v>43613.322912731484</c:v>
                </c:pt>
                <c:pt idx="22976">
                  <c:v>43613.333329398149</c:v>
                </c:pt>
                <c:pt idx="22977">
                  <c:v>43613.343746064813</c:v>
                </c:pt>
                <c:pt idx="22978">
                  <c:v>43613.354162731484</c:v>
                </c:pt>
                <c:pt idx="22979">
                  <c:v>43613.364579398149</c:v>
                </c:pt>
                <c:pt idx="22980">
                  <c:v>43613.374996064813</c:v>
                </c:pt>
                <c:pt idx="22981">
                  <c:v>43613.385412731484</c:v>
                </c:pt>
                <c:pt idx="22982">
                  <c:v>43613.395829398149</c:v>
                </c:pt>
                <c:pt idx="22983">
                  <c:v>43613.406246064813</c:v>
                </c:pt>
                <c:pt idx="22984">
                  <c:v>43613.416662731484</c:v>
                </c:pt>
                <c:pt idx="22985">
                  <c:v>43613.427079398149</c:v>
                </c:pt>
                <c:pt idx="22986">
                  <c:v>43613.437496064813</c:v>
                </c:pt>
                <c:pt idx="22987">
                  <c:v>43613.447912731484</c:v>
                </c:pt>
                <c:pt idx="22988">
                  <c:v>43613.458329398149</c:v>
                </c:pt>
                <c:pt idx="22989">
                  <c:v>43613.468746064813</c:v>
                </c:pt>
                <c:pt idx="22990">
                  <c:v>43613.479162731484</c:v>
                </c:pt>
                <c:pt idx="22991">
                  <c:v>43613.489579398149</c:v>
                </c:pt>
                <c:pt idx="22992">
                  <c:v>43613.499996064813</c:v>
                </c:pt>
                <c:pt idx="22993">
                  <c:v>43613.510412731484</c:v>
                </c:pt>
                <c:pt idx="22994">
                  <c:v>43613.520829398149</c:v>
                </c:pt>
                <c:pt idx="22995">
                  <c:v>43613.531246064813</c:v>
                </c:pt>
                <c:pt idx="22996">
                  <c:v>43613.541662731484</c:v>
                </c:pt>
                <c:pt idx="22997">
                  <c:v>43613.552079398149</c:v>
                </c:pt>
                <c:pt idx="22998">
                  <c:v>43613.562496064813</c:v>
                </c:pt>
                <c:pt idx="22999">
                  <c:v>43613.572912731484</c:v>
                </c:pt>
                <c:pt idx="23000">
                  <c:v>43613.583329398149</c:v>
                </c:pt>
                <c:pt idx="23001">
                  <c:v>43613.593746064813</c:v>
                </c:pt>
                <c:pt idx="23002">
                  <c:v>43613.604162731484</c:v>
                </c:pt>
                <c:pt idx="23003">
                  <c:v>43613.614579398149</c:v>
                </c:pt>
                <c:pt idx="23004">
                  <c:v>43613.624996064813</c:v>
                </c:pt>
                <c:pt idx="23005">
                  <c:v>43613.635412731484</c:v>
                </c:pt>
                <c:pt idx="23006">
                  <c:v>43613.645829398149</c:v>
                </c:pt>
                <c:pt idx="23007">
                  <c:v>43613.656246064813</c:v>
                </c:pt>
                <c:pt idx="23008">
                  <c:v>43613.666662731484</c:v>
                </c:pt>
                <c:pt idx="23009">
                  <c:v>43613.677079398149</c:v>
                </c:pt>
                <c:pt idx="23010">
                  <c:v>43613.687496064813</c:v>
                </c:pt>
                <c:pt idx="23011">
                  <c:v>43613.697912731484</c:v>
                </c:pt>
                <c:pt idx="23012">
                  <c:v>43613.708329398149</c:v>
                </c:pt>
                <c:pt idx="23013">
                  <c:v>43613.718746064813</c:v>
                </c:pt>
                <c:pt idx="23014">
                  <c:v>43613.729162731484</c:v>
                </c:pt>
                <c:pt idx="23015">
                  <c:v>43613.739579398149</c:v>
                </c:pt>
                <c:pt idx="23016">
                  <c:v>43613.749996064813</c:v>
                </c:pt>
                <c:pt idx="23017">
                  <c:v>43613.760412731484</c:v>
                </c:pt>
                <c:pt idx="23018">
                  <c:v>43613.770829398149</c:v>
                </c:pt>
                <c:pt idx="23019">
                  <c:v>43613.781246064813</c:v>
                </c:pt>
                <c:pt idx="23020">
                  <c:v>43613.791662731484</c:v>
                </c:pt>
                <c:pt idx="23021">
                  <c:v>43613.802079398149</c:v>
                </c:pt>
                <c:pt idx="23022">
                  <c:v>43613.812496064813</c:v>
                </c:pt>
                <c:pt idx="23023">
                  <c:v>43613.822912731484</c:v>
                </c:pt>
                <c:pt idx="23024">
                  <c:v>43613.833329398149</c:v>
                </c:pt>
                <c:pt idx="23025">
                  <c:v>43613.843746064813</c:v>
                </c:pt>
                <c:pt idx="23026">
                  <c:v>43613.854162731484</c:v>
                </c:pt>
                <c:pt idx="23027">
                  <c:v>43613.864579398149</c:v>
                </c:pt>
                <c:pt idx="23028">
                  <c:v>43613.874996064813</c:v>
                </c:pt>
                <c:pt idx="23029">
                  <c:v>43613.885412731484</c:v>
                </c:pt>
                <c:pt idx="23030">
                  <c:v>43613.895829398149</c:v>
                </c:pt>
                <c:pt idx="23031">
                  <c:v>43613.906246064813</c:v>
                </c:pt>
                <c:pt idx="23032">
                  <c:v>43613.916662731484</c:v>
                </c:pt>
                <c:pt idx="23033">
                  <c:v>43613.927079398149</c:v>
                </c:pt>
                <c:pt idx="23034">
                  <c:v>43613.937496064813</c:v>
                </c:pt>
                <c:pt idx="23035">
                  <c:v>43613.947912731484</c:v>
                </c:pt>
                <c:pt idx="23036">
                  <c:v>43613.958329398149</c:v>
                </c:pt>
                <c:pt idx="23037">
                  <c:v>43613.968746064813</c:v>
                </c:pt>
                <c:pt idx="23038">
                  <c:v>43613.979162731484</c:v>
                </c:pt>
                <c:pt idx="23039">
                  <c:v>43613.989579398149</c:v>
                </c:pt>
                <c:pt idx="23040">
                  <c:v>43613.999996064813</c:v>
                </c:pt>
                <c:pt idx="23041">
                  <c:v>43614.010412731484</c:v>
                </c:pt>
                <c:pt idx="23042">
                  <c:v>43614.020829398149</c:v>
                </c:pt>
                <c:pt idx="23043">
                  <c:v>43614.031246064813</c:v>
                </c:pt>
                <c:pt idx="23044">
                  <c:v>43614.041662731484</c:v>
                </c:pt>
                <c:pt idx="23045">
                  <c:v>43614.052079398149</c:v>
                </c:pt>
                <c:pt idx="23046">
                  <c:v>43614.062496064813</c:v>
                </c:pt>
                <c:pt idx="23047">
                  <c:v>43614.072912731484</c:v>
                </c:pt>
                <c:pt idx="23048">
                  <c:v>43614.083329398149</c:v>
                </c:pt>
                <c:pt idx="23049">
                  <c:v>43614.093746064813</c:v>
                </c:pt>
                <c:pt idx="23050">
                  <c:v>43614.104162731484</c:v>
                </c:pt>
                <c:pt idx="23051">
                  <c:v>43614.114579398149</c:v>
                </c:pt>
                <c:pt idx="23052">
                  <c:v>43614.124996064813</c:v>
                </c:pt>
                <c:pt idx="23053">
                  <c:v>43614.135412731484</c:v>
                </c:pt>
                <c:pt idx="23054">
                  <c:v>43614.145829398149</c:v>
                </c:pt>
                <c:pt idx="23055">
                  <c:v>43614.156246064813</c:v>
                </c:pt>
                <c:pt idx="23056">
                  <c:v>43614.166662731484</c:v>
                </c:pt>
                <c:pt idx="23057">
                  <c:v>43614.177079398149</c:v>
                </c:pt>
                <c:pt idx="23058">
                  <c:v>43614.187496064813</c:v>
                </c:pt>
                <c:pt idx="23059">
                  <c:v>43614.197912731484</c:v>
                </c:pt>
                <c:pt idx="23060">
                  <c:v>43614.208329398149</c:v>
                </c:pt>
                <c:pt idx="23061">
                  <c:v>43614.218746064813</c:v>
                </c:pt>
                <c:pt idx="23062">
                  <c:v>43614.229162731484</c:v>
                </c:pt>
                <c:pt idx="23063">
                  <c:v>43614.239579398149</c:v>
                </c:pt>
                <c:pt idx="23064">
                  <c:v>43614.249996064813</c:v>
                </c:pt>
                <c:pt idx="23065">
                  <c:v>43614.260412731484</c:v>
                </c:pt>
                <c:pt idx="23066">
                  <c:v>43614.270829398149</c:v>
                </c:pt>
                <c:pt idx="23067">
                  <c:v>43614.281246064813</c:v>
                </c:pt>
                <c:pt idx="23068">
                  <c:v>43614.291662731484</c:v>
                </c:pt>
                <c:pt idx="23069">
                  <c:v>43614.302079398149</c:v>
                </c:pt>
                <c:pt idx="23070">
                  <c:v>43614.312496064813</c:v>
                </c:pt>
                <c:pt idx="23071">
                  <c:v>43614.322912731484</c:v>
                </c:pt>
                <c:pt idx="23072">
                  <c:v>43614.333329398149</c:v>
                </c:pt>
                <c:pt idx="23073">
                  <c:v>43614.343746064813</c:v>
                </c:pt>
                <c:pt idx="23074">
                  <c:v>43614.354162731484</c:v>
                </c:pt>
                <c:pt idx="23075">
                  <c:v>43614.364579398149</c:v>
                </c:pt>
                <c:pt idx="23076">
                  <c:v>43614.374996064813</c:v>
                </c:pt>
                <c:pt idx="23077">
                  <c:v>43614.385412731484</c:v>
                </c:pt>
                <c:pt idx="23078">
                  <c:v>43614.395829398149</c:v>
                </c:pt>
                <c:pt idx="23079">
                  <c:v>43614.406246064813</c:v>
                </c:pt>
                <c:pt idx="23080">
                  <c:v>43614.416662731484</c:v>
                </c:pt>
                <c:pt idx="23081">
                  <c:v>43614.427079398149</c:v>
                </c:pt>
                <c:pt idx="23082">
                  <c:v>43614.437496064813</c:v>
                </c:pt>
                <c:pt idx="23083">
                  <c:v>43614.447912731484</c:v>
                </c:pt>
                <c:pt idx="23084">
                  <c:v>43614.458329398149</c:v>
                </c:pt>
                <c:pt idx="23085">
                  <c:v>43614.468746064813</c:v>
                </c:pt>
                <c:pt idx="23086">
                  <c:v>43614.479162731484</c:v>
                </c:pt>
                <c:pt idx="23087">
                  <c:v>43614.489579398149</c:v>
                </c:pt>
                <c:pt idx="23088">
                  <c:v>43614.499996064813</c:v>
                </c:pt>
                <c:pt idx="23089">
                  <c:v>43614.510412731484</c:v>
                </c:pt>
                <c:pt idx="23090">
                  <c:v>43614.520829398149</c:v>
                </c:pt>
                <c:pt idx="23091">
                  <c:v>43614.531246064813</c:v>
                </c:pt>
                <c:pt idx="23092">
                  <c:v>43614.541662731484</c:v>
                </c:pt>
                <c:pt idx="23093">
                  <c:v>43614.552079398149</c:v>
                </c:pt>
                <c:pt idx="23094">
                  <c:v>43614.562496064813</c:v>
                </c:pt>
                <c:pt idx="23095">
                  <c:v>43614.572912731484</c:v>
                </c:pt>
                <c:pt idx="23096">
                  <c:v>43614.583329398149</c:v>
                </c:pt>
                <c:pt idx="23097">
                  <c:v>43614.593746064813</c:v>
                </c:pt>
                <c:pt idx="23098">
                  <c:v>43614.604162731484</c:v>
                </c:pt>
                <c:pt idx="23099">
                  <c:v>43614.614579398149</c:v>
                </c:pt>
                <c:pt idx="23100">
                  <c:v>43614.624996064813</c:v>
                </c:pt>
                <c:pt idx="23101">
                  <c:v>43614.635412731484</c:v>
                </c:pt>
                <c:pt idx="23102">
                  <c:v>43614.645829398149</c:v>
                </c:pt>
                <c:pt idx="23103">
                  <c:v>43614.656246064813</c:v>
                </c:pt>
                <c:pt idx="23104">
                  <c:v>43614.666662731484</c:v>
                </c:pt>
                <c:pt idx="23105">
                  <c:v>43614.677079398149</c:v>
                </c:pt>
                <c:pt idx="23106">
                  <c:v>43614.687496064813</c:v>
                </c:pt>
                <c:pt idx="23107">
                  <c:v>43614.697912731484</c:v>
                </c:pt>
                <c:pt idx="23108">
                  <c:v>43614.708329398149</c:v>
                </c:pt>
                <c:pt idx="23109">
                  <c:v>43614.718746064813</c:v>
                </c:pt>
                <c:pt idx="23110">
                  <c:v>43614.729162731484</c:v>
                </c:pt>
                <c:pt idx="23111">
                  <c:v>43614.739579398149</c:v>
                </c:pt>
                <c:pt idx="23112">
                  <c:v>43614.749996064813</c:v>
                </c:pt>
                <c:pt idx="23113">
                  <c:v>43614.760412731484</c:v>
                </c:pt>
                <c:pt idx="23114">
                  <c:v>43614.770829398149</c:v>
                </c:pt>
                <c:pt idx="23115">
                  <c:v>43614.781246064813</c:v>
                </c:pt>
                <c:pt idx="23116">
                  <c:v>43614.791662731484</c:v>
                </c:pt>
                <c:pt idx="23117">
                  <c:v>43614.802079398149</c:v>
                </c:pt>
                <c:pt idx="23118">
                  <c:v>43614.812496064813</c:v>
                </c:pt>
                <c:pt idx="23119">
                  <c:v>43614.822912731484</c:v>
                </c:pt>
                <c:pt idx="23120">
                  <c:v>43614.833329398149</c:v>
                </c:pt>
                <c:pt idx="23121">
                  <c:v>43614.843746064813</c:v>
                </c:pt>
                <c:pt idx="23122">
                  <c:v>43614.854162731484</c:v>
                </c:pt>
                <c:pt idx="23123">
                  <c:v>43614.864579398149</c:v>
                </c:pt>
                <c:pt idx="23124">
                  <c:v>43614.874996064813</c:v>
                </c:pt>
                <c:pt idx="23125">
                  <c:v>43614.885412731484</c:v>
                </c:pt>
                <c:pt idx="23126">
                  <c:v>43614.895829398149</c:v>
                </c:pt>
                <c:pt idx="23127">
                  <c:v>43614.906246064813</c:v>
                </c:pt>
                <c:pt idx="23128">
                  <c:v>43614.916662731484</c:v>
                </c:pt>
                <c:pt idx="23129">
                  <c:v>43614.927079398149</c:v>
                </c:pt>
                <c:pt idx="23130">
                  <c:v>43614.937496064813</c:v>
                </c:pt>
                <c:pt idx="23131">
                  <c:v>43614.947912731484</c:v>
                </c:pt>
                <c:pt idx="23132">
                  <c:v>43614.958329398149</c:v>
                </c:pt>
                <c:pt idx="23133">
                  <c:v>43614.968746064813</c:v>
                </c:pt>
                <c:pt idx="23134">
                  <c:v>43614.979162731484</c:v>
                </c:pt>
                <c:pt idx="23135">
                  <c:v>43614.989579398149</c:v>
                </c:pt>
                <c:pt idx="23136">
                  <c:v>43614.999996064813</c:v>
                </c:pt>
                <c:pt idx="23137">
                  <c:v>43615.010412731484</c:v>
                </c:pt>
                <c:pt idx="23138">
                  <c:v>43615.020829398149</c:v>
                </c:pt>
                <c:pt idx="23139">
                  <c:v>43615.031246064813</c:v>
                </c:pt>
                <c:pt idx="23140">
                  <c:v>43615.041662731484</c:v>
                </c:pt>
                <c:pt idx="23141">
                  <c:v>43615.052079398149</c:v>
                </c:pt>
                <c:pt idx="23142">
                  <c:v>43615.062496064813</c:v>
                </c:pt>
                <c:pt idx="23143">
                  <c:v>43615.072912731484</c:v>
                </c:pt>
                <c:pt idx="23144">
                  <c:v>43615.083329398149</c:v>
                </c:pt>
                <c:pt idx="23145">
                  <c:v>43615.093746064813</c:v>
                </c:pt>
                <c:pt idx="23146">
                  <c:v>43615.104162731484</c:v>
                </c:pt>
                <c:pt idx="23147">
                  <c:v>43615.114579398149</c:v>
                </c:pt>
                <c:pt idx="23148">
                  <c:v>43615.124996064813</c:v>
                </c:pt>
                <c:pt idx="23149">
                  <c:v>43615.135412731484</c:v>
                </c:pt>
                <c:pt idx="23150">
                  <c:v>43615.145829398149</c:v>
                </c:pt>
                <c:pt idx="23151">
                  <c:v>43615.156246064813</c:v>
                </c:pt>
                <c:pt idx="23152">
                  <c:v>43615.166662731484</c:v>
                </c:pt>
                <c:pt idx="23153">
                  <c:v>43615.177079398149</c:v>
                </c:pt>
                <c:pt idx="23154">
                  <c:v>43615.187496064813</c:v>
                </c:pt>
                <c:pt idx="23155">
                  <c:v>43615.197912731484</c:v>
                </c:pt>
                <c:pt idx="23156">
                  <c:v>43615.208329398149</c:v>
                </c:pt>
                <c:pt idx="23157">
                  <c:v>43615.218746064813</c:v>
                </c:pt>
                <c:pt idx="23158">
                  <c:v>43615.229162731484</c:v>
                </c:pt>
                <c:pt idx="23159">
                  <c:v>43615.239579398149</c:v>
                </c:pt>
                <c:pt idx="23160">
                  <c:v>43615.249996064813</c:v>
                </c:pt>
                <c:pt idx="23161">
                  <c:v>43615.260412731484</c:v>
                </c:pt>
                <c:pt idx="23162">
                  <c:v>43615.270829398149</c:v>
                </c:pt>
                <c:pt idx="23163">
                  <c:v>43615.281246064813</c:v>
                </c:pt>
                <c:pt idx="23164">
                  <c:v>43615.291662731484</c:v>
                </c:pt>
                <c:pt idx="23165">
                  <c:v>43615.302079398149</c:v>
                </c:pt>
                <c:pt idx="23166">
                  <c:v>43615.312496064813</c:v>
                </c:pt>
                <c:pt idx="23167">
                  <c:v>43615.322912731484</c:v>
                </c:pt>
                <c:pt idx="23168">
                  <c:v>43615.333329398149</c:v>
                </c:pt>
                <c:pt idx="23169">
                  <c:v>43615.343746064813</c:v>
                </c:pt>
                <c:pt idx="23170">
                  <c:v>43615.354162731484</c:v>
                </c:pt>
                <c:pt idx="23171">
                  <c:v>43615.364579398149</c:v>
                </c:pt>
                <c:pt idx="23172">
                  <c:v>43615.374996064813</c:v>
                </c:pt>
                <c:pt idx="23173">
                  <c:v>43615.385412731484</c:v>
                </c:pt>
                <c:pt idx="23174">
                  <c:v>43615.395829398149</c:v>
                </c:pt>
                <c:pt idx="23175">
                  <c:v>43615.406246064813</c:v>
                </c:pt>
                <c:pt idx="23176">
                  <c:v>43615.416662731484</c:v>
                </c:pt>
                <c:pt idx="23177">
                  <c:v>43615.427079398149</c:v>
                </c:pt>
                <c:pt idx="23178">
                  <c:v>43615.437496064813</c:v>
                </c:pt>
                <c:pt idx="23179">
                  <c:v>43615.447912731484</c:v>
                </c:pt>
                <c:pt idx="23180">
                  <c:v>43615.458329398149</c:v>
                </c:pt>
                <c:pt idx="23181">
                  <c:v>43615.468746064813</c:v>
                </c:pt>
                <c:pt idx="23182">
                  <c:v>43615.479162731484</c:v>
                </c:pt>
                <c:pt idx="23183">
                  <c:v>43615.489579398149</c:v>
                </c:pt>
                <c:pt idx="23184">
                  <c:v>43615.499996064813</c:v>
                </c:pt>
                <c:pt idx="23185">
                  <c:v>43615.510412731484</c:v>
                </c:pt>
                <c:pt idx="23186">
                  <c:v>43615.520829398149</c:v>
                </c:pt>
                <c:pt idx="23187">
                  <c:v>43615.531246064813</c:v>
                </c:pt>
                <c:pt idx="23188">
                  <c:v>43615.541662731484</c:v>
                </c:pt>
                <c:pt idx="23189">
                  <c:v>43615.552079398149</c:v>
                </c:pt>
                <c:pt idx="23190">
                  <c:v>43615.562496064813</c:v>
                </c:pt>
                <c:pt idx="23191">
                  <c:v>43615.572912731484</c:v>
                </c:pt>
                <c:pt idx="23192">
                  <c:v>43615.583329398149</c:v>
                </c:pt>
                <c:pt idx="23193">
                  <c:v>43615.593746064813</c:v>
                </c:pt>
                <c:pt idx="23194">
                  <c:v>43615.604162731484</c:v>
                </c:pt>
                <c:pt idx="23195">
                  <c:v>43615.614579398149</c:v>
                </c:pt>
                <c:pt idx="23196">
                  <c:v>43615.624996064813</c:v>
                </c:pt>
                <c:pt idx="23197">
                  <c:v>43615.635412731484</c:v>
                </c:pt>
                <c:pt idx="23198">
                  <c:v>43615.645829398149</c:v>
                </c:pt>
                <c:pt idx="23199">
                  <c:v>43615.656246064813</c:v>
                </c:pt>
                <c:pt idx="23200">
                  <c:v>43615.666662731484</c:v>
                </c:pt>
                <c:pt idx="23201">
                  <c:v>43615.677079398149</c:v>
                </c:pt>
                <c:pt idx="23202">
                  <c:v>43615.687496064813</c:v>
                </c:pt>
                <c:pt idx="23203">
                  <c:v>43615.697912731484</c:v>
                </c:pt>
                <c:pt idx="23204">
                  <c:v>43615.708329398149</c:v>
                </c:pt>
                <c:pt idx="23205">
                  <c:v>43615.718746064813</c:v>
                </c:pt>
                <c:pt idx="23206">
                  <c:v>43615.729162731484</c:v>
                </c:pt>
                <c:pt idx="23207">
                  <c:v>43615.739579398149</c:v>
                </c:pt>
                <c:pt idx="23208">
                  <c:v>43615.749996064813</c:v>
                </c:pt>
                <c:pt idx="23209">
                  <c:v>43615.760412731484</c:v>
                </c:pt>
                <c:pt idx="23210">
                  <c:v>43615.770829398149</c:v>
                </c:pt>
                <c:pt idx="23211">
                  <c:v>43615.781246064813</c:v>
                </c:pt>
                <c:pt idx="23212">
                  <c:v>43615.791662731484</c:v>
                </c:pt>
                <c:pt idx="23213">
                  <c:v>43615.802079398149</c:v>
                </c:pt>
                <c:pt idx="23214">
                  <c:v>43615.812496064813</c:v>
                </c:pt>
                <c:pt idx="23215">
                  <c:v>43615.822912731484</c:v>
                </c:pt>
                <c:pt idx="23216">
                  <c:v>43615.833329398149</c:v>
                </c:pt>
                <c:pt idx="23217">
                  <c:v>43615.843746064813</c:v>
                </c:pt>
                <c:pt idx="23218">
                  <c:v>43615.854162731484</c:v>
                </c:pt>
                <c:pt idx="23219">
                  <c:v>43615.864579398149</c:v>
                </c:pt>
                <c:pt idx="23220">
                  <c:v>43615.874996064813</c:v>
                </c:pt>
                <c:pt idx="23221">
                  <c:v>43615.885412731484</c:v>
                </c:pt>
                <c:pt idx="23222">
                  <c:v>43615.895829398149</c:v>
                </c:pt>
                <c:pt idx="23223">
                  <c:v>43615.906246064813</c:v>
                </c:pt>
                <c:pt idx="23224">
                  <c:v>43615.916662731484</c:v>
                </c:pt>
                <c:pt idx="23225">
                  <c:v>43615.927079398149</c:v>
                </c:pt>
                <c:pt idx="23226">
                  <c:v>43615.937496064813</c:v>
                </c:pt>
                <c:pt idx="23227">
                  <c:v>43615.947912731484</c:v>
                </c:pt>
                <c:pt idx="23228">
                  <c:v>43615.958329398149</c:v>
                </c:pt>
                <c:pt idx="23229">
                  <c:v>43615.968746064813</c:v>
                </c:pt>
                <c:pt idx="23230">
                  <c:v>43615.979162731484</c:v>
                </c:pt>
                <c:pt idx="23231">
                  <c:v>43615.989579398149</c:v>
                </c:pt>
                <c:pt idx="23232">
                  <c:v>43615.999996064813</c:v>
                </c:pt>
                <c:pt idx="23233">
                  <c:v>43616.010412731484</c:v>
                </c:pt>
                <c:pt idx="23234">
                  <c:v>43616.020829398149</c:v>
                </c:pt>
                <c:pt idx="23235">
                  <c:v>43616.031246064813</c:v>
                </c:pt>
                <c:pt idx="23236">
                  <c:v>43616.041662731484</c:v>
                </c:pt>
                <c:pt idx="23237">
                  <c:v>43616.052079398149</c:v>
                </c:pt>
                <c:pt idx="23238">
                  <c:v>43616.062496064813</c:v>
                </c:pt>
                <c:pt idx="23239">
                  <c:v>43616.072912731484</c:v>
                </c:pt>
                <c:pt idx="23240">
                  <c:v>43616.083329398149</c:v>
                </c:pt>
                <c:pt idx="23241">
                  <c:v>43616.093746064813</c:v>
                </c:pt>
                <c:pt idx="23242">
                  <c:v>43616.104162731484</c:v>
                </c:pt>
                <c:pt idx="23243">
                  <c:v>43616.114579398149</c:v>
                </c:pt>
                <c:pt idx="23244">
                  <c:v>43616.124996064813</c:v>
                </c:pt>
                <c:pt idx="23245">
                  <c:v>43616.135412731484</c:v>
                </c:pt>
                <c:pt idx="23246">
                  <c:v>43616.145829398149</c:v>
                </c:pt>
                <c:pt idx="23247">
                  <c:v>43616.156246064813</c:v>
                </c:pt>
                <c:pt idx="23248">
                  <c:v>43616.166662731484</c:v>
                </c:pt>
                <c:pt idx="23249">
                  <c:v>43616.177079398149</c:v>
                </c:pt>
                <c:pt idx="23250">
                  <c:v>43616.187496064813</c:v>
                </c:pt>
                <c:pt idx="23251">
                  <c:v>43616.197912731484</c:v>
                </c:pt>
                <c:pt idx="23252">
                  <c:v>43616.208329398149</c:v>
                </c:pt>
                <c:pt idx="23253">
                  <c:v>43616.218746064813</c:v>
                </c:pt>
                <c:pt idx="23254">
                  <c:v>43616.229162731484</c:v>
                </c:pt>
                <c:pt idx="23255">
                  <c:v>43616.239579398149</c:v>
                </c:pt>
                <c:pt idx="23256">
                  <c:v>43616.249996064813</c:v>
                </c:pt>
                <c:pt idx="23257">
                  <c:v>43616.260412731484</c:v>
                </c:pt>
                <c:pt idx="23258">
                  <c:v>43616.270829398149</c:v>
                </c:pt>
                <c:pt idx="23259">
                  <c:v>43616.281246064813</c:v>
                </c:pt>
                <c:pt idx="23260">
                  <c:v>43616.291662731484</c:v>
                </c:pt>
                <c:pt idx="23261">
                  <c:v>43616.302079398149</c:v>
                </c:pt>
                <c:pt idx="23262">
                  <c:v>43616.312496064813</c:v>
                </c:pt>
                <c:pt idx="23263">
                  <c:v>43616.322912731484</c:v>
                </c:pt>
                <c:pt idx="23264">
                  <c:v>43616.333329398149</c:v>
                </c:pt>
                <c:pt idx="23265">
                  <c:v>43616.343746064813</c:v>
                </c:pt>
                <c:pt idx="23266">
                  <c:v>43616.354162731484</c:v>
                </c:pt>
                <c:pt idx="23267">
                  <c:v>43616.364579398149</c:v>
                </c:pt>
                <c:pt idx="23268">
                  <c:v>43616.374996064813</c:v>
                </c:pt>
                <c:pt idx="23269">
                  <c:v>43616.385412731484</c:v>
                </c:pt>
                <c:pt idx="23270">
                  <c:v>43616.395829398149</c:v>
                </c:pt>
                <c:pt idx="23271">
                  <c:v>43616.406246064813</c:v>
                </c:pt>
                <c:pt idx="23272">
                  <c:v>43616.416662731484</c:v>
                </c:pt>
                <c:pt idx="23273">
                  <c:v>43616.427079398149</c:v>
                </c:pt>
                <c:pt idx="23274">
                  <c:v>43616.437496064813</c:v>
                </c:pt>
                <c:pt idx="23275">
                  <c:v>43616.447912731484</c:v>
                </c:pt>
                <c:pt idx="23276">
                  <c:v>43616.458329398149</c:v>
                </c:pt>
                <c:pt idx="23277">
                  <c:v>43616.468746064813</c:v>
                </c:pt>
                <c:pt idx="23278">
                  <c:v>43616.479162731484</c:v>
                </c:pt>
                <c:pt idx="23279">
                  <c:v>43616.489579398149</c:v>
                </c:pt>
                <c:pt idx="23280">
                  <c:v>43616.499996064813</c:v>
                </c:pt>
                <c:pt idx="23281">
                  <c:v>43616.510412731484</c:v>
                </c:pt>
                <c:pt idx="23282">
                  <c:v>43616.520829398149</c:v>
                </c:pt>
                <c:pt idx="23283">
                  <c:v>43616.531246064813</c:v>
                </c:pt>
                <c:pt idx="23284">
                  <c:v>43616.541662731484</c:v>
                </c:pt>
                <c:pt idx="23285">
                  <c:v>43616.552079398149</c:v>
                </c:pt>
                <c:pt idx="23286">
                  <c:v>43616.562496064813</c:v>
                </c:pt>
                <c:pt idx="23287">
                  <c:v>43616.572912731484</c:v>
                </c:pt>
                <c:pt idx="23288">
                  <c:v>43616.583329398149</c:v>
                </c:pt>
                <c:pt idx="23289">
                  <c:v>43616.593746064813</c:v>
                </c:pt>
                <c:pt idx="23290">
                  <c:v>43616.604162731484</c:v>
                </c:pt>
                <c:pt idx="23291">
                  <c:v>43616.614579398149</c:v>
                </c:pt>
                <c:pt idx="23292">
                  <c:v>43616.624996064813</c:v>
                </c:pt>
                <c:pt idx="23293">
                  <c:v>43616.635412731484</c:v>
                </c:pt>
                <c:pt idx="23294">
                  <c:v>43616.645829398149</c:v>
                </c:pt>
                <c:pt idx="23295">
                  <c:v>43616.656246064813</c:v>
                </c:pt>
                <c:pt idx="23296">
                  <c:v>43616.666662731484</c:v>
                </c:pt>
                <c:pt idx="23297">
                  <c:v>43616.677079398149</c:v>
                </c:pt>
                <c:pt idx="23298">
                  <c:v>43616.687496064813</c:v>
                </c:pt>
                <c:pt idx="23299">
                  <c:v>43616.697912731484</c:v>
                </c:pt>
                <c:pt idx="23300">
                  <c:v>43616.708329398149</c:v>
                </c:pt>
                <c:pt idx="23301">
                  <c:v>43616.718746064813</c:v>
                </c:pt>
                <c:pt idx="23302">
                  <c:v>43616.729162731484</c:v>
                </c:pt>
                <c:pt idx="23303">
                  <c:v>43616.739579398149</c:v>
                </c:pt>
                <c:pt idx="23304">
                  <c:v>43616.749996064813</c:v>
                </c:pt>
                <c:pt idx="23305">
                  <c:v>43616.760412731484</c:v>
                </c:pt>
                <c:pt idx="23306">
                  <c:v>43616.770829398149</c:v>
                </c:pt>
                <c:pt idx="23307">
                  <c:v>43616.781246064813</c:v>
                </c:pt>
                <c:pt idx="23308">
                  <c:v>43616.791662731484</c:v>
                </c:pt>
                <c:pt idx="23309">
                  <c:v>43616.802079398149</c:v>
                </c:pt>
                <c:pt idx="23310">
                  <c:v>43616.812496064813</c:v>
                </c:pt>
                <c:pt idx="23311">
                  <c:v>43616.822912731484</c:v>
                </c:pt>
                <c:pt idx="23312">
                  <c:v>43616.833329398149</c:v>
                </c:pt>
                <c:pt idx="23313">
                  <c:v>43616.843746064813</c:v>
                </c:pt>
                <c:pt idx="23314">
                  <c:v>43616.854162731484</c:v>
                </c:pt>
                <c:pt idx="23315">
                  <c:v>43616.864579398149</c:v>
                </c:pt>
                <c:pt idx="23316">
                  <c:v>43616.874996064813</c:v>
                </c:pt>
                <c:pt idx="23317">
                  <c:v>43616.885412731484</c:v>
                </c:pt>
                <c:pt idx="23318">
                  <c:v>43616.895829398149</c:v>
                </c:pt>
                <c:pt idx="23319">
                  <c:v>43616.906246064813</c:v>
                </c:pt>
                <c:pt idx="23320">
                  <c:v>43616.916662731484</c:v>
                </c:pt>
                <c:pt idx="23321">
                  <c:v>43616.927079398149</c:v>
                </c:pt>
                <c:pt idx="23322">
                  <c:v>43616.937496064813</c:v>
                </c:pt>
                <c:pt idx="23323">
                  <c:v>43616.947912731484</c:v>
                </c:pt>
                <c:pt idx="23324">
                  <c:v>43616.958329398149</c:v>
                </c:pt>
                <c:pt idx="23325">
                  <c:v>43616.968746064813</c:v>
                </c:pt>
                <c:pt idx="23326">
                  <c:v>43616.979162731484</c:v>
                </c:pt>
                <c:pt idx="23327">
                  <c:v>43616.989579398149</c:v>
                </c:pt>
                <c:pt idx="23328">
                  <c:v>43616.999996064813</c:v>
                </c:pt>
                <c:pt idx="23329">
                  <c:v>43617.010412731484</c:v>
                </c:pt>
                <c:pt idx="23330">
                  <c:v>43617.020829398149</c:v>
                </c:pt>
                <c:pt idx="23331">
                  <c:v>43617.031246064813</c:v>
                </c:pt>
                <c:pt idx="23332">
                  <c:v>43617.041662731484</c:v>
                </c:pt>
                <c:pt idx="23333">
                  <c:v>43617.052079398149</c:v>
                </c:pt>
                <c:pt idx="23334">
                  <c:v>43617.062496064813</c:v>
                </c:pt>
                <c:pt idx="23335">
                  <c:v>43617.072912731484</c:v>
                </c:pt>
                <c:pt idx="23336">
                  <c:v>43617.083329398149</c:v>
                </c:pt>
                <c:pt idx="23337">
                  <c:v>43617.093746064813</c:v>
                </c:pt>
                <c:pt idx="23338">
                  <c:v>43617.104162731484</c:v>
                </c:pt>
                <c:pt idx="23339">
                  <c:v>43617.114579398149</c:v>
                </c:pt>
                <c:pt idx="23340">
                  <c:v>43617.124996064813</c:v>
                </c:pt>
                <c:pt idx="23341">
                  <c:v>43617.135412731484</c:v>
                </c:pt>
                <c:pt idx="23342">
                  <c:v>43617.145829398149</c:v>
                </c:pt>
                <c:pt idx="23343">
                  <c:v>43617.156246064813</c:v>
                </c:pt>
                <c:pt idx="23344">
                  <c:v>43617.166662731484</c:v>
                </c:pt>
                <c:pt idx="23345">
                  <c:v>43617.177079398149</c:v>
                </c:pt>
                <c:pt idx="23346">
                  <c:v>43617.187496064813</c:v>
                </c:pt>
                <c:pt idx="23347">
                  <c:v>43617.197912731484</c:v>
                </c:pt>
                <c:pt idx="23348">
                  <c:v>43617.208329398149</c:v>
                </c:pt>
                <c:pt idx="23349">
                  <c:v>43617.218746064813</c:v>
                </c:pt>
                <c:pt idx="23350">
                  <c:v>43617.229162731484</c:v>
                </c:pt>
                <c:pt idx="23351">
                  <c:v>43617.239579398149</c:v>
                </c:pt>
                <c:pt idx="23352">
                  <c:v>43617.249996064813</c:v>
                </c:pt>
                <c:pt idx="23353">
                  <c:v>43617.260412731484</c:v>
                </c:pt>
                <c:pt idx="23354">
                  <c:v>43617.270829398149</c:v>
                </c:pt>
                <c:pt idx="23355">
                  <c:v>43617.281246064813</c:v>
                </c:pt>
                <c:pt idx="23356">
                  <c:v>43617.291662731484</c:v>
                </c:pt>
                <c:pt idx="23357">
                  <c:v>43617.302079398149</c:v>
                </c:pt>
                <c:pt idx="23358">
                  <c:v>43617.312496064813</c:v>
                </c:pt>
                <c:pt idx="23359">
                  <c:v>43617.322912731484</c:v>
                </c:pt>
                <c:pt idx="23360">
                  <c:v>43617.333329398149</c:v>
                </c:pt>
                <c:pt idx="23361">
                  <c:v>43617.343746064813</c:v>
                </c:pt>
                <c:pt idx="23362">
                  <c:v>43617.354162731484</c:v>
                </c:pt>
                <c:pt idx="23363">
                  <c:v>43617.364579398149</c:v>
                </c:pt>
                <c:pt idx="23364">
                  <c:v>43617.374996064813</c:v>
                </c:pt>
                <c:pt idx="23365">
                  <c:v>43617.385412731484</c:v>
                </c:pt>
                <c:pt idx="23366">
                  <c:v>43617.395829398149</c:v>
                </c:pt>
                <c:pt idx="23367">
                  <c:v>43617.406246064813</c:v>
                </c:pt>
                <c:pt idx="23368">
                  <c:v>43617.416662731484</c:v>
                </c:pt>
                <c:pt idx="23369">
                  <c:v>43617.427079398149</c:v>
                </c:pt>
                <c:pt idx="23370">
                  <c:v>43617.437496064813</c:v>
                </c:pt>
                <c:pt idx="23371">
                  <c:v>43617.447912731484</c:v>
                </c:pt>
                <c:pt idx="23372">
                  <c:v>43617.458329398149</c:v>
                </c:pt>
                <c:pt idx="23373">
                  <c:v>43617.468746064813</c:v>
                </c:pt>
                <c:pt idx="23374">
                  <c:v>43617.479162731484</c:v>
                </c:pt>
                <c:pt idx="23375">
                  <c:v>43617.489579398149</c:v>
                </c:pt>
                <c:pt idx="23376">
                  <c:v>43617.499996064813</c:v>
                </c:pt>
                <c:pt idx="23377">
                  <c:v>43617.510412731484</c:v>
                </c:pt>
                <c:pt idx="23378">
                  <c:v>43617.520829398149</c:v>
                </c:pt>
                <c:pt idx="23379">
                  <c:v>43617.531246064813</c:v>
                </c:pt>
                <c:pt idx="23380">
                  <c:v>43617.541662731484</c:v>
                </c:pt>
                <c:pt idx="23381">
                  <c:v>43617.552079398149</c:v>
                </c:pt>
                <c:pt idx="23382">
                  <c:v>43617.562496064813</c:v>
                </c:pt>
                <c:pt idx="23383">
                  <c:v>43617.572912731484</c:v>
                </c:pt>
                <c:pt idx="23384">
                  <c:v>43617.583329398149</c:v>
                </c:pt>
                <c:pt idx="23385">
                  <c:v>43617.593746064813</c:v>
                </c:pt>
                <c:pt idx="23386">
                  <c:v>43617.604162731484</c:v>
                </c:pt>
                <c:pt idx="23387">
                  <c:v>43617.614579398149</c:v>
                </c:pt>
                <c:pt idx="23388">
                  <c:v>43617.624996064813</c:v>
                </c:pt>
                <c:pt idx="23389">
                  <c:v>43617.635412731484</c:v>
                </c:pt>
                <c:pt idx="23390">
                  <c:v>43617.645829398149</c:v>
                </c:pt>
                <c:pt idx="23391">
                  <c:v>43617.656246064813</c:v>
                </c:pt>
                <c:pt idx="23392">
                  <c:v>43617.666662731484</c:v>
                </c:pt>
                <c:pt idx="23393">
                  <c:v>43617.677079398149</c:v>
                </c:pt>
                <c:pt idx="23394">
                  <c:v>43617.687496064813</c:v>
                </c:pt>
                <c:pt idx="23395">
                  <c:v>43617.697912731484</c:v>
                </c:pt>
                <c:pt idx="23396">
                  <c:v>43617.708329398149</c:v>
                </c:pt>
                <c:pt idx="23397">
                  <c:v>43617.718746064813</c:v>
                </c:pt>
                <c:pt idx="23398">
                  <c:v>43617.729162731484</c:v>
                </c:pt>
                <c:pt idx="23399">
                  <c:v>43617.739579398149</c:v>
                </c:pt>
                <c:pt idx="23400">
                  <c:v>43617.749996064813</c:v>
                </c:pt>
                <c:pt idx="23401">
                  <c:v>43617.760412731484</c:v>
                </c:pt>
                <c:pt idx="23402">
                  <c:v>43617.770829398149</c:v>
                </c:pt>
                <c:pt idx="23403">
                  <c:v>43617.781246064813</c:v>
                </c:pt>
                <c:pt idx="23404">
                  <c:v>43617.791662731484</c:v>
                </c:pt>
                <c:pt idx="23405">
                  <c:v>43617.802079398149</c:v>
                </c:pt>
                <c:pt idx="23406">
                  <c:v>43617.812496064813</c:v>
                </c:pt>
                <c:pt idx="23407">
                  <c:v>43617.822912731484</c:v>
                </c:pt>
                <c:pt idx="23408">
                  <c:v>43617.833329398149</c:v>
                </c:pt>
                <c:pt idx="23409">
                  <c:v>43617.843746064813</c:v>
                </c:pt>
                <c:pt idx="23410">
                  <c:v>43617.854162731484</c:v>
                </c:pt>
                <c:pt idx="23411">
                  <c:v>43617.864579398149</c:v>
                </c:pt>
                <c:pt idx="23412">
                  <c:v>43617.874996064813</c:v>
                </c:pt>
                <c:pt idx="23413">
                  <c:v>43617.885412731484</c:v>
                </c:pt>
                <c:pt idx="23414">
                  <c:v>43617.895829398149</c:v>
                </c:pt>
                <c:pt idx="23415">
                  <c:v>43617.906246064813</c:v>
                </c:pt>
                <c:pt idx="23416">
                  <c:v>43617.916662731484</c:v>
                </c:pt>
                <c:pt idx="23417">
                  <c:v>43617.927079398149</c:v>
                </c:pt>
                <c:pt idx="23418">
                  <c:v>43617.937496064813</c:v>
                </c:pt>
                <c:pt idx="23419">
                  <c:v>43617.947912731484</c:v>
                </c:pt>
                <c:pt idx="23420">
                  <c:v>43617.958329398149</c:v>
                </c:pt>
                <c:pt idx="23421">
                  <c:v>43617.968746064813</c:v>
                </c:pt>
                <c:pt idx="23422">
                  <c:v>43617.979162731484</c:v>
                </c:pt>
                <c:pt idx="23423">
                  <c:v>43617.989579398149</c:v>
                </c:pt>
                <c:pt idx="23424">
                  <c:v>43617.999996064813</c:v>
                </c:pt>
                <c:pt idx="23425">
                  <c:v>43618.010412731484</c:v>
                </c:pt>
                <c:pt idx="23426">
                  <c:v>43618.020829398149</c:v>
                </c:pt>
                <c:pt idx="23427">
                  <c:v>43618.031246064813</c:v>
                </c:pt>
                <c:pt idx="23428">
                  <c:v>43618.041662731484</c:v>
                </c:pt>
                <c:pt idx="23429">
                  <c:v>43618.052079398149</c:v>
                </c:pt>
                <c:pt idx="23430">
                  <c:v>43618.062496064813</c:v>
                </c:pt>
                <c:pt idx="23431">
                  <c:v>43618.072912731484</c:v>
                </c:pt>
                <c:pt idx="23432">
                  <c:v>43618.083329398149</c:v>
                </c:pt>
                <c:pt idx="23433">
                  <c:v>43618.093746064813</c:v>
                </c:pt>
                <c:pt idx="23434">
                  <c:v>43618.104162731484</c:v>
                </c:pt>
                <c:pt idx="23435">
                  <c:v>43618.114579398149</c:v>
                </c:pt>
                <c:pt idx="23436">
                  <c:v>43618.124996064813</c:v>
                </c:pt>
                <c:pt idx="23437">
                  <c:v>43618.135412731484</c:v>
                </c:pt>
                <c:pt idx="23438">
                  <c:v>43618.145829398149</c:v>
                </c:pt>
                <c:pt idx="23439">
                  <c:v>43618.156246064813</c:v>
                </c:pt>
                <c:pt idx="23440">
                  <c:v>43618.166662731484</c:v>
                </c:pt>
                <c:pt idx="23441">
                  <c:v>43618.177079398149</c:v>
                </c:pt>
                <c:pt idx="23442">
                  <c:v>43618.187496064813</c:v>
                </c:pt>
                <c:pt idx="23443">
                  <c:v>43618.197912731484</c:v>
                </c:pt>
                <c:pt idx="23444">
                  <c:v>43618.208329398149</c:v>
                </c:pt>
                <c:pt idx="23445">
                  <c:v>43618.218746064813</c:v>
                </c:pt>
                <c:pt idx="23446">
                  <c:v>43618.229162731484</c:v>
                </c:pt>
                <c:pt idx="23447">
                  <c:v>43618.239579398149</c:v>
                </c:pt>
                <c:pt idx="23448">
                  <c:v>43618.249996064813</c:v>
                </c:pt>
                <c:pt idx="23449">
                  <c:v>43618.260412731484</c:v>
                </c:pt>
                <c:pt idx="23450">
                  <c:v>43618.270829398149</c:v>
                </c:pt>
                <c:pt idx="23451">
                  <c:v>43618.281246064813</c:v>
                </c:pt>
                <c:pt idx="23452">
                  <c:v>43618.291662731484</c:v>
                </c:pt>
                <c:pt idx="23453">
                  <c:v>43618.302079398149</c:v>
                </c:pt>
                <c:pt idx="23454">
                  <c:v>43618.312496064813</c:v>
                </c:pt>
                <c:pt idx="23455">
                  <c:v>43618.322912731484</c:v>
                </c:pt>
                <c:pt idx="23456">
                  <c:v>43618.333329398149</c:v>
                </c:pt>
                <c:pt idx="23457">
                  <c:v>43618.343746064813</c:v>
                </c:pt>
                <c:pt idx="23458">
                  <c:v>43618.354162731484</c:v>
                </c:pt>
                <c:pt idx="23459">
                  <c:v>43618.364579398149</c:v>
                </c:pt>
                <c:pt idx="23460">
                  <c:v>43618.374996064813</c:v>
                </c:pt>
                <c:pt idx="23461">
                  <c:v>43618.385412731484</c:v>
                </c:pt>
                <c:pt idx="23462">
                  <c:v>43618.395829398149</c:v>
                </c:pt>
                <c:pt idx="23463">
                  <c:v>43618.406246064813</c:v>
                </c:pt>
                <c:pt idx="23464">
                  <c:v>43618.416662731484</c:v>
                </c:pt>
                <c:pt idx="23465">
                  <c:v>43618.427079398149</c:v>
                </c:pt>
                <c:pt idx="23466">
                  <c:v>43618.437496064813</c:v>
                </c:pt>
                <c:pt idx="23467">
                  <c:v>43618.447912731484</c:v>
                </c:pt>
                <c:pt idx="23468">
                  <c:v>43618.458329398149</c:v>
                </c:pt>
                <c:pt idx="23469">
                  <c:v>43618.468746064813</c:v>
                </c:pt>
                <c:pt idx="23470">
                  <c:v>43618.479162731484</c:v>
                </c:pt>
                <c:pt idx="23471">
                  <c:v>43618.489579398149</c:v>
                </c:pt>
                <c:pt idx="23472">
                  <c:v>43618.499996064813</c:v>
                </c:pt>
                <c:pt idx="23473">
                  <c:v>43618.510412731484</c:v>
                </c:pt>
                <c:pt idx="23474">
                  <c:v>43618.520829398149</c:v>
                </c:pt>
                <c:pt idx="23475">
                  <c:v>43618.531246064813</c:v>
                </c:pt>
                <c:pt idx="23476">
                  <c:v>43618.541662731484</c:v>
                </c:pt>
                <c:pt idx="23477">
                  <c:v>43618.552079398149</c:v>
                </c:pt>
                <c:pt idx="23478">
                  <c:v>43618.562496064813</c:v>
                </c:pt>
                <c:pt idx="23479">
                  <c:v>43618.572912731484</c:v>
                </c:pt>
                <c:pt idx="23480">
                  <c:v>43618.583329398149</c:v>
                </c:pt>
                <c:pt idx="23481">
                  <c:v>43618.593746064813</c:v>
                </c:pt>
                <c:pt idx="23482">
                  <c:v>43618.604162731484</c:v>
                </c:pt>
                <c:pt idx="23483">
                  <c:v>43618.614579398149</c:v>
                </c:pt>
                <c:pt idx="23484">
                  <c:v>43618.624996064813</c:v>
                </c:pt>
                <c:pt idx="23485">
                  <c:v>43618.635412731484</c:v>
                </c:pt>
                <c:pt idx="23486">
                  <c:v>43618.645829398149</c:v>
                </c:pt>
                <c:pt idx="23487">
                  <c:v>43618.656246064813</c:v>
                </c:pt>
                <c:pt idx="23488">
                  <c:v>43618.666662731484</c:v>
                </c:pt>
                <c:pt idx="23489">
                  <c:v>43618.677079398149</c:v>
                </c:pt>
                <c:pt idx="23490">
                  <c:v>43618.687496064813</c:v>
                </c:pt>
                <c:pt idx="23491">
                  <c:v>43618.697912731484</c:v>
                </c:pt>
                <c:pt idx="23492">
                  <c:v>43618.708329398149</c:v>
                </c:pt>
                <c:pt idx="23493">
                  <c:v>43618.718746064813</c:v>
                </c:pt>
                <c:pt idx="23494">
                  <c:v>43618.729162731484</c:v>
                </c:pt>
                <c:pt idx="23495">
                  <c:v>43618.739579398149</c:v>
                </c:pt>
                <c:pt idx="23496">
                  <c:v>43618.749996064813</c:v>
                </c:pt>
                <c:pt idx="23497">
                  <c:v>43618.760412731484</c:v>
                </c:pt>
                <c:pt idx="23498">
                  <c:v>43618.770829398149</c:v>
                </c:pt>
                <c:pt idx="23499">
                  <c:v>43618.781246064813</c:v>
                </c:pt>
                <c:pt idx="23500">
                  <c:v>43618.791662731484</c:v>
                </c:pt>
                <c:pt idx="23501">
                  <c:v>43618.802079398149</c:v>
                </c:pt>
                <c:pt idx="23502">
                  <c:v>43618.812496064813</c:v>
                </c:pt>
                <c:pt idx="23503">
                  <c:v>43618.822912731484</c:v>
                </c:pt>
                <c:pt idx="23504">
                  <c:v>43618.833329398149</c:v>
                </c:pt>
                <c:pt idx="23505">
                  <c:v>43618.843746064813</c:v>
                </c:pt>
                <c:pt idx="23506">
                  <c:v>43618.854162731484</c:v>
                </c:pt>
                <c:pt idx="23507">
                  <c:v>43618.864579398149</c:v>
                </c:pt>
                <c:pt idx="23508">
                  <c:v>43618.874996064813</c:v>
                </c:pt>
                <c:pt idx="23509">
                  <c:v>43618.885412731484</c:v>
                </c:pt>
                <c:pt idx="23510">
                  <c:v>43618.895829398149</c:v>
                </c:pt>
                <c:pt idx="23511">
                  <c:v>43618.906246064813</c:v>
                </c:pt>
                <c:pt idx="23512">
                  <c:v>43618.916662731484</c:v>
                </c:pt>
                <c:pt idx="23513">
                  <c:v>43618.927079398149</c:v>
                </c:pt>
                <c:pt idx="23514">
                  <c:v>43618.937496064813</c:v>
                </c:pt>
                <c:pt idx="23515">
                  <c:v>43618.947912731484</c:v>
                </c:pt>
                <c:pt idx="23516">
                  <c:v>43618.958329398149</c:v>
                </c:pt>
                <c:pt idx="23517">
                  <c:v>43618.968746064813</c:v>
                </c:pt>
                <c:pt idx="23518">
                  <c:v>43618.979162731484</c:v>
                </c:pt>
                <c:pt idx="23519">
                  <c:v>43618.989579398149</c:v>
                </c:pt>
                <c:pt idx="23520">
                  <c:v>43618.999996064813</c:v>
                </c:pt>
                <c:pt idx="23521">
                  <c:v>43619.010412731484</c:v>
                </c:pt>
                <c:pt idx="23522">
                  <c:v>43619.020829398149</c:v>
                </c:pt>
                <c:pt idx="23523">
                  <c:v>43619.031246064813</c:v>
                </c:pt>
                <c:pt idx="23524">
                  <c:v>43619.041662731484</c:v>
                </c:pt>
                <c:pt idx="23525">
                  <c:v>43619.052079398149</c:v>
                </c:pt>
                <c:pt idx="23526">
                  <c:v>43619.062496064813</c:v>
                </c:pt>
                <c:pt idx="23527">
                  <c:v>43619.072912731484</c:v>
                </c:pt>
                <c:pt idx="23528">
                  <c:v>43619.083329398149</c:v>
                </c:pt>
                <c:pt idx="23529">
                  <c:v>43619.093746064813</c:v>
                </c:pt>
                <c:pt idx="23530">
                  <c:v>43619.104162731484</c:v>
                </c:pt>
                <c:pt idx="23531">
                  <c:v>43619.114579398149</c:v>
                </c:pt>
                <c:pt idx="23532">
                  <c:v>43619.124996064813</c:v>
                </c:pt>
                <c:pt idx="23533">
                  <c:v>43619.135412731484</c:v>
                </c:pt>
                <c:pt idx="23534">
                  <c:v>43619.145829398149</c:v>
                </c:pt>
                <c:pt idx="23535">
                  <c:v>43619.156246064813</c:v>
                </c:pt>
                <c:pt idx="23536">
                  <c:v>43619.166662731484</c:v>
                </c:pt>
                <c:pt idx="23537">
                  <c:v>43619.177079398149</c:v>
                </c:pt>
                <c:pt idx="23538">
                  <c:v>43619.187496064813</c:v>
                </c:pt>
                <c:pt idx="23539">
                  <c:v>43619.197912731484</c:v>
                </c:pt>
                <c:pt idx="23540">
                  <c:v>43619.208329398149</c:v>
                </c:pt>
                <c:pt idx="23541">
                  <c:v>43619.218746064813</c:v>
                </c:pt>
                <c:pt idx="23542">
                  <c:v>43619.229162731484</c:v>
                </c:pt>
                <c:pt idx="23543">
                  <c:v>43619.239579398149</c:v>
                </c:pt>
                <c:pt idx="23544">
                  <c:v>43619.249996064813</c:v>
                </c:pt>
                <c:pt idx="23545">
                  <c:v>43619.260412731484</c:v>
                </c:pt>
                <c:pt idx="23546">
                  <c:v>43619.270829398149</c:v>
                </c:pt>
                <c:pt idx="23547">
                  <c:v>43619.281246064813</c:v>
                </c:pt>
                <c:pt idx="23548">
                  <c:v>43619.291662731484</c:v>
                </c:pt>
                <c:pt idx="23549">
                  <c:v>43619.302079398149</c:v>
                </c:pt>
                <c:pt idx="23550">
                  <c:v>43619.312496064813</c:v>
                </c:pt>
                <c:pt idx="23551">
                  <c:v>43619.322912731484</c:v>
                </c:pt>
                <c:pt idx="23552">
                  <c:v>43619.333329398149</c:v>
                </c:pt>
                <c:pt idx="23553">
                  <c:v>43619.343746064813</c:v>
                </c:pt>
                <c:pt idx="23554">
                  <c:v>43619.354162731484</c:v>
                </c:pt>
                <c:pt idx="23555">
                  <c:v>43619.364579398149</c:v>
                </c:pt>
                <c:pt idx="23556">
                  <c:v>43619.374996064813</c:v>
                </c:pt>
                <c:pt idx="23557">
                  <c:v>43619.385412731484</c:v>
                </c:pt>
                <c:pt idx="23558">
                  <c:v>43619.395829398149</c:v>
                </c:pt>
                <c:pt idx="23559">
                  <c:v>43619.406246064813</c:v>
                </c:pt>
                <c:pt idx="23560">
                  <c:v>43619.416662731484</c:v>
                </c:pt>
                <c:pt idx="23561">
                  <c:v>43619.427079398149</c:v>
                </c:pt>
                <c:pt idx="23562">
                  <c:v>43619.437496064813</c:v>
                </c:pt>
                <c:pt idx="23563">
                  <c:v>43619.447912731484</c:v>
                </c:pt>
                <c:pt idx="23564">
                  <c:v>43619.458329398149</c:v>
                </c:pt>
                <c:pt idx="23565">
                  <c:v>43619.468746064813</c:v>
                </c:pt>
                <c:pt idx="23566">
                  <c:v>43619.479162731484</c:v>
                </c:pt>
                <c:pt idx="23567">
                  <c:v>43619.489579398149</c:v>
                </c:pt>
                <c:pt idx="23568">
                  <c:v>43619.499996064813</c:v>
                </c:pt>
                <c:pt idx="23569">
                  <c:v>43619.510412731484</c:v>
                </c:pt>
                <c:pt idx="23570">
                  <c:v>43619.520829398149</c:v>
                </c:pt>
                <c:pt idx="23571">
                  <c:v>43619.531246064813</c:v>
                </c:pt>
                <c:pt idx="23572">
                  <c:v>43619.541662731484</c:v>
                </c:pt>
                <c:pt idx="23573">
                  <c:v>43619.552079398149</c:v>
                </c:pt>
                <c:pt idx="23574">
                  <c:v>43619.562496064813</c:v>
                </c:pt>
                <c:pt idx="23575">
                  <c:v>43619.572912731484</c:v>
                </c:pt>
                <c:pt idx="23576">
                  <c:v>43619.583329398149</c:v>
                </c:pt>
                <c:pt idx="23577">
                  <c:v>43619.593746064813</c:v>
                </c:pt>
                <c:pt idx="23578">
                  <c:v>43619.604162731484</c:v>
                </c:pt>
                <c:pt idx="23579">
                  <c:v>43619.614579398149</c:v>
                </c:pt>
                <c:pt idx="23580">
                  <c:v>43619.624996064813</c:v>
                </c:pt>
                <c:pt idx="23581">
                  <c:v>43619.635412731484</c:v>
                </c:pt>
                <c:pt idx="23582">
                  <c:v>43619.645829398149</c:v>
                </c:pt>
                <c:pt idx="23583">
                  <c:v>43619.656246064813</c:v>
                </c:pt>
                <c:pt idx="23584">
                  <c:v>43619.666662731484</c:v>
                </c:pt>
                <c:pt idx="23585">
                  <c:v>43619.677079398149</c:v>
                </c:pt>
                <c:pt idx="23586">
                  <c:v>43619.687496064813</c:v>
                </c:pt>
                <c:pt idx="23587">
                  <c:v>43619.697912731484</c:v>
                </c:pt>
                <c:pt idx="23588">
                  <c:v>43619.708329398149</c:v>
                </c:pt>
                <c:pt idx="23589">
                  <c:v>43619.718746064813</c:v>
                </c:pt>
                <c:pt idx="23590">
                  <c:v>43619.729162731484</c:v>
                </c:pt>
                <c:pt idx="23591">
                  <c:v>43619.739579398149</c:v>
                </c:pt>
                <c:pt idx="23592">
                  <c:v>43619.749996064813</c:v>
                </c:pt>
                <c:pt idx="23593">
                  <c:v>43619.760412731484</c:v>
                </c:pt>
                <c:pt idx="23594">
                  <c:v>43619.770829398149</c:v>
                </c:pt>
                <c:pt idx="23595">
                  <c:v>43619.781246064813</c:v>
                </c:pt>
                <c:pt idx="23596">
                  <c:v>43619.791662731484</c:v>
                </c:pt>
                <c:pt idx="23597">
                  <c:v>43619.802079398149</c:v>
                </c:pt>
                <c:pt idx="23598">
                  <c:v>43619.812496064813</c:v>
                </c:pt>
                <c:pt idx="23599">
                  <c:v>43619.822912731484</c:v>
                </c:pt>
                <c:pt idx="23600">
                  <c:v>43619.833329398149</c:v>
                </c:pt>
                <c:pt idx="23601">
                  <c:v>43619.843746064813</c:v>
                </c:pt>
                <c:pt idx="23602">
                  <c:v>43619.854162731484</c:v>
                </c:pt>
                <c:pt idx="23603">
                  <c:v>43619.864579398149</c:v>
                </c:pt>
                <c:pt idx="23604">
                  <c:v>43619.874996064813</c:v>
                </c:pt>
                <c:pt idx="23605">
                  <c:v>43619.885412731484</c:v>
                </c:pt>
                <c:pt idx="23606">
                  <c:v>43619.895829398149</c:v>
                </c:pt>
                <c:pt idx="23607">
                  <c:v>43619.906246064813</c:v>
                </c:pt>
                <c:pt idx="23608">
                  <c:v>43619.916662731484</c:v>
                </c:pt>
                <c:pt idx="23609">
                  <c:v>43619.927079398149</c:v>
                </c:pt>
                <c:pt idx="23610">
                  <c:v>43619.937496064813</c:v>
                </c:pt>
                <c:pt idx="23611">
                  <c:v>43619.947912731484</c:v>
                </c:pt>
                <c:pt idx="23612">
                  <c:v>43619.958329398149</c:v>
                </c:pt>
                <c:pt idx="23613">
                  <c:v>43619.968746064813</c:v>
                </c:pt>
                <c:pt idx="23614">
                  <c:v>43619.979162731484</c:v>
                </c:pt>
                <c:pt idx="23615">
                  <c:v>43619.989579398149</c:v>
                </c:pt>
                <c:pt idx="23616">
                  <c:v>43619.999996064813</c:v>
                </c:pt>
                <c:pt idx="23617">
                  <c:v>43620.010412731484</c:v>
                </c:pt>
                <c:pt idx="23618">
                  <c:v>43620.020829398149</c:v>
                </c:pt>
                <c:pt idx="23619">
                  <c:v>43620.031246064813</c:v>
                </c:pt>
                <c:pt idx="23620">
                  <c:v>43620.041662731484</c:v>
                </c:pt>
                <c:pt idx="23621">
                  <c:v>43620.052079398149</c:v>
                </c:pt>
                <c:pt idx="23622">
                  <c:v>43620.062496064813</c:v>
                </c:pt>
                <c:pt idx="23623">
                  <c:v>43620.072912731484</c:v>
                </c:pt>
                <c:pt idx="23624">
                  <c:v>43620.083329398149</c:v>
                </c:pt>
                <c:pt idx="23625">
                  <c:v>43620.093746064813</c:v>
                </c:pt>
                <c:pt idx="23626">
                  <c:v>43620.104162731484</c:v>
                </c:pt>
                <c:pt idx="23627">
                  <c:v>43620.114579398149</c:v>
                </c:pt>
                <c:pt idx="23628">
                  <c:v>43620.124996064813</c:v>
                </c:pt>
                <c:pt idx="23629">
                  <c:v>43620.135412731484</c:v>
                </c:pt>
                <c:pt idx="23630">
                  <c:v>43620.145829398149</c:v>
                </c:pt>
                <c:pt idx="23631">
                  <c:v>43620.156246064813</c:v>
                </c:pt>
                <c:pt idx="23632">
                  <c:v>43620.166662731484</c:v>
                </c:pt>
                <c:pt idx="23633">
                  <c:v>43620.177079398149</c:v>
                </c:pt>
                <c:pt idx="23634">
                  <c:v>43620.187496064813</c:v>
                </c:pt>
                <c:pt idx="23635">
                  <c:v>43620.197912731484</c:v>
                </c:pt>
                <c:pt idx="23636">
                  <c:v>43620.208329398149</c:v>
                </c:pt>
                <c:pt idx="23637">
                  <c:v>43620.218746064813</c:v>
                </c:pt>
                <c:pt idx="23638">
                  <c:v>43620.229162731484</c:v>
                </c:pt>
                <c:pt idx="23639">
                  <c:v>43620.239579398149</c:v>
                </c:pt>
                <c:pt idx="23640">
                  <c:v>43620.249996064813</c:v>
                </c:pt>
                <c:pt idx="23641">
                  <c:v>43620.260412731484</c:v>
                </c:pt>
                <c:pt idx="23642">
                  <c:v>43620.270829398149</c:v>
                </c:pt>
                <c:pt idx="23643">
                  <c:v>43620.281246064813</c:v>
                </c:pt>
                <c:pt idx="23644">
                  <c:v>43620.291662731484</c:v>
                </c:pt>
                <c:pt idx="23645">
                  <c:v>43620.302079398149</c:v>
                </c:pt>
                <c:pt idx="23646">
                  <c:v>43620.312496064813</c:v>
                </c:pt>
                <c:pt idx="23647">
                  <c:v>43620.322912731484</c:v>
                </c:pt>
                <c:pt idx="23648">
                  <c:v>43620.333329398149</c:v>
                </c:pt>
                <c:pt idx="23649">
                  <c:v>43620.343746064813</c:v>
                </c:pt>
                <c:pt idx="23650">
                  <c:v>43620.354162731484</c:v>
                </c:pt>
                <c:pt idx="23651">
                  <c:v>43620.364579398149</c:v>
                </c:pt>
                <c:pt idx="23652">
                  <c:v>43620.374996064813</c:v>
                </c:pt>
                <c:pt idx="23653">
                  <c:v>43620.385412731484</c:v>
                </c:pt>
                <c:pt idx="23654">
                  <c:v>43620.395829398149</c:v>
                </c:pt>
                <c:pt idx="23655">
                  <c:v>43620.406246064813</c:v>
                </c:pt>
                <c:pt idx="23656">
                  <c:v>43620.416662731484</c:v>
                </c:pt>
                <c:pt idx="23657">
                  <c:v>43620.427079398149</c:v>
                </c:pt>
                <c:pt idx="23658">
                  <c:v>43620.437496064813</c:v>
                </c:pt>
                <c:pt idx="23659">
                  <c:v>43620.447912731484</c:v>
                </c:pt>
                <c:pt idx="23660">
                  <c:v>43620.458329398149</c:v>
                </c:pt>
                <c:pt idx="23661">
                  <c:v>43620.468746064813</c:v>
                </c:pt>
                <c:pt idx="23662">
                  <c:v>43620.479162731484</c:v>
                </c:pt>
                <c:pt idx="23663">
                  <c:v>43620.489579398149</c:v>
                </c:pt>
                <c:pt idx="23664">
                  <c:v>43620.499996064813</c:v>
                </c:pt>
                <c:pt idx="23665">
                  <c:v>43620.510412731484</c:v>
                </c:pt>
                <c:pt idx="23666">
                  <c:v>43620.520829398149</c:v>
                </c:pt>
                <c:pt idx="23667">
                  <c:v>43620.531246064813</c:v>
                </c:pt>
                <c:pt idx="23668">
                  <c:v>43620.541662731484</c:v>
                </c:pt>
                <c:pt idx="23669">
                  <c:v>43620.552079398149</c:v>
                </c:pt>
                <c:pt idx="23670">
                  <c:v>43620.562496064813</c:v>
                </c:pt>
                <c:pt idx="23671">
                  <c:v>43620.572912731484</c:v>
                </c:pt>
                <c:pt idx="23672">
                  <c:v>43620.583329398149</c:v>
                </c:pt>
                <c:pt idx="23673">
                  <c:v>43620.593746064813</c:v>
                </c:pt>
                <c:pt idx="23674">
                  <c:v>43620.604162731484</c:v>
                </c:pt>
                <c:pt idx="23675">
                  <c:v>43620.614579398149</c:v>
                </c:pt>
                <c:pt idx="23676">
                  <c:v>43620.624996064813</c:v>
                </c:pt>
                <c:pt idx="23677">
                  <c:v>43620.635412731484</c:v>
                </c:pt>
                <c:pt idx="23678">
                  <c:v>43620.645829398149</c:v>
                </c:pt>
                <c:pt idx="23679">
                  <c:v>43620.656246064813</c:v>
                </c:pt>
                <c:pt idx="23680">
                  <c:v>43620.666662731484</c:v>
                </c:pt>
                <c:pt idx="23681">
                  <c:v>43620.677079398149</c:v>
                </c:pt>
                <c:pt idx="23682">
                  <c:v>43620.687496064813</c:v>
                </c:pt>
                <c:pt idx="23683">
                  <c:v>43620.697912731484</c:v>
                </c:pt>
                <c:pt idx="23684">
                  <c:v>43620.708329398149</c:v>
                </c:pt>
                <c:pt idx="23685">
                  <c:v>43620.718746064813</c:v>
                </c:pt>
                <c:pt idx="23686">
                  <c:v>43620.729162731484</c:v>
                </c:pt>
                <c:pt idx="23687">
                  <c:v>43620.739579398149</c:v>
                </c:pt>
                <c:pt idx="23688">
                  <c:v>43620.749996064813</c:v>
                </c:pt>
                <c:pt idx="23689">
                  <c:v>43620.760412731484</c:v>
                </c:pt>
                <c:pt idx="23690">
                  <c:v>43620.770829398149</c:v>
                </c:pt>
                <c:pt idx="23691">
                  <c:v>43620.781246064813</c:v>
                </c:pt>
                <c:pt idx="23692">
                  <c:v>43620.791662731484</c:v>
                </c:pt>
                <c:pt idx="23693">
                  <c:v>43620.802079398149</c:v>
                </c:pt>
                <c:pt idx="23694">
                  <c:v>43620.812496064813</c:v>
                </c:pt>
                <c:pt idx="23695">
                  <c:v>43620.822912731484</c:v>
                </c:pt>
                <c:pt idx="23696">
                  <c:v>43620.833329398149</c:v>
                </c:pt>
                <c:pt idx="23697">
                  <c:v>43620.843746064813</c:v>
                </c:pt>
                <c:pt idx="23698">
                  <c:v>43620.854162731484</c:v>
                </c:pt>
                <c:pt idx="23699">
                  <c:v>43620.864579398149</c:v>
                </c:pt>
                <c:pt idx="23700">
                  <c:v>43620.874996064813</c:v>
                </c:pt>
                <c:pt idx="23701">
                  <c:v>43620.885412731484</c:v>
                </c:pt>
                <c:pt idx="23702">
                  <c:v>43620.895829398149</c:v>
                </c:pt>
                <c:pt idx="23703">
                  <c:v>43620.906246064813</c:v>
                </c:pt>
                <c:pt idx="23704">
                  <c:v>43620.916662731484</c:v>
                </c:pt>
                <c:pt idx="23705">
                  <c:v>43620.927079398149</c:v>
                </c:pt>
                <c:pt idx="23706">
                  <c:v>43620.937496064813</c:v>
                </c:pt>
                <c:pt idx="23707">
                  <c:v>43620.947912731484</c:v>
                </c:pt>
                <c:pt idx="23708">
                  <c:v>43620.958329398149</c:v>
                </c:pt>
                <c:pt idx="23709">
                  <c:v>43620.968746064813</c:v>
                </c:pt>
                <c:pt idx="23710">
                  <c:v>43620.979162731484</c:v>
                </c:pt>
                <c:pt idx="23711">
                  <c:v>43620.989579398149</c:v>
                </c:pt>
                <c:pt idx="23712">
                  <c:v>43620.999996064813</c:v>
                </c:pt>
                <c:pt idx="23713">
                  <c:v>43621.010412731484</c:v>
                </c:pt>
                <c:pt idx="23714">
                  <c:v>43621.020829398149</c:v>
                </c:pt>
                <c:pt idx="23715">
                  <c:v>43621.031246064813</c:v>
                </c:pt>
                <c:pt idx="23716">
                  <c:v>43621.041662731484</c:v>
                </c:pt>
                <c:pt idx="23717">
                  <c:v>43621.052079398149</c:v>
                </c:pt>
                <c:pt idx="23718">
                  <c:v>43621.062496064813</c:v>
                </c:pt>
                <c:pt idx="23719">
                  <c:v>43621.072912731484</c:v>
                </c:pt>
                <c:pt idx="23720">
                  <c:v>43621.083329398149</c:v>
                </c:pt>
                <c:pt idx="23721">
                  <c:v>43621.093746064813</c:v>
                </c:pt>
                <c:pt idx="23722">
                  <c:v>43621.104162731484</c:v>
                </c:pt>
                <c:pt idx="23723">
                  <c:v>43621.114579398149</c:v>
                </c:pt>
                <c:pt idx="23724">
                  <c:v>43621.124996064813</c:v>
                </c:pt>
                <c:pt idx="23725">
                  <c:v>43621.135412731484</c:v>
                </c:pt>
                <c:pt idx="23726">
                  <c:v>43621.145829398149</c:v>
                </c:pt>
                <c:pt idx="23727">
                  <c:v>43621.156246064813</c:v>
                </c:pt>
                <c:pt idx="23728">
                  <c:v>43621.166662731484</c:v>
                </c:pt>
                <c:pt idx="23729">
                  <c:v>43621.177079398149</c:v>
                </c:pt>
                <c:pt idx="23730">
                  <c:v>43621.187496064813</c:v>
                </c:pt>
                <c:pt idx="23731">
                  <c:v>43621.197912731484</c:v>
                </c:pt>
                <c:pt idx="23732">
                  <c:v>43621.208329398149</c:v>
                </c:pt>
                <c:pt idx="23733">
                  <c:v>43621.218746064813</c:v>
                </c:pt>
                <c:pt idx="23734">
                  <c:v>43621.229162731484</c:v>
                </c:pt>
                <c:pt idx="23735">
                  <c:v>43621.239579398149</c:v>
                </c:pt>
                <c:pt idx="23736">
                  <c:v>43621.249996064813</c:v>
                </c:pt>
                <c:pt idx="23737">
                  <c:v>43621.260412731484</c:v>
                </c:pt>
                <c:pt idx="23738">
                  <c:v>43621.270829398149</c:v>
                </c:pt>
                <c:pt idx="23739">
                  <c:v>43621.281246064813</c:v>
                </c:pt>
                <c:pt idx="23740">
                  <c:v>43621.291662731484</c:v>
                </c:pt>
                <c:pt idx="23741">
                  <c:v>43621.302079398149</c:v>
                </c:pt>
                <c:pt idx="23742">
                  <c:v>43621.312496064813</c:v>
                </c:pt>
                <c:pt idx="23743">
                  <c:v>43621.322912731484</c:v>
                </c:pt>
                <c:pt idx="23744">
                  <c:v>43621.333329398149</c:v>
                </c:pt>
                <c:pt idx="23745">
                  <c:v>43621.343746064813</c:v>
                </c:pt>
                <c:pt idx="23746">
                  <c:v>43621.354162731484</c:v>
                </c:pt>
                <c:pt idx="23747">
                  <c:v>43621.364579398149</c:v>
                </c:pt>
                <c:pt idx="23748">
                  <c:v>43621.374996064813</c:v>
                </c:pt>
                <c:pt idx="23749">
                  <c:v>43621.385412731484</c:v>
                </c:pt>
                <c:pt idx="23750">
                  <c:v>43621.395829398149</c:v>
                </c:pt>
                <c:pt idx="23751">
                  <c:v>43621.406246064813</c:v>
                </c:pt>
                <c:pt idx="23752">
                  <c:v>43621.416662731484</c:v>
                </c:pt>
                <c:pt idx="23753">
                  <c:v>43621.427079398149</c:v>
                </c:pt>
                <c:pt idx="23754">
                  <c:v>43621.437496064813</c:v>
                </c:pt>
                <c:pt idx="23755">
                  <c:v>43621.447912731484</c:v>
                </c:pt>
                <c:pt idx="23756">
                  <c:v>43621.458329398149</c:v>
                </c:pt>
                <c:pt idx="23757">
                  <c:v>43621.468746064813</c:v>
                </c:pt>
                <c:pt idx="23758">
                  <c:v>43621.479162731484</c:v>
                </c:pt>
                <c:pt idx="23759">
                  <c:v>43621.489579398149</c:v>
                </c:pt>
                <c:pt idx="23760">
                  <c:v>43621.499996064813</c:v>
                </c:pt>
                <c:pt idx="23761">
                  <c:v>43621.510412731484</c:v>
                </c:pt>
                <c:pt idx="23762">
                  <c:v>43621.520829398149</c:v>
                </c:pt>
                <c:pt idx="23763">
                  <c:v>43621.531246064813</c:v>
                </c:pt>
                <c:pt idx="23764">
                  <c:v>43621.541662731484</c:v>
                </c:pt>
                <c:pt idx="23765">
                  <c:v>43621.552079398149</c:v>
                </c:pt>
                <c:pt idx="23766">
                  <c:v>43621.562496064813</c:v>
                </c:pt>
                <c:pt idx="23767">
                  <c:v>43621.572912731484</c:v>
                </c:pt>
                <c:pt idx="23768">
                  <c:v>43621.583329398149</c:v>
                </c:pt>
                <c:pt idx="23769">
                  <c:v>43621.593746064813</c:v>
                </c:pt>
                <c:pt idx="23770">
                  <c:v>43621.604162731484</c:v>
                </c:pt>
                <c:pt idx="23771">
                  <c:v>43621.614579398149</c:v>
                </c:pt>
                <c:pt idx="23772">
                  <c:v>43621.624996064813</c:v>
                </c:pt>
                <c:pt idx="23773">
                  <c:v>43621.635412731484</c:v>
                </c:pt>
                <c:pt idx="23774">
                  <c:v>43621.645829398149</c:v>
                </c:pt>
                <c:pt idx="23775">
                  <c:v>43621.656246064813</c:v>
                </c:pt>
                <c:pt idx="23776">
                  <c:v>43621.666662731484</c:v>
                </c:pt>
                <c:pt idx="23777">
                  <c:v>43621.677079398149</c:v>
                </c:pt>
                <c:pt idx="23778">
                  <c:v>43621.687496064813</c:v>
                </c:pt>
                <c:pt idx="23779">
                  <c:v>43621.697912731484</c:v>
                </c:pt>
                <c:pt idx="23780">
                  <c:v>43621.708329398149</c:v>
                </c:pt>
                <c:pt idx="23781">
                  <c:v>43621.718746064813</c:v>
                </c:pt>
                <c:pt idx="23782">
                  <c:v>43621.729162731484</c:v>
                </c:pt>
                <c:pt idx="23783">
                  <c:v>43621.739579398149</c:v>
                </c:pt>
                <c:pt idx="23784">
                  <c:v>43621.749996064813</c:v>
                </c:pt>
                <c:pt idx="23785">
                  <c:v>43621.760412731484</c:v>
                </c:pt>
                <c:pt idx="23786">
                  <c:v>43621.770829398149</c:v>
                </c:pt>
                <c:pt idx="23787">
                  <c:v>43621.781246064813</c:v>
                </c:pt>
                <c:pt idx="23788">
                  <c:v>43621.791662731484</c:v>
                </c:pt>
                <c:pt idx="23789">
                  <c:v>43621.802079398149</c:v>
                </c:pt>
                <c:pt idx="23790">
                  <c:v>43621.812496064813</c:v>
                </c:pt>
                <c:pt idx="23791">
                  <c:v>43621.822912731484</c:v>
                </c:pt>
                <c:pt idx="23792">
                  <c:v>43621.833329398149</c:v>
                </c:pt>
                <c:pt idx="23793">
                  <c:v>43621.843746064813</c:v>
                </c:pt>
                <c:pt idx="23794">
                  <c:v>43621.854162731484</c:v>
                </c:pt>
                <c:pt idx="23795">
                  <c:v>43621.864579398149</c:v>
                </c:pt>
                <c:pt idx="23796">
                  <c:v>43621.874996064813</c:v>
                </c:pt>
                <c:pt idx="23797">
                  <c:v>43621.885412731484</c:v>
                </c:pt>
                <c:pt idx="23798">
                  <c:v>43621.895829398149</c:v>
                </c:pt>
                <c:pt idx="23799">
                  <c:v>43621.906246064813</c:v>
                </c:pt>
                <c:pt idx="23800">
                  <c:v>43621.916662731484</c:v>
                </c:pt>
                <c:pt idx="23801">
                  <c:v>43621.927079398149</c:v>
                </c:pt>
                <c:pt idx="23802">
                  <c:v>43621.937496064813</c:v>
                </c:pt>
                <c:pt idx="23803">
                  <c:v>43621.947912731484</c:v>
                </c:pt>
                <c:pt idx="23804">
                  <c:v>43621.958329398149</c:v>
                </c:pt>
                <c:pt idx="23805">
                  <c:v>43621.968746064813</c:v>
                </c:pt>
                <c:pt idx="23806">
                  <c:v>43621.979162731484</c:v>
                </c:pt>
                <c:pt idx="23807">
                  <c:v>43621.989579398149</c:v>
                </c:pt>
                <c:pt idx="23808">
                  <c:v>43621.999996064813</c:v>
                </c:pt>
                <c:pt idx="23809">
                  <c:v>43622.010412731484</c:v>
                </c:pt>
                <c:pt idx="23810">
                  <c:v>43622.020829398149</c:v>
                </c:pt>
                <c:pt idx="23811">
                  <c:v>43622.031246064813</c:v>
                </c:pt>
                <c:pt idx="23812">
                  <c:v>43622.041662731484</c:v>
                </c:pt>
                <c:pt idx="23813">
                  <c:v>43622.052079398149</c:v>
                </c:pt>
                <c:pt idx="23814">
                  <c:v>43622.062496064813</c:v>
                </c:pt>
                <c:pt idx="23815">
                  <c:v>43622.072912731484</c:v>
                </c:pt>
                <c:pt idx="23816">
                  <c:v>43622.083329398149</c:v>
                </c:pt>
                <c:pt idx="23817">
                  <c:v>43622.093746064813</c:v>
                </c:pt>
                <c:pt idx="23818">
                  <c:v>43622.104162731484</c:v>
                </c:pt>
                <c:pt idx="23819">
                  <c:v>43622.114579398149</c:v>
                </c:pt>
                <c:pt idx="23820">
                  <c:v>43622.124996064813</c:v>
                </c:pt>
                <c:pt idx="23821">
                  <c:v>43622.135412731484</c:v>
                </c:pt>
                <c:pt idx="23822">
                  <c:v>43622.145829398149</c:v>
                </c:pt>
                <c:pt idx="23823">
                  <c:v>43622.156246064813</c:v>
                </c:pt>
                <c:pt idx="23824">
                  <c:v>43622.166662731484</c:v>
                </c:pt>
                <c:pt idx="23825">
                  <c:v>43622.177079398149</c:v>
                </c:pt>
                <c:pt idx="23826">
                  <c:v>43622.187496064813</c:v>
                </c:pt>
                <c:pt idx="23827">
                  <c:v>43622.197912731484</c:v>
                </c:pt>
                <c:pt idx="23828">
                  <c:v>43622.208329398149</c:v>
                </c:pt>
                <c:pt idx="23829">
                  <c:v>43622.218746064813</c:v>
                </c:pt>
                <c:pt idx="23830">
                  <c:v>43622.229162731484</c:v>
                </c:pt>
                <c:pt idx="23831">
                  <c:v>43622.239579398149</c:v>
                </c:pt>
                <c:pt idx="23832">
                  <c:v>43622.249996064813</c:v>
                </c:pt>
                <c:pt idx="23833">
                  <c:v>43622.260412731484</c:v>
                </c:pt>
                <c:pt idx="23834">
                  <c:v>43622.270829398149</c:v>
                </c:pt>
                <c:pt idx="23835">
                  <c:v>43622.281246064813</c:v>
                </c:pt>
                <c:pt idx="23836">
                  <c:v>43622.291662731484</c:v>
                </c:pt>
                <c:pt idx="23837">
                  <c:v>43622.302079398149</c:v>
                </c:pt>
                <c:pt idx="23838">
                  <c:v>43622.312496064813</c:v>
                </c:pt>
                <c:pt idx="23839">
                  <c:v>43622.322912731484</c:v>
                </c:pt>
                <c:pt idx="23840">
                  <c:v>43622.333329398149</c:v>
                </c:pt>
                <c:pt idx="23841">
                  <c:v>43622.343746064813</c:v>
                </c:pt>
                <c:pt idx="23842">
                  <c:v>43622.354162731484</c:v>
                </c:pt>
                <c:pt idx="23843">
                  <c:v>43622.364579398149</c:v>
                </c:pt>
                <c:pt idx="23844">
                  <c:v>43622.374996064813</c:v>
                </c:pt>
                <c:pt idx="23845">
                  <c:v>43622.385412731484</c:v>
                </c:pt>
                <c:pt idx="23846">
                  <c:v>43622.395829398149</c:v>
                </c:pt>
                <c:pt idx="23847">
                  <c:v>43622.406246064813</c:v>
                </c:pt>
                <c:pt idx="23848">
                  <c:v>43622.416662731484</c:v>
                </c:pt>
                <c:pt idx="23849">
                  <c:v>43622.427079398149</c:v>
                </c:pt>
                <c:pt idx="23850">
                  <c:v>43622.437496064813</c:v>
                </c:pt>
                <c:pt idx="23851">
                  <c:v>43622.447912731484</c:v>
                </c:pt>
                <c:pt idx="23852">
                  <c:v>43622.458329398149</c:v>
                </c:pt>
                <c:pt idx="23853">
                  <c:v>43622.468746064813</c:v>
                </c:pt>
                <c:pt idx="23854">
                  <c:v>43622.479162731484</c:v>
                </c:pt>
                <c:pt idx="23855">
                  <c:v>43622.489579398149</c:v>
                </c:pt>
                <c:pt idx="23856">
                  <c:v>43622.499996064813</c:v>
                </c:pt>
                <c:pt idx="23857">
                  <c:v>43622.510412731484</c:v>
                </c:pt>
                <c:pt idx="23858">
                  <c:v>43622.520829398149</c:v>
                </c:pt>
                <c:pt idx="23859">
                  <c:v>43622.531246064813</c:v>
                </c:pt>
                <c:pt idx="23860">
                  <c:v>43622.541662731484</c:v>
                </c:pt>
                <c:pt idx="23861">
                  <c:v>43622.552079398149</c:v>
                </c:pt>
                <c:pt idx="23862">
                  <c:v>43622.562496064813</c:v>
                </c:pt>
                <c:pt idx="23863">
                  <c:v>43622.572912731484</c:v>
                </c:pt>
                <c:pt idx="23864">
                  <c:v>43622.583329398149</c:v>
                </c:pt>
                <c:pt idx="23865">
                  <c:v>43622.593746064813</c:v>
                </c:pt>
                <c:pt idx="23866">
                  <c:v>43622.604162731484</c:v>
                </c:pt>
                <c:pt idx="23867">
                  <c:v>43622.614579398149</c:v>
                </c:pt>
                <c:pt idx="23868">
                  <c:v>43622.624996064813</c:v>
                </c:pt>
                <c:pt idx="23869">
                  <c:v>43622.635412731484</c:v>
                </c:pt>
                <c:pt idx="23870">
                  <c:v>43622.645829398149</c:v>
                </c:pt>
                <c:pt idx="23871">
                  <c:v>43622.656246064813</c:v>
                </c:pt>
                <c:pt idx="23872">
                  <c:v>43622.666662731484</c:v>
                </c:pt>
                <c:pt idx="23873">
                  <c:v>43622.677079398149</c:v>
                </c:pt>
                <c:pt idx="23874">
                  <c:v>43622.687496064813</c:v>
                </c:pt>
                <c:pt idx="23875">
                  <c:v>43622.697912731484</c:v>
                </c:pt>
                <c:pt idx="23876">
                  <c:v>43622.708329398149</c:v>
                </c:pt>
                <c:pt idx="23877">
                  <c:v>43622.718746064813</c:v>
                </c:pt>
                <c:pt idx="23878">
                  <c:v>43622.729162731484</c:v>
                </c:pt>
                <c:pt idx="23879">
                  <c:v>43622.739579398149</c:v>
                </c:pt>
                <c:pt idx="23880">
                  <c:v>43622.749996064813</c:v>
                </c:pt>
                <c:pt idx="23881">
                  <c:v>43622.760412731484</c:v>
                </c:pt>
                <c:pt idx="23882">
                  <c:v>43622.770829398149</c:v>
                </c:pt>
                <c:pt idx="23883">
                  <c:v>43622.781246064813</c:v>
                </c:pt>
                <c:pt idx="23884">
                  <c:v>43622.791662731484</c:v>
                </c:pt>
                <c:pt idx="23885">
                  <c:v>43622.802079398149</c:v>
                </c:pt>
                <c:pt idx="23886">
                  <c:v>43622.812496064813</c:v>
                </c:pt>
                <c:pt idx="23887">
                  <c:v>43622.822912731484</c:v>
                </c:pt>
                <c:pt idx="23888">
                  <c:v>43622.833329398149</c:v>
                </c:pt>
                <c:pt idx="23889">
                  <c:v>43622.843746064813</c:v>
                </c:pt>
                <c:pt idx="23890">
                  <c:v>43622.854162731484</c:v>
                </c:pt>
                <c:pt idx="23891">
                  <c:v>43622.864579398149</c:v>
                </c:pt>
                <c:pt idx="23892">
                  <c:v>43622.874996064813</c:v>
                </c:pt>
                <c:pt idx="23893">
                  <c:v>43622.885412731484</c:v>
                </c:pt>
                <c:pt idx="23894">
                  <c:v>43622.895829398149</c:v>
                </c:pt>
                <c:pt idx="23895">
                  <c:v>43622.906246064813</c:v>
                </c:pt>
                <c:pt idx="23896">
                  <c:v>43622.916662731484</c:v>
                </c:pt>
                <c:pt idx="23897">
                  <c:v>43622.927079398149</c:v>
                </c:pt>
                <c:pt idx="23898">
                  <c:v>43622.937496064813</c:v>
                </c:pt>
                <c:pt idx="23899">
                  <c:v>43622.947912731484</c:v>
                </c:pt>
                <c:pt idx="23900">
                  <c:v>43622.958329398149</c:v>
                </c:pt>
                <c:pt idx="23901">
                  <c:v>43622.968746064813</c:v>
                </c:pt>
                <c:pt idx="23902">
                  <c:v>43622.979162731484</c:v>
                </c:pt>
                <c:pt idx="23903">
                  <c:v>43622.989579398149</c:v>
                </c:pt>
                <c:pt idx="23904">
                  <c:v>43622.999996064813</c:v>
                </c:pt>
                <c:pt idx="23905">
                  <c:v>43623.010412731484</c:v>
                </c:pt>
                <c:pt idx="23906">
                  <c:v>43623.020829398149</c:v>
                </c:pt>
                <c:pt idx="23907">
                  <c:v>43623.031246064813</c:v>
                </c:pt>
                <c:pt idx="23908">
                  <c:v>43623.041662731484</c:v>
                </c:pt>
                <c:pt idx="23909">
                  <c:v>43623.052079398149</c:v>
                </c:pt>
                <c:pt idx="23910">
                  <c:v>43623.062496064813</c:v>
                </c:pt>
                <c:pt idx="23911">
                  <c:v>43623.072912731484</c:v>
                </c:pt>
                <c:pt idx="23912">
                  <c:v>43623.083329398149</c:v>
                </c:pt>
                <c:pt idx="23913">
                  <c:v>43623.093746064813</c:v>
                </c:pt>
                <c:pt idx="23914">
                  <c:v>43623.104162731484</c:v>
                </c:pt>
                <c:pt idx="23915">
                  <c:v>43623.114579398149</c:v>
                </c:pt>
                <c:pt idx="23916">
                  <c:v>43623.124996064813</c:v>
                </c:pt>
                <c:pt idx="23917">
                  <c:v>43623.135412731484</c:v>
                </c:pt>
                <c:pt idx="23918">
                  <c:v>43623.145829398149</c:v>
                </c:pt>
                <c:pt idx="23919">
                  <c:v>43623.156246064813</c:v>
                </c:pt>
                <c:pt idx="23920">
                  <c:v>43623.166662731484</c:v>
                </c:pt>
                <c:pt idx="23921">
                  <c:v>43623.177079398149</c:v>
                </c:pt>
                <c:pt idx="23922">
                  <c:v>43623.187496064813</c:v>
                </c:pt>
                <c:pt idx="23923">
                  <c:v>43623.197912731484</c:v>
                </c:pt>
                <c:pt idx="23924">
                  <c:v>43623.208329398149</c:v>
                </c:pt>
                <c:pt idx="23925">
                  <c:v>43623.218746064813</c:v>
                </c:pt>
                <c:pt idx="23926">
                  <c:v>43623.229162731484</c:v>
                </c:pt>
                <c:pt idx="23927">
                  <c:v>43623.239579398149</c:v>
                </c:pt>
                <c:pt idx="23928">
                  <c:v>43623.249996064813</c:v>
                </c:pt>
                <c:pt idx="23929">
                  <c:v>43623.260412731484</c:v>
                </c:pt>
                <c:pt idx="23930">
                  <c:v>43623.270829398149</c:v>
                </c:pt>
                <c:pt idx="23931">
                  <c:v>43623.281246064813</c:v>
                </c:pt>
                <c:pt idx="23932">
                  <c:v>43623.291662731484</c:v>
                </c:pt>
                <c:pt idx="23933">
                  <c:v>43623.302079398149</c:v>
                </c:pt>
                <c:pt idx="23934">
                  <c:v>43623.312496064813</c:v>
                </c:pt>
                <c:pt idx="23935">
                  <c:v>43623.322912731484</c:v>
                </c:pt>
                <c:pt idx="23936">
                  <c:v>43623.333329398149</c:v>
                </c:pt>
                <c:pt idx="23937">
                  <c:v>43623.343746064813</c:v>
                </c:pt>
                <c:pt idx="23938">
                  <c:v>43623.354162731484</c:v>
                </c:pt>
                <c:pt idx="23939">
                  <c:v>43623.364579398149</c:v>
                </c:pt>
                <c:pt idx="23940">
                  <c:v>43623.374996064813</c:v>
                </c:pt>
                <c:pt idx="23941">
                  <c:v>43623.385412731484</c:v>
                </c:pt>
                <c:pt idx="23942">
                  <c:v>43623.395829398149</c:v>
                </c:pt>
                <c:pt idx="23943">
                  <c:v>43623.406246064813</c:v>
                </c:pt>
                <c:pt idx="23944">
                  <c:v>43623.416662731484</c:v>
                </c:pt>
                <c:pt idx="23945">
                  <c:v>43623.427079398149</c:v>
                </c:pt>
                <c:pt idx="23946">
                  <c:v>43623.437496064813</c:v>
                </c:pt>
                <c:pt idx="23947">
                  <c:v>43623.447912731484</c:v>
                </c:pt>
                <c:pt idx="23948">
                  <c:v>43623.458329398149</c:v>
                </c:pt>
                <c:pt idx="23949">
                  <c:v>43623.468746064813</c:v>
                </c:pt>
                <c:pt idx="23950">
                  <c:v>43623.479162731484</c:v>
                </c:pt>
                <c:pt idx="23951">
                  <c:v>43623.489579398149</c:v>
                </c:pt>
                <c:pt idx="23952">
                  <c:v>43623.499996064813</c:v>
                </c:pt>
                <c:pt idx="23953">
                  <c:v>43623.510412731484</c:v>
                </c:pt>
                <c:pt idx="23954">
                  <c:v>43623.520829398149</c:v>
                </c:pt>
                <c:pt idx="23955">
                  <c:v>43623.531246064813</c:v>
                </c:pt>
                <c:pt idx="23956">
                  <c:v>43623.541662731484</c:v>
                </c:pt>
                <c:pt idx="23957">
                  <c:v>43623.552079398149</c:v>
                </c:pt>
                <c:pt idx="23958">
                  <c:v>43623.562496064813</c:v>
                </c:pt>
                <c:pt idx="23959">
                  <c:v>43623.572912731484</c:v>
                </c:pt>
                <c:pt idx="23960">
                  <c:v>43623.583329398149</c:v>
                </c:pt>
                <c:pt idx="23961">
                  <c:v>43623.593746064813</c:v>
                </c:pt>
                <c:pt idx="23962">
                  <c:v>43623.604162731484</c:v>
                </c:pt>
                <c:pt idx="23963">
                  <c:v>43623.614579398149</c:v>
                </c:pt>
                <c:pt idx="23964">
                  <c:v>43623.624996064813</c:v>
                </c:pt>
                <c:pt idx="23965">
                  <c:v>43623.635412731484</c:v>
                </c:pt>
                <c:pt idx="23966">
                  <c:v>43623.645829398149</c:v>
                </c:pt>
                <c:pt idx="23967">
                  <c:v>43623.656246064813</c:v>
                </c:pt>
                <c:pt idx="23968">
                  <c:v>43623.666662731484</c:v>
                </c:pt>
                <c:pt idx="23969">
                  <c:v>43623.677079398149</c:v>
                </c:pt>
                <c:pt idx="23970">
                  <c:v>43623.687496064813</c:v>
                </c:pt>
                <c:pt idx="23971">
                  <c:v>43623.697912731484</c:v>
                </c:pt>
                <c:pt idx="23972">
                  <c:v>43623.708329398149</c:v>
                </c:pt>
                <c:pt idx="23973">
                  <c:v>43623.718746064813</c:v>
                </c:pt>
                <c:pt idx="23974">
                  <c:v>43623.729162731484</c:v>
                </c:pt>
                <c:pt idx="23975">
                  <c:v>43623.739579398149</c:v>
                </c:pt>
                <c:pt idx="23976">
                  <c:v>43623.749996064813</c:v>
                </c:pt>
                <c:pt idx="23977">
                  <c:v>43623.760412731484</c:v>
                </c:pt>
                <c:pt idx="23978">
                  <c:v>43623.770829398149</c:v>
                </c:pt>
                <c:pt idx="23979">
                  <c:v>43623.781246064813</c:v>
                </c:pt>
                <c:pt idx="23980">
                  <c:v>43623.791662731484</c:v>
                </c:pt>
                <c:pt idx="23981">
                  <c:v>43623.802079398149</c:v>
                </c:pt>
                <c:pt idx="23982">
                  <c:v>43623.812496064813</c:v>
                </c:pt>
                <c:pt idx="23983">
                  <c:v>43623.822912731484</c:v>
                </c:pt>
                <c:pt idx="23984">
                  <c:v>43623.833329398149</c:v>
                </c:pt>
                <c:pt idx="23985">
                  <c:v>43623.843746064813</c:v>
                </c:pt>
                <c:pt idx="23986">
                  <c:v>43623.854162731484</c:v>
                </c:pt>
                <c:pt idx="23987">
                  <c:v>43623.864579398149</c:v>
                </c:pt>
                <c:pt idx="23988">
                  <c:v>43623.874996064813</c:v>
                </c:pt>
                <c:pt idx="23989">
                  <c:v>43623.885412731484</c:v>
                </c:pt>
                <c:pt idx="23990">
                  <c:v>43623.895829398149</c:v>
                </c:pt>
                <c:pt idx="23991">
                  <c:v>43623.906246064813</c:v>
                </c:pt>
                <c:pt idx="23992">
                  <c:v>43623.916662731484</c:v>
                </c:pt>
                <c:pt idx="23993">
                  <c:v>43623.927079398149</c:v>
                </c:pt>
                <c:pt idx="23994">
                  <c:v>43623.937496064813</c:v>
                </c:pt>
                <c:pt idx="23995">
                  <c:v>43623.947912731484</c:v>
                </c:pt>
                <c:pt idx="23996">
                  <c:v>43623.958329398149</c:v>
                </c:pt>
                <c:pt idx="23997">
                  <c:v>43623.968746064813</c:v>
                </c:pt>
                <c:pt idx="23998">
                  <c:v>43623.979162731484</c:v>
                </c:pt>
                <c:pt idx="23999">
                  <c:v>43623.989579398149</c:v>
                </c:pt>
                <c:pt idx="24000">
                  <c:v>43623.999996064813</c:v>
                </c:pt>
                <c:pt idx="24001">
                  <c:v>43624.010412731484</c:v>
                </c:pt>
                <c:pt idx="24002">
                  <c:v>43624.020829398149</c:v>
                </c:pt>
                <c:pt idx="24003">
                  <c:v>43624.031246064813</c:v>
                </c:pt>
                <c:pt idx="24004">
                  <c:v>43624.041662731484</c:v>
                </c:pt>
                <c:pt idx="24005">
                  <c:v>43624.052079398149</c:v>
                </c:pt>
                <c:pt idx="24006">
                  <c:v>43624.062496064813</c:v>
                </c:pt>
                <c:pt idx="24007">
                  <c:v>43624.072912731484</c:v>
                </c:pt>
                <c:pt idx="24008">
                  <c:v>43624.083329398149</c:v>
                </c:pt>
                <c:pt idx="24009">
                  <c:v>43624.093746064813</c:v>
                </c:pt>
                <c:pt idx="24010">
                  <c:v>43624.104162731484</c:v>
                </c:pt>
                <c:pt idx="24011">
                  <c:v>43624.114579398149</c:v>
                </c:pt>
                <c:pt idx="24012">
                  <c:v>43624.124996064813</c:v>
                </c:pt>
                <c:pt idx="24013">
                  <c:v>43624.135412731484</c:v>
                </c:pt>
                <c:pt idx="24014">
                  <c:v>43624.145829398149</c:v>
                </c:pt>
                <c:pt idx="24015">
                  <c:v>43624.156246064813</c:v>
                </c:pt>
                <c:pt idx="24016">
                  <c:v>43624.166662731484</c:v>
                </c:pt>
                <c:pt idx="24017">
                  <c:v>43624.177079398149</c:v>
                </c:pt>
                <c:pt idx="24018">
                  <c:v>43624.187496064813</c:v>
                </c:pt>
                <c:pt idx="24019">
                  <c:v>43624.197912731484</c:v>
                </c:pt>
                <c:pt idx="24020">
                  <c:v>43624.208329398149</c:v>
                </c:pt>
                <c:pt idx="24021">
                  <c:v>43624.218746064813</c:v>
                </c:pt>
                <c:pt idx="24022">
                  <c:v>43624.229162731484</c:v>
                </c:pt>
                <c:pt idx="24023">
                  <c:v>43624.239579398149</c:v>
                </c:pt>
                <c:pt idx="24024">
                  <c:v>43624.249996064813</c:v>
                </c:pt>
                <c:pt idx="24025">
                  <c:v>43624.260412731484</c:v>
                </c:pt>
                <c:pt idx="24026">
                  <c:v>43624.270829398149</c:v>
                </c:pt>
                <c:pt idx="24027">
                  <c:v>43624.281246064813</c:v>
                </c:pt>
                <c:pt idx="24028">
                  <c:v>43624.291662731484</c:v>
                </c:pt>
                <c:pt idx="24029">
                  <c:v>43624.302079398149</c:v>
                </c:pt>
                <c:pt idx="24030">
                  <c:v>43624.312496064813</c:v>
                </c:pt>
                <c:pt idx="24031">
                  <c:v>43624.322912731484</c:v>
                </c:pt>
                <c:pt idx="24032">
                  <c:v>43624.333329398149</c:v>
                </c:pt>
                <c:pt idx="24033">
                  <c:v>43624.343746064813</c:v>
                </c:pt>
                <c:pt idx="24034">
                  <c:v>43624.354162731484</c:v>
                </c:pt>
                <c:pt idx="24035">
                  <c:v>43624.364579398149</c:v>
                </c:pt>
                <c:pt idx="24036">
                  <c:v>43624.374996064813</c:v>
                </c:pt>
                <c:pt idx="24037">
                  <c:v>43624.385412731484</c:v>
                </c:pt>
                <c:pt idx="24038">
                  <c:v>43624.395829398149</c:v>
                </c:pt>
                <c:pt idx="24039">
                  <c:v>43624.406246064813</c:v>
                </c:pt>
                <c:pt idx="24040">
                  <c:v>43624.416662731484</c:v>
                </c:pt>
                <c:pt idx="24041">
                  <c:v>43624.427079398149</c:v>
                </c:pt>
                <c:pt idx="24042">
                  <c:v>43624.437496064813</c:v>
                </c:pt>
                <c:pt idx="24043">
                  <c:v>43624.447912731484</c:v>
                </c:pt>
                <c:pt idx="24044">
                  <c:v>43624.458329398149</c:v>
                </c:pt>
                <c:pt idx="24045">
                  <c:v>43624.468746064813</c:v>
                </c:pt>
                <c:pt idx="24046">
                  <c:v>43624.479162731484</c:v>
                </c:pt>
                <c:pt idx="24047">
                  <c:v>43624.489579398149</c:v>
                </c:pt>
                <c:pt idx="24048">
                  <c:v>43624.499996064813</c:v>
                </c:pt>
                <c:pt idx="24049">
                  <c:v>43624.510412731484</c:v>
                </c:pt>
                <c:pt idx="24050">
                  <c:v>43624.520829398149</c:v>
                </c:pt>
                <c:pt idx="24051">
                  <c:v>43624.531246064813</c:v>
                </c:pt>
                <c:pt idx="24052">
                  <c:v>43624.541662731484</c:v>
                </c:pt>
                <c:pt idx="24053">
                  <c:v>43624.552079398149</c:v>
                </c:pt>
                <c:pt idx="24054">
                  <c:v>43624.562496064813</c:v>
                </c:pt>
                <c:pt idx="24055">
                  <c:v>43624.572912731484</c:v>
                </c:pt>
                <c:pt idx="24056">
                  <c:v>43624.583329398149</c:v>
                </c:pt>
                <c:pt idx="24057">
                  <c:v>43624.593746064813</c:v>
                </c:pt>
                <c:pt idx="24058">
                  <c:v>43624.604162731484</c:v>
                </c:pt>
                <c:pt idx="24059">
                  <c:v>43624.614579398149</c:v>
                </c:pt>
                <c:pt idx="24060">
                  <c:v>43624.624996064813</c:v>
                </c:pt>
                <c:pt idx="24061">
                  <c:v>43624.635412731484</c:v>
                </c:pt>
                <c:pt idx="24062">
                  <c:v>43624.645829398149</c:v>
                </c:pt>
                <c:pt idx="24063">
                  <c:v>43624.656246064813</c:v>
                </c:pt>
                <c:pt idx="24064">
                  <c:v>43624.666662731484</c:v>
                </c:pt>
                <c:pt idx="24065">
                  <c:v>43624.677079398149</c:v>
                </c:pt>
                <c:pt idx="24066">
                  <c:v>43624.687496064813</c:v>
                </c:pt>
                <c:pt idx="24067">
                  <c:v>43624.697912731484</c:v>
                </c:pt>
                <c:pt idx="24068">
                  <c:v>43624.708329398149</c:v>
                </c:pt>
                <c:pt idx="24069">
                  <c:v>43624.718746064813</c:v>
                </c:pt>
                <c:pt idx="24070">
                  <c:v>43624.729162731484</c:v>
                </c:pt>
                <c:pt idx="24071">
                  <c:v>43624.739579398149</c:v>
                </c:pt>
                <c:pt idx="24072">
                  <c:v>43624.749996064813</c:v>
                </c:pt>
                <c:pt idx="24073">
                  <c:v>43624.760412731484</c:v>
                </c:pt>
                <c:pt idx="24074">
                  <c:v>43624.770829398149</c:v>
                </c:pt>
                <c:pt idx="24075">
                  <c:v>43624.781246064813</c:v>
                </c:pt>
                <c:pt idx="24076">
                  <c:v>43624.791662731484</c:v>
                </c:pt>
                <c:pt idx="24077">
                  <c:v>43624.802079398149</c:v>
                </c:pt>
                <c:pt idx="24078">
                  <c:v>43624.812496064813</c:v>
                </c:pt>
                <c:pt idx="24079">
                  <c:v>43624.822912731484</c:v>
                </c:pt>
                <c:pt idx="24080">
                  <c:v>43624.833329398149</c:v>
                </c:pt>
                <c:pt idx="24081">
                  <c:v>43624.843746064813</c:v>
                </c:pt>
                <c:pt idx="24082">
                  <c:v>43624.854162731484</c:v>
                </c:pt>
                <c:pt idx="24083">
                  <c:v>43624.864579398149</c:v>
                </c:pt>
                <c:pt idx="24084">
                  <c:v>43624.874996064813</c:v>
                </c:pt>
                <c:pt idx="24085">
                  <c:v>43624.885412731484</c:v>
                </c:pt>
                <c:pt idx="24086">
                  <c:v>43624.895829398149</c:v>
                </c:pt>
                <c:pt idx="24087">
                  <c:v>43624.906246064813</c:v>
                </c:pt>
                <c:pt idx="24088">
                  <c:v>43624.916662731484</c:v>
                </c:pt>
                <c:pt idx="24089">
                  <c:v>43624.927079398149</c:v>
                </c:pt>
                <c:pt idx="24090">
                  <c:v>43624.937496064813</c:v>
                </c:pt>
                <c:pt idx="24091">
                  <c:v>43624.947912731484</c:v>
                </c:pt>
                <c:pt idx="24092">
                  <c:v>43624.958329398149</c:v>
                </c:pt>
                <c:pt idx="24093">
                  <c:v>43624.968746064813</c:v>
                </c:pt>
                <c:pt idx="24094">
                  <c:v>43624.979162731484</c:v>
                </c:pt>
                <c:pt idx="24095">
                  <c:v>43624.989579398149</c:v>
                </c:pt>
                <c:pt idx="24096">
                  <c:v>43624.999996064813</c:v>
                </c:pt>
                <c:pt idx="24097">
                  <c:v>43625.010412731484</c:v>
                </c:pt>
                <c:pt idx="24098">
                  <c:v>43625.020829398149</c:v>
                </c:pt>
                <c:pt idx="24099">
                  <c:v>43625.031246064813</c:v>
                </c:pt>
                <c:pt idx="24100">
                  <c:v>43625.041662731484</c:v>
                </c:pt>
                <c:pt idx="24101">
                  <c:v>43625.052079398149</c:v>
                </c:pt>
                <c:pt idx="24102">
                  <c:v>43625.062496064813</c:v>
                </c:pt>
                <c:pt idx="24103">
                  <c:v>43625.072912731484</c:v>
                </c:pt>
                <c:pt idx="24104">
                  <c:v>43625.083329398149</c:v>
                </c:pt>
                <c:pt idx="24105">
                  <c:v>43625.093746064813</c:v>
                </c:pt>
                <c:pt idx="24106">
                  <c:v>43625.104162731484</c:v>
                </c:pt>
                <c:pt idx="24107">
                  <c:v>43625.114579398149</c:v>
                </c:pt>
                <c:pt idx="24108">
                  <c:v>43625.124996064813</c:v>
                </c:pt>
                <c:pt idx="24109">
                  <c:v>43625.135412731484</c:v>
                </c:pt>
                <c:pt idx="24110">
                  <c:v>43625.145829398149</c:v>
                </c:pt>
                <c:pt idx="24111">
                  <c:v>43625.156246064813</c:v>
                </c:pt>
                <c:pt idx="24112">
                  <c:v>43625.166662731484</c:v>
                </c:pt>
                <c:pt idx="24113">
                  <c:v>43625.177079398149</c:v>
                </c:pt>
                <c:pt idx="24114">
                  <c:v>43625.187496064813</c:v>
                </c:pt>
                <c:pt idx="24115">
                  <c:v>43625.197912731484</c:v>
                </c:pt>
                <c:pt idx="24116">
                  <c:v>43625.208329398149</c:v>
                </c:pt>
                <c:pt idx="24117">
                  <c:v>43625.218746064813</c:v>
                </c:pt>
                <c:pt idx="24118">
                  <c:v>43625.229162731484</c:v>
                </c:pt>
                <c:pt idx="24119">
                  <c:v>43625.239579398149</c:v>
                </c:pt>
                <c:pt idx="24120">
                  <c:v>43625.249996064813</c:v>
                </c:pt>
                <c:pt idx="24121">
                  <c:v>43625.260412731484</c:v>
                </c:pt>
                <c:pt idx="24122">
                  <c:v>43625.270829398149</c:v>
                </c:pt>
                <c:pt idx="24123">
                  <c:v>43625.281246064813</c:v>
                </c:pt>
                <c:pt idx="24124">
                  <c:v>43625.291662731484</c:v>
                </c:pt>
                <c:pt idx="24125">
                  <c:v>43625.302079398149</c:v>
                </c:pt>
                <c:pt idx="24126">
                  <c:v>43625.312496064813</c:v>
                </c:pt>
                <c:pt idx="24127">
                  <c:v>43625.322912731484</c:v>
                </c:pt>
                <c:pt idx="24128">
                  <c:v>43625.333329398149</c:v>
                </c:pt>
                <c:pt idx="24129">
                  <c:v>43625.343746064813</c:v>
                </c:pt>
                <c:pt idx="24130">
                  <c:v>43625.354162731484</c:v>
                </c:pt>
                <c:pt idx="24131">
                  <c:v>43625.364579398149</c:v>
                </c:pt>
                <c:pt idx="24132">
                  <c:v>43625.374996064813</c:v>
                </c:pt>
                <c:pt idx="24133">
                  <c:v>43625.385412731484</c:v>
                </c:pt>
                <c:pt idx="24134">
                  <c:v>43625.395829398149</c:v>
                </c:pt>
                <c:pt idx="24135">
                  <c:v>43625.406246064813</c:v>
                </c:pt>
                <c:pt idx="24136">
                  <c:v>43625.416662731484</c:v>
                </c:pt>
                <c:pt idx="24137">
                  <c:v>43625.427079398149</c:v>
                </c:pt>
                <c:pt idx="24138">
                  <c:v>43625.437496064813</c:v>
                </c:pt>
                <c:pt idx="24139">
                  <c:v>43625.447912731484</c:v>
                </c:pt>
                <c:pt idx="24140">
                  <c:v>43625.458329398149</c:v>
                </c:pt>
                <c:pt idx="24141">
                  <c:v>43625.468746064813</c:v>
                </c:pt>
                <c:pt idx="24142">
                  <c:v>43625.479162731484</c:v>
                </c:pt>
                <c:pt idx="24143">
                  <c:v>43625.489579398149</c:v>
                </c:pt>
                <c:pt idx="24144">
                  <c:v>43625.499996064813</c:v>
                </c:pt>
                <c:pt idx="24145">
                  <c:v>43625.510412731484</c:v>
                </c:pt>
                <c:pt idx="24146">
                  <c:v>43625.520829398149</c:v>
                </c:pt>
                <c:pt idx="24147">
                  <c:v>43625.531246064813</c:v>
                </c:pt>
                <c:pt idx="24148">
                  <c:v>43625.541662731484</c:v>
                </c:pt>
                <c:pt idx="24149">
                  <c:v>43625.552079398149</c:v>
                </c:pt>
                <c:pt idx="24150">
                  <c:v>43625.562496064813</c:v>
                </c:pt>
                <c:pt idx="24151">
                  <c:v>43625.572912731484</c:v>
                </c:pt>
                <c:pt idx="24152">
                  <c:v>43625.583329398149</c:v>
                </c:pt>
                <c:pt idx="24153">
                  <c:v>43625.593746064813</c:v>
                </c:pt>
                <c:pt idx="24154">
                  <c:v>43625.604162731484</c:v>
                </c:pt>
                <c:pt idx="24155">
                  <c:v>43625.614579398149</c:v>
                </c:pt>
                <c:pt idx="24156">
                  <c:v>43625.624996064813</c:v>
                </c:pt>
                <c:pt idx="24157">
                  <c:v>43625.635412731484</c:v>
                </c:pt>
                <c:pt idx="24158">
                  <c:v>43625.645829398149</c:v>
                </c:pt>
                <c:pt idx="24159">
                  <c:v>43625.656246064813</c:v>
                </c:pt>
                <c:pt idx="24160">
                  <c:v>43625.666662731484</c:v>
                </c:pt>
                <c:pt idx="24161">
                  <c:v>43625.677079398149</c:v>
                </c:pt>
                <c:pt idx="24162">
                  <c:v>43625.687496064813</c:v>
                </c:pt>
                <c:pt idx="24163">
                  <c:v>43625.697912731484</c:v>
                </c:pt>
                <c:pt idx="24164">
                  <c:v>43625.708329398149</c:v>
                </c:pt>
                <c:pt idx="24165">
                  <c:v>43625.718746064813</c:v>
                </c:pt>
                <c:pt idx="24166">
                  <c:v>43625.729162731484</c:v>
                </c:pt>
                <c:pt idx="24167">
                  <c:v>43625.739579398149</c:v>
                </c:pt>
                <c:pt idx="24168">
                  <c:v>43625.749996064813</c:v>
                </c:pt>
                <c:pt idx="24169">
                  <c:v>43625.760412731484</c:v>
                </c:pt>
                <c:pt idx="24170">
                  <c:v>43625.770829398149</c:v>
                </c:pt>
                <c:pt idx="24171">
                  <c:v>43625.781246064813</c:v>
                </c:pt>
                <c:pt idx="24172">
                  <c:v>43625.791662731484</c:v>
                </c:pt>
                <c:pt idx="24173">
                  <c:v>43625.802079398149</c:v>
                </c:pt>
                <c:pt idx="24174">
                  <c:v>43625.812496064813</c:v>
                </c:pt>
                <c:pt idx="24175">
                  <c:v>43625.822912731484</c:v>
                </c:pt>
                <c:pt idx="24176">
                  <c:v>43625.833329398149</c:v>
                </c:pt>
                <c:pt idx="24177">
                  <c:v>43625.843746064813</c:v>
                </c:pt>
                <c:pt idx="24178">
                  <c:v>43625.854162731484</c:v>
                </c:pt>
                <c:pt idx="24179">
                  <c:v>43625.864579398149</c:v>
                </c:pt>
                <c:pt idx="24180">
                  <c:v>43625.874996064813</c:v>
                </c:pt>
                <c:pt idx="24181">
                  <c:v>43625.885412731484</c:v>
                </c:pt>
                <c:pt idx="24182">
                  <c:v>43625.895829398149</c:v>
                </c:pt>
                <c:pt idx="24183">
                  <c:v>43625.906246064813</c:v>
                </c:pt>
                <c:pt idx="24184">
                  <c:v>43625.916662731484</c:v>
                </c:pt>
                <c:pt idx="24185">
                  <c:v>43625.927079398149</c:v>
                </c:pt>
                <c:pt idx="24186">
                  <c:v>43625.937496064813</c:v>
                </c:pt>
                <c:pt idx="24187">
                  <c:v>43625.947912731484</c:v>
                </c:pt>
                <c:pt idx="24188">
                  <c:v>43625.958329398149</c:v>
                </c:pt>
                <c:pt idx="24189">
                  <c:v>43625.968746064813</c:v>
                </c:pt>
                <c:pt idx="24190">
                  <c:v>43625.979162731484</c:v>
                </c:pt>
                <c:pt idx="24191">
                  <c:v>43625.989579398149</c:v>
                </c:pt>
                <c:pt idx="24192">
                  <c:v>43625.999996064813</c:v>
                </c:pt>
                <c:pt idx="24193">
                  <c:v>43626.010412731484</c:v>
                </c:pt>
                <c:pt idx="24194">
                  <c:v>43626.020829398149</c:v>
                </c:pt>
                <c:pt idx="24195">
                  <c:v>43626.031246064813</c:v>
                </c:pt>
                <c:pt idx="24196">
                  <c:v>43626.041662731484</c:v>
                </c:pt>
                <c:pt idx="24197">
                  <c:v>43626.052079398149</c:v>
                </c:pt>
                <c:pt idx="24198">
                  <c:v>43626.062496064813</c:v>
                </c:pt>
                <c:pt idx="24199">
                  <c:v>43626.072912731484</c:v>
                </c:pt>
                <c:pt idx="24200">
                  <c:v>43626.083329398149</c:v>
                </c:pt>
                <c:pt idx="24201">
                  <c:v>43626.093746064813</c:v>
                </c:pt>
                <c:pt idx="24202">
                  <c:v>43626.104162731484</c:v>
                </c:pt>
                <c:pt idx="24203">
                  <c:v>43626.114579398149</c:v>
                </c:pt>
                <c:pt idx="24204">
                  <c:v>43626.124996064813</c:v>
                </c:pt>
                <c:pt idx="24205">
                  <c:v>43626.135412731484</c:v>
                </c:pt>
                <c:pt idx="24206">
                  <c:v>43626.145829398149</c:v>
                </c:pt>
                <c:pt idx="24207">
                  <c:v>43626.156246064813</c:v>
                </c:pt>
                <c:pt idx="24208">
                  <c:v>43626.166662731484</c:v>
                </c:pt>
                <c:pt idx="24209">
                  <c:v>43626.177079398149</c:v>
                </c:pt>
                <c:pt idx="24210">
                  <c:v>43626.187496064813</c:v>
                </c:pt>
                <c:pt idx="24211">
                  <c:v>43626.197912731484</c:v>
                </c:pt>
                <c:pt idx="24212">
                  <c:v>43626.208329398149</c:v>
                </c:pt>
                <c:pt idx="24213">
                  <c:v>43626.218746064813</c:v>
                </c:pt>
                <c:pt idx="24214">
                  <c:v>43626.229162731484</c:v>
                </c:pt>
                <c:pt idx="24215">
                  <c:v>43626.239579398149</c:v>
                </c:pt>
                <c:pt idx="24216">
                  <c:v>43626.249996064813</c:v>
                </c:pt>
                <c:pt idx="24217">
                  <c:v>43626.260412731484</c:v>
                </c:pt>
                <c:pt idx="24218">
                  <c:v>43626.270829398149</c:v>
                </c:pt>
                <c:pt idx="24219">
                  <c:v>43626.281246064813</c:v>
                </c:pt>
                <c:pt idx="24220">
                  <c:v>43626.291662731484</c:v>
                </c:pt>
                <c:pt idx="24221">
                  <c:v>43626.302079398149</c:v>
                </c:pt>
                <c:pt idx="24222">
                  <c:v>43626.312496064813</c:v>
                </c:pt>
                <c:pt idx="24223">
                  <c:v>43626.322912731484</c:v>
                </c:pt>
                <c:pt idx="24224">
                  <c:v>43626.333329398149</c:v>
                </c:pt>
                <c:pt idx="24225">
                  <c:v>43626.343746064813</c:v>
                </c:pt>
                <c:pt idx="24226">
                  <c:v>43626.354162731484</c:v>
                </c:pt>
                <c:pt idx="24227">
                  <c:v>43626.364579398149</c:v>
                </c:pt>
                <c:pt idx="24228">
                  <c:v>43626.374996064813</c:v>
                </c:pt>
                <c:pt idx="24229">
                  <c:v>43626.385412731484</c:v>
                </c:pt>
                <c:pt idx="24230">
                  <c:v>43626.395829398149</c:v>
                </c:pt>
                <c:pt idx="24231">
                  <c:v>43626.406246064813</c:v>
                </c:pt>
                <c:pt idx="24232">
                  <c:v>43626.416662731484</c:v>
                </c:pt>
                <c:pt idx="24233">
                  <c:v>43626.427079398149</c:v>
                </c:pt>
                <c:pt idx="24234">
                  <c:v>43626.437496064813</c:v>
                </c:pt>
                <c:pt idx="24235">
                  <c:v>43626.447912731484</c:v>
                </c:pt>
                <c:pt idx="24236">
                  <c:v>43626.458329398149</c:v>
                </c:pt>
                <c:pt idx="24237">
                  <c:v>43626.468746064813</c:v>
                </c:pt>
                <c:pt idx="24238">
                  <c:v>43626.479162731484</c:v>
                </c:pt>
                <c:pt idx="24239">
                  <c:v>43626.489579398149</c:v>
                </c:pt>
                <c:pt idx="24240">
                  <c:v>43626.499996064813</c:v>
                </c:pt>
                <c:pt idx="24241">
                  <c:v>43626.510412731484</c:v>
                </c:pt>
                <c:pt idx="24242">
                  <c:v>43626.520829398149</c:v>
                </c:pt>
                <c:pt idx="24243">
                  <c:v>43626.531246064813</c:v>
                </c:pt>
                <c:pt idx="24244">
                  <c:v>43626.541662731484</c:v>
                </c:pt>
                <c:pt idx="24245">
                  <c:v>43626.552079398149</c:v>
                </c:pt>
                <c:pt idx="24246">
                  <c:v>43626.562496064813</c:v>
                </c:pt>
                <c:pt idx="24247">
                  <c:v>43626.572912731484</c:v>
                </c:pt>
                <c:pt idx="24248">
                  <c:v>43626.583329398149</c:v>
                </c:pt>
                <c:pt idx="24249">
                  <c:v>43626.593746064813</c:v>
                </c:pt>
                <c:pt idx="24250">
                  <c:v>43626.604162731484</c:v>
                </c:pt>
                <c:pt idx="24251">
                  <c:v>43626.614579398149</c:v>
                </c:pt>
                <c:pt idx="24252">
                  <c:v>43626.624996064813</c:v>
                </c:pt>
                <c:pt idx="24253">
                  <c:v>43626.635412731484</c:v>
                </c:pt>
                <c:pt idx="24254">
                  <c:v>43626.645829398149</c:v>
                </c:pt>
                <c:pt idx="24255">
                  <c:v>43626.656246064813</c:v>
                </c:pt>
                <c:pt idx="24256">
                  <c:v>43626.666662731484</c:v>
                </c:pt>
                <c:pt idx="24257">
                  <c:v>43626.677079398149</c:v>
                </c:pt>
                <c:pt idx="24258">
                  <c:v>43626.687496064813</c:v>
                </c:pt>
                <c:pt idx="24259">
                  <c:v>43626.697912731484</c:v>
                </c:pt>
                <c:pt idx="24260">
                  <c:v>43626.708329398149</c:v>
                </c:pt>
                <c:pt idx="24261">
                  <c:v>43626.718746064813</c:v>
                </c:pt>
                <c:pt idx="24262">
                  <c:v>43626.729162731484</c:v>
                </c:pt>
                <c:pt idx="24263">
                  <c:v>43626.739579398149</c:v>
                </c:pt>
                <c:pt idx="24264">
                  <c:v>43626.749996064813</c:v>
                </c:pt>
                <c:pt idx="24265">
                  <c:v>43626.760412731484</c:v>
                </c:pt>
                <c:pt idx="24266">
                  <c:v>43626.770829398149</c:v>
                </c:pt>
                <c:pt idx="24267">
                  <c:v>43626.781246064813</c:v>
                </c:pt>
                <c:pt idx="24268">
                  <c:v>43626.791662731484</c:v>
                </c:pt>
                <c:pt idx="24269">
                  <c:v>43626.802079398149</c:v>
                </c:pt>
                <c:pt idx="24270">
                  <c:v>43626.812496064813</c:v>
                </c:pt>
                <c:pt idx="24271">
                  <c:v>43626.822912731484</c:v>
                </c:pt>
                <c:pt idx="24272">
                  <c:v>43626.833329398149</c:v>
                </c:pt>
                <c:pt idx="24273">
                  <c:v>43626.843746064813</c:v>
                </c:pt>
                <c:pt idx="24274">
                  <c:v>43626.854162731484</c:v>
                </c:pt>
                <c:pt idx="24275">
                  <c:v>43626.864579398149</c:v>
                </c:pt>
                <c:pt idx="24276">
                  <c:v>43626.874996064813</c:v>
                </c:pt>
                <c:pt idx="24277">
                  <c:v>43626.885412731484</c:v>
                </c:pt>
                <c:pt idx="24278">
                  <c:v>43626.895829398149</c:v>
                </c:pt>
                <c:pt idx="24279">
                  <c:v>43626.906246064813</c:v>
                </c:pt>
                <c:pt idx="24280">
                  <c:v>43626.916662731484</c:v>
                </c:pt>
                <c:pt idx="24281">
                  <c:v>43626.927079398149</c:v>
                </c:pt>
                <c:pt idx="24282">
                  <c:v>43626.937496064813</c:v>
                </c:pt>
                <c:pt idx="24283">
                  <c:v>43626.947912731484</c:v>
                </c:pt>
                <c:pt idx="24284">
                  <c:v>43626.958329398149</c:v>
                </c:pt>
                <c:pt idx="24285">
                  <c:v>43626.968746064813</c:v>
                </c:pt>
                <c:pt idx="24286">
                  <c:v>43626.979162731484</c:v>
                </c:pt>
                <c:pt idx="24287">
                  <c:v>43626.989579398149</c:v>
                </c:pt>
                <c:pt idx="24288">
                  <c:v>43626.999996064813</c:v>
                </c:pt>
                <c:pt idx="24289">
                  <c:v>43627.010412731484</c:v>
                </c:pt>
                <c:pt idx="24290">
                  <c:v>43627.020829398149</c:v>
                </c:pt>
                <c:pt idx="24291">
                  <c:v>43627.031246064813</c:v>
                </c:pt>
                <c:pt idx="24292">
                  <c:v>43627.041662731484</c:v>
                </c:pt>
                <c:pt idx="24293">
                  <c:v>43627.052079398149</c:v>
                </c:pt>
                <c:pt idx="24294">
                  <c:v>43627.062496064813</c:v>
                </c:pt>
                <c:pt idx="24295">
                  <c:v>43627.072912731484</c:v>
                </c:pt>
                <c:pt idx="24296">
                  <c:v>43627.083329398149</c:v>
                </c:pt>
                <c:pt idx="24297">
                  <c:v>43627.093746064813</c:v>
                </c:pt>
                <c:pt idx="24298">
                  <c:v>43627.104162731484</c:v>
                </c:pt>
                <c:pt idx="24299">
                  <c:v>43627.114579398149</c:v>
                </c:pt>
                <c:pt idx="24300">
                  <c:v>43627.124996064813</c:v>
                </c:pt>
                <c:pt idx="24301">
                  <c:v>43627.135412731484</c:v>
                </c:pt>
                <c:pt idx="24302">
                  <c:v>43627.145829398149</c:v>
                </c:pt>
                <c:pt idx="24303">
                  <c:v>43627.156246064813</c:v>
                </c:pt>
                <c:pt idx="24304">
                  <c:v>43627.166662731484</c:v>
                </c:pt>
                <c:pt idx="24305">
                  <c:v>43627.177079398149</c:v>
                </c:pt>
                <c:pt idx="24306">
                  <c:v>43627.187496064813</c:v>
                </c:pt>
                <c:pt idx="24307">
                  <c:v>43627.197912731484</c:v>
                </c:pt>
                <c:pt idx="24308">
                  <c:v>43627.208329398149</c:v>
                </c:pt>
                <c:pt idx="24309">
                  <c:v>43627.218746064813</c:v>
                </c:pt>
                <c:pt idx="24310">
                  <c:v>43627.229162731484</c:v>
                </c:pt>
                <c:pt idx="24311">
                  <c:v>43627.239579398149</c:v>
                </c:pt>
                <c:pt idx="24312">
                  <c:v>43627.249996064813</c:v>
                </c:pt>
                <c:pt idx="24313">
                  <c:v>43627.260412731484</c:v>
                </c:pt>
                <c:pt idx="24314">
                  <c:v>43627.270829398149</c:v>
                </c:pt>
                <c:pt idx="24315">
                  <c:v>43627.281246064813</c:v>
                </c:pt>
                <c:pt idx="24316">
                  <c:v>43627.291662731484</c:v>
                </c:pt>
                <c:pt idx="24317">
                  <c:v>43627.302079398149</c:v>
                </c:pt>
                <c:pt idx="24318">
                  <c:v>43627.312496064813</c:v>
                </c:pt>
                <c:pt idx="24319">
                  <c:v>43627.322912731484</c:v>
                </c:pt>
                <c:pt idx="24320">
                  <c:v>43627.333329398149</c:v>
                </c:pt>
                <c:pt idx="24321">
                  <c:v>43627.343746064813</c:v>
                </c:pt>
                <c:pt idx="24322">
                  <c:v>43627.354162731484</c:v>
                </c:pt>
                <c:pt idx="24323">
                  <c:v>43627.364579398149</c:v>
                </c:pt>
                <c:pt idx="24324">
                  <c:v>43627.374996064813</c:v>
                </c:pt>
                <c:pt idx="24325">
                  <c:v>43627.385412731484</c:v>
                </c:pt>
                <c:pt idx="24326">
                  <c:v>43627.395829398149</c:v>
                </c:pt>
                <c:pt idx="24327">
                  <c:v>43627.406246064813</c:v>
                </c:pt>
                <c:pt idx="24328">
                  <c:v>43627.416662731484</c:v>
                </c:pt>
                <c:pt idx="24329">
                  <c:v>43627.427079398149</c:v>
                </c:pt>
                <c:pt idx="24330">
                  <c:v>43627.437496064813</c:v>
                </c:pt>
                <c:pt idx="24331">
                  <c:v>43627.447912731484</c:v>
                </c:pt>
                <c:pt idx="24332">
                  <c:v>43627.458329398149</c:v>
                </c:pt>
                <c:pt idx="24333">
                  <c:v>43627.468746064813</c:v>
                </c:pt>
                <c:pt idx="24334">
                  <c:v>43627.479162731484</c:v>
                </c:pt>
                <c:pt idx="24335">
                  <c:v>43627.489579398149</c:v>
                </c:pt>
                <c:pt idx="24336">
                  <c:v>43627.499996064813</c:v>
                </c:pt>
                <c:pt idx="24337">
                  <c:v>43627.510412731484</c:v>
                </c:pt>
                <c:pt idx="24338">
                  <c:v>43627.520829398149</c:v>
                </c:pt>
                <c:pt idx="24339">
                  <c:v>43627.531246064813</c:v>
                </c:pt>
                <c:pt idx="24340">
                  <c:v>43627.541662731484</c:v>
                </c:pt>
                <c:pt idx="24341">
                  <c:v>43627.552079398149</c:v>
                </c:pt>
                <c:pt idx="24342">
                  <c:v>43627.562496064813</c:v>
                </c:pt>
                <c:pt idx="24343">
                  <c:v>43627.572912731484</c:v>
                </c:pt>
                <c:pt idx="24344">
                  <c:v>43627.583329398149</c:v>
                </c:pt>
                <c:pt idx="24345">
                  <c:v>43627.593746064813</c:v>
                </c:pt>
                <c:pt idx="24346">
                  <c:v>43627.604162731484</c:v>
                </c:pt>
                <c:pt idx="24347">
                  <c:v>43627.614579398149</c:v>
                </c:pt>
                <c:pt idx="24348">
                  <c:v>43627.624996064813</c:v>
                </c:pt>
                <c:pt idx="24349">
                  <c:v>43627.635412731484</c:v>
                </c:pt>
                <c:pt idx="24350">
                  <c:v>43627.645829398149</c:v>
                </c:pt>
                <c:pt idx="24351">
                  <c:v>43627.656246064813</c:v>
                </c:pt>
                <c:pt idx="24352">
                  <c:v>43627.666662731484</c:v>
                </c:pt>
                <c:pt idx="24353">
                  <c:v>43627.677079398149</c:v>
                </c:pt>
                <c:pt idx="24354">
                  <c:v>43627.687496064813</c:v>
                </c:pt>
                <c:pt idx="24355">
                  <c:v>43627.697912731484</c:v>
                </c:pt>
                <c:pt idx="24356">
                  <c:v>43627.708329398149</c:v>
                </c:pt>
                <c:pt idx="24357">
                  <c:v>43627.718746064813</c:v>
                </c:pt>
                <c:pt idx="24358">
                  <c:v>43627.729162731484</c:v>
                </c:pt>
                <c:pt idx="24359">
                  <c:v>43627.739579398149</c:v>
                </c:pt>
                <c:pt idx="24360">
                  <c:v>43627.749996064813</c:v>
                </c:pt>
                <c:pt idx="24361">
                  <c:v>43627.760412731484</c:v>
                </c:pt>
                <c:pt idx="24362">
                  <c:v>43627.770829398149</c:v>
                </c:pt>
                <c:pt idx="24363">
                  <c:v>43627.781246064813</c:v>
                </c:pt>
                <c:pt idx="24364">
                  <c:v>43627.791662731484</c:v>
                </c:pt>
                <c:pt idx="24365">
                  <c:v>43627.802079398149</c:v>
                </c:pt>
                <c:pt idx="24366">
                  <c:v>43627.812496064813</c:v>
                </c:pt>
                <c:pt idx="24367">
                  <c:v>43627.822912731484</c:v>
                </c:pt>
                <c:pt idx="24368">
                  <c:v>43627.833329398149</c:v>
                </c:pt>
                <c:pt idx="24369">
                  <c:v>43627.843746064813</c:v>
                </c:pt>
                <c:pt idx="24370">
                  <c:v>43627.854162731484</c:v>
                </c:pt>
                <c:pt idx="24371">
                  <c:v>43627.864579398149</c:v>
                </c:pt>
                <c:pt idx="24372">
                  <c:v>43627.874996064813</c:v>
                </c:pt>
                <c:pt idx="24373">
                  <c:v>43627.885412731484</c:v>
                </c:pt>
                <c:pt idx="24374">
                  <c:v>43627.895829398149</c:v>
                </c:pt>
                <c:pt idx="24375">
                  <c:v>43627.906246064813</c:v>
                </c:pt>
                <c:pt idx="24376">
                  <c:v>43627.916662731484</c:v>
                </c:pt>
                <c:pt idx="24377">
                  <c:v>43627.927079398149</c:v>
                </c:pt>
                <c:pt idx="24378">
                  <c:v>43627.937496064813</c:v>
                </c:pt>
                <c:pt idx="24379">
                  <c:v>43627.947912731484</c:v>
                </c:pt>
                <c:pt idx="24380">
                  <c:v>43627.958329398149</c:v>
                </c:pt>
                <c:pt idx="24381">
                  <c:v>43627.968746064813</c:v>
                </c:pt>
                <c:pt idx="24382">
                  <c:v>43627.979162731484</c:v>
                </c:pt>
                <c:pt idx="24383">
                  <c:v>43627.989579398149</c:v>
                </c:pt>
                <c:pt idx="24384">
                  <c:v>43627.999996064813</c:v>
                </c:pt>
                <c:pt idx="24385">
                  <c:v>43628.010412731484</c:v>
                </c:pt>
                <c:pt idx="24386">
                  <c:v>43628.020829398149</c:v>
                </c:pt>
                <c:pt idx="24387">
                  <c:v>43628.031246064813</c:v>
                </c:pt>
                <c:pt idx="24388">
                  <c:v>43628.041662731484</c:v>
                </c:pt>
                <c:pt idx="24389">
                  <c:v>43628.052079398149</c:v>
                </c:pt>
                <c:pt idx="24390">
                  <c:v>43628.062496064813</c:v>
                </c:pt>
                <c:pt idx="24391">
                  <c:v>43628.072912731484</c:v>
                </c:pt>
                <c:pt idx="24392">
                  <c:v>43628.083329398149</c:v>
                </c:pt>
                <c:pt idx="24393">
                  <c:v>43628.093746064813</c:v>
                </c:pt>
                <c:pt idx="24394">
                  <c:v>43628.104162731484</c:v>
                </c:pt>
                <c:pt idx="24395">
                  <c:v>43628.114579398149</c:v>
                </c:pt>
                <c:pt idx="24396">
                  <c:v>43628.124996064813</c:v>
                </c:pt>
                <c:pt idx="24397">
                  <c:v>43628.135412731484</c:v>
                </c:pt>
                <c:pt idx="24398">
                  <c:v>43628.145829398149</c:v>
                </c:pt>
                <c:pt idx="24399">
                  <c:v>43628.156246064813</c:v>
                </c:pt>
                <c:pt idx="24400">
                  <c:v>43628.166662731484</c:v>
                </c:pt>
                <c:pt idx="24401">
                  <c:v>43628.177079398149</c:v>
                </c:pt>
                <c:pt idx="24402">
                  <c:v>43628.187496064813</c:v>
                </c:pt>
                <c:pt idx="24403">
                  <c:v>43628.197912731484</c:v>
                </c:pt>
                <c:pt idx="24404">
                  <c:v>43628.208329398149</c:v>
                </c:pt>
                <c:pt idx="24405">
                  <c:v>43628.218746064813</c:v>
                </c:pt>
                <c:pt idx="24406">
                  <c:v>43628.229162731484</c:v>
                </c:pt>
                <c:pt idx="24407">
                  <c:v>43628.239579398149</c:v>
                </c:pt>
                <c:pt idx="24408">
                  <c:v>43628.249996064813</c:v>
                </c:pt>
                <c:pt idx="24409">
                  <c:v>43628.260412731484</c:v>
                </c:pt>
                <c:pt idx="24410">
                  <c:v>43628.270829398149</c:v>
                </c:pt>
                <c:pt idx="24411">
                  <c:v>43628.281246064813</c:v>
                </c:pt>
                <c:pt idx="24412">
                  <c:v>43628.291662731484</c:v>
                </c:pt>
                <c:pt idx="24413">
                  <c:v>43628.302079398149</c:v>
                </c:pt>
                <c:pt idx="24414">
                  <c:v>43628.312496064813</c:v>
                </c:pt>
                <c:pt idx="24415">
                  <c:v>43628.322912731484</c:v>
                </c:pt>
                <c:pt idx="24416">
                  <c:v>43628.333329398149</c:v>
                </c:pt>
                <c:pt idx="24417">
                  <c:v>43628.343746064813</c:v>
                </c:pt>
                <c:pt idx="24418">
                  <c:v>43628.354162731484</c:v>
                </c:pt>
                <c:pt idx="24419">
                  <c:v>43628.364579398149</c:v>
                </c:pt>
                <c:pt idx="24420">
                  <c:v>43628.374996064813</c:v>
                </c:pt>
                <c:pt idx="24421">
                  <c:v>43628.385412731484</c:v>
                </c:pt>
                <c:pt idx="24422">
                  <c:v>43628.395829398149</c:v>
                </c:pt>
                <c:pt idx="24423">
                  <c:v>43628.406246064813</c:v>
                </c:pt>
                <c:pt idx="24424">
                  <c:v>43628.416662731484</c:v>
                </c:pt>
                <c:pt idx="24425">
                  <c:v>43628.427079398149</c:v>
                </c:pt>
                <c:pt idx="24426">
                  <c:v>43628.437496064813</c:v>
                </c:pt>
                <c:pt idx="24427">
                  <c:v>43628.447912731484</c:v>
                </c:pt>
                <c:pt idx="24428">
                  <c:v>43628.458329398149</c:v>
                </c:pt>
                <c:pt idx="24429">
                  <c:v>43628.468746064813</c:v>
                </c:pt>
                <c:pt idx="24430">
                  <c:v>43628.479162731484</c:v>
                </c:pt>
                <c:pt idx="24431">
                  <c:v>43628.489579398149</c:v>
                </c:pt>
                <c:pt idx="24432">
                  <c:v>43628.499996064813</c:v>
                </c:pt>
                <c:pt idx="24433">
                  <c:v>43628.510412731484</c:v>
                </c:pt>
                <c:pt idx="24434">
                  <c:v>43628.520829398149</c:v>
                </c:pt>
                <c:pt idx="24435">
                  <c:v>43628.531246064813</c:v>
                </c:pt>
                <c:pt idx="24436">
                  <c:v>43628.541662731484</c:v>
                </c:pt>
                <c:pt idx="24437">
                  <c:v>43628.552079398149</c:v>
                </c:pt>
                <c:pt idx="24438">
                  <c:v>43628.562496064813</c:v>
                </c:pt>
                <c:pt idx="24439">
                  <c:v>43628.572912731484</c:v>
                </c:pt>
                <c:pt idx="24440">
                  <c:v>43628.583329398149</c:v>
                </c:pt>
                <c:pt idx="24441">
                  <c:v>43628.593746064813</c:v>
                </c:pt>
                <c:pt idx="24442">
                  <c:v>43628.604162731484</c:v>
                </c:pt>
                <c:pt idx="24443">
                  <c:v>43628.614579398149</c:v>
                </c:pt>
                <c:pt idx="24444">
                  <c:v>43628.624996064813</c:v>
                </c:pt>
                <c:pt idx="24445">
                  <c:v>43628.635412731484</c:v>
                </c:pt>
                <c:pt idx="24446">
                  <c:v>43628.645829398149</c:v>
                </c:pt>
                <c:pt idx="24447">
                  <c:v>43628.656246064813</c:v>
                </c:pt>
                <c:pt idx="24448">
                  <c:v>43628.666662731484</c:v>
                </c:pt>
                <c:pt idx="24449">
                  <c:v>43628.677079398149</c:v>
                </c:pt>
                <c:pt idx="24450">
                  <c:v>43628.687496064813</c:v>
                </c:pt>
                <c:pt idx="24451">
                  <c:v>43628.697912731484</c:v>
                </c:pt>
                <c:pt idx="24452">
                  <c:v>43628.708329398149</c:v>
                </c:pt>
                <c:pt idx="24453">
                  <c:v>43628.718746064813</c:v>
                </c:pt>
                <c:pt idx="24454">
                  <c:v>43628.729162731484</c:v>
                </c:pt>
                <c:pt idx="24455">
                  <c:v>43628.739579398149</c:v>
                </c:pt>
                <c:pt idx="24456">
                  <c:v>43628.749996064813</c:v>
                </c:pt>
                <c:pt idx="24457">
                  <c:v>43628.760412731484</c:v>
                </c:pt>
                <c:pt idx="24458">
                  <c:v>43628.770829398149</c:v>
                </c:pt>
                <c:pt idx="24459">
                  <c:v>43628.781246064813</c:v>
                </c:pt>
                <c:pt idx="24460">
                  <c:v>43628.791662731484</c:v>
                </c:pt>
                <c:pt idx="24461">
                  <c:v>43628.802079398149</c:v>
                </c:pt>
                <c:pt idx="24462">
                  <c:v>43628.812496064813</c:v>
                </c:pt>
                <c:pt idx="24463">
                  <c:v>43628.822912731484</c:v>
                </c:pt>
                <c:pt idx="24464">
                  <c:v>43628.833329398149</c:v>
                </c:pt>
                <c:pt idx="24465">
                  <c:v>43628.843746064813</c:v>
                </c:pt>
                <c:pt idx="24466">
                  <c:v>43628.854162731484</c:v>
                </c:pt>
                <c:pt idx="24467">
                  <c:v>43628.864579398149</c:v>
                </c:pt>
                <c:pt idx="24468">
                  <c:v>43628.874996064813</c:v>
                </c:pt>
                <c:pt idx="24469">
                  <c:v>43628.885412731484</c:v>
                </c:pt>
                <c:pt idx="24470">
                  <c:v>43628.895829398149</c:v>
                </c:pt>
                <c:pt idx="24471">
                  <c:v>43628.906246064813</c:v>
                </c:pt>
                <c:pt idx="24472">
                  <c:v>43628.916662731484</c:v>
                </c:pt>
                <c:pt idx="24473">
                  <c:v>43628.927079398149</c:v>
                </c:pt>
                <c:pt idx="24474">
                  <c:v>43628.937496064813</c:v>
                </c:pt>
                <c:pt idx="24475">
                  <c:v>43628.947912731484</c:v>
                </c:pt>
                <c:pt idx="24476">
                  <c:v>43628.958329398149</c:v>
                </c:pt>
                <c:pt idx="24477">
                  <c:v>43628.968746064813</c:v>
                </c:pt>
                <c:pt idx="24478">
                  <c:v>43628.979162731484</c:v>
                </c:pt>
                <c:pt idx="24479">
                  <c:v>43628.989579398149</c:v>
                </c:pt>
                <c:pt idx="24480">
                  <c:v>43628.999996064813</c:v>
                </c:pt>
                <c:pt idx="24481">
                  <c:v>43629.010412731484</c:v>
                </c:pt>
                <c:pt idx="24482">
                  <c:v>43629.020829398149</c:v>
                </c:pt>
                <c:pt idx="24483">
                  <c:v>43629.031246064813</c:v>
                </c:pt>
                <c:pt idx="24484">
                  <c:v>43629.041662731484</c:v>
                </c:pt>
                <c:pt idx="24485">
                  <c:v>43629.052079398149</c:v>
                </c:pt>
                <c:pt idx="24486">
                  <c:v>43629.062496064813</c:v>
                </c:pt>
                <c:pt idx="24487">
                  <c:v>43629.072912731484</c:v>
                </c:pt>
                <c:pt idx="24488">
                  <c:v>43629.083329398149</c:v>
                </c:pt>
                <c:pt idx="24489">
                  <c:v>43629.093746064813</c:v>
                </c:pt>
                <c:pt idx="24490">
                  <c:v>43629.104162731484</c:v>
                </c:pt>
                <c:pt idx="24491">
                  <c:v>43629.114579398149</c:v>
                </c:pt>
                <c:pt idx="24492">
                  <c:v>43629.124996064813</c:v>
                </c:pt>
                <c:pt idx="24493">
                  <c:v>43629.135412731484</c:v>
                </c:pt>
                <c:pt idx="24494">
                  <c:v>43629.145829398149</c:v>
                </c:pt>
                <c:pt idx="24495">
                  <c:v>43629.156246064813</c:v>
                </c:pt>
                <c:pt idx="24496">
                  <c:v>43629.166662731484</c:v>
                </c:pt>
                <c:pt idx="24497">
                  <c:v>43629.177079398149</c:v>
                </c:pt>
                <c:pt idx="24498">
                  <c:v>43629.187496064813</c:v>
                </c:pt>
                <c:pt idx="24499">
                  <c:v>43629.197912731484</c:v>
                </c:pt>
                <c:pt idx="24500">
                  <c:v>43629.208329398149</c:v>
                </c:pt>
                <c:pt idx="24501">
                  <c:v>43629.218746064813</c:v>
                </c:pt>
                <c:pt idx="24502">
                  <c:v>43629.229162731484</c:v>
                </c:pt>
                <c:pt idx="24503">
                  <c:v>43629.239579398149</c:v>
                </c:pt>
                <c:pt idx="24504">
                  <c:v>43629.249996064813</c:v>
                </c:pt>
                <c:pt idx="24505">
                  <c:v>43629.260412731484</c:v>
                </c:pt>
                <c:pt idx="24506">
                  <c:v>43629.270829398149</c:v>
                </c:pt>
                <c:pt idx="24507">
                  <c:v>43629.281246064813</c:v>
                </c:pt>
                <c:pt idx="24508">
                  <c:v>43629.291662731484</c:v>
                </c:pt>
                <c:pt idx="24509">
                  <c:v>43629.302079398149</c:v>
                </c:pt>
                <c:pt idx="24510">
                  <c:v>43629.312496064813</c:v>
                </c:pt>
                <c:pt idx="24511">
                  <c:v>43629.322912731484</c:v>
                </c:pt>
                <c:pt idx="24512">
                  <c:v>43629.333329398149</c:v>
                </c:pt>
                <c:pt idx="24513">
                  <c:v>43629.343746064813</c:v>
                </c:pt>
                <c:pt idx="24514">
                  <c:v>43629.354162731484</c:v>
                </c:pt>
                <c:pt idx="24515">
                  <c:v>43629.364579398149</c:v>
                </c:pt>
                <c:pt idx="24516">
                  <c:v>43629.374996064813</c:v>
                </c:pt>
                <c:pt idx="24517">
                  <c:v>43629.385412731484</c:v>
                </c:pt>
                <c:pt idx="24518">
                  <c:v>43629.395829398149</c:v>
                </c:pt>
                <c:pt idx="24519">
                  <c:v>43629.406246064813</c:v>
                </c:pt>
                <c:pt idx="24520">
                  <c:v>43629.416662731484</c:v>
                </c:pt>
                <c:pt idx="24521">
                  <c:v>43629.427079398149</c:v>
                </c:pt>
                <c:pt idx="24522">
                  <c:v>43629.437496064813</c:v>
                </c:pt>
                <c:pt idx="24523">
                  <c:v>43629.447912731484</c:v>
                </c:pt>
                <c:pt idx="24524">
                  <c:v>43629.458329398149</c:v>
                </c:pt>
                <c:pt idx="24525">
                  <c:v>43629.468746064813</c:v>
                </c:pt>
                <c:pt idx="24526">
                  <c:v>43629.479162731484</c:v>
                </c:pt>
                <c:pt idx="24527">
                  <c:v>43629.489579398149</c:v>
                </c:pt>
                <c:pt idx="24528">
                  <c:v>43629.499996064813</c:v>
                </c:pt>
                <c:pt idx="24529">
                  <c:v>43629.510412731484</c:v>
                </c:pt>
                <c:pt idx="24530">
                  <c:v>43629.520829398149</c:v>
                </c:pt>
                <c:pt idx="24531">
                  <c:v>43629.531246064813</c:v>
                </c:pt>
                <c:pt idx="24532">
                  <c:v>43629.541662731484</c:v>
                </c:pt>
                <c:pt idx="24533">
                  <c:v>43629.552079398149</c:v>
                </c:pt>
                <c:pt idx="24534">
                  <c:v>43629.562496064813</c:v>
                </c:pt>
                <c:pt idx="24535">
                  <c:v>43629.572912731484</c:v>
                </c:pt>
                <c:pt idx="24536">
                  <c:v>43629.583329398149</c:v>
                </c:pt>
                <c:pt idx="24537">
                  <c:v>43629.593746064813</c:v>
                </c:pt>
                <c:pt idx="24538">
                  <c:v>43629.604162731484</c:v>
                </c:pt>
                <c:pt idx="24539">
                  <c:v>43629.614579398149</c:v>
                </c:pt>
                <c:pt idx="24540">
                  <c:v>43629.624996064813</c:v>
                </c:pt>
                <c:pt idx="24541">
                  <c:v>43629.635412731484</c:v>
                </c:pt>
                <c:pt idx="24542">
                  <c:v>43629.645829398149</c:v>
                </c:pt>
                <c:pt idx="24543">
                  <c:v>43629.656246064813</c:v>
                </c:pt>
                <c:pt idx="24544">
                  <c:v>43629.666662731484</c:v>
                </c:pt>
                <c:pt idx="24545">
                  <c:v>43629.677079398149</c:v>
                </c:pt>
                <c:pt idx="24546">
                  <c:v>43629.687496064813</c:v>
                </c:pt>
                <c:pt idx="24547">
                  <c:v>43629.697912731484</c:v>
                </c:pt>
                <c:pt idx="24548">
                  <c:v>43629.708329398149</c:v>
                </c:pt>
                <c:pt idx="24549">
                  <c:v>43629.718746064813</c:v>
                </c:pt>
                <c:pt idx="24550">
                  <c:v>43629.729162731484</c:v>
                </c:pt>
                <c:pt idx="24551">
                  <c:v>43629.739579398149</c:v>
                </c:pt>
                <c:pt idx="24552">
                  <c:v>43629.749996064813</c:v>
                </c:pt>
                <c:pt idx="24553">
                  <c:v>43629.760412731484</c:v>
                </c:pt>
                <c:pt idx="24554">
                  <c:v>43629.770829398149</c:v>
                </c:pt>
                <c:pt idx="24555">
                  <c:v>43629.781246064813</c:v>
                </c:pt>
                <c:pt idx="24556">
                  <c:v>43629.791662731484</c:v>
                </c:pt>
                <c:pt idx="24557">
                  <c:v>43629.802079398149</c:v>
                </c:pt>
                <c:pt idx="24558">
                  <c:v>43629.812496064813</c:v>
                </c:pt>
                <c:pt idx="24559">
                  <c:v>43629.822912731484</c:v>
                </c:pt>
                <c:pt idx="24560">
                  <c:v>43629.833329398149</c:v>
                </c:pt>
                <c:pt idx="24561">
                  <c:v>43629.843746064813</c:v>
                </c:pt>
                <c:pt idx="24562">
                  <c:v>43629.854162731484</c:v>
                </c:pt>
                <c:pt idx="24563">
                  <c:v>43629.864579398149</c:v>
                </c:pt>
                <c:pt idx="24564">
                  <c:v>43629.874996064813</c:v>
                </c:pt>
                <c:pt idx="24565">
                  <c:v>43629.885412731484</c:v>
                </c:pt>
                <c:pt idx="24566">
                  <c:v>43629.895829398149</c:v>
                </c:pt>
                <c:pt idx="24567">
                  <c:v>43629.906246064813</c:v>
                </c:pt>
                <c:pt idx="24568">
                  <c:v>43629.916662731484</c:v>
                </c:pt>
                <c:pt idx="24569">
                  <c:v>43629.927079398149</c:v>
                </c:pt>
                <c:pt idx="24570">
                  <c:v>43629.937496064813</c:v>
                </c:pt>
                <c:pt idx="24571">
                  <c:v>43629.947912731484</c:v>
                </c:pt>
                <c:pt idx="24572">
                  <c:v>43629.958329398149</c:v>
                </c:pt>
                <c:pt idx="24573">
                  <c:v>43629.968746064813</c:v>
                </c:pt>
                <c:pt idx="24574">
                  <c:v>43629.979162731484</c:v>
                </c:pt>
                <c:pt idx="24575">
                  <c:v>43629.989579398149</c:v>
                </c:pt>
                <c:pt idx="24576">
                  <c:v>43629.999996064813</c:v>
                </c:pt>
                <c:pt idx="24577">
                  <c:v>43630.010412731484</c:v>
                </c:pt>
                <c:pt idx="24578">
                  <c:v>43630.020829398149</c:v>
                </c:pt>
                <c:pt idx="24579">
                  <c:v>43630.031246064813</c:v>
                </c:pt>
                <c:pt idx="24580">
                  <c:v>43630.041662731484</c:v>
                </c:pt>
                <c:pt idx="24581">
                  <c:v>43630.052079398149</c:v>
                </c:pt>
                <c:pt idx="24582">
                  <c:v>43630.062496064813</c:v>
                </c:pt>
                <c:pt idx="24583">
                  <c:v>43630.072912731484</c:v>
                </c:pt>
                <c:pt idx="24584">
                  <c:v>43630.083329398149</c:v>
                </c:pt>
                <c:pt idx="24585">
                  <c:v>43630.093746064813</c:v>
                </c:pt>
                <c:pt idx="24586">
                  <c:v>43630.104162731484</c:v>
                </c:pt>
                <c:pt idx="24587">
                  <c:v>43630.114579398149</c:v>
                </c:pt>
                <c:pt idx="24588">
                  <c:v>43630.124996064813</c:v>
                </c:pt>
                <c:pt idx="24589">
                  <c:v>43630.135412731484</c:v>
                </c:pt>
                <c:pt idx="24590">
                  <c:v>43630.145829398149</c:v>
                </c:pt>
                <c:pt idx="24591">
                  <c:v>43630.156246064813</c:v>
                </c:pt>
                <c:pt idx="24592">
                  <c:v>43630.166662731484</c:v>
                </c:pt>
                <c:pt idx="24593">
                  <c:v>43630.177079398149</c:v>
                </c:pt>
                <c:pt idx="24594">
                  <c:v>43630.187496064813</c:v>
                </c:pt>
                <c:pt idx="24595">
                  <c:v>43630.197912731484</c:v>
                </c:pt>
                <c:pt idx="24596">
                  <c:v>43630.208329398149</c:v>
                </c:pt>
                <c:pt idx="24597">
                  <c:v>43630.218746064813</c:v>
                </c:pt>
                <c:pt idx="24598">
                  <c:v>43630.229162731484</c:v>
                </c:pt>
                <c:pt idx="24599">
                  <c:v>43630.239579398149</c:v>
                </c:pt>
                <c:pt idx="24600">
                  <c:v>43630.249996064813</c:v>
                </c:pt>
                <c:pt idx="24601">
                  <c:v>43630.260412731484</c:v>
                </c:pt>
                <c:pt idx="24602">
                  <c:v>43630.270829398149</c:v>
                </c:pt>
                <c:pt idx="24603">
                  <c:v>43630.281246064813</c:v>
                </c:pt>
                <c:pt idx="24604">
                  <c:v>43630.291662731484</c:v>
                </c:pt>
                <c:pt idx="24605">
                  <c:v>43630.302079398149</c:v>
                </c:pt>
                <c:pt idx="24606">
                  <c:v>43630.312496064813</c:v>
                </c:pt>
                <c:pt idx="24607">
                  <c:v>43630.322912731484</c:v>
                </c:pt>
                <c:pt idx="24608">
                  <c:v>43630.333329398149</c:v>
                </c:pt>
                <c:pt idx="24609">
                  <c:v>43630.343746064813</c:v>
                </c:pt>
                <c:pt idx="24610">
                  <c:v>43630.354162731484</c:v>
                </c:pt>
                <c:pt idx="24611">
                  <c:v>43630.364579398149</c:v>
                </c:pt>
                <c:pt idx="24612">
                  <c:v>43630.374996064813</c:v>
                </c:pt>
                <c:pt idx="24613">
                  <c:v>43630.385412731484</c:v>
                </c:pt>
                <c:pt idx="24614">
                  <c:v>43630.395829398149</c:v>
                </c:pt>
                <c:pt idx="24615">
                  <c:v>43630.406246064813</c:v>
                </c:pt>
                <c:pt idx="24616">
                  <c:v>43630.416662731484</c:v>
                </c:pt>
                <c:pt idx="24617">
                  <c:v>43630.427079398149</c:v>
                </c:pt>
                <c:pt idx="24618">
                  <c:v>43630.437496064813</c:v>
                </c:pt>
                <c:pt idx="24619">
                  <c:v>43630.447912731484</c:v>
                </c:pt>
                <c:pt idx="24620">
                  <c:v>43630.458329398149</c:v>
                </c:pt>
                <c:pt idx="24621">
                  <c:v>43630.468746064813</c:v>
                </c:pt>
                <c:pt idx="24622">
                  <c:v>43630.479162731484</c:v>
                </c:pt>
                <c:pt idx="24623">
                  <c:v>43630.489579398149</c:v>
                </c:pt>
                <c:pt idx="24624">
                  <c:v>43630.499996064813</c:v>
                </c:pt>
                <c:pt idx="24625">
                  <c:v>43630.510412731484</c:v>
                </c:pt>
                <c:pt idx="24626">
                  <c:v>43630.520829398149</c:v>
                </c:pt>
                <c:pt idx="24627">
                  <c:v>43630.531246064813</c:v>
                </c:pt>
                <c:pt idx="24628">
                  <c:v>43630.541662731484</c:v>
                </c:pt>
                <c:pt idx="24629">
                  <c:v>43630.552079398149</c:v>
                </c:pt>
                <c:pt idx="24630">
                  <c:v>43630.562496064813</c:v>
                </c:pt>
                <c:pt idx="24631">
                  <c:v>43630.572912731484</c:v>
                </c:pt>
                <c:pt idx="24632">
                  <c:v>43630.583329398149</c:v>
                </c:pt>
                <c:pt idx="24633">
                  <c:v>43630.593746064813</c:v>
                </c:pt>
                <c:pt idx="24634">
                  <c:v>43630.604162731484</c:v>
                </c:pt>
                <c:pt idx="24635">
                  <c:v>43630.614579398149</c:v>
                </c:pt>
                <c:pt idx="24636">
                  <c:v>43630.624996064813</c:v>
                </c:pt>
                <c:pt idx="24637">
                  <c:v>43630.635412731484</c:v>
                </c:pt>
                <c:pt idx="24638">
                  <c:v>43630.645829398149</c:v>
                </c:pt>
                <c:pt idx="24639">
                  <c:v>43630.656246064813</c:v>
                </c:pt>
                <c:pt idx="24640">
                  <c:v>43630.666662731484</c:v>
                </c:pt>
                <c:pt idx="24641">
                  <c:v>43630.677079398149</c:v>
                </c:pt>
                <c:pt idx="24642">
                  <c:v>43630.687496064813</c:v>
                </c:pt>
                <c:pt idx="24643">
                  <c:v>43630.697912731484</c:v>
                </c:pt>
                <c:pt idx="24644">
                  <c:v>43630.708329398149</c:v>
                </c:pt>
                <c:pt idx="24645">
                  <c:v>43630.718746064813</c:v>
                </c:pt>
                <c:pt idx="24646">
                  <c:v>43630.729162731484</c:v>
                </c:pt>
                <c:pt idx="24647">
                  <c:v>43630.739579398149</c:v>
                </c:pt>
                <c:pt idx="24648">
                  <c:v>43630.749996064813</c:v>
                </c:pt>
                <c:pt idx="24649">
                  <c:v>43630.760412731484</c:v>
                </c:pt>
                <c:pt idx="24650">
                  <c:v>43630.770829398149</c:v>
                </c:pt>
                <c:pt idx="24651">
                  <c:v>43630.781246064813</c:v>
                </c:pt>
                <c:pt idx="24652">
                  <c:v>43630.791662731484</c:v>
                </c:pt>
                <c:pt idx="24653">
                  <c:v>43630.802079398149</c:v>
                </c:pt>
                <c:pt idx="24654">
                  <c:v>43630.812496064813</c:v>
                </c:pt>
                <c:pt idx="24655">
                  <c:v>43630.822912731484</c:v>
                </c:pt>
                <c:pt idx="24656">
                  <c:v>43630.833329398149</c:v>
                </c:pt>
                <c:pt idx="24657">
                  <c:v>43630.843746064813</c:v>
                </c:pt>
                <c:pt idx="24658">
                  <c:v>43630.854162731484</c:v>
                </c:pt>
                <c:pt idx="24659">
                  <c:v>43630.864579398149</c:v>
                </c:pt>
                <c:pt idx="24660">
                  <c:v>43630.874996064813</c:v>
                </c:pt>
                <c:pt idx="24661">
                  <c:v>43630.885412731484</c:v>
                </c:pt>
                <c:pt idx="24662">
                  <c:v>43630.895829398149</c:v>
                </c:pt>
                <c:pt idx="24663">
                  <c:v>43630.906246064813</c:v>
                </c:pt>
                <c:pt idx="24664">
                  <c:v>43630.916662731484</c:v>
                </c:pt>
                <c:pt idx="24665">
                  <c:v>43630.927079398149</c:v>
                </c:pt>
                <c:pt idx="24666">
                  <c:v>43630.937496064813</c:v>
                </c:pt>
                <c:pt idx="24667">
                  <c:v>43630.947912731484</c:v>
                </c:pt>
                <c:pt idx="24668">
                  <c:v>43630.958329398149</c:v>
                </c:pt>
                <c:pt idx="24669">
                  <c:v>43630.968746064813</c:v>
                </c:pt>
                <c:pt idx="24670">
                  <c:v>43630.979162731484</c:v>
                </c:pt>
                <c:pt idx="24671">
                  <c:v>43630.989579398149</c:v>
                </c:pt>
                <c:pt idx="24672">
                  <c:v>43630.999996064813</c:v>
                </c:pt>
                <c:pt idx="24673">
                  <c:v>43631.010412731484</c:v>
                </c:pt>
                <c:pt idx="24674">
                  <c:v>43631.020829398149</c:v>
                </c:pt>
                <c:pt idx="24675">
                  <c:v>43631.031246064813</c:v>
                </c:pt>
                <c:pt idx="24676">
                  <c:v>43631.041662731484</c:v>
                </c:pt>
                <c:pt idx="24677">
                  <c:v>43631.052079398149</c:v>
                </c:pt>
                <c:pt idx="24678">
                  <c:v>43631.062496064813</c:v>
                </c:pt>
                <c:pt idx="24679">
                  <c:v>43631.072912731484</c:v>
                </c:pt>
                <c:pt idx="24680">
                  <c:v>43631.083329398149</c:v>
                </c:pt>
                <c:pt idx="24681">
                  <c:v>43631.093746064813</c:v>
                </c:pt>
                <c:pt idx="24682">
                  <c:v>43631.104162731484</c:v>
                </c:pt>
                <c:pt idx="24683">
                  <c:v>43631.114579398149</c:v>
                </c:pt>
                <c:pt idx="24684">
                  <c:v>43631.124996064813</c:v>
                </c:pt>
                <c:pt idx="24685">
                  <c:v>43631.135412731484</c:v>
                </c:pt>
                <c:pt idx="24686">
                  <c:v>43631.145829398149</c:v>
                </c:pt>
                <c:pt idx="24687">
                  <c:v>43631.156246064813</c:v>
                </c:pt>
                <c:pt idx="24688">
                  <c:v>43631.166662731484</c:v>
                </c:pt>
                <c:pt idx="24689">
                  <c:v>43631.177079398149</c:v>
                </c:pt>
                <c:pt idx="24690">
                  <c:v>43631.187496064813</c:v>
                </c:pt>
                <c:pt idx="24691">
                  <c:v>43631.197912731484</c:v>
                </c:pt>
                <c:pt idx="24692">
                  <c:v>43631.208329398149</c:v>
                </c:pt>
                <c:pt idx="24693">
                  <c:v>43631.218746064813</c:v>
                </c:pt>
                <c:pt idx="24694">
                  <c:v>43631.229162731484</c:v>
                </c:pt>
                <c:pt idx="24695">
                  <c:v>43631.239579398149</c:v>
                </c:pt>
                <c:pt idx="24696">
                  <c:v>43631.249996064813</c:v>
                </c:pt>
                <c:pt idx="24697">
                  <c:v>43631.260412731484</c:v>
                </c:pt>
                <c:pt idx="24698">
                  <c:v>43631.270829398149</c:v>
                </c:pt>
                <c:pt idx="24699">
                  <c:v>43631.281246064813</c:v>
                </c:pt>
                <c:pt idx="24700">
                  <c:v>43631.291662731484</c:v>
                </c:pt>
                <c:pt idx="24701">
                  <c:v>43631.302079398149</c:v>
                </c:pt>
                <c:pt idx="24702">
                  <c:v>43631.312496064813</c:v>
                </c:pt>
                <c:pt idx="24703">
                  <c:v>43631.322912731484</c:v>
                </c:pt>
                <c:pt idx="24704">
                  <c:v>43631.333329398149</c:v>
                </c:pt>
                <c:pt idx="24705">
                  <c:v>43631.343746064813</c:v>
                </c:pt>
                <c:pt idx="24706">
                  <c:v>43631.354162731484</c:v>
                </c:pt>
                <c:pt idx="24707">
                  <c:v>43631.364579398149</c:v>
                </c:pt>
                <c:pt idx="24708">
                  <c:v>43631.374996064813</c:v>
                </c:pt>
                <c:pt idx="24709">
                  <c:v>43631.385412731484</c:v>
                </c:pt>
                <c:pt idx="24710">
                  <c:v>43631.395829398149</c:v>
                </c:pt>
                <c:pt idx="24711">
                  <c:v>43631.406246064813</c:v>
                </c:pt>
                <c:pt idx="24712">
                  <c:v>43631.416662731484</c:v>
                </c:pt>
                <c:pt idx="24713">
                  <c:v>43631.427079398149</c:v>
                </c:pt>
                <c:pt idx="24714">
                  <c:v>43631.437496064813</c:v>
                </c:pt>
                <c:pt idx="24715">
                  <c:v>43631.447912731484</c:v>
                </c:pt>
                <c:pt idx="24716">
                  <c:v>43631.458329398149</c:v>
                </c:pt>
                <c:pt idx="24717">
                  <c:v>43631.468746064813</c:v>
                </c:pt>
                <c:pt idx="24718">
                  <c:v>43631.479162731484</c:v>
                </c:pt>
                <c:pt idx="24719">
                  <c:v>43631.489579398149</c:v>
                </c:pt>
                <c:pt idx="24720">
                  <c:v>43631.499996064813</c:v>
                </c:pt>
                <c:pt idx="24721">
                  <c:v>43631.510412731484</c:v>
                </c:pt>
                <c:pt idx="24722">
                  <c:v>43631.520829398149</c:v>
                </c:pt>
                <c:pt idx="24723">
                  <c:v>43631.531246064813</c:v>
                </c:pt>
                <c:pt idx="24724">
                  <c:v>43631.541662731484</c:v>
                </c:pt>
                <c:pt idx="24725">
                  <c:v>43631.552079398149</c:v>
                </c:pt>
                <c:pt idx="24726">
                  <c:v>43631.562496064813</c:v>
                </c:pt>
                <c:pt idx="24727">
                  <c:v>43631.572912731484</c:v>
                </c:pt>
                <c:pt idx="24728">
                  <c:v>43631.583329398149</c:v>
                </c:pt>
                <c:pt idx="24729">
                  <c:v>43631.593746064813</c:v>
                </c:pt>
                <c:pt idx="24730">
                  <c:v>43631.604162731484</c:v>
                </c:pt>
                <c:pt idx="24731">
                  <c:v>43631.614579398149</c:v>
                </c:pt>
                <c:pt idx="24732">
                  <c:v>43631.624996064813</c:v>
                </c:pt>
                <c:pt idx="24733">
                  <c:v>43631.635412731484</c:v>
                </c:pt>
                <c:pt idx="24734">
                  <c:v>43631.645829398149</c:v>
                </c:pt>
                <c:pt idx="24735">
                  <c:v>43631.656246064813</c:v>
                </c:pt>
                <c:pt idx="24736">
                  <c:v>43631.666662731484</c:v>
                </c:pt>
                <c:pt idx="24737">
                  <c:v>43631.677079398149</c:v>
                </c:pt>
                <c:pt idx="24738">
                  <c:v>43631.687496064813</c:v>
                </c:pt>
                <c:pt idx="24739">
                  <c:v>43631.697912731484</c:v>
                </c:pt>
                <c:pt idx="24740">
                  <c:v>43631.708329398149</c:v>
                </c:pt>
                <c:pt idx="24741">
                  <c:v>43631.718746064813</c:v>
                </c:pt>
                <c:pt idx="24742">
                  <c:v>43631.729162731484</c:v>
                </c:pt>
                <c:pt idx="24743">
                  <c:v>43631.739579398149</c:v>
                </c:pt>
                <c:pt idx="24744">
                  <c:v>43631.749996064813</c:v>
                </c:pt>
                <c:pt idx="24745">
                  <c:v>43631.760412731484</c:v>
                </c:pt>
                <c:pt idx="24746">
                  <c:v>43631.770829398149</c:v>
                </c:pt>
                <c:pt idx="24747">
                  <c:v>43631.781246064813</c:v>
                </c:pt>
                <c:pt idx="24748">
                  <c:v>43631.791662731484</c:v>
                </c:pt>
                <c:pt idx="24749">
                  <c:v>43631.802079398149</c:v>
                </c:pt>
                <c:pt idx="24750">
                  <c:v>43631.812496064813</c:v>
                </c:pt>
                <c:pt idx="24751">
                  <c:v>43631.822912731484</c:v>
                </c:pt>
                <c:pt idx="24752">
                  <c:v>43631.833329398149</c:v>
                </c:pt>
                <c:pt idx="24753">
                  <c:v>43631.843746064813</c:v>
                </c:pt>
                <c:pt idx="24754">
                  <c:v>43631.854162731484</c:v>
                </c:pt>
                <c:pt idx="24755">
                  <c:v>43631.864579398149</c:v>
                </c:pt>
                <c:pt idx="24756">
                  <c:v>43631.874996064813</c:v>
                </c:pt>
                <c:pt idx="24757">
                  <c:v>43631.885412731484</c:v>
                </c:pt>
                <c:pt idx="24758">
                  <c:v>43631.895829398149</c:v>
                </c:pt>
                <c:pt idx="24759">
                  <c:v>43631.906246064813</c:v>
                </c:pt>
                <c:pt idx="24760">
                  <c:v>43631.916662731484</c:v>
                </c:pt>
                <c:pt idx="24761">
                  <c:v>43631.927079398149</c:v>
                </c:pt>
                <c:pt idx="24762">
                  <c:v>43631.937496064813</c:v>
                </c:pt>
                <c:pt idx="24763">
                  <c:v>43631.947912731484</c:v>
                </c:pt>
                <c:pt idx="24764">
                  <c:v>43631.958329398149</c:v>
                </c:pt>
                <c:pt idx="24765">
                  <c:v>43631.968746064813</c:v>
                </c:pt>
                <c:pt idx="24766">
                  <c:v>43631.979162731484</c:v>
                </c:pt>
                <c:pt idx="24767">
                  <c:v>43631.989579398149</c:v>
                </c:pt>
                <c:pt idx="24768">
                  <c:v>43631.999996064813</c:v>
                </c:pt>
                <c:pt idx="24769">
                  <c:v>43632.010412731484</c:v>
                </c:pt>
                <c:pt idx="24770">
                  <c:v>43632.020829398149</c:v>
                </c:pt>
                <c:pt idx="24771">
                  <c:v>43632.031246064813</c:v>
                </c:pt>
                <c:pt idx="24772">
                  <c:v>43632.041662731484</c:v>
                </c:pt>
                <c:pt idx="24773">
                  <c:v>43632.052079398149</c:v>
                </c:pt>
                <c:pt idx="24774">
                  <c:v>43632.062496064813</c:v>
                </c:pt>
                <c:pt idx="24775">
                  <c:v>43632.072912731484</c:v>
                </c:pt>
                <c:pt idx="24776">
                  <c:v>43632.083329398149</c:v>
                </c:pt>
                <c:pt idx="24777">
                  <c:v>43632.093746064813</c:v>
                </c:pt>
                <c:pt idx="24778">
                  <c:v>43632.104162731484</c:v>
                </c:pt>
                <c:pt idx="24779">
                  <c:v>43632.114579398149</c:v>
                </c:pt>
                <c:pt idx="24780">
                  <c:v>43632.124996064813</c:v>
                </c:pt>
                <c:pt idx="24781">
                  <c:v>43632.135412731484</c:v>
                </c:pt>
                <c:pt idx="24782">
                  <c:v>43632.145829398149</c:v>
                </c:pt>
                <c:pt idx="24783">
                  <c:v>43632.156246064813</c:v>
                </c:pt>
                <c:pt idx="24784">
                  <c:v>43632.166662731484</c:v>
                </c:pt>
                <c:pt idx="24785">
                  <c:v>43632.177079398149</c:v>
                </c:pt>
                <c:pt idx="24786">
                  <c:v>43632.187496064813</c:v>
                </c:pt>
                <c:pt idx="24787">
                  <c:v>43632.197912731484</c:v>
                </c:pt>
                <c:pt idx="24788">
                  <c:v>43632.208329398149</c:v>
                </c:pt>
                <c:pt idx="24789">
                  <c:v>43632.218746064813</c:v>
                </c:pt>
                <c:pt idx="24790">
                  <c:v>43632.229162731484</c:v>
                </c:pt>
                <c:pt idx="24791">
                  <c:v>43632.239579398149</c:v>
                </c:pt>
                <c:pt idx="24792">
                  <c:v>43632.249996064813</c:v>
                </c:pt>
                <c:pt idx="24793">
                  <c:v>43632.260412731484</c:v>
                </c:pt>
                <c:pt idx="24794">
                  <c:v>43632.270829398149</c:v>
                </c:pt>
                <c:pt idx="24795">
                  <c:v>43632.281246064813</c:v>
                </c:pt>
                <c:pt idx="24796">
                  <c:v>43632.291662731484</c:v>
                </c:pt>
                <c:pt idx="24797">
                  <c:v>43632.302079398149</c:v>
                </c:pt>
                <c:pt idx="24798">
                  <c:v>43632.312496064813</c:v>
                </c:pt>
                <c:pt idx="24799">
                  <c:v>43632.322912731484</c:v>
                </c:pt>
                <c:pt idx="24800">
                  <c:v>43632.333329398149</c:v>
                </c:pt>
                <c:pt idx="24801">
                  <c:v>43632.343746064813</c:v>
                </c:pt>
                <c:pt idx="24802">
                  <c:v>43632.354162731484</c:v>
                </c:pt>
                <c:pt idx="24803">
                  <c:v>43632.364579398149</c:v>
                </c:pt>
                <c:pt idx="24804">
                  <c:v>43632.374996064813</c:v>
                </c:pt>
                <c:pt idx="24805">
                  <c:v>43632.385412731484</c:v>
                </c:pt>
                <c:pt idx="24806">
                  <c:v>43632.395829398149</c:v>
                </c:pt>
                <c:pt idx="24807">
                  <c:v>43632.406246064813</c:v>
                </c:pt>
                <c:pt idx="24808">
                  <c:v>43632.416662731484</c:v>
                </c:pt>
                <c:pt idx="24809">
                  <c:v>43632.427079398149</c:v>
                </c:pt>
                <c:pt idx="24810">
                  <c:v>43632.437496064813</c:v>
                </c:pt>
                <c:pt idx="24811">
                  <c:v>43632.447912731484</c:v>
                </c:pt>
                <c:pt idx="24812">
                  <c:v>43632.458329398149</c:v>
                </c:pt>
                <c:pt idx="24813">
                  <c:v>43632.468746064813</c:v>
                </c:pt>
                <c:pt idx="24814">
                  <c:v>43632.479162731484</c:v>
                </c:pt>
                <c:pt idx="24815">
                  <c:v>43632.489579398149</c:v>
                </c:pt>
                <c:pt idx="24816">
                  <c:v>43632.499996064813</c:v>
                </c:pt>
                <c:pt idx="24817">
                  <c:v>43632.510412731484</c:v>
                </c:pt>
                <c:pt idx="24818">
                  <c:v>43632.520829398149</c:v>
                </c:pt>
                <c:pt idx="24819">
                  <c:v>43632.531246064813</c:v>
                </c:pt>
                <c:pt idx="24820">
                  <c:v>43632.541662731484</c:v>
                </c:pt>
                <c:pt idx="24821">
                  <c:v>43632.552079398149</c:v>
                </c:pt>
                <c:pt idx="24822">
                  <c:v>43632.562496064813</c:v>
                </c:pt>
                <c:pt idx="24823">
                  <c:v>43632.572912731484</c:v>
                </c:pt>
                <c:pt idx="24824">
                  <c:v>43632.583329398149</c:v>
                </c:pt>
                <c:pt idx="24825">
                  <c:v>43632.593746064813</c:v>
                </c:pt>
                <c:pt idx="24826">
                  <c:v>43632.604162731484</c:v>
                </c:pt>
                <c:pt idx="24827">
                  <c:v>43632.614579398149</c:v>
                </c:pt>
                <c:pt idx="24828">
                  <c:v>43632.624996064813</c:v>
                </c:pt>
                <c:pt idx="24829">
                  <c:v>43632.635412731484</c:v>
                </c:pt>
                <c:pt idx="24830">
                  <c:v>43632.645829398149</c:v>
                </c:pt>
                <c:pt idx="24831">
                  <c:v>43632.656246064813</c:v>
                </c:pt>
                <c:pt idx="24832">
                  <c:v>43632.666662731484</c:v>
                </c:pt>
                <c:pt idx="24833">
                  <c:v>43632.677079398149</c:v>
                </c:pt>
                <c:pt idx="24834">
                  <c:v>43632.687496064813</c:v>
                </c:pt>
                <c:pt idx="24835">
                  <c:v>43632.697912731484</c:v>
                </c:pt>
                <c:pt idx="24836">
                  <c:v>43632.708329398149</c:v>
                </c:pt>
                <c:pt idx="24837">
                  <c:v>43632.718746064813</c:v>
                </c:pt>
                <c:pt idx="24838">
                  <c:v>43632.729162731484</c:v>
                </c:pt>
                <c:pt idx="24839">
                  <c:v>43632.739579398149</c:v>
                </c:pt>
                <c:pt idx="24840">
                  <c:v>43632.749996064813</c:v>
                </c:pt>
                <c:pt idx="24841">
                  <c:v>43632.760412731484</c:v>
                </c:pt>
                <c:pt idx="24842">
                  <c:v>43632.770829398149</c:v>
                </c:pt>
                <c:pt idx="24843">
                  <c:v>43632.781246064813</c:v>
                </c:pt>
                <c:pt idx="24844">
                  <c:v>43632.791662731484</c:v>
                </c:pt>
                <c:pt idx="24845">
                  <c:v>43632.802079398149</c:v>
                </c:pt>
                <c:pt idx="24846">
                  <c:v>43632.812496064813</c:v>
                </c:pt>
                <c:pt idx="24847">
                  <c:v>43632.822912731484</c:v>
                </c:pt>
                <c:pt idx="24848">
                  <c:v>43632.833329398149</c:v>
                </c:pt>
                <c:pt idx="24849">
                  <c:v>43632.843746064813</c:v>
                </c:pt>
                <c:pt idx="24850">
                  <c:v>43632.854162731484</c:v>
                </c:pt>
                <c:pt idx="24851">
                  <c:v>43632.864579398149</c:v>
                </c:pt>
                <c:pt idx="24852">
                  <c:v>43632.874996064813</c:v>
                </c:pt>
                <c:pt idx="24853">
                  <c:v>43632.885412731484</c:v>
                </c:pt>
                <c:pt idx="24854">
                  <c:v>43632.895829398149</c:v>
                </c:pt>
                <c:pt idx="24855">
                  <c:v>43632.906246064813</c:v>
                </c:pt>
                <c:pt idx="24856">
                  <c:v>43632.916662731484</c:v>
                </c:pt>
                <c:pt idx="24857">
                  <c:v>43632.927079398149</c:v>
                </c:pt>
                <c:pt idx="24858">
                  <c:v>43632.937496064813</c:v>
                </c:pt>
                <c:pt idx="24859">
                  <c:v>43632.947912731484</c:v>
                </c:pt>
                <c:pt idx="24860">
                  <c:v>43632.958329398149</c:v>
                </c:pt>
                <c:pt idx="24861">
                  <c:v>43632.968746064813</c:v>
                </c:pt>
                <c:pt idx="24862">
                  <c:v>43632.979162731484</c:v>
                </c:pt>
                <c:pt idx="24863">
                  <c:v>43632.989579398149</c:v>
                </c:pt>
                <c:pt idx="24864">
                  <c:v>43632.999996064813</c:v>
                </c:pt>
                <c:pt idx="24865">
                  <c:v>43633.010412731484</c:v>
                </c:pt>
                <c:pt idx="24866">
                  <c:v>43633.020829398149</c:v>
                </c:pt>
                <c:pt idx="24867">
                  <c:v>43633.031246064813</c:v>
                </c:pt>
                <c:pt idx="24868">
                  <c:v>43633.041662731484</c:v>
                </c:pt>
                <c:pt idx="24869">
                  <c:v>43633.052079398149</c:v>
                </c:pt>
                <c:pt idx="24870">
                  <c:v>43633.062496064813</c:v>
                </c:pt>
                <c:pt idx="24871">
                  <c:v>43633.072912731484</c:v>
                </c:pt>
                <c:pt idx="24872">
                  <c:v>43633.083329398149</c:v>
                </c:pt>
                <c:pt idx="24873">
                  <c:v>43633.093746064813</c:v>
                </c:pt>
                <c:pt idx="24874">
                  <c:v>43633.104162731484</c:v>
                </c:pt>
                <c:pt idx="24875">
                  <c:v>43633.114579398149</c:v>
                </c:pt>
                <c:pt idx="24876">
                  <c:v>43633.124996064813</c:v>
                </c:pt>
                <c:pt idx="24877">
                  <c:v>43633.135412731484</c:v>
                </c:pt>
                <c:pt idx="24878">
                  <c:v>43633.145829398149</c:v>
                </c:pt>
                <c:pt idx="24879">
                  <c:v>43633.156246064813</c:v>
                </c:pt>
                <c:pt idx="24880">
                  <c:v>43633.166662731484</c:v>
                </c:pt>
                <c:pt idx="24881">
                  <c:v>43633.177079398149</c:v>
                </c:pt>
                <c:pt idx="24882">
                  <c:v>43633.187496064813</c:v>
                </c:pt>
                <c:pt idx="24883">
                  <c:v>43633.197912731484</c:v>
                </c:pt>
                <c:pt idx="24884">
                  <c:v>43633.208329398149</c:v>
                </c:pt>
                <c:pt idx="24885">
                  <c:v>43633.218746064813</c:v>
                </c:pt>
                <c:pt idx="24886">
                  <c:v>43633.229162731484</c:v>
                </c:pt>
                <c:pt idx="24887">
                  <c:v>43633.239579398149</c:v>
                </c:pt>
                <c:pt idx="24888">
                  <c:v>43633.249996064813</c:v>
                </c:pt>
                <c:pt idx="24889">
                  <c:v>43633.260412731484</c:v>
                </c:pt>
                <c:pt idx="24890">
                  <c:v>43633.270829398149</c:v>
                </c:pt>
                <c:pt idx="24891">
                  <c:v>43633.281246064813</c:v>
                </c:pt>
                <c:pt idx="24892">
                  <c:v>43633.291662731484</c:v>
                </c:pt>
                <c:pt idx="24893">
                  <c:v>43633.302079398149</c:v>
                </c:pt>
                <c:pt idx="24894">
                  <c:v>43633.312496064813</c:v>
                </c:pt>
                <c:pt idx="24895">
                  <c:v>43633.322912731484</c:v>
                </c:pt>
                <c:pt idx="24896">
                  <c:v>43633.333329398149</c:v>
                </c:pt>
                <c:pt idx="24897">
                  <c:v>43633.343746064813</c:v>
                </c:pt>
                <c:pt idx="24898">
                  <c:v>43633.354162731484</c:v>
                </c:pt>
                <c:pt idx="24899">
                  <c:v>43633.364579398149</c:v>
                </c:pt>
                <c:pt idx="24900">
                  <c:v>43633.374996064813</c:v>
                </c:pt>
                <c:pt idx="24901">
                  <c:v>43633.385412731484</c:v>
                </c:pt>
                <c:pt idx="24902">
                  <c:v>43633.395829398149</c:v>
                </c:pt>
                <c:pt idx="24903">
                  <c:v>43633.406246064813</c:v>
                </c:pt>
                <c:pt idx="24904">
                  <c:v>43633.416662731484</c:v>
                </c:pt>
                <c:pt idx="24905">
                  <c:v>43633.427079398149</c:v>
                </c:pt>
                <c:pt idx="24906">
                  <c:v>43633.437496064813</c:v>
                </c:pt>
                <c:pt idx="24907">
                  <c:v>43633.447912731484</c:v>
                </c:pt>
                <c:pt idx="24908">
                  <c:v>43633.458329398149</c:v>
                </c:pt>
                <c:pt idx="24909">
                  <c:v>43633.468746064813</c:v>
                </c:pt>
                <c:pt idx="24910">
                  <c:v>43633.479162731484</c:v>
                </c:pt>
                <c:pt idx="24911">
                  <c:v>43633.489579398149</c:v>
                </c:pt>
                <c:pt idx="24912">
                  <c:v>43633.499996064813</c:v>
                </c:pt>
                <c:pt idx="24913">
                  <c:v>43633.510412731484</c:v>
                </c:pt>
                <c:pt idx="24914">
                  <c:v>43633.520829398149</c:v>
                </c:pt>
                <c:pt idx="24915">
                  <c:v>43633.531246064813</c:v>
                </c:pt>
                <c:pt idx="24916">
                  <c:v>43633.541662731484</c:v>
                </c:pt>
                <c:pt idx="24917">
                  <c:v>43633.552079398149</c:v>
                </c:pt>
                <c:pt idx="24918">
                  <c:v>43633.562496064813</c:v>
                </c:pt>
                <c:pt idx="24919">
                  <c:v>43633.572912731484</c:v>
                </c:pt>
                <c:pt idx="24920">
                  <c:v>43633.583329398149</c:v>
                </c:pt>
                <c:pt idx="24921">
                  <c:v>43633.593746064813</c:v>
                </c:pt>
                <c:pt idx="24922">
                  <c:v>43633.604162731484</c:v>
                </c:pt>
                <c:pt idx="24923">
                  <c:v>43633.614579398149</c:v>
                </c:pt>
                <c:pt idx="24924">
                  <c:v>43633.624996064813</c:v>
                </c:pt>
                <c:pt idx="24925">
                  <c:v>43633.635412731484</c:v>
                </c:pt>
                <c:pt idx="24926">
                  <c:v>43633.645829398149</c:v>
                </c:pt>
                <c:pt idx="24927">
                  <c:v>43633.656246064813</c:v>
                </c:pt>
                <c:pt idx="24928">
                  <c:v>43633.666662731484</c:v>
                </c:pt>
                <c:pt idx="24929">
                  <c:v>43633.677079398149</c:v>
                </c:pt>
                <c:pt idx="24930">
                  <c:v>43633.687496064813</c:v>
                </c:pt>
                <c:pt idx="24931">
                  <c:v>43633.697912731484</c:v>
                </c:pt>
                <c:pt idx="24932">
                  <c:v>43633.708329398149</c:v>
                </c:pt>
                <c:pt idx="24933">
                  <c:v>43633.718746064813</c:v>
                </c:pt>
                <c:pt idx="24934">
                  <c:v>43633.729162731484</c:v>
                </c:pt>
                <c:pt idx="24935">
                  <c:v>43633.739579398149</c:v>
                </c:pt>
                <c:pt idx="24936">
                  <c:v>43633.749996064813</c:v>
                </c:pt>
                <c:pt idx="24937">
                  <c:v>43633.760412731484</c:v>
                </c:pt>
                <c:pt idx="24938">
                  <c:v>43633.770829398149</c:v>
                </c:pt>
                <c:pt idx="24939">
                  <c:v>43633.781246064813</c:v>
                </c:pt>
                <c:pt idx="24940">
                  <c:v>43633.791662731484</c:v>
                </c:pt>
                <c:pt idx="24941">
                  <c:v>43633.802079398149</c:v>
                </c:pt>
                <c:pt idx="24942">
                  <c:v>43633.812496064813</c:v>
                </c:pt>
                <c:pt idx="24943">
                  <c:v>43633.822912731484</c:v>
                </c:pt>
                <c:pt idx="24944">
                  <c:v>43633.833329398149</c:v>
                </c:pt>
                <c:pt idx="24945">
                  <c:v>43633.843746064813</c:v>
                </c:pt>
                <c:pt idx="24946">
                  <c:v>43633.854162731484</c:v>
                </c:pt>
                <c:pt idx="24947">
                  <c:v>43633.864579398149</c:v>
                </c:pt>
                <c:pt idx="24948">
                  <c:v>43633.874996064813</c:v>
                </c:pt>
                <c:pt idx="24949">
                  <c:v>43633.885412731484</c:v>
                </c:pt>
                <c:pt idx="24950">
                  <c:v>43633.895829398149</c:v>
                </c:pt>
                <c:pt idx="24951">
                  <c:v>43633.906246064813</c:v>
                </c:pt>
                <c:pt idx="24952">
                  <c:v>43633.916662731484</c:v>
                </c:pt>
                <c:pt idx="24953">
                  <c:v>43633.927079398149</c:v>
                </c:pt>
                <c:pt idx="24954">
                  <c:v>43633.937496064813</c:v>
                </c:pt>
                <c:pt idx="24955">
                  <c:v>43633.947912731484</c:v>
                </c:pt>
                <c:pt idx="24956">
                  <c:v>43633.958329398149</c:v>
                </c:pt>
                <c:pt idx="24957">
                  <c:v>43633.968746064813</c:v>
                </c:pt>
                <c:pt idx="24958">
                  <c:v>43633.979162731484</c:v>
                </c:pt>
                <c:pt idx="24959">
                  <c:v>43633.989579398149</c:v>
                </c:pt>
                <c:pt idx="24960">
                  <c:v>43633.999996064813</c:v>
                </c:pt>
                <c:pt idx="24961">
                  <c:v>43634.010412731484</c:v>
                </c:pt>
                <c:pt idx="24962">
                  <c:v>43634.020829398149</c:v>
                </c:pt>
                <c:pt idx="24963">
                  <c:v>43634.031246064813</c:v>
                </c:pt>
                <c:pt idx="24964">
                  <c:v>43634.041662731484</c:v>
                </c:pt>
                <c:pt idx="24965">
                  <c:v>43634.052079398149</c:v>
                </c:pt>
                <c:pt idx="24966">
                  <c:v>43634.062496064813</c:v>
                </c:pt>
                <c:pt idx="24967">
                  <c:v>43634.072912731484</c:v>
                </c:pt>
                <c:pt idx="24968">
                  <c:v>43634.083329398149</c:v>
                </c:pt>
                <c:pt idx="24969">
                  <c:v>43634.093746064813</c:v>
                </c:pt>
                <c:pt idx="24970">
                  <c:v>43634.104162731484</c:v>
                </c:pt>
                <c:pt idx="24971">
                  <c:v>43634.114579398149</c:v>
                </c:pt>
                <c:pt idx="24972">
                  <c:v>43634.124996064813</c:v>
                </c:pt>
                <c:pt idx="24973">
                  <c:v>43634.135412731484</c:v>
                </c:pt>
                <c:pt idx="24974">
                  <c:v>43634.145829398149</c:v>
                </c:pt>
                <c:pt idx="24975">
                  <c:v>43634.156246064813</c:v>
                </c:pt>
                <c:pt idx="24976">
                  <c:v>43634.166662731484</c:v>
                </c:pt>
                <c:pt idx="24977">
                  <c:v>43634.177079398149</c:v>
                </c:pt>
                <c:pt idx="24978">
                  <c:v>43634.187496064813</c:v>
                </c:pt>
                <c:pt idx="24979">
                  <c:v>43634.197912731484</c:v>
                </c:pt>
                <c:pt idx="24980">
                  <c:v>43634.208329398149</c:v>
                </c:pt>
                <c:pt idx="24981">
                  <c:v>43634.218746064813</c:v>
                </c:pt>
                <c:pt idx="24982">
                  <c:v>43634.229162731484</c:v>
                </c:pt>
                <c:pt idx="24983">
                  <c:v>43634.239579398149</c:v>
                </c:pt>
                <c:pt idx="24984">
                  <c:v>43634.249996064813</c:v>
                </c:pt>
                <c:pt idx="24985">
                  <c:v>43634.260412731484</c:v>
                </c:pt>
                <c:pt idx="24986">
                  <c:v>43634.270829398149</c:v>
                </c:pt>
                <c:pt idx="24987">
                  <c:v>43634.281246064813</c:v>
                </c:pt>
                <c:pt idx="24988">
                  <c:v>43634.291662731484</c:v>
                </c:pt>
                <c:pt idx="24989">
                  <c:v>43634.302079398149</c:v>
                </c:pt>
                <c:pt idx="24990">
                  <c:v>43634.312496064813</c:v>
                </c:pt>
                <c:pt idx="24991">
                  <c:v>43634.322912731484</c:v>
                </c:pt>
                <c:pt idx="24992">
                  <c:v>43634.333329398149</c:v>
                </c:pt>
                <c:pt idx="24993">
                  <c:v>43634.343746064813</c:v>
                </c:pt>
                <c:pt idx="24994">
                  <c:v>43634.354162731484</c:v>
                </c:pt>
                <c:pt idx="24995">
                  <c:v>43634.364579398149</c:v>
                </c:pt>
                <c:pt idx="24996">
                  <c:v>43634.374996064813</c:v>
                </c:pt>
                <c:pt idx="24997">
                  <c:v>43634.385412731484</c:v>
                </c:pt>
                <c:pt idx="24998">
                  <c:v>43634.395829398149</c:v>
                </c:pt>
                <c:pt idx="24999">
                  <c:v>43634.406246064813</c:v>
                </c:pt>
                <c:pt idx="25000">
                  <c:v>43634.416662731484</c:v>
                </c:pt>
                <c:pt idx="25001">
                  <c:v>43634.427079398149</c:v>
                </c:pt>
                <c:pt idx="25002">
                  <c:v>43634.437496064813</c:v>
                </c:pt>
                <c:pt idx="25003">
                  <c:v>43634.447912731484</c:v>
                </c:pt>
                <c:pt idx="25004">
                  <c:v>43634.458329398149</c:v>
                </c:pt>
                <c:pt idx="25005">
                  <c:v>43634.468746064813</c:v>
                </c:pt>
                <c:pt idx="25006">
                  <c:v>43634.479162731484</c:v>
                </c:pt>
                <c:pt idx="25007">
                  <c:v>43634.489579398149</c:v>
                </c:pt>
                <c:pt idx="25008">
                  <c:v>43634.499996064813</c:v>
                </c:pt>
                <c:pt idx="25009">
                  <c:v>43634.510412731484</c:v>
                </c:pt>
                <c:pt idx="25010">
                  <c:v>43634.520829398149</c:v>
                </c:pt>
                <c:pt idx="25011">
                  <c:v>43634.531246064813</c:v>
                </c:pt>
                <c:pt idx="25012">
                  <c:v>43634.541662731484</c:v>
                </c:pt>
                <c:pt idx="25013">
                  <c:v>43634.552079398149</c:v>
                </c:pt>
                <c:pt idx="25014">
                  <c:v>43634.562496064813</c:v>
                </c:pt>
                <c:pt idx="25015">
                  <c:v>43634.572912731484</c:v>
                </c:pt>
                <c:pt idx="25016">
                  <c:v>43634.583329398149</c:v>
                </c:pt>
                <c:pt idx="25017">
                  <c:v>43634.593746064813</c:v>
                </c:pt>
                <c:pt idx="25018">
                  <c:v>43634.604162731484</c:v>
                </c:pt>
                <c:pt idx="25019">
                  <c:v>43634.614579398149</c:v>
                </c:pt>
                <c:pt idx="25020">
                  <c:v>43634.624996064813</c:v>
                </c:pt>
                <c:pt idx="25021">
                  <c:v>43634.635412731484</c:v>
                </c:pt>
                <c:pt idx="25022">
                  <c:v>43634.645829398149</c:v>
                </c:pt>
                <c:pt idx="25023">
                  <c:v>43634.656246064813</c:v>
                </c:pt>
                <c:pt idx="25024">
                  <c:v>43634.666662731484</c:v>
                </c:pt>
                <c:pt idx="25025">
                  <c:v>43634.677079398149</c:v>
                </c:pt>
                <c:pt idx="25026">
                  <c:v>43634.687496064813</c:v>
                </c:pt>
                <c:pt idx="25027">
                  <c:v>43634.697912731484</c:v>
                </c:pt>
                <c:pt idx="25028">
                  <c:v>43634.708329398149</c:v>
                </c:pt>
                <c:pt idx="25029">
                  <c:v>43634.718746064813</c:v>
                </c:pt>
                <c:pt idx="25030">
                  <c:v>43634.729162731484</c:v>
                </c:pt>
                <c:pt idx="25031">
                  <c:v>43634.739579398149</c:v>
                </c:pt>
                <c:pt idx="25032">
                  <c:v>43634.749996064813</c:v>
                </c:pt>
                <c:pt idx="25033">
                  <c:v>43634.760412731484</c:v>
                </c:pt>
                <c:pt idx="25034">
                  <c:v>43634.770829398149</c:v>
                </c:pt>
                <c:pt idx="25035">
                  <c:v>43634.781246064813</c:v>
                </c:pt>
                <c:pt idx="25036">
                  <c:v>43634.791662731484</c:v>
                </c:pt>
                <c:pt idx="25037">
                  <c:v>43634.802079398149</c:v>
                </c:pt>
                <c:pt idx="25038">
                  <c:v>43634.812496064813</c:v>
                </c:pt>
                <c:pt idx="25039">
                  <c:v>43634.822912731484</c:v>
                </c:pt>
                <c:pt idx="25040">
                  <c:v>43634.833329398149</c:v>
                </c:pt>
                <c:pt idx="25041">
                  <c:v>43634.843746064813</c:v>
                </c:pt>
                <c:pt idx="25042">
                  <c:v>43634.854162731484</c:v>
                </c:pt>
                <c:pt idx="25043">
                  <c:v>43634.864579398149</c:v>
                </c:pt>
                <c:pt idx="25044">
                  <c:v>43634.874996064813</c:v>
                </c:pt>
                <c:pt idx="25045">
                  <c:v>43634.885412731484</c:v>
                </c:pt>
                <c:pt idx="25046">
                  <c:v>43634.895829398149</c:v>
                </c:pt>
                <c:pt idx="25047">
                  <c:v>43634.906246064813</c:v>
                </c:pt>
                <c:pt idx="25048">
                  <c:v>43634.916662731484</c:v>
                </c:pt>
                <c:pt idx="25049">
                  <c:v>43634.927079398149</c:v>
                </c:pt>
                <c:pt idx="25050">
                  <c:v>43634.937496064813</c:v>
                </c:pt>
                <c:pt idx="25051">
                  <c:v>43634.947912731484</c:v>
                </c:pt>
                <c:pt idx="25052">
                  <c:v>43634.958329398149</c:v>
                </c:pt>
                <c:pt idx="25053">
                  <c:v>43634.968746064813</c:v>
                </c:pt>
                <c:pt idx="25054">
                  <c:v>43634.979162731484</c:v>
                </c:pt>
                <c:pt idx="25055">
                  <c:v>43634.989579398149</c:v>
                </c:pt>
                <c:pt idx="25056">
                  <c:v>43634.999996064813</c:v>
                </c:pt>
                <c:pt idx="25057">
                  <c:v>43635.010412731484</c:v>
                </c:pt>
                <c:pt idx="25058">
                  <c:v>43635.020829398149</c:v>
                </c:pt>
                <c:pt idx="25059">
                  <c:v>43635.031246064813</c:v>
                </c:pt>
                <c:pt idx="25060">
                  <c:v>43635.041662731484</c:v>
                </c:pt>
                <c:pt idx="25061">
                  <c:v>43635.052079398149</c:v>
                </c:pt>
                <c:pt idx="25062">
                  <c:v>43635.062496064813</c:v>
                </c:pt>
                <c:pt idx="25063">
                  <c:v>43635.072912731484</c:v>
                </c:pt>
                <c:pt idx="25064">
                  <c:v>43635.083329398149</c:v>
                </c:pt>
                <c:pt idx="25065">
                  <c:v>43635.093746064813</c:v>
                </c:pt>
                <c:pt idx="25066">
                  <c:v>43635.104162731484</c:v>
                </c:pt>
                <c:pt idx="25067">
                  <c:v>43635.114579398149</c:v>
                </c:pt>
                <c:pt idx="25068">
                  <c:v>43635.124996064813</c:v>
                </c:pt>
                <c:pt idx="25069">
                  <c:v>43635.135412731484</c:v>
                </c:pt>
                <c:pt idx="25070">
                  <c:v>43635.145829398149</c:v>
                </c:pt>
                <c:pt idx="25071">
                  <c:v>43635.156246064813</c:v>
                </c:pt>
                <c:pt idx="25072">
                  <c:v>43635.166662731484</c:v>
                </c:pt>
                <c:pt idx="25073">
                  <c:v>43635.177079398149</c:v>
                </c:pt>
                <c:pt idx="25074">
                  <c:v>43635.187496064813</c:v>
                </c:pt>
                <c:pt idx="25075">
                  <c:v>43635.197912731484</c:v>
                </c:pt>
                <c:pt idx="25076">
                  <c:v>43635.208329398149</c:v>
                </c:pt>
                <c:pt idx="25077">
                  <c:v>43635.218746064813</c:v>
                </c:pt>
                <c:pt idx="25078">
                  <c:v>43635.229162731484</c:v>
                </c:pt>
                <c:pt idx="25079">
                  <c:v>43635.239579398149</c:v>
                </c:pt>
                <c:pt idx="25080">
                  <c:v>43635.249996064813</c:v>
                </c:pt>
                <c:pt idx="25081">
                  <c:v>43635.260412731484</c:v>
                </c:pt>
                <c:pt idx="25082">
                  <c:v>43635.270829398149</c:v>
                </c:pt>
                <c:pt idx="25083">
                  <c:v>43635.281246064813</c:v>
                </c:pt>
                <c:pt idx="25084">
                  <c:v>43635.291662731484</c:v>
                </c:pt>
                <c:pt idx="25085">
                  <c:v>43635.302079398149</c:v>
                </c:pt>
                <c:pt idx="25086">
                  <c:v>43635.312496064813</c:v>
                </c:pt>
                <c:pt idx="25087">
                  <c:v>43635.322912731484</c:v>
                </c:pt>
                <c:pt idx="25088">
                  <c:v>43635.333329398149</c:v>
                </c:pt>
                <c:pt idx="25089">
                  <c:v>43635.343746064813</c:v>
                </c:pt>
                <c:pt idx="25090">
                  <c:v>43635.354162731484</c:v>
                </c:pt>
                <c:pt idx="25091">
                  <c:v>43635.364579398149</c:v>
                </c:pt>
                <c:pt idx="25092">
                  <c:v>43635.374996064813</c:v>
                </c:pt>
                <c:pt idx="25093">
                  <c:v>43635.385412731484</c:v>
                </c:pt>
                <c:pt idx="25094">
                  <c:v>43635.395829398149</c:v>
                </c:pt>
                <c:pt idx="25095">
                  <c:v>43635.406246064813</c:v>
                </c:pt>
                <c:pt idx="25096">
                  <c:v>43635.416662731484</c:v>
                </c:pt>
                <c:pt idx="25097">
                  <c:v>43635.427079398149</c:v>
                </c:pt>
                <c:pt idx="25098">
                  <c:v>43635.437496064813</c:v>
                </c:pt>
                <c:pt idx="25099">
                  <c:v>43635.447912731484</c:v>
                </c:pt>
                <c:pt idx="25100">
                  <c:v>43635.458329398149</c:v>
                </c:pt>
                <c:pt idx="25101">
                  <c:v>43635.468746064813</c:v>
                </c:pt>
                <c:pt idx="25102">
                  <c:v>43635.479162731484</c:v>
                </c:pt>
                <c:pt idx="25103">
                  <c:v>43635.489579398149</c:v>
                </c:pt>
                <c:pt idx="25104">
                  <c:v>43635.499996064813</c:v>
                </c:pt>
                <c:pt idx="25105">
                  <c:v>43635.510412731484</c:v>
                </c:pt>
                <c:pt idx="25106">
                  <c:v>43635.520829398149</c:v>
                </c:pt>
                <c:pt idx="25107">
                  <c:v>43635.531246064813</c:v>
                </c:pt>
                <c:pt idx="25108">
                  <c:v>43635.541662731484</c:v>
                </c:pt>
                <c:pt idx="25109">
                  <c:v>43635.552079398149</c:v>
                </c:pt>
                <c:pt idx="25110">
                  <c:v>43635.562496064813</c:v>
                </c:pt>
                <c:pt idx="25111">
                  <c:v>43635.572912731484</c:v>
                </c:pt>
                <c:pt idx="25112">
                  <c:v>43635.583329398149</c:v>
                </c:pt>
                <c:pt idx="25113">
                  <c:v>43635.593746064813</c:v>
                </c:pt>
                <c:pt idx="25114">
                  <c:v>43635.604162731484</c:v>
                </c:pt>
                <c:pt idx="25115">
                  <c:v>43635.614579398149</c:v>
                </c:pt>
                <c:pt idx="25116">
                  <c:v>43635.624996064813</c:v>
                </c:pt>
                <c:pt idx="25117">
                  <c:v>43635.635412731484</c:v>
                </c:pt>
                <c:pt idx="25118">
                  <c:v>43635.645829398149</c:v>
                </c:pt>
                <c:pt idx="25119">
                  <c:v>43635.656246064813</c:v>
                </c:pt>
                <c:pt idx="25120">
                  <c:v>43635.666662731484</c:v>
                </c:pt>
                <c:pt idx="25121">
                  <c:v>43635.677079398149</c:v>
                </c:pt>
                <c:pt idx="25122">
                  <c:v>43635.687496064813</c:v>
                </c:pt>
                <c:pt idx="25123">
                  <c:v>43635.697912731484</c:v>
                </c:pt>
                <c:pt idx="25124">
                  <c:v>43635.708329398149</c:v>
                </c:pt>
                <c:pt idx="25125">
                  <c:v>43635.718746064813</c:v>
                </c:pt>
                <c:pt idx="25126">
                  <c:v>43635.729162731484</c:v>
                </c:pt>
                <c:pt idx="25127">
                  <c:v>43635.739579398149</c:v>
                </c:pt>
                <c:pt idx="25128">
                  <c:v>43635.749996064813</c:v>
                </c:pt>
                <c:pt idx="25129">
                  <c:v>43635.760412731484</c:v>
                </c:pt>
                <c:pt idx="25130">
                  <c:v>43635.770829398149</c:v>
                </c:pt>
                <c:pt idx="25131">
                  <c:v>43635.781246064813</c:v>
                </c:pt>
                <c:pt idx="25132">
                  <c:v>43635.791662731484</c:v>
                </c:pt>
                <c:pt idx="25133">
                  <c:v>43635.802079398149</c:v>
                </c:pt>
                <c:pt idx="25134">
                  <c:v>43635.812496064813</c:v>
                </c:pt>
                <c:pt idx="25135">
                  <c:v>43635.822912731484</c:v>
                </c:pt>
                <c:pt idx="25136">
                  <c:v>43635.833329398149</c:v>
                </c:pt>
                <c:pt idx="25137">
                  <c:v>43635.843746064813</c:v>
                </c:pt>
                <c:pt idx="25138">
                  <c:v>43635.854162731484</c:v>
                </c:pt>
                <c:pt idx="25139">
                  <c:v>43635.864579398149</c:v>
                </c:pt>
                <c:pt idx="25140">
                  <c:v>43635.874996064813</c:v>
                </c:pt>
                <c:pt idx="25141">
                  <c:v>43635.885412731484</c:v>
                </c:pt>
                <c:pt idx="25142">
                  <c:v>43635.895829398149</c:v>
                </c:pt>
                <c:pt idx="25143">
                  <c:v>43635.906246064813</c:v>
                </c:pt>
                <c:pt idx="25144">
                  <c:v>43635.916662731484</c:v>
                </c:pt>
                <c:pt idx="25145">
                  <c:v>43635.927079398149</c:v>
                </c:pt>
                <c:pt idx="25146">
                  <c:v>43635.937496064813</c:v>
                </c:pt>
                <c:pt idx="25147">
                  <c:v>43635.947912731484</c:v>
                </c:pt>
                <c:pt idx="25148">
                  <c:v>43635.958329398149</c:v>
                </c:pt>
                <c:pt idx="25149">
                  <c:v>43635.968746064813</c:v>
                </c:pt>
                <c:pt idx="25150">
                  <c:v>43635.979162731484</c:v>
                </c:pt>
                <c:pt idx="25151">
                  <c:v>43635.989579398149</c:v>
                </c:pt>
                <c:pt idx="25152">
                  <c:v>43635.999996064813</c:v>
                </c:pt>
                <c:pt idx="25153">
                  <c:v>43636.010412731484</c:v>
                </c:pt>
                <c:pt idx="25154">
                  <c:v>43636.020829398149</c:v>
                </c:pt>
                <c:pt idx="25155">
                  <c:v>43636.031246064813</c:v>
                </c:pt>
                <c:pt idx="25156">
                  <c:v>43636.041662731484</c:v>
                </c:pt>
                <c:pt idx="25157">
                  <c:v>43636.052079398149</c:v>
                </c:pt>
                <c:pt idx="25158">
                  <c:v>43636.062496064813</c:v>
                </c:pt>
                <c:pt idx="25159">
                  <c:v>43636.072912731484</c:v>
                </c:pt>
                <c:pt idx="25160">
                  <c:v>43636.083329398149</c:v>
                </c:pt>
                <c:pt idx="25161">
                  <c:v>43636.093746064813</c:v>
                </c:pt>
                <c:pt idx="25162">
                  <c:v>43636.104162731484</c:v>
                </c:pt>
                <c:pt idx="25163">
                  <c:v>43636.114579398149</c:v>
                </c:pt>
                <c:pt idx="25164">
                  <c:v>43636.124996064813</c:v>
                </c:pt>
                <c:pt idx="25165">
                  <c:v>43636.135412731484</c:v>
                </c:pt>
                <c:pt idx="25166">
                  <c:v>43636.145829398149</c:v>
                </c:pt>
                <c:pt idx="25167">
                  <c:v>43636.156246064813</c:v>
                </c:pt>
                <c:pt idx="25168">
                  <c:v>43636.166662731484</c:v>
                </c:pt>
                <c:pt idx="25169">
                  <c:v>43636.177079398149</c:v>
                </c:pt>
                <c:pt idx="25170">
                  <c:v>43636.187496064813</c:v>
                </c:pt>
                <c:pt idx="25171">
                  <c:v>43636.197912731484</c:v>
                </c:pt>
                <c:pt idx="25172">
                  <c:v>43636.208329398149</c:v>
                </c:pt>
                <c:pt idx="25173">
                  <c:v>43636.218746064813</c:v>
                </c:pt>
                <c:pt idx="25174">
                  <c:v>43636.229162731484</c:v>
                </c:pt>
                <c:pt idx="25175">
                  <c:v>43636.239579398149</c:v>
                </c:pt>
                <c:pt idx="25176">
                  <c:v>43636.249996064813</c:v>
                </c:pt>
                <c:pt idx="25177">
                  <c:v>43636.260412731484</c:v>
                </c:pt>
                <c:pt idx="25178">
                  <c:v>43636.270829398149</c:v>
                </c:pt>
                <c:pt idx="25179">
                  <c:v>43636.281246064813</c:v>
                </c:pt>
                <c:pt idx="25180">
                  <c:v>43636.291662731484</c:v>
                </c:pt>
                <c:pt idx="25181">
                  <c:v>43636.302079398149</c:v>
                </c:pt>
                <c:pt idx="25182">
                  <c:v>43636.312496064813</c:v>
                </c:pt>
                <c:pt idx="25183">
                  <c:v>43636.322912731484</c:v>
                </c:pt>
                <c:pt idx="25184">
                  <c:v>43636.333329398149</c:v>
                </c:pt>
                <c:pt idx="25185">
                  <c:v>43636.343746064813</c:v>
                </c:pt>
                <c:pt idx="25186">
                  <c:v>43636.354162731484</c:v>
                </c:pt>
                <c:pt idx="25187">
                  <c:v>43636.364579398149</c:v>
                </c:pt>
                <c:pt idx="25188">
                  <c:v>43636.374996064813</c:v>
                </c:pt>
                <c:pt idx="25189">
                  <c:v>43636.385412731484</c:v>
                </c:pt>
                <c:pt idx="25190">
                  <c:v>43636.395829398149</c:v>
                </c:pt>
                <c:pt idx="25191">
                  <c:v>43636.406246064813</c:v>
                </c:pt>
                <c:pt idx="25192">
                  <c:v>43636.416662731484</c:v>
                </c:pt>
                <c:pt idx="25193">
                  <c:v>43636.427079398149</c:v>
                </c:pt>
                <c:pt idx="25194">
                  <c:v>43636.437496064813</c:v>
                </c:pt>
                <c:pt idx="25195">
                  <c:v>43636.447912731484</c:v>
                </c:pt>
                <c:pt idx="25196">
                  <c:v>43636.458329398149</c:v>
                </c:pt>
                <c:pt idx="25197">
                  <c:v>43636.468746064813</c:v>
                </c:pt>
                <c:pt idx="25198">
                  <c:v>43636.479162731484</c:v>
                </c:pt>
                <c:pt idx="25199">
                  <c:v>43636.489579398149</c:v>
                </c:pt>
                <c:pt idx="25200">
                  <c:v>43636.499996064813</c:v>
                </c:pt>
                <c:pt idx="25201">
                  <c:v>43636.510412731484</c:v>
                </c:pt>
                <c:pt idx="25202">
                  <c:v>43636.520829398149</c:v>
                </c:pt>
                <c:pt idx="25203">
                  <c:v>43636.531246064813</c:v>
                </c:pt>
                <c:pt idx="25204">
                  <c:v>43636.541662731484</c:v>
                </c:pt>
                <c:pt idx="25205">
                  <c:v>43636.552079398149</c:v>
                </c:pt>
                <c:pt idx="25206">
                  <c:v>43636.562496064813</c:v>
                </c:pt>
                <c:pt idx="25207">
                  <c:v>43636.572912731484</c:v>
                </c:pt>
                <c:pt idx="25208">
                  <c:v>43636.583329398149</c:v>
                </c:pt>
                <c:pt idx="25209">
                  <c:v>43636.593746064813</c:v>
                </c:pt>
                <c:pt idx="25210">
                  <c:v>43636.604162731484</c:v>
                </c:pt>
                <c:pt idx="25211">
                  <c:v>43636.614579398149</c:v>
                </c:pt>
                <c:pt idx="25212">
                  <c:v>43636.624996064813</c:v>
                </c:pt>
                <c:pt idx="25213">
                  <c:v>43636.635412731484</c:v>
                </c:pt>
                <c:pt idx="25214">
                  <c:v>43636.645829398149</c:v>
                </c:pt>
                <c:pt idx="25215">
                  <c:v>43636.656246064813</c:v>
                </c:pt>
                <c:pt idx="25216">
                  <c:v>43636.666662731484</c:v>
                </c:pt>
                <c:pt idx="25217">
                  <c:v>43636.677079398149</c:v>
                </c:pt>
                <c:pt idx="25218">
                  <c:v>43636.687496064813</c:v>
                </c:pt>
                <c:pt idx="25219">
                  <c:v>43636.697912731484</c:v>
                </c:pt>
                <c:pt idx="25220">
                  <c:v>43636.708329398149</c:v>
                </c:pt>
                <c:pt idx="25221">
                  <c:v>43636.718746064813</c:v>
                </c:pt>
                <c:pt idx="25222">
                  <c:v>43636.729162731484</c:v>
                </c:pt>
                <c:pt idx="25223">
                  <c:v>43636.739579398149</c:v>
                </c:pt>
                <c:pt idx="25224">
                  <c:v>43636.749996064813</c:v>
                </c:pt>
                <c:pt idx="25225">
                  <c:v>43636.760412731484</c:v>
                </c:pt>
                <c:pt idx="25226">
                  <c:v>43636.770829398149</c:v>
                </c:pt>
                <c:pt idx="25227">
                  <c:v>43636.781246064813</c:v>
                </c:pt>
                <c:pt idx="25228">
                  <c:v>43636.791662731484</c:v>
                </c:pt>
                <c:pt idx="25229">
                  <c:v>43636.802079398149</c:v>
                </c:pt>
                <c:pt idx="25230">
                  <c:v>43636.812496064813</c:v>
                </c:pt>
                <c:pt idx="25231">
                  <c:v>43636.822912731484</c:v>
                </c:pt>
                <c:pt idx="25232">
                  <c:v>43636.833329398149</c:v>
                </c:pt>
                <c:pt idx="25233">
                  <c:v>43636.843746064813</c:v>
                </c:pt>
                <c:pt idx="25234">
                  <c:v>43636.854162731484</c:v>
                </c:pt>
                <c:pt idx="25235">
                  <c:v>43636.864579398149</c:v>
                </c:pt>
                <c:pt idx="25236">
                  <c:v>43636.874996064813</c:v>
                </c:pt>
                <c:pt idx="25237">
                  <c:v>43636.885412731484</c:v>
                </c:pt>
                <c:pt idx="25238">
                  <c:v>43636.895829398149</c:v>
                </c:pt>
                <c:pt idx="25239">
                  <c:v>43636.906246064813</c:v>
                </c:pt>
                <c:pt idx="25240">
                  <c:v>43636.916662731484</c:v>
                </c:pt>
                <c:pt idx="25241">
                  <c:v>43636.927079398149</c:v>
                </c:pt>
                <c:pt idx="25242">
                  <c:v>43636.937496064813</c:v>
                </c:pt>
                <c:pt idx="25243">
                  <c:v>43636.947912731484</c:v>
                </c:pt>
                <c:pt idx="25244">
                  <c:v>43636.958329398149</c:v>
                </c:pt>
                <c:pt idx="25245">
                  <c:v>43636.968746064813</c:v>
                </c:pt>
                <c:pt idx="25246">
                  <c:v>43636.979162731484</c:v>
                </c:pt>
                <c:pt idx="25247">
                  <c:v>43636.989579398149</c:v>
                </c:pt>
                <c:pt idx="25248">
                  <c:v>43636.999996064813</c:v>
                </c:pt>
                <c:pt idx="25249">
                  <c:v>43637.010412731484</c:v>
                </c:pt>
                <c:pt idx="25250">
                  <c:v>43637.020829398149</c:v>
                </c:pt>
                <c:pt idx="25251">
                  <c:v>43637.031246064813</c:v>
                </c:pt>
                <c:pt idx="25252">
                  <c:v>43637.041662731484</c:v>
                </c:pt>
                <c:pt idx="25253">
                  <c:v>43637.052079398149</c:v>
                </c:pt>
                <c:pt idx="25254">
                  <c:v>43637.062496064813</c:v>
                </c:pt>
                <c:pt idx="25255">
                  <c:v>43637.072912731484</c:v>
                </c:pt>
                <c:pt idx="25256">
                  <c:v>43637.083329398149</c:v>
                </c:pt>
                <c:pt idx="25257">
                  <c:v>43637.093746064813</c:v>
                </c:pt>
                <c:pt idx="25258">
                  <c:v>43637.104162731484</c:v>
                </c:pt>
                <c:pt idx="25259">
                  <c:v>43637.114579398149</c:v>
                </c:pt>
                <c:pt idx="25260">
                  <c:v>43637.124996064813</c:v>
                </c:pt>
                <c:pt idx="25261">
                  <c:v>43637.135412731484</c:v>
                </c:pt>
                <c:pt idx="25262">
                  <c:v>43637.145829398149</c:v>
                </c:pt>
                <c:pt idx="25263">
                  <c:v>43637.156246064813</c:v>
                </c:pt>
                <c:pt idx="25264">
                  <c:v>43637.166662731484</c:v>
                </c:pt>
                <c:pt idx="25265">
                  <c:v>43637.177079398149</c:v>
                </c:pt>
                <c:pt idx="25266">
                  <c:v>43637.187496064813</c:v>
                </c:pt>
                <c:pt idx="25267">
                  <c:v>43637.197912731484</c:v>
                </c:pt>
                <c:pt idx="25268">
                  <c:v>43637.208329398149</c:v>
                </c:pt>
                <c:pt idx="25269">
                  <c:v>43637.218746064813</c:v>
                </c:pt>
                <c:pt idx="25270">
                  <c:v>43637.229162731484</c:v>
                </c:pt>
                <c:pt idx="25271">
                  <c:v>43637.239579398149</c:v>
                </c:pt>
                <c:pt idx="25272">
                  <c:v>43637.249996064813</c:v>
                </c:pt>
                <c:pt idx="25273">
                  <c:v>43637.260412731484</c:v>
                </c:pt>
                <c:pt idx="25274">
                  <c:v>43637.270829398149</c:v>
                </c:pt>
                <c:pt idx="25275">
                  <c:v>43637.281246064813</c:v>
                </c:pt>
                <c:pt idx="25276">
                  <c:v>43637.291662731484</c:v>
                </c:pt>
                <c:pt idx="25277">
                  <c:v>43637.302079398149</c:v>
                </c:pt>
                <c:pt idx="25278">
                  <c:v>43637.312496064813</c:v>
                </c:pt>
                <c:pt idx="25279">
                  <c:v>43637.322912731484</c:v>
                </c:pt>
                <c:pt idx="25280">
                  <c:v>43637.333329398149</c:v>
                </c:pt>
                <c:pt idx="25281">
                  <c:v>43637.343746064813</c:v>
                </c:pt>
                <c:pt idx="25282">
                  <c:v>43637.354162731484</c:v>
                </c:pt>
                <c:pt idx="25283">
                  <c:v>43637.364579398149</c:v>
                </c:pt>
                <c:pt idx="25284">
                  <c:v>43637.374996064813</c:v>
                </c:pt>
                <c:pt idx="25285">
                  <c:v>43637.385412731484</c:v>
                </c:pt>
                <c:pt idx="25286">
                  <c:v>43637.395829398149</c:v>
                </c:pt>
                <c:pt idx="25287">
                  <c:v>43637.406246064813</c:v>
                </c:pt>
                <c:pt idx="25288">
                  <c:v>43637.416662731484</c:v>
                </c:pt>
                <c:pt idx="25289">
                  <c:v>43637.427079398149</c:v>
                </c:pt>
                <c:pt idx="25290">
                  <c:v>43637.437496064813</c:v>
                </c:pt>
                <c:pt idx="25291">
                  <c:v>43637.447912731484</c:v>
                </c:pt>
                <c:pt idx="25292">
                  <c:v>43637.458329398149</c:v>
                </c:pt>
                <c:pt idx="25293">
                  <c:v>43637.468746064813</c:v>
                </c:pt>
                <c:pt idx="25294">
                  <c:v>43637.479162731484</c:v>
                </c:pt>
                <c:pt idx="25295">
                  <c:v>43637.489579398149</c:v>
                </c:pt>
                <c:pt idx="25296">
                  <c:v>43637.499996064813</c:v>
                </c:pt>
                <c:pt idx="25297">
                  <c:v>43637.510412731484</c:v>
                </c:pt>
                <c:pt idx="25298">
                  <c:v>43637.520829398149</c:v>
                </c:pt>
                <c:pt idx="25299">
                  <c:v>43637.531246064813</c:v>
                </c:pt>
                <c:pt idx="25300">
                  <c:v>43637.541662731484</c:v>
                </c:pt>
                <c:pt idx="25301">
                  <c:v>43637.552079398149</c:v>
                </c:pt>
                <c:pt idx="25302">
                  <c:v>43637.562496064813</c:v>
                </c:pt>
                <c:pt idx="25303">
                  <c:v>43637.572912731484</c:v>
                </c:pt>
                <c:pt idx="25304">
                  <c:v>43637.583329398149</c:v>
                </c:pt>
                <c:pt idx="25305">
                  <c:v>43637.593746064813</c:v>
                </c:pt>
                <c:pt idx="25306">
                  <c:v>43637.604162731484</c:v>
                </c:pt>
                <c:pt idx="25307">
                  <c:v>43637.614579398149</c:v>
                </c:pt>
                <c:pt idx="25308">
                  <c:v>43637.624996064813</c:v>
                </c:pt>
                <c:pt idx="25309">
                  <c:v>43637.635412731484</c:v>
                </c:pt>
                <c:pt idx="25310">
                  <c:v>43637.645829398149</c:v>
                </c:pt>
                <c:pt idx="25311">
                  <c:v>43637.656246064813</c:v>
                </c:pt>
                <c:pt idx="25312">
                  <c:v>43637.666662731484</c:v>
                </c:pt>
                <c:pt idx="25313">
                  <c:v>43637.677079398149</c:v>
                </c:pt>
                <c:pt idx="25314">
                  <c:v>43637.687496064813</c:v>
                </c:pt>
                <c:pt idx="25315">
                  <c:v>43637.697912731484</c:v>
                </c:pt>
                <c:pt idx="25316">
                  <c:v>43637.708329398149</c:v>
                </c:pt>
                <c:pt idx="25317">
                  <c:v>43637.718746064813</c:v>
                </c:pt>
                <c:pt idx="25318">
                  <c:v>43637.729162731484</c:v>
                </c:pt>
                <c:pt idx="25319">
                  <c:v>43637.739579398149</c:v>
                </c:pt>
                <c:pt idx="25320">
                  <c:v>43637.749996064813</c:v>
                </c:pt>
                <c:pt idx="25321">
                  <c:v>43637.760412731484</c:v>
                </c:pt>
                <c:pt idx="25322">
                  <c:v>43637.770829398149</c:v>
                </c:pt>
                <c:pt idx="25323">
                  <c:v>43637.781246064813</c:v>
                </c:pt>
                <c:pt idx="25324">
                  <c:v>43637.791662731484</c:v>
                </c:pt>
                <c:pt idx="25325">
                  <c:v>43637.802079398149</c:v>
                </c:pt>
                <c:pt idx="25326">
                  <c:v>43637.812496064813</c:v>
                </c:pt>
                <c:pt idx="25327">
                  <c:v>43637.822912731484</c:v>
                </c:pt>
                <c:pt idx="25328">
                  <c:v>43637.833329398149</c:v>
                </c:pt>
                <c:pt idx="25329">
                  <c:v>43637.843746064813</c:v>
                </c:pt>
                <c:pt idx="25330">
                  <c:v>43637.854162731484</c:v>
                </c:pt>
                <c:pt idx="25331">
                  <c:v>43637.864579398149</c:v>
                </c:pt>
                <c:pt idx="25332">
                  <c:v>43637.874996064813</c:v>
                </c:pt>
                <c:pt idx="25333">
                  <c:v>43637.885412731484</c:v>
                </c:pt>
                <c:pt idx="25334">
                  <c:v>43637.895829398149</c:v>
                </c:pt>
                <c:pt idx="25335">
                  <c:v>43637.906246064813</c:v>
                </c:pt>
                <c:pt idx="25336">
                  <c:v>43637.916662731484</c:v>
                </c:pt>
                <c:pt idx="25337">
                  <c:v>43637.927079398149</c:v>
                </c:pt>
                <c:pt idx="25338">
                  <c:v>43637.937496064813</c:v>
                </c:pt>
                <c:pt idx="25339">
                  <c:v>43637.947912731484</c:v>
                </c:pt>
                <c:pt idx="25340">
                  <c:v>43637.958329398149</c:v>
                </c:pt>
                <c:pt idx="25341">
                  <c:v>43637.968746064813</c:v>
                </c:pt>
                <c:pt idx="25342">
                  <c:v>43637.979162731484</c:v>
                </c:pt>
                <c:pt idx="25343">
                  <c:v>43637.989579398149</c:v>
                </c:pt>
                <c:pt idx="25344">
                  <c:v>43637.999996064813</c:v>
                </c:pt>
                <c:pt idx="25345">
                  <c:v>43638.010412731484</c:v>
                </c:pt>
                <c:pt idx="25346">
                  <c:v>43638.020829398149</c:v>
                </c:pt>
                <c:pt idx="25347">
                  <c:v>43638.031246064813</c:v>
                </c:pt>
                <c:pt idx="25348">
                  <c:v>43638.041662731484</c:v>
                </c:pt>
                <c:pt idx="25349">
                  <c:v>43638.052079398149</c:v>
                </c:pt>
                <c:pt idx="25350">
                  <c:v>43638.062496064813</c:v>
                </c:pt>
                <c:pt idx="25351">
                  <c:v>43638.072912731484</c:v>
                </c:pt>
                <c:pt idx="25352">
                  <c:v>43638.083329398149</c:v>
                </c:pt>
                <c:pt idx="25353">
                  <c:v>43638.093746064813</c:v>
                </c:pt>
                <c:pt idx="25354">
                  <c:v>43638.104162731484</c:v>
                </c:pt>
                <c:pt idx="25355">
                  <c:v>43638.114579398149</c:v>
                </c:pt>
                <c:pt idx="25356">
                  <c:v>43638.124996064813</c:v>
                </c:pt>
                <c:pt idx="25357">
                  <c:v>43638.135412731484</c:v>
                </c:pt>
                <c:pt idx="25358">
                  <c:v>43638.145829398149</c:v>
                </c:pt>
                <c:pt idx="25359">
                  <c:v>43638.156246064813</c:v>
                </c:pt>
                <c:pt idx="25360">
                  <c:v>43638.166662731484</c:v>
                </c:pt>
                <c:pt idx="25361">
                  <c:v>43638.177079398149</c:v>
                </c:pt>
                <c:pt idx="25362">
                  <c:v>43638.187496064813</c:v>
                </c:pt>
                <c:pt idx="25363">
                  <c:v>43638.197912731484</c:v>
                </c:pt>
                <c:pt idx="25364">
                  <c:v>43638.208329398149</c:v>
                </c:pt>
                <c:pt idx="25365">
                  <c:v>43638.218746064813</c:v>
                </c:pt>
                <c:pt idx="25366">
                  <c:v>43638.229162731484</c:v>
                </c:pt>
                <c:pt idx="25367">
                  <c:v>43638.239579398149</c:v>
                </c:pt>
                <c:pt idx="25368">
                  <c:v>43638.249996064813</c:v>
                </c:pt>
                <c:pt idx="25369">
                  <c:v>43638.260412731484</c:v>
                </c:pt>
                <c:pt idx="25370">
                  <c:v>43638.270829398149</c:v>
                </c:pt>
                <c:pt idx="25371">
                  <c:v>43638.281246064813</c:v>
                </c:pt>
                <c:pt idx="25372">
                  <c:v>43638.291662731484</c:v>
                </c:pt>
                <c:pt idx="25373">
                  <c:v>43638.302079398149</c:v>
                </c:pt>
                <c:pt idx="25374">
                  <c:v>43638.312496064813</c:v>
                </c:pt>
                <c:pt idx="25375">
                  <c:v>43638.322912731484</c:v>
                </c:pt>
                <c:pt idx="25376">
                  <c:v>43638.333329398149</c:v>
                </c:pt>
                <c:pt idx="25377">
                  <c:v>43638.343746064813</c:v>
                </c:pt>
                <c:pt idx="25378">
                  <c:v>43638.354162731484</c:v>
                </c:pt>
                <c:pt idx="25379">
                  <c:v>43638.364579398149</c:v>
                </c:pt>
                <c:pt idx="25380">
                  <c:v>43638.374996064813</c:v>
                </c:pt>
                <c:pt idx="25381">
                  <c:v>43638.385412731484</c:v>
                </c:pt>
                <c:pt idx="25382">
                  <c:v>43638.395829398149</c:v>
                </c:pt>
                <c:pt idx="25383">
                  <c:v>43638.406246064813</c:v>
                </c:pt>
                <c:pt idx="25384">
                  <c:v>43638.416662731484</c:v>
                </c:pt>
                <c:pt idx="25385">
                  <c:v>43638.427079398149</c:v>
                </c:pt>
                <c:pt idx="25386">
                  <c:v>43638.437496064813</c:v>
                </c:pt>
                <c:pt idx="25387">
                  <c:v>43638.447912731484</c:v>
                </c:pt>
                <c:pt idx="25388">
                  <c:v>43638.458329398149</c:v>
                </c:pt>
                <c:pt idx="25389">
                  <c:v>43638.468746064813</c:v>
                </c:pt>
                <c:pt idx="25390">
                  <c:v>43638.479162731484</c:v>
                </c:pt>
                <c:pt idx="25391">
                  <c:v>43638.489579398149</c:v>
                </c:pt>
                <c:pt idx="25392">
                  <c:v>43638.499996064813</c:v>
                </c:pt>
                <c:pt idx="25393">
                  <c:v>43638.510412731484</c:v>
                </c:pt>
                <c:pt idx="25394">
                  <c:v>43638.520829398149</c:v>
                </c:pt>
                <c:pt idx="25395">
                  <c:v>43638.531246064813</c:v>
                </c:pt>
                <c:pt idx="25396">
                  <c:v>43638.541662731484</c:v>
                </c:pt>
                <c:pt idx="25397">
                  <c:v>43638.552079398149</c:v>
                </c:pt>
                <c:pt idx="25398">
                  <c:v>43638.562496064813</c:v>
                </c:pt>
                <c:pt idx="25399">
                  <c:v>43638.572912731484</c:v>
                </c:pt>
                <c:pt idx="25400">
                  <c:v>43638.583329398149</c:v>
                </c:pt>
                <c:pt idx="25401">
                  <c:v>43638.593746064813</c:v>
                </c:pt>
                <c:pt idx="25402">
                  <c:v>43638.604162731484</c:v>
                </c:pt>
                <c:pt idx="25403">
                  <c:v>43638.614579398149</c:v>
                </c:pt>
                <c:pt idx="25404">
                  <c:v>43638.624996064813</c:v>
                </c:pt>
                <c:pt idx="25405">
                  <c:v>43638.635412731484</c:v>
                </c:pt>
                <c:pt idx="25406">
                  <c:v>43638.645829398149</c:v>
                </c:pt>
                <c:pt idx="25407">
                  <c:v>43638.656246064813</c:v>
                </c:pt>
                <c:pt idx="25408">
                  <c:v>43638.666662731484</c:v>
                </c:pt>
                <c:pt idx="25409">
                  <c:v>43638.677079398149</c:v>
                </c:pt>
                <c:pt idx="25410">
                  <c:v>43638.687496064813</c:v>
                </c:pt>
                <c:pt idx="25411">
                  <c:v>43638.697912731484</c:v>
                </c:pt>
                <c:pt idx="25412">
                  <c:v>43638.708329398149</c:v>
                </c:pt>
                <c:pt idx="25413">
                  <c:v>43638.718746064813</c:v>
                </c:pt>
                <c:pt idx="25414">
                  <c:v>43638.729162731484</c:v>
                </c:pt>
                <c:pt idx="25415">
                  <c:v>43638.739579398149</c:v>
                </c:pt>
                <c:pt idx="25416">
                  <c:v>43638.749996064813</c:v>
                </c:pt>
                <c:pt idx="25417">
                  <c:v>43638.760412731484</c:v>
                </c:pt>
                <c:pt idx="25418">
                  <c:v>43638.770829398149</c:v>
                </c:pt>
                <c:pt idx="25419">
                  <c:v>43638.781246064813</c:v>
                </c:pt>
                <c:pt idx="25420">
                  <c:v>43638.791662731484</c:v>
                </c:pt>
                <c:pt idx="25421">
                  <c:v>43638.802079398149</c:v>
                </c:pt>
                <c:pt idx="25422">
                  <c:v>43638.812496064813</c:v>
                </c:pt>
                <c:pt idx="25423">
                  <c:v>43638.822912731484</c:v>
                </c:pt>
                <c:pt idx="25424">
                  <c:v>43638.833329398149</c:v>
                </c:pt>
                <c:pt idx="25425">
                  <c:v>43638.843746064813</c:v>
                </c:pt>
                <c:pt idx="25426">
                  <c:v>43638.854162731484</c:v>
                </c:pt>
                <c:pt idx="25427">
                  <c:v>43638.864579398149</c:v>
                </c:pt>
                <c:pt idx="25428">
                  <c:v>43638.874996064813</c:v>
                </c:pt>
                <c:pt idx="25429">
                  <c:v>43638.885412731484</c:v>
                </c:pt>
                <c:pt idx="25430">
                  <c:v>43638.895829398149</c:v>
                </c:pt>
                <c:pt idx="25431">
                  <c:v>43638.906246064813</c:v>
                </c:pt>
                <c:pt idx="25432">
                  <c:v>43638.916662731484</c:v>
                </c:pt>
                <c:pt idx="25433">
                  <c:v>43638.927079398149</c:v>
                </c:pt>
                <c:pt idx="25434">
                  <c:v>43638.937496064813</c:v>
                </c:pt>
                <c:pt idx="25435">
                  <c:v>43638.947912731484</c:v>
                </c:pt>
                <c:pt idx="25436">
                  <c:v>43638.958329398149</c:v>
                </c:pt>
                <c:pt idx="25437">
                  <c:v>43638.968746064813</c:v>
                </c:pt>
                <c:pt idx="25438">
                  <c:v>43638.979162731484</c:v>
                </c:pt>
                <c:pt idx="25439">
                  <c:v>43638.989579398149</c:v>
                </c:pt>
                <c:pt idx="25440">
                  <c:v>43638.999996064813</c:v>
                </c:pt>
                <c:pt idx="25441">
                  <c:v>43639.010412731484</c:v>
                </c:pt>
                <c:pt idx="25442">
                  <c:v>43639.020829398149</c:v>
                </c:pt>
                <c:pt idx="25443">
                  <c:v>43639.031246064813</c:v>
                </c:pt>
                <c:pt idx="25444">
                  <c:v>43639.041662731484</c:v>
                </c:pt>
                <c:pt idx="25445">
                  <c:v>43639.052079398149</c:v>
                </c:pt>
                <c:pt idx="25446">
                  <c:v>43639.062496064813</c:v>
                </c:pt>
                <c:pt idx="25447">
                  <c:v>43639.072912731484</c:v>
                </c:pt>
                <c:pt idx="25448">
                  <c:v>43639.083329398149</c:v>
                </c:pt>
                <c:pt idx="25449">
                  <c:v>43639.093746064813</c:v>
                </c:pt>
                <c:pt idx="25450">
                  <c:v>43639.104162731484</c:v>
                </c:pt>
                <c:pt idx="25451">
                  <c:v>43639.114579398149</c:v>
                </c:pt>
                <c:pt idx="25452">
                  <c:v>43639.124996064813</c:v>
                </c:pt>
                <c:pt idx="25453">
                  <c:v>43639.135412731484</c:v>
                </c:pt>
                <c:pt idx="25454">
                  <c:v>43639.145829398149</c:v>
                </c:pt>
                <c:pt idx="25455">
                  <c:v>43639.156246064813</c:v>
                </c:pt>
                <c:pt idx="25456">
                  <c:v>43639.166662731484</c:v>
                </c:pt>
                <c:pt idx="25457">
                  <c:v>43639.177079398149</c:v>
                </c:pt>
                <c:pt idx="25458">
                  <c:v>43639.187496064813</c:v>
                </c:pt>
                <c:pt idx="25459">
                  <c:v>43639.197912731484</c:v>
                </c:pt>
                <c:pt idx="25460">
                  <c:v>43639.208329398149</c:v>
                </c:pt>
                <c:pt idx="25461">
                  <c:v>43639.218746064813</c:v>
                </c:pt>
                <c:pt idx="25462">
                  <c:v>43639.229162731484</c:v>
                </c:pt>
                <c:pt idx="25463">
                  <c:v>43639.239579398149</c:v>
                </c:pt>
                <c:pt idx="25464">
                  <c:v>43639.249996064813</c:v>
                </c:pt>
                <c:pt idx="25465">
                  <c:v>43639.260412731484</c:v>
                </c:pt>
                <c:pt idx="25466">
                  <c:v>43639.270829398149</c:v>
                </c:pt>
                <c:pt idx="25467">
                  <c:v>43639.281246064813</c:v>
                </c:pt>
                <c:pt idx="25468">
                  <c:v>43639.291662731484</c:v>
                </c:pt>
                <c:pt idx="25469">
                  <c:v>43639.302079398149</c:v>
                </c:pt>
                <c:pt idx="25470">
                  <c:v>43639.312496064813</c:v>
                </c:pt>
                <c:pt idx="25471">
                  <c:v>43639.322912731484</c:v>
                </c:pt>
                <c:pt idx="25472">
                  <c:v>43639.333329398149</c:v>
                </c:pt>
                <c:pt idx="25473">
                  <c:v>43639.343746064813</c:v>
                </c:pt>
                <c:pt idx="25474">
                  <c:v>43639.354162731484</c:v>
                </c:pt>
                <c:pt idx="25475">
                  <c:v>43639.364579398149</c:v>
                </c:pt>
                <c:pt idx="25476">
                  <c:v>43639.374996064813</c:v>
                </c:pt>
                <c:pt idx="25477">
                  <c:v>43639.385412731484</c:v>
                </c:pt>
                <c:pt idx="25478">
                  <c:v>43639.395829398149</c:v>
                </c:pt>
                <c:pt idx="25479">
                  <c:v>43639.406246064813</c:v>
                </c:pt>
                <c:pt idx="25480">
                  <c:v>43639.416662731484</c:v>
                </c:pt>
                <c:pt idx="25481">
                  <c:v>43639.427079398149</c:v>
                </c:pt>
                <c:pt idx="25482">
                  <c:v>43639.437496064813</c:v>
                </c:pt>
                <c:pt idx="25483">
                  <c:v>43639.447912731484</c:v>
                </c:pt>
                <c:pt idx="25484">
                  <c:v>43639.458329398149</c:v>
                </c:pt>
                <c:pt idx="25485">
                  <c:v>43639.468746064813</c:v>
                </c:pt>
                <c:pt idx="25486">
                  <c:v>43639.479162731484</c:v>
                </c:pt>
                <c:pt idx="25487">
                  <c:v>43639.489579398149</c:v>
                </c:pt>
                <c:pt idx="25488">
                  <c:v>43639.499996064813</c:v>
                </c:pt>
                <c:pt idx="25489">
                  <c:v>43639.510412731484</c:v>
                </c:pt>
                <c:pt idx="25490">
                  <c:v>43639.520829398149</c:v>
                </c:pt>
                <c:pt idx="25491">
                  <c:v>43639.531246064813</c:v>
                </c:pt>
                <c:pt idx="25492">
                  <c:v>43639.541662731484</c:v>
                </c:pt>
                <c:pt idx="25493">
                  <c:v>43639.552079398149</c:v>
                </c:pt>
                <c:pt idx="25494">
                  <c:v>43639.562496064813</c:v>
                </c:pt>
                <c:pt idx="25495">
                  <c:v>43639.572912731484</c:v>
                </c:pt>
                <c:pt idx="25496">
                  <c:v>43639.583329398149</c:v>
                </c:pt>
                <c:pt idx="25497">
                  <c:v>43639.593746064813</c:v>
                </c:pt>
                <c:pt idx="25498">
                  <c:v>43639.604162731484</c:v>
                </c:pt>
                <c:pt idx="25499">
                  <c:v>43639.614579398149</c:v>
                </c:pt>
                <c:pt idx="25500">
                  <c:v>43639.624996064813</c:v>
                </c:pt>
                <c:pt idx="25501">
                  <c:v>43639.635412731484</c:v>
                </c:pt>
                <c:pt idx="25502">
                  <c:v>43639.645829398149</c:v>
                </c:pt>
                <c:pt idx="25503">
                  <c:v>43639.656246064813</c:v>
                </c:pt>
                <c:pt idx="25504">
                  <c:v>43639.666662731484</c:v>
                </c:pt>
                <c:pt idx="25505">
                  <c:v>43639.677079398149</c:v>
                </c:pt>
                <c:pt idx="25506">
                  <c:v>43639.687496064813</c:v>
                </c:pt>
                <c:pt idx="25507">
                  <c:v>43639.697912731484</c:v>
                </c:pt>
                <c:pt idx="25508">
                  <c:v>43639.708329398149</c:v>
                </c:pt>
                <c:pt idx="25509">
                  <c:v>43639.718746064813</c:v>
                </c:pt>
                <c:pt idx="25510">
                  <c:v>43639.729162731484</c:v>
                </c:pt>
                <c:pt idx="25511">
                  <c:v>43639.739579398149</c:v>
                </c:pt>
                <c:pt idx="25512">
                  <c:v>43639.749996064813</c:v>
                </c:pt>
                <c:pt idx="25513">
                  <c:v>43639.760412731484</c:v>
                </c:pt>
                <c:pt idx="25514">
                  <c:v>43639.770829398149</c:v>
                </c:pt>
                <c:pt idx="25515">
                  <c:v>43639.781246064813</c:v>
                </c:pt>
                <c:pt idx="25516">
                  <c:v>43639.791662731484</c:v>
                </c:pt>
                <c:pt idx="25517">
                  <c:v>43639.802079398149</c:v>
                </c:pt>
                <c:pt idx="25518">
                  <c:v>43639.812496064813</c:v>
                </c:pt>
                <c:pt idx="25519">
                  <c:v>43639.822912731484</c:v>
                </c:pt>
                <c:pt idx="25520">
                  <c:v>43639.833329398149</c:v>
                </c:pt>
                <c:pt idx="25521">
                  <c:v>43639.843746064813</c:v>
                </c:pt>
                <c:pt idx="25522">
                  <c:v>43639.854162731484</c:v>
                </c:pt>
                <c:pt idx="25523">
                  <c:v>43639.864579398149</c:v>
                </c:pt>
                <c:pt idx="25524">
                  <c:v>43639.874996064813</c:v>
                </c:pt>
                <c:pt idx="25525">
                  <c:v>43639.885412731484</c:v>
                </c:pt>
                <c:pt idx="25526">
                  <c:v>43639.895829398149</c:v>
                </c:pt>
                <c:pt idx="25527">
                  <c:v>43639.906246064813</c:v>
                </c:pt>
                <c:pt idx="25528">
                  <c:v>43639.916662731484</c:v>
                </c:pt>
                <c:pt idx="25529">
                  <c:v>43639.927079398149</c:v>
                </c:pt>
                <c:pt idx="25530">
                  <c:v>43639.937496064813</c:v>
                </c:pt>
                <c:pt idx="25531">
                  <c:v>43639.947912731484</c:v>
                </c:pt>
                <c:pt idx="25532">
                  <c:v>43639.958329398149</c:v>
                </c:pt>
                <c:pt idx="25533">
                  <c:v>43639.968746064813</c:v>
                </c:pt>
                <c:pt idx="25534">
                  <c:v>43639.979162731484</c:v>
                </c:pt>
                <c:pt idx="25535">
                  <c:v>43639.989579398149</c:v>
                </c:pt>
                <c:pt idx="25536">
                  <c:v>43639.999996064813</c:v>
                </c:pt>
                <c:pt idx="25537">
                  <c:v>43640.010412731484</c:v>
                </c:pt>
                <c:pt idx="25538">
                  <c:v>43640.020829398149</c:v>
                </c:pt>
                <c:pt idx="25539">
                  <c:v>43640.031246064813</c:v>
                </c:pt>
                <c:pt idx="25540">
                  <c:v>43640.041662731484</c:v>
                </c:pt>
                <c:pt idx="25541">
                  <c:v>43640.052079398149</c:v>
                </c:pt>
                <c:pt idx="25542">
                  <c:v>43640.062496064813</c:v>
                </c:pt>
                <c:pt idx="25543">
                  <c:v>43640.072912731484</c:v>
                </c:pt>
                <c:pt idx="25544">
                  <c:v>43640.083329398149</c:v>
                </c:pt>
                <c:pt idx="25545">
                  <c:v>43640.093746064813</c:v>
                </c:pt>
                <c:pt idx="25546">
                  <c:v>43640.104162731484</c:v>
                </c:pt>
                <c:pt idx="25547">
                  <c:v>43640.114579398149</c:v>
                </c:pt>
                <c:pt idx="25548">
                  <c:v>43640.124996064813</c:v>
                </c:pt>
                <c:pt idx="25549">
                  <c:v>43640.135412731484</c:v>
                </c:pt>
                <c:pt idx="25550">
                  <c:v>43640.145829398149</c:v>
                </c:pt>
                <c:pt idx="25551">
                  <c:v>43640.156246064813</c:v>
                </c:pt>
                <c:pt idx="25552">
                  <c:v>43640.166662731484</c:v>
                </c:pt>
                <c:pt idx="25553">
                  <c:v>43640.177079398149</c:v>
                </c:pt>
                <c:pt idx="25554">
                  <c:v>43640.187496064813</c:v>
                </c:pt>
                <c:pt idx="25555">
                  <c:v>43640.197912731484</c:v>
                </c:pt>
                <c:pt idx="25556">
                  <c:v>43640.208329398149</c:v>
                </c:pt>
                <c:pt idx="25557">
                  <c:v>43640.218746064813</c:v>
                </c:pt>
                <c:pt idx="25558">
                  <c:v>43640.229162731484</c:v>
                </c:pt>
                <c:pt idx="25559">
                  <c:v>43640.239579398149</c:v>
                </c:pt>
                <c:pt idx="25560">
                  <c:v>43640.249996064813</c:v>
                </c:pt>
                <c:pt idx="25561">
                  <c:v>43640.260412731484</c:v>
                </c:pt>
                <c:pt idx="25562">
                  <c:v>43640.270829398149</c:v>
                </c:pt>
                <c:pt idx="25563">
                  <c:v>43640.281246064813</c:v>
                </c:pt>
                <c:pt idx="25564">
                  <c:v>43640.291662731484</c:v>
                </c:pt>
                <c:pt idx="25565">
                  <c:v>43640.302079398149</c:v>
                </c:pt>
                <c:pt idx="25566">
                  <c:v>43640.312496064813</c:v>
                </c:pt>
                <c:pt idx="25567">
                  <c:v>43640.322912731484</c:v>
                </c:pt>
                <c:pt idx="25568">
                  <c:v>43640.333329398149</c:v>
                </c:pt>
                <c:pt idx="25569">
                  <c:v>43640.343746064813</c:v>
                </c:pt>
                <c:pt idx="25570">
                  <c:v>43640.354162731484</c:v>
                </c:pt>
                <c:pt idx="25571">
                  <c:v>43640.364579398149</c:v>
                </c:pt>
                <c:pt idx="25572">
                  <c:v>43640.374996064813</c:v>
                </c:pt>
                <c:pt idx="25573">
                  <c:v>43640.385412731484</c:v>
                </c:pt>
                <c:pt idx="25574">
                  <c:v>43640.395829398149</c:v>
                </c:pt>
                <c:pt idx="25575">
                  <c:v>43640.406246064813</c:v>
                </c:pt>
                <c:pt idx="25576">
                  <c:v>43640.416662731484</c:v>
                </c:pt>
                <c:pt idx="25577">
                  <c:v>43640.427079398149</c:v>
                </c:pt>
                <c:pt idx="25578">
                  <c:v>43640.437496064813</c:v>
                </c:pt>
                <c:pt idx="25579">
                  <c:v>43640.447912731484</c:v>
                </c:pt>
                <c:pt idx="25580">
                  <c:v>43640.458329398149</c:v>
                </c:pt>
                <c:pt idx="25581">
                  <c:v>43640.468746064813</c:v>
                </c:pt>
                <c:pt idx="25582">
                  <c:v>43640.479162731484</c:v>
                </c:pt>
                <c:pt idx="25583">
                  <c:v>43640.489579398149</c:v>
                </c:pt>
                <c:pt idx="25584">
                  <c:v>43640.499996064813</c:v>
                </c:pt>
                <c:pt idx="25585">
                  <c:v>43640.510412731484</c:v>
                </c:pt>
                <c:pt idx="25586">
                  <c:v>43640.520829398149</c:v>
                </c:pt>
                <c:pt idx="25587">
                  <c:v>43640.531246064813</c:v>
                </c:pt>
                <c:pt idx="25588">
                  <c:v>43640.541662731484</c:v>
                </c:pt>
                <c:pt idx="25589">
                  <c:v>43640.552079398149</c:v>
                </c:pt>
                <c:pt idx="25590">
                  <c:v>43640.562496064813</c:v>
                </c:pt>
                <c:pt idx="25591">
                  <c:v>43640.572912731484</c:v>
                </c:pt>
                <c:pt idx="25592">
                  <c:v>43640.583329398149</c:v>
                </c:pt>
                <c:pt idx="25593">
                  <c:v>43640.593746064813</c:v>
                </c:pt>
                <c:pt idx="25594">
                  <c:v>43640.604162731484</c:v>
                </c:pt>
                <c:pt idx="25595">
                  <c:v>43640.614579398149</c:v>
                </c:pt>
                <c:pt idx="25596">
                  <c:v>43640.624996064813</c:v>
                </c:pt>
                <c:pt idx="25597">
                  <c:v>43640.635412731484</c:v>
                </c:pt>
                <c:pt idx="25598">
                  <c:v>43640.645829398149</c:v>
                </c:pt>
                <c:pt idx="25599">
                  <c:v>43640.656246064813</c:v>
                </c:pt>
                <c:pt idx="25600">
                  <c:v>43640.666662731484</c:v>
                </c:pt>
                <c:pt idx="25601">
                  <c:v>43640.677079398149</c:v>
                </c:pt>
                <c:pt idx="25602">
                  <c:v>43640.687496064813</c:v>
                </c:pt>
                <c:pt idx="25603">
                  <c:v>43640.697912731484</c:v>
                </c:pt>
                <c:pt idx="25604">
                  <c:v>43640.708329398149</c:v>
                </c:pt>
                <c:pt idx="25605">
                  <c:v>43640.718746064813</c:v>
                </c:pt>
                <c:pt idx="25606">
                  <c:v>43640.729162731484</c:v>
                </c:pt>
                <c:pt idx="25607">
                  <c:v>43640.739579398149</c:v>
                </c:pt>
                <c:pt idx="25608">
                  <c:v>43640.749996064813</c:v>
                </c:pt>
                <c:pt idx="25609">
                  <c:v>43640.760412731484</c:v>
                </c:pt>
                <c:pt idx="25610">
                  <c:v>43640.770829398149</c:v>
                </c:pt>
                <c:pt idx="25611">
                  <c:v>43640.781246064813</c:v>
                </c:pt>
                <c:pt idx="25612">
                  <c:v>43640.791662731484</c:v>
                </c:pt>
                <c:pt idx="25613">
                  <c:v>43640.802079398149</c:v>
                </c:pt>
                <c:pt idx="25614">
                  <c:v>43640.812496064813</c:v>
                </c:pt>
                <c:pt idx="25615">
                  <c:v>43640.822912731484</c:v>
                </c:pt>
                <c:pt idx="25616">
                  <c:v>43640.833329398149</c:v>
                </c:pt>
                <c:pt idx="25617">
                  <c:v>43640.843746064813</c:v>
                </c:pt>
                <c:pt idx="25618">
                  <c:v>43640.854162731484</c:v>
                </c:pt>
                <c:pt idx="25619">
                  <c:v>43640.864579398149</c:v>
                </c:pt>
                <c:pt idx="25620">
                  <c:v>43640.874996064813</c:v>
                </c:pt>
                <c:pt idx="25621">
                  <c:v>43640.885412731484</c:v>
                </c:pt>
                <c:pt idx="25622">
                  <c:v>43640.895829398149</c:v>
                </c:pt>
                <c:pt idx="25623">
                  <c:v>43640.906246064813</c:v>
                </c:pt>
                <c:pt idx="25624">
                  <c:v>43640.916662731484</c:v>
                </c:pt>
                <c:pt idx="25625">
                  <c:v>43640.927079398149</c:v>
                </c:pt>
                <c:pt idx="25626">
                  <c:v>43640.937496064813</c:v>
                </c:pt>
                <c:pt idx="25627">
                  <c:v>43640.947912731484</c:v>
                </c:pt>
                <c:pt idx="25628">
                  <c:v>43640.958329398149</c:v>
                </c:pt>
                <c:pt idx="25629">
                  <c:v>43640.968746064813</c:v>
                </c:pt>
                <c:pt idx="25630">
                  <c:v>43640.979162731484</c:v>
                </c:pt>
                <c:pt idx="25631">
                  <c:v>43640.989579398149</c:v>
                </c:pt>
                <c:pt idx="25632">
                  <c:v>43640.999996064813</c:v>
                </c:pt>
                <c:pt idx="25633">
                  <c:v>43641.010412731484</c:v>
                </c:pt>
                <c:pt idx="25634">
                  <c:v>43641.020829398149</c:v>
                </c:pt>
                <c:pt idx="25635">
                  <c:v>43641.031246064813</c:v>
                </c:pt>
                <c:pt idx="25636">
                  <c:v>43641.041662731484</c:v>
                </c:pt>
                <c:pt idx="25637">
                  <c:v>43641.052079398149</c:v>
                </c:pt>
                <c:pt idx="25638">
                  <c:v>43641.062496064813</c:v>
                </c:pt>
                <c:pt idx="25639">
                  <c:v>43641.072912731484</c:v>
                </c:pt>
                <c:pt idx="25640">
                  <c:v>43641.083329398149</c:v>
                </c:pt>
                <c:pt idx="25641">
                  <c:v>43641.093746064813</c:v>
                </c:pt>
                <c:pt idx="25642">
                  <c:v>43641.104162731484</c:v>
                </c:pt>
                <c:pt idx="25643">
                  <c:v>43641.114579398149</c:v>
                </c:pt>
                <c:pt idx="25644">
                  <c:v>43641.124996064813</c:v>
                </c:pt>
                <c:pt idx="25645">
                  <c:v>43641.135412731484</c:v>
                </c:pt>
                <c:pt idx="25646">
                  <c:v>43641.145829398149</c:v>
                </c:pt>
                <c:pt idx="25647">
                  <c:v>43641.156246064813</c:v>
                </c:pt>
                <c:pt idx="25648">
                  <c:v>43641.166662731484</c:v>
                </c:pt>
                <c:pt idx="25649">
                  <c:v>43641.177079398149</c:v>
                </c:pt>
                <c:pt idx="25650">
                  <c:v>43641.187496064813</c:v>
                </c:pt>
                <c:pt idx="25651">
                  <c:v>43641.197912731484</c:v>
                </c:pt>
                <c:pt idx="25652">
                  <c:v>43641.208329398149</c:v>
                </c:pt>
                <c:pt idx="25653">
                  <c:v>43641.218746064813</c:v>
                </c:pt>
                <c:pt idx="25654">
                  <c:v>43641.229162731484</c:v>
                </c:pt>
                <c:pt idx="25655">
                  <c:v>43641.239579398149</c:v>
                </c:pt>
                <c:pt idx="25656">
                  <c:v>43641.249996064813</c:v>
                </c:pt>
                <c:pt idx="25657">
                  <c:v>43641.260412731484</c:v>
                </c:pt>
                <c:pt idx="25658">
                  <c:v>43641.270829398149</c:v>
                </c:pt>
                <c:pt idx="25659">
                  <c:v>43641.281246064813</c:v>
                </c:pt>
                <c:pt idx="25660">
                  <c:v>43641.291662731484</c:v>
                </c:pt>
                <c:pt idx="25661">
                  <c:v>43641.302079398149</c:v>
                </c:pt>
                <c:pt idx="25662">
                  <c:v>43641.312496064813</c:v>
                </c:pt>
                <c:pt idx="25663">
                  <c:v>43641.322912731484</c:v>
                </c:pt>
                <c:pt idx="25664">
                  <c:v>43641.333329398149</c:v>
                </c:pt>
                <c:pt idx="25665">
                  <c:v>43641.343746064813</c:v>
                </c:pt>
                <c:pt idx="25666">
                  <c:v>43641.354162731484</c:v>
                </c:pt>
                <c:pt idx="25667">
                  <c:v>43641.364579398149</c:v>
                </c:pt>
                <c:pt idx="25668">
                  <c:v>43641.374996064813</c:v>
                </c:pt>
                <c:pt idx="25669">
                  <c:v>43641.385412731484</c:v>
                </c:pt>
                <c:pt idx="25670">
                  <c:v>43641.395829398149</c:v>
                </c:pt>
                <c:pt idx="25671">
                  <c:v>43641.406246064813</c:v>
                </c:pt>
                <c:pt idx="25672">
                  <c:v>43641.416662731484</c:v>
                </c:pt>
                <c:pt idx="25673">
                  <c:v>43641.427079398149</c:v>
                </c:pt>
                <c:pt idx="25674">
                  <c:v>43641.437496064813</c:v>
                </c:pt>
                <c:pt idx="25675">
                  <c:v>43641.447912731484</c:v>
                </c:pt>
                <c:pt idx="25676">
                  <c:v>43641.458329398149</c:v>
                </c:pt>
                <c:pt idx="25677">
                  <c:v>43641.468746064813</c:v>
                </c:pt>
                <c:pt idx="25678">
                  <c:v>43641.479162731484</c:v>
                </c:pt>
                <c:pt idx="25679">
                  <c:v>43641.489579398149</c:v>
                </c:pt>
                <c:pt idx="25680">
                  <c:v>43641.499996064813</c:v>
                </c:pt>
                <c:pt idx="25681">
                  <c:v>43641.510412731484</c:v>
                </c:pt>
                <c:pt idx="25682">
                  <c:v>43641.520829398149</c:v>
                </c:pt>
                <c:pt idx="25683">
                  <c:v>43641.531246064813</c:v>
                </c:pt>
                <c:pt idx="25684">
                  <c:v>43641.541662731484</c:v>
                </c:pt>
                <c:pt idx="25685">
                  <c:v>43641.552079398149</c:v>
                </c:pt>
                <c:pt idx="25686">
                  <c:v>43641.562496064813</c:v>
                </c:pt>
                <c:pt idx="25687">
                  <c:v>43641.572912731484</c:v>
                </c:pt>
                <c:pt idx="25688">
                  <c:v>43641.583329398149</c:v>
                </c:pt>
                <c:pt idx="25689">
                  <c:v>43641.593746064813</c:v>
                </c:pt>
                <c:pt idx="25690">
                  <c:v>43641.604162731484</c:v>
                </c:pt>
                <c:pt idx="25691">
                  <c:v>43641.614579398149</c:v>
                </c:pt>
                <c:pt idx="25692">
                  <c:v>43641.624996064813</c:v>
                </c:pt>
                <c:pt idx="25693">
                  <c:v>43641.635412731484</c:v>
                </c:pt>
                <c:pt idx="25694">
                  <c:v>43641.645829398149</c:v>
                </c:pt>
                <c:pt idx="25695">
                  <c:v>43641.656246064813</c:v>
                </c:pt>
                <c:pt idx="25696">
                  <c:v>43641.666662731484</c:v>
                </c:pt>
                <c:pt idx="25697">
                  <c:v>43641.677079398149</c:v>
                </c:pt>
                <c:pt idx="25698">
                  <c:v>43641.687496064813</c:v>
                </c:pt>
                <c:pt idx="25699">
                  <c:v>43641.697912731484</c:v>
                </c:pt>
                <c:pt idx="25700">
                  <c:v>43641.708329398149</c:v>
                </c:pt>
                <c:pt idx="25701">
                  <c:v>43641.718746064813</c:v>
                </c:pt>
                <c:pt idx="25702">
                  <c:v>43641.729162731484</c:v>
                </c:pt>
                <c:pt idx="25703">
                  <c:v>43641.739579398149</c:v>
                </c:pt>
                <c:pt idx="25704">
                  <c:v>43641.749996064813</c:v>
                </c:pt>
                <c:pt idx="25705">
                  <c:v>43641.760412731484</c:v>
                </c:pt>
                <c:pt idx="25706">
                  <c:v>43641.770829398149</c:v>
                </c:pt>
                <c:pt idx="25707">
                  <c:v>43641.781246064813</c:v>
                </c:pt>
                <c:pt idx="25708">
                  <c:v>43641.791662731484</c:v>
                </c:pt>
                <c:pt idx="25709">
                  <c:v>43641.802079398149</c:v>
                </c:pt>
                <c:pt idx="25710">
                  <c:v>43641.812496064813</c:v>
                </c:pt>
                <c:pt idx="25711">
                  <c:v>43641.822912731484</c:v>
                </c:pt>
                <c:pt idx="25712">
                  <c:v>43641.833329398149</c:v>
                </c:pt>
                <c:pt idx="25713">
                  <c:v>43641.843746064813</c:v>
                </c:pt>
                <c:pt idx="25714">
                  <c:v>43641.854162731484</c:v>
                </c:pt>
                <c:pt idx="25715">
                  <c:v>43641.864579398149</c:v>
                </c:pt>
                <c:pt idx="25716">
                  <c:v>43641.874996064813</c:v>
                </c:pt>
                <c:pt idx="25717">
                  <c:v>43641.885412731484</c:v>
                </c:pt>
                <c:pt idx="25718">
                  <c:v>43641.895829398149</c:v>
                </c:pt>
                <c:pt idx="25719">
                  <c:v>43641.906246064813</c:v>
                </c:pt>
                <c:pt idx="25720">
                  <c:v>43641.916662731484</c:v>
                </c:pt>
                <c:pt idx="25721">
                  <c:v>43641.927079398149</c:v>
                </c:pt>
                <c:pt idx="25722">
                  <c:v>43641.937496064813</c:v>
                </c:pt>
                <c:pt idx="25723">
                  <c:v>43641.947912731484</c:v>
                </c:pt>
                <c:pt idx="25724">
                  <c:v>43641.958329398149</c:v>
                </c:pt>
                <c:pt idx="25725">
                  <c:v>43641.968746064813</c:v>
                </c:pt>
                <c:pt idx="25726">
                  <c:v>43641.979162731484</c:v>
                </c:pt>
                <c:pt idx="25727">
                  <c:v>43641.989579398149</c:v>
                </c:pt>
                <c:pt idx="25728">
                  <c:v>43641.999996064813</c:v>
                </c:pt>
                <c:pt idx="25729">
                  <c:v>43642.010412731484</c:v>
                </c:pt>
                <c:pt idx="25730">
                  <c:v>43642.020829398149</c:v>
                </c:pt>
                <c:pt idx="25731">
                  <c:v>43642.031246064813</c:v>
                </c:pt>
                <c:pt idx="25732">
                  <c:v>43642.041662731484</c:v>
                </c:pt>
                <c:pt idx="25733">
                  <c:v>43642.052079398149</c:v>
                </c:pt>
                <c:pt idx="25734">
                  <c:v>43642.062496064813</c:v>
                </c:pt>
                <c:pt idx="25735">
                  <c:v>43642.072912731484</c:v>
                </c:pt>
                <c:pt idx="25736">
                  <c:v>43642.083329398149</c:v>
                </c:pt>
                <c:pt idx="25737">
                  <c:v>43642.093746064813</c:v>
                </c:pt>
                <c:pt idx="25738">
                  <c:v>43642.104162731484</c:v>
                </c:pt>
                <c:pt idx="25739">
                  <c:v>43642.114579398149</c:v>
                </c:pt>
                <c:pt idx="25740">
                  <c:v>43642.124996064813</c:v>
                </c:pt>
                <c:pt idx="25741">
                  <c:v>43642.135412731484</c:v>
                </c:pt>
                <c:pt idx="25742">
                  <c:v>43642.145829398149</c:v>
                </c:pt>
                <c:pt idx="25743">
                  <c:v>43642.156246064813</c:v>
                </c:pt>
                <c:pt idx="25744">
                  <c:v>43642.166662731484</c:v>
                </c:pt>
                <c:pt idx="25745">
                  <c:v>43642.177079398149</c:v>
                </c:pt>
                <c:pt idx="25746">
                  <c:v>43642.187496064813</c:v>
                </c:pt>
                <c:pt idx="25747">
                  <c:v>43642.197912731484</c:v>
                </c:pt>
                <c:pt idx="25748">
                  <c:v>43642.208329398149</c:v>
                </c:pt>
                <c:pt idx="25749">
                  <c:v>43642.218746064813</c:v>
                </c:pt>
                <c:pt idx="25750">
                  <c:v>43642.229162731484</c:v>
                </c:pt>
                <c:pt idx="25751">
                  <c:v>43642.239579398149</c:v>
                </c:pt>
                <c:pt idx="25752">
                  <c:v>43642.249996064813</c:v>
                </c:pt>
                <c:pt idx="25753">
                  <c:v>43642.260412731484</c:v>
                </c:pt>
                <c:pt idx="25754">
                  <c:v>43642.270829398149</c:v>
                </c:pt>
                <c:pt idx="25755">
                  <c:v>43642.281246064813</c:v>
                </c:pt>
                <c:pt idx="25756">
                  <c:v>43642.291662731484</c:v>
                </c:pt>
                <c:pt idx="25757">
                  <c:v>43642.302079398149</c:v>
                </c:pt>
                <c:pt idx="25758">
                  <c:v>43642.312496064813</c:v>
                </c:pt>
                <c:pt idx="25759">
                  <c:v>43642.322912731484</c:v>
                </c:pt>
                <c:pt idx="25760">
                  <c:v>43642.333329398149</c:v>
                </c:pt>
                <c:pt idx="25761">
                  <c:v>43642.343746064813</c:v>
                </c:pt>
                <c:pt idx="25762">
                  <c:v>43642.354162731484</c:v>
                </c:pt>
                <c:pt idx="25763">
                  <c:v>43642.364579398149</c:v>
                </c:pt>
                <c:pt idx="25764">
                  <c:v>43642.374996064813</c:v>
                </c:pt>
                <c:pt idx="25765">
                  <c:v>43642.385412731484</c:v>
                </c:pt>
                <c:pt idx="25766">
                  <c:v>43642.395829398149</c:v>
                </c:pt>
                <c:pt idx="25767">
                  <c:v>43642.406246064813</c:v>
                </c:pt>
                <c:pt idx="25768">
                  <c:v>43642.416662731484</c:v>
                </c:pt>
                <c:pt idx="25769">
                  <c:v>43642.427079398149</c:v>
                </c:pt>
                <c:pt idx="25770">
                  <c:v>43642.437496064813</c:v>
                </c:pt>
                <c:pt idx="25771">
                  <c:v>43642.447912731484</c:v>
                </c:pt>
                <c:pt idx="25772">
                  <c:v>43642.458329398149</c:v>
                </c:pt>
                <c:pt idx="25773">
                  <c:v>43642.468746064813</c:v>
                </c:pt>
                <c:pt idx="25774">
                  <c:v>43642.479162731484</c:v>
                </c:pt>
                <c:pt idx="25775">
                  <c:v>43642.489579398149</c:v>
                </c:pt>
                <c:pt idx="25776">
                  <c:v>43642.499996064813</c:v>
                </c:pt>
                <c:pt idx="25777">
                  <c:v>43642.510412731484</c:v>
                </c:pt>
                <c:pt idx="25778">
                  <c:v>43642.520829398149</c:v>
                </c:pt>
                <c:pt idx="25779">
                  <c:v>43642.531246064813</c:v>
                </c:pt>
                <c:pt idx="25780">
                  <c:v>43642.541662731484</c:v>
                </c:pt>
                <c:pt idx="25781">
                  <c:v>43642.552079398149</c:v>
                </c:pt>
                <c:pt idx="25782">
                  <c:v>43642.562496064813</c:v>
                </c:pt>
                <c:pt idx="25783">
                  <c:v>43642.572912731484</c:v>
                </c:pt>
                <c:pt idx="25784">
                  <c:v>43642.583329398149</c:v>
                </c:pt>
                <c:pt idx="25785">
                  <c:v>43642.593746064813</c:v>
                </c:pt>
                <c:pt idx="25786">
                  <c:v>43642.604162731484</c:v>
                </c:pt>
                <c:pt idx="25787">
                  <c:v>43642.614579398149</c:v>
                </c:pt>
                <c:pt idx="25788">
                  <c:v>43642.624996064813</c:v>
                </c:pt>
                <c:pt idx="25789">
                  <c:v>43642.635412731484</c:v>
                </c:pt>
                <c:pt idx="25790">
                  <c:v>43642.645829398149</c:v>
                </c:pt>
                <c:pt idx="25791">
                  <c:v>43642.656246064813</c:v>
                </c:pt>
                <c:pt idx="25792">
                  <c:v>43642.666662731484</c:v>
                </c:pt>
                <c:pt idx="25793">
                  <c:v>43642.677079398149</c:v>
                </c:pt>
                <c:pt idx="25794">
                  <c:v>43642.687496064813</c:v>
                </c:pt>
                <c:pt idx="25795">
                  <c:v>43642.697912731484</c:v>
                </c:pt>
                <c:pt idx="25796">
                  <c:v>43642.708329398149</c:v>
                </c:pt>
                <c:pt idx="25797">
                  <c:v>43642.718746064813</c:v>
                </c:pt>
                <c:pt idx="25798">
                  <c:v>43642.729162731484</c:v>
                </c:pt>
                <c:pt idx="25799">
                  <c:v>43642.739579398149</c:v>
                </c:pt>
                <c:pt idx="25800">
                  <c:v>43642.749996064813</c:v>
                </c:pt>
                <c:pt idx="25801">
                  <c:v>43642.760412731484</c:v>
                </c:pt>
                <c:pt idx="25802">
                  <c:v>43642.770829398149</c:v>
                </c:pt>
                <c:pt idx="25803">
                  <c:v>43642.781246064813</c:v>
                </c:pt>
                <c:pt idx="25804">
                  <c:v>43642.791662731484</c:v>
                </c:pt>
                <c:pt idx="25805">
                  <c:v>43642.802079398149</c:v>
                </c:pt>
                <c:pt idx="25806">
                  <c:v>43642.812496064813</c:v>
                </c:pt>
                <c:pt idx="25807">
                  <c:v>43642.822912731484</c:v>
                </c:pt>
                <c:pt idx="25808">
                  <c:v>43642.833329398149</c:v>
                </c:pt>
                <c:pt idx="25809">
                  <c:v>43642.843746064813</c:v>
                </c:pt>
                <c:pt idx="25810">
                  <c:v>43642.854162731484</c:v>
                </c:pt>
                <c:pt idx="25811">
                  <c:v>43642.864579398149</c:v>
                </c:pt>
                <c:pt idx="25812">
                  <c:v>43642.874996064813</c:v>
                </c:pt>
                <c:pt idx="25813">
                  <c:v>43642.885412731484</c:v>
                </c:pt>
                <c:pt idx="25814">
                  <c:v>43642.895829398149</c:v>
                </c:pt>
                <c:pt idx="25815">
                  <c:v>43642.906246064813</c:v>
                </c:pt>
                <c:pt idx="25816">
                  <c:v>43642.916662731484</c:v>
                </c:pt>
                <c:pt idx="25817">
                  <c:v>43642.927079398149</c:v>
                </c:pt>
                <c:pt idx="25818">
                  <c:v>43642.937496064813</c:v>
                </c:pt>
                <c:pt idx="25819">
                  <c:v>43642.947912731484</c:v>
                </c:pt>
                <c:pt idx="25820">
                  <c:v>43642.958329398149</c:v>
                </c:pt>
                <c:pt idx="25821">
                  <c:v>43642.968746064813</c:v>
                </c:pt>
                <c:pt idx="25822">
                  <c:v>43642.979162731484</c:v>
                </c:pt>
                <c:pt idx="25823">
                  <c:v>43642.989579398149</c:v>
                </c:pt>
                <c:pt idx="25824">
                  <c:v>43642.999996064813</c:v>
                </c:pt>
                <c:pt idx="25825">
                  <c:v>43643.010412731484</c:v>
                </c:pt>
                <c:pt idx="25826">
                  <c:v>43643.020829398149</c:v>
                </c:pt>
                <c:pt idx="25827">
                  <c:v>43643.031246064813</c:v>
                </c:pt>
                <c:pt idx="25828">
                  <c:v>43643.041662731484</c:v>
                </c:pt>
                <c:pt idx="25829">
                  <c:v>43643.052079398149</c:v>
                </c:pt>
                <c:pt idx="25830">
                  <c:v>43643.062496064813</c:v>
                </c:pt>
                <c:pt idx="25831">
                  <c:v>43643.072912731484</c:v>
                </c:pt>
                <c:pt idx="25832">
                  <c:v>43643.083329398149</c:v>
                </c:pt>
                <c:pt idx="25833">
                  <c:v>43643.093746064813</c:v>
                </c:pt>
                <c:pt idx="25834">
                  <c:v>43643.104162731484</c:v>
                </c:pt>
                <c:pt idx="25835">
                  <c:v>43643.114579398149</c:v>
                </c:pt>
                <c:pt idx="25836">
                  <c:v>43643.124996064813</c:v>
                </c:pt>
                <c:pt idx="25837">
                  <c:v>43643.135412731484</c:v>
                </c:pt>
                <c:pt idx="25838">
                  <c:v>43643.145829398149</c:v>
                </c:pt>
                <c:pt idx="25839">
                  <c:v>43643.156246064813</c:v>
                </c:pt>
                <c:pt idx="25840">
                  <c:v>43643.166662731484</c:v>
                </c:pt>
                <c:pt idx="25841">
                  <c:v>43643.177079398149</c:v>
                </c:pt>
                <c:pt idx="25842">
                  <c:v>43643.187496064813</c:v>
                </c:pt>
                <c:pt idx="25843">
                  <c:v>43643.197912731484</c:v>
                </c:pt>
                <c:pt idx="25844">
                  <c:v>43643.208329398149</c:v>
                </c:pt>
                <c:pt idx="25845">
                  <c:v>43643.218746064813</c:v>
                </c:pt>
                <c:pt idx="25846">
                  <c:v>43643.229162731484</c:v>
                </c:pt>
                <c:pt idx="25847">
                  <c:v>43643.239579398149</c:v>
                </c:pt>
                <c:pt idx="25848">
                  <c:v>43643.249996064813</c:v>
                </c:pt>
                <c:pt idx="25849">
                  <c:v>43643.260412731484</c:v>
                </c:pt>
                <c:pt idx="25850">
                  <c:v>43643.270829398149</c:v>
                </c:pt>
                <c:pt idx="25851">
                  <c:v>43643.281246064813</c:v>
                </c:pt>
                <c:pt idx="25852">
                  <c:v>43643.291662731484</c:v>
                </c:pt>
                <c:pt idx="25853">
                  <c:v>43643.302079398149</c:v>
                </c:pt>
                <c:pt idx="25854">
                  <c:v>43643.312496064813</c:v>
                </c:pt>
                <c:pt idx="25855">
                  <c:v>43643.322912731484</c:v>
                </c:pt>
                <c:pt idx="25856">
                  <c:v>43643.333329398149</c:v>
                </c:pt>
                <c:pt idx="25857">
                  <c:v>43643.343746064813</c:v>
                </c:pt>
                <c:pt idx="25858">
                  <c:v>43643.354162731484</c:v>
                </c:pt>
                <c:pt idx="25859">
                  <c:v>43643.364579398149</c:v>
                </c:pt>
                <c:pt idx="25860">
                  <c:v>43643.374996064813</c:v>
                </c:pt>
                <c:pt idx="25861">
                  <c:v>43643.385412731484</c:v>
                </c:pt>
                <c:pt idx="25862">
                  <c:v>43643.395829398149</c:v>
                </c:pt>
                <c:pt idx="25863">
                  <c:v>43643.406246064813</c:v>
                </c:pt>
                <c:pt idx="25864">
                  <c:v>43643.416662731484</c:v>
                </c:pt>
                <c:pt idx="25865">
                  <c:v>43643.427079398149</c:v>
                </c:pt>
                <c:pt idx="25866">
                  <c:v>43643.437496064813</c:v>
                </c:pt>
                <c:pt idx="25867">
                  <c:v>43643.447912731484</c:v>
                </c:pt>
                <c:pt idx="25868">
                  <c:v>43643.458329398149</c:v>
                </c:pt>
                <c:pt idx="25869">
                  <c:v>43643.468746064813</c:v>
                </c:pt>
                <c:pt idx="25870">
                  <c:v>43643.479162731484</c:v>
                </c:pt>
                <c:pt idx="25871">
                  <c:v>43643.489579398149</c:v>
                </c:pt>
                <c:pt idx="25872">
                  <c:v>43643.499996064813</c:v>
                </c:pt>
                <c:pt idx="25873">
                  <c:v>43643.510412731484</c:v>
                </c:pt>
                <c:pt idx="25874">
                  <c:v>43643.520829398149</c:v>
                </c:pt>
                <c:pt idx="25875">
                  <c:v>43643.531246064813</c:v>
                </c:pt>
                <c:pt idx="25876">
                  <c:v>43643.541662731484</c:v>
                </c:pt>
                <c:pt idx="25877">
                  <c:v>43643.552079398149</c:v>
                </c:pt>
                <c:pt idx="25878">
                  <c:v>43643.562496064813</c:v>
                </c:pt>
                <c:pt idx="25879">
                  <c:v>43643.572912731484</c:v>
                </c:pt>
                <c:pt idx="25880">
                  <c:v>43643.583329398149</c:v>
                </c:pt>
                <c:pt idx="25881">
                  <c:v>43643.593746064813</c:v>
                </c:pt>
                <c:pt idx="25882">
                  <c:v>43643.604162731484</c:v>
                </c:pt>
                <c:pt idx="25883">
                  <c:v>43643.614579398149</c:v>
                </c:pt>
                <c:pt idx="25884">
                  <c:v>43643.624996064813</c:v>
                </c:pt>
                <c:pt idx="25885">
                  <c:v>43643.635412731484</c:v>
                </c:pt>
                <c:pt idx="25886">
                  <c:v>43643.645829398149</c:v>
                </c:pt>
                <c:pt idx="25887">
                  <c:v>43643.656246064813</c:v>
                </c:pt>
                <c:pt idx="25888">
                  <c:v>43643.666662731484</c:v>
                </c:pt>
                <c:pt idx="25889">
                  <c:v>43643.677079398149</c:v>
                </c:pt>
                <c:pt idx="25890">
                  <c:v>43643.687496064813</c:v>
                </c:pt>
                <c:pt idx="25891">
                  <c:v>43643.697912731484</c:v>
                </c:pt>
                <c:pt idx="25892">
                  <c:v>43643.708329398149</c:v>
                </c:pt>
                <c:pt idx="25893">
                  <c:v>43643.718746064813</c:v>
                </c:pt>
                <c:pt idx="25894">
                  <c:v>43643.729162731484</c:v>
                </c:pt>
                <c:pt idx="25895">
                  <c:v>43643.739579398149</c:v>
                </c:pt>
                <c:pt idx="25896">
                  <c:v>43643.749996064813</c:v>
                </c:pt>
                <c:pt idx="25897">
                  <c:v>43643.760412731484</c:v>
                </c:pt>
                <c:pt idx="25898">
                  <c:v>43643.770829398149</c:v>
                </c:pt>
                <c:pt idx="25899">
                  <c:v>43643.781246064813</c:v>
                </c:pt>
                <c:pt idx="25900">
                  <c:v>43643.791662731484</c:v>
                </c:pt>
                <c:pt idx="25901">
                  <c:v>43643.802079398149</c:v>
                </c:pt>
                <c:pt idx="25902">
                  <c:v>43643.812496064813</c:v>
                </c:pt>
                <c:pt idx="25903">
                  <c:v>43643.822912731484</c:v>
                </c:pt>
                <c:pt idx="25904">
                  <c:v>43643.833329398149</c:v>
                </c:pt>
                <c:pt idx="25905">
                  <c:v>43643.843746064813</c:v>
                </c:pt>
                <c:pt idx="25906">
                  <c:v>43643.854162731484</c:v>
                </c:pt>
                <c:pt idx="25907">
                  <c:v>43643.864579398149</c:v>
                </c:pt>
                <c:pt idx="25908">
                  <c:v>43643.874996064813</c:v>
                </c:pt>
                <c:pt idx="25909">
                  <c:v>43643.885412731484</c:v>
                </c:pt>
                <c:pt idx="25910">
                  <c:v>43643.895829398149</c:v>
                </c:pt>
                <c:pt idx="25911">
                  <c:v>43643.906246064813</c:v>
                </c:pt>
                <c:pt idx="25912">
                  <c:v>43643.916662731484</c:v>
                </c:pt>
                <c:pt idx="25913">
                  <c:v>43643.927079398149</c:v>
                </c:pt>
                <c:pt idx="25914">
                  <c:v>43643.937496064813</c:v>
                </c:pt>
                <c:pt idx="25915">
                  <c:v>43643.947912731484</c:v>
                </c:pt>
                <c:pt idx="25916">
                  <c:v>43643.958329398149</c:v>
                </c:pt>
                <c:pt idx="25917">
                  <c:v>43643.968746064813</c:v>
                </c:pt>
                <c:pt idx="25918">
                  <c:v>43643.979162731484</c:v>
                </c:pt>
                <c:pt idx="25919">
                  <c:v>43643.989579398149</c:v>
                </c:pt>
                <c:pt idx="25920">
                  <c:v>43643.999996064813</c:v>
                </c:pt>
                <c:pt idx="25921">
                  <c:v>43644.010412731484</c:v>
                </c:pt>
                <c:pt idx="25922">
                  <c:v>43644.020829398149</c:v>
                </c:pt>
                <c:pt idx="25923">
                  <c:v>43644.031246064813</c:v>
                </c:pt>
                <c:pt idx="25924">
                  <c:v>43644.041662731484</c:v>
                </c:pt>
                <c:pt idx="25925">
                  <c:v>43644.052079398149</c:v>
                </c:pt>
                <c:pt idx="25926">
                  <c:v>43644.062496064813</c:v>
                </c:pt>
                <c:pt idx="25927">
                  <c:v>43644.072912731484</c:v>
                </c:pt>
                <c:pt idx="25928">
                  <c:v>43644.083329398149</c:v>
                </c:pt>
                <c:pt idx="25929">
                  <c:v>43644.093746064813</c:v>
                </c:pt>
                <c:pt idx="25930">
                  <c:v>43644.104162731484</c:v>
                </c:pt>
                <c:pt idx="25931">
                  <c:v>43644.114579398149</c:v>
                </c:pt>
                <c:pt idx="25932">
                  <c:v>43644.124996064813</c:v>
                </c:pt>
                <c:pt idx="25933">
                  <c:v>43644.135412731484</c:v>
                </c:pt>
                <c:pt idx="25934">
                  <c:v>43644.145829398149</c:v>
                </c:pt>
                <c:pt idx="25935">
                  <c:v>43644.156246064813</c:v>
                </c:pt>
                <c:pt idx="25936">
                  <c:v>43644.166662731484</c:v>
                </c:pt>
                <c:pt idx="25937">
                  <c:v>43644.177079398149</c:v>
                </c:pt>
                <c:pt idx="25938">
                  <c:v>43644.187496064813</c:v>
                </c:pt>
                <c:pt idx="25939">
                  <c:v>43644.197912731484</c:v>
                </c:pt>
                <c:pt idx="25940">
                  <c:v>43644.208329398149</c:v>
                </c:pt>
                <c:pt idx="25941">
                  <c:v>43644.218746064813</c:v>
                </c:pt>
                <c:pt idx="25942">
                  <c:v>43644.229162731484</c:v>
                </c:pt>
                <c:pt idx="25943">
                  <c:v>43644.239579398149</c:v>
                </c:pt>
                <c:pt idx="25944">
                  <c:v>43644.249996064813</c:v>
                </c:pt>
                <c:pt idx="25945">
                  <c:v>43644.260412731484</c:v>
                </c:pt>
                <c:pt idx="25946">
                  <c:v>43644.270829398149</c:v>
                </c:pt>
                <c:pt idx="25947">
                  <c:v>43644.281246064813</c:v>
                </c:pt>
                <c:pt idx="25948">
                  <c:v>43644.291662731484</c:v>
                </c:pt>
                <c:pt idx="25949">
                  <c:v>43644.302079398149</c:v>
                </c:pt>
                <c:pt idx="25950">
                  <c:v>43644.312496064813</c:v>
                </c:pt>
                <c:pt idx="25951">
                  <c:v>43644.322912731484</c:v>
                </c:pt>
                <c:pt idx="25952">
                  <c:v>43644.333329398149</c:v>
                </c:pt>
                <c:pt idx="25953">
                  <c:v>43644.343746064813</c:v>
                </c:pt>
                <c:pt idx="25954">
                  <c:v>43644.354162731484</c:v>
                </c:pt>
                <c:pt idx="25955">
                  <c:v>43644.364579398149</c:v>
                </c:pt>
                <c:pt idx="25956">
                  <c:v>43644.374996064813</c:v>
                </c:pt>
                <c:pt idx="25957">
                  <c:v>43644.385412731484</c:v>
                </c:pt>
                <c:pt idx="25958">
                  <c:v>43644.395829398149</c:v>
                </c:pt>
                <c:pt idx="25959">
                  <c:v>43644.406246064813</c:v>
                </c:pt>
                <c:pt idx="25960">
                  <c:v>43644.416662731484</c:v>
                </c:pt>
                <c:pt idx="25961">
                  <c:v>43644.427079398149</c:v>
                </c:pt>
                <c:pt idx="25962">
                  <c:v>43644.437496064813</c:v>
                </c:pt>
                <c:pt idx="25963">
                  <c:v>43644.447912731484</c:v>
                </c:pt>
                <c:pt idx="25964">
                  <c:v>43644.458329398149</c:v>
                </c:pt>
                <c:pt idx="25965">
                  <c:v>43644.468746064813</c:v>
                </c:pt>
                <c:pt idx="25966">
                  <c:v>43644.479162731484</c:v>
                </c:pt>
                <c:pt idx="25967">
                  <c:v>43644.489579398149</c:v>
                </c:pt>
                <c:pt idx="25968">
                  <c:v>43644.499996064813</c:v>
                </c:pt>
                <c:pt idx="25969">
                  <c:v>43644.510412731484</c:v>
                </c:pt>
                <c:pt idx="25970">
                  <c:v>43644.520829398149</c:v>
                </c:pt>
                <c:pt idx="25971">
                  <c:v>43644.531246064813</c:v>
                </c:pt>
                <c:pt idx="25972">
                  <c:v>43644.541662731484</c:v>
                </c:pt>
                <c:pt idx="25973">
                  <c:v>43644.552079398149</c:v>
                </c:pt>
                <c:pt idx="25974">
                  <c:v>43644.562496064813</c:v>
                </c:pt>
                <c:pt idx="25975">
                  <c:v>43644.572912731484</c:v>
                </c:pt>
                <c:pt idx="25976">
                  <c:v>43644.583329398149</c:v>
                </c:pt>
                <c:pt idx="25977">
                  <c:v>43644.593746064813</c:v>
                </c:pt>
                <c:pt idx="25978">
                  <c:v>43644.604162731484</c:v>
                </c:pt>
                <c:pt idx="25979">
                  <c:v>43644.614579398149</c:v>
                </c:pt>
                <c:pt idx="25980">
                  <c:v>43644.624996064813</c:v>
                </c:pt>
                <c:pt idx="25981">
                  <c:v>43644.635412731484</c:v>
                </c:pt>
                <c:pt idx="25982">
                  <c:v>43644.645829398149</c:v>
                </c:pt>
                <c:pt idx="25983">
                  <c:v>43644.656246064813</c:v>
                </c:pt>
                <c:pt idx="25984">
                  <c:v>43644.666662731484</c:v>
                </c:pt>
                <c:pt idx="25985">
                  <c:v>43644.677079398149</c:v>
                </c:pt>
                <c:pt idx="25986">
                  <c:v>43644.687496064813</c:v>
                </c:pt>
                <c:pt idx="25987">
                  <c:v>43644.697912731484</c:v>
                </c:pt>
                <c:pt idx="25988">
                  <c:v>43644.708329398149</c:v>
                </c:pt>
                <c:pt idx="25989">
                  <c:v>43644.718746064813</c:v>
                </c:pt>
                <c:pt idx="25990">
                  <c:v>43644.729162731484</c:v>
                </c:pt>
                <c:pt idx="25991">
                  <c:v>43644.739579398149</c:v>
                </c:pt>
                <c:pt idx="25992">
                  <c:v>43644.749996064813</c:v>
                </c:pt>
                <c:pt idx="25993">
                  <c:v>43644.760412731484</c:v>
                </c:pt>
                <c:pt idx="25994">
                  <c:v>43644.770829398149</c:v>
                </c:pt>
                <c:pt idx="25995">
                  <c:v>43644.781246064813</c:v>
                </c:pt>
                <c:pt idx="25996">
                  <c:v>43644.791662731484</c:v>
                </c:pt>
                <c:pt idx="25997">
                  <c:v>43644.802079398149</c:v>
                </c:pt>
                <c:pt idx="25998">
                  <c:v>43644.812496064813</c:v>
                </c:pt>
                <c:pt idx="25999">
                  <c:v>43644.822912731484</c:v>
                </c:pt>
                <c:pt idx="26000">
                  <c:v>43644.833329398149</c:v>
                </c:pt>
                <c:pt idx="26001">
                  <c:v>43644.843746064813</c:v>
                </c:pt>
                <c:pt idx="26002">
                  <c:v>43644.854162731484</c:v>
                </c:pt>
                <c:pt idx="26003">
                  <c:v>43644.864579398149</c:v>
                </c:pt>
                <c:pt idx="26004">
                  <c:v>43644.874996064813</c:v>
                </c:pt>
                <c:pt idx="26005">
                  <c:v>43644.885412731484</c:v>
                </c:pt>
                <c:pt idx="26006">
                  <c:v>43644.895829398149</c:v>
                </c:pt>
                <c:pt idx="26007">
                  <c:v>43644.906246064813</c:v>
                </c:pt>
                <c:pt idx="26008">
                  <c:v>43644.916662731484</c:v>
                </c:pt>
                <c:pt idx="26009">
                  <c:v>43644.927079398149</c:v>
                </c:pt>
                <c:pt idx="26010">
                  <c:v>43644.937496064813</c:v>
                </c:pt>
                <c:pt idx="26011">
                  <c:v>43644.947912731484</c:v>
                </c:pt>
                <c:pt idx="26012">
                  <c:v>43644.958329398149</c:v>
                </c:pt>
                <c:pt idx="26013">
                  <c:v>43644.968746064813</c:v>
                </c:pt>
                <c:pt idx="26014">
                  <c:v>43644.979162731484</c:v>
                </c:pt>
                <c:pt idx="26015">
                  <c:v>43644.989579398149</c:v>
                </c:pt>
                <c:pt idx="26016">
                  <c:v>43644.999996064813</c:v>
                </c:pt>
                <c:pt idx="26017">
                  <c:v>43645.010412731484</c:v>
                </c:pt>
                <c:pt idx="26018">
                  <c:v>43645.020829398149</c:v>
                </c:pt>
                <c:pt idx="26019">
                  <c:v>43645.031246064813</c:v>
                </c:pt>
                <c:pt idx="26020">
                  <c:v>43645.041662731484</c:v>
                </c:pt>
                <c:pt idx="26021">
                  <c:v>43645.052079398149</c:v>
                </c:pt>
                <c:pt idx="26022">
                  <c:v>43645.062496064813</c:v>
                </c:pt>
                <c:pt idx="26023">
                  <c:v>43645.072912731484</c:v>
                </c:pt>
                <c:pt idx="26024">
                  <c:v>43645.083329398149</c:v>
                </c:pt>
                <c:pt idx="26025">
                  <c:v>43645.093746064813</c:v>
                </c:pt>
                <c:pt idx="26026">
                  <c:v>43645.104162731484</c:v>
                </c:pt>
                <c:pt idx="26027">
                  <c:v>43645.114579398149</c:v>
                </c:pt>
                <c:pt idx="26028">
                  <c:v>43645.124996064813</c:v>
                </c:pt>
                <c:pt idx="26029">
                  <c:v>43645.135412731484</c:v>
                </c:pt>
                <c:pt idx="26030">
                  <c:v>43645.145829398149</c:v>
                </c:pt>
                <c:pt idx="26031">
                  <c:v>43645.156246064813</c:v>
                </c:pt>
                <c:pt idx="26032">
                  <c:v>43645.166662731484</c:v>
                </c:pt>
                <c:pt idx="26033">
                  <c:v>43645.177079398149</c:v>
                </c:pt>
                <c:pt idx="26034">
                  <c:v>43645.187496064813</c:v>
                </c:pt>
                <c:pt idx="26035">
                  <c:v>43645.197912731484</c:v>
                </c:pt>
                <c:pt idx="26036">
                  <c:v>43645.208329398149</c:v>
                </c:pt>
                <c:pt idx="26037">
                  <c:v>43645.218746064813</c:v>
                </c:pt>
                <c:pt idx="26038">
                  <c:v>43645.229162731484</c:v>
                </c:pt>
                <c:pt idx="26039">
                  <c:v>43645.239579398149</c:v>
                </c:pt>
                <c:pt idx="26040">
                  <c:v>43645.249996064813</c:v>
                </c:pt>
                <c:pt idx="26041">
                  <c:v>43645.260412731484</c:v>
                </c:pt>
                <c:pt idx="26042">
                  <c:v>43645.270829398149</c:v>
                </c:pt>
                <c:pt idx="26043">
                  <c:v>43645.281246064813</c:v>
                </c:pt>
                <c:pt idx="26044">
                  <c:v>43645.291662731484</c:v>
                </c:pt>
                <c:pt idx="26045">
                  <c:v>43645.302079398149</c:v>
                </c:pt>
                <c:pt idx="26046">
                  <c:v>43645.312496064813</c:v>
                </c:pt>
                <c:pt idx="26047">
                  <c:v>43645.322912731484</c:v>
                </c:pt>
                <c:pt idx="26048">
                  <c:v>43645.333329398149</c:v>
                </c:pt>
                <c:pt idx="26049">
                  <c:v>43645.343746064813</c:v>
                </c:pt>
                <c:pt idx="26050">
                  <c:v>43645.354162731484</c:v>
                </c:pt>
                <c:pt idx="26051">
                  <c:v>43645.364579398149</c:v>
                </c:pt>
                <c:pt idx="26052">
                  <c:v>43645.374996064813</c:v>
                </c:pt>
                <c:pt idx="26053">
                  <c:v>43645.385412731484</c:v>
                </c:pt>
                <c:pt idx="26054">
                  <c:v>43645.395829398149</c:v>
                </c:pt>
                <c:pt idx="26055">
                  <c:v>43645.406246064813</c:v>
                </c:pt>
                <c:pt idx="26056">
                  <c:v>43645.416662731484</c:v>
                </c:pt>
                <c:pt idx="26057">
                  <c:v>43645.427079398149</c:v>
                </c:pt>
                <c:pt idx="26058">
                  <c:v>43645.437496064813</c:v>
                </c:pt>
                <c:pt idx="26059">
                  <c:v>43645.447912731484</c:v>
                </c:pt>
                <c:pt idx="26060">
                  <c:v>43645.458329398149</c:v>
                </c:pt>
                <c:pt idx="26061">
                  <c:v>43645.468746064813</c:v>
                </c:pt>
                <c:pt idx="26062">
                  <c:v>43645.479162731484</c:v>
                </c:pt>
                <c:pt idx="26063">
                  <c:v>43645.489579398149</c:v>
                </c:pt>
                <c:pt idx="26064">
                  <c:v>43645.499996064813</c:v>
                </c:pt>
                <c:pt idx="26065">
                  <c:v>43645.510412731484</c:v>
                </c:pt>
                <c:pt idx="26066">
                  <c:v>43645.520829398149</c:v>
                </c:pt>
                <c:pt idx="26067">
                  <c:v>43645.531246064813</c:v>
                </c:pt>
                <c:pt idx="26068">
                  <c:v>43645.541662731484</c:v>
                </c:pt>
                <c:pt idx="26069">
                  <c:v>43645.552079398149</c:v>
                </c:pt>
                <c:pt idx="26070">
                  <c:v>43645.562496064813</c:v>
                </c:pt>
                <c:pt idx="26071">
                  <c:v>43645.572912731484</c:v>
                </c:pt>
                <c:pt idx="26072">
                  <c:v>43645.583329398149</c:v>
                </c:pt>
                <c:pt idx="26073">
                  <c:v>43645.593746064813</c:v>
                </c:pt>
                <c:pt idx="26074">
                  <c:v>43645.604162731484</c:v>
                </c:pt>
                <c:pt idx="26075">
                  <c:v>43645.614579398149</c:v>
                </c:pt>
                <c:pt idx="26076">
                  <c:v>43645.624996064813</c:v>
                </c:pt>
                <c:pt idx="26077">
                  <c:v>43645.635412731484</c:v>
                </c:pt>
                <c:pt idx="26078">
                  <c:v>43645.645829398149</c:v>
                </c:pt>
                <c:pt idx="26079">
                  <c:v>43645.656246064813</c:v>
                </c:pt>
                <c:pt idx="26080">
                  <c:v>43645.666662731484</c:v>
                </c:pt>
                <c:pt idx="26081">
                  <c:v>43645.677079398149</c:v>
                </c:pt>
                <c:pt idx="26082">
                  <c:v>43645.687496064813</c:v>
                </c:pt>
                <c:pt idx="26083">
                  <c:v>43645.697912731484</c:v>
                </c:pt>
                <c:pt idx="26084">
                  <c:v>43645.708329398149</c:v>
                </c:pt>
                <c:pt idx="26085">
                  <c:v>43645.718746064813</c:v>
                </c:pt>
                <c:pt idx="26086">
                  <c:v>43645.729162731484</c:v>
                </c:pt>
                <c:pt idx="26087">
                  <c:v>43645.739579398149</c:v>
                </c:pt>
                <c:pt idx="26088">
                  <c:v>43645.749996064813</c:v>
                </c:pt>
                <c:pt idx="26089">
                  <c:v>43645.760412731484</c:v>
                </c:pt>
                <c:pt idx="26090">
                  <c:v>43645.770829398149</c:v>
                </c:pt>
                <c:pt idx="26091">
                  <c:v>43645.781246064813</c:v>
                </c:pt>
                <c:pt idx="26092">
                  <c:v>43645.791662731484</c:v>
                </c:pt>
                <c:pt idx="26093">
                  <c:v>43645.802079398149</c:v>
                </c:pt>
                <c:pt idx="26094">
                  <c:v>43645.812496064813</c:v>
                </c:pt>
                <c:pt idx="26095">
                  <c:v>43645.822912731484</c:v>
                </c:pt>
                <c:pt idx="26096">
                  <c:v>43645.833329398149</c:v>
                </c:pt>
                <c:pt idx="26097">
                  <c:v>43645.843746064813</c:v>
                </c:pt>
                <c:pt idx="26098">
                  <c:v>43645.854162731484</c:v>
                </c:pt>
                <c:pt idx="26099">
                  <c:v>43645.864579398149</c:v>
                </c:pt>
                <c:pt idx="26100">
                  <c:v>43645.874996064813</c:v>
                </c:pt>
                <c:pt idx="26101">
                  <c:v>43645.885412731484</c:v>
                </c:pt>
                <c:pt idx="26102">
                  <c:v>43645.895829398149</c:v>
                </c:pt>
                <c:pt idx="26103">
                  <c:v>43645.906246064813</c:v>
                </c:pt>
                <c:pt idx="26104">
                  <c:v>43645.916662731484</c:v>
                </c:pt>
                <c:pt idx="26105">
                  <c:v>43645.927079398149</c:v>
                </c:pt>
                <c:pt idx="26106">
                  <c:v>43645.937496064813</c:v>
                </c:pt>
                <c:pt idx="26107">
                  <c:v>43645.947912731484</c:v>
                </c:pt>
                <c:pt idx="26108">
                  <c:v>43645.958329398149</c:v>
                </c:pt>
                <c:pt idx="26109">
                  <c:v>43645.968746064813</c:v>
                </c:pt>
                <c:pt idx="26110">
                  <c:v>43645.979162731484</c:v>
                </c:pt>
                <c:pt idx="26111">
                  <c:v>43645.989579398149</c:v>
                </c:pt>
                <c:pt idx="26112">
                  <c:v>43645.999996064813</c:v>
                </c:pt>
                <c:pt idx="26113">
                  <c:v>43646.010412731484</c:v>
                </c:pt>
                <c:pt idx="26114">
                  <c:v>43646.020829398149</c:v>
                </c:pt>
                <c:pt idx="26115">
                  <c:v>43646.031246064813</c:v>
                </c:pt>
                <c:pt idx="26116">
                  <c:v>43646.041662731484</c:v>
                </c:pt>
                <c:pt idx="26117">
                  <c:v>43646.052079398149</c:v>
                </c:pt>
                <c:pt idx="26118">
                  <c:v>43646.062496064813</c:v>
                </c:pt>
                <c:pt idx="26119">
                  <c:v>43646.072912731484</c:v>
                </c:pt>
                <c:pt idx="26120">
                  <c:v>43646.083329398149</c:v>
                </c:pt>
                <c:pt idx="26121">
                  <c:v>43646.093746064813</c:v>
                </c:pt>
                <c:pt idx="26122">
                  <c:v>43646.104162731484</c:v>
                </c:pt>
                <c:pt idx="26123">
                  <c:v>43646.114579398149</c:v>
                </c:pt>
                <c:pt idx="26124">
                  <c:v>43646.124996064813</c:v>
                </c:pt>
                <c:pt idx="26125">
                  <c:v>43646.135412731484</c:v>
                </c:pt>
                <c:pt idx="26126">
                  <c:v>43646.145829398149</c:v>
                </c:pt>
                <c:pt idx="26127">
                  <c:v>43646.156246064813</c:v>
                </c:pt>
                <c:pt idx="26128">
                  <c:v>43646.166662731484</c:v>
                </c:pt>
                <c:pt idx="26129">
                  <c:v>43646.177079398149</c:v>
                </c:pt>
                <c:pt idx="26130">
                  <c:v>43646.187496064813</c:v>
                </c:pt>
                <c:pt idx="26131">
                  <c:v>43646.197912731484</c:v>
                </c:pt>
                <c:pt idx="26132">
                  <c:v>43646.208329398149</c:v>
                </c:pt>
                <c:pt idx="26133">
                  <c:v>43646.218746064813</c:v>
                </c:pt>
                <c:pt idx="26134">
                  <c:v>43646.229162731484</c:v>
                </c:pt>
                <c:pt idx="26135">
                  <c:v>43646.239579398149</c:v>
                </c:pt>
                <c:pt idx="26136">
                  <c:v>43646.249996064813</c:v>
                </c:pt>
                <c:pt idx="26137">
                  <c:v>43646.260412731484</c:v>
                </c:pt>
                <c:pt idx="26138">
                  <c:v>43646.270829398149</c:v>
                </c:pt>
                <c:pt idx="26139">
                  <c:v>43646.281246064813</c:v>
                </c:pt>
                <c:pt idx="26140">
                  <c:v>43646.291662731484</c:v>
                </c:pt>
                <c:pt idx="26141">
                  <c:v>43646.302079398149</c:v>
                </c:pt>
                <c:pt idx="26142">
                  <c:v>43646.312496064813</c:v>
                </c:pt>
                <c:pt idx="26143">
                  <c:v>43646.322912731484</c:v>
                </c:pt>
                <c:pt idx="26144">
                  <c:v>43646.333329398149</c:v>
                </c:pt>
                <c:pt idx="26145">
                  <c:v>43646.343746064813</c:v>
                </c:pt>
                <c:pt idx="26146">
                  <c:v>43646.354162731484</c:v>
                </c:pt>
                <c:pt idx="26147">
                  <c:v>43646.364579398149</c:v>
                </c:pt>
                <c:pt idx="26148">
                  <c:v>43646.374996064813</c:v>
                </c:pt>
                <c:pt idx="26149">
                  <c:v>43646.385412731484</c:v>
                </c:pt>
                <c:pt idx="26150">
                  <c:v>43646.395829398149</c:v>
                </c:pt>
                <c:pt idx="26151">
                  <c:v>43646.406246064813</c:v>
                </c:pt>
                <c:pt idx="26152">
                  <c:v>43646.416662731484</c:v>
                </c:pt>
                <c:pt idx="26153">
                  <c:v>43646.427079398149</c:v>
                </c:pt>
                <c:pt idx="26154">
                  <c:v>43646.437496064813</c:v>
                </c:pt>
                <c:pt idx="26155">
                  <c:v>43646.447912731484</c:v>
                </c:pt>
                <c:pt idx="26156">
                  <c:v>43646.458329398149</c:v>
                </c:pt>
                <c:pt idx="26157">
                  <c:v>43646.468746064813</c:v>
                </c:pt>
                <c:pt idx="26158">
                  <c:v>43646.479162731484</c:v>
                </c:pt>
                <c:pt idx="26159">
                  <c:v>43646.489579398149</c:v>
                </c:pt>
                <c:pt idx="26160">
                  <c:v>43646.499996064813</c:v>
                </c:pt>
                <c:pt idx="26161">
                  <c:v>43646.510412731484</c:v>
                </c:pt>
                <c:pt idx="26162">
                  <c:v>43646.520829398149</c:v>
                </c:pt>
                <c:pt idx="26163">
                  <c:v>43646.531246064813</c:v>
                </c:pt>
                <c:pt idx="26164">
                  <c:v>43646.541662731484</c:v>
                </c:pt>
                <c:pt idx="26165">
                  <c:v>43646.552079398149</c:v>
                </c:pt>
                <c:pt idx="26166">
                  <c:v>43646.562496064813</c:v>
                </c:pt>
                <c:pt idx="26167">
                  <c:v>43646.572912731484</c:v>
                </c:pt>
                <c:pt idx="26168">
                  <c:v>43646.583329398149</c:v>
                </c:pt>
                <c:pt idx="26169">
                  <c:v>43646.593746064813</c:v>
                </c:pt>
                <c:pt idx="26170">
                  <c:v>43646.604162731484</c:v>
                </c:pt>
                <c:pt idx="26171">
                  <c:v>43646.614579398149</c:v>
                </c:pt>
                <c:pt idx="26172">
                  <c:v>43646.624996064813</c:v>
                </c:pt>
                <c:pt idx="26173">
                  <c:v>43646.635412731484</c:v>
                </c:pt>
                <c:pt idx="26174">
                  <c:v>43646.645829398149</c:v>
                </c:pt>
                <c:pt idx="26175">
                  <c:v>43646.656246064813</c:v>
                </c:pt>
                <c:pt idx="26176">
                  <c:v>43646.666662731484</c:v>
                </c:pt>
                <c:pt idx="26177">
                  <c:v>43646.677079398149</c:v>
                </c:pt>
                <c:pt idx="26178">
                  <c:v>43646.687496064813</c:v>
                </c:pt>
                <c:pt idx="26179">
                  <c:v>43646.697912731484</c:v>
                </c:pt>
                <c:pt idx="26180">
                  <c:v>43646.708329398149</c:v>
                </c:pt>
                <c:pt idx="26181">
                  <c:v>43646.718746064813</c:v>
                </c:pt>
                <c:pt idx="26182">
                  <c:v>43646.729162731484</c:v>
                </c:pt>
                <c:pt idx="26183">
                  <c:v>43646.739579398149</c:v>
                </c:pt>
                <c:pt idx="26184">
                  <c:v>43646.749996064813</c:v>
                </c:pt>
                <c:pt idx="26185">
                  <c:v>43646.760412731484</c:v>
                </c:pt>
                <c:pt idx="26186">
                  <c:v>43646.770829398149</c:v>
                </c:pt>
                <c:pt idx="26187">
                  <c:v>43646.781246064813</c:v>
                </c:pt>
                <c:pt idx="26188">
                  <c:v>43646.791662731484</c:v>
                </c:pt>
                <c:pt idx="26189">
                  <c:v>43646.802079398149</c:v>
                </c:pt>
                <c:pt idx="26190">
                  <c:v>43646.812496064813</c:v>
                </c:pt>
                <c:pt idx="26191">
                  <c:v>43646.822912731484</c:v>
                </c:pt>
                <c:pt idx="26192">
                  <c:v>43646.833329398149</c:v>
                </c:pt>
                <c:pt idx="26193">
                  <c:v>43646.843746064813</c:v>
                </c:pt>
                <c:pt idx="26194">
                  <c:v>43646.854162731484</c:v>
                </c:pt>
                <c:pt idx="26195">
                  <c:v>43646.864579398149</c:v>
                </c:pt>
                <c:pt idx="26196">
                  <c:v>43646.874996064813</c:v>
                </c:pt>
                <c:pt idx="26197">
                  <c:v>43646.885412731484</c:v>
                </c:pt>
                <c:pt idx="26198">
                  <c:v>43646.895829398149</c:v>
                </c:pt>
                <c:pt idx="26199">
                  <c:v>43646.906246064813</c:v>
                </c:pt>
                <c:pt idx="26200">
                  <c:v>43646.916662731484</c:v>
                </c:pt>
                <c:pt idx="26201">
                  <c:v>43646.927079398149</c:v>
                </c:pt>
                <c:pt idx="26202">
                  <c:v>43646.937496064813</c:v>
                </c:pt>
                <c:pt idx="26203">
                  <c:v>43646.947912731484</c:v>
                </c:pt>
                <c:pt idx="26204">
                  <c:v>43646.958329398149</c:v>
                </c:pt>
                <c:pt idx="26205">
                  <c:v>43646.968746064813</c:v>
                </c:pt>
                <c:pt idx="26206">
                  <c:v>43646.979162731484</c:v>
                </c:pt>
                <c:pt idx="26207">
                  <c:v>43646.989579398149</c:v>
                </c:pt>
                <c:pt idx="26208">
                  <c:v>43646.999996064813</c:v>
                </c:pt>
                <c:pt idx="26209">
                  <c:v>43647.010412731484</c:v>
                </c:pt>
                <c:pt idx="26210">
                  <c:v>43647.020829398149</c:v>
                </c:pt>
                <c:pt idx="26211">
                  <c:v>43647.031246064813</c:v>
                </c:pt>
                <c:pt idx="26212">
                  <c:v>43647.041662731484</c:v>
                </c:pt>
                <c:pt idx="26213">
                  <c:v>43647.052079398149</c:v>
                </c:pt>
                <c:pt idx="26214">
                  <c:v>43647.062496064813</c:v>
                </c:pt>
                <c:pt idx="26215">
                  <c:v>43647.072912731484</c:v>
                </c:pt>
                <c:pt idx="26216">
                  <c:v>43647.083329398149</c:v>
                </c:pt>
                <c:pt idx="26217">
                  <c:v>43647.093746064813</c:v>
                </c:pt>
                <c:pt idx="26218">
                  <c:v>43647.104162731484</c:v>
                </c:pt>
                <c:pt idx="26219">
                  <c:v>43647.114579398149</c:v>
                </c:pt>
                <c:pt idx="26220">
                  <c:v>43647.124996064813</c:v>
                </c:pt>
                <c:pt idx="26221">
                  <c:v>43647.135412731484</c:v>
                </c:pt>
                <c:pt idx="26222">
                  <c:v>43647.145829398149</c:v>
                </c:pt>
                <c:pt idx="26223">
                  <c:v>43647.156246064813</c:v>
                </c:pt>
                <c:pt idx="26224">
                  <c:v>43647.166662731484</c:v>
                </c:pt>
                <c:pt idx="26225">
                  <c:v>43647.177079398149</c:v>
                </c:pt>
                <c:pt idx="26226">
                  <c:v>43647.187496064813</c:v>
                </c:pt>
                <c:pt idx="26227">
                  <c:v>43647.197912731484</c:v>
                </c:pt>
                <c:pt idx="26228">
                  <c:v>43647.208329398149</c:v>
                </c:pt>
                <c:pt idx="26229">
                  <c:v>43647.218746064813</c:v>
                </c:pt>
                <c:pt idx="26230">
                  <c:v>43647.229162731484</c:v>
                </c:pt>
                <c:pt idx="26231">
                  <c:v>43647.239579398149</c:v>
                </c:pt>
                <c:pt idx="26232">
                  <c:v>43647.249996064813</c:v>
                </c:pt>
                <c:pt idx="26233">
                  <c:v>43647.260412731484</c:v>
                </c:pt>
                <c:pt idx="26234">
                  <c:v>43647.270829398149</c:v>
                </c:pt>
                <c:pt idx="26235">
                  <c:v>43647.281246064813</c:v>
                </c:pt>
                <c:pt idx="26236">
                  <c:v>43647.291662731484</c:v>
                </c:pt>
                <c:pt idx="26237">
                  <c:v>43647.302079398149</c:v>
                </c:pt>
                <c:pt idx="26238">
                  <c:v>43647.312496064813</c:v>
                </c:pt>
                <c:pt idx="26239">
                  <c:v>43647.322912731484</c:v>
                </c:pt>
                <c:pt idx="26240">
                  <c:v>43647.333329398149</c:v>
                </c:pt>
                <c:pt idx="26241">
                  <c:v>43647.343746064813</c:v>
                </c:pt>
                <c:pt idx="26242">
                  <c:v>43647.354162731484</c:v>
                </c:pt>
                <c:pt idx="26243">
                  <c:v>43647.364579398149</c:v>
                </c:pt>
                <c:pt idx="26244">
                  <c:v>43647.374996064813</c:v>
                </c:pt>
                <c:pt idx="26245">
                  <c:v>43647.385412731484</c:v>
                </c:pt>
                <c:pt idx="26246">
                  <c:v>43647.395829398149</c:v>
                </c:pt>
                <c:pt idx="26247">
                  <c:v>43647.406246064813</c:v>
                </c:pt>
                <c:pt idx="26248">
                  <c:v>43647.416662731484</c:v>
                </c:pt>
                <c:pt idx="26249">
                  <c:v>43647.427079398149</c:v>
                </c:pt>
                <c:pt idx="26250">
                  <c:v>43647.437496064813</c:v>
                </c:pt>
                <c:pt idx="26251">
                  <c:v>43647.447912731484</c:v>
                </c:pt>
                <c:pt idx="26252">
                  <c:v>43647.458329398149</c:v>
                </c:pt>
                <c:pt idx="26253">
                  <c:v>43647.468746064813</c:v>
                </c:pt>
                <c:pt idx="26254">
                  <c:v>43647.479162731484</c:v>
                </c:pt>
                <c:pt idx="26255">
                  <c:v>43647.489579398149</c:v>
                </c:pt>
                <c:pt idx="26256">
                  <c:v>43647.499996064813</c:v>
                </c:pt>
                <c:pt idx="26257">
                  <c:v>43647.510412731484</c:v>
                </c:pt>
                <c:pt idx="26258">
                  <c:v>43647.520829398149</c:v>
                </c:pt>
                <c:pt idx="26259">
                  <c:v>43647.531246064813</c:v>
                </c:pt>
                <c:pt idx="26260">
                  <c:v>43647.541662731484</c:v>
                </c:pt>
                <c:pt idx="26261">
                  <c:v>43647.552079398149</c:v>
                </c:pt>
                <c:pt idx="26262">
                  <c:v>43647.562496064813</c:v>
                </c:pt>
                <c:pt idx="26263">
                  <c:v>43647.572912731484</c:v>
                </c:pt>
                <c:pt idx="26264">
                  <c:v>43647.583329398149</c:v>
                </c:pt>
                <c:pt idx="26265">
                  <c:v>43647.593746064813</c:v>
                </c:pt>
                <c:pt idx="26266">
                  <c:v>43647.604162731484</c:v>
                </c:pt>
                <c:pt idx="26267">
                  <c:v>43647.614579398149</c:v>
                </c:pt>
                <c:pt idx="26268">
                  <c:v>43647.624996064813</c:v>
                </c:pt>
                <c:pt idx="26269">
                  <c:v>43647.635412731484</c:v>
                </c:pt>
                <c:pt idx="26270">
                  <c:v>43647.645829398149</c:v>
                </c:pt>
                <c:pt idx="26271">
                  <c:v>43647.656246064813</c:v>
                </c:pt>
                <c:pt idx="26272">
                  <c:v>43647.666662731484</c:v>
                </c:pt>
                <c:pt idx="26273">
                  <c:v>43647.677079398149</c:v>
                </c:pt>
                <c:pt idx="26274">
                  <c:v>43647.687496064813</c:v>
                </c:pt>
                <c:pt idx="26275">
                  <c:v>43647.697912731484</c:v>
                </c:pt>
                <c:pt idx="26276">
                  <c:v>43647.708329398149</c:v>
                </c:pt>
                <c:pt idx="26277">
                  <c:v>43647.718746064813</c:v>
                </c:pt>
                <c:pt idx="26278">
                  <c:v>43647.729162731484</c:v>
                </c:pt>
                <c:pt idx="26279">
                  <c:v>43647.739579398149</c:v>
                </c:pt>
                <c:pt idx="26280">
                  <c:v>43647.749996064813</c:v>
                </c:pt>
                <c:pt idx="26281">
                  <c:v>43647.760412731484</c:v>
                </c:pt>
                <c:pt idx="26282">
                  <c:v>43647.770829398149</c:v>
                </c:pt>
                <c:pt idx="26283">
                  <c:v>43647.781246064813</c:v>
                </c:pt>
                <c:pt idx="26284">
                  <c:v>43647.791662731484</c:v>
                </c:pt>
                <c:pt idx="26285">
                  <c:v>43647.802079398149</c:v>
                </c:pt>
                <c:pt idx="26286">
                  <c:v>43647.812496064813</c:v>
                </c:pt>
                <c:pt idx="26287">
                  <c:v>43647.822912731484</c:v>
                </c:pt>
                <c:pt idx="26288">
                  <c:v>43647.833329398149</c:v>
                </c:pt>
                <c:pt idx="26289">
                  <c:v>43647.843746064813</c:v>
                </c:pt>
                <c:pt idx="26290">
                  <c:v>43647.854162731484</c:v>
                </c:pt>
                <c:pt idx="26291">
                  <c:v>43647.864579398149</c:v>
                </c:pt>
                <c:pt idx="26292">
                  <c:v>43647.874996064813</c:v>
                </c:pt>
                <c:pt idx="26293">
                  <c:v>43647.885412731484</c:v>
                </c:pt>
                <c:pt idx="26294">
                  <c:v>43647.895829398149</c:v>
                </c:pt>
                <c:pt idx="26295">
                  <c:v>43647.906246064813</c:v>
                </c:pt>
                <c:pt idx="26296">
                  <c:v>43647.916662731484</c:v>
                </c:pt>
                <c:pt idx="26297">
                  <c:v>43647.927079398149</c:v>
                </c:pt>
                <c:pt idx="26298">
                  <c:v>43647.937496064813</c:v>
                </c:pt>
                <c:pt idx="26299">
                  <c:v>43647.947912731484</c:v>
                </c:pt>
                <c:pt idx="26300">
                  <c:v>43647.958329398149</c:v>
                </c:pt>
                <c:pt idx="26301">
                  <c:v>43647.968746064813</c:v>
                </c:pt>
                <c:pt idx="26302">
                  <c:v>43647.979162731484</c:v>
                </c:pt>
                <c:pt idx="26303">
                  <c:v>43647.989579398149</c:v>
                </c:pt>
                <c:pt idx="26304">
                  <c:v>43647.999996064813</c:v>
                </c:pt>
                <c:pt idx="26305">
                  <c:v>43648.010412731484</c:v>
                </c:pt>
                <c:pt idx="26306">
                  <c:v>43648.020829398149</c:v>
                </c:pt>
                <c:pt idx="26307">
                  <c:v>43648.031246064813</c:v>
                </c:pt>
                <c:pt idx="26308">
                  <c:v>43648.041662731484</c:v>
                </c:pt>
                <c:pt idx="26309">
                  <c:v>43648.052079398149</c:v>
                </c:pt>
                <c:pt idx="26310">
                  <c:v>43648.062496064813</c:v>
                </c:pt>
                <c:pt idx="26311">
                  <c:v>43648.072912731484</c:v>
                </c:pt>
                <c:pt idx="26312">
                  <c:v>43648.083329398149</c:v>
                </c:pt>
                <c:pt idx="26313">
                  <c:v>43648.093746064813</c:v>
                </c:pt>
                <c:pt idx="26314">
                  <c:v>43648.104162731484</c:v>
                </c:pt>
                <c:pt idx="26315">
                  <c:v>43648.114579398149</c:v>
                </c:pt>
                <c:pt idx="26316">
                  <c:v>43648.124996064813</c:v>
                </c:pt>
                <c:pt idx="26317">
                  <c:v>43648.135412731484</c:v>
                </c:pt>
                <c:pt idx="26318">
                  <c:v>43648.145829398149</c:v>
                </c:pt>
                <c:pt idx="26319">
                  <c:v>43648.156246064813</c:v>
                </c:pt>
                <c:pt idx="26320">
                  <c:v>43648.166662731484</c:v>
                </c:pt>
                <c:pt idx="26321">
                  <c:v>43648.177079398149</c:v>
                </c:pt>
                <c:pt idx="26322">
                  <c:v>43648.187496064813</c:v>
                </c:pt>
                <c:pt idx="26323">
                  <c:v>43648.197912731484</c:v>
                </c:pt>
                <c:pt idx="26324">
                  <c:v>43648.208329398149</c:v>
                </c:pt>
                <c:pt idx="26325">
                  <c:v>43648.218746064813</c:v>
                </c:pt>
                <c:pt idx="26326">
                  <c:v>43648.229162731484</c:v>
                </c:pt>
                <c:pt idx="26327">
                  <c:v>43648.239579398149</c:v>
                </c:pt>
                <c:pt idx="26328">
                  <c:v>43648.249996064813</c:v>
                </c:pt>
                <c:pt idx="26329">
                  <c:v>43648.260412731484</c:v>
                </c:pt>
                <c:pt idx="26330">
                  <c:v>43648.270829398149</c:v>
                </c:pt>
                <c:pt idx="26331">
                  <c:v>43648.281246064813</c:v>
                </c:pt>
                <c:pt idx="26332">
                  <c:v>43648.291662731484</c:v>
                </c:pt>
                <c:pt idx="26333">
                  <c:v>43648.302079398149</c:v>
                </c:pt>
                <c:pt idx="26334">
                  <c:v>43648.312496064813</c:v>
                </c:pt>
                <c:pt idx="26335">
                  <c:v>43648.322912731484</c:v>
                </c:pt>
                <c:pt idx="26336">
                  <c:v>43648.333329398149</c:v>
                </c:pt>
                <c:pt idx="26337">
                  <c:v>43648.343746064813</c:v>
                </c:pt>
                <c:pt idx="26338">
                  <c:v>43648.354162731484</c:v>
                </c:pt>
                <c:pt idx="26339">
                  <c:v>43648.364579398149</c:v>
                </c:pt>
                <c:pt idx="26340">
                  <c:v>43648.374996064813</c:v>
                </c:pt>
                <c:pt idx="26341">
                  <c:v>43648.385412731484</c:v>
                </c:pt>
                <c:pt idx="26342">
                  <c:v>43648.395829398149</c:v>
                </c:pt>
                <c:pt idx="26343">
                  <c:v>43648.406246064813</c:v>
                </c:pt>
                <c:pt idx="26344">
                  <c:v>43648.416662731484</c:v>
                </c:pt>
                <c:pt idx="26345">
                  <c:v>43648.427079398149</c:v>
                </c:pt>
                <c:pt idx="26346">
                  <c:v>43648.437496064813</c:v>
                </c:pt>
                <c:pt idx="26347">
                  <c:v>43648.447912731484</c:v>
                </c:pt>
                <c:pt idx="26348">
                  <c:v>43648.458329398149</c:v>
                </c:pt>
                <c:pt idx="26349">
                  <c:v>43648.468746064813</c:v>
                </c:pt>
                <c:pt idx="26350">
                  <c:v>43648.479162731484</c:v>
                </c:pt>
                <c:pt idx="26351">
                  <c:v>43648.489579398149</c:v>
                </c:pt>
                <c:pt idx="26352">
                  <c:v>43648.499996064813</c:v>
                </c:pt>
                <c:pt idx="26353">
                  <c:v>43648.510412731484</c:v>
                </c:pt>
                <c:pt idx="26354">
                  <c:v>43648.520829398149</c:v>
                </c:pt>
                <c:pt idx="26355">
                  <c:v>43648.531246064813</c:v>
                </c:pt>
                <c:pt idx="26356">
                  <c:v>43648.541662731484</c:v>
                </c:pt>
                <c:pt idx="26357">
                  <c:v>43648.552079398149</c:v>
                </c:pt>
                <c:pt idx="26358">
                  <c:v>43648.562496064813</c:v>
                </c:pt>
                <c:pt idx="26359">
                  <c:v>43648.572912731484</c:v>
                </c:pt>
                <c:pt idx="26360">
                  <c:v>43648.583329398149</c:v>
                </c:pt>
                <c:pt idx="26361">
                  <c:v>43648.593746064813</c:v>
                </c:pt>
                <c:pt idx="26362">
                  <c:v>43648.604162731484</c:v>
                </c:pt>
                <c:pt idx="26363">
                  <c:v>43648.614579398149</c:v>
                </c:pt>
                <c:pt idx="26364">
                  <c:v>43648.624996064813</c:v>
                </c:pt>
                <c:pt idx="26365">
                  <c:v>43648.635412731484</c:v>
                </c:pt>
                <c:pt idx="26366">
                  <c:v>43648.645829398149</c:v>
                </c:pt>
                <c:pt idx="26367">
                  <c:v>43648.656246064813</c:v>
                </c:pt>
                <c:pt idx="26368">
                  <c:v>43648.666662731484</c:v>
                </c:pt>
                <c:pt idx="26369">
                  <c:v>43648.677079398149</c:v>
                </c:pt>
                <c:pt idx="26370">
                  <c:v>43648.687496064813</c:v>
                </c:pt>
                <c:pt idx="26371">
                  <c:v>43648.697912731484</c:v>
                </c:pt>
                <c:pt idx="26372">
                  <c:v>43648.708329398149</c:v>
                </c:pt>
                <c:pt idx="26373">
                  <c:v>43648.718746064813</c:v>
                </c:pt>
                <c:pt idx="26374">
                  <c:v>43648.729162731484</c:v>
                </c:pt>
                <c:pt idx="26375">
                  <c:v>43648.739579398149</c:v>
                </c:pt>
                <c:pt idx="26376">
                  <c:v>43648.749996064813</c:v>
                </c:pt>
                <c:pt idx="26377">
                  <c:v>43648.760412731484</c:v>
                </c:pt>
                <c:pt idx="26378">
                  <c:v>43648.770829398149</c:v>
                </c:pt>
                <c:pt idx="26379">
                  <c:v>43648.781246064813</c:v>
                </c:pt>
                <c:pt idx="26380">
                  <c:v>43648.791662731484</c:v>
                </c:pt>
                <c:pt idx="26381">
                  <c:v>43648.802079398149</c:v>
                </c:pt>
                <c:pt idx="26382">
                  <c:v>43648.812496064813</c:v>
                </c:pt>
                <c:pt idx="26383">
                  <c:v>43648.822912731484</c:v>
                </c:pt>
                <c:pt idx="26384">
                  <c:v>43648.833329398149</c:v>
                </c:pt>
                <c:pt idx="26385">
                  <c:v>43648.843746064813</c:v>
                </c:pt>
                <c:pt idx="26386">
                  <c:v>43648.854162731484</c:v>
                </c:pt>
                <c:pt idx="26387">
                  <c:v>43648.864579398149</c:v>
                </c:pt>
                <c:pt idx="26388">
                  <c:v>43648.874996064813</c:v>
                </c:pt>
                <c:pt idx="26389">
                  <c:v>43648.885412731484</c:v>
                </c:pt>
                <c:pt idx="26390">
                  <c:v>43648.895829398149</c:v>
                </c:pt>
                <c:pt idx="26391">
                  <c:v>43648.906246064813</c:v>
                </c:pt>
                <c:pt idx="26392">
                  <c:v>43648.916662731484</c:v>
                </c:pt>
                <c:pt idx="26393">
                  <c:v>43648.927079398149</c:v>
                </c:pt>
                <c:pt idx="26394">
                  <c:v>43648.937496064813</c:v>
                </c:pt>
                <c:pt idx="26395">
                  <c:v>43648.947912731484</c:v>
                </c:pt>
                <c:pt idx="26396">
                  <c:v>43648.958329398149</c:v>
                </c:pt>
                <c:pt idx="26397">
                  <c:v>43648.968746064813</c:v>
                </c:pt>
                <c:pt idx="26398">
                  <c:v>43648.979162731484</c:v>
                </c:pt>
                <c:pt idx="26399">
                  <c:v>43648.989579398149</c:v>
                </c:pt>
                <c:pt idx="26400">
                  <c:v>43648.999996064813</c:v>
                </c:pt>
                <c:pt idx="26401">
                  <c:v>43649.010412731484</c:v>
                </c:pt>
                <c:pt idx="26402">
                  <c:v>43649.020829398149</c:v>
                </c:pt>
                <c:pt idx="26403">
                  <c:v>43649.031246064813</c:v>
                </c:pt>
                <c:pt idx="26404">
                  <c:v>43649.041662731484</c:v>
                </c:pt>
                <c:pt idx="26405">
                  <c:v>43649.052079398149</c:v>
                </c:pt>
                <c:pt idx="26406">
                  <c:v>43649.062496064813</c:v>
                </c:pt>
                <c:pt idx="26407">
                  <c:v>43649.072912731484</c:v>
                </c:pt>
                <c:pt idx="26408">
                  <c:v>43649.083329398149</c:v>
                </c:pt>
                <c:pt idx="26409">
                  <c:v>43649.093746064813</c:v>
                </c:pt>
                <c:pt idx="26410">
                  <c:v>43649.104162731484</c:v>
                </c:pt>
                <c:pt idx="26411">
                  <c:v>43649.114579398149</c:v>
                </c:pt>
                <c:pt idx="26412">
                  <c:v>43649.124996064813</c:v>
                </c:pt>
                <c:pt idx="26413">
                  <c:v>43649.135412731484</c:v>
                </c:pt>
                <c:pt idx="26414">
                  <c:v>43649.145829398149</c:v>
                </c:pt>
                <c:pt idx="26415">
                  <c:v>43649.156246064813</c:v>
                </c:pt>
                <c:pt idx="26416">
                  <c:v>43649.166662731484</c:v>
                </c:pt>
                <c:pt idx="26417">
                  <c:v>43649.177079398149</c:v>
                </c:pt>
                <c:pt idx="26418">
                  <c:v>43649.187496064813</c:v>
                </c:pt>
                <c:pt idx="26419">
                  <c:v>43649.197912731484</c:v>
                </c:pt>
                <c:pt idx="26420">
                  <c:v>43649.208329398149</c:v>
                </c:pt>
                <c:pt idx="26421">
                  <c:v>43649.218746064813</c:v>
                </c:pt>
                <c:pt idx="26422">
                  <c:v>43649.229162731484</c:v>
                </c:pt>
                <c:pt idx="26423">
                  <c:v>43649.239579398149</c:v>
                </c:pt>
                <c:pt idx="26424">
                  <c:v>43649.249996064813</c:v>
                </c:pt>
                <c:pt idx="26425">
                  <c:v>43649.260412731484</c:v>
                </c:pt>
                <c:pt idx="26426">
                  <c:v>43649.270829398149</c:v>
                </c:pt>
                <c:pt idx="26427">
                  <c:v>43649.281246064813</c:v>
                </c:pt>
                <c:pt idx="26428">
                  <c:v>43649.291662731484</c:v>
                </c:pt>
                <c:pt idx="26429">
                  <c:v>43649.302079398149</c:v>
                </c:pt>
                <c:pt idx="26430">
                  <c:v>43649.312496064813</c:v>
                </c:pt>
                <c:pt idx="26431">
                  <c:v>43649.322912731484</c:v>
                </c:pt>
                <c:pt idx="26432">
                  <c:v>43649.333329398149</c:v>
                </c:pt>
                <c:pt idx="26433">
                  <c:v>43649.343746064813</c:v>
                </c:pt>
                <c:pt idx="26434">
                  <c:v>43649.354162731484</c:v>
                </c:pt>
                <c:pt idx="26435">
                  <c:v>43649.364579398149</c:v>
                </c:pt>
                <c:pt idx="26436">
                  <c:v>43649.374996064813</c:v>
                </c:pt>
                <c:pt idx="26437">
                  <c:v>43649.385412731484</c:v>
                </c:pt>
                <c:pt idx="26438">
                  <c:v>43649.395829398149</c:v>
                </c:pt>
                <c:pt idx="26439">
                  <c:v>43649.406246064813</c:v>
                </c:pt>
                <c:pt idx="26440">
                  <c:v>43649.416662731484</c:v>
                </c:pt>
                <c:pt idx="26441">
                  <c:v>43649.427079398149</c:v>
                </c:pt>
                <c:pt idx="26442">
                  <c:v>43649.437496064813</c:v>
                </c:pt>
                <c:pt idx="26443">
                  <c:v>43649.447912731484</c:v>
                </c:pt>
                <c:pt idx="26444">
                  <c:v>43649.458329398149</c:v>
                </c:pt>
                <c:pt idx="26445">
                  <c:v>43649.468746064813</c:v>
                </c:pt>
                <c:pt idx="26446">
                  <c:v>43649.479162731484</c:v>
                </c:pt>
                <c:pt idx="26447">
                  <c:v>43649.489579398149</c:v>
                </c:pt>
                <c:pt idx="26448">
                  <c:v>43649.499996064813</c:v>
                </c:pt>
                <c:pt idx="26449">
                  <c:v>43649.510412731484</c:v>
                </c:pt>
                <c:pt idx="26450">
                  <c:v>43649.520829398149</c:v>
                </c:pt>
                <c:pt idx="26451">
                  <c:v>43649.531246064813</c:v>
                </c:pt>
                <c:pt idx="26452">
                  <c:v>43649.541662731484</c:v>
                </c:pt>
                <c:pt idx="26453">
                  <c:v>43649.552079398149</c:v>
                </c:pt>
                <c:pt idx="26454">
                  <c:v>43649.562496064813</c:v>
                </c:pt>
                <c:pt idx="26455">
                  <c:v>43649.572912731484</c:v>
                </c:pt>
                <c:pt idx="26456">
                  <c:v>43649.583329398149</c:v>
                </c:pt>
                <c:pt idx="26457">
                  <c:v>43649.593746064813</c:v>
                </c:pt>
                <c:pt idx="26458">
                  <c:v>43649.604162731484</c:v>
                </c:pt>
                <c:pt idx="26459">
                  <c:v>43649.614579398149</c:v>
                </c:pt>
                <c:pt idx="26460">
                  <c:v>43649.624996064813</c:v>
                </c:pt>
                <c:pt idx="26461">
                  <c:v>43649.635412731484</c:v>
                </c:pt>
                <c:pt idx="26462">
                  <c:v>43649.645829398149</c:v>
                </c:pt>
                <c:pt idx="26463">
                  <c:v>43649.656246064813</c:v>
                </c:pt>
                <c:pt idx="26464">
                  <c:v>43649.666662731484</c:v>
                </c:pt>
                <c:pt idx="26465">
                  <c:v>43649.677079398149</c:v>
                </c:pt>
                <c:pt idx="26466">
                  <c:v>43649.687496064813</c:v>
                </c:pt>
                <c:pt idx="26467">
                  <c:v>43649.697912731484</c:v>
                </c:pt>
                <c:pt idx="26468">
                  <c:v>43649.708329398149</c:v>
                </c:pt>
                <c:pt idx="26469">
                  <c:v>43649.718746064813</c:v>
                </c:pt>
                <c:pt idx="26470">
                  <c:v>43649.729162731484</c:v>
                </c:pt>
                <c:pt idx="26471">
                  <c:v>43649.739579398149</c:v>
                </c:pt>
                <c:pt idx="26472">
                  <c:v>43649.749996064813</c:v>
                </c:pt>
                <c:pt idx="26473">
                  <c:v>43649.760412731484</c:v>
                </c:pt>
                <c:pt idx="26474">
                  <c:v>43649.770829398149</c:v>
                </c:pt>
                <c:pt idx="26475">
                  <c:v>43649.781246064813</c:v>
                </c:pt>
                <c:pt idx="26476">
                  <c:v>43649.791662731484</c:v>
                </c:pt>
                <c:pt idx="26477">
                  <c:v>43649.802079398149</c:v>
                </c:pt>
                <c:pt idx="26478">
                  <c:v>43649.812496064813</c:v>
                </c:pt>
                <c:pt idx="26479">
                  <c:v>43649.822912731484</c:v>
                </c:pt>
                <c:pt idx="26480">
                  <c:v>43649.833329398149</c:v>
                </c:pt>
                <c:pt idx="26481">
                  <c:v>43649.843746064813</c:v>
                </c:pt>
                <c:pt idx="26482">
                  <c:v>43649.854162731484</c:v>
                </c:pt>
                <c:pt idx="26483">
                  <c:v>43649.864579398149</c:v>
                </c:pt>
                <c:pt idx="26484">
                  <c:v>43649.874996064813</c:v>
                </c:pt>
                <c:pt idx="26485">
                  <c:v>43649.885412731484</c:v>
                </c:pt>
                <c:pt idx="26486">
                  <c:v>43649.895829398149</c:v>
                </c:pt>
                <c:pt idx="26487">
                  <c:v>43649.906246064813</c:v>
                </c:pt>
                <c:pt idx="26488">
                  <c:v>43649.916662731484</c:v>
                </c:pt>
                <c:pt idx="26489">
                  <c:v>43649.927079398149</c:v>
                </c:pt>
                <c:pt idx="26490">
                  <c:v>43649.937496064813</c:v>
                </c:pt>
                <c:pt idx="26491">
                  <c:v>43649.947912731484</c:v>
                </c:pt>
                <c:pt idx="26492">
                  <c:v>43649.958329398149</c:v>
                </c:pt>
                <c:pt idx="26493">
                  <c:v>43649.968746064813</c:v>
                </c:pt>
                <c:pt idx="26494">
                  <c:v>43649.979162731484</c:v>
                </c:pt>
                <c:pt idx="26495">
                  <c:v>43649.989579398149</c:v>
                </c:pt>
                <c:pt idx="26496">
                  <c:v>43649.999996064813</c:v>
                </c:pt>
                <c:pt idx="26497">
                  <c:v>43650.010412731484</c:v>
                </c:pt>
                <c:pt idx="26498">
                  <c:v>43650.020829398149</c:v>
                </c:pt>
                <c:pt idx="26499">
                  <c:v>43650.031246064813</c:v>
                </c:pt>
                <c:pt idx="26500">
                  <c:v>43650.041662731484</c:v>
                </c:pt>
                <c:pt idx="26501">
                  <c:v>43650.052079398149</c:v>
                </c:pt>
                <c:pt idx="26502">
                  <c:v>43650.062496064813</c:v>
                </c:pt>
                <c:pt idx="26503">
                  <c:v>43650.072912731484</c:v>
                </c:pt>
                <c:pt idx="26504">
                  <c:v>43650.083329398149</c:v>
                </c:pt>
                <c:pt idx="26505">
                  <c:v>43650.093746064813</c:v>
                </c:pt>
                <c:pt idx="26506">
                  <c:v>43650.104162731484</c:v>
                </c:pt>
                <c:pt idx="26507">
                  <c:v>43650.114579398149</c:v>
                </c:pt>
                <c:pt idx="26508">
                  <c:v>43650.124996064813</c:v>
                </c:pt>
                <c:pt idx="26509">
                  <c:v>43650.135412731484</c:v>
                </c:pt>
                <c:pt idx="26510">
                  <c:v>43650.145829398149</c:v>
                </c:pt>
                <c:pt idx="26511">
                  <c:v>43650.156246064813</c:v>
                </c:pt>
                <c:pt idx="26512">
                  <c:v>43650.166662731484</c:v>
                </c:pt>
                <c:pt idx="26513">
                  <c:v>43650.177079398149</c:v>
                </c:pt>
                <c:pt idx="26514">
                  <c:v>43650.187496064813</c:v>
                </c:pt>
                <c:pt idx="26515">
                  <c:v>43650.197912731484</c:v>
                </c:pt>
                <c:pt idx="26516">
                  <c:v>43650.208329398149</c:v>
                </c:pt>
                <c:pt idx="26517">
                  <c:v>43650.218746064813</c:v>
                </c:pt>
                <c:pt idx="26518">
                  <c:v>43650.229162731484</c:v>
                </c:pt>
                <c:pt idx="26519">
                  <c:v>43650.239579398149</c:v>
                </c:pt>
                <c:pt idx="26520">
                  <c:v>43650.249996064813</c:v>
                </c:pt>
                <c:pt idx="26521">
                  <c:v>43650.260412731484</c:v>
                </c:pt>
                <c:pt idx="26522">
                  <c:v>43650.270829398149</c:v>
                </c:pt>
                <c:pt idx="26523">
                  <c:v>43650.281246064813</c:v>
                </c:pt>
                <c:pt idx="26524">
                  <c:v>43650.291662731484</c:v>
                </c:pt>
                <c:pt idx="26525">
                  <c:v>43650.302079398149</c:v>
                </c:pt>
                <c:pt idx="26526">
                  <c:v>43650.312496064813</c:v>
                </c:pt>
                <c:pt idx="26527">
                  <c:v>43650.322912731484</c:v>
                </c:pt>
                <c:pt idx="26528">
                  <c:v>43650.333329398149</c:v>
                </c:pt>
                <c:pt idx="26529">
                  <c:v>43650.343746064813</c:v>
                </c:pt>
                <c:pt idx="26530">
                  <c:v>43650.354162731484</c:v>
                </c:pt>
                <c:pt idx="26531">
                  <c:v>43650.364579398149</c:v>
                </c:pt>
                <c:pt idx="26532">
                  <c:v>43650.374996064813</c:v>
                </c:pt>
                <c:pt idx="26533">
                  <c:v>43650.385412731484</c:v>
                </c:pt>
                <c:pt idx="26534">
                  <c:v>43650.395829398149</c:v>
                </c:pt>
                <c:pt idx="26535">
                  <c:v>43650.406246064813</c:v>
                </c:pt>
                <c:pt idx="26536">
                  <c:v>43650.416662731484</c:v>
                </c:pt>
                <c:pt idx="26537">
                  <c:v>43650.427079398149</c:v>
                </c:pt>
                <c:pt idx="26538">
                  <c:v>43650.437496064813</c:v>
                </c:pt>
                <c:pt idx="26539">
                  <c:v>43650.447912731484</c:v>
                </c:pt>
                <c:pt idx="26540">
                  <c:v>43650.458329398149</c:v>
                </c:pt>
                <c:pt idx="26541">
                  <c:v>43650.468746064813</c:v>
                </c:pt>
                <c:pt idx="26542">
                  <c:v>43650.479162731484</c:v>
                </c:pt>
                <c:pt idx="26543">
                  <c:v>43650.489579398149</c:v>
                </c:pt>
                <c:pt idx="26544">
                  <c:v>43650.499996064813</c:v>
                </c:pt>
                <c:pt idx="26545">
                  <c:v>43650.510412731484</c:v>
                </c:pt>
                <c:pt idx="26546">
                  <c:v>43650.520829398149</c:v>
                </c:pt>
                <c:pt idx="26547">
                  <c:v>43650.531246064813</c:v>
                </c:pt>
                <c:pt idx="26548">
                  <c:v>43650.541662731484</c:v>
                </c:pt>
                <c:pt idx="26549">
                  <c:v>43650.552079398149</c:v>
                </c:pt>
                <c:pt idx="26550">
                  <c:v>43650.562496064813</c:v>
                </c:pt>
                <c:pt idx="26551">
                  <c:v>43650.572912731484</c:v>
                </c:pt>
                <c:pt idx="26552">
                  <c:v>43650.583329398149</c:v>
                </c:pt>
                <c:pt idx="26553">
                  <c:v>43650.593746064813</c:v>
                </c:pt>
                <c:pt idx="26554">
                  <c:v>43650.604162731484</c:v>
                </c:pt>
                <c:pt idx="26555">
                  <c:v>43650.614579398149</c:v>
                </c:pt>
                <c:pt idx="26556">
                  <c:v>43650.624996064813</c:v>
                </c:pt>
                <c:pt idx="26557">
                  <c:v>43650.635412731484</c:v>
                </c:pt>
                <c:pt idx="26558">
                  <c:v>43650.645829398149</c:v>
                </c:pt>
                <c:pt idx="26559">
                  <c:v>43650.656246064813</c:v>
                </c:pt>
                <c:pt idx="26560">
                  <c:v>43650.666662731484</c:v>
                </c:pt>
                <c:pt idx="26561">
                  <c:v>43650.677079398149</c:v>
                </c:pt>
                <c:pt idx="26562">
                  <c:v>43650.687496064813</c:v>
                </c:pt>
                <c:pt idx="26563">
                  <c:v>43650.697912731484</c:v>
                </c:pt>
                <c:pt idx="26564">
                  <c:v>43650.708329398149</c:v>
                </c:pt>
                <c:pt idx="26565">
                  <c:v>43650.718746064813</c:v>
                </c:pt>
                <c:pt idx="26566">
                  <c:v>43650.729162731484</c:v>
                </c:pt>
                <c:pt idx="26567">
                  <c:v>43650.739579398149</c:v>
                </c:pt>
                <c:pt idx="26568">
                  <c:v>43650.749996064813</c:v>
                </c:pt>
                <c:pt idx="26569">
                  <c:v>43650.760412731484</c:v>
                </c:pt>
                <c:pt idx="26570">
                  <c:v>43650.770829398149</c:v>
                </c:pt>
                <c:pt idx="26571">
                  <c:v>43650.781246064813</c:v>
                </c:pt>
                <c:pt idx="26572">
                  <c:v>43650.791662731484</c:v>
                </c:pt>
                <c:pt idx="26573">
                  <c:v>43650.802079398149</c:v>
                </c:pt>
                <c:pt idx="26574">
                  <c:v>43650.812496064813</c:v>
                </c:pt>
                <c:pt idx="26575">
                  <c:v>43650.822912731484</c:v>
                </c:pt>
                <c:pt idx="26576">
                  <c:v>43650.833329398149</c:v>
                </c:pt>
                <c:pt idx="26577">
                  <c:v>43650.843746064813</c:v>
                </c:pt>
                <c:pt idx="26578">
                  <c:v>43650.854162731484</c:v>
                </c:pt>
                <c:pt idx="26579">
                  <c:v>43650.864579398149</c:v>
                </c:pt>
                <c:pt idx="26580">
                  <c:v>43650.874996064813</c:v>
                </c:pt>
                <c:pt idx="26581">
                  <c:v>43650.885412731484</c:v>
                </c:pt>
                <c:pt idx="26582">
                  <c:v>43650.895829398149</c:v>
                </c:pt>
                <c:pt idx="26583">
                  <c:v>43650.906246064813</c:v>
                </c:pt>
                <c:pt idx="26584">
                  <c:v>43650.916662731484</c:v>
                </c:pt>
                <c:pt idx="26585">
                  <c:v>43650.927079398149</c:v>
                </c:pt>
                <c:pt idx="26586">
                  <c:v>43650.937496064813</c:v>
                </c:pt>
                <c:pt idx="26587">
                  <c:v>43650.947912731484</c:v>
                </c:pt>
                <c:pt idx="26588">
                  <c:v>43650.958329398149</c:v>
                </c:pt>
                <c:pt idx="26589">
                  <c:v>43650.968746064813</c:v>
                </c:pt>
                <c:pt idx="26590">
                  <c:v>43650.979162731484</c:v>
                </c:pt>
                <c:pt idx="26591">
                  <c:v>43650.989579398149</c:v>
                </c:pt>
                <c:pt idx="26592">
                  <c:v>43650.999996064813</c:v>
                </c:pt>
                <c:pt idx="26593">
                  <c:v>43651.010412731484</c:v>
                </c:pt>
                <c:pt idx="26594">
                  <c:v>43651.020829398149</c:v>
                </c:pt>
                <c:pt idx="26595">
                  <c:v>43651.031246064813</c:v>
                </c:pt>
                <c:pt idx="26596">
                  <c:v>43651.041662731484</c:v>
                </c:pt>
                <c:pt idx="26597">
                  <c:v>43651.052079398149</c:v>
                </c:pt>
                <c:pt idx="26598">
                  <c:v>43651.062496064813</c:v>
                </c:pt>
                <c:pt idx="26599">
                  <c:v>43651.072912731484</c:v>
                </c:pt>
                <c:pt idx="26600">
                  <c:v>43651.083329398149</c:v>
                </c:pt>
                <c:pt idx="26601">
                  <c:v>43651.093746064813</c:v>
                </c:pt>
                <c:pt idx="26602">
                  <c:v>43651.104162731484</c:v>
                </c:pt>
                <c:pt idx="26603">
                  <c:v>43651.114579398149</c:v>
                </c:pt>
                <c:pt idx="26604">
                  <c:v>43651.124996064813</c:v>
                </c:pt>
                <c:pt idx="26605">
                  <c:v>43651.135412731484</c:v>
                </c:pt>
                <c:pt idx="26606">
                  <c:v>43651.145829398149</c:v>
                </c:pt>
                <c:pt idx="26607">
                  <c:v>43651.156246064813</c:v>
                </c:pt>
                <c:pt idx="26608">
                  <c:v>43651.166662731484</c:v>
                </c:pt>
                <c:pt idx="26609">
                  <c:v>43651.177079398149</c:v>
                </c:pt>
                <c:pt idx="26610">
                  <c:v>43651.187496064813</c:v>
                </c:pt>
                <c:pt idx="26611">
                  <c:v>43651.197912731484</c:v>
                </c:pt>
                <c:pt idx="26612">
                  <c:v>43651.208329398149</c:v>
                </c:pt>
                <c:pt idx="26613">
                  <c:v>43651.218746064813</c:v>
                </c:pt>
                <c:pt idx="26614">
                  <c:v>43651.229162731484</c:v>
                </c:pt>
                <c:pt idx="26615">
                  <c:v>43651.239579398149</c:v>
                </c:pt>
                <c:pt idx="26616">
                  <c:v>43651.249996064813</c:v>
                </c:pt>
                <c:pt idx="26617">
                  <c:v>43651.260412731484</c:v>
                </c:pt>
                <c:pt idx="26618">
                  <c:v>43651.270829398149</c:v>
                </c:pt>
                <c:pt idx="26619">
                  <c:v>43651.281246064813</c:v>
                </c:pt>
                <c:pt idx="26620">
                  <c:v>43651.291662731484</c:v>
                </c:pt>
                <c:pt idx="26621">
                  <c:v>43651.302079398149</c:v>
                </c:pt>
                <c:pt idx="26622">
                  <c:v>43651.312496064813</c:v>
                </c:pt>
                <c:pt idx="26623">
                  <c:v>43651.322912731484</c:v>
                </c:pt>
                <c:pt idx="26624">
                  <c:v>43651.333329398149</c:v>
                </c:pt>
                <c:pt idx="26625">
                  <c:v>43651.343746064813</c:v>
                </c:pt>
                <c:pt idx="26626">
                  <c:v>43651.354162731484</c:v>
                </c:pt>
                <c:pt idx="26627">
                  <c:v>43651.364579398149</c:v>
                </c:pt>
                <c:pt idx="26628">
                  <c:v>43651.374996064813</c:v>
                </c:pt>
                <c:pt idx="26629">
                  <c:v>43651.385412731484</c:v>
                </c:pt>
                <c:pt idx="26630">
                  <c:v>43651.395829398149</c:v>
                </c:pt>
                <c:pt idx="26631">
                  <c:v>43651.406246064813</c:v>
                </c:pt>
                <c:pt idx="26632">
                  <c:v>43651.416662731484</c:v>
                </c:pt>
                <c:pt idx="26633">
                  <c:v>43651.427079398149</c:v>
                </c:pt>
                <c:pt idx="26634">
                  <c:v>43651.437496064813</c:v>
                </c:pt>
                <c:pt idx="26635">
                  <c:v>43651.447912731484</c:v>
                </c:pt>
                <c:pt idx="26636">
                  <c:v>43651.458329398149</c:v>
                </c:pt>
                <c:pt idx="26637">
                  <c:v>43651.468746064813</c:v>
                </c:pt>
                <c:pt idx="26638">
                  <c:v>43651.479162731484</c:v>
                </c:pt>
                <c:pt idx="26639">
                  <c:v>43651.489579398149</c:v>
                </c:pt>
                <c:pt idx="26640">
                  <c:v>43651.499996064813</c:v>
                </c:pt>
                <c:pt idx="26641">
                  <c:v>43651.510412731484</c:v>
                </c:pt>
                <c:pt idx="26642">
                  <c:v>43651.520829398149</c:v>
                </c:pt>
                <c:pt idx="26643">
                  <c:v>43651.531246064813</c:v>
                </c:pt>
                <c:pt idx="26644">
                  <c:v>43651.541662731484</c:v>
                </c:pt>
                <c:pt idx="26645">
                  <c:v>43651.552079398149</c:v>
                </c:pt>
                <c:pt idx="26646">
                  <c:v>43651.562496064813</c:v>
                </c:pt>
                <c:pt idx="26647">
                  <c:v>43651.572912731484</c:v>
                </c:pt>
                <c:pt idx="26648">
                  <c:v>43651.583329398149</c:v>
                </c:pt>
                <c:pt idx="26649">
                  <c:v>43651.593746064813</c:v>
                </c:pt>
                <c:pt idx="26650">
                  <c:v>43651.604162731484</c:v>
                </c:pt>
                <c:pt idx="26651">
                  <c:v>43651.614579398149</c:v>
                </c:pt>
                <c:pt idx="26652">
                  <c:v>43651.624996064813</c:v>
                </c:pt>
                <c:pt idx="26653">
                  <c:v>43651.635412731484</c:v>
                </c:pt>
                <c:pt idx="26654">
                  <c:v>43651.645829398149</c:v>
                </c:pt>
                <c:pt idx="26655">
                  <c:v>43651.656246064813</c:v>
                </c:pt>
                <c:pt idx="26656">
                  <c:v>43651.666662731484</c:v>
                </c:pt>
                <c:pt idx="26657">
                  <c:v>43651.677079398149</c:v>
                </c:pt>
                <c:pt idx="26658">
                  <c:v>43651.687496064813</c:v>
                </c:pt>
                <c:pt idx="26659">
                  <c:v>43651.697912731484</c:v>
                </c:pt>
                <c:pt idx="26660">
                  <c:v>43651.708329398149</c:v>
                </c:pt>
                <c:pt idx="26661">
                  <c:v>43651.718746064813</c:v>
                </c:pt>
                <c:pt idx="26662">
                  <c:v>43651.729162731484</c:v>
                </c:pt>
                <c:pt idx="26663">
                  <c:v>43651.739579398149</c:v>
                </c:pt>
                <c:pt idx="26664">
                  <c:v>43651.749996064813</c:v>
                </c:pt>
                <c:pt idx="26665">
                  <c:v>43651.760412731484</c:v>
                </c:pt>
                <c:pt idx="26666">
                  <c:v>43651.770829398149</c:v>
                </c:pt>
                <c:pt idx="26667">
                  <c:v>43651.781246064813</c:v>
                </c:pt>
                <c:pt idx="26668">
                  <c:v>43651.791662731484</c:v>
                </c:pt>
                <c:pt idx="26669">
                  <c:v>43651.802079398149</c:v>
                </c:pt>
                <c:pt idx="26670">
                  <c:v>43651.812496064813</c:v>
                </c:pt>
                <c:pt idx="26671">
                  <c:v>43651.822912731484</c:v>
                </c:pt>
                <c:pt idx="26672">
                  <c:v>43651.833329398149</c:v>
                </c:pt>
                <c:pt idx="26673">
                  <c:v>43651.843746064813</c:v>
                </c:pt>
                <c:pt idx="26674">
                  <c:v>43651.854162731484</c:v>
                </c:pt>
                <c:pt idx="26675">
                  <c:v>43651.864579398149</c:v>
                </c:pt>
                <c:pt idx="26676">
                  <c:v>43651.874996064813</c:v>
                </c:pt>
                <c:pt idx="26677">
                  <c:v>43651.885412731484</c:v>
                </c:pt>
                <c:pt idx="26678">
                  <c:v>43651.895829398149</c:v>
                </c:pt>
                <c:pt idx="26679">
                  <c:v>43651.906246064813</c:v>
                </c:pt>
                <c:pt idx="26680">
                  <c:v>43651.916662731484</c:v>
                </c:pt>
                <c:pt idx="26681">
                  <c:v>43651.927079398149</c:v>
                </c:pt>
                <c:pt idx="26682">
                  <c:v>43651.937496064813</c:v>
                </c:pt>
                <c:pt idx="26683">
                  <c:v>43651.947912731484</c:v>
                </c:pt>
                <c:pt idx="26684">
                  <c:v>43651.958329398149</c:v>
                </c:pt>
                <c:pt idx="26685">
                  <c:v>43651.968746064813</c:v>
                </c:pt>
                <c:pt idx="26686">
                  <c:v>43651.979162731484</c:v>
                </c:pt>
                <c:pt idx="26687">
                  <c:v>43651.989579398149</c:v>
                </c:pt>
                <c:pt idx="26688">
                  <c:v>43651.999996064813</c:v>
                </c:pt>
                <c:pt idx="26689">
                  <c:v>43652.010412731484</c:v>
                </c:pt>
                <c:pt idx="26690">
                  <c:v>43652.020829398149</c:v>
                </c:pt>
                <c:pt idx="26691">
                  <c:v>43652.031246064813</c:v>
                </c:pt>
                <c:pt idx="26692">
                  <c:v>43652.041662731484</c:v>
                </c:pt>
                <c:pt idx="26693">
                  <c:v>43652.052079398149</c:v>
                </c:pt>
                <c:pt idx="26694">
                  <c:v>43652.062496064813</c:v>
                </c:pt>
                <c:pt idx="26695">
                  <c:v>43652.072912731484</c:v>
                </c:pt>
                <c:pt idx="26696">
                  <c:v>43652.083329398149</c:v>
                </c:pt>
                <c:pt idx="26697">
                  <c:v>43652.093746064813</c:v>
                </c:pt>
                <c:pt idx="26698">
                  <c:v>43652.104162731484</c:v>
                </c:pt>
                <c:pt idx="26699">
                  <c:v>43652.114579398149</c:v>
                </c:pt>
                <c:pt idx="26700">
                  <c:v>43652.124996064813</c:v>
                </c:pt>
                <c:pt idx="26701">
                  <c:v>43652.135412731484</c:v>
                </c:pt>
                <c:pt idx="26702">
                  <c:v>43652.145829398149</c:v>
                </c:pt>
                <c:pt idx="26703">
                  <c:v>43652.156246064813</c:v>
                </c:pt>
                <c:pt idx="26704">
                  <c:v>43652.166662731484</c:v>
                </c:pt>
                <c:pt idx="26705">
                  <c:v>43652.177079398149</c:v>
                </c:pt>
                <c:pt idx="26706">
                  <c:v>43652.187496064813</c:v>
                </c:pt>
                <c:pt idx="26707">
                  <c:v>43652.197912731484</c:v>
                </c:pt>
                <c:pt idx="26708">
                  <c:v>43652.208329398149</c:v>
                </c:pt>
                <c:pt idx="26709">
                  <c:v>43652.218746064813</c:v>
                </c:pt>
                <c:pt idx="26710">
                  <c:v>43652.229162731484</c:v>
                </c:pt>
                <c:pt idx="26711">
                  <c:v>43652.239579398149</c:v>
                </c:pt>
                <c:pt idx="26712">
                  <c:v>43652.249996064813</c:v>
                </c:pt>
                <c:pt idx="26713">
                  <c:v>43652.260412731484</c:v>
                </c:pt>
                <c:pt idx="26714">
                  <c:v>43652.270829398149</c:v>
                </c:pt>
                <c:pt idx="26715">
                  <c:v>43652.281246064813</c:v>
                </c:pt>
                <c:pt idx="26716">
                  <c:v>43652.291662731484</c:v>
                </c:pt>
                <c:pt idx="26717">
                  <c:v>43652.302079398149</c:v>
                </c:pt>
                <c:pt idx="26718">
                  <c:v>43652.312496064813</c:v>
                </c:pt>
                <c:pt idx="26719">
                  <c:v>43652.322912731484</c:v>
                </c:pt>
                <c:pt idx="26720">
                  <c:v>43652.333329398149</c:v>
                </c:pt>
                <c:pt idx="26721">
                  <c:v>43652.343746064813</c:v>
                </c:pt>
                <c:pt idx="26722">
                  <c:v>43652.354162731484</c:v>
                </c:pt>
                <c:pt idx="26723">
                  <c:v>43652.364579398149</c:v>
                </c:pt>
                <c:pt idx="26724">
                  <c:v>43652.374996064813</c:v>
                </c:pt>
                <c:pt idx="26725">
                  <c:v>43652.385412731484</c:v>
                </c:pt>
                <c:pt idx="26726">
                  <c:v>43652.395829398149</c:v>
                </c:pt>
                <c:pt idx="26727">
                  <c:v>43652.406246064813</c:v>
                </c:pt>
                <c:pt idx="26728">
                  <c:v>43652.416662731484</c:v>
                </c:pt>
                <c:pt idx="26729">
                  <c:v>43652.427079398149</c:v>
                </c:pt>
                <c:pt idx="26730">
                  <c:v>43652.437496064813</c:v>
                </c:pt>
                <c:pt idx="26731">
                  <c:v>43652.447912731484</c:v>
                </c:pt>
                <c:pt idx="26732">
                  <c:v>43652.458329398149</c:v>
                </c:pt>
                <c:pt idx="26733">
                  <c:v>43652.468746064813</c:v>
                </c:pt>
                <c:pt idx="26734">
                  <c:v>43652.479162731484</c:v>
                </c:pt>
                <c:pt idx="26735">
                  <c:v>43652.489579398149</c:v>
                </c:pt>
                <c:pt idx="26736">
                  <c:v>43652.499996064813</c:v>
                </c:pt>
                <c:pt idx="26737">
                  <c:v>43652.510412731484</c:v>
                </c:pt>
                <c:pt idx="26738">
                  <c:v>43652.520829398149</c:v>
                </c:pt>
                <c:pt idx="26739">
                  <c:v>43652.531246064813</c:v>
                </c:pt>
                <c:pt idx="26740">
                  <c:v>43652.541662731484</c:v>
                </c:pt>
                <c:pt idx="26741">
                  <c:v>43652.552079398149</c:v>
                </c:pt>
                <c:pt idx="26742">
                  <c:v>43652.562496064813</c:v>
                </c:pt>
                <c:pt idx="26743">
                  <c:v>43652.572912731484</c:v>
                </c:pt>
                <c:pt idx="26744">
                  <c:v>43652.583329398149</c:v>
                </c:pt>
                <c:pt idx="26745">
                  <c:v>43652.593746064813</c:v>
                </c:pt>
                <c:pt idx="26746">
                  <c:v>43652.604162731484</c:v>
                </c:pt>
                <c:pt idx="26747">
                  <c:v>43652.614579398149</c:v>
                </c:pt>
                <c:pt idx="26748">
                  <c:v>43652.624996064813</c:v>
                </c:pt>
                <c:pt idx="26749">
                  <c:v>43652.635412731484</c:v>
                </c:pt>
                <c:pt idx="26750">
                  <c:v>43652.645829398149</c:v>
                </c:pt>
                <c:pt idx="26751">
                  <c:v>43652.656246064813</c:v>
                </c:pt>
                <c:pt idx="26752">
                  <c:v>43652.666662731484</c:v>
                </c:pt>
                <c:pt idx="26753">
                  <c:v>43652.677079398149</c:v>
                </c:pt>
                <c:pt idx="26754">
                  <c:v>43652.687496064813</c:v>
                </c:pt>
                <c:pt idx="26755">
                  <c:v>43652.697912731484</c:v>
                </c:pt>
                <c:pt idx="26756">
                  <c:v>43652.708329398149</c:v>
                </c:pt>
                <c:pt idx="26757">
                  <c:v>43652.718746064813</c:v>
                </c:pt>
                <c:pt idx="26758">
                  <c:v>43652.729162731484</c:v>
                </c:pt>
                <c:pt idx="26759">
                  <c:v>43652.739579398149</c:v>
                </c:pt>
                <c:pt idx="26760">
                  <c:v>43652.749996064813</c:v>
                </c:pt>
                <c:pt idx="26761">
                  <c:v>43652.760412731484</c:v>
                </c:pt>
                <c:pt idx="26762">
                  <c:v>43652.770829398149</c:v>
                </c:pt>
                <c:pt idx="26763">
                  <c:v>43652.781246064813</c:v>
                </c:pt>
                <c:pt idx="26764">
                  <c:v>43652.791662731484</c:v>
                </c:pt>
                <c:pt idx="26765">
                  <c:v>43652.802079398149</c:v>
                </c:pt>
                <c:pt idx="26766">
                  <c:v>43652.812496064813</c:v>
                </c:pt>
                <c:pt idx="26767">
                  <c:v>43652.822912731484</c:v>
                </c:pt>
                <c:pt idx="26768">
                  <c:v>43652.833329398149</c:v>
                </c:pt>
                <c:pt idx="26769">
                  <c:v>43652.843746064813</c:v>
                </c:pt>
                <c:pt idx="26770">
                  <c:v>43652.854162731484</c:v>
                </c:pt>
                <c:pt idx="26771">
                  <c:v>43652.864579398149</c:v>
                </c:pt>
                <c:pt idx="26772">
                  <c:v>43652.874996064813</c:v>
                </c:pt>
                <c:pt idx="26773">
                  <c:v>43652.885412731484</c:v>
                </c:pt>
                <c:pt idx="26774">
                  <c:v>43652.895829398149</c:v>
                </c:pt>
                <c:pt idx="26775">
                  <c:v>43652.906246064813</c:v>
                </c:pt>
                <c:pt idx="26776">
                  <c:v>43652.916662731484</c:v>
                </c:pt>
                <c:pt idx="26777">
                  <c:v>43652.927079398149</c:v>
                </c:pt>
                <c:pt idx="26778">
                  <c:v>43652.937496064813</c:v>
                </c:pt>
                <c:pt idx="26779">
                  <c:v>43652.947912731484</c:v>
                </c:pt>
                <c:pt idx="26780">
                  <c:v>43652.958329398149</c:v>
                </c:pt>
                <c:pt idx="26781">
                  <c:v>43652.968746064813</c:v>
                </c:pt>
                <c:pt idx="26782">
                  <c:v>43652.979162731484</c:v>
                </c:pt>
                <c:pt idx="26783">
                  <c:v>43652.989579398149</c:v>
                </c:pt>
                <c:pt idx="26784">
                  <c:v>43652.999996064813</c:v>
                </c:pt>
                <c:pt idx="26785">
                  <c:v>43653.010412731484</c:v>
                </c:pt>
                <c:pt idx="26786">
                  <c:v>43653.020829398149</c:v>
                </c:pt>
                <c:pt idx="26787">
                  <c:v>43653.031246064813</c:v>
                </c:pt>
                <c:pt idx="26788">
                  <c:v>43653.041662731484</c:v>
                </c:pt>
                <c:pt idx="26789">
                  <c:v>43653.052079398149</c:v>
                </c:pt>
                <c:pt idx="26790">
                  <c:v>43653.062496064813</c:v>
                </c:pt>
                <c:pt idx="26791">
                  <c:v>43653.072912731484</c:v>
                </c:pt>
                <c:pt idx="26792">
                  <c:v>43653.083329398149</c:v>
                </c:pt>
                <c:pt idx="26793">
                  <c:v>43653.093746064813</c:v>
                </c:pt>
                <c:pt idx="26794">
                  <c:v>43653.104162731484</c:v>
                </c:pt>
                <c:pt idx="26795">
                  <c:v>43653.114579398149</c:v>
                </c:pt>
                <c:pt idx="26796">
                  <c:v>43653.124996064813</c:v>
                </c:pt>
                <c:pt idx="26797">
                  <c:v>43653.135412731484</c:v>
                </c:pt>
                <c:pt idx="26798">
                  <c:v>43653.145829398149</c:v>
                </c:pt>
                <c:pt idx="26799">
                  <c:v>43653.156246064813</c:v>
                </c:pt>
                <c:pt idx="26800">
                  <c:v>43653.166662731484</c:v>
                </c:pt>
                <c:pt idx="26801">
                  <c:v>43653.177079398149</c:v>
                </c:pt>
                <c:pt idx="26802">
                  <c:v>43653.187496064813</c:v>
                </c:pt>
                <c:pt idx="26803">
                  <c:v>43653.197912731484</c:v>
                </c:pt>
                <c:pt idx="26804">
                  <c:v>43653.208329398149</c:v>
                </c:pt>
                <c:pt idx="26805">
                  <c:v>43653.218746064813</c:v>
                </c:pt>
                <c:pt idx="26806">
                  <c:v>43653.229162731484</c:v>
                </c:pt>
                <c:pt idx="26807">
                  <c:v>43653.239579398149</c:v>
                </c:pt>
                <c:pt idx="26808">
                  <c:v>43653.249996064813</c:v>
                </c:pt>
                <c:pt idx="26809">
                  <c:v>43653.260412731484</c:v>
                </c:pt>
                <c:pt idx="26810">
                  <c:v>43653.270829398149</c:v>
                </c:pt>
                <c:pt idx="26811">
                  <c:v>43653.281246064813</c:v>
                </c:pt>
                <c:pt idx="26812">
                  <c:v>43653.291662731484</c:v>
                </c:pt>
                <c:pt idx="26813">
                  <c:v>43653.302079398149</c:v>
                </c:pt>
                <c:pt idx="26814">
                  <c:v>43653.312496064813</c:v>
                </c:pt>
                <c:pt idx="26815">
                  <c:v>43653.322912731484</c:v>
                </c:pt>
                <c:pt idx="26816">
                  <c:v>43653.333329398149</c:v>
                </c:pt>
                <c:pt idx="26817">
                  <c:v>43653.343746064813</c:v>
                </c:pt>
                <c:pt idx="26818">
                  <c:v>43653.354162731484</c:v>
                </c:pt>
                <c:pt idx="26819">
                  <c:v>43653.364579398149</c:v>
                </c:pt>
                <c:pt idx="26820">
                  <c:v>43653.374996064813</c:v>
                </c:pt>
                <c:pt idx="26821">
                  <c:v>43653.385412731484</c:v>
                </c:pt>
                <c:pt idx="26822">
                  <c:v>43653.395829398149</c:v>
                </c:pt>
                <c:pt idx="26823">
                  <c:v>43653.406246064813</c:v>
                </c:pt>
                <c:pt idx="26824">
                  <c:v>43653.416662731484</c:v>
                </c:pt>
                <c:pt idx="26825">
                  <c:v>43653.427079398149</c:v>
                </c:pt>
                <c:pt idx="26826">
                  <c:v>43653.437496064813</c:v>
                </c:pt>
                <c:pt idx="26827">
                  <c:v>43653.447912731484</c:v>
                </c:pt>
                <c:pt idx="26828">
                  <c:v>43653.458329398149</c:v>
                </c:pt>
                <c:pt idx="26829">
                  <c:v>43653.468746064813</c:v>
                </c:pt>
                <c:pt idx="26830">
                  <c:v>43653.479162731484</c:v>
                </c:pt>
                <c:pt idx="26831">
                  <c:v>43653.489579398149</c:v>
                </c:pt>
                <c:pt idx="26832">
                  <c:v>43653.499996064813</c:v>
                </c:pt>
                <c:pt idx="26833">
                  <c:v>43653.510412731484</c:v>
                </c:pt>
                <c:pt idx="26834">
                  <c:v>43653.520829398149</c:v>
                </c:pt>
                <c:pt idx="26835">
                  <c:v>43653.531246064813</c:v>
                </c:pt>
                <c:pt idx="26836">
                  <c:v>43653.541662731484</c:v>
                </c:pt>
                <c:pt idx="26837">
                  <c:v>43653.552079398149</c:v>
                </c:pt>
                <c:pt idx="26838">
                  <c:v>43653.562496064813</c:v>
                </c:pt>
                <c:pt idx="26839">
                  <c:v>43653.572912731484</c:v>
                </c:pt>
                <c:pt idx="26840">
                  <c:v>43653.583329398149</c:v>
                </c:pt>
                <c:pt idx="26841">
                  <c:v>43653.593746064813</c:v>
                </c:pt>
                <c:pt idx="26842">
                  <c:v>43653.604162731484</c:v>
                </c:pt>
                <c:pt idx="26843">
                  <c:v>43653.614579398149</c:v>
                </c:pt>
                <c:pt idx="26844">
                  <c:v>43653.624996064813</c:v>
                </c:pt>
                <c:pt idx="26845">
                  <c:v>43653.635412731484</c:v>
                </c:pt>
                <c:pt idx="26846">
                  <c:v>43653.645829398149</c:v>
                </c:pt>
                <c:pt idx="26847">
                  <c:v>43653.656246064813</c:v>
                </c:pt>
                <c:pt idx="26848">
                  <c:v>43653.666662731484</c:v>
                </c:pt>
                <c:pt idx="26849">
                  <c:v>43653.677079398149</c:v>
                </c:pt>
                <c:pt idx="26850">
                  <c:v>43653.687496064813</c:v>
                </c:pt>
                <c:pt idx="26851">
                  <c:v>43653.697912731484</c:v>
                </c:pt>
                <c:pt idx="26852">
                  <c:v>43653.708329398149</c:v>
                </c:pt>
                <c:pt idx="26853">
                  <c:v>43653.718746064813</c:v>
                </c:pt>
                <c:pt idx="26854">
                  <c:v>43653.729162731484</c:v>
                </c:pt>
                <c:pt idx="26855">
                  <c:v>43653.739579398149</c:v>
                </c:pt>
                <c:pt idx="26856">
                  <c:v>43653.749996064813</c:v>
                </c:pt>
                <c:pt idx="26857">
                  <c:v>43653.760412731484</c:v>
                </c:pt>
                <c:pt idx="26858">
                  <c:v>43653.770829398149</c:v>
                </c:pt>
                <c:pt idx="26859">
                  <c:v>43653.781246064813</c:v>
                </c:pt>
                <c:pt idx="26860">
                  <c:v>43653.791662731484</c:v>
                </c:pt>
                <c:pt idx="26861">
                  <c:v>43653.802079398149</c:v>
                </c:pt>
                <c:pt idx="26862">
                  <c:v>43653.812496064813</c:v>
                </c:pt>
                <c:pt idx="26863">
                  <c:v>43653.822912731484</c:v>
                </c:pt>
                <c:pt idx="26864">
                  <c:v>43653.833329398149</c:v>
                </c:pt>
                <c:pt idx="26865">
                  <c:v>43653.843746064813</c:v>
                </c:pt>
                <c:pt idx="26866">
                  <c:v>43653.854162731484</c:v>
                </c:pt>
                <c:pt idx="26867">
                  <c:v>43653.864579398149</c:v>
                </c:pt>
                <c:pt idx="26868">
                  <c:v>43653.874996064813</c:v>
                </c:pt>
                <c:pt idx="26869">
                  <c:v>43653.885412731484</c:v>
                </c:pt>
                <c:pt idx="26870">
                  <c:v>43653.895829398149</c:v>
                </c:pt>
                <c:pt idx="26871">
                  <c:v>43653.906246064813</c:v>
                </c:pt>
                <c:pt idx="26872">
                  <c:v>43653.916662731484</c:v>
                </c:pt>
                <c:pt idx="26873">
                  <c:v>43653.927079398149</c:v>
                </c:pt>
                <c:pt idx="26874">
                  <c:v>43653.937496064813</c:v>
                </c:pt>
                <c:pt idx="26875">
                  <c:v>43653.947912731484</c:v>
                </c:pt>
                <c:pt idx="26876">
                  <c:v>43653.958329398149</c:v>
                </c:pt>
                <c:pt idx="26877">
                  <c:v>43653.968746064813</c:v>
                </c:pt>
                <c:pt idx="26878">
                  <c:v>43653.979162731484</c:v>
                </c:pt>
                <c:pt idx="26879">
                  <c:v>43653.989579398149</c:v>
                </c:pt>
                <c:pt idx="26880">
                  <c:v>43653.999996064813</c:v>
                </c:pt>
                <c:pt idx="26881">
                  <c:v>43654.010412731484</c:v>
                </c:pt>
                <c:pt idx="26882">
                  <c:v>43654.020829398149</c:v>
                </c:pt>
                <c:pt idx="26883">
                  <c:v>43654.031246064813</c:v>
                </c:pt>
                <c:pt idx="26884">
                  <c:v>43654.041662731484</c:v>
                </c:pt>
                <c:pt idx="26885">
                  <c:v>43654.052079398149</c:v>
                </c:pt>
                <c:pt idx="26886">
                  <c:v>43654.062496064813</c:v>
                </c:pt>
                <c:pt idx="26887">
                  <c:v>43654.072912731484</c:v>
                </c:pt>
                <c:pt idx="26888">
                  <c:v>43654.083329398149</c:v>
                </c:pt>
                <c:pt idx="26889">
                  <c:v>43654.093746064813</c:v>
                </c:pt>
                <c:pt idx="26890">
                  <c:v>43654.104162731484</c:v>
                </c:pt>
                <c:pt idx="26891">
                  <c:v>43654.114579398149</c:v>
                </c:pt>
                <c:pt idx="26892">
                  <c:v>43654.124996064813</c:v>
                </c:pt>
                <c:pt idx="26893">
                  <c:v>43654.135412731484</c:v>
                </c:pt>
                <c:pt idx="26894">
                  <c:v>43654.145829398149</c:v>
                </c:pt>
                <c:pt idx="26895">
                  <c:v>43654.156246064813</c:v>
                </c:pt>
                <c:pt idx="26896">
                  <c:v>43654.166662731484</c:v>
                </c:pt>
                <c:pt idx="26897">
                  <c:v>43654.177079398149</c:v>
                </c:pt>
                <c:pt idx="26898">
                  <c:v>43654.187496064813</c:v>
                </c:pt>
                <c:pt idx="26899">
                  <c:v>43654.197912731484</c:v>
                </c:pt>
                <c:pt idx="26900">
                  <c:v>43654.208329398149</c:v>
                </c:pt>
                <c:pt idx="26901">
                  <c:v>43654.218746064813</c:v>
                </c:pt>
                <c:pt idx="26902">
                  <c:v>43654.229162731484</c:v>
                </c:pt>
                <c:pt idx="26903">
                  <c:v>43654.239579398149</c:v>
                </c:pt>
                <c:pt idx="26904">
                  <c:v>43654.249996064813</c:v>
                </c:pt>
                <c:pt idx="26905">
                  <c:v>43654.260412731484</c:v>
                </c:pt>
                <c:pt idx="26906">
                  <c:v>43654.270829398149</c:v>
                </c:pt>
                <c:pt idx="26907">
                  <c:v>43654.281246064813</c:v>
                </c:pt>
                <c:pt idx="26908">
                  <c:v>43654.291662731484</c:v>
                </c:pt>
                <c:pt idx="26909">
                  <c:v>43654.302079398149</c:v>
                </c:pt>
                <c:pt idx="26910">
                  <c:v>43654.312496064813</c:v>
                </c:pt>
                <c:pt idx="26911">
                  <c:v>43654.322912731484</c:v>
                </c:pt>
                <c:pt idx="26912">
                  <c:v>43654.333329398149</c:v>
                </c:pt>
                <c:pt idx="26913">
                  <c:v>43654.343746064813</c:v>
                </c:pt>
                <c:pt idx="26914">
                  <c:v>43654.354162731484</c:v>
                </c:pt>
                <c:pt idx="26915">
                  <c:v>43654.364579398149</c:v>
                </c:pt>
                <c:pt idx="26916">
                  <c:v>43654.374996064813</c:v>
                </c:pt>
                <c:pt idx="26917">
                  <c:v>43654.385412731484</c:v>
                </c:pt>
                <c:pt idx="26918">
                  <c:v>43654.395829398149</c:v>
                </c:pt>
                <c:pt idx="26919">
                  <c:v>43654.406246064813</c:v>
                </c:pt>
                <c:pt idx="26920">
                  <c:v>43654.416662731484</c:v>
                </c:pt>
                <c:pt idx="26921">
                  <c:v>43654.427079398149</c:v>
                </c:pt>
                <c:pt idx="26922">
                  <c:v>43654.437496064813</c:v>
                </c:pt>
                <c:pt idx="26923">
                  <c:v>43654.447912731484</c:v>
                </c:pt>
                <c:pt idx="26924">
                  <c:v>43654.458329398149</c:v>
                </c:pt>
                <c:pt idx="26925">
                  <c:v>43654.468746064813</c:v>
                </c:pt>
                <c:pt idx="26926">
                  <c:v>43654.479162731484</c:v>
                </c:pt>
                <c:pt idx="26927">
                  <c:v>43654.489579398149</c:v>
                </c:pt>
                <c:pt idx="26928">
                  <c:v>43654.499996064813</c:v>
                </c:pt>
                <c:pt idx="26929">
                  <c:v>43654.510412731484</c:v>
                </c:pt>
                <c:pt idx="26930">
                  <c:v>43654.520829398149</c:v>
                </c:pt>
                <c:pt idx="26931">
                  <c:v>43654.531246064813</c:v>
                </c:pt>
                <c:pt idx="26932">
                  <c:v>43654.541662731484</c:v>
                </c:pt>
                <c:pt idx="26933">
                  <c:v>43654.552079398149</c:v>
                </c:pt>
                <c:pt idx="26934">
                  <c:v>43654.562496064813</c:v>
                </c:pt>
                <c:pt idx="26935">
                  <c:v>43654.572912731484</c:v>
                </c:pt>
                <c:pt idx="26936">
                  <c:v>43654.583329398149</c:v>
                </c:pt>
                <c:pt idx="26937">
                  <c:v>43654.593746064813</c:v>
                </c:pt>
                <c:pt idx="26938">
                  <c:v>43654.604162731484</c:v>
                </c:pt>
                <c:pt idx="26939">
                  <c:v>43654.614579398149</c:v>
                </c:pt>
                <c:pt idx="26940">
                  <c:v>43654.624996064813</c:v>
                </c:pt>
                <c:pt idx="26941">
                  <c:v>43654.635412731484</c:v>
                </c:pt>
                <c:pt idx="26942">
                  <c:v>43654.645829398149</c:v>
                </c:pt>
                <c:pt idx="26943">
                  <c:v>43654.656246064813</c:v>
                </c:pt>
                <c:pt idx="26944">
                  <c:v>43654.666662731484</c:v>
                </c:pt>
                <c:pt idx="26945">
                  <c:v>43654.677079398149</c:v>
                </c:pt>
                <c:pt idx="26946">
                  <c:v>43654.687496064813</c:v>
                </c:pt>
                <c:pt idx="26947">
                  <c:v>43654.697912731484</c:v>
                </c:pt>
                <c:pt idx="26948">
                  <c:v>43654.708329398149</c:v>
                </c:pt>
                <c:pt idx="26949">
                  <c:v>43654.718746064813</c:v>
                </c:pt>
                <c:pt idx="26950">
                  <c:v>43654.729162731484</c:v>
                </c:pt>
                <c:pt idx="26951">
                  <c:v>43654.739579398149</c:v>
                </c:pt>
                <c:pt idx="26952">
                  <c:v>43654.749996064813</c:v>
                </c:pt>
                <c:pt idx="26953">
                  <c:v>43654.760412731484</c:v>
                </c:pt>
                <c:pt idx="26954">
                  <c:v>43654.770829398149</c:v>
                </c:pt>
                <c:pt idx="26955">
                  <c:v>43654.781246064813</c:v>
                </c:pt>
                <c:pt idx="26956">
                  <c:v>43654.791662731484</c:v>
                </c:pt>
                <c:pt idx="26957">
                  <c:v>43654.802079398149</c:v>
                </c:pt>
                <c:pt idx="26958">
                  <c:v>43654.812496064813</c:v>
                </c:pt>
                <c:pt idx="26959">
                  <c:v>43654.822912731484</c:v>
                </c:pt>
                <c:pt idx="26960">
                  <c:v>43654.833329398149</c:v>
                </c:pt>
                <c:pt idx="26961">
                  <c:v>43654.843746064813</c:v>
                </c:pt>
                <c:pt idx="26962">
                  <c:v>43654.854162731484</c:v>
                </c:pt>
                <c:pt idx="26963">
                  <c:v>43654.864579398149</c:v>
                </c:pt>
                <c:pt idx="26964">
                  <c:v>43654.874996064813</c:v>
                </c:pt>
                <c:pt idx="26965">
                  <c:v>43654.885412731484</c:v>
                </c:pt>
                <c:pt idx="26966">
                  <c:v>43654.895829398149</c:v>
                </c:pt>
                <c:pt idx="26967">
                  <c:v>43654.906246064813</c:v>
                </c:pt>
                <c:pt idx="26968">
                  <c:v>43654.916662731484</c:v>
                </c:pt>
                <c:pt idx="26969">
                  <c:v>43654.927079398149</c:v>
                </c:pt>
                <c:pt idx="26970">
                  <c:v>43654.937496064813</c:v>
                </c:pt>
                <c:pt idx="26971">
                  <c:v>43654.947912731484</c:v>
                </c:pt>
                <c:pt idx="26972">
                  <c:v>43654.958329398149</c:v>
                </c:pt>
                <c:pt idx="26973">
                  <c:v>43654.968746064813</c:v>
                </c:pt>
                <c:pt idx="26974">
                  <c:v>43654.979162731484</c:v>
                </c:pt>
                <c:pt idx="26975">
                  <c:v>43654.989579398149</c:v>
                </c:pt>
                <c:pt idx="26976">
                  <c:v>43654.999996064813</c:v>
                </c:pt>
                <c:pt idx="26977">
                  <c:v>43655.010412731484</c:v>
                </c:pt>
                <c:pt idx="26978">
                  <c:v>43655.020829398149</c:v>
                </c:pt>
                <c:pt idx="26979">
                  <c:v>43655.031246064813</c:v>
                </c:pt>
                <c:pt idx="26980">
                  <c:v>43655.041662731484</c:v>
                </c:pt>
                <c:pt idx="26981">
                  <c:v>43655.052079398149</c:v>
                </c:pt>
                <c:pt idx="26982">
                  <c:v>43655.062496064813</c:v>
                </c:pt>
                <c:pt idx="26983">
                  <c:v>43655.072912731484</c:v>
                </c:pt>
                <c:pt idx="26984">
                  <c:v>43655.083329398149</c:v>
                </c:pt>
                <c:pt idx="26985">
                  <c:v>43655.093746064813</c:v>
                </c:pt>
                <c:pt idx="26986">
                  <c:v>43655.104162731484</c:v>
                </c:pt>
                <c:pt idx="26987">
                  <c:v>43655.114579398149</c:v>
                </c:pt>
                <c:pt idx="26988">
                  <c:v>43655.124996064813</c:v>
                </c:pt>
                <c:pt idx="26989">
                  <c:v>43655.135412731484</c:v>
                </c:pt>
                <c:pt idx="26990">
                  <c:v>43655.145829398149</c:v>
                </c:pt>
                <c:pt idx="26991">
                  <c:v>43655.156246064813</c:v>
                </c:pt>
                <c:pt idx="26992">
                  <c:v>43655.166662731484</c:v>
                </c:pt>
                <c:pt idx="26993">
                  <c:v>43655.177079398149</c:v>
                </c:pt>
                <c:pt idx="26994">
                  <c:v>43655.187496064813</c:v>
                </c:pt>
                <c:pt idx="26995">
                  <c:v>43655.197912731484</c:v>
                </c:pt>
                <c:pt idx="26996">
                  <c:v>43655.208329398149</c:v>
                </c:pt>
                <c:pt idx="26997">
                  <c:v>43655.218746064813</c:v>
                </c:pt>
                <c:pt idx="26998">
                  <c:v>43655.229162731484</c:v>
                </c:pt>
                <c:pt idx="26999">
                  <c:v>43655.239579398149</c:v>
                </c:pt>
                <c:pt idx="27000">
                  <c:v>43655.249996064813</c:v>
                </c:pt>
                <c:pt idx="27001">
                  <c:v>43655.260412731484</c:v>
                </c:pt>
                <c:pt idx="27002">
                  <c:v>43655.270829398149</c:v>
                </c:pt>
                <c:pt idx="27003">
                  <c:v>43655.281246064813</c:v>
                </c:pt>
                <c:pt idx="27004">
                  <c:v>43655.291662731484</c:v>
                </c:pt>
                <c:pt idx="27005">
                  <c:v>43655.302079398149</c:v>
                </c:pt>
                <c:pt idx="27006">
                  <c:v>43655.312496064813</c:v>
                </c:pt>
                <c:pt idx="27007">
                  <c:v>43655.322912731484</c:v>
                </c:pt>
                <c:pt idx="27008">
                  <c:v>43655.333329398149</c:v>
                </c:pt>
                <c:pt idx="27009">
                  <c:v>43655.343746064813</c:v>
                </c:pt>
                <c:pt idx="27010">
                  <c:v>43655.354162731484</c:v>
                </c:pt>
                <c:pt idx="27011">
                  <c:v>43655.364579398149</c:v>
                </c:pt>
                <c:pt idx="27012">
                  <c:v>43655.374996064813</c:v>
                </c:pt>
                <c:pt idx="27013">
                  <c:v>43655.385412731484</c:v>
                </c:pt>
                <c:pt idx="27014">
                  <c:v>43655.395829398149</c:v>
                </c:pt>
                <c:pt idx="27015">
                  <c:v>43655.406246064813</c:v>
                </c:pt>
                <c:pt idx="27016">
                  <c:v>43655.416662731484</c:v>
                </c:pt>
                <c:pt idx="27017">
                  <c:v>43655.427079398149</c:v>
                </c:pt>
                <c:pt idx="27018">
                  <c:v>43655.437496064813</c:v>
                </c:pt>
                <c:pt idx="27019">
                  <c:v>43655.447912731484</c:v>
                </c:pt>
                <c:pt idx="27020">
                  <c:v>43655.458329398149</c:v>
                </c:pt>
                <c:pt idx="27021">
                  <c:v>43655.468746064813</c:v>
                </c:pt>
                <c:pt idx="27022">
                  <c:v>43655.479162731484</c:v>
                </c:pt>
                <c:pt idx="27023">
                  <c:v>43655.489579398149</c:v>
                </c:pt>
                <c:pt idx="27024">
                  <c:v>43655.499996064813</c:v>
                </c:pt>
                <c:pt idx="27025">
                  <c:v>43655.510412731484</c:v>
                </c:pt>
                <c:pt idx="27026">
                  <c:v>43655.520829398149</c:v>
                </c:pt>
                <c:pt idx="27027">
                  <c:v>43655.531246064813</c:v>
                </c:pt>
                <c:pt idx="27028">
                  <c:v>43655.541662731484</c:v>
                </c:pt>
                <c:pt idx="27029">
                  <c:v>43655.552079398149</c:v>
                </c:pt>
                <c:pt idx="27030">
                  <c:v>43655.562496064813</c:v>
                </c:pt>
                <c:pt idx="27031">
                  <c:v>43655.572912731484</c:v>
                </c:pt>
                <c:pt idx="27032">
                  <c:v>43655.583329398149</c:v>
                </c:pt>
                <c:pt idx="27033">
                  <c:v>43655.593746064813</c:v>
                </c:pt>
                <c:pt idx="27034">
                  <c:v>43655.604162731484</c:v>
                </c:pt>
                <c:pt idx="27035">
                  <c:v>43655.614579398149</c:v>
                </c:pt>
                <c:pt idx="27036">
                  <c:v>43655.624996064813</c:v>
                </c:pt>
                <c:pt idx="27037">
                  <c:v>43655.635412731484</c:v>
                </c:pt>
                <c:pt idx="27038">
                  <c:v>43655.645829398149</c:v>
                </c:pt>
                <c:pt idx="27039">
                  <c:v>43655.656246064813</c:v>
                </c:pt>
                <c:pt idx="27040">
                  <c:v>43655.666662731484</c:v>
                </c:pt>
                <c:pt idx="27041">
                  <c:v>43655.677079398149</c:v>
                </c:pt>
                <c:pt idx="27042">
                  <c:v>43655.687496064813</c:v>
                </c:pt>
                <c:pt idx="27043">
                  <c:v>43655.697912731484</c:v>
                </c:pt>
                <c:pt idx="27044">
                  <c:v>43655.708329398149</c:v>
                </c:pt>
                <c:pt idx="27045">
                  <c:v>43655.718746064813</c:v>
                </c:pt>
                <c:pt idx="27046">
                  <c:v>43655.729162731484</c:v>
                </c:pt>
                <c:pt idx="27047">
                  <c:v>43655.739579398149</c:v>
                </c:pt>
                <c:pt idx="27048">
                  <c:v>43655.749996064813</c:v>
                </c:pt>
                <c:pt idx="27049">
                  <c:v>43655.760412731484</c:v>
                </c:pt>
                <c:pt idx="27050">
                  <c:v>43655.770829398149</c:v>
                </c:pt>
                <c:pt idx="27051">
                  <c:v>43655.781246064813</c:v>
                </c:pt>
                <c:pt idx="27052">
                  <c:v>43655.791662731484</c:v>
                </c:pt>
                <c:pt idx="27053">
                  <c:v>43655.802079398149</c:v>
                </c:pt>
                <c:pt idx="27054">
                  <c:v>43655.812496064813</c:v>
                </c:pt>
                <c:pt idx="27055">
                  <c:v>43655.822912731484</c:v>
                </c:pt>
                <c:pt idx="27056">
                  <c:v>43655.833329398149</c:v>
                </c:pt>
                <c:pt idx="27057">
                  <c:v>43655.843746064813</c:v>
                </c:pt>
                <c:pt idx="27058">
                  <c:v>43655.854162731484</c:v>
                </c:pt>
                <c:pt idx="27059">
                  <c:v>43655.864579398149</c:v>
                </c:pt>
                <c:pt idx="27060">
                  <c:v>43655.874996064813</c:v>
                </c:pt>
                <c:pt idx="27061">
                  <c:v>43655.885412731484</c:v>
                </c:pt>
                <c:pt idx="27062">
                  <c:v>43655.895829398149</c:v>
                </c:pt>
                <c:pt idx="27063">
                  <c:v>43655.906246064813</c:v>
                </c:pt>
                <c:pt idx="27064">
                  <c:v>43655.916662731484</c:v>
                </c:pt>
                <c:pt idx="27065">
                  <c:v>43655.927079398149</c:v>
                </c:pt>
                <c:pt idx="27066">
                  <c:v>43655.937496064813</c:v>
                </c:pt>
                <c:pt idx="27067">
                  <c:v>43655.947912731484</c:v>
                </c:pt>
                <c:pt idx="27068">
                  <c:v>43655.958329398149</c:v>
                </c:pt>
                <c:pt idx="27069">
                  <c:v>43655.968746064813</c:v>
                </c:pt>
                <c:pt idx="27070">
                  <c:v>43655.979162731484</c:v>
                </c:pt>
                <c:pt idx="27071">
                  <c:v>43655.989579398149</c:v>
                </c:pt>
                <c:pt idx="27072">
                  <c:v>43655.999996064813</c:v>
                </c:pt>
                <c:pt idx="27073">
                  <c:v>43656.010412731484</c:v>
                </c:pt>
                <c:pt idx="27074">
                  <c:v>43656.020829398149</c:v>
                </c:pt>
                <c:pt idx="27075">
                  <c:v>43656.031246064813</c:v>
                </c:pt>
                <c:pt idx="27076">
                  <c:v>43656.041662731484</c:v>
                </c:pt>
                <c:pt idx="27077">
                  <c:v>43656.052079398149</c:v>
                </c:pt>
                <c:pt idx="27078">
                  <c:v>43656.062496064813</c:v>
                </c:pt>
                <c:pt idx="27079">
                  <c:v>43656.072912731484</c:v>
                </c:pt>
                <c:pt idx="27080">
                  <c:v>43656.083329398149</c:v>
                </c:pt>
                <c:pt idx="27081">
                  <c:v>43656.093746064813</c:v>
                </c:pt>
                <c:pt idx="27082">
                  <c:v>43656.104162731484</c:v>
                </c:pt>
                <c:pt idx="27083">
                  <c:v>43656.114579398149</c:v>
                </c:pt>
                <c:pt idx="27084">
                  <c:v>43656.124996064813</c:v>
                </c:pt>
                <c:pt idx="27085">
                  <c:v>43656.135412731484</c:v>
                </c:pt>
                <c:pt idx="27086">
                  <c:v>43656.145829398149</c:v>
                </c:pt>
                <c:pt idx="27087">
                  <c:v>43656.156246064813</c:v>
                </c:pt>
                <c:pt idx="27088">
                  <c:v>43656.166662731484</c:v>
                </c:pt>
                <c:pt idx="27089">
                  <c:v>43656.177079398149</c:v>
                </c:pt>
                <c:pt idx="27090">
                  <c:v>43656.187496064813</c:v>
                </c:pt>
                <c:pt idx="27091">
                  <c:v>43656.197912731484</c:v>
                </c:pt>
                <c:pt idx="27092">
                  <c:v>43656.208329398149</c:v>
                </c:pt>
                <c:pt idx="27093">
                  <c:v>43656.218746064813</c:v>
                </c:pt>
                <c:pt idx="27094">
                  <c:v>43656.229162731484</c:v>
                </c:pt>
                <c:pt idx="27095">
                  <c:v>43656.239579398149</c:v>
                </c:pt>
                <c:pt idx="27096">
                  <c:v>43656.249996064813</c:v>
                </c:pt>
                <c:pt idx="27097">
                  <c:v>43656.260412731484</c:v>
                </c:pt>
                <c:pt idx="27098">
                  <c:v>43656.270829398149</c:v>
                </c:pt>
                <c:pt idx="27099">
                  <c:v>43656.281246064813</c:v>
                </c:pt>
                <c:pt idx="27100">
                  <c:v>43656.291662731484</c:v>
                </c:pt>
                <c:pt idx="27101">
                  <c:v>43656.302079398149</c:v>
                </c:pt>
                <c:pt idx="27102">
                  <c:v>43656.312496064813</c:v>
                </c:pt>
                <c:pt idx="27103">
                  <c:v>43656.322912731484</c:v>
                </c:pt>
                <c:pt idx="27104">
                  <c:v>43656.333329398149</c:v>
                </c:pt>
                <c:pt idx="27105">
                  <c:v>43656.343746064813</c:v>
                </c:pt>
                <c:pt idx="27106">
                  <c:v>43656.354162731484</c:v>
                </c:pt>
                <c:pt idx="27107">
                  <c:v>43656.364579398149</c:v>
                </c:pt>
                <c:pt idx="27108">
                  <c:v>43656.374996064813</c:v>
                </c:pt>
                <c:pt idx="27109">
                  <c:v>43656.385412731484</c:v>
                </c:pt>
                <c:pt idx="27110">
                  <c:v>43656.395829398149</c:v>
                </c:pt>
                <c:pt idx="27111">
                  <c:v>43656.406246064813</c:v>
                </c:pt>
                <c:pt idx="27112">
                  <c:v>43656.416662731484</c:v>
                </c:pt>
                <c:pt idx="27113">
                  <c:v>43656.427079398149</c:v>
                </c:pt>
                <c:pt idx="27114">
                  <c:v>43656.437496064813</c:v>
                </c:pt>
                <c:pt idx="27115">
                  <c:v>43656.447912731484</c:v>
                </c:pt>
                <c:pt idx="27116">
                  <c:v>43656.458329398149</c:v>
                </c:pt>
                <c:pt idx="27117">
                  <c:v>43656.468746064813</c:v>
                </c:pt>
                <c:pt idx="27118">
                  <c:v>43656.479162731484</c:v>
                </c:pt>
                <c:pt idx="27119">
                  <c:v>43656.489579398149</c:v>
                </c:pt>
                <c:pt idx="27120">
                  <c:v>43656.499996064813</c:v>
                </c:pt>
                <c:pt idx="27121">
                  <c:v>43656.510412731484</c:v>
                </c:pt>
                <c:pt idx="27122">
                  <c:v>43656.520829398149</c:v>
                </c:pt>
                <c:pt idx="27123">
                  <c:v>43656.531246064813</c:v>
                </c:pt>
                <c:pt idx="27124">
                  <c:v>43656.541662731484</c:v>
                </c:pt>
                <c:pt idx="27125">
                  <c:v>43656.552079398149</c:v>
                </c:pt>
                <c:pt idx="27126">
                  <c:v>43656.562496064813</c:v>
                </c:pt>
                <c:pt idx="27127">
                  <c:v>43656.572912731484</c:v>
                </c:pt>
                <c:pt idx="27128">
                  <c:v>43656.583329398149</c:v>
                </c:pt>
                <c:pt idx="27129">
                  <c:v>43656.593746064813</c:v>
                </c:pt>
                <c:pt idx="27130">
                  <c:v>43656.604162731484</c:v>
                </c:pt>
                <c:pt idx="27131">
                  <c:v>43656.614579398149</c:v>
                </c:pt>
                <c:pt idx="27132">
                  <c:v>43656.624996064813</c:v>
                </c:pt>
                <c:pt idx="27133">
                  <c:v>43656.635412731484</c:v>
                </c:pt>
                <c:pt idx="27134">
                  <c:v>43656.645829398149</c:v>
                </c:pt>
                <c:pt idx="27135">
                  <c:v>43656.656246064813</c:v>
                </c:pt>
                <c:pt idx="27136">
                  <c:v>43656.666662731484</c:v>
                </c:pt>
                <c:pt idx="27137">
                  <c:v>43656.677079398149</c:v>
                </c:pt>
                <c:pt idx="27138">
                  <c:v>43656.687496064813</c:v>
                </c:pt>
                <c:pt idx="27139">
                  <c:v>43656.697912731484</c:v>
                </c:pt>
                <c:pt idx="27140">
                  <c:v>43656.708329398149</c:v>
                </c:pt>
                <c:pt idx="27141">
                  <c:v>43656.718746064813</c:v>
                </c:pt>
                <c:pt idx="27142">
                  <c:v>43656.729162731484</c:v>
                </c:pt>
                <c:pt idx="27143">
                  <c:v>43656.739579398149</c:v>
                </c:pt>
                <c:pt idx="27144">
                  <c:v>43656.749996064813</c:v>
                </c:pt>
                <c:pt idx="27145">
                  <c:v>43656.760412731484</c:v>
                </c:pt>
                <c:pt idx="27146">
                  <c:v>43656.770829398149</c:v>
                </c:pt>
                <c:pt idx="27147">
                  <c:v>43656.781246064813</c:v>
                </c:pt>
                <c:pt idx="27148">
                  <c:v>43656.791662731484</c:v>
                </c:pt>
                <c:pt idx="27149">
                  <c:v>43656.802079398149</c:v>
                </c:pt>
                <c:pt idx="27150">
                  <c:v>43656.812496064813</c:v>
                </c:pt>
                <c:pt idx="27151">
                  <c:v>43656.822912731484</c:v>
                </c:pt>
                <c:pt idx="27152">
                  <c:v>43656.833329398149</c:v>
                </c:pt>
                <c:pt idx="27153">
                  <c:v>43656.843746064813</c:v>
                </c:pt>
                <c:pt idx="27154">
                  <c:v>43656.854162731484</c:v>
                </c:pt>
                <c:pt idx="27155">
                  <c:v>43656.864579398149</c:v>
                </c:pt>
                <c:pt idx="27156">
                  <c:v>43656.874996064813</c:v>
                </c:pt>
                <c:pt idx="27157">
                  <c:v>43656.885412731484</c:v>
                </c:pt>
                <c:pt idx="27158">
                  <c:v>43656.895829398149</c:v>
                </c:pt>
                <c:pt idx="27159">
                  <c:v>43656.906246064813</c:v>
                </c:pt>
                <c:pt idx="27160">
                  <c:v>43656.916662731484</c:v>
                </c:pt>
                <c:pt idx="27161">
                  <c:v>43656.927079398149</c:v>
                </c:pt>
                <c:pt idx="27162">
                  <c:v>43656.937496064813</c:v>
                </c:pt>
                <c:pt idx="27163">
                  <c:v>43656.947912731484</c:v>
                </c:pt>
                <c:pt idx="27164">
                  <c:v>43656.958329398149</c:v>
                </c:pt>
                <c:pt idx="27165">
                  <c:v>43656.968746064813</c:v>
                </c:pt>
                <c:pt idx="27166">
                  <c:v>43656.979162731484</c:v>
                </c:pt>
                <c:pt idx="27167">
                  <c:v>43656.989579398149</c:v>
                </c:pt>
                <c:pt idx="27168">
                  <c:v>43656.999996064813</c:v>
                </c:pt>
                <c:pt idx="27169">
                  <c:v>43657.010412731484</c:v>
                </c:pt>
                <c:pt idx="27170">
                  <c:v>43657.020829398149</c:v>
                </c:pt>
                <c:pt idx="27171">
                  <c:v>43657.031246064813</c:v>
                </c:pt>
                <c:pt idx="27172">
                  <c:v>43657.041662731484</c:v>
                </c:pt>
                <c:pt idx="27173">
                  <c:v>43657.052079398149</c:v>
                </c:pt>
                <c:pt idx="27174">
                  <c:v>43657.062496064813</c:v>
                </c:pt>
                <c:pt idx="27175">
                  <c:v>43657.072912731484</c:v>
                </c:pt>
                <c:pt idx="27176">
                  <c:v>43657.083329398149</c:v>
                </c:pt>
                <c:pt idx="27177">
                  <c:v>43657.093746064813</c:v>
                </c:pt>
                <c:pt idx="27178">
                  <c:v>43657.104162731484</c:v>
                </c:pt>
                <c:pt idx="27179">
                  <c:v>43657.114579398149</c:v>
                </c:pt>
                <c:pt idx="27180">
                  <c:v>43657.124996064813</c:v>
                </c:pt>
                <c:pt idx="27181">
                  <c:v>43657.135412731484</c:v>
                </c:pt>
                <c:pt idx="27182">
                  <c:v>43657.145829398149</c:v>
                </c:pt>
                <c:pt idx="27183">
                  <c:v>43657.156246064813</c:v>
                </c:pt>
                <c:pt idx="27184">
                  <c:v>43657.166662731484</c:v>
                </c:pt>
                <c:pt idx="27185">
                  <c:v>43657.177079398149</c:v>
                </c:pt>
                <c:pt idx="27186">
                  <c:v>43657.187496064813</c:v>
                </c:pt>
                <c:pt idx="27187">
                  <c:v>43657.197912731484</c:v>
                </c:pt>
                <c:pt idx="27188">
                  <c:v>43657.208329398149</c:v>
                </c:pt>
                <c:pt idx="27189">
                  <c:v>43657.218746064813</c:v>
                </c:pt>
                <c:pt idx="27190">
                  <c:v>43657.229162731484</c:v>
                </c:pt>
                <c:pt idx="27191">
                  <c:v>43657.239579398149</c:v>
                </c:pt>
                <c:pt idx="27192">
                  <c:v>43657.249996064813</c:v>
                </c:pt>
                <c:pt idx="27193">
                  <c:v>43657.260412731484</c:v>
                </c:pt>
                <c:pt idx="27194">
                  <c:v>43657.270829398149</c:v>
                </c:pt>
                <c:pt idx="27195">
                  <c:v>43657.281246064813</c:v>
                </c:pt>
                <c:pt idx="27196">
                  <c:v>43657.291662731484</c:v>
                </c:pt>
                <c:pt idx="27197">
                  <c:v>43657.302079398149</c:v>
                </c:pt>
                <c:pt idx="27198">
                  <c:v>43657.312496064813</c:v>
                </c:pt>
                <c:pt idx="27199">
                  <c:v>43657.322912731484</c:v>
                </c:pt>
                <c:pt idx="27200">
                  <c:v>43657.333329398149</c:v>
                </c:pt>
                <c:pt idx="27201">
                  <c:v>43657.343746064813</c:v>
                </c:pt>
                <c:pt idx="27202">
                  <c:v>43657.354162731484</c:v>
                </c:pt>
                <c:pt idx="27203">
                  <c:v>43657.364579398149</c:v>
                </c:pt>
                <c:pt idx="27204">
                  <c:v>43657.374996064813</c:v>
                </c:pt>
                <c:pt idx="27205">
                  <c:v>43657.385412731484</c:v>
                </c:pt>
                <c:pt idx="27206">
                  <c:v>43657.395829398149</c:v>
                </c:pt>
                <c:pt idx="27207">
                  <c:v>43657.406246064813</c:v>
                </c:pt>
                <c:pt idx="27208">
                  <c:v>43657.416662731484</c:v>
                </c:pt>
                <c:pt idx="27209">
                  <c:v>43657.427079398149</c:v>
                </c:pt>
                <c:pt idx="27210">
                  <c:v>43657.437496064813</c:v>
                </c:pt>
                <c:pt idx="27211">
                  <c:v>43657.447912731484</c:v>
                </c:pt>
                <c:pt idx="27212">
                  <c:v>43657.458329398149</c:v>
                </c:pt>
                <c:pt idx="27213">
                  <c:v>43657.468746064813</c:v>
                </c:pt>
                <c:pt idx="27214">
                  <c:v>43657.479162731484</c:v>
                </c:pt>
                <c:pt idx="27215">
                  <c:v>43657.489579398149</c:v>
                </c:pt>
                <c:pt idx="27216">
                  <c:v>43657.499996064813</c:v>
                </c:pt>
                <c:pt idx="27217">
                  <c:v>43657.510412731484</c:v>
                </c:pt>
                <c:pt idx="27218">
                  <c:v>43657.520829398149</c:v>
                </c:pt>
                <c:pt idx="27219">
                  <c:v>43657.531246064813</c:v>
                </c:pt>
                <c:pt idx="27220">
                  <c:v>43657.541662731484</c:v>
                </c:pt>
                <c:pt idx="27221">
                  <c:v>43657.552079398149</c:v>
                </c:pt>
                <c:pt idx="27222">
                  <c:v>43657.562496064813</c:v>
                </c:pt>
                <c:pt idx="27223">
                  <c:v>43657.572912731484</c:v>
                </c:pt>
                <c:pt idx="27224">
                  <c:v>43657.583329398149</c:v>
                </c:pt>
                <c:pt idx="27225">
                  <c:v>43657.593746064813</c:v>
                </c:pt>
                <c:pt idx="27226">
                  <c:v>43657.604162731484</c:v>
                </c:pt>
                <c:pt idx="27227">
                  <c:v>43657.614579398149</c:v>
                </c:pt>
                <c:pt idx="27228">
                  <c:v>43657.624996064813</c:v>
                </c:pt>
                <c:pt idx="27229">
                  <c:v>43657.635412731484</c:v>
                </c:pt>
                <c:pt idx="27230">
                  <c:v>43657.645829398149</c:v>
                </c:pt>
                <c:pt idx="27231">
                  <c:v>43657.656246064813</c:v>
                </c:pt>
                <c:pt idx="27232">
                  <c:v>43657.666662731484</c:v>
                </c:pt>
                <c:pt idx="27233">
                  <c:v>43657.677079398149</c:v>
                </c:pt>
                <c:pt idx="27234">
                  <c:v>43657.687496064813</c:v>
                </c:pt>
                <c:pt idx="27235">
                  <c:v>43657.697912731484</c:v>
                </c:pt>
                <c:pt idx="27236">
                  <c:v>43657.708329398149</c:v>
                </c:pt>
                <c:pt idx="27237">
                  <c:v>43657.718746064813</c:v>
                </c:pt>
                <c:pt idx="27238">
                  <c:v>43657.729162731484</c:v>
                </c:pt>
                <c:pt idx="27239">
                  <c:v>43657.739579398149</c:v>
                </c:pt>
                <c:pt idx="27240">
                  <c:v>43657.749996064813</c:v>
                </c:pt>
                <c:pt idx="27241">
                  <c:v>43657.760412731484</c:v>
                </c:pt>
                <c:pt idx="27242">
                  <c:v>43657.770829398149</c:v>
                </c:pt>
                <c:pt idx="27243">
                  <c:v>43657.781246064813</c:v>
                </c:pt>
                <c:pt idx="27244">
                  <c:v>43657.791662731484</c:v>
                </c:pt>
                <c:pt idx="27245">
                  <c:v>43657.802079398149</c:v>
                </c:pt>
                <c:pt idx="27246">
                  <c:v>43657.812496064813</c:v>
                </c:pt>
                <c:pt idx="27247">
                  <c:v>43657.822912731484</c:v>
                </c:pt>
                <c:pt idx="27248">
                  <c:v>43657.833329398149</c:v>
                </c:pt>
                <c:pt idx="27249">
                  <c:v>43657.843746064813</c:v>
                </c:pt>
                <c:pt idx="27250">
                  <c:v>43657.854162731484</c:v>
                </c:pt>
                <c:pt idx="27251">
                  <c:v>43657.864579398149</c:v>
                </c:pt>
                <c:pt idx="27252">
                  <c:v>43657.874996064813</c:v>
                </c:pt>
                <c:pt idx="27253">
                  <c:v>43657.885412731484</c:v>
                </c:pt>
                <c:pt idx="27254">
                  <c:v>43657.895829398149</c:v>
                </c:pt>
                <c:pt idx="27255">
                  <c:v>43657.906246064813</c:v>
                </c:pt>
                <c:pt idx="27256">
                  <c:v>43657.916662731484</c:v>
                </c:pt>
                <c:pt idx="27257">
                  <c:v>43657.927079398149</c:v>
                </c:pt>
                <c:pt idx="27258">
                  <c:v>43657.937496064813</c:v>
                </c:pt>
                <c:pt idx="27259">
                  <c:v>43657.947912731484</c:v>
                </c:pt>
                <c:pt idx="27260">
                  <c:v>43657.958329398149</c:v>
                </c:pt>
                <c:pt idx="27261">
                  <c:v>43657.968746064813</c:v>
                </c:pt>
                <c:pt idx="27262">
                  <c:v>43657.979162731484</c:v>
                </c:pt>
                <c:pt idx="27263">
                  <c:v>43657.989579398149</c:v>
                </c:pt>
                <c:pt idx="27264">
                  <c:v>43657.999996064813</c:v>
                </c:pt>
                <c:pt idx="27265">
                  <c:v>43658.010412731484</c:v>
                </c:pt>
                <c:pt idx="27266">
                  <c:v>43658.020829398149</c:v>
                </c:pt>
                <c:pt idx="27267">
                  <c:v>43658.031246064813</c:v>
                </c:pt>
                <c:pt idx="27268">
                  <c:v>43658.041662731484</c:v>
                </c:pt>
                <c:pt idx="27269">
                  <c:v>43658.052079398149</c:v>
                </c:pt>
                <c:pt idx="27270">
                  <c:v>43658.062496064813</c:v>
                </c:pt>
                <c:pt idx="27271">
                  <c:v>43658.072912731484</c:v>
                </c:pt>
                <c:pt idx="27272">
                  <c:v>43658.083329398149</c:v>
                </c:pt>
                <c:pt idx="27273">
                  <c:v>43658.093746064813</c:v>
                </c:pt>
                <c:pt idx="27274">
                  <c:v>43658.104162731484</c:v>
                </c:pt>
                <c:pt idx="27275">
                  <c:v>43658.114579398149</c:v>
                </c:pt>
                <c:pt idx="27276">
                  <c:v>43658.124996064813</c:v>
                </c:pt>
                <c:pt idx="27277">
                  <c:v>43658.135412731484</c:v>
                </c:pt>
                <c:pt idx="27278">
                  <c:v>43658.145829398149</c:v>
                </c:pt>
                <c:pt idx="27279">
                  <c:v>43658.156246064813</c:v>
                </c:pt>
                <c:pt idx="27280">
                  <c:v>43658.166662731484</c:v>
                </c:pt>
                <c:pt idx="27281">
                  <c:v>43658.177079398149</c:v>
                </c:pt>
                <c:pt idx="27282">
                  <c:v>43658.187496064813</c:v>
                </c:pt>
                <c:pt idx="27283">
                  <c:v>43658.197912731484</c:v>
                </c:pt>
                <c:pt idx="27284">
                  <c:v>43658.208329398149</c:v>
                </c:pt>
                <c:pt idx="27285">
                  <c:v>43658.218746064813</c:v>
                </c:pt>
                <c:pt idx="27286">
                  <c:v>43658.229162731484</c:v>
                </c:pt>
                <c:pt idx="27287">
                  <c:v>43658.239579398149</c:v>
                </c:pt>
                <c:pt idx="27288">
                  <c:v>43658.249996064813</c:v>
                </c:pt>
                <c:pt idx="27289">
                  <c:v>43658.260412731484</c:v>
                </c:pt>
                <c:pt idx="27290">
                  <c:v>43658.270829398149</c:v>
                </c:pt>
                <c:pt idx="27291">
                  <c:v>43658.281246064813</c:v>
                </c:pt>
                <c:pt idx="27292">
                  <c:v>43658.291662731484</c:v>
                </c:pt>
                <c:pt idx="27293">
                  <c:v>43658.302079398149</c:v>
                </c:pt>
                <c:pt idx="27294">
                  <c:v>43658.312496064813</c:v>
                </c:pt>
                <c:pt idx="27295">
                  <c:v>43658.322912731484</c:v>
                </c:pt>
                <c:pt idx="27296">
                  <c:v>43658.333329398149</c:v>
                </c:pt>
                <c:pt idx="27297">
                  <c:v>43658.343746064813</c:v>
                </c:pt>
                <c:pt idx="27298">
                  <c:v>43658.354162731484</c:v>
                </c:pt>
                <c:pt idx="27299">
                  <c:v>43658.364579398149</c:v>
                </c:pt>
                <c:pt idx="27300">
                  <c:v>43658.374996064813</c:v>
                </c:pt>
                <c:pt idx="27301">
                  <c:v>43658.385412731484</c:v>
                </c:pt>
                <c:pt idx="27302">
                  <c:v>43658.395829398149</c:v>
                </c:pt>
                <c:pt idx="27303">
                  <c:v>43658.406246064813</c:v>
                </c:pt>
                <c:pt idx="27304">
                  <c:v>43658.416662731484</c:v>
                </c:pt>
                <c:pt idx="27305">
                  <c:v>43658.427079398149</c:v>
                </c:pt>
                <c:pt idx="27306">
                  <c:v>43658.437496064813</c:v>
                </c:pt>
                <c:pt idx="27307">
                  <c:v>43658.447912731484</c:v>
                </c:pt>
                <c:pt idx="27308">
                  <c:v>43658.458329398149</c:v>
                </c:pt>
                <c:pt idx="27309">
                  <c:v>43658.468746064813</c:v>
                </c:pt>
                <c:pt idx="27310">
                  <c:v>43658.479162731484</c:v>
                </c:pt>
                <c:pt idx="27311">
                  <c:v>43658.489579398149</c:v>
                </c:pt>
                <c:pt idx="27312">
                  <c:v>43658.499996064813</c:v>
                </c:pt>
                <c:pt idx="27313">
                  <c:v>43658.510412731484</c:v>
                </c:pt>
                <c:pt idx="27314">
                  <c:v>43658.520829398149</c:v>
                </c:pt>
                <c:pt idx="27315">
                  <c:v>43658.531246064813</c:v>
                </c:pt>
                <c:pt idx="27316">
                  <c:v>43658.541662731484</c:v>
                </c:pt>
                <c:pt idx="27317">
                  <c:v>43658.552079398149</c:v>
                </c:pt>
                <c:pt idx="27318">
                  <c:v>43658.562496064813</c:v>
                </c:pt>
                <c:pt idx="27319">
                  <c:v>43658.572912731484</c:v>
                </c:pt>
                <c:pt idx="27320">
                  <c:v>43658.583329398149</c:v>
                </c:pt>
                <c:pt idx="27321">
                  <c:v>43658.593746064813</c:v>
                </c:pt>
                <c:pt idx="27322">
                  <c:v>43658.604162731484</c:v>
                </c:pt>
                <c:pt idx="27323">
                  <c:v>43658.614579398149</c:v>
                </c:pt>
                <c:pt idx="27324">
                  <c:v>43658.624996064813</c:v>
                </c:pt>
                <c:pt idx="27325">
                  <c:v>43658.635412731484</c:v>
                </c:pt>
                <c:pt idx="27326">
                  <c:v>43658.645829398149</c:v>
                </c:pt>
                <c:pt idx="27327">
                  <c:v>43658.656246064813</c:v>
                </c:pt>
                <c:pt idx="27328">
                  <c:v>43658.666662731484</c:v>
                </c:pt>
                <c:pt idx="27329">
                  <c:v>43658.677079398149</c:v>
                </c:pt>
                <c:pt idx="27330">
                  <c:v>43658.687496064813</c:v>
                </c:pt>
                <c:pt idx="27331">
                  <c:v>43658.697912731484</c:v>
                </c:pt>
                <c:pt idx="27332">
                  <c:v>43658.708329398149</c:v>
                </c:pt>
                <c:pt idx="27333">
                  <c:v>43658.718746064813</c:v>
                </c:pt>
                <c:pt idx="27334">
                  <c:v>43658.729162731484</c:v>
                </c:pt>
                <c:pt idx="27335">
                  <c:v>43658.739579398149</c:v>
                </c:pt>
                <c:pt idx="27336">
                  <c:v>43658.749996064813</c:v>
                </c:pt>
                <c:pt idx="27337">
                  <c:v>43658.760412731484</c:v>
                </c:pt>
                <c:pt idx="27338">
                  <c:v>43658.770829398149</c:v>
                </c:pt>
                <c:pt idx="27339">
                  <c:v>43658.781246064813</c:v>
                </c:pt>
                <c:pt idx="27340">
                  <c:v>43658.791662731484</c:v>
                </c:pt>
                <c:pt idx="27341">
                  <c:v>43658.802079398149</c:v>
                </c:pt>
                <c:pt idx="27342">
                  <c:v>43658.812496064813</c:v>
                </c:pt>
                <c:pt idx="27343">
                  <c:v>43658.822912731484</c:v>
                </c:pt>
                <c:pt idx="27344">
                  <c:v>43658.833329398149</c:v>
                </c:pt>
                <c:pt idx="27345">
                  <c:v>43658.843746064813</c:v>
                </c:pt>
                <c:pt idx="27346">
                  <c:v>43658.854162731484</c:v>
                </c:pt>
                <c:pt idx="27347">
                  <c:v>43658.864579398149</c:v>
                </c:pt>
                <c:pt idx="27348">
                  <c:v>43658.874996064813</c:v>
                </c:pt>
                <c:pt idx="27349">
                  <c:v>43658.885412731484</c:v>
                </c:pt>
                <c:pt idx="27350">
                  <c:v>43658.895829398149</c:v>
                </c:pt>
                <c:pt idx="27351">
                  <c:v>43658.906246064813</c:v>
                </c:pt>
                <c:pt idx="27352">
                  <c:v>43658.916662731484</c:v>
                </c:pt>
                <c:pt idx="27353">
                  <c:v>43658.927079398149</c:v>
                </c:pt>
                <c:pt idx="27354">
                  <c:v>43658.937496064813</c:v>
                </c:pt>
                <c:pt idx="27355">
                  <c:v>43658.947912731484</c:v>
                </c:pt>
                <c:pt idx="27356">
                  <c:v>43658.958329398149</c:v>
                </c:pt>
                <c:pt idx="27357">
                  <c:v>43658.968746064813</c:v>
                </c:pt>
                <c:pt idx="27358">
                  <c:v>43658.979162731484</c:v>
                </c:pt>
                <c:pt idx="27359">
                  <c:v>43658.989579398149</c:v>
                </c:pt>
                <c:pt idx="27360">
                  <c:v>43658.999996064813</c:v>
                </c:pt>
                <c:pt idx="27361">
                  <c:v>43659.010412731484</c:v>
                </c:pt>
                <c:pt idx="27362">
                  <c:v>43659.020829398149</c:v>
                </c:pt>
                <c:pt idx="27363">
                  <c:v>43659.031246064813</c:v>
                </c:pt>
                <c:pt idx="27364">
                  <c:v>43659.041662731484</c:v>
                </c:pt>
                <c:pt idx="27365">
                  <c:v>43659.052079398149</c:v>
                </c:pt>
                <c:pt idx="27366">
                  <c:v>43659.062496064813</c:v>
                </c:pt>
                <c:pt idx="27367">
                  <c:v>43659.072912731484</c:v>
                </c:pt>
                <c:pt idx="27368">
                  <c:v>43659.083329398149</c:v>
                </c:pt>
                <c:pt idx="27369">
                  <c:v>43659.093746064813</c:v>
                </c:pt>
                <c:pt idx="27370">
                  <c:v>43659.104162731484</c:v>
                </c:pt>
                <c:pt idx="27371">
                  <c:v>43659.114579398149</c:v>
                </c:pt>
                <c:pt idx="27372">
                  <c:v>43659.124996064813</c:v>
                </c:pt>
                <c:pt idx="27373">
                  <c:v>43659.135412731484</c:v>
                </c:pt>
                <c:pt idx="27374">
                  <c:v>43659.145829398149</c:v>
                </c:pt>
                <c:pt idx="27375">
                  <c:v>43659.156246064813</c:v>
                </c:pt>
                <c:pt idx="27376">
                  <c:v>43659.166662731484</c:v>
                </c:pt>
                <c:pt idx="27377">
                  <c:v>43659.177079398149</c:v>
                </c:pt>
                <c:pt idx="27378">
                  <c:v>43659.187496064813</c:v>
                </c:pt>
                <c:pt idx="27379">
                  <c:v>43659.197912731484</c:v>
                </c:pt>
                <c:pt idx="27380">
                  <c:v>43659.208329398149</c:v>
                </c:pt>
                <c:pt idx="27381">
                  <c:v>43659.218746064813</c:v>
                </c:pt>
                <c:pt idx="27382">
                  <c:v>43659.229162731484</c:v>
                </c:pt>
                <c:pt idx="27383">
                  <c:v>43659.239579398149</c:v>
                </c:pt>
                <c:pt idx="27384">
                  <c:v>43659.249996064813</c:v>
                </c:pt>
                <c:pt idx="27385">
                  <c:v>43659.260412731484</c:v>
                </c:pt>
                <c:pt idx="27386">
                  <c:v>43659.270829398149</c:v>
                </c:pt>
                <c:pt idx="27387">
                  <c:v>43659.281246064813</c:v>
                </c:pt>
                <c:pt idx="27388">
                  <c:v>43659.291662731484</c:v>
                </c:pt>
                <c:pt idx="27389">
                  <c:v>43659.302079398149</c:v>
                </c:pt>
                <c:pt idx="27390">
                  <c:v>43659.312496064813</c:v>
                </c:pt>
                <c:pt idx="27391">
                  <c:v>43659.322912731484</c:v>
                </c:pt>
                <c:pt idx="27392">
                  <c:v>43659.333329398149</c:v>
                </c:pt>
                <c:pt idx="27393">
                  <c:v>43659.343746064813</c:v>
                </c:pt>
                <c:pt idx="27394">
                  <c:v>43659.354162731484</c:v>
                </c:pt>
                <c:pt idx="27395">
                  <c:v>43659.364579398149</c:v>
                </c:pt>
                <c:pt idx="27396">
                  <c:v>43659.374996064813</c:v>
                </c:pt>
                <c:pt idx="27397">
                  <c:v>43659.385412731484</c:v>
                </c:pt>
                <c:pt idx="27398">
                  <c:v>43659.395829398149</c:v>
                </c:pt>
                <c:pt idx="27399">
                  <c:v>43659.406246064813</c:v>
                </c:pt>
                <c:pt idx="27400">
                  <c:v>43659.416662731484</c:v>
                </c:pt>
                <c:pt idx="27401">
                  <c:v>43659.427079398149</c:v>
                </c:pt>
                <c:pt idx="27402">
                  <c:v>43659.437496064813</c:v>
                </c:pt>
                <c:pt idx="27403">
                  <c:v>43659.447912731484</c:v>
                </c:pt>
                <c:pt idx="27404">
                  <c:v>43659.458329398149</c:v>
                </c:pt>
                <c:pt idx="27405">
                  <c:v>43659.468746064813</c:v>
                </c:pt>
                <c:pt idx="27406">
                  <c:v>43659.479162731484</c:v>
                </c:pt>
                <c:pt idx="27407">
                  <c:v>43659.489579398149</c:v>
                </c:pt>
                <c:pt idx="27408">
                  <c:v>43659.499996064813</c:v>
                </c:pt>
                <c:pt idx="27409">
                  <c:v>43659.510412731484</c:v>
                </c:pt>
                <c:pt idx="27410">
                  <c:v>43659.520829398149</c:v>
                </c:pt>
                <c:pt idx="27411">
                  <c:v>43659.531246064813</c:v>
                </c:pt>
                <c:pt idx="27412">
                  <c:v>43659.541662731484</c:v>
                </c:pt>
                <c:pt idx="27413">
                  <c:v>43659.552079398149</c:v>
                </c:pt>
                <c:pt idx="27414">
                  <c:v>43659.562496064813</c:v>
                </c:pt>
                <c:pt idx="27415">
                  <c:v>43659.572912731484</c:v>
                </c:pt>
                <c:pt idx="27416">
                  <c:v>43659.583329398149</c:v>
                </c:pt>
                <c:pt idx="27417">
                  <c:v>43659.593746064813</c:v>
                </c:pt>
                <c:pt idx="27418">
                  <c:v>43659.604162731484</c:v>
                </c:pt>
                <c:pt idx="27419">
                  <c:v>43659.614579398149</c:v>
                </c:pt>
                <c:pt idx="27420">
                  <c:v>43659.624996064813</c:v>
                </c:pt>
                <c:pt idx="27421">
                  <c:v>43659.635412731484</c:v>
                </c:pt>
                <c:pt idx="27422">
                  <c:v>43659.645829398149</c:v>
                </c:pt>
                <c:pt idx="27423">
                  <c:v>43659.656246064813</c:v>
                </c:pt>
                <c:pt idx="27424">
                  <c:v>43659.666662731484</c:v>
                </c:pt>
                <c:pt idx="27425">
                  <c:v>43659.677079398149</c:v>
                </c:pt>
                <c:pt idx="27426">
                  <c:v>43659.687496064813</c:v>
                </c:pt>
                <c:pt idx="27427">
                  <c:v>43659.697912731484</c:v>
                </c:pt>
                <c:pt idx="27428">
                  <c:v>43659.708329398149</c:v>
                </c:pt>
                <c:pt idx="27429">
                  <c:v>43659.718746064813</c:v>
                </c:pt>
                <c:pt idx="27430">
                  <c:v>43659.729162731484</c:v>
                </c:pt>
                <c:pt idx="27431">
                  <c:v>43659.739579398149</c:v>
                </c:pt>
                <c:pt idx="27432">
                  <c:v>43659.749996064813</c:v>
                </c:pt>
                <c:pt idx="27433">
                  <c:v>43659.760412731484</c:v>
                </c:pt>
                <c:pt idx="27434">
                  <c:v>43659.770829398149</c:v>
                </c:pt>
                <c:pt idx="27435">
                  <c:v>43659.781246064813</c:v>
                </c:pt>
                <c:pt idx="27436">
                  <c:v>43659.791662731484</c:v>
                </c:pt>
                <c:pt idx="27437">
                  <c:v>43659.802079398149</c:v>
                </c:pt>
                <c:pt idx="27438">
                  <c:v>43659.812496064813</c:v>
                </c:pt>
                <c:pt idx="27439">
                  <c:v>43659.822912731484</c:v>
                </c:pt>
                <c:pt idx="27440">
                  <c:v>43659.833329398149</c:v>
                </c:pt>
                <c:pt idx="27441">
                  <c:v>43659.843746064813</c:v>
                </c:pt>
                <c:pt idx="27442">
                  <c:v>43659.854162731484</c:v>
                </c:pt>
                <c:pt idx="27443">
                  <c:v>43659.864579398149</c:v>
                </c:pt>
                <c:pt idx="27444">
                  <c:v>43659.874996064813</c:v>
                </c:pt>
                <c:pt idx="27445">
                  <c:v>43659.885412731484</c:v>
                </c:pt>
                <c:pt idx="27446">
                  <c:v>43659.895829398149</c:v>
                </c:pt>
                <c:pt idx="27447">
                  <c:v>43659.906246064813</c:v>
                </c:pt>
                <c:pt idx="27448">
                  <c:v>43659.916662731484</c:v>
                </c:pt>
                <c:pt idx="27449">
                  <c:v>43659.927079398149</c:v>
                </c:pt>
                <c:pt idx="27450">
                  <c:v>43659.937496064813</c:v>
                </c:pt>
                <c:pt idx="27451">
                  <c:v>43659.947912731484</c:v>
                </c:pt>
                <c:pt idx="27452">
                  <c:v>43659.958329398149</c:v>
                </c:pt>
                <c:pt idx="27453">
                  <c:v>43659.968746064813</c:v>
                </c:pt>
                <c:pt idx="27454">
                  <c:v>43659.979162731484</c:v>
                </c:pt>
                <c:pt idx="27455">
                  <c:v>43659.989579398149</c:v>
                </c:pt>
                <c:pt idx="27456">
                  <c:v>43659.999996064813</c:v>
                </c:pt>
                <c:pt idx="27457">
                  <c:v>43660.010412731484</c:v>
                </c:pt>
                <c:pt idx="27458">
                  <c:v>43660.020829398149</c:v>
                </c:pt>
                <c:pt idx="27459">
                  <c:v>43660.031246064813</c:v>
                </c:pt>
                <c:pt idx="27460">
                  <c:v>43660.041662731484</c:v>
                </c:pt>
                <c:pt idx="27461">
                  <c:v>43660.052079398149</c:v>
                </c:pt>
                <c:pt idx="27462">
                  <c:v>43660.062496064813</c:v>
                </c:pt>
                <c:pt idx="27463">
                  <c:v>43660.072912731484</c:v>
                </c:pt>
                <c:pt idx="27464">
                  <c:v>43660.083329398149</c:v>
                </c:pt>
                <c:pt idx="27465">
                  <c:v>43660.093746064813</c:v>
                </c:pt>
                <c:pt idx="27466">
                  <c:v>43660.104162731484</c:v>
                </c:pt>
                <c:pt idx="27467">
                  <c:v>43660.114579398149</c:v>
                </c:pt>
                <c:pt idx="27468">
                  <c:v>43660.124996064813</c:v>
                </c:pt>
                <c:pt idx="27469">
                  <c:v>43660.135412731484</c:v>
                </c:pt>
                <c:pt idx="27470">
                  <c:v>43660.145829398149</c:v>
                </c:pt>
                <c:pt idx="27471">
                  <c:v>43660.156246064813</c:v>
                </c:pt>
                <c:pt idx="27472">
                  <c:v>43660.166662731484</c:v>
                </c:pt>
                <c:pt idx="27473">
                  <c:v>43660.177079398149</c:v>
                </c:pt>
                <c:pt idx="27474">
                  <c:v>43660.187496064813</c:v>
                </c:pt>
                <c:pt idx="27475">
                  <c:v>43660.197912731484</c:v>
                </c:pt>
                <c:pt idx="27476">
                  <c:v>43660.208329398149</c:v>
                </c:pt>
                <c:pt idx="27477">
                  <c:v>43660.218746064813</c:v>
                </c:pt>
                <c:pt idx="27478">
                  <c:v>43660.229162731484</c:v>
                </c:pt>
                <c:pt idx="27479">
                  <c:v>43660.239579398149</c:v>
                </c:pt>
                <c:pt idx="27480">
                  <c:v>43660.249996064813</c:v>
                </c:pt>
                <c:pt idx="27481">
                  <c:v>43660.260412731484</c:v>
                </c:pt>
                <c:pt idx="27482">
                  <c:v>43660.270829398149</c:v>
                </c:pt>
                <c:pt idx="27483">
                  <c:v>43660.281246064813</c:v>
                </c:pt>
                <c:pt idx="27484">
                  <c:v>43660.291662731484</c:v>
                </c:pt>
                <c:pt idx="27485">
                  <c:v>43660.302079398149</c:v>
                </c:pt>
                <c:pt idx="27486">
                  <c:v>43660.312496064813</c:v>
                </c:pt>
                <c:pt idx="27487">
                  <c:v>43660.322912731484</c:v>
                </c:pt>
                <c:pt idx="27488">
                  <c:v>43660.333329398149</c:v>
                </c:pt>
                <c:pt idx="27489">
                  <c:v>43660.343746064813</c:v>
                </c:pt>
                <c:pt idx="27490">
                  <c:v>43660.354162731484</c:v>
                </c:pt>
                <c:pt idx="27491">
                  <c:v>43660.364579398149</c:v>
                </c:pt>
                <c:pt idx="27492">
                  <c:v>43660.374996064813</c:v>
                </c:pt>
                <c:pt idx="27493">
                  <c:v>43660.385412731484</c:v>
                </c:pt>
                <c:pt idx="27494">
                  <c:v>43660.395829398149</c:v>
                </c:pt>
                <c:pt idx="27495">
                  <c:v>43660.406246064813</c:v>
                </c:pt>
                <c:pt idx="27496">
                  <c:v>43660.416662731484</c:v>
                </c:pt>
                <c:pt idx="27497">
                  <c:v>43660.427079398149</c:v>
                </c:pt>
                <c:pt idx="27498">
                  <c:v>43660.437496064813</c:v>
                </c:pt>
                <c:pt idx="27499">
                  <c:v>43660.447912731484</c:v>
                </c:pt>
                <c:pt idx="27500">
                  <c:v>43660.458329398149</c:v>
                </c:pt>
                <c:pt idx="27501">
                  <c:v>43660.468746064813</c:v>
                </c:pt>
                <c:pt idx="27502">
                  <c:v>43660.479162731484</c:v>
                </c:pt>
                <c:pt idx="27503">
                  <c:v>43660.489579398149</c:v>
                </c:pt>
                <c:pt idx="27504">
                  <c:v>43660.499996064813</c:v>
                </c:pt>
                <c:pt idx="27505">
                  <c:v>43660.510412731484</c:v>
                </c:pt>
                <c:pt idx="27506">
                  <c:v>43660.520829398149</c:v>
                </c:pt>
                <c:pt idx="27507">
                  <c:v>43660.531246064813</c:v>
                </c:pt>
                <c:pt idx="27508">
                  <c:v>43660.541662731484</c:v>
                </c:pt>
                <c:pt idx="27509">
                  <c:v>43660.552079398149</c:v>
                </c:pt>
                <c:pt idx="27510">
                  <c:v>43660.562496064813</c:v>
                </c:pt>
                <c:pt idx="27511">
                  <c:v>43660.572912731484</c:v>
                </c:pt>
                <c:pt idx="27512">
                  <c:v>43660.583329398149</c:v>
                </c:pt>
                <c:pt idx="27513">
                  <c:v>43660.593746064813</c:v>
                </c:pt>
                <c:pt idx="27514">
                  <c:v>43660.604162731484</c:v>
                </c:pt>
                <c:pt idx="27515">
                  <c:v>43660.614579398149</c:v>
                </c:pt>
                <c:pt idx="27516">
                  <c:v>43660.624996064813</c:v>
                </c:pt>
                <c:pt idx="27517">
                  <c:v>43660.635412731484</c:v>
                </c:pt>
                <c:pt idx="27518">
                  <c:v>43660.645829398149</c:v>
                </c:pt>
                <c:pt idx="27519">
                  <c:v>43660.656246064813</c:v>
                </c:pt>
                <c:pt idx="27520">
                  <c:v>43660.666662731484</c:v>
                </c:pt>
                <c:pt idx="27521">
                  <c:v>43660.677079398149</c:v>
                </c:pt>
                <c:pt idx="27522">
                  <c:v>43660.687496064813</c:v>
                </c:pt>
                <c:pt idx="27523">
                  <c:v>43660.697912731484</c:v>
                </c:pt>
                <c:pt idx="27524">
                  <c:v>43660.708329398149</c:v>
                </c:pt>
                <c:pt idx="27525">
                  <c:v>43660.718746064813</c:v>
                </c:pt>
                <c:pt idx="27526">
                  <c:v>43660.729162731484</c:v>
                </c:pt>
                <c:pt idx="27527">
                  <c:v>43660.739579398149</c:v>
                </c:pt>
                <c:pt idx="27528">
                  <c:v>43660.749996064813</c:v>
                </c:pt>
                <c:pt idx="27529">
                  <c:v>43660.760412731484</c:v>
                </c:pt>
                <c:pt idx="27530">
                  <c:v>43660.770829398149</c:v>
                </c:pt>
                <c:pt idx="27531">
                  <c:v>43660.781246064813</c:v>
                </c:pt>
                <c:pt idx="27532">
                  <c:v>43660.791662731484</c:v>
                </c:pt>
                <c:pt idx="27533">
                  <c:v>43660.802079398149</c:v>
                </c:pt>
                <c:pt idx="27534">
                  <c:v>43660.812496064813</c:v>
                </c:pt>
                <c:pt idx="27535">
                  <c:v>43660.822912731484</c:v>
                </c:pt>
                <c:pt idx="27536">
                  <c:v>43660.833329398149</c:v>
                </c:pt>
                <c:pt idx="27537">
                  <c:v>43660.843746064813</c:v>
                </c:pt>
                <c:pt idx="27538">
                  <c:v>43660.854162731484</c:v>
                </c:pt>
                <c:pt idx="27539">
                  <c:v>43660.864579398149</c:v>
                </c:pt>
                <c:pt idx="27540">
                  <c:v>43660.874996064813</c:v>
                </c:pt>
                <c:pt idx="27541">
                  <c:v>43660.885412731484</c:v>
                </c:pt>
                <c:pt idx="27542">
                  <c:v>43660.895829398149</c:v>
                </c:pt>
                <c:pt idx="27543">
                  <c:v>43660.906246064813</c:v>
                </c:pt>
                <c:pt idx="27544">
                  <c:v>43660.916662731484</c:v>
                </c:pt>
                <c:pt idx="27545">
                  <c:v>43660.927079398149</c:v>
                </c:pt>
                <c:pt idx="27546">
                  <c:v>43660.937496064813</c:v>
                </c:pt>
                <c:pt idx="27547">
                  <c:v>43660.947912731484</c:v>
                </c:pt>
                <c:pt idx="27548">
                  <c:v>43660.958329398149</c:v>
                </c:pt>
                <c:pt idx="27549">
                  <c:v>43660.968746064813</c:v>
                </c:pt>
                <c:pt idx="27550">
                  <c:v>43660.979162731484</c:v>
                </c:pt>
                <c:pt idx="27551">
                  <c:v>43660.989579398149</c:v>
                </c:pt>
                <c:pt idx="27552">
                  <c:v>43660.999996064813</c:v>
                </c:pt>
                <c:pt idx="27553">
                  <c:v>43661.010412731484</c:v>
                </c:pt>
                <c:pt idx="27554">
                  <c:v>43661.020829398149</c:v>
                </c:pt>
                <c:pt idx="27555">
                  <c:v>43661.031246064813</c:v>
                </c:pt>
                <c:pt idx="27556">
                  <c:v>43661.041662731484</c:v>
                </c:pt>
                <c:pt idx="27557">
                  <c:v>43661.052079398149</c:v>
                </c:pt>
                <c:pt idx="27558">
                  <c:v>43661.062496064813</c:v>
                </c:pt>
                <c:pt idx="27559">
                  <c:v>43661.072912731484</c:v>
                </c:pt>
                <c:pt idx="27560">
                  <c:v>43661.083329398149</c:v>
                </c:pt>
                <c:pt idx="27561">
                  <c:v>43661.093746064813</c:v>
                </c:pt>
                <c:pt idx="27562">
                  <c:v>43661.104162731484</c:v>
                </c:pt>
                <c:pt idx="27563">
                  <c:v>43661.114579398149</c:v>
                </c:pt>
                <c:pt idx="27564">
                  <c:v>43661.124996064813</c:v>
                </c:pt>
                <c:pt idx="27565">
                  <c:v>43661.135412731484</c:v>
                </c:pt>
                <c:pt idx="27566">
                  <c:v>43661.145829398149</c:v>
                </c:pt>
                <c:pt idx="27567">
                  <c:v>43661.156246064813</c:v>
                </c:pt>
                <c:pt idx="27568">
                  <c:v>43661.166662731484</c:v>
                </c:pt>
                <c:pt idx="27569">
                  <c:v>43661.177079398149</c:v>
                </c:pt>
                <c:pt idx="27570">
                  <c:v>43661.187496064813</c:v>
                </c:pt>
                <c:pt idx="27571">
                  <c:v>43661.197912731484</c:v>
                </c:pt>
                <c:pt idx="27572">
                  <c:v>43661.208329398149</c:v>
                </c:pt>
                <c:pt idx="27573">
                  <c:v>43661.218746064813</c:v>
                </c:pt>
                <c:pt idx="27574">
                  <c:v>43661.229162731484</c:v>
                </c:pt>
                <c:pt idx="27575">
                  <c:v>43661.239579398149</c:v>
                </c:pt>
                <c:pt idx="27576">
                  <c:v>43661.249996064813</c:v>
                </c:pt>
                <c:pt idx="27577">
                  <c:v>43661.260412731484</c:v>
                </c:pt>
                <c:pt idx="27578">
                  <c:v>43661.270829398149</c:v>
                </c:pt>
                <c:pt idx="27579">
                  <c:v>43661.281246064813</c:v>
                </c:pt>
                <c:pt idx="27580">
                  <c:v>43661.291662731484</c:v>
                </c:pt>
                <c:pt idx="27581">
                  <c:v>43661.302079398149</c:v>
                </c:pt>
                <c:pt idx="27582">
                  <c:v>43661.312496064813</c:v>
                </c:pt>
                <c:pt idx="27583">
                  <c:v>43661.322912731484</c:v>
                </c:pt>
                <c:pt idx="27584">
                  <c:v>43661.333329398149</c:v>
                </c:pt>
                <c:pt idx="27585">
                  <c:v>43661.343746064813</c:v>
                </c:pt>
                <c:pt idx="27586">
                  <c:v>43661.354162731484</c:v>
                </c:pt>
                <c:pt idx="27587">
                  <c:v>43661.364579398149</c:v>
                </c:pt>
                <c:pt idx="27588">
                  <c:v>43661.374996064813</c:v>
                </c:pt>
                <c:pt idx="27589">
                  <c:v>43661.385412731484</c:v>
                </c:pt>
                <c:pt idx="27590">
                  <c:v>43661.395829398149</c:v>
                </c:pt>
                <c:pt idx="27591">
                  <c:v>43661.406246064813</c:v>
                </c:pt>
                <c:pt idx="27592">
                  <c:v>43661.416662731484</c:v>
                </c:pt>
                <c:pt idx="27593">
                  <c:v>43661.427079398149</c:v>
                </c:pt>
                <c:pt idx="27594">
                  <c:v>43661.437496064813</c:v>
                </c:pt>
                <c:pt idx="27595">
                  <c:v>43661.447912731484</c:v>
                </c:pt>
                <c:pt idx="27596">
                  <c:v>43661.458329398149</c:v>
                </c:pt>
                <c:pt idx="27597">
                  <c:v>43661.468746064813</c:v>
                </c:pt>
                <c:pt idx="27598">
                  <c:v>43661.479162731484</c:v>
                </c:pt>
                <c:pt idx="27599">
                  <c:v>43661.489579398149</c:v>
                </c:pt>
                <c:pt idx="27600">
                  <c:v>43661.499996064813</c:v>
                </c:pt>
                <c:pt idx="27601">
                  <c:v>43661.510412731484</c:v>
                </c:pt>
                <c:pt idx="27602">
                  <c:v>43661.520829398149</c:v>
                </c:pt>
                <c:pt idx="27603">
                  <c:v>43661.531246064813</c:v>
                </c:pt>
                <c:pt idx="27604">
                  <c:v>43661.541662731484</c:v>
                </c:pt>
                <c:pt idx="27605">
                  <c:v>43661.552079398149</c:v>
                </c:pt>
                <c:pt idx="27606">
                  <c:v>43661.562496064813</c:v>
                </c:pt>
                <c:pt idx="27607">
                  <c:v>43661.572912731484</c:v>
                </c:pt>
                <c:pt idx="27608">
                  <c:v>43661.583329398149</c:v>
                </c:pt>
                <c:pt idx="27609">
                  <c:v>43661.593746064813</c:v>
                </c:pt>
                <c:pt idx="27610">
                  <c:v>43661.604162731484</c:v>
                </c:pt>
                <c:pt idx="27611">
                  <c:v>43661.614579398149</c:v>
                </c:pt>
                <c:pt idx="27612">
                  <c:v>43661.624996064813</c:v>
                </c:pt>
                <c:pt idx="27613">
                  <c:v>43661.635412731484</c:v>
                </c:pt>
                <c:pt idx="27614">
                  <c:v>43661.645829398149</c:v>
                </c:pt>
                <c:pt idx="27615">
                  <c:v>43661.656246064813</c:v>
                </c:pt>
                <c:pt idx="27616">
                  <c:v>43661.666662731484</c:v>
                </c:pt>
                <c:pt idx="27617">
                  <c:v>43661.677079398149</c:v>
                </c:pt>
                <c:pt idx="27618">
                  <c:v>43661.687496064813</c:v>
                </c:pt>
                <c:pt idx="27619">
                  <c:v>43661.697912731484</c:v>
                </c:pt>
                <c:pt idx="27620">
                  <c:v>43661.708329398149</c:v>
                </c:pt>
                <c:pt idx="27621">
                  <c:v>43661.718746064813</c:v>
                </c:pt>
                <c:pt idx="27622">
                  <c:v>43661.729162731484</c:v>
                </c:pt>
                <c:pt idx="27623">
                  <c:v>43661.739579398149</c:v>
                </c:pt>
                <c:pt idx="27624">
                  <c:v>43661.749996064813</c:v>
                </c:pt>
                <c:pt idx="27625">
                  <c:v>43661.760412731484</c:v>
                </c:pt>
                <c:pt idx="27626">
                  <c:v>43661.770829398149</c:v>
                </c:pt>
                <c:pt idx="27627">
                  <c:v>43661.781246064813</c:v>
                </c:pt>
                <c:pt idx="27628">
                  <c:v>43661.791662731484</c:v>
                </c:pt>
                <c:pt idx="27629">
                  <c:v>43661.802079398149</c:v>
                </c:pt>
                <c:pt idx="27630">
                  <c:v>43661.812496064813</c:v>
                </c:pt>
                <c:pt idx="27631">
                  <c:v>43661.822912731484</c:v>
                </c:pt>
                <c:pt idx="27632">
                  <c:v>43661.833329398149</c:v>
                </c:pt>
                <c:pt idx="27633">
                  <c:v>43661.843746064813</c:v>
                </c:pt>
                <c:pt idx="27634">
                  <c:v>43661.854162731484</c:v>
                </c:pt>
                <c:pt idx="27635">
                  <c:v>43661.864579398149</c:v>
                </c:pt>
                <c:pt idx="27636">
                  <c:v>43661.874996064813</c:v>
                </c:pt>
                <c:pt idx="27637">
                  <c:v>43661.885412731484</c:v>
                </c:pt>
                <c:pt idx="27638">
                  <c:v>43661.895829398149</c:v>
                </c:pt>
                <c:pt idx="27639">
                  <c:v>43661.906246064813</c:v>
                </c:pt>
                <c:pt idx="27640">
                  <c:v>43661.916662731484</c:v>
                </c:pt>
                <c:pt idx="27641">
                  <c:v>43661.927079398149</c:v>
                </c:pt>
                <c:pt idx="27642">
                  <c:v>43661.937496064813</c:v>
                </c:pt>
                <c:pt idx="27643">
                  <c:v>43661.947912731484</c:v>
                </c:pt>
                <c:pt idx="27644">
                  <c:v>43661.958329398149</c:v>
                </c:pt>
                <c:pt idx="27645">
                  <c:v>43661.968746064813</c:v>
                </c:pt>
                <c:pt idx="27646">
                  <c:v>43661.979162731484</c:v>
                </c:pt>
                <c:pt idx="27647">
                  <c:v>43661.989579398149</c:v>
                </c:pt>
                <c:pt idx="27648">
                  <c:v>43661.999996064813</c:v>
                </c:pt>
                <c:pt idx="27649">
                  <c:v>43662.010412731484</c:v>
                </c:pt>
                <c:pt idx="27650">
                  <c:v>43662.020829398149</c:v>
                </c:pt>
                <c:pt idx="27651">
                  <c:v>43662.031246064813</c:v>
                </c:pt>
                <c:pt idx="27652">
                  <c:v>43662.041662731484</c:v>
                </c:pt>
                <c:pt idx="27653">
                  <c:v>43662.052079398149</c:v>
                </c:pt>
                <c:pt idx="27654">
                  <c:v>43662.062496064813</c:v>
                </c:pt>
                <c:pt idx="27655">
                  <c:v>43662.072912731484</c:v>
                </c:pt>
                <c:pt idx="27656">
                  <c:v>43662.083329398149</c:v>
                </c:pt>
                <c:pt idx="27657">
                  <c:v>43662.093746064813</c:v>
                </c:pt>
                <c:pt idx="27658">
                  <c:v>43662.104162731484</c:v>
                </c:pt>
                <c:pt idx="27659">
                  <c:v>43662.114579398149</c:v>
                </c:pt>
                <c:pt idx="27660">
                  <c:v>43662.124996064813</c:v>
                </c:pt>
                <c:pt idx="27661">
                  <c:v>43662.135412731484</c:v>
                </c:pt>
                <c:pt idx="27662">
                  <c:v>43662.145829398149</c:v>
                </c:pt>
                <c:pt idx="27663">
                  <c:v>43662.156246064813</c:v>
                </c:pt>
                <c:pt idx="27664">
                  <c:v>43662.166662731484</c:v>
                </c:pt>
                <c:pt idx="27665">
                  <c:v>43662.177079398149</c:v>
                </c:pt>
                <c:pt idx="27666">
                  <c:v>43662.187496064813</c:v>
                </c:pt>
                <c:pt idx="27667">
                  <c:v>43662.197912731484</c:v>
                </c:pt>
                <c:pt idx="27668">
                  <c:v>43662.208329398149</c:v>
                </c:pt>
                <c:pt idx="27669">
                  <c:v>43662.218746064813</c:v>
                </c:pt>
                <c:pt idx="27670">
                  <c:v>43662.229162731484</c:v>
                </c:pt>
                <c:pt idx="27671">
                  <c:v>43662.239579398149</c:v>
                </c:pt>
                <c:pt idx="27672">
                  <c:v>43662.249996064813</c:v>
                </c:pt>
                <c:pt idx="27673">
                  <c:v>43662.260412731484</c:v>
                </c:pt>
                <c:pt idx="27674">
                  <c:v>43662.270829398149</c:v>
                </c:pt>
                <c:pt idx="27675">
                  <c:v>43662.281246064813</c:v>
                </c:pt>
                <c:pt idx="27676">
                  <c:v>43662.291662731484</c:v>
                </c:pt>
                <c:pt idx="27677">
                  <c:v>43662.302079398149</c:v>
                </c:pt>
                <c:pt idx="27678">
                  <c:v>43662.312496064813</c:v>
                </c:pt>
                <c:pt idx="27679">
                  <c:v>43662.322912731484</c:v>
                </c:pt>
                <c:pt idx="27680">
                  <c:v>43662.333329398149</c:v>
                </c:pt>
                <c:pt idx="27681">
                  <c:v>43662.343746064813</c:v>
                </c:pt>
                <c:pt idx="27682">
                  <c:v>43662.354162731484</c:v>
                </c:pt>
                <c:pt idx="27683">
                  <c:v>43662.364579398149</c:v>
                </c:pt>
                <c:pt idx="27684">
                  <c:v>43662.374996064813</c:v>
                </c:pt>
                <c:pt idx="27685">
                  <c:v>43662.385412731484</c:v>
                </c:pt>
                <c:pt idx="27686">
                  <c:v>43662.395829398149</c:v>
                </c:pt>
                <c:pt idx="27687">
                  <c:v>43662.406246064813</c:v>
                </c:pt>
                <c:pt idx="27688">
                  <c:v>43662.416662731484</c:v>
                </c:pt>
                <c:pt idx="27689">
                  <c:v>43662.427079398149</c:v>
                </c:pt>
                <c:pt idx="27690">
                  <c:v>43662.437496064813</c:v>
                </c:pt>
                <c:pt idx="27691">
                  <c:v>43662.447912731484</c:v>
                </c:pt>
                <c:pt idx="27692">
                  <c:v>43662.458329398149</c:v>
                </c:pt>
                <c:pt idx="27693">
                  <c:v>43662.468746064813</c:v>
                </c:pt>
                <c:pt idx="27694">
                  <c:v>43662.479162731484</c:v>
                </c:pt>
                <c:pt idx="27695">
                  <c:v>43662.489579398149</c:v>
                </c:pt>
                <c:pt idx="27696">
                  <c:v>43662.499996064813</c:v>
                </c:pt>
                <c:pt idx="27697">
                  <c:v>43662.510412731484</c:v>
                </c:pt>
                <c:pt idx="27698">
                  <c:v>43662.520829398149</c:v>
                </c:pt>
                <c:pt idx="27699">
                  <c:v>43662.531246064813</c:v>
                </c:pt>
                <c:pt idx="27700">
                  <c:v>43662.541662731484</c:v>
                </c:pt>
                <c:pt idx="27701">
                  <c:v>43662.552079398149</c:v>
                </c:pt>
                <c:pt idx="27702">
                  <c:v>43662.562496064813</c:v>
                </c:pt>
                <c:pt idx="27703">
                  <c:v>43662.572912731484</c:v>
                </c:pt>
                <c:pt idx="27704">
                  <c:v>43662.583329398149</c:v>
                </c:pt>
                <c:pt idx="27705">
                  <c:v>43662.593746064813</c:v>
                </c:pt>
                <c:pt idx="27706">
                  <c:v>43662.604162731484</c:v>
                </c:pt>
                <c:pt idx="27707">
                  <c:v>43662.614579398149</c:v>
                </c:pt>
                <c:pt idx="27708">
                  <c:v>43662.624996064813</c:v>
                </c:pt>
                <c:pt idx="27709">
                  <c:v>43662.635412731484</c:v>
                </c:pt>
                <c:pt idx="27710">
                  <c:v>43662.645829398149</c:v>
                </c:pt>
                <c:pt idx="27711">
                  <c:v>43662.656246064813</c:v>
                </c:pt>
                <c:pt idx="27712">
                  <c:v>43662.666662731484</c:v>
                </c:pt>
                <c:pt idx="27713">
                  <c:v>43662.677079398149</c:v>
                </c:pt>
                <c:pt idx="27714">
                  <c:v>43662.687496064813</c:v>
                </c:pt>
                <c:pt idx="27715">
                  <c:v>43662.697912731484</c:v>
                </c:pt>
                <c:pt idx="27716">
                  <c:v>43662.708329398149</c:v>
                </c:pt>
                <c:pt idx="27717">
                  <c:v>43662.718746064813</c:v>
                </c:pt>
                <c:pt idx="27718">
                  <c:v>43662.729162731484</c:v>
                </c:pt>
                <c:pt idx="27719">
                  <c:v>43662.739579398149</c:v>
                </c:pt>
                <c:pt idx="27720">
                  <c:v>43662.749996064813</c:v>
                </c:pt>
                <c:pt idx="27721">
                  <c:v>43662.760412731484</c:v>
                </c:pt>
                <c:pt idx="27722">
                  <c:v>43662.770829398149</c:v>
                </c:pt>
                <c:pt idx="27723">
                  <c:v>43662.781246064813</c:v>
                </c:pt>
                <c:pt idx="27724">
                  <c:v>43662.791662731484</c:v>
                </c:pt>
                <c:pt idx="27725">
                  <c:v>43662.802079398149</c:v>
                </c:pt>
                <c:pt idx="27726">
                  <c:v>43662.812496064813</c:v>
                </c:pt>
                <c:pt idx="27727">
                  <c:v>43662.822912731484</c:v>
                </c:pt>
                <c:pt idx="27728">
                  <c:v>43662.833329398149</c:v>
                </c:pt>
                <c:pt idx="27729">
                  <c:v>43662.843746064813</c:v>
                </c:pt>
                <c:pt idx="27730">
                  <c:v>43662.854162731484</c:v>
                </c:pt>
                <c:pt idx="27731">
                  <c:v>43662.864579398149</c:v>
                </c:pt>
                <c:pt idx="27732">
                  <c:v>43662.874996064813</c:v>
                </c:pt>
                <c:pt idx="27733">
                  <c:v>43662.885412731484</c:v>
                </c:pt>
                <c:pt idx="27734">
                  <c:v>43662.895829398149</c:v>
                </c:pt>
                <c:pt idx="27735">
                  <c:v>43662.906246064813</c:v>
                </c:pt>
                <c:pt idx="27736">
                  <c:v>43662.916662731484</c:v>
                </c:pt>
                <c:pt idx="27737">
                  <c:v>43662.927079398149</c:v>
                </c:pt>
                <c:pt idx="27738">
                  <c:v>43662.937496064813</c:v>
                </c:pt>
                <c:pt idx="27739">
                  <c:v>43662.947912731484</c:v>
                </c:pt>
                <c:pt idx="27740">
                  <c:v>43662.958329398149</c:v>
                </c:pt>
                <c:pt idx="27741">
                  <c:v>43662.968746064813</c:v>
                </c:pt>
                <c:pt idx="27742">
                  <c:v>43662.979162731484</c:v>
                </c:pt>
                <c:pt idx="27743">
                  <c:v>43662.989579398149</c:v>
                </c:pt>
                <c:pt idx="27744">
                  <c:v>43662.999996064813</c:v>
                </c:pt>
                <c:pt idx="27745">
                  <c:v>43663.010412731484</c:v>
                </c:pt>
                <c:pt idx="27746">
                  <c:v>43663.020829398149</c:v>
                </c:pt>
                <c:pt idx="27747">
                  <c:v>43663.031246064813</c:v>
                </c:pt>
                <c:pt idx="27748">
                  <c:v>43663.041662731484</c:v>
                </c:pt>
                <c:pt idx="27749">
                  <c:v>43663.052079398149</c:v>
                </c:pt>
                <c:pt idx="27750">
                  <c:v>43663.062496064813</c:v>
                </c:pt>
                <c:pt idx="27751">
                  <c:v>43663.072912731484</c:v>
                </c:pt>
                <c:pt idx="27752">
                  <c:v>43663.083329398149</c:v>
                </c:pt>
                <c:pt idx="27753">
                  <c:v>43663.093746064813</c:v>
                </c:pt>
                <c:pt idx="27754">
                  <c:v>43663.104162731484</c:v>
                </c:pt>
                <c:pt idx="27755">
                  <c:v>43663.114579398149</c:v>
                </c:pt>
                <c:pt idx="27756">
                  <c:v>43663.124996064813</c:v>
                </c:pt>
                <c:pt idx="27757">
                  <c:v>43663.135412731484</c:v>
                </c:pt>
                <c:pt idx="27758">
                  <c:v>43663.145829398149</c:v>
                </c:pt>
                <c:pt idx="27759">
                  <c:v>43663.156246064813</c:v>
                </c:pt>
                <c:pt idx="27760">
                  <c:v>43663.166662731484</c:v>
                </c:pt>
                <c:pt idx="27761">
                  <c:v>43663.177079398149</c:v>
                </c:pt>
                <c:pt idx="27762">
                  <c:v>43663.187496064813</c:v>
                </c:pt>
                <c:pt idx="27763">
                  <c:v>43663.197912731484</c:v>
                </c:pt>
                <c:pt idx="27764">
                  <c:v>43663.208329398149</c:v>
                </c:pt>
                <c:pt idx="27765">
                  <c:v>43663.218746064813</c:v>
                </c:pt>
                <c:pt idx="27766">
                  <c:v>43663.229162731484</c:v>
                </c:pt>
                <c:pt idx="27767">
                  <c:v>43663.239579398149</c:v>
                </c:pt>
                <c:pt idx="27768">
                  <c:v>43663.249996064813</c:v>
                </c:pt>
                <c:pt idx="27769">
                  <c:v>43663.260412731484</c:v>
                </c:pt>
                <c:pt idx="27770">
                  <c:v>43663.270829398149</c:v>
                </c:pt>
                <c:pt idx="27771">
                  <c:v>43663.281246064813</c:v>
                </c:pt>
                <c:pt idx="27772">
                  <c:v>43663.291662731484</c:v>
                </c:pt>
                <c:pt idx="27773">
                  <c:v>43663.302079398149</c:v>
                </c:pt>
                <c:pt idx="27774">
                  <c:v>43663.312496064813</c:v>
                </c:pt>
                <c:pt idx="27775">
                  <c:v>43663.322912731484</c:v>
                </c:pt>
                <c:pt idx="27776">
                  <c:v>43663.333329398149</c:v>
                </c:pt>
                <c:pt idx="27777">
                  <c:v>43663.343746064813</c:v>
                </c:pt>
                <c:pt idx="27778">
                  <c:v>43663.354162731484</c:v>
                </c:pt>
                <c:pt idx="27779">
                  <c:v>43663.364579398149</c:v>
                </c:pt>
                <c:pt idx="27780">
                  <c:v>43663.374996064813</c:v>
                </c:pt>
                <c:pt idx="27781">
                  <c:v>43663.385412731484</c:v>
                </c:pt>
                <c:pt idx="27782">
                  <c:v>43663.395829398149</c:v>
                </c:pt>
                <c:pt idx="27783">
                  <c:v>43663.406246064813</c:v>
                </c:pt>
                <c:pt idx="27784">
                  <c:v>43663.416662731484</c:v>
                </c:pt>
                <c:pt idx="27785">
                  <c:v>43663.427079398149</c:v>
                </c:pt>
                <c:pt idx="27786">
                  <c:v>43663.437496064813</c:v>
                </c:pt>
                <c:pt idx="27787">
                  <c:v>43663.447912731484</c:v>
                </c:pt>
                <c:pt idx="27788">
                  <c:v>43663.458329398149</c:v>
                </c:pt>
                <c:pt idx="27789">
                  <c:v>43663.468746064813</c:v>
                </c:pt>
                <c:pt idx="27790">
                  <c:v>43663.479162731484</c:v>
                </c:pt>
                <c:pt idx="27791">
                  <c:v>43663.489579398149</c:v>
                </c:pt>
                <c:pt idx="27792">
                  <c:v>43663.499996064813</c:v>
                </c:pt>
                <c:pt idx="27793">
                  <c:v>43663.510412731484</c:v>
                </c:pt>
                <c:pt idx="27794">
                  <c:v>43663.520829398149</c:v>
                </c:pt>
                <c:pt idx="27795">
                  <c:v>43663.531246064813</c:v>
                </c:pt>
                <c:pt idx="27796">
                  <c:v>43663.541662731484</c:v>
                </c:pt>
                <c:pt idx="27797">
                  <c:v>43663.552079398149</c:v>
                </c:pt>
                <c:pt idx="27798">
                  <c:v>43663.562496064813</c:v>
                </c:pt>
                <c:pt idx="27799">
                  <c:v>43663.572912731484</c:v>
                </c:pt>
                <c:pt idx="27800">
                  <c:v>43663.583329398149</c:v>
                </c:pt>
                <c:pt idx="27801">
                  <c:v>43663.593746064813</c:v>
                </c:pt>
                <c:pt idx="27802">
                  <c:v>43663.604162731484</c:v>
                </c:pt>
                <c:pt idx="27803">
                  <c:v>43663.614579398149</c:v>
                </c:pt>
                <c:pt idx="27804">
                  <c:v>43663.624996064813</c:v>
                </c:pt>
                <c:pt idx="27805">
                  <c:v>43663.635412731484</c:v>
                </c:pt>
                <c:pt idx="27806">
                  <c:v>43663.645829398149</c:v>
                </c:pt>
                <c:pt idx="27807">
                  <c:v>43663.656246064813</c:v>
                </c:pt>
                <c:pt idx="27808">
                  <c:v>43663.666662731484</c:v>
                </c:pt>
                <c:pt idx="27809">
                  <c:v>43663.677079398149</c:v>
                </c:pt>
                <c:pt idx="27810">
                  <c:v>43663.687496064813</c:v>
                </c:pt>
                <c:pt idx="27811">
                  <c:v>43663.697912731484</c:v>
                </c:pt>
                <c:pt idx="27812">
                  <c:v>43663.708329398149</c:v>
                </c:pt>
                <c:pt idx="27813">
                  <c:v>43663.718746064813</c:v>
                </c:pt>
                <c:pt idx="27814">
                  <c:v>43663.729162731484</c:v>
                </c:pt>
                <c:pt idx="27815">
                  <c:v>43663.739579398149</c:v>
                </c:pt>
                <c:pt idx="27816">
                  <c:v>43663.749996064813</c:v>
                </c:pt>
                <c:pt idx="27817">
                  <c:v>43663.760412731484</c:v>
                </c:pt>
                <c:pt idx="27818">
                  <c:v>43663.770829398149</c:v>
                </c:pt>
                <c:pt idx="27819">
                  <c:v>43663.781246064813</c:v>
                </c:pt>
                <c:pt idx="27820">
                  <c:v>43663.791662731484</c:v>
                </c:pt>
                <c:pt idx="27821">
                  <c:v>43663.802079398149</c:v>
                </c:pt>
                <c:pt idx="27822">
                  <c:v>43663.812496064813</c:v>
                </c:pt>
                <c:pt idx="27823">
                  <c:v>43663.822912731484</c:v>
                </c:pt>
                <c:pt idx="27824">
                  <c:v>43663.833329398149</c:v>
                </c:pt>
                <c:pt idx="27825">
                  <c:v>43663.843746064813</c:v>
                </c:pt>
                <c:pt idx="27826">
                  <c:v>43663.854162731484</c:v>
                </c:pt>
                <c:pt idx="27827">
                  <c:v>43663.864579398149</c:v>
                </c:pt>
                <c:pt idx="27828">
                  <c:v>43663.874996064813</c:v>
                </c:pt>
                <c:pt idx="27829">
                  <c:v>43663.885412731484</c:v>
                </c:pt>
                <c:pt idx="27830">
                  <c:v>43663.895829398149</c:v>
                </c:pt>
                <c:pt idx="27831">
                  <c:v>43663.906246064813</c:v>
                </c:pt>
                <c:pt idx="27832">
                  <c:v>43663.916662731484</c:v>
                </c:pt>
                <c:pt idx="27833">
                  <c:v>43663.927079398149</c:v>
                </c:pt>
                <c:pt idx="27834">
                  <c:v>43663.937496064813</c:v>
                </c:pt>
                <c:pt idx="27835">
                  <c:v>43663.947912731484</c:v>
                </c:pt>
                <c:pt idx="27836">
                  <c:v>43663.958329398149</c:v>
                </c:pt>
                <c:pt idx="27837">
                  <c:v>43663.968746064813</c:v>
                </c:pt>
                <c:pt idx="27838">
                  <c:v>43663.979162731484</c:v>
                </c:pt>
                <c:pt idx="27839">
                  <c:v>43663.989579398149</c:v>
                </c:pt>
                <c:pt idx="27840">
                  <c:v>43663.999996064813</c:v>
                </c:pt>
                <c:pt idx="27841">
                  <c:v>43664.010412731484</c:v>
                </c:pt>
                <c:pt idx="27842">
                  <c:v>43664.020829398149</c:v>
                </c:pt>
                <c:pt idx="27843">
                  <c:v>43664.031246064813</c:v>
                </c:pt>
                <c:pt idx="27844">
                  <c:v>43664.041662731484</c:v>
                </c:pt>
                <c:pt idx="27845">
                  <c:v>43664.052079398149</c:v>
                </c:pt>
                <c:pt idx="27846">
                  <c:v>43664.062496064813</c:v>
                </c:pt>
                <c:pt idx="27847">
                  <c:v>43664.072912731484</c:v>
                </c:pt>
                <c:pt idx="27848">
                  <c:v>43664.083329398149</c:v>
                </c:pt>
                <c:pt idx="27849">
                  <c:v>43664.093746064813</c:v>
                </c:pt>
                <c:pt idx="27850">
                  <c:v>43664.104162731484</c:v>
                </c:pt>
                <c:pt idx="27851">
                  <c:v>43664.114579398149</c:v>
                </c:pt>
                <c:pt idx="27852">
                  <c:v>43664.124996064813</c:v>
                </c:pt>
                <c:pt idx="27853">
                  <c:v>43664.135412731484</c:v>
                </c:pt>
                <c:pt idx="27854">
                  <c:v>43664.145829398149</c:v>
                </c:pt>
                <c:pt idx="27855">
                  <c:v>43664.156246064813</c:v>
                </c:pt>
                <c:pt idx="27856">
                  <c:v>43664.166662731484</c:v>
                </c:pt>
                <c:pt idx="27857">
                  <c:v>43664.177079398149</c:v>
                </c:pt>
                <c:pt idx="27858">
                  <c:v>43664.187496064813</c:v>
                </c:pt>
                <c:pt idx="27859">
                  <c:v>43664.197912731484</c:v>
                </c:pt>
                <c:pt idx="27860">
                  <c:v>43664.208329398149</c:v>
                </c:pt>
                <c:pt idx="27861">
                  <c:v>43664.218746064813</c:v>
                </c:pt>
                <c:pt idx="27862">
                  <c:v>43664.229162731484</c:v>
                </c:pt>
                <c:pt idx="27863">
                  <c:v>43664.239579398149</c:v>
                </c:pt>
                <c:pt idx="27864">
                  <c:v>43664.249996064813</c:v>
                </c:pt>
                <c:pt idx="27865">
                  <c:v>43664.260412731484</c:v>
                </c:pt>
                <c:pt idx="27866">
                  <c:v>43664.270829398149</c:v>
                </c:pt>
                <c:pt idx="27867">
                  <c:v>43664.281246064813</c:v>
                </c:pt>
                <c:pt idx="27868">
                  <c:v>43664.291662731484</c:v>
                </c:pt>
                <c:pt idx="27869">
                  <c:v>43664.302079398149</c:v>
                </c:pt>
                <c:pt idx="27870">
                  <c:v>43664.312496064813</c:v>
                </c:pt>
                <c:pt idx="27871">
                  <c:v>43664.322912731484</c:v>
                </c:pt>
                <c:pt idx="27872">
                  <c:v>43664.333329398149</c:v>
                </c:pt>
                <c:pt idx="27873">
                  <c:v>43664.343746064813</c:v>
                </c:pt>
                <c:pt idx="27874">
                  <c:v>43664.354162731484</c:v>
                </c:pt>
                <c:pt idx="27875">
                  <c:v>43664.364579398149</c:v>
                </c:pt>
                <c:pt idx="27876">
                  <c:v>43664.374996064813</c:v>
                </c:pt>
                <c:pt idx="27877">
                  <c:v>43664.385412731484</c:v>
                </c:pt>
                <c:pt idx="27878">
                  <c:v>43664.395829398149</c:v>
                </c:pt>
                <c:pt idx="27879">
                  <c:v>43664.406246064813</c:v>
                </c:pt>
                <c:pt idx="27880">
                  <c:v>43664.416662731484</c:v>
                </c:pt>
                <c:pt idx="27881">
                  <c:v>43664.427079398149</c:v>
                </c:pt>
                <c:pt idx="27882">
                  <c:v>43664.437496064813</c:v>
                </c:pt>
                <c:pt idx="27883">
                  <c:v>43664.447912731484</c:v>
                </c:pt>
                <c:pt idx="27884">
                  <c:v>43664.458329398149</c:v>
                </c:pt>
                <c:pt idx="27885">
                  <c:v>43664.468746064813</c:v>
                </c:pt>
                <c:pt idx="27886">
                  <c:v>43664.479162731484</c:v>
                </c:pt>
                <c:pt idx="27887">
                  <c:v>43664.489579398149</c:v>
                </c:pt>
                <c:pt idx="27888">
                  <c:v>43664.499996064813</c:v>
                </c:pt>
                <c:pt idx="27889">
                  <c:v>43664.510412731484</c:v>
                </c:pt>
                <c:pt idx="27890">
                  <c:v>43664.520829398149</c:v>
                </c:pt>
                <c:pt idx="27891">
                  <c:v>43664.531246064813</c:v>
                </c:pt>
                <c:pt idx="27892">
                  <c:v>43664.541662731484</c:v>
                </c:pt>
                <c:pt idx="27893">
                  <c:v>43664.552079398149</c:v>
                </c:pt>
                <c:pt idx="27894">
                  <c:v>43664.562496064813</c:v>
                </c:pt>
                <c:pt idx="27895">
                  <c:v>43664.572912731484</c:v>
                </c:pt>
                <c:pt idx="27896">
                  <c:v>43664.583329398149</c:v>
                </c:pt>
                <c:pt idx="27897">
                  <c:v>43664.593746064813</c:v>
                </c:pt>
                <c:pt idx="27898">
                  <c:v>43664.604162731484</c:v>
                </c:pt>
                <c:pt idx="27899">
                  <c:v>43664.614579398149</c:v>
                </c:pt>
                <c:pt idx="27900">
                  <c:v>43664.624996064813</c:v>
                </c:pt>
                <c:pt idx="27901">
                  <c:v>43664.635412731484</c:v>
                </c:pt>
                <c:pt idx="27902">
                  <c:v>43664.645829398149</c:v>
                </c:pt>
                <c:pt idx="27903">
                  <c:v>43664.656246064813</c:v>
                </c:pt>
                <c:pt idx="27904">
                  <c:v>43664.666662731484</c:v>
                </c:pt>
                <c:pt idx="27905">
                  <c:v>43664.677079398149</c:v>
                </c:pt>
                <c:pt idx="27906">
                  <c:v>43664.687496064813</c:v>
                </c:pt>
                <c:pt idx="27907">
                  <c:v>43664.697912731484</c:v>
                </c:pt>
                <c:pt idx="27908">
                  <c:v>43664.708329398149</c:v>
                </c:pt>
                <c:pt idx="27909">
                  <c:v>43664.718746064813</c:v>
                </c:pt>
                <c:pt idx="27910">
                  <c:v>43664.729162731484</c:v>
                </c:pt>
                <c:pt idx="27911">
                  <c:v>43664.739579398149</c:v>
                </c:pt>
                <c:pt idx="27912">
                  <c:v>43664.749996064813</c:v>
                </c:pt>
                <c:pt idx="27913">
                  <c:v>43664.760412731484</c:v>
                </c:pt>
                <c:pt idx="27914">
                  <c:v>43664.770829398149</c:v>
                </c:pt>
                <c:pt idx="27915">
                  <c:v>43664.781246064813</c:v>
                </c:pt>
                <c:pt idx="27916">
                  <c:v>43664.791662731484</c:v>
                </c:pt>
                <c:pt idx="27917">
                  <c:v>43664.802079398149</c:v>
                </c:pt>
                <c:pt idx="27918">
                  <c:v>43664.812496064813</c:v>
                </c:pt>
                <c:pt idx="27919">
                  <c:v>43664.822912731484</c:v>
                </c:pt>
                <c:pt idx="27920">
                  <c:v>43664.833329398149</c:v>
                </c:pt>
                <c:pt idx="27921">
                  <c:v>43664.843746064813</c:v>
                </c:pt>
                <c:pt idx="27922">
                  <c:v>43664.854162731484</c:v>
                </c:pt>
                <c:pt idx="27923">
                  <c:v>43664.864579398149</c:v>
                </c:pt>
                <c:pt idx="27924">
                  <c:v>43664.874996064813</c:v>
                </c:pt>
                <c:pt idx="27925">
                  <c:v>43664.885412731484</c:v>
                </c:pt>
                <c:pt idx="27926">
                  <c:v>43664.895829398149</c:v>
                </c:pt>
                <c:pt idx="27927">
                  <c:v>43664.906246064813</c:v>
                </c:pt>
                <c:pt idx="27928">
                  <c:v>43664.916662731484</c:v>
                </c:pt>
                <c:pt idx="27929">
                  <c:v>43664.927079398149</c:v>
                </c:pt>
                <c:pt idx="27930">
                  <c:v>43664.937496064813</c:v>
                </c:pt>
                <c:pt idx="27931">
                  <c:v>43664.947912731484</c:v>
                </c:pt>
                <c:pt idx="27932">
                  <c:v>43664.958329398149</c:v>
                </c:pt>
                <c:pt idx="27933">
                  <c:v>43664.968746064813</c:v>
                </c:pt>
                <c:pt idx="27934">
                  <c:v>43664.979162731484</c:v>
                </c:pt>
                <c:pt idx="27935">
                  <c:v>43664.989579398149</c:v>
                </c:pt>
                <c:pt idx="27936">
                  <c:v>43664.999996064813</c:v>
                </c:pt>
                <c:pt idx="27937">
                  <c:v>43665.010412731484</c:v>
                </c:pt>
                <c:pt idx="27938">
                  <c:v>43665.020829398149</c:v>
                </c:pt>
                <c:pt idx="27939">
                  <c:v>43665.031246064813</c:v>
                </c:pt>
                <c:pt idx="27940">
                  <c:v>43665.041662731484</c:v>
                </c:pt>
                <c:pt idx="27941">
                  <c:v>43665.052079398149</c:v>
                </c:pt>
                <c:pt idx="27942">
                  <c:v>43665.062496064813</c:v>
                </c:pt>
                <c:pt idx="27943">
                  <c:v>43665.072912731484</c:v>
                </c:pt>
                <c:pt idx="27944">
                  <c:v>43665.083329398149</c:v>
                </c:pt>
                <c:pt idx="27945">
                  <c:v>43665.093746064813</c:v>
                </c:pt>
                <c:pt idx="27946">
                  <c:v>43665.104162731484</c:v>
                </c:pt>
                <c:pt idx="27947">
                  <c:v>43665.114579398149</c:v>
                </c:pt>
                <c:pt idx="27948">
                  <c:v>43665.124996064813</c:v>
                </c:pt>
                <c:pt idx="27949">
                  <c:v>43665.135412731484</c:v>
                </c:pt>
                <c:pt idx="27950">
                  <c:v>43665.145829398149</c:v>
                </c:pt>
                <c:pt idx="27951">
                  <c:v>43665.156246064813</c:v>
                </c:pt>
                <c:pt idx="27952">
                  <c:v>43665.166662731484</c:v>
                </c:pt>
                <c:pt idx="27953">
                  <c:v>43665.177079398149</c:v>
                </c:pt>
                <c:pt idx="27954">
                  <c:v>43665.187496064813</c:v>
                </c:pt>
                <c:pt idx="27955">
                  <c:v>43665.197912731484</c:v>
                </c:pt>
                <c:pt idx="27956">
                  <c:v>43665.208329398149</c:v>
                </c:pt>
                <c:pt idx="27957">
                  <c:v>43665.218746064813</c:v>
                </c:pt>
                <c:pt idx="27958">
                  <c:v>43665.229162731484</c:v>
                </c:pt>
                <c:pt idx="27959">
                  <c:v>43665.239579398149</c:v>
                </c:pt>
                <c:pt idx="27960">
                  <c:v>43665.249996064813</c:v>
                </c:pt>
                <c:pt idx="27961">
                  <c:v>43665.260412731484</c:v>
                </c:pt>
                <c:pt idx="27962">
                  <c:v>43665.270829398149</c:v>
                </c:pt>
                <c:pt idx="27963">
                  <c:v>43665.281246064813</c:v>
                </c:pt>
                <c:pt idx="27964">
                  <c:v>43665.291662731484</c:v>
                </c:pt>
                <c:pt idx="27965">
                  <c:v>43665.302079398149</c:v>
                </c:pt>
                <c:pt idx="27966">
                  <c:v>43665.312496064813</c:v>
                </c:pt>
                <c:pt idx="27967">
                  <c:v>43665.322912731484</c:v>
                </c:pt>
                <c:pt idx="27968">
                  <c:v>43665.333329398149</c:v>
                </c:pt>
                <c:pt idx="27969">
                  <c:v>43665.343746064813</c:v>
                </c:pt>
                <c:pt idx="27970">
                  <c:v>43665.354162731484</c:v>
                </c:pt>
                <c:pt idx="27971">
                  <c:v>43665.364579398149</c:v>
                </c:pt>
                <c:pt idx="27972">
                  <c:v>43665.374996064813</c:v>
                </c:pt>
                <c:pt idx="27973">
                  <c:v>43665.385412731484</c:v>
                </c:pt>
                <c:pt idx="27974">
                  <c:v>43665.395829398149</c:v>
                </c:pt>
                <c:pt idx="27975">
                  <c:v>43665.406246064813</c:v>
                </c:pt>
                <c:pt idx="27976">
                  <c:v>43665.416662731484</c:v>
                </c:pt>
                <c:pt idx="27977">
                  <c:v>43665.427079398149</c:v>
                </c:pt>
                <c:pt idx="27978">
                  <c:v>43665.437496064813</c:v>
                </c:pt>
                <c:pt idx="27979">
                  <c:v>43665.447912731484</c:v>
                </c:pt>
                <c:pt idx="27980">
                  <c:v>43665.458329398149</c:v>
                </c:pt>
                <c:pt idx="27981">
                  <c:v>43665.468746064813</c:v>
                </c:pt>
                <c:pt idx="27982">
                  <c:v>43665.479162731484</c:v>
                </c:pt>
                <c:pt idx="27983">
                  <c:v>43665.489579398149</c:v>
                </c:pt>
                <c:pt idx="27984">
                  <c:v>43665.499996064813</c:v>
                </c:pt>
                <c:pt idx="27985">
                  <c:v>43665.510412731484</c:v>
                </c:pt>
                <c:pt idx="27986">
                  <c:v>43665.520829398149</c:v>
                </c:pt>
                <c:pt idx="27987">
                  <c:v>43665.531246064813</c:v>
                </c:pt>
                <c:pt idx="27988">
                  <c:v>43665.541662731484</c:v>
                </c:pt>
                <c:pt idx="27989">
                  <c:v>43665.552079398149</c:v>
                </c:pt>
                <c:pt idx="27990">
                  <c:v>43665.562496064813</c:v>
                </c:pt>
                <c:pt idx="27991">
                  <c:v>43665.572912731484</c:v>
                </c:pt>
                <c:pt idx="27992">
                  <c:v>43665.583329398149</c:v>
                </c:pt>
                <c:pt idx="27993">
                  <c:v>43665.593746064813</c:v>
                </c:pt>
                <c:pt idx="27994">
                  <c:v>43665.604162731484</c:v>
                </c:pt>
                <c:pt idx="27995">
                  <c:v>43665.614579398149</c:v>
                </c:pt>
                <c:pt idx="27996">
                  <c:v>43665.624996064813</c:v>
                </c:pt>
                <c:pt idx="27997">
                  <c:v>43665.635412731484</c:v>
                </c:pt>
                <c:pt idx="27998">
                  <c:v>43665.645829398149</c:v>
                </c:pt>
                <c:pt idx="27999">
                  <c:v>43665.656246064813</c:v>
                </c:pt>
                <c:pt idx="28000">
                  <c:v>43665.666662731484</c:v>
                </c:pt>
                <c:pt idx="28001">
                  <c:v>43665.677079398149</c:v>
                </c:pt>
                <c:pt idx="28002">
                  <c:v>43665.687496064813</c:v>
                </c:pt>
                <c:pt idx="28003">
                  <c:v>43665.697912731484</c:v>
                </c:pt>
                <c:pt idx="28004">
                  <c:v>43665.708329398149</c:v>
                </c:pt>
                <c:pt idx="28005">
                  <c:v>43665.718746064813</c:v>
                </c:pt>
                <c:pt idx="28006">
                  <c:v>43665.729162731484</c:v>
                </c:pt>
                <c:pt idx="28007">
                  <c:v>43665.739579398149</c:v>
                </c:pt>
                <c:pt idx="28008">
                  <c:v>43665.749996064813</c:v>
                </c:pt>
                <c:pt idx="28009">
                  <c:v>43665.760412731484</c:v>
                </c:pt>
                <c:pt idx="28010">
                  <c:v>43665.770829398149</c:v>
                </c:pt>
                <c:pt idx="28011">
                  <c:v>43665.781246064813</c:v>
                </c:pt>
                <c:pt idx="28012">
                  <c:v>43665.791662731484</c:v>
                </c:pt>
                <c:pt idx="28013">
                  <c:v>43665.802079398149</c:v>
                </c:pt>
                <c:pt idx="28014">
                  <c:v>43665.812496064813</c:v>
                </c:pt>
                <c:pt idx="28015">
                  <c:v>43665.822912731484</c:v>
                </c:pt>
                <c:pt idx="28016">
                  <c:v>43665.833329398149</c:v>
                </c:pt>
                <c:pt idx="28017">
                  <c:v>43665.843746064813</c:v>
                </c:pt>
                <c:pt idx="28018">
                  <c:v>43665.854162731484</c:v>
                </c:pt>
                <c:pt idx="28019">
                  <c:v>43665.864579398149</c:v>
                </c:pt>
                <c:pt idx="28020">
                  <c:v>43665.874996064813</c:v>
                </c:pt>
                <c:pt idx="28021">
                  <c:v>43665.885412731484</c:v>
                </c:pt>
                <c:pt idx="28022">
                  <c:v>43665.895829398149</c:v>
                </c:pt>
                <c:pt idx="28023">
                  <c:v>43665.906246064813</c:v>
                </c:pt>
                <c:pt idx="28024">
                  <c:v>43665.916662731484</c:v>
                </c:pt>
                <c:pt idx="28025">
                  <c:v>43665.927079398149</c:v>
                </c:pt>
                <c:pt idx="28026">
                  <c:v>43665.937496064813</c:v>
                </c:pt>
                <c:pt idx="28027">
                  <c:v>43665.947912731484</c:v>
                </c:pt>
                <c:pt idx="28028">
                  <c:v>43665.958329398149</c:v>
                </c:pt>
                <c:pt idx="28029">
                  <c:v>43665.968746064813</c:v>
                </c:pt>
                <c:pt idx="28030">
                  <c:v>43665.979162731484</c:v>
                </c:pt>
                <c:pt idx="28031">
                  <c:v>43665.989579398149</c:v>
                </c:pt>
                <c:pt idx="28032">
                  <c:v>43665.999996064813</c:v>
                </c:pt>
                <c:pt idx="28033">
                  <c:v>43666.010412731484</c:v>
                </c:pt>
                <c:pt idx="28034">
                  <c:v>43666.020829398149</c:v>
                </c:pt>
                <c:pt idx="28035">
                  <c:v>43666.031246064813</c:v>
                </c:pt>
                <c:pt idx="28036">
                  <c:v>43666.041662731484</c:v>
                </c:pt>
                <c:pt idx="28037">
                  <c:v>43666.052079398149</c:v>
                </c:pt>
                <c:pt idx="28038">
                  <c:v>43666.062496064813</c:v>
                </c:pt>
                <c:pt idx="28039">
                  <c:v>43666.072912731484</c:v>
                </c:pt>
                <c:pt idx="28040">
                  <c:v>43666.083329398149</c:v>
                </c:pt>
                <c:pt idx="28041">
                  <c:v>43666.093746064813</c:v>
                </c:pt>
                <c:pt idx="28042">
                  <c:v>43666.104162731484</c:v>
                </c:pt>
                <c:pt idx="28043">
                  <c:v>43666.114579398149</c:v>
                </c:pt>
                <c:pt idx="28044">
                  <c:v>43666.124996064813</c:v>
                </c:pt>
                <c:pt idx="28045">
                  <c:v>43666.135412731484</c:v>
                </c:pt>
                <c:pt idx="28046">
                  <c:v>43666.145829398149</c:v>
                </c:pt>
                <c:pt idx="28047">
                  <c:v>43666.156246064813</c:v>
                </c:pt>
                <c:pt idx="28048">
                  <c:v>43666.166662731484</c:v>
                </c:pt>
                <c:pt idx="28049">
                  <c:v>43666.177079398149</c:v>
                </c:pt>
                <c:pt idx="28050">
                  <c:v>43666.187496064813</c:v>
                </c:pt>
                <c:pt idx="28051">
                  <c:v>43666.197912731484</c:v>
                </c:pt>
                <c:pt idx="28052">
                  <c:v>43666.208329398149</c:v>
                </c:pt>
                <c:pt idx="28053">
                  <c:v>43666.218746064813</c:v>
                </c:pt>
                <c:pt idx="28054">
                  <c:v>43666.229162731484</c:v>
                </c:pt>
                <c:pt idx="28055">
                  <c:v>43666.239579398149</c:v>
                </c:pt>
                <c:pt idx="28056">
                  <c:v>43666.249996064813</c:v>
                </c:pt>
                <c:pt idx="28057">
                  <c:v>43666.260412731484</c:v>
                </c:pt>
                <c:pt idx="28058">
                  <c:v>43666.270829398149</c:v>
                </c:pt>
                <c:pt idx="28059">
                  <c:v>43666.281246064813</c:v>
                </c:pt>
                <c:pt idx="28060">
                  <c:v>43666.291662731484</c:v>
                </c:pt>
                <c:pt idx="28061">
                  <c:v>43666.302079398149</c:v>
                </c:pt>
                <c:pt idx="28062">
                  <c:v>43666.312496064813</c:v>
                </c:pt>
                <c:pt idx="28063">
                  <c:v>43666.322912731484</c:v>
                </c:pt>
                <c:pt idx="28064">
                  <c:v>43666.333329398149</c:v>
                </c:pt>
                <c:pt idx="28065">
                  <c:v>43666.343746064813</c:v>
                </c:pt>
                <c:pt idx="28066">
                  <c:v>43666.354162731484</c:v>
                </c:pt>
                <c:pt idx="28067">
                  <c:v>43666.364579398149</c:v>
                </c:pt>
                <c:pt idx="28068">
                  <c:v>43666.374996064813</c:v>
                </c:pt>
                <c:pt idx="28069">
                  <c:v>43666.385412731484</c:v>
                </c:pt>
                <c:pt idx="28070">
                  <c:v>43666.395829398149</c:v>
                </c:pt>
                <c:pt idx="28071">
                  <c:v>43666.406246064813</c:v>
                </c:pt>
                <c:pt idx="28072">
                  <c:v>43666.416662731484</c:v>
                </c:pt>
                <c:pt idx="28073">
                  <c:v>43666.427079398149</c:v>
                </c:pt>
                <c:pt idx="28074">
                  <c:v>43666.437496064813</c:v>
                </c:pt>
                <c:pt idx="28075">
                  <c:v>43666.447912731484</c:v>
                </c:pt>
                <c:pt idx="28076">
                  <c:v>43666.458329398149</c:v>
                </c:pt>
                <c:pt idx="28077">
                  <c:v>43666.468746064813</c:v>
                </c:pt>
                <c:pt idx="28078">
                  <c:v>43666.479162731484</c:v>
                </c:pt>
                <c:pt idx="28079">
                  <c:v>43666.489579398149</c:v>
                </c:pt>
                <c:pt idx="28080">
                  <c:v>43666.499996064813</c:v>
                </c:pt>
                <c:pt idx="28081">
                  <c:v>43666.510412731484</c:v>
                </c:pt>
                <c:pt idx="28082">
                  <c:v>43666.520829398149</c:v>
                </c:pt>
                <c:pt idx="28083">
                  <c:v>43666.531246064813</c:v>
                </c:pt>
                <c:pt idx="28084">
                  <c:v>43666.541662731484</c:v>
                </c:pt>
                <c:pt idx="28085">
                  <c:v>43666.552079398149</c:v>
                </c:pt>
                <c:pt idx="28086">
                  <c:v>43666.562496064813</c:v>
                </c:pt>
                <c:pt idx="28087">
                  <c:v>43666.572912731484</c:v>
                </c:pt>
                <c:pt idx="28088">
                  <c:v>43666.583329398149</c:v>
                </c:pt>
                <c:pt idx="28089">
                  <c:v>43666.593746064813</c:v>
                </c:pt>
                <c:pt idx="28090">
                  <c:v>43666.604162731484</c:v>
                </c:pt>
                <c:pt idx="28091">
                  <c:v>43666.614579398149</c:v>
                </c:pt>
                <c:pt idx="28092">
                  <c:v>43666.624996064813</c:v>
                </c:pt>
                <c:pt idx="28093">
                  <c:v>43666.635412731484</c:v>
                </c:pt>
                <c:pt idx="28094">
                  <c:v>43666.645829398149</c:v>
                </c:pt>
                <c:pt idx="28095">
                  <c:v>43666.656246064813</c:v>
                </c:pt>
                <c:pt idx="28096">
                  <c:v>43666.666662731484</c:v>
                </c:pt>
                <c:pt idx="28097">
                  <c:v>43666.677079398149</c:v>
                </c:pt>
                <c:pt idx="28098">
                  <c:v>43666.687496064813</c:v>
                </c:pt>
                <c:pt idx="28099">
                  <c:v>43666.697912731484</c:v>
                </c:pt>
                <c:pt idx="28100">
                  <c:v>43666.708329398149</c:v>
                </c:pt>
                <c:pt idx="28101">
                  <c:v>43666.718746064813</c:v>
                </c:pt>
                <c:pt idx="28102">
                  <c:v>43666.729162731484</c:v>
                </c:pt>
                <c:pt idx="28103">
                  <c:v>43666.739579398149</c:v>
                </c:pt>
                <c:pt idx="28104">
                  <c:v>43666.749996064813</c:v>
                </c:pt>
                <c:pt idx="28105">
                  <c:v>43666.760412731484</c:v>
                </c:pt>
                <c:pt idx="28106">
                  <c:v>43666.770829398149</c:v>
                </c:pt>
                <c:pt idx="28107">
                  <c:v>43666.781246064813</c:v>
                </c:pt>
                <c:pt idx="28108">
                  <c:v>43666.791662731484</c:v>
                </c:pt>
                <c:pt idx="28109">
                  <c:v>43666.802079398149</c:v>
                </c:pt>
                <c:pt idx="28110">
                  <c:v>43666.812496064813</c:v>
                </c:pt>
                <c:pt idx="28111">
                  <c:v>43666.822912731484</c:v>
                </c:pt>
                <c:pt idx="28112">
                  <c:v>43666.833329398149</c:v>
                </c:pt>
                <c:pt idx="28113">
                  <c:v>43666.843746064813</c:v>
                </c:pt>
                <c:pt idx="28114">
                  <c:v>43666.854162731484</c:v>
                </c:pt>
                <c:pt idx="28115">
                  <c:v>43666.864579398149</c:v>
                </c:pt>
                <c:pt idx="28116">
                  <c:v>43666.874996064813</c:v>
                </c:pt>
                <c:pt idx="28117">
                  <c:v>43666.885412731484</c:v>
                </c:pt>
                <c:pt idx="28118">
                  <c:v>43666.895829398149</c:v>
                </c:pt>
                <c:pt idx="28119">
                  <c:v>43666.906246064813</c:v>
                </c:pt>
                <c:pt idx="28120">
                  <c:v>43666.916662731484</c:v>
                </c:pt>
                <c:pt idx="28121">
                  <c:v>43666.927079398149</c:v>
                </c:pt>
                <c:pt idx="28122">
                  <c:v>43666.937496064813</c:v>
                </c:pt>
                <c:pt idx="28123">
                  <c:v>43666.947912731484</c:v>
                </c:pt>
                <c:pt idx="28124">
                  <c:v>43666.958329398149</c:v>
                </c:pt>
                <c:pt idx="28125">
                  <c:v>43666.968746064813</c:v>
                </c:pt>
                <c:pt idx="28126">
                  <c:v>43666.979162731484</c:v>
                </c:pt>
                <c:pt idx="28127">
                  <c:v>43666.989579398149</c:v>
                </c:pt>
                <c:pt idx="28128">
                  <c:v>43666.999996064813</c:v>
                </c:pt>
                <c:pt idx="28129">
                  <c:v>43667.010412731484</c:v>
                </c:pt>
                <c:pt idx="28130">
                  <c:v>43667.020829398149</c:v>
                </c:pt>
                <c:pt idx="28131">
                  <c:v>43667.031246064813</c:v>
                </c:pt>
                <c:pt idx="28132">
                  <c:v>43667.041662731484</c:v>
                </c:pt>
                <c:pt idx="28133">
                  <c:v>43667.052079398149</c:v>
                </c:pt>
                <c:pt idx="28134">
                  <c:v>43667.062496064813</c:v>
                </c:pt>
                <c:pt idx="28135">
                  <c:v>43667.072912731484</c:v>
                </c:pt>
                <c:pt idx="28136">
                  <c:v>43667.083329398149</c:v>
                </c:pt>
                <c:pt idx="28137">
                  <c:v>43667.093746064813</c:v>
                </c:pt>
                <c:pt idx="28138">
                  <c:v>43667.104162731484</c:v>
                </c:pt>
                <c:pt idx="28139">
                  <c:v>43667.114579398149</c:v>
                </c:pt>
                <c:pt idx="28140">
                  <c:v>43667.124996064813</c:v>
                </c:pt>
                <c:pt idx="28141">
                  <c:v>43667.135412731484</c:v>
                </c:pt>
                <c:pt idx="28142">
                  <c:v>43667.145829398149</c:v>
                </c:pt>
                <c:pt idx="28143">
                  <c:v>43667.156246064813</c:v>
                </c:pt>
                <c:pt idx="28144">
                  <c:v>43667.166662731484</c:v>
                </c:pt>
                <c:pt idx="28145">
                  <c:v>43667.177079398149</c:v>
                </c:pt>
                <c:pt idx="28146">
                  <c:v>43667.187496064813</c:v>
                </c:pt>
                <c:pt idx="28147">
                  <c:v>43667.197912731484</c:v>
                </c:pt>
                <c:pt idx="28148">
                  <c:v>43667.208329398149</c:v>
                </c:pt>
                <c:pt idx="28149">
                  <c:v>43667.218746064813</c:v>
                </c:pt>
                <c:pt idx="28150">
                  <c:v>43667.229162731484</c:v>
                </c:pt>
                <c:pt idx="28151">
                  <c:v>43667.239579398149</c:v>
                </c:pt>
                <c:pt idx="28152">
                  <c:v>43667.249996064813</c:v>
                </c:pt>
                <c:pt idx="28153">
                  <c:v>43667.260412731484</c:v>
                </c:pt>
                <c:pt idx="28154">
                  <c:v>43667.270829398149</c:v>
                </c:pt>
                <c:pt idx="28155">
                  <c:v>43667.281246064813</c:v>
                </c:pt>
                <c:pt idx="28156">
                  <c:v>43667.291662731484</c:v>
                </c:pt>
                <c:pt idx="28157">
                  <c:v>43667.302079398149</c:v>
                </c:pt>
                <c:pt idx="28158">
                  <c:v>43667.312496064813</c:v>
                </c:pt>
                <c:pt idx="28159">
                  <c:v>43667.322912731484</c:v>
                </c:pt>
                <c:pt idx="28160">
                  <c:v>43667.333329398149</c:v>
                </c:pt>
                <c:pt idx="28161">
                  <c:v>43667.343746064813</c:v>
                </c:pt>
                <c:pt idx="28162">
                  <c:v>43667.354162731484</c:v>
                </c:pt>
                <c:pt idx="28163">
                  <c:v>43667.364579398149</c:v>
                </c:pt>
                <c:pt idx="28164">
                  <c:v>43667.374996064813</c:v>
                </c:pt>
                <c:pt idx="28165">
                  <c:v>43667.385412731484</c:v>
                </c:pt>
                <c:pt idx="28166">
                  <c:v>43667.395829398149</c:v>
                </c:pt>
                <c:pt idx="28167">
                  <c:v>43667.406246064813</c:v>
                </c:pt>
                <c:pt idx="28168">
                  <c:v>43667.416662731484</c:v>
                </c:pt>
                <c:pt idx="28169">
                  <c:v>43667.427079398149</c:v>
                </c:pt>
                <c:pt idx="28170">
                  <c:v>43667.437496064813</c:v>
                </c:pt>
                <c:pt idx="28171">
                  <c:v>43667.447912731484</c:v>
                </c:pt>
                <c:pt idx="28172">
                  <c:v>43667.458329398149</c:v>
                </c:pt>
                <c:pt idx="28173">
                  <c:v>43667.468746064813</c:v>
                </c:pt>
                <c:pt idx="28174">
                  <c:v>43667.479162731484</c:v>
                </c:pt>
                <c:pt idx="28175">
                  <c:v>43667.489579398149</c:v>
                </c:pt>
                <c:pt idx="28176">
                  <c:v>43667.499996064813</c:v>
                </c:pt>
                <c:pt idx="28177">
                  <c:v>43667.510412731484</c:v>
                </c:pt>
                <c:pt idx="28178">
                  <c:v>43667.520829398149</c:v>
                </c:pt>
                <c:pt idx="28179">
                  <c:v>43667.531246064813</c:v>
                </c:pt>
                <c:pt idx="28180">
                  <c:v>43667.541662731484</c:v>
                </c:pt>
                <c:pt idx="28181">
                  <c:v>43667.552079398149</c:v>
                </c:pt>
                <c:pt idx="28182">
                  <c:v>43667.562496064813</c:v>
                </c:pt>
                <c:pt idx="28183">
                  <c:v>43667.572912731484</c:v>
                </c:pt>
                <c:pt idx="28184">
                  <c:v>43667.583329398149</c:v>
                </c:pt>
                <c:pt idx="28185">
                  <c:v>43667.593746064813</c:v>
                </c:pt>
                <c:pt idx="28186">
                  <c:v>43667.604162731484</c:v>
                </c:pt>
                <c:pt idx="28187">
                  <c:v>43667.614579398149</c:v>
                </c:pt>
                <c:pt idx="28188">
                  <c:v>43667.624996064813</c:v>
                </c:pt>
                <c:pt idx="28189">
                  <c:v>43667.635412731484</c:v>
                </c:pt>
                <c:pt idx="28190">
                  <c:v>43667.645829398149</c:v>
                </c:pt>
                <c:pt idx="28191">
                  <c:v>43667.656246064813</c:v>
                </c:pt>
                <c:pt idx="28192">
                  <c:v>43667.666662731484</c:v>
                </c:pt>
                <c:pt idx="28193">
                  <c:v>43667.677079398149</c:v>
                </c:pt>
                <c:pt idx="28194">
                  <c:v>43667.687496064813</c:v>
                </c:pt>
                <c:pt idx="28195">
                  <c:v>43667.697912731484</c:v>
                </c:pt>
                <c:pt idx="28196">
                  <c:v>43667.708329398149</c:v>
                </c:pt>
                <c:pt idx="28197">
                  <c:v>43667.718746064813</c:v>
                </c:pt>
                <c:pt idx="28198">
                  <c:v>43667.729162731484</c:v>
                </c:pt>
                <c:pt idx="28199">
                  <c:v>43667.739579398149</c:v>
                </c:pt>
                <c:pt idx="28200">
                  <c:v>43667.749996064813</c:v>
                </c:pt>
                <c:pt idx="28201">
                  <c:v>43667.760412731484</c:v>
                </c:pt>
                <c:pt idx="28202">
                  <c:v>43667.770829398149</c:v>
                </c:pt>
                <c:pt idx="28203">
                  <c:v>43667.781246064813</c:v>
                </c:pt>
                <c:pt idx="28204">
                  <c:v>43667.791662731484</c:v>
                </c:pt>
                <c:pt idx="28205">
                  <c:v>43667.802079398149</c:v>
                </c:pt>
                <c:pt idx="28206">
                  <c:v>43667.812496064813</c:v>
                </c:pt>
                <c:pt idx="28207">
                  <c:v>43667.822912731484</c:v>
                </c:pt>
                <c:pt idx="28208">
                  <c:v>43667.833329398149</c:v>
                </c:pt>
                <c:pt idx="28209">
                  <c:v>43667.843746064813</c:v>
                </c:pt>
                <c:pt idx="28210">
                  <c:v>43667.854162731484</c:v>
                </c:pt>
                <c:pt idx="28211">
                  <c:v>43667.864579398149</c:v>
                </c:pt>
                <c:pt idx="28212">
                  <c:v>43667.874996064813</c:v>
                </c:pt>
                <c:pt idx="28213">
                  <c:v>43667.885412731484</c:v>
                </c:pt>
                <c:pt idx="28214">
                  <c:v>43667.895829398149</c:v>
                </c:pt>
                <c:pt idx="28215">
                  <c:v>43667.906246064813</c:v>
                </c:pt>
                <c:pt idx="28216">
                  <c:v>43667.916662731484</c:v>
                </c:pt>
                <c:pt idx="28217">
                  <c:v>43667.927079398149</c:v>
                </c:pt>
                <c:pt idx="28218">
                  <c:v>43667.937496064813</c:v>
                </c:pt>
                <c:pt idx="28219">
                  <c:v>43667.947912731484</c:v>
                </c:pt>
                <c:pt idx="28220">
                  <c:v>43667.958329398149</c:v>
                </c:pt>
                <c:pt idx="28221">
                  <c:v>43667.968746064813</c:v>
                </c:pt>
                <c:pt idx="28222">
                  <c:v>43667.979162731484</c:v>
                </c:pt>
                <c:pt idx="28223">
                  <c:v>43667.989579398149</c:v>
                </c:pt>
                <c:pt idx="28224">
                  <c:v>43667.999996064813</c:v>
                </c:pt>
                <c:pt idx="28225">
                  <c:v>43668.010412731484</c:v>
                </c:pt>
                <c:pt idx="28226">
                  <c:v>43668.020829398149</c:v>
                </c:pt>
                <c:pt idx="28227">
                  <c:v>43668.031246064813</c:v>
                </c:pt>
                <c:pt idx="28228">
                  <c:v>43668.041662731484</c:v>
                </c:pt>
                <c:pt idx="28229">
                  <c:v>43668.052079398149</c:v>
                </c:pt>
                <c:pt idx="28230">
                  <c:v>43668.062496064813</c:v>
                </c:pt>
                <c:pt idx="28231">
                  <c:v>43668.072912731484</c:v>
                </c:pt>
                <c:pt idx="28232">
                  <c:v>43668.083329398149</c:v>
                </c:pt>
                <c:pt idx="28233">
                  <c:v>43668.093746064813</c:v>
                </c:pt>
                <c:pt idx="28234">
                  <c:v>43668.104162731484</c:v>
                </c:pt>
                <c:pt idx="28235">
                  <c:v>43668.114579398149</c:v>
                </c:pt>
                <c:pt idx="28236">
                  <c:v>43668.124996064813</c:v>
                </c:pt>
                <c:pt idx="28237">
                  <c:v>43668.135412731484</c:v>
                </c:pt>
                <c:pt idx="28238">
                  <c:v>43668.145829398149</c:v>
                </c:pt>
                <c:pt idx="28239">
                  <c:v>43668.156246064813</c:v>
                </c:pt>
                <c:pt idx="28240">
                  <c:v>43668.166662731484</c:v>
                </c:pt>
                <c:pt idx="28241">
                  <c:v>43668.177079398149</c:v>
                </c:pt>
                <c:pt idx="28242">
                  <c:v>43668.187496064813</c:v>
                </c:pt>
                <c:pt idx="28243">
                  <c:v>43668.197912731484</c:v>
                </c:pt>
                <c:pt idx="28244">
                  <c:v>43668.208329398149</c:v>
                </c:pt>
                <c:pt idx="28245">
                  <c:v>43668.218746064813</c:v>
                </c:pt>
                <c:pt idx="28246">
                  <c:v>43668.229162731484</c:v>
                </c:pt>
                <c:pt idx="28247">
                  <c:v>43668.239579398149</c:v>
                </c:pt>
                <c:pt idx="28248">
                  <c:v>43668.249996064813</c:v>
                </c:pt>
                <c:pt idx="28249">
                  <c:v>43668.260412731484</c:v>
                </c:pt>
                <c:pt idx="28250">
                  <c:v>43668.270829398149</c:v>
                </c:pt>
                <c:pt idx="28251">
                  <c:v>43668.281246064813</c:v>
                </c:pt>
                <c:pt idx="28252">
                  <c:v>43668.291662731484</c:v>
                </c:pt>
                <c:pt idx="28253">
                  <c:v>43668.302079398149</c:v>
                </c:pt>
                <c:pt idx="28254">
                  <c:v>43668.312496064813</c:v>
                </c:pt>
                <c:pt idx="28255">
                  <c:v>43668.322912731484</c:v>
                </c:pt>
                <c:pt idx="28256">
                  <c:v>43668.333329398149</c:v>
                </c:pt>
                <c:pt idx="28257">
                  <c:v>43668.343746064813</c:v>
                </c:pt>
                <c:pt idx="28258">
                  <c:v>43668.354162731484</c:v>
                </c:pt>
                <c:pt idx="28259">
                  <c:v>43668.364579398149</c:v>
                </c:pt>
                <c:pt idx="28260">
                  <c:v>43668.374996064813</c:v>
                </c:pt>
                <c:pt idx="28261">
                  <c:v>43668.385412731484</c:v>
                </c:pt>
                <c:pt idx="28262">
                  <c:v>43668.395829398149</c:v>
                </c:pt>
                <c:pt idx="28263">
                  <c:v>43668.406246064813</c:v>
                </c:pt>
                <c:pt idx="28264">
                  <c:v>43668.416662731484</c:v>
                </c:pt>
                <c:pt idx="28265">
                  <c:v>43668.427079398149</c:v>
                </c:pt>
                <c:pt idx="28266">
                  <c:v>43668.437496064813</c:v>
                </c:pt>
                <c:pt idx="28267">
                  <c:v>43668.447912731484</c:v>
                </c:pt>
                <c:pt idx="28268">
                  <c:v>43668.458329398149</c:v>
                </c:pt>
                <c:pt idx="28269">
                  <c:v>43668.468746064813</c:v>
                </c:pt>
                <c:pt idx="28270">
                  <c:v>43668.479162731484</c:v>
                </c:pt>
                <c:pt idx="28271">
                  <c:v>43668.489579398149</c:v>
                </c:pt>
                <c:pt idx="28272">
                  <c:v>43668.499996064813</c:v>
                </c:pt>
                <c:pt idx="28273">
                  <c:v>43668.510412731484</c:v>
                </c:pt>
                <c:pt idx="28274">
                  <c:v>43668.520829398149</c:v>
                </c:pt>
                <c:pt idx="28275">
                  <c:v>43668.531246064813</c:v>
                </c:pt>
                <c:pt idx="28276">
                  <c:v>43668.541662731484</c:v>
                </c:pt>
                <c:pt idx="28277">
                  <c:v>43668.552079398149</c:v>
                </c:pt>
                <c:pt idx="28278">
                  <c:v>43668.562496064813</c:v>
                </c:pt>
                <c:pt idx="28279">
                  <c:v>43668.572912731484</c:v>
                </c:pt>
                <c:pt idx="28280">
                  <c:v>43668.583329398149</c:v>
                </c:pt>
                <c:pt idx="28281">
                  <c:v>43668.593746064813</c:v>
                </c:pt>
                <c:pt idx="28282">
                  <c:v>43668.604162731484</c:v>
                </c:pt>
                <c:pt idx="28283">
                  <c:v>43668.614579398149</c:v>
                </c:pt>
                <c:pt idx="28284">
                  <c:v>43668.624996064813</c:v>
                </c:pt>
                <c:pt idx="28285">
                  <c:v>43668.635412731484</c:v>
                </c:pt>
                <c:pt idx="28286">
                  <c:v>43668.645829398149</c:v>
                </c:pt>
                <c:pt idx="28287">
                  <c:v>43668.656246064813</c:v>
                </c:pt>
                <c:pt idx="28288">
                  <c:v>43668.666662731484</c:v>
                </c:pt>
                <c:pt idx="28289">
                  <c:v>43668.677079398149</c:v>
                </c:pt>
                <c:pt idx="28290">
                  <c:v>43668.687496064813</c:v>
                </c:pt>
                <c:pt idx="28291">
                  <c:v>43668.697912731484</c:v>
                </c:pt>
                <c:pt idx="28292">
                  <c:v>43668.708329398149</c:v>
                </c:pt>
                <c:pt idx="28293">
                  <c:v>43668.718746064813</c:v>
                </c:pt>
                <c:pt idx="28294">
                  <c:v>43668.729162731484</c:v>
                </c:pt>
                <c:pt idx="28295">
                  <c:v>43668.739579398149</c:v>
                </c:pt>
                <c:pt idx="28296">
                  <c:v>43668.749996064813</c:v>
                </c:pt>
                <c:pt idx="28297">
                  <c:v>43668.760412731484</c:v>
                </c:pt>
                <c:pt idx="28298">
                  <c:v>43668.770829398149</c:v>
                </c:pt>
                <c:pt idx="28299">
                  <c:v>43668.781246064813</c:v>
                </c:pt>
                <c:pt idx="28300">
                  <c:v>43668.791662731484</c:v>
                </c:pt>
                <c:pt idx="28301">
                  <c:v>43668.802079398149</c:v>
                </c:pt>
                <c:pt idx="28302">
                  <c:v>43668.812496064813</c:v>
                </c:pt>
                <c:pt idx="28303">
                  <c:v>43668.822912731484</c:v>
                </c:pt>
                <c:pt idx="28304">
                  <c:v>43668.833329398149</c:v>
                </c:pt>
                <c:pt idx="28305">
                  <c:v>43668.843746064813</c:v>
                </c:pt>
                <c:pt idx="28306">
                  <c:v>43668.854162731484</c:v>
                </c:pt>
                <c:pt idx="28307">
                  <c:v>43668.864579398149</c:v>
                </c:pt>
                <c:pt idx="28308">
                  <c:v>43668.874996064813</c:v>
                </c:pt>
                <c:pt idx="28309">
                  <c:v>43668.885412731484</c:v>
                </c:pt>
                <c:pt idx="28310">
                  <c:v>43668.895829398149</c:v>
                </c:pt>
                <c:pt idx="28311">
                  <c:v>43668.906246064813</c:v>
                </c:pt>
                <c:pt idx="28312">
                  <c:v>43668.916662731484</c:v>
                </c:pt>
                <c:pt idx="28313">
                  <c:v>43668.927079398149</c:v>
                </c:pt>
                <c:pt idx="28314">
                  <c:v>43668.937496064813</c:v>
                </c:pt>
                <c:pt idx="28315">
                  <c:v>43668.947912731484</c:v>
                </c:pt>
                <c:pt idx="28316">
                  <c:v>43668.958329398149</c:v>
                </c:pt>
                <c:pt idx="28317">
                  <c:v>43668.968746064813</c:v>
                </c:pt>
                <c:pt idx="28318">
                  <c:v>43668.979162731484</c:v>
                </c:pt>
                <c:pt idx="28319">
                  <c:v>43668.989579398149</c:v>
                </c:pt>
                <c:pt idx="28320">
                  <c:v>43668.999996064813</c:v>
                </c:pt>
                <c:pt idx="28321">
                  <c:v>43669.010412731484</c:v>
                </c:pt>
                <c:pt idx="28322">
                  <c:v>43669.020829398149</c:v>
                </c:pt>
                <c:pt idx="28323">
                  <c:v>43669.031246064813</c:v>
                </c:pt>
                <c:pt idx="28324">
                  <c:v>43669.041662731484</c:v>
                </c:pt>
                <c:pt idx="28325">
                  <c:v>43669.052079398149</c:v>
                </c:pt>
                <c:pt idx="28326">
                  <c:v>43669.062496064813</c:v>
                </c:pt>
                <c:pt idx="28327">
                  <c:v>43669.072912731484</c:v>
                </c:pt>
                <c:pt idx="28328">
                  <c:v>43669.083329398149</c:v>
                </c:pt>
                <c:pt idx="28329">
                  <c:v>43669.093746064813</c:v>
                </c:pt>
                <c:pt idx="28330">
                  <c:v>43669.104162731484</c:v>
                </c:pt>
                <c:pt idx="28331">
                  <c:v>43669.114579398149</c:v>
                </c:pt>
                <c:pt idx="28332">
                  <c:v>43669.124996064813</c:v>
                </c:pt>
                <c:pt idx="28333">
                  <c:v>43669.135412731484</c:v>
                </c:pt>
                <c:pt idx="28334">
                  <c:v>43669.145829398149</c:v>
                </c:pt>
                <c:pt idx="28335">
                  <c:v>43669.156246064813</c:v>
                </c:pt>
                <c:pt idx="28336">
                  <c:v>43669.166662731484</c:v>
                </c:pt>
                <c:pt idx="28337">
                  <c:v>43669.177079398149</c:v>
                </c:pt>
                <c:pt idx="28338">
                  <c:v>43669.187496064813</c:v>
                </c:pt>
                <c:pt idx="28339">
                  <c:v>43669.197912731484</c:v>
                </c:pt>
                <c:pt idx="28340">
                  <c:v>43669.208329398149</c:v>
                </c:pt>
                <c:pt idx="28341">
                  <c:v>43669.218746064813</c:v>
                </c:pt>
                <c:pt idx="28342">
                  <c:v>43669.229162731484</c:v>
                </c:pt>
                <c:pt idx="28343">
                  <c:v>43669.239579398149</c:v>
                </c:pt>
                <c:pt idx="28344">
                  <c:v>43669.249996064813</c:v>
                </c:pt>
                <c:pt idx="28345">
                  <c:v>43669.260412731484</c:v>
                </c:pt>
                <c:pt idx="28346">
                  <c:v>43669.270829398149</c:v>
                </c:pt>
                <c:pt idx="28347">
                  <c:v>43669.281246064813</c:v>
                </c:pt>
                <c:pt idx="28348">
                  <c:v>43669.291662731484</c:v>
                </c:pt>
                <c:pt idx="28349">
                  <c:v>43669.302079398149</c:v>
                </c:pt>
                <c:pt idx="28350">
                  <c:v>43669.312496064813</c:v>
                </c:pt>
                <c:pt idx="28351">
                  <c:v>43669.322912731484</c:v>
                </c:pt>
                <c:pt idx="28352">
                  <c:v>43669.333329398149</c:v>
                </c:pt>
                <c:pt idx="28353">
                  <c:v>43669.343746064813</c:v>
                </c:pt>
                <c:pt idx="28354">
                  <c:v>43669.354162731484</c:v>
                </c:pt>
                <c:pt idx="28355">
                  <c:v>43669.364579398149</c:v>
                </c:pt>
                <c:pt idx="28356">
                  <c:v>43669.374996064813</c:v>
                </c:pt>
                <c:pt idx="28357">
                  <c:v>43669.385412731484</c:v>
                </c:pt>
                <c:pt idx="28358">
                  <c:v>43669.395829398149</c:v>
                </c:pt>
                <c:pt idx="28359">
                  <c:v>43669.406246064813</c:v>
                </c:pt>
                <c:pt idx="28360">
                  <c:v>43669.416662731484</c:v>
                </c:pt>
                <c:pt idx="28361">
                  <c:v>43669.427079398149</c:v>
                </c:pt>
                <c:pt idx="28362">
                  <c:v>43669.437496064813</c:v>
                </c:pt>
                <c:pt idx="28363">
                  <c:v>43669.447912731484</c:v>
                </c:pt>
                <c:pt idx="28364">
                  <c:v>43669.458329398149</c:v>
                </c:pt>
                <c:pt idx="28365">
                  <c:v>43669.468746064813</c:v>
                </c:pt>
                <c:pt idx="28366">
                  <c:v>43669.479162731484</c:v>
                </c:pt>
                <c:pt idx="28367">
                  <c:v>43669.489579398149</c:v>
                </c:pt>
                <c:pt idx="28368">
                  <c:v>43669.499996064813</c:v>
                </c:pt>
                <c:pt idx="28369">
                  <c:v>43669.510412731484</c:v>
                </c:pt>
                <c:pt idx="28370">
                  <c:v>43669.520829398149</c:v>
                </c:pt>
                <c:pt idx="28371">
                  <c:v>43669.531246064813</c:v>
                </c:pt>
                <c:pt idx="28372">
                  <c:v>43669.541662731484</c:v>
                </c:pt>
                <c:pt idx="28373">
                  <c:v>43669.552079398149</c:v>
                </c:pt>
                <c:pt idx="28374">
                  <c:v>43669.562496064813</c:v>
                </c:pt>
                <c:pt idx="28375">
                  <c:v>43669.572912731484</c:v>
                </c:pt>
                <c:pt idx="28376">
                  <c:v>43669.583329398149</c:v>
                </c:pt>
                <c:pt idx="28377">
                  <c:v>43669.593746064813</c:v>
                </c:pt>
                <c:pt idx="28378">
                  <c:v>43669.604162731484</c:v>
                </c:pt>
                <c:pt idx="28379">
                  <c:v>43669.614579398149</c:v>
                </c:pt>
                <c:pt idx="28380">
                  <c:v>43669.624996064813</c:v>
                </c:pt>
                <c:pt idx="28381">
                  <c:v>43669.635412731484</c:v>
                </c:pt>
                <c:pt idx="28382">
                  <c:v>43669.645829398149</c:v>
                </c:pt>
                <c:pt idx="28383">
                  <c:v>43669.656246064813</c:v>
                </c:pt>
                <c:pt idx="28384">
                  <c:v>43669.666662731484</c:v>
                </c:pt>
                <c:pt idx="28385">
                  <c:v>43669.677079398149</c:v>
                </c:pt>
                <c:pt idx="28386">
                  <c:v>43669.687496064813</c:v>
                </c:pt>
                <c:pt idx="28387">
                  <c:v>43669.697912731484</c:v>
                </c:pt>
                <c:pt idx="28388">
                  <c:v>43669.708329398149</c:v>
                </c:pt>
                <c:pt idx="28389">
                  <c:v>43669.718746064813</c:v>
                </c:pt>
                <c:pt idx="28390">
                  <c:v>43669.729162731484</c:v>
                </c:pt>
                <c:pt idx="28391">
                  <c:v>43669.739579398149</c:v>
                </c:pt>
                <c:pt idx="28392">
                  <c:v>43669.749996064813</c:v>
                </c:pt>
                <c:pt idx="28393">
                  <c:v>43669.760412731484</c:v>
                </c:pt>
                <c:pt idx="28394">
                  <c:v>43669.770829398149</c:v>
                </c:pt>
                <c:pt idx="28395">
                  <c:v>43669.781246064813</c:v>
                </c:pt>
                <c:pt idx="28396">
                  <c:v>43669.791662731484</c:v>
                </c:pt>
                <c:pt idx="28397">
                  <c:v>43669.802079398149</c:v>
                </c:pt>
                <c:pt idx="28398">
                  <c:v>43669.812496064813</c:v>
                </c:pt>
                <c:pt idx="28399">
                  <c:v>43669.822912731484</c:v>
                </c:pt>
                <c:pt idx="28400">
                  <c:v>43669.833329398149</c:v>
                </c:pt>
                <c:pt idx="28401">
                  <c:v>43669.843746064813</c:v>
                </c:pt>
                <c:pt idx="28402">
                  <c:v>43669.854162731484</c:v>
                </c:pt>
                <c:pt idx="28403">
                  <c:v>43669.864579398149</c:v>
                </c:pt>
                <c:pt idx="28404">
                  <c:v>43669.874996064813</c:v>
                </c:pt>
                <c:pt idx="28405">
                  <c:v>43669.885412731484</c:v>
                </c:pt>
                <c:pt idx="28406">
                  <c:v>43669.895829398149</c:v>
                </c:pt>
                <c:pt idx="28407">
                  <c:v>43669.906246064813</c:v>
                </c:pt>
                <c:pt idx="28408">
                  <c:v>43669.916662731484</c:v>
                </c:pt>
                <c:pt idx="28409">
                  <c:v>43669.927079398149</c:v>
                </c:pt>
                <c:pt idx="28410">
                  <c:v>43669.937496064813</c:v>
                </c:pt>
                <c:pt idx="28411">
                  <c:v>43669.947912731484</c:v>
                </c:pt>
                <c:pt idx="28412">
                  <c:v>43669.958329398149</c:v>
                </c:pt>
                <c:pt idx="28413">
                  <c:v>43669.968746064813</c:v>
                </c:pt>
                <c:pt idx="28414">
                  <c:v>43669.979162731484</c:v>
                </c:pt>
                <c:pt idx="28415">
                  <c:v>43669.989579398149</c:v>
                </c:pt>
                <c:pt idx="28416">
                  <c:v>43669.999996064813</c:v>
                </c:pt>
                <c:pt idx="28417">
                  <c:v>43670.010412731484</c:v>
                </c:pt>
                <c:pt idx="28418">
                  <c:v>43670.020829398149</c:v>
                </c:pt>
                <c:pt idx="28419">
                  <c:v>43670.031246064813</c:v>
                </c:pt>
                <c:pt idx="28420">
                  <c:v>43670.041662731484</c:v>
                </c:pt>
                <c:pt idx="28421">
                  <c:v>43670.052079398149</c:v>
                </c:pt>
                <c:pt idx="28422">
                  <c:v>43670.062496064813</c:v>
                </c:pt>
                <c:pt idx="28423">
                  <c:v>43670.072912731484</c:v>
                </c:pt>
                <c:pt idx="28424">
                  <c:v>43670.083329398149</c:v>
                </c:pt>
                <c:pt idx="28425">
                  <c:v>43670.093746064813</c:v>
                </c:pt>
                <c:pt idx="28426">
                  <c:v>43670.104162731484</c:v>
                </c:pt>
                <c:pt idx="28427">
                  <c:v>43670.114579398149</c:v>
                </c:pt>
                <c:pt idx="28428">
                  <c:v>43670.124996064813</c:v>
                </c:pt>
                <c:pt idx="28429">
                  <c:v>43670.135412731484</c:v>
                </c:pt>
                <c:pt idx="28430">
                  <c:v>43670.145829398149</c:v>
                </c:pt>
                <c:pt idx="28431">
                  <c:v>43670.156246064813</c:v>
                </c:pt>
                <c:pt idx="28432">
                  <c:v>43670.166662731484</c:v>
                </c:pt>
                <c:pt idx="28433">
                  <c:v>43670.177079398149</c:v>
                </c:pt>
                <c:pt idx="28434">
                  <c:v>43670.187496064813</c:v>
                </c:pt>
                <c:pt idx="28435">
                  <c:v>43670.197912731484</c:v>
                </c:pt>
                <c:pt idx="28436">
                  <c:v>43670.208329398149</c:v>
                </c:pt>
                <c:pt idx="28437">
                  <c:v>43670.218746064813</c:v>
                </c:pt>
                <c:pt idx="28438">
                  <c:v>43670.229162731484</c:v>
                </c:pt>
                <c:pt idx="28439">
                  <c:v>43670.239579398149</c:v>
                </c:pt>
                <c:pt idx="28440">
                  <c:v>43670.249996064813</c:v>
                </c:pt>
                <c:pt idx="28441">
                  <c:v>43670.260412731484</c:v>
                </c:pt>
                <c:pt idx="28442">
                  <c:v>43670.270829398149</c:v>
                </c:pt>
                <c:pt idx="28443">
                  <c:v>43670.281246064813</c:v>
                </c:pt>
                <c:pt idx="28444">
                  <c:v>43670.291662731484</c:v>
                </c:pt>
                <c:pt idx="28445">
                  <c:v>43670.302079398149</c:v>
                </c:pt>
                <c:pt idx="28446">
                  <c:v>43670.312496064813</c:v>
                </c:pt>
                <c:pt idx="28447">
                  <c:v>43670.322912731484</c:v>
                </c:pt>
                <c:pt idx="28448">
                  <c:v>43670.333329398149</c:v>
                </c:pt>
                <c:pt idx="28449">
                  <c:v>43670.343746064813</c:v>
                </c:pt>
                <c:pt idx="28450">
                  <c:v>43670.354162731484</c:v>
                </c:pt>
                <c:pt idx="28451">
                  <c:v>43670.364579398149</c:v>
                </c:pt>
                <c:pt idx="28452">
                  <c:v>43670.374996064813</c:v>
                </c:pt>
                <c:pt idx="28453">
                  <c:v>43670.385412731484</c:v>
                </c:pt>
                <c:pt idx="28454">
                  <c:v>43670.395829398149</c:v>
                </c:pt>
                <c:pt idx="28455">
                  <c:v>43670.406246064813</c:v>
                </c:pt>
                <c:pt idx="28456">
                  <c:v>43670.416662731484</c:v>
                </c:pt>
                <c:pt idx="28457">
                  <c:v>43670.427079398149</c:v>
                </c:pt>
                <c:pt idx="28458">
                  <c:v>43670.437496064813</c:v>
                </c:pt>
                <c:pt idx="28459">
                  <c:v>43670.447912731484</c:v>
                </c:pt>
                <c:pt idx="28460">
                  <c:v>43670.458329398149</c:v>
                </c:pt>
                <c:pt idx="28461">
                  <c:v>43670.468746064813</c:v>
                </c:pt>
                <c:pt idx="28462">
                  <c:v>43670.479162731484</c:v>
                </c:pt>
                <c:pt idx="28463">
                  <c:v>43670.489579398149</c:v>
                </c:pt>
                <c:pt idx="28464">
                  <c:v>43670.499996064813</c:v>
                </c:pt>
                <c:pt idx="28465">
                  <c:v>43670.510412731484</c:v>
                </c:pt>
                <c:pt idx="28466">
                  <c:v>43670.520829398149</c:v>
                </c:pt>
                <c:pt idx="28467">
                  <c:v>43670.531246064813</c:v>
                </c:pt>
                <c:pt idx="28468">
                  <c:v>43670.541662731484</c:v>
                </c:pt>
                <c:pt idx="28469">
                  <c:v>43670.552079398149</c:v>
                </c:pt>
                <c:pt idx="28470">
                  <c:v>43670.562496064813</c:v>
                </c:pt>
                <c:pt idx="28471">
                  <c:v>43670.572912731484</c:v>
                </c:pt>
                <c:pt idx="28472">
                  <c:v>43670.583329398149</c:v>
                </c:pt>
                <c:pt idx="28473">
                  <c:v>43670.593746064813</c:v>
                </c:pt>
                <c:pt idx="28474">
                  <c:v>43670.604162731484</c:v>
                </c:pt>
                <c:pt idx="28475">
                  <c:v>43670.614579398149</c:v>
                </c:pt>
                <c:pt idx="28476">
                  <c:v>43670.624996064813</c:v>
                </c:pt>
                <c:pt idx="28477">
                  <c:v>43670.635412731484</c:v>
                </c:pt>
                <c:pt idx="28478">
                  <c:v>43670.645829398149</c:v>
                </c:pt>
                <c:pt idx="28479">
                  <c:v>43670.656246064813</c:v>
                </c:pt>
                <c:pt idx="28480">
                  <c:v>43670.666662731484</c:v>
                </c:pt>
                <c:pt idx="28481">
                  <c:v>43670.677079398149</c:v>
                </c:pt>
                <c:pt idx="28482">
                  <c:v>43670.687496064813</c:v>
                </c:pt>
                <c:pt idx="28483">
                  <c:v>43670.697912731484</c:v>
                </c:pt>
                <c:pt idx="28484">
                  <c:v>43670.708329398149</c:v>
                </c:pt>
                <c:pt idx="28485">
                  <c:v>43670.718746064813</c:v>
                </c:pt>
                <c:pt idx="28486">
                  <c:v>43670.729162731484</c:v>
                </c:pt>
                <c:pt idx="28487">
                  <c:v>43670.739579398149</c:v>
                </c:pt>
                <c:pt idx="28488">
                  <c:v>43670.749996064813</c:v>
                </c:pt>
                <c:pt idx="28489">
                  <c:v>43670.760412731484</c:v>
                </c:pt>
                <c:pt idx="28490">
                  <c:v>43670.770829398149</c:v>
                </c:pt>
                <c:pt idx="28491">
                  <c:v>43670.781246064813</c:v>
                </c:pt>
                <c:pt idx="28492">
                  <c:v>43670.791662731484</c:v>
                </c:pt>
                <c:pt idx="28493">
                  <c:v>43670.802079398149</c:v>
                </c:pt>
                <c:pt idx="28494">
                  <c:v>43670.812496064813</c:v>
                </c:pt>
                <c:pt idx="28495">
                  <c:v>43670.822912731484</c:v>
                </c:pt>
                <c:pt idx="28496">
                  <c:v>43670.833329398149</c:v>
                </c:pt>
                <c:pt idx="28497">
                  <c:v>43670.843746064813</c:v>
                </c:pt>
                <c:pt idx="28498">
                  <c:v>43670.854162731484</c:v>
                </c:pt>
                <c:pt idx="28499">
                  <c:v>43670.864579398149</c:v>
                </c:pt>
                <c:pt idx="28500">
                  <c:v>43670.874996064813</c:v>
                </c:pt>
                <c:pt idx="28501">
                  <c:v>43670.885412731484</c:v>
                </c:pt>
                <c:pt idx="28502">
                  <c:v>43670.895829398149</c:v>
                </c:pt>
                <c:pt idx="28503">
                  <c:v>43670.906246064813</c:v>
                </c:pt>
                <c:pt idx="28504">
                  <c:v>43670.916662731484</c:v>
                </c:pt>
                <c:pt idx="28505">
                  <c:v>43670.927079398149</c:v>
                </c:pt>
                <c:pt idx="28506">
                  <c:v>43670.937496064813</c:v>
                </c:pt>
                <c:pt idx="28507">
                  <c:v>43670.947912731484</c:v>
                </c:pt>
                <c:pt idx="28508">
                  <c:v>43670.958329398149</c:v>
                </c:pt>
                <c:pt idx="28509">
                  <c:v>43670.968746064813</c:v>
                </c:pt>
                <c:pt idx="28510">
                  <c:v>43670.979162731484</c:v>
                </c:pt>
                <c:pt idx="28511">
                  <c:v>43670.989579398149</c:v>
                </c:pt>
                <c:pt idx="28512">
                  <c:v>43670.999996064813</c:v>
                </c:pt>
                <c:pt idx="28513">
                  <c:v>43671.010412731484</c:v>
                </c:pt>
                <c:pt idx="28514">
                  <c:v>43671.020829398149</c:v>
                </c:pt>
                <c:pt idx="28515">
                  <c:v>43671.031246064813</c:v>
                </c:pt>
                <c:pt idx="28516">
                  <c:v>43671.041662731484</c:v>
                </c:pt>
                <c:pt idx="28517">
                  <c:v>43671.052079398149</c:v>
                </c:pt>
                <c:pt idx="28518">
                  <c:v>43671.062496064813</c:v>
                </c:pt>
                <c:pt idx="28519">
                  <c:v>43671.072912731484</c:v>
                </c:pt>
                <c:pt idx="28520">
                  <c:v>43671.083329398149</c:v>
                </c:pt>
                <c:pt idx="28521">
                  <c:v>43671.093746064813</c:v>
                </c:pt>
                <c:pt idx="28522">
                  <c:v>43671.104162731484</c:v>
                </c:pt>
                <c:pt idx="28523">
                  <c:v>43671.114579398149</c:v>
                </c:pt>
                <c:pt idx="28524">
                  <c:v>43671.124996064813</c:v>
                </c:pt>
                <c:pt idx="28525">
                  <c:v>43671.135412731484</c:v>
                </c:pt>
                <c:pt idx="28526">
                  <c:v>43671.145829398149</c:v>
                </c:pt>
                <c:pt idx="28527">
                  <c:v>43671.156246064813</c:v>
                </c:pt>
                <c:pt idx="28528">
                  <c:v>43671.166662731484</c:v>
                </c:pt>
                <c:pt idx="28529">
                  <c:v>43671.177079398149</c:v>
                </c:pt>
                <c:pt idx="28530">
                  <c:v>43671.187496064813</c:v>
                </c:pt>
                <c:pt idx="28531">
                  <c:v>43671.197912731484</c:v>
                </c:pt>
                <c:pt idx="28532">
                  <c:v>43671.208329398149</c:v>
                </c:pt>
                <c:pt idx="28533">
                  <c:v>43671.218746064813</c:v>
                </c:pt>
                <c:pt idx="28534">
                  <c:v>43671.229162731484</c:v>
                </c:pt>
                <c:pt idx="28535">
                  <c:v>43671.239579398149</c:v>
                </c:pt>
                <c:pt idx="28536">
                  <c:v>43671.249996064813</c:v>
                </c:pt>
                <c:pt idx="28537">
                  <c:v>43671.260412731484</c:v>
                </c:pt>
                <c:pt idx="28538">
                  <c:v>43671.270829398149</c:v>
                </c:pt>
                <c:pt idx="28539">
                  <c:v>43671.281246064813</c:v>
                </c:pt>
                <c:pt idx="28540">
                  <c:v>43671.291662731484</c:v>
                </c:pt>
                <c:pt idx="28541">
                  <c:v>43671.302079398149</c:v>
                </c:pt>
                <c:pt idx="28542">
                  <c:v>43671.312496064813</c:v>
                </c:pt>
                <c:pt idx="28543">
                  <c:v>43671.322912731484</c:v>
                </c:pt>
                <c:pt idx="28544">
                  <c:v>43671.333329398149</c:v>
                </c:pt>
                <c:pt idx="28545">
                  <c:v>43671.343746064813</c:v>
                </c:pt>
                <c:pt idx="28546">
                  <c:v>43671.354162731484</c:v>
                </c:pt>
                <c:pt idx="28547">
                  <c:v>43671.364579398149</c:v>
                </c:pt>
                <c:pt idx="28548">
                  <c:v>43671.374996064813</c:v>
                </c:pt>
                <c:pt idx="28549">
                  <c:v>43671.385412731484</c:v>
                </c:pt>
                <c:pt idx="28550">
                  <c:v>43671.395829398149</c:v>
                </c:pt>
                <c:pt idx="28551">
                  <c:v>43671.406246064813</c:v>
                </c:pt>
                <c:pt idx="28552">
                  <c:v>43671.416662731484</c:v>
                </c:pt>
                <c:pt idx="28553">
                  <c:v>43671.427079398149</c:v>
                </c:pt>
                <c:pt idx="28554">
                  <c:v>43671.437496064813</c:v>
                </c:pt>
                <c:pt idx="28555">
                  <c:v>43671.447912731484</c:v>
                </c:pt>
                <c:pt idx="28556">
                  <c:v>43671.458329398149</c:v>
                </c:pt>
                <c:pt idx="28557">
                  <c:v>43671.468746064813</c:v>
                </c:pt>
                <c:pt idx="28558">
                  <c:v>43671.479162731484</c:v>
                </c:pt>
                <c:pt idx="28559">
                  <c:v>43671.489579398149</c:v>
                </c:pt>
                <c:pt idx="28560">
                  <c:v>43671.499996064813</c:v>
                </c:pt>
                <c:pt idx="28561">
                  <c:v>43671.510412731484</c:v>
                </c:pt>
                <c:pt idx="28562">
                  <c:v>43671.520829398149</c:v>
                </c:pt>
                <c:pt idx="28563">
                  <c:v>43671.531246064813</c:v>
                </c:pt>
                <c:pt idx="28564">
                  <c:v>43671.541662731484</c:v>
                </c:pt>
                <c:pt idx="28565">
                  <c:v>43671.552079398149</c:v>
                </c:pt>
                <c:pt idx="28566">
                  <c:v>43671.562496064813</c:v>
                </c:pt>
                <c:pt idx="28567">
                  <c:v>43671.572912731484</c:v>
                </c:pt>
                <c:pt idx="28568">
                  <c:v>43671.583329398149</c:v>
                </c:pt>
                <c:pt idx="28569">
                  <c:v>43671.593746064813</c:v>
                </c:pt>
                <c:pt idx="28570">
                  <c:v>43671.604162731484</c:v>
                </c:pt>
                <c:pt idx="28571">
                  <c:v>43671.614579398149</c:v>
                </c:pt>
                <c:pt idx="28572">
                  <c:v>43671.624996064813</c:v>
                </c:pt>
                <c:pt idx="28573">
                  <c:v>43671.635412731484</c:v>
                </c:pt>
                <c:pt idx="28574">
                  <c:v>43671.645829398149</c:v>
                </c:pt>
                <c:pt idx="28575">
                  <c:v>43671.656246064813</c:v>
                </c:pt>
                <c:pt idx="28576">
                  <c:v>43671.666662731484</c:v>
                </c:pt>
                <c:pt idx="28577">
                  <c:v>43671.677079398149</c:v>
                </c:pt>
                <c:pt idx="28578">
                  <c:v>43671.687496064813</c:v>
                </c:pt>
                <c:pt idx="28579">
                  <c:v>43671.697912731484</c:v>
                </c:pt>
                <c:pt idx="28580">
                  <c:v>43671.708329398149</c:v>
                </c:pt>
                <c:pt idx="28581">
                  <c:v>43671.718746064813</c:v>
                </c:pt>
                <c:pt idx="28582">
                  <c:v>43671.729162731484</c:v>
                </c:pt>
                <c:pt idx="28583">
                  <c:v>43671.739579398149</c:v>
                </c:pt>
                <c:pt idx="28584">
                  <c:v>43671.749996064813</c:v>
                </c:pt>
                <c:pt idx="28585">
                  <c:v>43671.760412731484</c:v>
                </c:pt>
                <c:pt idx="28586">
                  <c:v>43671.770829398149</c:v>
                </c:pt>
                <c:pt idx="28587">
                  <c:v>43671.781246064813</c:v>
                </c:pt>
                <c:pt idx="28588">
                  <c:v>43671.791662731484</c:v>
                </c:pt>
                <c:pt idx="28589">
                  <c:v>43671.802079398149</c:v>
                </c:pt>
                <c:pt idx="28590">
                  <c:v>43671.812496064813</c:v>
                </c:pt>
                <c:pt idx="28591">
                  <c:v>43671.822912731484</c:v>
                </c:pt>
                <c:pt idx="28592">
                  <c:v>43671.833329398149</c:v>
                </c:pt>
                <c:pt idx="28593">
                  <c:v>43671.843746064813</c:v>
                </c:pt>
                <c:pt idx="28594">
                  <c:v>43671.854162731484</c:v>
                </c:pt>
                <c:pt idx="28595">
                  <c:v>43671.864579398149</c:v>
                </c:pt>
                <c:pt idx="28596">
                  <c:v>43671.874996064813</c:v>
                </c:pt>
                <c:pt idx="28597">
                  <c:v>43671.885412731484</c:v>
                </c:pt>
                <c:pt idx="28598">
                  <c:v>43671.895829398149</c:v>
                </c:pt>
                <c:pt idx="28599">
                  <c:v>43671.906246064813</c:v>
                </c:pt>
                <c:pt idx="28600">
                  <c:v>43671.916662731484</c:v>
                </c:pt>
                <c:pt idx="28601">
                  <c:v>43671.927079398149</c:v>
                </c:pt>
                <c:pt idx="28602">
                  <c:v>43671.937496064813</c:v>
                </c:pt>
                <c:pt idx="28603">
                  <c:v>43671.947912731484</c:v>
                </c:pt>
                <c:pt idx="28604">
                  <c:v>43671.958329398149</c:v>
                </c:pt>
                <c:pt idx="28605">
                  <c:v>43671.968746064813</c:v>
                </c:pt>
                <c:pt idx="28606">
                  <c:v>43671.979162731484</c:v>
                </c:pt>
                <c:pt idx="28607">
                  <c:v>43671.989579398149</c:v>
                </c:pt>
                <c:pt idx="28608">
                  <c:v>43671.999996064813</c:v>
                </c:pt>
                <c:pt idx="28609">
                  <c:v>43672.010412731484</c:v>
                </c:pt>
                <c:pt idx="28610">
                  <c:v>43672.020829398149</c:v>
                </c:pt>
                <c:pt idx="28611">
                  <c:v>43672.031246064813</c:v>
                </c:pt>
                <c:pt idx="28612">
                  <c:v>43672.041662731484</c:v>
                </c:pt>
                <c:pt idx="28613">
                  <c:v>43672.052079398149</c:v>
                </c:pt>
                <c:pt idx="28614">
                  <c:v>43672.062496064813</c:v>
                </c:pt>
                <c:pt idx="28615">
                  <c:v>43672.072912731484</c:v>
                </c:pt>
                <c:pt idx="28616">
                  <c:v>43672.083329398149</c:v>
                </c:pt>
                <c:pt idx="28617">
                  <c:v>43672.093746064813</c:v>
                </c:pt>
                <c:pt idx="28618">
                  <c:v>43672.104162731484</c:v>
                </c:pt>
                <c:pt idx="28619">
                  <c:v>43672.114579398149</c:v>
                </c:pt>
                <c:pt idx="28620">
                  <c:v>43672.124996064813</c:v>
                </c:pt>
                <c:pt idx="28621">
                  <c:v>43672.135412731484</c:v>
                </c:pt>
                <c:pt idx="28622">
                  <c:v>43672.145829398149</c:v>
                </c:pt>
                <c:pt idx="28623">
                  <c:v>43672.156246064813</c:v>
                </c:pt>
                <c:pt idx="28624">
                  <c:v>43672.166662731484</c:v>
                </c:pt>
                <c:pt idx="28625">
                  <c:v>43672.177079398149</c:v>
                </c:pt>
                <c:pt idx="28626">
                  <c:v>43672.187496064813</c:v>
                </c:pt>
                <c:pt idx="28627">
                  <c:v>43672.197912731484</c:v>
                </c:pt>
                <c:pt idx="28628">
                  <c:v>43672.208329398149</c:v>
                </c:pt>
                <c:pt idx="28629">
                  <c:v>43672.218746064813</c:v>
                </c:pt>
                <c:pt idx="28630">
                  <c:v>43672.229162731484</c:v>
                </c:pt>
                <c:pt idx="28631">
                  <c:v>43672.239579398149</c:v>
                </c:pt>
                <c:pt idx="28632">
                  <c:v>43672.249996064813</c:v>
                </c:pt>
                <c:pt idx="28633">
                  <c:v>43672.260412731484</c:v>
                </c:pt>
                <c:pt idx="28634">
                  <c:v>43672.270829398149</c:v>
                </c:pt>
                <c:pt idx="28635">
                  <c:v>43672.281246064813</c:v>
                </c:pt>
                <c:pt idx="28636">
                  <c:v>43672.291662731484</c:v>
                </c:pt>
                <c:pt idx="28637">
                  <c:v>43672.302079398149</c:v>
                </c:pt>
                <c:pt idx="28638">
                  <c:v>43672.312496064813</c:v>
                </c:pt>
                <c:pt idx="28639">
                  <c:v>43672.322912731484</c:v>
                </c:pt>
                <c:pt idx="28640">
                  <c:v>43672.333329398149</c:v>
                </c:pt>
                <c:pt idx="28641">
                  <c:v>43672.343746064813</c:v>
                </c:pt>
                <c:pt idx="28642">
                  <c:v>43672.354162731484</c:v>
                </c:pt>
                <c:pt idx="28643">
                  <c:v>43672.364579398149</c:v>
                </c:pt>
                <c:pt idx="28644">
                  <c:v>43672.374996064813</c:v>
                </c:pt>
                <c:pt idx="28645">
                  <c:v>43672.385412731484</c:v>
                </c:pt>
                <c:pt idx="28646">
                  <c:v>43672.395829398149</c:v>
                </c:pt>
                <c:pt idx="28647">
                  <c:v>43672.406246064813</c:v>
                </c:pt>
                <c:pt idx="28648">
                  <c:v>43672.416662731484</c:v>
                </c:pt>
                <c:pt idx="28649">
                  <c:v>43672.427079398149</c:v>
                </c:pt>
                <c:pt idx="28650">
                  <c:v>43672.437496064813</c:v>
                </c:pt>
                <c:pt idx="28651">
                  <c:v>43672.447912731484</c:v>
                </c:pt>
                <c:pt idx="28652">
                  <c:v>43672.458329398149</c:v>
                </c:pt>
                <c:pt idx="28653">
                  <c:v>43672.468746064813</c:v>
                </c:pt>
                <c:pt idx="28654">
                  <c:v>43672.479162731484</c:v>
                </c:pt>
                <c:pt idx="28655">
                  <c:v>43672.489579398149</c:v>
                </c:pt>
                <c:pt idx="28656">
                  <c:v>43672.499996064813</c:v>
                </c:pt>
                <c:pt idx="28657">
                  <c:v>43672.510412731484</c:v>
                </c:pt>
                <c:pt idx="28658">
                  <c:v>43672.520829398149</c:v>
                </c:pt>
                <c:pt idx="28659">
                  <c:v>43672.531246064813</c:v>
                </c:pt>
                <c:pt idx="28660">
                  <c:v>43672.541662731484</c:v>
                </c:pt>
                <c:pt idx="28661">
                  <c:v>43672.552079398149</c:v>
                </c:pt>
                <c:pt idx="28662">
                  <c:v>43672.562496064813</c:v>
                </c:pt>
                <c:pt idx="28663">
                  <c:v>43672.572912731484</c:v>
                </c:pt>
                <c:pt idx="28664">
                  <c:v>43672.583329398149</c:v>
                </c:pt>
                <c:pt idx="28665">
                  <c:v>43672.593746064813</c:v>
                </c:pt>
                <c:pt idx="28666">
                  <c:v>43672.604162731484</c:v>
                </c:pt>
                <c:pt idx="28667">
                  <c:v>43672.614579398149</c:v>
                </c:pt>
                <c:pt idx="28668">
                  <c:v>43672.624996064813</c:v>
                </c:pt>
                <c:pt idx="28669">
                  <c:v>43672.635412731484</c:v>
                </c:pt>
                <c:pt idx="28670">
                  <c:v>43672.645829398149</c:v>
                </c:pt>
                <c:pt idx="28671">
                  <c:v>43672.656246064813</c:v>
                </c:pt>
                <c:pt idx="28672">
                  <c:v>43672.666662731484</c:v>
                </c:pt>
                <c:pt idx="28673">
                  <c:v>43672.677079398149</c:v>
                </c:pt>
                <c:pt idx="28674">
                  <c:v>43672.687496064813</c:v>
                </c:pt>
                <c:pt idx="28675">
                  <c:v>43672.697912731484</c:v>
                </c:pt>
                <c:pt idx="28676">
                  <c:v>43672.708329398149</c:v>
                </c:pt>
                <c:pt idx="28677">
                  <c:v>43672.718746064813</c:v>
                </c:pt>
                <c:pt idx="28678">
                  <c:v>43672.729162731484</c:v>
                </c:pt>
                <c:pt idx="28679">
                  <c:v>43672.739579398149</c:v>
                </c:pt>
                <c:pt idx="28680">
                  <c:v>43672.749996064813</c:v>
                </c:pt>
                <c:pt idx="28681">
                  <c:v>43672.760412731484</c:v>
                </c:pt>
                <c:pt idx="28682">
                  <c:v>43672.770829398149</c:v>
                </c:pt>
                <c:pt idx="28683">
                  <c:v>43672.781246064813</c:v>
                </c:pt>
                <c:pt idx="28684">
                  <c:v>43672.791662731484</c:v>
                </c:pt>
                <c:pt idx="28685">
                  <c:v>43672.802079398149</c:v>
                </c:pt>
                <c:pt idx="28686">
                  <c:v>43672.812496064813</c:v>
                </c:pt>
                <c:pt idx="28687">
                  <c:v>43672.822912731484</c:v>
                </c:pt>
                <c:pt idx="28688">
                  <c:v>43672.833329398149</c:v>
                </c:pt>
                <c:pt idx="28689">
                  <c:v>43672.843746064813</c:v>
                </c:pt>
                <c:pt idx="28690">
                  <c:v>43672.854162731484</c:v>
                </c:pt>
                <c:pt idx="28691">
                  <c:v>43672.864579398149</c:v>
                </c:pt>
                <c:pt idx="28692">
                  <c:v>43672.874996064813</c:v>
                </c:pt>
                <c:pt idx="28693">
                  <c:v>43672.885412731484</c:v>
                </c:pt>
                <c:pt idx="28694">
                  <c:v>43672.895829398149</c:v>
                </c:pt>
                <c:pt idx="28695">
                  <c:v>43672.906246064813</c:v>
                </c:pt>
                <c:pt idx="28696">
                  <c:v>43672.916662731484</c:v>
                </c:pt>
                <c:pt idx="28697">
                  <c:v>43672.927079398149</c:v>
                </c:pt>
                <c:pt idx="28698">
                  <c:v>43672.937496064813</c:v>
                </c:pt>
                <c:pt idx="28699">
                  <c:v>43672.947912731484</c:v>
                </c:pt>
                <c:pt idx="28700">
                  <c:v>43672.958329398149</c:v>
                </c:pt>
                <c:pt idx="28701">
                  <c:v>43672.968746064813</c:v>
                </c:pt>
                <c:pt idx="28702">
                  <c:v>43672.979162731484</c:v>
                </c:pt>
                <c:pt idx="28703">
                  <c:v>43672.989579398149</c:v>
                </c:pt>
                <c:pt idx="28704">
                  <c:v>43672.999996064813</c:v>
                </c:pt>
                <c:pt idx="28705">
                  <c:v>43673.010412731484</c:v>
                </c:pt>
                <c:pt idx="28706">
                  <c:v>43673.020829398149</c:v>
                </c:pt>
                <c:pt idx="28707">
                  <c:v>43673.031246064813</c:v>
                </c:pt>
                <c:pt idx="28708">
                  <c:v>43673.041662731484</c:v>
                </c:pt>
                <c:pt idx="28709">
                  <c:v>43673.052079398149</c:v>
                </c:pt>
                <c:pt idx="28710">
                  <c:v>43673.062496064813</c:v>
                </c:pt>
                <c:pt idx="28711">
                  <c:v>43673.072912731484</c:v>
                </c:pt>
                <c:pt idx="28712">
                  <c:v>43673.083329398149</c:v>
                </c:pt>
                <c:pt idx="28713">
                  <c:v>43673.093746064813</c:v>
                </c:pt>
                <c:pt idx="28714">
                  <c:v>43673.104162731484</c:v>
                </c:pt>
                <c:pt idx="28715">
                  <c:v>43673.114579398149</c:v>
                </c:pt>
                <c:pt idx="28716">
                  <c:v>43673.124996064813</c:v>
                </c:pt>
                <c:pt idx="28717">
                  <c:v>43673.135412731484</c:v>
                </c:pt>
                <c:pt idx="28718">
                  <c:v>43673.145829398149</c:v>
                </c:pt>
                <c:pt idx="28719">
                  <c:v>43673.156246064813</c:v>
                </c:pt>
                <c:pt idx="28720">
                  <c:v>43673.166662731484</c:v>
                </c:pt>
                <c:pt idx="28721">
                  <c:v>43673.177079398149</c:v>
                </c:pt>
                <c:pt idx="28722">
                  <c:v>43673.187496064813</c:v>
                </c:pt>
                <c:pt idx="28723">
                  <c:v>43673.197912731484</c:v>
                </c:pt>
                <c:pt idx="28724">
                  <c:v>43673.208329398149</c:v>
                </c:pt>
                <c:pt idx="28725">
                  <c:v>43673.218746064813</c:v>
                </c:pt>
                <c:pt idx="28726">
                  <c:v>43673.229162731484</c:v>
                </c:pt>
                <c:pt idx="28727">
                  <c:v>43673.239579398149</c:v>
                </c:pt>
                <c:pt idx="28728">
                  <c:v>43673.249996064813</c:v>
                </c:pt>
                <c:pt idx="28729">
                  <c:v>43673.260412731484</c:v>
                </c:pt>
                <c:pt idx="28730">
                  <c:v>43673.270829398149</c:v>
                </c:pt>
                <c:pt idx="28731">
                  <c:v>43673.281246064813</c:v>
                </c:pt>
                <c:pt idx="28732">
                  <c:v>43673.291662731484</c:v>
                </c:pt>
                <c:pt idx="28733">
                  <c:v>43673.302079398149</c:v>
                </c:pt>
                <c:pt idx="28734">
                  <c:v>43673.312496064813</c:v>
                </c:pt>
                <c:pt idx="28735">
                  <c:v>43673.322912731484</c:v>
                </c:pt>
                <c:pt idx="28736">
                  <c:v>43673.333329398149</c:v>
                </c:pt>
                <c:pt idx="28737">
                  <c:v>43673.343746064813</c:v>
                </c:pt>
                <c:pt idx="28738">
                  <c:v>43673.354162731484</c:v>
                </c:pt>
                <c:pt idx="28739">
                  <c:v>43673.364579398149</c:v>
                </c:pt>
                <c:pt idx="28740">
                  <c:v>43673.374996064813</c:v>
                </c:pt>
                <c:pt idx="28741">
                  <c:v>43673.385412731484</c:v>
                </c:pt>
                <c:pt idx="28742">
                  <c:v>43673.395829398149</c:v>
                </c:pt>
                <c:pt idx="28743">
                  <c:v>43673.406246064813</c:v>
                </c:pt>
                <c:pt idx="28744">
                  <c:v>43673.416662731484</c:v>
                </c:pt>
                <c:pt idx="28745">
                  <c:v>43673.427079398149</c:v>
                </c:pt>
                <c:pt idx="28746">
                  <c:v>43673.437496064813</c:v>
                </c:pt>
                <c:pt idx="28747">
                  <c:v>43673.447912731484</c:v>
                </c:pt>
                <c:pt idx="28748">
                  <c:v>43673.458329398149</c:v>
                </c:pt>
                <c:pt idx="28749">
                  <c:v>43673.468746064813</c:v>
                </c:pt>
                <c:pt idx="28750">
                  <c:v>43673.479162731484</c:v>
                </c:pt>
                <c:pt idx="28751">
                  <c:v>43673.489579398149</c:v>
                </c:pt>
                <c:pt idx="28752">
                  <c:v>43673.499996064813</c:v>
                </c:pt>
                <c:pt idx="28753">
                  <c:v>43673.510412731484</c:v>
                </c:pt>
                <c:pt idx="28754">
                  <c:v>43673.520829398149</c:v>
                </c:pt>
                <c:pt idx="28755">
                  <c:v>43673.531246064813</c:v>
                </c:pt>
                <c:pt idx="28756">
                  <c:v>43673.541662731484</c:v>
                </c:pt>
                <c:pt idx="28757">
                  <c:v>43673.552079398149</c:v>
                </c:pt>
                <c:pt idx="28758">
                  <c:v>43673.562496064813</c:v>
                </c:pt>
                <c:pt idx="28759">
                  <c:v>43673.572912731484</c:v>
                </c:pt>
                <c:pt idx="28760">
                  <c:v>43673.583329398149</c:v>
                </c:pt>
                <c:pt idx="28761">
                  <c:v>43673.593746064813</c:v>
                </c:pt>
                <c:pt idx="28762">
                  <c:v>43673.604162731484</c:v>
                </c:pt>
                <c:pt idx="28763">
                  <c:v>43673.614579398149</c:v>
                </c:pt>
                <c:pt idx="28764">
                  <c:v>43673.624996064813</c:v>
                </c:pt>
                <c:pt idx="28765">
                  <c:v>43673.635412731484</c:v>
                </c:pt>
                <c:pt idx="28766">
                  <c:v>43673.645829398149</c:v>
                </c:pt>
                <c:pt idx="28767">
                  <c:v>43673.656246064813</c:v>
                </c:pt>
                <c:pt idx="28768">
                  <c:v>43673.666662731484</c:v>
                </c:pt>
                <c:pt idx="28769">
                  <c:v>43673.677079398149</c:v>
                </c:pt>
                <c:pt idx="28770">
                  <c:v>43673.687496064813</c:v>
                </c:pt>
                <c:pt idx="28771">
                  <c:v>43673.697912731484</c:v>
                </c:pt>
                <c:pt idx="28772">
                  <c:v>43673.708329398149</c:v>
                </c:pt>
                <c:pt idx="28773">
                  <c:v>43673.718746064813</c:v>
                </c:pt>
                <c:pt idx="28774">
                  <c:v>43673.729162731484</c:v>
                </c:pt>
                <c:pt idx="28775">
                  <c:v>43673.739579398149</c:v>
                </c:pt>
                <c:pt idx="28776">
                  <c:v>43673.749996064813</c:v>
                </c:pt>
                <c:pt idx="28777">
                  <c:v>43673.760412731484</c:v>
                </c:pt>
                <c:pt idx="28778">
                  <c:v>43673.770829398149</c:v>
                </c:pt>
                <c:pt idx="28779">
                  <c:v>43673.781246064813</c:v>
                </c:pt>
                <c:pt idx="28780">
                  <c:v>43673.791662731484</c:v>
                </c:pt>
                <c:pt idx="28781">
                  <c:v>43673.802079398149</c:v>
                </c:pt>
                <c:pt idx="28782">
                  <c:v>43673.812496064813</c:v>
                </c:pt>
                <c:pt idx="28783">
                  <c:v>43673.822912731484</c:v>
                </c:pt>
                <c:pt idx="28784">
                  <c:v>43673.833329398149</c:v>
                </c:pt>
                <c:pt idx="28785">
                  <c:v>43673.843746064813</c:v>
                </c:pt>
                <c:pt idx="28786">
                  <c:v>43673.854162731484</c:v>
                </c:pt>
                <c:pt idx="28787">
                  <c:v>43673.864579398149</c:v>
                </c:pt>
                <c:pt idx="28788">
                  <c:v>43673.874996064813</c:v>
                </c:pt>
                <c:pt idx="28789">
                  <c:v>43673.885412731484</c:v>
                </c:pt>
                <c:pt idx="28790">
                  <c:v>43673.895829398149</c:v>
                </c:pt>
                <c:pt idx="28791">
                  <c:v>43673.906246064813</c:v>
                </c:pt>
                <c:pt idx="28792">
                  <c:v>43673.916662731484</c:v>
                </c:pt>
                <c:pt idx="28793">
                  <c:v>43673.927079398149</c:v>
                </c:pt>
                <c:pt idx="28794">
                  <c:v>43673.937496064813</c:v>
                </c:pt>
                <c:pt idx="28795">
                  <c:v>43673.947912731484</c:v>
                </c:pt>
                <c:pt idx="28796">
                  <c:v>43673.958329398149</c:v>
                </c:pt>
                <c:pt idx="28797">
                  <c:v>43673.968746064813</c:v>
                </c:pt>
                <c:pt idx="28798">
                  <c:v>43673.979162731484</c:v>
                </c:pt>
                <c:pt idx="28799">
                  <c:v>43673.989579398149</c:v>
                </c:pt>
                <c:pt idx="28800">
                  <c:v>43673.999996064813</c:v>
                </c:pt>
                <c:pt idx="28801">
                  <c:v>43674.010412731484</c:v>
                </c:pt>
                <c:pt idx="28802">
                  <c:v>43674.020829398149</c:v>
                </c:pt>
                <c:pt idx="28803">
                  <c:v>43674.031246064813</c:v>
                </c:pt>
                <c:pt idx="28804">
                  <c:v>43674.041662731484</c:v>
                </c:pt>
                <c:pt idx="28805">
                  <c:v>43674.052079398149</c:v>
                </c:pt>
                <c:pt idx="28806">
                  <c:v>43674.062496064813</c:v>
                </c:pt>
                <c:pt idx="28807">
                  <c:v>43674.072912731484</c:v>
                </c:pt>
                <c:pt idx="28808">
                  <c:v>43674.083329398149</c:v>
                </c:pt>
                <c:pt idx="28809">
                  <c:v>43674.093746064813</c:v>
                </c:pt>
                <c:pt idx="28810">
                  <c:v>43674.104162731484</c:v>
                </c:pt>
                <c:pt idx="28811">
                  <c:v>43674.114579398149</c:v>
                </c:pt>
                <c:pt idx="28812">
                  <c:v>43674.124996064813</c:v>
                </c:pt>
                <c:pt idx="28813">
                  <c:v>43674.135412731484</c:v>
                </c:pt>
                <c:pt idx="28814">
                  <c:v>43674.145829398149</c:v>
                </c:pt>
                <c:pt idx="28815">
                  <c:v>43674.156246064813</c:v>
                </c:pt>
                <c:pt idx="28816">
                  <c:v>43674.166662731484</c:v>
                </c:pt>
                <c:pt idx="28817">
                  <c:v>43674.177079398149</c:v>
                </c:pt>
                <c:pt idx="28818">
                  <c:v>43674.187496064813</c:v>
                </c:pt>
                <c:pt idx="28819">
                  <c:v>43674.197912731484</c:v>
                </c:pt>
                <c:pt idx="28820">
                  <c:v>43674.208329398149</c:v>
                </c:pt>
                <c:pt idx="28821">
                  <c:v>43674.218746064813</c:v>
                </c:pt>
                <c:pt idx="28822">
                  <c:v>43674.229162731484</c:v>
                </c:pt>
                <c:pt idx="28823">
                  <c:v>43674.239579398149</c:v>
                </c:pt>
                <c:pt idx="28824">
                  <c:v>43674.249996064813</c:v>
                </c:pt>
                <c:pt idx="28825">
                  <c:v>43674.260412731484</c:v>
                </c:pt>
                <c:pt idx="28826">
                  <c:v>43674.270829398149</c:v>
                </c:pt>
                <c:pt idx="28827">
                  <c:v>43674.281246064813</c:v>
                </c:pt>
                <c:pt idx="28828">
                  <c:v>43674.291662731484</c:v>
                </c:pt>
                <c:pt idx="28829">
                  <c:v>43674.302079398149</c:v>
                </c:pt>
                <c:pt idx="28830">
                  <c:v>43674.312496064813</c:v>
                </c:pt>
                <c:pt idx="28831">
                  <c:v>43674.322912731484</c:v>
                </c:pt>
                <c:pt idx="28832">
                  <c:v>43674.333329398149</c:v>
                </c:pt>
                <c:pt idx="28833">
                  <c:v>43674.343746064813</c:v>
                </c:pt>
                <c:pt idx="28834">
                  <c:v>43674.354162731484</c:v>
                </c:pt>
                <c:pt idx="28835">
                  <c:v>43674.364579398149</c:v>
                </c:pt>
                <c:pt idx="28836">
                  <c:v>43674.374996064813</c:v>
                </c:pt>
                <c:pt idx="28837">
                  <c:v>43674.385412731484</c:v>
                </c:pt>
                <c:pt idx="28838">
                  <c:v>43674.395829398149</c:v>
                </c:pt>
                <c:pt idx="28839">
                  <c:v>43674.406246064813</c:v>
                </c:pt>
                <c:pt idx="28840">
                  <c:v>43674.416662731484</c:v>
                </c:pt>
                <c:pt idx="28841">
                  <c:v>43674.427079398149</c:v>
                </c:pt>
                <c:pt idx="28842">
                  <c:v>43674.437496064813</c:v>
                </c:pt>
                <c:pt idx="28843">
                  <c:v>43674.447912731484</c:v>
                </c:pt>
                <c:pt idx="28844">
                  <c:v>43674.458329398149</c:v>
                </c:pt>
                <c:pt idx="28845">
                  <c:v>43674.468746064813</c:v>
                </c:pt>
                <c:pt idx="28846">
                  <c:v>43674.479162731484</c:v>
                </c:pt>
                <c:pt idx="28847">
                  <c:v>43674.489579398149</c:v>
                </c:pt>
                <c:pt idx="28848">
                  <c:v>43674.499996064813</c:v>
                </c:pt>
                <c:pt idx="28849">
                  <c:v>43674.510412731484</c:v>
                </c:pt>
                <c:pt idx="28850">
                  <c:v>43674.520829398149</c:v>
                </c:pt>
                <c:pt idx="28851">
                  <c:v>43674.531246064813</c:v>
                </c:pt>
                <c:pt idx="28852">
                  <c:v>43674.541662731484</c:v>
                </c:pt>
                <c:pt idx="28853">
                  <c:v>43674.552079398149</c:v>
                </c:pt>
                <c:pt idx="28854">
                  <c:v>43674.562496064813</c:v>
                </c:pt>
                <c:pt idx="28855">
                  <c:v>43674.572912731484</c:v>
                </c:pt>
                <c:pt idx="28856">
                  <c:v>43674.583329398149</c:v>
                </c:pt>
                <c:pt idx="28857">
                  <c:v>43674.593746064813</c:v>
                </c:pt>
                <c:pt idx="28858">
                  <c:v>43674.604162731484</c:v>
                </c:pt>
                <c:pt idx="28859">
                  <c:v>43674.614579398149</c:v>
                </c:pt>
                <c:pt idx="28860">
                  <c:v>43674.624996064813</c:v>
                </c:pt>
                <c:pt idx="28861">
                  <c:v>43674.635412731484</c:v>
                </c:pt>
                <c:pt idx="28862">
                  <c:v>43674.645829398149</c:v>
                </c:pt>
                <c:pt idx="28863">
                  <c:v>43674.656246064813</c:v>
                </c:pt>
                <c:pt idx="28864">
                  <c:v>43674.666662731484</c:v>
                </c:pt>
                <c:pt idx="28865">
                  <c:v>43674.677079398149</c:v>
                </c:pt>
                <c:pt idx="28866">
                  <c:v>43674.687496064813</c:v>
                </c:pt>
                <c:pt idx="28867">
                  <c:v>43674.697912731484</c:v>
                </c:pt>
                <c:pt idx="28868">
                  <c:v>43674.708329398149</c:v>
                </c:pt>
                <c:pt idx="28869">
                  <c:v>43674.718746064813</c:v>
                </c:pt>
                <c:pt idx="28870">
                  <c:v>43674.729162731484</c:v>
                </c:pt>
                <c:pt idx="28871">
                  <c:v>43674.739579398149</c:v>
                </c:pt>
                <c:pt idx="28872">
                  <c:v>43674.749996064813</c:v>
                </c:pt>
                <c:pt idx="28873">
                  <c:v>43674.760412731484</c:v>
                </c:pt>
                <c:pt idx="28874">
                  <c:v>43674.770829398149</c:v>
                </c:pt>
                <c:pt idx="28875">
                  <c:v>43674.781246064813</c:v>
                </c:pt>
                <c:pt idx="28876">
                  <c:v>43674.791662731484</c:v>
                </c:pt>
                <c:pt idx="28877">
                  <c:v>43674.802079398149</c:v>
                </c:pt>
                <c:pt idx="28878">
                  <c:v>43674.812496064813</c:v>
                </c:pt>
                <c:pt idx="28879">
                  <c:v>43674.822912731484</c:v>
                </c:pt>
                <c:pt idx="28880">
                  <c:v>43674.833329398149</c:v>
                </c:pt>
                <c:pt idx="28881">
                  <c:v>43674.843746064813</c:v>
                </c:pt>
                <c:pt idx="28882">
                  <c:v>43674.854162731484</c:v>
                </c:pt>
                <c:pt idx="28883">
                  <c:v>43674.864579398149</c:v>
                </c:pt>
                <c:pt idx="28884">
                  <c:v>43674.874996064813</c:v>
                </c:pt>
                <c:pt idx="28885">
                  <c:v>43674.885412731484</c:v>
                </c:pt>
                <c:pt idx="28886">
                  <c:v>43674.895829398149</c:v>
                </c:pt>
                <c:pt idx="28887">
                  <c:v>43674.906246064813</c:v>
                </c:pt>
                <c:pt idx="28888">
                  <c:v>43674.916662731484</c:v>
                </c:pt>
                <c:pt idx="28889">
                  <c:v>43674.927079398149</c:v>
                </c:pt>
                <c:pt idx="28890">
                  <c:v>43674.937496064813</c:v>
                </c:pt>
                <c:pt idx="28891">
                  <c:v>43674.947912731484</c:v>
                </c:pt>
                <c:pt idx="28892">
                  <c:v>43674.958329398149</c:v>
                </c:pt>
                <c:pt idx="28893">
                  <c:v>43674.968746064813</c:v>
                </c:pt>
                <c:pt idx="28894">
                  <c:v>43674.979162731484</c:v>
                </c:pt>
                <c:pt idx="28895">
                  <c:v>43674.989579398149</c:v>
                </c:pt>
                <c:pt idx="28896">
                  <c:v>43674.999996064813</c:v>
                </c:pt>
                <c:pt idx="28897">
                  <c:v>43675.010412731484</c:v>
                </c:pt>
                <c:pt idx="28898">
                  <c:v>43675.020829398149</c:v>
                </c:pt>
                <c:pt idx="28899">
                  <c:v>43675.031246064813</c:v>
                </c:pt>
                <c:pt idx="28900">
                  <c:v>43675.041662731484</c:v>
                </c:pt>
                <c:pt idx="28901">
                  <c:v>43675.052079398149</c:v>
                </c:pt>
                <c:pt idx="28902">
                  <c:v>43675.062496064813</c:v>
                </c:pt>
                <c:pt idx="28903">
                  <c:v>43675.072912731484</c:v>
                </c:pt>
                <c:pt idx="28904">
                  <c:v>43675.083329398149</c:v>
                </c:pt>
                <c:pt idx="28905">
                  <c:v>43675.093746064813</c:v>
                </c:pt>
                <c:pt idx="28906">
                  <c:v>43675.104162731484</c:v>
                </c:pt>
                <c:pt idx="28907">
                  <c:v>43675.114579398149</c:v>
                </c:pt>
                <c:pt idx="28908">
                  <c:v>43675.124996064813</c:v>
                </c:pt>
                <c:pt idx="28909">
                  <c:v>43675.135412731484</c:v>
                </c:pt>
                <c:pt idx="28910">
                  <c:v>43675.145829398149</c:v>
                </c:pt>
                <c:pt idx="28911">
                  <c:v>43675.156246064813</c:v>
                </c:pt>
                <c:pt idx="28912">
                  <c:v>43675.166662731484</c:v>
                </c:pt>
                <c:pt idx="28913">
                  <c:v>43675.177079398149</c:v>
                </c:pt>
                <c:pt idx="28914">
                  <c:v>43675.187496064813</c:v>
                </c:pt>
                <c:pt idx="28915">
                  <c:v>43675.197912731484</c:v>
                </c:pt>
                <c:pt idx="28916">
                  <c:v>43675.208329398149</c:v>
                </c:pt>
                <c:pt idx="28917">
                  <c:v>43675.218746064813</c:v>
                </c:pt>
                <c:pt idx="28918">
                  <c:v>43675.229162731484</c:v>
                </c:pt>
                <c:pt idx="28919">
                  <c:v>43675.239579398149</c:v>
                </c:pt>
                <c:pt idx="28920">
                  <c:v>43675.249996064813</c:v>
                </c:pt>
                <c:pt idx="28921">
                  <c:v>43675.260412731484</c:v>
                </c:pt>
                <c:pt idx="28922">
                  <c:v>43675.270829398149</c:v>
                </c:pt>
                <c:pt idx="28923">
                  <c:v>43675.281246064813</c:v>
                </c:pt>
                <c:pt idx="28924">
                  <c:v>43675.291662731484</c:v>
                </c:pt>
                <c:pt idx="28925">
                  <c:v>43675.302079398149</c:v>
                </c:pt>
                <c:pt idx="28926">
                  <c:v>43675.312496064813</c:v>
                </c:pt>
                <c:pt idx="28927">
                  <c:v>43675.322912731484</c:v>
                </c:pt>
                <c:pt idx="28928">
                  <c:v>43675.333329398149</c:v>
                </c:pt>
                <c:pt idx="28929">
                  <c:v>43675.343746064813</c:v>
                </c:pt>
                <c:pt idx="28930">
                  <c:v>43675.354162731484</c:v>
                </c:pt>
                <c:pt idx="28931">
                  <c:v>43675.364579398149</c:v>
                </c:pt>
                <c:pt idx="28932">
                  <c:v>43675.374996064813</c:v>
                </c:pt>
                <c:pt idx="28933">
                  <c:v>43675.385412731484</c:v>
                </c:pt>
                <c:pt idx="28934">
                  <c:v>43675.395829398149</c:v>
                </c:pt>
                <c:pt idx="28935">
                  <c:v>43675.406246064813</c:v>
                </c:pt>
                <c:pt idx="28936">
                  <c:v>43675.416662731484</c:v>
                </c:pt>
                <c:pt idx="28937">
                  <c:v>43675.427079398149</c:v>
                </c:pt>
                <c:pt idx="28938">
                  <c:v>43675.437496064813</c:v>
                </c:pt>
                <c:pt idx="28939">
                  <c:v>43675.447912731484</c:v>
                </c:pt>
                <c:pt idx="28940">
                  <c:v>43675.458329398149</c:v>
                </c:pt>
                <c:pt idx="28941">
                  <c:v>43675.468746064813</c:v>
                </c:pt>
                <c:pt idx="28942">
                  <c:v>43675.479162731484</c:v>
                </c:pt>
                <c:pt idx="28943">
                  <c:v>43675.489579398149</c:v>
                </c:pt>
                <c:pt idx="28944">
                  <c:v>43675.499996064813</c:v>
                </c:pt>
                <c:pt idx="28945">
                  <c:v>43675.510412731484</c:v>
                </c:pt>
                <c:pt idx="28946">
                  <c:v>43675.520829398149</c:v>
                </c:pt>
                <c:pt idx="28947">
                  <c:v>43675.531246064813</c:v>
                </c:pt>
                <c:pt idx="28948">
                  <c:v>43675.541662731484</c:v>
                </c:pt>
                <c:pt idx="28949">
                  <c:v>43675.552079398149</c:v>
                </c:pt>
                <c:pt idx="28950">
                  <c:v>43675.562496064813</c:v>
                </c:pt>
                <c:pt idx="28951">
                  <c:v>43675.572912731484</c:v>
                </c:pt>
                <c:pt idx="28952">
                  <c:v>43675.583329398149</c:v>
                </c:pt>
                <c:pt idx="28953">
                  <c:v>43675.593746064813</c:v>
                </c:pt>
                <c:pt idx="28954">
                  <c:v>43675.604162731484</c:v>
                </c:pt>
                <c:pt idx="28955">
                  <c:v>43675.614579398149</c:v>
                </c:pt>
                <c:pt idx="28956">
                  <c:v>43675.624996064813</c:v>
                </c:pt>
                <c:pt idx="28957">
                  <c:v>43675.635412731484</c:v>
                </c:pt>
                <c:pt idx="28958">
                  <c:v>43675.645829398149</c:v>
                </c:pt>
                <c:pt idx="28959">
                  <c:v>43675.656246064813</c:v>
                </c:pt>
                <c:pt idx="28960">
                  <c:v>43675.666662731484</c:v>
                </c:pt>
                <c:pt idx="28961">
                  <c:v>43675.677079398149</c:v>
                </c:pt>
                <c:pt idx="28962">
                  <c:v>43675.687496064813</c:v>
                </c:pt>
                <c:pt idx="28963">
                  <c:v>43675.697912731484</c:v>
                </c:pt>
                <c:pt idx="28964">
                  <c:v>43675.708329398149</c:v>
                </c:pt>
                <c:pt idx="28965">
                  <c:v>43675.718746064813</c:v>
                </c:pt>
                <c:pt idx="28966">
                  <c:v>43675.729162731484</c:v>
                </c:pt>
                <c:pt idx="28967">
                  <c:v>43675.739579398149</c:v>
                </c:pt>
                <c:pt idx="28968">
                  <c:v>43675.749996064813</c:v>
                </c:pt>
                <c:pt idx="28969">
                  <c:v>43675.760412731484</c:v>
                </c:pt>
                <c:pt idx="28970">
                  <c:v>43675.770829398149</c:v>
                </c:pt>
                <c:pt idx="28971">
                  <c:v>43675.781246064813</c:v>
                </c:pt>
                <c:pt idx="28972">
                  <c:v>43675.791662731484</c:v>
                </c:pt>
                <c:pt idx="28973">
                  <c:v>43675.802079398149</c:v>
                </c:pt>
                <c:pt idx="28974">
                  <c:v>43675.812496064813</c:v>
                </c:pt>
                <c:pt idx="28975">
                  <c:v>43675.822912731484</c:v>
                </c:pt>
                <c:pt idx="28976">
                  <c:v>43675.833329398149</c:v>
                </c:pt>
                <c:pt idx="28977">
                  <c:v>43675.843746064813</c:v>
                </c:pt>
                <c:pt idx="28978">
                  <c:v>43675.854162731484</c:v>
                </c:pt>
                <c:pt idx="28979">
                  <c:v>43675.864579398149</c:v>
                </c:pt>
                <c:pt idx="28980">
                  <c:v>43675.874996064813</c:v>
                </c:pt>
                <c:pt idx="28981">
                  <c:v>43675.885412731484</c:v>
                </c:pt>
                <c:pt idx="28982">
                  <c:v>43675.895829398149</c:v>
                </c:pt>
                <c:pt idx="28983">
                  <c:v>43675.906246064813</c:v>
                </c:pt>
                <c:pt idx="28984">
                  <c:v>43675.916662731484</c:v>
                </c:pt>
                <c:pt idx="28985">
                  <c:v>43675.927079398149</c:v>
                </c:pt>
                <c:pt idx="28986">
                  <c:v>43675.937496064813</c:v>
                </c:pt>
                <c:pt idx="28987">
                  <c:v>43675.947912731484</c:v>
                </c:pt>
                <c:pt idx="28988">
                  <c:v>43675.958329398149</c:v>
                </c:pt>
                <c:pt idx="28989">
                  <c:v>43675.968746064813</c:v>
                </c:pt>
                <c:pt idx="28990">
                  <c:v>43675.979162731484</c:v>
                </c:pt>
                <c:pt idx="28991">
                  <c:v>43675.989579398149</c:v>
                </c:pt>
                <c:pt idx="28992">
                  <c:v>43675.999996064813</c:v>
                </c:pt>
                <c:pt idx="28993">
                  <c:v>43676.010412731484</c:v>
                </c:pt>
                <c:pt idx="28994">
                  <c:v>43676.020829398149</c:v>
                </c:pt>
                <c:pt idx="28995">
                  <c:v>43676.031246064813</c:v>
                </c:pt>
                <c:pt idx="28996">
                  <c:v>43676.041662731484</c:v>
                </c:pt>
                <c:pt idx="28997">
                  <c:v>43676.052079398149</c:v>
                </c:pt>
                <c:pt idx="28998">
                  <c:v>43676.062496064813</c:v>
                </c:pt>
                <c:pt idx="28999">
                  <c:v>43676.072912731484</c:v>
                </c:pt>
                <c:pt idx="29000">
                  <c:v>43676.083329398149</c:v>
                </c:pt>
                <c:pt idx="29001">
                  <c:v>43676.093746064813</c:v>
                </c:pt>
                <c:pt idx="29002">
                  <c:v>43676.104162731484</c:v>
                </c:pt>
                <c:pt idx="29003">
                  <c:v>43676.114579398149</c:v>
                </c:pt>
                <c:pt idx="29004">
                  <c:v>43676.124996064813</c:v>
                </c:pt>
                <c:pt idx="29005">
                  <c:v>43676.135412731484</c:v>
                </c:pt>
                <c:pt idx="29006">
                  <c:v>43676.145829398149</c:v>
                </c:pt>
                <c:pt idx="29007">
                  <c:v>43676.156246064813</c:v>
                </c:pt>
                <c:pt idx="29008">
                  <c:v>43676.166662731484</c:v>
                </c:pt>
                <c:pt idx="29009">
                  <c:v>43676.177079398149</c:v>
                </c:pt>
                <c:pt idx="29010">
                  <c:v>43676.187496064813</c:v>
                </c:pt>
                <c:pt idx="29011">
                  <c:v>43676.197912731484</c:v>
                </c:pt>
                <c:pt idx="29012">
                  <c:v>43676.208329398149</c:v>
                </c:pt>
                <c:pt idx="29013">
                  <c:v>43676.218746064813</c:v>
                </c:pt>
                <c:pt idx="29014">
                  <c:v>43676.229162731484</c:v>
                </c:pt>
                <c:pt idx="29015">
                  <c:v>43676.239579398149</c:v>
                </c:pt>
                <c:pt idx="29016">
                  <c:v>43676.249996064813</c:v>
                </c:pt>
                <c:pt idx="29017">
                  <c:v>43676.260412731484</c:v>
                </c:pt>
                <c:pt idx="29018">
                  <c:v>43676.270829398149</c:v>
                </c:pt>
                <c:pt idx="29019">
                  <c:v>43676.281246064813</c:v>
                </c:pt>
                <c:pt idx="29020">
                  <c:v>43676.291662731484</c:v>
                </c:pt>
                <c:pt idx="29021">
                  <c:v>43676.302079398149</c:v>
                </c:pt>
                <c:pt idx="29022">
                  <c:v>43676.312496064813</c:v>
                </c:pt>
                <c:pt idx="29023">
                  <c:v>43676.322912731484</c:v>
                </c:pt>
                <c:pt idx="29024">
                  <c:v>43676.333329398149</c:v>
                </c:pt>
                <c:pt idx="29025">
                  <c:v>43676.343746064813</c:v>
                </c:pt>
                <c:pt idx="29026">
                  <c:v>43676.354162731484</c:v>
                </c:pt>
                <c:pt idx="29027">
                  <c:v>43676.364579398149</c:v>
                </c:pt>
                <c:pt idx="29028">
                  <c:v>43676.374996064813</c:v>
                </c:pt>
                <c:pt idx="29029">
                  <c:v>43676.385412731484</c:v>
                </c:pt>
                <c:pt idx="29030">
                  <c:v>43676.395829398149</c:v>
                </c:pt>
                <c:pt idx="29031">
                  <c:v>43676.406246064813</c:v>
                </c:pt>
                <c:pt idx="29032">
                  <c:v>43676.416662731484</c:v>
                </c:pt>
                <c:pt idx="29033">
                  <c:v>43676.427079398149</c:v>
                </c:pt>
                <c:pt idx="29034">
                  <c:v>43676.437496064813</c:v>
                </c:pt>
                <c:pt idx="29035">
                  <c:v>43676.447912731484</c:v>
                </c:pt>
                <c:pt idx="29036">
                  <c:v>43676.458329398149</c:v>
                </c:pt>
                <c:pt idx="29037">
                  <c:v>43676.468746064813</c:v>
                </c:pt>
                <c:pt idx="29038">
                  <c:v>43676.479162731484</c:v>
                </c:pt>
                <c:pt idx="29039">
                  <c:v>43676.489579398149</c:v>
                </c:pt>
                <c:pt idx="29040">
                  <c:v>43676.499996064813</c:v>
                </c:pt>
                <c:pt idx="29041">
                  <c:v>43676.510412731484</c:v>
                </c:pt>
                <c:pt idx="29042">
                  <c:v>43676.520829398149</c:v>
                </c:pt>
                <c:pt idx="29043">
                  <c:v>43676.531246064813</c:v>
                </c:pt>
                <c:pt idx="29044">
                  <c:v>43676.541662731484</c:v>
                </c:pt>
                <c:pt idx="29045">
                  <c:v>43676.552079398149</c:v>
                </c:pt>
                <c:pt idx="29046">
                  <c:v>43676.562496064813</c:v>
                </c:pt>
                <c:pt idx="29047">
                  <c:v>43676.572912731484</c:v>
                </c:pt>
                <c:pt idx="29048">
                  <c:v>43676.583329398149</c:v>
                </c:pt>
                <c:pt idx="29049">
                  <c:v>43676.593746064813</c:v>
                </c:pt>
                <c:pt idx="29050">
                  <c:v>43676.604162731484</c:v>
                </c:pt>
                <c:pt idx="29051">
                  <c:v>43676.614579398149</c:v>
                </c:pt>
                <c:pt idx="29052">
                  <c:v>43676.624996064813</c:v>
                </c:pt>
                <c:pt idx="29053">
                  <c:v>43676.635412731484</c:v>
                </c:pt>
                <c:pt idx="29054">
                  <c:v>43676.645829398149</c:v>
                </c:pt>
                <c:pt idx="29055">
                  <c:v>43676.656246064813</c:v>
                </c:pt>
                <c:pt idx="29056">
                  <c:v>43676.666662731484</c:v>
                </c:pt>
                <c:pt idx="29057">
                  <c:v>43676.677079398149</c:v>
                </c:pt>
                <c:pt idx="29058">
                  <c:v>43676.687496064813</c:v>
                </c:pt>
                <c:pt idx="29059">
                  <c:v>43676.697912731484</c:v>
                </c:pt>
                <c:pt idx="29060">
                  <c:v>43676.708329398149</c:v>
                </c:pt>
                <c:pt idx="29061">
                  <c:v>43676.718746064813</c:v>
                </c:pt>
                <c:pt idx="29062">
                  <c:v>43676.729162731484</c:v>
                </c:pt>
                <c:pt idx="29063">
                  <c:v>43676.739579398149</c:v>
                </c:pt>
                <c:pt idx="29064">
                  <c:v>43676.749996064813</c:v>
                </c:pt>
                <c:pt idx="29065">
                  <c:v>43676.760412731484</c:v>
                </c:pt>
                <c:pt idx="29066">
                  <c:v>43676.770829398149</c:v>
                </c:pt>
                <c:pt idx="29067">
                  <c:v>43676.781246064813</c:v>
                </c:pt>
                <c:pt idx="29068">
                  <c:v>43676.791662731484</c:v>
                </c:pt>
                <c:pt idx="29069">
                  <c:v>43676.802079398149</c:v>
                </c:pt>
                <c:pt idx="29070">
                  <c:v>43676.812496064813</c:v>
                </c:pt>
                <c:pt idx="29071">
                  <c:v>43676.822912731484</c:v>
                </c:pt>
                <c:pt idx="29072">
                  <c:v>43676.833329398149</c:v>
                </c:pt>
                <c:pt idx="29073">
                  <c:v>43676.843746064813</c:v>
                </c:pt>
                <c:pt idx="29074">
                  <c:v>43676.854162731484</c:v>
                </c:pt>
                <c:pt idx="29075">
                  <c:v>43676.864579398149</c:v>
                </c:pt>
                <c:pt idx="29076">
                  <c:v>43676.874996064813</c:v>
                </c:pt>
                <c:pt idx="29077">
                  <c:v>43676.885412731484</c:v>
                </c:pt>
                <c:pt idx="29078">
                  <c:v>43676.895829398149</c:v>
                </c:pt>
                <c:pt idx="29079">
                  <c:v>43676.906246064813</c:v>
                </c:pt>
                <c:pt idx="29080">
                  <c:v>43676.916662731484</c:v>
                </c:pt>
                <c:pt idx="29081">
                  <c:v>43676.927079398149</c:v>
                </c:pt>
                <c:pt idx="29082">
                  <c:v>43676.937496064813</c:v>
                </c:pt>
                <c:pt idx="29083">
                  <c:v>43676.947912731484</c:v>
                </c:pt>
                <c:pt idx="29084">
                  <c:v>43676.958329398149</c:v>
                </c:pt>
                <c:pt idx="29085">
                  <c:v>43676.968746064813</c:v>
                </c:pt>
                <c:pt idx="29086">
                  <c:v>43676.979162731484</c:v>
                </c:pt>
                <c:pt idx="29087">
                  <c:v>43676.989579398149</c:v>
                </c:pt>
                <c:pt idx="29088">
                  <c:v>43676.999996064813</c:v>
                </c:pt>
                <c:pt idx="29089">
                  <c:v>43677.010412731484</c:v>
                </c:pt>
                <c:pt idx="29090">
                  <c:v>43677.020829398149</c:v>
                </c:pt>
                <c:pt idx="29091">
                  <c:v>43677.031246064813</c:v>
                </c:pt>
                <c:pt idx="29092">
                  <c:v>43677.041662731484</c:v>
                </c:pt>
                <c:pt idx="29093">
                  <c:v>43677.052079398149</c:v>
                </c:pt>
                <c:pt idx="29094">
                  <c:v>43677.062496064813</c:v>
                </c:pt>
                <c:pt idx="29095">
                  <c:v>43677.072912731484</c:v>
                </c:pt>
                <c:pt idx="29096">
                  <c:v>43677.083329398149</c:v>
                </c:pt>
                <c:pt idx="29097">
                  <c:v>43677.093746064813</c:v>
                </c:pt>
                <c:pt idx="29098">
                  <c:v>43677.104162731484</c:v>
                </c:pt>
                <c:pt idx="29099">
                  <c:v>43677.114579398149</c:v>
                </c:pt>
                <c:pt idx="29100">
                  <c:v>43677.124996064813</c:v>
                </c:pt>
                <c:pt idx="29101">
                  <c:v>43677.135412731484</c:v>
                </c:pt>
                <c:pt idx="29102">
                  <c:v>43677.145829398149</c:v>
                </c:pt>
                <c:pt idx="29103">
                  <c:v>43677.156246064813</c:v>
                </c:pt>
                <c:pt idx="29104">
                  <c:v>43677.166662731484</c:v>
                </c:pt>
                <c:pt idx="29105">
                  <c:v>43677.177079398149</c:v>
                </c:pt>
                <c:pt idx="29106">
                  <c:v>43677.187496064813</c:v>
                </c:pt>
                <c:pt idx="29107">
                  <c:v>43677.197912731484</c:v>
                </c:pt>
                <c:pt idx="29108">
                  <c:v>43677.208329398149</c:v>
                </c:pt>
                <c:pt idx="29109">
                  <c:v>43677.218746064813</c:v>
                </c:pt>
                <c:pt idx="29110">
                  <c:v>43677.229162731484</c:v>
                </c:pt>
                <c:pt idx="29111">
                  <c:v>43677.239579398149</c:v>
                </c:pt>
                <c:pt idx="29112">
                  <c:v>43677.249996064813</c:v>
                </c:pt>
                <c:pt idx="29113">
                  <c:v>43677.260412731484</c:v>
                </c:pt>
                <c:pt idx="29114">
                  <c:v>43677.270829398149</c:v>
                </c:pt>
                <c:pt idx="29115">
                  <c:v>43677.281246064813</c:v>
                </c:pt>
                <c:pt idx="29116">
                  <c:v>43677.291662731484</c:v>
                </c:pt>
                <c:pt idx="29117">
                  <c:v>43677.302079398149</c:v>
                </c:pt>
                <c:pt idx="29118">
                  <c:v>43677.312496064813</c:v>
                </c:pt>
                <c:pt idx="29119">
                  <c:v>43677.322912731484</c:v>
                </c:pt>
                <c:pt idx="29120">
                  <c:v>43677.333329398149</c:v>
                </c:pt>
                <c:pt idx="29121">
                  <c:v>43677.343746064813</c:v>
                </c:pt>
                <c:pt idx="29122">
                  <c:v>43677.354162731484</c:v>
                </c:pt>
                <c:pt idx="29123">
                  <c:v>43677.364579398149</c:v>
                </c:pt>
                <c:pt idx="29124">
                  <c:v>43677.374996064813</c:v>
                </c:pt>
                <c:pt idx="29125">
                  <c:v>43677.385412731484</c:v>
                </c:pt>
                <c:pt idx="29126">
                  <c:v>43677.395829398149</c:v>
                </c:pt>
                <c:pt idx="29127">
                  <c:v>43677.406246064813</c:v>
                </c:pt>
                <c:pt idx="29128">
                  <c:v>43677.416662731484</c:v>
                </c:pt>
                <c:pt idx="29129">
                  <c:v>43677.427079398149</c:v>
                </c:pt>
                <c:pt idx="29130">
                  <c:v>43677.437496064813</c:v>
                </c:pt>
                <c:pt idx="29131">
                  <c:v>43677.447912731484</c:v>
                </c:pt>
                <c:pt idx="29132">
                  <c:v>43677.458329398149</c:v>
                </c:pt>
                <c:pt idx="29133">
                  <c:v>43677.468746064813</c:v>
                </c:pt>
                <c:pt idx="29134">
                  <c:v>43677.479162731484</c:v>
                </c:pt>
                <c:pt idx="29135">
                  <c:v>43677.489579398149</c:v>
                </c:pt>
                <c:pt idx="29136">
                  <c:v>43677.499996064813</c:v>
                </c:pt>
                <c:pt idx="29137">
                  <c:v>43677.510412731484</c:v>
                </c:pt>
                <c:pt idx="29138">
                  <c:v>43677.520829398149</c:v>
                </c:pt>
                <c:pt idx="29139">
                  <c:v>43677.531246064813</c:v>
                </c:pt>
                <c:pt idx="29140">
                  <c:v>43677.541662731484</c:v>
                </c:pt>
                <c:pt idx="29141">
                  <c:v>43677.552079398149</c:v>
                </c:pt>
                <c:pt idx="29142">
                  <c:v>43677.562496064813</c:v>
                </c:pt>
                <c:pt idx="29143">
                  <c:v>43677.572912731484</c:v>
                </c:pt>
                <c:pt idx="29144">
                  <c:v>43677.583329398149</c:v>
                </c:pt>
                <c:pt idx="29145">
                  <c:v>43677.593746064813</c:v>
                </c:pt>
                <c:pt idx="29146">
                  <c:v>43677.604162731484</c:v>
                </c:pt>
                <c:pt idx="29147">
                  <c:v>43677.614579398149</c:v>
                </c:pt>
                <c:pt idx="29148">
                  <c:v>43677.624996064813</c:v>
                </c:pt>
                <c:pt idx="29149">
                  <c:v>43677.635412731484</c:v>
                </c:pt>
                <c:pt idx="29150">
                  <c:v>43677.645829398149</c:v>
                </c:pt>
                <c:pt idx="29151">
                  <c:v>43677.656246064813</c:v>
                </c:pt>
                <c:pt idx="29152">
                  <c:v>43677.666662731484</c:v>
                </c:pt>
                <c:pt idx="29153">
                  <c:v>43677.677079398149</c:v>
                </c:pt>
                <c:pt idx="29154">
                  <c:v>43677.687496064813</c:v>
                </c:pt>
                <c:pt idx="29155">
                  <c:v>43677.697912731484</c:v>
                </c:pt>
                <c:pt idx="29156">
                  <c:v>43677.708329398149</c:v>
                </c:pt>
                <c:pt idx="29157">
                  <c:v>43677.718746064813</c:v>
                </c:pt>
                <c:pt idx="29158">
                  <c:v>43677.729162731484</c:v>
                </c:pt>
                <c:pt idx="29159">
                  <c:v>43677.739579398149</c:v>
                </c:pt>
                <c:pt idx="29160">
                  <c:v>43677.749996064813</c:v>
                </c:pt>
                <c:pt idx="29161">
                  <c:v>43677.760412731484</c:v>
                </c:pt>
                <c:pt idx="29162">
                  <c:v>43677.770829398149</c:v>
                </c:pt>
                <c:pt idx="29163">
                  <c:v>43677.781246064813</c:v>
                </c:pt>
                <c:pt idx="29164">
                  <c:v>43677.791662731484</c:v>
                </c:pt>
                <c:pt idx="29165">
                  <c:v>43677.802079398149</c:v>
                </c:pt>
                <c:pt idx="29166">
                  <c:v>43677.812496064813</c:v>
                </c:pt>
                <c:pt idx="29167">
                  <c:v>43677.822912731484</c:v>
                </c:pt>
                <c:pt idx="29168">
                  <c:v>43677.833329398149</c:v>
                </c:pt>
                <c:pt idx="29169">
                  <c:v>43677.843746064813</c:v>
                </c:pt>
                <c:pt idx="29170">
                  <c:v>43677.854162731484</c:v>
                </c:pt>
                <c:pt idx="29171">
                  <c:v>43677.864579398149</c:v>
                </c:pt>
                <c:pt idx="29172">
                  <c:v>43677.874996064813</c:v>
                </c:pt>
                <c:pt idx="29173">
                  <c:v>43677.885412731484</c:v>
                </c:pt>
                <c:pt idx="29174">
                  <c:v>43677.895829398149</c:v>
                </c:pt>
                <c:pt idx="29175">
                  <c:v>43677.906246064813</c:v>
                </c:pt>
                <c:pt idx="29176">
                  <c:v>43677.916662731484</c:v>
                </c:pt>
                <c:pt idx="29177">
                  <c:v>43677.927079398149</c:v>
                </c:pt>
                <c:pt idx="29178">
                  <c:v>43677.937496064813</c:v>
                </c:pt>
                <c:pt idx="29179">
                  <c:v>43677.947912731484</c:v>
                </c:pt>
                <c:pt idx="29180">
                  <c:v>43677.958329398149</c:v>
                </c:pt>
                <c:pt idx="29181">
                  <c:v>43677.968746064813</c:v>
                </c:pt>
                <c:pt idx="29182">
                  <c:v>43677.979162731484</c:v>
                </c:pt>
                <c:pt idx="29183">
                  <c:v>43677.989579398149</c:v>
                </c:pt>
                <c:pt idx="29184">
                  <c:v>43677.999996064813</c:v>
                </c:pt>
                <c:pt idx="29185">
                  <c:v>43678.010412731484</c:v>
                </c:pt>
                <c:pt idx="29186">
                  <c:v>43678.020829398149</c:v>
                </c:pt>
                <c:pt idx="29187">
                  <c:v>43678.031246064813</c:v>
                </c:pt>
                <c:pt idx="29188">
                  <c:v>43678.041662731484</c:v>
                </c:pt>
                <c:pt idx="29189">
                  <c:v>43678.052079398149</c:v>
                </c:pt>
                <c:pt idx="29190">
                  <c:v>43678.062496064813</c:v>
                </c:pt>
                <c:pt idx="29191">
                  <c:v>43678.072912731484</c:v>
                </c:pt>
                <c:pt idx="29192">
                  <c:v>43678.083329398149</c:v>
                </c:pt>
                <c:pt idx="29193">
                  <c:v>43678.093746064813</c:v>
                </c:pt>
                <c:pt idx="29194">
                  <c:v>43678.104162731484</c:v>
                </c:pt>
                <c:pt idx="29195">
                  <c:v>43678.114579398149</c:v>
                </c:pt>
                <c:pt idx="29196">
                  <c:v>43678.124996064813</c:v>
                </c:pt>
                <c:pt idx="29197">
                  <c:v>43678.135412731484</c:v>
                </c:pt>
                <c:pt idx="29198">
                  <c:v>43678.145829398149</c:v>
                </c:pt>
                <c:pt idx="29199">
                  <c:v>43678.156246064813</c:v>
                </c:pt>
                <c:pt idx="29200">
                  <c:v>43678.166662731484</c:v>
                </c:pt>
                <c:pt idx="29201">
                  <c:v>43678.177079398149</c:v>
                </c:pt>
                <c:pt idx="29202">
                  <c:v>43678.187496064813</c:v>
                </c:pt>
                <c:pt idx="29203">
                  <c:v>43678.197912731484</c:v>
                </c:pt>
                <c:pt idx="29204">
                  <c:v>43678.208329398149</c:v>
                </c:pt>
                <c:pt idx="29205">
                  <c:v>43678.218746064813</c:v>
                </c:pt>
                <c:pt idx="29206">
                  <c:v>43678.229162731484</c:v>
                </c:pt>
                <c:pt idx="29207">
                  <c:v>43678.239579398149</c:v>
                </c:pt>
                <c:pt idx="29208">
                  <c:v>43678.249996064813</c:v>
                </c:pt>
                <c:pt idx="29209">
                  <c:v>43678.260412731484</c:v>
                </c:pt>
                <c:pt idx="29210">
                  <c:v>43678.270829398149</c:v>
                </c:pt>
                <c:pt idx="29211">
                  <c:v>43678.281246064813</c:v>
                </c:pt>
                <c:pt idx="29212">
                  <c:v>43678.291662731484</c:v>
                </c:pt>
                <c:pt idx="29213">
                  <c:v>43678.302079398149</c:v>
                </c:pt>
                <c:pt idx="29214">
                  <c:v>43678.312496064813</c:v>
                </c:pt>
                <c:pt idx="29215">
                  <c:v>43678.322912731484</c:v>
                </c:pt>
                <c:pt idx="29216">
                  <c:v>43678.333329398149</c:v>
                </c:pt>
                <c:pt idx="29217">
                  <c:v>43678.343746064813</c:v>
                </c:pt>
                <c:pt idx="29218">
                  <c:v>43678.354162731484</c:v>
                </c:pt>
                <c:pt idx="29219">
                  <c:v>43678.364579398149</c:v>
                </c:pt>
                <c:pt idx="29220">
                  <c:v>43678.374996064813</c:v>
                </c:pt>
                <c:pt idx="29221">
                  <c:v>43678.385412731484</c:v>
                </c:pt>
                <c:pt idx="29222">
                  <c:v>43678.395829398149</c:v>
                </c:pt>
                <c:pt idx="29223">
                  <c:v>43678.406246064813</c:v>
                </c:pt>
                <c:pt idx="29224">
                  <c:v>43678.416662731484</c:v>
                </c:pt>
                <c:pt idx="29225">
                  <c:v>43678.427079398149</c:v>
                </c:pt>
                <c:pt idx="29226">
                  <c:v>43678.437496064813</c:v>
                </c:pt>
                <c:pt idx="29227">
                  <c:v>43678.447912731484</c:v>
                </c:pt>
                <c:pt idx="29228">
                  <c:v>43678.458329398149</c:v>
                </c:pt>
                <c:pt idx="29229">
                  <c:v>43678.468746064813</c:v>
                </c:pt>
                <c:pt idx="29230">
                  <c:v>43678.479162731484</c:v>
                </c:pt>
                <c:pt idx="29231">
                  <c:v>43678.489579398149</c:v>
                </c:pt>
                <c:pt idx="29232">
                  <c:v>43678.499996064813</c:v>
                </c:pt>
                <c:pt idx="29233">
                  <c:v>43678.510412731484</c:v>
                </c:pt>
                <c:pt idx="29234">
                  <c:v>43678.520829398149</c:v>
                </c:pt>
                <c:pt idx="29235">
                  <c:v>43678.531246064813</c:v>
                </c:pt>
                <c:pt idx="29236">
                  <c:v>43678.541662731484</c:v>
                </c:pt>
                <c:pt idx="29237">
                  <c:v>43678.552079398149</c:v>
                </c:pt>
                <c:pt idx="29238">
                  <c:v>43678.562496064813</c:v>
                </c:pt>
                <c:pt idx="29239">
                  <c:v>43678.572912731484</c:v>
                </c:pt>
                <c:pt idx="29240">
                  <c:v>43678.583329398149</c:v>
                </c:pt>
                <c:pt idx="29241">
                  <c:v>43678.593746064813</c:v>
                </c:pt>
                <c:pt idx="29242">
                  <c:v>43678.604162731484</c:v>
                </c:pt>
                <c:pt idx="29243">
                  <c:v>43678.614579398149</c:v>
                </c:pt>
                <c:pt idx="29244">
                  <c:v>43678.624996064813</c:v>
                </c:pt>
                <c:pt idx="29245">
                  <c:v>43678.635412731484</c:v>
                </c:pt>
                <c:pt idx="29246">
                  <c:v>43678.645829398149</c:v>
                </c:pt>
                <c:pt idx="29247">
                  <c:v>43678.656246064813</c:v>
                </c:pt>
                <c:pt idx="29248">
                  <c:v>43678.666662731484</c:v>
                </c:pt>
                <c:pt idx="29249">
                  <c:v>43678.677079398149</c:v>
                </c:pt>
                <c:pt idx="29250">
                  <c:v>43678.687496064813</c:v>
                </c:pt>
                <c:pt idx="29251">
                  <c:v>43678.697912731484</c:v>
                </c:pt>
                <c:pt idx="29252">
                  <c:v>43678.708329398149</c:v>
                </c:pt>
                <c:pt idx="29253">
                  <c:v>43678.718746064813</c:v>
                </c:pt>
                <c:pt idx="29254">
                  <c:v>43678.729162731484</c:v>
                </c:pt>
                <c:pt idx="29255">
                  <c:v>43678.739579398149</c:v>
                </c:pt>
                <c:pt idx="29256">
                  <c:v>43678.749996064813</c:v>
                </c:pt>
                <c:pt idx="29257">
                  <c:v>43678.760412731484</c:v>
                </c:pt>
                <c:pt idx="29258">
                  <c:v>43678.770829398149</c:v>
                </c:pt>
                <c:pt idx="29259">
                  <c:v>43678.781246064813</c:v>
                </c:pt>
                <c:pt idx="29260">
                  <c:v>43678.791662731484</c:v>
                </c:pt>
                <c:pt idx="29261">
                  <c:v>43678.802079398149</c:v>
                </c:pt>
                <c:pt idx="29262">
                  <c:v>43678.812496064813</c:v>
                </c:pt>
                <c:pt idx="29263">
                  <c:v>43678.822912731484</c:v>
                </c:pt>
                <c:pt idx="29264">
                  <c:v>43678.833329398149</c:v>
                </c:pt>
                <c:pt idx="29265">
                  <c:v>43678.843746064813</c:v>
                </c:pt>
                <c:pt idx="29266">
                  <c:v>43678.854162731484</c:v>
                </c:pt>
                <c:pt idx="29267">
                  <c:v>43678.864579398149</c:v>
                </c:pt>
                <c:pt idx="29268">
                  <c:v>43678.874996064813</c:v>
                </c:pt>
                <c:pt idx="29269">
                  <c:v>43678.885412731484</c:v>
                </c:pt>
                <c:pt idx="29270">
                  <c:v>43678.895829398149</c:v>
                </c:pt>
                <c:pt idx="29271">
                  <c:v>43678.906246064813</c:v>
                </c:pt>
                <c:pt idx="29272">
                  <c:v>43678.916662731484</c:v>
                </c:pt>
                <c:pt idx="29273">
                  <c:v>43678.927079398149</c:v>
                </c:pt>
                <c:pt idx="29274">
                  <c:v>43678.937496064813</c:v>
                </c:pt>
                <c:pt idx="29275">
                  <c:v>43678.947912731484</c:v>
                </c:pt>
                <c:pt idx="29276">
                  <c:v>43678.958329398149</c:v>
                </c:pt>
                <c:pt idx="29277">
                  <c:v>43678.968746064813</c:v>
                </c:pt>
                <c:pt idx="29278">
                  <c:v>43678.979162731484</c:v>
                </c:pt>
                <c:pt idx="29279">
                  <c:v>43678.989579398149</c:v>
                </c:pt>
                <c:pt idx="29280">
                  <c:v>43678.999996064813</c:v>
                </c:pt>
                <c:pt idx="29281">
                  <c:v>43679.010412731484</c:v>
                </c:pt>
                <c:pt idx="29282">
                  <c:v>43679.020829398149</c:v>
                </c:pt>
                <c:pt idx="29283">
                  <c:v>43679.031246064813</c:v>
                </c:pt>
                <c:pt idx="29284">
                  <c:v>43679.041662731484</c:v>
                </c:pt>
                <c:pt idx="29285">
                  <c:v>43679.052079398149</c:v>
                </c:pt>
                <c:pt idx="29286">
                  <c:v>43679.062496064813</c:v>
                </c:pt>
                <c:pt idx="29287">
                  <c:v>43679.072912731484</c:v>
                </c:pt>
                <c:pt idx="29288">
                  <c:v>43679.083329398149</c:v>
                </c:pt>
                <c:pt idx="29289">
                  <c:v>43679.093746064813</c:v>
                </c:pt>
                <c:pt idx="29290">
                  <c:v>43679.104162731484</c:v>
                </c:pt>
                <c:pt idx="29291">
                  <c:v>43679.114579398149</c:v>
                </c:pt>
                <c:pt idx="29292">
                  <c:v>43679.124996064813</c:v>
                </c:pt>
                <c:pt idx="29293">
                  <c:v>43679.135412731484</c:v>
                </c:pt>
                <c:pt idx="29294">
                  <c:v>43679.145829398149</c:v>
                </c:pt>
                <c:pt idx="29295">
                  <c:v>43679.156246064813</c:v>
                </c:pt>
                <c:pt idx="29296">
                  <c:v>43679.166662731484</c:v>
                </c:pt>
                <c:pt idx="29297">
                  <c:v>43679.177079398149</c:v>
                </c:pt>
                <c:pt idx="29298">
                  <c:v>43679.187496064813</c:v>
                </c:pt>
                <c:pt idx="29299">
                  <c:v>43679.197912731484</c:v>
                </c:pt>
                <c:pt idx="29300">
                  <c:v>43679.208329398149</c:v>
                </c:pt>
                <c:pt idx="29301">
                  <c:v>43679.218746064813</c:v>
                </c:pt>
                <c:pt idx="29302">
                  <c:v>43679.229162731484</c:v>
                </c:pt>
                <c:pt idx="29303">
                  <c:v>43679.239579398149</c:v>
                </c:pt>
                <c:pt idx="29304">
                  <c:v>43679.249996064813</c:v>
                </c:pt>
                <c:pt idx="29305">
                  <c:v>43679.260412731484</c:v>
                </c:pt>
                <c:pt idx="29306">
                  <c:v>43679.270829398149</c:v>
                </c:pt>
                <c:pt idx="29307">
                  <c:v>43679.281246064813</c:v>
                </c:pt>
                <c:pt idx="29308">
                  <c:v>43679.291662731484</c:v>
                </c:pt>
                <c:pt idx="29309">
                  <c:v>43679.302079398149</c:v>
                </c:pt>
                <c:pt idx="29310">
                  <c:v>43679.312496064813</c:v>
                </c:pt>
                <c:pt idx="29311">
                  <c:v>43679.322912731484</c:v>
                </c:pt>
                <c:pt idx="29312">
                  <c:v>43679.333329398149</c:v>
                </c:pt>
                <c:pt idx="29313">
                  <c:v>43679.343746064813</c:v>
                </c:pt>
                <c:pt idx="29314">
                  <c:v>43679.354162731484</c:v>
                </c:pt>
                <c:pt idx="29315">
                  <c:v>43679.364579398149</c:v>
                </c:pt>
                <c:pt idx="29316">
                  <c:v>43679.374996064813</c:v>
                </c:pt>
                <c:pt idx="29317">
                  <c:v>43679.385412731484</c:v>
                </c:pt>
                <c:pt idx="29318">
                  <c:v>43679.395829398149</c:v>
                </c:pt>
                <c:pt idx="29319">
                  <c:v>43679.406246064813</c:v>
                </c:pt>
                <c:pt idx="29320">
                  <c:v>43679.416662731484</c:v>
                </c:pt>
                <c:pt idx="29321">
                  <c:v>43679.427079398149</c:v>
                </c:pt>
                <c:pt idx="29322">
                  <c:v>43679.437496064813</c:v>
                </c:pt>
                <c:pt idx="29323">
                  <c:v>43679.447912731484</c:v>
                </c:pt>
                <c:pt idx="29324">
                  <c:v>43679.458329398149</c:v>
                </c:pt>
                <c:pt idx="29325">
                  <c:v>43679.468746064813</c:v>
                </c:pt>
                <c:pt idx="29326">
                  <c:v>43679.479162731484</c:v>
                </c:pt>
                <c:pt idx="29327">
                  <c:v>43679.489579398149</c:v>
                </c:pt>
                <c:pt idx="29328">
                  <c:v>43679.499996064813</c:v>
                </c:pt>
                <c:pt idx="29329">
                  <c:v>43679.510412731484</c:v>
                </c:pt>
                <c:pt idx="29330">
                  <c:v>43679.520829398149</c:v>
                </c:pt>
                <c:pt idx="29331">
                  <c:v>43679.531246064813</c:v>
                </c:pt>
                <c:pt idx="29332">
                  <c:v>43679.541662731484</c:v>
                </c:pt>
                <c:pt idx="29333">
                  <c:v>43679.552079398149</c:v>
                </c:pt>
                <c:pt idx="29334">
                  <c:v>43679.562496064813</c:v>
                </c:pt>
                <c:pt idx="29335">
                  <c:v>43679.572912731484</c:v>
                </c:pt>
                <c:pt idx="29336">
                  <c:v>43679.583329398149</c:v>
                </c:pt>
                <c:pt idx="29337">
                  <c:v>43679.593746064813</c:v>
                </c:pt>
                <c:pt idx="29338">
                  <c:v>43679.604162731484</c:v>
                </c:pt>
                <c:pt idx="29339">
                  <c:v>43679.614579398149</c:v>
                </c:pt>
                <c:pt idx="29340">
                  <c:v>43679.624996064813</c:v>
                </c:pt>
                <c:pt idx="29341">
                  <c:v>43679.635412731484</c:v>
                </c:pt>
                <c:pt idx="29342">
                  <c:v>43679.645829398149</c:v>
                </c:pt>
                <c:pt idx="29343">
                  <c:v>43679.656246064813</c:v>
                </c:pt>
                <c:pt idx="29344">
                  <c:v>43679.666662731484</c:v>
                </c:pt>
                <c:pt idx="29345">
                  <c:v>43679.677079398149</c:v>
                </c:pt>
                <c:pt idx="29346">
                  <c:v>43679.687496064813</c:v>
                </c:pt>
                <c:pt idx="29347">
                  <c:v>43679.697912731484</c:v>
                </c:pt>
                <c:pt idx="29348">
                  <c:v>43679.708329398149</c:v>
                </c:pt>
                <c:pt idx="29349">
                  <c:v>43679.718746064813</c:v>
                </c:pt>
                <c:pt idx="29350">
                  <c:v>43679.729162731484</c:v>
                </c:pt>
                <c:pt idx="29351">
                  <c:v>43679.739579398149</c:v>
                </c:pt>
                <c:pt idx="29352">
                  <c:v>43679.749996064813</c:v>
                </c:pt>
                <c:pt idx="29353">
                  <c:v>43679.760412731484</c:v>
                </c:pt>
                <c:pt idx="29354">
                  <c:v>43679.770829398149</c:v>
                </c:pt>
                <c:pt idx="29355">
                  <c:v>43679.781246064813</c:v>
                </c:pt>
                <c:pt idx="29356">
                  <c:v>43679.791662731484</c:v>
                </c:pt>
                <c:pt idx="29357">
                  <c:v>43679.802079398149</c:v>
                </c:pt>
                <c:pt idx="29358">
                  <c:v>43679.812496064813</c:v>
                </c:pt>
                <c:pt idx="29359">
                  <c:v>43679.822912731484</c:v>
                </c:pt>
                <c:pt idx="29360">
                  <c:v>43679.833329398149</c:v>
                </c:pt>
                <c:pt idx="29361">
                  <c:v>43679.843746064813</c:v>
                </c:pt>
                <c:pt idx="29362">
                  <c:v>43679.854162731484</c:v>
                </c:pt>
                <c:pt idx="29363">
                  <c:v>43679.864579398149</c:v>
                </c:pt>
                <c:pt idx="29364">
                  <c:v>43679.874996064813</c:v>
                </c:pt>
                <c:pt idx="29365">
                  <c:v>43679.885412731484</c:v>
                </c:pt>
                <c:pt idx="29366">
                  <c:v>43679.895829398149</c:v>
                </c:pt>
                <c:pt idx="29367">
                  <c:v>43679.906246064813</c:v>
                </c:pt>
                <c:pt idx="29368">
                  <c:v>43679.916662731484</c:v>
                </c:pt>
                <c:pt idx="29369">
                  <c:v>43679.927079398149</c:v>
                </c:pt>
                <c:pt idx="29370">
                  <c:v>43679.937496064813</c:v>
                </c:pt>
                <c:pt idx="29371">
                  <c:v>43679.947912731484</c:v>
                </c:pt>
                <c:pt idx="29372">
                  <c:v>43679.958329398149</c:v>
                </c:pt>
                <c:pt idx="29373">
                  <c:v>43679.968746064813</c:v>
                </c:pt>
                <c:pt idx="29374">
                  <c:v>43679.979162731484</c:v>
                </c:pt>
                <c:pt idx="29375">
                  <c:v>43679.989579398149</c:v>
                </c:pt>
                <c:pt idx="29376">
                  <c:v>43679.999996064813</c:v>
                </c:pt>
                <c:pt idx="29377">
                  <c:v>43680.010412731484</c:v>
                </c:pt>
                <c:pt idx="29378">
                  <c:v>43680.020829398149</c:v>
                </c:pt>
                <c:pt idx="29379">
                  <c:v>43680.031246064813</c:v>
                </c:pt>
                <c:pt idx="29380">
                  <c:v>43680.041662731484</c:v>
                </c:pt>
                <c:pt idx="29381">
                  <c:v>43680.052079398149</c:v>
                </c:pt>
                <c:pt idx="29382">
                  <c:v>43680.062496064813</c:v>
                </c:pt>
                <c:pt idx="29383">
                  <c:v>43680.072912731484</c:v>
                </c:pt>
                <c:pt idx="29384">
                  <c:v>43680.083329398149</c:v>
                </c:pt>
                <c:pt idx="29385">
                  <c:v>43680.093746064813</c:v>
                </c:pt>
                <c:pt idx="29386">
                  <c:v>43680.104162731484</c:v>
                </c:pt>
                <c:pt idx="29387">
                  <c:v>43680.114579398149</c:v>
                </c:pt>
                <c:pt idx="29388">
                  <c:v>43680.124996064813</c:v>
                </c:pt>
                <c:pt idx="29389">
                  <c:v>43680.135412731484</c:v>
                </c:pt>
                <c:pt idx="29390">
                  <c:v>43680.145829398149</c:v>
                </c:pt>
                <c:pt idx="29391">
                  <c:v>43680.156246064813</c:v>
                </c:pt>
                <c:pt idx="29392">
                  <c:v>43680.166662731484</c:v>
                </c:pt>
                <c:pt idx="29393">
                  <c:v>43680.177079398149</c:v>
                </c:pt>
                <c:pt idx="29394">
                  <c:v>43680.187496064813</c:v>
                </c:pt>
                <c:pt idx="29395">
                  <c:v>43680.197912731484</c:v>
                </c:pt>
                <c:pt idx="29396">
                  <c:v>43680.208329398149</c:v>
                </c:pt>
                <c:pt idx="29397">
                  <c:v>43680.218746064813</c:v>
                </c:pt>
                <c:pt idx="29398">
                  <c:v>43680.229162731484</c:v>
                </c:pt>
                <c:pt idx="29399">
                  <c:v>43680.239579398149</c:v>
                </c:pt>
                <c:pt idx="29400">
                  <c:v>43680.249996064813</c:v>
                </c:pt>
                <c:pt idx="29401">
                  <c:v>43680.260412731484</c:v>
                </c:pt>
                <c:pt idx="29402">
                  <c:v>43680.270829398149</c:v>
                </c:pt>
                <c:pt idx="29403">
                  <c:v>43680.281246064813</c:v>
                </c:pt>
                <c:pt idx="29404">
                  <c:v>43680.291662731484</c:v>
                </c:pt>
                <c:pt idx="29405">
                  <c:v>43680.302079398149</c:v>
                </c:pt>
                <c:pt idx="29406">
                  <c:v>43680.312496064813</c:v>
                </c:pt>
                <c:pt idx="29407">
                  <c:v>43680.322912731484</c:v>
                </c:pt>
                <c:pt idx="29408">
                  <c:v>43680.333329398149</c:v>
                </c:pt>
                <c:pt idx="29409">
                  <c:v>43680.343746064813</c:v>
                </c:pt>
                <c:pt idx="29410">
                  <c:v>43680.354162731484</c:v>
                </c:pt>
                <c:pt idx="29411">
                  <c:v>43680.364579398149</c:v>
                </c:pt>
                <c:pt idx="29412">
                  <c:v>43680.374996064813</c:v>
                </c:pt>
                <c:pt idx="29413">
                  <c:v>43680.385412731484</c:v>
                </c:pt>
                <c:pt idx="29414">
                  <c:v>43680.395829398149</c:v>
                </c:pt>
                <c:pt idx="29415">
                  <c:v>43680.406246064813</c:v>
                </c:pt>
                <c:pt idx="29416">
                  <c:v>43680.416662731484</c:v>
                </c:pt>
                <c:pt idx="29417">
                  <c:v>43680.427079398149</c:v>
                </c:pt>
                <c:pt idx="29418">
                  <c:v>43680.437496064813</c:v>
                </c:pt>
                <c:pt idx="29419">
                  <c:v>43680.447912731484</c:v>
                </c:pt>
                <c:pt idx="29420">
                  <c:v>43680.458329398149</c:v>
                </c:pt>
                <c:pt idx="29421">
                  <c:v>43680.468746064813</c:v>
                </c:pt>
                <c:pt idx="29422">
                  <c:v>43680.479162731484</c:v>
                </c:pt>
                <c:pt idx="29423">
                  <c:v>43680.489579398149</c:v>
                </c:pt>
                <c:pt idx="29424">
                  <c:v>43680.499996064813</c:v>
                </c:pt>
                <c:pt idx="29425">
                  <c:v>43680.510412731484</c:v>
                </c:pt>
                <c:pt idx="29426">
                  <c:v>43680.520829398149</c:v>
                </c:pt>
                <c:pt idx="29427">
                  <c:v>43680.531246064813</c:v>
                </c:pt>
                <c:pt idx="29428">
                  <c:v>43680.541662731484</c:v>
                </c:pt>
                <c:pt idx="29429">
                  <c:v>43680.552079398149</c:v>
                </c:pt>
                <c:pt idx="29430">
                  <c:v>43680.562496064813</c:v>
                </c:pt>
                <c:pt idx="29431">
                  <c:v>43680.572912731484</c:v>
                </c:pt>
                <c:pt idx="29432">
                  <c:v>43680.583329398149</c:v>
                </c:pt>
                <c:pt idx="29433">
                  <c:v>43680.593746064813</c:v>
                </c:pt>
                <c:pt idx="29434">
                  <c:v>43680.604162731484</c:v>
                </c:pt>
                <c:pt idx="29435">
                  <c:v>43680.614579398149</c:v>
                </c:pt>
                <c:pt idx="29436">
                  <c:v>43680.624996064813</c:v>
                </c:pt>
                <c:pt idx="29437">
                  <c:v>43680.635412731484</c:v>
                </c:pt>
                <c:pt idx="29438">
                  <c:v>43680.645829398149</c:v>
                </c:pt>
                <c:pt idx="29439">
                  <c:v>43680.656246064813</c:v>
                </c:pt>
                <c:pt idx="29440">
                  <c:v>43680.666662731484</c:v>
                </c:pt>
                <c:pt idx="29441">
                  <c:v>43680.677079398149</c:v>
                </c:pt>
                <c:pt idx="29442">
                  <c:v>43680.687496064813</c:v>
                </c:pt>
                <c:pt idx="29443">
                  <c:v>43680.697912731484</c:v>
                </c:pt>
                <c:pt idx="29444">
                  <c:v>43680.708329398149</c:v>
                </c:pt>
                <c:pt idx="29445">
                  <c:v>43680.718746064813</c:v>
                </c:pt>
                <c:pt idx="29446">
                  <c:v>43680.729162731484</c:v>
                </c:pt>
                <c:pt idx="29447">
                  <c:v>43680.739579398149</c:v>
                </c:pt>
                <c:pt idx="29448">
                  <c:v>43680.749996064813</c:v>
                </c:pt>
                <c:pt idx="29449">
                  <c:v>43680.760412731484</c:v>
                </c:pt>
                <c:pt idx="29450">
                  <c:v>43680.770829398149</c:v>
                </c:pt>
                <c:pt idx="29451">
                  <c:v>43680.781246064813</c:v>
                </c:pt>
                <c:pt idx="29452">
                  <c:v>43680.791662731484</c:v>
                </c:pt>
                <c:pt idx="29453">
                  <c:v>43680.802079398149</c:v>
                </c:pt>
                <c:pt idx="29454">
                  <c:v>43680.812496064813</c:v>
                </c:pt>
                <c:pt idx="29455">
                  <c:v>43680.822912731484</c:v>
                </c:pt>
                <c:pt idx="29456">
                  <c:v>43680.833329398149</c:v>
                </c:pt>
                <c:pt idx="29457">
                  <c:v>43680.843746064813</c:v>
                </c:pt>
                <c:pt idx="29458">
                  <c:v>43680.854162731484</c:v>
                </c:pt>
                <c:pt idx="29459">
                  <c:v>43680.864579398149</c:v>
                </c:pt>
                <c:pt idx="29460">
                  <c:v>43680.874996064813</c:v>
                </c:pt>
                <c:pt idx="29461">
                  <c:v>43680.885412731484</c:v>
                </c:pt>
                <c:pt idx="29462">
                  <c:v>43680.895829398149</c:v>
                </c:pt>
                <c:pt idx="29463">
                  <c:v>43680.906246064813</c:v>
                </c:pt>
                <c:pt idx="29464">
                  <c:v>43680.916662731484</c:v>
                </c:pt>
                <c:pt idx="29465">
                  <c:v>43680.927079398149</c:v>
                </c:pt>
                <c:pt idx="29466">
                  <c:v>43680.937496064813</c:v>
                </c:pt>
                <c:pt idx="29467">
                  <c:v>43680.947912731484</c:v>
                </c:pt>
                <c:pt idx="29468">
                  <c:v>43680.958329398149</c:v>
                </c:pt>
                <c:pt idx="29469">
                  <c:v>43680.968746064813</c:v>
                </c:pt>
                <c:pt idx="29470">
                  <c:v>43680.979162731484</c:v>
                </c:pt>
                <c:pt idx="29471">
                  <c:v>43680.989579398149</c:v>
                </c:pt>
                <c:pt idx="29472">
                  <c:v>43680.999996064813</c:v>
                </c:pt>
                <c:pt idx="29473">
                  <c:v>43681.010412731484</c:v>
                </c:pt>
                <c:pt idx="29474">
                  <c:v>43681.020829398149</c:v>
                </c:pt>
                <c:pt idx="29475">
                  <c:v>43681.031246064813</c:v>
                </c:pt>
                <c:pt idx="29476">
                  <c:v>43681.041662731484</c:v>
                </c:pt>
                <c:pt idx="29477">
                  <c:v>43681.052079398149</c:v>
                </c:pt>
                <c:pt idx="29478">
                  <c:v>43681.062496064813</c:v>
                </c:pt>
                <c:pt idx="29479">
                  <c:v>43681.072912731484</c:v>
                </c:pt>
                <c:pt idx="29480">
                  <c:v>43681.083329398149</c:v>
                </c:pt>
                <c:pt idx="29481">
                  <c:v>43681.093746064813</c:v>
                </c:pt>
                <c:pt idx="29482">
                  <c:v>43681.104162731484</c:v>
                </c:pt>
                <c:pt idx="29483">
                  <c:v>43681.114579398149</c:v>
                </c:pt>
                <c:pt idx="29484">
                  <c:v>43681.124996064813</c:v>
                </c:pt>
                <c:pt idx="29485">
                  <c:v>43681.135412731484</c:v>
                </c:pt>
                <c:pt idx="29486">
                  <c:v>43681.145829398149</c:v>
                </c:pt>
                <c:pt idx="29487">
                  <c:v>43681.156246064813</c:v>
                </c:pt>
                <c:pt idx="29488">
                  <c:v>43681.166662731484</c:v>
                </c:pt>
                <c:pt idx="29489">
                  <c:v>43681.177079398149</c:v>
                </c:pt>
                <c:pt idx="29490">
                  <c:v>43681.187496064813</c:v>
                </c:pt>
                <c:pt idx="29491">
                  <c:v>43681.197912731484</c:v>
                </c:pt>
                <c:pt idx="29492">
                  <c:v>43681.208329398149</c:v>
                </c:pt>
                <c:pt idx="29493">
                  <c:v>43681.218746064813</c:v>
                </c:pt>
                <c:pt idx="29494">
                  <c:v>43681.229162731484</c:v>
                </c:pt>
                <c:pt idx="29495">
                  <c:v>43681.239579398149</c:v>
                </c:pt>
                <c:pt idx="29496">
                  <c:v>43681.249996064813</c:v>
                </c:pt>
                <c:pt idx="29497">
                  <c:v>43681.260412731484</c:v>
                </c:pt>
                <c:pt idx="29498">
                  <c:v>43681.270829398149</c:v>
                </c:pt>
                <c:pt idx="29499">
                  <c:v>43681.281246064813</c:v>
                </c:pt>
                <c:pt idx="29500">
                  <c:v>43681.291662731484</c:v>
                </c:pt>
                <c:pt idx="29501">
                  <c:v>43681.302079398149</c:v>
                </c:pt>
                <c:pt idx="29502">
                  <c:v>43681.312496064813</c:v>
                </c:pt>
                <c:pt idx="29503">
                  <c:v>43681.322912731484</c:v>
                </c:pt>
                <c:pt idx="29504">
                  <c:v>43681.333329398149</c:v>
                </c:pt>
                <c:pt idx="29505">
                  <c:v>43681.343746064813</c:v>
                </c:pt>
                <c:pt idx="29506">
                  <c:v>43681.354162731484</c:v>
                </c:pt>
                <c:pt idx="29507">
                  <c:v>43681.364579398149</c:v>
                </c:pt>
                <c:pt idx="29508">
                  <c:v>43681.374996064813</c:v>
                </c:pt>
                <c:pt idx="29509">
                  <c:v>43681.385412731484</c:v>
                </c:pt>
                <c:pt idx="29510">
                  <c:v>43681.395829398149</c:v>
                </c:pt>
                <c:pt idx="29511">
                  <c:v>43681.406246064813</c:v>
                </c:pt>
                <c:pt idx="29512">
                  <c:v>43681.416662731484</c:v>
                </c:pt>
                <c:pt idx="29513">
                  <c:v>43681.427079398149</c:v>
                </c:pt>
                <c:pt idx="29514">
                  <c:v>43681.437496064813</c:v>
                </c:pt>
                <c:pt idx="29515">
                  <c:v>43681.447912731484</c:v>
                </c:pt>
                <c:pt idx="29516">
                  <c:v>43681.458329398149</c:v>
                </c:pt>
                <c:pt idx="29517">
                  <c:v>43681.468746064813</c:v>
                </c:pt>
                <c:pt idx="29518">
                  <c:v>43681.479162731484</c:v>
                </c:pt>
                <c:pt idx="29519">
                  <c:v>43681.489579398149</c:v>
                </c:pt>
                <c:pt idx="29520">
                  <c:v>43681.499996064813</c:v>
                </c:pt>
                <c:pt idx="29521">
                  <c:v>43681.510412731484</c:v>
                </c:pt>
                <c:pt idx="29522">
                  <c:v>43681.520829398149</c:v>
                </c:pt>
                <c:pt idx="29523">
                  <c:v>43681.531246064813</c:v>
                </c:pt>
                <c:pt idx="29524">
                  <c:v>43681.541662731484</c:v>
                </c:pt>
                <c:pt idx="29525">
                  <c:v>43681.552079398149</c:v>
                </c:pt>
                <c:pt idx="29526">
                  <c:v>43681.562496064813</c:v>
                </c:pt>
                <c:pt idx="29527">
                  <c:v>43681.572912731484</c:v>
                </c:pt>
                <c:pt idx="29528">
                  <c:v>43681.583329398149</c:v>
                </c:pt>
                <c:pt idx="29529">
                  <c:v>43681.593746064813</c:v>
                </c:pt>
                <c:pt idx="29530">
                  <c:v>43681.604162731484</c:v>
                </c:pt>
                <c:pt idx="29531">
                  <c:v>43681.614579398149</c:v>
                </c:pt>
                <c:pt idx="29532">
                  <c:v>43681.624996064813</c:v>
                </c:pt>
                <c:pt idx="29533">
                  <c:v>43681.635412731484</c:v>
                </c:pt>
                <c:pt idx="29534">
                  <c:v>43681.645829398149</c:v>
                </c:pt>
                <c:pt idx="29535">
                  <c:v>43681.656246064813</c:v>
                </c:pt>
                <c:pt idx="29536">
                  <c:v>43681.666662731484</c:v>
                </c:pt>
                <c:pt idx="29537">
                  <c:v>43681.677079398149</c:v>
                </c:pt>
                <c:pt idx="29538">
                  <c:v>43681.687496064813</c:v>
                </c:pt>
                <c:pt idx="29539">
                  <c:v>43681.697912731484</c:v>
                </c:pt>
                <c:pt idx="29540">
                  <c:v>43681.708329398149</c:v>
                </c:pt>
                <c:pt idx="29541">
                  <c:v>43681.718746064813</c:v>
                </c:pt>
                <c:pt idx="29542">
                  <c:v>43681.729162731484</c:v>
                </c:pt>
                <c:pt idx="29543">
                  <c:v>43681.739579398149</c:v>
                </c:pt>
                <c:pt idx="29544">
                  <c:v>43681.749996064813</c:v>
                </c:pt>
                <c:pt idx="29545">
                  <c:v>43681.760412731484</c:v>
                </c:pt>
                <c:pt idx="29546">
                  <c:v>43681.770829398149</c:v>
                </c:pt>
                <c:pt idx="29547">
                  <c:v>43681.781246064813</c:v>
                </c:pt>
                <c:pt idx="29548">
                  <c:v>43681.791662731484</c:v>
                </c:pt>
                <c:pt idx="29549">
                  <c:v>43681.802079398149</c:v>
                </c:pt>
                <c:pt idx="29550">
                  <c:v>43681.812496064813</c:v>
                </c:pt>
                <c:pt idx="29551">
                  <c:v>43681.822912731484</c:v>
                </c:pt>
                <c:pt idx="29552">
                  <c:v>43681.833329398149</c:v>
                </c:pt>
                <c:pt idx="29553">
                  <c:v>43681.843746064813</c:v>
                </c:pt>
                <c:pt idx="29554">
                  <c:v>43681.854162731484</c:v>
                </c:pt>
                <c:pt idx="29555">
                  <c:v>43681.864579398149</c:v>
                </c:pt>
                <c:pt idx="29556">
                  <c:v>43681.874996064813</c:v>
                </c:pt>
                <c:pt idx="29557">
                  <c:v>43681.885412731484</c:v>
                </c:pt>
                <c:pt idx="29558">
                  <c:v>43681.895829398149</c:v>
                </c:pt>
                <c:pt idx="29559">
                  <c:v>43681.906246064813</c:v>
                </c:pt>
                <c:pt idx="29560">
                  <c:v>43681.916662731484</c:v>
                </c:pt>
                <c:pt idx="29561">
                  <c:v>43681.927079398149</c:v>
                </c:pt>
                <c:pt idx="29562">
                  <c:v>43681.937496064813</c:v>
                </c:pt>
                <c:pt idx="29563">
                  <c:v>43681.947912731484</c:v>
                </c:pt>
                <c:pt idx="29564">
                  <c:v>43681.958329398149</c:v>
                </c:pt>
                <c:pt idx="29565">
                  <c:v>43681.968746064813</c:v>
                </c:pt>
                <c:pt idx="29566">
                  <c:v>43681.979162731484</c:v>
                </c:pt>
                <c:pt idx="29567">
                  <c:v>43681.989579398149</c:v>
                </c:pt>
                <c:pt idx="29568">
                  <c:v>43681.999996064813</c:v>
                </c:pt>
                <c:pt idx="29569">
                  <c:v>43682.010412731484</c:v>
                </c:pt>
                <c:pt idx="29570">
                  <c:v>43682.020829398149</c:v>
                </c:pt>
                <c:pt idx="29571">
                  <c:v>43682.031246064813</c:v>
                </c:pt>
                <c:pt idx="29572">
                  <c:v>43682.041662731484</c:v>
                </c:pt>
                <c:pt idx="29573">
                  <c:v>43682.052079398149</c:v>
                </c:pt>
                <c:pt idx="29574">
                  <c:v>43682.062496064813</c:v>
                </c:pt>
                <c:pt idx="29575">
                  <c:v>43682.072912731484</c:v>
                </c:pt>
                <c:pt idx="29576">
                  <c:v>43682.083329398149</c:v>
                </c:pt>
                <c:pt idx="29577">
                  <c:v>43682.093746064813</c:v>
                </c:pt>
                <c:pt idx="29578">
                  <c:v>43682.104162731484</c:v>
                </c:pt>
                <c:pt idx="29579">
                  <c:v>43682.114579398149</c:v>
                </c:pt>
                <c:pt idx="29580">
                  <c:v>43682.124996064813</c:v>
                </c:pt>
                <c:pt idx="29581">
                  <c:v>43682.135412731484</c:v>
                </c:pt>
                <c:pt idx="29582">
                  <c:v>43682.145829398149</c:v>
                </c:pt>
                <c:pt idx="29583">
                  <c:v>43682.156246064813</c:v>
                </c:pt>
                <c:pt idx="29584">
                  <c:v>43682.166662731484</c:v>
                </c:pt>
                <c:pt idx="29585">
                  <c:v>43682.177079398149</c:v>
                </c:pt>
                <c:pt idx="29586">
                  <c:v>43682.187496064813</c:v>
                </c:pt>
                <c:pt idx="29587">
                  <c:v>43682.197912731484</c:v>
                </c:pt>
                <c:pt idx="29588">
                  <c:v>43682.208329398149</c:v>
                </c:pt>
                <c:pt idx="29589">
                  <c:v>43682.218746064813</c:v>
                </c:pt>
                <c:pt idx="29590">
                  <c:v>43682.229162731484</c:v>
                </c:pt>
                <c:pt idx="29591">
                  <c:v>43682.239579398149</c:v>
                </c:pt>
                <c:pt idx="29592">
                  <c:v>43682.249996064813</c:v>
                </c:pt>
                <c:pt idx="29593">
                  <c:v>43682.260412731484</c:v>
                </c:pt>
                <c:pt idx="29594">
                  <c:v>43682.270829398149</c:v>
                </c:pt>
                <c:pt idx="29595">
                  <c:v>43682.281246064813</c:v>
                </c:pt>
                <c:pt idx="29596">
                  <c:v>43682.291662731484</c:v>
                </c:pt>
                <c:pt idx="29597">
                  <c:v>43682.302079398149</c:v>
                </c:pt>
                <c:pt idx="29598">
                  <c:v>43682.312496064813</c:v>
                </c:pt>
                <c:pt idx="29599">
                  <c:v>43682.322912731484</c:v>
                </c:pt>
                <c:pt idx="29600">
                  <c:v>43682.333329398149</c:v>
                </c:pt>
                <c:pt idx="29601">
                  <c:v>43682.343746064813</c:v>
                </c:pt>
                <c:pt idx="29602">
                  <c:v>43682.354162731484</c:v>
                </c:pt>
                <c:pt idx="29603">
                  <c:v>43682.364579398149</c:v>
                </c:pt>
                <c:pt idx="29604">
                  <c:v>43682.374996064813</c:v>
                </c:pt>
                <c:pt idx="29605">
                  <c:v>43682.385412731484</c:v>
                </c:pt>
                <c:pt idx="29606">
                  <c:v>43682.395829398149</c:v>
                </c:pt>
                <c:pt idx="29607">
                  <c:v>43682.406246064813</c:v>
                </c:pt>
                <c:pt idx="29608">
                  <c:v>43682.416662731484</c:v>
                </c:pt>
                <c:pt idx="29609">
                  <c:v>43682.427079398149</c:v>
                </c:pt>
                <c:pt idx="29610">
                  <c:v>43682.437496064813</c:v>
                </c:pt>
                <c:pt idx="29611">
                  <c:v>43682.447912731484</c:v>
                </c:pt>
                <c:pt idx="29612">
                  <c:v>43682.458329398149</c:v>
                </c:pt>
                <c:pt idx="29613">
                  <c:v>43682.468746064813</c:v>
                </c:pt>
                <c:pt idx="29614">
                  <c:v>43682.479162731484</c:v>
                </c:pt>
                <c:pt idx="29615">
                  <c:v>43682.489579398149</c:v>
                </c:pt>
                <c:pt idx="29616">
                  <c:v>43682.499996064813</c:v>
                </c:pt>
                <c:pt idx="29617">
                  <c:v>43682.510412731484</c:v>
                </c:pt>
                <c:pt idx="29618">
                  <c:v>43682.520829398149</c:v>
                </c:pt>
                <c:pt idx="29619">
                  <c:v>43682.531246064813</c:v>
                </c:pt>
                <c:pt idx="29620">
                  <c:v>43682.541662731484</c:v>
                </c:pt>
                <c:pt idx="29621">
                  <c:v>43682.552079398149</c:v>
                </c:pt>
                <c:pt idx="29622">
                  <c:v>43682.562496064813</c:v>
                </c:pt>
                <c:pt idx="29623">
                  <c:v>43682.572912731484</c:v>
                </c:pt>
                <c:pt idx="29624">
                  <c:v>43682.583329398149</c:v>
                </c:pt>
                <c:pt idx="29625">
                  <c:v>43682.593746064813</c:v>
                </c:pt>
                <c:pt idx="29626">
                  <c:v>43682.604162731484</c:v>
                </c:pt>
                <c:pt idx="29627">
                  <c:v>43682.614579398149</c:v>
                </c:pt>
                <c:pt idx="29628">
                  <c:v>43682.624996064813</c:v>
                </c:pt>
                <c:pt idx="29629">
                  <c:v>43682.635412731484</c:v>
                </c:pt>
                <c:pt idx="29630">
                  <c:v>43682.645829398149</c:v>
                </c:pt>
                <c:pt idx="29631">
                  <c:v>43682.656246064813</c:v>
                </c:pt>
                <c:pt idx="29632">
                  <c:v>43682.666662731484</c:v>
                </c:pt>
                <c:pt idx="29633">
                  <c:v>43682.677079398149</c:v>
                </c:pt>
                <c:pt idx="29634">
                  <c:v>43682.687496064813</c:v>
                </c:pt>
                <c:pt idx="29635">
                  <c:v>43682.697912731484</c:v>
                </c:pt>
                <c:pt idx="29636">
                  <c:v>43682.708329398149</c:v>
                </c:pt>
                <c:pt idx="29637">
                  <c:v>43682.718746064813</c:v>
                </c:pt>
                <c:pt idx="29638">
                  <c:v>43682.729162731484</c:v>
                </c:pt>
                <c:pt idx="29639">
                  <c:v>43682.739579398149</c:v>
                </c:pt>
                <c:pt idx="29640">
                  <c:v>43682.749996064813</c:v>
                </c:pt>
                <c:pt idx="29641">
                  <c:v>43682.760412731484</c:v>
                </c:pt>
                <c:pt idx="29642">
                  <c:v>43682.770829398149</c:v>
                </c:pt>
                <c:pt idx="29643">
                  <c:v>43682.781246064813</c:v>
                </c:pt>
                <c:pt idx="29644">
                  <c:v>43682.791662731484</c:v>
                </c:pt>
                <c:pt idx="29645">
                  <c:v>43682.802079398149</c:v>
                </c:pt>
                <c:pt idx="29646">
                  <c:v>43682.812496064813</c:v>
                </c:pt>
                <c:pt idx="29647">
                  <c:v>43682.822912731484</c:v>
                </c:pt>
                <c:pt idx="29648">
                  <c:v>43682.833329398149</c:v>
                </c:pt>
                <c:pt idx="29649">
                  <c:v>43682.843746064813</c:v>
                </c:pt>
                <c:pt idx="29650">
                  <c:v>43682.854162731484</c:v>
                </c:pt>
                <c:pt idx="29651">
                  <c:v>43682.864579398149</c:v>
                </c:pt>
                <c:pt idx="29652">
                  <c:v>43682.874996064813</c:v>
                </c:pt>
                <c:pt idx="29653">
                  <c:v>43682.885412731484</c:v>
                </c:pt>
                <c:pt idx="29654">
                  <c:v>43682.895829398149</c:v>
                </c:pt>
                <c:pt idx="29655">
                  <c:v>43682.906246064813</c:v>
                </c:pt>
                <c:pt idx="29656">
                  <c:v>43682.916662731484</c:v>
                </c:pt>
                <c:pt idx="29657">
                  <c:v>43682.927079398149</c:v>
                </c:pt>
                <c:pt idx="29658">
                  <c:v>43682.937496064813</c:v>
                </c:pt>
                <c:pt idx="29659">
                  <c:v>43682.947912731484</c:v>
                </c:pt>
                <c:pt idx="29660">
                  <c:v>43682.958329398149</c:v>
                </c:pt>
                <c:pt idx="29661">
                  <c:v>43682.968746064813</c:v>
                </c:pt>
                <c:pt idx="29662">
                  <c:v>43682.979162731484</c:v>
                </c:pt>
                <c:pt idx="29663">
                  <c:v>43682.989579398149</c:v>
                </c:pt>
                <c:pt idx="29664">
                  <c:v>43682.999996064813</c:v>
                </c:pt>
                <c:pt idx="29665">
                  <c:v>43683.010412731484</c:v>
                </c:pt>
                <c:pt idx="29666">
                  <c:v>43683.020829398149</c:v>
                </c:pt>
                <c:pt idx="29667">
                  <c:v>43683.031246064813</c:v>
                </c:pt>
                <c:pt idx="29668">
                  <c:v>43683.041662731484</c:v>
                </c:pt>
                <c:pt idx="29669">
                  <c:v>43683.052079398149</c:v>
                </c:pt>
                <c:pt idx="29670">
                  <c:v>43683.062496064813</c:v>
                </c:pt>
                <c:pt idx="29671">
                  <c:v>43683.072912731484</c:v>
                </c:pt>
                <c:pt idx="29672">
                  <c:v>43683.083329398149</c:v>
                </c:pt>
                <c:pt idx="29673">
                  <c:v>43683.093746064813</c:v>
                </c:pt>
                <c:pt idx="29674">
                  <c:v>43683.104162731484</c:v>
                </c:pt>
                <c:pt idx="29675">
                  <c:v>43683.114579398149</c:v>
                </c:pt>
                <c:pt idx="29676">
                  <c:v>43683.124996064813</c:v>
                </c:pt>
                <c:pt idx="29677">
                  <c:v>43683.135412731484</c:v>
                </c:pt>
                <c:pt idx="29678">
                  <c:v>43683.145829398149</c:v>
                </c:pt>
                <c:pt idx="29679">
                  <c:v>43683.156246064813</c:v>
                </c:pt>
                <c:pt idx="29680">
                  <c:v>43683.166662731484</c:v>
                </c:pt>
                <c:pt idx="29681">
                  <c:v>43683.177079398149</c:v>
                </c:pt>
                <c:pt idx="29682">
                  <c:v>43683.187496064813</c:v>
                </c:pt>
                <c:pt idx="29683">
                  <c:v>43683.197912731484</c:v>
                </c:pt>
                <c:pt idx="29684">
                  <c:v>43683.208329398149</c:v>
                </c:pt>
                <c:pt idx="29685">
                  <c:v>43683.218746064813</c:v>
                </c:pt>
                <c:pt idx="29686">
                  <c:v>43683.229162731484</c:v>
                </c:pt>
                <c:pt idx="29687">
                  <c:v>43683.239579398149</c:v>
                </c:pt>
                <c:pt idx="29688">
                  <c:v>43683.249996064813</c:v>
                </c:pt>
                <c:pt idx="29689">
                  <c:v>43683.260412731484</c:v>
                </c:pt>
                <c:pt idx="29690">
                  <c:v>43683.270829398149</c:v>
                </c:pt>
                <c:pt idx="29691">
                  <c:v>43683.281246064813</c:v>
                </c:pt>
                <c:pt idx="29692">
                  <c:v>43683.291662731484</c:v>
                </c:pt>
                <c:pt idx="29693">
                  <c:v>43683.302079398149</c:v>
                </c:pt>
                <c:pt idx="29694">
                  <c:v>43683.312496064813</c:v>
                </c:pt>
                <c:pt idx="29695">
                  <c:v>43683.322912731484</c:v>
                </c:pt>
                <c:pt idx="29696">
                  <c:v>43683.333329398149</c:v>
                </c:pt>
                <c:pt idx="29697">
                  <c:v>43683.343746064813</c:v>
                </c:pt>
                <c:pt idx="29698">
                  <c:v>43683.354162731484</c:v>
                </c:pt>
                <c:pt idx="29699">
                  <c:v>43683.364579398149</c:v>
                </c:pt>
                <c:pt idx="29700">
                  <c:v>43683.374996064813</c:v>
                </c:pt>
                <c:pt idx="29701">
                  <c:v>43683.385412731484</c:v>
                </c:pt>
                <c:pt idx="29702">
                  <c:v>43683.395829398149</c:v>
                </c:pt>
                <c:pt idx="29703">
                  <c:v>43683.406246064813</c:v>
                </c:pt>
                <c:pt idx="29704">
                  <c:v>43683.416662731484</c:v>
                </c:pt>
                <c:pt idx="29705">
                  <c:v>43683.427079398149</c:v>
                </c:pt>
                <c:pt idx="29706">
                  <c:v>43683.437496064813</c:v>
                </c:pt>
                <c:pt idx="29707">
                  <c:v>43683.447912731484</c:v>
                </c:pt>
                <c:pt idx="29708">
                  <c:v>43683.458329398149</c:v>
                </c:pt>
                <c:pt idx="29709">
                  <c:v>43683.468746064813</c:v>
                </c:pt>
                <c:pt idx="29710">
                  <c:v>43683.479162731484</c:v>
                </c:pt>
                <c:pt idx="29711">
                  <c:v>43683.489579398149</c:v>
                </c:pt>
                <c:pt idx="29712">
                  <c:v>43683.499996064813</c:v>
                </c:pt>
                <c:pt idx="29713">
                  <c:v>43683.510412731484</c:v>
                </c:pt>
                <c:pt idx="29714">
                  <c:v>43683.520829398149</c:v>
                </c:pt>
                <c:pt idx="29715">
                  <c:v>43683.531246064813</c:v>
                </c:pt>
                <c:pt idx="29716">
                  <c:v>43683.541662731484</c:v>
                </c:pt>
                <c:pt idx="29717">
                  <c:v>43683.552079398149</c:v>
                </c:pt>
                <c:pt idx="29718">
                  <c:v>43683.562496064813</c:v>
                </c:pt>
                <c:pt idx="29719">
                  <c:v>43683.572912731484</c:v>
                </c:pt>
                <c:pt idx="29720">
                  <c:v>43683.583329398149</c:v>
                </c:pt>
                <c:pt idx="29721">
                  <c:v>43683.593746064813</c:v>
                </c:pt>
                <c:pt idx="29722">
                  <c:v>43683.604162731484</c:v>
                </c:pt>
                <c:pt idx="29723">
                  <c:v>43683.614579398149</c:v>
                </c:pt>
                <c:pt idx="29724">
                  <c:v>43683.624996064813</c:v>
                </c:pt>
                <c:pt idx="29725">
                  <c:v>43683.635412731484</c:v>
                </c:pt>
                <c:pt idx="29726">
                  <c:v>43683.645829398149</c:v>
                </c:pt>
                <c:pt idx="29727">
                  <c:v>43683.656246064813</c:v>
                </c:pt>
                <c:pt idx="29728">
                  <c:v>43683.666662731484</c:v>
                </c:pt>
                <c:pt idx="29729">
                  <c:v>43683.677079398149</c:v>
                </c:pt>
                <c:pt idx="29730">
                  <c:v>43683.687496064813</c:v>
                </c:pt>
                <c:pt idx="29731">
                  <c:v>43683.697912731484</c:v>
                </c:pt>
                <c:pt idx="29732">
                  <c:v>43683.708329398149</c:v>
                </c:pt>
                <c:pt idx="29733">
                  <c:v>43683.718746064813</c:v>
                </c:pt>
                <c:pt idx="29734">
                  <c:v>43683.729162731484</c:v>
                </c:pt>
                <c:pt idx="29735">
                  <c:v>43683.739579398149</c:v>
                </c:pt>
                <c:pt idx="29736">
                  <c:v>43683.749996064813</c:v>
                </c:pt>
                <c:pt idx="29737">
                  <c:v>43683.760412731484</c:v>
                </c:pt>
                <c:pt idx="29738">
                  <c:v>43683.770829398149</c:v>
                </c:pt>
                <c:pt idx="29739">
                  <c:v>43683.781246064813</c:v>
                </c:pt>
                <c:pt idx="29740">
                  <c:v>43683.791662731484</c:v>
                </c:pt>
                <c:pt idx="29741">
                  <c:v>43683.802079398149</c:v>
                </c:pt>
                <c:pt idx="29742">
                  <c:v>43683.812496064813</c:v>
                </c:pt>
                <c:pt idx="29743">
                  <c:v>43683.822912731484</c:v>
                </c:pt>
                <c:pt idx="29744">
                  <c:v>43683.833329398149</c:v>
                </c:pt>
                <c:pt idx="29745">
                  <c:v>43683.843746064813</c:v>
                </c:pt>
                <c:pt idx="29746">
                  <c:v>43683.854162731484</c:v>
                </c:pt>
                <c:pt idx="29747">
                  <c:v>43683.864579398149</c:v>
                </c:pt>
                <c:pt idx="29748">
                  <c:v>43683.874996064813</c:v>
                </c:pt>
                <c:pt idx="29749">
                  <c:v>43683.885412731484</c:v>
                </c:pt>
                <c:pt idx="29750">
                  <c:v>43683.895829398149</c:v>
                </c:pt>
                <c:pt idx="29751">
                  <c:v>43683.906246064813</c:v>
                </c:pt>
                <c:pt idx="29752">
                  <c:v>43683.916662731484</c:v>
                </c:pt>
                <c:pt idx="29753">
                  <c:v>43683.927079398149</c:v>
                </c:pt>
                <c:pt idx="29754">
                  <c:v>43683.937496064813</c:v>
                </c:pt>
                <c:pt idx="29755">
                  <c:v>43683.947912731484</c:v>
                </c:pt>
                <c:pt idx="29756">
                  <c:v>43683.958329398149</c:v>
                </c:pt>
                <c:pt idx="29757">
                  <c:v>43683.968746064813</c:v>
                </c:pt>
                <c:pt idx="29758">
                  <c:v>43683.979162731484</c:v>
                </c:pt>
                <c:pt idx="29759">
                  <c:v>43683.989579398149</c:v>
                </c:pt>
                <c:pt idx="29760">
                  <c:v>43683.999996064813</c:v>
                </c:pt>
                <c:pt idx="29761">
                  <c:v>43684.010412731484</c:v>
                </c:pt>
                <c:pt idx="29762">
                  <c:v>43684.020829398149</c:v>
                </c:pt>
                <c:pt idx="29763">
                  <c:v>43684.031246064813</c:v>
                </c:pt>
                <c:pt idx="29764">
                  <c:v>43684.041662731484</c:v>
                </c:pt>
                <c:pt idx="29765">
                  <c:v>43684.052079398149</c:v>
                </c:pt>
                <c:pt idx="29766">
                  <c:v>43684.062496064813</c:v>
                </c:pt>
                <c:pt idx="29767">
                  <c:v>43684.072912731484</c:v>
                </c:pt>
                <c:pt idx="29768">
                  <c:v>43684.083329398149</c:v>
                </c:pt>
                <c:pt idx="29769">
                  <c:v>43684.093746064813</c:v>
                </c:pt>
                <c:pt idx="29770">
                  <c:v>43684.104162731484</c:v>
                </c:pt>
                <c:pt idx="29771">
                  <c:v>43684.114579398149</c:v>
                </c:pt>
                <c:pt idx="29772">
                  <c:v>43684.124996064813</c:v>
                </c:pt>
                <c:pt idx="29773">
                  <c:v>43684.135412731484</c:v>
                </c:pt>
                <c:pt idx="29774">
                  <c:v>43684.145829398149</c:v>
                </c:pt>
                <c:pt idx="29775">
                  <c:v>43684.156246064813</c:v>
                </c:pt>
                <c:pt idx="29776">
                  <c:v>43684.166662731484</c:v>
                </c:pt>
                <c:pt idx="29777">
                  <c:v>43684.177079398149</c:v>
                </c:pt>
                <c:pt idx="29778">
                  <c:v>43684.187496064813</c:v>
                </c:pt>
                <c:pt idx="29779">
                  <c:v>43684.197912731484</c:v>
                </c:pt>
                <c:pt idx="29780">
                  <c:v>43684.208329398149</c:v>
                </c:pt>
                <c:pt idx="29781">
                  <c:v>43684.218746064813</c:v>
                </c:pt>
                <c:pt idx="29782">
                  <c:v>43684.229162731484</c:v>
                </c:pt>
                <c:pt idx="29783">
                  <c:v>43684.239579398149</c:v>
                </c:pt>
                <c:pt idx="29784">
                  <c:v>43684.249996064813</c:v>
                </c:pt>
                <c:pt idx="29785">
                  <c:v>43684.260412731484</c:v>
                </c:pt>
                <c:pt idx="29786">
                  <c:v>43684.270829398149</c:v>
                </c:pt>
                <c:pt idx="29787">
                  <c:v>43684.281246064813</c:v>
                </c:pt>
                <c:pt idx="29788">
                  <c:v>43684.291662731484</c:v>
                </c:pt>
                <c:pt idx="29789">
                  <c:v>43684.302079398149</c:v>
                </c:pt>
                <c:pt idx="29790">
                  <c:v>43684.312496064813</c:v>
                </c:pt>
                <c:pt idx="29791">
                  <c:v>43684.322912731484</c:v>
                </c:pt>
                <c:pt idx="29792">
                  <c:v>43684.333329398149</c:v>
                </c:pt>
                <c:pt idx="29793">
                  <c:v>43684.343746064813</c:v>
                </c:pt>
                <c:pt idx="29794">
                  <c:v>43684.354162731484</c:v>
                </c:pt>
                <c:pt idx="29795">
                  <c:v>43684.364579398149</c:v>
                </c:pt>
                <c:pt idx="29796">
                  <c:v>43684.374996064813</c:v>
                </c:pt>
                <c:pt idx="29797">
                  <c:v>43684.385412731484</c:v>
                </c:pt>
                <c:pt idx="29798">
                  <c:v>43684.395829398149</c:v>
                </c:pt>
                <c:pt idx="29799">
                  <c:v>43684.406246064813</c:v>
                </c:pt>
                <c:pt idx="29800">
                  <c:v>43684.416662731484</c:v>
                </c:pt>
                <c:pt idx="29801">
                  <c:v>43684.427079398149</c:v>
                </c:pt>
                <c:pt idx="29802">
                  <c:v>43684.437496064813</c:v>
                </c:pt>
                <c:pt idx="29803">
                  <c:v>43684.447912731484</c:v>
                </c:pt>
                <c:pt idx="29804">
                  <c:v>43684.458329398149</c:v>
                </c:pt>
                <c:pt idx="29805">
                  <c:v>43684.468746064813</c:v>
                </c:pt>
                <c:pt idx="29806">
                  <c:v>43684.479162731484</c:v>
                </c:pt>
                <c:pt idx="29807">
                  <c:v>43684.489579398149</c:v>
                </c:pt>
                <c:pt idx="29808">
                  <c:v>43684.499996064813</c:v>
                </c:pt>
                <c:pt idx="29809">
                  <c:v>43684.510412731484</c:v>
                </c:pt>
                <c:pt idx="29810">
                  <c:v>43684.520829398149</c:v>
                </c:pt>
                <c:pt idx="29811">
                  <c:v>43684.531246064813</c:v>
                </c:pt>
                <c:pt idx="29812">
                  <c:v>43684.541662731484</c:v>
                </c:pt>
                <c:pt idx="29813">
                  <c:v>43684.552079398149</c:v>
                </c:pt>
                <c:pt idx="29814">
                  <c:v>43684.562496064813</c:v>
                </c:pt>
                <c:pt idx="29815">
                  <c:v>43684.572912731484</c:v>
                </c:pt>
                <c:pt idx="29816">
                  <c:v>43684.583329398149</c:v>
                </c:pt>
                <c:pt idx="29817">
                  <c:v>43684.593746064813</c:v>
                </c:pt>
                <c:pt idx="29818">
                  <c:v>43684.604162731484</c:v>
                </c:pt>
                <c:pt idx="29819">
                  <c:v>43684.614579398149</c:v>
                </c:pt>
                <c:pt idx="29820">
                  <c:v>43684.624996064813</c:v>
                </c:pt>
                <c:pt idx="29821">
                  <c:v>43684.635412731484</c:v>
                </c:pt>
                <c:pt idx="29822">
                  <c:v>43684.645829398149</c:v>
                </c:pt>
                <c:pt idx="29823">
                  <c:v>43684.656246064813</c:v>
                </c:pt>
                <c:pt idx="29824">
                  <c:v>43684.666662731484</c:v>
                </c:pt>
                <c:pt idx="29825">
                  <c:v>43684.677079398149</c:v>
                </c:pt>
                <c:pt idx="29826">
                  <c:v>43684.687496064813</c:v>
                </c:pt>
                <c:pt idx="29827">
                  <c:v>43684.697912731484</c:v>
                </c:pt>
                <c:pt idx="29828">
                  <c:v>43684.708329398149</c:v>
                </c:pt>
                <c:pt idx="29829">
                  <c:v>43684.718746064813</c:v>
                </c:pt>
                <c:pt idx="29830">
                  <c:v>43684.729162731484</c:v>
                </c:pt>
                <c:pt idx="29831">
                  <c:v>43684.739579398149</c:v>
                </c:pt>
                <c:pt idx="29832">
                  <c:v>43684.749996064813</c:v>
                </c:pt>
                <c:pt idx="29833">
                  <c:v>43684.760412731484</c:v>
                </c:pt>
                <c:pt idx="29834">
                  <c:v>43684.770829398149</c:v>
                </c:pt>
                <c:pt idx="29835">
                  <c:v>43684.781246064813</c:v>
                </c:pt>
                <c:pt idx="29836">
                  <c:v>43684.791662731484</c:v>
                </c:pt>
                <c:pt idx="29837">
                  <c:v>43684.802079398149</c:v>
                </c:pt>
                <c:pt idx="29838">
                  <c:v>43684.812496064813</c:v>
                </c:pt>
                <c:pt idx="29839">
                  <c:v>43684.822912731484</c:v>
                </c:pt>
                <c:pt idx="29840">
                  <c:v>43684.833329398149</c:v>
                </c:pt>
                <c:pt idx="29841">
                  <c:v>43684.843746064813</c:v>
                </c:pt>
                <c:pt idx="29842">
                  <c:v>43684.854162731484</c:v>
                </c:pt>
                <c:pt idx="29843">
                  <c:v>43684.864579398149</c:v>
                </c:pt>
                <c:pt idx="29844">
                  <c:v>43684.874996064813</c:v>
                </c:pt>
                <c:pt idx="29845">
                  <c:v>43684.885412731484</c:v>
                </c:pt>
                <c:pt idx="29846">
                  <c:v>43684.895829398149</c:v>
                </c:pt>
                <c:pt idx="29847">
                  <c:v>43684.906246064813</c:v>
                </c:pt>
                <c:pt idx="29848">
                  <c:v>43684.916662731484</c:v>
                </c:pt>
                <c:pt idx="29849">
                  <c:v>43684.927079398149</c:v>
                </c:pt>
                <c:pt idx="29850">
                  <c:v>43684.937496064813</c:v>
                </c:pt>
                <c:pt idx="29851">
                  <c:v>43684.947912731484</c:v>
                </c:pt>
                <c:pt idx="29852">
                  <c:v>43684.958329398149</c:v>
                </c:pt>
                <c:pt idx="29853">
                  <c:v>43684.968746064813</c:v>
                </c:pt>
                <c:pt idx="29854">
                  <c:v>43684.979162731484</c:v>
                </c:pt>
                <c:pt idx="29855">
                  <c:v>43684.989579398149</c:v>
                </c:pt>
                <c:pt idx="29856">
                  <c:v>43684.999996064813</c:v>
                </c:pt>
                <c:pt idx="29857">
                  <c:v>43685.010412731484</c:v>
                </c:pt>
                <c:pt idx="29858">
                  <c:v>43685.020829398149</c:v>
                </c:pt>
                <c:pt idx="29859">
                  <c:v>43685.031246064813</c:v>
                </c:pt>
                <c:pt idx="29860">
                  <c:v>43685.041662731484</c:v>
                </c:pt>
                <c:pt idx="29861">
                  <c:v>43685.052079398149</c:v>
                </c:pt>
                <c:pt idx="29862">
                  <c:v>43685.062496064813</c:v>
                </c:pt>
                <c:pt idx="29863">
                  <c:v>43685.072912731484</c:v>
                </c:pt>
                <c:pt idx="29864">
                  <c:v>43685.083329398149</c:v>
                </c:pt>
                <c:pt idx="29865">
                  <c:v>43685.093746064813</c:v>
                </c:pt>
                <c:pt idx="29866">
                  <c:v>43685.104162731484</c:v>
                </c:pt>
                <c:pt idx="29867">
                  <c:v>43685.114579398149</c:v>
                </c:pt>
                <c:pt idx="29868">
                  <c:v>43685.124996064813</c:v>
                </c:pt>
                <c:pt idx="29869">
                  <c:v>43685.135412731484</c:v>
                </c:pt>
                <c:pt idx="29870">
                  <c:v>43685.145829398149</c:v>
                </c:pt>
                <c:pt idx="29871">
                  <c:v>43685.156246064813</c:v>
                </c:pt>
                <c:pt idx="29872">
                  <c:v>43685.166662731484</c:v>
                </c:pt>
                <c:pt idx="29873">
                  <c:v>43685.177079398149</c:v>
                </c:pt>
                <c:pt idx="29874">
                  <c:v>43685.187496064813</c:v>
                </c:pt>
                <c:pt idx="29875">
                  <c:v>43685.197912731484</c:v>
                </c:pt>
                <c:pt idx="29876">
                  <c:v>43685.208329398149</c:v>
                </c:pt>
                <c:pt idx="29877">
                  <c:v>43685.218746064813</c:v>
                </c:pt>
                <c:pt idx="29878">
                  <c:v>43685.229162731484</c:v>
                </c:pt>
                <c:pt idx="29879">
                  <c:v>43685.239579398149</c:v>
                </c:pt>
                <c:pt idx="29880">
                  <c:v>43685.249996064813</c:v>
                </c:pt>
                <c:pt idx="29881">
                  <c:v>43685.260412731484</c:v>
                </c:pt>
                <c:pt idx="29882">
                  <c:v>43685.270829398149</c:v>
                </c:pt>
                <c:pt idx="29883">
                  <c:v>43685.281246064813</c:v>
                </c:pt>
                <c:pt idx="29884">
                  <c:v>43685.291662731484</c:v>
                </c:pt>
                <c:pt idx="29885">
                  <c:v>43685.302079398149</c:v>
                </c:pt>
                <c:pt idx="29886">
                  <c:v>43685.312496064813</c:v>
                </c:pt>
                <c:pt idx="29887">
                  <c:v>43685.322912731484</c:v>
                </c:pt>
                <c:pt idx="29888">
                  <c:v>43685.333329398149</c:v>
                </c:pt>
                <c:pt idx="29889">
                  <c:v>43685.343746064813</c:v>
                </c:pt>
                <c:pt idx="29890">
                  <c:v>43685.354162731484</c:v>
                </c:pt>
                <c:pt idx="29891">
                  <c:v>43685.364579398149</c:v>
                </c:pt>
                <c:pt idx="29892">
                  <c:v>43685.374996064813</c:v>
                </c:pt>
                <c:pt idx="29893">
                  <c:v>43685.385412731484</c:v>
                </c:pt>
                <c:pt idx="29894">
                  <c:v>43685.395829398149</c:v>
                </c:pt>
                <c:pt idx="29895">
                  <c:v>43685.406246064813</c:v>
                </c:pt>
                <c:pt idx="29896">
                  <c:v>43685.416662731484</c:v>
                </c:pt>
                <c:pt idx="29897">
                  <c:v>43685.427079398149</c:v>
                </c:pt>
                <c:pt idx="29898">
                  <c:v>43685.437496064813</c:v>
                </c:pt>
                <c:pt idx="29899">
                  <c:v>43685.447912731484</c:v>
                </c:pt>
                <c:pt idx="29900">
                  <c:v>43685.458329398149</c:v>
                </c:pt>
                <c:pt idx="29901">
                  <c:v>43685.468746064813</c:v>
                </c:pt>
                <c:pt idx="29902">
                  <c:v>43685.479162731484</c:v>
                </c:pt>
                <c:pt idx="29903">
                  <c:v>43685.489579398149</c:v>
                </c:pt>
                <c:pt idx="29904">
                  <c:v>43685.499996064813</c:v>
                </c:pt>
                <c:pt idx="29905">
                  <c:v>43685.510412731484</c:v>
                </c:pt>
                <c:pt idx="29906">
                  <c:v>43685.520829398149</c:v>
                </c:pt>
                <c:pt idx="29907">
                  <c:v>43685.531246064813</c:v>
                </c:pt>
                <c:pt idx="29908">
                  <c:v>43685.541662731484</c:v>
                </c:pt>
                <c:pt idx="29909">
                  <c:v>43685.552079398149</c:v>
                </c:pt>
                <c:pt idx="29910">
                  <c:v>43685.562496064813</c:v>
                </c:pt>
                <c:pt idx="29911">
                  <c:v>43685.572912731484</c:v>
                </c:pt>
                <c:pt idx="29912">
                  <c:v>43685.583329398149</c:v>
                </c:pt>
                <c:pt idx="29913">
                  <c:v>43685.593746064813</c:v>
                </c:pt>
                <c:pt idx="29914">
                  <c:v>43685.604162731484</c:v>
                </c:pt>
                <c:pt idx="29915">
                  <c:v>43685.614579398149</c:v>
                </c:pt>
                <c:pt idx="29916">
                  <c:v>43685.624996064813</c:v>
                </c:pt>
                <c:pt idx="29917">
                  <c:v>43685.635412731484</c:v>
                </c:pt>
                <c:pt idx="29918">
                  <c:v>43685.645829398149</c:v>
                </c:pt>
                <c:pt idx="29919">
                  <c:v>43685.656246064813</c:v>
                </c:pt>
                <c:pt idx="29920">
                  <c:v>43685.666662731484</c:v>
                </c:pt>
                <c:pt idx="29921">
                  <c:v>43685.677079398149</c:v>
                </c:pt>
                <c:pt idx="29922">
                  <c:v>43685.687496064813</c:v>
                </c:pt>
                <c:pt idx="29923">
                  <c:v>43685.697912731484</c:v>
                </c:pt>
                <c:pt idx="29924">
                  <c:v>43685.708329398149</c:v>
                </c:pt>
                <c:pt idx="29925">
                  <c:v>43685.718746064813</c:v>
                </c:pt>
                <c:pt idx="29926">
                  <c:v>43685.729162731484</c:v>
                </c:pt>
                <c:pt idx="29927">
                  <c:v>43685.739579398149</c:v>
                </c:pt>
                <c:pt idx="29928">
                  <c:v>43685.749996064813</c:v>
                </c:pt>
                <c:pt idx="29929">
                  <c:v>43685.760412731484</c:v>
                </c:pt>
                <c:pt idx="29930">
                  <c:v>43685.770829398149</c:v>
                </c:pt>
                <c:pt idx="29931">
                  <c:v>43685.781246064813</c:v>
                </c:pt>
                <c:pt idx="29932">
                  <c:v>43685.791662731484</c:v>
                </c:pt>
                <c:pt idx="29933">
                  <c:v>43685.802079398149</c:v>
                </c:pt>
                <c:pt idx="29934">
                  <c:v>43685.812496064813</c:v>
                </c:pt>
                <c:pt idx="29935">
                  <c:v>43685.822912731484</c:v>
                </c:pt>
                <c:pt idx="29936">
                  <c:v>43685.833329398149</c:v>
                </c:pt>
                <c:pt idx="29937">
                  <c:v>43685.843746064813</c:v>
                </c:pt>
                <c:pt idx="29938">
                  <c:v>43685.854162731484</c:v>
                </c:pt>
                <c:pt idx="29939">
                  <c:v>43685.864579398149</c:v>
                </c:pt>
                <c:pt idx="29940">
                  <c:v>43685.874996064813</c:v>
                </c:pt>
                <c:pt idx="29941">
                  <c:v>43685.885412731484</c:v>
                </c:pt>
                <c:pt idx="29942">
                  <c:v>43685.895829398149</c:v>
                </c:pt>
                <c:pt idx="29943">
                  <c:v>43685.906246064813</c:v>
                </c:pt>
                <c:pt idx="29944">
                  <c:v>43685.916662731484</c:v>
                </c:pt>
                <c:pt idx="29945">
                  <c:v>43685.927079398149</c:v>
                </c:pt>
                <c:pt idx="29946">
                  <c:v>43685.937496064813</c:v>
                </c:pt>
                <c:pt idx="29947">
                  <c:v>43685.947912731484</c:v>
                </c:pt>
                <c:pt idx="29948">
                  <c:v>43685.958329398149</c:v>
                </c:pt>
                <c:pt idx="29949">
                  <c:v>43685.968746064813</c:v>
                </c:pt>
                <c:pt idx="29950">
                  <c:v>43685.979162731484</c:v>
                </c:pt>
                <c:pt idx="29951">
                  <c:v>43685.989579398149</c:v>
                </c:pt>
                <c:pt idx="29952">
                  <c:v>43685.999996064813</c:v>
                </c:pt>
                <c:pt idx="29953">
                  <c:v>43686.010412731484</c:v>
                </c:pt>
                <c:pt idx="29954">
                  <c:v>43686.020829398149</c:v>
                </c:pt>
                <c:pt idx="29955">
                  <c:v>43686.031246064813</c:v>
                </c:pt>
                <c:pt idx="29956">
                  <c:v>43686.041662731484</c:v>
                </c:pt>
                <c:pt idx="29957">
                  <c:v>43686.052079398149</c:v>
                </c:pt>
                <c:pt idx="29958">
                  <c:v>43686.062496064813</c:v>
                </c:pt>
                <c:pt idx="29959">
                  <c:v>43686.072912731484</c:v>
                </c:pt>
                <c:pt idx="29960">
                  <c:v>43686.083329398149</c:v>
                </c:pt>
                <c:pt idx="29961">
                  <c:v>43686.093746064813</c:v>
                </c:pt>
                <c:pt idx="29962">
                  <c:v>43686.104162731484</c:v>
                </c:pt>
                <c:pt idx="29963">
                  <c:v>43686.114579398149</c:v>
                </c:pt>
                <c:pt idx="29964">
                  <c:v>43686.124996064813</c:v>
                </c:pt>
                <c:pt idx="29965">
                  <c:v>43686.135412731484</c:v>
                </c:pt>
                <c:pt idx="29966">
                  <c:v>43686.145829398149</c:v>
                </c:pt>
                <c:pt idx="29967">
                  <c:v>43686.156246064813</c:v>
                </c:pt>
                <c:pt idx="29968">
                  <c:v>43686.166662731484</c:v>
                </c:pt>
                <c:pt idx="29969">
                  <c:v>43686.177079398149</c:v>
                </c:pt>
                <c:pt idx="29970">
                  <c:v>43686.187496064813</c:v>
                </c:pt>
                <c:pt idx="29971">
                  <c:v>43686.197912731484</c:v>
                </c:pt>
                <c:pt idx="29972">
                  <c:v>43686.208329398149</c:v>
                </c:pt>
                <c:pt idx="29973">
                  <c:v>43686.218746064813</c:v>
                </c:pt>
                <c:pt idx="29974">
                  <c:v>43686.229162731484</c:v>
                </c:pt>
                <c:pt idx="29975">
                  <c:v>43686.239579398149</c:v>
                </c:pt>
                <c:pt idx="29976">
                  <c:v>43686.249996064813</c:v>
                </c:pt>
                <c:pt idx="29977">
                  <c:v>43686.260412731484</c:v>
                </c:pt>
                <c:pt idx="29978">
                  <c:v>43686.270829398149</c:v>
                </c:pt>
                <c:pt idx="29979">
                  <c:v>43686.281246064813</c:v>
                </c:pt>
                <c:pt idx="29980">
                  <c:v>43686.291662731484</c:v>
                </c:pt>
                <c:pt idx="29981">
                  <c:v>43686.302079398149</c:v>
                </c:pt>
                <c:pt idx="29982">
                  <c:v>43686.312496064813</c:v>
                </c:pt>
                <c:pt idx="29983">
                  <c:v>43686.322912731484</c:v>
                </c:pt>
                <c:pt idx="29984">
                  <c:v>43686.333329398149</c:v>
                </c:pt>
                <c:pt idx="29985">
                  <c:v>43686.343746064813</c:v>
                </c:pt>
                <c:pt idx="29986">
                  <c:v>43686.354162731484</c:v>
                </c:pt>
                <c:pt idx="29987">
                  <c:v>43686.364579398149</c:v>
                </c:pt>
                <c:pt idx="29988">
                  <c:v>43686.374996064813</c:v>
                </c:pt>
                <c:pt idx="29989">
                  <c:v>43686.385412731484</c:v>
                </c:pt>
                <c:pt idx="29990">
                  <c:v>43686.395829398149</c:v>
                </c:pt>
                <c:pt idx="29991">
                  <c:v>43686.406246064813</c:v>
                </c:pt>
                <c:pt idx="29992">
                  <c:v>43686.416662731484</c:v>
                </c:pt>
                <c:pt idx="29993">
                  <c:v>43686.427079398149</c:v>
                </c:pt>
                <c:pt idx="29994">
                  <c:v>43686.437496064813</c:v>
                </c:pt>
                <c:pt idx="29995">
                  <c:v>43686.447912731484</c:v>
                </c:pt>
                <c:pt idx="29996">
                  <c:v>43686.458329398149</c:v>
                </c:pt>
                <c:pt idx="29997">
                  <c:v>43686.468746064813</c:v>
                </c:pt>
                <c:pt idx="29998">
                  <c:v>43686.479162731484</c:v>
                </c:pt>
                <c:pt idx="29999">
                  <c:v>43686.489579398149</c:v>
                </c:pt>
                <c:pt idx="30000">
                  <c:v>43686.499996064813</c:v>
                </c:pt>
                <c:pt idx="30001">
                  <c:v>43686.510412731484</c:v>
                </c:pt>
                <c:pt idx="30002">
                  <c:v>43686.520829398149</c:v>
                </c:pt>
                <c:pt idx="30003">
                  <c:v>43686.531246064813</c:v>
                </c:pt>
                <c:pt idx="30004">
                  <c:v>43686.541662731484</c:v>
                </c:pt>
                <c:pt idx="30005">
                  <c:v>43686.552079398149</c:v>
                </c:pt>
                <c:pt idx="30006">
                  <c:v>43686.562496064813</c:v>
                </c:pt>
                <c:pt idx="30007">
                  <c:v>43686.572912731484</c:v>
                </c:pt>
                <c:pt idx="30008">
                  <c:v>43686.583329398149</c:v>
                </c:pt>
                <c:pt idx="30009">
                  <c:v>43686.593746064813</c:v>
                </c:pt>
                <c:pt idx="30010">
                  <c:v>43686.604162731484</c:v>
                </c:pt>
                <c:pt idx="30011">
                  <c:v>43686.614579398149</c:v>
                </c:pt>
                <c:pt idx="30012">
                  <c:v>43686.624996064813</c:v>
                </c:pt>
                <c:pt idx="30013">
                  <c:v>43686.635412731484</c:v>
                </c:pt>
                <c:pt idx="30014">
                  <c:v>43686.645829398149</c:v>
                </c:pt>
                <c:pt idx="30015">
                  <c:v>43686.656246064813</c:v>
                </c:pt>
                <c:pt idx="30016">
                  <c:v>43686.666662731484</c:v>
                </c:pt>
                <c:pt idx="30017">
                  <c:v>43686.677079398149</c:v>
                </c:pt>
                <c:pt idx="30018">
                  <c:v>43686.687496064813</c:v>
                </c:pt>
                <c:pt idx="30019">
                  <c:v>43686.697912731484</c:v>
                </c:pt>
                <c:pt idx="30020">
                  <c:v>43686.708329398149</c:v>
                </c:pt>
                <c:pt idx="30021">
                  <c:v>43686.718746064813</c:v>
                </c:pt>
                <c:pt idx="30022">
                  <c:v>43686.729162731484</c:v>
                </c:pt>
                <c:pt idx="30023">
                  <c:v>43686.739579398149</c:v>
                </c:pt>
                <c:pt idx="30024">
                  <c:v>43686.749996064813</c:v>
                </c:pt>
                <c:pt idx="30025">
                  <c:v>43686.760412731484</c:v>
                </c:pt>
                <c:pt idx="30026">
                  <c:v>43686.770829398149</c:v>
                </c:pt>
                <c:pt idx="30027">
                  <c:v>43686.781246064813</c:v>
                </c:pt>
                <c:pt idx="30028">
                  <c:v>43686.791662731484</c:v>
                </c:pt>
                <c:pt idx="30029">
                  <c:v>43686.802079398149</c:v>
                </c:pt>
                <c:pt idx="30030">
                  <c:v>43686.812496064813</c:v>
                </c:pt>
                <c:pt idx="30031">
                  <c:v>43686.822912731484</c:v>
                </c:pt>
                <c:pt idx="30032">
                  <c:v>43686.833329398149</c:v>
                </c:pt>
                <c:pt idx="30033">
                  <c:v>43686.843746064813</c:v>
                </c:pt>
                <c:pt idx="30034">
                  <c:v>43686.854162731484</c:v>
                </c:pt>
                <c:pt idx="30035">
                  <c:v>43686.864579398149</c:v>
                </c:pt>
                <c:pt idx="30036">
                  <c:v>43686.874996064813</c:v>
                </c:pt>
                <c:pt idx="30037">
                  <c:v>43686.885412731484</c:v>
                </c:pt>
                <c:pt idx="30038">
                  <c:v>43686.895829398149</c:v>
                </c:pt>
                <c:pt idx="30039">
                  <c:v>43686.906246064813</c:v>
                </c:pt>
                <c:pt idx="30040">
                  <c:v>43686.916662731484</c:v>
                </c:pt>
                <c:pt idx="30041">
                  <c:v>43686.927079398149</c:v>
                </c:pt>
                <c:pt idx="30042">
                  <c:v>43686.937496064813</c:v>
                </c:pt>
                <c:pt idx="30043">
                  <c:v>43686.947912731484</c:v>
                </c:pt>
                <c:pt idx="30044">
                  <c:v>43686.958329398149</c:v>
                </c:pt>
                <c:pt idx="30045">
                  <c:v>43686.968746064813</c:v>
                </c:pt>
                <c:pt idx="30046">
                  <c:v>43686.979162731484</c:v>
                </c:pt>
                <c:pt idx="30047">
                  <c:v>43686.989579398149</c:v>
                </c:pt>
                <c:pt idx="30048">
                  <c:v>43686.999996064813</c:v>
                </c:pt>
                <c:pt idx="30049">
                  <c:v>43687.010412731484</c:v>
                </c:pt>
                <c:pt idx="30050">
                  <c:v>43687.020829398149</c:v>
                </c:pt>
                <c:pt idx="30051">
                  <c:v>43687.031246064813</c:v>
                </c:pt>
                <c:pt idx="30052">
                  <c:v>43687.041662731484</c:v>
                </c:pt>
                <c:pt idx="30053">
                  <c:v>43687.052079398149</c:v>
                </c:pt>
                <c:pt idx="30054">
                  <c:v>43687.062496064813</c:v>
                </c:pt>
                <c:pt idx="30055">
                  <c:v>43687.072912731484</c:v>
                </c:pt>
                <c:pt idx="30056">
                  <c:v>43687.083329398149</c:v>
                </c:pt>
                <c:pt idx="30057">
                  <c:v>43687.093746064813</c:v>
                </c:pt>
                <c:pt idx="30058">
                  <c:v>43687.104162731484</c:v>
                </c:pt>
                <c:pt idx="30059">
                  <c:v>43687.114579398149</c:v>
                </c:pt>
                <c:pt idx="30060">
                  <c:v>43687.124996064813</c:v>
                </c:pt>
                <c:pt idx="30061">
                  <c:v>43687.135412731484</c:v>
                </c:pt>
                <c:pt idx="30062">
                  <c:v>43687.145829398149</c:v>
                </c:pt>
                <c:pt idx="30063">
                  <c:v>43687.156246064813</c:v>
                </c:pt>
                <c:pt idx="30064">
                  <c:v>43687.166662731484</c:v>
                </c:pt>
                <c:pt idx="30065">
                  <c:v>43687.177079398149</c:v>
                </c:pt>
                <c:pt idx="30066">
                  <c:v>43687.187496064813</c:v>
                </c:pt>
                <c:pt idx="30067">
                  <c:v>43687.197912731484</c:v>
                </c:pt>
                <c:pt idx="30068">
                  <c:v>43687.208329398149</c:v>
                </c:pt>
                <c:pt idx="30069">
                  <c:v>43687.218746064813</c:v>
                </c:pt>
                <c:pt idx="30070">
                  <c:v>43687.229162731484</c:v>
                </c:pt>
                <c:pt idx="30071">
                  <c:v>43687.239579398149</c:v>
                </c:pt>
                <c:pt idx="30072">
                  <c:v>43687.249996064813</c:v>
                </c:pt>
                <c:pt idx="30073">
                  <c:v>43687.260412731484</c:v>
                </c:pt>
                <c:pt idx="30074">
                  <c:v>43687.270829398149</c:v>
                </c:pt>
                <c:pt idx="30075">
                  <c:v>43687.281246064813</c:v>
                </c:pt>
                <c:pt idx="30076">
                  <c:v>43687.291662731484</c:v>
                </c:pt>
                <c:pt idx="30077">
                  <c:v>43687.302079398149</c:v>
                </c:pt>
                <c:pt idx="30078">
                  <c:v>43687.312496064813</c:v>
                </c:pt>
                <c:pt idx="30079">
                  <c:v>43687.322912731484</c:v>
                </c:pt>
                <c:pt idx="30080">
                  <c:v>43687.333329398149</c:v>
                </c:pt>
                <c:pt idx="30081">
                  <c:v>43687.343746064813</c:v>
                </c:pt>
                <c:pt idx="30082">
                  <c:v>43687.354162731484</c:v>
                </c:pt>
                <c:pt idx="30083">
                  <c:v>43687.364579398149</c:v>
                </c:pt>
                <c:pt idx="30084">
                  <c:v>43687.374996064813</c:v>
                </c:pt>
                <c:pt idx="30085">
                  <c:v>43687.385412731484</c:v>
                </c:pt>
                <c:pt idx="30086">
                  <c:v>43687.395829398149</c:v>
                </c:pt>
                <c:pt idx="30087">
                  <c:v>43687.406246064813</c:v>
                </c:pt>
                <c:pt idx="30088">
                  <c:v>43687.416662731484</c:v>
                </c:pt>
                <c:pt idx="30089">
                  <c:v>43687.427079398149</c:v>
                </c:pt>
                <c:pt idx="30090">
                  <c:v>43687.437496064813</c:v>
                </c:pt>
                <c:pt idx="30091">
                  <c:v>43687.447912731484</c:v>
                </c:pt>
                <c:pt idx="30092">
                  <c:v>43687.458329398149</c:v>
                </c:pt>
                <c:pt idx="30093">
                  <c:v>43687.468746064813</c:v>
                </c:pt>
                <c:pt idx="30094">
                  <c:v>43687.479162731484</c:v>
                </c:pt>
                <c:pt idx="30095">
                  <c:v>43687.489579398149</c:v>
                </c:pt>
                <c:pt idx="30096">
                  <c:v>43687.499996064813</c:v>
                </c:pt>
                <c:pt idx="30097">
                  <c:v>43687.510412731484</c:v>
                </c:pt>
                <c:pt idx="30098">
                  <c:v>43687.520829398149</c:v>
                </c:pt>
                <c:pt idx="30099">
                  <c:v>43687.531246064813</c:v>
                </c:pt>
                <c:pt idx="30100">
                  <c:v>43687.541662731484</c:v>
                </c:pt>
                <c:pt idx="30101">
                  <c:v>43687.552079398149</c:v>
                </c:pt>
                <c:pt idx="30102">
                  <c:v>43687.562496064813</c:v>
                </c:pt>
                <c:pt idx="30103">
                  <c:v>43687.572912731484</c:v>
                </c:pt>
                <c:pt idx="30104">
                  <c:v>43687.583329398149</c:v>
                </c:pt>
                <c:pt idx="30105">
                  <c:v>43687.593746064813</c:v>
                </c:pt>
                <c:pt idx="30106">
                  <c:v>43687.604162731484</c:v>
                </c:pt>
                <c:pt idx="30107">
                  <c:v>43687.614579398149</c:v>
                </c:pt>
                <c:pt idx="30108">
                  <c:v>43687.624996064813</c:v>
                </c:pt>
                <c:pt idx="30109">
                  <c:v>43687.635412731484</c:v>
                </c:pt>
                <c:pt idx="30110">
                  <c:v>43687.645829398149</c:v>
                </c:pt>
                <c:pt idx="30111">
                  <c:v>43687.656246064813</c:v>
                </c:pt>
                <c:pt idx="30112">
                  <c:v>43687.666662731484</c:v>
                </c:pt>
                <c:pt idx="30113">
                  <c:v>43687.677079398149</c:v>
                </c:pt>
                <c:pt idx="30114">
                  <c:v>43687.687496064813</c:v>
                </c:pt>
                <c:pt idx="30115">
                  <c:v>43687.697912731484</c:v>
                </c:pt>
                <c:pt idx="30116">
                  <c:v>43687.708329398149</c:v>
                </c:pt>
                <c:pt idx="30117">
                  <c:v>43687.718746064813</c:v>
                </c:pt>
                <c:pt idx="30118">
                  <c:v>43687.729162731484</c:v>
                </c:pt>
                <c:pt idx="30119">
                  <c:v>43687.739579398149</c:v>
                </c:pt>
                <c:pt idx="30120">
                  <c:v>43687.749996064813</c:v>
                </c:pt>
                <c:pt idx="30121">
                  <c:v>43687.760412731484</c:v>
                </c:pt>
                <c:pt idx="30122">
                  <c:v>43687.770829398149</c:v>
                </c:pt>
                <c:pt idx="30123">
                  <c:v>43687.781246064813</c:v>
                </c:pt>
                <c:pt idx="30124">
                  <c:v>43687.791662731484</c:v>
                </c:pt>
                <c:pt idx="30125">
                  <c:v>43687.802079398149</c:v>
                </c:pt>
                <c:pt idx="30126">
                  <c:v>43687.812496064813</c:v>
                </c:pt>
                <c:pt idx="30127">
                  <c:v>43687.822912731484</c:v>
                </c:pt>
                <c:pt idx="30128">
                  <c:v>43687.833329398149</c:v>
                </c:pt>
                <c:pt idx="30129">
                  <c:v>43687.843746064813</c:v>
                </c:pt>
                <c:pt idx="30130">
                  <c:v>43687.854162731484</c:v>
                </c:pt>
                <c:pt idx="30131">
                  <c:v>43687.864579398149</c:v>
                </c:pt>
                <c:pt idx="30132">
                  <c:v>43687.874996064813</c:v>
                </c:pt>
                <c:pt idx="30133">
                  <c:v>43687.885412731484</c:v>
                </c:pt>
                <c:pt idx="30134">
                  <c:v>43687.895829398149</c:v>
                </c:pt>
                <c:pt idx="30135">
                  <c:v>43687.906246064813</c:v>
                </c:pt>
                <c:pt idx="30136">
                  <c:v>43687.916662731484</c:v>
                </c:pt>
                <c:pt idx="30137">
                  <c:v>43687.927079398149</c:v>
                </c:pt>
                <c:pt idx="30138">
                  <c:v>43687.937496064813</c:v>
                </c:pt>
                <c:pt idx="30139">
                  <c:v>43687.947912731484</c:v>
                </c:pt>
                <c:pt idx="30140">
                  <c:v>43687.958329398149</c:v>
                </c:pt>
                <c:pt idx="30141">
                  <c:v>43687.968746064813</c:v>
                </c:pt>
                <c:pt idx="30142">
                  <c:v>43687.979162731484</c:v>
                </c:pt>
                <c:pt idx="30143">
                  <c:v>43687.989579398149</c:v>
                </c:pt>
                <c:pt idx="30144">
                  <c:v>43687.999996064813</c:v>
                </c:pt>
                <c:pt idx="30145">
                  <c:v>43688.010412731484</c:v>
                </c:pt>
                <c:pt idx="30146">
                  <c:v>43688.020829398149</c:v>
                </c:pt>
                <c:pt idx="30147">
                  <c:v>43688.031246064813</c:v>
                </c:pt>
                <c:pt idx="30148">
                  <c:v>43688.041662731484</c:v>
                </c:pt>
                <c:pt idx="30149">
                  <c:v>43688.052079398149</c:v>
                </c:pt>
                <c:pt idx="30150">
                  <c:v>43688.062496064813</c:v>
                </c:pt>
                <c:pt idx="30151">
                  <c:v>43688.072912731484</c:v>
                </c:pt>
                <c:pt idx="30152">
                  <c:v>43688.083329398149</c:v>
                </c:pt>
                <c:pt idx="30153">
                  <c:v>43688.093746064813</c:v>
                </c:pt>
                <c:pt idx="30154">
                  <c:v>43688.104162731484</c:v>
                </c:pt>
                <c:pt idx="30155">
                  <c:v>43688.114579398149</c:v>
                </c:pt>
                <c:pt idx="30156">
                  <c:v>43688.124996064813</c:v>
                </c:pt>
                <c:pt idx="30157">
                  <c:v>43688.135412731484</c:v>
                </c:pt>
                <c:pt idx="30158">
                  <c:v>43688.145829398149</c:v>
                </c:pt>
                <c:pt idx="30159">
                  <c:v>43688.156246064813</c:v>
                </c:pt>
                <c:pt idx="30160">
                  <c:v>43688.166662731484</c:v>
                </c:pt>
                <c:pt idx="30161">
                  <c:v>43688.177079398149</c:v>
                </c:pt>
                <c:pt idx="30162">
                  <c:v>43688.187496064813</c:v>
                </c:pt>
                <c:pt idx="30163">
                  <c:v>43688.197912731484</c:v>
                </c:pt>
                <c:pt idx="30164">
                  <c:v>43688.208329398149</c:v>
                </c:pt>
                <c:pt idx="30165">
                  <c:v>43688.218746064813</c:v>
                </c:pt>
                <c:pt idx="30166">
                  <c:v>43688.229162731484</c:v>
                </c:pt>
                <c:pt idx="30167">
                  <c:v>43688.239579398149</c:v>
                </c:pt>
                <c:pt idx="30168">
                  <c:v>43688.249996064813</c:v>
                </c:pt>
                <c:pt idx="30169">
                  <c:v>43688.260412731484</c:v>
                </c:pt>
                <c:pt idx="30170">
                  <c:v>43688.270829398149</c:v>
                </c:pt>
                <c:pt idx="30171">
                  <c:v>43688.281246064813</c:v>
                </c:pt>
                <c:pt idx="30172">
                  <c:v>43688.291662731484</c:v>
                </c:pt>
                <c:pt idx="30173">
                  <c:v>43688.302079398149</c:v>
                </c:pt>
                <c:pt idx="30174">
                  <c:v>43688.312496064813</c:v>
                </c:pt>
                <c:pt idx="30175">
                  <c:v>43688.322912731484</c:v>
                </c:pt>
                <c:pt idx="30176">
                  <c:v>43688.333329398149</c:v>
                </c:pt>
                <c:pt idx="30177">
                  <c:v>43688.343746064813</c:v>
                </c:pt>
                <c:pt idx="30178">
                  <c:v>43688.354162731484</c:v>
                </c:pt>
                <c:pt idx="30179">
                  <c:v>43688.364579398149</c:v>
                </c:pt>
                <c:pt idx="30180">
                  <c:v>43688.374996064813</c:v>
                </c:pt>
                <c:pt idx="30181">
                  <c:v>43688.385412731484</c:v>
                </c:pt>
                <c:pt idx="30182">
                  <c:v>43688.395829398149</c:v>
                </c:pt>
                <c:pt idx="30183">
                  <c:v>43688.406246064813</c:v>
                </c:pt>
                <c:pt idx="30184">
                  <c:v>43688.416662731484</c:v>
                </c:pt>
                <c:pt idx="30185">
                  <c:v>43688.427079398149</c:v>
                </c:pt>
                <c:pt idx="30186">
                  <c:v>43688.437496064813</c:v>
                </c:pt>
                <c:pt idx="30187">
                  <c:v>43688.447912731484</c:v>
                </c:pt>
                <c:pt idx="30188">
                  <c:v>43688.458329398149</c:v>
                </c:pt>
                <c:pt idx="30189">
                  <c:v>43688.468746064813</c:v>
                </c:pt>
                <c:pt idx="30190">
                  <c:v>43688.479162731484</c:v>
                </c:pt>
                <c:pt idx="30191">
                  <c:v>43688.489579398149</c:v>
                </c:pt>
                <c:pt idx="30192">
                  <c:v>43688.499996064813</c:v>
                </c:pt>
                <c:pt idx="30193">
                  <c:v>43688.510412731484</c:v>
                </c:pt>
                <c:pt idx="30194">
                  <c:v>43688.520829398149</c:v>
                </c:pt>
                <c:pt idx="30195">
                  <c:v>43688.531246064813</c:v>
                </c:pt>
                <c:pt idx="30196">
                  <c:v>43688.541662731484</c:v>
                </c:pt>
                <c:pt idx="30197">
                  <c:v>43688.552079398149</c:v>
                </c:pt>
                <c:pt idx="30198">
                  <c:v>43688.562496064813</c:v>
                </c:pt>
                <c:pt idx="30199">
                  <c:v>43688.572912731484</c:v>
                </c:pt>
                <c:pt idx="30200">
                  <c:v>43688.583329398149</c:v>
                </c:pt>
                <c:pt idx="30201">
                  <c:v>43688.593746064813</c:v>
                </c:pt>
                <c:pt idx="30202">
                  <c:v>43688.604162731484</c:v>
                </c:pt>
                <c:pt idx="30203">
                  <c:v>43688.614579398149</c:v>
                </c:pt>
                <c:pt idx="30204">
                  <c:v>43688.624996064813</c:v>
                </c:pt>
                <c:pt idx="30205">
                  <c:v>43688.635412731484</c:v>
                </c:pt>
                <c:pt idx="30206">
                  <c:v>43688.645829398149</c:v>
                </c:pt>
                <c:pt idx="30207">
                  <c:v>43688.656246064813</c:v>
                </c:pt>
                <c:pt idx="30208">
                  <c:v>43688.666662731484</c:v>
                </c:pt>
                <c:pt idx="30209">
                  <c:v>43688.677079398149</c:v>
                </c:pt>
                <c:pt idx="30210">
                  <c:v>43688.687496064813</c:v>
                </c:pt>
                <c:pt idx="30211">
                  <c:v>43688.697912731484</c:v>
                </c:pt>
                <c:pt idx="30212">
                  <c:v>43688.708329398149</c:v>
                </c:pt>
                <c:pt idx="30213">
                  <c:v>43688.718746064813</c:v>
                </c:pt>
                <c:pt idx="30214">
                  <c:v>43688.729162731484</c:v>
                </c:pt>
                <c:pt idx="30215">
                  <c:v>43688.739579398149</c:v>
                </c:pt>
                <c:pt idx="30216">
                  <c:v>43688.749996064813</c:v>
                </c:pt>
                <c:pt idx="30217">
                  <c:v>43688.760412731484</c:v>
                </c:pt>
                <c:pt idx="30218">
                  <c:v>43688.770829398149</c:v>
                </c:pt>
                <c:pt idx="30219">
                  <c:v>43688.781246064813</c:v>
                </c:pt>
                <c:pt idx="30220">
                  <c:v>43688.791662731484</c:v>
                </c:pt>
                <c:pt idx="30221">
                  <c:v>43688.802079398149</c:v>
                </c:pt>
                <c:pt idx="30222">
                  <c:v>43688.812496064813</c:v>
                </c:pt>
                <c:pt idx="30223">
                  <c:v>43688.822912731484</c:v>
                </c:pt>
                <c:pt idx="30224">
                  <c:v>43688.833329398149</c:v>
                </c:pt>
                <c:pt idx="30225">
                  <c:v>43688.843746064813</c:v>
                </c:pt>
                <c:pt idx="30226">
                  <c:v>43688.854162731484</c:v>
                </c:pt>
                <c:pt idx="30227">
                  <c:v>43688.864579398149</c:v>
                </c:pt>
                <c:pt idx="30228">
                  <c:v>43688.874996064813</c:v>
                </c:pt>
                <c:pt idx="30229">
                  <c:v>43688.885412731484</c:v>
                </c:pt>
                <c:pt idx="30230">
                  <c:v>43688.895829398149</c:v>
                </c:pt>
                <c:pt idx="30231">
                  <c:v>43688.906246064813</c:v>
                </c:pt>
                <c:pt idx="30232">
                  <c:v>43688.916662731484</c:v>
                </c:pt>
                <c:pt idx="30233">
                  <c:v>43688.927079398149</c:v>
                </c:pt>
                <c:pt idx="30234">
                  <c:v>43688.937496064813</c:v>
                </c:pt>
                <c:pt idx="30235">
                  <c:v>43688.947912731484</c:v>
                </c:pt>
                <c:pt idx="30236">
                  <c:v>43688.958329398149</c:v>
                </c:pt>
                <c:pt idx="30237">
                  <c:v>43688.968746064813</c:v>
                </c:pt>
                <c:pt idx="30238">
                  <c:v>43688.979162731484</c:v>
                </c:pt>
                <c:pt idx="30239">
                  <c:v>43688.989579398149</c:v>
                </c:pt>
                <c:pt idx="30240">
                  <c:v>43688.999996064813</c:v>
                </c:pt>
                <c:pt idx="30241">
                  <c:v>43689.010412731484</c:v>
                </c:pt>
                <c:pt idx="30242">
                  <c:v>43689.020829398149</c:v>
                </c:pt>
                <c:pt idx="30243">
                  <c:v>43689.031246064813</c:v>
                </c:pt>
                <c:pt idx="30244">
                  <c:v>43689.041662731484</c:v>
                </c:pt>
                <c:pt idx="30245">
                  <c:v>43689.052079398149</c:v>
                </c:pt>
                <c:pt idx="30246">
                  <c:v>43689.062496064813</c:v>
                </c:pt>
                <c:pt idx="30247">
                  <c:v>43689.072912731484</c:v>
                </c:pt>
                <c:pt idx="30248">
                  <c:v>43689.083329398149</c:v>
                </c:pt>
                <c:pt idx="30249">
                  <c:v>43689.093746064813</c:v>
                </c:pt>
                <c:pt idx="30250">
                  <c:v>43689.104162731484</c:v>
                </c:pt>
                <c:pt idx="30251">
                  <c:v>43689.114579398149</c:v>
                </c:pt>
                <c:pt idx="30252">
                  <c:v>43689.124996064813</c:v>
                </c:pt>
                <c:pt idx="30253">
                  <c:v>43689.135412731484</c:v>
                </c:pt>
                <c:pt idx="30254">
                  <c:v>43689.145829398149</c:v>
                </c:pt>
                <c:pt idx="30255">
                  <c:v>43689.156246064813</c:v>
                </c:pt>
                <c:pt idx="30256">
                  <c:v>43689.166662731484</c:v>
                </c:pt>
                <c:pt idx="30257">
                  <c:v>43689.177079398149</c:v>
                </c:pt>
                <c:pt idx="30258">
                  <c:v>43689.187496064813</c:v>
                </c:pt>
                <c:pt idx="30259">
                  <c:v>43689.197912731484</c:v>
                </c:pt>
                <c:pt idx="30260">
                  <c:v>43689.208329398149</c:v>
                </c:pt>
                <c:pt idx="30261">
                  <c:v>43689.218746064813</c:v>
                </c:pt>
                <c:pt idx="30262">
                  <c:v>43689.229162731484</c:v>
                </c:pt>
                <c:pt idx="30263">
                  <c:v>43689.239579398149</c:v>
                </c:pt>
                <c:pt idx="30264">
                  <c:v>43689.249996064813</c:v>
                </c:pt>
                <c:pt idx="30265">
                  <c:v>43689.260412731484</c:v>
                </c:pt>
                <c:pt idx="30266">
                  <c:v>43689.270829398149</c:v>
                </c:pt>
                <c:pt idx="30267">
                  <c:v>43689.281246064813</c:v>
                </c:pt>
                <c:pt idx="30268">
                  <c:v>43689.291662731484</c:v>
                </c:pt>
                <c:pt idx="30269">
                  <c:v>43689.302079398149</c:v>
                </c:pt>
                <c:pt idx="30270">
                  <c:v>43689.312496064813</c:v>
                </c:pt>
                <c:pt idx="30271">
                  <c:v>43689.322912731484</c:v>
                </c:pt>
                <c:pt idx="30272">
                  <c:v>43689.333329398149</c:v>
                </c:pt>
                <c:pt idx="30273">
                  <c:v>43689.343746064813</c:v>
                </c:pt>
                <c:pt idx="30274">
                  <c:v>43689.354162731484</c:v>
                </c:pt>
                <c:pt idx="30275">
                  <c:v>43689.364579398149</c:v>
                </c:pt>
                <c:pt idx="30276">
                  <c:v>43689.374996064813</c:v>
                </c:pt>
                <c:pt idx="30277">
                  <c:v>43689.385412731484</c:v>
                </c:pt>
                <c:pt idx="30278">
                  <c:v>43689.395829398149</c:v>
                </c:pt>
                <c:pt idx="30279">
                  <c:v>43689.406246064813</c:v>
                </c:pt>
                <c:pt idx="30280">
                  <c:v>43689.416662731484</c:v>
                </c:pt>
                <c:pt idx="30281">
                  <c:v>43689.427079398149</c:v>
                </c:pt>
                <c:pt idx="30282">
                  <c:v>43689.437496064813</c:v>
                </c:pt>
                <c:pt idx="30283">
                  <c:v>43689.447912731484</c:v>
                </c:pt>
                <c:pt idx="30284">
                  <c:v>43689.458329398149</c:v>
                </c:pt>
                <c:pt idx="30285">
                  <c:v>43689.468746064813</c:v>
                </c:pt>
                <c:pt idx="30286">
                  <c:v>43689.479162731484</c:v>
                </c:pt>
                <c:pt idx="30287">
                  <c:v>43689.489579398149</c:v>
                </c:pt>
                <c:pt idx="30288">
                  <c:v>43689.499996064813</c:v>
                </c:pt>
                <c:pt idx="30289">
                  <c:v>43689.510412731484</c:v>
                </c:pt>
                <c:pt idx="30290">
                  <c:v>43689.520829398149</c:v>
                </c:pt>
                <c:pt idx="30291">
                  <c:v>43689.531246064813</c:v>
                </c:pt>
                <c:pt idx="30292">
                  <c:v>43689.541662731484</c:v>
                </c:pt>
                <c:pt idx="30293">
                  <c:v>43689.552079398149</c:v>
                </c:pt>
                <c:pt idx="30294">
                  <c:v>43689.562496064813</c:v>
                </c:pt>
                <c:pt idx="30295">
                  <c:v>43689.572912731484</c:v>
                </c:pt>
                <c:pt idx="30296">
                  <c:v>43689.583329398149</c:v>
                </c:pt>
                <c:pt idx="30297">
                  <c:v>43689.593746064813</c:v>
                </c:pt>
                <c:pt idx="30298">
                  <c:v>43689.604162731484</c:v>
                </c:pt>
                <c:pt idx="30299">
                  <c:v>43689.614579398149</c:v>
                </c:pt>
                <c:pt idx="30300">
                  <c:v>43689.624996064813</c:v>
                </c:pt>
                <c:pt idx="30301">
                  <c:v>43689.635412731484</c:v>
                </c:pt>
                <c:pt idx="30302">
                  <c:v>43689.645829398149</c:v>
                </c:pt>
                <c:pt idx="30303">
                  <c:v>43689.656246064813</c:v>
                </c:pt>
                <c:pt idx="30304">
                  <c:v>43689.666662731484</c:v>
                </c:pt>
                <c:pt idx="30305">
                  <c:v>43689.677079398149</c:v>
                </c:pt>
                <c:pt idx="30306">
                  <c:v>43689.687496064813</c:v>
                </c:pt>
                <c:pt idx="30307">
                  <c:v>43689.697912731484</c:v>
                </c:pt>
                <c:pt idx="30308">
                  <c:v>43689.708329398149</c:v>
                </c:pt>
                <c:pt idx="30309">
                  <c:v>43689.718746064813</c:v>
                </c:pt>
                <c:pt idx="30310">
                  <c:v>43689.729162731484</c:v>
                </c:pt>
                <c:pt idx="30311">
                  <c:v>43689.739579398149</c:v>
                </c:pt>
                <c:pt idx="30312">
                  <c:v>43689.749996064813</c:v>
                </c:pt>
                <c:pt idx="30313">
                  <c:v>43689.760412731484</c:v>
                </c:pt>
                <c:pt idx="30314">
                  <c:v>43689.770829398149</c:v>
                </c:pt>
                <c:pt idx="30315">
                  <c:v>43689.781246064813</c:v>
                </c:pt>
                <c:pt idx="30316">
                  <c:v>43689.791662731484</c:v>
                </c:pt>
                <c:pt idx="30317">
                  <c:v>43689.802079398149</c:v>
                </c:pt>
                <c:pt idx="30318">
                  <c:v>43689.812496064813</c:v>
                </c:pt>
                <c:pt idx="30319">
                  <c:v>43689.822912731484</c:v>
                </c:pt>
                <c:pt idx="30320">
                  <c:v>43689.833329398149</c:v>
                </c:pt>
                <c:pt idx="30321">
                  <c:v>43689.843746064813</c:v>
                </c:pt>
                <c:pt idx="30322">
                  <c:v>43689.854162731484</c:v>
                </c:pt>
                <c:pt idx="30323">
                  <c:v>43689.864579398149</c:v>
                </c:pt>
                <c:pt idx="30324">
                  <c:v>43689.874996064813</c:v>
                </c:pt>
                <c:pt idx="30325">
                  <c:v>43689.885412731484</c:v>
                </c:pt>
                <c:pt idx="30326">
                  <c:v>43689.895829398149</c:v>
                </c:pt>
                <c:pt idx="30327">
                  <c:v>43689.906246064813</c:v>
                </c:pt>
                <c:pt idx="30328">
                  <c:v>43689.916662731484</c:v>
                </c:pt>
                <c:pt idx="30329">
                  <c:v>43689.927079398149</c:v>
                </c:pt>
                <c:pt idx="30330">
                  <c:v>43689.937496064813</c:v>
                </c:pt>
                <c:pt idx="30331">
                  <c:v>43689.947912731484</c:v>
                </c:pt>
                <c:pt idx="30332">
                  <c:v>43689.958329398149</c:v>
                </c:pt>
                <c:pt idx="30333">
                  <c:v>43689.968746064813</c:v>
                </c:pt>
                <c:pt idx="30334">
                  <c:v>43689.979162731484</c:v>
                </c:pt>
                <c:pt idx="30335">
                  <c:v>43689.989579398149</c:v>
                </c:pt>
                <c:pt idx="30336">
                  <c:v>43689.999996064813</c:v>
                </c:pt>
                <c:pt idx="30337">
                  <c:v>43690.010412731484</c:v>
                </c:pt>
                <c:pt idx="30338">
                  <c:v>43690.020829398149</c:v>
                </c:pt>
                <c:pt idx="30339">
                  <c:v>43690.031246064813</c:v>
                </c:pt>
                <c:pt idx="30340">
                  <c:v>43690.041662731484</c:v>
                </c:pt>
                <c:pt idx="30341">
                  <c:v>43690.052079398149</c:v>
                </c:pt>
                <c:pt idx="30342">
                  <c:v>43690.062496064813</c:v>
                </c:pt>
                <c:pt idx="30343">
                  <c:v>43690.072912731484</c:v>
                </c:pt>
                <c:pt idx="30344">
                  <c:v>43690.083329398149</c:v>
                </c:pt>
                <c:pt idx="30345">
                  <c:v>43690.093746064813</c:v>
                </c:pt>
                <c:pt idx="30346">
                  <c:v>43690.104162731484</c:v>
                </c:pt>
                <c:pt idx="30347">
                  <c:v>43690.114579398149</c:v>
                </c:pt>
                <c:pt idx="30348">
                  <c:v>43690.124996064813</c:v>
                </c:pt>
                <c:pt idx="30349">
                  <c:v>43690.135412731484</c:v>
                </c:pt>
                <c:pt idx="30350">
                  <c:v>43690.145829398149</c:v>
                </c:pt>
                <c:pt idx="30351">
                  <c:v>43690.156246064813</c:v>
                </c:pt>
                <c:pt idx="30352">
                  <c:v>43690.166662731484</c:v>
                </c:pt>
                <c:pt idx="30353">
                  <c:v>43690.177079398149</c:v>
                </c:pt>
                <c:pt idx="30354">
                  <c:v>43690.187496064813</c:v>
                </c:pt>
                <c:pt idx="30355">
                  <c:v>43690.197912731484</c:v>
                </c:pt>
                <c:pt idx="30356">
                  <c:v>43690.208329398149</c:v>
                </c:pt>
                <c:pt idx="30357">
                  <c:v>43690.218746064813</c:v>
                </c:pt>
                <c:pt idx="30358">
                  <c:v>43690.229162731484</c:v>
                </c:pt>
                <c:pt idx="30359">
                  <c:v>43690.239579398149</c:v>
                </c:pt>
                <c:pt idx="30360">
                  <c:v>43690.249996064813</c:v>
                </c:pt>
                <c:pt idx="30361">
                  <c:v>43690.260412731484</c:v>
                </c:pt>
                <c:pt idx="30362">
                  <c:v>43690.270829398149</c:v>
                </c:pt>
                <c:pt idx="30363">
                  <c:v>43690.281246064813</c:v>
                </c:pt>
                <c:pt idx="30364">
                  <c:v>43690.291662731484</c:v>
                </c:pt>
                <c:pt idx="30365">
                  <c:v>43690.302079398149</c:v>
                </c:pt>
                <c:pt idx="30366">
                  <c:v>43690.312496064813</c:v>
                </c:pt>
                <c:pt idx="30367">
                  <c:v>43690.322912731484</c:v>
                </c:pt>
                <c:pt idx="30368">
                  <c:v>43690.333329398149</c:v>
                </c:pt>
                <c:pt idx="30369">
                  <c:v>43690.343746064813</c:v>
                </c:pt>
                <c:pt idx="30370">
                  <c:v>43690.354162731484</c:v>
                </c:pt>
                <c:pt idx="30371">
                  <c:v>43690.364579398149</c:v>
                </c:pt>
                <c:pt idx="30372">
                  <c:v>43690.374996064813</c:v>
                </c:pt>
                <c:pt idx="30373">
                  <c:v>43690.385412731484</c:v>
                </c:pt>
                <c:pt idx="30374">
                  <c:v>43690.395829398149</c:v>
                </c:pt>
                <c:pt idx="30375">
                  <c:v>43690.406246064813</c:v>
                </c:pt>
                <c:pt idx="30376">
                  <c:v>43690.416662731484</c:v>
                </c:pt>
                <c:pt idx="30377">
                  <c:v>43690.427079398149</c:v>
                </c:pt>
                <c:pt idx="30378">
                  <c:v>43690.437496064813</c:v>
                </c:pt>
                <c:pt idx="30379">
                  <c:v>43690.447912731484</c:v>
                </c:pt>
                <c:pt idx="30380">
                  <c:v>43690.458329398149</c:v>
                </c:pt>
                <c:pt idx="30381">
                  <c:v>43690.468746064813</c:v>
                </c:pt>
                <c:pt idx="30382">
                  <c:v>43690.479162731484</c:v>
                </c:pt>
                <c:pt idx="30383">
                  <c:v>43690.489579398149</c:v>
                </c:pt>
                <c:pt idx="30384">
                  <c:v>43690.499996064813</c:v>
                </c:pt>
                <c:pt idx="30385">
                  <c:v>43690.510412731484</c:v>
                </c:pt>
                <c:pt idx="30386">
                  <c:v>43690.520829398149</c:v>
                </c:pt>
                <c:pt idx="30387">
                  <c:v>43690.531246064813</c:v>
                </c:pt>
                <c:pt idx="30388">
                  <c:v>43690.541662731484</c:v>
                </c:pt>
                <c:pt idx="30389">
                  <c:v>43690.552079398149</c:v>
                </c:pt>
                <c:pt idx="30390">
                  <c:v>43690.562496064813</c:v>
                </c:pt>
                <c:pt idx="30391">
                  <c:v>43690.572912731484</c:v>
                </c:pt>
                <c:pt idx="30392">
                  <c:v>43690.583329398149</c:v>
                </c:pt>
                <c:pt idx="30393">
                  <c:v>43690.593746064813</c:v>
                </c:pt>
                <c:pt idx="30394">
                  <c:v>43690.604162731484</c:v>
                </c:pt>
                <c:pt idx="30395">
                  <c:v>43690.614579398149</c:v>
                </c:pt>
                <c:pt idx="30396">
                  <c:v>43690.624996064813</c:v>
                </c:pt>
                <c:pt idx="30397">
                  <c:v>43690.635412731484</c:v>
                </c:pt>
                <c:pt idx="30398">
                  <c:v>43690.645829398149</c:v>
                </c:pt>
                <c:pt idx="30399">
                  <c:v>43690.656246064813</c:v>
                </c:pt>
                <c:pt idx="30400">
                  <c:v>43690.666662731484</c:v>
                </c:pt>
                <c:pt idx="30401">
                  <c:v>43690.677079398149</c:v>
                </c:pt>
                <c:pt idx="30402">
                  <c:v>43690.687496064813</c:v>
                </c:pt>
                <c:pt idx="30403">
                  <c:v>43690.697912731484</c:v>
                </c:pt>
                <c:pt idx="30404">
                  <c:v>43690.708329398149</c:v>
                </c:pt>
                <c:pt idx="30405">
                  <c:v>43690.718746064813</c:v>
                </c:pt>
                <c:pt idx="30406">
                  <c:v>43690.729162731484</c:v>
                </c:pt>
                <c:pt idx="30407">
                  <c:v>43690.739579398149</c:v>
                </c:pt>
                <c:pt idx="30408">
                  <c:v>43690.749996064813</c:v>
                </c:pt>
                <c:pt idx="30409">
                  <c:v>43690.760412731484</c:v>
                </c:pt>
                <c:pt idx="30410">
                  <c:v>43690.770829398149</c:v>
                </c:pt>
                <c:pt idx="30411">
                  <c:v>43690.781246064813</c:v>
                </c:pt>
                <c:pt idx="30412">
                  <c:v>43690.791662731484</c:v>
                </c:pt>
                <c:pt idx="30413">
                  <c:v>43690.802079398149</c:v>
                </c:pt>
                <c:pt idx="30414">
                  <c:v>43690.812496064813</c:v>
                </c:pt>
                <c:pt idx="30415">
                  <c:v>43690.822912731484</c:v>
                </c:pt>
                <c:pt idx="30416">
                  <c:v>43690.833329398149</c:v>
                </c:pt>
                <c:pt idx="30417">
                  <c:v>43690.843746064813</c:v>
                </c:pt>
                <c:pt idx="30418">
                  <c:v>43690.854162731484</c:v>
                </c:pt>
                <c:pt idx="30419">
                  <c:v>43690.864579398149</c:v>
                </c:pt>
                <c:pt idx="30420">
                  <c:v>43690.874996064813</c:v>
                </c:pt>
                <c:pt idx="30421">
                  <c:v>43690.885412731484</c:v>
                </c:pt>
                <c:pt idx="30422">
                  <c:v>43690.895829398149</c:v>
                </c:pt>
                <c:pt idx="30423">
                  <c:v>43690.906246064813</c:v>
                </c:pt>
                <c:pt idx="30424">
                  <c:v>43690.916662731484</c:v>
                </c:pt>
                <c:pt idx="30425">
                  <c:v>43690.927079398149</c:v>
                </c:pt>
                <c:pt idx="30426">
                  <c:v>43690.937496064813</c:v>
                </c:pt>
                <c:pt idx="30427">
                  <c:v>43690.947912731484</c:v>
                </c:pt>
                <c:pt idx="30428">
                  <c:v>43690.958329398149</c:v>
                </c:pt>
                <c:pt idx="30429">
                  <c:v>43690.968746064813</c:v>
                </c:pt>
                <c:pt idx="30430">
                  <c:v>43690.979162731484</c:v>
                </c:pt>
                <c:pt idx="30431">
                  <c:v>43690.989579398149</c:v>
                </c:pt>
                <c:pt idx="30432">
                  <c:v>43690.999996064813</c:v>
                </c:pt>
                <c:pt idx="30433">
                  <c:v>43691.010412731484</c:v>
                </c:pt>
                <c:pt idx="30434">
                  <c:v>43691.020829398149</c:v>
                </c:pt>
                <c:pt idx="30435">
                  <c:v>43691.031246064813</c:v>
                </c:pt>
                <c:pt idx="30436">
                  <c:v>43691.041662731484</c:v>
                </c:pt>
                <c:pt idx="30437">
                  <c:v>43691.052079398149</c:v>
                </c:pt>
                <c:pt idx="30438">
                  <c:v>43691.062496064813</c:v>
                </c:pt>
                <c:pt idx="30439">
                  <c:v>43691.072912731484</c:v>
                </c:pt>
                <c:pt idx="30440">
                  <c:v>43691.083329398149</c:v>
                </c:pt>
                <c:pt idx="30441">
                  <c:v>43691.093746064813</c:v>
                </c:pt>
                <c:pt idx="30442">
                  <c:v>43691.104162731484</c:v>
                </c:pt>
                <c:pt idx="30443">
                  <c:v>43691.114579398149</c:v>
                </c:pt>
                <c:pt idx="30444">
                  <c:v>43691.124996064813</c:v>
                </c:pt>
                <c:pt idx="30445">
                  <c:v>43691.135412731484</c:v>
                </c:pt>
                <c:pt idx="30446">
                  <c:v>43691.145829398149</c:v>
                </c:pt>
                <c:pt idx="30447">
                  <c:v>43691.156246064813</c:v>
                </c:pt>
                <c:pt idx="30448">
                  <c:v>43691.166662731484</c:v>
                </c:pt>
                <c:pt idx="30449">
                  <c:v>43691.177079398149</c:v>
                </c:pt>
                <c:pt idx="30450">
                  <c:v>43691.187496064813</c:v>
                </c:pt>
                <c:pt idx="30451">
                  <c:v>43691.197912731484</c:v>
                </c:pt>
                <c:pt idx="30452">
                  <c:v>43691.208329398149</c:v>
                </c:pt>
                <c:pt idx="30453">
                  <c:v>43691.218746064813</c:v>
                </c:pt>
                <c:pt idx="30454">
                  <c:v>43691.229162731484</c:v>
                </c:pt>
                <c:pt idx="30455">
                  <c:v>43691.239579398149</c:v>
                </c:pt>
                <c:pt idx="30456">
                  <c:v>43691.249996064813</c:v>
                </c:pt>
                <c:pt idx="30457">
                  <c:v>43691.260412731484</c:v>
                </c:pt>
                <c:pt idx="30458">
                  <c:v>43691.270829398149</c:v>
                </c:pt>
                <c:pt idx="30459">
                  <c:v>43691.281246064813</c:v>
                </c:pt>
                <c:pt idx="30460">
                  <c:v>43691.291662731484</c:v>
                </c:pt>
                <c:pt idx="30461">
                  <c:v>43691.302079398149</c:v>
                </c:pt>
                <c:pt idx="30462">
                  <c:v>43691.312496064813</c:v>
                </c:pt>
                <c:pt idx="30463">
                  <c:v>43691.322912731484</c:v>
                </c:pt>
                <c:pt idx="30464">
                  <c:v>43691.333329398149</c:v>
                </c:pt>
                <c:pt idx="30465">
                  <c:v>43691.343746064813</c:v>
                </c:pt>
                <c:pt idx="30466">
                  <c:v>43691.354162731484</c:v>
                </c:pt>
                <c:pt idx="30467">
                  <c:v>43691.364579398149</c:v>
                </c:pt>
                <c:pt idx="30468">
                  <c:v>43691.374996064813</c:v>
                </c:pt>
                <c:pt idx="30469">
                  <c:v>43691.385412731484</c:v>
                </c:pt>
                <c:pt idx="30470">
                  <c:v>43691.395829398149</c:v>
                </c:pt>
                <c:pt idx="30471">
                  <c:v>43691.406246064813</c:v>
                </c:pt>
                <c:pt idx="30472">
                  <c:v>43691.416662731484</c:v>
                </c:pt>
                <c:pt idx="30473">
                  <c:v>43691.427079398149</c:v>
                </c:pt>
                <c:pt idx="30474">
                  <c:v>43691.437496064813</c:v>
                </c:pt>
                <c:pt idx="30475">
                  <c:v>43691.447912731484</c:v>
                </c:pt>
                <c:pt idx="30476">
                  <c:v>43691.458329398149</c:v>
                </c:pt>
                <c:pt idx="30477">
                  <c:v>43691.468746064813</c:v>
                </c:pt>
                <c:pt idx="30478">
                  <c:v>43691.479162731484</c:v>
                </c:pt>
                <c:pt idx="30479">
                  <c:v>43691.489579398149</c:v>
                </c:pt>
                <c:pt idx="30480">
                  <c:v>43691.499996064813</c:v>
                </c:pt>
                <c:pt idx="30481">
                  <c:v>43691.510412731484</c:v>
                </c:pt>
                <c:pt idx="30482">
                  <c:v>43691.520829398149</c:v>
                </c:pt>
                <c:pt idx="30483">
                  <c:v>43691.531246064813</c:v>
                </c:pt>
                <c:pt idx="30484">
                  <c:v>43691.541662731484</c:v>
                </c:pt>
                <c:pt idx="30485">
                  <c:v>43691.552079398149</c:v>
                </c:pt>
                <c:pt idx="30486">
                  <c:v>43691.562496064813</c:v>
                </c:pt>
                <c:pt idx="30487">
                  <c:v>43691.572912731484</c:v>
                </c:pt>
                <c:pt idx="30488">
                  <c:v>43691.583329398149</c:v>
                </c:pt>
                <c:pt idx="30489">
                  <c:v>43691.593746064813</c:v>
                </c:pt>
                <c:pt idx="30490">
                  <c:v>43691.604162731484</c:v>
                </c:pt>
                <c:pt idx="30491">
                  <c:v>43691.614579398149</c:v>
                </c:pt>
                <c:pt idx="30492">
                  <c:v>43691.624996064813</c:v>
                </c:pt>
                <c:pt idx="30493">
                  <c:v>43691.635412731484</c:v>
                </c:pt>
                <c:pt idx="30494">
                  <c:v>43691.645829398149</c:v>
                </c:pt>
                <c:pt idx="30495">
                  <c:v>43691.656246064813</c:v>
                </c:pt>
                <c:pt idx="30496">
                  <c:v>43691.666662731484</c:v>
                </c:pt>
                <c:pt idx="30497">
                  <c:v>43691.677079398149</c:v>
                </c:pt>
                <c:pt idx="30498">
                  <c:v>43691.687496064813</c:v>
                </c:pt>
                <c:pt idx="30499">
                  <c:v>43691.697912731484</c:v>
                </c:pt>
                <c:pt idx="30500">
                  <c:v>43691.708329398149</c:v>
                </c:pt>
                <c:pt idx="30501">
                  <c:v>43691.718746064813</c:v>
                </c:pt>
                <c:pt idx="30502">
                  <c:v>43691.729162731484</c:v>
                </c:pt>
                <c:pt idx="30503">
                  <c:v>43691.739579398149</c:v>
                </c:pt>
                <c:pt idx="30504">
                  <c:v>43691.749996064813</c:v>
                </c:pt>
                <c:pt idx="30505">
                  <c:v>43691.760412731484</c:v>
                </c:pt>
                <c:pt idx="30506">
                  <c:v>43691.770829398149</c:v>
                </c:pt>
                <c:pt idx="30507">
                  <c:v>43691.781246064813</c:v>
                </c:pt>
                <c:pt idx="30508">
                  <c:v>43691.791662731484</c:v>
                </c:pt>
                <c:pt idx="30509">
                  <c:v>43691.802079398149</c:v>
                </c:pt>
                <c:pt idx="30510">
                  <c:v>43691.812496064813</c:v>
                </c:pt>
                <c:pt idx="30511">
                  <c:v>43691.822912731484</c:v>
                </c:pt>
                <c:pt idx="30512">
                  <c:v>43691.833329398149</c:v>
                </c:pt>
                <c:pt idx="30513">
                  <c:v>43691.843746064813</c:v>
                </c:pt>
                <c:pt idx="30514">
                  <c:v>43691.854162731484</c:v>
                </c:pt>
                <c:pt idx="30515">
                  <c:v>43691.864579398149</c:v>
                </c:pt>
                <c:pt idx="30516">
                  <c:v>43691.874996064813</c:v>
                </c:pt>
                <c:pt idx="30517">
                  <c:v>43691.885412731484</c:v>
                </c:pt>
                <c:pt idx="30518">
                  <c:v>43691.895829398149</c:v>
                </c:pt>
                <c:pt idx="30519">
                  <c:v>43691.906246064813</c:v>
                </c:pt>
                <c:pt idx="30520">
                  <c:v>43691.916662731484</c:v>
                </c:pt>
                <c:pt idx="30521">
                  <c:v>43691.927079398149</c:v>
                </c:pt>
                <c:pt idx="30522">
                  <c:v>43691.937496064813</c:v>
                </c:pt>
                <c:pt idx="30523">
                  <c:v>43691.947912731484</c:v>
                </c:pt>
                <c:pt idx="30524">
                  <c:v>43691.958329398149</c:v>
                </c:pt>
                <c:pt idx="30525">
                  <c:v>43691.968746064813</c:v>
                </c:pt>
                <c:pt idx="30526">
                  <c:v>43691.979162731484</c:v>
                </c:pt>
                <c:pt idx="30527">
                  <c:v>43691.989579398149</c:v>
                </c:pt>
                <c:pt idx="30528">
                  <c:v>43691.999996064813</c:v>
                </c:pt>
                <c:pt idx="30529">
                  <c:v>43692.010412731484</c:v>
                </c:pt>
                <c:pt idx="30530">
                  <c:v>43692.020829398149</c:v>
                </c:pt>
                <c:pt idx="30531">
                  <c:v>43692.031246064813</c:v>
                </c:pt>
                <c:pt idx="30532">
                  <c:v>43692.041662731484</c:v>
                </c:pt>
                <c:pt idx="30533">
                  <c:v>43692.052079398149</c:v>
                </c:pt>
                <c:pt idx="30534">
                  <c:v>43692.062496064813</c:v>
                </c:pt>
                <c:pt idx="30535">
                  <c:v>43692.072912731484</c:v>
                </c:pt>
                <c:pt idx="30536">
                  <c:v>43692.083329398149</c:v>
                </c:pt>
                <c:pt idx="30537">
                  <c:v>43692.093746064813</c:v>
                </c:pt>
                <c:pt idx="30538">
                  <c:v>43692.104162731484</c:v>
                </c:pt>
                <c:pt idx="30539">
                  <c:v>43692.114579398149</c:v>
                </c:pt>
                <c:pt idx="30540">
                  <c:v>43692.124996064813</c:v>
                </c:pt>
                <c:pt idx="30541">
                  <c:v>43692.135412731484</c:v>
                </c:pt>
                <c:pt idx="30542">
                  <c:v>43692.145829398149</c:v>
                </c:pt>
                <c:pt idx="30543">
                  <c:v>43692.156246064813</c:v>
                </c:pt>
                <c:pt idx="30544">
                  <c:v>43692.166662731484</c:v>
                </c:pt>
                <c:pt idx="30545">
                  <c:v>43692.177079398149</c:v>
                </c:pt>
                <c:pt idx="30546">
                  <c:v>43692.187496064813</c:v>
                </c:pt>
                <c:pt idx="30547">
                  <c:v>43692.197912731484</c:v>
                </c:pt>
                <c:pt idx="30548">
                  <c:v>43692.208329398149</c:v>
                </c:pt>
                <c:pt idx="30549">
                  <c:v>43692.218746064813</c:v>
                </c:pt>
                <c:pt idx="30550">
                  <c:v>43692.229162731484</c:v>
                </c:pt>
                <c:pt idx="30551">
                  <c:v>43692.239579398149</c:v>
                </c:pt>
                <c:pt idx="30552">
                  <c:v>43692.249996064813</c:v>
                </c:pt>
                <c:pt idx="30553">
                  <c:v>43692.260412731484</c:v>
                </c:pt>
                <c:pt idx="30554">
                  <c:v>43692.270829398149</c:v>
                </c:pt>
                <c:pt idx="30555">
                  <c:v>43692.281246064813</c:v>
                </c:pt>
                <c:pt idx="30556">
                  <c:v>43692.291662731484</c:v>
                </c:pt>
                <c:pt idx="30557">
                  <c:v>43692.302079398149</c:v>
                </c:pt>
                <c:pt idx="30558">
                  <c:v>43692.312496064813</c:v>
                </c:pt>
                <c:pt idx="30559">
                  <c:v>43692.322912731484</c:v>
                </c:pt>
                <c:pt idx="30560">
                  <c:v>43692.333329398149</c:v>
                </c:pt>
                <c:pt idx="30561">
                  <c:v>43692.343746064813</c:v>
                </c:pt>
                <c:pt idx="30562">
                  <c:v>43692.354162731484</c:v>
                </c:pt>
                <c:pt idx="30563">
                  <c:v>43692.364579398149</c:v>
                </c:pt>
                <c:pt idx="30564">
                  <c:v>43692.374996064813</c:v>
                </c:pt>
                <c:pt idx="30565">
                  <c:v>43692.385412731484</c:v>
                </c:pt>
                <c:pt idx="30566">
                  <c:v>43692.395829398149</c:v>
                </c:pt>
                <c:pt idx="30567">
                  <c:v>43692.406246064813</c:v>
                </c:pt>
                <c:pt idx="30568">
                  <c:v>43692.416662731484</c:v>
                </c:pt>
                <c:pt idx="30569">
                  <c:v>43692.427079398149</c:v>
                </c:pt>
                <c:pt idx="30570">
                  <c:v>43692.437496064813</c:v>
                </c:pt>
                <c:pt idx="30571">
                  <c:v>43692.447912731484</c:v>
                </c:pt>
                <c:pt idx="30572">
                  <c:v>43692.458329398149</c:v>
                </c:pt>
                <c:pt idx="30573">
                  <c:v>43692.468746064813</c:v>
                </c:pt>
                <c:pt idx="30574">
                  <c:v>43692.479162731484</c:v>
                </c:pt>
                <c:pt idx="30575">
                  <c:v>43692.489579398149</c:v>
                </c:pt>
                <c:pt idx="30576">
                  <c:v>43692.499996064813</c:v>
                </c:pt>
                <c:pt idx="30577">
                  <c:v>43692.510412731484</c:v>
                </c:pt>
                <c:pt idx="30578">
                  <c:v>43692.520829398149</c:v>
                </c:pt>
                <c:pt idx="30579">
                  <c:v>43692.531246064813</c:v>
                </c:pt>
                <c:pt idx="30580">
                  <c:v>43692.541662731484</c:v>
                </c:pt>
                <c:pt idx="30581">
                  <c:v>43692.552079398149</c:v>
                </c:pt>
                <c:pt idx="30582">
                  <c:v>43692.562496064813</c:v>
                </c:pt>
                <c:pt idx="30583">
                  <c:v>43692.572912731484</c:v>
                </c:pt>
                <c:pt idx="30584">
                  <c:v>43692.583329398149</c:v>
                </c:pt>
                <c:pt idx="30585">
                  <c:v>43692.593746064813</c:v>
                </c:pt>
                <c:pt idx="30586">
                  <c:v>43692.604162731484</c:v>
                </c:pt>
                <c:pt idx="30587">
                  <c:v>43692.614579398149</c:v>
                </c:pt>
                <c:pt idx="30588">
                  <c:v>43692.624996064813</c:v>
                </c:pt>
                <c:pt idx="30589">
                  <c:v>43692.635412731484</c:v>
                </c:pt>
                <c:pt idx="30590">
                  <c:v>43692.645829398149</c:v>
                </c:pt>
                <c:pt idx="30591">
                  <c:v>43692.656246064813</c:v>
                </c:pt>
                <c:pt idx="30592">
                  <c:v>43692.666662731484</c:v>
                </c:pt>
                <c:pt idx="30593">
                  <c:v>43692.677079398149</c:v>
                </c:pt>
                <c:pt idx="30594">
                  <c:v>43692.687496064813</c:v>
                </c:pt>
                <c:pt idx="30595">
                  <c:v>43692.697912731484</c:v>
                </c:pt>
                <c:pt idx="30596">
                  <c:v>43692.708329398149</c:v>
                </c:pt>
                <c:pt idx="30597">
                  <c:v>43692.718746064813</c:v>
                </c:pt>
                <c:pt idx="30598">
                  <c:v>43692.729162731484</c:v>
                </c:pt>
                <c:pt idx="30599">
                  <c:v>43692.739579398149</c:v>
                </c:pt>
                <c:pt idx="30600">
                  <c:v>43692.749996064813</c:v>
                </c:pt>
                <c:pt idx="30601">
                  <c:v>43692.760412731484</c:v>
                </c:pt>
                <c:pt idx="30602">
                  <c:v>43692.770829398149</c:v>
                </c:pt>
                <c:pt idx="30603">
                  <c:v>43692.781246064813</c:v>
                </c:pt>
                <c:pt idx="30604">
                  <c:v>43692.791662731484</c:v>
                </c:pt>
                <c:pt idx="30605">
                  <c:v>43692.802079398149</c:v>
                </c:pt>
                <c:pt idx="30606">
                  <c:v>43692.812496064813</c:v>
                </c:pt>
                <c:pt idx="30607">
                  <c:v>43692.822912731484</c:v>
                </c:pt>
                <c:pt idx="30608">
                  <c:v>43692.833329398149</c:v>
                </c:pt>
                <c:pt idx="30609">
                  <c:v>43692.843746064813</c:v>
                </c:pt>
                <c:pt idx="30610">
                  <c:v>43692.854162731484</c:v>
                </c:pt>
                <c:pt idx="30611">
                  <c:v>43692.864579398149</c:v>
                </c:pt>
                <c:pt idx="30612">
                  <c:v>43692.874996064813</c:v>
                </c:pt>
                <c:pt idx="30613">
                  <c:v>43692.885412731484</c:v>
                </c:pt>
                <c:pt idx="30614">
                  <c:v>43692.895829398149</c:v>
                </c:pt>
                <c:pt idx="30615">
                  <c:v>43692.906246064813</c:v>
                </c:pt>
                <c:pt idx="30616">
                  <c:v>43692.916662731484</c:v>
                </c:pt>
                <c:pt idx="30617">
                  <c:v>43692.927079398149</c:v>
                </c:pt>
                <c:pt idx="30618">
                  <c:v>43692.937496064813</c:v>
                </c:pt>
                <c:pt idx="30619">
                  <c:v>43692.947912731484</c:v>
                </c:pt>
                <c:pt idx="30620">
                  <c:v>43692.958329398149</c:v>
                </c:pt>
                <c:pt idx="30621">
                  <c:v>43692.968746064813</c:v>
                </c:pt>
                <c:pt idx="30622">
                  <c:v>43692.979162731484</c:v>
                </c:pt>
                <c:pt idx="30623">
                  <c:v>43692.989579398149</c:v>
                </c:pt>
                <c:pt idx="30624">
                  <c:v>43692.999996064813</c:v>
                </c:pt>
                <c:pt idx="30625">
                  <c:v>43693.010412731484</c:v>
                </c:pt>
                <c:pt idx="30626">
                  <c:v>43693.020829398149</c:v>
                </c:pt>
                <c:pt idx="30627">
                  <c:v>43693.031246064813</c:v>
                </c:pt>
                <c:pt idx="30628">
                  <c:v>43693.041662731484</c:v>
                </c:pt>
                <c:pt idx="30629">
                  <c:v>43693.052079398149</c:v>
                </c:pt>
                <c:pt idx="30630">
                  <c:v>43693.062496064813</c:v>
                </c:pt>
                <c:pt idx="30631">
                  <c:v>43693.072912731484</c:v>
                </c:pt>
                <c:pt idx="30632">
                  <c:v>43693.083329398149</c:v>
                </c:pt>
                <c:pt idx="30633">
                  <c:v>43693.093746064813</c:v>
                </c:pt>
                <c:pt idx="30634">
                  <c:v>43693.104162731484</c:v>
                </c:pt>
                <c:pt idx="30635">
                  <c:v>43693.114579398149</c:v>
                </c:pt>
                <c:pt idx="30636">
                  <c:v>43693.124996064813</c:v>
                </c:pt>
                <c:pt idx="30637">
                  <c:v>43693.135412731484</c:v>
                </c:pt>
                <c:pt idx="30638">
                  <c:v>43693.145829398149</c:v>
                </c:pt>
                <c:pt idx="30639">
                  <c:v>43693.156246064813</c:v>
                </c:pt>
                <c:pt idx="30640">
                  <c:v>43693.166662731484</c:v>
                </c:pt>
                <c:pt idx="30641">
                  <c:v>43693.177079398149</c:v>
                </c:pt>
                <c:pt idx="30642">
                  <c:v>43693.187496064813</c:v>
                </c:pt>
                <c:pt idx="30643">
                  <c:v>43693.197912731484</c:v>
                </c:pt>
                <c:pt idx="30644">
                  <c:v>43693.208329398149</c:v>
                </c:pt>
                <c:pt idx="30645">
                  <c:v>43693.218746064813</c:v>
                </c:pt>
                <c:pt idx="30646">
                  <c:v>43693.229162731484</c:v>
                </c:pt>
                <c:pt idx="30647">
                  <c:v>43693.239579398149</c:v>
                </c:pt>
                <c:pt idx="30648">
                  <c:v>43693.249996064813</c:v>
                </c:pt>
                <c:pt idx="30649">
                  <c:v>43693.260412731484</c:v>
                </c:pt>
                <c:pt idx="30650">
                  <c:v>43693.270829398149</c:v>
                </c:pt>
                <c:pt idx="30651">
                  <c:v>43693.281246064813</c:v>
                </c:pt>
                <c:pt idx="30652">
                  <c:v>43693.291662731484</c:v>
                </c:pt>
                <c:pt idx="30653">
                  <c:v>43693.302079398149</c:v>
                </c:pt>
                <c:pt idx="30654">
                  <c:v>43693.312496064813</c:v>
                </c:pt>
                <c:pt idx="30655">
                  <c:v>43693.322912731484</c:v>
                </c:pt>
                <c:pt idx="30656">
                  <c:v>43693.333329398149</c:v>
                </c:pt>
                <c:pt idx="30657">
                  <c:v>43693.343746064813</c:v>
                </c:pt>
                <c:pt idx="30658">
                  <c:v>43693.354162731484</c:v>
                </c:pt>
                <c:pt idx="30659">
                  <c:v>43693.364579398149</c:v>
                </c:pt>
                <c:pt idx="30660">
                  <c:v>43693.374996064813</c:v>
                </c:pt>
                <c:pt idx="30661">
                  <c:v>43693.385412731484</c:v>
                </c:pt>
                <c:pt idx="30662">
                  <c:v>43693.395829398149</c:v>
                </c:pt>
                <c:pt idx="30663">
                  <c:v>43693.406246064813</c:v>
                </c:pt>
                <c:pt idx="30664">
                  <c:v>43693.416662731484</c:v>
                </c:pt>
                <c:pt idx="30665">
                  <c:v>43693.427079398149</c:v>
                </c:pt>
                <c:pt idx="30666">
                  <c:v>43693.437496064813</c:v>
                </c:pt>
                <c:pt idx="30667">
                  <c:v>43693.447912731484</c:v>
                </c:pt>
                <c:pt idx="30668">
                  <c:v>43693.458329398149</c:v>
                </c:pt>
                <c:pt idx="30669">
                  <c:v>43693.468746064813</c:v>
                </c:pt>
                <c:pt idx="30670">
                  <c:v>43693.479162731484</c:v>
                </c:pt>
                <c:pt idx="30671">
                  <c:v>43693.489579398149</c:v>
                </c:pt>
                <c:pt idx="30672">
                  <c:v>43693.499996064813</c:v>
                </c:pt>
                <c:pt idx="30673">
                  <c:v>43693.510412731484</c:v>
                </c:pt>
                <c:pt idx="30674">
                  <c:v>43693.520829398149</c:v>
                </c:pt>
                <c:pt idx="30675">
                  <c:v>43693.531246064813</c:v>
                </c:pt>
                <c:pt idx="30676">
                  <c:v>43693.541662731484</c:v>
                </c:pt>
                <c:pt idx="30677">
                  <c:v>43693.552079398149</c:v>
                </c:pt>
                <c:pt idx="30678">
                  <c:v>43693.562496064813</c:v>
                </c:pt>
                <c:pt idx="30679">
                  <c:v>43693.572912731484</c:v>
                </c:pt>
                <c:pt idx="30680">
                  <c:v>43693.583329398149</c:v>
                </c:pt>
                <c:pt idx="30681">
                  <c:v>43693.593746064813</c:v>
                </c:pt>
                <c:pt idx="30682">
                  <c:v>43693.604162731484</c:v>
                </c:pt>
                <c:pt idx="30683">
                  <c:v>43693.614579398149</c:v>
                </c:pt>
                <c:pt idx="30684">
                  <c:v>43693.624996064813</c:v>
                </c:pt>
                <c:pt idx="30685">
                  <c:v>43693.635412731484</c:v>
                </c:pt>
                <c:pt idx="30686">
                  <c:v>43693.645829398149</c:v>
                </c:pt>
                <c:pt idx="30687">
                  <c:v>43693.656246064813</c:v>
                </c:pt>
                <c:pt idx="30688">
                  <c:v>43693.666662731484</c:v>
                </c:pt>
                <c:pt idx="30689">
                  <c:v>43693.677079398149</c:v>
                </c:pt>
                <c:pt idx="30690">
                  <c:v>43693.687496064813</c:v>
                </c:pt>
                <c:pt idx="30691">
                  <c:v>43693.697912731484</c:v>
                </c:pt>
                <c:pt idx="30692">
                  <c:v>43693.708329398149</c:v>
                </c:pt>
                <c:pt idx="30693">
                  <c:v>43693.718746064813</c:v>
                </c:pt>
                <c:pt idx="30694">
                  <c:v>43693.729162731484</c:v>
                </c:pt>
                <c:pt idx="30695">
                  <c:v>43693.739579398149</c:v>
                </c:pt>
                <c:pt idx="30696">
                  <c:v>43693.749996064813</c:v>
                </c:pt>
                <c:pt idx="30697">
                  <c:v>43693.760412731484</c:v>
                </c:pt>
                <c:pt idx="30698">
                  <c:v>43693.770829398149</c:v>
                </c:pt>
                <c:pt idx="30699">
                  <c:v>43693.781246064813</c:v>
                </c:pt>
                <c:pt idx="30700">
                  <c:v>43693.791662731484</c:v>
                </c:pt>
                <c:pt idx="30701">
                  <c:v>43693.802079398149</c:v>
                </c:pt>
                <c:pt idx="30702">
                  <c:v>43693.812496064813</c:v>
                </c:pt>
                <c:pt idx="30703">
                  <c:v>43693.822912731484</c:v>
                </c:pt>
                <c:pt idx="30704">
                  <c:v>43693.833329398149</c:v>
                </c:pt>
                <c:pt idx="30705">
                  <c:v>43693.843746064813</c:v>
                </c:pt>
                <c:pt idx="30706">
                  <c:v>43693.854162731484</c:v>
                </c:pt>
                <c:pt idx="30707">
                  <c:v>43693.864579398149</c:v>
                </c:pt>
                <c:pt idx="30708">
                  <c:v>43693.874996064813</c:v>
                </c:pt>
                <c:pt idx="30709">
                  <c:v>43693.885412731484</c:v>
                </c:pt>
                <c:pt idx="30710">
                  <c:v>43693.895829398149</c:v>
                </c:pt>
                <c:pt idx="30711">
                  <c:v>43693.906246064813</c:v>
                </c:pt>
                <c:pt idx="30712">
                  <c:v>43693.916662731484</c:v>
                </c:pt>
                <c:pt idx="30713">
                  <c:v>43693.927079398149</c:v>
                </c:pt>
                <c:pt idx="30714">
                  <c:v>43693.937496064813</c:v>
                </c:pt>
                <c:pt idx="30715">
                  <c:v>43693.947912731484</c:v>
                </c:pt>
                <c:pt idx="30716">
                  <c:v>43693.958329398149</c:v>
                </c:pt>
                <c:pt idx="30717">
                  <c:v>43693.968746064813</c:v>
                </c:pt>
                <c:pt idx="30718">
                  <c:v>43693.979162731484</c:v>
                </c:pt>
                <c:pt idx="30719">
                  <c:v>43693.989579398149</c:v>
                </c:pt>
                <c:pt idx="30720">
                  <c:v>43693.999996064813</c:v>
                </c:pt>
                <c:pt idx="30721">
                  <c:v>43694.010412731484</c:v>
                </c:pt>
                <c:pt idx="30722">
                  <c:v>43694.020829398149</c:v>
                </c:pt>
                <c:pt idx="30723">
                  <c:v>43694.031246064813</c:v>
                </c:pt>
                <c:pt idx="30724">
                  <c:v>43694.041662731484</c:v>
                </c:pt>
                <c:pt idx="30725">
                  <c:v>43694.052079398149</c:v>
                </c:pt>
                <c:pt idx="30726">
                  <c:v>43694.062496064813</c:v>
                </c:pt>
                <c:pt idx="30727">
                  <c:v>43694.072912731484</c:v>
                </c:pt>
                <c:pt idx="30728">
                  <c:v>43694.083329398149</c:v>
                </c:pt>
                <c:pt idx="30729">
                  <c:v>43694.093746064813</c:v>
                </c:pt>
                <c:pt idx="30730">
                  <c:v>43694.104162731484</c:v>
                </c:pt>
                <c:pt idx="30731">
                  <c:v>43694.114579398149</c:v>
                </c:pt>
                <c:pt idx="30732">
                  <c:v>43694.124996064813</c:v>
                </c:pt>
                <c:pt idx="30733">
                  <c:v>43694.135412731484</c:v>
                </c:pt>
                <c:pt idx="30734">
                  <c:v>43694.145829398149</c:v>
                </c:pt>
                <c:pt idx="30735">
                  <c:v>43694.156246064813</c:v>
                </c:pt>
                <c:pt idx="30736">
                  <c:v>43694.166662731484</c:v>
                </c:pt>
                <c:pt idx="30737">
                  <c:v>43694.177079398149</c:v>
                </c:pt>
                <c:pt idx="30738">
                  <c:v>43694.187496064813</c:v>
                </c:pt>
                <c:pt idx="30739">
                  <c:v>43694.197912731484</c:v>
                </c:pt>
                <c:pt idx="30740">
                  <c:v>43694.208329398149</c:v>
                </c:pt>
                <c:pt idx="30741">
                  <c:v>43694.218746064813</c:v>
                </c:pt>
                <c:pt idx="30742">
                  <c:v>43694.229162731484</c:v>
                </c:pt>
                <c:pt idx="30743">
                  <c:v>43694.239579398149</c:v>
                </c:pt>
                <c:pt idx="30744">
                  <c:v>43694.249996064813</c:v>
                </c:pt>
                <c:pt idx="30745">
                  <c:v>43694.260412731484</c:v>
                </c:pt>
                <c:pt idx="30746">
                  <c:v>43694.270829398149</c:v>
                </c:pt>
                <c:pt idx="30747">
                  <c:v>43694.281246064813</c:v>
                </c:pt>
                <c:pt idx="30748">
                  <c:v>43694.291662731484</c:v>
                </c:pt>
                <c:pt idx="30749">
                  <c:v>43694.302079398149</c:v>
                </c:pt>
                <c:pt idx="30750">
                  <c:v>43694.312496064813</c:v>
                </c:pt>
                <c:pt idx="30751">
                  <c:v>43694.322912731484</c:v>
                </c:pt>
                <c:pt idx="30752">
                  <c:v>43694.333329398149</c:v>
                </c:pt>
                <c:pt idx="30753">
                  <c:v>43694.343746064813</c:v>
                </c:pt>
                <c:pt idx="30754">
                  <c:v>43694.354162731484</c:v>
                </c:pt>
                <c:pt idx="30755">
                  <c:v>43694.364579398149</c:v>
                </c:pt>
                <c:pt idx="30756">
                  <c:v>43694.374996064813</c:v>
                </c:pt>
                <c:pt idx="30757">
                  <c:v>43694.385412731484</c:v>
                </c:pt>
                <c:pt idx="30758">
                  <c:v>43694.395829398149</c:v>
                </c:pt>
                <c:pt idx="30759">
                  <c:v>43694.406246064813</c:v>
                </c:pt>
                <c:pt idx="30760">
                  <c:v>43694.416662731484</c:v>
                </c:pt>
                <c:pt idx="30761">
                  <c:v>43694.427079398149</c:v>
                </c:pt>
                <c:pt idx="30762">
                  <c:v>43694.437496064813</c:v>
                </c:pt>
                <c:pt idx="30763">
                  <c:v>43694.447912731484</c:v>
                </c:pt>
                <c:pt idx="30764">
                  <c:v>43694.458329398149</c:v>
                </c:pt>
                <c:pt idx="30765">
                  <c:v>43694.468746064813</c:v>
                </c:pt>
                <c:pt idx="30766">
                  <c:v>43694.479162731484</c:v>
                </c:pt>
                <c:pt idx="30767">
                  <c:v>43694.489579398149</c:v>
                </c:pt>
                <c:pt idx="30768">
                  <c:v>43694.499996064813</c:v>
                </c:pt>
                <c:pt idx="30769">
                  <c:v>43694.510412731484</c:v>
                </c:pt>
                <c:pt idx="30770">
                  <c:v>43694.520829398149</c:v>
                </c:pt>
                <c:pt idx="30771">
                  <c:v>43694.531246064813</c:v>
                </c:pt>
                <c:pt idx="30772">
                  <c:v>43694.541662731484</c:v>
                </c:pt>
                <c:pt idx="30773">
                  <c:v>43694.552079398149</c:v>
                </c:pt>
                <c:pt idx="30774">
                  <c:v>43694.562496064813</c:v>
                </c:pt>
                <c:pt idx="30775">
                  <c:v>43694.572912731484</c:v>
                </c:pt>
                <c:pt idx="30776">
                  <c:v>43694.583329398149</c:v>
                </c:pt>
                <c:pt idx="30777">
                  <c:v>43694.593746064813</c:v>
                </c:pt>
                <c:pt idx="30778">
                  <c:v>43694.604162731484</c:v>
                </c:pt>
                <c:pt idx="30779">
                  <c:v>43694.614579398149</c:v>
                </c:pt>
                <c:pt idx="30780">
                  <c:v>43694.624996064813</c:v>
                </c:pt>
                <c:pt idx="30781">
                  <c:v>43694.635412731484</c:v>
                </c:pt>
                <c:pt idx="30782">
                  <c:v>43694.645829398149</c:v>
                </c:pt>
                <c:pt idx="30783">
                  <c:v>43694.656246064813</c:v>
                </c:pt>
                <c:pt idx="30784">
                  <c:v>43694.666662731484</c:v>
                </c:pt>
                <c:pt idx="30785">
                  <c:v>43694.677079398149</c:v>
                </c:pt>
                <c:pt idx="30786">
                  <c:v>43694.687496064813</c:v>
                </c:pt>
                <c:pt idx="30787">
                  <c:v>43694.697912731484</c:v>
                </c:pt>
                <c:pt idx="30788">
                  <c:v>43694.708329398149</c:v>
                </c:pt>
                <c:pt idx="30789">
                  <c:v>43694.718746064813</c:v>
                </c:pt>
                <c:pt idx="30790">
                  <c:v>43694.729162731484</c:v>
                </c:pt>
                <c:pt idx="30791">
                  <c:v>43694.739579398149</c:v>
                </c:pt>
                <c:pt idx="30792">
                  <c:v>43694.749996064813</c:v>
                </c:pt>
                <c:pt idx="30793">
                  <c:v>43694.760412731484</c:v>
                </c:pt>
                <c:pt idx="30794">
                  <c:v>43694.770829398149</c:v>
                </c:pt>
                <c:pt idx="30795">
                  <c:v>43694.781246064813</c:v>
                </c:pt>
                <c:pt idx="30796">
                  <c:v>43694.791662731484</c:v>
                </c:pt>
                <c:pt idx="30797">
                  <c:v>43694.802079398149</c:v>
                </c:pt>
                <c:pt idx="30798">
                  <c:v>43694.812496064813</c:v>
                </c:pt>
                <c:pt idx="30799">
                  <c:v>43694.822912731484</c:v>
                </c:pt>
                <c:pt idx="30800">
                  <c:v>43694.833329398149</c:v>
                </c:pt>
                <c:pt idx="30801">
                  <c:v>43694.843746064813</c:v>
                </c:pt>
                <c:pt idx="30802">
                  <c:v>43694.854162731484</c:v>
                </c:pt>
                <c:pt idx="30803">
                  <c:v>43694.864579398149</c:v>
                </c:pt>
                <c:pt idx="30804">
                  <c:v>43694.874996064813</c:v>
                </c:pt>
                <c:pt idx="30805">
                  <c:v>43694.885412731484</c:v>
                </c:pt>
                <c:pt idx="30806">
                  <c:v>43694.895829398149</c:v>
                </c:pt>
                <c:pt idx="30807">
                  <c:v>43694.906246064813</c:v>
                </c:pt>
                <c:pt idx="30808">
                  <c:v>43694.916662731484</c:v>
                </c:pt>
                <c:pt idx="30809">
                  <c:v>43694.927079398149</c:v>
                </c:pt>
                <c:pt idx="30810">
                  <c:v>43694.937496064813</c:v>
                </c:pt>
                <c:pt idx="30811">
                  <c:v>43694.947912731484</c:v>
                </c:pt>
                <c:pt idx="30812">
                  <c:v>43694.958329398149</c:v>
                </c:pt>
                <c:pt idx="30813">
                  <c:v>43694.968746064813</c:v>
                </c:pt>
                <c:pt idx="30814">
                  <c:v>43694.979162731484</c:v>
                </c:pt>
                <c:pt idx="30815">
                  <c:v>43694.989579398149</c:v>
                </c:pt>
                <c:pt idx="30816">
                  <c:v>43694.999996064813</c:v>
                </c:pt>
                <c:pt idx="30817">
                  <c:v>43695.010412731484</c:v>
                </c:pt>
                <c:pt idx="30818">
                  <c:v>43695.020829398149</c:v>
                </c:pt>
                <c:pt idx="30819">
                  <c:v>43695.031246064813</c:v>
                </c:pt>
                <c:pt idx="30820">
                  <c:v>43695.041662731484</c:v>
                </c:pt>
                <c:pt idx="30821">
                  <c:v>43695.052079398149</c:v>
                </c:pt>
                <c:pt idx="30822">
                  <c:v>43695.062496064813</c:v>
                </c:pt>
                <c:pt idx="30823">
                  <c:v>43695.072912731484</c:v>
                </c:pt>
                <c:pt idx="30824">
                  <c:v>43695.083329398149</c:v>
                </c:pt>
                <c:pt idx="30825">
                  <c:v>43695.093746064813</c:v>
                </c:pt>
                <c:pt idx="30826">
                  <c:v>43695.104162731484</c:v>
                </c:pt>
                <c:pt idx="30827">
                  <c:v>43695.114579398149</c:v>
                </c:pt>
                <c:pt idx="30828">
                  <c:v>43695.124996064813</c:v>
                </c:pt>
                <c:pt idx="30829">
                  <c:v>43695.135412731484</c:v>
                </c:pt>
                <c:pt idx="30830">
                  <c:v>43695.145829398149</c:v>
                </c:pt>
                <c:pt idx="30831">
                  <c:v>43695.156246064813</c:v>
                </c:pt>
                <c:pt idx="30832">
                  <c:v>43695.166662731484</c:v>
                </c:pt>
                <c:pt idx="30833">
                  <c:v>43695.177079398149</c:v>
                </c:pt>
                <c:pt idx="30834">
                  <c:v>43695.187496064813</c:v>
                </c:pt>
                <c:pt idx="30835">
                  <c:v>43695.197912731484</c:v>
                </c:pt>
                <c:pt idx="30836">
                  <c:v>43695.208329398149</c:v>
                </c:pt>
                <c:pt idx="30837">
                  <c:v>43695.218746064813</c:v>
                </c:pt>
                <c:pt idx="30838">
                  <c:v>43695.229162731484</c:v>
                </c:pt>
                <c:pt idx="30839">
                  <c:v>43695.239579398149</c:v>
                </c:pt>
                <c:pt idx="30840">
                  <c:v>43695.249996064813</c:v>
                </c:pt>
                <c:pt idx="30841">
                  <c:v>43695.260412731484</c:v>
                </c:pt>
                <c:pt idx="30842">
                  <c:v>43695.270829398149</c:v>
                </c:pt>
                <c:pt idx="30843">
                  <c:v>43695.281246064813</c:v>
                </c:pt>
                <c:pt idx="30844">
                  <c:v>43695.291662731484</c:v>
                </c:pt>
                <c:pt idx="30845">
                  <c:v>43695.302079398149</c:v>
                </c:pt>
                <c:pt idx="30846">
                  <c:v>43695.312496064813</c:v>
                </c:pt>
                <c:pt idx="30847">
                  <c:v>43695.322912731484</c:v>
                </c:pt>
                <c:pt idx="30848">
                  <c:v>43695.333329398149</c:v>
                </c:pt>
                <c:pt idx="30849">
                  <c:v>43695.343746064813</c:v>
                </c:pt>
                <c:pt idx="30850">
                  <c:v>43695.354162731484</c:v>
                </c:pt>
                <c:pt idx="30851">
                  <c:v>43695.364579398149</c:v>
                </c:pt>
                <c:pt idx="30852">
                  <c:v>43695.374996064813</c:v>
                </c:pt>
                <c:pt idx="30853">
                  <c:v>43695.385412731484</c:v>
                </c:pt>
                <c:pt idx="30854">
                  <c:v>43695.395829398149</c:v>
                </c:pt>
                <c:pt idx="30855">
                  <c:v>43695.406246064813</c:v>
                </c:pt>
                <c:pt idx="30856">
                  <c:v>43695.416662731484</c:v>
                </c:pt>
                <c:pt idx="30857">
                  <c:v>43695.427079398149</c:v>
                </c:pt>
                <c:pt idx="30858">
                  <c:v>43695.437496064813</c:v>
                </c:pt>
                <c:pt idx="30859">
                  <c:v>43695.447912731484</c:v>
                </c:pt>
                <c:pt idx="30860">
                  <c:v>43695.458329398149</c:v>
                </c:pt>
                <c:pt idx="30861">
                  <c:v>43695.468746064813</c:v>
                </c:pt>
                <c:pt idx="30862">
                  <c:v>43695.479162731484</c:v>
                </c:pt>
                <c:pt idx="30863">
                  <c:v>43695.489579398149</c:v>
                </c:pt>
                <c:pt idx="30864">
                  <c:v>43695.499996064813</c:v>
                </c:pt>
                <c:pt idx="30865">
                  <c:v>43695.510412731484</c:v>
                </c:pt>
                <c:pt idx="30866">
                  <c:v>43695.520829398149</c:v>
                </c:pt>
                <c:pt idx="30867">
                  <c:v>43695.531246064813</c:v>
                </c:pt>
                <c:pt idx="30868">
                  <c:v>43695.541662731484</c:v>
                </c:pt>
                <c:pt idx="30869">
                  <c:v>43695.552079398149</c:v>
                </c:pt>
                <c:pt idx="30870">
                  <c:v>43695.562496064813</c:v>
                </c:pt>
                <c:pt idx="30871">
                  <c:v>43695.572912731484</c:v>
                </c:pt>
                <c:pt idx="30872">
                  <c:v>43695.583329398149</c:v>
                </c:pt>
                <c:pt idx="30873">
                  <c:v>43695.593746064813</c:v>
                </c:pt>
                <c:pt idx="30874">
                  <c:v>43695.604162731484</c:v>
                </c:pt>
                <c:pt idx="30875">
                  <c:v>43695.614579398149</c:v>
                </c:pt>
                <c:pt idx="30876">
                  <c:v>43695.624996064813</c:v>
                </c:pt>
                <c:pt idx="30877">
                  <c:v>43695.635412731484</c:v>
                </c:pt>
                <c:pt idx="30878">
                  <c:v>43695.645829398149</c:v>
                </c:pt>
                <c:pt idx="30879">
                  <c:v>43695.656246064813</c:v>
                </c:pt>
                <c:pt idx="30880">
                  <c:v>43695.666662731484</c:v>
                </c:pt>
                <c:pt idx="30881">
                  <c:v>43695.677079398149</c:v>
                </c:pt>
                <c:pt idx="30882">
                  <c:v>43695.687496064813</c:v>
                </c:pt>
                <c:pt idx="30883">
                  <c:v>43695.697912731484</c:v>
                </c:pt>
                <c:pt idx="30884">
                  <c:v>43695.708329398149</c:v>
                </c:pt>
                <c:pt idx="30885">
                  <c:v>43695.718746064813</c:v>
                </c:pt>
                <c:pt idx="30886">
                  <c:v>43695.729162731484</c:v>
                </c:pt>
                <c:pt idx="30887">
                  <c:v>43695.739579398149</c:v>
                </c:pt>
                <c:pt idx="30888">
                  <c:v>43695.749996064813</c:v>
                </c:pt>
                <c:pt idx="30889">
                  <c:v>43695.760412731484</c:v>
                </c:pt>
                <c:pt idx="30890">
                  <c:v>43695.770829398149</c:v>
                </c:pt>
                <c:pt idx="30891">
                  <c:v>43695.781246064813</c:v>
                </c:pt>
                <c:pt idx="30892">
                  <c:v>43695.791662731484</c:v>
                </c:pt>
                <c:pt idx="30893">
                  <c:v>43695.802079398149</c:v>
                </c:pt>
                <c:pt idx="30894">
                  <c:v>43695.812496064813</c:v>
                </c:pt>
                <c:pt idx="30895">
                  <c:v>43695.822912731484</c:v>
                </c:pt>
                <c:pt idx="30896">
                  <c:v>43695.833329398149</c:v>
                </c:pt>
                <c:pt idx="30897">
                  <c:v>43695.843746064813</c:v>
                </c:pt>
                <c:pt idx="30898">
                  <c:v>43695.854162731484</c:v>
                </c:pt>
                <c:pt idx="30899">
                  <c:v>43695.864579398149</c:v>
                </c:pt>
                <c:pt idx="30900">
                  <c:v>43695.874996064813</c:v>
                </c:pt>
                <c:pt idx="30901">
                  <c:v>43695.885412731484</c:v>
                </c:pt>
                <c:pt idx="30902">
                  <c:v>43695.895829398149</c:v>
                </c:pt>
                <c:pt idx="30903">
                  <c:v>43695.906246064813</c:v>
                </c:pt>
                <c:pt idx="30904">
                  <c:v>43695.916662731484</c:v>
                </c:pt>
                <c:pt idx="30905">
                  <c:v>43695.927079398149</c:v>
                </c:pt>
                <c:pt idx="30906">
                  <c:v>43695.937496064813</c:v>
                </c:pt>
                <c:pt idx="30907">
                  <c:v>43695.947912731484</c:v>
                </c:pt>
                <c:pt idx="30908">
                  <c:v>43695.958329398149</c:v>
                </c:pt>
                <c:pt idx="30909">
                  <c:v>43695.968746064813</c:v>
                </c:pt>
                <c:pt idx="30910">
                  <c:v>43695.979162731484</c:v>
                </c:pt>
                <c:pt idx="30911">
                  <c:v>43695.989579398149</c:v>
                </c:pt>
                <c:pt idx="30912">
                  <c:v>43695.999996064813</c:v>
                </c:pt>
                <c:pt idx="30913">
                  <c:v>43696.010412731484</c:v>
                </c:pt>
                <c:pt idx="30914">
                  <c:v>43696.020829398149</c:v>
                </c:pt>
                <c:pt idx="30915">
                  <c:v>43696.031246064813</c:v>
                </c:pt>
                <c:pt idx="30916">
                  <c:v>43696.041662731484</c:v>
                </c:pt>
                <c:pt idx="30917">
                  <c:v>43696.052079398149</c:v>
                </c:pt>
                <c:pt idx="30918">
                  <c:v>43696.062496064813</c:v>
                </c:pt>
                <c:pt idx="30919">
                  <c:v>43696.072912731484</c:v>
                </c:pt>
                <c:pt idx="30920">
                  <c:v>43696.083329398149</c:v>
                </c:pt>
                <c:pt idx="30921">
                  <c:v>43696.093746064813</c:v>
                </c:pt>
                <c:pt idx="30922">
                  <c:v>43696.104162731484</c:v>
                </c:pt>
                <c:pt idx="30923">
                  <c:v>43696.114579398149</c:v>
                </c:pt>
                <c:pt idx="30924">
                  <c:v>43696.124996064813</c:v>
                </c:pt>
                <c:pt idx="30925">
                  <c:v>43696.135412731484</c:v>
                </c:pt>
                <c:pt idx="30926">
                  <c:v>43696.145829398149</c:v>
                </c:pt>
                <c:pt idx="30927">
                  <c:v>43696.156246064813</c:v>
                </c:pt>
                <c:pt idx="30928">
                  <c:v>43696.166662731484</c:v>
                </c:pt>
                <c:pt idx="30929">
                  <c:v>43696.177079398149</c:v>
                </c:pt>
                <c:pt idx="30930">
                  <c:v>43696.187496064813</c:v>
                </c:pt>
                <c:pt idx="30931">
                  <c:v>43696.197912731484</c:v>
                </c:pt>
                <c:pt idx="30932">
                  <c:v>43696.208329398149</c:v>
                </c:pt>
                <c:pt idx="30933">
                  <c:v>43696.218746064813</c:v>
                </c:pt>
                <c:pt idx="30934">
                  <c:v>43696.229162731484</c:v>
                </c:pt>
                <c:pt idx="30935">
                  <c:v>43696.239579398149</c:v>
                </c:pt>
                <c:pt idx="30936">
                  <c:v>43696.249996064813</c:v>
                </c:pt>
                <c:pt idx="30937">
                  <c:v>43696.260412731484</c:v>
                </c:pt>
                <c:pt idx="30938">
                  <c:v>43696.270829398149</c:v>
                </c:pt>
                <c:pt idx="30939">
                  <c:v>43696.281246064813</c:v>
                </c:pt>
                <c:pt idx="30940">
                  <c:v>43696.291662731484</c:v>
                </c:pt>
                <c:pt idx="30941">
                  <c:v>43696.302079398149</c:v>
                </c:pt>
                <c:pt idx="30942">
                  <c:v>43696.312496064813</c:v>
                </c:pt>
                <c:pt idx="30943">
                  <c:v>43696.322912731484</c:v>
                </c:pt>
                <c:pt idx="30944">
                  <c:v>43696.333329398149</c:v>
                </c:pt>
                <c:pt idx="30945">
                  <c:v>43696.343746064813</c:v>
                </c:pt>
                <c:pt idx="30946">
                  <c:v>43696.354162731484</c:v>
                </c:pt>
                <c:pt idx="30947">
                  <c:v>43696.364579398149</c:v>
                </c:pt>
                <c:pt idx="30948">
                  <c:v>43696.374996064813</c:v>
                </c:pt>
                <c:pt idx="30949">
                  <c:v>43696.385412731484</c:v>
                </c:pt>
                <c:pt idx="30950">
                  <c:v>43696.395829398149</c:v>
                </c:pt>
                <c:pt idx="30951">
                  <c:v>43696.406246064813</c:v>
                </c:pt>
                <c:pt idx="30952">
                  <c:v>43696.416662731484</c:v>
                </c:pt>
                <c:pt idx="30953">
                  <c:v>43696.427079398149</c:v>
                </c:pt>
                <c:pt idx="30954">
                  <c:v>43696.437496064813</c:v>
                </c:pt>
                <c:pt idx="30955">
                  <c:v>43696.447912731484</c:v>
                </c:pt>
                <c:pt idx="30956">
                  <c:v>43696.458329398149</c:v>
                </c:pt>
                <c:pt idx="30957">
                  <c:v>43696.468746064813</c:v>
                </c:pt>
                <c:pt idx="30958">
                  <c:v>43696.479162731484</c:v>
                </c:pt>
                <c:pt idx="30959">
                  <c:v>43696.489579398149</c:v>
                </c:pt>
                <c:pt idx="30960">
                  <c:v>43696.499996064813</c:v>
                </c:pt>
                <c:pt idx="30961">
                  <c:v>43696.510412731484</c:v>
                </c:pt>
                <c:pt idx="30962">
                  <c:v>43696.520829398149</c:v>
                </c:pt>
                <c:pt idx="30963">
                  <c:v>43696.531246064813</c:v>
                </c:pt>
                <c:pt idx="30964">
                  <c:v>43696.541662731484</c:v>
                </c:pt>
                <c:pt idx="30965">
                  <c:v>43696.552079398149</c:v>
                </c:pt>
                <c:pt idx="30966">
                  <c:v>43696.562496064813</c:v>
                </c:pt>
                <c:pt idx="30967">
                  <c:v>43696.572912731484</c:v>
                </c:pt>
                <c:pt idx="30968">
                  <c:v>43696.583329398149</c:v>
                </c:pt>
                <c:pt idx="30969">
                  <c:v>43696.593746064813</c:v>
                </c:pt>
                <c:pt idx="30970">
                  <c:v>43696.604162731484</c:v>
                </c:pt>
                <c:pt idx="30971">
                  <c:v>43696.614579398149</c:v>
                </c:pt>
                <c:pt idx="30972">
                  <c:v>43696.624996064813</c:v>
                </c:pt>
                <c:pt idx="30973">
                  <c:v>43696.635412731484</c:v>
                </c:pt>
                <c:pt idx="30974">
                  <c:v>43696.645829398149</c:v>
                </c:pt>
                <c:pt idx="30975">
                  <c:v>43696.656246064813</c:v>
                </c:pt>
                <c:pt idx="30976">
                  <c:v>43696.666662731484</c:v>
                </c:pt>
                <c:pt idx="30977">
                  <c:v>43696.677079398149</c:v>
                </c:pt>
                <c:pt idx="30978">
                  <c:v>43696.687496064813</c:v>
                </c:pt>
                <c:pt idx="30979">
                  <c:v>43696.697912731484</c:v>
                </c:pt>
                <c:pt idx="30980">
                  <c:v>43696.708329398149</c:v>
                </c:pt>
                <c:pt idx="30981">
                  <c:v>43696.718746064813</c:v>
                </c:pt>
                <c:pt idx="30982">
                  <c:v>43696.729162731484</c:v>
                </c:pt>
                <c:pt idx="30983">
                  <c:v>43696.739579398149</c:v>
                </c:pt>
                <c:pt idx="30984">
                  <c:v>43696.749996064813</c:v>
                </c:pt>
                <c:pt idx="30985">
                  <c:v>43696.760412731484</c:v>
                </c:pt>
                <c:pt idx="30986">
                  <c:v>43696.770829398149</c:v>
                </c:pt>
                <c:pt idx="30987">
                  <c:v>43696.781246064813</c:v>
                </c:pt>
                <c:pt idx="30988">
                  <c:v>43696.791662731484</c:v>
                </c:pt>
                <c:pt idx="30989">
                  <c:v>43696.802079398149</c:v>
                </c:pt>
                <c:pt idx="30990">
                  <c:v>43696.812496064813</c:v>
                </c:pt>
                <c:pt idx="30991">
                  <c:v>43696.822912731484</c:v>
                </c:pt>
                <c:pt idx="30992">
                  <c:v>43696.833329398149</c:v>
                </c:pt>
                <c:pt idx="30993">
                  <c:v>43696.843746064813</c:v>
                </c:pt>
                <c:pt idx="30994">
                  <c:v>43696.854162731484</c:v>
                </c:pt>
                <c:pt idx="30995">
                  <c:v>43696.864579398149</c:v>
                </c:pt>
                <c:pt idx="30996">
                  <c:v>43696.874996064813</c:v>
                </c:pt>
                <c:pt idx="30997">
                  <c:v>43696.885412731484</c:v>
                </c:pt>
                <c:pt idx="30998">
                  <c:v>43696.895829398149</c:v>
                </c:pt>
                <c:pt idx="30999">
                  <c:v>43696.906246064813</c:v>
                </c:pt>
                <c:pt idx="31000">
                  <c:v>43696.916662731484</c:v>
                </c:pt>
                <c:pt idx="31001">
                  <c:v>43696.927079398149</c:v>
                </c:pt>
                <c:pt idx="31002">
                  <c:v>43696.937496064813</c:v>
                </c:pt>
                <c:pt idx="31003">
                  <c:v>43696.947912731484</c:v>
                </c:pt>
                <c:pt idx="31004">
                  <c:v>43696.958329398149</c:v>
                </c:pt>
                <c:pt idx="31005">
                  <c:v>43696.968746064813</c:v>
                </c:pt>
                <c:pt idx="31006">
                  <c:v>43696.979162731484</c:v>
                </c:pt>
                <c:pt idx="31007">
                  <c:v>43696.989579398149</c:v>
                </c:pt>
                <c:pt idx="31008">
                  <c:v>43696.999996064813</c:v>
                </c:pt>
                <c:pt idx="31009">
                  <c:v>43697.010412731484</c:v>
                </c:pt>
                <c:pt idx="31010">
                  <c:v>43697.020829398149</c:v>
                </c:pt>
                <c:pt idx="31011">
                  <c:v>43697.031246064813</c:v>
                </c:pt>
                <c:pt idx="31012">
                  <c:v>43697.041662731484</c:v>
                </c:pt>
                <c:pt idx="31013">
                  <c:v>43697.052079398149</c:v>
                </c:pt>
                <c:pt idx="31014">
                  <c:v>43697.062496064813</c:v>
                </c:pt>
                <c:pt idx="31015">
                  <c:v>43697.072912731484</c:v>
                </c:pt>
                <c:pt idx="31016">
                  <c:v>43697.083329398149</c:v>
                </c:pt>
                <c:pt idx="31017">
                  <c:v>43697.093746064813</c:v>
                </c:pt>
                <c:pt idx="31018">
                  <c:v>43697.104162731484</c:v>
                </c:pt>
                <c:pt idx="31019">
                  <c:v>43697.114579398149</c:v>
                </c:pt>
                <c:pt idx="31020">
                  <c:v>43697.124996064813</c:v>
                </c:pt>
                <c:pt idx="31021">
                  <c:v>43697.135412731484</c:v>
                </c:pt>
                <c:pt idx="31022">
                  <c:v>43697.145829398149</c:v>
                </c:pt>
                <c:pt idx="31023">
                  <c:v>43697.156246064813</c:v>
                </c:pt>
                <c:pt idx="31024">
                  <c:v>43697.166662731484</c:v>
                </c:pt>
                <c:pt idx="31025">
                  <c:v>43697.177079398149</c:v>
                </c:pt>
                <c:pt idx="31026">
                  <c:v>43697.187496064813</c:v>
                </c:pt>
                <c:pt idx="31027">
                  <c:v>43697.197912731484</c:v>
                </c:pt>
                <c:pt idx="31028">
                  <c:v>43697.208329398149</c:v>
                </c:pt>
                <c:pt idx="31029">
                  <c:v>43697.218746064813</c:v>
                </c:pt>
                <c:pt idx="31030">
                  <c:v>43697.229162731484</c:v>
                </c:pt>
                <c:pt idx="31031">
                  <c:v>43697.239579398149</c:v>
                </c:pt>
                <c:pt idx="31032">
                  <c:v>43697.249996064813</c:v>
                </c:pt>
                <c:pt idx="31033">
                  <c:v>43697.260412731484</c:v>
                </c:pt>
                <c:pt idx="31034">
                  <c:v>43697.270829398149</c:v>
                </c:pt>
                <c:pt idx="31035">
                  <c:v>43697.281246064813</c:v>
                </c:pt>
                <c:pt idx="31036">
                  <c:v>43697.291662731484</c:v>
                </c:pt>
                <c:pt idx="31037">
                  <c:v>43697.302079398149</c:v>
                </c:pt>
                <c:pt idx="31038">
                  <c:v>43697.312496064813</c:v>
                </c:pt>
                <c:pt idx="31039">
                  <c:v>43697.322912731484</c:v>
                </c:pt>
                <c:pt idx="31040">
                  <c:v>43697.333329398149</c:v>
                </c:pt>
                <c:pt idx="31041">
                  <c:v>43697.343746064813</c:v>
                </c:pt>
                <c:pt idx="31042">
                  <c:v>43697.354162731484</c:v>
                </c:pt>
                <c:pt idx="31043">
                  <c:v>43697.364579398149</c:v>
                </c:pt>
                <c:pt idx="31044">
                  <c:v>43697.374996064813</c:v>
                </c:pt>
                <c:pt idx="31045">
                  <c:v>43697.385412731484</c:v>
                </c:pt>
                <c:pt idx="31046">
                  <c:v>43697.395829398149</c:v>
                </c:pt>
                <c:pt idx="31047">
                  <c:v>43697.406246064813</c:v>
                </c:pt>
                <c:pt idx="31048">
                  <c:v>43697.416662731484</c:v>
                </c:pt>
                <c:pt idx="31049">
                  <c:v>43697.427079398149</c:v>
                </c:pt>
                <c:pt idx="31050">
                  <c:v>43697.437496064813</c:v>
                </c:pt>
                <c:pt idx="31051">
                  <c:v>43697.447912731484</c:v>
                </c:pt>
                <c:pt idx="31052">
                  <c:v>43697.458329398149</c:v>
                </c:pt>
                <c:pt idx="31053">
                  <c:v>43697.468746064813</c:v>
                </c:pt>
                <c:pt idx="31054">
                  <c:v>43697.479162731484</c:v>
                </c:pt>
                <c:pt idx="31055">
                  <c:v>43697.489579398149</c:v>
                </c:pt>
                <c:pt idx="31056">
                  <c:v>43697.499996064813</c:v>
                </c:pt>
                <c:pt idx="31057">
                  <c:v>43697.510412731484</c:v>
                </c:pt>
                <c:pt idx="31058">
                  <c:v>43697.520829398149</c:v>
                </c:pt>
                <c:pt idx="31059">
                  <c:v>43697.531246064813</c:v>
                </c:pt>
                <c:pt idx="31060">
                  <c:v>43697.541662731484</c:v>
                </c:pt>
                <c:pt idx="31061">
                  <c:v>43697.552079398149</c:v>
                </c:pt>
                <c:pt idx="31062">
                  <c:v>43697.562496064813</c:v>
                </c:pt>
                <c:pt idx="31063">
                  <c:v>43697.572912731484</c:v>
                </c:pt>
                <c:pt idx="31064">
                  <c:v>43697.583329398149</c:v>
                </c:pt>
                <c:pt idx="31065">
                  <c:v>43697.593746064813</c:v>
                </c:pt>
                <c:pt idx="31066">
                  <c:v>43697.604162731484</c:v>
                </c:pt>
                <c:pt idx="31067">
                  <c:v>43697.614579398149</c:v>
                </c:pt>
                <c:pt idx="31068">
                  <c:v>43697.624996064813</c:v>
                </c:pt>
                <c:pt idx="31069">
                  <c:v>43697.635412731484</c:v>
                </c:pt>
                <c:pt idx="31070">
                  <c:v>43697.645829398149</c:v>
                </c:pt>
                <c:pt idx="31071">
                  <c:v>43697.656246064813</c:v>
                </c:pt>
                <c:pt idx="31072">
                  <c:v>43697.666662731484</c:v>
                </c:pt>
                <c:pt idx="31073">
                  <c:v>43697.677079398149</c:v>
                </c:pt>
                <c:pt idx="31074">
                  <c:v>43697.687496064813</c:v>
                </c:pt>
                <c:pt idx="31075">
                  <c:v>43697.697912731484</c:v>
                </c:pt>
                <c:pt idx="31076">
                  <c:v>43697.708329398149</c:v>
                </c:pt>
                <c:pt idx="31077">
                  <c:v>43697.718746064813</c:v>
                </c:pt>
                <c:pt idx="31078">
                  <c:v>43697.729162731484</c:v>
                </c:pt>
                <c:pt idx="31079">
                  <c:v>43697.739579398149</c:v>
                </c:pt>
                <c:pt idx="31080">
                  <c:v>43697.749996064813</c:v>
                </c:pt>
                <c:pt idx="31081">
                  <c:v>43697.760412731484</c:v>
                </c:pt>
                <c:pt idx="31082">
                  <c:v>43697.770829398149</c:v>
                </c:pt>
                <c:pt idx="31083">
                  <c:v>43697.781246064813</c:v>
                </c:pt>
                <c:pt idx="31084">
                  <c:v>43697.791662731484</c:v>
                </c:pt>
                <c:pt idx="31085">
                  <c:v>43697.802079398149</c:v>
                </c:pt>
                <c:pt idx="31086">
                  <c:v>43697.812496064813</c:v>
                </c:pt>
                <c:pt idx="31087">
                  <c:v>43697.822912731484</c:v>
                </c:pt>
                <c:pt idx="31088">
                  <c:v>43697.833329398149</c:v>
                </c:pt>
                <c:pt idx="31089">
                  <c:v>43697.843746064813</c:v>
                </c:pt>
                <c:pt idx="31090">
                  <c:v>43697.854162731484</c:v>
                </c:pt>
                <c:pt idx="31091">
                  <c:v>43697.864579398149</c:v>
                </c:pt>
                <c:pt idx="31092">
                  <c:v>43697.874996064813</c:v>
                </c:pt>
                <c:pt idx="31093">
                  <c:v>43697.885412731484</c:v>
                </c:pt>
                <c:pt idx="31094">
                  <c:v>43697.895829398149</c:v>
                </c:pt>
                <c:pt idx="31095">
                  <c:v>43697.906246064813</c:v>
                </c:pt>
                <c:pt idx="31096">
                  <c:v>43697.916662731484</c:v>
                </c:pt>
                <c:pt idx="31097">
                  <c:v>43697.927079398149</c:v>
                </c:pt>
                <c:pt idx="31098">
                  <c:v>43697.937496064813</c:v>
                </c:pt>
                <c:pt idx="31099">
                  <c:v>43697.947912731484</c:v>
                </c:pt>
                <c:pt idx="31100">
                  <c:v>43697.958329398149</c:v>
                </c:pt>
                <c:pt idx="31101">
                  <c:v>43697.968746064813</c:v>
                </c:pt>
                <c:pt idx="31102">
                  <c:v>43697.979162731484</c:v>
                </c:pt>
                <c:pt idx="31103">
                  <c:v>43697.989579398149</c:v>
                </c:pt>
                <c:pt idx="31104">
                  <c:v>43697.999996064813</c:v>
                </c:pt>
                <c:pt idx="31105">
                  <c:v>43698.010412731484</c:v>
                </c:pt>
                <c:pt idx="31106">
                  <c:v>43698.020829398149</c:v>
                </c:pt>
                <c:pt idx="31107">
                  <c:v>43698.031246064813</c:v>
                </c:pt>
                <c:pt idx="31108">
                  <c:v>43698.041662731484</c:v>
                </c:pt>
                <c:pt idx="31109">
                  <c:v>43698.052079398149</c:v>
                </c:pt>
                <c:pt idx="31110">
                  <c:v>43698.062496064813</c:v>
                </c:pt>
                <c:pt idx="31111">
                  <c:v>43698.072912731484</c:v>
                </c:pt>
                <c:pt idx="31112">
                  <c:v>43698.083329398149</c:v>
                </c:pt>
                <c:pt idx="31113">
                  <c:v>43698.093746064813</c:v>
                </c:pt>
                <c:pt idx="31114">
                  <c:v>43698.104162731484</c:v>
                </c:pt>
                <c:pt idx="31115">
                  <c:v>43698.114579398149</c:v>
                </c:pt>
                <c:pt idx="31116">
                  <c:v>43698.124996064813</c:v>
                </c:pt>
                <c:pt idx="31117">
                  <c:v>43698.135412731484</c:v>
                </c:pt>
                <c:pt idx="31118">
                  <c:v>43698.145829398149</c:v>
                </c:pt>
                <c:pt idx="31119">
                  <c:v>43698.156246064813</c:v>
                </c:pt>
                <c:pt idx="31120">
                  <c:v>43698.166662731484</c:v>
                </c:pt>
                <c:pt idx="31121">
                  <c:v>43698.177079398149</c:v>
                </c:pt>
                <c:pt idx="31122">
                  <c:v>43698.187496064813</c:v>
                </c:pt>
                <c:pt idx="31123">
                  <c:v>43698.197912731484</c:v>
                </c:pt>
                <c:pt idx="31124">
                  <c:v>43698.208329398149</c:v>
                </c:pt>
                <c:pt idx="31125">
                  <c:v>43698.218746064813</c:v>
                </c:pt>
                <c:pt idx="31126">
                  <c:v>43698.229162731484</c:v>
                </c:pt>
                <c:pt idx="31127">
                  <c:v>43698.239579398149</c:v>
                </c:pt>
                <c:pt idx="31128">
                  <c:v>43698.249996064813</c:v>
                </c:pt>
                <c:pt idx="31129">
                  <c:v>43698.260412731484</c:v>
                </c:pt>
                <c:pt idx="31130">
                  <c:v>43698.270829398149</c:v>
                </c:pt>
                <c:pt idx="31131">
                  <c:v>43698.281246064813</c:v>
                </c:pt>
                <c:pt idx="31132">
                  <c:v>43698.291662731484</c:v>
                </c:pt>
                <c:pt idx="31133">
                  <c:v>43698.302079398149</c:v>
                </c:pt>
                <c:pt idx="31134">
                  <c:v>43698.312496064813</c:v>
                </c:pt>
                <c:pt idx="31135">
                  <c:v>43698.322912731484</c:v>
                </c:pt>
                <c:pt idx="31136">
                  <c:v>43698.333329398149</c:v>
                </c:pt>
                <c:pt idx="31137">
                  <c:v>43698.343746064813</c:v>
                </c:pt>
                <c:pt idx="31138">
                  <c:v>43698.354162731484</c:v>
                </c:pt>
                <c:pt idx="31139">
                  <c:v>43698.364579398149</c:v>
                </c:pt>
                <c:pt idx="31140">
                  <c:v>43698.374996064813</c:v>
                </c:pt>
                <c:pt idx="31141">
                  <c:v>43698.385412731484</c:v>
                </c:pt>
                <c:pt idx="31142">
                  <c:v>43698.395829398149</c:v>
                </c:pt>
                <c:pt idx="31143">
                  <c:v>43698.406246064813</c:v>
                </c:pt>
                <c:pt idx="31144">
                  <c:v>43698.416662731484</c:v>
                </c:pt>
                <c:pt idx="31145">
                  <c:v>43698.427079398149</c:v>
                </c:pt>
                <c:pt idx="31146">
                  <c:v>43698.437496064813</c:v>
                </c:pt>
                <c:pt idx="31147">
                  <c:v>43698.447912731484</c:v>
                </c:pt>
                <c:pt idx="31148">
                  <c:v>43698.458329398149</c:v>
                </c:pt>
                <c:pt idx="31149">
                  <c:v>43698.468746064813</c:v>
                </c:pt>
                <c:pt idx="31150">
                  <c:v>43698.479162731484</c:v>
                </c:pt>
                <c:pt idx="31151">
                  <c:v>43698.489579398149</c:v>
                </c:pt>
                <c:pt idx="31152">
                  <c:v>43698.499996064813</c:v>
                </c:pt>
                <c:pt idx="31153">
                  <c:v>43698.510412731484</c:v>
                </c:pt>
                <c:pt idx="31154">
                  <c:v>43698.520829398149</c:v>
                </c:pt>
                <c:pt idx="31155">
                  <c:v>43698.531246064813</c:v>
                </c:pt>
                <c:pt idx="31156">
                  <c:v>43698.541662731484</c:v>
                </c:pt>
                <c:pt idx="31157">
                  <c:v>43698.552079398149</c:v>
                </c:pt>
                <c:pt idx="31158">
                  <c:v>43698.562496064813</c:v>
                </c:pt>
                <c:pt idx="31159">
                  <c:v>43698.572912731484</c:v>
                </c:pt>
                <c:pt idx="31160">
                  <c:v>43698.583329398149</c:v>
                </c:pt>
                <c:pt idx="31161">
                  <c:v>43698.593746064813</c:v>
                </c:pt>
                <c:pt idx="31162">
                  <c:v>43698.604162731484</c:v>
                </c:pt>
                <c:pt idx="31163">
                  <c:v>43698.614579398149</c:v>
                </c:pt>
                <c:pt idx="31164">
                  <c:v>43698.624996064813</c:v>
                </c:pt>
                <c:pt idx="31165">
                  <c:v>43698.635412731484</c:v>
                </c:pt>
                <c:pt idx="31166">
                  <c:v>43698.645829398149</c:v>
                </c:pt>
                <c:pt idx="31167">
                  <c:v>43698.656246064813</c:v>
                </c:pt>
                <c:pt idx="31168">
                  <c:v>43698.666662731484</c:v>
                </c:pt>
                <c:pt idx="31169">
                  <c:v>43698.677079398149</c:v>
                </c:pt>
                <c:pt idx="31170">
                  <c:v>43698.687496064813</c:v>
                </c:pt>
                <c:pt idx="31171">
                  <c:v>43698.697912731484</c:v>
                </c:pt>
                <c:pt idx="31172">
                  <c:v>43698.708329398149</c:v>
                </c:pt>
                <c:pt idx="31173">
                  <c:v>43698.718746064813</c:v>
                </c:pt>
                <c:pt idx="31174">
                  <c:v>43698.729162731484</c:v>
                </c:pt>
                <c:pt idx="31175">
                  <c:v>43698.739579398149</c:v>
                </c:pt>
                <c:pt idx="31176">
                  <c:v>43698.749996064813</c:v>
                </c:pt>
                <c:pt idx="31177">
                  <c:v>43698.760412731484</c:v>
                </c:pt>
                <c:pt idx="31178">
                  <c:v>43698.770829398149</c:v>
                </c:pt>
                <c:pt idx="31179">
                  <c:v>43698.781246064813</c:v>
                </c:pt>
                <c:pt idx="31180">
                  <c:v>43698.791662731484</c:v>
                </c:pt>
                <c:pt idx="31181">
                  <c:v>43698.802079398149</c:v>
                </c:pt>
                <c:pt idx="31182">
                  <c:v>43698.812496064813</c:v>
                </c:pt>
                <c:pt idx="31183">
                  <c:v>43698.822912731484</c:v>
                </c:pt>
                <c:pt idx="31184">
                  <c:v>43698.833329398149</c:v>
                </c:pt>
                <c:pt idx="31185">
                  <c:v>43698.843746064813</c:v>
                </c:pt>
                <c:pt idx="31186">
                  <c:v>43698.854162731484</c:v>
                </c:pt>
                <c:pt idx="31187">
                  <c:v>43698.864579398149</c:v>
                </c:pt>
                <c:pt idx="31188">
                  <c:v>43698.874996064813</c:v>
                </c:pt>
                <c:pt idx="31189">
                  <c:v>43698.885412731484</c:v>
                </c:pt>
                <c:pt idx="31190">
                  <c:v>43698.895829398149</c:v>
                </c:pt>
                <c:pt idx="31191">
                  <c:v>43698.906246064813</c:v>
                </c:pt>
                <c:pt idx="31192">
                  <c:v>43698.916662731484</c:v>
                </c:pt>
                <c:pt idx="31193">
                  <c:v>43698.927079398149</c:v>
                </c:pt>
                <c:pt idx="31194">
                  <c:v>43698.937496064813</c:v>
                </c:pt>
                <c:pt idx="31195">
                  <c:v>43698.947912731484</c:v>
                </c:pt>
                <c:pt idx="31196">
                  <c:v>43698.958329398149</c:v>
                </c:pt>
                <c:pt idx="31197">
                  <c:v>43698.968746064813</c:v>
                </c:pt>
                <c:pt idx="31198">
                  <c:v>43698.979162731484</c:v>
                </c:pt>
                <c:pt idx="31199">
                  <c:v>43698.989579398149</c:v>
                </c:pt>
                <c:pt idx="31200">
                  <c:v>43698.999996064813</c:v>
                </c:pt>
                <c:pt idx="31201">
                  <c:v>43699.010412731484</c:v>
                </c:pt>
                <c:pt idx="31202">
                  <c:v>43699.020829398149</c:v>
                </c:pt>
                <c:pt idx="31203">
                  <c:v>43699.031246064813</c:v>
                </c:pt>
                <c:pt idx="31204">
                  <c:v>43699.041662731484</c:v>
                </c:pt>
                <c:pt idx="31205">
                  <c:v>43699.052079398149</c:v>
                </c:pt>
                <c:pt idx="31206">
                  <c:v>43699.062496064813</c:v>
                </c:pt>
                <c:pt idx="31207">
                  <c:v>43699.072912731484</c:v>
                </c:pt>
                <c:pt idx="31208">
                  <c:v>43699.083329398149</c:v>
                </c:pt>
                <c:pt idx="31209">
                  <c:v>43699.093746064813</c:v>
                </c:pt>
                <c:pt idx="31210">
                  <c:v>43699.104162731484</c:v>
                </c:pt>
                <c:pt idx="31211">
                  <c:v>43699.114579398149</c:v>
                </c:pt>
                <c:pt idx="31212">
                  <c:v>43699.124996064813</c:v>
                </c:pt>
                <c:pt idx="31213">
                  <c:v>43699.135412731484</c:v>
                </c:pt>
                <c:pt idx="31214">
                  <c:v>43699.145829398149</c:v>
                </c:pt>
                <c:pt idx="31215">
                  <c:v>43699.156246064813</c:v>
                </c:pt>
                <c:pt idx="31216">
                  <c:v>43699.166662731484</c:v>
                </c:pt>
                <c:pt idx="31217">
                  <c:v>43699.177079398149</c:v>
                </c:pt>
                <c:pt idx="31218">
                  <c:v>43699.187496064813</c:v>
                </c:pt>
                <c:pt idx="31219">
                  <c:v>43699.197912731484</c:v>
                </c:pt>
                <c:pt idx="31220">
                  <c:v>43699.208329398149</c:v>
                </c:pt>
                <c:pt idx="31221">
                  <c:v>43699.218746064813</c:v>
                </c:pt>
                <c:pt idx="31222">
                  <c:v>43699.229162731484</c:v>
                </c:pt>
                <c:pt idx="31223">
                  <c:v>43699.239579398149</c:v>
                </c:pt>
                <c:pt idx="31224">
                  <c:v>43699.249996064813</c:v>
                </c:pt>
                <c:pt idx="31225">
                  <c:v>43699.260412731484</c:v>
                </c:pt>
                <c:pt idx="31226">
                  <c:v>43699.270829398149</c:v>
                </c:pt>
                <c:pt idx="31227">
                  <c:v>43699.281246064813</c:v>
                </c:pt>
                <c:pt idx="31228">
                  <c:v>43699.291662731484</c:v>
                </c:pt>
                <c:pt idx="31229">
                  <c:v>43699.302079398149</c:v>
                </c:pt>
                <c:pt idx="31230">
                  <c:v>43699.312496064813</c:v>
                </c:pt>
                <c:pt idx="31231">
                  <c:v>43699.322912731484</c:v>
                </c:pt>
                <c:pt idx="31232">
                  <c:v>43699.333329398149</c:v>
                </c:pt>
                <c:pt idx="31233">
                  <c:v>43699.343746064813</c:v>
                </c:pt>
                <c:pt idx="31234">
                  <c:v>43699.354162731484</c:v>
                </c:pt>
                <c:pt idx="31235">
                  <c:v>43699.364579398149</c:v>
                </c:pt>
                <c:pt idx="31236">
                  <c:v>43699.374996064813</c:v>
                </c:pt>
                <c:pt idx="31237">
                  <c:v>43699.385412731484</c:v>
                </c:pt>
                <c:pt idx="31238">
                  <c:v>43699.395829398149</c:v>
                </c:pt>
                <c:pt idx="31239">
                  <c:v>43699.406246064813</c:v>
                </c:pt>
                <c:pt idx="31240">
                  <c:v>43699.416662731484</c:v>
                </c:pt>
                <c:pt idx="31241">
                  <c:v>43699.427079398149</c:v>
                </c:pt>
                <c:pt idx="31242">
                  <c:v>43699.437496064813</c:v>
                </c:pt>
                <c:pt idx="31243">
                  <c:v>43699.447912731484</c:v>
                </c:pt>
                <c:pt idx="31244">
                  <c:v>43699.458329398149</c:v>
                </c:pt>
                <c:pt idx="31245">
                  <c:v>43699.468746064813</c:v>
                </c:pt>
                <c:pt idx="31246">
                  <c:v>43699.479162731484</c:v>
                </c:pt>
                <c:pt idx="31247">
                  <c:v>43699.489579398149</c:v>
                </c:pt>
                <c:pt idx="31248">
                  <c:v>43699.499996064813</c:v>
                </c:pt>
                <c:pt idx="31249">
                  <c:v>43699.510412731484</c:v>
                </c:pt>
                <c:pt idx="31250">
                  <c:v>43699.520829398149</c:v>
                </c:pt>
                <c:pt idx="31251">
                  <c:v>43699.531246064813</c:v>
                </c:pt>
                <c:pt idx="31252">
                  <c:v>43699.541662731484</c:v>
                </c:pt>
                <c:pt idx="31253">
                  <c:v>43699.552079398149</c:v>
                </c:pt>
                <c:pt idx="31254">
                  <c:v>43699.562496064813</c:v>
                </c:pt>
                <c:pt idx="31255">
                  <c:v>43699.572912731484</c:v>
                </c:pt>
                <c:pt idx="31256">
                  <c:v>43699.583329398149</c:v>
                </c:pt>
                <c:pt idx="31257">
                  <c:v>43699.593746064813</c:v>
                </c:pt>
                <c:pt idx="31258">
                  <c:v>43699.604162731484</c:v>
                </c:pt>
                <c:pt idx="31259">
                  <c:v>43699.614579398149</c:v>
                </c:pt>
                <c:pt idx="31260">
                  <c:v>43699.624996064813</c:v>
                </c:pt>
                <c:pt idx="31261">
                  <c:v>43699.635412731484</c:v>
                </c:pt>
                <c:pt idx="31262">
                  <c:v>43699.645829398149</c:v>
                </c:pt>
                <c:pt idx="31263">
                  <c:v>43699.656246064813</c:v>
                </c:pt>
                <c:pt idx="31264">
                  <c:v>43699.666662731484</c:v>
                </c:pt>
                <c:pt idx="31265">
                  <c:v>43699.677079398149</c:v>
                </c:pt>
                <c:pt idx="31266">
                  <c:v>43699.687496064813</c:v>
                </c:pt>
                <c:pt idx="31267">
                  <c:v>43699.697912731484</c:v>
                </c:pt>
                <c:pt idx="31268">
                  <c:v>43699.708329398149</c:v>
                </c:pt>
                <c:pt idx="31269">
                  <c:v>43699.718746064813</c:v>
                </c:pt>
                <c:pt idx="31270">
                  <c:v>43699.729162731484</c:v>
                </c:pt>
                <c:pt idx="31271">
                  <c:v>43699.739579398149</c:v>
                </c:pt>
                <c:pt idx="31272">
                  <c:v>43699.749996064813</c:v>
                </c:pt>
                <c:pt idx="31273">
                  <c:v>43699.760412731484</c:v>
                </c:pt>
                <c:pt idx="31274">
                  <c:v>43699.770829398149</c:v>
                </c:pt>
                <c:pt idx="31275">
                  <c:v>43699.781246064813</c:v>
                </c:pt>
                <c:pt idx="31276">
                  <c:v>43699.791662731484</c:v>
                </c:pt>
                <c:pt idx="31277">
                  <c:v>43699.802079398149</c:v>
                </c:pt>
                <c:pt idx="31278">
                  <c:v>43699.812496064813</c:v>
                </c:pt>
                <c:pt idx="31279">
                  <c:v>43699.822912731484</c:v>
                </c:pt>
                <c:pt idx="31280">
                  <c:v>43699.833329398149</c:v>
                </c:pt>
                <c:pt idx="31281">
                  <c:v>43699.843746064813</c:v>
                </c:pt>
                <c:pt idx="31282">
                  <c:v>43699.854162731484</c:v>
                </c:pt>
                <c:pt idx="31283">
                  <c:v>43699.864579398149</c:v>
                </c:pt>
                <c:pt idx="31284">
                  <c:v>43699.874996064813</c:v>
                </c:pt>
                <c:pt idx="31285">
                  <c:v>43699.885412731484</c:v>
                </c:pt>
                <c:pt idx="31286">
                  <c:v>43699.895829398149</c:v>
                </c:pt>
                <c:pt idx="31287">
                  <c:v>43699.906246064813</c:v>
                </c:pt>
                <c:pt idx="31288">
                  <c:v>43699.916662731484</c:v>
                </c:pt>
                <c:pt idx="31289">
                  <c:v>43699.927079398149</c:v>
                </c:pt>
                <c:pt idx="31290">
                  <c:v>43699.937496064813</c:v>
                </c:pt>
                <c:pt idx="31291">
                  <c:v>43699.947912731484</c:v>
                </c:pt>
                <c:pt idx="31292">
                  <c:v>43699.958329398149</c:v>
                </c:pt>
                <c:pt idx="31293">
                  <c:v>43699.968746064813</c:v>
                </c:pt>
                <c:pt idx="31294">
                  <c:v>43699.979162731484</c:v>
                </c:pt>
                <c:pt idx="31295">
                  <c:v>43699.989579398149</c:v>
                </c:pt>
                <c:pt idx="31296">
                  <c:v>43699.999996064813</c:v>
                </c:pt>
                <c:pt idx="31297">
                  <c:v>43700.010412731484</c:v>
                </c:pt>
                <c:pt idx="31298">
                  <c:v>43700.020829398149</c:v>
                </c:pt>
                <c:pt idx="31299">
                  <c:v>43700.031246064813</c:v>
                </c:pt>
                <c:pt idx="31300">
                  <c:v>43700.041662731484</c:v>
                </c:pt>
                <c:pt idx="31301">
                  <c:v>43700.052079398149</c:v>
                </c:pt>
                <c:pt idx="31302">
                  <c:v>43700.062496064813</c:v>
                </c:pt>
                <c:pt idx="31303">
                  <c:v>43700.072912731484</c:v>
                </c:pt>
                <c:pt idx="31304">
                  <c:v>43700.083329398149</c:v>
                </c:pt>
                <c:pt idx="31305">
                  <c:v>43700.093746064813</c:v>
                </c:pt>
                <c:pt idx="31306">
                  <c:v>43700.104162731484</c:v>
                </c:pt>
                <c:pt idx="31307">
                  <c:v>43700.114579398149</c:v>
                </c:pt>
                <c:pt idx="31308">
                  <c:v>43700.124996064813</c:v>
                </c:pt>
                <c:pt idx="31309">
                  <c:v>43700.135412731484</c:v>
                </c:pt>
                <c:pt idx="31310">
                  <c:v>43700.145829398149</c:v>
                </c:pt>
                <c:pt idx="31311">
                  <c:v>43700.156246064813</c:v>
                </c:pt>
                <c:pt idx="31312">
                  <c:v>43700.166662731484</c:v>
                </c:pt>
                <c:pt idx="31313">
                  <c:v>43700.177079398149</c:v>
                </c:pt>
                <c:pt idx="31314">
                  <c:v>43700.187496064813</c:v>
                </c:pt>
                <c:pt idx="31315">
                  <c:v>43700.197912731484</c:v>
                </c:pt>
                <c:pt idx="31316">
                  <c:v>43700.208329398149</c:v>
                </c:pt>
                <c:pt idx="31317">
                  <c:v>43700.218746064813</c:v>
                </c:pt>
                <c:pt idx="31318">
                  <c:v>43700.229162731484</c:v>
                </c:pt>
                <c:pt idx="31319">
                  <c:v>43700.239579398149</c:v>
                </c:pt>
                <c:pt idx="31320">
                  <c:v>43700.249996064813</c:v>
                </c:pt>
                <c:pt idx="31321">
                  <c:v>43700.260412731484</c:v>
                </c:pt>
                <c:pt idx="31322">
                  <c:v>43700.270829398149</c:v>
                </c:pt>
                <c:pt idx="31323">
                  <c:v>43700.281246064813</c:v>
                </c:pt>
                <c:pt idx="31324">
                  <c:v>43700.291662731484</c:v>
                </c:pt>
                <c:pt idx="31325">
                  <c:v>43700.302079398149</c:v>
                </c:pt>
                <c:pt idx="31326">
                  <c:v>43700.312496064813</c:v>
                </c:pt>
                <c:pt idx="31327">
                  <c:v>43700.322912731484</c:v>
                </c:pt>
                <c:pt idx="31328">
                  <c:v>43700.333329398149</c:v>
                </c:pt>
                <c:pt idx="31329">
                  <c:v>43700.343746064813</c:v>
                </c:pt>
                <c:pt idx="31330">
                  <c:v>43700.354162731484</c:v>
                </c:pt>
                <c:pt idx="31331">
                  <c:v>43700.364579398149</c:v>
                </c:pt>
                <c:pt idx="31332">
                  <c:v>43700.374996064813</c:v>
                </c:pt>
                <c:pt idx="31333">
                  <c:v>43700.385412731484</c:v>
                </c:pt>
                <c:pt idx="31334">
                  <c:v>43700.395829398149</c:v>
                </c:pt>
                <c:pt idx="31335">
                  <c:v>43700.406246064813</c:v>
                </c:pt>
                <c:pt idx="31336">
                  <c:v>43700.416662731484</c:v>
                </c:pt>
                <c:pt idx="31337">
                  <c:v>43700.427079398149</c:v>
                </c:pt>
                <c:pt idx="31338">
                  <c:v>43700.437496064813</c:v>
                </c:pt>
                <c:pt idx="31339">
                  <c:v>43700.447912731484</c:v>
                </c:pt>
                <c:pt idx="31340">
                  <c:v>43700.458329398149</c:v>
                </c:pt>
                <c:pt idx="31341">
                  <c:v>43700.468746064813</c:v>
                </c:pt>
                <c:pt idx="31342">
                  <c:v>43700.479162731484</c:v>
                </c:pt>
                <c:pt idx="31343">
                  <c:v>43700.489579398149</c:v>
                </c:pt>
                <c:pt idx="31344">
                  <c:v>43700.499996064813</c:v>
                </c:pt>
                <c:pt idx="31345">
                  <c:v>43700.510412731484</c:v>
                </c:pt>
                <c:pt idx="31346">
                  <c:v>43700.520829398149</c:v>
                </c:pt>
                <c:pt idx="31347">
                  <c:v>43700.531246064813</c:v>
                </c:pt>
                <c:pt idx="31348">
                  <c:v>43700.541662731484</c:v>
                </c:pt>
                <c:pt idx="31349">
                  <c:v>43700.552079398149</c:v>
                </c:pt>
                <c:pt idx="31350">
                  <c:v>43700.562496064813</c:v>
                </c:pt>
                <c:pt idx="31351">
                  <c:v>43700.572912731484</c:v>
                </c:pt>
                <c:pt idx="31352">
                  <c:v>43700.583329398149</c:v>
                </c:pt>
                <c:pt idx="31353">
                  <c:v>43700.593746064813</c:v>
                </c:pt>
                <c:pt idx="31354">
                  <c:v>43700.604162731484</c:v>
                </c:pt>
                <c:pt idx="31355">
                  <c:v>43700.614579398149</c:v>
                </c:pt>
                <c:pt idx="31356">
                  <c:v>43700.624996064813</c:v>
                </c:pt>
                <c:pt idx="31357">
                  <c:v>43700.635412731484</c:v>
                </c:pt>
                <c:pt idx="31358">
                  <c:v>43700.645829398149</c:v>
                </c:pt>
                <c:pt idx="31359">
                  <c:v>43700.656246064813</c:v>
                </c:pt>
                <c:pt idx="31360">
                  <c:v>43700.666662731484</c:v>
                </c:pt>
                <c:pt idx="31361">
                  <c:v>43700.677079398149</c:v>
                </c:pt>
                <c:pt idx="31362">
                  <c:v>43700.687496064813</c:v>
                </c:pt>
                <c:pt idx="31363">
                  <c:v>43700.697912731484</c:v>
                </c:pt>
                <c:pt idx="31364">
                  <c:v>43700.708329398149</c:v>
                </c:pt>
                <c:pt idx="31365">
                  <c:v>43700.718746064813</c:v>
                </c:pt>
                <c:pt idx="31366">
                  <c:v>43700.729162731484</c:v>
                </c:pt>
                <c:pt idx="31367">
                  <c:v>43700.739579398149</c:v>
                </c:pt>
                <c:pt idx="31368">
                  <c:v>43700.749996064813</c:v>
                </c:pt>
                <c:pt idx="31369">
                  <c:v>43700.760412731484</c:v>
                </c:pt>
                <c:pt idx="31370">
                  <c:v>43700.770829398149</c:v>
                </c:pt>
                <c:pt idx="31371">
                  <c:v>43700.781246064813</c:v>
                </c:pt>
                <c:pt idx="31372">
                  <c:v>43700.791662731484</c:v>
                </c:pt>
                <c:pt idx="31373">
                  <c:v>43700.802079398149</c:v>
                </c:pt>
                <c:pt idx="31374">
                  <c:v>43700.812496064813</c:v>
                </c:pt>
                <c:pt idx="31375">
                  <c:v>43700.822912731484</c:v>
                </c:pt>
                <c:pt idx="31376">
                  <c:v>43700.833329398149</c:v>
                </c:pt>
                <c:pt idx="31377">
                  <c:v>43700.843746064813</c:v>
                </c:pt>
                <c:pt idx="31378">
                  <c:v>43700.854162731484</c:v>
                </c:pt>
                <c:pt idx="31379">
                  <c:v>43700.864579398149</c:v>
                </c:pt>
                <c:pt idx="31380">
                  <c:v>43700.874996064813</c:v>
                </c:pt>
                <c:pt idx="31381">
                  <c:v>43700.885412731484</c:v>
                </c:pt>
                <c:pt idx="31382">
                  <c:v>43700.895829398149</c:v>
                </c:pt>
                <c:pt idx="31383">
                  <c:v>43700.906246064813</c:v>
                </c:pt>
                <c:pt idx="31384">
                  <c:v>43700.916662731484</c:v>
                </c:pt>
                <c:pt idx="31385">
                  <c:v>43700.927079398149</c:v>
                </c:pt>
                <c:pt idx="31386">
                  <c:v>43700.937496064813</c:v>
                </c:pt>
                <c:pt idx="31387">
                  <c:v>43700.947912731484</c:v>
                </c:pt>
                <c:pt idx="31388">
                  <c:v>43700.958329398149</c:v>
                </c:pt>
                <c:pt idx="31389">
                  <c:v>43700.968746064813</c:v>
                </c:pt>
                <c:pt idx="31390">
                  <c:v>43700.979162731484</c:v>
                </c:pt>
                <c:pt idx="31391">
                  <c:v>43700.989579398149</c:v>
                </c:pt>
                <c:pt idx="31392">
                  <c:v>43700.999996064813</c:v>
                </c:pt>
                <c:pt idx="31393">
                  <c:v>43701.010412731484</c:v>
                </c:pt>
                <c:pt idx="31394">
                  <c:v>43701.020829398149</c:v>
                </c:pt>
                <c:pt idx="31395">
                  <c:v>43701.031246064813</c:v>
                </c:pt>
                <c:pt idx="31396">
                  <c:v>43701.041662731484</c:v>
                </c:pt>
                <c:pt idx="31397">
                  <c:v>43701.052079398149</c:v>
                </c:pt>
                <c:pt idx="31398">
                  <c:v>43701.062496064813</c:v>
                </c:pt>
                <c:pt idx="31399">
                  <c:v>43701.072912731484</c:v>
                </c:pt>
                <c:pt idx="31400">
                  <c:v>43701.083329398149</c:v>
                </c:pt>
                <c:pt idx="31401">
                  <c:v>43701.093746064813</c:v>
                </c:pt>
                <c:pt idx="31402">
                  <c:v>43701.104162731484</c:v>
                </c:pt>
                <c:pt idx="31403">
                  <c:v>43701.114579398149</c:v>
                </c:pt>
                <c:pt idx="31404">
                  <c:v>43701.124996064813</c:v>
                </c:pt>
                <c:pt idx="31405">
                  <c:v>43701.135412731484</c:v>
                </c:pt>
                <c:pt idx="31406">
                  <c:v>43701.145829398149</c:v>
                </c:pt>
                <c:pt idx="31407">
                  <c:v>43701.156246064813</c:v>
                </c:pt>
                <c:pt idx="31408">
                  <c:v>43701.166662731484</c:v>
                </c:pt>
                <c:pt idx="31409">
                  <c:v>43701.177079398149</c:v>
                </c:pt>
                <c:pt idx="31410">
                  <c:v>43701.187496064813</c:v>
                </c:pt>
                <c:pt idx="31411">
                  <c:v>43701.197912731484</c:v>
                </c:pt>
                <c:pt idx="31412">
                  <c:v>43701.208329398149</c:v>
                </c:pt>
                <c:pt idx="31413">
                  <c:v>43701.218746064813</c:v>
                </c:pt>
                <c:pt idx="31414">
                  <c:v>43701.229162731484</c:v>
                </c:pt>
                <c:pt idx="31415">
                  <c:v>43701.239579398149</c:v>
                </c:pt>
                <c:pt idx="31416">
                  <c:v>43701.249996064813</c:v>
                </c:pt>
                <c:pt idx="31417">
                  <c:v>43701.260412731484</c:v>
                </c:pt>
                <c:pt idx="31418">
                  <c:v>43701.270829398149</c:v>
                </c:pt>
                <c:pt idx="31419">
                  <c:v>43701.281246064813</c:v>
                </c:pt>
                <c:pt idx="31420">
                  <c:v>43701.291662731484</c:v>
                </c:pt>
                <c:pt idx="31421">
                  <c:v>43701.302079398149</c:v>
                </c:pt>
                <c:pt idx="31422">
                  <c:v>43701.312496064813</c:v>
                </c:pt>
                <c:pt idx="31423">
                  <c:v>43701.322912731484</c:v>
                </c:pt>
                <c:pt idx="31424">
                  <c:v>43701.333329398149</c:v>
                </c:pt>
                <c:pt idx="31425">
                  <c:v>43701.343746064813</c:v>
                </c:pt>
                <c:pt idx="31426">
                  <c:v>43701.354162731484</c:v>
                </c:pt>
                <c:pt idx="31427">
                  <c:v>43701.364579398149</c:v>
                </c:pt>
                <c:pt idx="31428">
                  <c:v>43701.374996064813</c:v>
                </c:pt>
                <c:pt idx="31429">
                  <c:v>43701.385412731484</c:v>
                </c:pt>
                <c:pt idx="31430">
                  <c:v>43701.395829398149</c:v>
                </c:pt>
                <c:pt idx="31431">
                  <c:v>43701.406246064813</c:v>
                </c:pt>
                <c:pt idx="31432">
                  <c:v>43701.416662731484</c:v>
                </c:pt>
                <c:pt idx="31433">
                  <c:v>43701.427079398149</c:v>
                </c:pt>
                <c:pt idx="31434">
                  <c:v>43701.437496064813</c:v>
                </c:pt>
                <c:pt idx="31435">
                  <c:v>43701.447912731484</c:v>
                </c:pt>
                <c:pt idx="31436">
                  <c:v>43701.458329398149</c:v>
                </c:pt>
                <c:pt idx="31437">
                  <c:v>43701.468746064813</c:v>
                </c:pt>
                <c:pt idx="31438">
                  <c:v>43701.479162731484</c:v>
                </c:pt>
                <c:pt idx="31439">
                  <c:v>43701.489579398149</c:v>
                </c:pt>
                <c:pt idx="31440">
                  <c:v>43701.499996064813</c:v>
                </c:pt>
                <c:pt idx="31441">
                  <c:v>43701.510412731484</c:v>
                </c:pt>
                <c:pt idx="31442">
                  <c:v>43701.520829398149</c:v>
                </c:pt>
                <c:pt idx="31443">
                  <c:v>43701.531246064813</c:v>
                </c:pt>
                <c:pt idx="31444">
                  <c:v>43701.541662731484</c:v>
                </c:pt>
                <c:pt idx="31445">
                  <c:v>43701.552079398149</c:v>
                </c:pt>
                <c:pt idx="31446">
                  <c:v>43701.562496064813</c:v>
                </c:pt>
                <c:pt idx="31447">
                  <c:v>43701.572912731484</c:v>
                </c:pt>
                <c:pt idx="31448">
                  <c:v>43701.583329398149</c:v>
                </c:pt>
                <c:pt idx="31449">
                  <c:v>43701.593746064813</c:v>
                </c:pt>
                <c:pt idx="31450">
                  <c:v>43701.604162731484</c:v>
                </c:pt>
                <c:pt idx="31451">
                  <c:v>43701.614579398149</c:v>
                </c:pt>
                <c:pt idx="31452">
                  <c:v>43701.624996064813</c:v>
                </c:pt>
                <c:pt idx="31453">
                  <c:v>43701.635412731484</c:v>
                </c:pt>
                <c:pt idx="31454">
                  <c:v>43701.645829398149</c:v>
                </c:pt>
                <c:pt idx="31455">
                  <c:v>43701.656246064813</c:v>
                </c:pt>
                <c:pt idx="31456">
                  <c:v>43701.666662731484</c:v>
                </c:pt>
                <c:pt idx="31457">
                  <c:v>43701.677079398149</c:v>
                </c:pt>
                <c:pt idx="31458">
                  <c:v>43701.687496064813</c:v>
                </c:pt>
                <c:pt idx="31459">
                  <c:v>43701.697912731484</c:v>
                </c:pt>
                <c:pt idx="31460">
                  <c:v>43701.708329398149</c:v>
                </c:pt>
                <c:pt idx="31461">
                  <c:v>43701.718746064813</c:v>
                </c:pt>
                <c:pt idx="31462">
                  <c:v>43701.729162731484</c:v>
                </c:pt>
                <c:pt idx="31463">
                  <c:v>43701.739579398149</c:v>
                </c:pt>
                <c:pt idx="31464">
                  <c:v>43701.749996064813</c:v>
                </c:pt>
                <c:pt idx="31465">
                  <c:v>43701.760412731484</c:v>
                </c:pt>
                <c:pt idx="31466">
                  <c:v>43701.770829398149</c:v>
                </c:pt>
                <c:pt idx="31467">
                  <c:v>43701.781246064813</c:v>
                </c:pt>
                <c:pt idx="31468">
                  <c:v>43701.791662731484</c:v>
                </c:pt>
                <c:pt idx="31469">
                  <c:v>43701.802079398149</c:v>
                </c:pt>
                <c:pt idx="31470">
                  <c:v>43701.812496064813</c:v>
                </c:pt>
                <c:pt idx="31471">
                  <c:v>43701.822912731484</c:v>
                </c:pt>
                <c:pt idx="31472">
                  <c:v>43701.833329398149</c:v>
                </c:pt>
                <c:pt idx="31473">
                  <c:v>43701.843746064813</c:v>
                </c:pt>
                <c:pt idx="31474">
                  <c:v>43701.854162731484</c:v>
                </c:pt>
                <c:pt idx="31475">
                  <c:v>43701.864579398149</c:v>
                </c:pt>
                <c:pt idx="31476">
                  <c:v>43701.874996064813</c:v>
                </c:pt>
                <c:pt idx="31477">
                  <c:v>43701.885412731484</c:v>
                </c:pt>
                <c:pt idx="31478">
                  <c:v>43701.895829398149</c:v>
                </c:pt>
                <c:pt idx="31479">
                  <c:v>43701.906246064813</c:v>
                </c:pt>
                <c:pt idx="31480">
                  <c:v>43701.916662731484</c:v>
                </c:pt>
                <c:pt idx="31481">
                  <c:v>43701.927079398149</c:v>
                </c:pt>
                <c:pt idx="31482">
                  <c:v>43701.937496064813</c:v>
                </c:pt>
                <c:pt idx="31483">
                  <c:v>43701.947912731484</c:v>
                </c:pt>
                <c:pt idx="31484">
                  <c:v>43701.958329398149</c:v>
                </c:pt>
                <c:pt idx="31485">
                  <c:v>43701.968746064813</c:v>
                </c:pt>
                <c:pt idx="31486">
                  <c:v>43701.979162731484</c:v>
                </c:pt>
                <c:pt idx="31487">
                  <c:v>43701.989579398149</c:v>
                </c:pt>
                <c:pt idx="31488">
                  <c:v>43701.999996064813</c:v>
                </c:pt>
                <c:pt idx="31489">
                  <c:v>43702.010412731484</c:v>
                </c:pt>
                <c:pt idx="31490">
                  <c:v>43702.020829398149</c:v>
                </c:pt>
                <c:pt idx="31491">
                  <c:v>43702.031246064813</c:v>
                </c:pt>
                <c:pt idx="31492">
                  <c:v>43702.041662731484</c:v>
                </c:pt>
                <c:pt idx="31493">
                  <c:v>43702.052079398149</c:v>
                </c:pt>
                <c:pt idx="31494">
                  <c:v>43702.062496064813</c:v>
                </c:pt>
                <c:pt idx="31495">
                  <c:v>43702.072912731484</c:v>
                </c:pt>
                <c:pt idx="31496">
                  <c:v>43702.083329398149</c:v>
                </c:pt>
                <c:pt idx="31497">
                  <c:v>43702.093746064813</c:v>
                </c:pt>
                <c:pt idx="31498">
                  <c:v>43702.104162731484</c:v>
                </c:pt>
                <c:pt idx="31499">
                  <c:v>43702.114579398149</c:v>
                </c:pt>
                <c:pt idx="31500">
                  <c:v>43702.124996064813</c:v>
                </c:pt>
                <c:pt idx="31501">
                  <c:v>43702.135412731484</c:v>
                </c:pt>
                <c:pt idx="31502">
                  <c:v>43702.145829398149</c:v>
                </c:pt>
                <c:pt idx="31503">
                  <c:v>43702.156246064813</c:v>
                </c:pt>
                <c:pt idx="31504">
                  <c:v>43702.166662731484</c:v>
                </c:pt>
                <c:pt idx="31505">
                  <c:v>43702.177079398149</c:v>
                </c:pt>
                <c:pt idx="31506">
                  <c:v>43702.187496064813</c:v>
                </c:pt>
                <c:pt idx="31507">
                  <c:v>43702.197912731484</c:v>
                </c:pt>
                <c:pt idx="31508">
                  <c:v>43702.208329398149</c:v>
                </c:pt>
                <c:pt idx="31509">
                  <c:v>43702.218746064813</c:v>
                </c:pt>
                <c:pt idx="31510">
                  <c:v>43702.229162731484</c:v>
                </c:pt>
                <c:pt idx="31511">
                  <c:v>43702.239579398149</c:v>
                </c:pt>
                <c:pt idx="31512">
                  <c:v>43702.249996064813</c:v>
                </c:pt>
                <c:pt idx="31513">
                  <c:v>43702.260412731484</c:v>
                </c:pt>
                <c:pt idx="31514">
                  <c:v>43702.270829398149</c:v>
                </c:pt>
                <c:pt idx="31515">
                  <c:v>43702.281246064813</c:v>
                </c:pt>
                <c:pt idx="31516">
                  <c:v>43702.291662731484</c:v>
                </c:pt>
                <c:pt idx="31517">
                  <c:v>43702.302079398149</c:v>
                </c:pt>
                <c:pt idx="31518">
                  <c:v>43702.312496064813</c:v>
                </c:pt>
                <c:pt idx="31519">
                  <c:v>43702.322912731484</c:v>
                </c:pt>
                <c:pt idx="31520">
                  <c:v>43702.333329398149</c:v>
                </c:pt>
                <c:pt idx="31521">
                  <c:v>43702.343746064813</c:v>
                </c:pt>
                <c:pt idx="31522">
                  <c:v>43702.354162731484</c:v>
                </c:pt>
                <c:pt idx="31523">
                  <c:v>43702.364579398149</c:v>
                </c:pt>
                <c:pt idx="31524">
                  <c:v>43702.374996064813</c:v>
                </c:pt>
                <c:pt idx="31525">
                  <c:v>43702.385412731484</c:v>
                </c:pt>
                <c:pt idx="31526">
                  <c:v>43702.395829398149</c:v>
                </c:pt>
                <c:pt idx="31527">
                  <c:v>43702.406246064813</c:v>
                </c:pt>
                <c:pt idx="31528">
                  <c:v>43702.416662731484</c:v>
                </c:pt>
                <c:pt idx="31529">
                  <c:v>43702.427079398149</c:v>
                </c:pt>
                <c:pt idx="31530">
                  <c:v>43702.437496064813</c:v>
                </c:pt>
                <c:pt idx="31531">
                  <c:v>43702.447912731484</c:v>
                </c:pt>
                <c:pt idx="31532">
                  <c:v>43702.458329398149</c:v>
                </c:pt>
                <c:pt idx="31533">
                  <c:v>43702.468746064813</c:v>
                </c:pt>
                <c:pt idx="31534">
                  <c:v>43702.479162731484</c:v>
                </c:pt>
                <c:pt idx="31535">
                  <c:v>43702.489579398149</c:v>
                </c:pt>
                <c:pt idx="31536">
                  <c:v>43702.499996064813</c:v>
                </c:pt>
                <c:pt idx="31537">
                  <c:v>43702.510412731484</c:v>
                </c:pt>
                <c:pt idx="31538">
                  <c:v>43702.520829398149</c:v>
                </c:pt>
                <c:pt idx="31539">
                  <c:v>43702.531246064813</c:v>
                </c:pt>
                <c:pt idx="31540">
                  <c:v>43702.541662731484</c:v>
                </c:pt>
                <c:pt idx="31541">
                  <c:v>43702.552079398149</c:v>
                </c:pt>
                <c:pt idx="31542">
                  <c:v>43702.562496064813</c:v>
                </c:pt>
                <c:pt idx="31543">
                  <c:v>43702.572912731484</c:v>
                </c:pt>
                <c:pt idx="31544">
                  <c:v>43702.583329398149</c:v>
                </c:pt>
                <c:pt idx="31545">
                  <c:v>43702.593746064813</c:v>
                </c:pt>
                <c:pt idx="31546">
                  <c:v>43702.604162731484</c:v>
                </c:pt>
                <c:pt idx="31547">
                  <c:v>43702.614579398149</c:v>
                </c:pt>
                <c:pt idx="31548">
                  <c:v>43702.624996064813</c:v>
                </c:pt>
                <c:pt idx="31549">
                  <c:v>43702.635412731484</c:v>
                </c:pt>
                <c:pt idx="31550">
                  <c:v>43702.645829398149</c:v>
                </c:pt>
                <c:pt idx="31551">
                  <c:v>43702.656246064813</c:v>
                </c:pt>
                <c:pt idx="31552">
                  <c:v>43702.666662731484</c:v>
                </c:pt>
                <c:pt idx="31553">
                  <c:v>43702.677079398149</c:v>
                </c:pt>
                <c:pt idx="31554">
                  <c:v>43702.687496064813</c:v>
                </c:pt>
                <c:pt idx="31555">
                  <c:v>43702.697912731484</c:v>
                </c:pt>
                <c:pt idx="31556">
                  <c:v>43702.708329398149</c:v>
                </c:pt>
                <c:pt idx="31557">
                  <c:v>43702.718746064813</c:v>
                </c:pt>
                <c:pt idx="31558">
                  <c:v>43702.729162731484</c:v>
                </c:pt>
                <c:pt idx="31559">
                  <c:v>43702.739579398149</c:v>
                </c:pt>
                <c:pt idx="31560">
                  <c:v>43702.749996064813</c:v>
                </c:pt>
                <c:pt idx="31561">
                  <c:v>43702.760412731484</c:v>
                </c:pt>
                <c:pt idx="31562">
                  <c:v>43702.770829398149</c:v>
                </c:pt>
                <c:pt idx="31563">
                  <c:v>43702.781246064813</c:v>
                </c:pt>
                <c:pt idx="31564">
                  <c:v>43702.791662731484</c:v>
                </c:pt>
                <c:pt idx="31565">
                  <c:v>43702.802079398149</c:v>
                </c:pt>
                <c:pt idx="31566">
                  <c:v>43702.812496064813</c:v>
                </c:pt>
                <c:pt idx="31567">
                  <c:v>43702.822912731484</c:v>
                </c:pt>
                <c:pt idx="31568">
                  <c:v>43702.833329398149</c:v>
                </c:pt>
                <c:pt idx="31569">
                  <c:v>43702.843746064813</c:v>
                </c:pt>
                <c:pt idx="31570">
                  <c:v>43702.854162731484</c:v>
                </c:pt>
                <c:pt idx="31571">
                  <c:v>43702.864579398149</c:v>
                </c:pt>
                <c:pt idx="31572">
                  <c:v>43702.874996064813</c:v>
                </c:pt>
                <c:pt idx="31573">
                  <c:v>43702.885412731484</c:v>
                </c:pt>
                <c:pt idx="31574">
                  <c:v>43702.895829398149</c:v>
                </c:pt>
                <c:pt idx="31575">
                  <c:v>43702.906246064813</c:v>
                </c:pt>
                <c:pt idx="31576">
                  <c:v>43702.916662731484</c:v>
                </c:pt>
                <c:pt idx="31577">
                  <c:v>43702.927079398149</c:v>
                </c:pt>
                <c:pt idx="31578">
                  <c:v>43702.937496064813</c:v>
                </c:pt>
                <c:pt idx="31579">
                  <c:v>43702.947912731484</c:v>
                </c:pt>
                <c:pt idx="31580">
                  <c:v>43702.958329398149</c:v>
                </c:pt>
                <c:pt idx="31581">
                  <c:v>43702.968746064813</c:v>
                </c:pt>
                <c:pt idx="31582">
                  <c:v>43702.979162731484</c:v>
                </c:pt>
                <c:pt idx="31583">
                  <c:v>43702.989579398149</c:v>
                </c:pt>
                <c:pt idx="31584">
                  <c:v>43702.999996064813</c:v>
                </c:pt>
                <c:pt idx="31585">
                  <c:v>43703.010412731484</c:v>
                </c:pt>
                <c:pt idx="31586">
                  <c:v>43703.020829398149</c:v>
                </c:pt>
                <c:pt idx="31587">
                  <c:v>43703.031246064813</c:v>
                </c:pt>
                <c:pt idx="31588">
                  <c:v>43703.041662731484</c:v>
                </c:pt>
                <c:pt idx="31589">
                  <c:v>43703.052079398149</c:v>
                </c:pt>
                <c:pt idx="31590">
                  <c:v>43703.062496064813</c:v>
                </c:pt>
                <c:pt idx="31591">
                  <c:v>43703.072912731484</c:v>
                </c:pt>
                <c:pt idx="31592">
                  <c:v>43703.083329398149</c:v>
                </c:pt>
                <c:pt idx="31593">
                  <c:v>43703.093746064813</c:v>
                </c:pt>
                <c:pt idx="31594">
                  <c:v>43703.104162731484</c:v>
                </c:pt>
                <c:pt idx="31595">
                  <c:v>43703.114579398149</c:v>
                </c:pt>
                <c:pt idx="31596">
                  <c:v>43703.124996064813</c:v>
                </c:pt>
                <c:pt idx="31597">
                  <c:v>43703.135412731484</c:v>
                </c:pt>
                <c:pt idx="31598">
                  <c:v>43703.145829398149</c:v>
                </c:pt>
                <c:pt idx="31599">
                  <c:v>43703.156246064813</c:v>
                </c:pt>
                <c:pt idx="31600">
                  <c:v>43703.166662731484</c:v>
                </c:pt>
                <c:pt idx="31601">
                  <c:v>43703.177079398149</c:v>
                </c:pt>
                <c:pt idx="31602">
                  <c:v>43703.187496064813</c:v>
                </c:pt>
                <c:pt idx="31603">
                  <c:v>43703.197912731484</c:v>
                </c:pt>
                <c:pt idx="31604">
                  <c:v>43703.208329398149</c:v>
                </c:pt>
                <c:pt idx="31605">
                  <c:v>43703.218746064813</c:v>
                </c:pt>
                <c:pt idx="31606">
                  <c:v>43703.229162731484</c:v>
                </c:pt>
                <c:pt idx="31607">
                  <c:v>43703.239579398149</c:v>
                </c:pt>
                <c:pt idx="31608">
                  <c:v>43703.249996064813</c:v>
                </c:pt>
                <c:pt idx="31609">
                  <c:v>43703.260412731484</c:v>
                </c:pt>
                <c:pt idx="31610">
                  <c:v>43703.270829398149</c:v>
                </c:pt>
                <c:pt idx="31611">
                  <c:v>43703.281246064813</c:v>
                </c:pt>
                <c:pt idx="31612">
                  <c:v>43703.291662731484</c:v>
                </c:pt>
                <c:pt idx="31613">
                  <c:v>43703.302079398149</c:v>
                </c:pt>
                <c:pt idx="31614">
                  <c:v>43703.312496064813</c:v>
                </c:pt>
                <c:pt idx="31615">
                  <c:v>43703.322912731484</c:v>
                </c:pt>
                <c:pt idx="31616">
                  <c:v>43703.333329398149</c:v>
                </c:pt>
                <c:pt idx="31617">
                  <c:v>43703.343746064813</c:v>
                </c:pt>
                <c:pt idx="31618">
                  <c:v>43703.354162731484</c:v>
                </c:pt>
                <c:pt idx="31619">
                  <c:v>43703.364579398149</c:v>
                </c:pt>
                <c:pt idx="31620">
                  <c:v>43703.374996064813</c:v>
                </c:pt>
                <c:pt idx="31621">
                  <c:v>43703.385412731484</c:v>
                </c:pt>
                <c:pt idx="31622">
                  <c:v>43703.395829398149</c:v>
                </c:pt>
                <c:pt idx="31623">
                  <c:v>43703.406246064813</c:v>
                </c:pt>
                <c:pt idx="31624">
                  <c:v>43703.416662731484</c:v>
                </c:pt>
                <c:pt idx="31625">
                  <c:v>43703.427079398149</c:v>
                </c:pt>
                <c:pt idx="31626">
                  <c:v>43703.437496064813</c:v>
                </c:pt>
                <c:pt idx="31627">
                  <c:v>43703.447912731484</c:v>
                </c:pt>
                <c:pt idx="31628">
                  <c:v>43703.458329398149</c:v>
                </c:pt>
                <c:pt idx="31629">
                  <c:v>43703.468746064813</c:v>
                </c:pt>
                <c:pt idx="31630">
                  <c:v>43703.479162731484</c:v>
                </c:pt>
                <c:pt idx="31631">
                  <c:v>43703.489579398149</c:v>
                </c:pt>
                <c:pt idx="31632">
                  <c:v>43703.499996064813</c:v>
                </c:pt>
                <c:pt idx="31633">
                  <c:v>43703.510412731484</c:v>
                </c:pt>
                <c:pt idx="31634">
                  <c:v>43703.520829398149</c:v>
                </c:pt>
                <c:pt idx="31635">
                  <c:v>43703.531246064813</c:v>
                </c:pt>
                <c:pt idx="31636">
                  <c:v>43703.541662731484</c:v>
                </c:pt>
                <c:pt idx="31637">
                  <c:v>43703.552079398149</c:v>
                </c:pt>
                <c:pt idx="31638">
                  <c:v>43703.562496064813</c:v>
                </c:pt>
                <c:pt idx="31639">
                  <c:v>43703.572912731484</c:v>
                </c:pt>
                <c:pt idx="31640">
                  <c:v>43703.583329398149</c:v>
                </c:pt>
                <c:pt idx="31641">
                  <c:v>43703.593746064813</c:v>
                </c:pt>
                <c:pt idx="31642">
                  <c:v>43703.604162731484</c:v>
                </c:pt>
                <c:pt idx="31643">
                  <c:v>43703.614579398149</c:v>
                </c:pt>
                <c:pt idx="31644">
                  <c:v>43703.624996064813</c:v>
                </c:pt>
                <c:pt idx="31645">
                  <c:v>43703.635412731484</c:v>
                </c:pt>
                <c:pt idx="31646">
                  <c:v>43703.645829398149</c:v>
                </c:pt>
                <c:pt idx="31647">
                  <c:v>43703.656246064813</c:v>
                </c:pt>
                <c:pt idx="31648">
                  <c:v>43703.666662731484</c:v>
                </c:pt>
                <c:pt idx="31649">
                  <c:v>43703.677079398149</c:v>
                </c:pt>
                <c:pt idx="31650">
                  <c:v>43703.687496064813</c:v>
                </c:pt>
                <c:pt idx="31651">
                  <c:v>43703.697912731484</c:v>
                </c:pt>
                <c:pt idx="31652">
                  <c:v>43703.708329398149</c:v>
                </c:pt>
                <c:pt idx="31653">
                  <c:v>43703.718746064813</c:v>
                </c:pt>
                <c:pt idx="31654">
                  <c:v>43703.729162731484</c:v>
                </c:pt>
                <c:pt idx="31655">
                  <c:v>43703.739579398149</c:v>
                </c:pt>
                <c:pt idx="31656">
                  <c:v>43703.749996064813</c:v>
                </c:pt>
                <c:pt idx="31657">
                  <c:v>43703.760412731484</c:v>
                </c:pt>
                <c:pt idx="31658">
                  <c:v>43703.770829398149</c:v>
                </c:pt>
                <c:pt idx="31659">
                  <c:v>43703.781246064813</c:v>
                </c:pt>
                <c:pt idx="31660">
                  <c:v>43703.791662731484</c:v>
                </c:pt>
                <c:pt idx="31661">
                  <c:v>43703.802079398149</c:v>
                </c:pt>
                <c:pt idx="31662">
                  <c:v>43703.812496064813</c:v>
                </c:pt>
                <c:pt idx="31663">
                  <c:v>43703.822912731484</c:v>
                </c:pt>
                <c:pt idx="31664">
                  <c:v>43703.833329398149</c:v>
                </c:pt>
                <c:pt idx="31665">
                  <c:v>43703.843746064813</c:v>
                </c:pt>
                <c:pt idx="31666">
                  <c:v>43703.854162731484</c:v>
                </c:pt>
                <c:pt idx="31667">
                  <c:v>43703.864579398149</c:v>
                </c:pt>
                <c:pt idx="31668">
                  <c:v>43703.874996064813</c:v>
                </c:pt>
                <c:pt idx="31669">
                  <c:v>43703.885412731484</c:v>
                </c:pt>
                <c:pt idx="31670">
                  <c:v>43703.895829398149</c:v>
                </c:pt>
                <c:pt idx="31671">
                  <c:v>43703.906246064813</c:v>
                </c:pt>
                <c:pt idx="31672">
                  <c:v>43703.916662731484</c:v>
                </c:pt>
                <c:pt idx="31673">
                  <c:v>43703.927079398149</c:v>
                </c:pt>
                <c:pt idx="31674">
                  <c:v>43703.937496064813</c:v>
                </c:pt>
                <c:pt idx="31675">
                  <c:v>43703.947912731484</c:v>
                </c:pt>
                <c:pt idx="31676">
                  <c:v>43703.958329398149</c:v>
                </c:pt>
                <c:pt idx="31677">
                  <c:v>43703.968746064813</c:v>
                </c:pt>
                <c:pt idx="31678">
                  <c:v>43703.979162731484</c:v>
                </c:pt>
                <c:pt idx="31679">
                  <c:v>43703.989579398149</c:v>
                </c:pt>
                <c:pt idx="31680">
                  <c:v>43703.999996064813</c:v>
                </c:pt>
                <c:pt idx="31681">
                  <c:v>43704.010412731484</c:v>
                </c:pt>
                <c:pt idx="31682">
                  <c:v>43704.020829398149</c:v>
                </c:pt>
                <c:pt idx="31683">
                  <c:v>43704.031246064813</c:v>
                </c:pt>
                <c:pt idx="31684">
                  <c:v>43704.041662731484</c:v>
                </c:pt>
                <c:pt idx="31685">
                  <c:v>43704.052079398149</c:v>
                </c:pt>
                <c:pt idx="31686">
                  <c:v>43704.062496064813</c:v>
                </c:pt>
                <c:pt idx="31687">
                  <c:v>43704.072912731484</c:v>
                </c:pt>
                <c:pt idx="31688">
                  <c:v>43704.083329398149</c:v>
                </c:pt>
                <c:pt idx="31689">
                  <c:v>43704.093746064813</c:v>
                </c:pt>
                <c:pt idx="31690">
                  <c:v>43704.104162731484</c:v>
                </c:pt>
                <c:pt idx="31691">
                  <c:v>43704.114579398149</c:v>
                </c:pt>
                <c:pt idx="31692">
                  <c:v>43704.124996064813</c:v>
                </c:pt>
                <c:pt idx="31693">
                  <c:v>43704.135412731484</c:v>
                </c:pt>
                <c:pt idx="31694">
                  <c:v>43704.145829398149</c:v>
                </c:pt>
                <c:pt idx="31695">
                  <c:v>43704.156246064813</c:v>
                </c:pt>
                <c:pt idx="31696">
                  <c:v>43704.166662731484</c:v>
                </c:pt>
                <c:pt idx="31697">
                  <c:v>43704.177079398149</c:v>
                </c:pt>
                <c:pt idx="31698">
                  <c:v>43704.187496064813</c:v>
                </c:pt>
                <c:pt idx="31699">
                  <c:v>43704.197912731484</c:v>
                </c:pt>
                <c:pt idx="31700">
                  <c:v>43704.208329398149</c:v>
                </c:pt>
                <c:pt idx="31701">
                  <c:v>43704.218746064813</c:v>
                </c:pt>
                <c:pt idx="31702">
                  <c:v>43704.229162731484</c:v>
                </c:pt>
                <c:pt idx="31703">
                  <c:v>43704.239579398149</c:v>
                </c:pt>
                <c:pt idx="31704">
                  <c:v>43704.249996064813</c:v>
                </c:pt>
                <c:pt idx="31705">
                  <c:v>43704.260412731484</c:v>
                </c:pt>
                <c:pt idx="31706">
                  <c:v>43704.270829398149</c:v>
                </c:pt>
                <c:pt idx="31707">
                  <c:v>43704.281246064813</c:v>
                </c:pt>
                <c:pt idx="31708">
                  <c:v>43704.291662731484</c:v>
                </c:pt>
                <c:pt idx="31709">
                  <c:v>43704.302079398149</c:v>
                </c:pt>
                <c:pt idx="31710">
                  <c:v>43704.312496064813</c:v>
                </c:pt>
                <c:pt idx="31711">
                  <c:v>43704.322912731484</c:v>
                </c:pt>
                <c:pt idx="31712">
                  <c:v>43704.333329398149</c:v>
                </c:pt>
                <c:pt idx="31713">
                  <c:v>43704.343746064813</c:v>
                </c:pt>
                <c:pt idx="31714">
                  <c:v>43704.354162731484</c:v>
                </c:pt>
                <c:pt idx="31715">
                  <c:v>43704.364579398149</c:v>
                </c:pt>
                <c:pt idx="31716">
                  <c:v>43704.374996064813</c:v>
                </c:pt>
                <c:pt idx="31717">
                  <c:v>43704.385412731484</c:v>
                </c:pt>
                <c:pt idx="31718">
                  <c:v>43704.395829398149</c:v>
                </c:pt>
                <c:pt idx="31719">
                  <c:v>43704.406246064813</c:v>
                </c:pt>
                <c:pt idx="31720">
                  <c:v>43704.416662731484</c:v>
                </c:pt>
                <c:pt idx="31721">
                  <c:v>43704.427079398149</c:v>
                </c:pt>
                <c:pt idx="31722">
                  <c:v>43704.437496064813</c:v>
                </c:pt>
                <c:pt idx="31723">
                  <c:v>43704.447912731484</c:v>
                </c:pt>
                <c:pt idx="31724">
                  <c:v>43704.458329398149</c:v>
                </c:pt>
                <c:pt idx="31725">
                  <c:v>43704.468746064813</c:v>
                </c:pt>
                <c:pt idx="31726">
                  <c:v>43704.479162731484</c:v>
                </c:pt>
                <c:pt idx="31727">
                  <c:v>43704.489579398149</c:v>
                </c:pt>
                <c:pt idx="31728">
                  <c:v>43704.499996064813</c:v>
                </c:pt>
                <c:pt idx="31729">
                  <c:v>43704.510412731484</c:v>
                </c:pt>
                <c:pt idx="31730">
                  <c:v>43704.520829398149</c:v>
                </c:pt>
                <c:pt idx="31731">
                  <c:v>43704.531246064813</c:v>
                </c:pt>
                <c:pt idx="31732">
                  <c:v>43704.541662731484</c:v>
                </c:pt>
                <c:pt idx="31733">
                  <c:v>43704.552079398149</c:v>
                </c:pt>
                <c:pt idx="31734">
                  <c:v>43704.562496064813</c:v>
                </c:pt>
                <c:pt idx="31735">
                  <c:v>43704.572912731484</c:v>
                </c:pt>
                <c:pt idx="31736">
                  <c:v>43704.583329398149</c:v>
                </c:pt>
                <c:pt idx="31737">
                  <c:v>43704.593746064813</c:v>
                </c:pt>
                <c:pt idx="31738">
                  <c:v>43704.604162731484</c:v>
                </c:pt>
                <c:pt idx="31739">
                  <c:v>43704.614579398149</c:v>
                </c:pt>
                <c:pt idx="31740">
                  <c:v>43704.624996064813</c:v>
                </c:pt>
                <c:pt idx="31741">
                  <c:v>43704.635412731484</c:v>
                </c:pt>
                <c:pt idx="31742">
                  <c:v>43704.645829398149</c:v>
                </c:pt>
                <c:pt idx="31743">
                  <c:v>43704.656246064813</c:v>
                </c:pt>
                <c:pt idx="31744">
                  <c:v>43704.666662731484</c:v>
                </c:pt>
                <c:pt idx="31745">
                  <c:v>43704.677079398149</c:v>
                </c:pt>
                <c:pt idx="31746">
                  <c:v>43704.687496064813</c:v>
                </c:pt>
                <c:pt idx="31747">
                  <c:v>43704.697912731484</c:v>
                </c:pt>
                <c:pt idx="31748">
                  <c:v>43704.708329398149</c:v>
                </c:pt>
                <c:pt idx="31749">
                  <c:v>43704.718746064813</c:v>
                </c:pt>
                <c:pt idx="31750">
                  <c:v>43704.729162731484</c:v>
                </c:pt>
                <c:pt idx="31751">
                  <c:v>43704.739579398149</c:v>
                </c:pt>
                <c:pt idx="31752">
                  <c:v>43704.749996064813</c:v>
                </c:pt>
                <c:pt idx="31753">
                  <c:v>43704.760412731484</c:v>
                </c:pt>
                <c:pt idx="31754">
                  <c:v>43704.770829398149</c:v>
                </c:pt>
                <c:pt idx="31755">
                  <c:v>43704.781246064813</c:v>
                </c:pt>
                <c:pt idx="31756">
                  <c:v>43704.791662731484</c:v>
                </c:pt>
                <c:pt idx="31757">
                  <c:v>43704.802079398149</c:v>
                </c:pt>
                <c:pt idx="31758">
                  <c:v>43704.812496064813</c:v>
                </c:pt>
                <c:pt idx="31759">
                  <c:v>43704.822912731484</c:v>
                </c:pt>
                <c:pt idx="31760">
                  <c:v>43704.833329398149</c:v>
                </c:pt>
                <c:pt idx="31761">
                  <c:v>43704.843746064813</c:v>
                </c:pt>
                <c:pt idx="31762">
                  <c:v>43704.854162731484</c:v>
                </c:pt>
                <c:pt idx="31763">
                  <c:v>43704.864579398149</c:v>
                </c:pt>
                <c:pt idx="31764">
                  <c:v>43704.874996064813</c:v>
                </c:pt>
                <c:pt idx="31765">
                  <c:v>43704.885412731484</c:v>
                </c:pt>
                <c:pt idx="31766">
                  <c:v>43704.895829398149</c:v>
                </c:pt>
                <c:pt idx="31767">
                  <c:v>43704.906246064813</c:v>
                </c:pt>
                <c:pt idx="31768">
                  <c:v>43704.916662731484</c:v>
                </c:pt>
                <c:pt idx="31769">
                  <c:v>43704.927079398149</c:v>
                </c:pt>
                <c:pt idx="31770">
                  <c:v>43704.937496064813</c:v>
                </c:pt>
                <c:pt idx="31771">
                  <c:v>43704.947912731484</c:v>
                </c:pt>
                <c:pt idx="31772">
                  <c:v>43704.958329398149</c:v>
                </c:pt>
                <c:pt idx="31773">
                  <c:v>43704.968746064813</c:v>
                </c:pt>
                <c:pt idx="31774">
                  <c:v>43704.979162731484</c:v>
                </c:pt>
                <c:pt idx="31775">
                  <c:v>43704.989579398149</c:v>
                </c:pt>
                <c:pt idx="31776">
                  <c:v>43704.999996064813</c:v>
                </c:pt>
                <c:pt idx="31777">
                  <c:v>43705.010412731484</c:v>
                </c:pt>
                <c:pt idx="31778">
                  <c:v>43705.020829398149</c:v>
                </c:pt>
                <c:pt idx="31779">
                  <c:v>43705.031246064813</c:v>
                </c:pt>
                <c:pt idx="31780">
                  <c:v>43705.041662731484</c:v>
                </c:pt>
                <c:pt idx="31781">
                  <c:v>43705.052079398149</c:v>
                </c:pt>
                <c:pt idx="31782">
                  <c:v>43705.062496064813</c:v>
                </c:pt>
                <c:pt idx="31783">
                  <c:v>43705.072912731484</c:v>
                </c:pt>
                <c:pt idx="31784">
                  <c:v>43705.083329398149</c:v>
                </c:pt>
                <c:pt idx="31785">
                  <c:v>43705.093746064813</c:v>
                </c:pt>
                <c:pt idx="31786">
                  <c:v>43705.104162731484</c:v>
                </c:pt>
                <c:pt idx="31787">
                  <c:v>43705.114579398149</c:v>
                </c:pt>
                <c:pt idx="31788">
                  <c:v>43705.124996064813</c:v>
                </c:pt>
                <c:pt idx="31789">
                  <c:v>43705.135412731484</c:v>
                </c:pt>
                <c:pt idx="31790">
                  <c:v>43705.145829398149</c:v>
                </c:pt>
                <c:pt idx="31791">
                  <c:v>43705.156246064813</c:v>
                </c:pt>
                <c:pt idx="31792">
                  <c:v>43705.166662731484</c:v>
                </c:pt>
                <c:pt idx="31793">
                  <c:v>43705.177079398149</c:v>
                </c:pt>
                <c:pt idx="31794">
                  <c:v>43705.187496064813</c:v>
                </c:pt>
                <c:pt idx="31795">
                  <c:v>43705.197912731484</c:v>
                </c:pt>
                <c:pt idx="31796">
                  <c:v>43705.208329398149</c:v>
                </c:pt>
                <c:pt idx="31797">
                  <c:v>43705.218746064813</c:v>
                </c:pt>
                <c:pt idx="31798">
                  <c:v>43705.229162731484</c:v>
                </c:pt>
                <c:pt idx="31799">
                  <c:v>43705.239579398149</c:v>
                </c:pt>
                <c:pt idx="31800">
                  <c:v>43705.249996064813</c:v>
                </c:pt>
                <c:pt idx="31801">
                  <c:v>43705.260412731484</c:v>
                </c:pt>
                <c:pt idx="31802">
                  <c:v>43705.270829398149</c:v>
                </c:pt>
                <c:pt idx="31803">
                  <c:v>43705.281246064813</c:v>
                </c:pt>
                <c:pt idx="31804">
                  <c:v>43705.291662731484</c:v>
                </c:pt>
                <c:pt idx="31805">
                  <c:v>43705.302079398149</c:v>
                </c:pt>
                <c:pt idx="31806">
                  <c:v>43705.312496064813</c:v>
                </c:pt>
                <c:pt idx="31807">
                  <c:v>43705.322912731484</c:v>
                </c:pt>
                <c:pt idx="31808">
                  <c:v>43705.333329398149</c:v>
                </c:pt>
                <c:pt idx="31809">
                  <c:v>43705.343746064813</c:v>
                </c:pt>
                <c:pt idx="31810">
                  <c:v>43705.354162731484</c:v>
                </c:pt>
                <c:pt idx="31811">
                  <c:v>43705.364579398149</c:v>
                </c:pt>
                <c:pt idx="31812">
                  <c:v>43705.374996064813</c:v>
                </c:pt>
                <c:pt idx="31813">
                  <c:v>43705.385412731484</c:v>
                </c:pt>
                <c:pt idx="31814">
                  <c:v>43705.395829398149</c:v>
                </c:pt>
                <c:pt idx="31815">
                  <c:v>43705.406246064813</c:v>
                </c:pt>
                <c:pt idx="31816">
                  <c:v>43705.416662731484</c:v>
                </c:pt>
                <c:pt idx="31817">
                  <c:v>43705.427079398149</c:v>
                </c:pt>
                <c:pt idx="31818">
                  <c:v>43705.437496064813</c:v>
                </c:pt>
                <c:pt idx="31819">
                  <c:v>43705.447912731484</c:v>
                </c:pt>
                <c:pt idx="31820">
                  <c:v>43705.458329398149</c:v>
                </c:pt>
                <c:pt idx="31821">
                  <c:v>43705.468746064813</c:v>
                </c:pt>
                <c:pt idx="31822">
                  <c:v>43705.479162731484</c:v>
                </c:pt>
                <c:pt idx="31823">
                  <c:v>43705.489579398149</c:v>
                </c:pt>
                <c:pt idx="31824">
                  <c:v>43705.499996064813</c:v>
                </c:pt>
                <c:pt idx="31825">
                  <c:v>43705.510412731484</c:v>
                </c:pt>
                <c:pt idx="31826">
                  <c:v>43705.520829398149</c:v>
                </c:pt>
                <c:pt idx="31827">
                  <c:v>43705.531246064813</c:v>
                </c:pt>
                <c:pt idx="31828">
                  <c:v>43705.541662731484</c:v>
                </c:pt>
                <c:pt idx="31829">
                  <c:v>43705.552079398149</c:v>
                </c:pt>
                <c:pt idx="31830">
                  <c:v>43705.562496064813</c:v>
                </c:pt>
                <c:pt idx="31831">
                  <c:v>43705.572912731484</c:v>
                </c:pt>
                <c:pt idx="31832">
                  <c:v>43705.583329398149</c:v>
                </c:pt>
                <c:pt idx="31833">
                  <c:v>43705.593746064813</c:v>
                </c:pt>
                <c:pt idx="31834">
                  <c:v>43705.604162731484</c:v>
                </c:pt>
                <c:pt idx="31835">
                  <c:v>43705.614579398149</c:v>
                </c:pt>
                <c:pt idx="31836">
                  <c:v>43705.624996064813</c:v>
                </c:pt>
                <c:pt idx="31837">
                  <c:v>43705.635412731484</c:v>
                </c:pt>
                <c:pt idx="31838">
                  <c:v>43705.645829398149</c:v>
                </c:pt>
                <c:pt idx="31839">
                  <c:v>43705.656246064813</c:v>
                </c:pt>
                <c:pt idx="31840">
                  <c:v>43705.666662731484</c:v>
                </c:pt>
                <c:pt idx="31841">
                  <c:v>43705.677079398149</c:v>
                </c:pt>
                <c:pt idx="31842">
                  <c:v>43705.687496064813</c:v>
                </c:pt>
                <c:pt idx="31843">
                  <c:v>43705.697912731484</c:v>
                </c:pt>
                <c:pt idx="31844">
                  <c:v>43705.708329398149</c:v>
                </c:pt>
                <c:pt idx="31845">
                  <c:v>43705.718746064813</c:v>
                </c:pt>
                <c:pt idx="31846">
                  <c:v>43705.729162731484</c:v>
                </c:pt>
                <c:pt idx="31847">
                  <c:v>43705.739579398149</c:v>
                </c:pt>
                <c:pt idx="31848">
                  <c:v>43705.749996064813</c:v>
                </c:pt>
                <c:pt idx="31849">
                  <c:v>43705.760412731484</c:v>
                </c:pt>
                <c:pt idx="31850">
                  <c:v>43705.770829398149</c:v>
                </c:pt>
                <c:pt idx="31851">
                  <c:v>43705.781246064813</c:v>
                </c:pt>
                <c:pt idx="31852">
                  <c:v>43705.791662731484</c:v>
                </c:pt>
                <c:pt idx="31853">
                  <c:v>43705.802079398149</c:v>
                </c:pt>
                <c:pt idx="31854">
                  <c:v>43705.812496064813</c:v>
                </c:pt>
                <c:pt idx="31855">
                  <c:v>43705.822912731484</c:v>
                </c:pt>
                <c:pt idx="31856">
                  <c:v>43705.833329398149</c:v>
                </c:pt>
                <c:pt idx="31857">
                  <c:v>43705.843746064813</c:v>
                </c:pt>
                <c:pt idx="31858">
                  <c:v>43705.854162731484</c:v>
                </c:pt>
                <c:pt idx="31859">
                  <c:v>43705.864579398149</c:v>
                </c:pt>
                <c:pt idx="31860">
                  <c:v>43705.874996064813</c:v>
                </c:pt>
                <c:pt idx="31861">
                  <c:v>43705.885412731484</c:v>
                </c:pt>
                <c:pt idx="31862">
                  <c:v>43705.895829398149</c:v>
                </c:pt>
                <c:pt idx="31863">
                  <c:v>43705.906246064813</c:v>
                </c:pt>
                <c:pt idx="31864">
                  <c:v>43705.916662731484</c:v>
                </c:pt>
                <c:pt idx="31865">
                  <c:v>43705.927079398149</c:v>
                </c:pt>
                <c:pt idx="31866">
                  <c:v>43705.937496064813</c:v>
                </c:pt>
                <c:pt idx="31867">
                  <c:v>43705.947912731484</c:v>
                </c:pt>
                <c:pt idx="31868">
                  <c:v>43705.958329398149</c:v>
                </c:pt>
                <c:pt idx="31869">
                  <c:v>43705.968746064813</c:v>
                </c:pt>
                <c:pt idx="31870">
                  <c:v>43705.979162731484</c:v>
                </c:pt>
                <c:pt idx="31871">
                  <c:v>43705.989579398149</c:v>
                </c:pt>
                <c:pt idx="31872">
                  <c:v>43705.999996064813</c:v>
                </c:pt>
                <c:pt idx="31873">
                  <c:v>43706.010412731484</c:v>
                </c:pt>
                <c:pt idx="31874">
                  <c:v>43706.020829398149</c:v>
                </c:pt>
                <c:pt idx="31875">
                  <c:v>43706.031246064813</c:v>
                </c:pt>
                <c:pt idx="31876">
                  <c:v>43706.041662731484</c:v>
                </c:pt>
                <c:pt idx="31877">
                  <c:v>43706.052079398149</c:v>
                </c:pt>
                <c:pt idx="31878">
                  <c:v>43706.062496064813</c:v>
                </c:pt>
                <c:pt idx="31879">
                  <c:v>43706.072912731484</c:v>
                </c:pt>
                <c:pt idx="31880">
                  <c:v>43706.083329398149</c:v>
                </c:pt>
                <c:pt idx="31881">
                  <c:v>43706.093746064813</c:v>
                </c:pt>
                <c:pt idx="31882">
                  <c:v>43706.104162731484</c:v>
                </c:pt>
                <c:pt idx="31883">
                  <c:v>43706.114579398149</c:v>
                </c:pt>
                <c:pt idx="31884">
                  <c:v>43706.124996064813</c:v>
                </c:pt>
                <c:pt idx="31885">
                  <c:v>43706.135412731484</c:v>
                </c:pt>
                <c:pt idx="31886">
                  <c:v>43706.145829398149</c:v>
                </c:pt>
                <c:pt idx="31887">
                  <c:v>43706.156246064813</c:v>
                </c:pt>
                <c:pt idx="31888">
                  <c:v>43706.166662731484</c:v>
                </c:pt>
                <c:pt idx="31889">
                  <c:v>43706.177079398149</c:v>
                </c:pt>
                <c:pt idx="31890">
                  <c:v>43706.187496064813</c:v>
                </c:pt>
                <c:pt idx="31891">
                  <c:v>43706.197912731484</c:v>
                </c:pt>
                <c:pt idx="31892">
                  <c:v>43706.208329398149</c:v>
                </c:pt>
                <c:pt idx="31893">
                  <c:v>43706.218746064813</c:v>
                </c:pt>
                <c:pt idx="31894">
                  <c:v>43706.229162731484</c:v>
                </c:pt>
                <c:pt idx="31895">
                  <c:v>43706.239579398149</c:v>
                </c:pt>
                <c:pt idx="31896">
                  <c:v>43706.249996064813</c:v>
                </c:pt>
                <c:pt idx="31897">
                  <c:v>43706.260412731484</c:v>
                </c:pt>
                <c:pt idx="31898">
                  <c:v>43706.270829398149</c:v>
                </c:pt>
                <c:pt idx="31899">
                  <c:v>43706.281246064813</c:v>
                </c:pt>
                <c:pt idx="31900">
                  <c:v>43706.291662731484</c:v>
                </c:pt>
                <c:pt idx="31901">
                  <c:v>43706.302079398149</c:v>
                </c:pt>
                <c:pt idx="31902">
                  <c:v>43706.312496064813</c:v>
                </c:pt>
                <c:pt idx="31903">
                  <c:v>43706.322912731484</c:v>
                </c:pt>
                <c:pt idx="31904">
                  <c:v>43706.333329398149</c:v>
                </c:pt>
                <c:pt idx="31905">
                  <c:v>43706.343746064813</c:v>
                </c:pt>
                <c:pt idx="31906">
                  <c:v>43706.354162731484</c:v>
                </c:pt>
                <c:pt idx="31907">
                  <c:v>43706.364579398149</c:v>
                </c:pt>
                <c:pt idx="31908">
                  <c:v>43706.374996064813</c:v>
                </c:pt>
                <c:pt idx="31909">
                  <c:v>43706.385412731484</c:v>
                </c:pt>
                <c:pt idx="31910">
                  <c:v>43706.395829398149</c:v>
                </c:pt>
                <c:pt idx="31911">
                  <c:v>43706.406246064813</c:v>
                </c:pt>
                <c:pt idx="31912">
                  <c:v>43706.416662731484</c:v>
                </c:pt>
                <c:pt idx="31913">
                  <c:v>43706.427079398149</c:v>
                </c:pt>
                <c:pt idx="31914">
                  <c:v>43706.437496064813</c:v>
                </c:pt>
                <c:pt idx="31915">
                  <c:v>43706.447912731484</c:v>
                </c:pt>
                <c:pt idx="31916">
                  <c:v>43706.458329398149</c:v>
                </c:pt>
                <c:pt idx="31917">
                  <c:v>43706.468746064813</c:v>
                </c:pt>
                <c:pt idx="31918">
                  <c:v>43706.479162731484</c:v>
                </c:pt>
                <c:pt idx="31919">
                  <c:v>43706.489579398149</c:v>
                </c:pt>
                <c:pt idx="31920">
                  <c:v>43706.499996064813</c:v>
                </c:pt>
                <c:pt idx="31921">
                  <c:v>43706.510412731484</c:v>
                </c:pt>
                <c:pt idx="31922">
                  <c:v>43706.520829398149</c:v>
                </c:pt>
                <c:pt idx="31923">
                  <c:v>43706.531246064813</c:v>
                </c:pt>
                <c:pt idx="31924">
                  <c:v>43706.541662731484</c:v>
                </c:pt>
                <c:pt idx="31925">
                  <c:v>43706.552079398149</c:v>
                </c:pt>
                <c:pt idx="31926">
                  <c:v>43706.562496064813</c:v>
                </c:pt>
                <c:pt idx="31927">
                  <c:v>43706.572912731484</c:v>
                </c:pt>
                <c:pt idx="31928">
                  <c:v>43706.583329398149</c:v>
                </c:pt>
                <c:pt idx="31929">
                  <c:v>43706.593746064813</c:v>
                </c:pt>
                <c:pt idx="31930">
                  <c:v>43706.604162731484</c:v>
                </c:pt>
                <c:pt idx="31931">
                  <c:v>43706.614579398149</c:v>
                </c:pt>
                <c:pt idx="31932">
                  <c:v>43706.624996064813</c:v>
                </c:pt>
                <c:pt idx="31933">
                  <c:v>43706.635412731484</c:v>
                </c:pt>
                <c:pt idx="31934">
                  <c:v>43706.645829398149</c:v>
                </c:pt>
                <c:pt idx="31935">
                  <c:v>43706.656246064813</c:v>
                </c:pt>
                <c:pt idx="31936">
                  <c:v>43706.666662731484</c:v>
                </c:pt>
                <c:pt idx="31937">
                  <c:v>43706.677079398149</c:v>
                </c:pt>
                <c:pt idx="31938">
                  <c:v>43706.687496064813</c:v>
                </c:pt>
                <c:pt idx="31939">
                  <c:v>43706.697912731484</c:v>
                </c:pt>
                <c:pt idx="31940">
                  <c:v>43706.708329398149</c:v>
                </c:pt>
                <c:pt idx="31941">
                  <c:v>43706.718746064813</c:v>
                </c:pt>
                <c:pt idx="31942">
                  <c:v>43706.729162731484</c:v>
                </c:pt>
                <c:pt idx="31943">
                  <c:v>43706.739579398149</c:v>
                </c:pt>
                <c:pt idx="31944">
                  <c:v>43706.749996064813</c:v>
                </c:pt>
                <c:pt idx="31945">
                  <c:v>43706.760412731484</c:v>
                </c:pt>
                <c:pt idx="31946">
                  <c:v>43706.770829398149</c:v>
                </c:pt>
                <c:pt idx="31947">
                  <c:v>43706.781246064813</c:v>
                </c:pt>
                <c:pt idx="31948">
                  <c:v>43706.791662731484</c:v>
                </c:pt>
                <c:pt idx="31949">
                  <c:v>43706.802079398149</c:v>
                </c:pt>
                <c:pt idx="31950">
                  <c:v>43706.812496064813</c:v>
                </c:pt>
                <c:pt idx="31951">
                  <c:v>43706.822912731484</c:v>
                </c:pt>
                <c:pt idx="31952">
                  <c:v>43706.833329398149</c:v>
                </c:pt>
                <c:pt idx="31953">
                  <c:v>43706.843746064813</c:v>
                </c:pt>
                <c:pt idx="31954">
                  <c:v>43706.854162731484</c:v>
                </c:pt>
                <c:pt idx="31955">
                  <c:v>43706.864579398149</c:v>
                </c:pt>
                <c:pt idx="31956">
                  <c:v>43706.874996064813</c:v>
                </c:pt>
                <c:pt idx="31957">
                  <c:v>43706.885412731484</c:v>
                </c:pt>
                <c:pt idx="31958">
                  <c:v>43706.895829398149</c:v>
                </c:pt>
                <c:pt idx="31959">
                  <c:v>43706.906246064813</c:v>
                </c:pt>
                <c:pt idx="31960">
                  <c:v>43706.916662731484</c:v>
                </c:pt>
                <c:pt idx="31961">
                  <c:v>43706.927079398149</c:v>
                </c:pt>
                <c:pt idx="31962">
                  <c:v>43706.937496064813</c:v>
                </c:pt>
                <c:pt idx="31963">
                  <c:v>43706.947912731484</c:v>
                </c:pt>
                <c:pt idx="31964">
                  <c:v>43706.958329398149</c:v>
                </c:pt>
                <c:pt idx="31965">
                  <c:v>43706.968746064813</c:v>
                </c:pt>
                <c:pt idx="31966">
                  <c:v>43706.979162731484</c:v>
                </c:pt>
                <c:pt idx="31967">
                  <c:v>43706.989579398149</c:v>
                </c:pt>
                <c:pt idx="31968">
                  <c:v>43706.999996064813</c:v>
                </c:pt>
                <c:pt idx="31969">
                  <c:v>43707.010412731484</c:v>
                </c:pt>
                <c:pt idx="31970">
                  <c:v>43707.020829398149</c:v>
                </c:pt>
                <c:pt idx="31971">
                  <c:v>43707.031246064813</c:v>
                </c:pt>
                <c:pt idx="31972">
                  <c:v>43707.041662731484</c:v>
                </c:pt>
                <c:pt idx="31973">
                  <c:v>43707.052079398149</c:v>
                </c:pt>
                <c:pt idx="31974">
                  <c:v>43707.062496064813</c:v>
                </c:pt>
                <c:pt idx="31975">
                  <c:v>43707.072912731484</c:v>
                </c:pt>
                <c:pt idx="31976">
                  <c:v>43707.083329398149</c:v>
                </c:pt>
                <c:pt idx="31977">
                  <c:v>43707.093746064813</c:v>
                </c:pt>
                <c:pt idx="31978">
                  <c:v>43707.104162731484</c:v>
                </c:pt>
                <c:pt idx="31979">
                  <c:v>43707.114579398149</c:v>
                </c:pt>
                <c:pt idx="31980">
                  <c:v>43707.124996064813</c:v>
                </c:pt>
                <c:pt idx="31981">
                  <c:v>43707.135412731484</c:v>
                </c:pt>
                <c:pt idx="31982">
                  <c:v>43707.145829398149</c:v>
                </c:pt>
                <c:pt idx="31983">
                  <c:v>43707.156246064813</c:v>
                </c:pt>
                <c:pt idx="31984">
                  <c:v>43707.166662731484</c:v>
                </c:pt>
                <c:pt idx="31985">
                  <c:v>43707.177079398149</c:v>
                </c:pt>
                <c:pt idx="31986">
                  <c:v>43707.187496064813</c:v>
                </c:pt>
                <c:pt idx="31987">
                  <c:v>43707.197912731484</c:v>
                </c:pt>
                <c:pt idx="31988">
                  <c:v>43707.208329398149</c:v>
                </c:pt>
                <c:pt idx="31989">
                  <c:v>43707.218746064813</c:v>
                </c:pt>
                <c:pt idx="31990">
                  <c:v>43707.229162731484</c:v>
                </c:pt>
                <c:pt idx="31991">
                  <c:v>43707.239579398149</c:v>
                </c:pt>
                <c:pt idx="31992">
                  <c:v>43707.249996064813</c:v>
                </c:pt>
                <c:pt idx="31993">
                  <c:v>43707.260412731484</c:v>
                </c:pt>
                <c:pt idx="31994">
                  <c:v>43707.270829398149</c:v>
                </c:pt>
                <c:pt idx="31995">
                  <c:v>43707.281246064813</c:v>
                </c:pt>
                <c:pt idx="31996">
                  <c:v>43707.291662731484</c:v>
                </c:pt>
                <c:pt idx="31997">
                  <c:v>43707.302079398149</c:v>
                </c:pt>
                <c:pt idx="31998">
                  <c:v>43707.312496064813</c:v>
                </c:pt>
                <c:pt idx="31999">
                  <c:v>43707.322912731484</c:v>
                </c:pt>
                <c:pt idx="32000">
                  <c:v>43707.333329398149</c:v>
                </c:pt>
                <c:pt idx="32001">
                  <c:v>43707.343746064813</c:v>
                </c:pt>
                <c:pt idx="32002">
                  <c:v>43707.354162731484</c:v>
                </c:pt>
                <c:pt idx="32003">
                  <c:v>43707.364579398149</c:v>
                </c:pt>
                <c:pt idx="32004">
                  <c:v>43707.374996064813</c:v>
                </c:pt>
                <c:pt idx="32005">
                  <c:v>43707.385412731484</c:v>
                </c:pt>
                <c:pt idx="32006">
                  <c:v>43707.395829398149</c:v>
                </c:pt>
                <c:pt idx="32007">
                  <c:v>43707.406246064813</c:v>
                </c:pt>
                <c:pt idx="32008">
                  <c:v>43707.416662731484</c:v>
                </c:pt>
                <c:pt idx="32009">
                  <c:v>43707.427079398149</c:v>
                </c:pt>
                <c:pt idx="32010">
                  <c:v>43707.437496064813</c:v>
                </c:pt>
                <c:pt idx="32011">
                  <c:v>43707.447912731484</c:v>
                </c:pt>
                <c:pt idx="32012">
                  <c:v>43707.458329398149</c:v>
                </c:pt>
                <c:pt idx="32013">
                  <c:v>43707.468746064813</c:v>
                </c:pt>
                <c:pt idx="32014">
                  <c:v>43707.479162731484</c:v>
                </c:pt>
                <c:pt idx="32015">
                  <c:v>43707.489579398149</c:v>
                </c:pt>
                <c:pt idx="32016">
                  <c:v>43707.499996064813</c:v>
                </c:pt>
                <c:pt idx="32017">
                  <c:v>43707.510412731484</c:v>
                </c:pt>
                <c:pt idx="32018">
                  <c:v>43707.520829398149</c:v>
                </c:pt>
                <c:pt idx="32019">
                  <c:v>43707.531246064813</c:v>
                </c:pt>
                <c:pt idx="32020">
                  <c:v>43707.541662731484</c:v>
                </c:pt>
                <c:pt idx="32021">
                  <c:v>43707.552079398149</c:v>
                </c:pt>
                <c:pt idx="32022">
                  <c:v>43707.562496064813</c:v>
                </c:pt>
                <c:pt idx="32023">
                  <c:v>43707.572912731484</c:v>
                </c:pt>
                <c:pt idx="32024">
                  <c:v>43707.583329398149</c:v>
                </c:pt>
                <c:pt idx="32025">
                  <c:v>43707.593746064813</c:v>
                </c:pt>
                <c:pt idx="32026">
                  <c:v>43707.604162731484</c:v>
                </c:pt>
                <c:pt idx="32027">
                  <c:v>43707.614579398149</c:v>
                </c:pt>
                <c:pt idx="32028">
                  <c:v>43707.624996064813</c:v>
                </c:pt>
                <c:pt idx="32029">
                  <c:v>43707.635412731484</c:v>
                </c:pt>
                <c:pt idx="32030">
                  <c:v>43707.645829398149</c:v>
                </c:pt>
                <c:pt idx="32031">
                  <c:v>43707.656246064813</c:v>
                </c:pt>
                <c:pt idx="32032">
                  <c:v>43707.666662731484</c:v>
                </c:pt>
                <c:pt idx="32033">
                  <c:v>43707.677079398149</c:v>
                </c:pt>
                <c:pt idx="32034">
                  <c:v>43707.687496064813</c:v>
                </c:pt>
                <c:pt idx="32035">
                  <c:v>43707.697912731484</c:v>
                </c:pt>
                <c:pt idx="32036">
                  <c:v>43707.708329398149</c:v>
                </c:pt>
                <c:pt idx="32037">
                  <c:v>43707.718746064813</c:v>
                </c:pt>
                <c:pt idx="32038">
                  <c:v>43707.729162731484</c:v>
                </c:pt>
                <c:pt idx="32039">
                  <c:v>43707.739579398149</c:v>
                </c:pt>
                <c:pt idx="32040">
                  <c:v>43707.749996064813</c:v>
                </c:pt>
                <c:pt idx="32041">
                  <c:v>43707.760412731484</c:v>
                </c:pt>
                <c:pt idx="32042">
                  <c:v>43707.770829398149</c:v>
                </c:pt>
                <c:pt idx="32043">
                  <c:v>43707.781246064813</c:v>
                </c:pt>
                <c:pt idx="32044">
                  <c:v>43707.791662731484</c:v>
                </c:pt>
                <c:pt idx="32045">
                  <c:v>43707.802079398149</c:v>
                </c:pt>
                <c:pt idx="32046">
                  <c:v>43707.812496064813</c:v>
                </c:pt>
                <c:pt idx="32047">
                  <c:v>43707.822912731484</c:v>
                </c:pt>
                <c:pt idx="32048">
                  <c:v>43707.833329398149</c:v>
                </c:pt>
                <c:pt idx="32049">
                  <c:v>43707.843746064813</c:v>
                </c:pt>
                <c:pt idx="32050">
                  <c:v>43707.854162731484</c:v>
                </c:pt>
                <c:pt idx="32051">
                  <c:v>43707.864579398149</c:v>
                </c:pt>
                <c:pt idx="32052">
                  <c:v>43707.874996064813</c:v>
                </c:pt>
                <c:pt idx="32053">
                  <c:v>43707.885412731484</c:v>
                </c:pt>
                <c:pt idx="32054">
                  <c:v>43707.895829398149</c:v>
                </c:pt>
                <c:pt idx="32055">
                  <c:v>43707.906246064813</c:v>
                </c:pt>
                <c:pt idx="32056">
                  <c:v>43707.916662731484</c:v>
                </c:pt>
                <c:pt idx="32057">
                  <c:v>43707.927079398149</c:v>
                </c:pt>
                <c:pt idx="32058">
                  <c:v>43707.937496064813</c:v>
                </c:pt>
                <c:pt idx="32059">
                  <c:v>43707.947912731484</c:v>
                </c:pt>
                <c:pt idx="32060">
                  <c:v>43707.958329398149</c:v>
                </c:pt>
                <c:pt idx="32061">
                  <c:v>43707.968746064813</c:v>
                </c:pt>
                <c:pt idx="32062">
                  <c:v>43707.979162731484</c:v>
                </c:pt>
                <c:pt idx="32063">
                  <c:v>43707.989579398149</c:v>
                </c:pt>
                <c:pt idx="32064">
                  <c:v>43707.999996064813</c:v>
                </c:pt>
                <c:pt idx="32065">
                  <c:v>43708.010412731484</c:v>
                </c:pt>
                <c:pt idx="32066">
                  <c:v>43708.020829398149</c:v>
                </c:pt>
                <c:pt idx="32067">
                  <c:v>43708.031246064813</c:v>
                </c:pt>
                <c:pt idx="32068">
                  <c:v>43708.041662731484</c:v>
                </c:pt>
                <c:pt idx="32069">
                  <c:v>43708.052079398149</c:v>
                </c:pt>
                <c:pt idx="32070">
                  <c:v>43708.062496064813</c:v>
                </c:pt>
                <c:pt idx="32071">
                  <c:v>43708.072912731484</c:v>
                </c:pt>
                <c:pt idx="32072">
                  <c:v>43708.083329398149</c:v>
                </c:pt>
                <c:pt idx="32073">
                  <c:v>43708.093746064813</c:v>
                </c:pt>
                <c:pt idx="32074">
                  <c:v>43708.104162731484</c:v>
                </c:pt>
                <c:pt idx="32075">
                  <c:v>43708.114579398149</c:v>
                </c:pt>
                <c:pt idx="32076">
                  <c:v>43708.124996064813</c:v>
                </c:pt>
                <c:pt idx="32077">
                  <c:v>43708.135412731484</c:v>
                </c:pt>
                <c:pt idx="32078">
                  <c:v>43708.145829398149</c:v>
                </c:pt>
                <c:pt idx="32079">
                  <c:v>43708.156246064813</c:v>
                </c:pt>
                <c:pt idx="32080">
                  <c:v>43708.166662731484</c:v>
                </c:pt>
                <c:pt idx="32081">
                  <c:v>43708.177079398149</c:v>
                </c:pt>
                <c:pt idx="32082">
                  <c:v>43708.187496064813</c:v>
                </c:pt>
                <c:pt idx="32083">
                  <c:v>43708.197912731484</c:v>
                </c:pt>
                <c:pt idx="32084">
                  <c:v>43708.208329398149</c:v>
                </c:pt>
                <c:pt idx="32085">
                  <c:v>43708.218746064813</c:v>
                </c:pt>
                <c:pt idx="32086">
                  <c:v>43708.229162731484</c:v>
                </c:pt>
                <c:pt idx="32087">
                  <c:v>43708.239579398149</c:v>
                </c:pt>
                <c:pt idx="32088">
                  <c:v>43708.249996064813</c:v>
                </c:pt>
                <c:pt idx="32089">
                  <c:v>43708.260412731484</c:v>
                </c:pt>
                <c:pt idx="32090">
                  <c:v>43708.270829398149</c:v>
                </c:pt>
                <c:pt idx="32091">
                  <c:v>43708.281246064813</c:v>
                </c:pt>
                <c:pt idx="32092">
                  <c:v>43708.291662731484</c:v>
                </c:pt>
                <c:pt idx="32093">
                  <c:v>43708.302079398149</c:v>
                </c:pt>
                <c:pt idx="32094">
                  <c:v>43708.312496064813</c:v>
                </c:pt>
                <c:pt idx="32095">
                  <c:v>43708.322912731484</c:v>
                </c:pt>
                <c:pt idx="32096">
                  <c:v>43708.333329398149</c:v>
                </c:pt>
                <c:pt idx="32097">
                  <c:v>43708.343746064813</c:v>
                </c:pt>
                <c:pt idx="32098">
                  <c:v>43708.354162731484</c:v>
                </c:pt>
                <c:pt idx="32099">
                  <c:v>43708.364579398149</c:v>
                </c:pt>
                <c:pt idx="32100">
                  <c:v>43708.374996064813</c:v>
                </c:pt>
                <c:pt idx="32101">
                  <c:v>43708.385412731484</c:v>
                </c:pt>
                <c:pt idx="32102">
                  <c:v>43708.395829398149</c:v>
                </c:pt>
                <c:pt idx="32103">
                  <c:v>43708.406246064813</c:v>
                </c:pt>
                <c:pt idx="32104">
                  <c:v>43708.416662731484</c:v>
                </c:pt>
                <c:pt idx="32105">
                  <c:v>43708.427079398149</c:v>
                </c:pt>
                <c:pt idx="32106">
                  <c:v>43708.437496064813</c:v>
                </c:pt>
                <c:pt idx="32107">
                  <c:v>43708.447912731484</c:v>
                </c:pt>
                <c:pt idx="32108">
                  <c:v>43708.458329398149</c:v>
                </c:pt>
                <c:pt idx="32109">
                  <c:v>43708.468746064813</c:v>
                </c:pt>
                <c:pt idx="32110">
                  <c:v>43708.479162731484</c:v>
                </c:pt>
                <c:pt idx="32111">
                  <c:v>43708.489579398149</c:v>
                </c:pt>
                <c:pt idx="32112">
                  <c:v>43708.499996064813</c:v>
                </c:pt>
                <c:pt idx="32113">
                  <c:v>43708.510412731484</c:v>
                </c:pt>
                <c:pt idx="32114">
                  <c:v>43708.520829398149</c:v>
                </c:pt>
                <c:pt idx="32115">
                  <c:v>43708.531246064813</c:v>
                </c:pt>
                <c:pt idx="32116">
                  <c:v>43708.541662731484</c:v>
                </c:pt>
                <c:pt idx="32117">
                  <c:v>43708.552079398149</c:v>
                </c:pt>
                <c:pt idx="32118">
                  <c:v>43708.562496064813</c:v>
                </c:pt>
                <c:pt idx="32119">
                  <c:v>43708.572912731484</c:v>
                </c:pt>
                <c:pt idx="32120">
                  <c:v>43708.583329398149</c:v>
                </c:pt>
                <c:pt idx="32121">
                  <c:v>43708.593746064813</c:v>
                </c:pt>
                <c:pt idx="32122">
                  <c:v>43708.604162731484</c:v>
                </c:pt>
                <c:pt idx="32123">
                  <c:v>43708.614579398149</c:v>
                </c:pt>
                <c:pt idx="32124">
                  <c:v>43708.624996064813</c:v>
                </c:pt>
                <c:pt idx="32125">
                  <c:v>43708.635412731484</c:v>
                </c:pt>
                <c:pt idx="32126">
                  <c:v>43708.645829398149</c:v>
                </c:pt>
                <c:pt idx="32127">
                  <c:v>43708.656246064813</c:v>
                </c:pt>
                <c:pt idx="32128">
                  <c:v>43708.666662731484</c:v>
                </c:pt>
                <c:pt idx="32129">
                  <c:v>43708.677079398149</c:v>
                </c:pt>
                <c:pt idx="32130">
                  <c:v>43708.687496064813</c:v>
                </c:pt>
                <c:pt idx="32131">
                  <c:v>43708.697912731484</c:v>
                </c:pt>
                <c:pt idx="32132">
                  <c:v>43708.708329398149</c:v>
                </c:pt>
                <c:pt idx="32133">
                  <c:v>43708.718746064813</c:v>
                </c:pt>
                <c:pt idx="32134">
                  <c:v>43708.729162731484</c:v>
                </c:pt>
                <c:pt idx="32135">
                  <c:v>43708.739579398149</c:v>
                </c:pt>
                <c:pt idx="32136">
                  <c:v>43708.749996064813</c:v>
                </c:pt>
                <c:pt idx="32137">
                  <c:v>43708.760412731484</c:v>
                </c:pt>
                <c:pt idx="32138">
                  <c:v>43708.770829398149</c:v>
                </c:pt>
                <c:pt idx="32139">
                  <c:v>43708.781246064813</c:v>
                </c:pt>
                <c:pt idx="32140">
                  <c:v>43708.791662731484</c:v>
                </c:pt>
                <c:pt idx="32141">
                  <c:v>43708.802079398149</c:v>
                </c:pt>
                <c:pt idx="32142">
                  <c:v>43708.812496064813</c:v>
                </c:pt>
                <c:pt idx="32143">
                  <c:v>43708.822912731484</c:v>
                </c:pt>
                <c:pt idx="32144">
                  <c:v>43708.833329398149</c:v>
                </c:pt>
                <c:pt idx="32145">
                  <c:v>43708.843746064813</c:v>
                </c:pt>
                <c:pt idx="32146">
                  <c:v>43708.854162731484</c:v>
                </c:pt>
                <c:pt idx="32147">
                  <c:v>43708.864579398149</c:v>
                </c:pt>
                <c:pt idx="32148">
                  <c:v>43708.874996064813</c:v>
                </c:pt>
                <c:pt idx="32149">
                  <c:v>43708.885412731484</c:v>
                </c:pt>
                <c:pt idx="32150">
                  <c:v>43708.895829398149</c:v>
                </c:pt>
                <c:pt idx="32151">
                  <c:v>43708.906246064813</c:v>
                </c:pt>
                <c:pt idx="32152">
                  <c:v>43708.916662731484</c:v>
                </c:pt>
                <c:pt idx="32153">
                  <c:v>43708.927079398149</c:v>
                </c:pt>
                <c:pt idx="32154">
                  <c:v>43708.937496064813</c:v>
                </c:pt>
                <c:pt idx="32155">
                  <c:v>43708.947912731484</c:v>
                </c:pt>
                <c:pt idx="32156">
                  <c:v>43708.958329398149</c:v>
                </c:pt>
                <c:pt idx="32157">
                  <c:v>43708.968746064813</c:v>
                </c:pt>
                <c:pt idx="32158">
                  <c:v>43708.979162731484</c:v>
                </c:pt>
                <c:pt idx="32159">
                  <c:v>43708.989579398149</c:v>
                </c:pt>
                <c:pt idx="32160">
                  <c:v>43708.999996064813</c:v>
                </c:pt>
                <c:pt idx="32161">
                  <c:v>43709.010412731484</c:v>
                </c:pt>
                <c:pt idx="32162">
                  <c:v>43709.020829398149</c:v>
                </c:pt>
                <c:pt idx="32163">
                  <c:v>43709.031246064813</c:v>
                </c:pt>
                <c:pt idx="32164">
                  <c:v>43709.041662731484</c:v>
                </c:pt>
                <c:pt idx="32165">
                  <c:v>43709.052079398149</c:v>
                </c:pt>
                <c:pt idx="32166">
                  <c:v>43709.062496064813</c:v>
                </c:pt>
                <c:pt idx="32167">
                  <c:v>43709.072912731484</c:v>
                </c:pt>
                <c:pt idx="32168">
                  <c:v>43709.083329398149</c:v>
                </c:pt>
                <c:pt idx="32169">
                  <c:v>43709.093746064813</c:v>
                </c:pt>
                <c:pt idx="32170">
                  <c:v>43709.104162731484</c:v>
                </c:pt>
                <c:pt idx="32171">
                  <c:v>43709.114579398149</c:v>
                </c:pt>
                <c:pt idx="32172">
                  <c:v>43709.124996064813</c:v>
                </c:pt>
                <c:pt idx="32173">
                  <c:v>43709.135412731484</c:v>
                </c:pt>
                <c:pt idx="32174">
                  <c:v>43709.145829398149</c:v>
                </c:pt>
                <c:pt idx="32175">
                  <c:v>43709.156246064813</c:v>
                </c:pt>
                <c:pt idx="32176">
                  <c:v>43709.166662731484</c:v>
                </c:pt>
                <c:pt idx="32177">
                  <c:v>43709.177079398149</c:v>
                </c:pt>
                <c:pt idx="32178">
                  <c:v>43709.187496064813</c:v>
                </c:pt>
                <c:pt idx="32179">
                  <c:v>43709.197912731484</c:v>
                </c:pt>
                <c:pt idx="32180">
                  <c:v>43709.208329398149</c:v>
                </c:pt>
                <c:pt idx="32181">
                  <c:v>43709.218746064813</c:v>
                </c:pt>
                <c:pt idx="32182">
                  <c:v>43709.229162731484</c:v>
                </c:pt>
                <c:pt idx="32183">
                  <c:v>43709.239579398149</c:v>
                </c:pt>
                <c:pt idx="32184">
                  <c:v>43709.249996064813</c:v>
                </c:pt>
                <c:pt idx="32185">
                  <c:v>43709.260412731484</c:v>
                </c:pt>
                <c:pt idx="32186">
                  <c:v>43709.270829398149</c:v>
                </c:pt>
                <c:pt idx="32187">
                  <c:v>43709.281246064813</c:v>
                </c:pt>
                <c:pt idx="32188">
                  <c:v>43709.291662731484</c:v>
                </c:pt>
                <c:pt idx="32189">
                  <c:v>43709.302079398149</c:v>
                </c:pt>
                <c:pt idx="32190">
                  <c:v>43709.312496064813</c:v>
                </c:pt>
                <c:pt idx="32191">
                  <c:v>43709.322912731484</c:v>
                </c:pt>
                <c:pt idx="32192">
                  <c:v>43709.333329398149</c:v>
                </c:pt>
                <c:pt idx="32193">
                  <c:v>43709.343746064813</c:v>
                </c:pt>
                <c:pt idx="32194">
                  <c:v>43709.354162731484</c:v>
                </c:pt>
                <c:pt idx="32195">
                  <c:v>43709.364579398149</c:v>
                </c:pt>
                <c:pt idx="32196">
                  <c:v>43709.374996064813</c:v>
                </c:pt>
                <c:pt idx="32197">
                  <c:v>43709.385412731484</c:v>
                </c:pt>
                <c:pt idx="32198">
                  <c:v>43709.395829398149</c:v>
                </c:pt>
                <c:pt idx="32199">
                  <c:v>43709.406246064813</c:v>
                </c:pt>
                <c:pt idx="32200">
                  <c:v>43709.416662731484</c:v>
                </c:pt>
                <c:pt idx="32201">
                  <c:v>43709.427079398149</c:v>
                </c:pt>
                <c:pt idx="32202">
                  <c:v>43709.437496064813</c:v>
                </c:pt>
                <c:pt idx="32203">
                  <c:v>43709.447912731484</c:v>
                </c:pt>
                <c:pt idx="32204">
                  <c:v>43709.458329398149</c:v>
                </c:pt>
                <c:pt idx="32205">
                  <c:v>43709.468746064813</c:v>
                </c:pt>
                <c:pt idx="32206">
                  <c:v>43709.479162731484</c:v>
                </c:pt>
                <c:pt idx="32207">
                  <c:v>43709.489579398149</c:v>
                </c:pt>
                <c:pt idx="32208">
                  <c:v>43709.499996064813</c:v>
                </c:pt>
                <c:pt idx="32209">
                  <c:v>43709.510412731484</c:v>
                </c:pt>
                <c:pt idx="32210">
                  <c:v>43709.520829398149</c:v>
                </c:pt>
                <c:pt idx="32211">
                  <c:v>43709.531246064813</c:v>
                </c:pt>
                <c:pt idx="32212">
                  <c:v>43709.541662731484</c:v>
                </c:pt>
                <c:pt idx="32213">
                  <c:v>43709.552079398149</c:v>
                </c:pt>
                <c:pt idx="32214">
                  <c:v>43709.562496064813</c:v>
                </c:pt>
                <c:pt idx="32215">
                  <c:v>43709.572912731484</c:v>
                </c:pt>
                <c:pt idx="32216">
                  <c:v>43709.583329398149</c:v>
                </c:pt>
                <c:pt idx="32217">
                  <c:v>43709.593746064813</c:v>
                </c:pt>
                <c:pt idx="32218">
                  <c:v>43709.604162731484</c:v>
                </c:pt>
                <c:pt idx="32219">
                  <c:v>43709.614579398149</c:v>
                </c:pt>
                <c:pt idx="32220">
                  <c:v>43709.624996064813</c:v>
                </c:pt>
                <c:pt idx="32221">
                  <c:v>43709.635412731484</c:v>
                </c:pt>
                <c:pt idx="32222">
                  <c:v>43709.645829398149</c:v>
                </c:pt>
                <c:pt idx="32223">
                  <c:v>43709.656246064813</c:v>
                </c:pt>
                <c:pt idx="32224">
                  <c:v>43709.666662731484</c:v>
                </c:pt>
                <c:pt idx="32225">
                  <c:v>43709.677079398149</c:v>
                </c:pt>
                <c:pt idx="32226">
                  <c:v>43709.687496064813</c:v>
                </c:pt>
                <c:pt idx="32227">
                  <c:v>43709.697912731484</c:v>
                </c:pt>
                <c:pt idx="32228">
                  <c:v>43709.708329398149</c:v>
                </c:pt>
                <c:pt idx="32229">
                  <c:v>43709.718746064813</c:v>
                </c:pt>
                <c:pt idx="32230">
                  <c:v>43709.729162731484</c:v>
                </c:pt>
                <c:pt idx="32231">
                  <c:v>43709.739579398149</c:v>
                </c:pt>
                <c:pt idx="32232">
                  <c:v>43709.749996064813</c:v>
                </c:pt>
                <c:pt idx="32233">
                  <c:v>43709.760412731484</c:v>
                </c:pt>
                <c:pt idx="32234">
                  <c:v>43709.770829398149</c:v>
                </c:pt>
                <c:pt idx="32235">
                  <c:v>43709.781246064813</c:v>
                </c:pt>
                <c:pt idx="32236">
                  <c:v>43709.791662731484</c:v>
                </c:pt>
                <c:pt idx="32237">
                  <c:v>43709.802079398149</c:v>
                </c:pt>
                <c:pt idx="32238">
                  <c:v>43709.812496064813</c:v>
                </c:pt>
                <c:pt idx="32239">
                  <c:v>43709.822912731484</c:v>
                </c:pt>
                <c:pt idx="32240">
                  <c:v>43709.833329398149</c:v>
                </c:pt>
                <c:pt idx="32241">
                  <c:v>43709.843746064813</c:v>
                </c:pt>
                <c:pt idx="32242">
                  <c:v>43709.854162731484</c:v>
                </c:pt>
                <c:pt idx="32243">
                  <c:v>43709.864579398149</c:v>
                </c:pt>
                <c:pt idx="32244">
                  <c:v>43709.874996064813</c:v>
                </c:pt>
                <c:pt idx="32245">
                  <c:v>43709.885412731484</c:v>
                </c:pt>
                <c:pt idx="32246">
                  <c:v>43709.895829398149</c:v>
                </c:pt>
                <c:pt idx="32247">
                  <c:v>43709.906246064813</c:v>
                </c:pt>
                <c:pt idx="32248">
                  <c:v>43709.916662731484</c:v>
                </c:pt>
                <c:pt idx="32249">
                  <c:v>43709.927079398149</c:v>
                </c:pt>
                <c:pt idx="32250">
                  <c:v>43709.937496064813</c:v>
                </c:pt>
                <c:pt idx="32251">
                  <c:v>43709.947912731484</c:v>
                </c:pt>
                <c:pt idx="32252">
                  <c:v>43709.958329398149</c:v>
                </c:pt>
                <c:pt idx="32253">
                  <c:v>43709.968746064813</c:v>
                </c:pt>
                <c:pt idx="32254">
                  <c:v>43709.979162731484</c:v>
                </c:pt>
                <c:pt idx="32255">
                  <c:v>43709.989579398149</c:v>
                </c:pt>
                <c:pt idx="32256">
                  <c:v>43709.999996064813</c:v>
                </c:pt>
                <c:pt idx="32257">
                  <c:v>43710.010412731484</c:v>
                </c:pt>
                <c:pt idx="32258">
                  <c:v>43710.020829398149</c:v>
                </c:pt>
                <c:pt idx="32259">
                  <c:v>43710.031246064813</c:v>
                </c:pt>
                <c:pt idx="32260">
                  <c:v>43710.041662731484</c:v>
                </c:pt>
                <c:pt idx="32261">
                  <c:v>43710.052079398149</c:v>
                </c:pt>
                <c:pt idx="32262">
                  <c:v>43710.062496064813</c:v>
                </c:pt>
                <c:pt idx="32263">
                  <c:v>43710.072912731484</c:v>
                </c:pt>
                <c:pt idx="32264">
                  <c:v>43710.083329398149</c:v>
                </c:pt>
                <c:pt idx="32265">
                  <c:v>43710.093746064813</c:v>
                </c:pt>
                <c:pt idx="32266">
                  <c:v>43710.104162731484</c:v>
                </c:pt>
                <c:pt idx="32267">
                  <c:v>43710.114579398149</c:v>
                </c:pt>
                <c:pt idx="32268">
                  <c:v>43710.124996064813</c:v>
                </c:pt>
                <c:pt idx="32269">
                  <c:v>43710.135412731484</c:v>
                </c:pt>
                <c:pt idx="32270">
                  <c:v>43710.145829398149</c:v>
                </c:pt>
                <c:pt idx="32271">
                  <c:v>43710.156246064813</c:v>
                </c:pt>
                <c:pt idx="32272">
                  <c:v>43710.166662731484</c:v>
                </c:pt>
                <c:pt idx="32273">
                  <c:v>43710.177079398149</c:v>
                </c:pt>
                <c:pt idx="32274">
                  <c:v>43710.187496064813</c:v>
                </c:pt>
                <c:pt idx="32275">
                  <c:v>43710.197912731484</c:v>
                </c:pt>
                <c:pt idx="32276">
                  <c:v>43710.208329398149</c:v>
                </c:pt>
                <c:pt idx="32277">
                  <c:v>43710.218746064813</c:v>
                </c:pt>
                <c:pt idx="32278">
                  <c:v>43710.229162731484</c:v>
                </c:pt>
                <c:pt idx="32279">
                  <c:v>43710.239579398149</c:v>
                </c:pt>
                <c:pt idx="32280">
                  <c:v>43710.249996064813</c:v>
                </c:pt>
                <c:pt idx="32281">
                  <c:v>43710.260412731484</c:v>
                </c:pt>
                <c:pt idx="32282">
                  <c:v>43710.270829398149</c:v>
                </c:pt>
                <c:pt idx="32283">
                  <c:v>43710.281246064813</c:v>
                </c:pt>
                <c:pt idx="32284">
                  <c:v>43710.291662731484</c:v>
                </c:pt>
                <c:pt idx="32285">
                  <c:v>43710.302079398149</c:v>
                </c:pt>
                <c:pt idx="32286">
                  <c:v>43710.312496064813</c:v>
                </c:pt>
                <c:pt idx="32287">
                  <c:v>43710.322912731484</c:v>
                </c:pt>
                <c:pt idx="32288">
                  <c:v>43710.333329398149</c:v>
                </c:pt>
                <c:pt idx="32289">
                  <c:v>43710.343746064813</c:v>
                </c:pt>
                <c:pt idx="32290">
                  <c:v>43710.354162731484</c:v>
                </c:pt>
                <c:pt idx="32291">
                  <c:v>43710.364579398149</c:v>
                </c:pt>
                <c:pt idx="32292">
                  <c:v>43710.374996064813</c:v>
                </c:pt>
                <c:pt idx="32293">
                  <c:v>43710.385412731484</c:v>
                </c:pt>
                <c:pt idx="32294">
                  <c:v>43710.395829398149</c:v>
                </c:pt>
                <c:pt idx="32295">
                  <c:v>43710.406246064813</c:v>
                </c:pt>
                <c:pt idx="32296">
                  <c:v>43710.416662731484</c:v>
                </c:pt>
                <c:pt idx="32297">
                  <c:v>43710.427079398149</c:v>
                </c:pt>
                <c:pt idx="32298">
                  <c:v>43710.437496064813</c:v>
                </c:pt>
                <c:pt idx="32299">
                  <c:v>43710.447912731484</c:v>
                </c:pt>
                <c:pt idx="32300">
                  <c:v>43710.458329398149</c:v>
                </c:pt>
                <c:pt idx="32301">
                  <c:v>43710.468746064813</c:v>
                </c:pt>
                <c:pt idx="32302">
                  <c:v>43710.479162731484</c:v>
                </c:pt>
                <c:pt idx="32303">
                  <c:v>43710.489579398149</c:v>
                </c:pt>
                <c:pt idx="32304">
                  <c:v>43710.499996064813</c:v>
                </c:pt>
                <c:pt idx="32305">
                  <c:v>43710.510412731484</c:v>
                </c:pt>
                <c:pt idx="32306">
                  <c:v>43710.520829398149</c:v>
                </c:pt>
                <c:pt idx="32307">
                  <c:v>43710.531246064813</c:v>
                </c:pt>
                <c:pt idx="32308">
                  <c:v>43710.541662731484</c:v>
                </c:pt>
                <c:pt idx="32309">
                  <c:v>43710.552079398149</c:v>
                </c:pt>
                <c:pt idx="32310">
                  <c:v>43710.562496064813</c:v>
                </c:pt>
                <c:pt idx="32311">
                  <c:v>43710.572912731484</c:v>
                </c:pt>
                <c:pt idx="32312">
                  <c:v>43710.583329398149</c:v>
                </c:pt>
                <c:pt idx="32313">
                  <c:v>43710.593746064813</c:v>
                </c:pt>
                <c:pt idx="32314">
                  <c:v>43710.604162731484</c:v>
                </c:pt>
                <c:pt idx="32315">
                  <c:v>43710.614579398149</c:v>
                </c:pt>
                <c:pt idx="32316">
                  <c:v>43710.624996064813</c:v>
                </c:pt>
                <c:pt idx="32317">
                  <c:v>43710.635412731484</c:v>
                </c:pt>
                <c:pt idx="32318">
                  <c:v>43710.645829398149</c:v>
                </c:pt>
                <c:pt idx="32319">
                  <c:v>43710.656246064813</c:v>
                </c:pt>
                <c:pt idx="32320">
                  <c:v>43710.666662731484</c:v>
                </c:pt>
                <c:pt idx="32321">
                  <c:v>43710.677079398149</c:v>
                </c:pt>
                <c:pt idx="32322">
                  <c:v>43710.687496064813</c:v>
                </c:pt>
                <c:pt idx="32323">
                  <c:v>43710.697912731484</c:v>
                </c:pt>
                <c:pt idx="32324">
                  <c:v>43710.708329398149</c:v>
                </c:pt>
                <c:pt idx="32325">
                  <c:v>43710.718746064813</c:v>
                </c:pt>
                <c:pt idx="32326">
                  <c:v>43710.729162731484</c:v>
                </c:pt>
                <c:pt idx="32327">
                  <c:v>43710.739579398149</c:v>
                </c:pt>
                <c:pt idx="32328">
                  <c:v>43710.749996064813</c:v>
                </c:pt>
                <c:pt idx="32329">
                  <c:v>43710.760412731484</c:v>
                </c:pt>
                <c:pt idx="32330">
                  <c:v>43710.770829398149</c:v>
                </c:pt>
                <c:pt idx="32331">
                  <c:v>43710.781246064813</c:v>
                </c:pt>
                <c:pt idx="32332">
                  <c:v>43710.791662731484</c:v>
                </c:pt>
                <c:pt idx="32333">
                  <c:v>43710.802079398149</c:v>
                </c:pt>
                <c:pt idx="32334">
                  <c:v>43710.812496064813</c:v>
                </c:pt>
                <c:pt idx="32335">
                  <c:v>43710.822912731484</c:v>
                </c:pt>
                <c:pt idx="32336">
                  <c:v>43710.833329398149</c:v>
                </c:pt>
                <c:pt idx="32337">
                  <c:v>43710.843746064813</c:v>
                </c:pt>
                <c:pt idx="32338">
                  <c:v>43710.854162731484</c:v>
                </c:pt>
                <c:pt idx="32339">
                  <c:v>43710.864579398149</c:v>
                </c:pt>
                <c:pt idx="32340">
                  <c:v>43710.874996064813</c:v>
                </c:pt>
                <c:pt idx="32341">
                  <c:v>43710.885412731484</c:v>
                </c:pt>
                <c:pt idx="32342">
                  <c:v>43710.895829398149</c:v>
                </c:pt>
                <c:pt idx="32343">
                  <c:v>43710.906246064813</c:v>
                </c:pt>
                <c:pt idx="32344">
                  <c:v>43710.916662731484</c:v>
                </c:pt>
                <c:pt idx="32345">
                  <c:v>43710.927079398149</c:v>
                </c:pt>
                <c:pt idx="32346">
                  <c:v>43710.937496064813</c:v>
                </c:pt>
                <c:pt idx="32347">
                  <c:v>43710.947912731484</c:v>
                </c:pt>
                <c:pt idx="32348">
                  <c:v>43710.958329398149</c:v>
                </c:pt>
                <c:pt idx="32349">
                  <c:v>43710.968746064813</c:v>
                </c:pt>
                <c:pt idx="32350">
                  <c:v>43710.979162731484</c:v>
                </c:pt>
                <c:pt idx="32351">
                  <c:v>43710.989579398149</c:v>
                </c:pt>
                <c:pt idx="32352">
                  <c:v>43710.999996064813</c:v>
                </c:pt>
                <c:pt idx="32353">
                  <c:v>43711.010412731484</c:v>
                </c:pt>
                <c:pt idx="32354">
                  <c:v>43711.020829398149</c:v>
                </c:pt>
                <c:pt idx="32355">
                  <c:v>43711.031246064813</c:v>
                </c:pt>
                <c:pt idx="32356">
                  <c:v>43711.041662731484</c:v>
                </c:pt>
                <c:pt idx="32357">
                  <c:v>43711.052079398149</c:v>
                </c:pt>
                <c:pt idx="32358">
                  <c:v>43711.062496064813</c:v>
                </c:pt>
                <c:pt idx="32359">
                  <c:v>43711.072912731484</c:v>
                </c:pt>
                <c:pt idx="32360">
                  <c:v>43711.083329398149</c:v>
                </c:pt>
                <c:pt idx="32361">
                  <c:v>43711.093746064813</c:v>
                </c:pt>
                <c:pt idx="32362">
                  <c:v>43711.104162731484</c:v>
                </c:pt>
                <c:pt idx="32363">
                  <c:v>43711.114579398149</c:v>
                </c:pt>
                <c:pt idx="32364">
                  <c:v>43711.124996064813</c:v>
                </c:pt>
                <c:pt idx="32365">
                  <c:v>43711.135412731484</c:v>
                </c:pt>
                <c:pt idx="32366">
                  <c:v>43711.145829398149</c:v>
                </c:pt>
                <c:pt idx="32367">
                  <c:v>43711.156246064813</c:v>
                </c:pt>
                <c:pt idx="32368">
                  <c:v>43711.166662731484</c:v>
                </c:pt>
                <c:pt idx="32369">
                  <c:v>43711.177079398149</c:v>
                </c:pt>
                <c:pt idx="32370">
                  <c:v>43711.187496064813</c:v>
                </c:pt>
                <c:pt idx="32371">
                  <c:v>43711.197912731484</c:v>
                </c:pt>
                <c:pt idx="32372">
                  <c:v>43711.208329398149</c:v>
                </c:pt>
                <c:pt idx="32373">
                  <c:v>43711.218746064813</c:v>
                </c:pt>
                <c:pt idx="32374">
                  <c:v>43711.229162731484</c:v>
                </c:pt>
                <c:pt idx="32375">
                  <c:v>43711.239579398149</c:v>
                </c:pt>
                <c:pt idx="32376">
                  <c:v>43711.249996064813</c:v>
                </c:pt>
                <c:pt idx="32377">
                  <c:v>43711.260412731484</c:v>
                </c:pt>
                <c:pt idx="32378">
                  <c:v>43711.270829398149</c:v>
                </c:pt>
                <c:pt idx="32379">
                  <c:v>43711.281246064813</c:v>
                </c:pt>
                <c:pt idx="32380">
                  <c:v>43711.291662731484</c:v>
                </c:pt>
                <c:pt idx="32381">
                  <c:v>43711.302079398149</c:v>
                </c:pt>
                <c:pt idx="32382">
                  <c:v>43711.312496064813</c:v>
                </c:pt>
                <c:pt idx="32383">
                  <c:v>43711.322912731484</c:v>
                </c:pt>
                <c:pt idx="32384">
                  <c:v>43711.333329398149</c:v>
                </c:pt>
                <c:pt idx="32385">
                  <c:v>43711.343746064813</c:v>
                </c:pt>
                <c:pt idx="32386">
                  <c:v>43711.354162731484</c:v>
                </c:pt>
                <c:pt idx="32387">
                  <c:v>43711.364579398149</c:v>
                </c:pt>
                <c:pt idx="32388">
                  <c:v>43711.374996064813</c:v>
                </c:pt>
                <c:pt idx="32389">
                  <c:v>43711.385412731484</c:v>
                </c:pt>
                <c:pt idx="32390">
                  <c:v>43711.395829398149</c:v>
                </c:pt>
                <c:pt idx="32391">
                  <c:v>43711.406246064813</c:v>
                </c:pt>
                <c:pt idx="32392">
                  <c:v>43711.416662731484</c:v>
                </c:pt>
                <c:pt idx="32393">
                  <c:v>43711.427079398149</c:v>
                </c:pt>
                <c:pt idx="32394">
                  <c:v>43711.437496064813</c:v>
                </c:pt>
                <c:pt idx="32395">
                  <c:v>43711.447912731484</c:v>
                </c:pt>
                <c:pt idx="32396">
                  <c:v>43711.458329398149</c:v>
                </c:pt>
                <c:pt idx="32397">
                  <c:v>43711.468746064813</c:v>
                </c:pt>
                <c:pt idx="32398">
                  <c:v>43711.479162731484</c:v>
                </c:pt>
                <c:pt idx="32399">
                  <c:v>43711.489579398149</c:v>
                </c:pt>
                <c:pt idx="32400">
                  <c:v>43711.499996064813</c:v>
                </c:pt>
                <c:pt idx="32401">
                  <c:v>43711.510412731484</c:v>
                </c:pt>
                <c:pt idx="32402">
                  <c:v>43711.520829398149</c:v>
                </c:pt>
                <c:pt idx="32403">
                  <c:v>43711.531246064813</c:v>
                </c:pt>
                <c:pt idx="32404">
                  <c:v>43711.541662731484</c:v>
                </c:pt>
                <c:pt idx="32405">
                  <c:v>43711.552079398149</c:v>
                </c:pt>
                <c:pt idx="32406">
                  <c:v>43711.562496064813</c:v>
                </c:pt>
                <c:pt idx="32407">
                  <c:v>43711.572912731484</c:v>
                </c:pt>
                <c:pt idx="32408">
                  <c:v>43711.583329398149</c:v>
                </c:pt>
                <c:pt idx="32409">
                  <c:v>43711.593746064813</c:v>
                </c:pt>
                <c:pt idx="32410">
                  <c:v>43711.604162731484</c:v>
                </c:pt>
                <c:pt idx="32411">
                  <c:v>43711.614579398149</c:v>
                </c:pt>
                <c:pt idx="32412">
                  <c:v>43711.624996064813</c:v>
                </c:pt>
                <c:pt idx="32413">
                  <c:v>43711.635412731484</c:v>
                </c:pt>
                <c:pt idx="32414">
                  <c:v>43711.645829398149</c:v>
                </c:pt>
                <c:pt idx="32415">
                  <c:v>43711.656246064813</c:v>
                </c:pt>
                <c:pt idx="32416">
                  <c:v>43711.666662731484</c:v>
                </c:pt>
                <c:pt idx="32417">
                  <c:v>43711.677079398149</c:v>
                </c:pt>
                <c:pt idx="32418">
                  <c:v>43711.687496064813</c:v>
                </c:pt>
                <c:pt idx="32419">
                  <c:v>43711.697912731484</c:v>
                </c:pt>
                <c:pt idx="32420">
                  <c:v>43711.708329398149</c:v>
                </c:pt>
                <c:pt idx="32421">
                  <c:v>43711.718746064813</c:v>
                </c:pt>
                <c:pt idx="32422">
                  <c:v>43711.729162731484</c:v>
                </c:pt>
                <c:pt idx="32423">
                  <c:v>43711.739579398149</c:v>
                </c:pt>
                <c:pt idx="32424">
                  <c:v>43711.749996064813</c:v>
                </c:pt>
                <c:pt idx="32425">
                  <c:v>43711.760412731484</c:v>
                </c:pt>
                <c:pt idx="32426">
                  <c:v>43711.770829398149</c:v>
                </c:pt>
                <c:pt idx="32427">
                  <c:v>43711.781246064813</c:v>
                </c:pt>
                <c:pt idx="32428">
                  <c:v>43711.791662731484</c:v>
                </c:pt>
                <c:pt idx="32429">
                  <c:v>43711.802079398149</c:v>
                </c:pt>
                <c:pt idx="32430">
                  <c:v>43711.812496064813</c:v>
                </c:pt>
                <c:pt idx="32431">
                  <c:v>43711.822912731484</c:v>
                </c:pt>
                <c:pt idx="32432">
                  <c:v>43711.833329398149</c:v>
                </c:pt>
                <c:pt idx="32433">
                  <c:v>43711.843746064813</c:v>
                </c:pt>
                <c:pt idx="32434">
                  <c:v>43711.854162731484</c:v>
                </c:pt>
                <c:pt idx="32435">
                  <c:v>43711.864579398149</c:v>
                </c:pt>
                <c:pt idx="32436">
                  <c:v>43711.874996064813</c:v>
                </c:pt>
                <c:pt idx="32437">
                  <c:v>43711.885412731484</c:v>
                </c:pt>
                <c:pt idx="32438">
                  <c:v>43711.895829398149</c:v>
                </c:pt>
                <c:pt idx="32439">
                  <c:v>43711.906246064813</c:v>
                </c:pt>
                <c:pt idx="32440">
                  <c:v>43711.916662731484</c:v>
                </c:pt>
                <c:pt idx="32441">
                  <c:v>43711.927079398149</c:v>
                </c:pt>
                <c:pt idx="32442">
                  <c:v>43711.937496064813</c:v>
                </c:pt>
                <c:pt idx="32443">
                  <c:v>43711.947912731484</c:v>
                </c:pt>
                <c:pt idx="32444">
                  <c:v>43711.958329398149</c:v>
                </c:pt>
                <c:pt idx="32445">
                  <c:v>43711.968746064813</c:v>
                </c:pt>
                <c:pt idx="32446">
                  <c:v>43711.979162731484</c:v>
                </c:pt>
                <c:pt idx="32447">
                  <c:v>43711.989579398149</c:v>
                </c:pt>
                <c:pt idx="32448">
                  <c:v>43711.999996064813</c:v>
                </c:pt>
                <c:pt idx="32449">
                  <c:v>43712.010412731484</c:v>
                </c:pt>
                <c:pt idx="32450">
                  <c:v>43712.020829398149</c:v>
                </c:pt>
                <c:pt idx="32451">
                  <c:v>43712.031246064813</c:v>
                </c:pt>
                <c:pt idx="32452">
                  <c:v>43712.041662731484</c:v>
                </c:pt>
                <c:pt idx="32453">
                  <c:v>43712.052079398149</c:v>
                </c:pt>
                <c:pt idx="32454">
                  <c:v>43712.062496064813</c:v>
                </c:pt>
                <c:pt idx="32455">
                  <c:v>43712.072912731484</c:v>
                </c:pt>
                <c:pt idx="32456">
                  <c:v>43712.083329398149</c:v>
                </c:pt>
                <c:pt idx="32457">
                  <c:v>43712.093746064813</c:v>
                </c:pt>
                <c:pt idx="32458">
                  <c:v>43712.104162731484</c:v>
                </c:pt>
                <c:pt idx="32459">
                  <c:v>43712.114579398149</c:v>
                </c:pt>
                <c:pt idx="32460">
                  <c:v>43712.124996064813</c:v>
                </c:pt>
                <c:pt idx="32461">
                  <c:v>43712.135412731484</c:v>
                </c:pt>
                <c:pt idx="32462">
                  <c:v>43712.145829398149</c:v>
                </c:pt>
                <c:pt idx="32463">
                  <c:v>43712.156246064813</c:v>
                </c:pt>
                <c:pt idx="32464">
                  <c:v>43712.166662731484</c:v>
                </c:pt>
                <c:pt idx="32465">
                  <c:v>43712.177079398149</c:v>
                </c:pt>
                <c:pt idx="32466">
                  <c:v>43712.187496064813</c:v>
                </c:pt>
                <c:pt idx="32467">
                  <c:v>43712.197912731484</c:v>
                </c:pt>
                <c:pt idx="32468">
                  <c:v>43712.208329398149</c:v>
                </c:pt>
                <c:pt idx="32469">
                  <c:v>43712.218746064813</c:v>
                </c:pt>
                <c:pt idx="32470">
                  <c:v>43712.229162731484</c:v>
                </c:pt>
                <c:pt idx="32471">
                  <c:v>43712.239579398149</c:v>
                </c:pt>
                <c:pt idx="32472">
                  <c:v>43712.249996064813</c:v>
                </c:pt>
                <c:pt idx="32473">
                  <c:v>43712.260412731484</c:v>
                </c:pt>
                <c:pt idx="32474">
                  <c:v>43712.270829398149</c:v>
                </c:pt>
                <c:pt idx="32475">
                  <c:v>43712.281246064813</c:v>
                </c:pt>
                <c:pt idx="32476">
                  <c:v>43712.291662731484</c:v>
                </c:pt>
                <c:pt idx="32477">
                  <c:v>43712.302079398149</c:v>
                </c:pt>
                <c:pt idx="32478">
                  <c:v>43712.312496064813</c:v>
                </c:pt>
                <c:pt idx="32479">
                  <c:v>43712.322912731484</c:v>
                </c:pt>
                <c:pt idx="32480">
                  <c:v>43712.333329398149</c:v>
                </c:pt>
                <c:pt idx="32481">
                  <c:v>43712.343746064813</c:v>
                </c:pt>
                <c:pt idx="32482">
                  <c:v>43712.354162731484</c:v>
                </c:pt>
                <c:pt idx="32483">
                  <c:v>43712.364579398149</c:v>
                </c:pt>
                <c:pt idx="32484">
                  <c:v>43712.374996064813</c:v>
                </c:pt>
                <c:pt idx="32485">
                  <c:v>43712.385412731484</c:v>
                </c:pt>
                <c:pt idx="32486">
                  <c:v>43712.395829398149</c:v>
                </c:pt>
                <c:pt idx="32487">
                  <c:v>43712.406246064813</c:v>
                </c:pt>
                <c:pt idx="32488">
                  <c:v>43712.416662731484</c:v>
                </c:pt>
                <c:pt idx="32489">
                  <c:v>43712.427079398149</c:v>
                </c:pt>
                <c:pt idx="32490">
                  <c:v>43712.437496064813</c:v>
                </c:pt>
                <c:pt idx="32491">
                  <c:v>43712.447912731484</c:v>
                </c:pt>
                <c:pt idx="32492">
                  <c:v>43712.458329398149</c:v>
                </c:pt>
                <c:pt idx="32493">
                  <c:v>43712.468746064813</c:v>
                </c:pt>
                <c:pt idx="32494">
                  <c:v>43712.479162731484</c:v>
                </c:pt>
                <c:pt idx="32495">
                  <c:v>43712.489579398149</c:v>
                </c:pt>
                <c:pt idx="32496">
                  <c:v>43712.499996064813</c:v>
                </c:pt>
                <c:pt idx="32497">
                  <c:v>43712.510412731484</c:v>
                </c:pt>
                <c:pt idx="32498">
                  <c:v>43712.520829398149</c:v>
                </c:pt>
                <c:pt idx="32499">
                  <c:v>43712.531246064813</c:v>
                </c:pt>
                <c:pt idx="32500">
                  <c:v>43712.541662731484</c:v>
                </c:pt>
                <c:pt idx="32501">
                  <c:v>43712.552079398149</c:v>
                </c:pt>
                <c:pt idx="32502">
                  <c:v>43712.562496064813</c:v>
                </c:pt>
                <c:pt idx="32503">
                  <c:v>43712.572912731484</c:v>
                </c:pt>
                <c:pt idx="32504">
                  <c:v>43712.583329398149</c:v>
                </c:pt>
                <c:pt idx="32505">
                  <c:v>43712.593746064813</c:v>
                </c:pt>
                <c:pt idx="32506">
                  <c:v>43712.604162731484</c:v>
                </c:pt>
                <c:pt idx="32507">
                  <c:v>43712.614579398149</c:v>
                </c:pt>
                <c:pt idx="32508">
                  <c:v>43712.624996064813</c:v>
                </c:pt>
                <c:pt idx="32509">
                  <c:v>43712.635412731484</c:v>
                </c:pt>
                <c:pt idx="32510">
                  <c:v>43712.645829398149</c:v>
                </c:pt>
                <c:pt idx="32511">
                  <c:v>43712.656246064813</c:v>
                </c:pt>
                <c:pt idx="32512">
                  <c:v>43712.666662731484</c:v>
                </c:pt>
                <c:pt idx="32513">
                  <c:v>43712.677079398149</c:v>
                </c:pt>
                <c:pt idx="32514">
                  <c:v>43712.687496064813</c:v>
                </c:pt>
                <c:pt idx="32515">
                  <c:v>43712.697912731484</c:v>
                </c:pt>
                <c:pt idx="32516">
                  <c:v>43712.708329398149</c:v>
                </c:pt>
                <c:pt idx="32517">
                  <c:v>43712.718746064813</c:v>
                </c:pt>
                <c:pt idx="32518">
                  <c:v>43712.729162731484</c:v>
                </c:pt>
                <c:pt idx="32519">
                  <c:v>43712.739579398149</c:v>
                </c:pt>
                <c:pt idx="32520">
                  <c:v>43712.749996064813</c:v>
                </c:pt>
                <c:pt idx="32521">
                  <c:v>43712.760412731484</c:v>
                </c:pt>
                <c:pt idx="32522">
                  <c:v>43712.770829398149</c:v>
                </c:pt>
                <c:pt idx="32523">
                  <c:v>43712.781246064813</c:v>
                </c:pt>
                <c:pt idx="32524">
                  <c:v>43712.791662731484</c:v>
                </c:pt>
                <c:pt idx="32525">
                  <c:v>43712.802079398149</c:v>
                </c:pt>
                <c:pt idx="32526">
                  <c:v>43712.812496064813</c:v>
                </c:pt>
                <c:pt idx="32527">
                  <c:v>43712.822912731484</c:v>
                </c:pt>
                <c:pt idx="32528">
                  <c:v>43712.833329398149</c:v>
                </c:pt>
                <c:pt idx="32529">
                  <c:v>43712.843746064813</c:v>
                </c:pt>
                <c:pt idx="32530">
                  <c:v>43712.854162731484</c:v>
                </c:pt>
                <c:pt idx="32531">
                  <c:v>43712.864579398149</c:v>
                </c:pt>
                <c:pt idx="32532">
                  <c:v>43712.874996064813</c:v>
                </c:pt>
                <c:pt idx="32533">
                  <c:v>43712.885412731484</c:v>
                </c:pt>
                <c:pt idx="32534">
                  <c:v>43712.895829398149</c:v>
                </c:pt>
                <c:pt idx="32535">
                  <c:v>43712.906246064813</c:v>
                </c:pt>
                <c:pt idx="32536">
                  <c:v>43712.916662731484</c:v>
                </c:pt>
                <c:pt idx="32537">
                  <c:v>43712.927079398149</c:v>
                </c:pt>
                <c:pt idx="32538">
                  <c:v>43712.937496064813</c:v>
                </c:pt>
                <c:pt idx="32539">
                  <c:v>43712.947912731484</c:v>
                </c:pt>
                <c:pt idx="32540">
                  <c:v>43712.958329398149</c:v>
                </c:pt>
                <c:pt idx="32541">
                  <c:v>43712.968746064813</c:v>
                </c:pt>
                <c:pt idx="32542">
                  <c:v>43712.979162731484</c:v>
                </c:pt>
                <c:pt idx="32543">
                  <c:v>43712.989579398149</c:v>
                </c:pt>
                <c:pt idx="32544">
                  <c:v>43712.999996064813</c:v>
                </c:pt>
                <c:pt idx="32545">
                  <c:v>43713.010412731484</c:v>
                </c:pt>
                <c:pt idx="32546">
                  <c:v>43713.020829398149</c:v>
                </c:pt>
                <c:pt idx="32547">
                  <c:v>43713.031246064813</c:v>
                </c:pt>
                <c:pt idx="32548">
                  <c:v>43713.041662731484</c:v>
                </c:pt>
                <c:pt idx="32549">
                  <c:v>43713.052079398149</c:v>
                </c:pt>
                <c:pt idx="32550">
                  <c:v>43713.062496064813</c:v>
                </c:pt>
                <c:pt idx="32551">
                  <c:v>43713.072912731484</c:v>
                </c:pt>
                <c:pt idx="32552">
                  <c:v>43713.083329398149</c:v>
                </c:pt>
                <c:pt idx="32553">
                  <c:v>43713.093746064813</c:v>
                </c:pt>
                <c:pt idx="32554">
                  <c:v>43713.104162731484</c:v>
                </c:pt>
                <c:pt idx="32555">
                  <c:v>43713.114579398149</c:v>
                </c:pt>
                <c:pt idx="32556">
                  <c:v>43713.124996064813</c:v>
                </c:pt>
                <c:pt idx="32557">
                  <c:v>43713.135412731484</c:v>
                </c:pt>
                <c:pt idx="32558">
                  <c:v>43713.145829398149</c:v>
                </c:pt>
                <c:pt idx="32559">
                  <c:v>43713.156246064813</c:v>
                </c:pt>
                <c:pt idx="32560">
                  <c:v>43713.166662731484</c:v>
                </c:pt>
                <c:pt idx="32561">
                  <c:v>43713.177079398149</c:v>
                </c:pt>
                <c:pt idx="32562">
                  <c:v>43713.187496064813</c:v>
                </c:pt>
                <c:pt idx="32563">
                  <c:v>43713.197912731484</c:v>
                </c:pt>
                <c:pt idx="32564">
                  <c:v>43713.208329398149</c:v>
                </c:pt>
                <c:pt idx="32565">
                  <c:v>43713.218746064813</c:v>
                </c:pt>
                <c:pt idx="32566">
                  <c:v>43713.229162731484</c:v>
                </c:pt>
                <c:pt idx="32567">
                  <c:v>43713.239579398149</c:v>
                </c:pt>
                <c:pt idx="32568">
                  <c:v>43713.249996064813</c:v>
                </c:pt>
                <c:pt idx="32569">
                  <c:v>43713.260412731484</c:v>
                </c:pt>
                <c:pt idx="32570">
                  <c:v>43713.270829398149</c:v>
                </c:pt>
                <c:pt idx="32571">
                  <c:v>43713.281246064813</c:v>
                </c:pt>
                <c:pt idx="32572">
                  <c:v>43713.291662731484</c:v>
                </c:pt>
                <c:pt idx="32573">
                  <c:v>43713.302079398149</c:v>
                </c:pt>
                <c:pt idx="32574">
                  <c:v>43713.312496064813</c:v>
                </c:pt>
                <c:pt idx="32575">
                  <c:v>43713.322912731484</c:v>
                </c:pt>
                <c:pt idx="32576">
                  <c:v>43713.333329398149</c:v>
                </c:pt>
                <c:pt idx="32577">
                  <c:v>43713.343746064813</c:v>
                </c:pt>
                <c:pt idx="32578">
                  <c:v>43713.354162731484</c:v>
                </c:pt>
                <c:pt idx="32579">
                  <c:v>43713.364579398149</c:v>
                </c:pt>
                <c:pt idx="32580">
                  <c:v>43713.374996064813</c:v>
                </c:pt>
                <c:pt idx="32581">
                  <c:v>43713.385412731484</c:v>
                </c:pt>
                <c:pt idx="32582">
                  <c:v>43713.395829398149</c:v>
                </c:pt>
                <c:pt idx="32583">
                  <c:v>43713.406246064813</c:v>
                </c:pt>
                <c:pt idx="32584">
                  <c:v>43713.416662731484</c:v>
                </c:pt>
                <c:pt idx="32585">
                  <c:v>43713.427079398149</c:v>
                </c:pt>
                <c:pt idx="32586">
                  <c:v>43713.437496064813</c:v>
                </c:pt>
                <c:pt idx="32587">
                  <c:v>43713.447912731484</c:v>
                </c:pt>
                <c:pt idx="32588">
                  <c:v>43713.458329398149</c:v>
                </c:pt>
                <c:pt idx="32589">
                  <c:v>43713.468746064813</c:v>
                </c:pt>
                <c:pt idx="32590">
                  <c:v>43713.479162731484</c:v>
                </c:pt>
                <c:pt idx="32591">
                  <c:v>43713.489579398149</c:v>
                </c:pt>
                <c:pt idx="32592">
                  <c:v>43713.499996064813</c:v>
                </c:pt>
                <c:pt idx="32593">
                  <c:v>43713.510412731484</c:v>
                </c:pt>
                <c:pt idx="32594">
                  <c:v>43713.520829398149</c:v>
                </c:pt>
                <c:pt idx="32595">
                  <c:v>43713.531246064813</c:v>
                </c:pt>
                <c:pt idx="32596">
                  <c:v>43713.541662731484</c:v>
                </c:pt>
                <c:pt idx="32597">
                  <c:v>43713.552079398149</c:v>
                </c:pt>
                <c:pt idx="32598">
                  <c:v>43713.562496064813</c:v>
                </c:pt>
                <c:pt idx="32599">
                  <c:v>43713.572912731484</c:v>
                </c:pt>
                <c:pt idx="32600">
                  <c:v>43713.583329398149</c:v>
                </c:pt>
                <c:pt idx="32601">
                  <c:v>43713.593746064813</c:v>
                </c:pt>
                <c:pt idx="32602">
                  <c:v>43713.604162731484</c:v>
                </c:pt>
                <c:pt idx="32603">
                  <c:v>43713.614579398149</c:v>
                </c:pt>
                <c:pt idx="32604">
                  <c:v>43713.624996064813</c:v>
                </c:pt>
                <c:pt idx="32605">
                  <c:v>43713.635412731484</c:v>
                </c:pt>
                <c:pt idx="32606">
                  <c:v>43713.645829398149</c:v>
                </c:pt>
                <c:pt idx="32607">
                  <c:v>43713.656246064813</c:v>
                </c:pt>
                <c:pt idx="32608">
                  <c:v>43713.666662731484</c:v>
                </c:pt>
                <c:pt idx="32609">
                  <c:v>43713.677079398149</c:v>
                </c:pt>
                <c:pt idx="32610">
                  <c:v>43713.687496064813</c:v>
                </c:pt>
                <c:pt idx="32611">
                  <c:v>43713.697912731484</c:v>
                </c:pt>
                <c:pt idx="32612">
                  <c:v>43713.708329398149</c:v>
                </c:pt>
                <c:pt idx="32613">
                  <c:v>43713.718746064813</c:v>
                </c:pt>
                <c:pt idx="32614">
                  <c:v>43713.729162731484</c:v>
                </c:pt>
                <c:pt idx="32615">
                  <c:v>43713.739579398149</c:v>
                </c:pt>
                <c:pt idx="32616">
                  <c:v>43713.749996064813</c:v>
                </c:pt>
                <c:pt idx="32617">
                  <c:v>43713.760412731484</c:v>
                </c:pt>
                <c:pt idx="32618">
                  <c:v>43713.770829398149</c:v>
                </c:pt>
                <c:pt idx="32619">
                  <c:v>43713.781246064813</c:v>
                </c:pt>
                <c:pt idx="32620">
                  <c:v>43713.791662731484</c:v>
                </c:pt>
                <c:pt idx="32621">
                  <c:v>43713.802079398149</c:v>
                </c:pt>
                <c:pt idx="32622">
                  <c:v>43713.812496064813</c:v>
                </c:pt>
                <c:pt idx="32623">
                  <c:v>43713.822912731484</c:v>
                </c:pt>
                <c:pt idx="32624">
                  <c:v>43713.833329398149</c:v>
                </c:pt>
                <c:pt idx="32625">
                  <c:v>43713.843746064813</c:v>
                </c:pt>
                <c:pt idx="32626">
                  <c:v>43713.854162731484</c:v>
                </c:pt>
                <c:pt idx="32627">
                  <c:v>43713.864579398149</c:v>
                </c:pt>
                <c:pt idx="32628">
                  <c:v>43713.874996064813</c:v>
                </c:pt>
                <c:pt idx="32629">
                  <c:v>43713.885412731484</c:v>
                </c:pt>
                <c:pt idx="32630">
                  <c:v>43713.895829398149</c:v>
                </c:pt>
                <c:pt idx="32631">
                  <c:v>43713.906246064813</c:v>
                </c:pt>
                <c:pt idx="32632">
                  <c:v>43713.916662731484</c:v>
                </c:pt>
                <c:pt idx="32633">
                  <c:v>43713.927079398149</c:v>
                </c:pt>
                <c:pt idx="32634">
                  <c:v>43713.937496064813</c:v>
                </c:pt>
                <c:pt idx="32635">
                  <c:v>43713.947912731484</c:v>
                </c:pt>
                <c:pt idx="32636">
                  <c:v>43713.958329398149</c:v>
                </c:pt>
                <c:pt idx="32637">
                  <c:v>43713.968746064813</c:v>
                </c:pt>
                <c:pt idx="32638">
                  <c:v>43713.979162731484</c:v>
                </c:pt>
                <c:pt idx="32639">
                  <c:v>43713.989579398149</c:v>
                </c:pt>
                <c:pt idx="32640">
                  <c:v>43713.999996064813</c:v>
                </c:pt>
                <c:pt idx="32641">
                  <c:v>43714.010412731484</c:v>
                </c:pt>
                <c:pt idx="32642">
                  <c:v>43714.020829398149</c:v>
                </c:pt>
                <c:pt idx="32643">
                  <c:v>43714.031246064813</c:v>
                </c:pt>
                <c:pt idx="32644">
                  <c:v>43714.041662731484</c:v>
                </c:pt>
                <c:pt idx="32645">
                  <c:v>43714.052079398149</c:v>
                </c:pt>
                <c:pt idx="32646">
                  <c:v>43714.062496064813</c:v>
                </c:pt>
                <c:pt idx="32647">
                  <c:v>43714.072912731484</c:v>
                </c:pt>
                <c:pt idx="32648">
                  <c:v>43714.083329398149</c:v>
                </c:pt>
                <c:pt idx="32649">
                  <c:v>43714.093746064813</c:v>
                </c:pt>
                <c:pt idx="32650">
                  <c:v>43714.104162731484</c:v>
                </c:pt>
                <c:pt idx="32651">
                  <c:v>43714.114579398149</c:v>
                </c:pt>
                <c:pt idx="32652">
                  <c:v>43714.124996064813</c:v>
                </c:pt>
                <c:pt idx="32653">
                  <c:v>43714.135412731484</c:v>
                </c:pt>
                <c:pt idx="32654">
                  <c:v>43714.145829398149</c:v>
                </c:pt>
                <c:pt idx="32655">
                  <c:v>43714.156246064813</c:v>
                </c:pt>
                <c:pt idx="32656">
                  <c:v>43714.166662731484</c:v>
                </c:pt>
                <c:pt idx="32657">
                  <c:v>43714.177079398149</c:v>
                </c:pt>
                <c:pt idx="32658">
                  <c:v>43714.187496064813</c:v>
                </c:pt>
                <c:pt idx="32659">
                  <c:v>43714.197912731484</c:v>
                </c:pt>
                <c:pt idx="32660">
                  <c:v>43714.208329398149</c:v>
                </c:pt>
                <c:pt idx="32661">
                  <c:v>43714.218746064813</c:v>
                </c:pt>
                <c:pt idx="32662">
                  <c:v>43714.229162731484</c:v>
                </c:pt>
                <c:pt idx="32663">
                  <c:v>43714.239579398149</c:v>
                </c:pt>
                <c:pt idx="32664">
                  <c:v>43714.249996064813</c:v>
                </c:pt>
                <c:pt idx="32665">
                  <c:v>43714.260412731484</c:v>
                </c:pt>
                <c:pt idx="32666">
                  <c:v>43714.270829398149</c:v>
                </c:pt>
                <c:pt idx="32667">
                  <c:v>43714.281246064813</c:v>
                </c:pt>
                <c:pt idx="32668">
                  <c:v>43714.291662731484</c:v>
                </c:pt>
                <c:pt idx="32669">
                  <c:v>43714.302079398149</c:v>
                </c:pt>
                <c:pt idx="32670">
                  <c:v>43714.312496064813</c:v>
                </c:pt>
                <c:pt idx="32671">
                  <c:v>43714.322912731484</c:v>
                </c:pt>
                <c:pt idx="32672">
                  <c:v>43714.333329398149</c:v>
                </c:pt>
                <c:pt idx="32673">
                  <c:v>43714.343746064813</c:v>
                </c:pt>
                <c:pt idx="32674">
                  <c:v>43714.354162731484</c:v>
                </c:pt>
                <c:pt idx="32675">
                  <c:v>43714.364579398149</c:v>
                </c:pt>
                <c:pt idx="32676">
                  <c:v>43714.374996064813</c:v>
                </c:pt>
                <c:pt idx="32677">
                  <c:v>43714.385412731484</c:v>
                </c:pt>
                <c:pt idx="32678">
                  <c:v>43714.395829398149</c:v>
                </c:pt>
                <c:pt idx="32679">
                  <c:v>43714.406246064813</c:v>
                </c:pt>
                <c:pt idx="32680">
                  <c:v>43714.416662731484</c:v>
                </c:pt>
                <c:pt idx="32681">
                  <c:v>43714.427079398149</c:v>
                </c:pt>
                <c:pt idx="32682">
                  <c:v>43714.437496064813</c:v>
                </c:pt>
                <c:pt idx="32683">
                  <c:v>43714.447912731484</c:v>
                </c:pt>
                <c:pt idx="32684">
                  <c:v>43714.458329398149</c:v>
                </c:pt>
                <c:pt idx="32685">
                  <c:v>43714.468746064813</c:v>
                </c:pt>
                <c:pt idx="32686">
                  <c:v>43714.479162731484</c:v>
                </c:pt>
                <c:pt idx="32687">
                  <c:v>43714.489579398149</c:v>
                </c:pt>
                <c:pt idx="32688">
                  <c:v>43714.499996064813</c:v>
                </c:pt>
                <c:pt idx="32689">
                  <c:v>43714.510412731484</c:v>
                </c:pt>
                <c:pt idx="32690">
                  <c:v>43714.520829398149</c:v>
                </c:pt>
                <c:pt idx="32691">
                  <c:v>43714.531246064813</c:v>
                </c:pt>
                <c:pt idx="32692">
                  <c:v>43714.541662731484</c:v>
                </c:pt>
                <c:pt idx="32693">
                  <c:v>43714.552079398149</c:v>
                </c:pt>
                <c:pt idx="32694">
                  <c:v>43714.562496064813</c:v>
                </c:pt>
                <c:pt idx="32695">
                  <c:v>43714.572912731484</c:v>
                </c:pt>
                <c:pt idx="32696">
                  <c:v>43714.583329398149</c:v>
                </c:pt>
                <c:pt idx="32697">
                  <c:v>43714.593746064813</c:v>
                </c:pt>
                <c:pt idx="32698">
                  <c:v>43714.604162731484</c:v>
                </c:pt>
                <c:pt idx="32699">
                  <c:v>43714.614579398149</c:v>
                </c:pt>
                <c:pt idx="32700">
                  <c:v>43714.624996064813</c:v>
                </c:pt>
                <c:pt idx="32701">
                  <c:v>43714.635412731484</c:v>
                </c:pt>
                <c:pt idx="32702">
                  <c:v>43714.645829398149</c:v>
                </c:pt>
                <c:pt idx="32703">
                  <c:v>43714.656246064813</c:v>
                </c:pt>
                <c:pt idx="32704">
                  <c:v>43714.666662731484</c:v>
                </c:pt>
                <c:pt idx="32705">
                  <c:v>43714.677079398149</c:v>
                </c:pt>
                <c:pt idx="32706">
                  <c:v>43714.687496064813</c:v>
                </c:pt>
                <c:pt idx="32707">
                  <c:v>43714.697912731484</c:v>
                </c:pt>
                <c:pt idx="32708">
                  <c:v>43714.708329398149</c:v>
                </c:pt>
                <c:pt idx="32709">
                  <c:v>43714.718746064813</c:v>
                </c:pt>
                <c:pt idx="32710">
                  <c:v>43714.729162731484</c:v>
                </c:pt>
                <c:pt idx="32711">
                  <c:v>43714.739579398149</c:v>
                </c:pt>
                <c:pt idx="32712">
                  <c:v>43714.749996064813</c:v>
                </c:pt>
                <c:pt idx="32713">
                  <c:v>43714.760412731484</c:v>
                </c:pt>
                <c:pt idx="32714">
                  <c:v>43714.770829398149</c:v>
                </c:pt>
                <c:pt idx="32715">
                  <c:v>43714.781246064813</c:v>
                </c:pt>
                <c:pt idx="32716">
                  <c:v>43714.791662731484</c:v>
                </c:pt>
                <c:pt idx="32717">
                  <c:v>43714.802079398149</c:v>
                </c:pt>
                <c:pt idx="32718">
                  <c:v>43714.812496064813</c:v>
                </c:pt>
                <c:pt idx="32719">
                  <c:v>43714.822912731484</c:v>
                </c:pt>
                <c:pt idx="32720">
                  <c:v>43714.833329398149</c:v>
                </c:pt>
                <c:pt idx="32721">
                  <c:v>43714.843746064813</c:v>
                </c:pt>
                <c:pt idx="32722">
                  <c:v>43714.854162731484</c:v>
                </c:pt>
                <c:pt idx="32723">
                  <c:v>43714.864579398149</c:v>
                </c:pt>
                <c:pt idx="32724">
                  <c:v>43714.874996064813</c:v>
                </c:pt>
                <c:pt idx="32725">
                  <c:v>43714.885412731484</c:v>
                </c:pt>
                <c:pt idx="32726">
                  <c:v>43714.895829398149</c:v>
                </c:pt>
                <c:pt idx="32727">
                  <c:v>43714.906246064813</c:v>
                </c:pt>
                <c:pt idx="32728">
                  <c:v>43714.916662731484</c:v>
                </c:pt>
                <c:pt idx="32729">
                  <c:v>43714.927079398149</c:v>
                </c:pt>
                <c:pt idx="32730">
                  <c:v>43714.937496064813</c:v>
                </c:pt>
                <c:pt idx="32731">
                  <c:v>43714.947912731484</c:v>
                </c:pt>
                <c:pt idx="32732">
                  <c:v>43714.958329398149</c:v>
                </c:pt>
                <c:pt idx="32733">
                  <c:v>43714.968746064813</c:v>
                </c:pt>
                <c:pt idx="32734">
                  <c:v>43714.979162731484</c:v>
                </c:pt>
                <c:pt idx="32735">
                  <c:v>43714.989579398149</c:v>
                </c:pt>
                <c:pt idx="32736">
                  <c:v>43714.999996064813</c:v>
                </c:pt>
                <c:pt idx="32737">
                  <c:v>43715.010412731484</c:v>
                </c:pt>
                <c:pt idx="32738">
                  <c:v>43715.020829398149</c:v>
                </c:pt>
                <c:pt idx="32739">
                  <c:v>43715.031246064813</c:v>
                </c:pt>
                <c:pt idx="32740">
                  <c:v>43715.041662731484</c:v>
                </c:pt>
                <c:pt idx="32741">
                  <c:v>43715.052079398149</c:v>
                </c:pt>
                <c:pt idx="32742">
                  <c:v>43715.062496064813</c:v>
                </c:pt>
                <c:pt idx="32743">
                  <c:v>43715.072912731484</c:v>
                </c:pt>
                <c:pt idx="32744">
                  <c:v>43715.083329398149</c:v>
                </c:pt>
                <c:pt idx="32745">
                  <c:v>43715.093746064813</c:v>
                </c:pt>
                <c:pt idx="32746">
                  <c:v>43715.104162731484</c:v>
                </c:pt>
                <c:pt idx="32747">
                  <c:v>43715.114579398149</c:v>
                </c:pt>
                <c:pt idx="32748">
                  <c:v>43715.124996064813</c:v>
                </c:pt>
                <c:pt idx="32749">
                  <c:v>43715.135412731484</c:v>
                </c:pt>
                <c:pt idx="32750">
                  <c:v>43715.145829398149</c:v>
                </c:pt>
                <c:pt idx="32751">
                  <c:v>43715.156246064813</c:v>
                </c:pt>
                <c:pt idx="32752">
                  <c:v>43715.166662731484</c:v>
                </c:pt>
                <c:pt idx="32753">
                  <c:v>43715.177079398149</c:v>
                </c:pt>
                <c:pt idx="32754">
                  <c:v>43715.187496064813</c:v>
                </c:pt>
                <c:pt idx="32755">
                  <c:v>43715.197912731484</c:v>
                </c:pt>
                <c:pt idx="32756">
                  <c:v>43715.208329398149</c:v>
                </c:pt>
                <c:pt idx="32757">
                  <c:v>43715.218746064813</c:v>
                </c:pt>
                <c:pt idx="32758">
                  <c:v>43715.229162731484</c:v>
                </c:pt>
                <c:pt idx="32759">
                  <c:v>43715.239579398149</c:v>
                </c:pt>
                <c:pt idx="32760">
                  <c:v>43715.249996064813</c:v>
                </c:pt>
                <c:pt idx="32761">
                  <c:v>43715.260412731484</c:v>
                </c:pt>
                <c:pt idx="32762">
                  <c:v>43715.270829398149</c:v>
                </c:pt>
                <c:pt idx="32763">
                  <c:v>43715.281246064813</c:v>
                </c:pt>
                <c:pt idx="32764">
                  <c:v>43715.291662731484</c:v>
                </c:pt>
                <c:pt idx="32765">
                  <c:v>43715.302079398149</c:v>
                </c:pt>
                <c:pt idx="32766">
                  <c:v>43715.312496064813</c:v>
                </c:pt>
                <c:pt idx="32767">
                  <c:v>43715.322912731484</c:v>
                </c:pt>
                <c:pt idx="32768">
                  <c:v>43715.333329398149</c:v>
                </c:pt>
                <c:pt idx="32769">
                  <c:v>43715.343746064813</c:v>
                </c:pt>
                <c:pt idx="32770">
                  <c:v>43715.354162731484</c:v>
                </c:pt>
                <c:pt idx="32771">
                  <c:v>43715.364579398149</c:v>
                </c:pt>
                <c:pt idx="32772">
                  <c:v>43715.374996064813</c:v>
                </c:pt>
                <c:pt idx="32773">
                  <c:v>43715.385412731484</c:v>
                </c:pt>
                <c:pt idx="32774">
                  <c:v>43715.395829398149</c:v>
                </c:pt>
                <c:pt idx="32775">
                  <c:v>43715.406246064813</c:v>
                </c:pt>
                <c:pt idx="32776">
                  <c:v>43715.416662731484</c:v>
                </c:pt>
                <c:pt idx="32777">
                  <c:v>43715.427079398149</c:v>
                </c:pt>
                <c:pt idx="32778">
                  <c:v>43715.437496064813</c:v>
                </c:pt>
                <c:pt idx="32779">
                  <c:v>43715.447912731484</c:v>
                </c:pt>
                <c:pt idx="32780">
                  <c:v>43715.458329398149</c:v>
                </c:pt>
                <c:pt idx="32781">
                  <c:v>43715.468746064813</c:v>
                </c:pt>
                <c:pt idx="32782">
                  <c:v>43715.479162731484</c:v>
                </c:pt>
                <c:pt idx="32783">
                  <c:v>43715.489579398149</c:v>
                </c:pt>
                <c:pt idx="32784">
                  <c:v>43715.499996064813</c:v>
                </c:pt>
                <c:pt idx="32785">
                  <c:v>43715.510412731484</c:v>
                </c:pt>
                <c:pt idx="32786">
                  <c:v>43715.520829398149</c:v>
                </c:pt>
                <c:pt idx="32787">
                  <c:v>43715.531246064813</c:v>
                </c:pt>
                <c:pt idx="32788">
                  <c:v>43715.541662731484</c:v>
                </c:pt>
                <c:pt idx="32789">
                  <c:v>43715.552079398149</c:v>
                </c:pt>
                <c:pt idx="32790">
                  <c:v>43715.562496064813</c:v>
                </c:pt>
                <c:pt idx="32791">
                  <c:v>43715.572912731484</c:v>
                </c:pt>
                <c:pt idx="32792">
                  <c:v>43715.583329398149</c:v>
                </c:pt>
                <c:pt idx="32793">
                  <c:v>43715.593746064813</c:v>
                </c:pt>
                <c:pt idx="32794">
                  <c:v>43715.604162731484</c:v>
                </c:pt>
                <c:pt idx="32795">
                  <c:v>43715.614579398149</c:v>
                </c:pt>
                <c:pt idx="32796">
                  <c:v>43715.624996064813</c:v>
                </c:pt>
                <c:pt idx="32797">
                  <c:v>43715.635412731484</c:v>
                </c:pt>
                <c:pt idx="32798">
                  <c:v>43715.645829398149</c:v>
                </c:pt>
                <c:pt idx="32799">
                  <c:v>43715.656246064813</c:v>
                </c:pt>
                <c:pt idx="32800">
                  <c:v>43715.666662731484</c:v>
                </c:pt>
                <c:pt idx="32801">
                  <c:v>43715.677079398149</c:v>
                </c:pt>
                <c:pt idx="32802">
                  <c:v>43715.687496064813</c:v>
                </c:pt>
                <c:pt idx="32803">
                  <c:v>43715.697912731484</c:v>
                </c:pt>
                <c:pt idx="32804">
                  <c:v>43715.708329398149</c:v>
                </c:pt>
                <c:pt idx="32805">
                  <c:v>43715.718746064813</c:v>
                </c:pt>
                <c:pt idx="32806">
                  <c:v>43715.729162731484</c:v>
                </c:pt>
                <c:pt idx="32807">
                  <c:v>43715.739579398149</c:v>
                </c:pt>
                <c:pt idx="32808">
                  <c:v>43715.749996064813</c:v>
                </c:pt>
                <c:pt idx="32809">
                  <c:v>43715.760412731484</c:v>
                </c:pt>
                <c:pt idx="32810">
                  <c:v>43715.770829398149</c:v>
                </c:pt>
                <c:pt idx="32811">
                  <c:v>43715.781246064813</c:v>
                </c:pt>
                <c:pt idx="32812">
                  <c:v>43715.791662731484</c:v>
                </c:pt>
                <c:pt idx="32813">
                  <c:v>43715.802079398149</c:v>
                </c:pt>
                <c:pt idx="32814">
                  <c:v>43715.812496064813</c:v>
                </c:pt>
                <c:pt idx="32815">
                  <c:v>43715.822912731484</c:v>
                </c:pt>
                <c:pt idx="32816">
                  <c:v>43715.833329398149</c:v>
                </c:pt>
                <c:pt idx="32817">
                  <c:v>43715.843746064813</c:v>
                </c:pt>
                <c:pt idx="32818">
                  <c:v>43715.854162731484</c:v>
                </c:pt>
                <c:pt idx="32819">
                  <c:v>43715.864579398149</c:v>
                </c:pt>
                <c:pt idx="32820">
                  <c:v>43715.874996064813</c:v>
                </c:pt>
                <c:pt idx="32821">
                  <c:v>43715.885412731484</c:v>
                </c:pt>
                <c:pt idx="32822">
                  <c:v>43715.895829398149</c:v>
                </c:pt>
                <c:pt idx="32823">
                  <c:v>43715.906246064813</c:v>
                </c:pt>
                <c:pt idx="32824">
                  <c:v>43715.916662731484</c:v>
                </c:pt>
                <c:pt idx="32825">
                  <c:v>43715.927079398149</c:v>
                </c:pt>
                <c:pt idx="32826">
                  <c:v>43715.937496064813</c:v>
                </c:pt>
                <c:pt idx="32827">
                  <c:v>43715.947912731484</c:v>
                </c:pt>
                <c:pt idx="32828">
                  <c:v>43715.958329398149</c:v>
                </c:pt>
                <c:pt idx="32829">
                  <c:v>43715.968746064813</c:v>
                </c:pt>
                <c:pt idx="32830">
                  <c:v>43715.979162731484</c:v>
                </c:pt>
                <c:pt idx="32831">
                  <c:v>43715.989579398149</c:v>
                </c:pt>
                <c:pt idx="32832">
                  <c:v>43715.999996064813</c:v>
                </c:pt>
                <c:pt idx="32833">
                  <c:v>43716.010412731484</c:v>
                </c:pt>
                <c:pt idx="32834">
                  <c:v>43716.020829398149</c:v>
                </c:pt>
                <c:pt idx="32835">
                  <c:v>43716.031246064813</c:v>
                </c:pt>
                <c:pt idx="32836">
                  <c:v>43716.041662731484</c:v>
                </c:pt>
                <c:pt idx="32837">
                  <c:v>43716.052079398149</c:v>
                </c:pt>
                <c:pt idx="32838">
                  <c:v>43716.062496064813</c:v>
                </c:pt>
                <c:pt idx="32839">
                  <c:v>43716.072912731484</c:v>
                </c:pt>
                <c:pt idx="32840">
                  <c:v>43716.083329398149</c:v>
                </c:pt>
                <c:pt idx="32841">
                  <c:v>43716.093746064813</c:v>
                </c:pt>
                <c:pt idx="32842">
                  <c:v>43716.104162731484</c:v>
                </c:pt>
                <c:pt idx="32843">
                  <c:v>43716.114579398149</c:v>
                </c:pt>
                <c:pt idx="32844">
                  <c:v>43716.124996064813</c:v>
                </c:pt>
                <c:pt idx="32845">
                  <c:v>43716.135412731484</c:v>
                </c:pt>
                <c:pt idx="32846">
                  <c:v>43716.145829398149</c:v>
                </c:pt>
                <c:pt idx="32847">
                  <c:v>43716.156246064813</c:v>
                </c:pt>
                <c:pt idx="32848">
                  <c:v>43716.166662731484</c:v>
                </c:pt>
                <c:pt idx="32849">
                  <c:v>43716.177079398149</c:v>
                </c:pt>
                <c:pt idx="32850">
                  <c:v>43716.187496064813</c:v>
                </c:pt>
                <c:pt idx="32851">
                  <c:v>43716.197912731484</c:v>
                </c:pt>
                <c:pt idx="32852">
                  <c:v>43716.208329398149</c:v>
                </c:pt>
                <c:pt idx="32853">
                  <c:v>43716.218746064813</c:v>
                </c:pt>
                <c:pt idx="32854">
                  <c:v>43716.229162731484</c:v>
                </c:pt>
                <c:pt idx="32855">
                  <c:v>43716.239579398149</c:v>
                </c:pt>
                <c:pt idx="32856">
                  <c:v>43716.249996064813</c:v>
                </c:pt>
                <c:pt idx="32857">
                  <c:v>43716.260412731484</c:v>
                </c:pt>
                <c:pt idx="32858">
                  <c:v>43716.270829398149</c:v>
                </c:pt>
                <c:pt idx="32859">
                  <c:v>43716.281246064813</c:v>
                </c:pt>
                <c:pt idx="32860">
                  <c:v>43716.291662731484</c:v>
                </c:pt>
                <c:pt idx="32861">
                  <c:v>43716.302079398149</c:v>
                </c:pt>
                <c:pt idx="32862">
                  <c:v>43716.312496064813</c:v>
                </c:pt>
                <c:pt idx="32863">
                  <c:v>43716.322912731484</c:v>
                </c:pt>
                <c:pt idx="32864">
                  <c:v>43716.333329398149</c:v>
                </c:pt>
                <c:pt idx="32865">
                  <c:v>43716.343746064813</c:v>
                </c:pt>
                <c:pt idx="32866">
                  <c:v>43716.354162731484</c:v>
                </c:pt>
                <c:pt idx="32867">
                  <c:v>43716.364579398149</c:v>
                </c:pt>
                <c:pt idx="32868">
                  <c:v>43716.374996064813</c:v>
                </c:pt>
                <c:pt idx="32869">
                  <c:v>43716.385412731484</c:v>
                </c:pt>
                <c:pt idx="32870">
                  <c:v>43716.395829398149</c:v>
                </c:pt>
                <c:pt idx="32871">
                  <c:v>43716.406246064813</c:v>
                </c:pt>
                <c:pt idx="32872">
                  <c:v>43716.416662731484</c:v>
                </c:pt>
                <c:pt idx="32873">
                  <c:v>43716.427079398149</c:v>
                </c:pt>
                <c:pt idx="32874">
                  <c:v>43716.437496064813</c:v>
                </c:pt>
                <c:pt idx="32875">
                  <c:v>43716.447912731484</c:v>
                </c:pt>
                <c:pt idx="32876">
                  <c:v>43716.458329398149</c:v>
                </c:pt>
                <c:pt idx="32877">
                  <c:v>43716.468746064813</c:v>
                </c:pt>
                <c:pt idx="32878">
                  <c:v>43716.479162731484</c:v>
                </c:pt>
                <c:pt idx="32879">
                  <c:v>43716.489579398149</c:v>
                </c:pt>
                <c:pt idx="32880">
                  <c:v>43716.499996064813</c:v>
                </c:pt>
                <c:pt idx="32881">
                  <c:v>43716.510412731484</c:v>
                </c:pt>
                <c:pt idx="32882">
                  <c:v>43716.520829398149</c:v>
                </c:pt>
                <c:pt idx="32883">
                  <c:v>43716.531246064813</c:v>
                </c:pt>
                <c:pt idx="32884">
                  <c:v>43716.541662731484</c:v>
                </c:pt>
                <c:pt idx="32885">
                  <c:v>43716.552079398149</c:v>
                </c:pt>
                <c:pt idx="32886">
                  <c:v>43716.562496064813</c:v>
                </c:pt>
                <c:pt idx="32887">
                  <c:v>43716.572912731484</c:v>
                </c:pt>
                <c:pt idx="32888">
                  <c:v>43716.583329398149</c:v>
                </c:pt>
                <c:pt idx="32889">
                  <c:v>43716.593746064813</c:v>
                </c:pt>
                <c:pt idx="32890">
                  <c:v>43716.604162731484</c:v>
                </c:pt>
                <c:pt idx="32891">
                  <c:v>43716.614579398149</c:v>
                </c:pt>
                <c:pt idx="32892">
                  <c:v>43716.624996064813</c:v>
                </c:pt>
                <c:pt idx="32893">
                  <c:v>43716.635412731484</c:v>
                </c:pt>
                <c:pt idx="32894">
                  <c:v>43716.645829398149</c:v>
                </c:pt>
                <c:pt idx="32895">
                  <c:v>43716.656246064813</c:v>
                </c:pt>
                <c:pt idx="32896">
                  <c:v>43716.666662731484</c:v>
                </c:pt>
                <c:pt idx="32897">
                  <c:v>43716.677079398149</c:v>
                </c:pt>
                <c:pt idx="32898">
                  <c:v>43716.687496064813</c:v>
                </c:pt>
                <c:pt idx="32899">
                  <c:v>43716.697912731484</c:v>
                </c:pt>
                <c:pt idx="32900">
                  <c:v>43716.708329398149</c:v>
                </c:pt>
                <c:pt idx="32901">
                  <c:v>43716.718746064813</c:v>
                </c:pt>
                <c:pt idx="32902">
                  <c:v>43716.729162731484</c:v>
                </c:pt>
                <c:pt idx="32903">
                  <c:v>43716.739579398149</c:v>
                </c:pt>
                <c:pt idx="32904">
                  <c:v>43716.749996064813</c:v>
                </c:pt>
                <c:pt idx="32905">
                  <c:v>43716.760412731484</c:v>
                </c:pt>
                <c:pt idx="32906">
                  <c:v>43716.770829398149</c:v>
                </c:pt>
                <c:pt idx="32907">
                  <c:v>43716.781246064813</c:v>
                </c:pt>
                <c:pt idx="32908">
                  <c:v>43716.791662731484</c:v>
                </c:pt>
                <c:pt idx="32909">
                  <c:v>43716.802079398149</c:v>
                </c:pt>
                <c:pt idx="32910">
                  <c:v>43716.812496064813</c:v>
                </c:pt>
                <c:pt idx="32911">
                  <c:v>43716.822912731484</c:v>
                </c:pt>
                <c:pt idx="32912">
                  <c:v>43716.833329398149</c:v>
                </c:pt>
                <c:pt idx="32913">
                  <c:v>43716.843746064813</c:v>
                </c:pt>
                <c:pt idx="32914">
                  <c:v>43716.854162731484</c:v>
                </c:pt>
                <c:pt idx="32915">
                  <c:v>43716.864579398149</c:v>
                </c:pt>
                <c:pt idx="32916">
                  <c:v>43716.874996064813</c:v>
                </c:pt>
                <c:pt idx="32917">
                  <c:v>43716.885412731484</c:v>
                </c:pt>
                <c:pt idx="32918">
                  <c:v>43716.895829398149</c:v>
                </c:pt>
                <c:pt idx="32919">
                  <c:v>43716.906246064813</c:v>
                </c:pt>
                <c:pt idx="32920">
                  <c:v>43716.916662731484</c:v>
                </c:pt>
                <c:pt idx="32921">
                  <c:v>43716.927079398149</c:v>
                </c:pt>
                <c:pt idx="32922">
                  <c:v>43716.937496064813</c:v>
                </c:pt>
                <c:pt idx="32923">
                  <c:v>43716.947912731484</c:v>
                </c:pt>
                <c:pt idx="32924">
                  <c:v>43716.958329398149</c:v>
                </c:pt>
                <c:pt idx="32925">
                  <c:v>43716.968746064813</c:v>
                </c:pt>
                <c:pt idx="32926">
                  <c:v>43716.979162731484</c:v>
                </c:pt>
                <c:pt idx="32927">
                  <c:v>43716.989579398149</c:v>
                </c:pt>
                <c:pt idx="32928">
                  <c:v>43716.999996064813</c:v>
                </c:pt>
                <c:pt idx="32929">
                  <c:v>43717.010412731484</c:v>
                </c:pt>
                <c:pt idx="32930">
                  <c:v>43717.020829398149</c:v>
                </c:pt>
                <c:pt idx="32931">
                  <c:v>43717.031246064813</c:v>
                </c:pt>
                <c:pt idx="32932">
                  <c:v>43717.041662731484</c:v>
                </c:pt>
                <c:pt idx="32933">
                  <c:v>43717.052079398149</c:v>
                </c:pt>
                <c:pt idx="32934">
                  <c:v>43717.062496064813</c:v>
                </c:pt>
                <c:pt idx="32935">
                  <c:v>43717.072912731484</c:v>
                </c:pt>
                <c:pt idx="32936">
                  <c:v>43717.083329398149</c:v>
                </c:pt>
                <c:pt idx="32937">
                  <c:v>43717.093746064813</c:v>
                </c:pt>
                <c:pt idx="32938">
                  <c:v>43717.104162731484</c:v>
                </c:pt>
                <c:pt idx="32939">
                  <c:v>43717.114579398149</c:v>
                </c:pt>
                <c:pt idx="32940">
                  <c:v>43717.124996064813</c:v>
                </c:pt>
                <c:pt idx="32941">
                  <c:v>43717.135412731484</c:v>
                </c:pt>
                <c:pt idx="32942">
                  <c:v>43717.145829398149</c:v>
                </c:pt>
                <c:pt idx="32943">
                  <c:v>43717.156246064813</c:v>
                </c:pt>
                <c:pt idx="32944">
                  <c:v>43717.166662731484</c:v>
                </c:pt>
                <c:pt idx="32945">
                  <c:v>43717.177079398149</c:v>
                </c:pt>
                <c:pt idx="32946">
                  <c:v>43717.187496064813</c:v>
                </c:pt>
                <c:pt idx="32947">
                  <c:v>43717.197912731484</c:v>
                </c:pt>
                <c:pt idx="32948">
                  <c:v>43717.208329398149</c:v>
                </c:pt>
                <c:pt idx="32949">
                  <c:v>43717.218746064813</c:v>
                </c:pt>
                <c:pt idx="32950">
                  <c:v>43717.229162731484</c:v>
                </c:pt>
                <c:pt idx="32951">
                  <c:v>43717.239579398149</c:v>
                </c:pt>
                <c:pt idx="32952">
                  <c:v>43717.249996064813</c:v>
                </c:pt>
                <c:pt idx="32953">
                  <c:v>43717.260412731484</c:v>
                </c:pt>
                <c:pt idx="32954">
                  <c:v>43717.270829398149</c:v>
                </c:pt>
                <c:pt idx="32955">
                  <c:v>43717.281246064813</c:v>
                </c:pt>
                <c:pt idx="32956">
                  <c:v>43717.291662731484</c:v>
                </c:pt>
                <c:pt idx="32957">
                  <c:v>43717.302079398149</c:v>
                </c:pt>
                <c:pt idx="32958">
                  <c:v>43717.312496064813</c:v>
                </c:pt>
                <c:pt idx="32959">
                  <c:v>43717.322912731484</c:v>
                </c:pt>
                <c:pt idx="32960">
                  <c:v>43717.333329398149</c:v>
                </c:pt>
                <c:pt idx="32961">
                  <c:v>43717.343746064813</c:v>
                </c:pt>
                <c:pt idx="32962">
                  <c:v>43717.354162731484</c:v>
                </c:pt>
                <c:pt idx="32963">
                  <c:v>43717.364579398149</c:v>
                </c:pt>
                <c:pt idx="32964">
                  <c:v>43717.374996064813</c:v>
                </c:pt>
                <c:pt idx="32965">
                  <c:v>43717.385412731484</c:v>
                </c:pt>
                <c:pt idx="32966">
                  <c:v>43717.395829398149</c:v>
                </c:pt>
                <c:pt idx="32967">
                  <c:v>43717.406246064813</c:v>
                </c:pt>
                <c:pt idx="32968">
                  <c:v>43717.416662731484</c:v>
                </c:pt>
                <c:pt idx="32969">
                  <c:v>43717.427079398149</c:v>
                </c:pt>
                <c:pt idx="32970">
                  <c:v>43717.437496064813</c:v>
                </c:pt>
                <c:pt idx="32971">
                  <c:v>43717.447912731484</c:v>
                </c:pt>
                <c:pt idx="32972">
                  <c:v>43717.458329398149</c:v>
                </c:pt>
                <c:pt idx="32973">
                  <c:v>43717.468746064813</c:v>
                </c:pt>
                <c:pt idx="32974">
                  <c:v>43717.479162731484</c:v>
                </c:pt>
                <c:pt idx="32975">
                  <c:v>43717.489579398149</c:v>
                </c:pt>
                <c:pt idx="32976">
                  <c:v>43717.499996064813</c:v>
                </c:pt>
                <c:pt idx="32977">
                  <c:v>43717.510412731484</c:v>
                </c:pt>
                <c:pt idx="32978">
                  <c:v>43717.520829398149</c:v>
                </c:pt>
                <c:pt idx="32979">
                  <c:v>43717.531246064813</c:v>
                </c:pt>
                <c:pt idx="32980">
                  <c:v>43717.541662731484</c:v>
                </c:pt>
                <c:pt idx="32981">
                  <c:v>43717.552079398149</c:v>
                </c:pt>
                <c:pt idx="32982">
                  <c:v>43717.562496064813</c:v>
                </c:pt>
                <c:pt idx="32983">
                  <c:v>43717.572912731484</c:v>
                </c:pt>
                <c:pt idx="32984">
                  <c:v>43717.583329398149</c:v>
                </c:pt>
                <c:pt idx="32985">
                  <c:v>43717.593746064813</c:v>
                </c:pt>
                <c:pt idx="32986">
                  <c:v>43717.604162731484</c:v>
                </c:pt>
                <c:pt idx="32987">
                  <c:v>43717.614579398149</c:v>
                </c:pt>
                <c:pt idx="32988">
                  <c:v>43717.624996064813</c:v>
                </c:pt>
                <c:pt idx="32989">
                  <c:v>43717.635412731484</c:v>
                </c:pt>
                <c:pt idx="32990">
                  <c:v>43717.645829398149</c:v>
                </c:pt>
                <c:pt idx="32991">
                  <c:v>43717.656246064813</c:v>
                </c:pt>
                <c:pt idx="32992">
                  <c:v>43717.666662731484</c:v>
                </c:pt>
                <c:pt idx="32993">
                  <c:v>43717.677079398149</c:v>
                </c:pt>
                <c:pt idx="32994">
                  <c:v>43717.687496064813</c:v>
                </c:pt>
                <c:pt idx="32995">
                  <c:v>43717.697912731484</c:v>
                </c:pt>
                <c:pt idx="32996">
                  <c:v>43717.708329398149</c:v>
                </c:pt>
                <c:pt idx="32997">
                  <c:v>43717.718746064813</c:v>
                </c:pt>
                <c:pt idx="32998">
                  <c:v>43717.729162731484</c:v>
                </c:pt>
                <c:pt idx="32999">
                  <c:v>43717.739579398149</c:v>
                </c:pt>
                <c:pt idx="33000">
                  <c:v>43717.749996064813</c:v>
                </c:pt>
                <c:pt idx="33001">
                  <c:v>43717.760412731484</c:v>
                </c:pt>
                <c:pt idx="33002">
                  <c:v>43717.770829398149</c:v>
                </c:pt>
                <c:pt idx="33003">
                  <c:v>43717.781246064813</c:v>
                </c:pt>
                <c:pt idx="33004">
                  <c:v>43717.791662731484</c:v>
                </c:pt>
                <c:pt idx="33005">
                  <c:v>43717.802079398149</c:v>
                </c:pt>
                <c:pt idx="33006">
                  <c:v>43717.812496064813</c:v>
                </c:pt>
                <c:pt idx="33007">
                  <c:v>43717.822912731484</c:v>
                </c:pt>
                <c:pt idx="33008">
                  <c:v>43717.833329398149</c:v>
                </c:pt>
                <c:pt idx="33009">
                  <c:v>43717.843746064813</c:v>
                </c:pt>
                <c:pt idx="33010">
                  <c:v>43717.854162731484</c:v>
                </c:pt>
                <c:pt idx="33011">
                  <c:v>43717.864579398149</c:v>
                </c:pt>
                <c:pt idx="33012">
                  <c:v>43717.874996064813</c:v>
                </c:pt>
                <c:pt idx="33013">
                  <c:v>43717.885412731484</c:v>
                </c:pt>
                <c:pt idx="33014">
                  <c:v>43717.895829398149</c:v>
                </c:pt>
                <c:pt idx="33015">
                  <c:v>43717.906246064813</c:v>
                </c:pt>
                <c:pt idx="33016">
                  <c:v>43717.916662731484</c:v>
                </c:pt>
                <c:pt idx="33017">
                  <c:v>43717.927079398149</c:v>
                </c:pt>
                <c:pt idx="33018">
                  <c:v>43717.937496064813</c:v>
                </c:pt>
                <c:pt idx="33019">
                  <c:v>43717.947912731484</c:v>
                </c:pt>
                <c:pt idx="33020">
                  <c:v>43717.958329398149</c:v>
                </c:pt>
                <c:pt idx="33021">
                  <c:v>43717.968746064813</c:v>
                </c:pt>
                <c:pt idx="33022">
                  <c:v>43717.979162731484</c:v>
                </c:pt>
                <c:pt idx="33023">
                  <c:v>43717.989579398149</c:v>
                </c:pt>
                <c:pt idx="33024">
                  <c:v>43717.999996064813</c:v>
                </c:pt>
                <c:pt idx="33025">
                  <c:v>43718.010412731484</c:v>
                </c:pt>
                <c:pt idx="33026">
                  <c:v>43718.020829398149</c:v>
                </c:pt>
                <c:pt idx="33027">
                  <c:v>43718.031246064813</c:v>
                </c:pt>
                <c:pt idx="33028">
                  <c:v>43718.041662731484</c:v>
                </c:pt>
                <c:pt idx="33029">
                  <c:v>43718.052079398149</c:v>
                </c:pt>
                <c:pt idx="33030">
                  <c:v>43718.062496064813</c:v>
                </c:pt>
                <c:pt idx="33031">
                  <c:v>43718.072912731484</c:v>
                </c:pt>
                <c:pt idx="33032">
                  <c:v>43718.083329398149</c:v>
                </c:pt>
                <c:pt idx="33033">
                  <c:v>43718.093746064813</c:v>
                </c:pt>
                <c:pt idx="33034">
                  <c:v>43718.104162731484</c:v>
                </c:pt>
                <c:pt idx="33035">
                  <c:v>43718.114579398149</c:v>
                </c:pt>
                <c:pt idx="33036">
                  <c:v>43718.124996064813</c:v>
                </c:pt>
                <c:pt idx="33037">
                  <c:v>43718.135412731484</c:v>
                </c:pt>
                <c:pt idx="33038">
                  <c:v>43718.145829398149</c:v>
                </c:pt>
                <c:pt idx="33039">
                  <c:v>43718.156246064813</c:v>
                </c:pt>
                <c:pt idx="33040">
                  <c:v>43718.166662731484</c:v>
                </c:pt>
                <c:pt idx="33041">
                  <c:v>43718.177079398149</c:v>
                </c:pt>
                <c:pt idx="33042">
                  <c:v>43718.187496064813</c:v>
                </c:pt>
                <c:pt idx="33043">
                  <c:v>43718.197912731484</c:v>
                </c:pt>
                <c:pt idx="33044">
                  <c:v>43718.208329398149</c:v>
                </c:pt>
                <c:pt idx="33045">
                  <c:v>43718.218746064813</c:v>
                </c:pt>
                <c:pt idx="33046">
                  <c:v>43718.229162731484</c:v>
                </c:pt>
                <c:pt idx="33047">
                  <c:v>43718.239579398149</c:v>
                </c:pt>
                <c:pt idx="33048">
                  <c:v>43718.249996064813</c:v>
                </c:pt>
                <c:pt idx="33049">
                  <c:v>43718.260412731484</c:v>
                </c:pt>
                <c:pt idx="33050">
                  <c:v>43718.270829398149</c:v>
                </c:pt>
                <c:pt idx="33051">
                  <c:v>43718.281246064813</c:v>
                </c:pt>
                <c:pt idx="33052">
                  <c:v>43718.291662731484</c:v>
                </c:pt>
                <c:pt idx="33053">
                  <c:v>43718.302079398149</c:v>
                </c:pt>
                <c:pt idx="33054">
                  <c:v>43718.312496064813</c:v>
                </c:pt>
                <c:pt idx="33055">
                  <c:v>43718.322912731484</c:v>
                </c:pt>
                <c:pt idx="33056">
                  <c:v>43718.333329398149</c:v>
                </c:pt>
                <c:pt idx="33057">
                  <c:v>43718.343746064813</c:v>
                </c:pt>
                <c:pt idx="33058">
                  <c:v>43718.354162731484</c:v>
                </c:pt>
                <c:pt idx="33059">
                  <c:v>43718.364579398149</c:v>
                </c:pt>
                <c:pt idx="33060">
                  <c:v>43718.374996064813</c:v>
                </c:pt>
                <c:pt idx="33061">
                  <c:v>43718.385412731484</c:v>
                </c:pt>
                <c:pt idx="33062">
                  <c:v>43718.395829398149</c:v>
                </c:pt>
                <c:pt idx="33063">
                  <c:v>43718.406246064813</c:v>
                </c:pt>
                <c:pt idx="33064">
                  <c:v>43718.416662731484</c:v>
                </c:pt>
                <c:pt idx="33065">
                  <c:v>43718.427079398149</c:v>
                </c:pt>
                <c:pt idx="33066">
                  <c:v>43718.437496064813</c:v>
                </c:pt>
                <c:pt idx="33067">
                  <c:v>43718.447912731484</c:v>
                </c:pt>
                <c:pt idx="33068">
                  <c:v>43718.458329398149</c:v>
                </c:pt>
                <c:pt idx="33069">
                  <c:v>43718.468746064813</c:v>
                </c:pt>
                <c:pt idx="33070">
                  <c:v>43718.479162731484</c:v>
                </c:pt>
                <c:pt idx="33071">
                  <c:v>43718.489579398149</c:v>
                </c:pt>
                <c:pt idx="33072">
                  <c:v>43718.499996064813</c:v>
                </c:pt>
                <c:pt idx="33073">
                  <c:v>43718.510412731484</c:v>
                </c:pt>
                <c:pt idx="33074">
                  <c:v>43718.520829398149</c:v>
                </c:pt>
                <c:pt idx="33075">
                  <c:v>43718.531246064813</c:v>
                </c:pt>
                <c:pt idx="33076">
                  <c:v>43718.541662731484</c:v>
                </c:pt>
                <c:pt idx="33077">
                  <c:v>43718.552079398149</c:v>
                </c:pt>
                <c:pt idx="33078">
                  <c:v>43718.562496064813</c:v>
                </c:pt>
                <c:pt idx="33079">
                  <c:v>43718.572912731484</c:v>
                </c:pt>
                <c:pt idx="33080">
                  <c:v>43718.583329398149</c:v>
                </c:pt>
                <c:pt idx="33081">
                  <c:v>43718.593746064813</c:v>
                </c:pt>
                <c:pt idx="33082">
                  <c:v>43718.604162731484</c:v>
                </c:pt>
                <c:pt idx="33083">
                  <c:v>43718.614579398149</c:v>
                </c:pt>
                <c:pt idx="33084">
                  <c:v>43718.624996064813</c:v>
                </c:pt>
                <c:pt idx="33085">
                  <c:v>43718.635412731484</c:v>
                </c:pt>
                <c:pt idx="33086">
                  <c:v>43718.645829398149</c:v>
                </c:pt>
                <c:pt idx="33087">
                  <c:v>43718.656246064813</c:v>
                </c:pt>
                <c:pt idx="33088">
                  <c:v>43718.666662731484</c:v>
                </c:pt>
                <c:pt idx="33089">
                  <c:v>43718.677079398149</c:v>
                </c:pt>
                <c:pt idx="33090">
                  <c:v>43718.687496064813</c:v>
                </c:pt>
                <c:pt idx="33091">
                  <c:v>43718.697912731484</c:v>
                </c:pt>
                <c:pt idx="33092">
                  <c:v>43718.708329398149</c:v>
                </c:pt>
                <c:pt idx="33093">
                  <c:v>43718.718746064813</c:v>
                </c:pt>
                <c:pt idx="33094">
                  <c:v>43718.729162731484</c:v>
                </c:pt>
                <c:pt idx="33095">
                  <c:v>43718.739579398149</c:v>
                </c:pt>
                <c:pt idx="33096">
                  <c:v>43718.749996064813</c:v>
                </c:pt>
                <c:pt idx="33097">
                  <c:v>43718.760412731484</c:v>
                </c:pt>
                <c:pt idx="33098">
                  <c:v>43718.770829398149</c:v>
                </c:pt>
                <c:pt idx="33099">
                  <c:v>43718.781246064813</c:v>
                </c:pt>
                <c:pt idx="33100">
                  <c:v>43718.791662731484</c:v>
                </c:pt>
                <c:pt idx="33101">
                  <c:v>43718.802079398149</c:v>
                </c:pt>
                <c:pt idx="33102">
                  <c:v>43718.812496064813</c:v>
                </c:pt>
                <c:pt idx="33103">
                  <c:v>43718.822912731484</c:v>
                </c:pt>
                <c:pt idx="33104">
                  <c:v>43718.833329398149</c:v>
                </c:pt>
                <c:pt idx="33105">
                  <c:v>43718.843746064813</c:v>
                </c:pt>
                <c:pt idx="33106">
                  <c:v>43718.854162731484</c:v>
                </c:pt>
                <c:pt idx="33107">
                  <c:v>43718.864579398149</c:v>
                </c:pt>
                <c:pt idx="33108">
                  <c:v>43718.874996064813</c:v>
                </c:pt>
                <c:pt idx="33109">
                  <c:v>43718.885412731484</c:v>
                </c:pt>
                <c:pt idx="33110">
                  <c:v>43718.895829398149</c:v>
                </c:pt>
                <c:pt idx="33111">
                  <c:v>43718.906246064813</c:v>
                </c:pt>
                <c:pt idx="33112">
                  <c:v>43718.916662731484</c:v>
                </c:pt>
                <c:pt idx="33113">
                  <c:v>43718.927079398149</c:v>
                </c:pt>
                <c:pt idx="33114">
                  <c:v>43718.937496064813</c:v>
                </c:pt>
                <c:pt idx="33115">
                  <c:v>43718.947912731484</c:v>
                </c:pt>
                <c:pt idx="33116">
                  <c:v>43718.958329398149</c:v>
                </c:pt>
                <c:pt idx="33117">
                  <c:v>43718.968746064813</c:v>
                </c:pt>
                <c:pt idx="33118">
                  <c:v>43718.979162731484</c:v>
                </c:pt>
                <c:pt idx="33119">
                  <c:v>43718.989579398149</c:v>
                </c:pt>
                <c:pt idx="33120">
                  <c:v>43718.999996064813</c:v>
                </c:pt>
                <c:pt idx="33121">
                  <c:v>43719.010412731484</c:v>
                </c:pt>
                <c:pt idx="33122">
                  <c:v>43719.020829398149</c:v>
                </c:pt>
                <c:pt idx="33123">
                  <c:v>43719.031246064813</c:v>
                </c:pt>
                <c:pt idx="33124">
                  <c:v>43719.041662731484</c:v>
                </c:pt>
                <c:pt idx="33125">
                  <c:v>43719.052079398149</c:v>
                </c:pt>
                <c:pt idx="33126">
                  <c:v>43719.062496064813</c:v>
                </c:pt>
                <c:pt idx="33127">
                  <c:v>43719.072912731484</c:v>
                </c:pt>
                <c:pt idx="33128">
                  <c:v>43719.083329398149</c:v>
                </c:pt>
                <c:pt idx="33129">
                  <c:v>43719.093746064813</c:v>
                </c:pt>
                <c:pt idx="33130">
                  <c:v>43719.104162731484</c:v>
                </c:pt>
                <c:pt idx="33131">
                  <c:v>43719.114579398149</c:v>
                </c:pt>
                <c:pt idx="33132">
                  <c:v>43719.124996064813</c:v>
                </c:pt>
                <c:pt idx="33133">
                  <c:v>43719.135412731484</c:v>
                </c:pt>
                <c:pt idx="33134">
                  <c:v>43719.145829398149</c:v>
                </c:pt>
                <c:pt idx="33135">
                  <c:v>43719.156246064813</c:v>
                </c:pt>
                <c:pt idx="33136">
                  <c:v>43719.166662731484</c:v>
                </c:pt>
                <c:pt idx="33137">
                  <c:v>43719.177079398149</c:v>
                </c:pt>
                <c:pt idx="33138">
                  <c:v>43719.187496064813</c:v>
                </c:pt>
                <c:pt idx="33139">
                  <c:v>43719.197912731484</c:v>
                </c:pt>
                <c:pt idx="33140">
                  <c:v>43719.208329398149</c:v>
                </c:pt>
                <c:pt idx="33141">
                  <c:v>43719.218746064813</c:v>
                </c:pt>
                <c:pt idx="33142">
                  <c:v>43719.229162731484</c:v>
                </c:pt>
                <c:pt idx="33143">
                  <c:v>43719.239579398149</c:v>
                </c:pt>
                <c:pt idx="33144">
                  <c:v>43719.249996064813</c:v>
                </c:pt>
                <c:pt idx="33145">
                  <c:v>43719.260412731484</c:v>
                </c:pt>
                <c:pt idx="33146">
                  <c:v>43719.270829398149</c:v>
                </c:pt>
                <c:pt idx="33147">
                  <c:v>43719.281246064813</c:v>
                </c:pt>
                <c:pt idx="33148">
                  <c:v>43719.291662731484</c:v>
                </c:pt>
                <c:pt idx="33149">
                  <c:v>43719.302079398149</c:v>
                </c:pt>
                <c:pt idx="33150">
                  <c:v>43719.312496064813</c:v>
                </c:pt>
                <c:pt idx="33151">
                  <c:v>43719.322912731484</c:v>
                </c:pt>
                <c:pt idx="33152">
                  <c:v>43719.333329398149</c:v>
                </c:pt>
                <c:pt idx="33153">
                  <c:v>43719.343746064813</c:v>
                </c:pt>
                <c:pt idx="33154">
                  <c:v>43719.354162731484</c:v>
                </c:pt>
                <c:pt idx="33155">
                  <c:v>43719.364579398149</c:v>
                </c:pt>
                <c:pt idx="33156">
                  <c:v>43719.374996064813</c:v>
                </c:pt>
                <c:pt idx="33157">
                  <c:v>43719.385412731484</c:v>
                </c:pt>
                <c:pt idx="33158">
                  <c:v>43719.395829398149</c:v>
                </c:pt>
                <c:pt idx="33159">
                  <c:v>43719.406246064813</c:v>
                </c:pt>
                <c:pt idx="33160">
                  <c:v>43719.416662731484</c:v>
                </c:pt>
                <c:pt idx="33161">
                  <c:v>43719.427079398149</c:v>
                </c:pt>
                <c:pt idx="33162">
                  <c:v>43719.437496064813</c:v>
                </c:pt>
                <c:pt idx="33163">
                  <c:v>43719.447912731484</c:v>
                </c:pt>
                <c:pt idx="33164">
                  <c:v>43719.458329398149</c:v>
                </c:pt>
                <c:pt idx="33165">
                  <c:v>43719.468746064813</c:v>
                </c:pt>
                <c:pt idx="33166">
                  <c:v>43719.479162731484</c:v>
                </c:pt>
                <c:pt idx="33167">
                  <c:v>43719.489579398149</c:v>
                </c:pt>
                <c:pt idx="33168">
                  <c:v>43719.499996064813</c:v>
                </c:pt>
                <c:pt idx="33169">
                  <c:v>43719.510412731484</c:v>
                </c:pt>
                <c:pt idx="33170">
                  <c:v>43719.520829398149</c:v>
                </c:pt>
                <c:pt idx="33171">
                  <c:v>43719.531246064813</c:v>
                </c:pt>
                <c:pt idx="33172">
                  <c:v>43719.541662731484</c:v>
                </c:pt>
                <c:pt idx="33173">
                  <c:v>43719.552079398149</c:v>
                </c:pt>
                <c:pt idx="33174">
                  <c:v>43719.562496064813</c:v>
                </c:pt>
                <c:pt idx="33175">
                  <c:v>43719.572912731484</c:v>
                </c:pt>
                <c:pt idx="33176">
                  <c:v>43719.583329398149</c:v>
                </c:pt>
                <c:pt idx="33177">
                  <c:v>43719.593746064813</c:v>
                </c:pt>
                <c:pt idx="33178">
                  <c:v>43719.604162731484</c:v>
                </c:pt>
                <c:pt idx="33179">
                  <c:v>43719.614579398149</c:v>
                </c:pt>
                <c:pt idx="33180">
                  <c:v>43719.624996064813</c:v>
                </c:pt>
                <c:pt idx="33181">
                  <c:v>43719.635412731484</c:v>
                </c:pt>
                <c:pt idx="33182">
                  <c:v>43719.645829398149</c:v>
                </c:pt>
                <c:pt idx="33183">
                  <c:v>43719.656246064813</c:v>
                </c:pt>
                <c:pt idx="33184">
                  <c:v>43719.666662731484</c:v>
                </c:pt>
                <c:pt idx="33185">
                  <c:v>43719.677079398149</c:v>
                </c:pt>
                <c:pt idx="33186">
                  <c:v>43719.687496064813</c:v>
                </c:pt>
                <c:pt idx="33187">
                  <c:v>43719.697912731484</c:v>
                </c:pt>
                <c:pt idx="33188">
                  <c:v>43719.708329398149</c:v>
                </c:pt>
                <c:pt idx="33189">
                  <c:v>43719.718746064813</c:v>
                </c:pt>
                <c:pt idx="33190">
                  <c:v>43719.729162731484</c:v>
                </c:pt>
                <c:pt idx="33191">
                  <c:v>43719.739579398149</c:v>
                </c:pt>
                <c:pt idx="33192">
                  <c:v>43719.749996064813</c:v>
                </c:pt>
                <c:pt idx="33193">
                  <c:v>43719.760412731484</c:v>
                </c:pt>
                <c:pt idx="33194">
                  <c:v>43719.770829398149</c:v>
                </c:pt>
                <c:pt idx="33195">
                  <c:v>43719.781246064813</c:v>
                </c:pt>
                <c:pt idx="33196">
                  <c:v>43719.791662731484</c:v>
                </c:pt>
                <c:pt idx="33197">
                  <c:v>43719.802079398149</c:v>
                </c:pt>
                <c:pt idx="33198">
                  <c:v>43719.812496064813</c:v>
                </c:pt>
                <c:pt idx="33199">
                  <c:v>43719.822912731484</c:v>
                </c:pt>
                <c:pt idx="33200">
                  <c:v>43719.833329398149</c:v>
                </c:pt>
                <c:pt idx="33201">
                  <c:v>43719.843746064813</c:v>
                </c:pt>
                <c:pt idx="33202">
                  <c:v>43719.854162731484</c:v>
                </c:pt>
                <c:pt idx="33203">
                  <c:v>43719.864579398149</c:v>
                </c:pt>
                <c:pt idx="33204">
                  <c:v>43719.874996064813</c:v>
                </c:pt>
                <c:pt idx="33205">
                  <c:v>43719.885412731484</c:v>
                </c:pt>
                <c:pt idx="33206">
                  <c:v>43719.895829398149</c:v>
                </c:pt>
                <c:pt idx="33207">
                  <c:v>43719.906246064813</c:v>
                </c:pt>
                <c:pt idx="33208">
                  <c:v>43719.916662731484</c:v>
                </c:pt>
                <c:pt idx="33209">
                  <c:v>43719.927079398149</c:v>
                </c:pt>
                <c:pt idx="33210">
                  <c:v>43719.937496064813</c:v>
                </c:pt>
                <c:pt idx="33211">
                  <c:v>43719.947912731484</c:v>
                </c:pt>
                <c:pt idx="33212">
                  <c:v>43719.958329398149</c:v>
                </c:pt>
                <c:pt idx="33213">
                  <c:v>43719.968746064813</c:v>
                </c:pt>
                <c:pt idx="33214">
                  <c:v>43719.979162731484</c:v>
                </c:pt>
                <c:pt idx="33215">
                  <c:v>43719.989579398149</c:v>
                </c:pt>
                <c:pt idx="33216">
                  <c:v>43719.999996064813</c:v>
                </c:pt>
                <c:pt idx="33217">
                  <c:v>43720.010412731484</c:v>
                </c:pt>
                <c:pt idx="33218">
                  <c:v>43720.020829398149</c:v>
                </c:pt>
                <c:pt idx="33219">
                  <c:v>43720.031246064813</c:v>
                </c:pt>
                <c:pt idx="33220">
                  <c:v>43720.041662731484</c:v>
                </c:pt>
                <c:pt idx="33221">
                  <c:v>43720.052079398149</c:v>
                </c:pt>
                <c:pt idx="33222">
                  <c:v>43720.062496064813</c:v>
                </c:pt>
                <c:pt idx="33223">
                  <c:v>43720.072912731484</c:v>
                </c:pt>
                <c:pt idx="33224">
                  <c:v>43720.083329398149</c:v>
                </c:pt>
                <c:pt idx="33225">
                  <c:v>43720.093746064813</c:v>
                </c:pt>
                <c:pt idx="33226">
                  <c:v>43720.104162731484</c:v>
                </c:pt>
                <c:pt idx="33227">
                  <c:v>43720.114579398149</c:v>
                </c:pt>
                <c:pt idx="33228">
                  <c:v>43720.124996064813</c:v>
                </c:pt>
                <c:pt idx="33229">
                  <c:v>43720.135412731484</c:v>
                </c:pt>
                <c:pt idx="33230">
                  <c:v>43720.145829398149</c:v>
                </c:pt>
                <c:pt idx="33231">
                  <c:v>43720.156246064813</c:v>
                </c:pt>
                <c:pt idx="33232">
                  <c:v>43720.166662731484</c:v>
                </c:pt>
                <c:pt idx="33233">
                  <c:v>43720.177079398149</c:v>
                </c:pt>
                <c:pt idx="33234">
                  <c:v>43720.187496064813</c:v>
                </c:pt>
                <c:pt idx="33235">
                  <c:v>43720.197912731484</c:v>
                </c:pt>
                <c:pt idx="33236">
                  <c:v>43720.208329398149</c:v>
                </c:pt>
                <c:pt idx="33237">
                  <c:v>43720.218746064813</c:v>
                </c:pt>
                <c:pt idx="33238">
                  <c:v>43720.229162731484</c:v>
                </c:pt>
                <c:pt idx="33239">
                  <c:v>43720.239579398149</c:v>
                </c:pt>
                <c:pt idx="33240">
                  <c:v>43720.249996064813</c:v>
                </c:pt>
                <c:pt idx="33241">
                  <c:v>43720.260412731484</c:v>
                </c:pt>
                <c:pt idx="33242">
                  <c:v>43720.270829398149</c:v>
                </c:pt>
                <c:pt idx="33243">
                  <c:v>43720.281246064813</c:v>
                </c:pt>
                <c:pt idx="33244">
                  <c:v>43720.291662731484</c:v>
                </c:pt>
                <c:pt idx="33245">
                  <c:v>43720.302079398149</c:v>
                </c:pt>
                <c:pt idx="33246">
                  <c:v>43720.312496064813</c:v>
                </c:pt>
                <c:pt idx="33247">
                  <c:v>43720.322912731484</c:v>
                </c:pt>
                <c:pt idx="33248">
                  <c:v>43720.333329398149</c:v>
                </c:pt>
                <c:pt idx="33249">
                  <c:v>43720.343746064813</c:v>
                </c:pt>
                <c:pt idx="33250">
                  <c:v>43720.354162731484</c:v>
                </c:pt>
                <c:pt idx="33251">
                  <c:v>43720.364579398149</c:v>
                </c:pt>
                <c:pt idx="33252">
                  <c:v>43720.374996064813</c:v>
                </c:pt>
                <c:pt idx="33253">
                  <c:v>43720.385412731484</c:v>
                </c:pt>
                <c:pt idx="33254">
                  <c:v>43720.395829398149</c:v>
                </c:pt>
                <c:pt idx="33255">
                  <c:v>43720.406246064813</c:v>
                </c:pt>
                <c:pt idx="33256">
                  <c:v>43720.416662731484</c:v>
                </c:pt>
                <c:pt idx="33257">
                  <c:v>43720.427079398149</c:v>
                </c:pt>
                <c:pt idx="33258">
                  <c:v>43720.437496064813</c:v>
                </c:pt>
                <c:pt idx="33259">
                  <c:v>43720.447912731484</c:v>
                </c:pt>
                <c:pt idx="33260">
                  <c:v>43720.458329398149</c:v>
                </c:pt>
                <c:pt idx="33261">
                  <c:v>43720.468746064813</c:v>
                </c:pt>
                <c:pt idx="33262">
                  <c:v>43720.479162731484</c:v>
                </c:pt>
                <c:pt idx="33263">
                  <c:v>43720.489579398149</c:v>
                </c:pt>
                <c:pt idx="33264">
                  <c:v>43720.499996064813</c:v>
                </c:pt>
                <c:pt idx="33265">
                  <c:v>43720.510412731484</c:v>
                </c:pt>
                <c:pt idx="33266">
                  <c:v>43720.520829398149</c:v>
                </c:pt>
                <c:pt idx="33267">
                  <c:v>43720.531246064813</c:v>
                </c:pt>
                <c:pt idx="33268">
                  <c:v>43720.541662731484</c:v>
                </c:pt>
                <c:pt idx="33269">
                  <c:v>43720.552079398149</c:v>
                </c:pt>
                <c:pt idx="33270">
                  <c:v>43720.562496064813</c:v>
                </c:pt>
                <c:pt idx="33271">
                  <c:v>43720.572912731484</c:v>
                </c:pt>
                <c:pt idx="33272">
                  <c:v>43720.583329398149</c:v>
                </c:pt>
                <c:pt idx="33273">
                  <c:v>43720.593746064813</c:v>
                </c:pt>
                <c:pt idx="33274">
                  <c:v>43720.604162731484</c:v>
                </c:pt>
                <c:pt idx="33275">
                  <c:v>43720.614579398149</c:v>
                </c:pt>
                <c:pt idx="33276">
                  <c:v>43720.624996064813</c:v>
                </c:pt>
                <c:pt idx="33277">
                  <c:v>43720.635412731484</c:v>
                </c:pt>
                <c:pt idx="33278">
                  <c:v>43720.645829398149</c:v>
                </c:pt>
                <c:pt idx="33279">
                  <c:v>43720.656246064813</c:v>
                </c:pt>
                <c:pt idx="33280">
                  <c:v>43720.666662731484</c:v>
                </c:pt>
                <c:pt idx="33281">
                  <c:v>43720.677079398149</c:v>
                </c:pt>
                <c:pt idx="33282">
                  <c:v>43720.687496064813</c:v>
                </c:pt>
                <c:pt idx="33283">
                  <c:v>43720.697912731484</c:v>
                </c:pt>
                <c:pt idx="33284">
                  <c:v>43720.708329398149</c:v>
                </c:pt>
                <c:pt idx="33285">
                  <c:v>43720.718746064813</c:v>
                </c:pt>
                <c:pt idx="33286">
                  <c:v>43720.729162731484</c:v>
                </c:pt>
                <c:pt idx="33287">
                  <c:v>43720.739579398149</c:v>
                </c:pt>
                <c:pt idx="33288">
                  <c:v>43720.749996064813</c:v>
                </c:pt>
                <c:pt idx="33289">
                  <c:v>43720.760412731484</c:v>
                </c:pt>
                <c:pt idx="33290">
                  <c:v>43720.770829398149</c:v>
                </c:pt>
                <c:pt idx="33291">
                  <c:v>43720.781246064813</c:v>
                </c:pt>
                <c:pt idx="33292">
                  <c:v>43720.791662731484</c:v>
                </c:pt>
                <c:pt idx="33293">
                  <c:v>43720.802079398149</c:v>
                </c:pt>
                <c:pt idx="33294">
                  <c:v>43720.812496064813</c:v>
                </c:pt>
                <c:pt idx="33295">
                  <c:v>43720.822912731484</c:v>
                </c:pt>
                <c:pt idx="33296">
                  <c:v>43720.833329398149</c:v>
                </c:pt>
                <c:pt idx="33297">
                  <c:v>43720.843746064813</c:v>
                </c:pt>
                <c:pt idx="33298">
                  <c:v>43720.854162731484</c:v>
                </c:pt>
                <c:pt idx="33299">
                  <c:v>43720.864579398149</c:v>
                </c:pt>
                <c:pt idx="33300">
                  <c:v>43720.874996064813</c:v>
                </c:pt>
                <c:pt idx="33301">
                  <c:v>43720.885412731484</c:v>
                </c:pt>
                <c:pt idx="33302">
                  <c:v>43720.895829398149</c:v>
                </c:pt>
                <c:pt idx="33303">
                  <c:v>43720.906246064813</c:v>
                </c:pt>
                <c:pt idx="33304">
                  <c:v>43720.916662731484</c:v>
                </c:pt>
                <c:pt idx="33305">
                  <c:v>43720.927079398149</c:v>
                </c:pt>
                <c:pt idx="33306">
                  <c:v>43720.937496064813</c:v>
                </c:pt>
                <c:pt idx="33307">
                  <c:v>43720.947912731484</c:v>
                </c:pt>
                <c:pt idx="33308">
                  <c:v>43720.958329398149</c:v>
                </c:pt>
                <c:pt idx="33309">
                  <c:v>43720.968746064813</c:v>
                </c:pt>
                <c:pt idx="33310">
                  <c:v>43720.979162731484</c:v>
                </c:pt>
                <c:pt idx="33311">
                  <c:v>43720.989579398149</c:v>
                </c:pt>
                <c:pt idx="33312">
                  <c:v>43720.999996064813</c:v>
                </c:pt>
                <c:pt idx="33313">
                  <c:v>43721.010412731484</c:v>
                </c:pt>
                <c:pt idx="33314">
                  <c:v>43721.020829398149</c:v>
                </c:pt>
                <c:pt idx="33315">
                  <c:v>43721.031246064813</c:v>
                </c:pt>
                <c:pt idx="33316">
                  <c:v>43721.041662731484</c:v>
                </c:pt>
                <c:pt idx="33317">
                  <c:v>43721.052079398149</c:v>
                </c:pt>
                <c:pt idx="33318">
                  <c:v>43721.062496064813</c:v>
                </c:pt>
                <c:pt idx="33319">
                  <c:v>43721.072912731484</c:v>
                </c:pt>
                <c:pt idx="33320">
                  <c:v>43721.083329398149</c:v>
                </c:pt>
                <c:pt idx="33321">
                  <c:v>43721.093746064813</c:v>
                </c:pt>
                <c:pt idx="33322">
                  <c:v>43721.104162731484</c:v>
                </c:pt>
                <c:pt idx="33323">
                  <c:v>43721.114579398149</c:v>
                </c:pt>
                <c:pt idx="33324">
                  <c:v>43721.124996064813</c:v>
                </c:pt>
                <c:pt idx="33325">
                  <c:v>43721.135412731484</c:v>
                </c:pt>
                <c:pt idx="33326">
                  <c:v>43721.145829398149</c:v>
                </c:pt>
                <c:pt idx="33327">
                  <c:v>43721.156246064813</c:v>
                </c:pt>
                <c:pt idx="33328">
                  <c:v>43721.166662731484</c:v>
                </c:pt>
                <c:pt idx="33329">
                  <c:v>43721.177079398149</c:v>
                </c:pt>
                <c:pt idx="33330">
                  <c:v>43721.187496064813</c:v>
                </c:pt>
                <c:pt idx="33331">
                  <c:v>43721.197912731484</c:v>
                </c:pt>
                <c:pt idx="33332">
                  <c:v>43721.208329398149</c:v>
                </c:pt>
                <c:pt idx="33333">
                  <c:v>43721.218746064813</c:v>
                </c:pt>
                <c:pt idx="33334">
                  <c:v>43721.229162731484</c:v>
                </c:pt>
                <c:pt idx="33335">
                  <c:v>43721.239579398149</c:v>
                </c:pt>
                <c:pt idx="33336">
                  <c:v>43721.249996064813</c:v>
                </c:pt>
                <c:pt idx="33337">
                  <c:v>43721.260412731484</c:v>
                </c:pt>
                <c:pt idx="33338">
                  <c:v>43721.270829398149</c:v>
                </c:pt>
                <c:pt idx="33339">
                  <c:v>43721.281246064813</c:v>
                </c:pt>
                <c:pt idx="33340">
                  <c:v>43721.291662731484</c:v>
                </c:pt>
                <c:pt idx="33341">
                  <c:v>43721.302079398149</c:v>
                </c:pt>
                <c:pt idx="33342">
                  <c:v>43721.312496064813</c:v>
                </c:pt>
                <c:pt idx="33343">
                  <c:v>43721.322912731484</c:v>
                </c:pt>
                <c:pt idx="33344">
                  <c:v>43721.333329398149</c:v>
                </c:pt>
                <c:pt idx="33345">
                  <c:v>43721.343746064813</c:v>
                </c:pt>
                <c:pt idx="33346">
                  <c:v>43721.354162731484</c:v>
                </c:pt>
                <c:pt idx="33347">
                  <c:v>43721.364579398149</c:v>
                </c:pt>
                <c:pt idx="33348">
                  <c:v>43721.374996064813</c:v>
                </c:pt>
                <c:pt idx="33349">
                  <c:v>43721.385412731484</c:v>
                </c:pt>
                <c:pt idx="33350">
                  <c:v>43721.395829398149</c:v>
                </c:pt>
                <c:pt idx="33351">
                  <c:v>43721.406246064813</c:v>
                </c:pt>
                <c:pt idx="33352">
                  <c:v>43721.416662731484</c:v>
                </c:pt>
                <c:pt idx="33353">
                  <c:v>43721.427079398149</c:v>
                </c:pt>
                <c:pt idx="33354">
                  <c:v>43721.437496064813</c:v>
                </c:pt>
                <c:pt idx="33355">
                  <c:v>43721.447912731484</c:v>
                </c:pt>
                <c:pt idx="33356">
                  <c:v>43721.458329398149</c:v>
                </c:pt>
                <c:pt idx="33357">
                  <c:v>43721.468746064813</c:v>
                </c:pt>
                <c:pt idx="33358">
                  <c:v>43721.479162731484</c:v>
                </c:pt>
                <c:pt idx="33359">
                  <c:v>43721.489579398149</c:v>
                </c:pt>
                <c:pt idx="33360">
                  <c:v>43721.499996064813</c:v>
                </c:pt>
                <c:pt idx="33361">
                  <c:v>43721.510412731484</c:v>
                </c:pt>
                <c:pt idx="33362">
                  <c:v>43721.520829398149</c:v>
                </c:pt>
                <c:pt idx="33363">
                  <c:v>43721.531246064813</c:v>
                </c:pt>
                <c:pt idx="33364">
                  <c:v>43721.541662731484</c:v>
                </c:pt>
                <c:pt idx="33365">
                  <c:v>43721.552079398149</c:v>
                </c:pt>
                <c:pt idx="33366">
                  <c:v>43721.562496064813</c:v>
                </c:pt>
                <c:pt idx="33367">
                  <c:v>43721.572912731484</c:v>
                </c:pt>
                <c:pt idx="33368">
                  <c:v>43721.583329398149</c:v>
                </c:pt>
                <c:pt idx="33369">
                  <c:v>43721.593746064813</c:v>
                </c:pt>
                <c:pt idx="33370">
                  <c:v>43721.604162731484</c:v>
                </c:pt>
                <c:pt idx="33371">
                  <c:v>43721.614579398149</c:v>
                </c:pt>
                <c:pt idx="33372">
                  <c:v>43721.624996064813</c:v>
                </c:pt>
                <c:pt idx="33373">
                  <c:v>43721.635412731484</c:v>
                </c:pt>
                <c:pt idx="33374">
                  <c:v>43721.645829398149</c:v>
                </c:pt>
                <c:pt idx="33375">
                  <c:v>43721.656246064813</c:v>
                </c:pt>
                <c:pt idx="33376">
                  <c:v>43721.666662731484</c:v>
                </c:pt>
                <c:pt idx="33377">
                  <c:v>43721.677079398149</c:v>
                </c:pt>
                <c:pt idx="33378">
                  <c:v>43721.687496064813</c:v>
                </c:pt>
                <c:pt idx="33379">
                  <c:v>43721.697912731484</c:v>
                </c:pt>
                <c:pt idx="33380">
                  <c:v>43721.708329398149</c:v>
                </c:pt>
                <c:pt idx="33381">
                  <c:v>43721.718746064813</c:v>
                </c:pt>
                <c:pt idx="33382">
                  <c:v>43721.729162731484</c:v>
                </c:pt>
                <c:pt idx="33383">
                  <c:v>43721.739579398149</c:v>
                </c:pt>
                <c:pt idx="33384">
                  <c:v>43721.749996064813</c:v>
                </c:pt>
                <c:pt idx="33385">
                  <c:v>43721.760412731484</c:v>
                </c:pt>
                <c:pt idx="33386">
                  <c:v>43721.770829398149</c:v>
                </c:pt>
                <c:pt idx="33387">
                  <c:v>43721.781246064813</c:v>
                </c:pt>
                <c:pt idx="33388">
                  <c:v>43721.791662731484</c:v>
                </c:pt>
                <c:pt idx="33389">
                  <c:v>43721.802079398149</c:v>
                </c:pt>
                <c:pt idx="33390">
                  <c:v>43721.812496064813</c:v>
                </c:pt>
                <c:pt idx="33391">
                  <c:v>43721.822912731484</c:v>
                </c:pt>
                <c:pt idx="33392">
                  <c:v>43721.833329398149</c:v>
                </c:pt>
                <c:pt idx="33393">
                  <c:v>43721.843746064813</c:v>
                </c:pt>
                <c:pt idx="33394">
                  <c:v>43721.854162731484</c:v>
                </c:pt>
                <c:pt idx="33395">
                  <c:v>43721.864579398149</c:v>
                </c:pt>
                <c:pt idx="33396">
                  <c:v>43721.874996064813</c:v>
                </c:pt>
                <c:pt idx="33397">
                  <c:v>43721.885412731484</c:v>
                </c:pt>
                <c:pt idx="33398">
                  <c:v>43721.895829398149</c:v>
                </c:pt>
                <c:pt idx="33399">
                  <c:v>43721.906246064813</c:v>
                </c:pt>
                <c:pt idx="33400">
                  <c:v>43721.916662731484</c:v>
                </c:pt>
                <c:pt idx="33401">
                  <c:v>43721.927079398149</c:v>
                </c:pt>
                <c:pt idx="33402">
                  <c:v>43721.937496064813</c:v>
                </c:pt>
                <c:pt idx="33403">
                  <c:v>43721.947912731484</c:v>
                </c:pt>
                <c:pt idx="33404">
                  <c:v>43721.958329398149</c:v>
                </c:pt>
                <c:pt idx="33405">
                  <c:v>43721.968746064813</c:v>
                </c:pt>
                <c:pt idx="33406">
                  <c:v>43721.979162731484</c:v>
                </c:pt>
                <c:pt idx="33407">
                  <c:v>43721.989579398149</c:v>
                </c:pt>
                <c:pt idx="33408">
                  <c:v>43721.999996064813</c:v>
                </c:pt>
                <c:pt idx="33409">
                  <c:v>43722.010412731484</c:v>
                </c:pt>
                <c:pt idx="33410">
                  <c:v>43722.020829398149</c:v>
                </c:pt>
                <c:pt idx="33411">
                  <c:v>43722.031246064813</c:v>
                </c:pt>
                <c:pt idx="33412">
                  <c:v>43722.041662731484</c:v>
                </c:pt>
                <c:pt idx="33413">
                  <c:v>43722.052079398149</c:v>
                </c:pt>
                <c:pt idx="33414">
                  <c:v>43722.062496064813</c:v>
                </c:pt>
                <c:pt idx="33415">
                  <c:v>43722.072912731484</c:v>
                </c:pt>
                <c:pt idx="33416">
                  <c:v>43722.083329398149</c:v>
                </c:pt>
                <c:pt idx="33417">
                  <c:v>43722.093746064813</c:v>
                </c:pt>
                <c:pt idx="33418">
                  <c:v>43722.104162731484</c:v>
                </c:pt>
                <c:pt idx="33419">
                  <c:v>43722.114579398149</c:v>
                </c:pt>
                <c:pt idx="33420">
                  <c:v>43722.124996064813</c:v>
                </c:pt>
                <c:pt idx="33421">
                  <c:v>43722.135412731484</c:v>
                </c:pt>
                <c:pt idx="33422">
                  <c:v>43722.145829398149</c:v>
                </c:pt>
                <c:pt idx="33423">
                  <c:v>43722.156246064813</c:v>
                </c:pt>
                <c:pt idx="33424">
                  <c:v>43722.166662731484</c:v>
                </c:pt>
                <c:pt idx="33425">
                  <c:v>43722.177079398149</c:v>
                </c:pt>
                <c:pt idx="33426">
                  <c:v>43722.187496064813</c:v>
                </c:pt>
                <c:pt idx="33427">
                  <c:v>43722.197912731484</c:v>
                </c:pt>
                <c:pt idx="33428">
                  <c:v>43722.208329398149</c:v>
                </c:pt>
                <c:pt idx="33429">
                  <c:v>43722.218746064813</c:v>
                </c:pt>
                <c:pt idx="33430">
                  <c:v>43722.229162731484</c:v>
                </c:pt>
                <c:pt idx="33431">
                  <c:v>43722.239579398149</c:v>
                </c:pt>
                <c:pt idx="33432">
                  <c:v>43722.249996064813</c:v>
                </c:pt>
                <c:pt idx="33433">
                  <c:v>43722.260412731484</c:v>
                </c:pt>
                <c:pt idx="33434">
                  <c:v>43722.270829398149</c:v>
                </c:pt>
                <c:pt idx="33435">
                  <c:v>43722.281246064813</c:v>
                </c:pt>
                <c:pt idx="33436">
                  <c:v>43722.291662731484</c:v>
                </c:pt>
                <c:pt idx="33437">
                  <c:v>43722.302079398149</c:v>
                </c:pt>
                <c:pt idx="33438">
                  <c:v>43722.312496064813</c:v>
                </c:pt>
                <c:pt idx="33439">
                  <c:v>43722.322912731484</c:v>
                </c:pt>
                <c:pt idx="33440">
                  <c:v>43722.333329398149</c:v>
                </c:pt>
                <c:pt idx="33441">
                  <c:v>43722.343746064813</c:v>
                </c:pt>
                <c:pt idx="33442">
                  <c:v>43722.354162731484</c:v>
                </c:pt>
                <c:pt idx="33443">
                  <c:v>43722.364579398149</c:v>
                </c:pt>
                <c:pt idx="33444">
                  <c:v>43722.374996064813</c:v>
                </c:pt>
                <c:pt idx="33445">
                  <c:v>43722.385412731484</c:v>
                </c:pt>
                <c:pt idx="33446">
                  <c:v>43722.395829398149</c:v>
                </c:pt>
                <c:pt idx="33447">
                  <c:v>43722.406246064813</c:v>
                </c:pt>
                <c:pt idx="33448">
                  <c:v>43722.416662731484</c:v>
                </c:pt>
                <c:pt idx="33449">
                  <c:v>43722.427079398149</c:v>
                </c:pt>
                <c:pt idx="33450">
                  <c:v>43722.437496064813</c:v>
                </c:pt>
                <c:pt idx="33451">
                  <c:v>43722.447912731484</c:v>
                </c:pt>
                <c:pt idx="33452">
                  <c:v>43722.458329398149</c:v>
                </c:pt>
                <c:pt idx="33453">
                  <c:v>43722.468746064813</c:v>
                </c:pt>
                <c:pt idx="33454">
                  <c:v>43722.479162731484</c:v>
                </c:pt>
                <c:pt idx="33455">
                  <c:v>43722.489579398149</c:v>
                </c:pt>
                <c:pt idx="33456">
                  <c:v>43722.499996064813</c:v>
                </c:pt>
                <c:pt idx="33457">
                  <c:v>43722.510412731484</c:v>
                </c:pt>
                <c:pt idx="33458">
                  <c:v>43722.520829398149</c:v>
                </c:pt>
                <c:pt idx="33459">
                  <c:v>43722.531246064813</c:v>
                </c:pt>
                <c:pt idx="33460">
                  <c:v>43722.541662731484</c:v>
                </c:pt>
                <c:pt idx="33461">
                  <c:v>43722.552079398149</c:v>
                </c:pt>
                <c:pt idx="33462">
                  <c:v>43722.562496064813</c:v>
                </c:pt>
                <c:pt idx="33463">
                  <c:v>43722.572912731484</c:v>
                </c:pt>
                <c:pt idx="33464">
                  <c:v>43722.583329398149</c:v>
                </c:pt>
                <c:pt idx="33465">
                  <c:v>43722.593746064813</c:v>
                </c:pt>
                <c:pt idx="33466">
                  <c:v>43722.604162731484</c:v>
                </c:pt>
                <c:pt idx="33467">
                  <c:v>43722.614579398149</c:v>
                </c:pt>
                <c:pt idx="33468">
                  <c:v>43722.624996064813</c:v>
                </c:pt>
                <c:pt idx="33469">
                  <c:v>43722.635412731484</c:v>
                </c:pt>
                <c:pt idx="33470">
                  <c:v>43722.645829398149</c:v>
                </c:pt>
                <c:pt idx="33471">
                  <c:v>43722.656246064813</c:v>
                </c:pt>
                <c:pt idx="33472">
                  <c:v>43722.666662731484</c:v>
                </c:pt>
                <c:pt idx="33473">
                  <c:v>43722.677079398149</c:v>
                </c:pt>
                <c:pt idx="33474">
                  <c:v>43722.687496064813</c:v>
                </c:pt>
                <c:pt idx="33475">
                  <c:v>43722.697912731484</c:v>
                </c:pt>
                <c:pt idx="33476">
                  <c:v>43722.708329398149</c:v>
                </c:pt>
                <c:pt idx="33477">
                  <c:v>43722.718746064813</c:v>
                </c:pt>
                <c:pt idx="33478">
                  <c:v>43722.729162731484</c:v>
                </c:pt>
                <c:pt idx="33479">
                  <c:v>43722.739579398149</c:v>
                </c:pt>
                <c:pt idx="33480">
                  <c:v>43722.749996064813</c:v>
                </c:pt>
                <c:pt idx="33481">
                  <c:v>43722.760412731484</c:v>
                </c:pt>
                <c:pt idx="33482">
                  <c:v>43722.770829398149</c:v>
                </c:pt>
                <c:pt idx="33483">
                  <c:v>43722.781246064813</c:v>
                </c:pt>
                <c:pt idx="33484">
                  <c:v>43722.791662731484</c:v>
                </c:pt>
                <c:pt idx="33485">
                  <c:v>43722.802079398149</c:v>
                </c:pt>
                <c:pt idx="33486">
                  <c:v>43722.812496064813</c:v>
                </c:pt>
                <c:pt idx="33487">
                  <c:v>43722.822912731484</c:v>
                </c:pt>
                <c:pt idx="33488">
                  <c:v>43722.833329398149</c:v>
                </c:pt>
                <c:pt idx="33489">
                  <c:v>43722.843746064813</c:v>
                </c:pt>
                <c:pt idx="33490">
                  <c:v>43722.854162731484</c:v>
                </c:pt>
                <c:pt idx="33491">
                  <c:v>43722.864579398149</c:v>
                </c:pt>
                <c:pt idx="33492">
                  <c:v>43722.874996064813</c:v>
                </c:pt>
                <c:pt idx="33493">
                  <c:v>43722.885412731484</c:v>
                </c:pt>
                <c:pt idx="33494">
                  <c:v>43722.895829398149</c:v>
                </c:pt>
                <c:pt idx="33495">
                  <c:v>43722.906246064813</c:v>
                </c:pt>
                <c:pt idx="33496">
                  <c:v>43722.916662731484</c:v>
                </c:pt>
                <c:pt idx="33497">
                  <c:v>43722.927079398149</c:v>
                </c:pt>
                <c:pt idx="33498">
                  <c:v>43722.937496064813</c:v>
                </c:pt>
                <c:pt idx="33499">
                  <c:v>43722.947912731484</c:v>
                </c:pt>
                <c:pt idx="33500">
                  <c:v>43722.958329398149</c:v>
                </c:pt>
                <c:pt idx="33501">
                  <c:v>43722.968746064813</c:v>
                </c:pt>
                <c:pt idx="33502">
                  <c:v>43722.979162731484</c:v>
                </c:pt>
                <c:pt idx="33503">
                  <c:v>43722.989579398149</c:v>
                </c:pt>
                <c:pt idx="33504">
                  <c:v>43722.999996064813</c:v>
                </c:pt>
                <c:pt idx="33505">
                  <c:v>43723.010412731484</c:v>
                </c:pt>
                <c:pt idx="33506">
                  <c:v>43723.020829398149</c:v>
                </c:pt>
                <c:pt idx="33507">
                  <c:v>43723.031246064813</c:v>
                </c:pt>
                <c:pt idx="33508">
                  <c:v>43723.041662731484</c:v>
                </c:pt>
                <c:pt idx="33509">
                  <c:v>43723.052079398149</c:v>
                </c:pt>
                <c:pt idx="33510">
                  <c:v>43723.062496064813</c:v>
                </c:pt>
                <c:pt idx="33511">
                  <c:v>43723.072912731484</c:v>
                </c:pt>
                <c:pt idx="33512">
                  <c:v>43723.083329398149</c:v>
                </c:pt>
                <c:pt idx="33513">
                  <c:v>43723.093746064813</c:v>
                </c:pt>
                <c:pt idx="33514">
                  <c:v>43723.104162731484</c:v>
                </c:pt>
                <c:pt idx="33515">
                  <c:v>43723.114579398149</c:v>
                </c:pt>
                <c:pt idx="33516">
                  <c:v>43723.124996064813</c:v>
                </c:pt>
                <c:pt idx="33517">
                  <c:v>43723.135412731484</c:v>
                </c:pt>
                <c:pt idx="33518">
                  <c:v>43723.145829398149</c:v>
                </c:pt>
                <c:pt idx="33519">
                  <c:v>43723.156246064813</c:v>
                </c:pt>
                <c:pt idx="33520">
                  <c:v>43723.166662731484</c:v>
                </c:pt>
                <c:pt idx="33521">
                  <c:v>43723.177079398149</c:v>
                </c:pt>
                <c:pt idx="33522">
                  <c:v>43723.187496064813</c:v>
                </c:pt>
                <c:pt idx="33523">
                  <c:v>43723.197912731484</c:v>
                </c:pt>
                <c:pt idx="33524">
                  <c:v>43723.208329398149</c:v>
                </c:pt>
                <c:pt idx="33525">
                  <c:v>43723.218746064813</c:v>
                </c:pt>
                <c:pt idx="33526">
                  <c:v>43723.229162731484</c:v>
                </c:pt>
                <c:pt idx="33527">
                  <c:v>43723.239579398149</c:v>
                </c:pt>
                <c:pt idx="33528">
                  <c:v>43723.249996064813</c:v>
                </c:pt>
                <c:pt idx="33529">
                  <c:v>43723.260412731484</c:v>
                </c:pt>
                <c:pt idx="33530">
                  <c:v>43723.270829398149</c:v>
                </c:pt>
                <c:pt idx="33531">
                  <c:v>43723.281246064813</c:v>
                </c:pt>
                <c:pt idx="33532">
                  <c:v>43723.291662731484</c:v>
                </c:pt>
                <c:pt idx="33533">
                  <c:v>43723.302079398149</c:v>
                </c:pt>
                <c:pt idx="33534">
                  <c:v>43723.312496064813</c:v>
                </c:pt>
                <c:pt idx="33535">
                  <c:v>43723.322912731484</c:v>
                </c:pt>
                <c:pt idx="33536">
                  <c:v>43723.333329398149</c:v>
                </c:pt>
                <c:pt idx="33537">
                  <c:v>43723.343746064813</c:v>
                </c:pt>
                <c:pt idx="33538">
                  <c:v>43723.354162731484</c:v>
                </c:pt>
                <c:pt idx="33539">
                  <c:v>43723.364579398149</c:v>
                </c:pt>
                <c:pt idx="33540">
                  <c:v>43723.374996064813</c:v>
                </c:pt>
                <c:pt idx="33541">
                  <c:v>43723.385412731484</c:v>
                </c:pt>
                <c:pt idx="33542">
                  <c:v>43723.395829398149</c:v>
                </c:pt>
                <c:pt idx="33543">
                  <c:v>43723.406246064813</c:v>
                </c:pt>
                <c:pt idx="33544">
                  <c:v>43723.416662731484</c:v>
                </c:pt>
                <c:pt idx="33545">
                  <c:v>43723.427079398149</c:v>
                </c:pt>
                <c:pt idx="33546">
                  <c:v>43723.437496064813</c:v>
                </c:pt>
                <c:pt idx="33547">
                  <c:v>43723.447912731484</c:v>
                </c:pt>
                <c:pt idx="33548">
                  <c:v>43723.458329398149</c:v>
                </c:pt>
                <c:pt idx="33549">
                  <c:v>43723.468746064813</c:v>
                </c:pt>
                <c:pt idx="33550">
                  <c:v>43723.479162731484</c:v>
                </c:pt>
                <c:pt idx="33551">
                  <c:v>43723.489579398149</c:v>
                </c:pt>
                <c:pt idx="33552">
                  <c:v>43723.499996064813</c:v>
                </c:pt>
                <c:pt idx="33553">
                  <c:v>43723.510412731484</c:v>
                </c:pt>
                <c:pt idx="33554">
                  <c:v>43723.520829398149</c:v>
                </c:pt>
                <c:pt idx="33555">
                  <c:v>43723.531246064813</c:v>
                </c:pt>
                <c:pt idx="33556">
                  <c:v>43723.541662731484</c:v>
                </c:pt>
                <c:pt idx="33557">
                  <c:v>43723.552079398149</c:v>
                </c:pt>
                <c:pt idx="33558">
                  <c:v>43723.562496064813</c:v>
                </c:pt>
                <c:pt idx="33559">
                  <c:v>43723.572912731484</c:v>
                </c:pt>
                <c:pt idx="33560">
                  <c:v>43723.583329398149</c:v>
                </c:pt>
                <c:pt idx="33561">
                  <c:v>43723.593746064813</c:v>
                </c:pt>
                <c:pt idx="33562">
                  <c:v>43723.604162731484</c:v>
                </c:pt>
                <c:pt idx="33563">
                  <c:v>43723.614579398149</c:v>
                </c:pt>
                <c:pt idx="33564">
                  <c:v>43723.624996064813</c:v>
                </c:pt>
                <c:pt idx="33565">
                  <c:v>43723.635412731484</c:v>
                </c:pt>
                <c:pt idx="33566">
                  <c:v>43723.645829398149</c:v>
                </c:pt>
                <c:pt idx="33567">
                  <c:v>43723.656246064813</c:v>
                </c:pt>
                <c:pt idx="33568">
                  <c:v>43723.666662731484</c:v>
                </c:pt>
                <c:pt idx="33569">
                  <c:v>43723.677079398149</c:v>
                </c:pt>
                <c:pt idx="33570">
                  <c:v>43723.687496064813</c:v>
                </c:pt>
                <c:pt idx="33571">
                  <c:v>43723.697912731484</c:v>
                </c:pt>
                <c:pt idx="33572">
                  <c:v>43723.708329398149</c:v>
                </c:pt>
                <c:pt idx="33573">
                  <c:v>43723.718746064813</c:v>
                </c:pt>
                <c:pt idx="33574">
                  <c:v>43723.729162731484</c:v>
                </c:pt>
                <c:pt idx="33575">
                  <c:v>43723.739579398149</c:v>
                </c:pt>
                <c:pt idx="33576">
                  <c:v>43723.749996064813</c:v>
                </c:pt>
                <c:pt idx="33577">
                  <c:v>43723.760412731484</c:v>
                </c:pt>
                <c:pt idx="33578">
                  <c:v>43723.770829398149</c:v>
                </c:pt>
                <c:pt idx="33579">
                  <c:v>43723.781246064813</c:v>
                </c:pt>
                <c:pt idx="33580">
                  <c:v>43723.791662731484</c:v>
                </c:pt>
                <c:pt idx="33581">
                  <c:v>43723.802079398149</c:v>
                </c:pt>
                <c:pt idx="33582">
                  <c:v>43723.812496064813</c:v>
                </c:pt>
                <c:pt idx="33583">
                  <c:v>43723.822912731484</c:v>
                </c:pt>
                <c:pt idx="33584">
                  <c:v>43723.833329398149</c:v>
                </c:pt>
                <c:pt idx="33585">
                  <c:v>43723.843746064813</c:v>
                </c:pt>
                <c:pt idx="33586">
                  <c:v>43723.854162731484</c:v>
                </c:pt>
                <c:pt idx="33587">
                  <c:v>43723.864579398149</c:v>
                </c:pt>
                <c:pt idx="33588">
                  <c:v>43723.874996064813</c:v>
                </c:pt>
                <c:pt idx="33589">
                  <c:v>43723.885412731484</c:v>
                </c:pt>
                <c:pt idx="33590">
                  <c:v>43723.895829398149</c:v>
                </c:pt>
                <c:pt idx="33591">
                  <c:v>43723.906246064813</c:v>
                </c:pt>
                <c:pt idx="33592">
                  <c:v>43723.916662731484</c:v>
                </c:pt>
                <c:pt idx="33593">
                  <c:v>43723.927079398149</c:v>
                </c:pt>
                <c:pt idx="33594">
                  <c:v>43723.937496064813</c:v>
                </c:pt>
                <c:pt idx="33595">
                  <c:v>43723.947912731484</c:v>
                </c:pt>
                <c:pt idx="33596">
                  <c:v>43723.958329398149</c:v>
                </c:pt>
                <c:pt idx="33597">
                  <c:v>43723.968746064813</c:v>
                </c:pt>
                <c:pt idx="33598">
                  <c:v>43723.979162731484</c:v>
                </c:pt>
                <c:pt idx="33599">
                  <c:v>43723.989579398149</c:v>
                </c:pt>
                <c:pt idx="33600">
                  <c:v>43723.999996064813</c:v>
                </c:pt>
                <c:pt idx="33601">
                  <c:v>43724.010412731484</c:v>
                </c:pt>
                <c:pt idx="33602">
                  <c:v>43724.020829398149</c:v>
                </c:pt>
                <c:pt idx="33603">
                  <c:v>43724.031246064813</c:v>
                </c:pt>
                <c:pt idx="33604">
                  <c:v>43724.041662731484</c:v>
                </c:pt>
                <c:pt idx="33605">
                  <c:v>43724.052079398149</c:v>
                </c:pt>
                <c:pt idx="33606">
                  <c:v>43724.062496064813</c:v>
                </c:pt>
                <c:pt idx="33607">
                  <c:v>43724.072912731484</c:v>
                </c:pt>
                <c:pt idx="33608">
                  <c:v>43724.083329398149</c:v>
                </c:pt>
                <c:pt idx="33609">
                  <c:v>43724.093746064813</c:v>
                </c:pt>
                <c:pt idx="33610">
                  <c:v>43724.104162731484</c:v>
                </c:pt>
                <c:pt idx="33611">
                  <c:v>43724.114579398149</c:v>
                </c:pt>
                <c:pt idx="33612">
                  <c:v>43724.124996064813</c:v>
                </c:pt>
                <c:pt idx="33613">
                  <c:v>43724.135412731484</c:v>
                </c:pt>
                <c:pt idx="33614">
                  <c:v>43724.145829398149</c:v>
                </c:pt>
                <c:pt idx="33615">
                  <c:v>43724.156246064813</c:v>
                </c:pt>
                <c:pt idx="33616">
                  <c:v>43724.166662731484</c:v>
                </c:pt>
                <c:pt idx="33617">
                  <c:v>43724.177079398149</c:v>
                </c:pt>
                <c:pt idx="33618">
                  <c:v>43724.187496064813</c:v>
                </c:pt>
                <c:pt idx="33619">
                  <c:v>43724.197912731484</c:v>
                </c:pt>
                <c:pt idx="33620">
                  <c:v>43724.208329398149</c:v>
                </c:pt>
                <c:pt idx="33621">
                  <c:v>43724.218746064813</c:v>
                </c:pt>
                <c:pt idx="33622">
                  <c:v>43724.229162731484</c:v>
                </c:pt>
                <c:pt idx="33623">
                  <c:v>43724.239579398149</c:v>
                </c:pt>
                <c:pt idx="33624">
                  <c:v>43724.249996064813</c:v>
                </c:pt>
                <c:pt idx="33625">
                  <c:v>43724.260412731484</c:v>
                </c:pt>
                <c:pt idx="33626">
                  <c:v>43724.270829398149</c:v>
                </c:pt>
                <c:pt idx="33627">
                  <c:v>43724.281246064813</c:v>
                </c:pt>
                <c:pt idx="33628">
                  <c:v>43724.291662731484</c:v>
                </c:pt>
                <c:pt idx="33629">
                  <c:v>43724.302079398149</c:v>
                </c:pt>
                <c:pt idx="33630">
                  <c:v>43724.312496064813</c:v>
                </c:pt>
                <c:pt idx="33631">
                  <c:v>43724.322912731484</c:v>
                </c:pt>
                <c:pt idx="33632">
                  <c:v>43724.333329398149</c:v>
                </c:pt>
                <c:pt idx="33633">
                  <c:v>43724.343746064813</c:v>
                </c:pt>
                <c:pt idx="33634">
                  <c:v>43724.354162731484</c:v>
                </c:pt>
                <c:pt idx="33635">
                  <c:v>43724.364579398149</c:v>
                </c:pt>
                <c:pt idx="33636">
                  <c:v>43724.374996064813</c:v>
                </c:pt>
                <c:pt idx="33637">
                  <c:v>43724.385412731484</c:v>
                </c:pt>
                <c:pt idx="33638">
                  <c:v>43724.395829398149</c:v>
                </c:pt>
                <c:pt idx="33639">
                  <c:v>43724.406246064813</c:v>
                </c:pt>
                <c:pt idx="33640">
                  <c:v>43724.416662731484</c:v>
                </c:pt>
                <c:pt idx="33641">
                  <c:v>43724.427079398149</c:v>
                </c:pt>
                <c:pt idx="33642">
                  <c:v>43724.437496064813</c:v>
                </c:pt>
                <c:pt idx="33643">
                  <c:v>43724.447912731484</c:v>
                </c:pt>
                <c:pt idx="33644">
                  <c:v>43724.458329398149</c:v>
                </c:pt>
                <c:pt idx="33645">
                  <c:v>43724.468746064813</c:v>
                </c:pt>
                <c:pt idx="33646">
                  <c:v>43724.479162731484</c:v>
                </c:pt>
                <c:pt idx="33647">
                  <c:v>43724.489579398149</c:v>
                </c:pt>
                <c:pt idx="33648">
                  <c:v>43724.499996064813</c:v>
                </c:pt>
                <c:pt idx="33649">
                  <c:v>43724.510412731484</c:v>
                </c:pt>
                <c:pt idx="33650">
                  <c:v>43724.520829398149</c:v>
                </c:pt>
                <c:pt idx="33651">
                  <c:v>43724.531246064813</c:v>
                </c:pt>
                <c:pt idx="33652">
                  <c:v>43724.541662731484</c:v>
                </c:pt>
                <c:pt idx="33653">
                  <c:v>43724.552079398149</c:v>
                </c:pt>
                <c:pt idx="33654">
                  <c:v>43724.562496064813</c:v>
                </c:pt>
                <c:pt idx="33655">
                  <c:v>43724.572912731484</c:v>
                </c:pt>
                <c:pt idx="33656">
                  <c:v>43724.583329398149</c:v>
                </c:pt>
                <c:pt idx="33657">
                  <c:v>43724.593746064813</c:v>
                </c:pt>
                <c:pt idx="33658">
                  <c:v>43724.604162731484</c:v>
                </c:pt>
                <c:pt idx="33659">
                  <c:v>43724.614579398149</c:v>
                </c:pt>
                <c:pt idx="33660">
                  <c:v>43724.624996064813</c:v>
                </c:pt>
                <c:pt idx="33661">
                  <c:v>43724.635412731484</c:v>
                </c:pt>
                <c:pt idx="33662">
                  <c:v>43724.645829398149</c:v>
                </c:pt>
                <c:pt idx="33663">
                  <c:v>43724.656246064813</c:v>
                </c:pt>
                <c:pt idx="33664">
                  <c:v>43724.666662731484</c:v>
                </c:pt>
                <c:pt idx="33665">
                  <c:v>43724.677079398149</c:v>
                </c:pt>
                <c:pt idx="33666">
                  <c:v>43724.687496064813</c:v>
                </c:pt>
                <c:pt idx="33667">
                  <c:v>43724.697912731484</c:v>
                </c:pt>
                <c:pt idx="33668">
                  <c:v>43724.708329398149</c:v>
                </c:pt>
                <c:pt idx="33669">
                  <c:v>43724.718746064813</c:v>
                </c:pt>
                <c:pt idx="33670">
                  <c:v>43724.729162731484</c:v>
                </c:pt>
                <c:pt idx="33671">
                  <c:v>43724.739579398149</c:v>
                </c:pt>
                <c:pt idx="33672">
                  <c:v>43724.749996064813</c:v>
                </c:pt>
                <c:pt idx="33673">
                  <c:v>43724.760412731484</c:v>
                </c:pt>
                <c:pt idx="33674">
                  <c:v>43724.770829398149</c:v>
                </c:pt>
                <c:pt idx="33675">
                  <c:v>43724.781246064813</c:v>
                </c:pt>
                <c:pt idx="33676">
                  <c:v>43724.791662731484</c:v>
                </c:pt>
                <c:pt idx="33677">
                  <c:v>43724.802079398149</c:v>
                </c:pt>
                <c:pt idx="33678">
                  <c:v>43724.812496064813</c:v>
                </c:pt>
                <c:pt idx="33679">
                  <c:v>43724.822912731484</c:v>
                </c:pt>
                <c:pt idx="33680">
                  <c:v>43724.833329398149</c:v>
                </c:pt>
                <c:pt idx="33681">
                  <c:v>43724.843746064813</c:v>
                </c:pt>
                <c:pt idx="33682">
                  <c:v>43724.854162731484</c:v>
                </c:pt>
                <c:pt idx="33683">
                  <c:v>43724.864579398149</c:v>
                </c:pt>
                <c:pt idx="33684">
                  <c:v>43724.874996064813</c:v>
                </c:pt>
                <c:pt idx="33685">
                  <c:v>43724.885412731484</c:v>
                </c:pt>
                <c:pt idx="33686">
                  <c:v>43724.895829398149</c:v>
                </c:pt>
                <c:pt idx="33687">
                  <c:v>43724.906246064813</c:v>
                </c:pt>
                <c:pt idx="33688">
                  <c:v>43724.916662731484</c:v>
                </c:pt>
                <c:pt idx="33689">
                  <c:v>43724.927079398149</c:v>
                </c:pt>
                <c:pt idx="33690">
                  <c:v>43724.937496064813</c:v>
                </c:pt>
                <c:pt idx="33691">
                  <c:v>43724.947912731484</c:v>
                </c:pt>
                <c:pt idx="33692">
                  <c:v>43724.958329398149</c:v>
                </c:pt>
                <c:pt idx="33693">
                  <c:v>43724.968746064813</c:v>
                </c:pt>
                <c:pt idx="33694">
                  <c:v>43724.979162731484</c:v>
                </c:pt>
                <c:pt idx="33695">
                  <c:v>43724.989579398149</c:v>
                </c:pt>
                <c:pt idx="33696">
                  <c:v>43724.999996064813</c:v>
                </c:pt>
                <c:pt idx="33697">
                  <c:v>43725.010412731484</c:v>
                </c:pt>
                <c:pt idx="33698">
                  <c:v>43725.020829398149</c:v>
                </c:pt>
                <c:pt idx="33699">
                  <c:v>43725.031246064813</c:v>
                </c:pt>
                <c:pt idx="33700">
                  <c:v>43725.041662731484</c:v>
                </c:pt>
                <c:pt idx="33701">
                  <c:v>43725.052079398149</c:v>
                </c:pt>
                <c:pt idx="33702">
                  <c:v>43725.062496064813</c:v>
                </c:pt>
                <c:pt idx="33703">
                  <c:v>43725.072912731484</c:v>
                </c:pt>
                <c:pt idx="33704">
                  <c:v>43725.083329398149</c:v>
                </c:pt>
                <c:pt idx="33705">
                  <c:v>43725.093746064813</c:v>
                </c:pt>
                <c:pt idx="33706">
                  <c:v>43725.104162731484</c:v>
                </c:pt>
                <c:pt idx="33707">
                  <c:v>43725.114579398149</c:v>
                </c:pt>
                <c:pt idx="33708">
                  <c:v>43725.124996064813</c:v>
                </c:pt>
                <c:pt idx="33709">
                  <c:v>43725.135412731484</c:v>
                </c:pt>
                <c:pt idx="33710">
                  <c:v>43725.145829398149</c:v>
                </c:pt>
                <c:pt idx="33711">
                  <c:v>43725.156246064813</c:v>
                </c:pt>
                <c:pt idx="33712">
                  <c:v>43725.166662731484</c:v>
                </c:pt>
                <c:pt idx="33713">
                  <c:v>43725.177079398149</c:v>
                </c:pt>
                <c:pt idx="33714">
                  <c:v>43725.187496064813</c:v>
                </c:pt>
                <c:pt idx="33715">
                  <c:v>43725.197912731484</c:v>
                </c:pt>
                <c:pt idx="33716">
                  <c:v>43725.208329398149</c:v>
                </c:pt>
                <c:pt idx="33717">
                  <c:v>43725.218746064813</c:v>
                </c:pt>
                <c:pt idx="33718">
                  <c:v>43725.229162731484</c:v>
                </c:pt>
                <c:pt idx="33719">
                  <c:v>43725.239579398149</c:v>
                </c:pt>
                <c:pt idx="33720">
                  <c:v>43725.249996064813</c:v>
                </c:pt>
                <c:pt idx="33721">
                  <c:v>43725.260412731484</c:v>
                </c:pt>
                <c:pt idx="33722">
                  <c:v>43725.270829398149</c:v>
                </c:pt>
                <c:pt idx="33723">
                  <c:v>43725.281246064813</c:v>
                </c:pt>
                <c:pt idx="33724">
                  <c:v>43725.291662731484</c:v>
                </c:pt>
                <c:pt idx="33725">
                  <c:v>43725.302079398149</c:v>
                </c:pt>
                <c:pt idx="33726">
                  <c:v>43725.312496064813</c:v>
                </c:pt>
                <c:pt idx="33727">
                  <c:v>43725.322912731484</c:v>
                </c:pt>
                <c:pt idx="33728">
                  <c:v>43725.333329398149</c:v>
                </c:pt>
                <c:pt idx="33729">
                  <c:v>43725.343746064813</c:v>
                </c:pt>
                <c:pt idx="33730">
                  <c:v>43725.354162731484</c:v>
                </c:pt>
                <c:pt idx="33731">
                  <c:v>43725.364579398149</c:v>
                </c:pt>
                <c:pt idx="33732">
                  <c:v>43725.374996064813</c:v>
                </c:pt>
                <c:pt idx="33733">
                  <c:v>43725.385412731484</c:v>
                </c:pt>
                <c:pt idx="33734">
                  <c:v>43725.395829398149</c:v>
                </c:pt>
                <c:pt idx="33735">
                  <c:v>43725.406246064813</c:v>
                </c:pt>
                <c:pt idx="33736">
                  <c:v>43725.416662731484</c:v>
                </c:pt>
                <c:pt idx="33737">
                  <c:v>43725.427079398149</c:v>
                </c:pt>
                <c:pt idx="33738">
                  <c:v>43725.437496064813</c:v>
                </c:pt>
                <c:pt idx="33739">
                  <c:v>43725.447912731484</c:v>
                </c:pt>
                <c:pt idx="33740">
                  <c:v>43725.458329398149</c:v>
                </c:pt>
                <c:pt idx="33741">
                  <c:v>43725.468746064813</c:v>
                </c:pt>
                <c:pt idx="33742">
                  <c:v>43725.479162731484</c:v>
                </c:pt>
                <c:pt idx="33743">
                  <c:v>43725.489579398149</c:v>
                </c:pt>
                <c:pt idx="33744">
                  <c:v>43725.499996064813</c:v>
                </c:pt>
                <c:pt idx="33745">
                  <c:v>43725.510412731484</c:v>
                </c:pt>
                <c:pt idx="33746">
                  <c:v>43725.520829398149</c:v>
                </c:pt>
                <c:pt idx="33747">
                  <c:v>43725.531246064813</c:v>
                </c:pt>
                <c:pt idx="33748">
                  <c:v>43725.541662731484</c:v>
                </c:pt>
                <c:pt idx="33749">
                  <c:v>43725.552079398149</c:v>
                </c:pt>
                <c:pt idx="33750">
                  <c:v>43725.562496064813</c:v>
                </c:pt>
                <c:pt idx="33751">
                  <c:v>43725.572912731484</c:v>
                </c:pt>
                <c:pt idx="33752">
                  <c:v>43725.583329398149</c:v>
                </c:pt>
                <c:pt idx="33753">
                  <c:v>43725.593746064813</c:v>
                </c:pt>
                <c:pt idx="33754">
                  <c:v>43725.604162731484</c:v>
                </c:pt>
                <c:pt idx="33755">
                  <c:v>43725.614579398149</c:v>
                </c:pt>
                <c:pt idx="33756">
                  <c:v>43725.624996064813</c:v>
                </c:pt>
                <c:pt idx="33757">
                  <c:v>43725.635412731484</c:v>
                </c:pt>
                <c:pt idx="33758">
                  <c:v>43725.645829398149</c:v>
                </c:pt>
                <c:pt idx="33759">
                  <c:v>43725.656246064813</c:v>
                </c:pt>
                <c:pt idx="33760">
                  <c:v>43725.666662731484</c:v>
                </c:pt>
                <c:pt idx="33761">
                  <c:v>43725.677079398149</c:v>
                </c:pt>
                <c:pt idx="33762">
                  <c:v>43725.687496064813</c:v>
                </c:pt>
                <c:pt idx="33763">
                  <c:v>43725.697912731484</c:v>
                </c:pt>
                <c:pt idx="33764">
                  <c:v>43725.708329398149</c:v>
                </c:pt>
                <c:pt idx="33765">
                  <c:v>43725.718746064813</c:v>
                </c:pt>
                <c:pt idx="33766">
                  <c:v>43725.729162731484</c:v>
                </c:pt>
                <c:pt idx="33767">
                  <c:v>43725.739579398149</c:v>
                </c:pt>
                <c:pt idx="33768">
                  <c:v>43725.749996064813</c:v>
                </c:pt>
                <c:pt idx="33769">
                  <c:v>43725.760412731484</c:v>
                </c:pt>
                <c:pt idx="33770">
                  <c:v>43725.770829398149</c:v>
                </c:pt>
                <c:pt idx="33771">
                  <c:v>43725.781246064813</c:v>
                </c:pt>
                <c:pt idx="33772">
                  <c:v>43725.791662731484</c:v>
                </c:pt>
                <c:pt idx="33773">
                  <c:v>43725.802079398149</c:v>
                </c:pt>
                <c:pt idx="33774">
                  <c:v>43725.812496064813</c:v>
                </c:pt>
                <c:pt idx="33775">
                  <c:v>43725.822912731484</c:v>
                </c:pt>
                <c:pt idx="33776">
                  <c:v>43725.833329398149</c:v>
                </c:pt>
                <c:pt idx="33777">
                  <c:v>43725.843746064813</c:v>
                </c:pt>
                <c:pt idx="33778">
                  <c:v>43725.854162731484</c:v>
                </c:pt>
                <c:pt idx="33779">
                  <c:v>43725.864579398149</c:v>
                </c:pt>
                <c:pt idx="33780">
                  <c:v>43725.874996064813</c:v>
                </c:pt>
                <c:pt idx="33781">
                  <c:v>43725.885412731484</c:v>
                </c:pt>
                <c:pt idx="33782">
                  <c:v>43725.895829398149</c:v>
                </c:pt>
                <c:pt idx="33783">
                  <c:v>43725.906246064813</c:v>
                </c:pt>
                <c:pt idx="33784">
                  <c:v>43725.916662731484</c:v>
                </c:pt>
                <c:pt idx="33785">
                  <c:v>43725.927079398149</c:v>
                </c:pt>
                <c:pt idx="33786">
                  <c:v>43725.937496064813</c:v>
                </c:pt>
                <c:pt idx="33787">
                  <c:v>43725.947912731484</c:v>
                </c:pt>
                <c:pt idx="33788">
                  <c:v>43725.958329398149</c:v>
                </c:pt>
                <c:pt idx="33789">
                  <c:v>43725.968746064813</c:v>
                </c:pt>
                <c:pt idx="33790">
                  <c:v>43725.979162731484</c:v>
                </c:pt>
                <c:pt idx="33791">
                  <c:v>43725.989579398149</c:v>
                </c:pt>
                <c:pt idx="33792">
                  <c:v>43725.999996064813</c:v>
                </c:pt>
                <c:pt idx="33793">
                  <c:v>43726.010412731484</c:v>
                </c:pt>
                <c:pt idx="33794">
                  <c:v>43726.020829398149</c:v>
                </c:pt>
                <c:pt idx="33795">
                  <c:v>43726.031246064813</c:v>
                </c:pt>
                <c:pt idx="33796">
                  <c:v>43726.041662731484</c:v>
                </c:pt>
                <c:pt idx="33797">
                  <c:v>43726.052079398149</c:v>
                </c:pt>
                <c:pt idx="33798">
                  <c:v>43726.062496064813</c:v>
                </c:pt>
                <c:pt idx="33799">
                  <c:v>43726.072912731484</c:v>
                </c:pt>
                <c:pt idx="33800">
                  <c:v>43726.083329398149</c:v>
                </c:pt>
                <c:pt idx="33801">
                  <c:v>43726.093746064813</c:v>
                </c:pt>
                <c:pt idx="33802">
                  <c:v>43726.104162731484</c:v>
                </c:pt>
                <c:pt idx="33803">
                  <c:v>43726.114579398149</c:v>
                </c:pt>
                <c:pt idx="33804">
                  <c:v>43726.124996064813</c:v>
                </c:pt>
                <c:pt idx="33805">
                  <c:v>43726.135412731484</c:v>
                </c:pt>
                <c:pt idx="33806">
                  <c:v>43726.145829398149</c:v>
                </c:pt>
                <c:pt idx="33807">
                  <c:v>43726.156246064813</c:v>
                </c:pt>
                <c:pt idx="33808">
                  <c:v>43726.166662731484</c:v>
                </c:pt>
                <c:pt idx="33809">
                  <c:v>43726.177079398149</c:v>
                </c:pt>
                <c:pt idx="33810">
                  <c:v>43726.187496064813</c:v>
                </c:pt>
                <c:pt idx="33811">
                  <c:v>43726.197912731484</c:v>
                </c:pt>
                <c:pt idx="33812">
                  <c:v>43726.208329398149</c:v>
                </c:pt>
                <c:pt idx="33813">
                  <c:v>43726.218746064813</c:v>
                </c:pt>
                <c:pt idx="33814">
                  <c:v>43726.229162731484</c:v>
                </c:pt>
                <c:pt idx="33815">
                  <c:v>43726.239579398149</c:v>
                </c:pt>
                <c:pt idx="33816">
                  <c:v>43726.249996064813</c:v>
                </c:pt>
                <c:pt idx="33817">
                  <c:v>43726.260412731484</c:v>
                </c:pt>
                <c:pt idx="33818">
                  <c:v>43726.270829398149</c:v>
                </c:pt>
                <c:pt idx="33819">
                  <c:v>43726.281246064813</c:v>
                </c:pt>
                <c:pt idx="33820">
                  <c:v>43726.291662731484</c:v>
                </c:pt>
                <c:pt idx="33821">
                  <c:v>43726.302079398149</c:v>
                </c:pt>
                <c:pt idx="33822">
                  <c:v>43726.312496064813</c:v>
                </c:pt>
                <c:pt idx="33823">
                  <c:v>43726.322912731484</c:v>
                </c:pt>
                <c:pt idx="33824">
                  <c:v>43726.333329398149</c:v>
                </c:pt>
                <c:pt idx="33825">
                  <c:v>43726.343746064813</c:v>
                </c:pt>
                <c:pt idx="33826">
                  <c:v>43726.354162731484</c:v>
                </c:pt>
                <c:pt idx="33827">
                  <c:v>43726.364579398149</c:v>
                </c:pt>
                <c:pt idx="33828">
                  <c:v>43726.374996064813</c:v>
                </c:pt>
                <c:pt idx="33829">
                  <c:v>43726.385412731484</c:v>
                </c:pt>
                <c:pt idx="33830">
                  <c:v>43726.395829398149</c:v>
                </c:pt>
                <c:pt idx="33831">
                  <c:v>43726.406246064813</c:v>
                </c:pt>
                <c:pt idx="33832">
                  <c:v>43726.416662731484</c:v>
                </c:pt>
                <c:pt idx="33833">
                  <c:v>43726.427079398149</c:v>
                </c:pt>
                <c:pt idx="33834">
                  <c:v>43726.437496064813</c:v>
                </c:pt>
                <c:pt idx="33835">
                  <c:v>43726.447912731484</c:v>
                </c:pt>
                <c:pt idx="33836">
                  <c:v>43726.458329398149</c:v>
                </c:pt>
                <c:pt idx="33837">
                  <c:v>43726.468746064813</c:v>
                </c:pt>
                <c:pt idx="33838">
                  <c:v>43726.479162731484</c:v>
                </c:pt>
                <c:pt idx="33839">
                  <c:v>43726.489579398149</c:v>
                </c:pt>
                <c:pt idx="33840">
                  <c:v>43726.499996064813</c:v>
                </c:pt>
                <c:pt idx="33841">
                  <c:v>43726.510412731484</c:v>
                </c:pt>
                <c:pt idx="33842">
                  <c:v>43726.520829398149</c:v>
                </c:pt>
                <c:pt idx="33843">
                  <c:v>43726.531246064813</c:v>
                </c:pt>
                <c:pt idx="33844">
                  <c:v>43726.541662731484</c:v>
                </c:pt>
                <c:pt idx="33845">
                  <c:v>43726.552079398149</c:v>
                </c:pt>
                <c:pt idx="33846">
                  <c:v>43726.562496064813</c:v>
                </c:pt>
                <c:pt idx="33847">
                  <c:v>43726.572912731484</c:v>
                </c:pt>
                <c:pt idx="33848">
                  <c:v>43726.583329398149</c:v>
                </c:pt>
                <c:pt idx="33849">
                  <c:v>43726.593746064813</c:v>
                </c:pt>
                <c:pt idx="33850">
                  <c:v>43726.604162731484</c:v>
                </c:pt>
                <c:pt idx="33851">
                  <c:v>43726.614579398149</c:v>
                </c:pt>
                <c:pt idx="33852">
                  <c:v>43726.624996064813</c:v>
                </c:pt>
                <c:pt idx="33853">
                  <c:v>43726.635412731484</c:v>
                </c:pt>
                <c:pt idx="33854">
                  <c:v>43726.645829398149</c:v>
                </c:pt>
                <c:pt idx="33855">
                  <c:v>43726.656246064813</c:v>
                </c:pt>
                <c:pt idx="33856">
                  <c:v>43726.666662731484</c:v>
                </c:pt>
                <c:pt idx="33857">
                  <c:v>43726.677079398149</c:v>
                </c:pt>
                <c:pt idx="33858">
                  <c:v>43726.687496064813</c:v>
                </c:pt>
                <c:pt idx="33859">
                  <c:v>43726.697912731484</c:v>
                </c:pt>
                <c:pt idx="33860">
                  <c:v>43726.708329398149</c:v>
                </c:pt>
                <c:pt idx="33861">
                  <c:v>43726.718746064813</c:v>
                </c:pt>
                <c:pt idx="33862">
                  <c:v>43726.729162731484</c:v>
                </c:pt>
                <c:pt idx="33863">
                  <c:v>43726.739579398149</c:v>
                </c:pt>
                <c:pt idx="33864">
                  <c:v>43726.749996064813</c:v>
                </c:pt>
                <c:pt idx="33865">
                  <c:v>43726.760412731484</c:v>
                </c:pt>
                <c:pt idx="33866">
                  <c:v>43726.770829398149</c:v>
                </c:pt>
                <c:pt idx="33867">
                  <c:v>43726.781246064813</c:v>
                </c:pt>
                <c:pt idx="33868">
                  <c:v>43726.791662731484</c:v>
                </c:pt>
                <c:pt idx="33869">
                  <c:v>43726.802079398149</c:v>
                </c:pt>
                <c:pt idx="33870">
                  <c:v>43726.812496064813</c:v>
                </c:pt>
                <c:pt idx="33871">
                  <c:v>43726.822912731484</c:v>
                </c:pt>
                <c:pt idx="33872">
                  <c:v>43726.833329398149</c:v>
                </c:pt>
                <c:pt idx="33873">
                  <c:v>43726.843746064813</c:v>
                </c:pt>
                <c:pt idx="33874">
                  <c:v>43726.854162731484</c:v>
                </c:pt>
                <c:pt idx="33875">
                  <c:v>43726.864579398149</c:v>
                </c:pt>
                <c:pt idx="33876">
                  <c:v>43726.874996064813</c:v>
                </c:pt>
                <c:pt idx="33877">
                  <c:v>43726.885412731484</c:v>
                </c:pt>
                <c:pt idx="33878">
                  <c:v>43726.895829398149</c:v>
                </c:pt>
                <c:pt idx="33879">
                  <c:v>43726.906246064813</c:v>
                </c:pt>
                <c:pt idx="33880">
                  <c:v>43726.916662731484</c:v>
                </c:pt>
                <c:pt idx="33881">
                  <c:v>43726.927079398149</c:v>
                </c:pt>
                <c:pt idx="33882">
                  <c:v>43726.937496064813</c:v>
                </c:pt>
                <c:pt idx="33883">
                  <c:v>43726.947912731484</c:v>
                </c:pt>
                <c:pt idx="33884">
                  <c:v>43726.958329398149</c:v>
                </c:pt>
                <c:pt idx="33885">
                  <c:v>43726.968746064813</c:v>
                </c:pt>
                <c:pt idx="33886">
                  <c:v>43726.979162731484</c:v>
                </c:pt>
                <c:pt idx="33887">
                  <c:v>43726.989579398149</c:v>
                </c:pt>
                <c:pt idx="33888">
                  <c:v>43726.999996064813</c:v>
                </c:pt>
                <c:pt idx="33889">
                  <c:v>43727.010412731484</c:v>
                </c:pt>
                <c:pt idx="33890">
                  <c:v>43727.020829398149</c:v>
                </c:pt>
                <c:pt idx="33891">
                  <c:v>43727.031246064813</c:v>
                </c:pt>
                <c:pt idx="33892">
                  <c:v>43727.041662731484</c:v>
                </c:pt>
                <c:pt idx="33893">
                  <c:v>43727.052079398149</c:v>
                </c:pt>
                <c:pt idx="33894">
                  <c:v>43727.062496064813</c:v>
                </c:pt>
                <c:pt idx="33895">
                  <c:v>43727.072912731484</c:v>
                </c:pt>
                <c:pt idx="33896">
                  <c:v>43727.083329398149</c:v>
                </c:pt>
                <c:pt idx="33897">
                  <c:v>43727.093746064813</c:v>
                </c:pt>
                <c:pt idx="33898">
                  <c:v>43727.104162731484</c:v>
                </c:pt>
                <c:pt idx="33899">
                  <c:v>43727.114579398149</c:v>
                </c:pt>
                <c:pt idx="33900">
                  <c:v>43727.124996064813</c:v>
                </c:pt>
                <c:pt idx="33901">
                  <c:v>43727.135412731484</c:v>
                </c:pt>
                <c:pt idx="33902">
                  <c:v>43727.145829398149</c:v>
                </c:pt>
                <c:pt idx="33903">
                  <c:v>43727.156246064813</c:v>
                </c:pt>
                <c:pt idx="33904">
                  <c:v>43727.166662731484</c:v>
                </c:pt>
                <c:pt idx="33905">
                  <c:v>43727.177079398149</c:v>
                </c:pt>
                <c:pt idx="33906">
                  <c:v>43727.187496064813</c:v>
                </c:pt>
                <c:pt idx="33907">
                  <c:v>43727.197912731484</c:v>
                </c:pt>
                <c:pt idx="33908">
                  <c:v>43727.208329398149</c:v>
                </c:pt>
                <c:pt idx="33909">
                  <c:v>43727.218746064813</c:v>
                </c:pt>
                <c:pt idx="33910">
                  <c:v>43727.229162731484</c:v>
                </c:pt>
                <c:pt idx="33911">
                  <c:v>43727.239579398149</c:v>
                </c:pt>
                <c:pt idx="33912">
                  <c:v>43727.249996064813</c:v>
                </c:pt>
                <c:pt idx="33913">
                  <c:v>43727.260412731484</c:v>
                </c:pt>
                <c:pt idx="33914">
                  <c:v>43727.270829398149</c:v>
                </c:pt>
                <c:pt idx="33915">
                  <c:v>43727.281246064813</c:v>
                </c:pt>
                <c:pt idx="33916">
                  <c:v>43727.291662731484</c:v>
                </c:pt>
                <c:pt idx="33917">
                  <c:v>43727.302079398149</c:v>
                </c:pt>
                <c:pt idx="33918">
                  <c:v>43727.312496064813</c:v>
                </c:pt>
                <c:pt idx="33919">
                  <c:v>43727.322912731484</c:v>
                </c:pt>
                <c:pt idx="33920">
                  <c:v>43727.333329398149</c:v>
                </c:pt>
                <c:pt idx="33921">
                  <c:v>43727.343746064813</c:v>
                </c:pt>
                <c:pt idx="33922">
                  <c:v>43727.354162731484</c:v>
                </c:pt>
                <c:pt idx="33923">
                  <c:v>43727.364579398149</c:v>
                </c:pt>
                <c:pt idx="33924">
                  <c:v>43727.374996064813</c:v>
                </c:pt>
                <c:pt idx="33925">
                  <c:v>43727.385412731484</c:v>
                </c:pt>
                <c:pt idx="33926">
                  <c:v>43727.395829398149</c:v>
                </c:pt>
                <c:pt idx="33927">
                  <c:v>43727.406246064813</c:v>
                </c:pt>
                <c:pt idx="33928">
                  <c:v>43727.416662731484</c:v>
                </c:pt>
                <c:pt idx="33929">
                  <c:v>43727.427079398149</c:v>
                </c:pt>
                <c:pt idx="33930">
                  <c:v>43727.437496064813</c:v>
                </c:pt>
                <c:pt idx="33931">
                  <c:v>43727.447912731484</c:v>
                </c:pt>
                <c:pt idx="33932">
                  <c:v>43727.458329398149</c:v>
                </c:pt>
                <c:pt idx="33933">
                  <c:v>43727.468746064813</c:v>
                </c:pt>
                <c:pt idx="33934">
                  <c:v>43727.479162731484</c:v>
                </c:pt>
                <c:pt idx="33935">
                  <c:v>43727.489579398149</c:v>
                </c:pt>
                <c:pt idx="33936">
                  <c:v>43727.499996064813</c:v>
                </c:pt>
                <c:pt idx="33937">
                  <c:v>43727.510412731484</c:v>
                </c:pt>
                <c:pt idx="33938">
                  <c:v>43727.520829398149</c:v>
                </c:pt>
                <c:pt idx="33939">
                  <c:v>43727.531246064813</c:v>
                </c:pt>
                <c:pt idx="33940">
                  <c:v>43727.541662731484</c:v>
                </c:pt>
                <c:pt idx="33941">
                  <c:v>43727.552079398149</c:v>
                </c:pt>
                <c:pt idx="33942">
                  <c:v>43727.562496064813</c:v>
                </c:pt>
                <c:pt idx="33943">
                  <c:v>43727.572912731484</c:v>
                </c:pt>
                <c:pt idx="33944">
                  <c:v>43727.583329398149</c:v>
                </c:pt>
                <c:pt idx="33945">
                  <c:v>43727.593746064813</c:v>
                </c:pt>
                <c:pt idx="33946">
                  <c:v>43727.604162731484</c:v>
                </c:pt>
                <c:pt idx="33947">
                  <c:v>43727.614579398149</c:v>
                </c:pt>
                <c:pt idx="33948">
                  <c:v>43727.624996064813</c:v>
                </c:pt>
                <c:pt idx="33949">
                  <c:v>43727.635412731484</c:v>
                </c:pt>
                <c:pt idx="33950">
                  <c:v>43727.645829398149</c:v>
                </c:pt>
                <c:pt idx="33951">
                  <c:v>43727.656246064813</c:v>
                </c:pt>
                <c:pt idx="33952">
                  <c:v>43727.666662731484</c:v>
                </c:pt>
                <c:pt idx="33953">
                  <c:v>43727.677079398149</c:v>
                </c:pt>
                <c:pt idx="33954">
                  <c:v>43727.687496064813</c:v>
                </c:pt>
                <c:pt idx="33955">
                  <c:v>43727.697912731484</c:v>
                </c:pt>
                <c:pt idx="33956">
                  <c:v>43727.708329398149</c:v>
                </c:pt>
                <c:pt idx="33957">
                  <c:v>43727.718746064813</c:v>
                </c:pt>
                <c:pt idx="33958">
                  <c:v>43727.729162731484</c:v>
                </c:pt>
                <c:pt idx="33959">
                  <c:v>43727.739579398149</c:v>
                </c:pt>
                <c:pt idx="33960">
                  <c:v>43727.749996064813</c:v>
                </c:pt>
                <c:pt idx="33961">
                  <c:v>43727.760412731484</c:v>
                </c:pt>
                <c:pt idx="33962">
                  <c:v>43727.770829398149</c:v>
                </c:pt>
                <c:pt idx="33963">
                  <c:v>43727.781246064813</c:v>
                </c:pt>
                <c:pt idx="33964">
                  <c:v>43727.791662731484</c:v>
                </c:pt>
                <c:pt idx="33965">
                  <c:v>43727.802079398149</c:v>
                </c:pt>
                <c:pt idx="33966">
                  <c:v>43727.812496064813</c:v>
                </c:pt>
                <c:pt idx="33967">
                  <c:v>43727.822912731484</c:v>
                </c:pt>
                <c:pt idx="33968">
                  <c:v>43727.833329398149</c:v>
                </c:pt>
                <c:pt idx="33969">
                  <c:v>43727.843746064813</c:v>
                </c:pt>
                <c:pt idx="33970">
                  <c:v>43727.854162731484</c:v>
                </c:pt>
                <c:pt idx="33971">
                  <c:v>43727.864579398149</c:v>
                </c:pt>
                <c:pt idx="33972">
                  <c:v>43727.874996064813</c:v>
                </c:pt>
                <c:pt idx="33973">
                  <c:v>43727.885412731484</c:v>
                </c:pt>
                <c:pt idx="33974">
                  <c:v>43727.895829398149</c:v>
                </c:pt>
                <c:pt idx="33975">
                  <c:v>43727.906246064813</c:v>
                </c:pt>
                <c:pt idx="33976">
                  <c:v>43727.916662731484</c:v>
                </c:pt>
                <c:pt idx="33977">
                  <c:v>43727.927079398149</c:v>
                </c:pt>
                <c:pt idx="33978">
                  <c:v>43727.937496064813</c:v>
                </c:pt>
                <c:pt idx="33979">
                  <c:v>43727.947912731484</c:v>
                </c:pt>
                <c:pt idx="33980">
                  <c:v>43727.958329398149</c:v>
                </c:pt>
                <c:pt idx="33981">
                  <c:v>43727.968746064813</c:v>
                </c:pt>
                <c:pt idx="33982">
                  <c:v>43727.979162731484</c:v>
                </c:pt>
                <c:pt idx="33983">
                  <c:v>43727.989579398149</c:v>
                </c:pt>
                <c:pt idx="33984">
                  <c:v>43727.999996064813</c:v>
                </c:pt>
                <c:pt idx="33985">
                  <c:v>43728.010412731484</c:v>
                </c:pt>
                <c:pt idx="33986">
                  <c:v>43728.020829398149</c:v>
                </c:pt>
                <c:pt idx="33987">
                  <c:v>43728.031246064813</c:v>
                </c:pt>
                <c:pt idx="33988">
                  <c:v>43728.041662731484</c:v>
                </c:pt>
                <c:pt idx="33989">
                  <c:v>43728.052079398149</c:v>
                </c:pt>
                <c:pt idx="33990">
                  <c:v>43728.062496064813</c:v>
                </c:pt>
                <c:pt idx="33991">
                  <c:v>43728.072912731484</c:v>
                </c:pt>
                <c:pt idx="33992">
                  <c:v>43728.083329398149</c:v>
                </c:pt>
                <c:pt idx="33993">
                  <c:v>43728.093746064813</c:v>
                </c:pt>
                <c:pt idx="33994">
                  <c:v>43728.104162731484</c:v>
                </c:pt>
                <c:pt idx="33995">
                  <c:v>43728.114579398149</c:v>
                </c:pt>
                <c:pt idx="33996">
                  <c:v>43728.124996064813</c:v>
                </c:pt>
                <c:pt idx="33997">
                  <c:v>43728.135412731484</c:v>
                </c:pt>
                <c:pt idx="33998">
                  <c:v>43728.145829398149</c:v>
                </c:pt>
                <c:pt idx="33999">
                  <c:v>43728.156246064813</c:v>
                </c:pt>
                <c:pt idx="34000">
                  <c:v>43728.166662731484</c:v>
                </c:pt>
                <c:pt idx="34001">
                  <c:v>43728.177079398149</c:v>
                </c:pt>
                <c:pt idx="34002">
                  <c:v>43728.187496064813</c:v>
                </c:pt>
                <c:pt idx="34003">
                  <c:v>43728.197912731484</c:v>
                </c:pt>
                <c:pt idx="34004">
                  <c:v>43728.208329398149</c:v>
                </c:pt>
                <c:pt idx="34005">
                  <c:v>43728.218746064813</c:v>
                </c:pt>
                <c:pt idx="34006">
                  <c:v>43728.229162731484</c:v>
                </c:pt>
                <c:pt idx="34007">
                  <c:v>43728.239579398149</c:v>
                </c:pt>
                <c:pt idx="34008">
                  <c:v>43728.249996064813</c:v>
                </c:pt>
                <c:pt idx="34009">
                  <c:v>43728.260412731484</c:v>
                </c:pt>
                <c:pt idx="34010">
                  <c:v>43728.270829398149</c:v>
                </c:pt>
                <c:pt idx="34011">
                  <c:v>43728.281246064813</c:v>
                </c:pt>
                <c:pt idx="34012">
                  <c:v>43728.291662731484</c:v>
                </c:pt>
                <c:pt idx="34013">
                  <c:v>43728.302079398149</c:v>
                </c:pt>
                <c:pt idx="34014">
                  <c:v>43728.312496064813</c:v>
                </c:pt>
                <c:pt idx="34015">
                  <c:v>43728.322912731484</c:v>
                </c:pt>
                <c:pt idx="34016">
                  <c:v>43728.333329398149</c:v>
                </c:pt>
                <c:pt idx="34017">
                  <c:v>43728.343746064813</c:v>
                </c:pt>
                <c:pt idx="34018">
                  <c:v>43728.354162731484</c:v>
                </c:pt>
                <c:pt idx="34019">
                  <c:v>43728.364579398149</c:v>
                </c:pt>
                <c:pt idx="34020">
                  <c:v>43728.374996064813</c:v>
                </c:pt>
                <c:pt idx="34021">
                  <c:v>43728.385412731484</c:v>
                </c:pt>
                <c:pt idx="34022">
                  <c:v>43728.395829398149</c:v>
                </c:pt>
                <c:pt idx="34023">
                  <c:v>43728.406246064813</c:v>
                </c:pt>
                <c:pt idx="34024">
                  <c:v>43728.416662731484</c:v>
                </c:pt>
                <c:pt idx="34025">
                  <c:v>43728.427079398149</c:v>
                </c:pt>
                <c:pt idx="34026">
                  <c:v>43728.437496064813</c:v>
                </c:pt>
                <c:pt idx="34027">
                  <c:v>43728.447912731484</c:v>
                </c:pt>
                <c:pt idx="34028">
                  <c:v>43728.458329398149</c:v>
                </c:pt>
                <c:pt idx="34029">
                  <c:v>43728.468746064813</c:v>
                </c:pt>
                <c:pt idx="34030">
                  <c:v>43728.479162731484</c:v>
                </c:pt>
                <c:pt idx="34031">
                  <c:v>43728.489579398149</c:v>
                </c:pt>
                <c:pt idx="34032">
                  <c:v>43728.499996064813</c:v>
                </c:pt>
                <c:pt idx="34033">
                  <c:v>43728.510412731484</c:v>
                </c:pt>
                <c:pt idx="34034">
                  <c:v>43728.520829398149</c:v>
                </c:pt>
                <c:pt idx="34035">
                  <c:v>43728.531246064813</c:v>
                </c:pt>
                <c:pt idx="34036">
                  <c:v>43728.541662731484</c:v>
                </c:pt>
                <c:pt idx="34037">
                  <c:v>43728.552079398149</c:v>
                </c:pt>
                <c:pt idx="34038">
                  <c:v>43728.562496064813</c:v>
                </c:pt>
                <c:pt idx="34039">
                  <c:v>43728.572912731484</c:v>
                </c:pt>
                <c:pt idx="34040">
                  <c:v>43728.583329398149</c:v>
                </c:pt>
                <c:pt idx="34041">
                  <c:v>43728.593746064813</c:v>
                </c:pt>
                <c:pt idx="34042">
                  <c:v>43728.604162731484</c:v>
                </c:pt>
                <c:pt idx="34043">
                  <c:v>43728.614579398149</c:v>
                </c:pt>
                <c:pt idx="34044">
                  <c:v>43728.624996064813</c:v>
                </c:pt>
                <c:pt idx="34045">
                  <c:v>43728.635412731484</c:v>
                </c:pt>
                <c:pt idx="34046">
                  <c:v>43728.645829398149</c:v>
                </c:pt>
                <c:pt idx="34047">
                  <c:v>43728.656246064813</c:v>
                </c:pt>
                <c:pt idx="34048">
                  <c:v>43728.666662731484</c:v>
                </c:pt>
                <c:pt idx="34049">
                  <c:v>43728.677079398149</c:v>
                </c:pt>
                <c:pt idx="34050">
                  <c:v>43728.687496064813</c:v>
                </c:pt>
                <c:pt idx="34051">
                  <c:v>43728.697912731484</c:v>
                </c:pt>
                <c:pt idx="34052">
                  <c:v>43728.708329398149</c:v>
                </c:pt>
                <c:pt idx="34053">
                  <c:v>43728.718746064813</c:v>
                </c:pt>
                <c:pt idx="34054">
                  <c:v>43728.729162731484</c:v>
                </c:pt>
                <c:pt idx="34055">
                  <c:v>43728.739579398149</c:v>
                </c:pt>
                <c:pt idx="34056">
                  <c:v>43728.749996064813</c:v>
                </c:pt>
                <c:pt idx="34057">
                  <c:v>43728.760412731484</c:v>
                </c:pt>
                <c:pt idx="34058">
                  <c:v>43728.770829398149</c:v>
                </c:pt>
                <c:pt idx="34059">
                  <c:v>43728.781246064813</c:v>
                </c:pt>
                <c:pt idx="34060">
                  <c:v>43728.791662731484</c:v>
                </c:pt>
                <c:pt idx="34061">
                  <c:v>43728.802079398149</c:v>
                </c:pt>
                <c:pt idx="34062">
                  <c:v>43728.812496064813</c:v>
                </c:pt>
                <c:pt idx="34063">
                  <c:v>43728.822912731484</c:v>
                </c:pt>
                <c:pt idx="34064">
                  <c:v>43728.833329398149</c:v>
                </c:pt>
                <c:pt idx="34065">
                  <c:v>43728.843746064813</c:v>
                </c:pt>
                <c:pt idx="34066">
                  <c:v>43728.854162731484</c:v>
                </c:pt>
                <c:pt idx="34067">
                  <c:v>43728.864579398149</c:v>
                </c:pt>
                <c:pt idx="34068">
                  <c:v>43728.874996064813</c:v>
                </c:pt>
                <c:pt idx="34069">
                  <c:v>43728.885412731484</c:v>
                </c:pt>
                <c:pt idx="34070">
                  <c:v>43728.895829398149</c:v>
                </c:pt>
                <c:pt idx="34071">
                  <c:v>43728.906246064813</c:v>
                </c:pt>
                <c:pt idx="34072">
                  <c:v>43728.916662731484</c:v>
                </c:pt>
                <c:pt idx="34073">
                  <c:v>43728.927079398149</c:v>
                </c:pt>
                <c:pt idx="34074">
                  <c:v>43728.937496064813</c:v>
                </c:pt>
                <c:pt idx="34075">
                  <c:v>43728.947912731484</c:v>
                </c:pt>
                <c:pt idx="34076">
                  <c:v>43728.958329398149</c:v>
                </c:pt>
                <c:pt idx="34077">
                  <c:v>43728.968746064813</c:v>
                </c:pt>
                <c:pt idx="34078">
                  <c:v>43728.979162731484</c:v>
                </c:pt>
                <c:pt idx="34079">
                  <c:v>43728.989579398149</c:v>
                </c:pt>
                <c:pt idx="34080">
                  <c:v>43728.999996064813</c:v>
                </c:pt>
                <c:pt idx="34081">
                  <c:v>43729.010412731484</c:v>
                </c:pt>
                <c:pt idx="34082">
                  <c:v>43729.020829398149</c:v>
                </c:pt>
                <c:pt idx="34083">
                  <c:v>43729.031246064813</c:v>
                </c:pt>
                <c:pt idx="34084">
                  <c:v>43729.041662731484</c:v>
                </c:pt>
                <c:pt idx="34085">
                  <c:v>43729.052079398149</c:v>
                </c:pt>
                <c:pt idx="34086">
                  <c:v>43729.062496064813</c:v>
                </c:pt>
                <c:pt idx="34087">
                  <c:v>43729.072912731484</c:v>
                </c:pt>
                <c:pt idx="34088">
                  <c:v>43729.083329398149</c:v>
                </c:pt>
                <c:pt idx="34089">
                  <c:v>43729.093746064813</c:v>
                </c:pt>
                <c:pt idx="34090">
                  <c:v>43729.104162731484</c:v>
                </c:pt>
                <c:pt idx="34091">
                  <c:v>43729.114579398149</c:v>
                </c:pt>
                <c:pt idx="34092">
                  <c:v>43729.124996064813</c:v>
                </c:pt>
                <c:pt idx="34093">
                  <c:v>43729.135412731484</c:v>
                </c:pt>
                <c:pt idx="34094">
                  <c:v>43729.145829398149</c:v>
                </c:pt>
                <c:pt idx="34095">
                  <c:v>43729.156246064813</c:v>
                </c:pt>
                <c:pt idx="34096">
                  <c:v>43729.166662731484</c:v>
                </c:pt>
                <c:pt idx="34097">
                  <c:v>43729.177079398149</c:v>
                </c:pt>
                <c:pt idx="34098">
                  <c:v>43729.187496064813</c:v>
                </c:pt>
                <c:pt idx="34099">
                  <c:v>43729.197912731484</c:v>
                </c:pt>
                <c:pt idx="34100">
                  <c:v>43729.208329398149</c:v>
                </c:pt>
                <c:pt idx="34101">
                  <c:v>43729.218746064813</c:v>
                </c:pt>
                <c:pt idx="34102">
                  <c:v>43729.229162731484</c:v>
                </c:pt>
                <c:pt idx="34103">
                  <c:v>43729.239579398149</c:v>
                </c:pt>
                <c:pt idx="34104">
                  <c:v>43729.249996064813</c:v>
                </c:pt>
                <c:pt idx="34105">
                  <c:v>43729.260412731484</c:v>
                </c:pt>
                <c:pt idx="34106">
                  <c:v>43729.270829398149</c:v>
                </c:pt>
                <c:pt idx="34107">
                  <c:v>43729.281246064813</c:v>
                </c:pt>
                <c:pt idx="34108">
                  <c:v>43729.291662731484</c:v>
                </c:pt>
                <c:pt idx="34109">
                  <c:v>43729.302079398149</c:v>
                </c:pt>
                <c:pt idx="34110">
                  <c:v>43729.312496064813</c:v>
                </c:pt>
                <c:pt idx="34111">
                  <c:v>43729.322912731484</c:v>
                </c:pt>
                <c:pt idx="34112">
                  <c:v>43729.333329398149</c:v>
                </c:pt>
                <c:pt idx="34113">
                  <c:v>43729.343746064813</c:v>
                </c:pt>
                <c:pt idx="34114">
                  <c:v>43729.354162731484</c:v>
                </c:pt>
                <c:pt idx="34115">
                  <c:v>43729.364579398149</c:v>
                </c:pt>
                <c:pt idx="34116">
                  <c:v>43729.374996064813</c:v>
                </c:pt>
                <c:pt idx="34117">
                  <c:v>43729.385412731484</c:v>
                </c:pt>
                <c:pt idx="34118">
                  <c:v>43729.395829398149</c:v>
                </c:pt>
                <c:pt idx="34119">
                  <c:v>43729.406246064813</c:v>
                </c:pt>
                <c:pt idx="34120">
                  <c:v>43729.416662731484</c:v>
                </c:pt>
                <c:pt idx="34121">
                  <c:v>43729.427079398149</c:v>
                </c:pt>
                <c:pt idx="34122">
                  <c:v>43729.437496064813</c:v>
                </c:pt>
                <c:pt idx="34123">
                  <c:v>43729.447912731484</c:v>
                </c:pt>
                <c:pt idx="34124">
                  <c:v>43729.458329398149</c:v>
                </c:pt>
                <c:pt idx="34125">
                  <c:v>43729.468746064813</c:v>
                </c:pt>
                <c:pt idx="34126">
                  <c:v>43729.479162731484</c:v>
                </c:pt>
                <c:pt idx="34127">
                  <c:v>43729.489579398149</c:v>
                </c:pt>
                <c:pt idx="34128">
                  <c:v>43729.499996064813</c:v>
                </c:pt>
                <c:pt idx="34129">
                  <c:v>43729.510412731484</c:v>
                </c:pt>
                <c:pt idx="34130">
                  <c:v>43729.520829398149</c:v>
                </c:pt>
                <c:pt idx="34131">
                  <c:v>43729.531246064813</c:v>
                </c:pt>
                <c:pt idx="34132">
                  <c:v>43729.541662731484</c:v>
                </c:pt>
                <c:pt idx="34133">
                  <c:v>43729.552079398149</c:v>
                </c:pt>
                <c:pt idx="34134">
                  <c:v>43729.562496064813</c:v>
                </c:pt>
                <c:pt idx="34135">
                  <c:v>43729.572912731484</c:v>
                </c:pt>
                <c:pt idx="34136">
                  <c:v>43729.583329398149</c:v>
                </c:pt>
                <c:pt idx="34137">
                  <c:v>43729.593746064813</c:v>
                </c:pt>
                <c:pt idx="34138">
                  <c:v>43729.604162731484</c:v>
                </c:pt>
                <c:pt idx="34139">
                  <c:v>43729.614579398149</c:v>
                </c:pt>
                <c:pt idx="34140">
                  <c:v>43729.624996064813</c:v>
                </c:pt>
                <c:pt idx="34141">
                  <c:v>43729.635412731484</c:v>
                </c:pt>
                <c:pt idx="34142">
                  <c:v>43729.645829398149</c:v>
                </c:pt>
                <c:pt idx="34143">
                  <c:v>43729.656246064813</c:v>
                </c:pt>
                <c:pt idx="34144">
                  <c:v>43729.666662731484</c:v>
                </c:pt>
                <c:pt idx="34145">
                  <c:v>43729.677079398149</c:v>
                </c:pt>
                <c:pt idx="34146">
                  <c:v>43729.687496064813</c:v>
                </c:pt>
                <c:pt idx="34147">
                  <c:v>43729.697912731484</c:v>
                </c:pt>
                <c:pt idx="34148">
                  <c:v>43729.708329398149</c:v>
                </c:pt>
                <c:pt idx="34149">
                  <c:v>43729.718746064813</c:v>
                </c:pt>
                <c:pt idx="34150">
                  <c:v>43729.729162731484</c:v>
                </c:pt>
                <c:pt idx="34151">
                  <c:v>43729.739579398149</c:v>
                </c:pt>
                <c:pt idx="34152">
                  <c:v>43729.749996064813</c:v>
                </c:pt>
                <c:pt idx="34153">
                  <c:v>43729.760412731484</c:v>
                </c:pt>
                <c:pt idx="34154">
                  <c:v>43729.770829398149</c:v>
                </c:pt>
                <c:pt idx="34155">
                  <c:v>43729.781246064813</c:v>
                </c:pt>
                <c:pt idx="34156">
                  <c:v>43729.791662731484</c:v>
                </c:pt>
                <c:pt idx="34157">
                  <c:v>43729.802079398149</c:v>
                </c:pt>
                <c:pt idx="34158">
                  <c:v>43729.812496064813</c:v>
                </c:pt>
                <c:pt idx="34159">
                  <c:v>43729.822912731484</c:v>
                </c:pt>
                <c:pt idx="34160">
                  <c:v>43729.833329398149</c:v>
                </c:pt>
                <c:pt idx="34161">
                  <c:v>43729.843746064813</c:v>
                </c:pt>
                <c:pt idx="34162">
                  <c:v>43729.854162731484</c:v>
                </c:pt>
                <c:pt idx="34163">
                  <c:v>43729.864579398149</c:v>
                </c:pt>
                <c:pt idx="34164">
                  <c:v>43729.874996064813</c:v>
                </c:pt>
                <c:pt idx="34165">
                  <c:v>43729.885412731484</c:v>
                </c:pt>
                <c:pt idx="34166">
                  <c:v>43729.895829398149</c:v>
                </c:pt>
                <c:pt idx="34167">
                  <c:v>43729.906246064813</c:v>
                </c:pt>
                <c:pt idx="34168">
                  <c:v>43729.916662731484</c:v>
                </c:pt>
                <c:pt idx="34169">
                  <c:v>43729.927079398149</c:v>
                </c:pt>
                <c:pt idx="34170">
                  <c:v>43729.937496064813</c:v>
                </c:pt>
                <c:pt idx="34171">
                  <c:v>43729.947912731484</c:v>
                </c:pt>
                <c:pt idx="34172">
                  <c:v>43729.958329398149</c:v>
                </c:pt>
                <c:pt idx="34173">
                  <c:v>43729.968746064813</c:v>
                </c:pt>
                <c:pt idx="34174">
                  <c:v>43729.979162731484</c:v>
                </c:pt>
                <c:pt idx="34175">
                  <c:v>43729.989579398149</c:v>
                </c:pt>
                <c:pt idx="34176">
                  <c:v>43729.999996064813</c:v>
                </c:pt>
                <c:pt idx="34177">
                  <c:v>43730.010412731484</c:v>
                </c:pt>
                <c:pt idx="34178">
                  <c:v>43730.020829398149</c:v>
                </c:pt>
                <c:pt idx="34179">
                  <c:v>43730.031246064813</c:v>
                </c:pt>
                <c:pt idx="34180">
                  <c:v>43730.041662731484</c:v>
                </c:pt>
                <c:pt idx="34181">
                  <c:v>43730.052079398149</c:v>
                </c:pt>
                <c:pt idx="34182">
                  <c:v>43730.062496064813</c:v>
                </c:pt>
                <c:pt idx="34183">
                  <c:v>43730.072912731484</c:v>
                </c:pt>
                <c:pt idx="34184">
                  <c:v>43730.083329398149</c:v>
                </c:pt>
                <c:pt idx="34185">
                  <c:v>43730.093746064813</c:v>
                </c:pt>
                <c:pt idx="34186">
                  <c:v>43730.104162731484</c:v>
                </c:pt>
                <c:pt idx="34187">
                  <c:v>43730.114579398149</c:v>
                </c:pt>
                <c:pt idx="34188">
                  <c:v>43730.124996064813</c:v>
                </c:pt>
                <c:pt idx="34189">
                  <c:v>43730.135412731484</c:v>
                </c:pt>
                <c:pt idx="34190">
                  <c:v>43730.145829398149</c:v>
                </c:pt>
                <c:pt idx="34191">
                  <c:v>43730.156246064813</c:v>
                </c:pt>
                <c:pt idx="34192">
                  <c:v>43730.166662731484</c:v>
                </c:pt>
                <c:pt idx="34193">
                  <c:v>43730.177079398149</c:v>
                </c:pt>
                <c:pt idx="34194">
                  <c:v>43730.187496064813</c:v>
                </c:pt>
                <c:pt idx="34195">
                  <c:v>43730.197912731484</c:v>
                </c:pt>
                <c:pt idx="34196">
                  <c:v>43730.208329398149</c:v>
                </c:pt>
                <c:pt idx="34197">
                  <c:v>43730.218746064813</c:v>
                </c:pt>
                <c:pt idx="34198">
                  <c:v>43730.229162731484</c:v>
                </c:pt>
                <c:pt idx="34199">
                  <c:v>43730.239579398149</c:v>
                </c:pt>
                <c:pt idx="34200">
                  <c:v>43730.249996064813</c:v>
                </c:pt>
                <c:pt idx="34201">
                  <c:v>43730.260412731484</c:v>
                </c:pt>
                <c:pt idx="34202">
                  <c:v>43730.270829398149</c:v>
                </c:pt>
                <c:pt idx="34203">
                  <c:v>43730.281246064813</c:v>
                </c:pt>
                <c:pt idx="34204">
                  <c:v>43730.291662731484</c:v>
                </c:pt>
                <c:pt idx="34205">
                  <c:v>43730.302079398149</c:v>
                </c:pt>
                <c:pt idx="34206">
                  <c:v>43730.312496064813</c:v>
                </c:pt>
                <c:pt idx="34207">
                  <c:v>43730.322912731484</c:v>
                </c:pt>
                <c:pt idx="34208">
                  <c:v>43730.333329398149</c:v>
                </c:pt>
                <c:pt idx="34209">
                  <c:v>43730.343746064813</c:v>
                </c:pt>
                <c:pt idx="34210">
                  <c:v>43730.354162731484</c:v>
                </c:pt>
                <c:pt idx="34211">
                  <c:v>43730.364579398149</c:v>
                </c:pt>
                <c:pt idx="34212">
                  <c:v>43730.374996064813</c:v>
                </c:pt>
                <c:pt idx="34213">
                  <c:v>43730.385412731484</c:v>
                </c:pt>
                <c:pt idx="34214">
                  <c:v>43730.395829398149</c:v>
                </c:pt>
                <c:pt idx="34215">
                  <c:v>43730.406246064813</c:v>
                </c:pt>
                <c:pt idx="34216">
                  <c:v>43730.416662731484</c:v>
                </c:pt>
                <c:pt idx="34217">
                  <c:v>43730.427079398149</c:v>
                </c:pt>
                <c:pt idx="34218">
                  <c:v>43730.437496064813</c:v>
                </c:pt>
                <c:pt idx="34219">
                  <c:v>43730.447912731484</c:v>
                </c:pt>
                <c:pt idx="34220">
                  <c:v>43730.458329398149</c:v>
                </c:pt>
                <c:pt idx="34221">
                  <c:v>43730.468746064813</c:v>
                </c:pt>
                <c:pt idx="34222">
                  <c:v>43730.479162731484</c:v>
                </c:pt>
                <c:pt idx="34223">
                  <c:v>43730.489579398149</c:v>
                </c:pt>
                <c:pt idx="34224">
                  <c:v>43730.499996064813</c:v>
                </c:pt>
                <c:pt idx="34225">
                  <c:v>43730.510412731484</c:v>
                </c:pt>
                <c:pt idx="34226">
                  <c:v>43730.520829398149</c:v>
                </c:pt>
                <c:pt idx="34227">
                  <c:v>43730.531246064813</c:v>
                </c:pt>
                <c:pt idx="34228">
                  <c:v>43730.541662731484</c:v>
                </c:pt>
                <c:pt idx="34229">
                  <c:v>43730.552079398149</c:v>
                </c:pt>
                <c:pt idx="34230">
                  <c:v>43730.562496064813</c:v>
                </c:pt>
                <c:pt idx="34231">
                  <c:v>43730.572912731484</c:v>
                </c:pt>
                <c:pt idx="34232">
                  <c:v>43730.583329398149</c:v>
                </c:pt>
                <c:pt idx="34233">
                  <c:v>43730.593746064813</c:v>
                </c:pt>
                <c:pt idx="34234">
                  <c:v>43730.604162731484</c:v>
                </c:pt>
                <c:pt idx="34235">
                  <c:v>43730.614579398149</c:v>
                </c:pt>
                <c:pt idx="34236">
                  <c:v>43730.624996064813</c:v>
                </c:pt>
                <c:pt idx="34237">
                  <c:v>43730.635412731484</c:v>
                </c:pt>
                <c:pt idx="34238">
                  <c:v>43730.645829398149</c:v>
                </c:pt>
                <c:pt idx="34239">
                  <c:v>43730.656246064813</c:v>
                </c:pt>
                <c:pt idx="34240">
                  <c:v>43730.666662731484</c:v>
                </c:pt>
                <c:pt idx="34241">
                  <c:v>43730.677079398149</c:v>
                </c:pt>
                <c:pt idx="34242">
                  <c:v>43730.687496064813</c:v>
                </c:pt>
                <c:pt idx="34243">
                  <c:v>43730.697912731484</c:v>
                </c:pt>
                <c:pt idx="34244">
                  <c:v>43730.708329398149</c:v>
                </c:pt>
                <c:pt idx="34245">
                  <c:v>43730.718746064813</c:v>
                </c:pt>
                <c:pt idx="34246">
                  <c:v>43730.729162731484</c:v>
                </c:pt>
                <c:pt idx="34247">
                  <c:v>43730.739579398149</c:v>
                </c:pt>
                <c:pt idx="34248">
                  <c:v>43730.749996064813</c:v>
                </c:pt>
                <c:pt idx="34249">
                  <c:v>43730.760412731484</c:v>
                </c:pt>
                <c:pt idx="34250">
                  <c:v>43730.770829398149</c:v>
                </c:pt>
                <c:pt idx="34251">
                  <c:v>43730.781246064813</c:v>
                </c:pt>
                <c:pt idx="34252">
                  <c:v>43730.791662731484</c:v>
                </c:pt>
                <c:pt idx="34253">
                  <c:v>43730.802079398149</c:v>
                </c:pt>
                <c:pt idx="34254">
                  <c:v>43730.812496064813</c:v>
                </c:pt>
                <c:pt idx="34255">
                  <c:v>43730.822912731484</c:v>
                </c:pt>
                <c:pt idx="34256">
                  <c:v>43730.833329398149</c:v>
                </c:pt>
                <c:pt idx="34257">
                  <c:v>43730.843746064813</c:v>
                </c:pt>
                <c:pt idx="34258">
                  <c:v>43730.854162731484</c:v>
                </c:pt>
                <c:pt idx="34259">
                  <c:v>43730.864579398149</c:v>
                </c:pt>
                <c:pt idx="34260">
                  <c:v>43730.874996064813</c:v>
                </c:pt>
                <c:pt idx="34261">
                  <c:v>43730.885412731484</c:v>
                </c:pt>
                <c:pt idx="34262">
                  <c:v>43730.895829398149</c:v>
                </c:pt>
                <c:pt idx="34263">
                  <c:v>43730.906246064813</c:v>
                </c:pt>
                <c:pt idx="34264">
                  <c:v>43730.916662731484</c:v>
                </c:pt>
                <c:pt idx="34265">
                  <c:v>43730.927079398149</c:v>
                </c:pt>
                <c:pt idx="34266">
                  <c:v>43730.937496064813</c:v>
                </c:pt>
                <c:pt idx="34267">
                  <c:v>43730.947912731484</c:v>
                </c:pt>
                <c:pt idx="34268">
                  <c:v>43730.958329398149</c:v>
                </c:pt>
                <c:pt idx="34269">
                  <c:v>43730.968746064813</c:v>
                </c:pt>
                <c:pt idx="34270">
                  <c:v>43730.979162731484</c:v>
                </c:pt>
                <c:pt idx="34271">
                  <c:v>43730.989579398149</c:v>
                </c:pt>
                <c:pt idx="34272">
                  <c:v>43730.999996064813</c:v>
                </c:pt>
                <c:pt idx="34273">
                  <c:v>43731.010412731484</c:v>
                </c:pt>
                <c:pt idx="34274">
                  <c:v>43731.020829398149</c:v>
                </c:pt>
                <c:pt idx="34275">
                  <c:v>43731.031246064813</c:v>
                </c:pt>
                <c:pt idx="34276">
                  <c:v>43731.041662731484</c:v>
                </c:pt>
                <c:pt idx="34277">
                  <c:v>43731.052079398149</c:v>
                </c:pt>
                <c:pt idx="34278">
                  <c:v>43731.062496064813</c:v>
                </c:pt>
                <c:pt idx="34279">
                  <c:v>43731.072912731484</c:v>
                </c:pt>
                <c:pt idx="34280">
                  <c:v>43731.083329398149</c:v>
                </c:pt>
                <c:pt idx="34281">
                  <c:v>43731.093746064813</c:v>
                </c:pt>
                <c:pt idx="34282">
                  <c:v>43731.104162731484</c:v>
                </c:pt>
                <c:pt idx="34283">
                  <c:v>43731.114579398149</c:v>
                </c:pt>
                <c:pt idx="34284">
                  <c:v>43731.124996064813</c:v>
                </c:pt>
                <c:pt idx="34285">
                  <c:v>43731.135412731484</c:v>
                </c:pt>
                <c:pt idx="34286">
                  <c:v>43731.145829398149</c:v>
                </c:pt>
                <c:pt idx="34287">
                  <c:v>43731.156246064813</c:v>
                </c:pt>
                <c:pt idx="34288">
                  <c:v>43731.166662731484</c:v>
                </c:pt>
                <c:pt idx="34289">
                  <c:v>43731.177079398149</c:v>
                </c:pt>
                <c:pt idx="34290">
                  <c:v>43731.187496064813</c:v>
                </c:pt>
                <c:pt idx="34291">
                  <c:v>43731.197912731484</c:v>
                </c:pt>
                <c:pt idx="34292">
                  <c:v>43731.208329398149</c:v>
                </c:pt>
                <c:pt idx="34293">
                  <c:v>43731.218746064813</c:v>
                </c:pt>
                <c:pt idx="34294">
                  <c:v>43731.229162731484</c:v>
                </c:pt>
                <c:pt idx="34295">
                  <c:v>43731.239579398149</c:v>
                </c:pt>
                <c:pt idx="34296">
                  <c:v>43731.249996064813</c:v>
                </c:pt>
                <c:pt idx="34297">
                  <c:v>43731.260412731484</c:v>
                </c:pt>
                <c:pt idx="34298">
                  <c:v>43731.270829398149</c:v>
                </c:pt>
                <c:pt idx="34299">
                  <c:v>43731.281246064813</c:v>
                </c:pt>
                <c:pt idx="34300">
                  <c:v>43731.291662731484</c:v>
                </c:pt>
                <c:pt idx="34301">
                  <c:v>43731.302079398149</c:v>
                </c:pt>
                <c:pt idx="34302">
                  <c:v>43731.312496064813</c:v>
                </c:pt>
                <c:pt idx="34303">
                  <c:v>43731.322912731484</c:v>
                </c:pt>
                <c:pt idx="34304">
                  <c:v>43731.333329398149</c:v>
                </c:pt>
                <c:pt idx="34305">
                  <c:v>43731.343746064813</c:v>
                </c:pt>
                <c:pt idx="34306">
                  <c:v>43731.354162731484</c:v>
                </c:pt>
                <c:pt idx="34307">
                  <c:v>43731.364579398149</c:v>
                </c:pt>
                <c:pt idx="34308">
                  <c:v>43731.374996064813</c:v>
                </c:pt>
                <c:pt idx="34309">
                  <c:v>43731.385412731484</c:v>
                </c:pt>
                <c:pt idx="34310">
                  <c:v>43731.395829398149</c:v>
                </c:pt>
                <c:pt idx="34311">
                  <c:v>43731.406246064813</c:v>
                </c:pt>
                <c:pt idx="34312">
                  <c:v>43731.416662731484</c:v>
                </c:pt>
                <c:pt idx="34313">
                  <c:v>43731.427079398149</c:v>
                </c:pt>
                <c:pt idx="34314">
                  <c:v>43731.437496064813</c:v>
                </c:pt>
                <c:pt idx="34315">
                  <c:v>43731.447912731484</c:v>
                </c:pt>
                <c:pt idx="34316">
                  <c:v>43731.458329398149</c:v>
                </c:pt>
                <c:pt idx="34317">
                  <c:v>43731.468746064813</c:v>
                </c:pt>
                <c:pt idx="34318">
                  <c:v>43731.479162731484</c:v>
                </c:pt>
                <c:pt idx="34319">
                  <c:v>43731.489579398149</c:v>
                </c:pt>
                <c:pt idx="34320">
                  <c:v>43731.499996064813</c:v>
                </c:pt>
                <c:pt idx="34321">
                  <c:v>43731.510412731484</c:v>
                </c:pt>
                <c:pt idx="34322">
                  <c:v>43731.520829398149</c:v>
                </c:pt>
                <c:pt idx="34323">
                  <c:v>43731.531246064813</c:v>
                </c:pt>
                <c:pt idx="34324">
                  <c:v>43731.541662731484</c:v>
                </c:pt>
                <c:pt idx="34325">
                  <c:v>43731.552079398149</c:v>
                </c:pt>
                <c:pt idx="34326">
                  <c:v>43731.562496064813</c:v>
                </c:pt>
                <c:pt idx="34327">
                  <c:v>43731.572912731484</c:v>
                </c:pt>
                <c:pt idx="34328">
                  <c:v>43731.583329398149</c:v>
                </c:pt>
                <c:pt idx="34329">
                  <c:v>43731.593746064813</c:v>
                </c:pt>
                <c:pt idx="34330">
                  <c:v>43731.604162731484</c:v>
                </c:pt>
                <c:pt idx="34331">
                  <c:v>43731.614579398149</c:v>
                </c:pt>
                <c:pt idx="34332">
                  <c:v>43731.624996064813</c:v>
                </c:pt>
                <c:pt idx="34333">
                  <c:v>43731.635412731484</c:v>
                </c:pt>
                <c:pt idx="34334">
                  <c:v>43731.645829398149</c:v>
                </c:pt>
                <c:pt idx="34335">
                  <c:v>43731.656246064813</c:v>
                </c:pt>
                <c:pt idx="34336">
                  <c:v>43731.666662731484</c:v>
                </c:pt>
                <c:pt idx="34337">
                  <c:v>43731.677079398149</c:v>
                </c:pt>
                <c:pt idx="34338">
                  <c:v>43731.687496064813</c:v>
                </c:pt>
                <c:pt idx="34339">
                  <c:v>43731.697912731484</c:v>
                </c:pt>
                <c:pt idx="34340">
                  <c:v>43731.708329398149</c:v>
                </c:pt>
                <c:pt idx="34341">
                  <c:v>43731.718746064813</c:v>
                </c:pt>
                <c:pt idx="34342">
                  <c:v>43731.729162731484</c:v>
                </c:pt>
                <c:pt idx="34343">
                  <c:v>43731.739579398149</c:v>
                </c:pt>
                <c:pt idx="34344">
                  <c:v>43731.749996064813</c:v>
                </c:pt>
                <c:pt idx="34345">
                  <c:v>43731.760412731484</c:v>
                </c:pt>
                <c:pt idx="34346">
                  <c:v>43731.770829398149</c:v>
                </c:pt>
                <c:pt idx="34347">
                  <c:v>43731.781246064813</c:v>
                </c:pt>
                <c:pt idx="34348">
                  <c:v>43731.791662731484</c:v>
                </c:pt>
                <c:pt idx="34349">
                  <c:v>43731.802079398149</c:v>
                </c:pt>
                <c:pt idx="34350">
                  <c:v>43731.812496064813</c:v>
                </c:pt>
                <c:pt idx="34351">
                  <c:v>43731.822912731484</c:v>
                </c:pt>
                <c:pt idx="34352">
                  <c:v>43731.833329398149</c:v>
                </c:pt>
                <c:pt idx="34353">
                  <c:v>43731.843746064813</c:v>
                </c:pt>
                <c:pt idx="34354">
                  <c:v>43731.854162731484</c:v>
                </c:pt>
                <c:pt idx="34355">
                  <c:v>43731.864579398149</c:v>
                </c:pt>
                <c:pt idx="34356">
                  <c:v>43731.874996064813</c:v>
                </c:pt>
                <c:pt idx="34357">
                  <c:v>43731.885412731484</c:v>
                </c:pt>
                <c:pt idx="34358">
                  <c:v>43731.895829398149</c:v>
                </c:pt>
                <c:pt idx="34359">
                  <c:v>43731.906246064813</c:v>
                </c:pt>
                <c:pt idx="34360">
                  <c:v>43731.916662731484</c:v>
                </c:pt>
                <c:pt idx="34361">
                  <c:v>43731.927079398149</c:v>
                </c:pt>
                <c:pt idx="34362">
                  <c:v>43731.937496064813</c:v>
                </c:pt>
                <c:pt idx="34363">
                  <c:v>43731.947912731484</c:v>
                </c:pt>
                <c:pt idx="34364">
                  <c:v>43731.958329398149</c:v>
                </c:pt>
                <c:pt idx="34365">
                  <c:v>43731.968746064813</c:v>
                </c:pt>
                <c:pt idx="34366">
                  <c:v>43731.979162731484</c:v>
                </c:pt>
                <c:pt idx="34367">
                  <c:v>43731.989579398149</c:v>
                </c:pt>
                <c:pt idx="34368">
                  <c:v>43731.999996064813</c:v>
                </c:pt>
                <c:pt idx="34369">
                  <c:v>43732.010412731484</c:v>
                </c:pt>
                <c:pt idx="34370">
                  <c:v>43732.020829398149</c:v>
                </c:pt>
                <c:pt idx="34371">
                  <c:v>43732.031246064813</c:v>
                </c:pt>
                <c:pt idx="34372">
                  <c:v>43732.041662731484</c:v>
                </c:pt>
                <c:pt idx="34373">
                  <c:v>43732.052079398149</c:v>
                </c:pt>
                <c:pt idx="34374">
                  <c:v>43732.062496064813</c:v>
                </c:pt>
                <c:pt idx="34375">
                  <c:v>43732.072912731484</c:v>
                </c:pt>
                <c:pt idx="34376">
                  <c:v>43732.083329398149</c:v>
                </c:pt>
                <c:pt idx="34377">
                  <c:v>43732.093746064813</c:v>
                </c:pt>
                <c:pt idx="34378">
                  <c:v>43732.104162731484</c:v>
                </c:pt>
                <c:pt idx="34379">
                  <c:v>43732.114579398149</c:v>
                </c:pt>
                <c:pt idx="34380">
                  <c:v>43732.124996064813</c:v>
                </c:pt>
                <c:pt idx="34381">
                  <c:v>43732.135412731484</c:v>
                </c:pt>
                <c:pt idx="34382">
                  <c:v>43732.145829398149</c:v>
                </c:pt>
                <c:pt idx="34383">
                  <c:v>43732.156246064813</c:v>
                </c:pt>
                <c:pt idx="34384">
                  <c:v>43732.166662731484</c:v>
                </c:pt>
                <c:pt idx="34385">
                  <c:v>43732.177079398149</c:v>
                </c:pt>
                <c:pt idx="34386">
                  <c:v>43732.187496064813</c:v>
                </c:pt>
                <c:pt idx="34387">
                  <c:v>43732.197912731484</c:v>
                </c:pt>
                <c:pt idx="34388">
                  <c:v>43732.208329398149</c:v>
                </c:pt>
                <c:pt idx="34389">
                  <c:v>43732.218746064813</c:v>
                </c:pt>
                <c:pt idx="34390">
                  <c:v>43732.229162731484</c:v>
                </c:pt>
                <c:pt idx="34391">
                  <c:v>43732.239579398149</c:v>
                </c:pt>
                <c:pt idx="34392">
                  <c:v>43732.249996064813</c:v>
                </c:pt>
                <c:pt idx="34393">
                  <c:v>43732.260412731484</c:v>
                </c:pt>
                <c:pt idx="34394">
                  <c:v>43732.270829398149</c:v>
                </c:pt>
                <c:pt idx="34395">
                  <c:v>43732.281246064813</c:v>
                </c:pt>
                <c:pt idx="34396">
                  <c:v>43732.291662731484</c:v>
                </c:pt>
                <c:pt idx="34397">
                  <c:v>43732.302079398149</c:v>
                </c:pt>
                <c:pt idx="34398">
                  <c:v>43732.312496064813</c:v>
                </c:pt>
                <c:pt idx="34399">
                  <c:v>43732.322912731484</c:v>
                </c:pt>
                <c:pt idx="34400">
                  <c:v>43732.333329398149</c:v>
                </c:pt>
                <c:pt idx="34401">
                  <c:v>43732.343746064813</c:v>
                </c:pt>
                <c:pt idx="34402">
                  <c:v>43732.354162731484</c:v>
                </c:pt>
                <c:pt idx="34403">
                  <c:v>43732.364579398149</c:v>
                </c:pt>
                <c:pt idx="34404">
                  <c:v>43732.374996064813</c:v>
                </c:pt>
                <c:pt idx="34405">
                  <c:v>43732.385412731484</c:v>
                </c:pt>
                <c:pt idx="34406">
                  <c:v>43732.395829398149</c:v>
                </c:pt>
                <c:pt idx="34407">
                  <c:v>43732.406246064813</c:v>
                </c:pt>
                <c:pt idx="34408">
                  <c:v>43732.416662731484</c:v>
                </c:pt>
                <c:pt idx="34409">
                  <c:v>43732.427079398149</c:v>
                </c:pt>
                <c:pt idx="34410">
                  <c:v>43732.437496064813</c:v>
                </c:pt>
                <c:pt idx="34411">
                  <c:v>43732.447912731484</c:v>
                </c:pt>
                <c:pt idx="34412">
                  <c:v>43732.458329398149</c:v>
                </c:pt>
                <c:pt idx="34413">
                  <c:v>43732.468746064813</c:v>
                </c:pt>
                <c:pt idx="34414">
                  <c:v>43732.479162731484</c:v>
                </c:pt>
                <c:pt idx="34415">
                  <c:v>43732.489579398149</c:v>
                </c:pt>
                <c:pt idx="34416">
                  <c:v>43732.499996064813</c:v>
                </c:pt>
                <c:pt idx="34417">
                  <c:v>43732.510412731484</c:v>
                </c:pt>
                <c:pt idx="34418">
                  <c:v>43732.520829398149</c:v>
                </c:pt>
                <c:pt idx="34419">
                  <c:v>43732.531246064813</c:v>
                </c:pt>
                <c:pt idx="34420">
                  <c:v>43732.541662731484</c:v>
                </c:pt>
                <c:pt idx="34421">
                  <c:v>43732.552079398149</c:v>
                </c:pt>
                <c:pt idx="34422">
                  <c:v>43732.562496064813</c:v>
                </c:pt>
                <c:pt idx="34423">
                  <c:v>43732.572912731484</c:v>
                </c:pt>
                <c:pt idx="34424">
                  <c:v>43732.583329398149</c:v>
                </c:pt>
                <c:pt idx="34425">
                  <c:v>43732.593746064813</c:v>
                </c:pt>
                <c:pt idx="34426">
                  <c:v>43732.604162731484</c:v>
                </c:pt>
                <c:pt idx="34427">
                  <c:v>43732.614579398149</c:v>
                </c:pt>
                <c:pt idx="34428">
                  <c:v>43732.624996064813</c:v>
                </c:pt>
                <c:pt idx="34429">
                  <c:v>43732.635412731484</c:v>
                </c:pt>
                <c:pt idx="34430">
                  <c:v>43732.645829398149</c:v>
                </c:pt>
                <c:pt idx="34431">
                  <c:v>43732.656246064813</c:v>
                </c:pt>
                <c:pt idx="34432">
                  <c:v>43732.666662731484</c:v>
                </c:pt>
                <c:pt idx="34433">
                  <c:v>43732.677079398149</c:v>
                </c:pt>
                <c:pt idx="34434">
                  <c:v>43732.687496064813</c:v>
                </c:pt>
                <c:pt idx="34435">
                  <c:v>43732.697912731484</c:v>
                </c:pt>
                <c:pt idx="34436">
                  <c:v>43732.708329398149</c:v>
                </c:pt>
                <c:pt idx="34437">
                  <c:v>43732.718746064813</c:v>
                </c:pt>
                <c:pt idx="34438">
                  <c:v>43732.729162731484</c:v>
                </c:pt>
                <c:pt idx="34439">
                  <c:v>43732.739579398149</c:v>
                </c:pt>
                <c:pt idx="34440">
                  <c:v>43732.749996064813</c:v>
                </c:pt>
                <c:pt idx="34441">
                  <c:v>43732.760412731484</c:v>
                </c:pt>
                <c:pt idx="34442">
                  <c:v>43732.770829398149</c:v>
                </c:pt>
                <c:pt idx="34443">
                  <c:v>43732.781246064813</c:v>
                </c:pt>
                <c:pt idx="34444">
                  <c:v>43732.791662731484</c:v>
                </c:pt>
                <c:pt idx="34445">
                  <c:v>43732.802079398149</c:v>
                </c:pt>
                <c:pt idx="34446">
                  <c:v>43732.812496064813</c:v>
                </c:pt>
                <c:pt idx="34447">
                  <c:v>43732.822912731484</c:v>
                </c:pt>
                <c:pt idx="34448">
                  <c:v>43732.833329398149</c:v>
                </c:pt>
                <c:pt idx="34449">
                  <c:v>43732.843746064813</c:v>
                </c:pt>
                <c:pt idx="34450">
                  <c:v>43732.854162731484</c:v>
                </c:pt>
                <c:pt idx="34451">
                  <c:v>43732.864579398149</c:v>
                </c:pt>
                <c:pt idx="34452">
                  <c:v>43732.874996064813</c:v>
                </c:pt>
                <c:pt idx="34453">
                  <c:v>43732.885412731484</c:v>
                </c:pt>
                <c:pt idx="34454">
                  <c:v>43732.895829398149</c:v>
                </c:pt>
                <c:pt idx="34455">
                  <c:v>43732.906246064813</c:v>
                </c:pt>
                <c:pt idx="34456">
                  <c:v>43732.916662731484</c:v>
                </c:pt>
                <c:pt idx="34457">
                  <c:v>43732.927079398149</c:v>
                </c:pt>
                <c:pt idx="34458">
                  <c:v>43732.937496064813</c:v>
                </c:pt>
                <c:pt idx="34459">
                  <c:v>43732.947912731484</c:v>
                </c:pt>
                <c:pt idx="34460">
                  <c:v>43732.958329398149</c:v>
                </c:pt>
                <c:pt idx="34461">
                  <c:v>43732.968746064813</c:v>
                </c:pt>
                <c:pt idx="34462">
                  <c:v>43732.979162731484</c:v>
                </c:pt>
                <c:pt idx="34463">
                  <c:v>43732.989579398149</c:v>
                </c:pt>
                <c:pt idx="34464">
                  <c:v>43732.999996064813</c:v>
                </c:pt>
                <c:pt idx="34465">
                  <c:v>43733.010412731484</c:v>
                </c:pt>
                <c:pt idx="34466">
                  <c:v>43733.020829398149</c:v>
                </c:pt>
                <c:pt idx="34467">
                  <c:v>43733.031246064813</c:v>
                </c:pt>
                <c:pt idx="34468">
                  <c:v>43733.041662731484</c:v>
                </c:pt>
                <c:pt idx="34469">
                  <c:v>43733.052079398149</c:v>
                </c:pt>
                <c:pt idx="34470">
                  <c:v>43733.062496064813</c:v>
                </c:pt>
                <c:pt idx="34471">
                  <c:v>43733.072912731484</c:v>
                </c:pt>
                <c:pt idx="34472">
                  <c:v>43733.083329398149</c:v>
                </c:pt>
                <c:pt idx="34473">
                  <c:v>43733.093746064813</c:v>
                </c:pt>
                <c:pt idx="34474">
                  <c:v>43733.104162731484</c:v>
                </c:pt>
                <c:pt idx="34475">
                  <c:v>43733.114579398149</c:v>
                </c:pt>
                <c:pt idx="34476">
                  <c:v>43733.124996064813</c:v>
                </c:pt>
                <c:pt idx="34477">
                  <c:v>43733.135412731484</c:v>
                </c:pt>
                <c:pt idx="34478">
                  <c:v>43733.145829398149</c:v>
                </c:pt>
                <c:pt idx="34479">
                  <c:v>43733.156246064813</c:v>
                </c:pt>
                <c:pt idx="34480">
                  <c:v>43733.166662731484</c:v>
                </c:pt>
                <c:pt idx="34481">
                  <c:v>43733.177079398149</c:v>
                </c:pt>
                <c:pt idx="34482">
                  <c:v>43733.187496064813</c:v>
                </c:pt>
                <c:pt idx="34483">
                  <c:v>43733.197912731484</c:v>
                </c:pt>
                <c:pt idx="34484">
                  <c:v>43733.208329398149</c:v>
                </c:pt>
                <c:pt idx="34485">
                  <c:v>43733.218746064813</c:v>
                </c:pt>
                <c:pt idx="34486">
                  <c:v>43733.229162731484</c:v>
                </c:pt>
                <c:pt idx="34487">
                  <c:v>43733.239579398149</c:v>
                </c:pt>
                <c:pt idx="34488">
                  <c:v>43733.249996064813</c:v>
                </c:pt>
                <c:pt idx="34489">
                  <c:v>43733.260412731484</c:v>
                </c:pt>
                <c:pt idx="34490">
                  <c:v>43733.270829398149</c:v>
                </c:pt>
                <c:pt idx="34491">
                  <c:v>43733.281246064813</c:v>
                </c:pt>
                <c:pt idx="34492">
                  <c:v>43733.291662731484</c:v>
                </c:pt>
                <c:pt idx="34493">
                  <c:v>43733.302079398149</c:v>
                </c:pt>
                <c:pt idx="34494">
                  <c:v>43733.312496064813</c:v>
                </c:pt>
                <c:pt idx="34495">
                  <c:v>43733.322912731484</c:v>
                </c:pt>
                <c:pt idx="34496">
                  <c:v>43733.333329398149</c:v>
                </c:pt>
                <c:pt idx="34497">
                  <c:v>43733.343746064813</c:v>
                </c:pt>
                <c:pt idx="34498">
                  <c:v>43733.354162731484</c:v>
                </c:pt>
                <c:pt idx="34499">
                  <c:v>43733.364579398149</c:v>
                </c:pt>
                <c:pt idx="34500">
                  <c:v>43733.374996064813</c:v>
                </c:pt>
                <c:pt idx="34501">
                  <c:v>43733.385412731484</c:v>
                </c:pt>
                <c:pt idx="34502">
                  <c:v>43733.395829398149</c:v>
                </c:pt>
                <c:pt idx="34503">
                  <c:v>43733.406246064813</c:v>
                </c:pt>
                <c:pt idx="34504">
                  <c:v>43733.416662731484</c:v>
                </c:pt>
                <c:pt idx="34505">
                  <c:v>43733.427079398149</c:v>
                </c:pt>
                <c:pt idx="34506">
                  <c:v>43733.437496064813</c:v>
                </c:pt>
                <c:pt idx="34507">
                  <c:v>43733.447912731484</c:v>
                </c:pt>
                <c:pt idx="34508">
                  <c:v>43733.458329398149</c:v>
                </c:pt>
                <c:pt idx="34509">
                  <c:v>43733.468746064813</c:v>
                </c:pt>
                <c:pt idx="34510">
                  <c:v>43733.479162731484</c:v>
                </c:pt>
                <c:pt idx="34511">
                  <c:v>43733.489579398149</c:v>
                </c:pt>
                <c:pt idx="34512">
                  <c:v>43733.499996064813</c:v>
                </c:pt>
                <c:pt idx="34513">
                  <c:v>43733.510412731484</c:v>
                </c:pt>
                <c:pt idx="34514">
                  <c:v>43733.520829398149</c:v>
                </c:pt>
                <c:pt idx="34515">
                  <c:v>43733.531246064813</c:v>
                </c:pt>
                <c:pt idx="34516">
                  <c:v>43733.541662731484</c:v>
                </c:pt>
                <c:pt idx="34517">
                  <c:v>43733.552079398149</c:v>
                </c:pt>
                <c:pt idx="34518">
                  <c:v>43733.562496064813</c:v>
                </c:pt>
                <c:pt idx="34519">
                  <c:v>43733.572912731484</c:v>
                </c:pt>
                <c:pt idx="34520">
                  <c:v>43733.583329398149</c:v>
                </c:pt>
                <c:pt idx="34521">
                  <c:v>43733.593746064813</c:v>
                </c:pt>
                <c:pt idx="34522">
                  <c:v>43733.604162731484</c:v>
                </c:pt>
                <c:pt idx="34523">
                  <c:v>43733.614579398149</c:v>
                </c:pt>
                <c:pt idx="34524">
                  <c:v>43733.624996064813</c:v>
                </c:pt>
                <c:pt idx="34525">
                  <c:v>43733.635412731484</c:v>
                </c:pt>
                <c:pt idx="34526">
                  <c:v>43733.645829398149</c:v>
                </c:pt>
                <c:pt idx="34527">
                  <c:v>43733.656246064813</c:v>
                </c:pt>
                <c:pt idx="34528">
                  <c:v>43733.666662731484</c:v>
                </c:pt>
                <c:pt idx="34529">
                  <c:v>43733.677079398149</c:v>
                </c:pt>
                <c:pt idx="34530">
                  <c:v>43733.687496064813</c:v>
                </c:pt>
                <c:pt idx="34531">
                  <c:v>43733.697912731484</c:v>
                </c:pt>
                <c:pt idx="34532">
                  <c:v>43733.708329398149</c:v>
                </c:pt>
                <c:pt idx="34533">
                  <c:v>43733.718746064813</c:v>
                </c:pt>
                <c:pt idx="34534">
                  <c:v>43733.729162731484</c:v>
                </c:pt>
                <c:pt idx="34535">
                  <c:v>43733.739579398149</c:v>
                </c:pt>
                <c:pt idx="34536">
                  <c:v>43733.749996064813</c:v>
                </c:pt>
                <c:pt idx="34537">
                  <c:v>43733.760412731484</c:v>
                </c:pt>
                <c:pt idx="34538">
                  <c:v>43733.770829398149</c:v>
                </c:pt>
                <c:pt idx="34539">
                  <c:v>43733.781246064813</c:v>
                </c:pt>
                <c:pt idx="34540">
                  <c:v>43733.791662731484</c:v>
                </c:pt>
                <c:pt idx="34541">
                  <c:v>43733.802079398149</c:v>
                </c:pt>
                <c:pt idx="34542">
                  <c:v>43733.812496064813</c:v>
                </c:pt>
                <c:pt idx="34543">
                  <c:v>43733.822912731484</c:v>
                </c:pt>
                <c:pt idx="34544">
                  <c:v>43733.833329398149</c:v>
                </c:pt>
                <c:pt idx="34545">
                  <c:v>43733.843746064813</c:v>
                </c:pt>
                <c:pt idx="34546">
                  <c:v>43733.854162731484</c:v>
                </c:pt>
                <c:pt idx="34547">
                  <c:v>43733.864579398149</c:v>
                </c:pt>
                <c:pt idx="34548">
                  <c:v>43733.874996064813</c:v>
                </c:pt>
                <c:pt idx="34549">
                  <c:v>43733.885412731484</c:v>
                </c:pt>
                <c:pt idx="34550">
                  <c:v>43733.895829398149</c:v>
                </c:pt>
                <c:pt idx="34551">
                  <c:v>43733.906246064813</c:v>
                </c:pt>
                <c:pt idx="34552">
                  <c:v>43733.916662731484</c:v>
                </c:pt>
                <c:pt idx="34553">
                  <c:v>43733.927079398149</c:v>
                </c:pt>
                <c:pt idx="34554">
                  <c:v>43733.937496064813</c:v>
                </c:pt>
                <c:pt idx="34555">
                  <c:v>43733.947912731484</c:v>
                </c:pt>
                <c:pt idx="34556">
                  <c:v>43733.958329398149</c:v>
                </c:pt>
                <c:pt idx="34557">
                  <c:v>43733.968746064813</c:v>
                </c:pt>
                <c:pt idx="34558">
                  <c:v>43733.979162731484</c:v>
                </c:pt>
                <c:pt idx="34559">
                  <c:v>43733.989579398149</c:v>
                </c:pt>
                <c:pt idx="34560">
                  <c:v>43733.999996064813</c:v>
                </c:pt>
                <c:pt idx="34561">
                  <c:v>43734.010412731484</c:v>
                </c:pt>
                <c:pt idx="34562">
                  <c:v>43734.020829398149</c:v>
                </c:pt>
                <c:pt idx="34563">
                  <c:v>43734.031246064813</c:v>
                </c:pt>
                <c:pt idx="34564">
                  <c:v>43734.041662731484</c:v>
                </c:pt>
                <c:pt idx="34565">
                  <c:v>43734.052079398149</c:v>
                </c:pt>
                <c:pt idx="34566">
                  <c:v>43734.062496064813</c:v>
                </c:pt>
                <c:pt idx="34567">
                  <c:v>43734.072912731484</c:v>
                </c:pt>
                <c:pt idx="34568">
                  <c:v>43734.083329398149</c:v>
                </c:pt>
                <c:pt idx="34569">
                  <c:v>43734.093746064813</c:v>
                </c:pt>
                <c:pt idx="34570">
                  <c:v>43734.104162731484</c:v>
                </c:pt>
                <c:pt idx="34571">
                  <c:v>43734.114579398149</c:v>
                </c:pt>
                <c:pt idx="34572">
                  <c:v>43734.124996064813</c:v>
                </c:pt>
                <c:pt idx="34573">
                  <c:v>43734.135412731484</c:v>
                </c:pt>
                <c:pt idx="34574">
                  <c:v>43734.145829398149</c:v>
                </c:pt>
                <c:pt idx="34575">
                  <c:v>43734.156246064813</c:v>
                </c:pt>
                <c:pt idx="34576">
                  <c:v>43734.166662731484</c:v>
                </c:pt>
                <c:pt idx="34577">
                  <c:v>43734.177079398149</c:v>
                </c:pt>
                <c:pt idx="34578">
                  <c:v>43734.187496064813</c:v>
                </c:pt>
                <c:pt idx="34579">
                  <c:v>43734.197912731484</c:v>
                </c:pt>
                <c:pt idx="34580">
                  <c:v>43734.208329398149</c:v>
                </c:pt>
                <c:pt idx="34581">
                  <c:v>43734.218746064813</c:v>
                </c:pt>
                <c:pt idx="34582">
                  <c:v>43734.229162731484</c:v>
                </c:pt>
                <c:pt idx="34583">
                  <c:v>43734.239579398149</c:v>
                </c:pt>
                <c:pt idx="34584">
                  <c:v>43734.249996064813</c:v>
                </c:pt>
                <c:pt idx="34585">
                  <c:v>43734.260412731484</c:v>
                </c:pt>
                <c:pt idx="34586">
                  <c:v>43734.270829398149</c:v>
                </c:pt>
                <c:pt idx="34587">
                  <c:v>43734.281246064813</c:v>
                </c:pt>
                <c:pt idx="34588">
                  <c:v>43734.291662731484</c:v>
                </c:pt>
                <c:pt idx="34589">
                  <c:v>43734.302079398149</c:v>
                </c:pt>
                <c:pt idx="34590">
                  <c:v>43734.312496064813</c:v>
                </c:pt>
                <c:pt idx="34591">
                  <c:v>43734.322912731484</c:v>
                </c:pt>
                <c:pt idx="34592">
                  <c:v>43734.333329398149</c:v>
                </c:pt>
                <c:pt idx="34593">
                  <c:v>43734.343746064813</c:v>
                </c:pt>
                <c:pt idx="34594">
                  <c:v>43734.354162731484</c:v>
                </c:pt>
                <c:pt idx="34595">
                  <c:v>43734.364579398149</c:v>
                </c:pt>
                <c:pt idx="34596">
                  <c:v>43734.374996064813</c:v>
                </c:pt>
                <c:pt idx="34597">
                  <c:v>43734.385412731484</c:v>
                </c:pt>
                <c:pt idx="34598">
                  <c:v>43734.395829398149</c:v>
                </c:pt>
                <c:pt idx="34599">
                  <c:v>43734.406246064813</c:v>
                </c:pt>
                <c:pt idx="34600">
                  <c:v>43734.416662731484</c:v>
                </c:pt>
                <c:pt idx="34601">
                  <c:v>43734.427079398149</c:v>
                </c:pt>
                <c:pt idx="34602">
                  <c:v>43734.437496064813</c:v>
                </c:pt>
                <c:pt idx="34603">
                  <c:v>43734.447912731484</c:v>
                </c:pt>
                <c:pt idx="34604">
                  <c:v>43734.458329398149</c:v>
                </c:pt>
                <c:pt idx="34605">
                  <c:v>43734.468746064813</c:v>
                </c:pt>
                <c:pt idx="34606">
                  <c:v>43734.479162731484</c:v>
                </c:pt>
                <c:pt idx="34607">
                  <c:v>43734.489579398149</c:v>
                </c:pt>
                <c:pt idx="34608">
                  <c:v>43734.499996064813</c:v>
                </c:pt>
                <c:pt idx="34609">
                  <c:v>43734.510412731484</c:v>
                </c:pt>
                <c:pt idx="34610">
                  <c:v>43734.520829398149</c:v>
                </c:pt>
                <c:pt idx="34611">
                  <c:v>43734.531246064813</c:v>
                </c:pt>
                <c:pt idx="34612">
                  <c:v>43734.541662731484</c:v>
                </c:pt>
                <c:pt idx="34613">
                  <c:v>43734.552079398149</c:v>
                </c:pt>
                <c:pt idx="34614">
                  <c:v>43734.562496064813</c:v>
                </c:pt>
                <c:pt idx="34615">
                  <c:v>43734.572912731484</c:v>
                </c:pt>
                <c:pt idx="34616">
                  <c:v>43734.583329398149</c:v>
                </c:pt>
                <c:pt idx="34617">
                  <c:v>43734.593746064813</c:v>
                </c:pt>
                <c:pt idx="34618">
                  <c:v>43734.604162731484</c:v>
                </c:pt>
                <c:pt idx="34619">
                  <c:v>43734.614579398149</c:v>
                </c:pt>
                <c:pt idx="34620">
                  <c:v>43734.624996064813</c:v>
                </c:pt>
                <c:pt idx="34621">
                  <c:v>43734.635412731484</c:v>
                </c:pt>
                <c:pt idx="34622">
                  <c:v>43734.645829398149</c:v>
                </c:pt>
                <c:pt idx="34623">
                  <c:v>43734.656246064813</c:v>
                </c:pt>
                <c:pt idx="34624">
                  <c:v>43734.666662731484</c:v>
                </c:pt>
                <c:pt idx="34625">
                  <c:v>43734.677079398149</c:v>
                </c:pt>
                <c:pt idx="34626">
                  <c:v>43734.687496064813</c:v>
                </c:pt>
                <c:pt idx="34627">
                  <c:v>43734.697912731484</c:v>
                </c:pt>
                <c:pt idx="34628">
                  <c:v>43734.708329398149</c:v>
                </c:pt>
                <c:pt idx="34629">
                  <c:v>43734.718746064813</c:v>
                </c:pt>
                <c:pt idx="34630">
                  <c:v>43734.729162731484</c:v>
                </c:pt>
                <c:pt idx="34631">
                  <c:v>43734.739579398149</c:v>
                </c:pt>
                <c:pt idx="34632">
                  <c:v>43734.749996064813</c:v>
                </c:pt>
                <c:pt idx="34633">
                  <c:v>43734.760412731484</c:v>
                </c:pt>
                <c:pt idx="34634">
                  <c:v>43734.770829398149</c:v>
                </c:pt>
                <c:pt idx="34635">
                  <c:v>43734.781246064813</c:v>
                </c:pt>
                <c:pt idx="34636">
                  <c:v>43734.791662731484</c:v>
                </c:pt>
                <c:pt idx="34637">
                  <c:v>43734.802079398149</c:v>
                </c:pt>
                <c:pt idx="34638">
                  <c:v>43734.812496064813</c:v>
                </c:pt>
                <c:pt idx="34639">
                  <c:v>43734.822912731484</c:v>
                </c:pt>
                <c:pt idx="34640">
                  <c:v>43734.833329398149</c:v>
                </c:pt>
                <c:pt idx="34641">
                  <c:v>43734.843746064813</c:v>
                </c:pt>
                <c:pt idx="34642">
                  <c:v>43734.854162731484</c:v>
                </c:pt>
                <c:pt idx="34643">
                  <c:v>43734.864579398149</c:v>
                </c:pt>
                <c:pt idx="34644">
                  <c:v>43734.874996064813</c:v>
                </c:pt>
                <c:pt idx="34645">
                  <c:v>43734.885412731484</c:v>
                </c:pt>
                <c:pt idx="34646">
                  <c:v>43734.895829398149</c:v>
                </c:pt>
                <c:pt idx="34647">
                  <c:v>43734.906246064813</c:v>
                </c:pt>
                <c:pt idx="34648">
                  <c:v>43734.916662731484</c:v>
                </c:pt>
                <c:pt idx="34649">
                  <c:v>43734.927079398149</c:v>
                </c:pt>
                <c:pt idx="34650">
                  <c:v>43734.937496064813</c:v>
                </c:pt>
                <c:pt idx="34651">
                  <c:v>43734.947912731484</c:v>
                </c:pt>
                <c:pt idx="34652">
                  <c:v>43734.958329398149</c:v>
                </c:pt>
                <c:pt idx="34653">
                  <c:v>43734.968746064813</c:v>
                </c:pt>
                <c:pt idx="34654">
                  <c:v>43734.979162731484</c:v>
                </c:pt>
                <c:pt idx="34655">
                  <c:v>43734.989579398149</c:v>
                </c:pt>
                <c:pt idx="34656">
                  <c:v>43734.999996064813</c:v>
                </c:pt>
                <c:pt idx="34657">
                  <c:v>43735.010412731484</c:v>
                </c:pt>
                <c:pt idx="34658">
                  <c:v>43735.020829398149</c:v>
                </c:pt>
                <c:pt idx="34659">
                  <c:v>43735.031246064813</c:v>
                </c:pt>
                <c:pt idx="34660">
                  <c:v>43735.041662731484</c:v>
                </c:pt>
                <c:pt idx="34661">
                  <c:v>43735.052079398149</c:v>
                </c:pt>
                <c:pt idx="34662">
                  <c:v>43735.062496064813</c:v>
                </c:pt>
                <c:pt idx="34663">
                  <c:v>43735.072912731484</c:v>
                </c:pt>
                <c:pt idx="34664">
                  <c:v>43735.083329398149</c:v>
                </c:pt>
                <c:pt idx="34665">
                  <c:v>43735.093746064813</c:v>
                </c:pt>
                <c:pt idx="34666">
                  <c:v>43735.104162731484</c:v>
                </c:pt>
                <c:pt idx="34667">
                  <c:v>43735.114579398149</c:v>
                </c:pt>
                <c:pt idx="34668">
                  <c:v>43735.124996064813</c:v>
                </c:pt>
                <c:pt idx="34669">
                  <c:v>43735.135412731484</c:v>
                </c:pt>
                <c:pt idx="34670">
                  <c:v>43735.145829398149</c:v>
                </c:pt>
                <c:pt idx="34671">
                  <c:v>43735.156246064813</c:v>
                </c:pt>
                <c:pt idx="34672">
                  <c:v>43735.166662731484</c:v>
                </c:pt>
                <c:pt idx="34673">
                  <c:v>43735.177079398149</c:v>
                </c:pt>
                <c:pt idx="34674">
                  <c:v>43735.187496064813</c:v>
                </c:pt>
                <c:pt idx="34675">
                  <c:v>43735.197912731484</c:v>
                </c:pt>
                <c:pt idx="34676">
                  <c:v>43735.208329398149</c:v>
                </c:pt>
                <c:pt idx="34677">
                  <c:v>43735.218746064813</c:v>
                </c:pt>
                <c:pt idx="34678">
                  <c:v>43735.229162731484</c:v>
                </c:pt>
                <c:pt idx="34679">
                  <c:v>43735.239579398149</c:v>
                </c:pt>
                <c:pt idx="34680">
                  <c:v>43735.249996064813</c:v>
                </c:pt>
                <c:pt idx="34681">
                  <c:v>43735.260412731484</c:v>
                </c:pt>
                <c:pt idx="34682">
                  <c:v>43735.270829398149</c:v>
                </c:pt>
                <c:pt idx="34683">
                  <c:v>43735.281246064813</c:v>
                </c:pt>
                <c:pt idx="34684">
                  <c:v>43735.291662731484</c:v>
                </c:pt>
                <c:pt idx="34685">
                  <c:v>43735.302079398149</c:v>
                </c:pt>
                <c:pt idx="34686">
                  <c:v>43735.312496064813</c:v>
                </c:pt>
                <c:pt idx="34687">
                  <c:v>43735.322912731484</c:v>
                </c:pt>
                <c:pt idx="34688">
                  <c:v>43735.333329398149</c:v>
                </c:pt>
                <c:pt idx="34689">
                  <c:v>43735.343746064813</c:v>
                </c:pt>
                <c:pt idx="34690">
                  <c:v>43735.354162731484</c:v>
                </c:pt>
                <c:pt idx="34691">
                  <c:v>43735.364579398149</c:v>
                </c:pt>
                <c:pt idx="34692">
                  <c:v>43735.374996064813</c:v>
                </c:pt>
                <c:pt idx="34693">
                  <c:v>43735.385412731484</c:v>
                </c:pt>
                <c:pt idx="34694">
                  <c:v>43735.395829398149</c:v>
                </c:pt>
                <c:pt idx="34695">
                  <c:v>43735.406246064813</c:v>
                </c:pt>
                <c:pt idx="34696">
                  <c:v>43735.416662731484</c:v>
                </c:pt>
                <c:pt idx="34697">
                  <c:v>43735.427079398149</c:v>
                </c:pt>
                <c:pt idx="34698">
                  <c:v>43735.437496064813</c:v>
                </c:pt>
                <c:pt idx="34699">
                  <c:v>43735.447912731484</c:v>
                </c:pt>
                <c:pt idx="34700">
                  <c:v>43735.458329398149</c:v>
                </c:pt>
                <c:pt idx="34701">
                  <c:v>43735.468746064813</c:v>
                </c:pt>
                <c:pt idx="34702">
                  <c:v>43735.479162731484</c:v>
                </c:pt>
                <c:pt idx="34703">
                  <c:v>43735.489579398149</c:v>
                </c:pt>
                <c:pt idx="34704">
                  <c:v>43735.499996064813</c:v>
                </c:pt>
                <c:pt idx="34705">
                  <c:v>43735.510412731484</c:v>
                </c:pt>
                <c:pt idx="34706">
                  <c:v>43735.520829398149</c:v>
                </c:pt>
                <c:pt idx="34707">
                  <c:v>43735.531246064813</c:v>
                </c:pt>
                <c:pt idx="34708">
                  <c:v>43735.541662731484</c:v>
                </c:pt>
                <c:pt idx="34709">
                  <c:v>43735.552079398149</c:v>
                </c:pt>
                <c:pt idx="34710">
                  <c:v>43735.562496064813</c:v>
                </c:pt>
                <c:pt idx="34711">
                  <c:v>43735.572912731484</c:v>
                </c:pt>
                <c:pt idx="34712">
                  <c:v>43735.583329398149</c:v>
                </c:pt>
                <c:pt idx="34713">
                  <c:v>43735.593746064813</c:v>
                </c:pt>
                <c:pt idx="34714">
                  <c:v>43735.604162731484</c:v>
                </c:pt>
                <c:pt idx="34715">
                  <c:v>43735.614579398149</c:v>
                </c:pt>
                <c:pt idx="34716">
                  <c:v>43735.624996064813</c:v>
                </c:pt>
                <c:pt idx="34717">
                  <c:v>43735.635412731484</c:v>
                </c:pt>
                <c:pt idx="34718">
                  <c:v>43735.645829398149</c:v>
                </c:pt>
                <c:pt idx="34719">
                  <c:v>43735.656246064813</c:v>
                </c:pt>
                <c:pt idx="34720">
                  <c:v>43735.666662731484</c:v>
                </c:pt>
                <c:pt idx="34721">
                  <c:v>43735.677079398149</c:v>
                </c:pt>
                <c:pt idx="34722">
                  <c:v>43735.687496064813</c:v>
                </c:pt>
                <c:pt idx="34723">
                  <c:v>43735.697912731484</c:v>
                </c:pt>
                <c:pt idx="34724">
                  <c:v>43735.708329398149</c:v>
                </c:pt>
                <c:pt idx="34725">
                  <c:v>43735.718746064813</c:v>
                </c:pt>
                <c:pt idx="34726">
                  <c:v>43735.729162731484</c:v>
                </c:pt>
                <c:pt idx="34727">
                  <c:v>43735.739579398149</c:v>
                </c:pt>
                <c:pt idx="34728">
                  <c:v>43735.749996064813</c:v>
                </c:pt>
                <c:pt idx="34729">
                  <c:v>43735.760412731484</c:v>
                </c:pt>
                <c:pt idx="34730">
                  <c:v>43735.770829398149</c:v>
                </c:pt>
                <c:pt idx="34731">
                  <c:v>43735.781246064813</c:v>
                </c:pt>
                <c:pt idx="34732">
                  <c:v>43735.791662731484</c:v>
                </c:pt>
                <c:pt idx="34733">
                  <c:v>43735.802079398149</c:v>
                </c:pt>
                <c:pt idx="34734">
                  <c:v>43735.812496064813</c:v>
                </c:pt>
                <c:pt idx="34735">
                  <c:v>43735.822912731484</c:v>
                </c:pt>
                <c:pt idx="34736">
                  <c:v>43735.833329398149</c:v>
                </c:pt>
                <c:pt idx="34737">
                  <c:v>43735.843746064813</c:v>
                </c:pt>
                <c:pt idx="34738">
                  <c:v>43735.854162731484</c:v>
                </c:pt>
                <c:pt idx="34739">
                  <c:v>43735.864579398149</c:v>
                </c:pt>
                <c:pt idx="34740">
                  <c:v>43735.874996064813</c:v>
                </c:pt>
                <c:pt idx="34741">
                  <c:v>43735.885412731484</c:v>
                </c:pt>
                <c:pt idx="34742">
                  <c:v>43735.895829398149</c:v>
                </c:pt>
                <c:pt idx="34743">
                  <c:v>43735.906246064813</c:v>
                </c:pt>
                <c:pt idx="34744">
                  <c:v>43735.916662731484</c:v>
                </c:pt>
                <c:pt idx="34745">
                  <c:v>43735.927079398149</c:v>
                </c:pt>
                <c:pt idx="34746">
                  <c:v>43735.937496064813</c:v>
                </c:pt>
                <c:pt idx="34747">
                  <c:v>43735.947912731484</c:v>
                </c:pt>
                <c:pt idx="34748">
                  <c:v>43735.958329398149</c:v>
                </c:pt>
                <c:pt idx="34749">
                  <c:v>43735.968746064813</c:v>
                </c:pt>
                <c:pt idx="34750">
                  <c:v>43735.979162731484</c:v>
                </c:pt>
                <c:pt idx="34751">
                  <c:v>43735.989579398149</c:v>
                </c:pt>
                <c:pt idx="34752">
                  <c:v>43735.999996064813</c:v>
                </c:pt>
                <c:pt idx="34753">
                  <c:v>43736.010412731484</c:v>
                </c:pt>
                <c:pt idx="34754">
                  <c:v>43736.020829398149</c:v>
                </c:pt>
                <c:pt idx="34755">
                  <c:v>43736.031246064813</c:v>
                </c:pt>
                <c:pt idx="34756">
                  <c:v>43736.041662731484</c:v>
                </c:pt>
                <c:pt idx="34757">
                  <c:v>43736.052079398149</c:v>
                </c:pt>
                <c:pt idx="34758">
                  <c:v>43736.062496064813</c:v>
                </c:pt>
                <c:pt idx="34759">
                  <c:v>43736.072912731484</c:v>
                </c:pt>
                <c:pt idx="34760">
                  <c:v>43736.083329398149</c:v>
                </c:pt>
                <c:pt idx="34761">
                  <c:v>43736.093746064813</c:v>
                </c:pt>
                <c:pt idx="34762">
                  <c:v>43736.104162731484</c:v>
                </c:pt>
                <c:pt idx="34763">
                  <c:v>43736.114579398149</c:v>
                </c:pt>
                <c:pt idx="34764">
                  <c:v>43736.124996064813</c:v>
                </c:pt>
                <c:pt idx="34765">
                  <c:v>43736.135412731484</c:v>
                </c:pt>
                <c:pt idx="34766">
                  <c:v>43736.145829398149</c:v>
                </c:pt>
                <c:pt idx="34767">
                  <c:v>43736.156246064813</c:v>
                </c:pt>
                <c:pt idx="34768">
                  <c:v>43736.166662731484</c:v>
                </c:pt>
                <c:pt idx="34769">
                  <c:v>43736.177079398149</c:v>
                </c:pt>
                <c:pt idx="34770">
                  <c:v>43736.187496064813</c:v>
                </c:pt>
                <c:pt idx="34771">
                  <c:v>43736.197912731484</c:v>
                </c:pt>
                <c:pt idx="34772">
                  <c:v>43736.208329398149</c:v>
                </c:pt>
                <c:pt idx="34773">
                  <c:v>43736.218746064813</c:v>
                </c:pt>
                <c:pt idx="34774">
                  <c:v>43736.229162731484</c:v>
                </c:pt>
                <c:pt idx="34775">
                  <c:v>43736.239579398149</c:v>
                </c:pt>
                <c:pt idx="34776">
                  <c:v>43736.249996064813</c:v>
                </c:pt>
                <c:pt idx="34777">
                  <c:v>43736.260412731484</c:v>
                </c:pt>
                <c:pt idx="34778">
                  <c:v>43736.270829398149</c:v>
                </c:pt>
                <c:pt idx="34779">
                  <c:v>43736.281246064813</c:v>
                </c:pt>
                <c:pt idx="34780">
                  <c:v>43736.291662731484</c:v>
                </c:pt>
                <c:pt idx="34781">
                  <c:v>43736.302079398149</c:v>
                </c:pt>
                <c:pt idx="34782">
                  <c:v>43736.312496064813</c:v>
                </c:pt>
                <c:pt idx="34783">
                  <c:v>43736.322912731484</c:v>
                </c:pt>
                <c:pt idx="34784">
                  <c:v>43736.333329398149</c:v>
                </c:pt>
                <c:pt idx="34785">
                  <c:v>43736.343746064813</c:v>
                </c:pt>
                <c:pt idx="34786">
                  <c:v>43736.354162731484</c:v>
                </c:pt>
                <c:pt idx="34787">
                  <c:v>43736.364579398149</c:v>
                </c:pt>
                <c:pt idx="34788">
                  <c:v>43736.374996064813</c:v>
                </c:pt>
                <c:pt idx="34789">
                  <c:v>43736.385412731484</c:v>
                </c:pt>
                <c:pt idx="34790">
                  <c:v>43736.395829398149</c:v>
                </c:pt>
                <c:pt idx="34791">
                  <c:v>43736.406246064813</c:v>
                </c:pt>
                <c:pt idx="34792">
                  <c:v>43736.416662731484</c:v>
                </c:pt>
                <c:pt idx="34793">
                  <c:v>43736.427079398149</c:v>
                </c:pt>
                <c:pt idx="34794">
                  <c:v>43736.437496064813</c:v>
                </c:pt>
                <c:pt idx="34795">
                  <c:v>43736.447912731484</c:v>
                </c:pt>
                <c:pt idx="34796">
                  <c:v>43736.458329398149</c:v>
                </c:pt>
                <c:pt idx="34797">
                  <c:v>43736.468746064813</c:v>
                </c:pt>
                <c:pt idx="34798">
                  <c:v>43736.479162731484</c:v>
                </c:pt>
                <c:pt idx="34799">
                  <c:v>43736.489579398149</c:v>
                </c:pt>
                <c:pt idx="34800">
                  <c:v>43736.499996064813</c:v>
                </c:pt>
                <c:pt idx="34801">
                  <c:v>43736.510412731484</c:v>
                </c:pt>
                <c:pt idx="34802">
                  <c:v>43736.520829398149</c:v>
                </c:pt>
                <c:pt idx="34803">
                  <c:v>43736.531246064813</c:v>
                </c:pt>
                <c:pt idx="34804">
                  <c:v>43736.541662731484</c:v>
                </c:pt>
                <c:pt idx="34805">
                  <c:v>43736.552079398149</c:v>
                </c:pt>
                <c:pt idx="34806">
                  <c:v>43736.562496064813</c:v>
                </c:pt>
                <c:pt idx="34807">
                  <c:v>43736.572912731484</c:v>
                </c:pt>
                <c:pt idx="34808">
                  <c:v>43736.583329398149</c:v>
                </c:pt>
                <c:pt idx="34809">
                  <c:v>43736.593746064813</c:v>
                </c:pt>
                <c:pt idx="34810">
                  <c:v>43736.604162731484</c:v>
                </c:pt>
                <c:pt idx="34811">
                  <c:v>43736.614579398149</c:v>
                </c:pt>
                <c:pt idx="34812">
                  <c:v>43736.624996064813</c:v>
                </c:pt>
                <c:pt idx="34813">
                  <c:v>43736.635412731484</c:v>
                </c:pt>
                <c:pt idx="34814">
                  <c:v>43736.645829398149</c:v>
                </c:pt>
                <c:pt idx="34815">
                  <c:v>43736.656246064813</c:v>
                </c:pt>
                <c:pt idx="34816">
                  <c:v>43736.666662731484</c:v>
                </c:pt>
                <c:pt idx="34817">
                  <c:v>43736.677079398149</c:v>
                </c:pt>
                <c:pt idx="34818">
                  <c:v>43736.687496064813</c:v>
                </c:pt>
                <c:pt idx="34819">
                  <c:v>43736.697912731484</c:v>
                </c:pt>
                <c:pt idx="34820">
                  <c:v>43736.708329398149</c:v>
                </c:pt>
                <c:pt idx="34821">
                  <c:v>43736.718746064813</c:v>
                </c:pt>
                <c:pt idx="34822">
                  <c:v>43736.729162731484</c:v>
                </c:pt>
                <c:pt idx="34823">
                  <c:v>43736.739579398149</c:v>
                </c:pt>
                <c:pt idx="34824">
                  <c:v>43736.749996064813</c:v>
                </c:pt>
                <c:pt idx="34825">
                  <c:v>43736.760412731484</c:v>
                </c:pt>
                <c:pt idx="34826">
                  <c:v>43736.770829398149</c:v>
                </c:pt>
                <c:pt idx="34827">
                  <c:v>43736.781246064813</c:v>
                </c:pt>
                <c:pt idx="34828">
                  <c:v>43736.791662731484</c:v>
                </c:pt>
                <c:pt idx="34829">
                  <c:v>43736.802079398149</c:v>
                </c:pt>
                <c:pt idx="34830">
                  <c:v>43736.812496064813</c:v>
                </c:pt>
                <c:pt idx="34831">
                  <c:v>43736.822912731484</c:v>
                </c:pt>
                <c:pt idx="34832">
                  <c:v>43736.833329398149</c:v>
                </c:pt>
                <c:pt idx="34833">
                  <c:v>43736.843746064813</c:v>
                </c:pt>
                <c:pt idx="34834">
                  <c:v>43736.854162731484</c:v>
                </c:pt>
                <c:pt idx="34835">
                  <c:v>43736.864579398149</c:v>
                </c:pt>
                <c:pt idx="34836">
                  <c:v>43736.874996064813</c:v>
                </c:pt>
                <c:pt idx="34837">
                  <c:v>43736.885412731484</c:v>
                </c:pt>
                <c:pt idx="34838">
                  <c:v>43736.895829398149</c:v>
                </c:pt>
                <c:pt idx="34839">
                  <c:v>43736.906246064813</c:v>
                </c:pt>
                <c:pt idx="34840">
                  <c:v>43736.916662731484</c:v>
                </c:pt>
                <c:pt idx="34841">
                  <c:v>43736.927079398149</c:v>
                </c:pt>
                <c:pt idx="34842">
                  <c:v>43736.937496064813</c:v>
                </c:pt>
                <c:pt idx="34843">
                  <c:v>43736.947912731484</c:v>
                </c:pt>
                <c:pt idx="34844">
                  <c:v>43736.958329398149</c:v>
                </c:pt>
                <c:pt idx="34845">
                  <c:v>43736.968746064813</c:v>
                </c:pt>
                <c:pt idx="34846">
                  <c:v>43736.979162731484</c:v>
                </c:pt>
                <c:pt idx="34847">
                  <c:v>43736.989579398149</c:v>
                </c:pt>
                <c:pt idx="34848">
                  <c:v>43736.999996064813</c:v>
                </c:pt>
                <c:pt idx="34849">
                  <c:v>43737.010412731484</c:v>
                </c:pt>
                <c:pt idx="34850">
                  <c:v>43737.020829398149</c:v>
                </c:pt>
                <c:pt idx="34851">
                  <c:v>43737.031246064813</c:v>
                </c:pt>
                <c:pt idx="34852">
                  <c:v>43737.041662731484</c:v>
                </c:pt>
                <c:pt idx="34853">
                  <c:v>43737.052079398149</c:v>
                </c:pt>
                <c:pt idx="34854">
                  <c:v>43737.062496064813</c:v>
                </c:pt>
                <c:pt idx="34855">
                  <c:v>43737.072912731484</c:v>
                </c:pt>
                <c:pt idx="34856">
                  <c:v>43737.083329398149</c:v>
                </c:pt>
                <c:pt idx="34857">
                  <c:v>43737.093746064813</c:v>
                </c:pt>
                <c:pt idx="34858">
                  <c:v>43737.104162731484</c:v>
                </c:pt>
                <c:pt idx="34859">
                  <c:v>43737.114579398149</c:v>
                </c:pt>
                <c:pt idx="34860">
                  <c:v>43737.124996064813</c:v>
                </c:pt>
                <c:pt idx="34861">
                  <c:v>43737.135412731484</c:v>
                </c:pt>
                <c:pt idx="34862">
                  <c:v>43737.145829398149</c:v>
                </c:pt>
                <c:pt idx="34863">
                  <c:v>43737.156246064813</c:v>
                </c:pt>
                <c:pt idx="34864">
                  <c:v>43737.166662731484</c:v>
                </c:pt>
                <c:pt idx="34865">
                  <c:v>43737.177079398149</c:v>
                </c:pt>
                <c:pt idx="34866">
                  <c:v>43737.187496064813</c:v>
                </c:pt>
                <c:pt idx="34867">
                  <c:v>43737.197912731484</c:v>
                </c:pt>
                <c:pt idx="34868">
                  <c:v>43737.208329398149</c:v>
                </c:pt>
                <c:pt idx="34869">
                  <c:v>43737.218746064813</c:v>
                </c:pt>
                <c:pt idx="34870">
                  <c:v>43737.229162731484</c:v>
                </c:pt>
                <c:pt idx="34871">
                  <c:v>43737.239579398149</c:v>
                </c:pt>
                <c:pt idx="34872">
                  <c:v>43737.249996064813</c:v>
                </c:pt>
                <c:pt idx="34873">
                  <c:v>43737.260412731484</c:v>
                </c:pt>
                <c:pt idx="34874">
                  <c:v>43737.270829398149</c:v>
                </c:pt>
                <c:pt idx="34875">
                  <c:v>43737.281246064813</c:v>
                </c:pt>
                <c:pt idx="34876">
                  <c:v>43737.291662731484</c:v>
                </c:pt>
                <c:pt idx="34877">
                  <c:v>43737.302079398149</c:v>
                </c:pt>
                <c:pt idx="34878">
                  <c:v>43737.312496064813</c:v>
                </c:pt>
                <c:pt idx="34879">
                  <c:v>43737.322912731484</c:v>
                </c:pt>
                <c:pt idx="34880">
                  <c:v>43737.333329398149</c:v>
                </c:pt>
                <c:pt idx="34881">
                  <c:v>43737.343746064813</c:v>
                </c:pt>
                <c:pt idx="34882">
                  <c:v>43737.354162731484</c:v>
                </c:pt>
                <c:pt idx="34883">
                  <c:v>43737.364579398149</c:v>
                </c:pt>
                <c:pt idx="34884">
                  <c:v>43737.374996064813</c:v>
                </c:pt>
                <c:pt idx="34885">
                  <c:v>43737.385412731484</c:v>
                </c:pt>
                <c:pt idx="34886">
                  <c:v>43737.395829398149</c:v>
                </c:pt>
                <c:pt idx="34887">
                  <c:v>43737.406246064813</c:v>
                </c:pt>
                <c:pt idx="34888">
                  <c:v>43737.416662731484</c:v>
                </c:pt>
                <c:pt idx="34889">
                  <c:v>43737.427079398149</c:v>
                </c:pt>
                <c:pt idx="34890">
                  <c:v>43737.437496064813</c:v>
                </c:pt>
                <c:pt idx="34891">
                  <c:v>43737.447912731484</c:v>
                </c:pt>
                <c:pt idx="34892">
                  <c:v>43737.458329398149</c:v>
                </c:pt>
                <c:pt idx="34893">
                  <c:v>43737.468746064813</c:v>
                </c:pt>
                <c:pt idx="34894">
                  <c:v>43737.479162731484</c:v>
                </c:pt>
                <c:pt idx="34895">
                  <c:v>43737.489579398149</c:v>
                </c:pt>
                <c:pt idx="34896">
                  <c:v>43737.499996064813</c:v>
                </c:pt>
                <c:pt idx="34897">
                  <c:v>43737.510412731484</c:v>
                </c:pt>
                <c:pt idx="34898">
                  <c:v>43737.520829398149</c:v>
                </c:pt>
                <c:pt idx="34899">
                  <c:v>43737.531246064813</c:v>
                </c:pt>
                <c:pt idx="34900">
                  <c:v>43737.541662731484</c:v>
                </c:pt>
                <c:pt idx="34901">
                  <c:v>43737.552079398149</c:v>
                </c:pt>
                <c:pt idx="34902">
                  <c:v>43737.562496064813</c:v>
                </c:pt>
                <c:pt idx="34903">
                  <c:v>43737.572912731484</c:v>
                </c:pt>
                <c:pt idx="34904">
                  <c:v>43737.583329398149</c:v>
                </c:pt>
                <c:pt idx="34905">
                  <c:v>43737.593746064813</c:v>
                </c:pt>
                <c:pt idx="34906">
                  <c:v>43737.604162731484</c:v>
                </c:pt>
                <c:pt idx="34907">
                  <c:v>43737.614579398149</c:v>
                </c:pt>
                <c:pt idx="34908">
                  <c:v>43737.624996064813</c:v>
                </c:pt>
                <c:pt idx="34909">
                  <c:v>43737.635412731484</c:v>
                </c:pt>
                <c:pt idx="34910">
                  <c:v>43737.645829398149</c:v>
                </c:pt>
                <c:pt idx="34911">
                  <c:v>43737.656246064813</c:v>
                </c:pt>
                <c:pt idx="34912">
                  <c:v>43737.666662731484</c:v>
                </c:pt>
                <c:pt idx="34913">
                  <c:v>43737.677079398149</c:v>
                </c:pt>
                <c:pt idx="34914">
                  <c:v>43737.687496064813</c:v>
                </c:pt>
                <c:pt idx="34915">
                  <c:v>43737.697912731484</c:v>
                </c:pt>
                <c:pt idx="34916">
                  <c:v>43737.708329398149</c:v>
                </c:pt>
                <c:pt idx="34917">
                  <c:v>43737.718746064813</c:v>
                </c:pt>
                <c:pt idx="34918">
                  <c:v>43737.729162731484</c:v>
                </c:pt>
                <c:pt idx="34919">
                  <c:v>43737.739579398149</c:v>
                </c:pt>
                <c:pt idx="34920">
                  <c:v>43737.749996064813</c:v>
                </c:pt>
                <c:pt idx="34921">
                  <c:v>43737.760412731484</c:v>
                </c:pt>
                <c:pt idx="34922">
                  <c:v>43737.770829398149</c:v>
                </c:pt>
                <c:pt idx="34923">
                  <c:v>43737.781246064813</c:v>
                </c:pt>
                <c:pt idx="34924">
                  <c:v>43737.791662731484</c:v>
                </c:pt>
                <c:pt idx="34925">
                  <c:v>43737.802079398149</c:v>
                </c:pt>
                <c:pt idx="34926">
                  <c:v>43737.812496064813</c:v>
                </c:pt>
                <c:pt idx="34927">
                  <c:v>43737.822912731484</c:v>
                </c:pt>
                <c:pt idx="34928">
                  <c:v>43737.833329398149</c:v>
                </c:pt>
                <c:pt idx="34929">
                  <c:v>43737.843746064813</c:v>
                </c:pt>
                <c:pt idx="34930">
                  <c:v>43737.854162731484</c:v>
                </c:pt>
                <c:pt idx="34931">
                  <c:v>43737.864579398149</c:v>
                </c:pt>
                <c:pt idx="34932">
                  <c:v>43737.874996064813</c:v>
                </c:pt>
                <c:pt idx="34933">
                  <c:v>43737.885412731484</c:v>
                </c:pt>
                <c:pt idx="34934">
                  <c:v>43737.895829398149</c:v>
                </c:pt>
                <c:pt idx="34935">
                  <c:v>43737.906246064813</c:v>
                </c:pt>
                <c:pt idx="34936">
                  <c:v>43737.916662731484</c:v>
                </c:pt>
                <c:pt idx="34937">
                  <c:v>43737.927079398149</c:v>
                </c:pt>
                <c:pt idx="34938">
                  <c:v>43737.937496064813</c:v>
                </c:pt>
                <c:pt idx="34939">
                  <c:v>43737.947912731484</c:v>
                </c:pt>
                <c:pt idx="34940">
                  <c:v>43737.958329398149</c:v>
                </c:pt>
                <c:pt idx="34941">
                  <c:v>43737.968746064813</c:v>
                </c:pt>
                <c:pt idx="34942">
                  <c:v>43737.979162731484</c:v>
                </c:pt>
                <c:pt idx="34943">
                  <c:v>43737.989579398149</c:v>
                </c:pt>
                <c:pt idx="34944">
                  <c:v>43737.999996064813</c:v>
                </c:pt>
                <c:pt idx="34945">
                  <c:v>43738.010412731484</c:v>
                </c:pt>
                <c:pt idx="34946">
                  <c:v>43738.020829398149</c:v>
                </c:pt>
                <c:pt idx="34947">
                  <c:v>43738.031246064813</c:v>
                </c:pt>
                <c:pt idx="34948">
                  <c:v>43738.041662731484</c:v>
                </c:pt>
                <c:pt idx="34949">
                  <c:v>43738.052079398149</c:v>
                </c:pt>
                <c:pt idx="34950">
                  <c:v>43738.062496064813</c:v>
                </c:pt>
                <c:pt idx="34951">
                  <c:v>43738.072912731484</c:v>
                </c:pt>
                <c:pt idx="34952">
                  <c:v>43738.083329398149</c:v>
                </c:pt>
                <c:pt idx="34953">
                  <c:v>43738.093746064813</c:v>
                </c:pt>
                <c:pt idx="34954">
                  <c:v>43738.104162731484</c:v>
                </c:pt>
                <c:pt idx="34955">
                  <c:v>43738.114579398149</c:v>
                </c:pt>
                <c:pt idx="34956">
                  <c:v>43738.124996064813</c:v>
                </c:pt>
                <c:pt idx="34957">
                  <c:v>43738.135412731484</c:v>
                </c:pt>
                <c:pt idx="34958">
                  <c:v>43738.145829398149</c:v>
                </c:pt>
                <c:pt idx="34959">
                  <c:v>43738.156246064813</c:v>
                </c:pt>
                <c:pt idx="34960">
                  <c:v>43738.166662731484</c:v>
                </c:pt>
                <c:pt idx="34961">
                  <c:v>43738.177079398149</c:v>
                </c:pt>
                <c:pt idx="34962">
                  <c:v>43738.187496064813</c:v>
                </c:pt>
                <c:pt idx="34963">
                  <c:v>43738.197912731484</c:v>
                </c:pt>
                <c:pt idx="34964">
                  <c:v>43738.208329398149</c:v>
                </c:pt>
                <c:pt idx="34965">
                  <c:v>43738.218746064813</c:v>
                </c:pt>
                <c:pt idx="34966">
                  <c:v>43738.229162731484</c:v>
                </c:pt>
                <c:pt idx="34967">
                  <c:v>43738.239579398149</c:v>
                </c:pt>
                <c:pt idx="34968">
                  <c:v>43738.249996064813</c:v>
                </c:pt>
                <c:pt idx="34969">
                  <c:v>43738.260412731484</c:v>
                </c:pt>
                <c:pt idx="34970">
                  <c:v>43738.270829398149</c:v>
                </c:pt>
                <c:pt idx="34971">
                  <c:v>43738.281246064813</c:v>
                </c:pt>
                <c:pt idx="34972">
                  <c:v>43738.291662731484</c:v>
                </c:pt>
                <c:pt idx="34973">
                  <c:v>43738.302079398149</c:v>
                </c:pt>
                <c:pt idx="34974">
                  <c:v>43738.312496064813</c:v>
                </c:pt>
                <c:pt idx="34975">
                  <c:v>43738.322912731484</c:v>
                </c:pt>
                <c:pt idx="34976">
                  <c:v>43738.333329398149</c:v>
                </c:pt>
                <c:pt idx="34977">
                  <c:v>43738.343746064813</c:v>
                </c:pt>
                <c:pt idx="34978">
                  <c:v>43738.354162731484</c:v>
                </c:pt>
                <c:pt idx="34979">
                  <c:v>43738.364579398149</c:v>
                </c:pt>
                <c:pt idx="34980">
                  <c:v>43738.374996064813</c:v>
                </c:pt>
                <c:pt idx="34981">
                  <c:v>43738.385412731484</c:v>
                </c:pt>
                <c:pt idx="34982">
                  <c:v>43738.395829398149</c:v>
                </c:pt>
                <c:pt idx="34983">
                  <c:v>43738.406246064813</c:v>
                </c:pt>
                <c:pt idx="34984">
                  <c:v>43738.416662731484</c:v>
                </c:pt>
                <c:pt idx="34985">
                  <c:v>43738.427079398149</c:v>
                </c:pt>
                <c:pt idx="34986">
                  <c:v>43738.437496064813</c:v>
                </c:pt>
                <c:pt idx="34987">
                  <c:v>43738.447912731484</c:v>
                </c:pt>
                <c:pt idx="34988">
                  <c:v>43738.458329398149</c:v>
                </c:pt>
                <c:pt idx="34989">
                  <c:v>43738.468746064813</c:v>
                </c:pt>
                <c:pt idx="34990">
                  <c:v>43738.479162731484</c:v>
                </c:pt>
                <c:pt idx="34991">
                  <c:v>43738.489579398149</c:v>
                </c:pt>
                <c:pt idx="34992">
                  <c:v>43738.499996064813</c:v>
                </c:pt>
                <c:pt idx="34993">
                  <c:v>43738.510412731484</c:v>
                </c:pt>
                <c:pt idx="34994">
                  <c:v>43738.520829398149</c:v>
                </c:pt>
                <c:pt idx="34995">
                  <c:v>43738.531246064813</c:v>
                </c:pt>
                <c:pt idx="34996">
                  <c:v>43738.541662731484</c:v>
                </c:pt>
                <c:pt idx="34997">
                  <c:v>43738.552079398149</c:v>
                </c:pt>
                <c:pt idx="34998">
                  <c:v>43738.562496064813</c:v>
                </c:pt>
                <c:pt idx="34999">
                  <c:v>43738.572912731484</c:v>
                </c:pt>
                <c:pt idx="35000">
                  <c:v>43738.583329398149</c:v>
                </c:pt>
                <c:pt idx="35001">
                  <c:v>43738.593746064813</c:v>
                </c:pt>
                <c:pt idx="35002">
                  <c:v>43738.604162731484</c:v>
                </c:pt>
                <c:pt idx="35003">
                  <c:v>43738.614579398149</c:v>
                </c:pt>
                <c:pt idx="35004">
                  <c:v>43738.624996064813</c:v>
                </c:pt>
                <c:pt idx="35005">
                  <c:v>43738.635412731484</c:v>
                </c:pt>
                <c:pt idx="35006">
                  <c:v>43738.645829398149</c:v>
                </c:pt>
                <c:pt idx="35007">
                  <c:v>43738.656246064813</c:v>
                </c:pt>
                <c:pt idx="35008">
                  <c:v>43738.666662731484</c:v>
                </c:pt>
                <c:pt idx="35009">
                  <c:v>43738.677079398149</c:v>
                </c:pt>
                <c:pt idx="35010">
                  <c:v>43738.687496064813</c:v>
                </c:pt>
                <c:pt idx="35011">
                  <c:v>43738.697912731484</c:v>
                </c:pt>
                <c:pt idx="35012">
                  <c:v>43738.708329398149</c:v>
                </c:pt>
                <c:pt idx="35013">
                  <c:v>43738.718746064813</c:v>
                </c:pt>
                <c:pt idx="35014">
                  <c:v>43738.729162731484</c:v>
                </c:pt>
                <c:pt idx="35015">
                  <c:v>43738.739579398149</c:v>
                </c:pt>
                <c:pt idx="35016">
                  <c:v>43738.749996064813</c:v>
                </c:pt>
                <c:pt idx="35017">
                  <c:v>43738.760412731484</c:v>
                </c:pt>
                <c:pt idx="35018">
                  <c:v>43738.770829398149</c:v>
                </c:pt>
                <c:pt idx="35019">
                  <c:v>43738.781246064813</c:v>
                </c:pt>
                <c:pt idx="35020">
                  <c:v>43738.791662731484</c:v>
                </c:pt>
                <c:pt idx="35021">
                  <c:v>43738.802079398149</c:v>
                </c:pt>
                <c:pt idx="35022">
                  <c:v>43738.812496064813</c:v>
                </c:pt>
                <c:pt idx="35023">
                  <c:v>43738.822912731484</c:v>
                </c:pt>
                <c:pt idx="35024">
                  <c:v>43738.833329398149</c:v>
                </c:pt>
                <c:pt idx="35025">
                  <c:v>43738.843746064813</c:v>
                </c:pt>
                <c:pt idx="35026">
                  <c:v>43738.854162731484</c:v>
                </c:pt>
                <c:pt idx="35027">
                  <c:v>43738.864579398149</c:v>
                </c:pt>
                <c:pt idx="35028">
                  <c:v>43738.874996064813</c:v>
                </c:pt>
                <c:pt idx="35029">
                  <c:v>43738.885412731484</c:v>
                </c:pt>
                <c:pt idx="35030">
                  <c:v>43738.895829398149</c:v>
                </c:pt>
                <c:pt idx="35031">
                  <c:v>43738.906246064813</c:v>
                </c:pt>
                <c:pt idx="35032">
                  <c:v>43738.916662731484</c:v>
                </c:pt>
                <c:pt idx="35033">
                  <c:v>43738.927079398149</c:v>
                </c:pt>
                <c:pt idx="35034">
                  <c:v>43738.937496064813</c:v>
                </c:pt>
                <c:pt idx="35035">
                  <c:v>43738.947912731484</c:v>
                </c:pt>
                <c:pt idx="35036">
                  <c:v>43738.958329398149</c:v>
                </c:pt>
                <c:pt idx="35037">
                  <c:v>43738.968746064813</c:v>
                </c:pt>
                <c:pt idx="35038">
                  <c:v>43738.979162731484</c:v>
                </c:pt>
                <c:pt idx="35039">
                  <c:v>43738.989579398149</c:v>
                </c:pt>
              </c:numCache>
            </c:numRef>
          </c:xVal>
          <c:yVal>
            <c:numRef>
              <c:f>'Williamsdale Raw &amp; Validated'!$D$5:$D$35044</c:f>
              <c:numCache>
                <c:formatCode>0.000</c:formatCode>
                <c:ptCount val="350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34">
                  <c:v>4.0000000000000001E-3</c:v>
                </c:pt>
                <c:pt idx="335">
                  <c:v>4.0000000000000001E-3</c:v>
                </c:pt>
                <c:pt idx="1104">
                  <c:v>2E-3</c:v>
                </c:pt>
                <c:pt idx="1105">
                  <c:v>2E-3</c:v>
                </c:pt>
                <c:pt idx="1108">
                  <c:v>1E-3</c:v>
                </c:pt>
                <c:pt idx="1109">
                  <c:v>0</c:v>
                </c:pt>
                <c:pt idx="1110">
                  <c:v>1E-3</c:v>
                </c:pt>
                <c:pt idx="1111">
                  <c:v>1E-3</c:v>
                </c:pt>
                <c:pt idx="1128">
                  <c:v>1E-3</c:v>
                </c:pt>
                <c:pt idx="1129">
                  <c:v>0</c:v>
                </c:pt>
                <c:pt idx="1130">
                  <c:v>0</c:v>
                </c:pt>
                <c:pt idx="1195">
                  <c:v>0</c:v>
                </c:pt>
                <c:pt idx="1228">
                  <c:v>0</c:v>
                </c:pt>
                <c:pt idx="1328">
                  <c:v>0</c:v>
                </c:pt>
                <c:pt idx="1329">
                  <c:v>0</c:v>
                </c:pt>
                <c:pt idx="1378">
                  <c:v>1E-3</c:v>
                </c:pt>
                <c:pt idx="1379">
                  <c:v>1E-3</c:v>
                </c:pt>
                <c:pt idx="1470">
                  <c:v>1E-3</c:v>
                </c:pt>
                <c:pt idx="1471">
                  <c:v>1E-3</c:v>
                </c:pt>
                <c:pt idx="1670">
                  <c:v>0</c:v>
                </c:pt>
                <c:pt idx="1671">
                  <c:v>0</c:v>
                </c:pt>
                <c:pt idx="1676">
                  <c:v>0</c:v>
                </c:pt>
                <c:pt idx="1677">
                  <c:v>0</c:v>
                </c:pt>
                <c:pt idx="1679">
                  <c:v>1E-3</c:v>
                </c:pt>
                <c:pt idx="1680">
                  <c:v>1E-3</c:v>
                </c:pt>
                <c:pt idx="1681">
                  <c:v>2E-3</c:v>
                </c:pt>
                <c:pt idx="1682">
                  <c:v>3.0000000000000001E-3</c:v>
                </c:pt>
                <c:pt idx="1683">
                  <c:v>3.0000000000000001E-3</c:v>
                </c:pt>
                <c:pt idx="1762">
                  <c:v>2E-3</c:v>
                </c:pt>
                <c:pt idx="1763">
                  <c:v>2E-3</c:v>
                </c:pt>
                <c:pt idx="2046">
                  <c:v>1E-3</c:v>
                </c:pt>
                <c:pt idx="2047">
                  <c:v>1E-3</c:v>
                </c:pt>
                <c:pt idx="2348">
                  <c:v>2E-3</c:v>
                </c:pt>
                <c:pt idx="2349">
                  <c:v>2E-3</c:v>
                </c:pt>
                <c:pt idx="2352">
                  <c:v>2E-3</c:v>
                </c:pt>
                <c:pt idx="2353">
                  <c:v>2E-3</c:v>
                </c:pt>
                <c:pt idx="2354">
                  <c:v>3.0000000000000001E-3</c:v>
                </c:pt>
                <c:pt idx="2355">
                  <c:v>3.0000000000000001E-3</c:v>
                </c:pt>
                <c:pt idx="2359">
                  <c:v>3.0000000000000001E-3</c:v>
                </c:pt>
                <c:pt idx="2449">
                  <c:v>1E-3</c:v>
                </c:pt>
                <c:pt idx="2450">
                  <c:v>1E-3</c:v>
                </c:pt>
                <c:pt idx="2451">
                  <c:v>2E-3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4">
                  <c:v>0</c:v>
                </c:pt>
                <c:pt idx="261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1E-3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1E-3</c:v>
                </c:pt>
                <c:pt idx="3004">
                  <c:v>0</c:v>
                </c:pt>
                <c:pt idx="3005">
                  <c:v>1E-3</c:v>
                </c:pt>
                <c:pt idx="3006">
                  <c:v>1E-3</c:v>
                </c:pt>
                <c:pt idx="3007">
                  <c:v>2E-3</c:v>
                </c:pt>
                <c:pt idx="3008">
                  <c:v>2E-3</c:v>
                </c:pt>
                <c:pt idx="3009">
                  <c:v>1E-3</c:v>
                </c:pt>
                <c:pt idx="3010">
                  <c:v>1E-3</c:v>
                </c:pt>
                <c:pt idx="3011">
                  <c:v>1E-3</c:v>
                </c:pt>
                <c:pt idx="3012">
                  <c:v>2E-3</c:v>
                </c:pt>
                <c:pt idx="3013">
                  <c:v>2E-3</c:v>
                </c:pt>
                <c:pt idx="3014">
                  <c:v>2E-3</c:v>
                </c:pt>
                <c:pt idx="3015">
                  <c:v>2E-3</c:v>
                </c:pt>
                <c:pt idx="3016">
                  <c:v>2E-3</c:v>
                </c:pt>
                <c:pt idx="3017">
                  <c:v>2E-3</c:v>
                </c:pt>
                <c:pt idx="3018">
                  <c:v>3.0000000000000001E-3</c:v>
                </c:pt>
                <c:pt idx="3019">
                  <c:v>3.0000000000000001E-3</c:v>
                </c:pt>
                <c:pt idx="3020">
                  <c:v>3.0000000000000001E-3</c:v>
                </c:pt>
                <c:pt idx="3021">
                  <c:v>3.0000000000000001E-3</c:v>
                </c:pt>
                <c:pt idx="3022">
                  <c:v>3.0000000000000001E-3</c:v>
                </c:pt>
                <c:pt idx="3023">
                  <c:v>3.0000000000000001E-3</c:v>
                </c:pt>
                <c:pt idx="3024">
                  <c:v>3.0000000000000001E-3</c:v>
                </c:pt>
                <c:pt idx="3025">
                  <c:v>3.0000000000000001E-3</c:v>
                </c:pt>
                <c:pt idx="3026">
                  <c:v>3.0000000000000001E-3</c:v>
                </c:pt>
                <c:pt idx="3029">
                  <c:v>0</c:v>
                </c:pt>
                <c:pt idx="3030">
                  <c:v>3.0000000000000001E-3</c:v>
                </c:pt>
                <c:pt idx="3031">
                  <c:v>4.0000000000000001E-3</c:v>
                </c:pt>
                <c:pt idx="3032">
                  <c:v>4.0000000000000001E-3</c:v>
                </c:pt>
                <c:pt idx="3033">
                  <c:v>4.0000000000000001E-3</c:v>
                </c:pt>
                <c:pt idx="3034">
                  <c:v>4.0000000000000001E-3</c:v>
                </c:pt>
                <c:pt idx="3035">
                  <c:v>4.0000000000000001E-3</c:v>
                </c:pt>
                <c:pt idx="3036">
                  <c:v>4.0000000000000001E-3</c:v>
                </c:pt>
                <c:pt idx="3037">
                  <c:v>4.0000000000000001E-3</c:v>
                </c:pt>
                <c:pt idx="3038">
                  <c:v>4.0000000000000001E-3</c:v>
                </c:pt>
                <c:pt idx="3039">
                  <c:v>4.0000000000000001E-3</c:v>
                </c:pt>
                <c:pt idx="3040">
                  <c:v>4.0000000000000001E-3</c:v>
                </c:pt>
                <c:pt idx="3041">
                  <c:v>4.0000000000000001E-3</c:v>
                </c:pt>
                <c:pt idx="3042">
                  <c:v>4.0000000000000001E-3</c:v>
                </c:pt>
                <c:pt idx="3043">
                  <c:v>4.0000000000000001E-3</c:v>
                </c:pt>
                <c:pt idx="3044">
                  <c:v>4.0000000000000001E-3</c:v>
                </c:pt>
                <c:pt idx="3045">
                  <c:v>4.0000000000000001E-3</c:v>
                </c:pt>
                <c:pt idx="3046">
                  <c:v>4.0000000000000001E-3</c:v>
                </c:pt>
                <c:pt idx="3047">
                  <c:v>4.0000000000000001E-3</c:v>
                </c:pt>
                <c:pt idx="3048">
                  <c:v>3.0000000000000001E-3</c:v>
                </c:pt>
                <c:pt idx="3049">
                  <c:v>4.0000000000000001E-3</c:v>
                </c:pt>
                <c:pt idx="3050">
                  <c:v>3.0000000000000001E-3</c:v>
                </c:pt>
                <c:pt idx="3088">
                  <c:v>1E-3</c:v>
                </c:pt>
                <c:pt idx="3089">
                  <c:v>1E-3</c:v>
                </c:pt>
                <c:pt idx="3090">
                  <c:v>1E-3</c:v>
                </c:pt>
                <c:pt idx="3091">
                  <c:v>0</c:v>
                </c:pt>
                <c:pt idx="3092">
                  <c:v>1E-3</c:v>
                </c:pt>
                <c:pt idx="3093">
                  <c:v>1E-3</c:v>
                </c:pt>
                <c:pt idx="3094">
                  <c:v>1E-3</c:v>
                </c:pt>
                <c:pt idx="3095">
                  <c:v>0</c:v>
                </c:pt>
                <c:pt idx="3096">
                  <c:v>1E-3</c:v>
                </c:pt>
                <c:pt idx="3097">
                  <c:v>1E-3</c:v>
                </c:pt>
                <c:pt idx="3098">
                  <c:v>0</c:v>
                </c:pt>
                <c:pt idx="3099">
                  <c:v>0</c:v>
                </c:pt>
                <c:pt idx="3100">
                  <c:v>1E-3</c:v>
                </c:pt>
                <c:pt idx="3101">
                  <c:v>1E-3</c:v>
                </c:pt>
                <c:pt idx="3102">
                  <c:v>1E-3</c:v>
                </c:pt>
                <c:pt idx="3103">
                  <c:v>1E-3</c:v>
                </c:pt>
                <c:pt idx="3104">
                  <c:v>2E-3</c:v>
                </c:pt>
                <c:pt idx="3105">
                  <c:v>1E-3</c:v>
                </c:pt>
                <c:pt idx="3106">
                  <c:v>0</c:v>
                </c:pt>
                <c:pt idx="3107">
                  <c:v>1E-3</c:v>
                </c:pt>
                <c:pt idx="3108">
                  <c:v>0</c:v>
                </c:pt>
                <c:pt idx="3109">
                  <c:v>0</c:v>
                </c:pt>
                <c:pt idx="3110">
                  <c:v>1E-3</c:v>
                </c:pt>
                <c:pt idx="3111">
                  <c:v>1E-3</c:v>
                </c:pt>
                <c:pt idx="3112">
                  <c:v>1E-3</c:v>
                </c:pt>
                <c:pt idx="3113">
                  <c:v>2E-3</c:v>
                </c:pt>
                <c:pt idx="3114">
                  <c:v>1E-3</c:v>
                </c:pt>
                <c:pt idx="3115">
                  <c:v>2E-3</c:v>
                </c:pt>
                <c:pt idx="3116">
                  <c:v>2E-3</c:v>
                </c:pt>
                <c:pt idx="3117">
                  <c:v>2E-3</c:v>
                </c:pt>
                <c:pt idx="3118">
                  <c:v>1E-3</c:v>
                </c:pt>
                <c:pt idx="3119">
                  <c:v>2E-3</c:v>
                </c:pt>
                <c:pt idx="3120">
                  <c:v>2E-3</c:v>
                </c:pt>
                <c:pt idx="3121">
                  <c:v>2E-3</c:v>
                </c:pt>
                <c:pt idx="3122">
                  <c:v>2E-3</c:v>
                </c:pt>
                <c:pt idx="3123">
                  <c:v>2E-3</c:v>
                </c:pt>
                <c:pt idx="3124">
                  <c:v>2E-3</c:v>
                </c:pt>
                <c:pt idx="3125">
                  <c:v>2E-3</c:v>
                </c:pt>
                <c:pt idx="3126">
                  <c:v>2E-3</c:v>
                </c:pt>
                <c:pt idx="3127">
                  <c:v>3.0000000000000001E-3</c:v>
                </c:pt>
                <c:pt idx="3128">
                  <c:v>2E-3</c:v>
                </c:pt>
                <c:pt idx="3129">
                  <c:v>2E-3</c:v>
                </c:pt>
                <c:pt idx="3130">
                  <c:v>2E-3</c:v>
                </c:pt>
                <c:pt idx="3131">
                  <c:v>2E-3</c:v>
                </c:pt>
                <c:pt idx="3132">
                  <c:v>2E-3</c:v>
                </c:pt>
                <c:pt idx="3133">
                  <c:v>2E-3</c:v>
                </c:pt>
                <c:pt idx="3134">
                  <c:v>2E-3</c:v>
                </c:pt>
                <c:pt idx="3135">
                  <c:v>2E-3</c:v>
                </c:pt>
                <c:pt idx="3136">
                  <c:v>2E-3</c:v>
                </c:pt>
                <c:pt idx="3137">
                  <c:v>2E-3</c:v>
                </c:pt>
                <c:pt idx="3138">
                  <c:v>2E-3</c:v>
                </c:pt>
                <c:pt idx="3139">
                  <c:v>2E-3</c:v>
                </c:pt>
                <c:pt idx="3140">
                  <c:v>2E-3</c:v>
                </c:pt>
                <c:pt idx="3141">
                  <c:v>2E-3</c:v>
                </c:pt>
                <c:pt idx="3142">
                  <c:v>2E-3</c:v>
                </c:pt>
                <c:pt idx="3143">
                  <c:v>2E-3</c:v>
                </c:pt>
                <c:pt idx="3144">
                  <c:v>2E-3</c:v>
                </c:pt>
                <c:pt idx="3145">
                  <c:v>2E-3</c:v>
                </c:pt>
                <c:pt idx="3146">
                  <c:v>2E-3</c:v>
                </c:pt>
                <c:pt idx="3147">
                  <c:v>2E-3</c:v>
                </c:pt>
                <c:pt idx="3148">
                  <c:v>1E-3</c:v>
                </c:pt>
                <c:pt idx="3149">
                  <c:v>2E-3</c:v>
                </c:pt>
                <c:pt idx="3150">
                  <c:v>2E-3</c:v>
                </c:pt>
                <c:pt idx="3151">
                  <c:v>2E-3</c:v>
                </c:pt>
                <c:pt idx="3152">
                  <c:v>2E-3</c:v>
                </c:pt>
                <c:pt idx="3153">
                  <c:v>2E-3</c:v>
                </c:pt>
                <c:pt idx="3154">
                  <c:v>2E-3</c:v>
                </c:pt>
                <c:pt idx="3155">
                  <c:v>2E-3</c:v>
                </c:pt>
                <c:pt idx="3156">
                  <c:v>2E-3</c:v>
                </c:pt>
                <c:pt idx="3157">
                  <c:v>2E-3</c:v>
                </c:pt>
                <c:pt idx="3158">
                  <c:v>2E-3</c:v>
                </c:pt>
                <c:pt idx="3159">
                  <c:v>2E-3</c:v>
                </c:pt>
                <c:pt idx="3160">
                  <c:v>2E-3</c:v>
                </c:pt>
                <c:pt idx="3161">
                  <c:v>2E-3</c:v>
                </c:pt>
                <c:pt idx="3162">
                  <c:v>2E-3</c:v>
                </c:pt>
                <c:pt idx="3163">
                  <c:v>2E-3</c:v>
                </c:pt>
                <c:pt idx="3164">
                  <c:v>2E-3</c:v>
                </c:pt>
                <c:pt idx="3165">
                  <c:v>1E-3</c:v>
                </c:pt>
                <c:pt idx="3166">
                  <c:v>2E-3</c:v>
                </c:pt>
                <c:pt idx="3167">
                  <c:v>2E-3</c:v>
                </c:pt>
                <c:pt idx="3168">
                  <c:v>1E-3</c:v>
                </c:pt>
                <c:pt idx="3169">
                  <c:v>2E-3</c:v>
                </c:pt>
                <c:pt idx="3170">
                  <c:v>2E-3</c:v>
                </c:pt>
                <c:pt idx="3171">
                  <c:v>2E-3</c:v>
                </c:pt>
                <c:pt idx="3172">
                  <c:v>1E-3</c:v>
                </c:pt>
                <c:pt idx="3173">
                  <c:v>1E-3</c:v>
                </c:pt>
                <c:pt idx="3174">
                  <c:v>1E-3</c:v>
                </c:pt>
                <c:pt idx="3175">
                  <c:v>1E-3</c:v>
                </c:pt>
                <c:pt idx="3176">
                  <c:v>2E-3</c:v>
                </c:pt>
                <c:pt idx="3177">
                  <c:v>2E-3</c:v>
                </c:pt>
                <c:pt idx="3178">
                  <c:v>2E-3</c:v>
                </c:pt>
                <c:pt idx="3179">
                  <c:v>1E-3</c:v>
                </c:pt>
                <c:pt idx="3180">
                  <c:v>1E-3</c:v>
                </c:pt>
                <c:pt idx="3181">
                  <c:v>2E-3</c:v>
                </c:pt>
                <c:pt idx="3182">
                  <c:v>2E-3</c:v>
                </c:pt>
                <c:pt idx="3183">
                  <c:v>1E-3</c:v>
                </c:pt>
                <c:pt idx="3184">
                  <c:v>1E-3</c:v>
                </c:pt>
                <c:pt idx="3185">
                  <c:v>2E-3</c:v>
                </c:pt>
                <c:pt idx="3205">
                  <c:v>2E-3</c:v>
                </c:pt>
                <c:pt idx="3206">
                  <c:v>2E-3</c:v>
                </c:pt>
                <c:pt idx="3207">
                  <c:v>2E-3</c:v>
                </c:pt>
                <c:pt idx="3208">
                  <c:v>2E-3</c:v>
                </c:pt>
                <c:pt idx="3209">
                  <c:v>2E-3</c:v>
                </c:pt>
                <c:pt idx="3210">
                  <c:v>2E-3</c:v>
                </c:pt>
                <c:pt idx="3211">
                  <c:v>2E-3</c:v>
                </c:pt>
                <c:pt idx="3212">
                  <c:v>2E-3</c:v>
                </c:pt>
                <c:pt idx="3213">
                  <c:v>2E-3</c:v>
                </c:pt>
                <c:pt idx="3214">
                  <c:v>2E-3</c:v>
                </c:pt>
                <c:pt idx="3215">
                  <c:v>3.0000000000000001E-3</c:v>
                </c:pt>
                <c:pt idx="3216">
                  <c:v>2E-3</c:v>
                </c:pt>
                <c:pt idx="3217">
                  <c:v>2E-3</c:v>
                </c:pt>
                <c:pt idx="3218">
                  <c:v>2E-3</c:v>
                </c:pt>
                <c:pt idx="3219">
                  <c:v>3.0000000000000001E-3</c:v>
                </c:pt>
                <c:pt idx="3220">
                  <c:v>3.0000000000000001E-3</c:v>
                </c:pt>
                <c:pt idx="3221">
                  <c:v>3.0000000000000001E-3</c:v>
                </c:pt>
                <c:pt idx="3222">
                  <c:v>3.0000000000000001E-3</c:v>
                </c:pt>
                <c:pt idx="3223">
                  <c:v>3.0000000000000001E-3</c:v>
                </c:pt>
                <c:pt idx="3224">
                  <c:v>3.0000000000000001E-3</c:v>
                </c:pt>
                <c:pt idx="3225">
                  <c:v>3.0000000000000001E-3</c:v>
                </c:pt>
                <c:pt idx="3226">
                  <c:v>3.0000000000000001E-3</c:v>
                </c:pt>
                <c:pt idx="3227">
                  <c:v>3.0000000000000001E-3</c:v>
                </c:pt>
                <c:pt idx="3228">
                  <c:v>3.0000000000000001E-3</c:v>
                </c:pt>
                <c:pt idx="3229">
                  <c:v>3.0000000000000001E-3</c:v>
                </c:pt>
                <c:pt idx="3230">
                  <c:v>3.0000000000000001E-3</c:v>
                </c:pt>
                <c:pt idx="3231">
                  <c:v>4.0000000000000001E-3</c:v>
                </c:pt>
                <c:pt idx="3232">
                  <c:v>3.0000000000000001E-3</c:v>
                </c:pt>
                <c:pt idx="3233">
                  <c:v>3.0000000000000001E-3</c:v>
                </c:pt>
                <c:pt idx="3234">
                  <c:v>3.0000000000000001E-3</c:v>
                </c:pt>
                <c:pt idx="3235">
                  <c:v>3.0000000000000001E-3</c:v>
                </c:pt>
                <c:pt idx="3236">
                  <c:v>2E-3</c:v>
                </c:pt>
                <c:pt idx="3237">
                  <c:v>2E-3</c:v>
                </c:pt>
                <c:pt idx="3238">
                  <c:v>1E-3</c:v>
                </c:pt>
                <c:pt idx="3239">
                  <c:v>0</c:v>
                </c:pt>
                <c:pt idx="3240">
                  <c:v>2E-3</c:v>
                </c:pt>
                <c:pt idx="3241">
                  <c:v>2E-3</c:v>
                </c:pt>
                <c:pt idx="3242">
                  <c:v>1E-3</c:v>
                </c:pt>
                <c:pt idx="3243">
                  <c:v>1E-3</c:v>
                </c:pt>
                <c:pt idx="3244">
                  <c:v>2E-3</c:v>
                </c:pt>
                <c:pt idx="3245">
                  <c:v>0</c:v>
                </c:pt>
                <c:pt idx="3246">
                  <c:v>0</c:v>
                </c:pt>
                <c:pt idx="3247">
                  <c:v>1E-3</c:v>
                </c:pt>
                <c:pt idx="3299">
                  <c:v>2E-3</c:v>
                </c:pt>
                <c:pt idx="3300">
                  <c:v>2E-3</c:v>
                </c:pt>
                <c:pt idx="3301">
                  <c:v>2E-3</c:v>
                </c:pt>
                <c:pt idx="3302">
                  <c:v>2E-3</c:v>
                </c:pt>
                <c:pt idx="3303">
                  <c:v>2E-3</c:v>
                </c:pt>
                <c:pt idx="3304">
                  <c:v>2E-3</c:v>
                </c:pt>
                <c:pt idx="3305">
                  <c:v>2E-3</c:v>
                </c:pt>
                <c:pt idx="3306">
                  <c:v>2E-3</c:v>
                </c:pt>
                <c:pt idx="3307">
                  <c:v>2E-3</c:v>
                </c:pt>
                <c:pt idx="3308">
                  <c:v>2E-3</c:v>
                </c:pt>
                <c:pt idx="3309">
                  <c:v>3.0000000000000001E-3</c:v>
                </c:pt>
                <c:pt idx="3310">
                  <c:v>2E-3</c:v>
                </c:pt>
                <c:pt idx="3311">
                  <c:v>2E-3</c:v>
                </c:pt>
                <c:pt idx="3312">
                  <c:v>2E-3</c:v>
                </c:pt>
                <c:pt idx="3313">
                  <c:v>3.0000000000000001E-3</c:v>
                </c:pt>
                <c:pt idx="3314">
                  <c:v>2E-3</c:v>
                </c:pt>
                <c:pt idx="3315">
                  <c:v>3.0000000000000001E-3</c:v>
                </c:pt>
                <c:pt idx="3316">
                  <c:v>3.0000000000000001E-3</c:v>
                </c:pt>
                <c:pt idx="3317">
                  <c:v>3.0000000000000001E-3</c:v>
                </c:pt>
                <c:pt idx="3318">
                  <c:v>2E-3</c:v>
                </c:pt>
                <c:pt idx="3319">
                  <c:v>2E-3</c:v>
                </c:pt>
                <c:pt idx="3320">
                  <c:v>3.0000000000000001E-3</c:v>
                </c:pt>
                <c:pt idx="3321">
                  <c:v>3.0000000000000001E-3</c:v>
                </c:pt>
                <c:pt idx="3322">
                  <c:v>3.0000000000000001E-3</c:v>
                </c:pt>
                <c:pt idx="3323">
                  <c:v>3.0000000000000001E-3</c:v>
                </c:pt>
                <c:pt idx="3324">
                  <c:v>3.0000000000000001E-3</c:v>
                </c:pt>
                <c:pt idx="3325">
                  <c:v>3.0000000000000001E-3</c:v>
                </c:pt>
                <c:pt idx="3326">
                  <c:v>2E-3</c:v>
                </c:pt>
                <c:pt idx="3327">
                  <c:v>2E-3</c:v>
                </c:pt>
                <c:pt idx="3328">
                  <c:v>3.0000000000000001E-3</c:v>
                </c:pt>
                <c:pt idx="3329">
                  <c:v>3.0000000000000001E-3</c:v>
                </c:pt>
                <c:pt idx="3330">
                  <c:v>2E-3</c:v>
                </c:pt>
                <c:pt idx="3331">
                  <c:v>2E-3</c:v>
                </c:pt>
                <c:pt idx="3332">
                  <c:v>2E-3</c:v>
                </c:pt>
                <c:pt idx="3333">
                  <c:v>2E-3</c:v>
                </c:pt>
                <c:pt idx="3334">
                  <c:v>2E-3</c:v>
                </c:pt>
                <c:pt idx="3335">
                  <c:v>2E-3</c:v>
                </c:pt>
                <c:pt idx="3336">
                  <c:v>2E-3</c:v>
                </c:pt>
                <c:pt idx="3337">
                  <c:v>2E-3</c:v>
                </c:pt>
                <c:pt idx="3338">
                  <c:v>2E-3</c:v>
                </c:pt>
                <c:pt idx="3339">
                  <c:v>2E-3</c:v>
                </c:pt>
                <c:pt idx="3340">
                  <c:v>2E-3</c:v>
                </c:pt>
                <c:pt idx="3341">
                  <c:v>2E-3</c:v>
                </c:pt>
                <c:pt idx="3342">
                  <c:v>2E-3</c:v>
                </c:pt>
                <c:pt idx="3343">
                  <c:v>2E-3</c:v>
                </c:pt>
                <c:pt idx="3344">
                  <c:v>2E-3</c:v>
                </c:pt>
                <c:pt idx="3345">
                  <c:v>2E-3</c:v>
                </c:pt>
                <c:pt idx="3346">
                  <c:v>2E-3</c:v>
                </c:pt>
                <c:pt idx="3347">
                  <c:v>2E-3</c:v>
                </c:pt>
                <c:pt idx="3348">
                  <c:v>2E-3</c:v>
                </c:pt>
                <c:pt idx="3349">
                  <c:v>2E-3</c:v>
                </c:pt>
                <c:pt idx="3350">
                  <c:v>2E-3</c:v>
                </c:pt>
                <c:pt idx="3351">
                  <c:v>2E-3</c:v>
                </c:pt>
                <c:pt idx="3352">
                  <c:v>2E-3</c:v>
                </c:pt>
                <c:pt idx="3353">
                  <c:v>1E-3</c:v>
                </c:pt>
                <c:pt idx="3354">
                  <c:v>2E-3</c:v>
                </c:pt>
                <c:pt idx="3355">
                  <c:v>2E-3</c:v>
                </c:pt>
                <c:pt idx="3356">
                  <c:v>2E-3</c:v>
                </c:pt>
                <c:pt idx="3357">
                  <c:v>1E-3</c:v>
                </c:pt>
                <c:pt idx="3358">
                  <c:v>2E-3</c:v>
                </c:pt>
                <c:pt idx="3359">
                  <c:v>2E-3</c:v>
                </c:pt>
                <c:pt idx="3360">
                  <c:v>1E-3</c:v>
                </c:pt>
                <c:pt idx="3361">
                  <c:v>2E-3</c:v>
                </c:pt>
                <c:pt idx="3362">
                  <c:v>1E-3</c:v>
                </c:pt>
                <c:pt idx="3363">
                  <c:v>1E-3</c:v>
                </c:pt>
                <c:pt idx="3364">
                  <c:v>1E-3</c:v>
                </c:pt>
                <c:pt idx="3365">
                  <c:v>1E-3</c:v>
                </c:pt>
                <c:pt idx="3366">
                  <c:v>1E-3</c:v>
                </c:pt>
                <c:pt idx="3367">
                  <c:v>1E-3</c:v>
                </c:pt>
                <c:pt idx="3368">
                  <c:v>0</c:v>
                </c:pt>
                <c:pt idx="3369">
                  <c:v>1E-3</c:v>
                </c:pt>
                <c:pt idx="3370">
                  <c:v>1E-3</c:v>
                </c:pt>
                <c:pt idx="3371">
                  <c:v>1E-3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1E-3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1E-3</c:v>
                </c:pt>
                <c:pt idx="3389">
                  <c:v>1E-3</c:v>
                </c:pt>
                <c:pt idx="3390">
                  <c:v>0</c:v>
                </c:pt>
                <c:pt idx="3391">
                  <c:v>0</c:v>
                </c:pt>
                <c:pt idx="3392">
                  <c:v>1E-3</c:v>
                </c:pt>
                <c:pt idx="3393">
                  <c:v>0</c:v>
                </c:pt>
                <c:pt idx="3394">
                  <c:v>1E-3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2E-3</c:v>
                </c:pt>
                <c:pt idx="3402">
                  <c:v>1E-3</c:v>
                </c:pt>
                <c:pt idx="3403">
                  <c:v>0</c:v>
                </c:pt>
                <c:pt idx="3404">
                  <c:v>1E-3</c:v>
                </c:pt>
                <c:pt idx="3405">
                  <c:v>1E-3</c:v>
                </c:pt>
                <c:pt idx="3406">
                  <c:v>1E-3</c:v>
                </c:pt>
                <c:pt idx="3407">
                  <c:v>1E-3</c:v>
                </c:pt>
                <c:pt idx="3408">
                  <c:v>0</c:v>
                </c:pt>
                <c:pt idx="3409">
                  <c:v>1E-3</c:v>
                </c:pt>
                <c:pt idx="3410">
                  <c:v>0</c:v>
                </c:pt>
                <c:pt idx="3411">
                  <c:v>0</c:v>
                </c:pt>
                <c:pt idx="3412">
                  <c:v>1E-3</c:v>
                </c:pt>
                <c:pt idx="3413">
                  <c:v>1E-3</c:v>
                </c:pt>
                <c:pt idx="3414">
                  <c:v>1E-3</c:v>
                </c:pt>
                <c:pt idx="3415">
                  <c:v>1E-3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1E-3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1E-3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1E-3</c:v>
                </c:pt>
                <c:pt idx="3471">
                  <c:v>0</c:v>
                </c:pt>
                <c:pt idx="3472">
                  <c:v>0</c:v>
                </c:pt>
                <c:pt idx="3473">
                  <c:v>1E-3</c:v>
                </c:pt>
                <c:pt idx="3474">
                  <c:v>1E-3</c:v>
                </c:pt>
                <c:pt idx="3475">
                  <c:v>1E-3</c:v>
                </c:pt>
                <c:pt idx="3476">
                  <c:v>0</c:v>
                </c:pt>
                <c:pt idx="3477">
                  <c:v>1E-3</c:v>
                </c:pt>
                <c:pt idx="3478">
                  <c:v>1E-3</c:v>
                </c:pt>
                <c:pt idx="3479">
                  <c:v>1E-3</c:v>
                </c:pt>
                <c:pt idx="3480">
                  <c:v>1E-3</c:v>
                </c:pt>
                <c:pt idx="3481">
                  <c:v>1E-3</c:v>
                </c:pt>
                <c:pt idx="3482">
                  <c:v>1E-3</c:v>
                </c:pt>
                <c:pt idx="3483">
                  <c:v>1E-3</c:v>
                </c:pt>
                <c:pt idx="3484">
                  <c:v>1E-3</c:v>
                </c:pt>
                <c:pt idx="3485">
                  <c:v>2E-3</c:v>
                </c:pt>
                <c:pt idx="3486">
                  <c:v>1E-3</c:v>
                </c:pt>
                <c:pt idx="3487">
                  <c:v>1E-3</c:v>
                </c:pt>
                <c:pt idx="3488">
                  <c:v>2E-3</c:v>
                </c:pt>
                <c:pt idx="3489">
                  <c:v>1E-3</c:v>
                </c:pt>
                <c:pt idx="3490">
                  <c:v>1E-3</c:v>
                </c:pt>
                <c:pt idx="3491">
                  <c:v>1E-3</c:v>
                </c:pt>
                <c:pt idx="3492">
                  <c:v>1E-3</c:v>
                </c:pt>
                <c:pt idx="3493">
                  <c:v>1E-3</c:v>
                </c:pt>
                <c:pt idx="3494">
                  <c:v>2E-3</c:v>
                </c:pt>
                <c:pt idx="3495">
                  <c:v>2E-3</c:v>
                </c:pt>
                <c:pt idx="3496">
                  <c:v>2E-3</c:v>
                </c:pt>
                <c:pt idx="3497">
                  <c:v>2E-3</c:v>
                </c:pt>
                <c:pt idx="3498">
                  <c:v>2E-3</c:v>
                </c:pt>
                <c:pt idx="3499">
                  <c:v>2E-3</c:v>
                </c:pt>
                <c:pt idx="3500">
                  <c:v>2E-3</c:v>
                </c:pt>
                <c:pt idx="3501">
                  <c:v>2E-3</c:v>
                </c:pt>
                <c:pt idx="3502">
                  <c:v>3.0000000000000001E-3</c:v>
                </c:pt>
                <c:pt idx="3503">
                  <c:v>2E-3</c:v>
                </c:pt>
                <c:pt idx="3504">
                  <c:v>3.0000000000000001E-3</c:v>
                </c:pt>
                <c:pt idx="3505">
                  <c:v>4.0000000000000001E-3</c:v>
                </c:pt>
                <c:pt idx="3506">
                  <c:v>3.0000000000000001E-3</c:v>
                </c:pt>
                <c:pt idx="3507">
                  <c:v>3.0000000000000001E-3</c:v>
                </c:pt>
                <c:pt idx="3508">
                  <c:v>3.0000000000000001E-3</c:v>
                </c:pt>
                <c:pt idx="3509">
                  <c:v>3.0000000000000001E-3</c:v>
                </c:pt>
                <c:pt idx="3510">
                  <c:v>3.0000000000000001E-3</c:v>
                </c:pt>
                <c:pt idx="3511">
                  <c:v>3.0000000000000001E-3</c:v>
                </c:pt>
                <c:pt idx="3512">
                  <c:v>3.0000000000000001E-3</c:v>
                </c:pt>
                <c:pt idx="3513">
                  <c:v>3.0000000000000001E-3</c:v>
                </c:pt>
                <c:pt idx="3514">
                  <c:v>3.0000000000000001E-3</c:v>
                </c:pt>
                <c:pt idx="3515">
                  <c:v>2E-3</c:v>
                </c:pt>
                <c:pt idx="3516">
                  <c:v>2E-3</c:v>
                </c:pt>
                <c:pt idx="3517">
                  <c:v>2E-3</c:v>
                </c:pt>
                <c:pt idx="3518">
                  <c:v>3.0000000000000001E-3</c:v>
                </c:pt>
                <c:pt idx="3519">
                  <c:v>3.0000000000000001E-3</c:v>
                </c:pt>
                <c:pt idx="3520">
                  <c:v>2E-3</c:v>
                </c:pt>
                <c:pt idx="3521">
                  <c:v>2E-3</c:v>
                </c:pt>
                <c:pt idx="3522">
                  <c:v>2E-3</c:v>
                </c:pt>
                <c:pt idx="3523">
                  <c:v>3.0000000000000001E-3</c:v>
                </c:pt>
                <c:pt idx="3524">
                  <c:v>2E-3</c:v>
                </c:pt>
                <c:pt idx="3525">
                  <c:v>3.0000000000000001E-3</c:v>
                </c:pt>
                <c:pt idx="3526">
                  <c:v>2E-3</c:v>
                </c:pt>
                <c:pt idx="3527">
                  <c:v>2E-3</c:v>
                </c:pt>
                <c:pt idx="3528">
                  <c:v>2E-3</c:v>
                </c:pt>
                <c:pt idx="3529">
                  <c:v>3.0000000000000001E-3</c:v>
                </c:pt>
                <c:pt idx="3530">
                  <c:v>2E-3</c:v>
                </c:pt>
                <c:pt idx="3531">
                  <c:v>3.0000000000000001E-3</c:v>
                </c:pt>
                <c:pt idx="3532">
                  <c:v>3.0000000000000001E-3</c:v>
                </c:pt>
                <c:pt idx="3533">
                  <c:v>2E-3</c:v>
                </c:pt>
                <c:pt idx="3534">
                  <c:v>2E-3</c:v>
                </c:pt>
                <c:pt idx="3535">
                  <c:v>2E-3</c:v>
                </c:pt>
                <c:pt idx="3536">
                  <c:v>1E-3</c:v>
                </c:pt>
                <c:pt idx="3537">
                  <c:v>2E-3</c:v>
                </c:pt>
                <c:pt idx="3538">
                  <c:v>1E-3</c:v>
                </c:pt>
                <c:pt idx="3539">
                  <c:v>1E-3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1E-3</c:v>
                </c:pt>
                <c:pt idx="3544">
                  <c:v>1E-3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1E-3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1E-3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1E-3</c:v>
                </c:pt>
                <c:pt idx="3569">
                  <c:v>1E-3</c:v>
                </c:pt>
                <c:pt idx="3570">
                  <c:v>1E-3</c:v>
                </c:pt>
                <c:pt idx="3571">
                  <c:v>1E-3</c:v>
                </c:pt>
                <c:pt idx="3572">
                  <c:v>1E-3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1E-3</c:v>
                </c:pt>
                <c:pt idx="3577">
                  <c:v>1E-3</c:v>
                </c:pt>
                <c:pt idx="3578">
                  <c:v>2E-3</c:v>
                </c:pt>
                <c:pt idx="3579">
                  <c:v>1E-3</c:v>
                </c:pt>
                <c:pt idx="3580">
                  <c:v>1E-3</c:v>
                </c:pt>
                <c:pt idx="3581">
                  <c:v>1E-3</c:v>
                </c:pt>
                <c:pt idx="3582">
                  <c:v>1E-3</c:v>
                </c:pt>
                <c:pt idx="3583">
                  <c:v>1E-3</c:v>
                </c:pt>
                <c:pt idx="3584">
                  <c:v>1E-3</c:v>
                </c:pt>
                <c:pt idx="3585">
                  <c:v>0</c:v>
                </c:pt>
                <c:pt idx="3586">
                  <c:v>1E-3</c:v>
                </c:pt>
                <c:pt idx="3587">
                  <c:v>1E-3</c:v>
                </c:pt>
                <c:pt idx="3588">
                  <c:v>2E-3</c:v>
                </c:pt>
                <c:pt idx="3589">
                  <c:v>2E-3</c:v>
                </c:pt>
                <c:pt idx="3590">
                  <c:v>2E-3</c:v>
                </c:pt>
                <c:pt idx="3591">
                  <c:v>2E-3</c:v>
                </c:pt>
                <c:pt idx="3592">
                  <c:v>2E-3</c:v>
                </c:pt>
                <c:pt idx="3593">
                  <c:v>2E-3</c:v>
                </c:pt>
                <c:pt idx="3594">
                  <c:v>2E-3</c:v>
                </c:pt>
                <c:pt idx="3595">
                  <c:v>2E-3</c:v>
                </c:pt>
                <c:pt idx="3596">
                  <c:v>2E-3</c:v>
                </c:pt>
                <c:pt idx="3597">
                  <c:v>3.0000000000000001E-3</c:v>
                </c:pt>
                <c:pt idx="3598">
                  <c:v>2E-3</c:v>
                </c:pt>
                <c:pt idx="3599">
                  <c:v>4.0000000000000001E-3</c:v>
                </c:pt>
                <c:pt idx="3600">
                  <c:v>3.0000000000000001E-3</c:v>
                </c:pt>
                <c:pt idx="3601">
                  <c:v>3.0000000000000001E-3</c:v>
                </c:pt>
                <c:pt idx="3602">
                  <c:v>4.0000000000000001E-3</c:v>
                </c:pt>
                <c:pt idx="3603">
                  <c:v>3.0000000000000001E-3</c:v>
                </c:pt>
                <c:pt idx="3604">
                  <c:v>4.0000000000000001E-3</c:v>
                </c:pt>
                <c:pt idx="3605">
                  <c:v>3.0000000000000001E-3</c:v>
                </c:pt>
                <c:pt idx="3606">
                  <c:v>4.0000000000000001E-3</c:v>
                </c:pt>
                <c:pt idx="3607">
                  <c:v>4.0000000000000001E-3</c:v>
                </c:pt>
                <c:pt idx="3608">
                  <c:v>4.0000000000000001E-3</c:v>
                </c:pt>
                <c:pt idx="3609">
                  <c:v>4.0000000000000001E-3</c:v>
                </c:pt>
                <c:pt idx="3610">
                  <c:v>4.0000000000000001E-3</c:v>
                </c:pt>
                <c:pt idx="3611">
                  <c:v>4.0000000000000001E-3</c:v>
                </c:pt>
                <c:pt idx="3612">
                  <c:v>4.0000000000000001E-3</c:v>
                </c:pt>
                <c:pt idx="3613">
                  <c:v>4.0000000000000001E-3</c:v>
                </c:pt>
                <c:pt idx="3614">
                  <c:v>4.0000000000000001E-3</c:v>
                </c:pt>
                <c:pt idx="3615">
                  <c:v>4.0000000000000001E-3</c:v>
                </c:pt>
                <c:pt idx="3616">
                  <c:v>3.0000000000000001E-3</c:v>
                </c:pt>
                <c:pt idx="3617">
                  <c:v>4.0000000000000001E-3</c:v>
                </c:pt>
                <c:pt idx="3618">
                  <c:v>4.0000000000000001E-3</c:v>
                </c:pt>
                <c:pt idx="3619">
                  <c:v>2E-3</c:v>
                </c:pt>
                <c:pt idx="3620">
                  <c:v>3.0000000000000001E-3</c:v>
                </c:pt>
                <c:pt idx="3621">
                  <c:v>2E-3</c:v>
                </c:pt>
                <c:pt idx="3622">
                  <c:v>1E-3</c:v>
                </c:pt>
                <c:pt idx="3623">
                  <c:v>2E-3</c:v>
                </c:pt>
                <c:pt idx="3624">
                  <c:v>3.0000000000000001E-3</c:v>
                </c:pt>
                <c:pt idx="3625">
                  <c:v>2E-3</c:v>
                </c:pt>
                <c:pt idx="3626">
                  <c:v>2E-3</c:v>
                </c:pt>
                <c:pt idx="3627">
                  <c:v>1E-3</c:v>
                </c:pt>
                <c:pt idx="3628">
                  <c:v>1E-3</c:v>
                </c:pt>
                <c:pt idx="3629">
                  <c:v>1E-3</c:v>
                </c:pt>
                <c:pt idx="3630">
                  <c:v>0</c:v>
                </c:pt>
                <c:pt idx="3631">
                  <c:v>1E-3</c:v>
                </c:pt>
                <c:pt idx="3632">
                  <c:v>0</c:v>
                </c:pt>
                <c:pt idx="3633">
                  <c:v>1E-3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1E-3</c:v>
                </c:pt>
                <c:pt idx="3639">
                  <c:v>1E-3</c:v>
                </c:pt>
                <c:pt idx="3640">
                  <c:v>2E-3</c:v>
                </c:pt>
                <c:pt idx="3641">
                  <c:v>2E-3</c:v>
                </c:pt>
                <c:pt idx="3642">
                  <c:v>2E-3</c:v>
                </c:pt>
                <c:pt idx="3643">
                  <c:v>2E-3</c:v>
                </c:pt>
                <c:pt idx="3644">
                  <c:v>1E-3</c:v>
                </c:pt>
                <c:pt idx="3645">
                  <c:v>2E-3</c:v>
                </c:pt>
                <c:pt idx="3646">
                  <c:v>3.0000000000000001E-3</c:v>
                </c:pt>
                <c:pt idx="3647">
                  <c:v>2E-3</c:v>
                </c:pt>
                <c:pt idx="3648">
                  <c:v>2E-3</c:v>
                </c:pt>
                <c:pt idx="3649">
                  <c:v>3.0000000000000001E-3</c:v>
                </c:pt>
                <c:pt idx="3650">
                  <c:v>4.0000000000000001E-3</c:v>
                </c:pt>
                <c:pt idx="3651">
                  <c:v>2E-3</c:v>
                </c:pt>
                <c:pt idx="3652">
                  <c:v>2E-3</c:v>
                </c:pt>
                <c:pt idx="3653">
                  <c:v>2E-3</c:v>
                </c:pt>
                <c:pt idx="3654">
                  <c:v>2E-3</c:v>
                </c:pt>
                <c:pt idx="3655">
                  <c:v>2E-3</c:v>
                </c:pt>
                <c:pt idx="3656">
                  <c:v>2E-3</c:v>
                </c:pt>
                <c:pt idx="3657">
                  <c:v>2E-3</c:v>
                </c:pt>
                <c:pt idx="3658">
                  <c:v>2E-3</c:v>
                </c:pt>
                <c:pt idx="3659">
                  <c:v>3.0000000000000001E-3</c:v>
                </c:pt>
                <c:pt idx="3660">
                  <c:v>3.0000000000000001E-3</c:v>
                </c:pt>
                <c:pt idx="3661">
                  <c:v>3.0000000000000001E-3</c:v>
                </c:pt>
                <c:pt idx="3662">
                  <c:v>4.0000000000000001E-3</c:v>
                </c:pt>
                <c:pt idx="3663">
                  <c:v>3.0000000000000001E-3</c:v>
                </c:pt>
                <c:pt idx="3664">
                  <c:v>3.0000000000000001E-3</c:v>
                </c:pt>
                <c:pt idx="3665">
                  <c:v>3.0000000000000001E-3</c:v>
                </c:pt>
                <c:pt idx="3666">
                  <c:v>2E-3</c:v>
                </c:pt>
                <c:pt idx="3667">
                  <c:v>2E-3</c:v>
                </c:pt>
                <c:pt idx="3668">
                  <c:v>2E-3</c:v>
                </c:pt>
                <c:pt idx="3669">
                  <c:v>2E-3</c:v>
                </c:pt>
                <c:pt idx="3670">
                  <c:v>2E-3</c:v>
                </c:pt>
                <c:pt idx="3671">
                  <c:v>2E-3</c:v>
                </c:pt>
                <c:pt idx="3672">
                  <c:v>2E-3</c:v>
                </c:pt>
                <c:pt idx="3673">
                  <c:v>2E-3</c:v>
                </c:pt>
                <c:pt idx="3674">
                  <c:v>2E-3</c:v>
                </c:pt>
                <c:pt idx="3675">
                  <c:v>2E-3</c:v>
                </c:pt>
                <c:pt idx="3676">
                  <c:v>1E-3</c:v>
                </c:pt>
                <c:pt idx="3677">
                  <c:v>1E-3</c:v>
                </c:pt>
                <c:pt idx="3678">
                  <c:v>2E-3</c:v>
                </c:pt>
                <c:pt idx="3679">
                  <c:v>2E-3</c:v>
                </c:pt>
                <c:pt idx="3680">
                  <c:v>1E-3</c:v>
                </c:pt>
                <c:pt idx="3681">
                  <c:v>2E-3</c:v>
                </c:pt>
                <c:pt idx="3682">
                  <c:v>2E-3</c:v>
                </c:pt>
                <c:pt idx="3683">
                  <c:v>1E-3</c:v>
                </c:pt>
                <c:pt idx="3684">
                  <c:v>2E-3</c:v>
                </c:pt>
                <c:pt idx="3685">
                  <c:v>2E-3</c:v>
                </c:pt>
                <c:pt idx="3686">
                  <c:v>2E-3</c:v>
                </c:pt>
                <c:pt idx="3687">
                  <c:v>2E-3</c:v>
                </c:pt>
                <c:pt idx="3688">
                  <c:v>2E-3</c:v>
                </c:pt>
                <c:pt idx="3689">
                  <c:v>2E-3</c:v>
                </c:pt>
                <c:pt idx="3690">
                  <c:v>2E-3</c:v>
                </c:pt>
                <c:pt idx="3691">
                  <c:v>2E-3</c:v>
                </c:pt>
                <c:pt idx="3692">
                  <c:v>2E-3</c:v>
                </c:pt>
                <c:pt idx="3693">
                  <c:v>2E-3</c:v>
                </c:pt>
                <c:pt idx="3694">
                  <c:v>2E-3</c:v>
                </c:pt>
                <c:pt idx="3695">
                  <c:v>2E-3</c:v>
                </c:pt>
                <c:pt idx="3696">
                  <c:v>2E-3</c:v>
                </c:pt>
                <c:pt idx="3697">
                  <c:v>2E-3</c:v>
                </c:pt>
                <c:pt idx="3698">
                  <c:v>2E-3</c:v>
                </c:pt>
                <c:pt idx="3699">
                  <c:v>2E-3</c:v>
                </c:pt>
                <c:pt idx="3700">
                  <c:v>2E-3</c:v>
                </c:pt>
                <c:pt idx="3701">
                  <c:v>2E-3</c:v>
                </c:pt>
                <c:pt idx="3702">
                  <c:v>2E-3</c:v>
                </c:pt>
                <c:pt idx="3703">
                  <c:v>2E-3</c:v>
                </c:pt>
                <c:pt idx="3704">
                  <c:v>0</c:v>
                </c:pt>
                <c:pt idx="3705">
                  <c:v>0</c:v>
                </c:pt>
                <c:pt idx="3706">
                  <c:v>1E-3</c:v>
                </c:pt>
                <c:pt idx="3707">
                  <c:v>1E-3</c:v>
                </c:pt>
                <c:pt idx="3708">
                  <c:v>2E-3</c:v>
                </c:pt>
                <c:pt idx="3709">
                  <c:v>1E-3</c:v>
                </c:pt>
                <c:pt idx="3710">
                  <c:v>2E-3</c:v>
                </c:pt>
                <c:pt idx="3711">
                  <c:v>2E-3</c:v>
                </c:pt>
                <c:pt idx="3712">
                  <c:v>2E-3</c:v>
                </c:pt>
                <c:pt idx="3713">
                  <c:v>2E-3</c:v>
                </c:pt>
                <c:pt idx="3714">
                  <c:v>2E-3</c:v>
                </c:pt>
                <c:pt idx="3715">
                  <c:v>2E-3</c:v>
                </c:pt>
                <c:pt idx="3716">
                  <c:v>2E-3</c:v>
                </c:pt>
                <c:pt idx="3717">
                  <c:v>2E-3</c:v>
                </c:pt>
                <c:pt idx="3718">
                  <c:v>2E-3</c:v>
                </c:pt>
                <c:pt idx="3719">
                  <c:v>2E-3</c:v>
                </c:pt>
                <c:pt idx="3720">
                  <c:v>2E-3</c:v>
                </c:pt>
                <c:pt idx="3721">
                  <c:v>2E-3</c:v>
                </c:pt>
                <c:pt idx="3722">
                  <c:v>2E-3</c:v>
                </c:pt>
                <c:pt idx="3723">
                  <c:v>2E-3</c:v>
                </c:pt>
                <c:pt idx="3724">
                  <c:v>2E-3</c:v>
                </c:pt>
                <c:pt idx="3725">
                  <c:v>2E-3</c:v>
                </c:pt>
                <c:pt idx="3726">
                  <c:v>2E-3</c:v>
                </c:pt>
                <c:pt idx="3727">
                  <c:v>2E-3</c:v>
                </c:pt>
                <c:pt idx="3728">
                  <c:v>2E-3</c:v>
                </c:pt>
                <c:pt idx="3729">
                  <c:v>2E-3</c:v>
                </c:pt>
                <c:pt idx="3730">
                  <c:v>2E-3</c:v>
                </c:pt>
                <c:pt idx="3731">
                  <c:v>2E-3</c:v>
                </c:pt>
                <c:pt idx="3732">
                  <c:v>2E-3</c:v>
                </c:pt>
                <c:pt idx="3733">
                  <c:v>2E-3</c:v>
                </c:pt>
                <c:pt idx="3734">
                  <c:v>2E-3</c:v>
                </c:pt>
                <c:pt idx="3735">
                  <c:v>2E-3</c:v>
                </c:pt>
                <c:pt idx="3736">
                  <c:v>2E-3</c:v>
                </c:pt>
                <c:pt idx="3737">
                  <c:v>1E-3</c:v>
                </c:pt>
                <c:pt idx="3738">
                  <c:v>2E-3</c:v>
                </c:pt>
                <c:pt idx="3739">
                  <c:v>2E-3</c:v>
                </c:pt>
                <c:pt idx="3740">
                  <c:v>1E-3</c:v>
                </c:pt>
                <c:pt idx="3741">
                  <c:v>2E-3</c:v>
                </c:pt>
                <c:pt idx="3742">
                  <c:v>1E-3</c:v>
                </c:pt>
                <c:pt idx="3743">
                  <c:v>2E-3</c:v>
                </c:pt>
                <c:pt idx="3744">
                  <c:v>2E-3</c:v>
                </c:pt>
                <c:pt idx="3745">
                  <c:v>2E-3</c:v>
                </c:pt>
                <c:pt idx="3748">
                  <c:v>0</c:v>
                </c:pt>
                <c:pt idx="3749">
                  <c:v>0</c:v>
                </c:pt>
                <c:pt idx="3750">
                  <c:v>1E-3</c:v>
                </c:pt>
                <c:pt idx="3751">
                  <c:v>1E-3</c:v>
                </c:pt>
                <c:pt idx="3752">
                  <c:v>1E-3</c:v>
                </c:pt>
                <c:pt idx="3753">
                  <c:v>1E-3</c:v>
                </c:pt>
                <c:pt idx="3754">
                  <c:v>1E-3</c:v>
                </c:pt>
                <c:pt idx="3755">
                  <c:v>2E-3</c:v>
                </c:pt>
                <c:pt idx="3756">
                  <c:v>1E-3</c:v>
                </c:pt>
                <c:pt idx="3757">
                  <c:v>1E-3</c:v>
                </c:pt>
                <c:pt idx="3758">
                  <c:v>1E-3</c:v>
                </c:pt>
                <c:pt idx="3759">
                  <c:v>1E-3</c:v>
                </c:pt>
                <c:pt idx="3760">
                  <c:v>2E-3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1E-3</c:v>
                </c:pt>
                <c:pt idx="3765">
                  <c:v>0</c:v>
                </c:pt>
                <c:pt idx="3766">
                  <c:v>0</c:v>
                </c:pt>
                <c:pt idx="3767">
                  <c:v>1E-3</c:v>
                </c:pt>
                <c:pt idx="3768">
                  <c:v>0</c:v>
                </c:pt>
                <c:pt idx="3769">
                  <c:v>1E-3</c:v>
                </c:pt>
                <c:pt idx="3770">
                  <c:v>0</c:v>
                </c:pt>
                <c:pt idx="3771">
                  <c:v>1E-3</c:v>
                </c:pt>
                <c:pt idx="3772">
                  <c:v>2E-3</c:v>
                </c:pt>
                <c:pt idx="3773">
                  <c:v>2E-3</c:v>
                </c:pt>
                <c:pt idx="3774">
                  <c:v>1E-3</c:v>
                </c:pt>
                <c:pt idx="3775">
                  <c:v>2E-3</c:v>
                </c:pt>
                <c:pt idx="3776">
                  <c:v>2E-3</c:v>
                </c:pt>
                <c:pt idx="3777">
                  <c:v>2E-3</c:v>
                </c:pt>
                <c:pt idx="3778">
                  <c:v>2E-3</c:v>
                </c:pt>
                <c:pt idx="3779">
                  <c:v>2E-3</c:v>
                </c:pt>
                <c:pt idx="3780">
                  <c:v>1E-3</c:v>
                </c:pt>
                <c:pt idx="3781">
                  <c:v>1E-3</c:v>
                </c:pt>
                <c:pt idx="3782">
                  <c:v>2E-3</c:v>
                </c:pt>
                <c:pt idx="3783">
                  <c:v>1E-3</c:v>
                </c:pt>
                <c:pt idx="3784">
                  <c:v>2E-3</c:v>
                </c:pt>
                <c:pt idx="3785">
                  <c:v>2E-3</c:v>
                </c:pt>
                <c:pt idx="3786">
                  <c:v>2E-3</c:v>
                </c:pt>
                <c:pt idx="3787">
                  <c:v>2E-3</c:v>
                </c:pt>
                <c:pt idx="3788">
                  <c:v>2E-3</c:v>
                </c:pt>
                <c:pt idx="3789">
                  <c:v>2E-3</c:v>
                </c:pt>
                <c:pt idx="3790">
                  <c:v>2E-3</c:v>
                </c:pt>
                <c:pt idx="3791">
                  <c:v>2E-3</c:v>
                </c:pt>
                <c:pt idx="3792">
                  <c:v>2E-3</c:v>
                </c:pt>
                <c:pt idx="3793">
                  <c:v>2E-3</c:v>
                </c:pt>
                <c:pt idx="3794">
                  <c:v>3.0000000000000001E-3</c:v>
                </c:pt>
                <c:pt idx="3795">
                  <c:v>3.0000000000000001E-3</c:v>
                </c:pt>
                <c:pt idx="3796">
                  <c:v>3.0000000000000001E-3</c:v>
                </c:pt>
                <c:pt idx="3797">
                  <c:v>3.0000000000000001E-3</c:v>
                </c:pt>
                <c:pt idx="3798">
                  <c:v>3.0000000000000001E-3</c:v>
                </c:pt>
                <c:pt idx="3799">
                  <c:v>3.0000000000000001E-3</c:v>
                </c:pt>
                <c:pt idx="3800">
                  <c:v>4.0000000000000001E-3</c:v>
                </c:pt>
                <c:pt idx="3801">
                  <c:v>2E-3</c:v>
                </c:pt>
                <c:pt idx="3802">
                  <c:v>3.0000000000000001E-3</c:v>
                </c:pt>
                <c:pt idx="3803">
                  <c:v>2E-3</c:v>
                </c:pt>
                <c:pt idx="3804">
                  <c:v>2E-3</c:v>
                </c:pt>
                <c:pt idx="3805">
                  <c:v>2E-3</c:v>
                </c:pt>
                <c:pt idx="3806">
                  <c:v>3.0000000000000001E-3</c:v>
                </c:pt>
                <c:pt idx="3807">
                  <c:v>4.0000000000000001E-3</c:v>
                </c:pt>
                <c:pt idx="3808">
                  <c:v>4.0000000000000001E-3</c:v>
                </c:pt>
                <c:pt idx="3809">
                  <c:v>3.0000000000000001E-3</c:v>
                </c:pt>
                <c:pt idx="3810">
                  <c:v>3.0000000000000001E-3</c:v>
                </c:pt>
                <c:pt idx="3811">
                  <c:v>2E-3</c:v>
                </c:pt>
                <c:pt idx="3812">
                  <c:v>1E-3</c:v>
                </c:pt>
                <c:pt idx="3813">
                  <c:v>2E-3</c:v>
                </c:pt>
                <c:pt idx="3814">
                  <c:v>2E-3</c:v>
                </c:pt>
                <c:pt idx="3815">
                  <c:v>2E-3</c:v>
                </c:pt>
                <c:pt idx="3816">
                  <c:v>2E-3</c:v>
                </c:pt>
                <c:pt idx="3817">
                  <c:v>2E-3</c:v>
                </c:pt>
                <c:pt idx="3818">
                  <c:v>1E-3</c:v>
                </c:pt>
                <c:pt idx="3819">
                  <c:v>1E-3</c:v>
                </c:pt>
                <c:pt idx="3820">
                  <c:v>1E-3</c:v>
                </c:pt>
                <c:pt idx="3821">
                  <c:v>1E-3</c:v>
                </c:pt>
                <c:pt idx="3822">
                  <c:v>2E-3</c:v>
                </c:pt>
                <c:pt idx="3823">
                  <c:v>1E-3</c:v>
                </c:pt>
                <c:pt idx="3824">
                  <c:v>1E-3</c:v>
                </c:pt>
                <c:pt idx="3825">
                  <c:v>1E-3</c:v>
                </c:pt>
                <c:pt idx="3826">
                  <c:v>0</c:v>
                </c:pt>
                <c:pt idx="3827">
                  <c:v>0</c:v>
                </c:pt>
                <c:pt idx="3828">
                  <c:v>1E-3</c:v>
                </c:pt>
                <c:pt idx="3829">
                  <c:v>1E-3</c:v>
                </c:pt>
                <c:pt idx="3830">
                  <c:v>1E-3</c:v>
                </c:pt>
                <c:pt idx="3831">
                  <c:v>1E-3</c:v>
                </c:pt>
                <c:pt idx="3832">
                  <c:v>1E-3</c:v>
                </c:pt>
                <c:pt idx="3833">
                  <c:v>1E-3</c:v>
                </c:pt>
                <c:pt idx="3834">
                  <c:v>0</c:v>
                </c:pt>
                <c:pt idx="3835">
                  <c:v>1E-3</c:v>
                </c:pt>
                <c:pt idx="3836">
                  <c:v>1E-3</c:v>
                </c:pt>
                <c:pt idx="3837">
                  <c:v>1E-3</c:v>
                </c:pt>
                <c:pt idx="3838">
                  <c:v>1E-3</c:v>
                </c:pt>
                <c:pt idx="3839">
                  <c:v>0</c:v>
                </c:pt>
                <c:pt idx="3840">
                  <c:v>1E-3</c:v>
                </c:pt>
                <c:pt idx="3841">
                  <c:v>1E-3</c:v>
                </c:pt>
                <c:pt idx="3842">
                  <c:v>0</c:v>
                </c:pt>
                <c:pt idx="3843">
                  <c:v>1E-3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1E-3</c:v>
                </c:pt>
                <c:pt idx="3854">
                  <c:v>1E-3</c:v>
                </c:pt>
                <c:pt idx="3855">
                  <c:v>0</c:v>
                </c:pt>
                <c:pt idx="3856">
                  <c:v>1E-3</c:v>
                </c:pt>
                <c:pt idx="3857">
                  <c:v>0</c:v>
                </c:pt>
                <c:pt idx="3858">
                  <c:v>1E-3</c:v>
                </c:pt>
                <c:pt idx="3859">
                  <c:v>0</c:v>
                </c:pt>
                <c:pt idx="3860">
                  <c:v>1E-3</c:v>
                </c:pt>
                <c:pt idx="3861">
                  <c:v>0</c:v>
                </c:pt>
                <c:pt idx="3862">
                  <c:v>1E-3</c:v>
                </c:pt>
                <c:pt idx="3863">
                  <c:v>1E-3</c:v>
                </c:pt>
                <c:pt idx="3864">
                  <c:v>2E-3</c:v>
                </c:pt>
                <c:pt idx="3865">
                  <c:v>1E-3</c:v>
                </c:pt>
                <c:pt idx="3866">
                  <c:v>1E-3</c:v>
                </c:pt>
                <c:pt idx="3867">
                  <c:v>2E-3</c:v>
                </c:pt>
                <c:pt idx="3868">
                  <c:v>2E-3</c:v>
                </c:pt>
                <c:pt idx="3869">
                  <c:v>2E-3</c:v>
                </c:pt>
                <c:pt idx="3870">
                  <c:v>2E-3</c:v>
                </c:pt>
                <c:pt idx="3871">
                  <c:v>2E-3</c:v>
                </c:pt>
                <c:pt idx="3872">
                  <c:v>2E-3</c:v>
                </c:pt>
                <c:pt idx="3873">
                  <c:v>2E-3</c:v>
                </c:pt>
                <c:pt idx="3874">
                  <c:v>2E-3</c:v>
                </c:pt>
                <c:pt idx="3875">
                  <c:v>3.0000000000000001E-3</c:v>
                </c:pt>
                <c:pt idx="3876">
                  <c:v>3.0000000000000001E-3</c:v>
                </c:pt>
                <c:pt idx="3877">
                  <c:v>3.0000000000000001E-3</c:v>
                </c:pt>
                <c:pt idx="3878">
                  <c:v>3.0000000000000001E-3</c:v>
                </c:pt>
                <c:pt idx="3879">
                  <c:v>3.0000000000000001E-3</c:v>
                </c:pt>
                <c:pt idx="3880">
                  <c:v>3.0000000000000001E-3</c:v>
                </c:pt>
                <c:pt idx="3881">
                  <c:v>4.0000000000000001E-3</c:v>
                </c:pt>
                <c:pt idx="3882">
                  <c:v>3.0000000000000001E-3</c:v>
                </c:pt>
                <c:pt idx="3883">
                  <c:v>4.0000000000000001E-3</c:v>
                </c:pt>
                <c:pt idx="3884">
                  <c:v>4.0000000000000001E-3</c:v>
                </c:pt>
                <c:pt idx="3885">
                  <c:v>4.0000000000000001E-3</c:v>
                </c:pt>
                <c:pt idx="3886">
                  <c:v>4.0000000000000001E-3</c:v>
                </c:pt>
                <c:pt idx="3887">
                  <c:v>4.0000000000000001E-3</c:v>
                </c:pt>
                <c:pt idx="3888">
                  <c:v>4.0000000000000001E-3</c:v>
                </c:pt>
                <c:pt idx="3889">
                  <c:v>4.0000000000000001E-3</c:v>
                </c:pt>
                <c:pt idx="3890">
                  <c:v>4.0000000000000001E-3</c:v>
                </c:pt>
                <c:pt idx="3891">
                  <c:v>4.0000000000000001E-3</c:v>
                </c:pt>
                <c:pt idx="3892">
                  <c:v>4.0000000000000001E-3</c:v>
                </c:pt>
                <c:pt idx="3893">
                  <c:v>4.0000000000000001E-3</c:v>
                </c:pt>
                <c:pt idx="3894">
                  <c:v>4.0000000000000001E-3</c:v>
                </c:pt>
                <c:pt idx="3895">
                  <c:v>4.0000000000000001E-3</c:v>
                </c:pt>
                <c:pt idx="3896">
                  <c:v>4.0000000000000001E-3</c:v>
                </c:pt>
                <c:pt idx="3897">
                  <c:v>4.0000000000000001E-3</c:v>
                </c:pt>
                <c:pt idx="3898">
                  <c:v>4.0000000000000001E-3</c:v>
                </c:pt>
                <c:pt idx="3899">
                  <c:v>4.0000000000000001E-3</c:v>
                </c:pt>
                <c:pt idx="3900">
                  <c:v>4.0000000000000001E-3</c:v>
                </c:pt>
                <c:pt idx="3901">
                  <c:v>4.0000000000000001E-3</c:v>
                </c:pt>
                <c:pt idx="3902">
                  <c:v>5.0000000000000001E-3</c:v>
                </c:pt>
                <c:pt idx="3903">
                  <c:v>4.0000000000000001E-3</c:v>
                </c:pt>
                <c:pt idx="3904">
                  <c:v>4.0000000000000001E-3</c:v>
                </c:pt>
                <c:pt idx="3905">
                  <c:v>4.0000000000000001E-3</c:v>
                </c:pt>
                <c:pt idx="3906">
                  <c:v>3.0000000000000001E-3</c:v>
                </c:pt>
                <c:pt idx="3907">
                  <c:v>4.0000000000000001E-3</c:v>
                </c:pt>
                <c:pt idx="3908">
                  <c:v>4.0000000000000001E-3</c:v>
                </c:pt>
                <c:pt idx="3909">
                  <c:v>4.0000000000000001E-3</c:v>
                </c:pt>
                <c:pt idx="3910">
                  <c:v>2E-3</c:v>
                </c:pt>
                <c:pt idx="3911">
                  <c:v>2E-3</c:v>
                </c:pt>
                <c:pt idx="3912">
                  <c:v>4.0000000000000001E-3</c:v>
                </c:pt>
                <c:pt idx="3913">
                  <c:v>4.0000000000000001E-3</c:v>
                </c:pt>
                <c:pt idx="3914">
                  <c:v>4.0000000000000001E-3</c:v>
                </c:pt>
                <c:pt idx="3915">
                  <c:v>4.0000000000000001E-3</c:v>
                </c:pt>
                <c:pt idx="3916">
                  <c:v>3.0000000000000001E-3</c:v>
                </c:pt>
                <c:pt idx="3917">
                  <c:v>3.0000000000000001E-3</c:v>
                </c:pt>
                <c:pt idx="3918">
                  <c:v>4.0000000000000001E-3</c:v>
                </c:pt>
                <c:pt idx="3919">
                  <c:v>3.0000000000000001E-3</c:v>
                </c:pt>
                <c:pt idx="3920">
                  <c:v>3.0000000000000001E-3</c:v>
                </c:pt>
                <c:pt idx="3921">
                  <c:v>3.0000000000000001E-3</c:v>
                </c:pt>
                <c:pt idx="3922">
                  <c:v>3.0000000000000001E-3</c:v>
                </c:pt>
                <c:pt idx="3923">
                  <c:v>3.0000000000000001E-3</c:v>
                </c:pt>
                <c:pt idx="3924">
                  <c:v>3.0000000000000001E-3</c:v>
                </c:pt>
                <c:pt idx="3925">
                  <c:v>2E-3</c:v>
                </c:pt>
                <c:pt idx="3926">
                  <c:v>3.0000000000000001E-3</c:v>
                </c:pt>
                <c:pt idx="3927">
                  <c:v>3.0000000000000001E-3</c:v>
                </c:pt>
                <c:pt idx="3928">
                  <c:v>3.0000000000000001E-3</c:v>
                </c:pt>
                <c:pt idx="3929">
                  <c:v>3.0000000000000001E-3</c:v>
                </c:pt>
                <c:pt idx="3930">
                  <c:v>4.0000000000000001E-3</c:v>
                </c:pt>
                <c:pt idx="3931">
                  <c:v>3.0000000000000001E-3</c:v>
                </c:pt>
                <c:pt idx="3932">
                  <c:v>3.0000000000000001E-3</c:v>
                </c:pt>
                <c:pt idx="3933">
                  <c:v>2E-3</c:v>
                </c:pt>
                <c:pt idx="3934">
                  <c:v>3.0000000000000001E-3</c:v>
                </c:pt>
                <c:pt idx="3935">
                  <c:v>2E-3</c:v>
                </c:pt>
                <c:pt idx="3936">
                  <c:v>2E-3</c:v>
                </c:pt>
                <c:pt idx="3937">
                  <c:v>2E-3</c:v>
                </c:pt>
                <c:pt idx="3938">
                  <c:v>3.0000000000000001E-3</c:v>
                </c:pt>
                <c:pt idx="3939">
                  <c:v>2E-3</c:v>
                </c:pt>
                <c:pt idx="3940">
                  <c:v>2E-3</c:v>
                </c:pt>
                <c:pt idx="3941">
                  <c:v>2E-3</c:v>
                </c:pt>
                <c:pt idx="3942">
                  <c:v>3.0000000000000001E-3</c:v>
                </c:pt>
                <c:pt idx="3943">
                  <c:v>3.0000000000000001E-3</c:v>
                </c:pt>
                <c:pt idx="3944">
                  <c:v>3.0000000000000001E-3</c:v>
                </c:pt>
                <c:pt idx="3945">
                  <c:v>3.0000000000000001E-3</c:v>
                </c:pt>
                <c:pt idx="3946">
                  <c:v>4.0000000000000001E-3</c:v>
                </c:pt>
                <c:pt idx="3947">
                  <c:v>3.0000000000000001E-3</c:v>
                </c:pt>
                <c:pt idx="3948">
                  <c:v>3.0000000000000001E-3</c:v>
                </c:pt>
                <c:pt idx="3949">
                  <c:v>3.0000000000000001E-3</c:v>
                </c:pt>
                <c:pt idx="3950">
                  <c:v>4.0000000000000001E-3</c:v>
                </c:pt>
                <c:pt idx="3951">
                  <c:v>4.0000000000000001E-3</c:v>
                </c:pt>
                <c:pt idx="3952">
                  <c:v>4.0000000000000001E-3</c:v>
                </c:pt>
                <c:pt idx="3953">
                  <c:v>4.0000000000000001E-3</c:v>
                </c:pt>
                <c:pt idx="3954">
                  <c:v>4.0000000000000001E-3</c:v>
                </c:pt>
                <c:pt idx="3955">
                  <c:v>4.0000000000000001E-3</c:v>
                </c:pt>
                <c:pt idx="3956">
                  <c:v>3.0000000000000001E-3</c:v>
                </c:pt>
                <c:pt idx="3957">
                  <c:v>3.0000000000000001E-3</c:v>
                </c:pt>
                <c:pt idx="3958">
                  <c:v>2E-3</c:v>
                </c:pt>
                <c:pt idx="3959">
                  <c:v>2E-3</c:v>
                </c:pt>
                <c:pt idx="3960">
                  <c:v>3.0000000000000001E-3</c:v>
                </c:pt>
                <c:pt idx="3961">
                  <c:v>3.0000000000000001E-3</c:v>
                </c:pt>
                <c:pt idx="3962">
                  <c:v>4.0000000000000001E-3</c:v>
                </c:pt>
                <c:pt idx="3963">
                  <c:v>3.0000000000000001E-3</c:v>
                </c:pt>
                <c:pt idx="3964">
                  <c:v>3.0000000000000001E-3</c:v>
                </c:pt>
                <c:pt idx="3965">
                  <c:v>4.0000000000000001E-3</c:v>
                </c:pt>
                <c:pt idx="3966">
                  <c:v>3.0000000000000001E-3</c:v>
                </c:pt>
                <c:pt idx="3967">
                  <c:v>3.0000000000000001E-3</c:v>
                </c:pt>
                <c:pt idx="3968">
                  <c:v>2E-3</c:v>
                </c:pt>
                <c:pt idx="3969">
                  <c:v>2E-3</c:v>
                </c:pt>
                <c:pt idx="3970">
                  <c:v>3.0000000000000001E-3</c:v>
                </c:pt>
                <c:pt idx="3971">
                  <c:v>3.0000000000000001E-3</c:v>
                </c:pt>
                <c:pt idx="3972">
                  <c:v>3.0000000000000001E-3</c:v>
                </c:pt>
                <c:pt idx="3973">
                  <c:v>3.0000000000000001E-3</c:v>
                </c:pt>
                <c:pt idx="3974">
                  <c:v>4.0000000000000001E-3</c:v>
                </c:pt>
                <c:pt idx="3975">
                  <c:v>4.0000000000000001E-3</c:v>
                </c:pt>
                <c:pt idx="3976">
                  <c:v>3.0000000000000001E-3</c:v>
                </c:pt>
                <c:pt idx="3977">
                  <c:v>4.0000000000000001E-3</c:v>
                </c:pt>
                <c:pt idx="3978">
                  <c:v>4.0000000000000001E-3</c:v>
                </c:pt>
                <c:pt idx="3979">
                  <c:v>4.0000000000000001E-3</c:v>
                </c:pt>
                <c:pt idx="3980">
                  <c:v>4.0000000000000001E-3</c:v>
                </c:pt>
                <c:pt idx="3981">
                  <c:v>3.0000000000000001E-3</c:v>
                </c:pt>
                <c:pt idx="3982">
                  <c:v>4.0000000000000001E-3</c:v>
                </c:pt>
                <c:pt idx="3983">
                  <c:v>4.0000000000000001E-3</c:v>
                </c:pt>
                <c:pt idx="3984">
                  <c:v>4.0000000000000001E-3</c:v>
                </c:pt>
                <c:pt idx="3985">
                  <c:v>4.0000000000000001E-3</c:v>
                </c:pt>
                <c:pt idx="3986">
                  <c:v>4.0000000000000001E-3</c:v>
                </c:pt>
                <c:pt idx="3987">
                  <c:v>4.0000000000000001E-3</c:v>
                </c:pt>
                <c:pt idx="3988">
                  <c:v>4.0000000000000001E-3</c:v>
                </c:pt>
                <c:pt idx="3989">
                  <c:v>4.0000000000000001E-3</c:v>
                </c:pt>
                <c:pt idx="3990">
                  <c:v>4.0000000000000001E-3</c:v>
                </c:pt>
                <c:pt idx="3991">
                  <c:v>4.0000000000000001E-3</c:v>
                </c:pt>
                <c:pt idx="3992">
                  <c:v>4.0000000000000001E-3</c:v>
                </c:pt>
                <c:pt idx="3993">
                  <c:v>4.0000000000000001E-3</c:v>
                </c:pt>
                <c:pt idx="3994">
                  <c:v>4.0000000000000001E-3</c:v>
                </c:pt>
                <c:pt idx="3995">
                  <c:v>4.0000000000000001E-3</c:v>
                </c:pt>
                <c:pt idx="3996">
                  <c:v>4.0000000000000001E-3</c:v>
                </c:pt>
                <c:pt idx="3997">
                  <c:v>4.0000000000000001E-3</c:v>
                </c:pt>
                <c:pt idx="3998">
                  <c:v>4.0000000000000001E-3</c:v>
                </c:pt>
                <c:pt idx="3999">
                  <c:v>4.0000000000000001E-3</c:v>
                </c:pt>
                <c:pt idx="4000">
                  <c:v>4.0000000000000001E-3</c:v>
                </c:pt>
                <c:pt idx="4001">
                  <c:v>4.0000000000000001E-3</c:v>
                </c:pt>
                <c:pt idx="4002">
                  <c:v>3.0000000000000001E-3</c:v>
                </c:pt>
                <c:pt idx="4003">
                  <c:v>4.0000000000000001E-3</c:v>
                </c:pt>
                <c:pt idx="4004">
                  <c:v>2E-3</c:v>
                </c:pt>
                <c:pt idx="4005">
                  <c:v>2E-3</c:v>
                </c:pt>
                <c:pt idx="4006">
                  <c:v>2E-3</c:v>
                </c:pt>
                <c:pt idx="4007">
                  <c:v>2E-3</c:v>
                </c:pt>
                <c:pt idx="4008">
                  <c:v>1E-3</c:v>
                </c:pt>
                <c:pt idx="4009">
                  <c:v>1E-3</c:v>
                </c:pt>
                <c:pt idx="4010">
                  <c:v>1E-3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2E-3</c:v>
                </c:pt>
                <c:pt idx="4017">
                  <c:v>2E-3</c:v>
                </c:pt>
                <c:pt idx="4018">
                  <c:v>2E-3</c:v>
                </c:pt>
                <c:pt idx="4019">
                  <c:v>2E-3</c:v>
                </c:pt>
                <c:pt idx="4020">
                  <c:v>2E-3</c:v>
                </c:pt>
                <c:pt idx="4021">
                  <c:v>1E-3</c:v>
                </c:pt>
                <c:pt idx="4022">
                  <c:v>2E-3</c:v>
                </c:pt>
                <c:pt idx="4023">
                  <c:v>3.0000000000000001E-3</c:v>
                </c:pt>
                <c:pt idx="4024">
                  <c:v>3.0000000000000001E-3</c:v>
                </c:pt>
                <c:pt idx="4025">
                  <c:v>2E-3</c:v>
                </c:pt>
                <c:pt idx="4026">
                  <c:v>3.0000000000000001E-3</c:v>
                </c:pt>
                <c:pt idx="4027">
                  <c:v>2E-3</c:v>
                </c:pt>
                <c:pt idx="4028">
                  <c:v>2E-3</c:v>
                </c:pt>
                <c:pt idx="4029">
                  <c:v>2E-3</c:v>
                </c:pt>
                <c:pt idx="4030">
                  <c:v>2E-3</c:v>
                </c:pt>
                <c:pt idx="4031">
                  <c:v>2E-3</c:v>
                </c:pt>
                <c:pt idx="4032">
                  <c:v>2E-3</c:v>
                </c:pt>
                <c:pt idx="4033">
                  <c:v>2E-3</c:v>
                </c:pt>
                <c:pt idx="4034">
                  <c:v>2E-3</c:v>
                </c:pt>
                <c:pt idx="4035">
                  <c:v>2E-3</c:v>
                </c:pt>
                <c:pt idx="4036">
                  <c:v>2E-3</c:v>
                </c:pt>
                <c:pt idx="4037">
                  <c:v>2E-3</c:v>
                </c:pt>
                <c:pt idx="4038">
                  <c:v>2E-3</c:v>
                </c:pt>
                <c:pt idx="4039">
                  <c:v>2E-3</c:v>
                </c:pt>
                <c:pt idx="4040">
                  <c:v>2E-3</c:v>
                </c:pt>
                <c:pt idx="4041">
                  <c:v>2E-3</c:v>
                </c:pt>
                <c:pt idx="4042">
                  <c:v>2E-3</c:v>
                </c:pt>
                <c:pt idx="4043">
                  <c:v>2E-3</c:v>
                </c:pt>
                <c:pt idx="4044">
                  <c:v>2E-3</c:v>
                </c:pt>
                <c:pt idx="4045">
                  <c:v>2E-3</c:v>
                </c:pt>
                <c:pt idx="4046">
                  <c:v>2E-3</c:v>
                </c:pt>
                <c:pt idx="4047">
                  <c:v>2E-3</c:v>
                </c:pt>
                <c:pt idx="4048">
                  <c:v>2E-3</c:v>
                </c:pt>
                <c:pt idx="4049">
                  <c:v>2E-3</c:v>
                </c:pt>
                <c:pt idx="4050">
                  <c:v>3.0000000000000001E-3</c:v>
                </c:pt>
                <c:pt idx="4051">
                  <c:v>2E-3</c:v>
                </c:pt>
                <c:pt idx="4052">
                  <c:v>2E-3</c:v>
                </c:pt>
                <c:pt idx="4053">
                  <c:v>2E-3</c:v>
                </c:pt>
                <c:pt idx="4054">
                  <c:v>3.0000000000000001E-3</c:v>
                </c:pt>
                <c:pt idx="4055">
                  <c:v>3.0000000000000001E-3</c:v>
                </c:pt>
                <c:pt idx="4056">
                  <c:v>3.0000000000000001E-3</c:v>
                </c:pt>
                <c:pt idx="4057">
                  <c:v>2E-3</c:v>
                </c:pt>
                <c:pt idx="4058">
                  <c:v>2E-3</c:v>
                </c:pt>
                <c:pt idx="4059">
                  <c:v>2E-3</c:v>
                </c:pt>
                <c:pt idx="4060">
                  <c:v>2E-3</c:v>
                </c:pt>
                <c:pt idx="4061">
                  <c:v>2E-3</c:v>
                </c:pt>
                <c:pt idx="4062">
                  <c:v>2E-3</c:v>
                </c:pt>
                <c:pt idx="4063">
                  <c:v>2E-3</c:v>
                </c:pt>
                <c:pt idx="4064">
                  <c:v>2E-3</c:v>
                </c:pt>
                <c:pt idx="4065">
                  <c:v>2E-3</c:v>
                </c:pt>
                <c:pt idx="4066">
                  <c:v>2E-3</c:v>
                </c:pt>
                <c:pt idx="4067">
                  <c:v>2E-3</c:v>
                </c:pt>
                <c:pt idx="4068">
                  <c:v>2E-3</c:v>
                </c:pt>
                <c:pt idx="4069">
                  <c:v>3.0000000000000001E-3</c:v>
                </c:pt>
                <c:pt idx="4070">
                  <c:v>2E-3</c:v>
                </c:pt>
                <c:pt idx="4071">
                  <c:v>3.0000000000000001E-3</c:v>
                </c:pt>
                <c:pt idx="4072">
                  <c:v>2E-3</c:v>
                </c:pt>
                <c:pt idx="4073">
                  <c:v>3.0000000000000001E-3</c:v>
                </c:pt>
                <c:pt idx="4074">
                  <c:v>3.0000000000000001E-3</c:v>
                </c:pt>
                <c:pt idx="4075">
                  <c:v>2E-3</c:v>
                </c:pt>
                <c:pt idx="4076">
                  <c:v>2E-3</c:v>
                </c:pt>
                <c:pt idx="4077">
                  <c:v>3.0000000000000001E-3</c:v>
                </c:pt>
                <c:pt idx="4078">
                  <c:v>2E-3</c:v>
                </c:pt>
                <c:pt idx="4079">
                  <c:v>3.0000000000000001E-3</c:v>
                </c:pt>
                <c:pt idx="4080">
                  <c:v>2E-3</c:v>
                </c:pt>
                <c:pt idx="4081">
                  <c:v>2E-3</c:v>
                </c:pt>
                <c:pt idx="4082">
                  <c:v>2E-3</c:v>
                </c:pt>
                <c:pt idx="4083">
                  <c:v>2E-3</c:v>
                </c:pt>
                <c:pt idx="4084">
                  <c:v>2E-3</c:v>
                </c:pt>
                <c:pt idx="4085">
                  <c:v>2E-3</c:v>
                </c:pt>
                <c:pt idx="4086">
                  <c:v>2E-3</c:v>
                </c:pt>
                <c:pt idx="4087">
                  <c:v>2E-3</c:v>
                </c:pt>
                <c:pt idx="4088">
                  <c:v>2E-3</c:v>
                </c:pt>
                <c:pt idx="4089">
                  <c:v>2E-3</c:v>
                </c:pt>
                <c:pt idx="4090">
                  <c:v>2E-3</c:v>
                </c:pt>
                <c:pt idx="4091">
                  <c:v>2E-3</c:v>
                </c:pt>
                <c:pt idx="4092">
                  <c:v>2E-3</c:v>
                </c:pt>
                <c:pt idx="4093">
                  <c:v>2E-3</c:v>
                </c:pt>
                <c:pt idx="4094">
                  <c:v>2E-3</c:v>
                </c:pt>
                <c:pt idx="4095">
                  <c:v>2E-3</c:v>
                </c:pt>
                <c:pt idx="4096">
                  <c:v>2E-3</c:v>
                </c:pt>
                <c:pt idx="4097">
                  <c:v>2E-3</c:v>
                </c:pt>
                <c:pt idx="4098">
                  <c:v>2E-3</c:v>
                </c:pt>
                <c:pt idx="4099">
                  <c:v>2E-3</c:v>
                </c:pt>
                <c:pt idx="4100">
                  <c:v>2E-3</c:v>
                </c:pt>
                <c:pt idx="4101">
                  <c:v>2E-3</c:v>
                </c:pt>
                <c:pt idx="4102">
                  <c:v>2E-3</c:v>
                </c:pt>
                <c:pt idx="4103">
                  <c:v>2E-3</c:v>
                </c:pt>
                <c:pt idx="4104">
                  <c:v>2E-3</c:v>
                </c:pt>
                <c:pt idx="4105">
                  <c:v>2E-3</c:v>
                </c:pt>
                <c:pt idx="4106">
                  <c:v>2E-3</c:v>
                </c:pt>
                <c:pt idx="4107">
                  <c:v>1E-3</c:v>
                </c:pt>
                <c:pt idx="4108">
                  <c:v>0</c:v>
                </c:pt>
                <c:pt idx="4109">
                  <c:v>2E-3</c:v>
                </c:pt>
                <c:pt idx="4110">
                  <c:v>1E-3</c:v>
                </c:pt>
                <c:pt idx="4111">
                  <c:v>1E-3</c:v>
                </c:pt>
                <c:pt idx="4112">
                  <c:v>1E-3</c:v>
                </c:pt>
                <c:pt idx="4113">
                  <c:v>1E-3</c:v>
                </c:pt>
                <c:pt idx="4114">
                  <c:v>2E-3</c:v>
                </c:pt>
                <c:pt idx="4115">
                  <c:v>1E-3</c:v>
                </c:pt>
                <c:pt idx="4116">
                  <c:v>2E-3</c:v>
                </c:pt>
                <c:pt idx="4117">
                  <c:v>2E-3</c:v>
                </c:pt>
                <c:pt idx="4118">
                  <c:v>2E-3</c:v>
                </c:pt>
                <c:pt idx="4119">
                  <c:v>2E-3</c:v>
                </c:pt>
                <c:pt idx="4120">
                  <c:v>2E-3</c:v>
                </c:pt>
                <c:pt idx="4121">
                  <c:v>2E-3</c:v>
                </c:pt>
                <c:pt idx="4122">
                  <c:v>2E-3</c:v>
                </c:pt>
                <c:pt idx="4123">
                  <c:v>2E-3</c:v>
                </c:pt>
                <c:pt idx="4124">
                  <c:v>2E-3</c:v>
                </c:pt>
                <c:pt idx="4125">
                  <c:v>2E-3</c:v>
                </c:pt>
                <c:pt idx="4126">
                  <c:v>1E-3</c:v>
                </c:pt>
                <c:pt idx="4127">
                  <c:v>2E-3</c:v>
                </c:pt>
                <c:pt idx="4128">
                  <c:v>2E-3</c:v>
                </c:pt>
                <c:pt idx="4129">
                  <c:v>2E-3</c:v>
                </c:pt>
                <c:pt idx="4130">
                  <c:v>2E-3</c:v>
                </c:pt>
                <c:pt idx="4131">
                  <c:v>2E-3</c:v>
                </c:pt>
                <c:pt idx="4132">
                  <c:v>2E-3</c:v>
                </c:pt>
                <c:pt idx="4133">
                  <c:v>2E-3</c:v>
                </c:pt>
                <c:pt idx="4134">
                  <c:v>2E-3</c:v>
                </c:pt>
                <c:pt idx="4135">
                  <c:v>2E-3</c:v>
                </c:pt>
                <c:pt idx="4136">
                  <c:v>1E-3</c:v>
                </c:pt>
                <c:pt idx="4137">
                  <c:v>2E-3</c:v>
                </c:pt>
                <c:pt idx="4138">
                  <c:v>1E-3</c:v>
                </c:pt>
                <c:pt idx="4139">
                  <c:v>1E-3</c:v>
                </c:pt>
                <c:pt idx="4140">
                  <c:v>2E-3</c:v>
                </c:pt>
                <c:pt idx="4141">
                  <c:v>2E-3</c:v>
                </c:pt>
                <c:pt idx="4142">
                  <c:v>2E-3</c:v>
                </c:pt>
                <c:pt idx="4143">
                  <c:v>2E-3</c:v>
                </c:pt>
                <c:pt idx="4144">
                  <c:v>2E-3</c:v>
                </c:pt>
                <c:pt idx="4145">
                  <c:v>2E-3</c:v>
                </c:pt>
                <c:pt idx="4146">
                  <c:v>1E-3</c:v>
                </c:pt>
                <c:pt idx="4147">
                  <c:v>1E-3</c:v>
                </c:pt>
                <c:pt idx="4148">
                  <c:v>1E-3</c:v>
                </c:pt>
                <c:pt idx="4149">
                  <c:v>1E-3</c:v>
                </c:pt>
                <c:pt idx="4150">
                  <c:v>1E-3</c:v>
                </c:pt>
                <c:pt idx="4151">
                  <c:v>1E-3</c:v>
                </c:pt>
                <c:pt idx="4152">
                  <c:v>1E-3</c:v>
                </c:pt>
                <c:pt idx="4153">
                  <c:v>1E-3</c:v>
                </c:pt>
                <c:pt idx="4154">
                  <c:v>2E-3</c:v>
                </c:pt>
                <c:pt idx="4155">
                  <c:v>1E-3</c:v>
                </c:pt>
                <c:pt idx="4156">
                  <c:v>1E-3</c:v>
                </c:pt>
                <c:pt idx="4157">
                  <c:v>0</c:v>
                </c:pt>
                <c:pt idx="4158">
                  <c:v>1E-3</c:v>
                </c:pt>
                <c:pt idx="4159">
                  <c:v>1E-3</c:v>
                </c:pt>
                <c:pt idx="4160">
                  <c:v>1E-3</c:v>
                </c:pt>
                <c:pt idx="4161">
                  <c:v>1E-3</c:v>
                </c:pt>
                <c:pt idx="4162">
                  <c:v>1E-3</c:v>
                </c:pt>
                <c:pt idx="4163">
                  <c:v>0</c:v>
                </c:pt>
                <c:pt idx="4164">
                  <c:v>1E-3</c:v>
                </c:pt>
                <c:pt idx="4165">
                  <c:v>1E-3</c:v>
                </c:pt>
                <c:pt idx="4166">
                  <c:v>2E-3</c:v>
                </c:pt>
                <c:pt idx="4167">
                  <c:v>1E-3</c:v>
                </c:pt>
                <c:pt idx="4168">
                  <c:v>1E-3</c:v>
                </c:pt>
                <c:pt idx="4169">
                  <c:v>1E-3</c:v>
                </c:pt>
                <c:pt idx="4170">
                  <c:v>2E-3</c:v>
                </c:pt>
                <c:pt idx="4171">
                  <c:v>1E-3</c:v>
                </c:pt>
                <c:pt idx="4172">
                  <c:v>2E-3</c:v>
                </c:pt>
                <c:pt idx="4173">
                  <c:v>1E-3</c:v>
                </c:pt>
                <c:pt idx="4174">
                  <c:v>1E-3</c:v>
                </c:pt>
                <c:pt idx="4175">
                  <c:v>2E-3</c:v>
                </c:pt>
                <c:pt idx="4176">
                  <c:v>1E-3</c:v>
                </c:pt>
                <c:pt idx="4177">
                  <c:v>1E-3</c:v>
                </c:pt>
                <c:pt idx="4178">
                  <c:v>1E-3</c:v>
                </c:pt>
                <c:pt idx="4179">
                  <c:v>1E-3</c:v>
                </c:pt>
                <c:pt idx="4180">
                  <c:v>1E-3</c:v>
                </c:pt>
                <c:pt idx="4181">
                  <c:v>1E-3</c:v>
                </c:pt>
                <c:pt idx="4182">
                  <c:v>1E-3</c:v>
                </c:pt>
                <c:pt idx="4183">
                  <c:v>2E-3</c:v>
                </c:pt>
                <c:pt idx="4184">
                  <c:v>1E-3</c:v>
                </c:pt>
                <c:pt idx="4185">
                  <c:v>1E-3</c:v>
                </c:pt>
                <c:pt idx="4186">
                  <c:v>1E-3</c:v>
                </c:pt>
                <c:pt idx="4187">
                  <c:v>0</c:v>
                </c:pt>
                <c:pt idx="4188">
                  <c:v>1E-3</c:v>
                </c:pt>
                <c:pt idx="4189">
                  <c:v>0</c:v>
                </c:pt>
                <c:pt idx="4190">
                  <c:v>1E-3</c:v>
                </c:pt>
                <c:pt idx="4191">
                  <c:v>0</c:v>
                </c:pt>
                <c:pt idx="4192">
                  <c:v>1E-3</c:v>
                </c:pt>
                <c:pt idx="4193">
                  <c:v>1E-3</c:v>
                </c:pt>
                <c:pt idx="4194">
                  <c:v>0</c:v>
                </c:pt>
                <c:pt idx="4195">
                  <c:v>1E-3</c:v>
                </c:pt>
                <c:pt idx="4196">
                  <c:v>1E-3</c:v>
                </c:pt>
                <c:pt idx="4197">
                  <c:v>1E-3</c:v>
                </c:pt>
                <c:pt idx="4198">
                  <c:v>1E-3</c:v>
                </c:pt>
                <c:pt idx="4199">
                  <c:v>1E-3</c:v>
                </c:pt>
                <c:pt idx="4200">
                  <c:v>1E-3</c:v>
                </c:pt>
                <c:pt idx="4201">
                  <c:v>0</c:v>
                </c:pt>
                <c:pt idx="4202">
                  <c:v>2E-3</c:v>
                </c:pt>
                <c:pt idx="4203">
                  <c:v>0</c:v>
                </c:pt>
                <c:pt idx="4204">
                  <c:v>0</c:v>
                </c:pt>
                <c:pt idx="4205">
                  <c:v>1E-3</c:v>
                </c:pt>
                <c:pt idx="4206">
                  <c:v>1E-3</c:v>
                </c:pt>
                <c:pt idx="4207">
                  <c:v>1E-3</c:v>
                </c:pt>
                <c:pt idx="4208">
                  <c:v>1E-3</c:v>
                </c:pt>
                <c:pt idx="4209">
                  <c:v>1E-3</c:v>
                </c:pt>
                <c:pt idx="4210">
                  <c:v>1E-3</c:v>
                </c:pt>
                <c:pt idx="4211">
                  <c:v>1E-3</c:v>
                </c:pt>
                <c:pt idx="4212">
                  <c:v>1E-3</c:v>
                </c:pt>
                <c:pt idx="4213">
                  <c:v>1E-3</c:v>
                </c:pt>
                <c:pt idx="4214">
                  <c:v>1E-3</c:v>
                </c:pt>
                <c:pt idx="4215">
                  <c:v>1E-3</c:v>
                </c:pt>
                <c:pt idx="4216">
                  <c:v>1E-3</c:v>
                </c:pt>
                <c:pt idx="4217">
                  <c:v>1E-3</c:v>
                </c:pt>
                <c:pt idx="4218">
                  <c:v>1E-3</c:v>
                </c:pt>
                <c:pt idx="4219">
                  <c:v>1E-3</c:v>
                </c:pt>
                <c:pt idx="4220">
                  <c:v>1E-3</c:v>
                </c:pt>
                <c:pt idx="4221">
                  <c:v>1E-3</c:v>
                </c:pt>
                <c:pt idx="4222">
                  <c:v>1E-3</c:v>
                </c:pt>
                <c:pt idx="4223">
                  <c:v>1E-3</c:v>
                </c:pt>
                <c:pt idx="4224">
                  <c:v>1E-3</c:v>
                </c:pt>
                <c:pt idx="4225">
                  <c:v>1E-3</c:v>
                </c:pt>
                <c:pt idx="4226">
                  <c:v>0</c:v>
                </c:pt>
                <c:pt idx="4227">
                  <c:v>2E-3</c:v>
                </c:pt>
                <c:pt idx="4228">
                  <c:v>1E-3</c:v>
                </c:pt>
                <c:pt idx="4229">
                  <c:v>1E-3</c:v>
                </c:pt>
                <c:pt idx="4230">
                  <c:v>1E-3</c:v>
                </c:pt>
                <c:pt idx="4231">
                  <c:v>1E-3</c:v>
                </c:pt>
                <c:pt idx="4232">
                  <c:v>1E-3</c:v>
                </c:pt>
                <c:pt idx="4233">
                  <c:v>1E-3</c:v>
                </c:pt>
                <c:pt idx="4234">
                  <c:v>2E-3</c:v>
                </c:pt>
                <c:pt idx="4235">
                  <c:v>2E-3</c:v>
                </c:pt>
                <c:pt idx="4236">
                  <c:v>2E-3</c:v>
                </c:pt>
                <c:pt idx="4237">
                  <c:v>2E-3</c:v>
                </c:pt>
                <c:pt idx="4238">
                  <c:v>1E-3</c:v>
                </c:pt>
                <c:pt idx="4239">
                  <c:v>2E-3</c:v>
                </c:pt>
                <c:pt idx="4240">
                  <c:v>1E-3</c:v>
                </c:pt>
                <c:pt idx="4241">
                  <c:v>2E-3</c:v>
                </c:pt>
                <c:pt idx="4242">
                  <c:v>1E-3</c:v>
                </c:pt>
                <c:pt idx="4243">
                  <c:v>2E-3</c:v>
                </c:pt>
                <c:pt idx="4244">
                  <c:v>2E-3</c:v>
                </c:pt>
                <c:pt idx="4245">
                  <c:v>2E-3</c:v>
                </c:pt>
                <c:pt idx="4246">
                  <c:v>2E-3</c:v>
                </c:pt>
                <c:pt idx="4247">
                  <c:v>2E-3</c:v>
                </c:pt>
                <c:pt idx="4248">
                  <c:v>2E-3</c:v>
                </c:pt>
                <c:pt idx="4249">
                  <c:v>1E-3</c:v>
                </c:pt>
                <c:pt idx="4250">
                  <c:v>2E-3</c:v>
                </c:pt>
                <c:pt idx="4251">
                  <c:v>2E-3</c:v>
                </c:pt>
                <c:pt idx="4252">
                  <c:v>2E-3</c:v>
                </c:pt>
                <c:pt idx="4253">
                  <c:v>2E-3</c:v>
                </c:pt>
                <c:pt idx="4254">
                  <c:v>2E-3</c:v>
                </c:pt>
                <c:pt idx="4255">
                  <c:v>2E-3</c:v>
                </c:pt>
                <c:pt idx="4256">
                  <c:v>2E-3</c:v>
                </c:pt>
                <c:pt idx="4257">
                  <c:v>2E-3</c:v>
                </c:pt>
                <c:pt idx="4258">
                  <c:v>2E-3</c:v>
                </c:pt>
                <c:pt idx="4259">
                  <c:v>2E-3</c:v>
                </c:pt>
                <c:pt idx="4260">
                  <c:v>2E-3</c:v>
                </c:pt>
                <c:pt idx="4261">
                  <c:v>2E-3</c:v>
                </c:pt>
                <c:pt idx="4262">
                  <c:v>2E-3</c:v>
                </c:pt>
                <c:pt idx="4263">
                  <c:v>3.0000000000000001E-3</c:v>
                </c:pt>
                <c:pt idx="4264">
                  <c:v>2E-3</c:v>
                </c:pt>
                <c:pt idx="4265">
                  <c:v>2E-3</c:v>
                </c:pt>
                <c:pt idx="4266">
                  <c:v>3.0000000000000001E-3</c:v>
                </c:pt>
                <c:pt idx="4267">
                  <c:v>4.0000000000000001E-3</c:v>
                </c:pt>
                <c:pt idx="4268">
                  <c:v>2E-3</c:v>
                </c:pt>
                <c:pt idx="4269">
                  <c:v>2E-3</c:v>
                </c:pt>
                <c:pt idx="4270">
                  <c:v>2E-3</c:v>
                </c:pt>
                <c:pt idx="4271">
                  <c:v>2E-3</c:v>
                </c:pt>
                <c:pt idx="4272">
                  <c:v>2E-3</c:v>
                </c:pt>
                <c:pt idx="4273">
                  <c:v>2E-3</c:v>
                </c:pt>
                <c:pt idx="4274">
                  <c:v>2E-3</c:v>
                </c:pt>
                <c:pt idx="4275">
                  <c:v>2E-3</c:v>
                </c:pt>
                <c:pt idx="4276">
                  <c:v>2E-3</c:v>
                </c:pt>
                <c:pt idx="4277">
                  <c:v>2E-3</c:v>
                </c:pt>
                <c:pt idx="4278">
                  <c:v>2E-3</c:v>
                </c:pt>
                <c:pt idx="4279">
                  <c:v>2E-3</c:v>
                </c:pt>
                <c:pt idx="4280">
                  <c:v>3.0000000000000001E-3</c:v>
                </c:pt>
                <c:pt idx="4281">
                  <c:v>3.0000000000000001E-3</c:v>
                </c:pt>
                <c:pt idx="4282">
                  <c:v>2E-3</c:v>
                </c:pt>
                <c:pt idx="4283">
                  <c:v>2E-3</c:v>
                </c:pt>
                <c:pt idx="4284">
                  <c:v>2E-3</c:v>
                </c:pt>
                <c:pt idx="4285">
                  <c:v>2E-3</c:v>
                </c:pt>
                <c:pt idx="4286">
                  <c:v>2E-3</c:v>
                </c:pt>
                <c:pt idx="4287">
                  <c:v>2E-3</c:v>
                </c:pt>
                <c:pt idx="4288">
                  <c:v>4.0000000000000001E-3</c:v>
                </c:pt>
                <c:pt idx="4289">
                  <c:v>3.0000000000000001E-3</c:v>
                </c:pt>
                <c:pt idx="4290">
                  <c:v>3.0000000000000001E-3</c:v>
                </c:pt>
                <c:pt idx="4291">
                  <c:v>3.0000000000000001E-3</c:v>
                </c:pt>
                <c:pt idx="4292">
                  <c:v>3.0000000000000001E-3</c:v>
                </c:pt>
                <c:pt idx="4293">
                  <c:v>3.0000000000000001E-3</c:v>
                </c:pt>
                <c:pt idx="4294">
                  <c:v>4.0000000000000001E-3</c:v>
                </c:pt>
                <c:pt idx="4295">
                  <c:v>3.0000000000000001E-3</c:v>
                </c:pt>
                <c:pt idx="4296">
                  <c:v>3.0000000000000001E-3</c:v>
                </c:pt>
                <c:pt idx="4297">
                  <c:v>3.0000000000000001E-3</c:v>
                </c:pt>
                <c:pt idx="4298">
                  <c:v>2E-3</c:v>
                </c:pt>
                <c:pt idx="4299">
                  <c:v>3.0000000000000001E-3</c:v>
                </c:pt>
                <c:pt idx="4300">
                  <c:v>3.0000000000000001E-3</c:v>
                </c:pt>
                <c:pt idx="4301">
                  <c:v>3.0000000000000001E-3</c:v>
                </c:pt>
                <c:pt idx="4302">
                  <c:v>2E-3</c:v>
                </c:pt>
                <c:pt idx="4303">
                  <c:v>3.0000000000000001E-3</c:v>
                </c:pt>
                <c:pt idx="4304">
                  <c:v>3.0000000000000001E-3</c:v>
                </c:pt>
                <c:pt idx="4305">
                  <c:v>3.0000000000000001E-3</c:v>
                </c:pt>
                <c:pt idx="4306">
                  <c:v>3.0000000000000001E-3</c:v>
                </c:pt>
                <c:pt idx="4307">
                  <c:v>4.0000000000000001E-3</c:v>
                </c:pt>
                <c:pt idx="4308">
                  <c:v>2E-3</c:v>
                </c:pt>
                <c:pt idx="4309">
                  <c:v>3.0000000000000001E-3</c:v>
                </c:pt>
                <c:pt idx="4310">
                  <c:v>3.0000000000000001E-3</c:v>
                </c:pt>
                <c:pt idx="4311">
                  <c:v>2E-3</c:v>
                </c:pt>
                <c:pt idx="4312">
                  <c:v>3.0000000000000001E-3</c:v>
                </c:pt>
                <c:pt idx="4313">
                  <c:v>3.0000000000000001E-3</c:v>
                </c:pt>
                <c:pt idx="4314">
                  <c:v>2E-3</c:v>
                </c:pt>
                <c:pt idx="4315">
                  <c:v>3.0000000000000001E-3</c:v>
                </c:pt>
                <c:pt idx="4316">
                  <c:v>3.0000000000000001E-3</c:v>
                </c:pt>
                <c:pt idx="4317">
                  <c:v>3.0000000000000001E-3</c:v>
                </c:pt>
                <c:pt idx="4318">
                  <c:v>3.0000000000000001E-3</c:v>
                </c:pt>
                <c:pt idx="4319">
                  <c:v>3.0000000000000001E-3</c:v>
                </c:pt>
                <c:pt idx="4320">
                  <c:v>3.0000000000000001E-3</c:v>
                </c:pt>
                <c:pt idx="4321">
                  <c:v>3.0000000000000001E-3</c:v>
                </c:pt>
                <c:pt idx="4322">
                  <c:v>2E-3</c:v>
                </c:pt>
                <c:pt idx="4323">
                  <c:v>3.0000000000000001E-3</c:v>
                </c:pt>
                <c:pt idx="4324">
                  <c:v>3.0000000000000001E-3</c:v>
                </c:pt>
                <c:pt idx="4325">
                  <c:v>3.0000000000000001E-3</c:v>
                </c:pt>
                <c:pt idx="4326">
                  <c:v>3.0000000000000001E-3</c:v>
                </c:pt>
                <c:pt idx="4327">
                  <c:v>2E-3</c:v>
                </c:pt>
                <c:pt idx="4328">
                  <c:v>2E-3</c:v>
                </c:pt>
                <c:pt idx="4329">
                  <c:v>2E-3</c:v>
                </c:pt>
                <c:pt idx="4330">
                  <c:v>3.0000000000000001E-3</c:v>
                </c:pt>
                <c:pt idx="4331">
                  <c:v>2E-3</c:v>
                </c:pt>
                <c:pt idx="4332">
                  <c:v>3.0000000000000001E-3</c:v>
                </c:pt>
                <c:pt idx="4333">
                  <c:v>2E-3</c:v>
                </c:pt>
                <c:pt idx="4334">
                  <c:v>2E-3</c:v>
                </c:pt>
                <c:pt idx="4335">
                  <c:v>2E-3</c:v>
                </c:pt>
                <c:pt idx="4336">
                  <c:v>2E-3</c:v>
                </c:pt>
                <c:pt idx="4337">
                  <c:v>2E-3</c:v>
                </c:pt>
                <c:pt idx="4338">
                  <c:v>2E-3</c:v>
                </c:pt>
                <c:pt idx="4339">
                  <c:v>2E-3</c:v>
                </c:pt>
                <c:pt idx="4340">
                  <c:v>2E-3</c:v>
                </c:pt>
                <c:pt idx="4341">
                  <c:v>2E-3</c:v>
                </c:pt>
                <c:pt idx="4342">
                  <c:v>2E-3</c:v>
                </c:pt>
                <c:pt idx="4343">
                  <c:v>2E-3</c:v>
                </c:pt>
                <c:pt idx="4344">
                  <c:v>2E-3</c:v>
                </c:pt>
                <c:pt idx="4345">
                  <c:v>2E-3</c:v>
                </c:pt>
                <c:pt idx="4346">
                  <c:v>2E-3</c:v>
                </c:pt>
                <c:pt idx="4347">
                  <c:v>2E-3</c:v>
                </c:pt>
                <c:pt idx="4348">
                  <c:v>2E-3</c:v>
                </c:pt>
                <c:pt idx="4349">
                  <c:v>3.0000000000000001E-3</c:v>
                </c:pt>
                <c:pt idx="4350">
                  <c:v>2E-3</c:v>
                </c:pt>
                <c:pt idx="4351">
                  <c:v>3.0000000000000001E-3</c:v>
                </c:pt>
                <c:pt idx="4352">
                  <c:v>2E-3</c:v>
                </c:pt>
                <c:pt idx="4353">
                  <c:v>2E-3</c:v>
                </c:pt>
                <c:pt idx="4354">
                  <c:v>2E-3</c:v>
                </c:pt>
                <c:pt idx="4355">
                  <c:v>2E-3</c:v>
                </c:pt>
                <c:pt idx="4356">
                  <c:v>2E-3</c:v>
                </c:pt>
                <c:pt idx="4357">
                  <c:v>2E-3</c:v>
                </c:pt>
                <c:pt idx="4358">
                  <c:v>2E-3</c:v>
                </c:pt>
                <c:pt idx="4359">
                  <c:v>2E-3</c:v>
                </c:pt>
                <c:pt idx="4360">
                  <c:v>2E-3</c:v>
                </c:pt>
                <c:pt idx="4361">
                  <c:v>2E-3</c:v>
                </c:pt>
                <c:pt idx="4362">
                  <c:v>2E-3</c:v>
                </c:pt>
                <c:pt idx="4363">
                  <c:v>2E-3</c:v>
                </c:pt>
                <c:pt idx="4364">
                  <c:v>2E-3</c:v>
                </c:pt>
                <c:pt idx="4365">
                  <c:v>2E-3</c:v>
                </c:pt>
                <c:pt idx="4367">
                  <c:v>2E-3</c:v>
                </c:pt>
                <c:pt idx="4368">
                  <c:v>2E-3</c:v>
                </c:pt>
                <c:pt idx="4369">
                  <c:v>2E-3</c:v>
                </c:pt>
                <c:pt idx="4370">
                  <c:v>2E-3</c:v>
                </c:pt>
                <c:pt idx="4371">
                  <c:v>2E-3</c:v>
                </c:pt>
                <c:pt idx="4372">
                  <c:v>2E-3</c:v>
                </c:pt>
                <c:pt idx="4373">
                  <c:v>2E-3</c:v>
                </c:pt>
                <c:pt idx="4374">
                  <c:v>2E-3</c:v>
                </c:pt>
                <c:pt idx="4375">
                  <c:v>2E-3</c:v>
                </c:pt>
                <c:pt idx="4376">
                  <c:v>2E-3</c:v>
                </c:pt>
                <c:pt idx="4377">
                  <c:v>2E-3</c:v>
                </c:pt>
                <c:pt idx="4378">
                  <c:v>2E-3</c:v>
                </c:pt>
                <c:pt idx="4379">
                  <c:v>2E-3</c:v>
                </c:pt>
                <c:pt idx="4380">
                  <c:v>2E-3</c:v>
                </c:pt>
                <c:pt idx="4457">
                  <c:v>3.0000000000000001E-3</c:v>
                </c:pt>
                <c:pt idx="4458">
                  <c:v>3.0000000000000001E-3</c:v>
                </c:pt>
                <c:pt idx="4459">
                  <c:v>3.0000000000000001E-3</c:v>
                </c:pt>
                <c:pt idx="4460">
                  <c:v>3.0000000000000001E-3</c:v>
                </c:pt>
                <c:pt idx="4461">
                  <c:v>4.0000000000000001E-3</c:v>
                </c:pt>
                <c:pt idx="4462">
                  <c:v>4.0000000000000001E-3</c:v>
                </c:pt>
                <c:pt idx="4463">
                  <c:v>3.0000000000000001E-3</c:v>
                </c:pt>
                <c:pt idx="4464">
                  <c:v>4.0000000000000001E-3</c:v>
                </c:pt>
                <c:pt idx="4465">
                  <c:v>4.0000000000000001E-3</c:v>
                </c:pt>
                <c:pt idx="4466">
                  <c:v>3.0000000000000001E-3</c:v>
                </c:pt>
                <c:pt idx="4467">
                  <c:v>4.0000000000000001E-3</c:v>
                </c:pt>
                <c:pt idx="4468">
                  <c:v>4.0000000000000001E-3</c:v>
                </c:pt>
                <c:pt idx="4469">
                  <c:v>4.0000000000000001E-3</c:v>
                </c:pt>
                <c:pt idx="4470">
                  <c:v>4.0000000000000001E-3</c:v>
                </c:pt>
                <c:pt idx="4471">
                  <c:v>4.0000000000000001E-3</c:v>
                </c:pt>
                <c:pt idx="4472">
                  <c:v>4.0000000000000001E-3</c:v>
                </c:pt>
                <c:pt idx="4473">
                  <c:v>4.0000000000000001E-3</c:v>
                </c:pt>
                <c:pt idx="4474">
                  <c:v>4.0000000000000001E-3</c:v>
                </c:pt>
                <c:pt idx="4475">
                  <c:v>4.0000000000000001E-3</c:v>
                </c:pt>
                <c:pt idx="4476">
                  <c:v>4.0000000000000001E-3</c:v>
                </c:pt>
                <c:pt idx="4477">
                  <c:v>4.0000000000000001E-3</c:v>
                </c:pt>
                <c:pt idx="4478">
                  <c:v>4.0000000000000001E-3</c:v>
                </c:pt>
                <c:pt idx="4479">
                  <c:v>4.0000000000000001E-3</c:v>
                </c:pt>
                <c:pt idx="4480">
                  <c:v>4.0000000000000001E-3</c:v>
                </c:pt>
                <c:pt idx="4481">
                  <c:v>2E-3</c:v>
                </c:pt>
                <c:pt idx="4482">
                  <c:v>2E-3</c:v>
                </c:pt>
                <c:pt idx="4483">
                  <c:v>1E-3</c:v>
                </c:pt>
                <c:pt idx="4484">
                  <c:v>1E-3</c:v>
                </c:pt>
                <c:pt idx="4485">
                  <c:v>1E-3</c:v>
                </c:pt>
                <c:pt idx="4486">
                  <c:v>2E-3</c:v>
                </c:pt>
                <c:pt idx="4487">
                  <c:v>0</c:v>
                </c:pt>
                <c:pt idx="4547">
                  <c:v>3.0000000000000001E-3</c:v>
                </c:pt>
                <c:pt idx="4548">
                  <c:v>3.0000000000000001E-3</c:v>
                </c:pt>
                <c:pt idx="4549">
                  <c:v>4.0000000000000001E-3</c:v>
                </c:pt>
                <c:pt idx="4550">
                  <c:v>4.0000000000000001E-3</c:v>
                </c:pt>
                <c:pt idx="4551">
                  <c:v>4.0000000000000001E-3</c:v>
                </c:pt>
                <c:pt idx="4552">
                  <c:v>4.0000000000000001E-3</c:v>
                </c:pt>
                <c:pt idx="4553">
                  <c:v>4.0000000000000001E-3</c:v>
                </c:pt>
                <c:pt idx="4554">
                  <c:v>4.0000000000000001E-3</c:v>
                </c:pt>
                <c:pt idx="4555">
                  <c:v>4.0000000000000001E-3</c:v>
                </c:pt>
                <c:pt idx="4556">
                  <c:v>4.0000000000000001E-3</c:v>
                </c:pt>
                <c:pt idx="4557">
                  <c:v>4.0000000000000001E-3</c:v>
                </c:pt>
                <c:pt idx="4558">
                  <c:v>4.0000000000000001E-3</c:v>
                </c:pt>
                <c:pt idx="4559">
                  <c:v>5.0000000000000001E-3</c:v>
                </c:pt>
                <c:pt idx="4560">
                  <c:v>4.0000000000000001E-3</c:v>
                </c:pt>
                <c:pt idx="4561">
                  <c:v>4.0000000000000001E-3</c:v>
                </c:pt>
                <c:pt idx="4562">
                  <c:v>4.0000000000000001E-3</c:v>
                </c:pt>
                <c:pt idx="4563">
                  <c:v>4.0000000000000001E-3</c:v>
                </c:pt>
                <c:pt idx="4564">
                  <c:v>4.0000000000000001E-3</c:v>
                </c:pt>
                <c:pt idx="4565">
                  <c:v>4.0000000000000001E-3</c:v>
                </c:pt>
                <c:pt idx="4566">
                  <c:v>4.0000000000000001E-3</c:v>
                </c:pt>
                <c:pt idx="4567">
                  <c:v>4.0000000000000001E-3</c:v>
                </c:pt>
                <c:pt idx="4568">
                  <c:v>4.0000000000000001E-3</c:v>
                </c:pt>
                <c:pt idx="4569">
                  <c:v>4.0000000000000001E-3</c:v>
                </c:pt>
                <c:pt idx="4570">
                  <c:v>5.0000000000000001E-3</c:v>
                </c:pt>
                <c:pt idx="4571">
                  <c:v>4.0000000000000001E-3</c:v>
                </c:pt>
                <c:pt idx="4572">
                  <c:v>4.0000000000000001E-3</c:v>
                </c:pt>
                <c:pt idx="4573">
                  <c:v>4.0000000000000001E-3</c:v>
                </c:pt>
                <c:pt idx="4574">
                  <c:v>4.0000000000000001E-3</c:v>
                </c:pt>
                <c:pt idx="4575">
                  <c:v>2E-3</c:v>
                </c:pt>
                <c:pt idx="4576">
                  <c:v>3.0000000000000001E-3</c:v>
                </c:pt>
                <c:pt idx="4577">
                  <c:v>2E-3</c:v>
                </c:pt>
                <c:pt idx="4578">
                  <c:v>2E-3</c:v>
                </c:pt>
                <c:pt idx="4579">
                  <c:v>2E-3</c:v>
                </c:pt>
                <c:pt idx="4580">
                  <c:v>1E-3</c:v>
                </c:pt>
                <c:pt idx="4581">
                  <c:v>2E-3</c:v>
                </c:pt>
                <c:pt idx="4582">
                  <c:v>1E-3</c:v>
                </c:pt>
                <c:pt idx="4583">
                  <c:v>0</c:v>
                </c:pt>
                <c:pt idx="4584">
                  <c:v>0</c:v>
                </c:pt>
                <c:pt idx="4585">
                  <c:v>1E-3</c:v>
                </c:pt>
                <c:pt idx="4586">
                  <c:v>1E-3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640">
                  <c:v>2E-3</c:v>
                </c:pt>
                <c:pt idx="4641">
                  <c:v>2E-3</c:v>
                </c:pt>
                <c:pt idx="4642">
                  <c:v>3.0000000000000001E-3</c:v>
                </c:pt>
                <c:pt idx="4643">
                  <c:v>3.0000000000000001E-3</c:v>
                </c:pt>
                <c:pt idx="4644">
                  <c:v>3.0000000000000001E-3</c:v>
                </c:pt>
                <c:pt idx="4645">
                  <c:v>2E-3</c:v>
                </c:pt>
                <c:pt idx="4646">
                  <c:v>4.0000000000000001E-3</c:v>
                </c:pt>
                <c:pt idx="4647">
                  <c:v>4.0000000000000001E-3</c:v>
                </c:pt>
                <c:pt idx="4648">
                  <c:v>4.0000000000000001E-3</c:v>
                </c:pt>
                <c:pt idx="4649">
                  <c:v>4.0000000000000001E-3</c:v>
                </c:pt>
                <c:pt idx="4650">
                  <c:v>4.0000000000000001E-3</c:v>
                </c:pt>
                <c:pt idx="4651">
                  <c:v>4.0000000000000001E-3</c:v>
                </c:pt>
                <c:pt idx="4652">
                  <c:v>4.0000000000000001E-3</c:v>
                </c:pt>
                <c:pt idx="4653">
                  <c:v>4.0000000000000001E-3</c:v>
                </c:pt>
                <c:pt idx="4654">
                  <c:v>4.0000000000000001E-3</c:v>
                </c:pt>
                <c:pt idx="4655">
                  <c:v>4.0000000000000001E-3</c:v>
                </c:pt>
                <c:pt idx="4656">
                  <c:v>4.0000000000000001E-3</c:v>
                </c:pt>
                <c:pt idx="4657">
                  <c:v>4.0000000000000001E-3</c:v>
                </c:pt>
                <c:pt idx="4658">
                  <c:v>4.0000000000000001E-3</c:v>
                </c:pt>
                <c:pt idx="4659">
                  <c:v>4.0000000000000001E-3</c:v>
                </c:pt>
                <c:pt idx="4660">
                  <c:v>4.0000000000000001E-3</c:v>
                </c:pt>
                <c:pt idx="4661">
                  <c:v>4.0000000000000001E-3</c:v>
                </c:pt>
                <c:pt idx="4662">
                  <c:v>4.0000000000000001E-3</c:v>
                </c:pt>
                <c:pt idx="4663">
                  <c:v>4.0000000000000001E-3</c:v>
                </c:pt>
                <c:pt idx="4664">
                  <c:v>4.0000000000000001E-3</c:v>
                </c:pt>
                <c:pt idx="4665">
                  <c:v>4.0000000000000001E-3</c:v>
                </c:pt>
                <c:pt idx="4666">
                  <c:v>4.0000000000000001E-3</c:v>
                </c:pt>
                <c:pt idx="4667">
                  <c:v>4.0000000000000001E-3</c:v>
                </c:pt>
                <c:pt idx="4668">
                  <c:v>4.0000000000000001E-3</c:v>
                </c:pt>
                <c:pt idx="4669">
                  <c:v>4.0000000000000001E-3</c:v>
                </c:pt>
                <c:pt idx="4670">
                  <c:v>3.0000000000000001E-3</c:v>
                </c:pt>
                <c:pt idx="4671">
                  <c:v>3.0000000000000001E-3</c:v>
                </c:pt>
                <c:pt idx="4672">
                  <c:v>1E-3</c:v>
                </c:pt>
                <c:pt idx="4673">
                  <c:v>2E-3</c:v>
                </c:pt>
                <c:pt idx="4674">
                  <c:v>2E-3</c:v>
                </c:pt>
                <c:pt idx="4675">
                  <c:v>1E-3</c:v>
                </c:pt>
                <c:pt idx="4676">
                  <c:v>1E-3</c:v>
                </c:pt>
                <c:pt idx="4677">
                  <c:v>1E-3</c:v>
                </c:pt>
                <c:pt idx="4678">
                  <c:v>2E-3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1E-3</c:v>
                </c:pt>
                <c:pt idx="4685">
                  <c:v>1E-3</c:v>
                </c:pt>
                <c:pt idx="4686">
                  <c:v>0</c:v>
                </c:pt>
                <c:pt idx="4687">
                  <c:v>0</c:v>
                </c:pt>
                <c:pt idx="4688">
                  <c:v>1E-3</c:v>
                </c:pt>
                <c:pt idx="4689">
                  <c:v>0</c:v>
                </c:pt>
                <c:pt idx="4690">
                  <c:v>0</c:v>
                </c:pt>
                <c:pt idx="4691">
                  <c:v>1E-3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1E-3</c:v>
                </c:pt>
                <c:pt idx="4700">
                  <c:v>1E-3</c:v>
                </c:pt>
                <c:pt idx="4701">
                  <c:v>1E-3</c:v>
                </c:pt>
                <c:pt idx="4702">
                  <c:v>2E-3</c:v>
                </c:pt>
                <c:pt idx="4703">
                  <c:v>1E-3</c:v>
                </c:pt>
                <c:pt idx="4704">
                  <c:v>1E-3</c:v>
                </c:pt>
                <c:pt idx="4705">
                  <c:v>1E-3</c:v>
                </c:pt>
                <c:pt idx="4706">
                  <c:v>1E-3</c:v>
                </c:pt>
                <c:pt idx="4707">
                  <c:v>2E-3</c:v>
                </c:pt>
                <c:pt idx="4708">
                  <c:v>2E-3</c:v>
                </c:pt>
                <c:pt idx="4709">
                  <c:v>2E-3</c:v>
                </c:pt>
                <c:pt idx="4710">
                  <c:v>1E-3</c:v>
                </c:pt>
                <c:pt idx="4711">
                  <c:v>1E-3</c:v>
                </c:pt>
                <c:pt idx="4712">
                  <c:v>2E-3</c:v>
                </c:pt>
                <c:pt idx="4713">
                  <c:v>1E-3</c:v>
                </c:pt>
                <c:pt idx="4714">
                  <c:v>1E-3</c:v>
                </c:pt>
                <c:pt idx="4715">
                  <c:v>2E-3</c:v>
                </c:pt>
                <c:pt idx="4716">
                  <c:v>2E-3</c:v>
                </c:pt>
                <c:pt idx="4717">
                  <c:v>3.0000000000000001E-3</c:v>
                </c:pt>
                <c:pt idx="4718">
                  <c:v>3.0000000000000001E-3</c:v>
                </c:pt>
                <c:pt idx="4719">
                  <c:v>2E-3</c:v>
                </c:pt>
                <c:pt idx="4720">
                  <c:v>2E-3</c:v>
                </c:pt>
                <c:pt idx="4721">
                  <c:v>2E-3</c:v>
                </c:pt>
                <c:pt idx="4722">
                  <c:v>2E-3</c:v>
                </c:pt>
                <c:pt idx="4723">
                  <c:v>1E-3</c:v>
                </c:pt>
                <c:pt idx="4724">
                  <c:v>2E-3</c:v>
                </c:pt>
                <c:pt idx="4725">
                  <c:v>2E-3</c:v>
                </c:pt>
                <c:pt idx="4726">
                  <c:v>2E-3</c:v>
                </c:pt>
                <c:pt idx="4727">
                  <c:v>2E-3</c:v>
                </c:pt>
                <c:pt idx="4728">
                  <c:v>2E-3</c:v>
                </c:pt>
                <c:pt idx="4729">
                  <c:v>2E-3</c:v>
                </c:pt>
                <c:pt idx="4730">
                  <c:v>2E-3</c:v>
                </c:pt>
                <c:pt idx="4731">
                  <c:v>2E-3</c:v>
                </c:pt>
                <c:pt idx="4732">
                  <c:v>2E-3</c:v>
                </c:pt>
                <c:pt idx="4733">
                  <c:v>2E-3</c:v>
                </c:pt>
                <c:pt idx="4734">
                  <c:v>2E-3</c:v>
                </c:pt>
                <c:pt idx="4735">
                  <c:v>2E-3</c:v>
                </c:pt>
                <c:pt idx="4736">
                  <c:v>2E-3</c:v>
                </c:pt>
                <c:pt idx="4737">
                  <c:v>1E-3</c:v>
                </c:pt>
                <c:pt idx="4738">
                  <c:v>2E-3</c:v>
                </c:pt>
                <c:pt idx="4739">
                  <c:v>2E-3</c:v>
                </c:pt>
                <c:pt idx="4740">
                  <c:v>2E-3</c:v>
                </c:pt>
                <c:pt idx="4741">
                  <c:v>2E-3</c:v>
                </c:pt>
                <c:pt idx="4742">
                  <c:v>2E-3</c:v>
                </c:pt>
                <c:pt idx="4743">
                  <c:v>2E-3</c:v>
                </c:pt>
                <c:pt idx="4744">
                  <c:v>2E-3</c:v>
                </c:pt>
                <c:pt idx="4745">
                  <c:v>2E-3</c:v>
                </c:pt>
                <c:pt idx="4746">
                  <c:v>2E-3</c:v>
                </c:pt>
                <c:pt idx="4747">
                  <c:v>2E-3</c:v>
                </c:pt>
                <c:pt idx="4748">
                  <c:v>2E-3</c:v>
                </c:pt>
                <c:pt idx="4749">
                  <c:v>2E-3</c:v>
                </c:pt>
                <c:pt idx="4750">
                  <c:v>2E-3</c:v>
                </c:pt>
                <c:pt idx="4751">
                  <c:v>2E-3</c:v>
                </c:pt>
                <c:pt idx="4752">
                  <c:v>2E-3</c:v>
                </c:pt>
                <c:pt idx="4753">
                  <c:v>2E-3</c:v>
                </c:pt>
                <c:pt idx="4754">
                  <c:v>2E-3</c:v>
                </c:pt>
                <c:pt idx="4755">
                  <c:v>2E-3</c:v>
                </c:pt>
                <c:pt idx="4756">
                  <c:v>2E-3</c:v>
                </c:pt>
                <c:pt idx="4757">
                  <c:v>2E-3</c:v>
                </c:pt>
                <c:pt idx="4758">
                  <c:v>2E-3</c:v>
                </c:pt>
                <c:pt idx="4759">
                  <c:v>2E-3</c:v>
                </c:pt>
                <c:pt idx="4760">
                  <c:v>3.0000000000000001E-3</c:v>
                </c:pt>
                <c:pt idx="4761">
                  <c:v>2E-3</c:v>
                </c:pt>
                <c:pt idx="4762">
                  <c:v>3.0000000000000001E-3</c:v>
                </c:pt>
                <c:pt idx="4763">
                  <c:v>3.0000000000000001E-3</c:v>
                </c:pt>
                <c:pt idx="4764">
                  <c:v>2E-3</c:v>
                </c:pt>
                <c:pt idx="4765">
                  <c:v>3.0000000000000001E-3</c:v>
                </c:pt>
                <c:pt idx="4766">
                  <c:v>2E-3</c:v>
                </c:pt>
                <c:pt idx="4767">
                  <c:v>2E-3</c:v>
                </c:pt>
                <c:pt idx="4768">
                  <c:v>2E-3</c:v>
                </c:pt>
                <c:pt idx="4769">
                  <c:v>2E-3</c:v>
                </c:pt>
                <c:pt idx="4770">
                  <c:v>2E-3</c:v>
                </c:pt>
                <c:pt idx="4771">
                  <c:v>1E-3</c:v>
                </c:pt>
                <c:pt idx="4772">
                  <c:v>2E-3</c:v>
                </c:pt>
                <c:pt idx="4773">
                  <c:v>2E-3</c:v>
                </c:pt>
                <c:pt idx="4774">
                  <c:v>0</c:v>
                </c:pt>
                <c:pt idx="4775">
                  <c:v>0</c:v>
                </c:pt>
                <c:pt idx="4776">
                  <c:v>1E-3</c:v>
                </c:pt>
                <c:pt idx="4777">
                  <c:v>1E-3</c:v>
                </c:pt>
                <c:pt idx="4778">
                  <c:v>1E-3</c:v>
                </c:pt>
                <c:pt idx="4779">
                  <c:v>2E-3</c:v>
                </c:pt>
                <c:pt idx="4780">
                  <c:v>1E-3</c:v>
                </c:pt>
                <c:pt idx="4781">
                  <c:v>2E-3</c:v>
                </c:pt>
                <c:pt idx="4782">
                  <c:v>2E-3</c:v>
                </c:pt>
                <c:pt idx="4783">
                  <c:v>1E-3</c:v>
                </c:pt>
                <c:pt idx="4784">
                  <c:v>1E-3</c:v>
                </c:pt>
                <c:pt idx="4785">
                  <c:v>1E-3</c:v>
                </c:pt>
                <c:pt idx="4786">
                  <c:v>1E-3</c:v>
                </c:pt>
                <c:pt idx="4787">
                  <c:v>1E-3</c:v>
                </c:pt>
                <c:pt idx="4788">
                  <c:v>1E-3</c:v>
                </c:pt>
                <c:pt idx="4789">
                  <c:v>1E-3</c:v>
                </c:pt>
                <c:pt idx="4790">
                  <c:v>0</c:v>
                </c:pt>
                <c:pt idx="4791">
                  <c:v>1E-3</c:v>
                </c:pt>
                <c:pt idx="4792">
                  <c:v>1E-3</c:v>
                </c:pt>
                <c:pt idx="4793">
                  <c:v>1E-3</c:v>
                </c:pt>
                <c:pt idx="4794">
                  <c:v>2E-3</c:v>
                </c:pt>
                <c:pt idx="4795">
                  <c:v>1E-3</c:v>
                </c:pt>
                <c:pt idx="4796">
                  <c:v>1E-3</c:v>
                </c:pt>
                <c:pt idx="4797">
                  <c:v>2E-3</c:v>
                </c:pt>
                <c:pt idx="4798">
                  <c:v>1E-3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1E-3</c:v>
                </c:pt>
                <c:pt idx="4804">
                  <c:v>2E-3</c:v>
                </c:pt>
                <c:pt idx="4805">
                  <c:v>2E-3</c:v>
                </c:pt>
                <c:pt idx="4806">
                  <c:v>1E-3</c:v>
                </c:pt>
                <c:pt idx="4807">
                  <c:v>2E-3</c:v>
                </c:pt>
                <c:pt idx="4808">
                  <c:v>2E-3</c:v>
                </c:pt>
                <c:pt idx="4809">
                  <c:v>2E-3</c:v>
                </c:pt>
                <c:pt idx="4810">
                  <c:v>1E-3</c:v>
                </c:pt>
                <c:pt idx="4811">
                  <c:v>1E-3</c:v>
                </c:pt>
                <c:pt idx="4812">
                  <c:v>2E-3</c:v>
                </c:pt>
                <c:pt idx="4813">
                  <c:v>2E-3</c:v>
                </c:pt>
                <c:pt idx="4814">
                  <c:v>2E-3</c:v>
                </c:pt>
                <c:pt idx="4815">
                  <c:v>1E-3</c:v>
                </c:pt>
                <c:pt idx="4816">
                  <c:v>0</c:v>
                </c:pt>
                <c:pt idx="4817">
                  <c:v>1E-3</c:v>
                </c:pt>
                <c:pt idx="4818">
                  <c:v>2E-3</c:v>
                </c:pt>
                <c:pt idx="4819">
                  <c:v>2E-3</c:v>
                </c:pt>
                <c:pt idx="4820">
                  <c:v>1E-3</c:v>
                </c:pt>
                <c:pt idx="4821">
                  <c:v>1E-3</c:v>
                </c:pt>
                <c:pt idx="4822">
                  <c:v>2E-3</c:v>
                </c:pt>
                <c:pt idx="4823">
                  <c:v>2E-3</c:v>
                </c:pt>
                <c:pt idx="4824">
                  <c:v>1E-3</c:v>
                </c:pt>
                <c:pt idx="4825">
                  <c:v>1E-3</c:v>
                </c:pt>
                <c:pt idx="4826">
                  <c:v>2E-3</c:v>
                </c:pt>
                <c:pt idx="4827">
                  <c:v>1E-3</c:v>
                </c:pt>
                <c:pt idx="4828">
                  <c:v>2E-3</c:v>
                </c:pt>
                <c:pt idx="4829">
                  <c:v>2E-3</c:v>
                </c:pt>
                <c:pt idx="4830">
                  <c:v>2E-3</c:v>
                </c:pt>
                <c:pt idx="4831">
                  <c:v>1E-3</c:v>
                </c:pt>
                <c:pt idx="4832">
                  <c:v>1E-3</c:v>
                </c:pt>
                <c:pt idx="4833">
                  <c:v>1E-3</c:v>
                </c:pt>
                <c:pt idx="4834">
                  <c:v>0</c:v>
                </c:pt>
                <c:pt idx="4835">
                  <c:v>2E-3</c:v>
                </c:pt>
                <c:pt idx="4836">
                  <c:v>0</c:v>
                </c:pt>
                <c:pt idx="4837">
                  <c:v>1E-3</c:v>
                </c:pt>
                <c:pt idx="4838">
                  <c:v>2E-3</c:v>
                </c:pt>
                <c:pt idx="4839">
                  <c:v>2E-3</c:v>
                </c:pt>
                <c:pt idx="4840">
                  <c:v>2E-3</c:v>
                </c:pt>
                <c:pt idx="4841">
                  <c:v>2E-3</c:v>
                </c:pt>
                <c:pt idx="4842">
                  <c:v>2E-3</c:v>
                </c:pt>
                <c:pt idx="4843">
                  <c:v>2E-3</c:v>
                </c:pt>
                <c:pt idx="4844">
                  <c:v>2E-3</c:v>
                </c:pt>
                <c:pt idx="4845">
                  <c:v>2E-3</c:v>
                </c:pt>
                <c:pt idx="4853">
                  <c:v>1E-3</c:v>
                </c:pt>
                <c:pt idx="4854">
                  <c:v>2E-3</c:v>
                </c:pt>
                <c:pt idx="4855">
                  <c:v>2E-3</c:v>
                </c:pt>
                <c:pt idx="4856">
                  <c:v>2E-3</c:v>
                </c:pt>
                <c:pt idx="4857">
                  <c:v>2E-3</c:v>
                </c:pt>
                <c:pt idx="4858">
                  <c:v>3.0000000000000001E-3</c:v>
                </c:pt>
                <c:pt idx="4859">
                  <c:v>3.0000000000000001E-3</c:v>
                </c:pt>
                <c:pt idx="4860">
                  <c:v>4.0000000000000001E-3</c:v>
                </c:pt>
                <c:pt idx="4861">
                  <c:v>3.0000000000000001E-3</c:v>
                </c:pt>
                <c:pt idx="4862">
                  <c:v>4.0000000000000001E-3</c:v>
                </c:pt>
                <c:pt idx="4863">
                  <c:v>3.0000000000000001E-3</c:v>
                </c:pt>
                <c:pt idx="4864">
                  <c:v>4.0000000000000001E-3</c:v>
                </c:pt>
                <c:pt idx="4865">
                  <c:v>2E-3</c:v>
                </c:pt>
                <c:pt idx="4866">
                  <c:v>2E-3</c:v>
                </c:pt>
                <c:pt idx="4867">
                  <c:v>2E-3</c:v>
                </c:pt>
                <c:pt idx="4868">
                  <c:v>3.0000000000000001E-3</c:v>
                </c:pt>
                <c:pt idx="4869">
                  <c:v>2E-3</c:v>
                </c:pt>
                <c:pt idx="4870">
                  <c:v>2E-3</c:v>
                </c:pt>
                <c:pt idx="4871">
                  <c:v>2E-3</c:v>
                </c:pt>
                <c:pt idx="4872">
                  <c:v>2E-3</c:v>
                </c:pt>
                <c:pt idx="4873">
                  <c:v>2E-3</c:v>
                </c:pt>
                <c:pt idx="4874">
                  <c:v>2E-3</c:v>
                </c:pt>
                <c:pt idx="4875">
                  <c:v>1E-3</c:v>
                </c:pt>
                <c:pt idx="4876">
                  <c:v>2E-3</c:v>
                </c:pt>
                <c:pt idx="4877">
                  <c:v>0</c:v>
                </c:pt>
                <c:pt idx="4878">
                  <c:v>1E-3</c:v>
                </c:pt>
                <c:pt idx="4879">
                  <c:v>3.0000000000000001E-3</c:v>
                </c:pt>
                <c:pt idx="4880">
                  <c:v>2E-3</c:v>
                </c:pt>
                <c:pt idx="4881">
                  <c:v>2E-3</c:v>
                </c:pt>
                <c:pt idx="4882">
                  <c:v>2E-3</c:v>
                </c:pt>
                <c:pt idx="4883">
                  <c:v>2E-3</c:v>
                </c:pt>
                <c:pt idx="4884">
                  <c:v>2E-3</c:v>
                </c:pt>
                <c:pt idx="4885">
                  <c:v>2E-3</c:v>
                </c:pt>
                <c:pt idx="4886">
                  <c:v>3.0000000000000001E-3</c:v>
                </c:pt>
                <c:pt idx="4936">
                  <c:v>2E-3</c:v>
                </c:pt>
                <c:pt idx="4937">
                  <c:v>4.0000000000000001E-3</c:v>
                </c:pt>
                <c:pt idx="4938">
                  <c:v>3.0000000000000001E-3</c:v>
                </c:pt>
                <c:pt idx="4939">
                  <c:v>2E-3</c:v>
                </c:pt>
                <c:pt idx="4940">
                  <c:v>3.0000000000000001E-3</c:v>
                </c:pt>
                <c:pt idx="4941">
                  <c:v>3.0000000000000001E-3</c:v>
                </c:pt>
                <c:pt idx="4942">
                  <c:v>3.0000000000000001E-3</c:v>
                </c:pt>
                <c:pt idx="4943">
                  <c:v>4.0000000000000001E-3</c:v>
                </c:pt>
                <c:pt idx="4944">
                  <c:v>3.0000000000000001E-3</c:v>
                </c:pt>
                <c:pt idx="4945">
                  <c:v>4.0000000000000001E-3</c:v>
                </c:pt>
                <c:pt idx="4946">
                  <c:v>3.0000000000000001E-3</c:v>
                </c:pt>
                <c:pt idx="4947">
                  <c:v>3.0000000000000001E-3</c:v>
                </c:pt>
                <c:pt idx="4948">
                  <c:v>4.0000000000000001E-3</c:v>
                </c:pt>
                <c:pt idx="4949">
                  <c:v>4.0000000000000001E-3</c:v>
                </c:pt>
                <c:pt idx="4950">
                  <c:v>4.0000000000000001E-3</c:v>
                </c:pt>
                <c:pt idx="4951">
                  <c:v>4.0000000000000001E-3</c:v>
                </c:pt>
                <c:pt idx="4952">
                  <c:v>4.0000000000000001E-3</c:v>
                </c:pt>
                <c:pt idx="4953">
                  <c:v>4.0000000000000001E-3</c:v>
                </c:pt>
                <c:pt idx="4954">
                  <c:v>4.0000000000000001E-3</c:v>
                </c:pt>
                <c:pt idx="4955">
                  <c:v>4.0000000000000001E-3</c:v>
                </c:pt>
                <c:pt idx="4956">
                  <c:v>4.0000000000000001E-3</c:v>
                </c:pt>
                <c:pt idx="4957">
                  <c:v>4.0000000000000001E-3</c:v>
                </c:pt>
                <c:pt idx="4958">
                  <c:v>4.0000000000000001E-3</c:v>
                </c:pt>
                <c:pt idx="4959">
                  <c:v>4.0000000000000001E-3</c:v>
                </c:pt>
                <c:pt idx="4960">
                  <c:v>4.0000000000000001E-3</c:v>
                </c:pt>
                <c:pt idx="4961">
                  <c:v>4.0000000000000001E-3</c:v>
                </c:pt>
                <c:pt idx="4962">
                  <c:v>4.0000000000000001E-3</c:v>
                </c:pt>
                <c:pt idx="4963">
                  <c:v>3.0000000000000001E-3</c:v>
                </c:pt>
                <c:pt idx="4964">
                  <c:v>4.0000000000000001E-3</c:v>
                </c:pt>
                <c:pt idx="4965">
                  <c:v>2E-3</c:v>
                </c:pt>
                <c:pt idx="4966">
                  <c:v>2E-3</c:v>
                </c:pt>
                <c:pt idx="4967">
                  <c:v>2E-3</c:v>
                </c:pt>
                <c:pt idx="4968">
                  <c:v>2E-3</c:v>
                </c:pt>
                <c:pt idx="4969">
                  <c:v>2E-3</c:v>
                </c:pt>
                <c:pt idx="4970">
                  <c:v>2E-3</c:v>
                </c:pt>
                <c:pt idx="4971">
                  <c:v>1E-3</c:v>
                </c:pt>
                <c:pt idx="5035">
                  <c:v>2E-3</c:v>
                </c:pt>
                <c:pt idx="5036">
                  <c:v>3.0000000000000001E-3</c:v>
                </c:pt>
                <c:pt idx="5037">
                  <c:v>3.0000000000000001E-3</c:v>
                </c:pt>
                <c:pt idx="5038">
                  <c:v>4.0000000000000001E-3</c:v>
                </c:pt>
                <c:pt idx="5039">
                  <c:v>3.0000000000000001E-3</c:v>
                </c:pt>
                <c:pt idx="5040">
                  <c:v>4.0000000000000001E-3</c:v>
                </c:pt>
                <c:pt idx="5041">
                  <c:v>4.0000000000000001E-3</c:v>
                </c:pt>
                <c:pt idx="5042">
                  <c:v>4.0000000000000001E-3</c:v>
                </c:pt>
                <c:pt idx="5043">
                  <c:v>3.0000000000000001E-3</c:v>
                </c:pt>
                <c:pt idx="5044">
                  <c:v>3.0000000000000001E-3</c:v>
                </c:pt>
                <c:pt idx="5045">
                  <c:v>4.0000000000000001E-3</c:v>
                </c:pt>
                <c:pt idx="5046">
                  <c:v>4.0000000000000001E-3</c:v>
                </c:pt>
                <c:pt idx="5047">
                  <c:v>3.0000000000000001E-3</c:v>
                </c:pt>
                <c:pt idx="5048">
                  <c:v>3.0000000000000001E-3</c:v>
                </c:pt>
                <c:pt idx="5049">
                  <c:v>3.0000000000000001E-3</c:v>
                </c:pt>
                <c:pt idx="5050">
                  <c:v>3.0000000000000001E-3</c:v>
                </c:pt>
                <c:pt idx="5051">
                  <c:v>4.0000000000000001E-3</c:v>
                </c:pt>
                <c:pt idx="5052">
                  <c:v>4.0000000000000001E-3</c:v>
                </c:pt>
                <c:pt idx="5053">
                  <c:v>4.0000000000000001E-3</c:v>
                </c:pt>
                <c:pt idx="5054">
                  <c:v>3.0000000000000001E-3</c:v>
                </c:pt>
                <c:pt idx="5055">
                  <c:v>4.0000000000000001E-3</c:v>
                </c:pt>
                <c:pt idx="5056">
                  <c:v>3.0000000000000001E-3</c:v>
                </c:pt>
                <c:pt idx="5057">
                  <c:v>4.0000000000000001E-3</c:v>
                </c:pt>
                <c:pt idx="5058">
                  <c:v>4.0000000000000001E-3</c:v>
                </c:pt>
                <c:pt idx="5059">
                  <c:v>3.0000000000000001E-3</c:v>
                </c:pt>
                <c:pt idx="5060">
                  <c:v>3.0000000000000001E-3</c:v>
                </c:pt>
                <c:pt idx="5061">
                  <c:v>3.0000000000000001E-3</c:v>
                </c:pt>
                <c:pt idx="5062">
                  <c:v>3.0000000000000001E-3</c:v>
                </c:pt>
                <c:pt idx="5063">
                  <c:v>3.0000000000000001E-3</c:v>
                </c:pt>
                <c:pt idx="5064">
                  <c:v>2E-3</c:v>
                </c:pt>
                <c:pt idx="5065">
                  <c:v>2E-3</c:v>
                </c:pt>
                <c:pt idx="5066">
                  <c:v>2E-3</c:v>
                </c:pt>
                <c:pt idx="5134">
                  <c:v>4.0000000000000001E-3</c:v>
                </c:pt>
                <c:pt idx="5135">
                  <c:v>4.0000000000000001E-3</c:v>
                </c:pt>
                <c:pt idx="5136">
                  <c:v>4.0000000000000001E-3</c:v>
                </c:pt>
                <c:pt idx="5137">
                  <c:v>4.0000000000000001E-3</c:v>
                </c:pt>
                <c:pt idx="5138">
                  <c:v>4.0000000000000001E-3</c:v>
                </c:pt>
                <c:pt idx="5139">
                  <c:v>4.0000000000000001E-3</c:v>
                </c:pt>
                <c:pt idx="5140">
                  <c:v>4.0000000000000001E-3</c:v>
                </c:pt>
                <c:pt idx="5141">
                  <c:v>4.0000000000000001E-3</c:v>
                </c:pt>
                <c:pt idx="5142">
                  <c:v>4.0000000000000001E-3</c:v>
                </c:pt>
                <c:pt idx="5143">
                  <c:v>4.0000000000000001E-3</c:v>
                </c:pt>
                <c:pt idx="5144">
                  <c:v>4.0000000000000001E-3</c:v>
                </c:pt>
                <c:pt idx="5145">
                  <c:v>4.0000000000000001E-3</c:v>
                </c:pt>
                <c:pt idx="5146">
                  <c:v>4.0000000000000001E-3</c:v>
                </c:pt>
                <c:pt idx="5147">
                  <c:v>4.0000000000000001E-3</c:v>
                </c:pt>
                <c:pt idx="5148">
                  <c:v>4.0000000000000001E-3</c:v>
                </c:pt>
                <c:pt idx="5149">
                  <c:v>4.0000000000000001E-3</c:v>
                </c:pt>
                <c:pt idx="5150">
                  <c:v>4.0000000000000001E-3</c:v>
                </c:pt>
                <c:pt idx="5151">
                  <c:v>4.0000000000000001E-3</c:v>
                </c:pt>
                <c:pt idx="5152">
                  <c:v>4.0000000000000001E-3</c:v>
                </c:pt>
                <c:pt idx="5153">
                  <c:v>4.0000000000000001E-3</c:v>
                </c:pt>
                <c:pt idx="5154">
                  <c:v>4.0000000000000001E-3</c:v>
                </c:pt>
                <c:pt idx="5155">
                  <c:v>4.0000000000000001E-3</c:v>
                </c:pt>
                <c:pt idx="5156">
                  <c:v>4.0000000000000001E-3</c:v>
                </c:pt>
                <c:pt idx="5157">
                  <c:v>3.0000000000000001E-3</c:v>
                </c:pt>
                <c:pt idx="5158">
                  <c:v>4.0000000000000001E-3</c:v>
                </c:pt>
                <c:pt idx="5159">
                  <c:v>3.0000000000000001E-3</c:v>
                </c:pt>
                <c:pt idx="5160">
                  <c:v>3.0000000000000001E-3</c:v>
                </c:pt>
                <c:pt idx="5215">
                  <c:v>1E-3</c:v>
                </c:pt>
                <c:pt idx="5216">
                  <c:v>1E-3</c:v>
                </c:pt>
                <c:pt idx="5217">
                  <c:v>2E-3</c:v>
                </c:pt>
                <c:pt idx="5218">
                  <c:v>2E-3</c:v>
                </c:pt>
                <c:pt idx="5219">
                  <c:v>1E-3</c:v>
                </c:pt>
                <c:pt idx="5220">
                  <c:v>2E-3</c:v>
                </c:pt>
                <c:pt idx="5221">
                  <c:v>1E-3</c:v>
                </c:pt>
                <c:pt idx="5222">
                  <c:v>2E-3</c:v>
                </c:pt>
                <c:pt idx="5223">
                  <c:v>2E-3</c:v>
                </c:pt>
                <c:pt idx="5224">
                  <c:v>1E-3</c:v>
                </c:pt>
                <c:pt idx="5225">
                  <c:v>1E-3</c:v>
                </c:pt>
                <c:pt idx="5226">
                  <c:v>1E-3</c:v>
                </c:pt>
                <c:pt idx="5227">
                  <c:v>2E-3</c:v>
                </c:pt>
                <c:pt idx="5228">
                  <c:v>2E-3</c:v>
                </c:pt>
                <c:pt idx="5229">
                  <c:v>2E-3</c:v>
                </c:pt>
                <c:pt idx="5230">
                  <c:v>3.0000000000000001E-3</c:v>
                </c:pt>
                <c:pt idx="5231">
                  <c:v>3.0000000000000001E-3</c:v>
                </c:pt>
                <c:pt idx="5232">
                  <c:v>3.0000000000000001E-3</c:v>
                </c:pt>
                <c:pt idx="5233">
                  <c:v>3.0000000000000001E-3</c:v>
                </c:pt>
                <c:pt idx="5234">
                  <c:v>2E-3</c:v>
                </c:pt>
                <c:pt idx="5235">
                  <c:v>2E-3</c:v>
                </c:pt>
                <c:pt idx="5236">
                  <c:v>2E-3</c:v>
                </c:pt>
                <c:pt idx="5237">
                  <c:v>2E-3</c:v>
                </c:pt>
                <c:pt idx="5238">
                  <c:v>2E-3</c:v>
                </c:pt>
                <c:pt idx="5239">
                  <c:v>2E-3</c:v>
                </c:pt>
                <c:pt idx="5240">
                  <c:v>2E-3</c:v>
                </c:pt>
                <c:pt idx="5241">
                  <c:v>2E-3</c:v>
                </c:pt>
                <c:pt idx="5242">
                  <c:v>2E-3</c:v>
                </c:pt>
                <c:pt idx="5243">
                  <c:v>2E-3</c:v>
                </c:pt>
                <c:pt idx="5244">
                  <c:v>2E-3</c:v>
                </c:pt>
                <c:pt idx="5245">
                  <c:v>2E-3</c:v>
                </c:pt>
                <c:pt idx="5246">
                  <c:v>2E-3</c:v>
                </c:pt>
                <c:pt idx="5247">
                  <c:v>2E-3</c:v>
                </c:pt>
                <c:pt idx="5248">
                  <c:v>2E-3</c:v>
                </c:pt>
                <c:pt idx="5249">
                  <c:v>2E-3</c:v>
                </c:pt>
                <c:pt idx="5250">
                  <c:v>2E-3</c:v>
                </c:pt>
                <c:pt idx="5251">
                  <c:v>2E-3</c:v>
                </c:pt>
                <c:pt idx="5252">
                  <c:v>2E-3</c:v>
                </c:pt>
                <c:pt idx="5253">
                  <c:v>2E-3</c:v>
                </c:pt>
                <c:pt idx="5254">
                  <c:v>2E-3</c:v>
                </c:pt>
                <c:pt idx="5255">
                  <c:v>2E-3</c:v>
                </c:pt>
                <c:pt idx="5256">
                  <c:v>2E-3</c:v>
                </c:pt>
                <c:pt idx="5257">
                  <c:v>2E-3</c:v>
                </c:pt>
                <c:pt idx="5258">
                  <c:v>2E-3</c:v>
                </c:pt>
                <c:pt idx="5259">
                  <c:v>2E-3</c:v>
                </c:pt>
                <c:pt idx="5260">
                  <c:v>2E-3</c:v>
                </c:pt>
                <c:pt idx="5261">
                  <c:v>2E-3</c:v>
                </c:pt>
                <c:pt idx="5262">
                  <c:v>2E-3</c:v>
                </c:pt>
                <c:pt idx="5263">
                  <c:v>2E-3</c:v>
                </c:pt>
                <c:pt idx="5264">
                  <c:v>2E-3</c:v>
                </c:pt>
                <c:pt idx="5265">
                  <c:v>2E-3</c:v>
                </c:pt>
                <c:pt idx="5266">
                  <c:v>2E-3</c:v>
                </c:pt>
                <c:pt idx="5267">
                  <c:v>2E-3</c:v>
                </c:pt>
                <c:pt idx="5268">
                  <c:v>1E-3</c:v>
                </c:pt>
                <c:pt idx="5269">
                  <c:v>2E-3</c:v>
                </c:pt>
                <c:pt idx="5270">
                  <c:v>2E-3</c:v>
                </c:pt>
                <c:pt idx="5271">
                  <c:v>2E-3</c:v>
                </c:pt>
                <c:pt idx="5272">
                  <c:v>2E-3</c:v>
                </c:pt>
                <c:pt idx="5273">
                  <c:v>2E-3</c:v>
                </c:pt>
                <c:pt idx="5274">
                  <c:v>1E-3</c:v>
                </c:pt>
                <c:pt idx="5275">
                  <c:v>2E-3</c:v>
                </c:pt>
                <c:pt idx="5276">
                  <c:v>1E-3</c:v>
                </c:pt>
                <c:pt idx="5277">
                  <c:v>2E-3</c:v>
                </c:pt>
                <c:pt idx="5278">
                  <c:v>2E-3</c:v>
                </c:pt>
                <c:pt idx="5279">
                  <c:v>2E-3</c:v>
                </c:pt>
                <c:pt idx="5280">
                  <c:v>2E-3</c:v>
                </c:pt>
                <c:pt idx="5281">
                  <c:v>2E-3</c:v>
                </c:pt>
                <c:pt idx="5282">
                  <c:v>2E-3</c:v>
                </c:pt>
                <c:pt idx="5283">
                  <c:v>2E-3</c:v>
                </c:pt>
                <c:pt idx="5284">
                  <c:v>2E-3</c:v>
                </c:pt>
                <c:pt idx="5285">
                  <c:v>2E-3</c:v>
                </c:pt>
                <c:pt idx="5286">
                  <c:v>2E-3</c:v>
                </c:pt>
                <c:pt idx="5287">
                  <c:v>2E-3</c:v>
                </c:pt>
                <c:pt idx="5288">
                  <c:v>2E-3</c:v>
                </c:pt>
                <c:pt idx="5289">
                  <c:v>1E-3</c:v>
                </c:pt>
                <c:pt idx="5290">
                  <c:v>1E-3</c:v>
                </c:pt>
                <c:pt idx="5291">
                  <c:v>2E-3</c:v>
                </c:pt>
                <c:pt idx="5318">
                  <c:v>2E-3</c:v>
                </c:pt>
                <c:pt idx="5319">
                  <c:v>2E-3</c:v>
                </c:pt>
                <c:pt idx="5320">
                  <c:v>2E-3</c:v>
                </c:pt>
                <c:pt idx="5321">
                  <c:v>2E-3</c:v>
                </c:pt>
                <c:pt idx="5322">
                  <c:v>2E-3</c:v>
                </c:pt>
                <c:pt idx="5323">
                  <c:v>2E-3</c:v>
                </c:pt>
                <c:pt idx="5324">
                  <c:v>2E-3</c:v>
                </c:pt>
                <c:pt idx="5325">
                  <c:v>2E-3</c:v>
                </c:pt>
                <c:pt idx="5326">
                  <c:v>2E-3</c:v>
                </c:pt>
                <c:pt idx="5327">
                  <c:v>3.0000000000000001E-3</c:v>
                </c:pt>
                <c:pt idx="5328">
                  <c:v>3.0000000000000001E-3</c:v>
                </c:pt>
                <c:pt idx="5329">
                  <c:v>2E-3</c:v>
                </c:pt>
                <c:pt idx="5330">
                  <c:v>2E-3</c:v>
                </c:pt>
                <c:pt idx="5331">
                  <c:v>3.0000000000000001E-3</c:v>
                </c:pt>
                <c:pt idx="5332">
                  <c:v>3.0000000000000001E-3</c:v>
                </c:pt>
                <c:pt idx="5333">
                  <c:v>3.0000000000000001E-3</c:v>
                </c:pt>
                <c:pt idx="5334">
                  <c:v>4.0000000000000001E-3</c:v>
                </c:pt>
                <c:pt idx="5335">
                  <c:v>4.0000000000000001E-3</c:v>
                </c:pt>
                <c:pt idx="5336">
                  <c:v>4.0000000000000001E-3</c:v>
                </c:pt>
                <c:pt idx="5337">
                  <c:v>4.0000000000000001E-3</c:v>
                </c:pt>
                <c:pt idx="5338">
                  <c:v>4.0000000000000001E-3</c:v>
                </c:pt>
                <c:pt idx="5339">
                  <c:v>3.0000000000000001E-3</c:v>
                </c:pt>
                <c:pt idx="5340">
                  <c:v>4.0000000000000001E-3</c:v>
                </c:pt>
                <c:pt idx="5341">
                  <c:v>4.0000000000000001E-3</c:v>
                </c:pt>
                <c:pt idx="5342">
                  <c:v>4.0000000000000001E-3</c:v>
                </c:pt>
                <c:pt idx="5343">
                  <c:v>4.0000000000000001E-3</c:v>
                </c:pt>
                <c:pt idx="5344">
                  <c:v>4.0000000000000001E-3</c:v>
                </c:pt>
                <c:pt idx="5345">
                  <c:v>4.0000000000000001E-3</c:v>
                </c:pt>
                <c:pt idx="5346">
                  <c:v>4.0000000000000001E-3</c:v>
                </c:pt>
                <c:pt idx="5347">
                  <c:v>2E-3</c:v>
                </c:pt>
                <c:pt idx="5348">
                  <c:v>2E-3</c:v>
                </c:pt>
                <c:pt idx="5349">
                  <c:v>2E-3</c:v>
                </c:pt>
                <c:pt idx="5350">
                  <c:v>1E-3</c:v>
                </c:pt>
                <c:pt idx="5351">
                  <c:v>1E-3</c:v>
                </c:pt>
                <c:pt idx="5352">
                  <c:v>0</c:v>
                </c:pt>
                <c:pt idx="5353">
                  <c:v>0</c:v>
                </c:pt>
                <c:pt idx="5354">
                  <c:v>1E-3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1E-3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1E-3</c:v>
                </c:pt>
                <c:pt idx="5396">
                  <c:v>1E-3</c:v>
                </c:pt>
                <c:pt idx="5397">
                  <c:v>0</c:v>
                </c:pt>
                <c:pt idx="5398">
                  <c:v>0</c:v>
                </c:pt>
                <c:pt idx="5399">
                  <c:v>1E-3</c:v>
                </c:pt>
                <c:pt idx="5400">
                  <c:v>1E-3</c:v>
                </c:pt>
                <c:pt idx="5401">
                  <c:v>1E-3</c:v>
                </c:pt>
                <c:pt idx="5402">
                  <c:v>1E-3</c:v>
                </c:pt>
                <c:pt idx="5403">
                  <c:v>1E-3</c:v>
                </c:pt>
                <c:pt idx="5404">
                  <c:v>2E-3</c:v>
                </c:pt>
                <c:pt idx="5405">
                  <c:v>2E-3</c:v>
                </c:pt>
                <c:pt idx="5406">
                  <c:v>2E-3</c:v>
                </c:pt>
                <c:pt idx="5407">
                  <c:v>1E-3</c:v>
                </c:pt>
                <c:pt idx="5408">
                  <c:v>1E-3</c:v>
                </c:pt>
                <c:pt idx="5409">
                  <c:v>1E-3</c:v>
                </c:pt>
                <c:pt idx="5410">
                  <c:v>1E-3</c:v>
                </c:pt>
                <c:pt idx="5411">
                  <c:v>2E-3</c:v>
                </c:pt>
                <c:pt idx="5412">
                  <c:v>1E-3</c:v>
                </c:pt>
                <c:pt idx="5413">
                  <c:v>2E-3</c:v>
                </c:pt>
                <c:pt idx="5414">
                  <c:v>2E-3</c:v>
                </c:pt>
                <c:pt idx="5415">
                  <c:v>2E-3</c:v>
                </c:pt>
                <c:pt idx="5416">
                  <c:v>2E-3</c:v>
                </c:pt>
                <c:pt idx="5417">
                  <c:v>1E-3</c:v>
                </c:pt>
                <c:pt idx="5418">
                  <c:v>2E-3</c:v>
                </c:pt>
                <c:pt idx="5419">
                  <c:v>2E-3</c:v>
                </c:pt>
                <c:pt idx="5420">
                  <c:v>2E-3</c:v>
                </c:pt>
                <c:pt idx="5421">
                  <c:v>2E-3</c:v>
                </c:pt>
                <c:pt idx="5422">
                  <c:v>2E-3</c:v>
                </c:pt>
                <c:pt idx="5423">
                  <c:v>2E-3</c:v>
                </c:pt>
                <c:pt idx="5424">
                  <c:v>2E-3</c:v>
                </c:pt>
                <c:pt idx="5425">
                  <c:v>2E-3</c:v>
                </c:pt>
                <c:pt idx="5426">
                  <c:v>2E-3</c:v>
                </c:pt>
                <c:pt idx="5427">
                  <c:v>2E-3</c:v>
                </c:pt>
                <c:pt idx="5428">
                  <c:v>2E-3</c:v>
                </c:pt>
                <c:pt idx="5429">
                  <c:v>2E-3</c:v>
                </c:pt>
                <c:pt idx="5430">
                  <c:v>2E-3</c:v>
                </c:pt>
                <c:pt idx="5431">
                  <c:v>2E-3</c:v>
                </c:pt>
                <c:pt idx="5432">
                  <c:v>2E-3</c:v>
                </c:pt>
                <c:pt idx="5433">
                  <c:v>4.0000000000000001E-3</c:v>
                </c:pt>
                <c:pt idx="5434">
                  <c:v>3.0000000000000001E-3</c:v>
                </c:pt>
                <c:pt idx="5435">
                  <c:v>3.0000000000000001E-3</c:v>
                </c:pt>
                <c:pt idx="5436">
                  <c:v>2E-3</c:v>
                </c:pt>
                <c:pt idx="5437">
                  <c:v>3.0000000000000001E-3</c:v>
                </c:pt>
                <c:pt idx="5438">
                  <c:v>3.0000000000000001E-3</c:v>
                </c:pt>
                <c:pt idx="5439">
                  <c:v>3.0000000000000001E-3</c:v>
                </c:pt>
                <c:pt idx="5440">
                  <c:v>3.0000000000000001E-3</c:v>
                </c:pt>
                <c:pt idx="5441">
                  <c:v>4.0000000000000001E-3</c:v>
                </c:pt>
                <c:pt idx="5442">
                  <c:v>3.0000000000000001E-3</c:v>
                </c:pt>
                <c:pt idx="5443">
                  <c:v>4.0000000000000001E-3</c:v>
                </c:pt>
                <c:pt idx="5444">
                  <c:v>4.0000000000000001E-3</c:v>
                </c:pt>
                <c:pt idx="5445">
                  <c:v>4.0000000000000001E-3</c:v>
                </c:pt>
                <c:pt idx="5446">
                  <c:v>4.0000000000000001E-3</c:v>
                </c:pt>
                <c:pt idx="5447">
                  <c:v>4.0000000000000001E-3</c:v>
                </c:pt>
                <c:pt idx="5448">
                  <c:v>4.0000000000000001E-3</c:v>
                </c:pt>
                <c:pt idx="5449">
                  <c:v>4.0000000000000001E-3</c:v>
                </c:pt>
                <c:pt idx="5450">
                  <c:v>3.0000000000000001E-3</c:v>
                </c:pt>
                <c:pt idx="5451">
                  <c:v>2E-3</c:v>
                </c:pt>
                <c:pt idx="5452">
                  <c:v>3.0000000000000001E-3</c:v>
                </c:pt>
                <c:pt idx="5453">
                  <c:v>2E-3</c:v>
                </c:pt>
                <c:pt idx="5454">
                  <c:v>2E-3</c:v>
                </c:pt>
                <c:pt idx="5455">
                  <c:v>3.0000000000000001E-3</c:v>
                </c:pt>
                <c:pt idx="5456">
                  <c:v>3.0000000000000001E-3</c:v>
                </c:pt>
                <c:pt idx="5457">
                  <c:v>4.0000000000000001E-3</c:v>
                </c:pt>
                <c:pt idx="5458">
                  <c:v>2E-3</c:v>
                </c:pt>
                <c:pt idx="5459">
                  <c:v>3.0000000000000001E-3</c:v>
                </c:pt>
                <c:pt idx="5460">
                  <c:v>2E-3</c:v>
                </c:pt>
                <c:pt idx="5461">
                  <c:v>3.0000000000000001E-3</c:v>
                </c:pt>
                <c:pt idx="5462">
                  <c:v>3.0000000000000001E-3</c:v>
                </c:pt>
                <c:pt idx="5463">
                  <c:v>3.0000000000000001E-3</c:v>
                </c:pt>
                <c:pt idx="5464">
                  <c:v>4.0000000000000001E-3</c:v>
                </c:pt>
                <c:pt idx="5465">
                  <c:v>3.0000000000000001E-3</c:v>
                </c:pt>
                <c:pt idx="5466">
                  <c:v>3.0000000000000001E-3</c:v>
                </c:pt>
                <c:pt idx="5467">
                  <c:v>3.0000000000000001E-3</c:v>
                </c:pt>
                <c:pt idx="5468">
                  <c:v>3.0000000000000001E-3</c:v>
                </c:pt>
                <c:pt idx="5469">
                  <c:v>2E-3</c:v>
                </c:pt>
                <c:pt idx="5470">
                  <c:v>2E-3</c:v>
                </c:pt>
                <c:pt idx="5471">
                  <c:v>2E-3</c:v>
                </c:pt>
                <c:pt idx="5472">
                  <c:v>2E-3</c:v>
                </c:pt>
                <c:pt idx="5473">
                  <c:v>2E-3</c:v>
                </c:pt>
                <c:pt idx="5474">
                  <c:v>2E-3</c:v>
                </c:pt>
                <c:pt idx="5475">
                  <c:v>2E-3</c:v>
                </c:pt>
                <c:pt idx="5476">
                  <c:v>2E-3</c:v>
                </c:pt>
                <c:pt idx="5477">
                  <c:v>2E-3</c:v>
                </c:pt>
                <c:pt idx="5478">
                  <c:v>2E-3</c:v>
                </c:pt>
                <c:pt idx="5479">
                  <c:v>1E-3</c:v>
                </c:pt>
                <c:pt idx="5480">
                  <c:v>2E-3</c:v>
                </c:pt>
                <c:pt idx="5481">
                  <c:v>2E-3</c:v>
                </c:pt>
                <c:pt idx="5482">
                  <c:v>2E-3</c:v>
                </c:pt>
                <c:pt idx="5483">
                  <c:v>2E-3</c:v>
                </c:pt>
                <c:pt idx="5484">
                  <c:v>1E-3</c:v>
                </c:pt>
                <c:pt idx="5511">
                  <c:v>2E-3</c:v>
                </c:pt>
                <c:pt idx="5512">
                  <c:v>2E-3</c:v>
                </c:pt>
                <c:pt idx="5513">
                  <c:v>2E-3</c:v>
                </c:pt>
                <c:pt idx="5514">
                  <c:v>2E-3</c:v>
                </c:pt>
                <c:pt idx="5515">
                  <c:v>2E-3</c:v>
                </c:pt>
                <c:pt idx="5516">
                  <c:v>2E-3</c:v>
                </c:pt>
                <c:pt idx="5517">
                  <c:v>2E-3</c:v>
                </c:pt>
                <c:pt idx="5518">
                  <c:v>2E-3</c:v>
                </c:pt>
                <c:pt idx="5519">
                  <c:v>2E-3</c:v>
                </c:pt>
                <c:pt idx="5520">
                  <c:v>2E-3</c:v>
                </c:pt>
                <c:pt idx="5521">
                  <c:v>2E-3</c:v>
                </c:pt>
                <c:pt idx="5522">
                  <c:v>2E-3</c:v>
                </c:pt>
                <c:pt idx="5523">
                  <c:v>3.0000000000000001E-3</c:v>
                </c:pt>
                <c:pt idx="5524">
                  <c:v>3.0000000000000001E-3</c:v>
                </c:pt>
                <c:pt idx="5525">
                  <c:v>3.0000000000000001E-3</c:v>
                </c:pt>
                <c:pt idx="5526">
                  <c:v>2E-3</c:v>
                </c:pt>
                <c:pt idx="5527">
                  <c:v>3.0000000000000001E-3</c:v>
                </c:pt>
                <c:pt idx="5528">
                  <c:v>3.0000000000000001E-3</c:v>
                </c:pt>
                <c:pt idx="5529">
                  <c:v>3.0000000000000001E-3</c:v>
                </c:pt>
                <c:pt idx="5530">
                  <c:v>3.0000000000000001E-3</c:v>
                </c:pt>
                <c:pt idx="5531">
                  <c:v>4.0000000000000001E-3</c:v>
                </c:pt>
                <c:pt idx="5532">
                  <c:v>4.0000000000000001E-3</c:v>
                </c:pt>
                <c:pt idx="5533">
                  <c:v>3.0000000000000001E-3</c:v>
                </c:pt>
                <c:pt idx="5534">
                  <c:v>3.0000000000000001E-3</c:v>
                </c:pt>
                <c:pt idx="5535">
                  <c:v>3.0000000000000001E-3</c:v>
                </c:pt>
                <c:pt idx="5536">
                  <c:v>4.0000000000000001E-3</c:v>
                </c:pt>
                <c:pt idx="5537">
                  <c:v>4.0000000000000001E-3</c:v>
                </c:pt>
                <c:pt idx="5538">
                  <c:v>3.0000000000000001E-3</c:v>
                </c:pt>
                <c:pt idx="5539">
                  <c:v>3.0000000000000001E-3</c:v>
                </c:pt>
                <c:pt idx="5540">
                  <c:v>3.0000000000000001E-3</c:v>
                </c:pt>
                <c:pt idx="5541">
                  <c:v>3.0000000000000001E-3</c:v>
                </c:pt>
                <c:pt idx="5542">
                  <c:v>3.0000000000000001E-3</c:v>
                </c:pt>
                <c:pt idx="5543">
                  <c:v>3.0000000000000001E-3</c:v>
                </c:pt>
                <c:pt idx="5544">
                  <c:v>2E-3</c:v>
                </c:pt>
                <c:pt idx="5545">
                  <c:v>2E-3</c:v>
                </c:pt>
                <c:pt idx="5546">
                  <c:v>2E-3</c:v>
                </c:pt>
                <c:pt idx="5547">
                  <c:v>3.0000000000000001E-3</c:v>
                </c:pt>
                <c:pt idx="5548">
                  <c:v>3.0000000000000001E-3</c:v>
                </c:pt>
                <c:pt idx="5549">
                  <c:v>3.0000000000000001E-3</c:v>
                </c:pt>
                <c:pt idx="5550">
                  <c:v>2E-3</c:v>
                </c:pt>
                <c:pt idx="5551">
                  <c:v>2E-3</c:v>
                </c:pt>
                <c:pt idx="5552">
                  <c:v>2E-3</c:v>
                </c:pt>
                <c:pt idx="5553">
                  <c:v>2E-3</c:v>
                </c:pt>
                <c:pt idx="5554">
                  <c:v>2E-3</c:v>
                </c:pt>
                <c:pt idx="5555">
                  <c:v>2E-3</c:v>
                </c:pt>
                <c:pt idx="5556">
                  <c:v>2E-3</c:v>
                </c:pt>
                <c:pt idx="5557">
                  <c:v>2E-3</c:v>
                </c:pt>
                <c:pt idx="5558">
                  <c:v>2E-3</c:v>
                </c:pt>
                <c:pt idx="5559">
                  <c:v>2E-3</c:v>
                </c:pt>
                <c:pt idx="5560">
                  <c:v>2E-3</c:v>
                </c:pt>
                <c:pt idx="5614">
                  <c:v>4.0000000000000001E-3</c:v>
                </c:pt>
                <c:pt idx="5615">
                  <c:v>4.0000000000000001E-3</c:v>
                </c:pt>
                <c:pt idx="5616">
                  <c:v>3.0000000000000001E-3</c:v>
                </c:pt>
                <c:pt idx="5617">
                  <c:v>4.0000000000000001E-3</c:v>
                </c:pt>
                <c:pt idx="5618">
                  <c:v>3.0000000000000001E-3</c:v>
                </c:pt>
                <c:pt idx="5619">
                  <c:v>3.0000000000000001E-3</c:v>
                </c:pt>
                <c:pt idx="5620">
                  <c:v>4.0000000000000001E-3</c:v>
                </c:pt>
                <c:pt idx="5621">
                  <c:v>4.0000000000000001E-3</c:v>
                </c:pt>
                <c:pt idx="5622">
                  <c:v>4.0000000000000001E-3</c:v>
                </c:pt>
                <c:pt idx="5623">
                  <c:v>4.0000000000000001E-3</c:v>
                </c:pt>
                <c:pt idx="5624">
                  <c:v>4.0000000000000001E-3</c:v>
                </c:pt>
                <c:pt idx="5625">
                  <c:v>4.0000000000000001E-3</c:v>
                </c:pt>
                <c:pt idx="5626">
                  <c:v>4.0000000000000001E-3</c:v>
                </c:pt>
                <c:pt idx="5627">
                  <c:v>4.0000000000000001E-3</c:v>
                </c:pt>
                <c:pt idx="5628">
                  <c:v>4.0000000000000001E-3</c:v>
                </c:pt>
                <c:pt idx="5629">
                  <c:v>4.0000000000000001E-3</c:v>
                </c:pt>
                <c:pt idx="5630">
                  <c:v>4.0000000000000001E-3</c:v>
                </c:pt>
                <c:pt idx="5631">
                  <c:v>4.0000000000000001E-3</c:v>
                </c:pt>
                <c:pt idx="5632">
                  <c:v>5.0000000000000001E-3</c:v>
                </c:pt>
                <c:pt idx="5633">
                  <c:v>4.0000000000000001E-3</c:v>
                </c:pt>
                <c:pt idx="5634">
                  <c:v>4.0000000000000001E-3</c:v>
                </c:pt>
                <c:pt idx="5635">
                  <c:v>4.0000000000000001E-3</c:v>
                </c:pt>
                <c:pt idx="5636">
                  <c:v>4.0000000000000001E-3</c:v>
                </c:pt>
                <c:pt idx="5637">
                  <c:v>4.0000000000000001E-3</c:v>
                </c:pt>
                <c:pt idx="5638">
                  <c:v>3.0000000000000001E-3</c:v>
                </c:pt>
                <c:pt idx="5639">
                  <c:v>3.0000000000000001E-3</c:v>
                </c:pt>
                <c:pt idx="5640">
                  <c:v>3.0000000000000001E-3</c:v>
                </c:pt>
                <c:pt idx="5641">
                  <c:v>2E-3</c:v>
                </c:pt>
                <c:pt idx="5642">
                  <c:v>2E-3</c:v>
                </c:pt>
                <c:pt idx="5643">
                  <c:v>2E-3</c:v>
                </c:pt>
                <c:pt idx="5644">
                  <c:v>2E-3</c:v>
                </c:pt>
                <c:pt idx="5704">
                  <c:v>4.0000000000000001E-3</c:v>
                </c:pt>
                <c:pt idx="5705">
                  <c:v>4.0000000000000001E-3</c:v>
                </c:pt>
                <c:pt idx="5706">
                  <c:v>3.0000000000000001E-3</c:v>
                </c:pt>
                <c:pt idx="5707">
                  <c:v>4.0000000000000001E-3</c:v>
                </c:pt>
                <c:pt idx="5708">
                  <c:v>3.0000000000000001E-3</c:v>
                </c:pt>
                <c:pt idx="5709">
                  <c:v>4.0000000000000001E-3</c:v>
                </c:pt>
                <c:pt idx="5710">
                  <c:v>4.0000000000000001E-3</c:v>
                </c:pt>
                <c:pt idx="5711">
                  <c:v>4.0000000000000001E-3</c:v>
                </c:pt>
                <c:pt idx="5712">
                  <c:v>4.0000000000000001E-3</c:v>
                </c:pt>
                <c:pt idx="5713">
                  <c:v>4.0000000000000001E-3</c:v>
                </c:pt>
                <c:pt idx="5714">
                  <c:v>4.0000000000000001E-3</c:v>
                </c:pt>
                <c:pt idx="5715">
                  <c:v>4.0000000000000001E-3</c:v>
                </c:pt>
                <c:pt idx="5716">
                  <c:v>4.0000000000000001E-3</c:v>
                </c:pt>
                <c:pt idx="5717">
                  <c:v>4.0000000000000001E-3</c:v>
                </c:pt>
                <c:pt idx="5718">
                  <c:v>4.0000000000000001E-3</c:v>
                </c:pt>
                <c:pt idx="5719">
                  <c:v>4.0000000000000001E-3</c:v>
                </c:pt>
                <c:pt idx="5720">
                  <c:v>4.0000000000000001E-3</c:v>
                </c:pt>
                <c:pt idx="5721">
                  <c:v>4.0000000000000001E-3</c:v>
                </c:pt>
                <c:pt idx="5722">
                  <c:v>4.0000000000000001E-3</c:v>
                </c:pt>
                <c:pt idx="5723">
                  <c:v>4.0000000000000001E-3</c:v>
                </c:pt>
                <c:pt idx="5726">
                  <c:v>4.0000000000000001E-3</c:v>
                </c:pt>
                <c:pt idx="5727">
                  <c:v>4.0000000000000001E-3</c:v>
                </c:pt>
                <c:pt idx="5728">
                  <c:v>4.0000000000000001E-3</c:v>
                </c:pt>
                <c:pt idx="5729">
                  <c:v>4.0000000000000001E-3</c:v>
                </c:pt>
                <c:pt idx="5730">
                  <c:v>4.0000000000000001E-3</c:v>
                </c:pt>
                <c:pt idx="5731">
                  <c:v>4.0000000000000001E-3</c:v>
                </c:pt>
                <c:pt idx="5732">
                  <c:v>3.0000000000000001E-3</c:v>
                </c:pt>
                <c:pt idx="5733">
                  <c:v>4.0000000000000001E-3</c:v>
                </c:pt>
                <c:pt idx="5734">
                  <c:v>2E-3</c:v>
                </c:pt>
                <c:pt idx="5735">
                  <c:v>2E-3</c:v>
                </c:pt>
                <c:pt idx="5736">
                  <c:v>1E-3</c:v>
                </c:pt>
                <c:pt idx="5737">
                  <c:v>2E-3</c:v>
                </c:pt>
                <c:pt idx="5783">
                  <c:v>2E-3</c:v>
                </c:pt>
                <c:pt idx="5784">
                  <c:v>2E-3</c:v>
                </c:pt>
                <c:pt idx="5785">
                  <c:v>2E-3</c:v>
                </c:pt>
                <c:pt idx="5786">
                  <c:v>3.0000000000000001E-3</c:v>
                </c:pt>
                <c:pt idx="5787">
                  <c:v>3.0000000000000001E-3</c:v>
                </c:pt>
                <c:pt idx="5788">
                  <c:v>3.0000000000000001E-3</c:v>
                </c:pt>
                <c:pt idx="5789">
                  <c:v>2E-3</c:v>
                </c:pt>
                <c:pt idx="5790">
                  <c:v>3.0000000000000001E-3</c:v>
                </c:pt>
                <c:pt idx="5791">
                  <c:v>3.0000000000000001E-3</c:v>
                </c:pt>
                <c:pt idx="5792">
                  <c:v>3.0000000000000001E-3</c:v>
                </c:pt>
                <c:pt idx="5793">
                  <c:v>3.0000000000000001E-3</c:v>
                </c:pt>
                <c:pt idx="5796">
                  <c:v>2E-3</c:v>
                </c:pt>
                <c:pt idx="5797">
                  <c:v>3.0000000000000001E-3</c:v>
                </c:pt>
                <c:pt idx="5798">
                  <c:v>4.0000000000000001E-3</c:v>
                </c:pt>
                <c:pt idx="5799">
                  <c:v>4.0000000000000001E-3</c:v>
                </c:pt>
                <c:pt idx="5800">
                  <c:v>4.0000000000000001E-3</c:v>
                </c:pt>
                <c:pt idx="5801">
                  <c:v>5.0000000000000001E-3</c:v>
                </c:pt>
                <c:pt idx="5802">
                  <c:v>4.0000000000000001E-3</c:v>
                </c:pt>
                <c:pt idx="5803">
                  <c:v>5.0000000000000001E-3</c:v>
                </c:pt>
                <c:pt idx="5804">
                  <c:v>5.0000000000000001E-3</c:v>
                </c:pt>
                <c:pt idx="5805">
                  <c:v>6.0000000000000001E-3</c:v>
                </c:pt>
                <c:pt idx="5806">
                  <c:v>5.0000000000000001E-3</c:v>
                </c:pt>
                <c:pt idx="5807">
                  <c:v>6.0000000000000001E-3</c:v>
                </c:pt>
                <c:pt idx="5808">
                  <c:v>6.0000000000000001E-3</c:v>
                </c:pt>
                <c:pt idx="5809">
                  <c:v>7.0000000000000001E-3</c:v>
                </c:pt>
                <c:pt idx="5810">
                  <c:v>6.0000000000000001E-3</c:v>
                </c:pt>
                <c:pt idx="5811">
                  <c:v>6.0000000000000001E-3</c:v>
                </c:pt>
                <c:pt idx="5812">
                  <c:v>7.0000000000000001E-3</c:v>
                </c:pt>
                <c:pt idx="5813">
                  <c:v>7.0000000000000001E-3</c:v>
                </c:pt>
                <c:pt idx="5814">
                  <c:v>6.0000000000000001E-3</c:v>
                </c:pt>
                <c:pt idx="5815">
                  <c:v>7.0000000000000001E-3</c:v>
                </c:pt>
                <c:pt idx="5816">
                  <c:v>7.0000000000000001E-3</c:v>
                </c:pt>
                <c:pt idx="5817">
                  <c:v>7.0000000000000001E-3</c:v>
                </c:pt>
                <c:pt idx="5818">
                  <c:v>7.0000000000000001E-3</c:v>
                </c:pt>
                <c:pt idx="5819">
                  <c:v>6.0000000000000001E-3</c:v>
                </c:pt>
                <c:pt idx="5820">
                  <c:v>6.0000000000000001E-3</c:v>
                </c:pt>
                <c:pt idx="5821">
                  <c:v>7.0000000000000001E-3</c:v>
                </c:pt>
                <c:pt idx="5822">
                  <c:v>7.0000000000000001E-3</c:v>
                </c:pt>
                <c:pt idx="5823">
                  <c:v>7.0000000000000001E-3</c:v>
                </c:pt>
                <c:pt idx="5824">
                  <c:v>6.0000000000000001E-3</c:v>
                </c:pt>
                <c:pt idx="5825">
                  <c:v>6.0000000000000001E-3</c:v>
                </c:pt>
                <c:pt idx="5826">
                  <c:v>8.0000000000000002E-3</c:v>
                </c:pt>
                <c:pt idx="5827">
                  <c:v>7.0000000000000001E-3</c:v>
                </c:pt>
                <c:pt idx="5828">
                  <c:v>5.0000000000000001E-3</c:v>
                </c:pt>
                <c:pt idx="5829">
                  <c:v>5.0000000000000001E-3</c:v>
                </c:pt>
                <c:pt idx="5830">
                  <c:v>4.0000000000000001E-3</c:v>
                </c:pt>
                <c:pt idx="5831">
                  <c:v>3.0000000000000001E-3</c:v>
                </c:pt>
                <c:pt idx="5832">
                  <c:v>4.0000000000000001E-3</c:v>
                </c:pt>
                <c:pt idx="5833">
                  <c:v>3.0000000000000001E-3</c:v>
                </c:pt>
                <c:pt idx="5834">
                  <c:v>7.0000000000000001E-3</c:v>
                </c:pt>
                <c:pt idx="5835">
                  <c:v>6.0000000000000001E-3</c:v>
                </c:pt>
                <c:pt idx="5836">
                  <c:v>6.0000000000000001E-3</c:v>
                </c:pt>
                <c:pt idx="5837">
                  <c:v>5.0000000000000001E-3</c:v>
                </c:pt>
                <c:pt idx="5838">
                  <c:v>6.0000000000000001E-3</c:v>
                </c:pt>
                <c:pt idx="5839">
                  <c:v>5.0000000000000001E-3</c:v>
                </c:pt>
                <c:pt idx="5840">
                  <c:v>5.0000000000000001E-3</c:v>
                </c:pt>
                <c:pt idx="5841">
                  <c:v>6.0000000000000001E-3</c:v>
                </c:pt>
                <c:pt idx="5842">
                  <c:v>6.0000000000000001E-3</c:v>
                </c:pt>
                <c:pt idx="5843">
                  <c:v>5.0000000000000001E-3</c:v>
                </c:pt>
                <c:pt idx="5844">
                  <c:v>6.0000000000000001E-3</c:v>
                </c:pt>
                <c:pt idx="5845">
                  <c:v>6.0000000000000001E-3</c:v>
                </c:pt>
                <c:pt idx="5846">
                  <c:v>6.0000000000000001E-3</c:v>
                </c:pt>
                <c:pt idx="5847">
                  <c:v>6.0000000000000001E-3</c:v>
                </c:pt>
                <c:pt idx="5848">
                  <c:v>5.0000000000000001E-3</c:v>
                </c:pt>
                <c:pt idx="5849">
                  <c:v>5.0000000000000001E-3</c:v>
                </c:pt>
                <c:pt idx="5850">
                  <c:v>5.0000000000000001E-3</c:v>
                </c:pt>
                <c:pt idx="5851">
                  <c:v>5.0000000000000001E-3</c:v>
                </c:pt>
                <c:pt idx="5852">
                  <c:v>5.0000000000000001E-3</c:v>
                </c:pt>
                <c:pt idx="5853">
                  <c:v>6.0000000000000001E-3</c:v>
                </c:pt>
                <c:pt idx="5854">
                  <c:v>6.0000000000000001E-3</c:v>
                </c:pt>
                <c:pt idx="5855">
                  <c:v>6.0000000000000001E-3</c:v>
                </c:pt>
                <c:pt idx="5856">
                  <c:v>6.0000000000000001E-3</c:v>
                </c:pt>
                <c:pt idx="5857">
                  <c:v>5.0000000000000001E-3</c:v>
                </c:pt>
                <c:pt idx="5858">
                  <c:v>4.0000000000000001E-3</c:v>
                </c:pt>
                <c:pt idx="5859">
                  <c:v>5.0000000000000001E-3</c:v>
                </c:pt>
                <c:pt idx="5860">
                  <c:v>5.0000000000000001E-3</c:v>
                </c:pt>
                <c:pt idx="5861">
                  <c:v>4.0000000000000001E-3</c:v>
                </c:pt>
                <c:pt idx="5862">
                  <c:v>4.0000000000000001E-3</c:v>
                </c:pt>
                <c:pt idx="5863">
                  <c:v>6.0000000000000001E-3</c:v>
                </c:pt>
                <c:pt idx="5864">
                  <c:v>4.0000000000000001E-3</c:v>
                </c:pt>
                <c:pt idx="5865">
                  <c:v>4.0000000000000001E-3</c:v>
                </c:pt>
                <c:pt idx="5866">
                  <c:v>2E-3</c:v>
                </c:pt>
                <c:pt idx="5867">
                  <c:v>4.0000000000000001E-3</c:v>
                </c:pt>
                <c:pt idx="5868">
                  <c:v>4.0000000000000001E-3</c:v>
                </c:pt>
                <c:pt idx="5869">
                  <c:v>2E-3</c:v>
                </c:pt>
                <c:pt idx="5870">
                  <c:v>3.0000000000000001E-3</c:v>
                </c:pt>
                <c:pt idx="5871">
                  <c:v>2E-3</c:v>
                </c:pt>
                <c:pt idx="5872">
                  <c:v>2E-3</c:v>
                </c:pt>
                <c:pt idx="5873">
                  <c:v>1E-3</c:v>
                </c:pt>
                <c:pt idx="5874">
                  <c:v>2E-3</c:v>
                </c:pt>
                <c:pt idx="5875">
                  <c:v>2E-3</c:v>
                </c:pt>
                <c:pt idx="5876">
                  <c:v>2E-3</c:v>
                </c:pt>
                <c:pt idx="5877">
                  <c:v>2E-3</c:v>
                </c:pt>
                <c:pt idx="5878">
                  <c:v>2E-3</c:v>
                </c:pt>
                <c:pt idx="5879">
                  <c:v>2E-3</c:v>
                </c:pt>
                <c:pt idx="5880">
                  <c:v>2E-3</c:v>
                </c:pt>
                <c:pt idx="5881">
                  <c:v>2E-3</c:v>
                </c:pt>
                <c:pt idx="5882">
                  <c:v>2E-3</c:v>
                </c:pt>
                <c:pt idx="5883">
                  <c:v>2E-3</c:v>
                </c:pt>
                <c:pt idx="5884">
                  <c:v>1E-3</c:v>
                </c:pt>
                <c:pt idx="5885">
                  <c:v>0</c:v>
                </c:pt>
                <c:pt idx="5886">
                  <c:v>1E-3</c:v>
                </c:pt>
                <c:pt idx="5887">
                  <c:v>1E-3</c:v>
                </c:pt>
                <c:pt idx="5888">
                  <c:v>2E-3</c:v>
                </c:pt>
                <c:pt idx="5889">
                  <c:v>3.0000000000000001E-3</c:v>
                </c:pt>
                <c:pt idx="5890">
                  <c:v>4.0000000000000001E-3</c:v>
                </c:pt>
                <c:pt idx="5891">
                  <c:v>4.0000000000000001E-3</c:v>
                </c:pt>
                <c:pt idx="5892">
                  <c:v>4.0000000000000001E-3</c:v>
                </c:pt>
                <c:pt idx="5893">
                  <c:v>5.0000000000000001E-3</c:v>
                </c:pt>
                <c:pt idx="5894">
                  <c:v>5.0000000000000001E-3</c:v>
                </c:pt>
                <c:pt idx="5895">
                  <c:v>6.0000000000000001E-3</c:v>
                </c:pt>
                <c:pt idx="5896">
                  <c:v>6.0000000000000001E-3</c:v>
                </c:pt>
                <c:pt idx="5897">
                  <c:v>7.0000000000000001E-3</c:v>
                </c:pt>
                <c:pt idx="5898">
                  <c:v>7.0000000000000001E-3</c:v>
                </c:pt>
                <c:pt idx="5899">
                  <c:v>7.0000000000000001E-3</c:v>
                </c:pt>
                <c:pt idx="5900">
                  <c:v>6.0000000000000001E-3</c:v>
                </c:pt>
                <c:pt idx="5901">
                  <c:v>7.0000000000000001E-3</c:v>
                </c:pt>
                <c:pt idx="5902">
                  <c:v>8.0000000000000002E-3</c:v>
                </c:pt>
                <c:pt idx="5903">
                  <c:v>7.0000000000000001E-3</c:v>
                </c:pt>
                <c:pt idx="5904">
                  <c:v>6.0000000000000001E-3</c:v>
                </c:pt>
                <c:pt idx="5905">
                  <c:v>7.0000000000000001E-3</c:v>
                </c:pt>
                <c:pt idx="5906">
                  <c:v>7.0000000000000001E-3</c:v>
                </c:pt>
                <c:pt idx="5907">
                  <c:v>5.0000000000000001E-3</c:v>
                </c:pt>
                <c:pt idx="5908">
                  <c:v>6.0000000000000001E-3</c:v>
                </c:pt>
                <c:pt idx="5909">
                  <c:v>6.0000000000000001E-3</c:v>
                </c:pt>
                <c:pt idx="5910">
                  <c:v>4.0000000000000001E-3</c:v>
                </c:pt>
                <c:pt idx="5911">
                  <c:v>3.0000000000000001E-3</c:v>
                </c:pt>
                <c:pt idx="5912">
                  <c:v>4.0000000000000001E-3</c:v>
                </c:pt>
                <c:pt idx="5913">
                  <c:v>4.0000000000000001E-3</c:v>
                </c:pt>
                <c:pt idx="5914">
                  <c:v>4.0000000000000001E-3</c:v>
                </c:pt>
                <c:pt idx="5915">
                  <c:v>3.0000000000000001E-3</c:v>
                </c:pt>
                <c:pt idx="5916">
                  <c:v>2E-3</c:v>
                </c:pt>
                <c:pt idx="5917">
                  <c:v>3.0000000000000001E-3</c:v>
                </c:pt>
                <c:pt idx="5918">
                  <c:v>3.0000000000000001E-3</c:v>
                </c:pt>
                <c:pt idx="5919">
                  <c:v>2E-3</c:v>
                </c:pt>
                <c:pt idx="5920">
                  <c:v>3.0000000000000001E-3</c:v>
                </c:pt>
                <c:pt idx="5921">
                  <c:v>3.0000000000000001E-3</c:v>
                </c:pt>
                <c:pt idx="5922">
                  <c:v>3.0000000000000001E-3</c:v>
                </c:pt>
                <c:pt idx="5923">
                  <c:v>2E-3</c:v>
                </c:pt>
                <c:pt idx="5924">
                  <c:v>2E-3</c:v>
                </c:pt>
                <c:pt idx="5925">
                  <c:v>2E-3</c:v>
                </c:pt>
                <c:pt idx="5926">
                  <c:v>4.0000000000000001E-3</c:v>
                </c:pt>
                <c:pt idx="5927">
                  <c:v>4.0000000000000001E-3</c:v>
                </c:pt>
                <c:pt idx="5928">
                  <c:v>4.0000000000000001E-3</c:v>
                </c:pt>
                <c:pt idx="5929">
                  <c:v>4.0000000000000001E-3</c:v>
                </c:pt>
                <c:pt idx="5930">
                  <c:v>4.0000000000000001E-3</c:v>
                </c:pt>
                <c:pt idx="5931">
                  <c:v>3.0000000000000001E-3</c:v>
                </c:pt>
                <c:pt idx="5932">
                  <c:v>4.0000000000000001E-3</c:v>
                </c:pt>
                <c:pt idx="5933">
                  <c:v>3.0000000000000001E-3</c:v>
                </c:pt>
                <c:pt idx="5934">
                  <c:v>4.0000000000000001E-3</c:v>
                </c:pt>
                <c:pt idx="5935">
                  <c:v>4.0000000000000001E-3</c:v>
                </c:pt>
                <c:pt idx="5936">
                  <c:v>4.0000000000000001E-3</c:v>
                </c:pt>
                <c:pt idx="5937">
                  <c:v>4.0000000000000001E-3</c:v>
                </c:pt>
                <c:pt idx="5938">
                  <c:v>4.0000000000000001E-3</c:v>
                </c:pt>
                <c:pt idx="5939">
                  <c:v>4.0000000000000001E-3</c:v>
                </c:pt>
                <c:pt idx="5940">
                  <c:v>4.0000000000000001E-3</c:v>
                </c:pt>
                <c:pt idx="5941">
                  <c:v>4.0000000000000001E-3</c:v>
                </c:pt>
                <c:pt idx="5942">
                  <c:v>4.0000000000000001E-3</c:v>
                </c:pt>
                <c:pt idx="5943">
                  <c:v>4.0000000000000001E-3</c:v>
                </c:pt>
                <c:pt idx="5944">
                  <c:v>4.0000000000000001E-3</c:v>
                </c:pt>
                <c:pt idx="5945">
                  <c:v>4.0000000000000001E-3</c:v>
                </c:pt>
                <c:pt idx="5946">
                  <c:v>4.0000000000000001E-3</c:v>
                </c:pt>
                <c:pt idx="5947">
                  <c:v>3.0000000000000001E-3</c:v>
                </c:pt>
                <c:pt idx="5948">
                  <c:v>3.0000000000000001E-3</c:v>
                </c:pt>
                <c:pt idx="5949">
                  <c:v>3.0000000000000001E-3</c:v>
                </c:pt>
                <c:pt idx="5950">
                  <c:v>3.0000000000000001E-3</c:v>
                </c:pt>
                <c:pt idx="5951">
                  <c:v>4.0000000000000001E-3</c:v>
                </c:pt>
                <c:pt idx="5952">
                  <c:v>3.0000000000000001E-3</c:v>
                </c:pt>
                <c:pt idx="5953">
                  <c:v>3.0000000000000001E-3</c:v>
                </c:pt>
                <c:pt idx="5954">
                  <c:v>3.0000000000000001E-3</c:v>
                </c:pt>
                <c:pt idx="5955">
                  <c:v>3.0000000000000001E-3</c:v>
                </c:pt>
                <c:pt idx="5956">
                  <c:v>2E-3</c:v>
                </c:pt>
                <c:pt idx="5957">
                  <c:v>2E-3</c:v>
                </c:pt>
                <c:pt idx="5958">
                  <c:v>2E-3</c:v>
                </c:pt>
                <c:pt idx="5959">
                  <c:v>3.0000000000000001E-3</c:v>
                </c:pt>
                <c:pt idx="5960">
                  <c:v>2E-3</c:v>
                </c:pt>
                <c:pt idx="5961">
                  <c:v>2E-3</c:v>
                </c:pt>
                <c:pt idx="5962">
                  <c:v>2E-3</c:v>
                </c:pt>
                <c:pt idx="5963">
                  <c:v>1E-3</c:v>
                </c:pt>
                <c:pt idx="5964">
                  <c:v>2E-3</c:v>
                </c:pt>
                <c:pt idx="5965">
                  <c:v>2E-3</c:v>
                </c:pt>
                <c:pt idx="5966">
                  <c:v>3.0000000000000001E-3</c:v>
                </c:pt>
                <c:pt idx="5967">
                  <c:v>1E-3</c:v>
                </c:pt>
                <c:pt idx="5968">
                  <c:v>1E-3</c:v>
                </c:pt>
                <c:pt idx="5969">
                  <c:v>1E-3</c:v>
                </c:pt>
                <c:pt idx="5970">
                  <c:v>2E-3</c:v>
                </c:pt>
                <c:pt idx="5971">
                  <c:v>0</c:v>
                </c:pt>
                <c:pt idx="5972">
                  <c:v>1E-3</c:v>
                </c:pt>
                <c:pt idx="5973">
                  <c:v>2E-3</c:v>
                </c:pt>
                <c:pt idx="5974">
                  <c:v>2E-3</c:v>
                </c:pt>
                <c:pt idx="5975">
                  <c:v>2E-3</c:v>
                </c:pt>
                <c:pt idx="5976">
                  <c:v>2E-3</c:v>
                </c:pt>
                <c:pt idx="5977">
                  <c:v>2E-3</c:v>
                </c:pt>
                <c:pt idx="5978">
                  <c:v>2E-3</c:v>
                </c:pt>
                <c:pt idx="5979">
                  <c:v>1E-3</c:v>
                </c:pt>
                <c:pt idx="5980">
                  <c:v>2E-3</c:v>
                </c:pt>
                <c:pt idx="5981">
                  <c:v>2E-3</c:v>
                </c:pt>
                <c:pt idx="5982">
                  <c:v>3.0000000000000001E-3</c:v>
                </c:pt>
                <c:pt idx="5983">
                  <c:v>2E-3</c:v>
                </c:pt>
                <c:pt idx="5984">
                  <c:v>2E-3</c:v>
                </c:pt>
                <c:pt idx="5985">
                  <c:v>2E-3</c:v>
                </c:pt>
                <c:pt idx="5986">
                  <c:v>2E-3</c:v>
                </c:pt>
                <c:pt idx="5987">
                  <c:v>2E-3</c:v>
                </c:pt>
                <c:pt idx="5988">
                  <c:v>2E-3</c:v>
                </c:pt>
                <c:pt idx="5989">
                  <c:v>2E-3</c:v>
                </c:pt>
                <c:pt idx="5990">
                  <c:v>2E-3</c:v>
                </c:pt>
                <c:pt idx="5991">
                  <c:v>2E-3</c:v>
                </c:pt>
                <c:pt idx="5992">
                  <c:v>2E-3</c:v>
                </c:pt>
                <c:pt idx="5993">
                  <c:v>2E-3</c:v>
                </c:pt>
                <c:pt idx="5994">
                  <c:v>2E-3</c:v>
                </c:pt>
                <c:pt idx="5995">
                  <c:v>2E-3</c:v>
                </c:pt>
                <c:pt idx="5996">
                  <c:v>2E-3</c:v>
                </c:pt>
                <c:pt idx="5997">
                  <c:v>2E-3</c:v>
                </c:pt>
                <c:pt idx="5998">
                  <c:v>2E-3</c:v>
                </c:pt>
                <c:pt idx="5999">
                  <c:v>2E-3</c:v>
                </c:pt>
                <c:pt idx="6000">
                  <c:v>2E-3</c:v>
                </c:pt>
                <c:pt idx="6001">
                  <c:v>3.0000000000000001E-3</c:v>
                </c:pt>
                <c:pt idx="6002">
                  <c:v>2E-3</c:v>
                </c:pt>
                <c:pt idx="6003">
                  <c:v>3.0000000000000001E-3</c:v>
                </c:pt>
                <c:pt idx="6004">
                  <c:v>3.0000000000000001E-3</c:v>
                </c:pt>
                <c:pt idx="6005">
                  <c:v>4.0000000000000001E-3</c:v>
                </c:pt>
                <c:pt idx="6006">
                  <c:v>2E-3</c:v>
                </c:pt>
                <c:pt idx="6007">
                  <c:v>4.0000000000000001E-3</c:v>
                </c:pt>
                <c:pt idx="6008">
                  <c:v>3.0000000000000001E-3</c:v>
                </c:pt>
                <c:pt idx="6009">
                  <c:v>4.0000000000000001E-3</c:v>
                </c:pt>
                <c:pt idx="6010">
                  <c:v>3.0000000000000001E-3</c:v>
                </c:pt>
                <c:pt idx="6011">
                  <c:v>3.0000000000000001E-3</c:v>
                </c:pt>
                <c:pt idx="6012">
                  <c:v>3.0000000000000001E-3</c:v>
                </c:pt>
                <c:pt idx="6013">
                  <c:v>3.0000000000000001E-3</c:v>
                </c:pt>
                <c:pt idx="6014">
                  <c:v>3.0000000000000001E-3</c:v>
                </c:pt>
                <c:pt idx="6015">
                  <c:v>3.0000000000000001E-3</c:v>
                </c:pt>
                <c:pt idx="6016">
                  <c:v>2E-3</c:v>
                </c:pt>
                <c:pt idx="6017">
                  <c:v>3.0000000000000001E-3</c:v>
                </c:pt>
                <c:pt idx="6018">
                  <c:v>3.0000000000000001E-3</c:v>
                </c:pt>
                <c:pt idx="6019">
                  <c:v>3.0000000000000001E-3</c:v>
                </c:pt>
                <c:pt idx="6020">
                  <c:v>4.0000000000000001E-3</c:v>
                </c:pt>
                <c:pt idx="6021">
                  <c:v>3.0000000000000001E-3</c:v>
                </c:pt>
                <c:pt idx="6022">
                  <c:v>2E-3</c:v>
                </c:pt>
                <c:pt idx="6023">
                  <c:v>3.0000000000000001E-3</c:v>
                </c:pt>
                <c:pt idx="6024">
                  <c:v>3.0000000000000001E-3</c:v>
                </c:pt>
                <c:pt idx="6025">
                  <c:v>2E-3</c:v>
                </c:pt>
                <c:pt idx="6026">
                  <c:v>2E-3</c:v>
                </c:pt>
                <c:pt idx="6027">
                  <c:v>2E-3</c:v>
                </c:pt>
                <c:pt idx="6028">
                  <c:v>3.0000000000000001E-3</c:v>
                </c:pt>
                <c:pt idx="6029">
                  <c:v>2E-3</c:v>
                </c:pt>
                <c:pt idx="6030">
                  <c:v>2E-3</c:v>
                </c:pt>
                <c:pt idx="6031">
                  <c:v>2E-3</c:v>
                </c:pt>
                <c:pt idx="6032">
                  <c:v>2E-3</c:v>
                </c:pt>
                <c:pt idx="6033">
                  <c:v>2E-3</c:v>
                </c:pt>
                <c:pt idx="6034">
                  <c:v>2E-3</c:v>
                </c:pt>
                <c:pt idx="6035">
                  <c:v>2E-3</c:v>
                </c:pt>
                <c:pt idx="6036">
                  <c:v>2E-3</c:v>
                </c:pt>
                <c:pt idx="6037">
                  <c:v>2E-3</c:v>
                </c:pt>
                <c:pt idx="6038">
                  <c:v>2E-3</c:v>
                </c:pt>
                <c:pt idx="6039">
                  <c:v>2E-3</c:v>
                </c:pt>
                <c:pt idx="6040">
                  <c:v>2E-3</c:v>
                </c:pt>
                <c:pt idx="6041">
                  <c:v>2E-3</c:v>
                </c:pt>
                <c:pt idx="6042">
                  <c:v>2E-3</c:v>
                </c:pt>
                <c:pt idx="6043">
                  <c:v>2E-3</c:v>
                </c:pt>
                <c:pt idx="6044">
                  <c:v>2E-3</c:v>
                </c:pt>
                <c:pt idx="6045">
                  <c:v>2E-3</c:v>
                </c:pt>
                <c:pt idx="6046">
                  <c:v>2E-3</c:v>
                </c:pt>
                <c:pt idx="6047">
                  <c:v>2E-3</c:v>
                </c:pt>
                <c:pt idx="6048">
                  <c:v>1E-3</c:v>
                </c:pt>
                <c:pt idx="6049">
                  <c:v>2E-3</c:v>
                </c:pt>
                <c:pt idx="6050">
                  <c:v>2E-3</c:v>
                </c:pt>
                <c:pt idx="6051">
                  <c:v>2E-3</c:v>
                </c:pt>
                <c:pt idx="6052">
                  <c:v>2E-3</c:v>
                </c:pt>
                <c:pt idx="6053">
                  <c:v>2E-3</c:v>
                </c:pt>
                <c:pt idx="6054">
                  <c:v>2E-3</c:v>
                </c:pt>
                <c:pt idx="6055">
                  <c:v>2E-3</c:v>
                </c:pt>
                <c:pt idx="6056">
                  <c:v>2E-3</c:v>
                </c:pt>
                <c:pt idx="6057">
                  <c:v>2E-3</c:v>
                </c:pt>
                <c:pt idx="6058">
                  <c:v>1E-3</c:v>
                </c:pt>
                <c:pt idx="6059">
                  <c:v>2E-3</c:v>
                </c:pt>
                <c:pt idx="6060">
                  <c:v>2E-3</c:v>
                </c:pt>
                <c:pt idx="6061">
                  <c:v>2E-3</c:v>
                </c:pt>
                <c:pt idx="6062">
                  <c:v>1E-3</c:v>
                </c:pt>
                <c:pt idx="6063">
                  <c:v>2E-3</c:v>
                </c:pt>
                <c:pt idx="6064">
                  <c:v>2E-3</c:v>
                </c:pt>
                <c:pt idx="6065">
                  <c:v>1E-3</c:v>
                </c:pt>
                <c:pt idx="6066">
                  <c:v>1E-3</c:v>
                </c:pt>
                <c:pt idx="6067">
                  <c:v>1E-3</c:v>
                </c:pt>
                <c:pt idx="6068">
                  <c:v>2E-3</c:v>
                </c:pt>
                <c:pt idx="6069">
                  <c:v>1E-3</c:v>
                </c:pt>
                <c:pt idx="6070">
                  <c:v>0</c:v>
                </c:pt>
                <c:pt idx="6071">
                  <c:v>2E-3</c:v>
                </c:pt>
                <c:pt idx="6072">
                  <c:v>0</c:v>
                </c:pt>
                <c:pt idx="6073">
                  <c:v>0</c:v>
                </c:pt>
                <c:pt idx="6074">
                  <c:v>2E-3</c:v>
                </c:pt>
                <c:pt idx="6075">
                  <c:v>0</c:v>
                </c:pt>
                <c:pt idx="6076">
                  <c:v>1E-3</c:v>
                </c:pt>
                <c:pt idx="6077">
                  <c:v>0</c:v>
                </c:pt>
                <c:pt idx="6078">
                  <c:v>1E-3</c:v>
                </c:pt>
                <c:pt idx="6079">
                  <c:v>1E-3</c:v>
                </c:pt>
                <c:pt idx="6080">
                  <c:v>1E-3</c:v>
                </c:pt>
                <c:pt idx="6081">
                  <c:v>1E-3</c:v>
                </c:pt>
                <c:pt idx="6082">
                  <c:v>1E-3</c:v>
                </c:pt>
                <c:pt idx="6083">
                  <c:v>1E-3</c:v>
                </c:pt>
                <c:pt idx="6084">
                  <c:v>1E-3</c:v>
                </c:pt>
                <c:pt idx="6085">
                  <c:v>2E-3</c:v>
                </c:pt>
                <c:pt idx="6086">
                  <c:v>2E-3</c:v>
                </c:pt>
                <c:pt idx="6087">
                  <c:v>2E-3</c:v>
                </c:pt>
                <c:pt idx="6088">
                  <c:v>2E-3</c:v>
                </c:pt>
                <c:pt idx="6089">
                  <c:v>2E-3</c:v>
                </c:pt>
                <c:pt idx="6090">
                  <c:v>2E-3</c:v>
                </c:pt>
                <c:pt idx="6091">
                  <c:v>3.0000000000000001E-3</c:v>
                </c:pt>
                <c:pt idx="6092">
                  <c:v>3.0000000000000001E-3</c:v>
                </c:pt>
                <c:pt idx="6093">
                  <c:v>3.0000000000000001E-3</c:v>
                </c:pt>
                <c:pt idx="6094">
                  <c:v>3.0000000000000001E-3</c:v>
                </c:pt>
                <c:pt idx="6095">
                  <c:v>4.0000000000000001E-3</c:v>
                </c:pt>
                <c:pt idx="6096">
                  <c:v>4.0000000000000001E-3</c:v>
                </c:pt>
                <c:pt idx="6097">
                  <c:v>4.0000000000000001E-3</c:v>
                </c:pt>
                <c:pt idx="6098">
                  <c:v>4.0000000000000001E-3</c:v>
                </c:pt>
                <c:pt idx="6099">
                  <c:v>4.0000000000000001E-3</c:v>
                </c:pt>
                <c:pt idx="6100">
                  <c:v>5.0000000000000001E-3</c:v>
                </c:pt>
                <c:pt idx="6101">
                  <c:v>5.0000000000000001E-3</c:v>
                </c:pt>
                <c:pt idx="6102">
                  <c:v>5.0000000000000001E-3</c:v>
                </c:pt>
                <c:pt idx="6103">
                  <c:v>5.0000000000000001E-3</c:v>
                </c:pt>
                <c:pt idx="6104">
                  <c:v>5.0000000000000001E-3</c:v>
                </c:pt>
                <c:pt idx="6105">
                  <c:v>6.0000000000000001E-3</c:v>
                </c:pt>
                <c:pt idx="6106">
                  <c:v>5.0000000000000001E-3</c:v>
                </c:pt>
                <c:pt idx="6107">
                  <c:v>6.0000000000000001E-3</c:v>
                </c:pt>
                <c:pt idx="6108">
                  <c:v>5.0000000000000001E-3</c:v>
                </c:pt>
                <c:pt idx="6109">
                  <c:v>5.0000000000000001E-3</c:v>
                </c:pt>
                <c:pt idx="6110">
                  <c:v>5.0000000000000001E-3</c:v>
                </c:pt>
                <c:pt idx="6111">
                  <c:v>6.0000000000000001E-3</c:v>
                </c:pt>
                <c:pt idx="6112">
                  <c:v>5.0000000000000001E-3</c:v>
                </c:pt>
                <c:pt idx="6113">
                  <c:v>5.0000000000000001E-3</c:v>
                </c:pt>
                <c:pt idx="6114">
                  <c:v>5.0000000000000001E-3</c:v>
                </c:pt>
                <c:pt idx="6115">
                  <c:v>3.0000000000000001E-3</c:v>
                </c:pt>
                <c:pt idx="6116">
                  <c:v>4.0000000000000001E-3</c:v>
                </c:pt>
                <c:pt idx="6117">
                  <c:v>3.0000000000000001E-3</c:v>
                </c:pt>
                <c:pt idx="6118">
                  <c:v>2E-3</c:v>
                </c:pt>
                <c:pt idx="6119">
                  <c:v>3.0000000000000001E-3</c:v>
                </c:pt>
                <c:pt idx="6120">
                  <c:v>3.0000000000000001E-3</c:v>
                </c:pt>
                <c:pt idx="6121">
                  <c:v>2E-3</c:v>
                </c:pt>
                <c:pt idx="6122">
                  <c:v>2E-3</c:v>
                </c:pt>
                <c:pt idx="6123">
                  <c:v>2E-3</c:v>
                </c:pt>
                <c:pt idx="6124">
                  <c:v>2E-3</c:v>
                </c:pt>
                <c:pt idx="6125">
                  <c:v>2E-3</c:v>
                </c:pt>
                <c:pt idx="6126">
                  <c:v>2E-3</c:v>
                </c:pt>
                <c:pt idx="6127">
                  <c:v>0</c:v>
                </c:pt>
                <c:pt idx="6128">
                  <c:v>2E-3</c:v>
                </c:pt>
                <c:pt idx="6129">
                  <c:v>2E-3</c:v>
                </c:pt>
                <c:pt idx="6130">
                  <c:v>1E-3</c:v>
                </c:pt>
                <c:pt idx="6131">
                  <c:v>0</c:v>
                </c:pt>
                <c:pt idx="6132">
                  <c:v>2E-3</c:v>
                </c:pt>
                <c:pt idx="6133">
                  <c:v>2E-3</c:v>
                </c:pt>
                <c:pt idx="6134">
                  <c:v>2E-3</c:v>
                </c:pt>
                <c:pt idx="6135">
                  <c:v>2E-3</c:v>
                </c:pt>
                <c:pt idx="6136">
                  <c:v>2E-3</c:v>
                </c:pt>
                <c:pt idx="6137">
                  <c:v>2E-3</c:v>
                </c:pt>
                <c:pt idx="6138">
                  <c:v>3.0000000000000001E-3</c:v>
                </c:pt>
                <c:pt idx="6139">
                  <c:v>2E-3</c:v>
                </c:pt>
                <c:pt idx="6140">
                  <c:v>2E-3</c:v>
                </c:pt>
                <c:pt idx="6141">
                  <c:v>2E-3</c:v>
                </c:pt>
                <c:pt idx="6142">
                  <c:v>3.0000000000000001E-3</c:v>
                </c:pt>
                <c:pt idx="6143">
                  <c:v>3.0000000000000001E-3</c:v>
                </c:pt>
                <c:pt idx="6144">
                  <c:v>3.0000000000000001E-3</c:v>
                </c:pt>
                <c:pt idx="6145">
                  <c:v>3.0000000000000001E-3</c:v>
                </c:pt>
                <c:pt idx="6146">
                  <c:v>3.0000000000000001E-3</c:v>
                </c:pt>
                <c:pt idx="6147">
                  <c:v>2E-3</c:v>
                </c:pt>
                <c:pt idx="6148">
                  <c:v>4.0000000000000001E-3</c:v>
                </c:pt>
                <c:pt idx="6149">
                  <c:v>4.0000000000000001E-3</c:v>
                </c:pt>
                <c:pt idx="6150">
                  <c:v>4.0000000000000001E-3</c:v>
                </c:pt>
                <c:pt idx="6151">
                  <c:v>4.0000000000000001E-3</c:v>
                </c:pt>
                <c:pt idx="6152">
                  <c:v>4.0000000000000001E-3</c:v>
                </c:pt>
                <c:pt idx="6153">
                  <c:v>4.0000000000000001E-3</c:v>
                </c:pt>
                <c:pt idx="6154">
                  <c:v>4.0000000000000001E-3</c:v>
                </c:pt>
                <c:pt idx="6155">
                  <c:v>4.0000000000000001E-3</c:v>
                </c:pt>
                <c:pt idx="6156">
                  <c:v>5.0000000000000001E-3</c:v>
                </c:pt>
                <c:pt idx="6157">
                  <c:v>4.0000000000000001E-3</c:v>
                </c:pt>
                <c:pt idx="6158">
                  <c:v>3.0000000000000001E-3</c:v>
                </c:pt>
                <c:pt idx="6159">
                  <c:v>4.0000000000000001E-3</c:v>
                </c:pt>
                <c:pt idx="6160">
                  <c:v>5.0000000000000001E-3</c:v>
                </c:pt>
                <c:pt idx="6161">
                  <c:v>3.0000000000000001E-3</c:v>
                </c:pt>
                <c:pt idx="6162">
                  <c:v>3.0000000000000001E-3</c:v>
                </c:pt>
                <c:pt idx="6163">
                  <c:v>2E-3</c:v>
                </c:pt>
                <c:pt idx="6164">
                  <c:v>1E-3</c:v>
                </c:pt>
                <c:pt idx="6165">
                  <c:v>1E-3</c:v>
                </c:pt>
                <c:pt idx="6166">
                  <c:v>1E-3</c:v>
                </c:pt>
                <c:pt idx="6167">
                  <c:v>1E-3</c:v>
                </c:pt>
                <c:pt idx="6168">
                  <c:v>2E-3</c:v>
                </c:pt>
                <c:pt idx="6169">
                  <c:v>1E-3</c:v>
                </c:pt>
                <c:pt idx="6170">
                  <c:v>0</c:v>
                </c:pt>
                <c:pt idx="6171">
                  <c:v>1E-3</c:v>
                </c:pt>
                <c:pt idx="6172">
                  <c:v>1E-3</c:v>
                </c:pt>
                <c:pt idx="6173">
                  <c:v>2E-3</c:v>
                </c:pt>
                <c:pt idx="6174">
                  <c:v>3.0000000000000001E-3</c:v>
                </c:pt>
                <c:pt idx="6175">
                  <c:v>4.0000000000000001E-3</c:v>
                </c:pt>
                <c:pt idx="6176">
                  <c:v>4.0000000000000001E-3</c:v>
                </c:pt>
                <c:pt idx="6177">
                  <c:v>4.0000000000000001E-3</c:v>
                </c:pt>
                <c:pt idx="6178">
                  <c:v>4.0000000000000001E-3</c:v>
                </c:pt>
                <c:pt idx="6179">
                  <c:v>4.0000000000000001E-3</c:v>
                </c:pt>
                <c:pt idx="6180">
                  <c:v>3.0000000000000001E-3</c:v>
                </c:pt>
                <c:pt idx="6181">
                  <c:v>4.0000000000000001E-3</c:v>
                </c:pt>
                <c:pt idx="6182">
                  <c:v>4.0000000000000001E-3</c:v>
                </c:pt>
                <c:pt idx="6183">
                  <c:v>4.0000000000000001E-3</c:v>
                </c:pt>
                <c:pt idx="6184">
                  <c:v>3.0000000000000001E-3</c:v>
                </c:pt>
                <c:pt idx="6185">
                  <c:v>4.0000000000000001E-3</c:v>
                </c:pt>
                <c:pt idx="6186">
                  <c:v>4.0000000000000001E-3</c:v>
                </c:pt>
                <c:pt idx="6187">
                  <c:v>4.0000000000000001E-3</c:v>
                </c:pt>
                <c:pt idx="6188">
                  <c:v>4.0000000000000001E-3</c:v>
                </c:pt>
                <c:pt idx="6189">
                  <c:v>5.0000000000000001E-3</c:v>
                </c:pt>
                <c:pt idx="6190">
                  <c:v>4.0000000000000001E-3</c:v>
                </c:pt>
                <c:pt idx="6191">
                  <c:v>4.0000000000000001E-3</c:v>
                </c:pt>
                <c:pt idx="6192">
                  <c:v>4.0000000000000001E-3</c:v>
                </c:pt>
                <c:pt idx="6193">
                  <c:v>4.0000000000000001E-3</c:v>
                </c:pt>
                <c:pt idx="6194">
                  <c:v>5.0000000000000001E-3</c:v>
                </c:pt>
                <c:pt idx="6195">
                  <c:v>3.0000000000000001E-3</c:v>
                </c:pt>
                <c:pt idx="6196">
                  <c:v>5.0000000000000001E-3</c:v>
                </c:pt>
                <c:pt idx="6197">
                  <c:v>5.0000000000000001E-3</c:v>
                </c:pt>
                <c:pt idx="6198">
                  <c:v>5.0000000000000001E-3</c:v>
                </c:pt>
                <c:pt idx="6199">
                  <c:v>5.0000000000000001E-3</c:v>
                </c:pt>
                <c:pt idx="6200">
                  <c:v>5.0000000000000001E-3</c:v>
                </c:pt>
                <c:pt idx="6201">
                  <c:v>5.0000000000000001E-3</c:v>
                </c:pt>
                <c:pt idx="6202">
                  <c:v>5.0000000000000001E-3</c:v>
                </c:pt>
                <c:pt idx="6203">
                  <c:v>5.0000000000000001E-3</c:v>
                </c:pt>
                <c:pt idx="6204">
                  <c:v>5.0000000000000001E-3</c:v>
                </c:pt>
                <c:pt idx="6205">
                  <c:v>5.0000000000000001E-3</c:v>
                </c:pt>
                <c:pt idx="6206">
                  <c:v>5.0000000000000001E-3</c:v>
                </c:pt>
                <c:pt idx="6207">
                  <c:v>5.0000000000000001E-3</c:v>
                </c:pt>
                <c:pt idx="6208">
                  <c:v>5.0000000000000001E-3</c:v>
                </c:pt>
                <c:pt idx="6209">
                  <c:v>5.0000000000000001E-3</c:v>
                </c:pt>
                <c:pt idx="6210">
                  <c:v>4.0000000000000001E-3</c:v>
                </c:pt>
                <c:pt idx="6211">
                  <c:v>3.0000000000000001E-3</c:v>
                </c:pt>
                <c:pt idx="6212">
                  <c:v>2E-3</c:v>
                </c:pt>
                <c:pt idx="6213">
                  <c:v>2E-3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1E-3</c:v>
                </c:pt>
                <c:pt idx="6218">
                  <c:v>1E-3</c:v>
                </c:pt>
                <c:pt idx="6219">
                  <c:v>1E-3</c:v>
                </c:pt>
                <c:pt idx="6220">
                  <c:v>1E-3</c:v>
                </c:pt>
                <c:pt idx="6221">
                  <c:v>2E-3</c:v>
                </c:pt>
                <c:pt idx="6222">
                  <c:v>2E-3</c:v>
                </c:pt>
                <c:pt idx="6223">
                  <c:v>1E-3</c:v>
                </c:pt>
                <c:pt idx="6224">
                  <c:v>1E-3</c:v>
                </c:pt>
                <c:pt idx="6225">
                  <c:v>0</c:v>
                </c:pt>
                <c:pt idx="6226">
                  <c:v>0</c:v>
                </c:pt>
                <c:pt idx="6227">
                  <c:v>1E-3</c:v>
                </c:pt>
                <c:pt idx="6228">
                  <c:v>0</c:v>
                </c:pt>
                <c:pt idx="6229">
                  <c:v>2E-3</c:v>
                </c:pt>
                <c:pt idx="6230">
                  <c:v>2E-3</c:v>
                </c:pt>
                <c:pt idx="6231">
                  <c:v>2E-3</c:v>
                </c:pt>
                <c:pt idx="6232">
                  <c:v>2E-3</c:v>
                </c:pt>
                <c:pt idx="6233">
                  <c:v>3.0000000000000001E-3</c:v>
                </c:pt>
                <c:pt idx="6234">
                  <c:v>3.0000000000000001E-3</c:v>
                </c:pt>
                <c:pt idx="6235">
                  <c:v>4.0000000000000001E-3</c:v>
                </c:pt>
                <c:pt idx="6236">
                  <c:v>2E-3</c:v>
                </c:pt>
                <c:pt idx="6237">
                  <c:v>2E-3</c:v>
                </c:pt>
                <c:pt idx="6238">
                  <c:v>2E-3</c:v>
                </c:pt>
                <c:pt idx="6239">
                  <c:v>2E-3</c:v>
                </c:pt>
                <c:pt idx="6240">
                  <c:v>2E-3</c:v>
                </c:pt>
                <c:pt idx="6241">
                  <c:v>2E-3</c:v>
                </c:pt>
                <c:pt idx="6242">
                  <c:v>3.0000000000000001E-3</c:v>
                </c:pt>
                <c:pt idx="6243">
                  <c:v>2E-3</c:v>
                </c:pt>
                <c:pt idx="6244">
                  <c:v>2E-3</c:v>
                </c:pt>
                <c:pt idx="6245">
                  <c:v>2E-3</c:v>
                </c:pt>
                <c:pt idx="6246">
                  <c:v>2E-3</c:v>
                </c:pt>
                <c:pt idx="6247">
                  <c:v>2E-3</c:v>
                </c:pt>
                <c:pt idx="6248">
                  <c:v>2E-3</c:v>
                </c:pt>
                <c:pt idx="6249">
                  <c:v>2E-3</c:v>
                </c:pt>
                <c:pt idx="6250">
                  <c:v>1E-3</c:v>
                </c:pt>
                <c:pt idx="6251">
                  <c:v>2E-3</c:v>
                </c:pt>
                <c:pt idx="6252">
                  <c:v>2E-3</c:v>
                </c:pt>
                <c:pt idx="6253">
                  <c:v>2E-3</c:v>
                </c:pt>
                <c:pt idx="6254">
                  <c:v>1E-3</c:v>
                </c:pt>
                <c:pt idx="6255">
                  <c:v>1E-3</c:v>
                </c:pt>
                <c:pt idx="6256">
                  <c:v>0</c:v>
                </c:pt>
                <c:pt idx="6257">
                  <c:v>1E-3</c:v>
                </c:pt>
                <c:pt idx="6258">
                  <c:v>2E-3</c:v>
                </c:pt>
                <c:pt idx="6259">
                  <c:v>1E-3</c:v>
                </c:pt>
                <c:pt idx="6260">
                  <c:v>1E-3</c:v>
                </c:pt>
                <c:pt idx="6261">
                  <c:v>2E-3</c:v>
                </c:pt>
                <c:pt idx="6262">
                  <c:v>2E-3</c:v>
                </c:pt>
                <c:pt idx="6263">
                  <c:v>2E-3</c:v>
                </c:pt>
                <c:pt idx="6264">
                  <c:v>2E-3</c:v>
                </c:pt>
                <c:pt idx="6265">
                  <c:v>2E-3</c:v>
                </c:pt>
                <c:pt idx="6266">
                  <c:v>3.0000000000000001E-3</c:v>
                </c:pt>
                <c:pt idx="6267">
                  <c:v>2E-3</c:v>
                </c:pt>
                <c:pt idx="6268">
                  <c:v>4.0000000000000001E-3</c:v>
                </c:pt>
                <c:pt idx="6269">
                  <c:v>2E-3</c:v>
                </c:pt>
                <c:pt idx="6270">
                  <c:v>3.0000000000000001E-3</c:v>
                </c:pt>
                <c:pt idx="6271">
                  <c:v>3.0000000000000001E-3</c:v>
                </c:pt>
                <c:pt idx="6272">
                  <c:v>3.0000000000000001E-3</c:v>
                </c:pt>
                <c:pt idx="6273">
                  <c:v>3.0000000000000001E-3</c:v>
                </c:pt>
                <c:pt idx="6274">
                  <c:v>3.0000000000000001E-3</c:v>
                </c:pt>
                <c:pt idx="6275">
                  <c:v>3.0000000000000001E-3</c:v>
                </c:pt>
                <c:pt idx="6276">
                  <c:v>2E-3</c:v>
                </c:pt>
                <c:pt idx="6277">
                  <c:v>2E-3</c:v>
                </c:pt>
                <c:pt idx="6278">
                  <c:v>2E-3</c:v>
                </c:pt>
                <c:pt idx="6279">
                  <c:v>2E-3</c:v>
                </c:pt>
                <c:pt idx="6280">
                  <c:v>2E-3</c:v>
                </c:pt>
                <c:pt idx="6281">
                  <c:v>2E-3</c:v>
                </c:pt>
                <c:pt idx="6282">
                  <c:v>2E-3</c:v>
                </c:pt>
                <c:pt idx="6283">
                  <c:v>2E-3</c:v>
                </c:pt>
                <c:pt idx="6284">
                  <c:v>3.0000000000000001E-3</c:v>
                </c:pt>
                <c:pt idx="6285">
                  <c:v>3.0000000000000001E-3</c:v>
                </c:pt>
                <c:pt idx="6286">
                  <c:v>3.0000000000000001E-3</c:v>
                </c:pt>
                <c:pt idx="6287">
                  <c:v>3.0000000000000001E-3</c:v>
                </c:pt>
                <c:pt idx="6288">
                  <c:v>3.0000000000000001E-3</c:v>
                </c:pt>
                <c:pt idx="6289">
                  <c:v>4.0000000000000001E-3</c:v>
                </c:pt>
                <c:pt idx="6290">
                  <c:v>3.0000000000000001E-3</c:v>
                </c:pt>
                <c:pt idx="6291">
                  <c:v>5.0000000000000001E-3</c:v>
                </c:pt>
                <c:pt idx="6292">
                  <c:v>4.0000000000000001E-3</c:v>
                </c:pt>
                <c:pt idx="6293">
                  <c:v>5.0000000000000001E-3</c:v>
                </c:pt>
                <c:pt idx="6294">
                  <c:v>4.0000000000000001E-3</c:v>
                </c:pt>
                <c:pt idx="6295">
                  <c:v>4.0000000000000001E-3</c:v>
                </c:pt>
                <c:pt idx="6296">
                  <c:v>5.0000000000000001E-3</c:v>
                </c:pt>
                <c:pt idx="6297">
                  <c:v>4.0000000000000001E-3</c:v>
                </c:pt>
                <c:pt idx="6298">
                  <c:v>5.0000000000000001E-3</c:v>
                </c:pt>
                <c:pt idx="6299">
                  <c:v>4.0000000000000001E-3</c:v>
                </c:pt>
                <c:pt idx="6300">
                  <c:v>5.0000000000000001E-3</c:v>
                </c:pt>
                <c:pt idx="6301">
                  <c:v>4.0000000000000001E-3</c:v>
                </c:pt>
                <c:pt idx="6302">
                  <c:v>5.0000000000000001E-3</c:v>
                </c:pt>
                <c:pt idx="6303">
                  <c:v>4.0000000000000001E-3</c:v>
                </c:pt>
                <c:pt idx="6304">
                  <c:v>4.0000000000000001E-3</c:v>
                </c:pt>
                <c:pt idx="6305">
                  <c:v>4.0000000000000001E-3</c:v>
                </c:pt>
                <c:pt idx="6306">
                  <c:v>4.0000000000000001E-3</c:v>
                </c:pt>
                <c:pt idx="6307">
                  <c:v>5.0000000000000001E-3</c:v>
                </c:pt>
                <c:pt idx="6308">
                  <c:v>4.0000000000000001E-3</c:v>
                </c:pt>
                <c:pt idx="6309">
                  <c:v>5.0000000000000001E-3</c:v>
                </c:pt>
                <c:pt idx="6310">
                  <c:v>4.0000000000000001E-3</c:v>
                </c:pt>
                <c:pt idx="6311">
                  <c:v>4.0000000000000001E-3</c:v>
                </c:pt>
                <c:pt idx="6312">
                  <c:v>3.0000000000000001E-3</c:v>
                </c:pt>
                <c:pt idx="6313">
                  <c:v>3.0000000000000001E-3</c:v>
                </c:pt>
                <c:pt idx="6314">
                  <c:v>3.0000000000000001E-3</c:v>
                </c:pt>
                <c:pt idx="6315">
                  <c:v>4.0000000000000001E-3</c:v>
                </c:pt>
                <c:pt idx="6316">
                  <c:v>4.0000000000000001E-3</c:v>
                </c:pt>
                <c:pt idx="6317">
                  <c:v>3.0000000000000001E-3</c:v>
                </c:pt>
                <c:pt idx="6318">
                  <c:v>4.0000000000000001E-3</c:v>
                </c:pt>
                <c:pt idx="6319">
                  <c:v>4.0000000000000001E-3</c:v>
                </c:pt>
                <c:pt idx="6320">
                  <c:v>4.0000000000000001E-3</c:v>
                </c:pt>
                <c:pt idx="6321">
                  <c:v>3.0000000000000001E-3</c:v>
                </c:pt>
                <c:pt idx="6322">
                  <c:v>2E-3</c:v>
                </c:pt>
                <c:pt idx="6323">
                  <c:v>2E-3</c:v>
                </c:pt>
                <c:pt idx="6324">
                  <c:v>1E-3</c:v>
                </c:pt>
                <c:pt idx="6325">
                  <c:v>2E-3</c:v>
                </c:pt>
                <c:pt idx="6326">
                  <c:v>1E-3</c:v>
                </c:pt>
                <c:pt idx="6327">
                  <c:v>1E-3</c:v>
                </c:pt>
                <c:pt idx="6328">
                  <c:v>2E-3</c:v>
                </c:pt>
                <c:pt idx="6329">
                  <c:v>2E-3</c:v>
                </c:pt>
                <c:pt idx="6330">
                  <c:v>0</c:v>
                </c:pt>
                <c:pt idx="6331">
                  <c:v>2E-3</c:v>
                </c:pt>
                <c:pt idx="6332">
                  <c:v>1E-3</c:v>
                </c:pt>
                <c:pt idx="6333">
                  <c:v>2E-3</c:v>
                </c:pt>
                <c:pt idx="6334">
                  <c:v>2E-3</c:v>
                </c:pt>
                <c:pt idx="6335">
                  <c:v>1E-3</c:v>
                </c:pt>
                <c:pt idx="6336">
                  <c:v>1E-3</c:v>
                </c:pt>
                <c:pt idx="6337">
                  <c:v>2E-3</c:v>
                </c:pt>
                <c:pt idx="6338">
                  <c:v>2E-3</c:v>
                </c:pt>
                <c:pt idx="6339">
                  <c:v>2E-3</c:v>
                </c:pt>
                <c:pt idx="6340">
                  <c:v>3.0000000000000001E-3</c:v>
                </c:pt>
                <c:pt idx="6341">
                  <c:v>1E-3</c:v>
                </c:pt>
                <c:pt idx="6342">
                  <c:v>1E-3</c:v>
                </c:pt>
                <c:pt idx="6343">
                  <c:v>1E-3</c:v>
                </c:pt>
                <c:pt idx="6344">
                  <c:v>1E-3</c:v>
                </c:pt>
                <c:pt idx="6345">
                  <c:v>0</c:v>
                </c:pt>
                <c:pt idx="6346">
                  <c:v>0</c:v>
                </c:pt>
                <c:pt idx="6347">
                  <c:v>1E-3</c:v>
                </c:pt>
                <c:pt idx="6348">
                  <c:v>2E-3</c:v>
                </c:pt>
                <c:pt idx="6349">
                  <c:v>1E-3</c:v>
                </c:pt>
                <c:pt idx="6350">
                  <c:v>1E-3</c:v>
                </c:pt>
                <c:pt idx="6351">
                  <c:v>1E-3</c:v>
                </c:pt>
                <c:pt idx="6352">
                  <c:v>1E-3</c:v>
                </c:pt>
                <c:pt idx="6353">
                  <c:v>0</c:v>
                </c:pt>
                <c:pt idx="6354">
                  <c:v>2E-3</c:v>
                </c:pt>
                <c:pt idx="6355">
                  <c:v>2E-3</c:v>
                </c:pt>
                <c:pt idx="6356">
                  <c:v>0</c:v>
                </c:pt>
                <c:pt idx="6357">
                  <c:v>1E-3</c:v>
                </c:pt>
                <c:pt idx="6358">
                  <c:v>1E-3</c:v>
                </c:pt>
                <c:pt idx="6359">
                  <c:v>2E-3</c:v>
                </c:pt>
                <c:pt idx="6360">
                  <c:v>2E-3</c:v>
                </c:pt>
                <c:pt idx="6361">
                  <c:v>4.0000000000000001E-3</c:v>
                </c:pt>
                <c:pt idx="6362">
                  <c:v>4.0000000000000001E-3</c:v>
                </c:pt>
                <c:pt idx="6363">
                  <c:v>7.0000000000000001E-3</c:v>
                </c:pt>
                <c:pt idx="6364">
                  <c:v>5.0000000000000001E-3</c:v>
                </c:pt>
                <c:pt idx="6365">
                  <c:v>4.0000000000000001E-3</c:v>
                </c:pt>
                <c:pt idx="6366">
                  <c:v>3.0000000000000001E-3</c:v>
                </c:pt>
                <c:pt idx="6367">
                  <c:v>7.0000000000000001E-3</c:v>
                </c:pt>
                <c:pt idx="6368">
                  <c:v>5.0000000000000001E-3</c:v>
                </c:pt>
                <c:pt idx="6369">
                  <c:v>3.0000000000000001E-3</c:v>
                </c:pt>
                <c:pt idx="6370">
                  <c:v>3.0000000000000001E-3</c:v>
                </c:pt>
                <c:pt idx="6371">
                  <c:v>3.0000000000000001E-3</c:v>
                </c:pt>
                <c:pt idx="6372">
                  <c:v>4.0000000000000001E-3</c:v>
                </c:pt>
                <c:pt idx="6373">
                  <c:v>4.0000000000000001E-3</c:v>
                </c:pt>
                <c:pt idx="6374">
                  <c:v>4.0000000000000001E-3</c:v>
                </c:pt>
                <c:pt idx="6375">
                  <c:v>4.0000000000000001E-3</c:v>
                </c:pt>
                <c:pt idx="6376">
                  <c:v>5.0000000000000001E-3</c:v>
                </c:pt>
                <c:pt idx="6377">
                  <c:v>5.0000000000000001E-3</c:v>
                </c:pt>
                <c:pt idx="6378">
                  <c:v>5.0000000000000001E-3</c:v>
                </c:pt>
                <c:pt idx="6379">
                  <c:v>5.0000000000000001E-3</c:v>
                </c:pt>
                <c:pt idx="6380">
                  <c:v>5.0000000000000001E-3</c:v>
                </c:pt>
                <c:pt idx="6381">
                  <c:v>5.0000000000000001E-3</c:v>
                </c:pt>
                <c:pt idx="6382">
                  <c:v>5.0000000000000001E-3</c:v>
                </c:pt>
                <c:pt idx="6383">
                  <c:v>5.0000000000000001E-3</c:v>
                </c:pt>
                <c:pt idx="6384">
                  <c:v>5.0000000000000001E-3</c:v>
                </c:pt>
                <c:pt idx="6385">
                  <c:v>5.0000000000000001E-3</c:v>
                </c:pt>
                <c:pt idx="6386">
                  <c:v>5.0000000000000001E-3</c:v>
                </c:pt>
                <c:pt idx="6387">
                  <c:v>5.0000000000000001E-3</c:v>
                </c:pt>
                <c:pt idx="6388">
                  <c:v>5.0000000000000001E-3</c:v>
                </c:pt>
                <c:pt idx="6389">
                  <c:v>5.0000000000000001E-3</c:v>
                </c:pt>
                <c:pt idx="6390">
                  <c:v>5.0000000000000001E-3</c:v>
                </c:pt>
                <c:pt idx="6391">
                  <c:v>5.0000000000000001E-3</c:v>
                </c:pt>
                <c:pt idx="6392">
                  <c:v>5.0000000000000001E-3</c:v>
                </c:pt>
                <c:pt idx="6393">
                  <c:v>5.0000000000000001E-3</c:v>
                </c:pt>
                <c:pt idx="6394">
                  <c:v>5.0000000000000001E-3</c:v>
                </c:pt>
                <c:pt idx="6399">
                  <c:v>4.0000000000000001E-3</c:v>
                </c:pt>
                <c:pt idx="6400">
                  <c:v>4.0000000000000001E-3</c:v>
                </c:pt>
                <c:pt idx="6401">
                  <c:v>4.0000000000000001E-3</c:v>
                </c:pt>
                <c:pt idx="6402">
                  <c:v>4.0000000000000001E-3</c:v>
                </c:pt>
                <c:pt idx="6403">
                  <c:v>4.0000000000000001E-3</c:v>
                </c:pt>
                <c:pt idx="6404">
                  <c:v>5.0000000000000001E-3</c:v>
                </c:pt>
                <c:pt idx="6405">
                  <c:v>4.0000000000000001E-3</c:v>
                </c:pt>
                <c:pt idx="6406">
                  <c:v>3.0000000000000001E-3</c:v>
                </c:pt>
                <c:pt idx="6407">
                  <c:v>4.0000000000000001E-3</c:v>
                </c:pt>
                <c:pt idx="6408">
                  <c:v>3.0000000000000001E-3</c:v>
                </c:pt>
                <c:pt idx="6409">
                  <c:v>2E-3</c:v>
                </c:pt>
                <c:pt idx="6410">
                  <c:v>2E-3</c:v>
                </c:pt>
                <c:pt idx="6411">
                  <c:v>2E-3</c:v>
                </c:pt>
                <c:pt idx="6412">
                  <c:v>2E-3</c:v>
                </c:pt>
                <c:pt idx="6413">
                  <c:v>2E-3</c:v>
                </c:pt>
                <c:pt idx="6414">
                  <c:v>2E-3</c:v>
                </c:pt>
                <c:pt idx="6415">
                  <c:v>2E-3</c:v>
                </c:pt>
                <c:pt idx="6468">
                  <c:v>3.0000000000000001E-3</c:v>
                </c:pt>
                <c:pt idx="6469">
                  <c:v>4.0000000000000001E-3</c:v>
                </c:pt>
                <c:pt idx="6470">
                  <c:v>4.0000000000000001E-3</c:v>
                </c:pt>
                <c:pt idx="6471">
                  <c:v>4.0000000000000001E-3</c:v>
                </c:pt>
                <c:pt idx="6472">
                  <c:v>4.0000000000000001E-3</c:v>
                </c:pt>
                <c:pt idx="6473">
                  <c:v>4.0000000000000001E-3</c:v>
                </c:pt>
                <c:pt idx="6474">
                  <c:v>4.0000000000000001E-3</c:v>
                </c:pt>
                <c:pt idx="6475">
                  <c:v>4.0000000000000001E-3</c:v>
                </c:pt>
                <c:pt idx="6476">
                  <c:v>4.0000000000000001E-3</c:v>
                </c:pt>
                <c:pt idx="6477">
                  <c:v>4.0000000000000001E-3</c:v>
                </c:pt>
                <c:pt idx="6478">
                  <c:v>4.0000000000000001E-3</c:v>
                </c:pt>
                <c:pt idx="6479">
                  <c:v>4.0000000000000001E-3</c:v>
                </c:pt>
                <c:pt idx="6480">
                  <c:v>4.0000000000000001E-3</c:v>
                </c:pt>
                <c:pt idx="6481">
                  <c:v>4.0000000000000001E-3</c:v>
                </c:pt>
                <c:pt idx="6482">
                  <c:v>5.0000000000000001E-3</c:v>
                </c:pt>
                <c:pt idx="6483">
                  <c:v>5.0000000000000001E-3</c:v>
                </c:pt>
                <c:pt idx="6484">
                  <c:v>4.0000000000000001E-3</c:v>
                </c:pt>
                <c:pt idx="6485">
                  <c:v>5.0000000000000001E-3</c:v>
                </c:pt>
                <c:pt idx="6486">
                  <c:v>5.0000000000000001E-3</c:v>
                </c:pt>
                <c:pt idx="6487">
                  <c:v>4.0000000000000001E-3</c:v>
                </c:pt>
                <c:pt idx="6488">
                  <c:v>4.0000000000000001E-3</c:v>
                </c:pt>
                <c:pt idx="6489">
                  <c:v>5.0000000000000001E-3</c:v>
                </c:pt>
                <c:pt idx="6490">
                  <c:v>5.0000000000000001E-3</c:v>
                </c:pt>
                <c:pt idx="6491">
                  <c:v>5.0000000000000001E-3</c:v>
                </c:pt>
                <c:pt idx="6492">
                  <c:v>5.0000000000000001E-3</c:v>
                </c:pt>
                <c:pt idx="6493">
                  <c:v>5.0000000000000001E-3</c:v>
                </c:pt>
                <c:pt idx="6494">
                  <c:v>4.0000000000000001E-3</c:v>
                </c:pt>
                <c:pt idx="6495">
                  <c:v>5.0000000000000001E-3</c:v>
                </c:pt>
                <c:pt idx="6496">
                  <c:v>4.0000000000000001E-3</c:v>
                </c:pt>
                <c:pt idx="6497">
                  <c:v>4.0000000000000001E-3</c:v>
                </c:pt>
                <c:pt idx="6498">
                  <c:v>4.0000000000000001E-3</c:v>
                </c:pt>
                <c:pt idx="6499">
                  <c:v>4.0000000000000001E-3</c:v>
                </c:pt>
                <c:pt idx="6500">
                  <c:v>4.0000000000000001E-3</c:v>
                </c:pt>
                <c:pt idx="6501">
                  <c:v>4.0000000000000001E-3</c:v>
                </c:pt>
                <c:pt idx="6502">
                  <c:v>2E-3</c:v>
                </c:pt>
                <c:pt idx="6503">
                  <c:v>1E-3</c:v>
                </c:pt>
                <c:pt idx="6504">
                  <c:v>2E-3</c:v>
                </c:pt>
                <c:pt idx="6505">
                  <c:v>1E-3</c:v>
                </c:pt>
                <c:pt idx="6506">
                  <c:v>2E-3</c:v>
                </c:pt>
                <c:pt idx="6507">
                  <c:v>2E-3</c:v>
                </c:pt>
                <c:pt idx="6508">
                  <c:v>2E-3</c:v>
                </c:pt>
                <c:pt idx="6509">
                  <c:v>2E-3</c:v>
                </c:pt>
                <c:pt idx="6510">
                  <c:v>2E-3</c:v>
                </c:pt>
                <c:pt idx="6511">
                  <c:v>2E-3</c:v>
                </c:pt>
                <c:pt idx="6512">
                  <c:v>1E-3</c:v>
                </c:pt>
                <c:pt idx="6513">
                  <c:v>2E-3</c:v>
                </c:pt>
                <c:pt idx="6514">
                  <c:v>1E-3</c:v>
                </c:pt>
                <c:pt idx="6515">
                  <c:v>0</c:v>
                </c:pt>
                <c:pt idx="6516">
                  <c:v>1E-3</c:v>
                </c:pt>
                <c:pt idx="6517">
                  <c:v>0</c:v>
                </c:pt>
                <c:pt idx="6518">
                  <c:v>1E-3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1E-3</c:v>
                </c:pt>
                <c:pt idx="6523">
                  <c:v>1E-3</c:v>
                </c:pt>
                <c:pt idx="6524">
                  <c:v>0</c:v>
                </c:pt>
                <c:pt idx="6525">
                  <c:v>1E-3</c:v>
                </c:pt>
                <c:pt idx="6526">
                  <c:v>2E-3</c:v>
                </c:pt>
                <c:pt idx="6527">
                  <c:v>1E-3</c:v>
                </c:pt>
                <c:pt idx="6528">
                  <c:v>1E-3</c:v>
                </c:pt>
                <c:pt idx="6529">
                  <c:v>2E-3</c:v>
                </c:pt>
                <c:pt idx="6530">
                  <c:v>1E-3</c:v>
                </c:pt>
                <c:pt idx="6531">
                  <c:v>1E-3</c:v>
                </c:pt>
                <c:pt idx="6532">
                  <c:v>2E-3</c:v>
                </c:pt>
                <c:pt idx="6533">
                  <c:v>0</c:v>
                </c:pt>
                <c:pt idx="6534">
                  <c:v>2E-3</c:v>
                </c:pt>
                <c:pt idx="6535">
                  <c:v>2E-3</c:v>
                </c:pt>
                <c:pt idx="6536">
                  <c:v>1E-3</c:v>
                </c:pt>
                <c:pt idx="6537">
                  <c:v>0</c:v>
                </c:pt>
                <c:pt idx="6538">
                  <c:v>2E-3</c:v>
                </c:pt>
                <c:pt idx="6539">
                  <c:v>1E-3</c:v>
                </c:pt>
                <c:pt idx="6540">
                  <c:v>2E-3</c:v>
                </c:pt>
                <c:pt idx="6541">
                  <c:v>2E-3</c:v>
                </c:pt>
                <c:pt idx="6542">
                  <c:v>2E-3</c:v>
                </c:pt>
                <c:pt idx="6543">
                  <c:v>3.0000000000000001E-3</c:v>
                </c:pt>
                <c:pt idx="6544">
                  <c:v>3.0000000000000001E-3</c:v>
                </c:pt>
                <c:pt idx="6545">
                  <c:v>2E-3</c:v>
                </c:pt>
                <c:pt idx="6546">
                  <c:v>3.0000000000000001E-3</c:v>
                </c:pt>
                <c:pt idx="6547">
                  <c:v>2E-3</c:v>
                </c:pt>
                <c:pt idx="6548">
                  <c:v>2E-3</c:v>
                </c:pt>
                <c:pt idx="6549">
                  <c:v>2E-3</c:v>
                </c:pt>
                <c:pt idx="6550">
                  <c:v>2E-3</c:v>
                </c:pt>
                <c:pt idx="6551">
                  <c:v>2E-3</c:v>
                </c:pt>
                <c:pt idx="6552">
                  <c:v>2E-3</c:v>
                </c:pt>
                <c:pt idx="6553">
                  <c:v>2E-3</c:v>
                </c:pt>
                <c:pt idx="6554">
                  <c:v>2E-3</c:v>
                </c:pt>
                <c:pt idx="6555">
                  <c:v>2E-3</c:v>
                </c:pt>
                <c:pt idx="6556">
                  <c:v>2E-3</c:v>
                </c:pt>
                <c:pt idx="6557">
                  <c:v>2E-3</c:v>
                </c:pt>
                <c:pt idx="6558">
                  <c:v>2E-3</c:v>
                </c:pt>
                <c:pt idx="6559">
                  <c:v>2E-3</c:v>
                </c:pt>
                <c:pt idx="6560">
                  <c:v>2E-3</c:v>
                </c:pt>
                <c:pt idx="6561">
                  <c:v>2E-3</c:v>
                </c:pt>
                <c:pt idx="6562">
                  <c:v>2E-3</c:v>
                </c:pt>
                <c:pt idx="6563">
                  <c:v>2E-3</c:v>
                </c:pt>
                <c:pt idx="6564">
                  <c:v>2E-3</c:v>
                </c:pt>
                <c:pt idx="6565">
                  <c:v>3.0000000000000001E-3</c:v>
                </c:pt>
                <c:pt idx="6566">
                  <c:v>3.0000000000000001E-3</c:v>
                </c:pt>
                <c:pt idx="6567">
                  <c:v>2E-3</c:v>
                </c:pt>
                <c:pt idx="6568">
                  <c:v>3.0000000000000001E-3</c:v>
                </c:pt>
                <c:pt idx="6569">
                  <c:v>3.0000000000000001E-3</c:v>
                </c:pt>
                <c:pt idx="6570">
                  <c:v>2E-3</c:v>
                </c:pt>
                <c:pt idx="6571">
                  <c:v>3.0000000000000001E-3</c:v>
                </c:pt>
                <c:pt idx="6572">
                  <c:v>3.0000000000000001E-3</c:v>
                </c:pt>
                <c:pt idx="6573">
                  <c:v>3.0000000000000001E-3</c:v>
                </c:pt>
                <c:pt idx="6574">
                  <c:v>4.0000000000000001E-3</c:v>
                </c:pt>
                <c:pt idx="6575">
                  <c:v>2E-3</c:v>
                </c:pt>
                <c:pt idx="6576">
                  <c:v>3.0000000000000001E-3</c:v>
                </c:pt>
                <c:pt idx="6577">
                  <c:v>2E-3</c:v>
                </c:pt>
                <c:pt idx="6578">
                  <c:v>3.0000000000000001E-3</c:v>
                </c:pt>
                <c:pt idx="6579">
                  <c:v>3.0000000000000001E-3</c:v>
                </c:pt>
                <c:pt idx="6580">
                  <c:v>4.0000000000000001E-3</c:v>
                </c:pt>
                <c:pt idx="6581">
                  <c:v>2E-3</c:v>
                </c:pt>
                <c:pt idx="6582">
                  <c:v>3.0000000000000001E-3</c:v>
                </c:pt>
                <c:pt idx="6583">
                  <c:v>3.0000000000000001E-3</c:v>
                </c:pt>
                <c:pt idx="6584">
                  <c:v>3.0000000000000001E-3</c:v>
                </c:pt>
                <c:pt idx="6585">
                  <c:v>3.0000000000000001E-3</c:v>
                </c:pt>
                <c:pt idx="6586">
                  <c:v>3.0000000000000001E-3</c:v>
                </c:pt>
                <c:pt idx="6587">
                  <c:v>2E-3</c:v>
                </c:pt>
                <c:pt idx="6588">
                  <c:v>3.0000000000000001E-3</c:v>
                </c:pt>
                <c:pt idx="6589">
                  <c:v>2E-3</c:v>
                </c:pt>
                <c:pt idx="6590">
                  <c:v>3.0000000000000001E-3</c:v>
                </c:pt>
                <c:pt idx="6591">
                  <c:v>3.0000000000000001E-3</c:v>
                </c:pt>
                <c:pt idx="6592">
                  <c:v>2E-3</c:v>
                </c:pt>
                <c:pt idx="6593">
                  <c:v>2E-3</c:v>
                </c:pt>
                <c:pt idx="6594">
                  <c:v>2E-3</c:v>
                </c:pt>
                <c:pt idx="6595">
                  <c:v>2E-3</c:v>
                </c:pt>
                <c:pt idx="6596">
                  <c:v>2E-3</c:v>
                </c:pt>
                <c:pt idx="6597">
                  <c:v>2E-3</c:v>
                </c:pt>
                <c:pt idx="6598">
                  <c:v>2E-3</c:v>
                </c:pt>
                <c:pt idx="6599">
                  <c:v>3.0000000000000001E-3</c:v>
                </c:pt>
                <c:pt idx="6600">
                  <c:v>2E-3</c:v>
                </c:pt>
                <c:pt idx="6601">
                  <c:v>3.0000000000000001E-3</c:v>
                </c:pt>
                <c:pt idx="6602">
                  <c:v>2E-3</c:v>
                </c:pt>
                <c:pt idx="6603">
                  <c:v>2E-3</c:v>
                </c:pt>
                <c:pt idx="6604">
                  <c:v>3.0000000000000001E-3</c:v>
                </c:pt>
                <c:pt idx="6605">
                  <c:v>2E-3</c:v>
                </c:pt>
                <c:pt idx="6606">
                  <c:v>2E-3</c:v>
                </c:pt>
                <c:pt idx="6607">
                  <c:v>1E-3</c:v>
                </c:pt>
                <c:pt idx="6608">
                  <c:v>2E-3</c:v>
                </c:pt>
                <c:pt idx="6609">
                  <c:v>2E-3</c:v>
                </c:pt>
                <c:pt idx="6610">
                  <c:v>2E-3</c:v>
                </c:pt>
                <c:pt idx="6611">
                  <c:v>2E-3</c:v>
                </c:pt>
                <c:pt idx="6612">
                  <c:v>2E-3</c:v>
                </c:pt>
                <c:pt idx="6613">
                  <c:v>2E-3</c:v>
                </c:pt>
                <c:pt idx="6614">
                  <c:v>3.0000000000000001E-3</c:v>
                </c:pt>
                <c:pt idx="6615">
                  <c:v>2E-3</c:v>
                </c:pt>
                <c:pt idx="6616">
                  <c:v>2E-3</c:v>
                </c:pt>
                <c:pt idx="6617">
                  <c:v>2E-3</c:v>
                </c:pt>
                <c:pt idx="6618">
                  <c:v>3.0000000000000001E-3</c:v>
                </c:pt>
                <c:pt idx="6619">
                  <c:v>3.0000000000000001E-3</c:v>
                </c:pt>
                <c:pt idx="6620">
                  <c:v>3.0000000000000001E-3</c:v>
                </c:pt>
                <c:pt idx="6621">
                  <c:v>3.0000000000000001E-3</c:v>
                </c:pt>
                <c:pt idx="6622">
                  <c:v>3.0000000000000001E-3</c:v>
                </c:pt>
                <c:pt idx="6623">
                  <c:v>4.0000000000000001E-3</c:v>
                </c:pt>
                <c:pt idx="6624">
                  <c:v>3.0000000000000001E-3</c:v>
                </c:pt>
                <c:pt idx="6625">
                  <c:v>3.0000000000000001E-3</c:v>
                </c:pt>
                <c:pt idx="6626">
                  <c:v>4.0000000000000001E-3</c:v>
                </c:pt>
                <c:pt idx="6627">
                  <c:v>3.0000000000000001E-3</c:v>
                </c:pt>
                <c:pt idx="6628">
                  <c:v>3.0000000000000001E-3</c:v>
                </c:pt>
                <c:pt idx="6629">
                  <c:v>3.0000000000000001E-3</c:v>
                </c:pt>
                <c:pt idx="6630">
                  <c:v>4.0000000000000001E-3</c:v>
                </c:pt>
                <c:pt idx="6631">
                  <c:v>4.0000000000000001E-3</c:v>
                </c:pt>
                <c:pt idx="6632">
                  <c:v>4.0000000000000001E-3</c:v>
                </c:pt>
                <c:pt idx="6633">
                  <c:v>4.0000000000000001E-3</c:v>
                </c:pt>
                <c:pt idx="6634">
                  <c:v>4.0000000000000001E-3</c:v>
                </c:pt>
                <c:pt idx="6635">
                  <c:v>4.0000000000000001E-3</c:v>
                </c:pt>
                <c:pt idx="6636">
                  <c:v>4.0000000000000001E-3</c:v>
                </c:pt>
                <c:pt idx="6637">
                  <c:v>4.0000000000000001E-3</c:v>
                </c:pt>
                <c:pt idx="6638">
                  <c:v>4.0000000000000001E-3</c:v>
                </c:pt>
                <c:pt idx="6639">
                  <c:v>3.0000000000000001E-3</c:v>
                </c:pt>
                <c:pt idx="6640">
                  <c:v>4.0000000000000001E-3</c:v>
                </c:pt>
                <c:pt idx="6641">
                  <c:v>3.0000000000000001E-3</c:v>
                </c:pt>
                <c:pt idx="6642">
                  <c:v>4.0000000000000001E-3</c:v>
                </c:pt>
                <c:pt idx="6643">
                  <c:v>4.0000000000000001E-3</c:v>
                </c:pt>
                <c:pt idx="6644">
                  <c:v>4.0000000000000001E-3</c:v>
                </c:pt>
                <c:pt idx="6645">
                  <c:v>4.0000000000000001E-3</c:v>
                </c:pt>
                <c:pt idx="6646">
                  <c:v>4.0000000000000001E-3</c:v>
                </c:pt>
                <c:pt idx="6647">
                  <c:v>3.0000000000000001E-3</c:v>
                </c:pt>
                <c:pt idx="6648">
                  <c:v>4.0000000000000001E-3</c:v>
                </c:pt>
                <c:pt idx="6649">
                  <c:v>4.0000000000000001E-3</c:v>
                </c:pt>
                <c:pt idx="6650">
                  <c:v>3.0000000000000001E-3</c:v>
                </c:pt>
                <c:pt idx="6651">
                  <c:v>3.0000000000000001E-3</c:v>
                </c:pt>
                <c:pt idx="6652">
                  <c:v>4.0000000000000001E-3</c:v>
                </c:pt>
                <c:pt idx="6653">
                  <c:v>4.0000000000000001E-3</c:v>
                </c:pt>
                <c:pt idx="6654">
                  <c:v>3.0000000000000001E-3</c:v>
                </c:pt>
                <c:pt idx="6655">
                  <c:v>4.0000000000000001E-3</c:v>
                </c:pt>
                <c:pt idx="6656">
                  <c:v>4.0000000000000001E-3</c:v>
                </c:pt>
                <c:pt idx="6657">
                  <c:v>4.0000000000000001E-3</c:v>
                </c:pt>
                <c:pt idx="6658">
                  <c:v>4.0000000000000001E-3</c:v>
                </c:pt>
                <c:pt idx="6659">
                  <c:v>4.0000000000000001E-3</c:v>
                </c:pt>
                <c:pt idx="6660">
                  <c:v>3.0000000000000001E-3</c:v>
                </c:pt>
                <c:pt idx="6661">
                  <c:v>4.0000000000000001E-3</c:v>
                </c:pt>
                <c:pt idx="6662">
                  <c:v>3.0000000000000001E-3</c:v>
                </c:pt>
                <c:pt idx="6663">
                  <c:v>3.0000000000000001E-3</c:v>
                </c:pt>
                <c:pt idx="6667">
                  <c:v>0</c:v>
                </c:pt>
                <c:pt idx="6668">
                  <c:v>1E-3</c:v>
                </c:pt>
                <c:pt idx="6669">
                  <c:v>2E-3</c:v>
                </c:pt>
                <c:pt idx="6670">
                  <c:v>2E-3</c:v>
                </c:pt>
                <c:pt idx="6671">
                  <c:v>2E-3</c:v>
                </c:pt>
                <c:pt idx="6672">
                  <c:v>2E-3</c:v>
                </c:pt>
                <c:pt idx="6673">
                  <c:v>2E-3</c:v>
                </c:pt>
                <c:pt idx="6674">
                  <c:v>3.0000000000000001E-3</c:v>
                </c:pt>
                <c:pt idx="6675">
                  <c:v>2E-3</c:v>
                </c:pt>
                <c:pt idx="6676">
                  <c:v>3.0000000000000001E-3</c:v>
                </c:pt>
                <c:pt idx="6677">
                  <c:v>3.0000000000000001E-3</c:v>
                </c:pt>
                <c:pt idx="6678">
                  <c:v>3.0000000000000001E-3</c:v>
                </c:pt>
                <c:pt idx="6679">
                  <c:v>4.0000000000000001E-3</c:v>
                </c:pt>
                <c:pt idx="6680">
                  <c:v>3.0000000000000001E-3</c:v>
                </c:pt>
                <c:pt idx="6681">
                  <c:v>4.0000000000000001E-3</c:v>
                </c:pt>
                <c:pt idx="6682">
                  <c:v>3.0000000000000001E-3</c:v>
                </c:pt>
                <c:pt idx="6683">
                  <c:v>4.0000000000000001E-3</c:v>
                </c:pt>
                <c:pt idx="6684">
                  <c:v>4.0000000000000001E-3</c:v>
                </c:pt>
                <c:pt idx="6685">
                  <c:v>3.0000000000000001E-3</c:v>
                </c:pt>
                <c:pt idx="6686">
                  <c:v>4.0000000000000001E-3</c:v>
                </c:pt>
                <c:pt idx="6687">
                  <c:v>3.0000000000000001E-3</c:v>
                </c:pt>
                <c:pt idx="6688">
                  <c:v>4.0000000000000001E-3</c:v>
                </c:pt>
                <c:pt idx="6689">
                  <c:v>4.0000000000000001E-3</c:v>
                </c:pt>
                <c:pt idx="6690">
                  <c:v>4.0000000000000001E-3</c:v>
                </c:pt>
                <c:pt idx="6691">
                  <c:v>3.0000000000000001E-3</c:v>
                </c:pt>
                <c:pt idx="6692">
                  <c:v>3.0000000000000001E-3</c:v>
                </c:pt>
                <c:pt idx="6693">
                  <c:v>3.0000000000000001E-3</c:v>
                </c:pt>
                <c:pt idx="6694">
                  <c:v>4.0000000000000001E-3</c:v>
                </c:pt>
                <c:pt idx="6695">
                  <c:v>3.0000000000000001E-3</c:v>
                </c:pt>
                <c:pt idx="6696">
                  <c:v>3.0000000000000001E-3</c:v>
                </c:pt>
                <c:pt idx="6697">
                  <c:v>4.0000000000000001E-3</c:v>
                </c:pt>
                <c:pt idx="6698">
                  <c:v>3.0000000000000001E-3</c:v>
                </c:pt>
                <c:pt idx="6699">
                  <c:v>3.0000000000000001E-3</c:v>
                </c:pt>
                <c:pt idx="6700">
                  <c:v>3.0000000000000001E-3</c:v>
                </c:pt>
                <c:pt idx="6701">
                  <c:v>3.0000000000000001E-3</c:v>
                </c:pt>
                <c:pt idx="6702">
                  <c:v>4.0000000000000001E-3</c:v>
                </c:pt>
                <c:pt idx="6703">
                  <c:v>4.0000000000000001E-3</c:v>
                </c:pt>
                <c:pt idx="6704">
                  <c:v>3.0000000000000001E-3</c:v>
                </c:pt>
                <c:pt idx="6705">
                  <c:v>4.0000000000000001E-3</c:v>
                </c:pt>
                <c:pt idx="6706">
                  <c:v>4.0000000000000001E-3</c:v>
                </c:pt>
                <c:pt idx="6707">
                  <c:v>4.0000000000000001E-3</c:v>
                </c:pt>
                <c:pt idx="6708">
                  <c:v>4.0000000000000001E-3</c:v>
                </c:pt>
                <c:pt idx="6709">
                  <c:v>3.0000000000000001E-3</c:v>
                </c:pt>
                <c:pt idx="6710">
                  <c:v>4.0000000000000001E-3</c:v>
                </c:pt>
                <c:pt idx="6711">
                  <c:v>3.0000000000000001E-3</c:v>
                </c:pt>
                <c:pt idx="6712">
                  <c:v>3.0000000000000001E-3</c:v>
                </c:pt>
                <c:pt idx="6713">
                  <c:v>3.0000000000000001E-3</c:v>
                </c:pt>
                <c:pt idx="6714">
                  <c:v>3.0000000000000001E-3</c:v>
                </c:pt>
                <c:pt idx="6715">
                  <c:v>4.0000000000000001E-3</c:v>
                </c:pt>
                <c:pt idx="6716">
                  <c:v>3.0000000000000001E-3</c:v>
                </c:pt>
                <c:pt idx="6717">
                  <c:v>4.0000000000000001E-3</c:v>
                </c:pt>
                <c:pt idx="6718">
                  <c:v>4.0000000000000001E-3</c:v>
                </c:pt>
                <c:pt idx="6719">
                  <c:v>3.0000000000000001E-3</c:v>
                </c:pt>
                <c:pt idx="6720">
                  <c:v>4.0000000000000001E-3</c:v>
                </c:pt>
                <c:pt idx="6721">
                  <c:v>3.0000000000000001E-3</c:v>
                </c:pt>
                <c:pt idx="6722">
                  <c:v>3.0000000000000001E-3</c:v>
                </c:pt>
                <c:pt idx="6723">
                  <c:v>4.0000000000000001E-3</c:v>
                </c:pt>
                <c:pt idx="6724">
                  <c:v>3.0000000000000001E-3</c:v>
                </c:pt>
                <c:pt idx="6725">
                  <c:v>4.0000000000000001E-3</c:v>
                </c:pt>
                <c:pt idx="6726">
                  <c:v>3.0000000000000001E-3</c:v>
                </c:pt>
                <c:pt idx="6727">
                  <c:v>3.0000000000000001E-3</c:v>
                </c:pt>
                <c:pt idx="6728">
                  <c:v>4.0000000000000001E-3</c:v>
                </c:pt>
                <c:pt idx="6729">
                  <c:v>4.0000000000000001E-3</c:v>
                </c:pt>
                <c:pt idx="6730">
                  <c:v>3.0000000000000001E-3</c:v>
                </c:pt>
                <c:pt idx="6731">
                  <c:v>4.0000000000000001E-3</c:v>
                </c:pt>
                <c:pt idx="6732">
                  <c:v>3.0000000000000001E-3</c:v>
                </c:pt>
                <c:pt idx="6733">
                  <c:v>3.0000000000000001E-3</c:v>
                </c:pt>
                <c:pt idx="6734">
                  <c:v>3.0000000000000001E-3</c:v>
                </c:pt>
                <c:pt idx="6735">
                  <c:v>3.0000000000000001E-3</c:v>
                </c:pt>
                <c:pt idx="6736">
                  <c:v>3.0000000000000001E-3</c:v>
                </c:pt>
                <c:pt idx="6737">
                  <c:v>3.0000000000000001E-3</c:v>
                </c:pt>
                <c:pt idx="6738">
                  <c:v>4.0000000000000001E-3</c:v>
                </c:pt>
                <c:pt idx="6739">
                  <c:v>3.0000000000000001E-3</c:v>
                </c:pt>
                <c:pt idx="6740">
                  <c:v>3.0000000000000001E-3</c:v>
                </c:pt>
                <c:pt idx="6741">
                  <c:v>4.0000000000000001E-3</c:v>
                </c:pt>
                <c:pt idx="6742">
                  <c:v>3.0000000000000001E-3</c:v>
                </c:pt>
                <c:pt idx="6743">
                  <c:v>4.0000000000000001E-3</c:v>
                </c:pt>
                <c:pt idx="6744">
                  <c:v>4.0000000000000001E-3</c:v>
                </c:pt>
                <c:pt idx="6745">
                  <c:v>3.0000000000000001E-3</c:v>
                </c:pt>
                <c:pt idx="6746">
                  <c:v>3.0000000000000001E-3</c:v>
                </c:pt>
                <c:pt idx="6747">
                  <c:v>3.0000000000000001E-3</c:v>
                </c:pt>
                <c:pt idx="6748">
                  <c:v>4.0000000000000001E-3</c:v>
                </c:pt>
                <c:pt idx="6749">
                  <c:v>4.0000000000000001E-3</c:v>
                </c:pt>
                <c:pt idx="6750">
                  <c:v>3.0000000000000001E-3</c:v>
                </c:pt>
                <c:pt idx="6751">
                  <c:v>3.0000000000000001E-3</c:v>
                </c:pt>
                <c:pt idx="6752">
                  <c:v>3.0000000000000001E-3</c:v>
                </c:pt>
                <c:pt idx="6753">
                  <c:v>3.0000000000000001E-3</c:v>
                </c:pt>
                <c:pt idx="6754">
                  <c:v>4.0000000000000001E-3</c:v>
                </c:pt>
                <c:pt idx="6755">
                  <c:v>4.0000000000000001E-3</c:v>
                </c:pt>
                <c:pt idx="6756">
                  <c:v>4.0000000000000001E-3</c:v>
                </c:pt>
                <c:pt idx="6757">
                  <c:v>4.0000000000000001E-3</c:v>
                </c:pt>
                <c:pt idx="6758">
                  <c:v>4.0000000000000001E-3</c:v>
                </c:pt>
                <c:pt idx="6759">
                  <c:v>4.0000000000000001E-3</c:v>
                </c:pt>
                <c:pt idx="6760">
                  <c:v>4.0000000000000001E-3</c:v>
                </c:pt>
                <c:pt idx="6761">
                  <c:v>4.0000000000000001E-3</c:v>
                </c:pt>
                <c:pt idx="6762">
                  <c:v>4.0000000000000001E-3</c:v>
                </c:pt>
                <c:pt idx="6763">
                  <c:v>4.0000000000000001E-3</c:v>
                </c:pt>
                <c:pt idx="6764">
                  <c:v>4.0000000000000001E-3</c:v>
                </c:pt>
                <c:pt idx="6765">
                  <c:v>4.0000000000000001E-3</c:v>
                </c:pt>
                <c:pt idx="6766">
                  <c:v>4.0000000000000001E-3</c:v>
                </c:pt>
                <c:pt idx="6767">
                  <c:v>4.0000000000000001E-3</c:v>
                </c:pt>
                <c:pt idx="6768">
                  <c:v>4.0000000000000001E-3</c:v>
                </c:pt>
                <c:pt idx="6769">
                  <c:v>4.0000000000000001E-3</c:v>
                </c:pt>
                <c:pt idx="6770">
                  <c:v>4.0000000000000001E-3</c:v>
                </c:pt>
                <c:pt idx="6771">
                  <c:v>4.0000000000000001E-3</c:v>
                </c:pt>
                <c:pt idx="6772">
                  <c:v>4.0000000000000001E-3</c:v>
                </c:pt>
                <c:pt idx="6773">
                  <c:v>4.0000000000000001E-3</c:v>
                </c:pt>
                <c:pt idx="6774">
                  <c:v>4.0000000000000001E-3</c:v>
                </c:pt>
                <c:pt idx="6775">
                  <c:v>5.0000000000000001E-3</c:v>
                </c:pt>
                <c:pt idx="6776">
                  <c:v>4.0000000000000001E-3</c:v>
                </c:pt>
                <c:pt idx="6777">
                  <c:v>4.0000000000000001E-3</c:v>
                </c:pt>
                <c:pt idx="6778">
                  <c:v>4.0000000000000001E-3</c:v>
                </c:pt>
                <c:pt idx="6779">
                  <c:v>4.0000000000000001E-3</c:v>
                </c:pt>
                <c:pt idx="6780">
                  <c:v>4.0000000000000001E-3</c:v>
                </c:pt>
                <c:pt idx="6781">
                  <c:v>4.0000000000000001E-3</c:v>
                </c:pt>
                <c:pt idx="6782">
                  <c:v>4.0000000000000001E-3</c:v>
                </c:pt>
                <c:pt idx="6783">
                  <c:v>4.0000000000000001E-3</c:v>
                </c:pt>
                <c:pt idx="6784">
                  <c:v>4.0000000000000001E-3</c:v>
                </c:pt>
                <c:pt idx="6785">
                  <c:v>5.0000000000000001E-3</c:v>
                </c:pt>
                <c:pt idx="6786">
                  <c:v>4.0000000000000001E-3</c:v>
                </c:pt>
                <c:pt idx="6787">
                  <c:v>4.0000000000000001E-3</c:v>
                </c:pt>
                <c:pt idx="6788">
                  <c:v>4.0000000000000001E-3</c:v>
                </c:pt>
                <c:pt idx="6789">
                  <c:v>4.0000000000000001E-3</c:v>
                </c:pt>
                <c:pt idx="6790">
                  <c:v>4.0000000000000001E-3</c:v>
                </c:pt>
                <c:pt idx="6791">
                  <c:v>4.0000000000000001E-3</c:v>
                </c:pt>
                <c:pt idx="6792">
                  <c:v>4.0000000000000001E-3</c:v>
                </c:pt>
                <c:pt idx="6793">
                  <c:v>4.0000000000000001E-3</c:v>
                </c:pt>
                <c:pt idx="6794">
                  <c:v>4.0000000000000001E-3</c:v>
                </c:pt>
                <c:pt idx="6795">
                  <c:v>4.0000000000000001E-3</c:v>
                </c:pt>
                <c:pt idx="6796">
                  <c:v>4.0000000000000001E-3</c:v>
                </c:pt>
                <c:pt idx="6797">
                  <c:v>4.0000000000000001E-3</c:v>
                </c:pt>
                <c:pt idx="6798">
                  <c:v>4.0000000000000001E-3</c:v>
                </c:pt>
                <c:pt idx="6799">
                  <c:v>3.0000000000000001E-3</c:v>
                </c:pt>
                <c:pt idx="6800">
                  <c:v>3.0000000000000001E-3</c:v>
                </c:pt>
                <c:pt idx="6801">
                  <c:v>3.0000000000000001E-3</c:v>
                </c:pt>
                <c:pt idx="6802">
                  <c:v>3.0000000000000001E-3</c:v>
                </c:pt>
                <c:pt idx="6803">
                  <c:v>3.0000000000000001E-3</c:v>
                </c:pt>
                <c:pt idx="6804">
                  <c:v>3.0000000000000001E-3</c:v>
                </c:pt>
                <c:pt idx="6805">
                  <c:v>3.0000000000000001E-3</c:v>
                </c:pt>
                <c:pt idx="6806">
                  <c:v>3.0000000000000001E-3</c:v>
                </c:pt>
                <c:pt idx="6807">
                  <c:v>3.0000000000000001E-3</c:v>
                </c:pt>
                <c:pt idx="6808">
                  <c:v>3.0000000000000001E-3</c:v>
                </c:pt>
                <c:pt idx="6809">
                  <c:v>4.0000000000000001E-3</c:v>
                </c:pt>
                <c:pt idx="6810">
                  <c:v>4.0000000000000001E-3</c:v>
                </c:pt>
                <c:pt idx="6811">
                  <c:v>3.0000000000000001E-3</c:v>
                </c:pt>
                <c:pt idx="6812">
                  <c:v>3.0000000000000001E-3</c:v>
                </c:pt>
                <c:pt idx="6813">
                  <c:v>4.0000000000000001E-3</c:v>
                </c:pt>
                <c:pt idx="6814">
                  <c:v>3.0000000000000001E-3</c:v>
                </c:pt>
                <c:pt idx="6815">
                  <c:v>3.0000000000000001E-3</c:v>
                </c:pt>
                <c:pt idx="6816">
                  <c:v>3.0000000000000001E-3</c:v>
                </c:pt>
                <c:pt idx="6817">
                  <c:v>4.0000000000000001E-3</c:v>
                </c:pt>
                <c:pt idx="6818">
                  <c:v>3.0000000000000001E-3</c:v>
                </c:pt>
                <c:pt idx="6819">
                  <c:v>4.0000000000000001E-3</c:v>
                </c:pt>
                <c:pt idx="6820">
                  <c:v>3.0000000000000001E-3</c:v>
                </c:pt>
                <c:pt idx="6821">
                  <c:v>3.0000000000000001E-3</c:v>
                </c:pt>
                <c:pt idx="6822">
                  <c:v>3.0000000000000001E-3</c:v>
                </c:pt>
                <c:pt idx="6823">
                  <c:v>4.0000000000000001E-3</c:v>
                </c:pt>
                <c:pt idx="6824">
                  <c:v>3.0000000000000001E-3</c:v>
                </c:pt>
                <c:pt idx="6825">
                  <c:v>4.0000000000000001E-3</c:v>
                </c:pt>
                <c:pt idx="6826">
                  <c:v>4.0000000000000001E-3</c:v>
                </c:pt>
                <c:pt idx="6827">
                  <c:v>3.0000000000000001E-3</c:v>
                </c:pt>
                <c:pt idx="6828">
                  <c:v>3.0000000000000001E-3</c:v>
                </c:pt>
                <c:pt idx="6829">
                  <c:v>4.0000000000000001E-3</c:v>
                </c:pt>
                <c:pt idx="6830">
                  <c:v>3.0000000000000001E-3</c:v>
                </c:pt>
                <c:pt idx="6831">
                  <c:v>3.0000000000000001E-3</c:v>
                </c:pt>
                <c:pt idx="6832">
                  <c:v>3.0000000000000001E-3</c:v>
                </c:pt>
                <c:pt idx="6833">
                  <c:v>3.0000000000000001E-3</c:v>
                </c:pt>
                <c:pt idx="6834">
                  <c:v>3.0000000000000001E-3</c:v>
                </c:pt>
                <c:pt idx="6835">
                  <c:v>3.0000000000000001E-3</c:v>
                </c:pt>
                <c:pt idx="6836">
                  <c:v>4.0000000000000001E-3</c:v>
                </c:pt>
                <c:pt idx="6837">
                  <c:v>3.0000000000000001E-3</c:v>
                </c:pt>
                <c:pt idx="6838">
                  <c:v>3.0000000000000001E-3</c:v>
                </c:pt>
                <c:pt idx="6839">
                  <c:v>3.0000000000000001E-3</c:v>
                </c:pt>
                <c:pt idx="6840">
                  <c:v>4.0000000000000001E-3</c:v>
                </c:pt>
                <c:pt idx="6841">
                  <c:v>3.0000000000000001E-3</c:v>
                </c:pt>
                <c:pt idx="6842">
                  <c:v>3.0000000000000001E-3</c:v>
                </c:pt>
                <c:pt idx="6843">
                  <c:v>3.0000000000000001E-3</c:v>
                </c:pt>
                <c:pt idx="6844">
                  <c:v>3.0000000000000001E-3</c:v>
                </c:pt>
                <c:pt idx="6845">
                  <c:v>3.0000000000000001E-3</c:v>
                </c:pt>
                <c:pt idx="6846">
                  <c:v>2E-3</c:v>
                </c:pt>
                <c:pt idx="6847">
                  <c:v>2E-3</c:v>
                </c:pt>
                <c:pt idx="6848">
                  <c:v>2E-3</c:v>
                </c:pt>
                <c:pt idx="6849">
                  <c:v>3.0000000000000001E-3</c:v>
                </c:pt>
                <c:pt idx="6850">
                  <c:v>4.0000000000000001E-3</c:v>
                </c:pt>
                <c:pt idx="6851">
                  <c:v>3.0000000000000001E-3</c:v>
                </c:pt>
                <c:pt idx="6852">
                  <c:v>4.0000000000000001E-3</c:v>
                </c:pt>
                <c:pt idx="6853">
                  <c:v>4.0000000000000001E-3</c:v>
                </c:pt>
                <c:pt idx="6854">
                  <c:v>4.0000000000000001E-3</c:v>
                </c:pt>
                <c:pt idx="6855">
                  <c:v>4.0000000000000001E-3</c:v>
                </c:pt>
                <c:pt idx="6856">
                  <c:v>4.0000000000000001E-3</c:v>
                </c:pt>
                <c:pt idx="6857">
                  <c:v>5.0000000000000001E-3</c:v>
                </c:pt>
                <c:pt idx="6858">
                  <c:v>4.0000000000000001E-3</c:v>
                </c:pt>
                <c:pt idx="6859">
                  <c:v>5.0000000000000001E-3</c:v>
                </c:pt>
                <c:pt idx="6860">
                  <c:v>4.0000000000000001E-3</c:v>
                </c:pt>
                <c:pt idx="6861">
                  <c:v>5.0000000000000001E-3</c:v>
                </c:pt>
                <c:pt idx="6862">
                  <c:v>6.0000000000000001E-3</c:v>
                </c:pt>
                <c:pt idx="6863">
                  <c:v>6.0000000000000001E-3</c:v>
                </c:pt>
                <c:pt idx="6864">
                  <c:v>7.0000000000000001E-3</c:v>
                </c:pt>
                <c:pt idx="6865">
                  <c:v>7.0000000000000001E-3</c:v>
                </c:pt>
                <c:pt idx="6866">
                  <c:v>7.0000000000000001E-3</c:v>
                </c:pt>
                <c:pt idx="6867">
                  <c:v>7.0000000000000001E-3</c:v>
                </c:pt>
                <c:pt idx="6868">
                  <c:v>6.0000000000000001E-3</c:v>
                </c:pt>
                <c:pt idx="6869">
                  <c:v>7.0000000000000001E-3</c:v>
                </c:pt>
                <c:pt idx="6870">
                  <c:v>7.0000000000000001E-3</c:v>
                </c:pt>
                <c:pt idx="6871">
                  <c:v>7.0000000000000001E-3</c:v>
                </c:pt>
                <c:pt idx="6872">
                  <c:v>7.0000000000000001E-3</c:v>
                </c:pt>
                <c:pt idx="6873">
                  <c:v>7.0000000000000001E-3</c:v>
                </c:pt>
                <c:pt idx="6874">
                  <c:v>7.0000000000000001E-3</c:v>
                </c:pt>
                <c:pt idx="6875">
                  <c:v>7.0000000000000001E-3</c:v>
                </c:pt>
                <c:pt idx="6876">
                  <c:v>7.0000000000000001E-3</c:v>
                </c:pt>
                <c:pt idx="6877">
                  <c:v>7.0000000000000001E-3</c:v>
                </c:pt>
                <c:pt idx="6878">
                  <c:v>7.0000000000000001E-3</c:v>
                </c:pt>
                <c:pt idx="6879">
                  <c:v>7.0000000000000001E-3</c:v>
                </c:pt>
                <c:pt idx="6880">
                  <c:v>7.0000000000000001E-3</c:v>
                </c:pt>
                <c:pt idx="6881">
                  <c:v>7.0000000000000001E-3</c:v>
                </c:pt>
                <c:pt idx="6882">
                  <c:v>7.0000000000000001E-3</c:v>
                </c:pt>
                <c:pt idx="6883">
                  <c:v>6.0000000000000001E-3</c:v>
                </c:pt>
                <c:pt idx="6884">
                  <c:v>5.0000000000000001E-3</c:v>
                </c:pt>
                <c:pt idx="6885">
                  <c:v>4.0000000000000001E-3</c:v>
                </c:pt>
                <c:pt idx="6886">
                  <c:v>4.0000000000000001E-3</c:v>
                </c:pt>
                <c:pt idx="6887">
                  <c:v>4.0000000000000001E-3</c:v>
                </c:pt>
                <c:pt idx="6888">
                  <c:v>3.0000000000000001E-3</c:v>
                </c:pt>
                <c:pt idx="6889">
                  <c:v>2E-3</c:v>
                </c:pt>
                <c:pt idx="6890">
                  <c:v>2E-3</c:v>
                </c:pt>
                <c:pt idx="6891">
                  <c:v>2E-3</c:v>
                </c:pt>
                <c:pt idx="6892">
                  <c:v>2E-3</c:v>
                </c:pt>
                <c:pt idx="6893">
                  <c:v>1E-3</c:v>
                </c:pt>
                <c:pt idx="6894">
                  <c:v>2E-3</c:v>
                </c:pt>
                <c:pt idx="6895">
                  <c:v>1E-3</c:v>
                </c:pt>
                <c:pt idx="6896">
                  <c:v>2E-3</c:v>
                </c:pt>
                <c:pt idx="6897">
                  <c:v>0</c:v>
                </c:pt>
                <c:pt idx="6898">
                  <c:v>1E-3</c:v>
                </c:pt>
                <c:pt idx="6899">
                  <c:v>2E-3</c:v>
                </c:pt>
                <c:pt idx="6900">
                  <c:v>1E-3</c:v>
                </c:pt>
                <c:pt idx="6901">
                  <c:v>1E-3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1E-3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1E-3</c:v>
                </c:pt>
                <c:pt idx="6910">
                  <c:v>0</c:v>
                </c:pt>
                <c:pt idx="6911">
                  <c:v>0</c:v>
                </c:pt>
                <c:pt idx="6912">
                  <c:v>1E-3</c:v>
                </c:pt>
                <c:pt idx="6913">
                  <c:v>0</c:v>
                </c:pt>
                <c:pt idx="6914">
                  <c:v>0</c:v>
                </c:pt>
                <c:pt idx="6915">
                  <c:v>1E-3</c:v>
                </c:pt>
                <c:pt idx="6916">
                  <c:v>2E-3</c:v>
                </c:pt>
                <c:pt idx="6917">
                  <c:v>2E-3</c:v>
                </c:pt>
                <c:pt idx="6918">
                  <c:v>0</c:v>
                </c:pt>
                <c:pt idx="6919">
                  <c:v>1E-3</c:v>
                </c:pt>
                <c:pt idx="6920">
                  <c:v>0</c:v>
                </c:pt>
                <c:pt idx="6921">
                  <c:v>1E-3</c:v>
                </c:pt>
                <c:pt idx="6922">
                  <c:v>2E-3</c:v>
                </c:pt>
                <c:pt idx="6923">
                  <c:v>2E-3</c:v>
                </c:pt>
                <c:pt idx="6924">
                  <c:v>1E-3</c:v>
                </c:pt>
                <c:pt idx="6925">
                  <c:v>1E-3</c:v>
                </c:pt>
                <c:pt idx="6926">
                  <c:v>1E-3</c:v>
                </c:pt>
                <c:pt idx="6927">
                  <c:v>0</c:v>
                </c:pt>
                <c:pt idx="6928">
                  <c:v>2E-3</c:v>
                </c:pt>
                <c:pt idx="6929">
                  <c:v>0</c:v>
                </c:pt>
                <c:pt idx="6930">
                  <c:v>1E-3</c:v>
                </c:pt>
                <c:pt idx="6931">
                  <c:v>0</c:v>
                </c:pt>
                <c:pt idx="6932">
                  <c:v>0</c:v>
                </c:pt>
                <c:pt idx="6933">
                  <c:v>1E-3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2E-3</c:v>
                </c:pt>
                <c:pt idx="6939">
                  <c:v>1E-3</c:v>
                </c:pt>
                <c:pt idx="6940">
                  <c:v>2E-3</c:v>
                </c:pt>
                <c:pt idx="6941">
                  <c:v>1E-3</c:v>
                </c:pt>
                <c:pt idx="6942">
                  <c:v>0</c:v>
                </c:pt>
                <c:pt idx="6943">
                  <c:v>0</c:v>
                </c:pt>
                <c:pt idx="6944">
                  <c:v>1E-3</c:v>
                </c:pt>
                <c:pt idx="6945">
                  <c:v>1E-3</c:v>
                </c:pt>
                <c:pt idx="6946">
                  <c:v>2E-3</c:v>
                </c:pt>
                <c:pt idx="6947">
                  <c:v>2E-3</c:v>
                </c:pt>
                <c:pt idx="6948">
                  <c:v>2E-3</c:v>
                </c:pt>
                <c:pt idx="6949">
                  <c:v>2E-3</c:v>
                </c:pt>
                <c:pt idx="6950">
                  <c:v>2E-3</c:v>
                </c:pt>
                <c:pt idx="6951">
                  <c:v>3.0000000000000001E-3</c:v>
                </c:pt>
                <c:pt idx="6952">
                  <c:v>2E-3</c:v>
                </c:pt>
                <c:pt idx="6953">
                  <c:v>3.0000000000000001E-3</c:v>
                </c:pt>
                <c:pt idx="6957">
                  <c:v>7.0000000000000001E-3</c:v>
                </c:pt>
                <c:pt idx="6958">
                  <c:v>6.0000000000000001E-3</c:v>
                </c:pt>
                <c:pt idx="6959">
                  <c:v>6.0000000000000001E-3</c:v>
                </c:pt>
                <c:pt idx="6960">
                  <c:v>6.0000000000000001E-3</c:v>
                </c:pt>
                <c:pt idx="6961">
                  <c:v>7.0000000000000001E-3</c:v>
                </c:pt>
                <c:pt idx="6962">
                  <c:v>8.0000000000000002E-3</c:v>
                </c:pt>
                <c:pt idx="6963">
                  <c:v>8.0000000000000002E-3</c:v>
                </c:pt>
                <c:pt idx="6964">
                  <c:v>7.0000000000000001E-3</c:v>
                </c:pt>
                <c:pt idx="6965">
                  <c:v>7.0000000000000001E-3</c:v>
                </c:pt>
                <c:pt idx="6966">
                  <c:v>8.0000000000000002E-3</c:v>
                </c:pt>
                <c:pt idx="6967">
                  <c:v>7.0000000000000001E-3</c:v>
                </c:pt>
                <c:pt idx="6968">
                  <c:v>8.0000000000000002E-3</c:v>
                </c:pt>
                <c:pt idx="6969">
                  <c:v>7.0000000000000001E-3</c:v>
                </c:pt>
                <c:pt idx="6970">
                  <c:v>8.0000000000000002E-3</c:v>
                </c:pt>
                <c:pt idx="6971">
                  <c:v>7.0000000000000001E-3</c:v>
                </c:pt>
                <c:pt idx="6972">
                  <c:v>7.0000000000000001E-3</c:v>
                </c:pt>
                <c:pt idx="6973">
                  <c:v>6.0000000000000001E-3</c:v>
                </c:pt>
                <c:pt idx="6974">
                  <c:v>6.0000000000000001E-3</c:v>
                </c:pt>
                <c:pt idx="6975">
                  <c:v>5.0000000000000001E-3</c:v>
                </c:pt>
                <c:pt idx="6976">
                  <c:v>5.0000000000000001E-3</c:v>
                </c:pt>
                <c:pt idx="6977">
                  <c:v>6.0000000000000001E-3</c:v>
                </c:pt>
                <c:pt idx="6978">
                  <c:v>4.0000000000000001E-3</c:v>
                </c:pt>
                <c:pt idx="6979">
                  <c:v>2E-3</c:v>
                </c:pt>
                <c:pt idx="6980">
                  <c:v>4.0000000000000001E-3</c:v>
                </c:pt>
                <c:pt idx="6981">
                  <c:v>4.0000000000000001E-3</c:v>
                </c:pt>
                <c:pt idx="6982">
                  <c:v>4.0000000000000001E-3</c:v>
                </c:pt>
                <c:pt idx="6983">
                  <c:v>4.0000000000000001E-3</c:v>
                </c:pt>
                <c:pt idx="6984">
                  <c:v>4.0000000000000001E-3</c:v>
                </c:pt>
                <c:pt idx="6985">
                  <c:v>4.0000000000000001E-3</c:v>
                </c:pt>
                <c:pt idx="6986">
                  <c:v>2E-3</c:v>
                </c:pt>
                <c:pt idx="6987">
                  <c:v>2E-3</c:v>
                </c:pt>
                <c:pt idx="6988">
                  <c:v>3.0000000000000001E-3</c:v>
                </c:pt>
                <c:pt idx="6989">
                  <c:v>2E-3</c:v>
                </c:pt>
                <c:pt idx="6993">
                  <c:v>1E-3</c:v>
                </c:pt>
                <c:pt idx="6994">
                  <c:v>1E-3</c:v>
                </c:pt>
                <c:pt idx="6995">
                  <c:v>0</c:v>
                </c:pt>
                <c:pt idx="6996">
                  <c:v>2E-3</c:v>
                </c:pt>
                <c:pt idx="6997">
                  <c:v>3.0000000000000001E-3</c:v>
                </c:pt>
                <c:pt idx="6998">
                  <c:v>0</c:v>
                </c:pt>
                <c:pt idx="6999">
                  <c:v>2E-3</c:v>
                </c:pt>
                <c:pt idx="7000">
                  <c:v>0</c:v>
                </c:pt>
                <c:pt idx="7001">
                  <c:v>2E-3</c:v>
                </c:pt>
                <c:pt idx="7002">
                  <c:v>1E-3</c:v>
                </c:pt>
                <c:pt idx="7003">
                  <c:v>1E-3</c:v>
                </c:pt>
                <c:pt idx="7004">
                  <c:v>1E-3</c:v>
                </c:pt>
                <c:pt idx="7005">
                  <c:v>0</c:v>
                </c:pt>
                <c:pt idx="7006">
                  <c:v>0</c:v>
                </c:pt>
                <c:pt idx="7007">
                  <c:v>1E-3</c:v>
                </c:pt>
                <c:pt idx="7008">
                  <c:v>2E-3</c:v>
                </c:pt>
                <c:pt idx="7009">
                  <c:v>0</c:v>
                </c:pt>
                <c:pt idx="7010">
                  <c:v>1E-3</c:v>
                </c:pt>
                <c:pt idx="7011">
                  <c:v>1E-3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1E-3</c:v>
                </c:pt>
                <c:pt idx="7029">
                  <c:v>0</c:v>
                </c:pt>
                <c:pt idx="7030">
                  <c:v>0</c:v>
                </c:pt>
                <c:pt idx="7031">
                  <c:v>1E-3</c:v>
                </c:pt>
                <c:pt idx="7032">
                  <c:v>0</c:v>
                </c:pt>
                <c:pt idx="7033">
                  <c:v>1E-3</c:v>
                </c:pt>
                <c:pt idx="7034">
                  <c:v>0</c:v>
                </c:pt>
                <c:pt idx="7035">
                  <c:v>2E-3</c:v>
                </c:pt>
                <c:pt idx="7036">
                  <c:v>1E-3</c:v>
                </c:pt>
                <c:pt idx="7037">
                  <c:v>2E-3</c:v>
                </c:pt>
                <c:pt idx="7038">
                  <c:v>2E-3</c:v>
                </c:pt>
                <c:pt idx="7039">
                  <c:v>1E-3</c:v>
                </c:pt>
                <c:pt idx="7040">
                  <c:v>0</c:v>
                </c:pt>
                <c:pt idx="7041">
                  <c:v>1E-3</c:v>
                </c:pt>
                <c:pt idx="7042">
                  <c:v>1E-3</c:v>
                </c:pt>
                <c:pt idx="7043">
                  <c:v>1E-3</c:v>
                </c:pt>
                <c:pt idx="7044">
                  <c:v>1E-3</c:v>
                </c:pt>
                <c:pt idx="7045">
                  <c:v>3.0000000000000001E-3</c:v>
                </c:pt>
                <c:pt idx="7046">
                  <c:v>3.0000000000000001E-3</c:v>
                </c:pt>
                <c:pt idx="7047">
                  <c:v>4.0000000000000001E-3</c:v>
                </c:pt>
                <c:pt idx="7048">
                  <c:v>4.0000000000000001E-3</c:v>
                </c:pt>
                <c:pt idx="7049">
                  <c:v>5.0000000000000001E-3</c:v>
                </c:pt>
                <c:pt idx="7050">
                  <c:v>5.0000000000000001E-3</c:v>
                </c:pt>
                <c:pt idx="7051">
                  <c:v>5.0000000000000001E-3</c:v>
                </c:pt>
                <c:pt idx="7052">
                  <c:v>6.0000000000000001E-3</c:v>
                </c:pt>
                <c:pt idx="7053">
                  <c:v>7.0000000000000001E-3</c:v>
                </c:pt>
                <c:pt idx="7054">
                  <c:v>7.0000000000000001E-3</c:v>
                </c:pt>
                <c:pt idx="7055">
                  <c:v>8.0000000000000002E-3</c:v>
                </c:pt>
                <c:pt idx="7056">
                  <c:v>8.0000000000000002E-3</c:v>
                </c:pt>
                <c:pt idx="7057">
                  <c:v>7.0000000000000001E-3</c:v>
                </c:pt>
                <c:pt idx="7058">
                  <c:v>8.0000000000000002E-3</c:v>
                </c:pt>
                <c:pt idx="7059">
                  <c:v>7.0000000000000001E-3</c:v>
                </c:pt>
                <c:pt idx="7060">
                  <c:v>7.0000000000000001E-3</c:v>
                </c:pt>
                <c:pt idx="7061">
                  <c:v>7.0000000000000001E-3</c:v>
                </c:pt>
                <c:pt idx="7062">
                  <c:v>7.0000000000000001E-3</c:v>
                </c:pt>
                <c:pt idx="7063">
                  <c:v>7.0000000000000001E-3</c:v>
                </c:pt>
                <c:pt idx="7064">
                  <c:v>8.0000000000000002E-3</c:v>
                </c:pt>
                <c:pt idx="7065">
                  <c:v>7.0000000000000001E-3</c:v>
                </c:pt>
                <c:pt idx="7066">
                  <c:v>7.0000000000000001E-3</c:v>
                </c:pt>
                <c:pt idx="7067">
                  <c:v>7.0000000000000001E-3</c:v>
                </c:pt>
                <c:pt idx="7068">
                  <c:v>6.0000000000000001E-3</c:v>
                </c:pt>
                <c:pt idx="7069">
                  <c:v>6.0000000000000001E-3</c:v>
                </c:pt>
                <c:pt idx="7070">
                  <c:v>4.0000000000000001E-3</c:v>
                </c:pt>
                <c:pt idx="7071">
                  <c:v>4.0000000000000001E-3</c:v>
                </c:pt>
                <c:pt idx="7072">
                  <c:v>4.0000000000000001E-3</c:v>
                </c:pt>
                <c:pt idx="7073">
                  <c:v>4.0000000000000001E-3</c:v>
                </c:pt>
                <c:pt idx="7074">
                  <c:v>4.0000000000000001E-3</c:v>
                </c:pt>
                <c:pt idx="7075">
                  <c:v>3.0000000000000001E-3</c:v>
                </c:pt>
                <c:pt idx="7076">
                  <c:v>4.0000000000000001E-3</c:v>
                </c:pt>
                <c:pt idx="7077">
                  <c:v>4.0000000000000001E-3</c:v>
                </c:pt>
                <c:pt idx="7078">
                  <c:v>4.0000000000000001E-3</c:v>
                </c:pt>
                <c:pt idx="7079">
                  <c:v>4.0000000000000001E-3</c:v>
                </c:pt>
                <c:pt idx="7080">
                  <c:v>2E-3</c:v>
                </c:pt>
                <c:pt idx="7081">
                  <c:v>2E-3</c:v>
                </c:pt>
                <c:pt idx="7082">
                  <c:v>1E-3</c:v>
                </c:pt>
                <c:pt idx="7083">
                  <c:v>2E-3</c:v>
                </c:pt>
                <c:pt idx="7084">
                  <c:v>2E-3</c:v>
                </c:pt>
                <c:pt idx="7085">
                  <c:v>2E-3</c:v>
                </c:pt>
                <c:pt idx="7086">
                  <c:v>1E-3</c:v>
                </c:pt>
                <c:pt idx="7087">
                  <c:v>3.0000000000000001E-3</c:v>
                </c:pt>
                <c:pt idx="7088">
                  <c:v>3.0000000000000001E-3</c:v>
                </c:pt>
                <c:pt idx="7089">
                  <c:v>2E-3</c:v>
                </c:pt>
                <c:pt idx="7090">
                  <c:v>1E-3</c:v>
                </c:pt>
                <c:pt idx="7091">
                  <c:v>2E-3</c:v>
                </c:pt>
                <c:pt idx="7092">
                  <c:v>5.0000000000000001E-3</c:v>
                </c:pt>
                <c:pt idx="7093">
                  <c:v>4.0000000000000001E-3</c:v>
                </c:pt>
                <c:pt idx="7094">
                  <c:v>4.0000000000000001E-3</c:v>
                </c:pt>
                <c:pt idx="7095">
                  <c:v>3.0000000000000001E-3</c:v>
                </c:pt>
                <c:pt idx="7096">
                  <c:v>4.0000000000000001E-3</c:v>
                </c:pt>
                <c:pt idx="7097">
                  <c:v>2E-3</c:v>
                </c:pt>
                <c:pt idx="7098">
                  <c:v>2E-3</c:v>
                </c:pt>
                <c:pt idx="7099">
                  <c:v>3.0000000000000001E-3</c:v>
                </c:pt>
                <c:pt idx="7100">
                  <c:v>4.0000000000000001E-3</c:v>
                </c:pt>
                <c:pt idx="7101">
                  <c:v>2E-3</c:v>
                </c:pt>
                <c:pt idx="7102">
                  <c:v>4.0000000000000001E-3</c:v>
                </c:pt>
                <c:pt idx="7103">
                  <c:v>4.0000000000000001E-3</c:v>
                </c:pt>
                <c:pt idx="7104">
                  <c:v>4.0000000000000001E-3</c:v>
                </c:pt>
                <c:pt idx="7105">
                  <c:v>4.0000000000000001E-3</c:v>
                </c:pt>
                <c:pt idx="7106">
                  <c:v>5.0000000000000001E-3</c:v>
                </c:pt>
                <c:pt idx="7107">
                  <c:v>3.0000000000000001E-3</c:v>
                </c:pt>
                <c:pt idx="7108">
                  <c:v>3.0000000000000001E-3</c:v>
                </c:pt>
                <c:pt idx="7109">
                  <c:v>4.0000000000000001E-3</c:v>
                </c:pt>
                <c:pt idx="7110">
                  <c:v>4.0000000000000001E-3</c:v>
                </c:pt>
                <c:pt idx="7111">
                  <c:v>4.0000000000000001E-3</c:v>
                </c:pt>
                <c:pt idx="7112">
                  <c:v>6.0000000000000001E-3</c:v>
                </c:pt>
                <c:pt idx="7113">
                  <c:v>4.0000000000000001E-3</c:v>
                </c:pt>
                <c:pt idx="7114">
                  <c:v>3.0000000000000001E-3</c:v>
                </c:pt>
                <c:pt idx="7115">
                  <c:v>3.0000000000000001E-3</c:v>
                </c:pt>
                <c:pt idx="7116">
                  <c:v>3.0000000000000001E-3</c:v>
                </c:pt>
                <c:pt idx="7117">
                  <c:v>3.0000000000000001E-3</c:v>
                </c:pt>
                <c:pt idx="7118">
                  <c:v>3.0000000000000001E-3</c:v>
                </c:pt>
                <c:pt idx="7119">
                  <c:v>4.0000000000000001E-3</c:v>
                </c:pt>
                <c:pt idx="7120">
                  <c:v>5.0000000000000001E-3</c:v>
                </c:pt>
                <c:pt idx="7121">
                  <c:v>5.0000000000000001E-3</c:v>
                </c:pt>
                <c:pt idx="7122">
                  <c:v>5.0000000000000001E-3</c:v>
                </c:pt>
                <c:pt idx="7123">
                  <c:v>6.0000000000000001E-3</c:v>
                </c:pt>
                <c:pt idx="7124">
                  <c:v>6.0000000000000001E-3</c:v>
                </c:pt>
                <c:pt idx="7125">
                  <c:v>5.0000000000000001E-3</c:v>
                </c:pt>
                <c:pt idx="7126">
                  <c:v>6.0000000000000001E-3</c:v>
                </c:pt>
                <c:pt idx="7127">
                  <c:v>5.0000000000000001E-3</c:v>
                </c:pt>
                <c:pt idx="7128">
                  <c:v>5.0000000000000001E-3</c:v>
                </c:pt>
                <c:pt idx="7129">
                  <c:v>5.0000000000000001E-3</c:v>
                </c:pt>
                <c:pt idx="7130">
                  <c:v>5.0000000000000001E-3</c:v>
                </c:pt>
                <c:pt idx="7131">
                  <c:v>4.0000000000000001E-3</c:v>
                </c:pt>
                <c:pt idx="7132">
                  <c:v>4.0000000000000001E-3</c:v>
                </c:pt>
                <c:pt idx="7133">
                  <c:v>4.0000000000000001E-3</c:v>
                </c:pt>
                <c:pt idx="7134">
                  <c:v>4.0000000000000001E-3</c:v>
                </c:pt>
                <c:pt idx="7135">
                  <c:v>4.0000000000000001E-3</c:v>
                </c:pt>
                <c:pt idx="7136">
                  <c:v>4.0000000000000001E-3</c:v>
                </c:pt>
                <c:pt idx="7137">
                  <c:v>4.0000000000000001E-3</c:v>
                </c:pt>
                <c:pt idx="7138">
                  <c:v>4.0000000000000001E-3</c:v>
                </c:pt>
                <c:pt idx="7139">
                  <c:v>4.0000000000000001E-3</c:v>
                </c:pt>
                <c:pt idx="7140">
                  <c:v>4.0000000000000001E-3</c:v>
                </c:pt>
                <c:pt idx="7141">
                  <c:v>5.0000000000000001E-3</c:v>
                </c:pt>
                <c:pt idx="7142">
                  <c:v>4.0000000000000001E-3</c:v>
                </c:pt>
                <c:pt idx="7143">
                  <c:v>4.0000000000000001E-3</c:v>
                </c:pt>
                <c:pt idx="7144">
                  <c:v>4.0000000000000001E-3</c:v>
                </c:pt>
                <c:pt idx="7145">
                  <c:v>4.0000000000000001E-3</c:v>
                </c:pt>
                <c:pt idx="7146">
                  <c:v>4.0000000000000001E-3</c:v>
                </c:pt>
                <c:pt idx="7147">
                  <c:v>4.0000000000000001E-3</c:v>
                </c:pt>
                <c:pt idx="7148">
                  <c:v>4.0000000000000001E-3</c:v>
                </c:pt>
                <c:pt idx="7149">
                  <c:v>4.0000000000000001E-3</c:v>
                </c:pt>
                <c:pt idx="7150">
                  <c:v>4.0000000000000001E-3</c:v>
                </c:pt>
                <c:pt idx="7151">
                  <c:v>3.0000000000000001E-3</c:v>
                </c:pt>
                <c:pt idx="7152">
                  <c:v>4.0000000000000001E-3</c:v>
                </c:pt>
                <c:pt idx="7153">
                  <c:v>4.0000000000000001E-3</c:v>
                </c:pt>
                <c:pt idx="7154">
                  <c:v>4.0000000000000001E-3</c:v>
                </c:pt>
                <c:pt idx="7155">
                  <c:v>4.0000000000000001E-3</c:v>
                </c:pt>
                <c:pt idx="7156">
                  <c:v>3.0000000000000001E-3</c:v>
                </c:pt>
                <c:pt idx="7157">
                  <c:v>4.0000000000000001E-3</c:v>
                </c:pt>
                <c:pt idx="7158">
                  <c:v>4.0000000000000001E-3</c:v>
                </c:pt>
                <c:pt idx="7159">
                  <c:v>4.0000000000000001E-3</c:v>
                </c:pt>
                <c:pt idx="7160">
                  <c:v>3.0000000000000001E-3</c:v>
                </c:pt>
                <c:pt idx="7161">
                  <c:v>4.0000000000000001E-3</c:v>
                </c:pt>
                <c:pt idx="7162">
                  <c:v>4.0000000000000001E-3</c:v>
                </c:pt>
                <c:pt idx="7163">
                  <c:v>4.0000000000000001E-3</c:v>
                </c:pt>
                <c:pt idx="7164">
                  <c:v>4.0000000000000001E-3</c:v>
                </c:pt>
                <c:pt idx="7165">
                  <c:v>4.0000000000000001E-3</c:v>
                </c:pt>
                <c:pt idx="7166">
                  <c:v>4.0000000000000001E-3</c:v>
                </c:pt>
                <c:pt idx="7167">
                  <c:v>4.0000000000000001E-3</c:v>
                </c:pt>
                <c:pt idx="7168">
                  <c:v>4.0000000000000001E-3</c:v>
                </c:pt>
                <c:pt idx="7169">
                  <c:v>4.0000000000000001E-3</c:v>
                </c:pt>
                <c:pt idx="7170">
                  <c:v>4.0000000000000001E-3</c:v>
                </c:pt>
                <c:pt idx="7171">
                  <c:v>4.0000000000000001E-3</c:v>
                </c:pt>
                <c:pt idx="7172">
                  <c:v>5.0000000000000001E-3</c:v>
                </c:pt>
                <c:pt idx="7173">
                  <c:v>5.0000000000000001E-3</c:v>
                </c:pt>
                <c:pt idx="7174">
                  <c:v>4.0000000000000001E-3</c:v>
                </c:pt>
                <c:pt idx="7175">
                  <c:v>4.0000000000000001E-3</c:v>
                </c:pt>
                <c:pt idx="7176">
                  <c:v>3.0000000000000001E-3</c:v>
                </c:pt>
                <c:pt idx="7177">
                  <c:v>5.0000000000000001E-3</c:v>
                </c:pt>
                <c:pt idx="7178">
                  <c:v>4.0000000000000001E-3</c:v>
                </c:pt>
                <c:pt idx="7179">
                  <c:v>5.0000000000000001E-3</c:v>
                </c:pt>
                <c:pt idx="7180">
                  <c:v>5.0000000000000001E-3</c:v>
                </c:pt>
                <c:pt idx="7181">
                  <c:v>5.0000000000000001E-3</c:v>
                </c:pt>
                <c:pt idx="7182">
                  <c:v>4.0000000000000001E-3</c:v>
                </c:pt>
                <c:pt idx="7183">
                  <c:v>6.0000000000000001E-3</c:v>
                </c:pt>
                <c:pt idx="7184">
                  <c:v>5.0000000000000001E-3</c:v>
                </c:pt>
                <c:pt idx="7185">
                  <c:v>5.0000000000000001E-3</c:v>
                </c:pt>
                <c:pt idx="7186">
                  <c:v>6.0000000000000001E-3</c:v>
                </c:pt>
                <c:pt idx="7187">
                  <c:v>6.0000000000000001E-3</c:v>
                </c:pt>
                <c:pt idx="7188">
                  <c:v>5.0000000000000001E-3</c:v>
                </c:pt>
                <c:pt idx="7189">
                  <c:v>6.0000000000000001E-3</c:v>
                </c:pt>
                <c:pt idx="7190">
                  <c:v>5.0000000000000001E-3</c:v>
                </c:pt>
                <c:pt idx="7191">
                  <c:v>4.0000000000000001E-3</c:v>
                </c:pt>
                <c:pt idx="7192">
                  <c:v>5.0000000000000001E-3</c:v>
                </c:pt>
                <c:pt idx="7193">
                  <c:v>4.0000000000000001E-3</c:v>
                </c:pt>
                <c:pt idx="7194">
                  <c:v>4.0000000000000001E-3</c:v>
                </c:pt>
                <c:pt idx="7195">
                  <c:v>4.0000000000000001E-3</c:v>
                </c:pt>
                <c:pt idx="7196">
                  <c:v>4.0000000000000001E-3</c:v>
                </c:pt>
                <c:pt idx="7197">
                  <c:v>4.0000000000000001E-3</c:v>
                </c:pt>
                <c:pt idx="7198">
                  <c:v>4.0000000000000001E-3</c:v>
                </c:pt>
                <c:pt idx="7199">
                  <c:v>4.0000000000000001E-3</c:v>
                </c:pt>
                <c:pt idx="7200">
                  <c:v>4.0000000000000001E-3</c:v>
                </c:pt>
                <c:pt idx="7201">
                  <c:v>4.0000000000000001E-3</c:v>
                </c:pt>
                <c:pt idx="7202">
                  <c:v>4.0000000000000001E-3</c:v>
                </c:pt>
                <c:pt idx="7203">
                  <c:v>4.0000000000000001E-3</c:v>
                </c:pt>
                <c:pt idx="7204">
                  <c:v>4.0000000000000001E-3</c:v>
                </c:pt>
                <c:pt idx="7205">
                  <c:v>4.0000000000000001E-3</c:v>
                </c:pt>
                <c:pt idx="7206">
                  <c:v>4.0000000000000001E-3</c:v>
                </c:pt>
                <c:pt idx="7207">
                  <c:v>4.0000000000000001E-3</c:v>
                </c:pt>
                <c:pt idx="7208">
                  <c:v>4.0000000000000001E-3</c:v>
                </c:pt>
                <c:pt idx="7209">
                  <c:v>4.0000000000000001E-3</c:v>
                </c:pt>
                <c:pt idx="7210">
                  <c:v>4.0000000000000001E-3</c:v>
                </c:pt>
                <c:pt idx="7211">
                  <c:v>4.0000000000000001E-3</c:v>
                </c:pt>
                <c:pt idx="7212">
                  <c:v>4.0000000000000001E-3</c:v>
                </c:pt>
                <c:pt idx="7213">
                  <c:v>4.0000000000000001E-3</c:v>
                </c:pt>
                <c:pt idx="7214">
                  <c:v>4.0000000000000001E-3</c:v>
                </c:pt>
                <c:pt idx="7215">
                  <c:v>4.0000000000000001E-3</c:v>
                </c:pt>
                <c:pt idx="7216">
                  <c:v>4.0000000000000001E-3</c:v>
                </c:pt>
                <c:pt idx="7217">
                  <c:v>4.0000000000000001E-3</c:v>
                </c:pt>
                <c:pt idx="7218">
                  <c:v>4.0000000000000001E-3</c:v>
                </c:pt>
                <c:pt idx="7219">
                  <c:v>4.0000000000000001E-3</c:v>
                </c:pt>
                <c:pt idx="7220">
                  <c:v>4.0000000000000001E-3</c:v>
                </c:pt>
                <c:pt idx="7221">
                  <c:v>4.0000000000000001E-3</c:v>
                </c:pt>
                <c:pt idx="7222">
                  <c:v>4.0000000000000001E-3</c:v>
                </c:pt>
                <c:pt idx="7223">
                  <c:v>4.0000000000000001E-3</c:v>
                </c:pt>
                <c:pt idx="7224">
                  <c:v>4.0000000000000001E-3</c:v>
                </c:pt>
                <c:pt idx="7225">
                  <c:v>4.0000000000000001E-3</c:v>
                </c:pt>
                <c:pt idx="7226">
                  <c:v>4.0000000000000001E-3</c:v>
                </c:pt>
                <c:pt idx="7227">
                  <c:v>4.0000000000000001E-3</c:v>
                </c:pt>
                <c:pt idx="7228">
                  <c:v>4.0000000000000001E-3</c:v>
                </c:pt>
                <c:pt idx="7229">
                  <c:v>3.0000000000000001E-3</c:v>
                </c:pt>
                <c:pt idx="7230">
                  <c:v>4.0000000000000001E-3</c:v>
                </c:pt>
                <c:pt idx="7231">
                  <c:v>4.0000000000000001E-3</c:v>
                </c:pt>
                <c:pt idx="7232">
                  <c:v>4.0000000000000001E-3</c:v>
                </c:pt>
                <c:pt idx="7233">
                  <c:v>3.0000000000000001E-3</c:v>
                </c:pt>
                <c:pt idx="7234">
                  <c:v>4.0000000000000001E-3</c:v>
                </c:pt>
                <c:pt idx="7235">
                  <c:v>4.0000000000000001E-3</c:v>
                </c:pt>
                <c:pt idx="7236">
                  <c:v>4.0000000000000001E-3</c:v>
                </c:pt>
                <c:pt idx="7237">
                  <c:v>3.0000000000000001E-3</c:v>
                </c:pt>
                <c:pt idx="7238">
                  <c:v>3.0000000000000001E-3</c:v>
                </c:pt>
                <c:pt idx="7239">
                  <c:v>4.0000000000000001E-3</c:v>
                </c:pt>
                <c:pt idx="7240">
                  <c:v>3.0000000000000001E-3</c:v>
                </c:pt>
                <c:pt idx="7241">
                  <c:v>4.0000000000000001E-3</c:v>
                </c:pt>
                <c:pt idx="7242">
                  <c:v>3.0000000000000001E-3</c:v>
                </c:pt>
                <c:pt idx="7243">
                  <c:v>4.0000000000000001E-3</c:v>
                </c:pt>
                <c:pt idx="7244">
                  <c:v>4.0000000000000001E-3</c:v>
                </c:pt>
                <c:pt idx="7245">
                  <c:v>4.0000000000000001E-3</c:v>
                </c:pt>
                <c:pt idx="7246">
                  <c:v>4.0000000000000001E-3</c:v>
                </c:pt>
                <c:pt idx="7247">
                  <c:v>4.0000000000000001E-3</c:v>
                </c:pt>
                <c:pt idx="7248">
                  <c:v>4.0000000000000001E-3</c:v>
                </c:pt>
                <c:pt idx="7249">
                  <c:v>4.0000000000000001E-3</c:v>
                </c:pt>
                <c:pt idx="7250">
                  <c:v>4.0000000000000001E-3</c:v>
                </c:pt>
                <c:pt idx="7251">
                  <c:v>4.0000000000000001E-3</c:v>
                </c:pt>
                <c:pt idx="7252">
                  <c:v>4.0000000000000001E-3</c:v>
                </c:pt>
                <c:pt idx="7253">
                  <c:v>4.0000000000000001E-3</c:v>
                </c:pt>
                <c:pt idx="7254">
                  <c:v>4.0000000000000001E-3</c:v>
                </c:pt>
                <c:pt idx="7255">
                  <c:v>3.0000000000000001E-3</c:v>
                </c:pt>
                <c:pt idx="7256">
                  <c:v>4.0000000000000001E-3</c:v>
                </c:pt>
                <c:pt idx="7257">
                  <c:v>3.0000000000000001E-3</c:v>
                </c:pt>
                <c:pt idx="7258">
                  <c:v>3.0000000000000001E-3</c:v>
                </c:pt>
                <c:pt idx="7259">
                  <c:v>3.0000000000000001E-3</c:v>
                </c:pt>
                <c:pt idx="7260">
                  <c:v>3.0000000000000001E-3</c:v>
                </c:pt>
                <c:pt idx="7261">
                  <c:v>4.0000000000000001E-3</c:v>
                </c:pt>
                <c:pt idx="7262">
                  <c:v>2E-3</c:v>
                </c:pt>
                <c:pt idx="7263">
                  <c:v>2E-3</c:v>
                </c:pt>
                <c:pt idx="7264">
                  <c:v>2E-3</c:v>
                </c:pt>
                <c:pt idx="7265">
                  <c:v>2E-3</c:v>
                </c:pt>
                <c:pt idx="7266">
                  <c:v>2E-3</c:v>
                </c:pt>
                <c:pt idx="7267">
                  <c:v>2E-3</c:v>
                </c:pt>
                <c:pt idx="7268">
                  <c:v>2E-3</c:v>
                </c:pt>
                <c:pt idx="7269">
                  <c:v>2E-3</c:v>
                </c:pt>
                <c:pt idx="7270">
                  <c:v>2E-3</c:v>
                </c:pt>
                <c:pt idx="7271">
                  <c:v>2E-3</c:v>
                </c:pt>
                <c:pt idx="7272">
                  <c:v>3.0000000000000001E-3</c:v>
                </c:pt>
                <c:pt idx="7273">
                  <c:v>3.0000000000000001E-3</c:v>
                </c:pt>
                <c:pt idx="7274">
                  <c:v>2E-3</c:v>
                </c:pt>
                <c:pt idx="7275">
                  <c:v>2E-3</c:v>
                </c:pt>
                <c:pt idx="7276">
                  <c:v>1E-3</c:v>
                </c:pt>
                <c:pt idx="7277">
                  <c:v>1E-3</c:v>
                </c:pt>
                <c:pt idx="7278">
                  <c:v>1E-3</c:v>
                </c:pt>
                <c:pt idx="7279">
                  <c:v>0</c:v>
                </c:pt>
                <c:pt idx="7280">
                  <c:v>0</c:v>
                </c:pt>
                <c:pt idx="7281">
                  <c:v>2E-3</c:v>
                </c:pt>
                <c:pt idx="7282">
                  <c:v>2E-3</c:v>
                </c:pt>
                <c:pt idx="7283">
                  <c:v>2E-3</c:v>
                </c:pt>
                <c:pt idx="7284">
                  <c:v>2E-3</c:v>
                </c:pt>
                <c:pt idx="7285">
                  <c:v>2E-3</c:v>
                </c:pt>
                <c:pt idx="7286">
                  <c:v>3.0000000000000001E-3</c:v>
                </c:pt>
                <c:pt idx="7287">
                  <c:v>3.0000000000000001E-3</c:v>
                </c:pt>
                <c:pt idx="7288">
                  <c:v>2E-3</c:v>
                </c:pt>
                <c:pt idx="7289">
                  <c:v>2E-3</c:v>
                </c:pt>
                <c:pt idx="7290">
                  <c:v>2E-3</c:v>
                </c:pt>
                <c:pt idx="7291">
                  <c:v>2E-3</c:v>
                </c:pt>
                <c:pt idx="7292">
                  <c:v>2E-3</c:v>
                </c:pt>
                <c:pt idx="7293">
                  <c:v>2E-3</c:v>
                </c:pt>
                <c:pt idx="7294">
                  <c:v>2E-3</c:v>
                </c:pt>
                <c:pt idx="7295">
                  <c:v>2E-3</c:v>
                </c:pt>
                <c:pt idx="7296">
                  <c:v>2E-3</c:v>
                </c:pt>
                <c:pt idx="7297">
                  <c:v>1E-3</c:v>
                </c:pt>
                <c:pt idx="7298">
                  <c:v>1E-3</c:v>
                </c:pt>
                <c:pt idx="7299">
                  <c:v>2E-3</c:v>
                </c:pt>
                <c:pt idx="7300">
                  <c:v>2E-3</c:v>
                </c:pt>
                <c:pt idx="7301">
                  <c:v>2E-3</c:v>
                </c:pt>
                <c:pt idx="7302">
                  <c:v>2E-3</c:v>
                </c:pt>
                <c:pt idx="7303">
                  <c:v>2E-3</c:v>
                </c:pt>
                <c:pt idx="7304">
                  <c:v>2E-3</c:v>
                </c:pt>
                <c:pt idx="7305">
                  <c:v>3.0000000000000001E-3</c:v>
                </c:pt>
                <c:pt idx="7306">
                  <c:v>3.0000000000000001E-3</c:v>
                </c:pt>
                <c:pt idx="7307">
                  <c:v>3.0000000000000001E-3</c:v>
                </c:pt>
                <c:pt idx="7308">
                  <c:v>3.0000000000000001E-3</c:v>
                </c:pt>
                <c:pt idx="7309">
                  <c:v>3.0000000000000001E-3</c:v>
                </c:pt>
                <c:pt idx="7310">
                  <c:v>3.0000000000000001E-3</c:v>
                </c:pt>
                <c:pt idx="7311">
                  <c:v>3.0000000000000001E-3</c:v>
                </c:pt>
                <c:pt idx="7312">
                  <c:v>2E-3</c:v>
                </c:pt>
                <c:pt idx="7313">
                  <c:v>2E-3</c:v>
                </c:pt>
                <c:pt idx="7314">
                  <c:v>3.0000000000000001E-3</c:v>
                </c:pt>
                <c:pt idx="7315">
                  <c:v>3.0000000000000001E-3</c:v>
                </c:pt>
                <c:pt idx="7316">
                  <c:v>2E-3</c:v>
                </c:pt>
                <c:pt idx="7317">
                  <c:v>3.0000000000000001E-3</c:v>
                </c:pt>
                <c:pt idx="7318">
                  <c:v>3.0000000000000001E-3</c:v>
                </c:pt>
                <c:pt idx="7319">
                  <c:v>3.0000000000000001E-3</c:v>
                </c:pt>
                <c:pt idx="7320">
                  <c:v>3.0000000000000001E-3</c:v>
                </c:pt>
                <c:pt idx="7321">
                  <c:v>2E-3</c:v>
                </c:pt>
                <c:pt idx="7322">
                  <c:v>2E-3</c:v>
                </c:pt>
                <c:pt idx="7323">
                  <c:v>2E-3</c:v>
                </c:pt>
                <c:pt idx="7324">
                  <c:v>3.0000000000000001E-3</c:v>
                </c:pt>
                <c:pt idx="7325">
                  <c:v>2E-3</c:v>
                </c:pt>
                <c:pt idx="7326">
                  <c:v>2E-3</c:v>
                </c:pt>
                <c:pt idx="7327">
                  <c:v>2E-3</c:v>
                </c:pt>
                <c:pt idx="7328">
                  <c:v>2E-3</c:v>
                </c:pt>
                <c:pt idx="7329">
                  <c:v>2E-3</c:v>
                </c:pt>
                <c:pt idx="7330">
                  <c:v>2E-3</c:v>
                </c:pt>
                <c:pt idx="7331">
                  <c:v>2E-3</c:v>
                </c:pt>
                <c:pt idx="7332">
                  <c:v>2E-3</c:v>
                </c:pt>
                <c:pt idx="7333">
                  <c:v>2E-3</c:v>
                </c:pt>
                <c:pt idx="7334">
                  <c:v>2E-3</c:v>
                </c:pt>
                <c:pt idx="7335">
                  <c:v>2E-3</c:v>
                </c:pt>
                <c:pt idx="7336">
                  <c:v>2E-3</c:v>
                </c:pt>
                <c:pt idx="7337">
                  <c:v>2E-3</c:v>
                </c:pt>
                <c:pt idx="7338">
                  <c:v>3.0000000000000001E-3</c:v>
                </c:pt>
                <c:pt idx="7339">
                  <c:v>3.0000000000000001E-3</c:v>
                </c:pt>
                <c:pt idx="7340">
                  <c:v>4.0000000000000001E-3</c:v>
                </c:pt>
                <c:pt idx="7341">
                  <c:v>5.0000000000000001E-3</c:v>
                </c:pt>
                <c:pt idx="7342">
                  <c:v>4.0000000000000001E-3</c:v>
                </c:pt>
                <c:pt idx="7343">
                  <c:v>4.0000000000000001E-3</c:v>
                </c:pt>
                <c:pt idx="7344">
                  <c:v>4.0000000000000001E-3</c:v>
                </c:pt>
                <c:pt idx="7345">
                  <c:v>4.0000000000000001E-3</c:v>
                </c:pt>
                <c:pt idx="7346">
                  <c:v>4.0000000000000001E-3</c:v>
                </c:pt>
                <c:pt idx="7347">
                  <c:v>5.0000000000000001E-3</c:v>
                </c:pt>
                <c:pt idx="7348">
                  <c:v>4.0000000000000001E-3</c:v>
                </c:pt>
                <c:pt idx="7349">
                  <c:v>5.0000000000000001E-3</c:v>
                </c:pt>
                <c:pt idx="7350">
                  <c:v>6.0000000000000001E-3</c:v>
                </c:pt>
                <c:pt idx="7351">
                  <c:v>5.0000000000000001E-3</c:v>
                </c:pt>
                <c:pt idx="7352">
                  <c:v>5.0000000000000001E-3</c:v>
                </c:pt>
                <c:pt idx="7353">
                  <c:v>5.0000000000000001E-3</c:v>
                </c:pt>
                <c:pt idx="7354">
                  <c:v>6.0000000000000001E-3</c:v>
                </c:pt>
                <c:pt idx="7355">
                  <c:v>5.0000000000000001E-3</c:v>
                </c:pt>
                <c:pt idx="7356">
                  <c:v>5.0000000000000001E-3</c:v>
                </c:pt>
                <c:pt idx="7357">
                  <c:v>5.0000000000000001E-3</c:v>
                </c:pt>
                <c:pt idx="7358">
                  <c:v>6.0000000000000001E-3</c:v>
                </c:pt>
                <c:pt idx="7359">
                  <c:v>6.0000000000000001E-3</c:v>
                </c:pt>
                <c:pt idx="7360">
                  <c:v>6.0000000000000001E-3</c:v>
                </c:pt>
                <c:pt idx="7361">
                  <c:v>4.0000000000000001E-3</c:v>
                </c:pt>
                <c:pt idx="7362">
                  <c:v>5.0000000000000001E-3</c:v>
                </c:pt>
                <c:pt idx="7363">
                  <c:v>4.0000000000000001E-3</c:v>
                </c:pt>
                <c:pt idx="7364">
                  <c:v>4.0000000000000001E-3</c:v>
                </c:pt>
                <c:pt idx="7365">
                  <c:v>5.0000000000000001E-3</c:v>
                </c:pt>
                <c:pt idx="7366">
                  <c:v>4.0000000000000001E-3</c:v>
                </c:pt>
                <c:pt idx="7367">
                  <c:v>4.0000000000000001E-3</c:v>
                </c:pt>
                <c:pt idx="7368">
                  <c:v>4.0000000000000001E-3</c:v>
                </c:pt>
                <c:pt idx="7369">
                  <c:v>4.0000000000000001E-3</c:v>
                </c:pt>
                <c:pt idx="7370">
                  <c:v>4.0000000000000001E-3</c:v>
                </c:pt>
                <c:pt idx="7371">
                  <c:v>4.0000000000000001E-3</c:v>
                </c:pt>
                <c:pt idx="7372">
                  <c:v>4.0000000000000001E-3</c:v>
                </c:pt>
                <c:pt idx="7373">
                  <c:v>4.0000000000000001E-3</c:v>
                </c:pt>
                <c:pt idx="7374">
                  <c:v>4.0000000000000001E-3</c:v>
                </c:pt>
                <c:pt idx="7375">
                  <c:v>4.0000000000000001E-3</c:v>
                </c:pt>
                <c:pt idx="7376">
                  <c:v>3.0000000000000001E-3</c:v>
                </c:pt>
                <c:pt idx="7377">
                  <c:v>4.0000000000000001E-3</c:v>
                </c:pt>
                <c:pt idx="7378">
                  <c:v>4.0000000000000001E-3</c:v>
                </c:pt>
                <c:pt idx="7379">
                  <c:v>4.0000000000000001E-3</c:v>
                </c:pt>
                <c:pt idx="7380">
                  <c:v>3.0000000000000001E-3</c:v>
                </c:pt>
                <c:pt idx="7381">
                  <c:v>4.0000000000000001E-3</c:v>
                </c:pt>
                <c:pt idx="7382">
                  <c:v>4.0000000000000001E-3</c:v>
                </c:pt>
                <c:pt idx="7383">
                  <c:v>4.0000000000000001E-3</c:v>
                </c:pt>
                <c:pt idx="7384">
                  <c:v>4.0000000000000001E-3</c:v>
                </c:pt>
                <c:pt idx="7385">
                  <c:v>4.0000000000000001E-3</c:v>
                </c:pt>
                <c:pt idx="7386">
                  <c:v>4.0000000000000001E-3</c:v>
                </c:pt>
                <c:pt idx="7387">
                  <c:v>4.0000000000000001E-3</c:v>
                </c:pt>
                <c:pt idx="7388">
                  <c:v>3.0000000000000001E-3</c:v>
                </c:pt>
                <c:pt idx="7389">
                  <c:v>4.0000000000000001E-3</c:v>
                </c:pt>
                <c:pt idx="7390">
                  <c:v>3.0000000000000001E-3</c:v>
                </c:pt>
                <c:pt idx="7391">
                  <c:v>4.0000000000000001E-3</c:v>
                </c:pt>
                <c:pt idx="7392">
                  <c:v>4.0000000000000001E-3</c:v>
                </c:pt>
                <c:pt idx="7393">
                  <c:v>3.0000000000000001E-3</c:v>
                </c:pt>
                <c:pt idx="7394">
                  <c:v>3.0000000000000001E-3</c:v>
                </c:pt>
                <c:pt idx="7395">
                  <c:v>3.0000000000000001E-3</c:v>
                </c:pt>
                <c:pt idx="7396">
                  <c:v>3.0000000000000001E-3</c:v>
                </c:pt>
                <c:pt idx="7397">
                  <c:v>3.0000000000000001E-3</c:v>
                </c:pt>
                <c:pt idx="7398">
                  <c:v>3.0000000000000001E-3</c:v>
                </c:pt>
                <c:pt idx="7399">
                  <c:v>3.0000000000000001E-3</c:v>
                </c:pt>
                <c:pt idx="7400">
                  <c:v>2E-3</c:v>
                </c:pt>
                <c:pt idx="7401">
                  <c:v>2E-3</c:v>
                </c:pt>
                <c:pt idx="7402">
                  <c:v>2E-3</c:v>
                </c:pt>
                <c:pt idx="7403">
                  <c:v>2E-3</c:v>
                </c:pt>
                <c:pt idx="7404">
                  <c:v>2E-3</c:v>
                </c:pt>
                <c:pt idx="7405">
                  <c:v>2E-3</c:v>
                </c:pt>
                <c:pt idx="7406">
                  <c:v>2E-3</c:v>
                </c:pt>
                <c:pt idx="7407">
                  <c:v>2E-3</c:v>
                </c:pt>
                <c:pt idx="7408">
                  <c:v>2E-3</c:v>
                </c:pt>
                <c:pt idx="7409">
                  <c:v>2E-3</c:v>
                </c:pt>
                <c:pt idx="7410">
                  <c:v>2E-3</c:v>
                </c:pt>
                <c:pt idx="7411">
                  <c:v>2E-3</c:v>
                </c:pt>
                <c:pt idx="7412">
                  <c:v>2E-3</c:v>
                </c:pt>
                <c:pt idx="7413">
                  <c:v>1E-3</c:v>
                </c:pt>
                <c:pt idx="7414">
                  <c:v>2E-3</c:v>
                </c:pt>
                <c:pt idx="7415">
                  <c:v>2E-3</c:v>
                </c:pt>
                <c:pt idx="7416">
                  <c:v>2E-3</c:v>
                </c:pt>
                <c:pt idx="7417">
                  <c:v>2E-3</c:v>
                </c:pt>
                <c:pt idx="7418">
                  <c:v>2E-3</c:v>
                </c:pt>
                <c:pt idx="7419">
                  <c:v>2E-3</c:v>
                </c:pt>
                <c:pt idx="7420">
                  <c:v>2E-3</c:v>
                </c:pt>
                <c:pt idx="7421">
                  <c:v>2E-3</c:v>
                </c:pt>
                <c:pt idx="7422">
                  <c:v>2E-3</c:v>
                </c:pt>
                <c:pt idx="7423">
                  <c:v>2E-3</c:v>
                </c:pt>
                <c:pt idx="7424">
                  <c:v>2E-3</c:v>
                </c:pt>
                <c:pt idx="7425">
                  <c:v>2E-3</c:v>
                </c:pt>
                <c:pt idx="7426">
                  <c:v>2E-3</c:v>
                </c:pt>
                <c:pt idx="7427">
                  <c:v>2E-3</c:v>
                </c:pt>
                <c:pt idx="7428">
                  <c:v>2E-3</c:v>
                </c:pt>
                <c:pt idx="7429">
                  <c:v>3.0000000000000001E-3</c:v>
                </c:pt>
                <c:pt idx="7430">
                  <c:v>4.0000000000000001E-3</c:v>
                </c:pt>
                <c:pt idx="7431">
                  <c:v>4.0000000000000001E-3</c:v>
                </c:pt>
                <c:pt idx="7432">
                  <c:v>5.0000000000000001E-3</c:v>
                </c:pt>
                <c:pt idx="7433">
                  <c:v>4.0000000000000001E-3</c:v>
                </c:pt>
                <c:pt idx="7434">
                  <c:v>4.0000000000000001E-3</c:v>
                </c:pt>
                <c:pt idx="7435">
                  <c:v>5.0000000000000001E-3</c:v>
                </c:pt>
                <c:pt idx="7436">
                  <c:v>6.0000000000000001E-3</c:v>
                </c:pt>
                <c:pt idx="7437">
                  <c:v>6.0000000000000001E-3</c:v>
                </c:pt>
                <c:pt idx="7438">
                  <c:v>6.0000000000000001E-3</c:v>
                </c:pt>
                <c:pt idx="7439">
                  <c:v>7.0000000000000001E-3</c:v>
                </c:pt>
                <c:pt idx="7440">
                  <c:v>7.0000000000000001E-3</c:v>
                </c:pt>
                <c:pt idx="7441">
                  <c:v>7.0000000000000001E-3</c:v>
                </c:pt>
                <c:pt idx="7442">
                  <c:v>7.0000000000000001E-3</c:v>
                </c:pt>
                <c:pt idx="7443">
                  <c:v>7.0000000000000001E-3</c:v>
                </c:pt>
                <c:pt idx="7444">
                  <c:v>7.0000000000000001E-3</c:v>
                </c:pt>
                <c:pt idx="7445">
                  <c:v>7.0000000000000001E-3</c:v>
                </c:pt>
                <c:pt idx="7446">
                  <c:v>7.0000000000000001E-3</c:v>
                </c:pt>
                <c:pt idx="7447">
                  <c:v>7.0000000000000001E-3</c:v>
                </c:pt>
                <c:pt idx="7448">
                  <c:v>7.0000000000000001E-3</c:v>
                </c:pt>
                <c:pt idx="7449">
                  <c:v>7.0000000000000001E-3</c:v>
                </c:pt>
                <c:pt idx="7450">
                  <c:v>8.0000000000000002E-3</c:v>
                </c:pt>
                <c:pt idx="7451">
                  <c:v>8.0000000000000002E-3</c:v>
                </c:pt>
                <c:pt idx="7452">
                  <c:v>8.0000000000000002E-3</c:v>
                </c:pt>
                <c:pt idx="7453">
                  <c:v>7.0000000000000001E-3</c:v>
                </c:pt>
                <c:pt idx="7454">
                  <c:v>8.0000000000000002E-3</c:v>
                </c:pt>
                <c:pt idx="7455">
                  <c:v>7.0000000000000001E-3</c:v>
                </c:pt>
                <c:pt idx="7456">
                  <c:v>7.0000000000000001E-3</c:v>
                </c:pt>
                <c:pt idx="7457">
                  <c:v>7.0000000000000001E-3</c:v>
                </c:pt>
                <c:pt idx="7458">
                  <c:v>7.0000000000000001E-3</c:v>
                </c:pt>
                <c:pt idx="7459">
                  <c:v>7.0000000000000001E-3</c:v>
                </c:pt>
                <c:pt idx="7460">
                  <c:v>6.0000000000000001E-3</c:v>
                </c:pt>
                <c:pt idx="7461">
                  <c:v>6.0000000000000001E-3</c:v>
                </c:pt>
                <c:pt idx="7462">
                  <c:v>4.0000000000000001E-3</c:v>
                </c:pt>
                <c:pt idx="7463">
                  <c:v>4.0000000000000001E-3</c:v>
                </c:pt>
                <c:pt idx="7464">
                  <c:v>4.0000000000000001E-3</c:v>
                </c:pt>
                <c:pt idx="7465">
                  <c:v>4.0000000000000001E-3</c:v>
                </c:pt>
                <c:pt idx="7466">
                  <c:v>2E-3</c:v>
                </c:pt>
                <c:pt idx="7467">
                  <c:v>3.0000000000000001E-3</c:v>
                </c:pt>
                <c:pt idx="7468">
                  <c:v>4.0000000000000001E-3</c:v>
                </c:pt>
                <c:pt idx="7469">
                  <c:v>4.0000000000000001E-3</c:v>
                </c:pt>
                <c:pt idx="7470">
                  <c:v>4.0000000000000001E-3</c:v>
                </c:pt>
                <c:pt idx="7471">
                  <c:v>2E-3</c:v>
                </c:pt>
                <c:pt idx="7472">
                  <c:v>4.0000000000000001E-3</c:v>
                </c:pt>
                <c:pt idx="7473">
                  <c:v>1E-3</c:v>
                </c:pt>
                <c:pt idx="7474">
                  <c:v>2E-3</c:v>
                </c:pt>
                <c:pt idx="7475">
                  <c:v>2E-3</c:v>
                </c:pt>
                <c:pt idx="7476">
                  <c:v>2E-3</c:v>
                </c:pt>
                <c:pt idx="7477">
                  <c:v>0</c:v>
                </c:pt>
                <c:pt idx="7478">
                  <c:v>2E-3</c:v>
                </c:pt>
                <c:pt idx="7479">
                  <c:v>2E-3</c:v>
                </c:pt>
                <c:pt idx="7480">
                  <c:v>0</c:v>
                </c:pt>
                <c:pt idx="7481">
                  <c:v>2E-3</c:v>
                </c:pt>
                <c:pt idx="7482">
                  <c:v>1E-3</c:v>
                </c:pt>
                <c:pt idx="7483">
                  <c:v>4.0000000000000001E-3</c:v>
                </c:pt>
                <c:pt idx="7484">
                  <c:v>4.0000000000000001E-3</c:v>
                </c:pt>
                <c:pt idx="7485">
                  <c:v>3.0000000000000001E-3</c:v>
                </c:pt>
                <c:pt idx="7486">
                  <c:v>2E-3</c:v>
                </c:pt>
                <c:pt idx="7487">
                  <c:v>2E-3</c:v>
                </c:pt>
                <c:pt idx="7488">
                  <c:v>1E-3</c:v>
                </c:pt>
                <c:pt idx="7489">
                  <c:v>2E-3</c:v>
                </c:pt>
                <c:pt idx="7490">
                  <c:v>2E-3</c:v>
                </c:pt>
                <c:pt idx="7491">
                  <c:v>3.0000000000000001E-3</c:v>
                </c:pt>
                <c:pt idx="7492">
                  <c:v>2E-3</c:v>
                </c:pt>
                <c:pt idx="7493">
                  <c:v>4.0000000000000001E-3</c:v>
                </c:pt>
                <c:pt idx="7494">
                  <c:v>2E-3</c:v>
                </c:pt>
                <c:pt idx="7495">
                  <c:v>1E-3</c:v>
                </c:pt>
                <c:pt idx="7496">
                  <c:v>0</c:v>
                </c:pt>
                <c:pt idx="7497">
                  <c:v>2E-3</c:v>
                </c:pt>
                <c:pt idx="7498">
                  <c:v>1E-3</c:v>
                </c:pt>
                <c:pt idx="7499">
                  <c:v>1E-3</c:v>
                </c:pt>
                <c:pt idx="7500">
                  <c:v>2E-3</c:v>
                </c:pt>
                <c:pt idx="7501">
                  <c:v>2E-3</c:v>
                </c:pt>
                <c:pt idx="7502">
                  <c:v>1E-3</c:v>
                </c:pt>
                <c:pt idx="7503">
                  <c:v>1E-3</c:v>
                </c:pt>
                <c:pt idx="7504">
                  <c:v>2E-3</c:v>
                </c:pt>
                <c:pt idx="7505">
                  <c:v>2E-3</c:v>
                </c:pt>
                <c:pt idx="7506">
                  <c:v>0</c:v>
                </c:pt>
                <c:pt idx="7507">
                  <c:v>1E-3</c:v>
                </c:pt>
                <c:pt idx="7508">
                  <c:v>2E-3</c:v>
                </c:pt>
                <c:pt idx="7509">
                  <c:v>2E-3</c:v>
                </c:pt>
                <c:pt idx="7510">
                  <c:v>3.0000000000000001E-3</c:v>
                </c:pt>
                <c:pt idx="7511">
                  <c:v>2E-3</c:v>
                </c:pt>
                <c:pt idx="7512">
                  <c:v>3.0000000000000001E-3</c:v>
                </c:pt>
                <c:pt idx="7513">
                  <c:v>1E-3</c:v>
                </c:pt>
                <c:pt idx="7514">
                  <c:v>1E-3</c:v>
                </c:pt>
                <c:pt idx="7515">
                  <c:v>1E-3</c:v>
                </c:pt>
                <c:pt idx="7516">
                  <c:v>2E-3</c:v>
                </c:pt>
                <c:pt idx="7517">
                  <c:v>1E-3</c:v>
                </c:pt>
                <c:pt idx="7518">
                  <c:v>0</c:v>
                </c:pt>
                <c:pt idx="7519">
                  <c:v>1E-3</c:v>
                </c:pt>
                <c:pt idx="7520">
                  <c:v>2E-3</c:v>
                </c:pt>
                <c:pt idx="7521">
                  <c:v>4.0000000000000001E-3</c:v>
                </c:pt>
                <c:pt idx="7522">
                  <c:v>4.0000000000000001E-3</c:v>
                </c:pt>
                <c:pt idx="7523">
                  <c:v>4.0000000000000001E-3</c:v>
                </c:pt>
                <c:pt idx="7524">
                  <c:v>4.0000000000000001E-3</c:v>
                </c:pt>
                <c:pt idx="7525">
                  <c:v>5.0000000000000001E-3</c:v>
                </c:pt>
                <c:pt idx="7526">
                  <c:v>5.0000000000000001E-3</c:v>
                </c:pt>
                <c:pt idx="7527">
                  <c:v>4.0000000000000001E-3</c:v>
                </c:pt>
                <c:pt idx="7528">
                  <c:v>5.0000000000000001E-3</c:v>
                </c:pt>
                <c:pt idx="7529">
                  <c:v>4.0000000000000001E-3</c:v>
                </c:pt>
                <c:pt idx="7530">
                  <c:v>6.0000000000000001E-3</c:v>
                </c:pt>
                <c:pt idx="7531">
                  <c:v>5.0000000000000001E-3</c:v>
                </c:pt>
                <c:pt idx="7532">
                  <c:v>5.0000000000000001E-3</c:v>
                </c:pt>
                <c:pt idx="7533">
                  <c:v>5.0000000000000001E-3</c:v>
                </c:pt>
                <c:pt idx="7534">
                  <c:v>6.0000000000000001E-3</c:v>
                </c:pt>
                <c:pt idx="7535">
                  <c:v>6.0000000000000001E-3</c:v>
                </c:pt>
                <c:pt idx="7536">
                  <c:v>6.0000000000000001E-3</c:v>
                </c:pt>
                <c:pt idx="7537">
                  <c:v>7.0000000000000001E-3</c:v>
                </c:pt>
                <c:pt idx="7538">
                  <c:v>7.0000000000000001E-3</c:v>
                </c:pt>
                <c:pt idx="7539">
                  <c:v>7.0000000000000001E-3</c:v>
                </c:pt>
                <c:pt idx="7540">
                  <c:v>7.0000000000000001E-3</c:v>
                </c:pt>
                <c:pt idx="7541">
                  <c:v>7.0000000000000001E-3</c:v>
                </c:pt>
                <c:pt idx="7542">
                  <c:v>6.0000000000000001E-3</c:v>
                </c:pt>
                <c:pt idx="7543">
                  <c:v>7.0000000000000001E-3</c:v>
                </c:pt>
                <c:pt idx="7544">
                  <c:v>7.0000000000000001E-3</c:v>
                </c:pt>
                <c:pt idx="7545">
                  <c:v>8.0000000000000002E-3</c:v>
                </c:pt>
                <c:pt idx="7546">
                  <c:v>7.0000000000000001E-3</c:v>
                </c:pt>
                <c:pt idx="7547">
                  <c:v>8.0000000000000002E-3</c:v>
                </c:pt>
                <c:pt idx="7548">
                  <c:v>7.0000000000000001E-3</c:v>
                </c:pt>
                <c:pt idx="7549">
                  <c:v>8.0000000000000002E-3</c:v>
                </c:pt>
                <c:pt idx="7550">
                  <c:v>8.0000000000000002E-3</c:v>
                </c:pt>
                <c:pt idx="7551">
                  <c:v>8.0000000000000002E-3</c:v>
                </c:pt>
                <c:pt idx="7552">
                  <c:v>8.0000000000000002E-3</c:v>
                </c:pt>
                <c:pt idx="7553">
                  <c:v>7.0000000000000001E-3</c:v>
                </c:pt>
                <c:pt idx="7554">
                  <c:v>7.0000000000000001E-3</c:v>
                </c:pt>
                <c:pt idx="7555">
                  <c:v>7.0000000000000001E-3</c:v>
                </c:pt>
                <c:pt idx="7556">
                  <c:v>6.0000000000000001E-3</c:v>
                </c:pt>
                <c:pt idx="7557">
                  <c:v>4.0000000000000001E-3</c:v>
                </c:pt>
                <c:pt idx="7558">
                  <c:v>4.0000000000000001E-3</c:v>
                </c:pt>
                <c:pt idx="7559">
                  <c:v>4.0000000000000001E-3</c:v>
                </c:pt>
                <c:pt idx="7560">
                  <c:v>3.0000000000000001E-3</c:v>
                </c:pt>
                <c:pt idx="7561">
                  <c:v>3.0000000000000001E-3</c:v>
                </c:pt>
                <c:pt idx="7562">
                  <c:v>2E-3</c:v>
                </c:pt>
                <c:pt idx="7563">
                  <c:v>2E-3</c:v>
                </c:pt>
                <c:pt idx="7564">
                  <c:v>2E-3</c:v>
                </c:pt>
                <c:pt idx="7565">
                  <c:v>1E-3</c:v>
                </c:pt>
                <c:pt idx="7566">
                  <c:v>2E-3</c:v>
                </c:pt>
                <c:pt idx="7567">
                  <c:v>2E-3</c:v>
                </c:pt>
                <c:pt idx="7568">
                  <c:v>1E-3</c:v>
                </c:pt>
                <c:pt idx="7569">
                  <c:v>1E-3</c:v>
                </c:pt>
                <c:pt idx="7570">
                  <c:v>2E-3</c:v>
                </c:pt>
                <c:pt idx="7571">
                  <c:v>1E-3</c:v>
                </c:pt>
                <c:pt idx="7572">
                  <c:v>1E-3</c:v>
                </c:pt>
                <c:pt idx="7573">
                  <c:v>3.0000000000000001E-3</c:v>
                </c:pt>
                <c:pt idx="7574">
                  <c:v>1E-3</c:v>
                </c:pt>
                <c:pt idx="7575">
                  <c:v>1E-3</c:v>
                </c:pt>
                <c:pt idx="7576">
                  <c:v>2E-3</c:v>
                </c:pt>
                <c:pt idx="7577">
                  <c:v>2E-3</c:v>
                </c:pt>
                <c:pt idx="7578">
                  <c:v>1E-3</c:v>
                </c:pt>
                <c:pt idx="7579">
                  <c:v>2E-3</c:v>
                </c:pt>
                <c:pt idx="7580">
                  <c:v>1E-3</c:v>
                </c:pt>
                <c:pt idx="7581">
                  <c:v>1E-3</c:v>
                </c:pt>
                <c:pt idx="7582">
                  <c:v>1E-3</c:v>
                </c:pt>
                <c:pt idx="7583">
                  <c:v>1E-3</c:v>
                </c:pt>
                <c:pt idx="7584">
                  <c:v>1E-3</c:v>
                </c:pt>
                <c:pt idx="7585">
                  <c:v>1E-3</c:v>
                </c:pt>
                <c:pt idx="7586">
                  <c:v>1E-3</c:v>
                </c:pt>
                <c:pt idx="7587">
                  <c:v>2E-3</c:v>
                </c:pt>
                <c:pt idx="7588">
                  <c:v>1E-3</c:v>
                </c:pt>
                <c:pt idx="7589">
                  <c:v>1E-3</c:v>
                </c:pt>
                <c:pt idx="7590">
                  <c:v>1E-3</c:v>
                </c:pt>
                <c:pt idx="7591">
                  <c:v>1E-3</c:v>
                </c:pt>
                <c:pt idx="7592">
                  <c:v>1E-3</c:v>
                </c:pt>
                <c:pt idx="7593">
                  <c:v>1E-3</c:v>
                </c:pt>
                <c:pt idx="7594">
                  <c:v>0</c:v>
                </c:pt>
                <c:pt idx="7595">
                  <c:v>1E-3</c:v>
                </c:pt>
                <c:pt idx="7596">
                  <c:v>2E-3</c:v>
                </c:pt>
                <c:pt idx="7597">
                  <c:v>1E-3</c:v>
                </c:pt>
                <c:pt idx="7598">
                  <c:v>2E-3</c:v>
                </c:pt>
                <c:pt idx="7599">
                  <c:v>2E-3</c:v>
                </c:pt>
                <c:pt idx="7600">
                  <c:v>0</c:v>
                </c:pt>
                <c:pt idx="7601">
                  <c:v>2E-3</c:v>
                </c:pt>
                <c:pt idx="7602">
                  <c:v>1E-3</c:v>
                </c:pt>
                <c:pt idx="7603">
                  <c:v>1E-3</c:v>
                </c:pt>
                <c:pt idx="7604">
                  <c:v>1E-3</c:v>
                </c:pt>
                <c:pt idx="7605">
                  <c:v>1E-3</c:v>
                </c:pt>
                <c:pt idx="7606">
                  <c:v>1E-3</c:v>
                </c:pt>
                <c:pt idx="7607">
                  <c:v>2E-3</c:v>
                </c:pt>
                <c:pt idx="7608">
                  <c:v>2E-3</c:v>
                </c:pt>
                <c:pt idx="7609">
                  <c:v>2E-3</c:v>
                </c:pt>
                <c:pt idx="7610">
                  <c:v>2E-3</c:v>
                </c:pt>
                <c:pt idx="7611">
                  <c:v>2E-3</c:v>
                </c:pt>
                <c:pt idx="7612">
                  <c:v>2E-3</c:v>
                </c:pt>
                <c:pt idx="7613">
                  <c:v>2E-3</c:v>
                </c:pt>
                <c:pt idx="7614">
                  <c:v>1E-3</c:v>
                </c:pt>
                <c:pt idx="7615">
                  <c:v>1E-3</c:v>
                </c:pt>
                <c:pt idx="7616">
                  <c:v>2E-3</c:v>
                </c:pt>
                <c:pt idx="7617">
                  <c:v>3.0000000000000001E-3</c:v>
                </c:pt>
                <c:pt idx="7618">
                  <c:v>3.0000000000000001E-3</c:v>
                </c:pt>
                <c:pt idx="7619">
                  <c:v>3.0000000000000001E-3</c:v>
                </c:pt>
                <c:pt idx="7620">
                  <c:v>3.0000000000000001E-3</c:v>
                </c:pt>
                <c:pt idx="7621">
                  <c:v>3.0000000000000001E-3</c:v>
                </c:pt>
                <c:pt idx="7622">
                  <c:v>4.0000000000000001E-3</c:v>
                </c:pt>
                <c:pt idx="7623">
                  <c:v>4.0000000000000001E-3</c:v>
                </c:pt>
                <c:pt idx="7624">
                  <c:v>4.0000000000000001E-3</c:v>
                </c:pt>
                <c:pt idx="7625">
                  <c:v>5.0000000000000001E-3</c:v>
                </c:pt>
                <c:pt idx="7626">
                  <c:v>4.0000000000000001E-3</c:v>
                </c:pt>
                <c:pt idx="7627">
                  <c:v>4.0000000000000001E-3</c:v>
                </c:pt>
                <c:pt idx="7628">
                  <c:v>6.0000000000000001E-3</c:v>
                </c:pt>
                <c:pt idx="7629">
                  <c:v>6.0000000000000001E-3</c:v>
                </c:pt>
                <c:pt idx="7630">
                  <c:v>5.0000000000000001E-3</c:v>
                </c:pt>
                <c:pt idx="7631">
                  <c:v>6.0000000000000001E-3</c:v>
                </c:pt>
                <c:pt idx="7632">
                  <c:v>6.0000000000000001E-3</c:v>
                </c:pt>
                <c:pt idx="7633">
                  <c:v>5.0000000000000001E-3</c:v>
                </c:pt>
                <c:pt idx="7634">
                  <c:v>6.0000000000000001E-3</c:v>
                </c:pt>
                <c:pt idx="7635">
                  <c:v>6.0000000000000001E-3</c:v>
                </c:pt>
                <c:pt idx="7636">
                  <c:v>6.0000000000000001E-3</c:v>
                </c:pt>
                <c:pt idx="7639">
                  <c:v>2E-3</c:v>
                </c:pt>
                <c:pt idx="7640">
                  <c:v>4.0000000000000001E-3</c:v>
                </c:pt>
                <c:pt idx="7641">
                  <c:v>5.0000000000000001E-3</c:v>
                </c:pt>
                <c:pt idx="7642">
                  <c:v>4.0000000000000001E-3</c:v>
                </c:pt>
                <c:pt idx="7643">
                  <c:v>5.0000000000000001E-3</c:v>
                </c:pt>
                <c:pt idx="7644">
                  <c:v>6.0000000000000001E-3</c:v>
                </c:pt>
                <c:pt idx="7645">
                  <c:v>5.0000000000000001E-3</c:v>
                </c:pt>
                <c:pt idx="7646">
                  <c:v>5.0000000000000001E-3</c:v>
                </c:pt>
                <c:pt idx="7647">
                  <c:v>6.0000000000000001E-3</c:v>
                </c:pt>
                <c:pt idx="7648">
                  <c:v>5.0000000000000001E-3</c:v>
                </c:pt>
                <c:pt idx="7649">
                  <c:v>5.0000000000000001E-3</c:v>
                </c:pt>
                <c:pt idx="7650">
                  <c:v>5.0000000000000001E-3</c:v>
                </c:pt>
                <c:pt idx="7651">
                  <c:v>5.0000000000000001E-3</c:v>
                </c:pt>
                <c:pt idx="7652">
                  <c:v>5.0000000000000001E-3</c:v>
                </c:pt>
                <c:pt idx="7653">
                  <c:v>4.0000000000000001E-3</c:v>
                </c:pt>
                <c:pt idx="7654">
                  <c:v>6.0000000000000001E-3</c:v>
                </c:pt>
                <c:pt idx="7655">
                  <c:v>5.0000000000000001E-3</c:v>
                </c:pt>
                <c:pt idx="7656">
                  <c:v>4.0000000000000001E-3</c:v>
                </c:pt>
                <c:pt idx="7657">
                  <c:v>4.0000000000000001E-3</c:v>
                </c:pt>
                <c:pt idx="7658">
                  <c:v>4.0000000000000001E-3</c:v>
                </c:pt>
                <c:pt idx="7659">
                  <c:v>4.0000000000000001E-3</c:v>
                </c:pt>
                <c:pt idx="7660">
                  <c:v>4.0000000000000001E-3</c:v>
                </c:pt>
                <c:pt idx="7661">
                  <c:v>5.0000000000000001E-3</c:v>
                </c:pt>
                <c:pt idx="7662">
                  <c:v>4.0000000000000001E-3</c:v>
                </c:pt>
                <c:pt idx="7663">
                  <c:v>5.0000000000000001E-3</c:v>
                </c:pt>
                <c:pt idx="7664">
                  <c:v>4.0000000000000001E-3</c:v>
                </c:pt>
                <c:pt idx="7665">
                  <c:v>4.0000000000000001E-3</c:v>
                </c:pt>
                <c:pt idx="7666">
                  <c:v>5.0000000000000001E-3</c:v>
                </c:pt>
                <c:pt idx="7667">
                  <c:v>5.0000000000000001E-3</c:v>
                </c:pt>
                <c:pt idx="7668">
                  <c:v>4.0000000000000001E-3</c:v>
                </c:pt>
                <c:pt idx="7669">
                  <c:v>4.0000000000000001E-3</c:v>
                </c:pt>
                <c:pt idx="7670">
                  <c:v>5.0000000000000001E-3</c:v>
                </c:pt>
                <c:pt idx="7671">
                  <c:v>5.0000000000000001E-3</c:v>
                </c:pt>
                <c:pt idx="7672">
                  <c:v>5.0000000000000001E-3</c:v>
                </c:pt>
                <c:pt idx="7673">
                  <c:v>6.0000000000000001E-3</c:v>
                </c:pt>
                <c:pt idx="7674">
                  <c:v>5.0000000000000001E-3</c:v>
                </c:pt>
                <c:pt idx="7675">
                  <c:v>5.0000000000000001E-3</c:v>
                </c:pt>
                <c:pt idx="7676">
                  <c:v>5.0000000000000001E-3</c:v>
                </c:pt>
                <c:pt idx="7677">
                  <c:v>4.0000000000000001E-3</c:v>
                </c:pt>
                <c:pt idx="7678">
                  <c:v>5.0000000000000001E-3</c:v>
                </c:pt>
                <c:pt idx="7679">
                  <c:v>5.0000000000000001E-3</c:v>
                </c:pt>
                <c:pt idx="7680">
                  <c:v>4.0000000000000001E-3</c:v>
                </c:pt>
                <c:pt idx="7681">
                  <c:v>5.0000000000000001E-3</c:v>
                </c:pt>
                <c:pt idx="7682">
                  <c:v>5.0000000000000001E-3</c:v>
                </c:pt>
                <c:pt idx="7683">
                  <c:v>5.0000000000000001E-3</c:v>
                </c:pt>
                <c:pt idx="7684">
                  <c:v>5.0000000000000001E-3</c:v>
                </c:pt>
                <c:pt idx="7685">
                  <c:v>5.0000000000000001E-3</c:v>
                </c:pt>
                <c:pt idx="7686">
                  <c:v>5.0000000000000001E-3</c:v>
                </c:pt>
                <c:pt idx="7687">
                  <c:v>4.0000000000000001E-3</c:v>
                </c:pt>
                <c:pt idx="7688">
                  <c:v>4.0000000000000001E-3</c:v>
                </c:pt>
                <c:pt idx="7689">
                  <c:v>4.0000000000000001E-3</c:v>
                </c:pt>
                <c:pt idx="7690">
                  <c:v>4.0000000000000001E-3</c:v>
                </c:pt>
                <c:pt idx="7691">
                  <c:v>4.0000000000000001E-3</c:v>
                </c:pt>
                <c:pt idx="7692">
                  <c:v>4.0000000000000001E-3</c:v>
                </c:pt>
                <c:pt idx="7693">
                  <c:v>4.0000000000000001E-3</c:v>
                </c:pt>
                <c:pt idx="7694">
                  <c:v>4.0000000000000001E-3</c:v>
                </c:pt>
                <c:pt idx="7695">
                  <c:v>4.0000000000000001E-3</c:v>
                </c:pt>
                <c:pt idx="7696">
                  <c:v>4.0000000000000001E-3</c:v>
                </c:pt>
                <c:pt idx="7697">
                  <c:v>4.0000000000000001E-3</c:v>
                </c:pt>
                <c:pt idx="7698">
                  <c:v>4.0000000000000001E-3</c:v>
                </c:pt>
                <c:pt idx="7699">
                  <c:v>4.0000000000000001E-3</c:v>
                </c:pt>
                <c:pt idx="7700">
                  <c:v>4.0000000000000001E-3</c:v>
                </c:pt>
                <c:pt idx="7701">
                  <c:v>3.0000000000000001E-3</c:v>
                </c:pt>
                <c:pt idx="7702">
                  <c:v>4.0000000000000001E-3</c:v>
                </c:pt>
                <c:pt idx="7703">
                  <c:v>3.0000000000000001E-3</c:v>
                </c:pt>
                <c:pt idx="7704">
                  <c:v>3.0000000000000001E-3</c:v>
                </c:pt>
                <c:pt idx="7705">
                  <c:v>3.0000000000000001E-3</c:v>
                </c:pt>
                <c:pt idx="7706">
                  <c:v>2E-3</c:v>
                </c:pt>
                <c:pt idx="7707">
                  <c:v>2E-3</c:v>
                </c:pt>
                <c:pt idx="7708">
                  <c:v>2E-3</c:v>
                </c:pt>
                <c:pt idx="7709">
                  <c:v>3.0000000000000001E-3</c:v>
                </c:pt>
                <c:pt idx="7710">
                  <c:v>3.0000000000000001E-3</c:v>
                </c:pt>
                <c:pt idx="7711">
                  <c:v>3.0000000000000001E-3</c:v>
                </c:pt>
                <c:pt idx="7712">
                  <c:v>2E-3</c:v>
                </c:pt>
                <c:pt idx="7713">
                  <c:v>3.0000000000000001E-3</c:v>
                </c:pt>
                <c:pt idx="7714">
                  <c:v>3.0000000000000001E-3</c:v>
                </c:pt>
                <c:pt idx="7715">
                  <c:v>3.0000000000000001E-3</c:v>
                </c:pt>
                <c:pt idx="7716">
                  <c:v>3.0000000000000001E-3</c:v>
                </c:pt>
                <c:pt idx="7717">
                  <c:v>3.0000000000000001E-3</c:v>
                </c:pt>
                <c:pt idx="7718">
                  <c:v>3.0000000000000001E-3</c:v>
                </c:pt>
                <c:pt idx="7719">
                  <c:v>3.0000000000000001E-3</c:v>
                </c:pt>
                <c:pt idx="7720">
                  <c:v>3.0000000000000001E-3</c:v>
                </c:pt>
                <c:pt idx="7721">
                  <c:v>2E-3</c:v>
                </c:pt>
                <c:pt idx="7722">
                  <c:v>2E-3</c:v>
                </c:pt>
                <c:pt idx="7723">
                  <c:v>4.0000000000000001E-3</c:v>
                </c:pt>
                <c:pt idx="7724">
                  <c:v>3.0000000000000001E-3</c:v>
                </c:pt>
                <c:pt idx="7725">
                  <c:v>3.0000000000000001E-3</c:v>
                </c:pt>
                <c:pt idx="7726">
                  <c:v>2E-3</c:v>
                </c:pt>
                <c:pt idx="7727">
                  <c:v>2E-3</c:v>
                </c:pt>
                <c:pt idx="7728">
                  <c:v>3.0000000000000001E-3</c:v>
                </c:pt>
                <c:pt idx="7729">
                  <c:v>5.0000000000000001E-3</c:v>
                </c:pt>
                <c:pt idx="7730">
                  <c:v>4.0000000000000001E-3</c:v>
                </c:pt>
                <c:pt idx="7731">
                  <c:v>5.0000000000000001E-3</c:v>
                </c:pt>
                <c:pt idx="7732">
                  <c:v>6.0000000000000001E-3</c:v>
                </c:pt>
                <c:pt idx="7733">
                  <c:v>5.0000000000000001E-3</c:v>
                </c:pt>
                <c:pt idx="7734">
                  <c:v>5.0000000000000001E-3</c:v>
                </c:pt>
                <c:pt idx="7735">
                  <c:v>6.0000000000000001E-3</c:v>
                </c:pt>
                <c:pt idx="7736">
                  <c:v>6.0000000000000001E-3</c:v>
                </c:pt>
                <c:pt idx="7737">
                  <c:v>6.0000000000000001E-3</c:v>
                </c:pt>
                <c:pt idx="7738">
                  <c:v>5.0000000000000001E-3</c:v>
                </c:pt>
                <c:pt idx="7739">
                  <c:v>5.0000000000000001E-3</c:v>
                </c:pt>
                <c:pt idx="7740">
                  <c:v>5.0000000000000001E-3</c:v>
                </c:pt>
                <c:pt idx="7741">
                  <c:v>5.0000000000000001E-3</c:v>
                </c:pt>
                <c:pt idx="7742">
                  <c:v>5.0000000000000001E-3</c:v>
                </c:pt>
                <c:pt idx="7743">
                  <c:v>6.0000000000000001E-3</c:v>
                </c:pt>
                <c:pt idx="7744">
                  <c:v>4.0000000000000001E-3</c:v>
                </c:pt>
                <c:pt idx="7745">
                  <c:v>4.0000000000000001E-3</c:v>
                </c:pt>
                <c:pt idx="7746">
                  <c:v>4.0000000000000001E-3</c:v>
                </c:pt>
                <c:pt idx="7747">
                  <c:v>5.0000000000000001E-3</c:v>
                </c:pt>
                <c:pt idx="7748">
                  <c:v>5.0000000000000001E-3</c:v>
                </c:pt>
                <c:pt idx="7749">
                  <c:v>4.0000000000000001E-3</c:v>
                </c:pt>
                <c:pt idx="7750">
                  <c:v>5.0000000000000001E-3</c:v>
                </c:pt>
                <c:pt idx="7751">
                  <c:v>5.0000000000000001E-3</c:v>
                </c:pt>
                <c:pt idx="7752">
                  <c:v>5.0000000000000001E-3</c:v>
                </c:pt>
                <c:pt idx="7753">
                  <c:v>4.0000000000000001E-3</c:v>
                </c:pt>
                <c:pt idx="7754">
                  <c:v>4.0000000000000001E-3</c:v>
                </c:pt>
                <c:pt idx="7755">
                  <c:v>4.0000000000000001E-3</c:v>
                </c:pt>
                <c:pt idx="7756">
                  <c:v>4.0000000000000001E-3</c:v>
                </c:pt>
                <c:pt idx="7757">
                  <c:v>4.0000000000000001E-3</c:v>
                </c:pt>
                <c:pt idx="7758">
                  <c:v>4.0000000000000001E-3</c:v>
                </c:pt>
                <c:pt idx="7759">
                  <c:v>4.0000000000000001E-3</c:v>
                </c:pt>
                <c:pt idx="7760">
                  <c:v>4.0000000000000001E-3</c:v>
                </c:pt>
                <c:pt idx="7761">
                  <c:v>4.0000000000000001E-3</c:v>
                </c:pt>
                <c:pt idx="7762">
                  <c:v>4.0000000000000001E-3</c:v>
                </c:pt>
                <c:pt idx="7763">
                  <c:v>4.0000000000000001E-3</c:v>
                </c:pt>
                <c:pt idx="7764">
                  <c:v>4.0000000000000001E-3</c:v>
                </c:pt>
                <c:pt idx="7765">
                  <c:v>4.0000000000000001E-3</c:v>
                </c:pt>
                <c:pt idx="7766">
                  <c:v>4.0000000000000001E-3</c:v>
                </c:pt>
                <c:pt idx="7767">
                  <c:v>4.0000000000000001E-3</c:v>
                </c:pt>
                <c:pt idx="7768">
                  <c:v>4.0000000000000001E-3</c:v>
                </c:pt>
                <c:pt idx="7769">
                  <c:v>4.0000000000000001E-3</c:v>
                </c:pt>
                <c:pt idx="7770">
                  <c:v>4.0000000000000001E-3</c:v>
                </c:pt>
                <c:pt idx="7771">
                  <c:v>4.0000000000000001E-3</c:v>
                </c:pt>
                <c:pt idx="7772">
                  <c:v>4.0000000000000001E-3</c:v>
                </c:pt>
                <c:pt idx="7773">
                  <c:v>4.0000000000000001E-3</c:v>
                </c:pt>
                <c:pt idx="7774">
                  <c:v>4.0000000000000001E-3</c:v>
                </c:pt>
                <c:pt idx="7775">
                  <c:v>4.0000000000000001E-3</c:v>
                </c:pt>
                <c:pt idx="7776">
                  <c:v>4.0000000000000001E-3</c:v>
                </c:pt>
                <c:pt idx="7777">
                  <c:v>4.0000000000000001E-3</c:v>
                </c:pt>
                <c:pt idx="7778">
                  <c:v>4.0000000000000001E-3</c:v>
                </c:pt>
                <c:pt idx="7779">
                  <c:v>4.0000000000000001E-3</c:v>
                </c:pt>
                <c:pt idx="7780">
                  <c:v>4.0000000000000001E-3</c:v>
                </c:pt>
                <c:pt idx="7781">
                  <c:v>4.0000000000000001E-3</c:v>
                </c:pt>
                <c:pt idx="7782">
                  <c:v>4.0000000000000001E-3</c:v>
                </c:pt>
                <c:pt idx="7783">
                  <c:v>4.0000000000000001E-3</c:v>
                </c:pt>
                <c:pt idx="7784">
                  <c:v>5.0000000000000001E-3</c:v>
                </c:pt>
                <c:pt idx="7785">
                  <c:v>5.0000000000000001E-3</c:v>
                </c:pt>
                <c:pt idx="7786">
                  <c:v>4.0000000000000001E-3</c:v>
                </c:pt>
                <c:pt idx="7787">
                  <c:v>5.0000000000000001E-3</c:v>
                </c:pt>
                <c:pt idx="7788">
                  <c:v>5.0000000000000001E-3</c:v>
                </c:pt>
                <c:pt idx="7789">
                  <c:v>5.0000000000000001E-3</c:v>
                </c:pt>
                <c:pt idx="7790">
                  <c:v>5.0000000000000001E-3</c:v>
                </c:pt>
                <c:pt idx="7791">
                  <c:v>5.0000000000000001E-3</c:v>
                </c:pt>
                <c:pt idx="7792">
                  <c:v>4.0000000000000001E-3</c:v>
                </c:pt>
                <c:pt idx="7793">
                  <c:v>4.0000000000000001E-3</c:v>
                </c:pt>
                <c:pt idx="7794">
                  <c:v>4.0000000000000001E-3</c:v>
                </c:pt>
                <c:pt idx="7795">
                  <c:v>6.0000000000000001E-3</c:v>
                </c:pt>
                <c:pt idx="7796">
                  <c:v>6.0000000000000001E-3</c:v>
                </c:pt>
                <c:pt idx="7797">
                  <c:v>6.0000000000000001E-3</c:v>
                </c:pt>
                <c:pt idx="7798">
                  <c:v>6.0000000000000001E-3</c:v>
                </c:pt>
                <c:pt idx="7799">
                  <c:v>6.0000000000000001E-3</c:v>
                </c:pt>
                <c:pt idx="7800">
                  <c:v>6.0000000000000001E-3</c:v>
                </c:pt>
                <c:pt idx="7801">
                  <c:v>7.0000000000000001E-3</c:v>
                </c:pt>
                <c:pt idx="7802">
                  <c:v>6.0000000000000001E-3</c:v>
                </c:pt>
                <c:pt idx="7803">
                  <c:v>6.0000000000000001E-3</c:v>
                </c:pt>
                <c:pt idx="7804">
                  <c:v>7.0000000000000001E-3</c:v>
                </c:pt>
                <c:pt idx="7805">
                  <c:v>6.0000000000000001E-3</c:v>
                </c:pt>
                <c:pt idx="7806">
                  <c:v>6.0000000000000001E-3</c:v>
                </c:pt>
                <c:pt idx="7807">
                  <c:v>6.0000000000000001E-3</c:v>
                </c:pt>
                <c:pt idx="7808">
                  <c:v>6.0000000000000001E-3</c:v>
                </c:pt>
                <c:pt idx="7809">
                  <c:v>6.0000000000000001E-3</c:v>
                </c:pt>
                <c:pt idx="7810">
                  <c:v>4.0000000000000001E-3</c:v>
                </c:pt>
                <c:pt idx="7811">
                  <c:v>5.0000000000000001E-3</c:v>
                </c:pt>
                <c:pt idx="7812">
                  <c:v>4.0000000000000001E-3</c:v>
                </c:pt>
                <c:pt idx="7813">
                  <c:v>4.0000000000000001E-3</c:v>
                </c:pt>
                <c:pt idx="7814">
                  <c:v>4.0000000000000001E-3</c:v>
                </c:pt>
                <c:pt idx="7815">
                  <c:v>4.0000000000000001E-3</c:v>
                </c:pt>
                <c:pt idx="7816">
                  <c:v>4.0000000000000001E-3</c:v>
                </c:pt>
                <c:pt idx="7817">
                  <c:v>4.0000000000000001E-3</c:v>
                </c:pt>
                <c:pt idx="7818">
                  <c:v>4.0000000000000001E-3</c:v>
                </c:pt>
                <c:pt idx="7819">
                  <c:v>4.0000000000000001E-3</c:v>
                </c:pt>
                <c:pt idx="7820">
                  <c:v>4.0000000000000001E-3</c:v>
                </c:pt>
                <c:pt idx="7821">
                  <c:v>5.0000000000000001E-3</c:v>
                </c:pt>
                <c:pt idx="7822">
                  <c:v>5.0000000000000001E-3</c:v>
                </c:pt>
                <c:pt idx="7823">
                  <c:v>5.0000000000000001E-3</c:v>
                </c:pt>
                <c:pt idx="7824">
                  <c:v>4.0000000000000001E-3</c:v>
                </c:pt>
                <c:pt idx="7825">
                  <c:v>4.0000000000000001E-3</c:v>
                </c:pt>
                <c:pt idx="7826">
                  <c:v>4.0000000000000001E-3</c:v>
                </c:pt>
                <c:pt idx="7827">
                  <c:v>4.0000000000000001E-3</c:v>
                </c:pt>
                <c:pt idx="7828">
                  <c:v>4.0000000000000001E-3</c:v>
                </c:pt>
                <c:pt idx="7829">
                  <c:v>4.0000000000000001E-3</c:v>
                </c:pt>
                <c:pt idx="7830">
                  <c:v>4.0000000000000001E-3</c:v>
                </c:pt>
                <c:pt idx="7831">
                  <c:v>4.0000000000000001E-3</c:v>
                </c:pt>
                <c:pt idx="7832">
                  <c:v>4.0000000000000001E-3</c:v>
                </c:pt>
                <c:pt idx="7833">
                  <c:v>4.0000000000000001E-3</c:v>
                </c:pt>
                <c:pt idx="7834">
                  <c:v>4.0000000000000001E-3</c:v>
                </c:pt>
                <c:pt idx="7835">
                  <c:v>3.0000000000000001E-3</c:v>
                </c:pt>
                <c:pt idx="7836">
                  <c:v>4.0000000000000001E-3</c:v>
                </c:pt>
                <c:pt idx="7837">
                  <c:v>4.0000000000000001E-3</c:v>
                </c:pt>
                <c:pt idx="7838">
                  <c:v>4.0000000000000001E-3</c:v>
                </c:pt>
                <c:pt idx="7839">
                  <c:v>4.0000000000000001E-3</c:v>
                </c:pt>
                <c:pt idx="7840">
                  <c:v>4.0000000000000001E-3</c:v>
                </c:pt>
                <c:pt idx="7841">
                  <c:v>4.0000000000000001E-3</c:v>
                </c:pt>
                <c:pt idx="7842">
                  <c:v>4.0000000000000001E-3</c:v>
                </c:pt>
                <c:pt idx="7843">
                  <c:v>4.0000000000000001E-3</c:v>
                </c:pt>
                <c:pt idx="7844">
                  <c:v>3.0000000000000001E-3</c:v>
                </c:pt>
                <c:pt idx="7845">
                  <c:v>3.0000000000000001E-3</c:v>
                </c:pt>
                <c:pt idx="7846">
                  <c:v>4.0000000000000001E-3</c:v>
                </c:pt>
                <c:pt idx="7847">
                  <c:v>4.0000000000000001E-3</c:v>
                </c:pt>
                <c:pt idx="7848">
                  <c:v>3.0000000000000001E-3</c:v>
                </c:pt>
                <c:pt idx="7849">
                  <c:v>3.0000000000000001E-3</c:v>
                </c:pt>
                <c:pt idx="7850">
                  <c:v>4.0000000000000001E-3</c:v>
                </c:pt>
                <c:pt idx="7851">
                  <c:v>3.0000000000000001E-3</c:v>
                </c:pt>
                <c:pt idx="7852">
                  <c:v>2E-3</c:v>
                </c:pt>
                <c:pt idx="7853">
                  <c:v>2E-3</c:v>
                </c:pt>
                <c:pt idx="7854">
                  <c:v>3.0000000000000001E-3</c:v>
                </c:pt>
                <c:pt idx="7855">
                  <c:v>3.0000000000000001E-3</c:v>
                </c:pt>
                <c:pt idx="7856">
                  <c:v>3.0000000000000001E-3</c:v>
                </c:pt>
                <c:pt idx="7857">
                  <c:v>3.0000000000000001E-3</c:v>
                </c:pt>
                <c:pt idx="7858">
                  <c:v>2E-3</c:v>
                </c:pt>
                <c:pt idx="7859">
                  <c:v>4.0000000000000001E-3</c:v>
                </c:pt>
                <c:pt idx="7860">
                  <c:v>3.0000000000000001E-3</c:v>
                </c:pt>
                <c:pt idx="7861">
                  <c:v>3.0000000000000001E-3</c:v>
                </c:pt>
                <c:pt idx="7862">
                  <c:v>3.0000000000000001E-3</c:v>
                </c:pt>
                <c:pt idx="7863">
                  <c:v>3.0000000000000001E-3</c:v>
                </c:pt>
                <c:pt idx="7864">
                  <c:v>3.0000000000000001E-3</c:v>
                </c:pt>
                <c:pt idx="7865">
                  <c:v>3.0000000000000001E-3</c:v>
                </c:pt>
                <c:pt idx="7866">
                  <c:v>3.0000000000000001E-3</c:v>
                </c:pt>
                <c:pt idx="7867">
                  <c:v>3.0000000000000001E-3</c:v>
                </c:pt>
                <c:pt idx="7868">
                  <c:v>3.0000000000000001E-3</c:v>
                </c:pt>
                <c:pt idx="7869">
                  <c:v>3.0000000000000001E-3</c:v>
                </c:pt>
                <c:pt idx="7870">
                  <c:v>3.0000000000000001E-3</c:v>
                </c:pt>
                <c:pt idx="7871">
                  <c:v>2E-3</c:v>
                </c:pt>
                <c:pt idx="7872">
                  <c:v>3.0000000000000001E-3</c:v>
                </c:pt>
                <c:pt idx="7873">
                  <c:v>3.0000000000000001E-3</c:v>
                </c:pt>
                <c:pt idx="7874">
                  <c:v>3.0000000000000001E-3</c:v>
                </c:pt>
                <c:pt idx="7875">
                  <c:v>3.0000000000000001E-3</c:v>
                </c:pt>
                <c:pt idx="7876">
                  <c:v>3.0000000000000001E-3</c:v>
                </c:pt>
                <c:pt idx="7877">
                  <c:v>3.0000000000000001E-3</c:v>
                </c:pt>
                <c:pt idx="7878">
                  <c:v>2E-3</c:v>
                </c:pt>
                <c:pt idx="7879">
                  <c:v>2E-3</c:v>
                </c:pt>
                <c:pt idx="7880">
                  <c:v>2E-3</c:v>
                </c:pt>
                <c:pt idx="7881">
                  <c:v>2E-3</c:v>
                </c:pt>
                <c:pt idx="7882">
                  <c:v>1E-3</c:v>
                </c:pt>
                <c:pt idx="7883">
                  <c:v>1E-3</c:v>
                </c:pt>
                <c:pt idx="7884">
                  <c:v>1E-3</c:v>
                </c:pt>
                <c:pt idx="7885">
                  <c:v>1E-3</c:v>
                </c:pt>
                <c:pt idx="7886">
                  <c:v>1E-3</c:v>
                </c:pt>
                <c:pt idx="7887">
                  <c:v>1E-3</c:v>
                </c:pt>
                <c:pt idx="7888">
                  <c:v>1E-3</c:v>
                </c:pt>
                <c:pt idx="7889">
                  <c:v>0</c:v>
                </c:pt>
                <c:pt idx="7890">
                  <c:v>1E-3</c:v>
                </c:pt>
                <c:pt idx="7891">
                  <c:v>0</c:v>
                </c:pt>
                <c:pt idx="7892">
                  <c:v>0</c:v>
                </c:pt>
                <c:pt idx="7893">
                  <c:v>1E-3</c:v>
                </c:pt>
                <c:pt idx="7894">
                  <c:v>1E-3</c:v>
                </c:pt>
                <c:pt idx="7895">
                  <c:v>1E-3</c:v>
                </c:pt>
                <c:pt idx="7896">
                  <c:v>0</c:v>
                </c:pt>
                <c:pt idx="7897">
                  <c:v>0</c:v>
                </c:pt>
                <c:pt idx="7898">
                  <c:v>1E-3</c:v>
                </c:pt>
                <c:pt idx="7899">
                  <c:v>0</c:v>
                </c:pt>
                <c:pt idx="7900">
                  <c:v>1E-3</c:v>
                </c:pt>
                <c:pt idx="7901">
                  <c:v>0</c:v>
                </c:pt>
                <c:pt idx="7902">
                  <c:v>1E-3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1E-3</c:v>
                </c:pt>
                <c:pt idx="7908">
                  <c:v>1E-3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1E-3</c:v>
                </c:pt>
                <c:pt idx="7914">
                  <c:v>0</c:v>
                </c:pt>
                <c:pt idx="7915">
                  <c:v>1E-3</c:v>
                </c:pt>
                <c:pt idx="7916">
                  <c:v>2E-3</c:v>
                </c:pt>
                <c:pt idx="7917">
                  <c:v>1E-3</c:v>
                </c:pt>
                <c:pt idx="7918">
                  <c:v>1E-3</c:v>
                </c:pt>
                <c:pt idx="7919">
                  <c:v>2E-3</c:v>
                </c:pt>
                <c:pt idx="7920">
                  <c:v>2E-3</c:v>
                </c:pt>
                <c:pt idx="7921">
                  <c:v>2E-3</c:v>
                </c:pt>
                <c:pt idx="7922">
                  <c:v>2E-3</c:v>
                </c:pt>
                <c:pt idx="7923">
                  <c:v>3.0000000000000001E-3</c:v>
                </c:pt>
                <c:pt idx="7924">
                  <c:v>4.0000000000000001E-3</c:v>
                </c:pt>
                <c:pt idx="7925">
                  <c:v>4.0000000000000001E-3</c:v>
                </c:pt>
                <c:pt idx="7926">
                  <c:v>4.0000000000000001E-3</c:v>
                </c:pt>
                <c:pt idx="7927">
                  <c:v>6.0000000000000001E-3</c:v>
                </c:pt>
                <c:pt idx="7928">
                  <c:v>6.0000000000000001E-3</c:v>
                </c:pt>
                <c:pt idx="7929">
                  <c:v>5.0000000000000001E-3</c:v>
                </c:pt>
                <c:pt idx="7930">
                  <c:v>5.0000000000000001E-3</c:v>
                </c:pt>
                <c:pt idx="7931">
                  <c:v>4.0000000000000001E-3</c:v>
                </c:pt>
                <c:pt idx="7932">
                  <c:v>5.0000000000000001E-3</c:v>
                </c:pt>
                <c:pt idx="7933">
                  <c:v>4.0000000000000001E-3</c:v>
                </c:pt>
                <c:pt idx="7934">
                  <c:v>4.0000000000000001E-3</c:v>
                </c:pt>
                <c:pt idx="7935">
                  <c:v>4.0000000000000001E-3</c:v>
                </c:pt>
                <c:pt idx="7936">
                  <c:v>4.0000000000000001E-3</c:v>
                </c:pt>
                <c:pt idx="7937">
                  <c:v>4.0000000000000001E-3</c:v>
                </c:pt>
                <c:pt idx="7938">
                  <c:v>5.0000000000000001E-3</c:v>
                </c:pt>
                <c:pt idx="7939">
                  <c:v>5.0000000000000001E-3</c:v>
                </c:pt>
                <c:pt idx="7940">
                  <c:v>4.0000000000000001E-3</c:v>
                </c:pt>
                <c:pt idx="7941">
                  <c:v>4.0000000000000001E-3</c:v>
                </c:pt>
                <c:pt idx="7942">
                  <c:v>2E-3</c:v>
                </c:pt>
                <c:pt idx="7943">
                  <c:v>2E-3</c:v>
                </c:pt>
                <c:pt idx="7944">
                  <c:v>2E-3</c:v>
                </c:pt>
                <c:pt idx="7945">
                  <c:v>2E-3</c:v>
                </c:pt>
                <c:pt idx="7946">
                  <c:v>2E-3</c:v>
                </c:pt>
                <c:pt idx="7947">
                  <c:v>4.0000000000000001E-3</c:v>
                </c:pt>
                <c:pt idx="7948">
                  <c:v>2E-3</c:v>
                </c:pt>
                <c:pt idx="7949">
                  <c:v>2E-3</c:v>
                </c:pt>
                <c:pt idx="7950">
                  <c:v>2E-3</c:v>
                </c:pt>
                <c:pt idx="7951">
                  <c:v>1E-3</c:v>
                </c:pt>
                <c:pt idx="7952">
                  <c:v>2E-3</c:v>
                </c:pt>
                <c:pt idx="7953">
                  <c:v>1E-3</c:v>
                </c:pt>
                <c:pt idx="7954">
                  <c:v>2E-3</c:v>
                </c:pt>
                <c:pt idx="7955">
                  <c:v>0</c:v>
                </c:pt>
                <c:pt idx="7956">
                  <c:v>0</c:v>
                </c:pt>
                <c:pt idx="7957">
                  <c:v>1E-3</c:v>
                </c:pt>
                <c:pt idx="7958">
                  <c:v>2E-3</c:v>
                </c:pt>
                <c:pt idx="7959">
                  <c:v>3.0000000000000001E-3</c:v>
                </c:pt>
                <c:pt idx="7960">
                  <c:v>2E-3</c:v>
                </c:pt>
                <c:pt idx="7961">
                  <c:v>2E-3</c:v>
                </c:pt>
                <c:pt idx="7962">
                  <c:v>1E-3</c:v>
                </c:pt>
                <c:pt idx="7963">
                  <c:v>0</c:v>
                </c:pt>
                <c:pt idx="7964">
                  <c:v>1E-3</c:v>
                </c:pt>
                <c:pt idx="7965">
                  <c:v>0</c:v>
                </c:pt>
                <c:pt idx="7966">
                  <c:v>1E-3</c:v>
                </c:pt>
                <c:pt idx="7967">
                  <c:v>0</c:v>
                </c:pt>
                <c:pt idx="8005">
                  <c:v>2E-3</c:v>
                </c:pt>
                <c:pt idx="8006">
                  <c:v>2E-3</c:v>
                </c:pt>
                <c:pt idx="8007">
                  <c:v>4.0000000000000001E-3</c:v>
                </c:pt>
                <c:pt idx="8008">
                  <c:v>3.0000000000000001E-3</c:v>
                </c:pt>
                <c:pt idx="8009">
                  <c:v>4.0000000000000001E-3</c:v>
                </c:pt>
                <c:pt idx="8010">
                  <c:v>4.0000000000000001E-3</c:v>
                </c:pt>
                <c:pt idx="8011">
                  <c:v>4.0000000000000001E-3</c:v>
                </c:pt>
                <c:pt idx="8012">
                  <c:v>4.0000000000000001E-3</c:v>
                </c:pt>
                <c:pt idx="8013">
                  <c:v>4.0000000000000001E-3</c:v>
                </c:pt>
                <c:pt idx="8014">
                  <c:v>4.0000000000000001E-3</c:v>
                </c:pt>
                <c:pt idx="8015">
                  <c:v>5.0000000000000001E-3</c:v>
                </c:pt>
                <c:pt idx="8016">
                  <c:v>6.0000000000000001E-3</c:v>
                </c:pt>
                <c:pt idx="8017">
                  <c:v>5.0000000000000001E-3</c:v>
                </c:pt>
                <c:pt idx="8018">
                  <c:v>5.0000000000000001E-3</c:v>
                </c:pt>
                <c:pt idx="8019">
                  <c:v>6.0000000000000001E-3</c:v>
                </c:pt>
                <c:pt idx="8020">
                  <c:v>6.0000000000000001E-3</c:v>
                </c:pt>
                <c:pt idx="8021">
                  <c:v>6.0000000000000001E-3</c:v>
                </c:pt>
                <c:pt idx="8022">
                  <c:v>6.0000000000000001E-3</c:v>
                </c:pt>
                <c:pt idx="8023">
                  <c:v>6.0000000000000001E-3</c:v>
                </c:pt>
                <c:pt idx="8024">
                  <c:v>6.0000000000000001E-3</c:v>
                </c:pt>
                <c:pt idx="8025">
                  <c:v>6.0000000000000001E-3</c:v>
                </c:pt>
                <c:pt idx="8026">
                  <c:v>6.0000000000000001E-3</c:v>
                </c:pt>
                <c:pt idx="8027">
                  <c:v>6.0000000000000001E-3</c:v>
                </c:pt>
                <c:pt idx="8028">
                  <c:v>6.0000000000000001E-3</c:v>
                </c:pt>
                <c:pt idx="8029">
                  <c:v>6.0000000000000001E-3</c:v>
                </c:pt>
                <c:pt idx="8030">
                  <c:v>6.0000000000000001E-3</c:v>
                </c:pt>
                <c:pt idx="8031">
                  <c:v>5.0000000000000001E-3</c:v>
                </c:pt>
                <c:pt idx="8032">
                  <c:v>6.0000000000000001E-3</c:v>
                </c:pt>
                <c:pt idx="8033">
                  <c:v>6.0000000000000001E-3</c:v>
                </c:pt>
                <c:pt idx="8034">
                  <c:v>6.0000000000000001E-3</c:v>
                </c:pt>
                <c:pt idx="8035">
                  <c:v>6.0000000000000001E-3</c:v>
                </c:pt>
                <c:pt idx="8036">
                  <c:v>6.0000000000000001E-3</c:v>
                </c:pt>
                <c:pt idx="8037">
                  <c:v>5.0000000000000001E-3</c:v>
                </c:pt>
                <c:pt idx="8038">
                  <c:v>4.0000000000000001E-3</c:v>
                </c:pt>
                <c:pt idx="8039">
                  <c:v>4.0000000000000001E-3</c:v>
                </c:pt>
                <c:pt idx="8040">
                  <c:v>4.0000000000000001E-3</c:v>
                </c:pt>
                <c:pt idx="8041">
                  <c:v>4.0000000000000001E-3</c:v>
                </c:pt>
                <c:pt idx="8042">
                  <c:v>6.0000000000000001E-3</c:v>
                </c:pt>
                <c:pt idx="8043">
                  <c:v>5.0000000000000001E-3</c:v>
                </c:pt>
                <c:pt idx="8044">
                  <c:v>4.0000000000000001E-3</c:v>
                </c:pt>
                <c:pt idx="8045">
                  <c:v>5.0000000000000001E-3</c:v>
                </c:pt>
                <c:pt idx="8046">
                  <c:v>6.0000000000000001E-3</c:v>
                </c:pt>
                <c:pt idx="8047">
                  <c:v>5.0000000000000001E-3</c:v>
                </c:pt>
                <c:pt idx="8048">
                  <c:v>4.0000000000000001E-3</c:v>
                </c:pt>
                <c:pt idx="8049">
                  <c:v>6.0000000000000001E-3</c:v>
                </c:pt>
                <c:pt idx="8050">
                  <c:v>6.0000000000000001E-3</c:v>
                </c:pt>
                <c:pt idx="8051">
                  <c:v>6.0000000000000001E-3</c:v>
                </c:pt>
                <c:pt idx="8052">
                  <c:v>6.0000000000000001E-3</c:v>
                </c:pt>
                <c:pt idx="8053">
                  <c:v>6.0000000000000001E-3</c:v>
                </c:pt>
                <c:pt idx="8054">
                  <c:v>6.0000000000000001E-3</c:v>
                </c:pt>
                <c:pt idx="8055">
                  <c:v>6.0000000000000001E-3</c:v>
                </c:pt>
                <c:pt idx="8056">
                  <c:v>6.0000000000000001E-3</c:v>
                </c:pt>
                <c:pt idx="8057">
                  <c:v>6.0000000000000001E-3</c:v>
                </c:pt>
                <c:pt idx="8058">
                  <c:v>6.0000000000000001E-3</c:v>
                </c:pt>
                <c:pt idx="8059">
                  <c:v>6.0000000000000001E-3</c:v>
                </c:pt>
                <c:pt idx="8060">
                  <c:v>6.0000000000000001E-3</c:v>
                </c:pt>
                <c:pt idx="8061">
                  <c:v>6.0000000000000001E-3</c:v>
                </c:pt>
                <c:pt idx="8062">
                  <c:v>6.0000000000000001E-3</c:v>
                </c:pt>
                <c:pt idx="8063">
                  <c:v>6.0000000000000001E-3</c:v>
                </c:pt>
                <c:pt idx="8064">
                  <c:v>5.0000000000000001E-3</c:v>
                </c:pt>
                <c:pt idx="8065">
                  <c:v>6.0000000000000001E-3</c:v>
                </c:pt>
                <c:pt idx="8066">
                  <c:v>5.0000000000000001E-3</c:v>
                </c:pt>
                <c:pt idx="8067">
                  <c:v>5.0000000000000001E-3</c:v>
                </c:pt>
                <c:pt idx="8068">
                  <c:v>5.0000000000000001E-3</c:v>
                </c:pt>
                <c:pt idx="8069">
                  <c:v>5.0000000000000001E-3</c:v>
                </c:pt>
                <c:pt idx="8070">
                  <c:v>6.0000000000000001E-3</c:v>
                </c:pt>
                <c:pt idx="8071">
                  <c:v>4.0000000000000001E-3</c:v>
                </c:pt>
                <c:pt idx="8072">
                  <c:v>4.0000000000000001E-3</c:v>
                </c:pt>
                <c:pt idx="8073">
                  <c:v>5.0000000000000001E-3</c:v>
                </c:pt>
                <c:pt idx="8074">
                  <c:v>4.0000000000000001E-3</c:v>
                </c:pt>
                <c:pt idx="8075">
                  <c:v>5.0000000000000001E-3</c:v>
                </c:pt>
                <c:pt idx="8076">
                  <c:v>4.0000000000000001E-3</c:v>
                </c:pt>
                <c:pt idx="8077">
                  <c:v>4.0000000000000001E-3</c:v>
                </c:pt>
                <c:pt idx="8078">
                  <c:v>4.0000000000000001E-3</c:v>
                </c:pt>
                <c:pt idx="8079">
                  <c:v>4.0000000000000001E-3</c:v>
                </c:pt>
                <c:pt idx="8080">
                  <c:v>4.0000000000000001E-3</c:v>
                </c:pt>
                <c:pt idx="8081">
                  <c:v>4.0000000000000001E-3</c:v>
                </c:pt>
                <c:pt idx="8082">
                  <c:v>4.0000000000000001E-3</c:v>
                </c:pt>
                <c:pt idx="8083">
                  <c:v>4.0000000000000001E-3</c:v>
                </c:pt>
                <c:pt idx="8084">
                  <c:v>4.0000000000000001E-3</c:v>
                </c:pt>
                <c:pt idx="8085">
                  <c:v>4.0000000000000001E-3</c:v>
                </c:pt>
                <c:pt idx="8086">
                  <c:v>3.0000000000000001E-3</c:v>
                </c:pt>
                <c:pt idx="8087">
                  <c:v>2E-3</c:v>
                </c:pt>
                <c:pt idx="8088">
                  <c:v>2E-3</c:v>
                </c:pt>
                <c:pt idx="8089">
                  <c:v>2E-3</c:v>
                </c:pt>
                <c:pt idx="8090">
                  <c:v>0</c:v>
                </c:pt>
                <c:pt idx="8091">
                  <c:v>0</c:v>
                </c:pt>
                <c:pt idx="8092">
                  <c:v>1E-3</c:v>
                </c:pt>
                <c:pt idx="8093">
                  <c:v>0</c:v>
                </c:pt>
                <c:pt idx="8094">
                  <c:v>1E-3</c:v>
                </c:pt>
                <c:pt idx="8095">
                  <c:v>1E-3</c:v>
                </c:pt>
                <c:pt idx="8096">
                  <c:v>2E-3</c:v>
                </c:pt>
                <c:pt idx="8097">
                  <c:v>2E-3</c:v>
                </c:pt>
                <c:pt idx="8098">
                  <c:v>4.0000000000000001E-3</c:v>
                </c:pt>
                <c:pt idx="8099">
                  <c:v>4.0000000000000001E-3</c:v>
                </c:pt>
                <c:pt idx="8100">
                  <c:v>4.0000000000000001E-3</c:v>
                </c:pt>
                <c:pt idx="8101">
                  <c:v>4.0000000000000001E-3</c:v>
                </c:pt>
                <c:pt idx="8102">
                  <c:v>5.0000000000000001E-3</c:v>
                </c:pt>
                <c:pt idx="8103">
                  <c:v>5.0000000000000001E-3</c:v>
                </c:pt>
                <c:pt idx="8104">
                  <c:v>5.0000000000000001E-3</c:v>
                </c:pt>
                <c:pt idx="8105">
                  <c:v>5.0000000000000001E-3</c:v>
                </c:pt>
                <c:pt idx="8106">
                  <c:v>6.0000000000000001E-3</c:v>
                </c:pt>
                <c:pt idx="8107">
                  <c:v>6.0000000000000001E-3</c:v>
                </c:pt>
                <c:pt idx="8108">
                  <c:v>6.0000000000000001E-3</c:v>
                </c:pt>
                <c:pt idx="8109">
                  <c:v>5.0000000000000001E-3</c:v>
                </c:pt>
                <c:pt idx="8110">
                  <c:v>6.0000000000000001E-3</c:v>
                </c:pt>
                <c:pt idx="8111">
                  <c:v>6.0000000000000001E-3</c:v>
                </c:pt>
                <c:pt idx="8112">
                  <c:v>6.0000000000000001E-3</c:v>
                </c:pt>
                <c:pt idx="8113">
                  <c:v>6.0000000000000001E-3</c:v>
                </c:pt>
                <c:pt idx="8114">
                  <c:v>6.0000000000000001E-3</c:v>
                </c:pt>
                <c:pt idx="8115">
                  <c:v>6.0000000000000001E-3</c:v>
                </c:pt>
                <c:pt idx="8116">
                  <c:v>6.0000000000000001E-3</c:v>
                </c:pt>
                <c:pt idx="8117">
                  <c:v>7.0000000000000001E-3</c:v>
                </c:pt>
                <c:pt idx="8118">
                  <c:v>7.0000000000000001E-3</c:v>
                </c:pt>
                <c:pt idx="8119">
                  <c:v>6.0000000000000001E-3</c:v>
                </c:pt>
                <c:pt idx="8120">
                  <c:v>7.0000000000000001E-3</c:v>
                </c:pt>
                <c:pt idx="8121">
                  <c:v>6.0000000000000001E-3</c:v>
                </c:pt>
                <c:pt idx="8122">
                  <c:v>7.0000000000000001E-3</c:v>
                </c:pt>
                <c:pt idx="8123">
                  <c:v>6.0000000000000001E-3</c:v>
                </c:pt>
                <c:pt idx="8124">
                  <c:v>6.0000000000000001E-3</c:v>
                </c:pt>
                <c:pt idx="8125">
                  <c:v>7.0000000000000001E-3</c:v>
                </c:pt>
                <c:pt idx="8126">
                  <c:v>7.0000000000000001E-3</c:v>
                </c:pt>
                <c:pt idx="8127">
                  <c:v>6.0000000000000001E-3</c:v>
                </c:pt>
                <c:pt idx="8128">
                  <c:v>6.0000000000000001E-3</c:v>
                </c:pt>
                <c:pt idx="8129">
                  <c:v>6.0000000000000001E-3</c:v>
                </c:pt>
                <c:pt idx="8130">
                  <c:v>6.0000000000000001E-3</c:v>
                </c:pt>
                <c:pt idx="8131">
                  <c:v>6.0000000000000001E-3</c:v>
                </c:pt>
                <c:pt idx="8132">
                  <c:v>6.0000000000000001E-3</c:v>
                </c:pt>
                <c:pt idx="8133">
                  <c:v>5.0000000000000001E-3</c:v>
                </c:pt>
                <c:pt idx="8134">
                  <c:v>4.0000000000000001E-3</c:v>
                </c:pt>
                <c:pt idx="8135">
                  <c:v>4.0000000000000001E-3</c:v>
                </c:pt>
                <c:pt idx="8136">
                  <c:v>4.0000000000000001E-3</c:v>
                </c:pt>
                <c:pt idx="8137">
                  <c:v>4.0000000000000001E-3</c:v>
                </c:pt>
                <c:pt idx="8138">
                  <c:v>3.0000000000000001E-3</c:v>
                </c:pt>
                <c:pt idx="8139">
                  <c:v>2E-3</c:v>
                </c:pt>
                <c:pt idx="8140">
                  <c:v>2E-3</c:v>
                </c:pt>
                <c:pt idx="8141">
                  <c:v>4.0000000000000001E-3</c:v>
                </c:pt>
                <c:pt idx="8142">
                  <c:v>3.0000000000000001E-3</c:v>
                </c:pt>
                <c:pt idx="8143">
                  <c:v>1E-3</c:v>
                </c:pt>
                <c:pt idx="8144">
                  <c:v>2E-3</c:v>
                </c:pt>
                <c:pt idx="8145">
                  <c:v>2E-3</c:v>
                </c:pt>
                <c:pt idx="8146">
                  <c:v>2E-3</c:v>
                </c:pt>
                <c:pt idx="8147">
                  <c:v>2E-3</c:v>
                </c:pt>
                <c:pt idx="8148">
                  <c:v>3.0000000000000001E-3</c:v>
                </c:pt>
                <c:pt idx="8149">
                  <c:v>3.0000000000000001E-3</c:v>
                </c:pt>
                <c:pt idx="8150">
                  <c:v>2E-3</c:v>
                </c:pt>
                <c:pt idx="8151">
                  <c:v>2E-3</c:v>
                </c:pt>
                <c:pt idx="8152">
                  <c:v>1E-3</c:v>
                </c:pt>
                <c:pt idx="8153">
                  <c:v>2E-3</c:v>
                </c:pt>
                <c:pt idx="8154">
                  <c:v>2E-3</c:v>
                </c:pt>
                <c:pt idx="8155">
                  <c:v>1E-3</c:v>
                </c:pt>
                <c:pt idx="8156">
                  <c:v>1E-3</c:v>
                </c:pt>
                <c:pt idx="8157">
                  <c:v>0</c:v>
                </c:pt>
                <c:pt idx="8158">
                  <c:v>1E-3</c:v>
                </c:pt>
                <c:pt idx="8159">
                  <c:v>2E-3</c:v>
                </c:pt>
                <c:pt idx="8160">
                  <c:v>2E-3</c:v>
                </c:pt>
                <c:pt idx="8161">
                  <c:v>3.0000000000000001E-3</c:v>
                </c:pt>
                <c:pt idx="8162">
                  <c:v>1E-3</c:v>
                </c:pt>
                <c:pt idx="8163">
                  <c:v>2E-3</c:v>
                </c:pt>
                <c:pt idx="8164">
                  <c:v>3.0000000000000001E-3</c:v>
                </c:pt>
                <c:pt idx="8165">
                  <c:v>3.0000000000000001E-3</c:v>
                </c:pt>
                <c:pt idx="8166">
                  <c:v>3.0000000000000001E-3</c:v>
                </c:pt>
                <c:pt idx="8167">
                  <c:v>2E-3</c:v>
                </c:pt>
                <c:pt idx="8195">
                  <c:v>4.0000000000000001E-3</c:v>
                </c:pt>
                <c:pt idx="8196">
                  <c:v>5.0000000000000001E-3</c:v>
                </c:pt>
                <c:pt idx="8197">
                  <c:v>4.0000000000000001E-3</c:v>
                </c:pt>
                <c:pt idx="8198">
                  <c:v>5.0000000000000001E-3</c:v>
                </c:pt>
                <c:pt idx="8199">
                  <c:v>5.0000000000000001E-3</c:v>
                </c:pt>
                <c:pt idx="8200">
                  <c:v>5.0000000000000001E-3</c:v>
                </c:pt>
                <c:pt idx="8201">
                  <c:v>5.0000000000000001E-3</c:v>
                </c:pt>
                <c:pt idx="8202">
                  <c:v>5.0000000000000001E-3</c:v>
                </c:pt>
                <c:pt idx="8203">
                  <c:v>5.0000000000000001E-3</c:v>
                </c:pt>
                <c:pt idx="8204">
                  <c:v>6.0000000000000001E-3</c:v>
                </c:pt>
                <c:pt idx="8205">
                  <c:v>6.0000000000000001E-3</c:v>
                </c:pt>
                <c:pt idx="8206">
                  <c:v>6.0000000000000001E-3</c:v>
                </c:pt>
                <c:pt idx="8207">
                  <c:v>6.0000000000000001E-3</c:v>
                </c:pt>
                <c:pt idx="8208">
                  <c:v>6.0000000000000001E-3</c:v>
                </c:pt>
                <c:pt idx="8209">
                  <c:v>6.0000000000000001E-3</c:v>
                </c:pt>
                <c:pt idx="8210">
                  <c:v>6.0000000000000001E-3</c:v>
                </c:pt>
                <c:pt idx="8211">
                  <c:v>6.0000000000000001E-3</c:v>
                </c:pt>
                <c:pt idx="8212">
                  <c:v>6.0000000000000001E-3</c:v>
                </c:pt>
                <c:pt idx="8213">
                  <c:v>7.0000000000000001E-3</c:v>
                </c:pt>
                <c:pt idx="8214">
                  <c:v>6.0000000000000001E-3</c:v>
                </c:pt>
                <c:pt idx="8215">
                  <c:v>6.0000000000000001E-3</c:v>
                </c:pt>
                <c:pt idx="8216">
                  <c:v>7.0000000000000001E-3</c:v>
                </c:pt>
                <c:pt idx="8217">
                  <c:v>6.0000000000000001E-3</c:v>
                </c:pt>
                <c:pt idx="8218">
                  <c:v>6.0000000000000001E-3</c:v>
                </c:pt>
                <c:pt idx="8219">
                  <c:v>7.0000000000000001E-3</c:v>
                </c:pt>
                <c:pt idx="8220">
                  <c:v>7.0000000000000001E-3</c:v>
                </c:pt>
                <c:pt idx="8221">
                  <c:v>7.0000000000000001E-3</c:v>
                </c:pt>
                <c:pt idx="8222">
                  <c:v>7.0000000000000001E-3</c:v>
                </c:pt>
                <c:pt idx="8223">
                  <c:v>7.0000000000000001E-3</c:v>
                </c:pt>
                <c:pt idx="8224">
                  <c:v>6.0000000000000001E-3</c:v>
                </c:pt>
                <c:pt idx="8225">
                  <c:v>7.0000000000000001E-3</c:v>
                </c:pt>
                <c:pt idx="8226">
                  <c:v>7.0000000000000001E-3</c:v>
                </c:pt>
                <c:pt idx="8227">
                  <c:v>6.0000000000000001E-3</c:v>
                </c:pt>
                <c:pt idx="8228">
                  <c:v>5.0000000000000001E-3</c:v>
                </c:pt>
                <c:pt idx="8229">
                  <c:v>3.0000000000000001E-3</c:v>
                </c:pt>
                <c:pt idx="8230">
                  <c:v>3.0000000000000001E-3</c:v>
                </c:pt>
                <c:pt idx="8231">
                  <c:v>4.0000000000000001E-3</c:v>
                </c:pt>
                <c:pt idx="8232">
                  <c:v>4.0000000000000001E-3</c:v>
                </c:pt>
                <c:pt idx="8233">
                  <c:v>4.0000000000000001E-3</c:v>
                </c:pt>
                <c:pt idx="8234">
                  <c:v>2E-3</c:v>
                </c:pt>
                <c:pt idx="8235">
                  <c:v>2E-3</c:v>
                </c:pt>
                <c:pt idx="8236">
                  <c:v>2E-3</c:v>
                </c:pt>
                <c:pt idx="8237">
                  <c:v>4.0000000000000001E-3</c:v>
                </c:pt>
                <c:pt idx="8238">
                  <c:v>2E-3</c:v>
                </c:pt>
                <c:pt idx="8239">
                  <c:v>2E-3</c:v>
                </c:pt>
                <c:pt idx="8240">
                  <c:v>3.0000000000000001E-3</c:v>
                </c:pt>
                <c:pt idx="8241">
                  <c:v>2E-3</c:v>
                </c:pt>
                <c:pt idx="8242">
                  <c:v>2E-3</c:v>
                </c:pt>
                <c:pt idx="8243">
                  <c:v>2E-3</c:v>
                </c:pt>
                <c:pt idx="8244">
                  <c:v>2E-3</c:v>
                </c:pt>
                <c:pt idx="8245">
                  <c:v>2E-3</c:v>
                </c:pt>
                <c:pt idx="8246">
                  <c:v>2E-3</c:v>
                </c:pt>
                <c:pt idx="8247">
                  <c:v>2E-3</c:v>
                </c:pt>
                <c:pt idx="8248">
                  <c:v>2E-3</c:v>
                </c:pt>
                <c:pt idx="8249">
                  <c:v>3.0000000000000001E-3</c:v>
                </c:pt>
                <c:pt idx="8250">
                  <c:v>2E-3</c:v>
                </c:pt>
                <c:pt idx="8251">
                  <c:v>3.0000000000000001E-3</c:v>
                </c:pt>
                <c:pt idx="8252">
                  <c:v>4.0000000000000001E-3</c:v>
                </c:pt>
                <c:pt idx="8253">
                  <c:v>2E-3</c:v>
                </c:pt>
                <c:pt idx="8254">
                  <c:v>2E-3</c:v>
                </c:pt>
                <c:pt idx="8255">
                  <c:v>2E-3</c:v>
                </c:pt>
                <c:pt idx="8256">
                  <c:v>3.0000000000000001E-3</c:v>
                </c:pt>
                <c:pt idx="8257">
                  <c:v>4.0000000000000001E-3</c:v>
                </c:pt>
                <c:pt idx="8258">
                  <c:v>4.0000000000000001E-3</c:v>
                </c:pt>
                <c:pt idx="8259">
                  <c:v>4.0000000000000001E-3</c:v>
                </c:pt>
                <c:pt idx="8260">
                  <c:v>2E-3</c:v>
                </c:pt>
                <c:pt idx="8261">
                  <c:v>3.0000000000000001E-3</c:v>
                </c:pt>
                <c:pt idx="8262">
                  <c:v>4.0000000000000001E-3</c:v>
                </c:pt>
                <c:pt idx="8263">
                  <c:v>2E-3</c:v>
                </c:pt>
                <c:pt idx="8264">
                  <c:v>3.0000000000000001E-3</c:v>
                </c:pt>
                <c:pt idx="8265">
                  <c:v>2E-3</c:v>
                </c:pt>
                <c:pt idx="8266">
                  <c:v>3.0000000000000001E-3</c:v>
                </c:pt>
                <c:pt idx="8267">
                  <c:v>2E-3</c:v>
                </c:pt>
                <c:pt idx="8268">
                  <c:v>3.0000000000000001E-3</c:v>
                </c:pt>
                <c:pt idx="8269">
                  <c:v>4.0000000000000001E-3</c:v>
                </c:pt>
                <c:pt idx="8270">
                  <c:v>3.0000000000000001E-3</c:v>
                </c:pt>
                <c:pt idx="8271">
                  <c:v>2E-3</c:v>
                </c:pt>
                <c:pt idx="8272">
                  <c:v>4.0000000000000001E-3</c:v>
                </c:pt>
                <c:pt idx="8273">
                  <c:v>3.0000000000000001E-3</c:v>
                </c:pt>
                <c:pt idx="8274">
                  <c:v>4.0000000000000001E-3</c:v>
                </c:pt>
                <c:pt idx="8275">
                  <c:v>3.0000000000000001E-3</c:v>
                </c:pt>
                <c:pt idx="8276">
                  <c:v>4.0000000000000001E-3</c:v>
                </c:pt>
                <c:pt idx="8277">
                  <c:v>4.0000000000000001E-3</c:v>
                </c:pt>
                <c:pt idx="8278">
                  <c:v>4.0000000000000001E-3</c:v>
                </c:pt>
                <c:pt idx="8279">
                  <c:v>3.0000000000000001E-3</c:v>
                </c:pt>
                <c:pt idx="8280">
                  <c:v>2E-3</c:v>
                </c:pt>
                <c:pt idx="8281">
                  <c:v>3.0000000000000001E-3</c:v>
                </c:pt>
                <c:pt idx="8282">
                  <c:v>4.0000000000000001E-3</c:v>
                </c:pt>
                <c:pt idx="8283">
                  <c:v>4.0000000000000001E-3</c:v>
                </c:pt>
                <c:pt idx="8284">
                  <c:v>4.0000000000000001E-3</c:v>
                </c:pt>
                <c:pt idx="8285">
                  <c:v>4.0000000000000001E-3</c:v>
                </c:pt>
                <c:pt idx="8286">
                  <c:v>4.0000000000000001E-3</c:v>
                </c:pt>
                <c:pt idx="8287">
                  <c:v>3.0000000000000001E-3</c:v>
                </c:pt>
                <c:pt idx="8288">
                  <c:v>3.0000000000000001E-3</c:v>
                </c:pt>
                <c:pt idx="8289">
                  <c:v>4.0000000000000001E-3</c:v>
                </c:pt>
                <c:pt idx="8290">
                  <c:v>4.0000000000000001E-3</c:v>
                </c:pt>
                <c:pt idx="8291">
                  <c:v>4.0000000000000001E-3</c:v>
                </c:pt>
                <c:pt idx="8292">
                  <c:v>8.0000000000000002E-3</c:v>
                </c:pt>
                <c:pt idx="8293">
                  <c:v>6.0000000000000001E-3</c:v>
                </c:pt>
                <c:pt idx="8294">
                  <c:v>6.0000000000000001E-3</c:v>
                </c:pt>
                <c:pt idx="8295">
                  <c:v>6.0000000000000001E-3</c:v>
                </c:pt>
                <c:pt idx="8296">
                  <c:v>5.0000000000000001E-3</c:v>
                </c:pt>
                <c:pt idx="8297">
                  <c:v>4.0000000000000001E-3</c:v>
                </c:pt>
                <c:pt idx="8298">
                  <c:v>5.0000000000000001E-3</c:v>
                </c:pt>
                <c:pt idx="8299">
                  <c:v>5.0000000000000001E-3</c:v>
                </c:pt>
                <c:pt idx="8300">
                  <c:v>6.0000000000000001E-3</c:v>
                </c:pt>
                <c:pt idx="8301">
                  <c:v>6.0000000000000001E-3</c:v>
                </c:pt>
                <c:pt idx="8302">
                  <c:v>6.0000000000000001E-3</c:v>
                </c:pt>
                <c:pt idx="8303">
                  <c:v>6.0000000000000001E-3</c:v>
                </c:pt>
                <c:pt idx="8304">
                  <c:v>6.0000000000000001E-3</c:v>
                </c:pt>
                <c:pt idx="8305">
                  <c:v>6.0000000000000001E-3</c:v>
                </c:pt>
                <c:pt idx="8306">
                  <c:v>5.0000000000000001E-3</c:v>
                </c:pt>
                <c:pt idx="8307">
                  <c:v>6.0000000000000001E-3</c:v>
                </c:pt>
                <c:pt idx="8308">
                  <c:v>6.0000000000000001E-3</c:v>
                </c:pt>
                <c:pt idx="8309">
                  <c:v>6.0000000000000001E-3</c:v>
                </c:pt>
                <c:pt idx="8310">
                  <c:v>6.0000000000000001E-3</c:v>
                </c:pt>
                <c:pt idx="8311">
                  <c:v>6.0000000000000001E-3</c:v>
                </c:pt>
                <c:pt idx="8312">
                  <c:v>6.0000000000000001E-3</c:v>
                </c:pt>
                <c:pt idx="8313">
                  <c:v>7.0000000000000001E-3</c:v>
                </c:pt>
                <c:pt idx="8314">
                  <c:v>6.0000000000000001E-3</c:v>
                </c:pt>
                <c:pt idx="8315">
                  <c:v>6.0000000000000001E-3</c:v>
                </c:pt>
                <c:pt idx="8316">
                  <c:v>6.0000000000000001E-3</c:v>
                </c:pt>
                <c:pt idx="8317">
                  <c:v>6.0000000000000001E-3</c:v>
                </c:pt>
                <c:pt idx="8318">
                  <c:v>6.0000000000000001E-3</c:v>
                </c:pt>
                <c:pt idx="8319">
                  <c:v>6.0000000000000001E-3</c:v>
                </c:pt>
                <c:pt idx="8320">
                  <c:v>7.0000000000000001E-3</c:v>
                </c:pt>
                <c:pt idx="8321">
                  <c:v>7.0000000000000001E-3</c:v>
                </c:pt>
                <c:pt idx="8322">
                  <c:v>6.0000000000000001E-3</c:v>
                </c:pt>
                <c:pt idx="8323">
                  <c:v>6.0000000000000001E-3</c:v>
                </c:pt>
                <c:pt idx="8324">
                  <c:v>6.0000000000000001E-3</c:v>
                </c:pt>
                <c:pt idx="8325">
                  <c:v>6.0000000000000001E-3</c:v>
                </c:pt>
                <c:pt idx="8326">
                  <c:v>6.0000000000000001E-3</c:v>
                </c:pt>
                <c:pt idx="8327">
                  <c:v>4.0000000000000001E-3</c:v>
                </c:pt>
                <c:pt idx="8328">
                  <c:v>5.0000000000000001E-3</c:v>
                </c:pt>
                <c:pt idx="8329">
                  <c:v>3.0000000000000001E-3</c:v>
                </c:pt>
                <c:pt idx="8330">
                  <c:v>4.0000000000000001E-3</c:v>
                </c:pt>
                <c:pt idx="8331">
                  <c:v>4.0000000000000001E-3</c:v>
                </c:pt>
                <c:pt idx="8332">
                  <c:v>2E-3</c:v>
                </c:pt>
                <c:pt idx="8333">
                  <c:v>2E-3</c:v>
                </c:pt>
                <c:pt idx="8334">
                  <c:v>4.0000000000000001E-3</c:v>
                </c:pt>
                <c:pt idx="8335">
                  <c:v>2E-3</c:v>
                </c:pt>
                <c:pt idx="8336">
                  <c:v>4.0000000000000001E-3</c:v>
                </c:pt>
                <c:pt idx="8337">
                  <c:v>4.0000000000000001E-3</c:v>
                </c:pt>
                <c:pt idx="8338">
                  <c:v>6.0000000000000001E-3</c:v>
                </c:pt>
                <c:pt idx="8339">
                  <c:v>5.0000000000000001E-3</c:v>
                </c:pt>
                <c:pt idx="8340">
                  <c:v>5.0000000000000001E-3</c:v>
                </c:pt>
                <c:pt idx="8341">
                  <c:v>5.0000000000000001E-3</c:v>
                </c:pt>
                <c:pt idx="8342">
                  <c:v>5.0000000000000001E-3</c:v>
                </c:pt>
                <c:pt idx="8343">
                  <c:v>5.0000000000000001E-3</c:v>
                </c:pt>
                <c:pt idx="8344">
                  <c:v>5.0000000000000001E-3</c:v>
                </c:pt>
                <c:pt idx="8345">
                  <c:v>6.0000000000000001E-3</c:v>
                </c:pt>
                <c:pt idx="8346">
                  <c:v>5.0000000000000001E-3</c:v>
                </c:pt>
                <c:pt idx="8347">
                  <c:v>5.0000000000000001E-3</c:v>
                </c:pt>
                <c:pt idx="8348">
                  <c:v>5.0000000000000001E-3</c:v>
                </c:pt>
                <c:pt idx="8349">
                  <c:v>4.0000000000000001E-3</c:v>
                </c:pt>
                <c:pt idx="8350">
                  <c:v>4.0000000000000001E-3</c:v>
                </c:pt>
                <c:pt idx="8351">
                  <c:v>4.0000000000000001E-3</c:v>
                </c:pt>
                <c:pt idx="8352">
                  <c:v>4.0000000000000001E-3</c:v>
                </c:pt>
                <c:pt idx="8353">
                  <c:v>4.0000000000000001E-3</c:v>
                </c:pt>
                <c:pt idx="8354">
                  <c:v>5.0000000000000001E-3</c:v>
                </c:pt>
                <c:pt idx="8355">
                  <c:v>5.0000000000000001E-3</c:v>
                </c:pt>
                <c:pt idx="8356">
                  <c:v>6.0000000000000001E-3</c:v>
                </c:pt>
                <c:pt idx="8357">
                  <c:v>5.0000000000000001E-3</c:v>
                </c:pt>
                <c:pt idx="8358">
                  <c:v>5.0000000000000001E-3</c:v>
                </c:pt>
                <c:pt idx="8359">
                  <c:v>4.0000000000000001E-3</c:v>
                </c:pt>
                <c:pt idx="8360">
                  <c:v>5.0000000000000001E-3</c:v>
                </c:pt>
                <c:pt idx="8361">
                  <c:v>4.0000000000000001E-3</c:v>
                </c:pt>
                <c:pt idx="8362">
                  <c:v>4.0000000000000001E-3</c:v>
                </c:pt>
                <c:pt idx="8363">
                  <c:v>4.0000000000000001E-3</c:v>
                </c:pt>
                <c:pt idx="8364">
                  <c:v>6.0000000000000001E-3</c:v>
                </c:pt>
                <c:pt idx="8365">
                  <c:v>5.0000000000000001E-3</c:v>
                </c:pt>
                <c:pt idx="8366">
                  <c:v>6.0000000000000001E-3</c:v>
                </c:pt>
                <c:pt idx="8367">
                  <c:v>6.0000000000000001E-3</c:v>
                </c:pt>
                <c:pt idx="8368">
                  <c:v>5.0000000000000001E-3</c:v>
                </c:pt>
                <c:pt idx="8369">
                  <c:v>4.0000000000000001E-3</c:v>
                </c:pt>
                <c:pt idx="8370">
                  <c:v>4.0000000000000001E-3</c:v>
                </c:pt>
                <c:pt idx="8371">
                  <c:v>5.0000000000000001E-3</c:v>
                </c:pt>
                <c:pt idx="8372">
                  <c:v>4.0000000000000001E-3</c:v>
                </c:pt>
                <c:pt idx="8373">
                  <c:v>4.0000000000000001E-3</c:v>
                </c:pt>
                <c:pt idx="8374">
                  <c:v>4.0000000000000001E-3</c:v>
                </c:pt>
                <c:pt idx="8375">
                  <c:v>4.0000000000000001E-3</c:v>
                </c:pt>
                <c:pt idx="8376">
                  <c:v>4.0000000000000001E-3</c:v>
                </c:pt>
                <c:pt idx="8377">
                  <c:v>4.0000000000000001E-3</c:v>
                </c:pt>
                <c:pt idx="8378">
                  <c:v>4.0000000000000001E-3</c:v>
                </c:pt>
                <c:pt idx="8379">
                  <c:v>4.0000000000000001E-3</c:v>
                </c:pt>
                <c:pt idx="8380">
                  <c:v>4.0000000000000001E-3</c:v>
                </c:pt>
                <c:pt idx="8381">
                  <c:v>4.0000000000000001E-3</c:v>
                </c:pt>
                <c:pt idx="8382">
                  <c:v>4.0000000000000001E-3</c:v>
                </c:pt>
                <c:pt idx="8383">
                  <c:v>4.0000000000000001E-3</c:v>
                </c:pt>
                <c:pt idx="8384">
                  <c:v>4.0000000000000001E-3</c:v>
                </c:pt>
                <c:pt idx="8385">
                  <c:v>4.0000000000000001E-3</c:v>
                </c:pt>
                <c:pt idx="8386">
                  <c:v>4.0000000000000001E-3</c:v>
                </c:pt>
                <c:pt idx="8387">
                  <c:v>4.0000000000000001E-3</c:v>
                </c:pt>
                <c:pt idx="8388">
                  <c:v>4.0000000000000001E-3</c:v>
                </c:pt>
                <c:pt idx="8389">
                  <c:v>4.0000000000000001E-3</c:v>
                </c:pt>
                <c:pt idx="8390">
                  <c:v>5.0000000000000001E-3</c:v>
                </c:pt>
                <c:pt idx="8391">
                  <c:v>5.0000000000000001E-3</c:v>
                </c:pt>
                <c:pt idx="8392">
                  <c:v>5.0000000000000001E-3</c:v>
                </c:pt>
                <c:pt idx="8393">
                  <c:v>6.0000000000000001E-3</c:v>
                </c:pt>
                <c:pt idx="8394">
                  <c:v>5.0000000000000001E-3</c:v>
                </c:pt>
                <c:pt idx="8395">
                  <c:v>6.0000000000000001E-3</c:v>
                </c:pt>
                <c:pt idx="8396">
                  <c:v>5.0000000000000001E-3</c:v>
                </c:pt>
                <c:pt idx="8397">
                  <c:v>6.0000000000000001E-3</c:v>
                </c:pt>
                <c:pt idx="8398">
                  <c:v>5.0000000000000001E-3</c:v>
                </c:pt>
                <c:pt idx="8399">
                  <c:v>5.0000000000000001E-3</c:v>
                </c:pt>
                <c:pt idx="8400">
                  <c:v>5.0000000000000001E-3</c:v>
                </c:pt>
                <c:pt idx="8401">
                  <c:v>5.0000000000000001E-3</c:v>
                </c:pt>
                <c:pt idx="8402">
                  <c:v>5.0000000000000001E-3</c:v>
                </c:pt>
                <c:pt idx="8403">
                  <c:v>6.0000000000000001E-3</c:v>
                </c:pt>
                <c:pt idx="8404">
                  <c:v>4.0000000000000001E-3</c:v>
                </c:pt>
                <c:pt idx="8405">
                  <c:v>5.0000000000000001E-3</c:v>
                </c:pt>
                <c:pt idx="8406">
                  <c:v>5.0000000000000001E-3</c:v>
                </c:pt>
                <c:pt idx="8410">
                  <c:v>0</c:v>
                </c:pt>
                <c:pt idx="8411">
                  <c:v>4.0000000000000001E-3</c:v>
                </c:pt>
                <c:pt idx="8412">
                  <c:v>6.0000000000000001E-3</c:v>
                </c:pt>
                <c:pt idx="8413">
                  <c:v>6.0000000000000001E-3</c:v>
                </c:pt>
                <c:pt idx="8414">
                  <c:v>5.0000000000000001E-3</c:v>
                </c:pt>
                <c:pt idx="8415">
                  <c:v>5.0000000000000001E-3</c:v>
                </c:pt>
                <c:pt idx="8416">
                  <c:v>4.0000000000000001E-3</c:v>
                </c:pt>
                <c:pt idx="8417">
                  <c:v>5.0000000000000001E-3</c:v>
                </c:pt>
                <c:pt idx="8418">
                  <c:v>5.0000000000000001E-3</c:v>
                </c:pt>
                <c:pt idx="8419">
                  <c:v>4.0000000000000001E-3</c:v>
                </c:pt>
                <c:pt idx="8420">
                  <c:v>5.0000000000000001E-3</c:v>
                </c:pt>
                <c:pt idx="8421">
                  <c:v>4.0000000000000001E-3</c:v>
                </c:pt>
                <c:pt idx="8422">
                  <c:v>5.0000000000000001E-3</c:v>
                </c:pt>
                <c:pt idx="8423">
                  <c:v>5.0000000000000001E-3</c:v>
                </c:pt>
                <c:pt idx="8424">
                  <c:v>6.0000000000000001E-3</c:v>
                </c:pt>
                <c:pt idx="8425">
                  <c:v>5.0000000000000001E-3</c:v>
                </c:pt>
                <c:pt idx="8426">
                  <c:v>5.0000000000000001E-3</c:v>
                </c:pt>
                <c:pt idx="8427">
                  <c:v>5.0000000000000001E-3</c:v>
                </c:pt>
                <c:pt idx="8428">
                  <c:v>6.0000000000000001E-3</c:v>
                </c:pt>
                <c:pt idx="8429">
                  <c:v>5.0000000000000001E-3</c:v>
                </c:pt>
                <c:pt idx="8430">
                  <c:v>4.0000000000000001E-3</c:v>
                </c:pt>
                <c:pt idx="8431">
                  <c:v>4.0000000000000001E-3</c:v>
                </c:pt>
                <c:pt idx="8432">
                  <c:v>4.0000000000000001E-3</c:v>
                </c:pt>
                <c:pt idx="8433">
                  <c:v>4.0000000000000001E-3</c:v>
                </c:pt>
                <c:pt idx="8434">
                  <c:v>4.0000000000000001E-3</c:v>
                </c:pt>
                <c:pt idx="8435">
                  <c:v>4.0000000000000001E-3</c:v>
                </c:pt>
                <c:pt idx="8436">
                  <c:v>4.0000000000000001E-3</c:v>
                </c:pt>
                <c:pt idx="8437">
                  <c:v>4.0000000000000001E-3</c:v>
                </c:pt>
                <c:pt idx="8438">
                  <c:v>2E-3</c:v>
                </c:pt>
                <c:pt idx="8439">
                  <c:v>3.0000000000000001E-3</c:v>
                </c:pt>
                <c:pt idx="8440">
                  <c:v>4.0000000000000001E-3</c:v>
                </c:pt>
                <c:pt idx="8441">
                  <c:v>4.0000000000000001E-3</c:v>
                </c:pt>
                <c:pt idx="8442">
                  <c:v>4.0000000000000001E-3</c:v>
                </c:pt>
                <c:pt idx="8443">
                  <c:v>4.0000000000000001E-3</c:v>
                </c:pt>
                <c:pt idx="8444">
                  <c:v>3.0000000000000001E-3</c:v>
                </c:pt>
                <c:pt idx="8445">
                  <c:v>4.0000000000000001E-3</c:v>
                </c:pt>
                <c:pt idx="8446">
                  <c:v>4.0000000000000001E-3</c:v>
                </c:pt>
                <c:pt idx="8447">
                  <c:v>5.0000000000000001E-3</c:v>
                </c:pt>
                <c:pt idx="8448">
                  <c:v>4.0000000000000001E-3</c:v>
                </c:pt>
                <c:pt idx="8449">
                  <c:v>4.0000000000000001E-3</c:v>
                </c:pt>
                <c:pt idx="8450">
                  <c:v>4.0000000000000001E-3</c:v>
                </c:pt>
                <c:pt idx="8451">
                  <c:v>4.0000000000000001E-3</c:v>
                </c:pt>
                <c:pt idx="8452">
                  <c:v>5.0000000000000001E-3</c:v>
                </c:pt>
                <c:pt idx="8453">
                  <c:v>4.0000000000000001E-3</c:v>
                </c:pt>
                <c:pt idx="8454">
                  <c:v>4.0000000000000001E-3</c:v>
                </c:pt>
                <c:pt idx="8455">
                  <c:v>4.0000000000000001E-3</c:v>
                </c:pt>
                <c:pt idx="8456">
                  <c:v>5.0000000000000001E-3</c:v>
                </c:pt>
                <c:pt idx="8457">
                  <c:v>4.0000000000000001E-3</c:v>
                </c:pt>
                <c:pt idx="8458">
                  <c:v>4.0000000000000001E-3</c:v>
                </c:pt>
                <c:pt idx="8459">
                  <c:v>4.0000000000000001E-3</c:v>
                </c:pt>
                <c:pt idx="8460">
                  <c:v>4.0000000000000001E-3</c:v>
                </c:pt>
                <c:pt idx="8461">
                  <c:v>4.0000000000000001E-3</c:v>
                </c:pt>
                <c:pt idx="8462">
                  <c:v>4.0000000000000001E-3</c:v>
                </c:pt>
                <c:pt idx="8463">
                  <c:v>4.0000000000000001E-3</c:v>
                </c:pt>
                <c:pt idx="8464">
                  <c:v>5.0000000000000001E-3</c:v>
                </c:pt>
                <c:pt idx="8465">
                  <c:v>5.0000000000000001E-3</c:v>
                </c:pt>
                <c:pt idx="8466">
                  <c:v>4.0000000000000001E-3</c:v>
                </c:pt>
                <c:pt idx="8467">
                  <c:v>4.0000000000000001E-3</c:v>
                </c:pt>
                <c:pt idx="8468">
                  <c:v>4.0000000000000001E-3</c:v>
                </c:pt>
                <c:pt idx="8469">
                  <c:v>4.0000000000000001E-3</c:v>
                </c:pt>
                <c:pt idx="8470">
                  <c:v>5.0000000000000001E-3</c:v>
                </c:pt>
                <c:pt idx="8471">
                  <c:v>5.0000000000000001E-3</c:v>
                </c:pt>
                <c:pt idx="8472">
                  <c:v>4.0000000000000001E-3</c:v>
                </c:pt>
                <c:pt idx="8473">
                  <c:v>5.0000000000000001E-3</c:v>
                </c:pt>
                <c:pt idx="8474">
                  <c:v>6.0000000000000001E-3</c:v>
                </c:pt>
                <c:pt idx="8475">
                  <c:v>6.0000000000000001E-3</c:v>
                </c:pt>
                <c:pt idx="8476">
                  <c:v>5.0000000000000001E-3</c:v>
                </c:pt>
                <c:pt idx="8477">
                  <c:v>5.0000000000000001E-3</c:v>
                </c:pt>
                <c:pt idx="8478">
                  <c:v>5.0000000000000001E-3</c:v>
                </c:pt>
                <c:pt idx="8479">
                  <c:v>4.0000000000000001E-3</c:v>
                </c:pt>
                <c:pt idx="8480">
                  <c:v>4.0000000000000001E-3</c:v>
                </c:pt>
                <c:pt idx="8481">
                  <c:v>5.0000000000000001E-3</c:v>
                </c:pt>
                <c:pt idx="8482">
                  <c:v>4.0000000000000001E-3</c:v>
                </c:pt>
                <c:pt idx="8483">
                  <c:v>4.0000000000000001E-3</c:v>
                </c:pt>
                <c:pt idx="8484">
                  <c:v>4.0000000000000001E-3</c:v>
                </c:pt>
                <c:pt idx="8485">
                  <c:v>5.0000000000000001E-3</c:v>
                </c:pt>
                <c:pt idx="8486">
                  <c:v>6.0000000000000001E-3</c:v>
                </c:pt>
                <c:pt idx="8487">
                  <c:v>5.0000000000000001E-3</c:v>
                </c:pt>
                <c:pt idx="8488">
                  <c:v>6.0000000000000001E-3</c:v>
                </c:pt>
                <c:pt idx="8489">
                  <c:v>5.0000000000000001E-3</c:v>
                </c:pt>
                <c:pt idx="8490">
                  <c:v>5.0000000000000001E-3</c:v>
                </c:pt>
                <c:pt idx="8491">
                  <c:v>6.0000000000000001E-3</c:v>
                </c:pt>
                <c:pt idx="8492">
                  <c:v>5.0000000000000001E-3</c:v>
                </c:pt>
                <c:pt idx="8493">
                  <c:v>5.0000000000000001E-3</c:v>
                </c:pt>
                <c:pt idx="8494">
                  <c:v>6.0000000000000001E-3</c:v>
                </c:pt>
                <c:pt idx="8495">
                  <c:v>6.0000000000000001E-3</c:v>
                </c:pt>
                <c:pt idx="8496">
                  <c:v>5.0000000000000001E-3</c:v>
                </c:pt>
                <c:pt idx="8497">
                  <c:v>6.0000000000000001E-3</c:v>
                </c:pt>
                <c:pt idx="8498">
                  <c:v>4.0000000000000001E-3</c:v>
                </c:pt>
                <c:pt idx="8499">
                  <c:v>5.0000000000000001E-3</c:v>
                </c:pt>
                <c:pt idx="8500">
                  <c:v>5.0000000000000001E-3</c:v>
                </c:pt>
                <c:pt idx="8501">
                  <c:v>5.0000000000000001E-3</c:v>
                </c:pt>
                <c:pt idx="8502">
                  <c:v>5.0000000000000001E-3</c:v>
                </c:pt>
                <c:pt idx="8503">
                  <c:v>5.0000000000000001E-3</c:v>
                </c:pt>
                <c:pt idx="8504">
                  <c:v>5.0000000000000001E-3</c:v>
                </c:pt>
                <c:pt idx="8505">
                  <c:v>5.0000000000000001E-3</c:v>
                </c:pt>
                <c:pt idx="8506">
                  <c:v>4.0000000000000001E-3</c:v>
                </c:pt>
                <c:pt idx="8507">
                  <c:v>4.0000000000000001E-3</c:v>
                </c:pt>
                <c:pt idx="8508">
                  <c:v>4.0000000000000001E-3</c:v>
                </c:pt>
                <c:pt idx="8509">
                  <c:v>4.0000000000000001E-3</c:v>
                </c:pt>
                <c:pt idx="8510">
                  <c:v>4.0000000000000001E-3</c:v>
                </c:pt>
                <c:pt idx="8511">
                  <c:v>4.0000000000000001E-3</c:v>
                </c:pt>
                <c:pt idx="8512">
                  <c:v>4.0000000000000001E-3</c:v>
                </c:pt>
                <c:pt idx="8513">
                  <c:v>4.0000000000000001E-3</c:v>
                </c:pt>
                <c:pt idx="8514">
                  <c:v>4.0000000000000001E-3</c:v>
                </c:pt>
                <c:pt idx="8515">
                  <c:v>4.0000000000000001E-3</c:v>
                </c:pt>
                <c:pt idx="8516">
                  <c:v>4.0000000000000001E-3</c:v>
                </c:pt>
                <c:pt idx="8517">
                  <c:v>4.0000000000000001E-3</c:v>
                </c:pt>
                <c:pt idx="8518">
                  <c:v>4.0000000000000001E-3</c:v>
                </c:pt>
                <c:pt idx="8519">
                  <c:v>4.0000000000000001E-3</c:v>
                </c:pt>
                <c:pt idx="8520">
                  <c:v>4.0000000000000001E-3</c:v>
                </c:pt>
                <c:pt idx="8521">
                  <c:v>4.0000000000000001E-3</c:v>
                </c:pt>
                <c:pt idx="8522">
                  <c:v>4.0000000000000001E-3</c:v>
                </c:pt>
                <c:pt idx="8523">
                  <c:v>5.0000000000000001E-3</c:v>
                </c:pt>
                <c:pt idx="8524">
                  <c:v>4.0000000000000001E-3</c:v>
                </c:pt>
                <c:pt idx="8525">
                  <c:v>4.0000000000000001E-3</c:v>
                </c:pt>
                <c:pt idx="8526">
                  <c:v>6.0000000000000001E-3</c:v>
                </c:pt>
                <c:pt idx="8527">
                  <c:v>4.0000000000000001E-3</c:v>
                </c:pt>
                <c:pt idx="8528">
                  <c:v>4.0000000000000001E-3</c:v>
                </c:pt>
                <c:pt idx="8529">
                  <c:v>4.0000000000000001E-3</c:v>
                </c:pt>
                <c:pt idx="8530">
                  <c:v>4.0000000000000001E-3</c:v>
                </c:pt>
                <c:pt idx="8531">
                  <c:v>4.0000000000000001E-3</c:v>
                </c:pt>
                <c:pt idx="8532">
                  <c:v>4.0000000000000001E-3</c:v>
                </c:pt>
                <c:pt idx="8533">
                  <c:v>4.0000000000000001E-3</c:v>
                </c:pt>
                <c:pt idx="8534">
                  <c:v>5.0000000000000001E-3</c:v>
                </c:pt>
                <c:pt idx="8535">
                  <c:v>4.0000000000000001E-3</c:v>
                </c:pt>
                <c:pt idx="8536">
                  <c:v>4.0000000000000001E-3</c:v>
                </c:pt>
                <c:pt idx="8537">
                  <c:v>4.0000000000000001E-3</c:v>
                </c:pt>
                <c:pt idx="8538">
                  <c:v>4.0000000000000001E-3</c:v>
                </c:pt>
                <c:pt idx="8539">
                  <c:v>4.0000000000000001E-3</c:v>
                </c:pt>
                <c:pt idx="8540">
                  <c:v>4.0000000000000001E-3</c:v>
                </c:pt>
                <c:pt idx="8541">
                  <c:v>4.0000000000000001E-3</c:v>
                </c:pt>
                <c:pt idx="8542">
                  <c:v>4.0000000000000001E-3</c:v>
                </c:pt>
                <c:pt idx="8543">
                  <c:v>4.0000000000000001E-3</c:v>
                </c:pt>
                <c:pt idx="8544">
                  <c:v>4.0000000000000001E-3</c:v>
                </c:pt>
                <c:pt idx="8545">
                  <c:v>4.0000000000000001E-3</c:v>
                </c:pt>
                <c:pt idx="8546">
                  <c:v>4.0000000000000001E-3</c:v>
                </c:pt>
                <c:pt idx="8547">
                  <c:v>4.0000000000000001E-3</c:v>
                </c:pt>
                <c:pt idx="8548">
                  <c:v>3.0000000000000001E-3</c:v>
                </c:pt>
                <c:pt idx="8549">
                  <c:v>4.0000000000000001E-3</c:v>
                </c:pt>
                <c:pt idx="8550">
                  <c:v>4.0000000000000001E-3</c:v>
                </c:pt>
                <c:pt idx="8551">
                  <c:v>4.0000000000000001E-3</c:v>
                </c:pt>
                <c:pt idx="8552">
                  <c:v>4.0000000000000001E-3</c:v>
                </c:pt>
                <c:pt idx="8553">
                  <c:v>4.0000000000000001E-3</c:v>
                </c:pt>
                <c:pt idx="8554">
                  <c:v>4.0000000000000001E-3</c:v>
                </c:pt>
                <c:pt idx="8555">
                  <c:v>4.0000000000000001E-3</c:v>
                </c:pt>
                <c:pt idx="8556">
                  <c:v>4.0000000000000001E-3</c:v>
                </c:pt>
                <c:pt idx="8557">
                  <c:v>3.0000000000000001E-3</c:v>
                </c:pt>
                <c:pt idx="8558">
                  <c:v>3.0000000000000001E-3</c:v>
                </c:pt>
                <c:pt idx="8559">
                  <c:v>3.0000000000000001E-3</c:v>
                </c:pt>
                <c:pt idx="8560">
                  <c:v>3.0000000000000001E-3</c:v>
                </c:pt>
                <c:pt idx="8561">
                  <c:v>4.0000000000000001E-3</c:v>
                </c:pt>
                <c:pt idx="8562">
                  <c:v>3.0000000000000001E-3</c:v>
                </c:pt>
                <c:pt idx="8563">
                  <c:v>3.0000000000000001E-3</c:v>
                </c:pt>
                <c:pt idx="8564">
                  <c:v>3.0000000000000001E-3</c:v>
                </c:pt>
                <c:pt idx="8565">
                  <c:v>3.0000000000000001E-3</c:v>
                </c:pt>
                <c:pt idx="8566">
                  <c:v>3.0000000000000001E-3</c:v>
                </c:pt>
                <c:pt idx="8567">
                  <c:v>3.0000000000000001E-3</c:v>
                </c:pt>
                <c:pt idx="8568">
                  <c:v>3.0000000000000001E-3</c:v>
                </c:pt>
                <c:pt idx="8569">
                  <c:v>3.0000000000000001E-3</c:v>
                </c:pt>
                <c:pt idx="8570">
                  <c:v>2E-3</c:v>
                </c:pt>
                <c:pt idx="8571">
                  <c:v>3.0000000000000001E-3</c:v>
                </c:pt>
                <c:pt idx="8572">
                  <c:v>3.0000000000000001E-3</c:v>
                </c:pt>
                <c:pt idx="8573">
                  <c:v>3.0000000000000001E-3</c:v>
                </c:pt>
                <c:pt idx="8574">
                  <c:v>3.0000000000000001E-3</c:v>
                </c:pt>
                <c:pt idx="8575">
                  <c:v>2E-3</c:v>
                </c:pt>
                <c:pt idx="8576">
                  <c:v>3.0000000000000001E-3</c:v>
                </c:pt>
                <c:pt idx="8577">
                  <c:v>2E-3</c:v>
                </c:pt>
                <c:pt idx="8578">
                  <c:v>3.0000000000000001E-3</c:v>
                </c:pt>
                <c:pt idx="8579">
                  <c:v>3.0000000000000001E-3</c:v>
                </c:pt>
                <c:pt idx="8580">
                  <c:v>3.0000000000000001E-3</c:v>
                </c:pt>
                <c:pt idx="8581">
                  <c:v>3.0000000000000001E-3</c:v>
                </c:pt>
                <c:pt idx="8582">
                  <c:v>3.0000000000000001E-3</c:v>
                </c:pt>
                <c:pt idx="8583">
                  <c:v>3.0000000000000001E-3</c:v>
                </c:pt>
                <c:pt idx="8584">
                  <c:v>3.0000000000000001E-3</c:v>
                </c:pt>
                <c:pt idx="8585">
                  <c:v>3.0000000000000001E-3</c:v>
                </c:pt>
                <c:pt idx="8586">
                  <c:v>3.0000000000000001E-3</c:v>
                </c:pt>
                <c:pt idx="8587">
                  <c:v>2E-3</c:v>
                </c:pt>
                <c:pt idx="8588">
                  <c:v>3.0000000000000001E-3</c:v>
                </c:pt>
                <c:pt idx="8589">
                  <c:v>3.0000000000000001E-3</c:v>
                </c:pt>
                <c:pt idx="8590">
                  <c:v>3.0000000000000001E-3</c:v>
                </c:pt>
                <c:pt idx="8591">
                  <c:v>3.0000000000000001E-3</c:v>
                </c:pt>
                <c:pt idx="8592">
                  <c:v>4.0000000000000001E-3</c:v>
                </c:pt>
                <c:pt idx="8593">
                  <c:v>4.0000000000000001E-3</c:v>
                </c:pt>
                <c:pt idx="8594">
                  <c:v>4.0000000000000001E-3</c:v>
                </c:pt>
                <c:pt idx="8595">
                  <c:v>4.0000000000000001E-3</c:v>
                </c:pt>
                <c:pt idx="8596">
                  <c:v>4.0000000000000001E-3</c:v>
                </c:pt>
                <c:pt idx="8597">
                  <c:v>4.0000000000000001E-3</c:v>
                </c:pt>
                <c:pt idx="8598">
                  <c:v>4.0000000000000001E-3</c:v>
                </c:pt>
                <c:pt idx="8599">
                  <c:v>4.0000000000000001E-3</c:v>
                </c:pt>
                <c:pt idx="8600">
                  <c:v>4.0000000000000001E-3</c:v>
                </c:pt>
                <c:pt idx="8601">
                  <c:v>4.0000000000000001E-3</c:v>
                </c:pt>
                <c:pt idx="8602">
                  <c:v>4.0000000000000001E-3</c:v>
                </c:pt>
                <c:pt idx="8603">
                  <c:v>4.0000000000000001E-3</c:v>
                </c:pt>
                <c:pt idx="8604">
                  <c:v>4.0000000000000001E-3</c:v>
                </c:pt>
                <c:pt idx="8605">
                  <c:v>4.0000000000000001E-3</c:v>
                </c:pt>
                <c:pt idx="8606">
                  <c:v>4.0000000000000001E-3</c:v>
                </c:pt>
                <c:pt idx="8607">
                  <c:v>4.0000000000000001E-3</c:v>
                </c:pt>
                <c:pt idx="8608">
                  <c:v>4.0000000000000001E-3</c:v>
                </c:pt>
                <c:pt idx="8609">
                  <c:v>5.0000000000000001E-3</c:v>
                </c:pt>
                <c:pt idx="8610">
                  <c:v>4.0000000000000001E-3</c:v>
                </c:pt>
                <c:pt idx="8611">
                  <c:v>3.0000000000000001E-3</c:v>
                </c:pt>
                <c:pt idx="8612">
                  <c:v>2E-3</c:v>
                </c:pt>
                <c:pt idx="8613">
                  <c:v>2E-3</c:v>
                </c:pt>
                <c:pt idx="8614">
                  <c:v>2E-3</c:v>
                </c:pt>
                <c:pt idx="8615">
                  <c:v>2E-3</c:v>
                </c:pt>
                <c:pt idx="8616">
                  <c:v>1E-3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1E-3</c:v>
                </c:pt>
                <c:pt idx="8623">
                  <c:v>0</c:v>
                </c:pt>
                <c:pt idx="8624">
                  <c:v>1E-3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1E-3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1E-3</c:v>
                </c:pt>
                <c:pt idx="8636">
                  <c:v>0</c:v>
                </c:pt>
                <c:pt idx="8637">
                  <c:v>1E-3</c:v>
                </c:pt>
                <c:pt idx="8638">
                  <c:v>1E-3</c:v>
                </c:pt>
                <c:pt idx="8639">
                  <c:v>1E-3</c:v>
                </c:pt>
                <c:pt idx="8640">
                  <c:v>1E-3</c:v>
                </c:pt>
                <c:pt idx="8641">
                  <c:v>2E-3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1E-3</c:v>
                </c:pt>
                <c:pt idx="8647">
                  <c:v>1E-3</c:v>
                </c:pt>
                <c:pt idx="8648">
                  <c:v>2E-3</c:v>
                </c:pt>
                <c:pt idx="8649">
                  <c:v>2E-3</c:v>
                </c:pt>
                <c:pt idx="8650">
                  <c:v>2E-3</c:v>
                </c:pt>
                <c:pt idx="8651">
                  <c:v>2E-3</c:v>
                </c:pt>
                <c:pt idx="8652">
                  <c:v>1E-3</c:v>
                </c:pt>
                <c:pt idx="8653">
                  <c:v>0</c:v>
                </c:pt>
                <c:pt idx="8654">
                  <c:v>0</c:v>
                </c:pt>
                <c:pt idx="8655">
                  <c:v>1E-3</c:v>
                </c:pt>
                <c:pt idx="8656">
                  <c:v>0</c:v>
                </c:pt>
                <c:pt idx="8657">
                  <c:v>1E-3</c:v>
                </c:pt>
                <c:pt idx="8658">
                  <c:v>0</c:v>
                </c:pt>
                <c:pt idx="8659">
                  <c:v>0</c:v>
                </c:pt>
                <c:pt idx="8660">
                  <c:v>1E-3</c:v>
                </c:pt>
                <c:pt idx="8661">
                  <c:v>1E-3</c:v>
                </c:pt>
                <c:pt idx="8662">
                  <c:v>1E-3</c:v>
                </c:pt>
                <c:pt idx="8663">
                  <c:v>0</c:v>
                </c:pt>
                <c:pt idx="8664">
                  <c:v>0</c:v>
                </c:pt>
                <c:pt idx="8665">
                  <c:v>1E-3</c:v>
                </c:pt>
                <c:pt idx="8666">
                  <c:v>1E-3</c:v>
                </c:pt>
                <c:pt idx="8667">
                  <c:v>2E-3</c:v>
                </c:pt>
                <c:pt idx="8668">
                  <c:v>1E-3</c:v>
                </c:pt>
                <c:pt idx="8669">
                  <c:v>2E-3</c:v>
                </c:pt>
                <c:pt idx="8670">
                  <c:v>2E-3</c:v>
                </c:pt>
                <c:pt idx="8671">
                  <c:v>2E-3</c:v>
                </c:pt>
                <c:pt idx="8672">
                  <c:v>5.0000000000000001E-3</c:v>
                </c:pt>
                <c:pt idx="8673">
                  <c:v>4.0000000000000001E-3</c:v>
                </c:pt>
                <c:pt idx="8674">
                  <c:v>4.0000000000000001E-3</c:v>
                </c:pt>
                <c:pt idx="8675">
                  <c:v>4.0000000000000001E-3</c:v>
                </c:pt>
                <c:pt idx="8676">
                  <c:v>3.0000000000000001E-3</c:v>
                </c:pt>
                <c:pt idx="8677">
                  <c:v>3.0000000000000001E-3</c:v>
                </c:pt>
                <c:pt idx="8678">
                  <c:v>4.0000000000000001E-3</c:v>
                </c:pt>
                <c:pt idx="8679">
                  <c:v>4.0000000000000001E-3</c:v>
                </c:pt>
                <c:pt idx="8680">
                  <c:v>3.0000000000000001E-3</c:v>
                </c:pt>
                <c:pt idx="8681">
                  <c:v>4.0000000000000001E-3</c:v>
                </c:pt>
                <c:pt idx="8682">
                  <c:v>4.0000000000000001E-3</c:v>
                </c:pt>
                <c:pt idx="8683">
                  <c:v>4.0000000000000001E-3</c:v>
                </c:pt>
                <c:pt idx="8684">
                  <c:v>4.0000000000000001E-3</c:v>
                </c:pt>
                <c:pt idx="8685">
                  <c:v>3.0000000000000001E-3</c:v>
                </c:pt>
                <c:pt idx="8686">
                  <c:v>4.0000000000000001E-3</c:v>
                </c:pt>
                <c:pt idx="8687">
                  <c:v>3.0000000000000001E-3</c:v>
                </c:pt>
                <c:pt idx="8688">
                  <c:v>4.0000000000000001E-3</c:v>
                </c:pt>
                <c:pt idx="8689">
                  <c:v>4.0000000000000001E-3</c:v>
                </c:pt>
                <c:pt idx="8690">
                  <c:v>4.0000000000000001E-3</c:v>
                </c:pt>
                <c:pt idx="8691">
                  <c:v>4.0000000000000001E-3</c:v>
                </c:pt>
                <c:pt idx="8692">
                  <c:v>4.0000000000000001E-3</c:v>
                </c:pt>
                <c:pt idx="8693">
                  <c:v>4.0000000000000001E-3</c:v>
                </c:pt>
                <c:pt idx="8694">
                  <c:v>4.0000000000000001E-3</c:v>
                </c:pt>
                <c:pt idx="8695">
                  <c:v>4.0000000000000001E-3</c:v>
                </c:pt>
                <c:pt idx="8696">
                  <c:v>4.0000000000000001E-3</c:v>
                </c:pt>
                <c:pt idx="8697">
                  <c:v>4.0000000000000001E-3</c:v>
                </c:pt>
                <c:pt idx="8698">
                  <c:v>4.0000000000000001E-3</c:v>
                </c:pt>
                <c:pt idx="8699">
                  <c:v>4.0000000000000001E-3</c:v>
                </c:pt>
                <c:pt idx="8700">
                  <c:v>3.0000000000000001E-3</c:v>
                </c:pt>
                <c:pt idx="8701">
                  <c:v>4.0000000000000001E-3</c:v>
                </c:pt>
                <c:pt idx="8702">
                  <c:v>4.0000000000000001E-3</c:v>
                </c:pt>
                <c:pt idx="8703">
                  <c:v>4.0000000000000001E-3</c:v>
                </c:pt>
                <c:pt idx="8704">
                  <c:v>4.0000000000000001E-3</c:v>
                </c:pt>
                <c:pt idx="8705">
                  <c:v>4.0000000000000001E-3</c:v>
                </c:pt>
                <c:pt idx="8706">
                  <c:v>4.0000000000000001E-3</c:v>
                </c:pt>
                <c:pt idx="8707">
                  <c:v>4.0000000000000001E-3</c:v>
                </c:pt>
                <c:pt idx="8708">
                  <c:v>3.0000000000000001E-3</c:v>
                </c:pt>
                <c:pt idx="8709">
                  <c:v>3.0000000000000001E-3</c:v>
                </c:pt>
                <c:pt idx="8710">
                  <c:v>2E-3</c:v>
                </c:pt>
                <c:pt idx="8711">
                  <c:v>2E-3</c:v>
                </c:pt>
                <c:pt idx="8712">
                  <c:v>2E-3</c:v>
                </c:pt>
                <c:pt idx="8713">
                  <c:v>1E-3</c:v>
                </c:pt>
                <c:pt idx="8714">
                  <c:v>1E-3</c:v>
                </c:pt>
                <c:pt idx="8715">
                  <c:v>2E-3</c:v>
                </c:pt>
                <c:pt idx="8716">
                  <c:v>2E-3</c:v>
                </c:pt>
                <c:pt idx="8717">
                  <c:v>1E-3</c:v>
                </c:pt>
                <c:pt idx="8718">
                  <c:v>2E-3</c:v>
                </c:pt>
                <c:pt idx="8719">
                  <c:v>1E-3</c:v>
                </c:pt>
                <c:pt idx="8720">
                  <c:v>0</c:v>
                </c:pt>
                <c:pt idx="8721">
                  <c:v>2E-3</c:v>
                </c:pt>
                <c:pt idx="8722">
                  <c:v>2E-3</c:v>
                </c:pt>
                <c:pt idx="8723">
                  <c:v>2E-3</c:v>
                </c:pt>
                <c:pt idx="8724">
                  <c:v>2E-3</c:v>
                </c:pt>
                <c:pt idx="8725">
                  <c:v>2E-3</c:v>
                </c:pt>
                <c:pt idx="8726">
                  <c:v>2E-3</c:v>
                </c:pt>
                <c:pt idx="8727">
                  <c:v>2E-3</c:v>
                </c:pt>
                <c:pt idx="8728">
                  <c:v>2E-3</c:v>
                </c:pt>
                <c:pt idx="8729">
                  <c:v>2E-3</c:v>
                </c:pt>
                <c:pt idx="8730">
                  <c:v>2E-3</c:v>
                </c:pt>
                <c:pt idx="8731">
                  <c:v>2E-3</c:v>
                </c:pt>
                <c:pt idx="8732">
                  <c:v>2E-3</c:v>
                </c:pt>
                <c:pt idx="8733">
                  <c:v>2E-3</c:v>
                </c:pt>
                <c:pt idx="8734">
                  <c:v>2E-3</c:v>
                </c:pt>
                <c:pt idx="8735">
                  <c:v>1E-3</c:v>
                </c:pt>
                <c:pt idx="8736">
                  <c:v>2E-3</c:v>
                </c:pt>
                <c:pt idx="8737">
                  <c:v>1E-3</c:v>
                </c:pt>
                <c:pt idx="8738">
                  <c:v>2E-3</c:v>
                </c:pt>
                <c:pt idx="8739">
                  <c:v>2E-3</c:v>
                </c:pt>
                <c:pt idx="8740">
                  <c:v>1E-3</c:v>
                </c:pt>
                <c:pt idx="8741">
                  <c:v>1E-3</c:v>
                </c:pt>
                <c:pt idx="8742">
                  <c:v>2E-3</c:v>
                </c:pt>
                <c:pt idx="8743">
                  <c:v>1E-3</c:v>
                </c:pt>
                <c:pt idx="8744">
                  <c:v>0</c:v>
                </c:pt>
                <c:pt idx="8745">
                  <c:v>2E-3</c:v>
                </c:pt>
                <c:pt idx="8746">
                  <c:v>2E-3</c:v>
                </c:pt>
                <c:pt idx="8747">
                  <c:v>2E-3</c:v>
                </c:pt>
                <c:pt idx="8748">
                  <c:v>2E-3</c:v>
                </c:pt>
                <c:pt idx="8749">
                  <c:v>2E-3</c:v>
                </c:pt>
                <c:pt idx="8750">
                  <c:v>2E-3</c:v>
                </c:pt>
                <c:pt idx="8751">
                  <c:v>2E-3</c:v>
                </c:pt>
                <c:pt idx="8752">
                  <c:v>1E-3</c:v>
                </c:pt>
                <c:pt idx="8753">
                  <c:v>2E-3</c:v>
                </c:pt>
                <c:pt idx="8754">
                  <c:v>2E-3</c:v>
                </c:pt>
                <c:pt idx="8755">
                  <c:v>2E-3</c:v>
                </c:pt>
                <c:pt idx="8756">
                  <c:v>2E-3</c:v>
                </c:pt>
                <c:pt idx="8757">
                  <c:v>2E-3</c:v>
                </c:pt>
                <c:pt idx="8758">
                  <c:v>2E-3</c:v>
                </c:pt>
                <c:pt idx="8759">
                  <c:v>2E-3</c:v>
                </c:pt>
                <c:pt idx="8760">
                  <c:v>2E-3</c:v>
                </c:pt>
                <c:pt idx="8761">
                  <c:v>1E-3</c:v>
                </c:pt>
                <c:pt idx="8762">
                  <c:v>1E-3</c:v>
                </c:pt>
                <c:pt idx="8763">
                  <c:v>2E-3</c:v>
                </c:pt>
                <c:pt idx="8764">
                  <c:v>1E-3</c:v>
                </c:pt>
                <c:pt idx="8765">
                  <c:v>2E-3</c:v>
                </c:pt>
                <c:pt idx="8766">
                  <c:v>1E-3</c:v>
                </c:pt>
                <c:pt idx="8767">
                  <c:v>1E-3</c:v>
                </c:pt>
                <c:pt idx="8768">
                  <c:v>2E-3</c:v>
                </c:pt>
                <c:pt idx="8769">
                  <c:v>1E-3</c:v>
                </c:pt>
                <c:pt idx="8770">
                  <c:v>2E-3</c:v>
                </c:pt>
                <c:pt idx="8771">
                  <c:v>2E-3</c:v>
                </c:pt>
                <c:pt idx="8772">
                  <c:v>2E-3</c:v>
                </c:pt>
                <c:pt idx="8773">
                  <c:v>1E-3</c:v>
                </c:pt>
                <c:pt idx="8774">
                  <c:v>2E-3</c:v>
                </c:pt>
                <c:pt idx="8775">
                  <c:v>2E-3</c:v>
                </c:pt>
                <c:pt idx="8776">
                  <c:v>2E-3</c:v>
                </c:pt>
                <c:pt idx="8777">
                  <c:v>2E-3</c:v>
                </c:pt>
                <c:pt idx="8778">
                  <c:v>2E-3</c:v>
                </c:pt>
                <c:pt idx="8779">
                  <c:v>2E-3</c:v>
                </c:pt>
                <c:pt idx="8780">
                  <c:v>2E-3</c:v>
                </c:pt>
                <c:pt idx="8781">
                  <c:v>2E-3</c:v>
                </c:pt>
                <c:pt idx="8782">
                  <c:v>2E-3</c:v>
                </c:pt>
                <c:pt idx="8783">
                  <c:v>2E-3</c:v>
                </c:pt>
                <c:pt idx="8784">
                  <c:v>2E-3</c:v>
                </c:pt>
                <c:pt idx="8785">
                  <c:v>2E-3</c:v>
                </c:pt>
                <c:pt idx="8786">
                  <c:v>2E-3</c:v>
                </c:pt>
                <c:pt idx="8787">
                  <c:v>2E-3</c:v>
                </c:pt>
                <c:pt idx="8788">
                  <c:v>3.0000000000000001E-3</c:v>
                </c:pt>
                <c:pt idx="8789">
                  <c:v>3.0000000000000001E-3</c:v>
                </c:pt>
                <c:pt idx="8790">
                  <c:v>3.0000000000000001E-3</c:v>
                </c:pt>
                <c:pt idx="8791">
                  <c:v>4.0000000000000001E-3</c:v>
                </c:pt>
                <c:pt idx="8792">
                  <c:v>4.0000000000000001E-3</c:v>
                </c:pt>
                <c:pt idx="8793">
                  <c:v>3.0000000000000001E-3</c:v>
                </c:pt>
                <c:pt idx="8794">
                  <c:v>4.0000000000000001E-3</c:v>
                </c:pt>
                <c:pt idx="8795">
                  <c:v>4.0000000000000001E-3</c:v>
                </c:pt>
                <c:pt idx="8796">
                  <c:v>4.0000000000000001E-3</c:v>
                </c:pt>
                <c:pt idx="8797">
                  <c:v>3.0000000000000001E-3</c:v>
                </c:pt>
                <c:pt idx="8798">
                  <c:v>3.0000000000000001E-3</c:v>
                </c:pt>
                <c:pt idx="8799">
                  <c:v>4.0000000000000001E-3</c:v>
                </c:pt>
                <c:pt idx="8800">
                  <c:v>4.0000000000000001E-3</c:v>
                </c:pt>
                <c:pt idx="8801">
                  <c:v>3.0000000000000001E-3</c:v>
                </c:pt>
                <c:pt idx="8802">
                  <c:v>3.0000000000000001E-3</c:v>
                </c:pt>
                <c:pt idx="8803">
                  <c:v>2E-3</c:v>
                </c:pt>
                <c:pt idx="8804">
                  <c:v>3.0000000000000001E-3</c:v>
                </c:pt>
                <c:pt idx="8805">
                  <c:v>3.0000000000000001E-3</c:v>
                </c:pt>
                <c:pt idx="8806">
                  <c:v>3.0000000000000001E-3</c:v>
                </c:pt>
                <c:pt idx="8807">
                  <c:v>3.0000000000000001E-3</c:v>
                </c:pt>
                <c:pt idx="8808">
                  <c:v>2E-3</c:v>
                </c:pt>
                <c:pt idx="8809">
                  <c:v>3.0000000000000001E-3</c:v>
                </c:pt>
                <c:pt idx="8810">
                  <c:v>3.0000000000000001E-3</c:v>
                </c:pt>
                <c:pt idx="8811">
                  <c:v>2E-3</c:v>
                </c:pt>
                <c:pt idx="8812">
                  <c:v>3.0000000000000001E-3</c:v>
                </c:pt>
                <c:pt idx="8813">
                  <c:v>2E-3</c:v>
                </c:pt>
                <c:pt idx="8814">
                  <c:v>2E-3</c:v>
                </c:pt>
                <c:pt idx="8815">
                  <c:v>2E-3</c:v>
                </c:pt>
                <c:pt idx="8816">
                  <c:v>2E-3</c:v>
                </c:pt>
                <c:pt idx="8817">
                  <c:v>2E-3</c:v>
                </c:pt>
                <c:pt idx="8818">
                  <c:v>3.0000000000000001E-3</c:v>
                </c:pt>
                <c:pt idx="8819">
                  <c:v>3.0000000000000001E-3</c:v>
                </c:pt>
                <c:pt idx="8820">
                  <c:v>3.0000000000000001E-3</c:v>
                </c:pt>
                <c:pt idx="8821">
                  <c:v>2E-3</c:v>
                </c:pt>
                <c:pt idx="8822">
                  <c:v>2E-3</c:v>
                </c:pt>
                <c:pt idx="8823">
                  <c:v>2E-3</c:v>
                </c:pt>
                <c:pt idx="8824">
                  <c:v>3.0000000000000001E-3</c:v>
                </c:pt>
                <c:pt idx="8825">
                  <c:v>3.0000000000000001E-3</c:v>
                </c:pt>
                <c:pt idx="8826">
                  <c:v>2E-3</c:v>
                </c:pt>
                <c:pt idx="8827">
                  <c:v>3.0000000000000001E-3</c:v>
                </c:pt>
                <c:pt idx="8828">
                  <c:v>3.0000000000000001E-3</c:v>
                </c:pt>
                <c:pt idx="8829">
                  <c:v>3.0000000000000001E-3</c:v>
                </c:pt>
                <c:pt idx="8830">
                  <c:v>3.0000000000000001E-3</c:v>
                </c:pt>
                <c:pt idx="8831">
                  <c:v>3.0000000000000001E-3</c:v>
                </c:pt>
                <c:pt idx="8832">
                  <c:v>3.0000000000000001E-3</c:v>
                </c:pt>
                <c:pt idx="8833">
                  <c:v>3.0000000000000001E-3</c:v>
                </c:pt>
                <c:pt idx="8834">
                  <c:v>3.0000000000000001E-3</c:v>
                </c:pt>
                <c:pt idx="8835">
                  <c:v>3.0000000000000001E-3</c:v>
                </c:pt>
                <c:pt idx="8836">
                  <c:v>3.0000000000000001E-3</c:v>
                </c:pt>
                <c:pt idx="8837">
                  <c:v>4.0000000000000001E-3</c:v>
                </c:pt>
                <c:pt idx="8838">
                  <c:v>4.0000000000000001E-3</c:v>
                </c:pt>
                <c:pt idx="8839">
                  <c:v>3.0000000000000001E-3</c:v>
                </c:pt>
                <c:pt idx="8840">
                  <c:v>4.0000000000000001E-3</c:v>
                </c:pt>
                <c:pt idx="8841">
                  <c:v>4.0000000000000001E-3</c:v>
                </c:pt>
                <c:pt idx="8842">
                  <c:v>4.0000000000000001E-3</c:v>
                </c:pt>
                <c:pt idx="8843">
                  <c:v>4.0000000000000001E-3</c:v>
                </c:pt>
                <c:pt idx="8844">
                  <c:v>4.0000000000000001E-3</c:v>
                </c:pt>
                <c:pt idx="8845">
                  <c:v>4.0000000000000001E-3</c:v>
                </c:pt>
                <c:pt idx="8846">
                  <c:v>4.0000000000000001E-3</c:v>
                </c:pt>
                <c:pt idx="8847">
                  <c:v>4.0000000000000001E-3</c:v>
                </c:pt>
                <c:pt idx="8848">
                  <c:v>4.0000000000000001E-3</c:v>
                </c:pt>
                <c:pt idx="8849">
                  <c:v>4.0000000000000001E-3</c:v>
                </c:pt>
                <c:pt idx="8850">
                  <c:v>4.0000000000000001E-3</c:v>
                </c:pt>
                <c:pt idx="8851">
                  <c:v>4.0000000000000001E-3</c:v>
                </c:pt>
                <c:pt idx="8852">
                  <c:v>3.0000000000000001E-3</c:v>
                </c:pt>
                <c:pt idx="8853">
                  <c:v>4.0000000000000001E-3</c:v>
                </c:pt>
                <c:pt idx="8854">
                  <c:v>4.0000000000000001E-3</c:v>
                </c:pt>
                <c:pt idx="8855">
                  <c:v>4.0000000000000001E-3</c:v>
                </c:pt>
                <c:pt idx="8856">
                  <c:v>4.0000000000000001E-3</c:v>
                </c:pt>
                <c:pt idx="8857">
                  <c:v>4.0000000000000001E-3</c:v>
                </c:pt>
                <c:pt idx="8858">
                  <c:v>4.0000000000000001E-3</c:v>
                </c:pt>
                <c:pt idx="8859">
                  <c:v>4.0000000000000001E-3</c:v>
                </c:pt>
                <c:pt idx="8860">
                  <c:v>4.0000000000000001E-3</c:v>
                </c:pt>
                <c:pt idx="8861">
                  <c:v>4.0000000000000001E-3</c:v>
                </c:pt>
                <c:pt idx="8862">
                  <c:v>4.0000000000000001E-3</c:v>
                </c:pt>
                <c:pt idx="8863">
                  <c:v>4.0000000000000001E-3</c:v>
                </c:pt>
                <c:pt idx="8864">
                  <c:v>4.0000000000000001E-3</c:v>
                </c:pt>
                <c:pt idx="8865">
                  <c:v>4.0000000000000001E-3</c:v>
                </c:pt>
                <c:pt idx="8866">
                  <c:v>4.0000000000000001E-3</c:v>
                </c:pt>
                <c:pt idx="8867">
                  <c:v>4.0000000000000001E-3</c:v>
                </c:pt>
                <c:pt idx="8868">
                  <c:v>4.0000000000000001E-3</c:v>
                </c:pt>
                <c:pt idx="8869">
                  <c:v>4.0000000000000001E-3</c:v>
                </c:pt>
                <c:pt idx="8870">
                  <c:v>3.0000000000000001E-3</c:v>
                </c:pt>
                <c:pt idx="8871">
                  <c:v>3.0000000000000001E-3</c:v>
                </c:pt>
                <c:pt idx="8872">
                  <c:v>4.0000000000000001E-3</c:v>
                </c:pt>
                <c:pt idx="8873">
                  <c:v>4.0000000000000001E-3</c:v>
                </c:pt>
                <c:pt idx="8874">
                  <c:v>4.0000000000000001E-3</c:v>
                </c:pt>
                <c:pt idx="8875">
                  <c:v>4.0000000000000001E-3</c:v>
                </c:pt>
                <c:pt idx="8876">
                  <c:v>4.0000000000000001E-3</c:v>
                </c:pt>
                <c:pt idx="8877">
                  <c:v>4.0000000000000001E-3</c:v>
                </c:pt>
                <c:pt idx="8878">
                  <c:v>4.0000000000000001E-3</c:v>
                </c:pt>
                <c:pt idx="8879">
                  <c:v>4.0000000000000001E-3</c:v>
                </c:pt>
                <c:pt idx="8880">
                  <c:v>4.0000000000000001E-3</c:v>
                </c:pt>
                <c:pt idx="8881">
                  <c:v>4.0000000000000001E-3</c:v>
                </c:pt>
                <c:pt idx="8882">
                  <c:v>4.0000000000000001E-3</c:v>
                </c:pt>
                <c:pt idx="8883">
                  <c:v>4.0000000000000001E-3</c:v>
                </c:pt>
                <c:pt idx="8884">
                  <c:v>4.0000000000000001E-3</c:v>
                </c:pt>
                <c:pt idx="8885">
                  <c:v>4.0000000000000001E-3</c:v>
                </c:pt>
                <c:pt idx="8886">
                  <c:v>4.0000000000000001E-3</c:v>
                </c:pt>
                <c:pt idx="8887">
                  <c:v>4.0000000000000001E-3</c:v>
                </c:pt>
                <c:pt idx="8888">
                  <c:v>4.0000000000000001E-3</c:v>
                </c:pt>
                <c:pt idx="8889">
                  <c:v>3.0000000000000001E-3</c:v>
                </c:pt>
                <c:pt idx="8890">
                  <c:v>4.0000000000000001E-3</c:v>
                </c:pt>
                <c:pt idx="8891">
                  <c:v>4.0000000000000001E-3</c:v>
                </c:pt>
                <c:pt idx="8892">
                  <c:v>4.0000000000000001E-3</c:v>
                </c:pt>
                <c:pt idx="8893">
                  <c:v>3.0000000000000001E-3</c:v>
                </c:pt>
                <c:pt idx="8894">
                  <c:v>4.0000000000000001E-3</c:v>
                </c:pt>
                <c:pt idx="8895">
                  <c:v>4.0000000000000001E-3</c:v>
                </c:pt>
                <c:pt idx="8896">
                  <c:v>4.0000000000000001E-3</c:v>
                </c:pt>
                <c:pt idx="8897">
                  <c:v>4.0000000000000001E-3</c:v>
                </c:pt>
                <c:pt idx="8898">
                  <c:v>3.0000000000000001E-3</c:v>
                </c:pt>
                <c:pt idx="8899">
                  <c:v>3.0000000000000001E-3</c:v>
                </c:pt>
                <c:pt idx="8900">
                  <c:v>4.0000000000000001E-3</c:v>
                </c:pt>
                <c:pt idx="8901">
                  <c:v>4.0000000000000001E-3</c:v>
                </c:pt>
                <c:pt idx="8902">
                  <c:v>3.0000000000000001E-3</c:v>
                </c:pt>
                <c:pt idx="8903">
                  <c:v>4.0000000000000001E-3</c:v>
                </c:pt>
                <c:pt idx="8904">
                  <c:v>3.0000000000000001E-3</c:v>
                </c:pt>
                <c:pt idx="8905">
                  <c:v>4.0000000000000001E-3</c:v>
                </c:pt>
                <c:pt idx="8906">
                  <c:v>2E-3</c:v>
                </c:pt>
                <c:pt idx="8907">
                  <c:v>2E-3</c:v>
                </c:pt>
                <c:pt idx="8908">
                  <c:v>3.0000000000000001E-3</c:v>
                </c:pt>
                <c:pt idx="8909">
                  <c:v>3.0000000000000001E-3</c:v>
                </c:pt>
                <c:pt idx="8910">
                  <c:v>2E-3</c:v>
                </c:pt>
                <c:pt idx="8911">
                  <c:v>2E-3</c:v>
                </c:pt>
                <c:pt idx="8912">
                  <c:v>3.0000000000000001E-3</c:v>
                </c:pt>
                <c:pt idx="8913">
                  <c:v>1E-3</c:v>
                </c:pt>
                <c:pt idx="8914">
                  <c:v>4.0000000000000001E-3</c:v>
                </c:pt>
                <c:pt idx="8915">
                  <c:v>4.0000000000000001E-3</c:v>
                </c:pt>
                <c:pt idx="8916">
                  <c:v>4.0000000000000001E-3</c:v>
                </c:pt>
                <c:pt idx="8917">
                  <c:v>4.0000000000000001E-3</c:v>
                </c:pt>
                <c:pt idx="8918">
                  <c:v>4.0000000000000001E-3</c:v>
                </c:pt>
                <c:pt idx="8919">
                  <c:v>4.0000000000000001E-3</c:v>
                </c:pt>
                <c:pt idx="8920">
                  <c:v>4.0000000000000001E-3</c:v>
                </c:pt>
                <c:pt idx="8921">
                  <c:v>4.0000000000000001E-3</c:v>
                </c:pt>
                <c:pt idx="8922">
                  <c:v>4.0000000000000001E-3</c:v>
                </c:pt>
                <c:pt idx="8923">
                  <c:v>4.0000000000000001E-3</c:v>
                </c:pt>
                <c:pt idx="8924">
                  <c:v>4.0000000000000001E-3</c:v>
                </c:pt>
                <c:pt idx="8925">
                  <c:v>4.0000000000000001E-3</c:v>
                </c:pt>
                <c:pt idx="8926">
                  <c:v>5.0000000000000001E-3</c:v>
                </c:pt>
                <c:pt idx="8927">
                  <c:v>5.0000000000000001E-3</c:v>
                </c:pt>
                <c:pt idx="8928">
                  <c:v>4.0000000000000001E-3</c:v>
                </c:pt>
                <c:pt idx="8929">
                  <c:v>5.0000000000000001E-3</c:v>
                </c:pt>
                <c:pt idx="8930">
                  <c:v>4.0000000000000001E-3</c:v>
                </c:pt>
                <c:pt idx="8931">
                  <c:v>4.0000000000000001E-3</c:v>
                </c:pt>
                <c:pt idx="8932">
                  <c:v>5.0000000000000001E-3</c:v>
                </c:pt>
                <c:pt idx="8933">
                  <c:v>4.0000000000000001E-3</c:v>
                </c:pt>
                <c:pt idx="8934">
                  <c:v>5.0000000000000001E-3</c:v>
                </c:pt>
                <c:pt idx="8935">
                  <c:v>5.0000000000000001E-3</c:v>
                </c:pt>
                <c:pt idx="8936">
                  <c:v>4.0000000000000001E-3</c:v>
                </c:pt>
                <c:pt idx="8937">
                  <c:v>4.0000000000000001E-3</c:v>
                </c:pt>
                <c:pt idx="8938">
                  <c:v>5.0000000000000001E-3</c:v>
                </c:pt>
                <c:pt idx="8939">
                  <c:v>5.0000000000000001E-3</c:v>
                </c:pt>
                <c:pt idx="8940">
                  <c:v>5.0000000000000001E-3</c:v>
                </c:pt>
                <c:pt idx="8941">
                  <c:v>4.0000000000000001E-3</c:v>
                </c:pt>
                <c:pt idx="8942">
                  <c:v>5.0000000000000001E-3</c:v>
                </c:pt>
                <c:pt idx="8943">
                  <c:v>4.0000000000000001E-3</c:v>
                </c:pt>
                <c:pt idx="8944">
                  <c:v>4.0000000000000001E-3</c:v>
                </c:pt>
                <c:pt idx="8945">
                  <c:v>4.0000000000000001E-3</c:v>
                </c:pt>
                <c:pt idx="8946">
                  <c:v>4.0000000000000001E-3</c:v>
                </c:pt>
                <c:pt idx="8947">
                  <c:v>4.0000000000000001E-3</c:v>
                </c:pt>
                <c:pt idx="8948">
                  <c:v>4.0000000000000001E-3</c:v>
                </c:pt>
                <c:pt idx="8949">
                  <c:v>4.0000000000000001E-3</c:v>
                </c:pt>
                <c:pt idx="8950">
                  <c:v>4.0000000000000001E-3</c:v>
                </c:pt>
                <c:pt idx="8951">
                  <c:v>4.0000000000000001E-3</c:v>
                </c:pt>
                <c:pt idx="8952">
                  <c:v>5.0000000000000001E-3</c:v>
                </c:pt>
                <c:pt idx="8953">
                  <c:v>4.0000000000000001E-3</c:v>
                </c:pt>
                <c:pt idx="8954">
                  <c:v>4.0000000000000001E-3</c:v>
                </c:pt>
                <c:pt idx="8955">
                  <c:v>4.0000000000000001E-3</c:v>
                </c:pt>
                <c:pt idx="8956">
                  <c:v>4.0000000000000001E-3</c:v>
                </c:pt>
                <c:pt idx="8957">
                  <c:v>4.0000000000000001E-3</c:v>
                </c:pt>
                <c:pt idx="8958">
                  <c:v>4.0000000000000001E-3</c:v>
                </c:pt>
                <c:pt idx="8959">
                  <c:v>4.0000000000000001E-3</c:v>
                </c:pt>
                <c:pt idx="8960">
                  <c:v>4.0000000000000001E-3</c:v>
                </c:pt>
                <c:pt idx="8961">
                  <c:v>4.0000000000000001E-3</c:v>
                </c:pt>
                <c:pt idx="8962">
                  <c:v>4.0000000000000001E-3</c:v>
                </c:pt>
                <c:pt idx="8963">
                  <c:v>4.0000000000000001E-3</c:v>
                </c:pt>
                <c:pt idx="8964">
                  <c:v>4.0000000000000001E-3</c:v>
                </c:pt>
                <c:pt idx="8965">
                  <c:v>4.0000000000000001E-3</c:v>
                </c:pt>
                <c:pt idx="8966">
                  <c:v>4.0000000000000001E-3</c:v>
                </c:pt>
                <c:pt idx="8967">
                  <c:v>4.0000000000000001E-3</c:v>
                </c:pt>
                <c:pt idx="8968">
                  <c:v>4.0000000000000001E-3</c:v>
                </c:pt>
                <c:pt idx="8969">
                  <c:v>4.0000000000000001E-3</c:v>
                </c:pt>
                <c:pt idx="8970">
                  <c:v>4.0000000000000001E-3</c:v>
                </c:pt>
                <c:pt idx="8971">
                  <c:v>4.0000000000000001E-3</c:v>
                </c:pt>
                <c:pt idx="8972">
                  <c:v>4.0000000000000001E-3</c:v>
                </c:pt>
                <c:pt idx="8973">
                  <c:v>4.0000000000000001E-3</c:v>
                </c:pt>
                <c:pt idx="8974">
                  <c:v>4.0000000000000001E-3</c:v>
                </c:pt>
                <c:pt idx="8975">
                  <c:v>4.0000000000000001E-3</c:v>
                </c:pt>
                <c:pt idx="8976">
                  <c:v>4.0000000000000001E-3</c:v>
                </c:pt>
                <c:pt idx="8977">
                  <c:v>4.0000000000000001E-3</c:v>
                </c:pt>
                <c:pt idx="8978">
                  <c:v>4.0000000000000001E-3</c:v>
                </c:pt>
                <c:pt idx="8979">
                  <c:v>4.0000000000000001E-3</c:v>
                </c:pt>
                <c:pt idx="8980">
                  <c:v>4.0000000000000001E-3</c:v>
                </c:pt>
                <c:pt idx="8981">
                  <c:v>4.0000000000000001E-3</c:v>
                </c:pt>
                <c:pt idx="8982">
                  <c:v>4.0000000000000001E-3</c:v>
                </c:pt>
                <c:pt idx="8983">
                  <c:v>4.0000000000000001E-3</c:v>
                </c:pt>
                <c:pt idx="8984">
                  <c:v>4.0000000000000001E-3</c:v>
                </c:pt>
                <c:pt idx="8985">
                  <c:v>4.0000000000000001E-3</c:v>
                </c:pt>
                <c:pt idx="8986">
                  <c:v>4.0000000000000001E-3</c:v>
                </c:pt>
                <c:pt idx="8987">
                  <c:v>4.0000000000000001E-3</c:v>
                </c:pt>
                <c:pt idx="8988">
                  <c:v>4.0000000000000001E-3</c:v>
                </c:pt>
                <c:pt idx="8989">
                  <c:v>5.0000000000000001E-3</c:v>
                </c:pt>
                <c:pt idx="8990">
                  <c:v>4.0000000000000001E-3</c:v>
                </c:pt>
                <c:pt idx="8991">
                  <c:v>4.0000000000000001E-3</c:v>
                </c:pt>
                <c:pt idx="8992">
                  <c:v>4.0000000000000001E-3</c:v>
                </c:pt>
                <c:pt idx="8993">
                  <c:v>5.0000000000000001E-3</c:v>
                </c:pt>
                <c:pt idx="8994">
                  <c:v>4.0000000000000001E-3</c:v>
                </c:pt>
                <c:pt idx="8995">
                  <c:v>4.0000000000000001E-3</c:v>
                </c:pt>
                <c:pt idx="8996">
                  <c:v>4.0000000000000001E-3</c:v>
                </c:pt>
                <c:pt idx="8997">
                  <c:v>4.0000000000000001E-3</c:v>
                </c:pt>
                <c:pt idx="8998">
                  <c:v>4.0000000000000001E-3</c:v>
                </c:pt>
                <c:pt idx="8999">
                  <c:v>4.0000000000000001E-3</c:v>
                </c:pt>
                <c:pt idx="9000">
                  <c:v>4.0000000000000001E-3</c:v>
                </c:pt>
                <c:pt idx="9001">
                  <c:v>4.0000000000000001E-3</c:v>
                </c:pt>
                <c:pt idx="9002">
                  <c:v>4.0000000000000001E-3</c:v>
                </c:pt>
                <c:pt idx="9003">
                  <c:v>4.0000000000000001E-3</c:v>
                </c:pt>
                <c:pt idx="9004">
                  <c:v>4.0000000000000001E-3</c:v>
                </c:pt>
                <c:pt idx="9005">
                  <c:v>3.0000000000000001E-3</c:v>
                </c:pt>
                <c:pt idx="9006">
                  <c:v>4.0000000000000001E-3</c:v>
                </c:pt>
                <c:pt idx="9007">
                  <c:v>4.0000000000000001E-3</c:v>
                </c:pt>
                <c:pt idx="9008">
                  <c:v>4.0000000000000001E-3</c:v>
                </c:pt>
                <c:pt idx="9009">
                  <c:v>3.0000000000000001E-3</c:v>
                </c:pt>
                <c:pt idx="9010">
                  <c:v>2E-3</c:v>
                </c:pt>
                <c:pt idx="9011">
                  <c:v>2E-3</c:v>
                </c:pt>
                <c:pt idx="9012">
                  <c:v>2E-3</c:v>
                </c:pt>
                <c:pt idx="9013">
                  <c:v>2E-3</c:v>
                </c:pt>
                <c:pt idx="9014">
                  <c:v>2E-3</c:v>
                </c:pt>
                <c:pt idx="9015">
                  <c:v>2E-3</c:v>
                </c:pt>
                <c:pt idx="9016">
                  <c:v>4.0000000000000001E-3</c:v>
                </c:pt>
                <c:pt idx="9017">
                  <c:v>2E-3</c:v>
                </c:pt>
                <c:pt idx="9018">
                  <c:v>4.0000000000000001E-3</c:v>
                </c:pt>
                <c:pt idx="9019">
                  <c:v>2E-3</c:v>
                </c:pt>
                <c:pt idx="9020">
                  <c:v>2E-3</c:v>
                </c:pt>
                <c:pt idx="9021">
                  <c:v>2E-3</c:v>
                </c:pt>
                <c:pt idx="9022">
                  <c:v>4.0000000000000001E-3</c:v>
                </c:pt>
                <c:pt idx="9023">
                  <c:v>3.0000000000000001E-3</c:v>
                </c:pt>
                <c:pt idx="9024">
                  <c:v>4.0000000000000001E-3</c:v>
                </c:pt>
                <c:pt idx="9025">
                  <c:v>3.0000000000000001E-3</c:v>
                </c:pt>
                <c:pt idx="9026">
                  <c:v>3.0000000000000001E-3</c:v>
                </c:pt>
                <c:pt idx="9027">
                  <c:v>3.0000000000000001E-3</c:v>
                </c:pt>
                <c:pt idx="9028">
                  <c:v>2E-3</c:v>
                </c:pt>
                <c:pt idx="9029">
                  <c:v>2E-3</c:v>
                </c:pt>
                <c:pt idx="9030">
                  <c:v>2E-3</c:v>
                </c:pt>
                <c:pt idx="9031">
                  <c:v>2E-3</c:v>
                </c:pt>
                <c:pt idx="9032">
                  <c:v>2E-3</c:v>
                </c:pt>
                <c:pt idx="9033">
                  <c:v>3.0000000000000001E-3</c:v>
                </c:pt>
                <c:pt idx="9034">
                  <c:v>2E-3</c:v>
                </c:pt>
                <c:pt idx="9035">
                  <c:v>2E-3</c:v>
                </c:pt>
                <c:pt idx="9036">
                  <c:v>2E-3</c:v>
                </c:pt>
                <c:pt idx="9037">
                  <c:v>3.0000000000000001E-3</c:v>
                </c:pt>
                <c:pt idx="9038">
                  <c:v>3.0000000000000001E-3</c:v>
                </c:pt>
                <c:pt idx="9039">
                  <c:v>3.0000000000000001E-3</c:v>
                </c:pt>
                <c:pt idx="9040">
                  <c:v>3.0000000000000001E-3</c:v>
                </c:pt>
                <c:pt idx="9041">
                  <c:v>3.0000000000000001E-3</c:v>
                </c:pt>
                <c:pt idx="9042">
                  <c:v>3.0000000000000001E-3</c:v>
                </c:pt>
                <c:pt idx="9043">
                  <c:v>3.0000000000000001E-3</c:v>
                </c:pt>
                <c:pt idx="9044">
                  <c:v>2E-3</c:v>
                </c:pt>
                <c:pt idx="9045">
                  <c:v>2E-3</c:v>
                </c:pt>
                <c:pt idx="9046">
                  <c:v>3.0000000000000001E-3</c:v>
                </c:pt>
                <c:pt idx="9047">
                  <c:v>2E-3</c:v>
                </c:pt>
                <c:pt idx="9048">
                  <c:v>2E-3</c:v>
                </c:pt>
                <c:pt idx="9049">
                  <c:v>2E-3</c:v>
                </c:pt>
                <c:pt idx="9050">
                  <c:v>2E-3</c:v>
                </c:pt>
                <c:pt idx="9051">
                  <c:v>3.0000000000000001E-3</c:v>
                </c:pt>
                <c:pt idx="9052">
                  <c:v>1E-3</c:v>
                </c:pt>
                <c:pt idx="9053">
                  <c:v>2E-3</c:v>
                </c:pt>
                <c:pt idx="9054">
                  <c:v>2E-3</c:v>
                </c:pt>
                <c:pt idx="9055">
                  <c:v>2E-3</c:v>
                </c:pt>
                <c:pt idx="9056">
                  <c:v>2E-3</c:v>
                </c:pt>
                <c:pt idx="9057">
                  <c:v>2E-3</c:v>
                </c:pt>
                <c:pt idx="9058">
                  <c:v>2E-3</c:v>
                </c:pt>
                <c:pt idx="9059">
                  <c:v>2E-3</c:v>
                </c:pt>
                <c:pt idx="9060">
                  <c:v>2E-3</c:v>
                </c:pt>
                <c:pt idx="9061">
                  <c:v>2E-3</c:v>
                </c:pt>
                <c:pt idx="9062">
                  <c:v>2E-3</c:v>
                </c:pt>
                <c:pt idx="9063">
                  <c:v>2E-3</c:v>
                </c:pt>
                <c:pt idx="9064">
                  <c:v>2E-3</c:v>
                </c:pt>
                <c:pt idx="9065">
                  <c:v>2E-3</c:v>
                </c:pt>
                <c:pt idx="9066">
                  <c:v>2E-3</c:v>
                </c:pt>
                <c:pt idx="9067">
                  <c:v>2E-3</c:v>
                </c:pt>
                <c:pt idx="9068">
                  <c:v>2E-3</c:v>
                </c:pt>
                <c:pt idx="9069">
                  <c:v>2E-3</c:v>
                </c:pt>
                <c:pt idx="9070">
                  <c:v>2E-3</c:v>
                </c:pt>
                <c:pt idx="9071">
                  <c:v>2E-3</c:v>
                </c:pt>
                <c:pt idx="9072">
                  <c:v>2E-3</c:v>
                </c:pt>
                <c:pt idx="9073">
                  <c:v>2E-3</c:v>
                </c:pt>
                <c:pt idx="9074">
                  <c:v>2E-3</c:v>
                </c:pt>
                <c:pt idx="9075">
                  <c:v>3.0000000000000001E-3</c:v>
                </c:pt>
                <c:pt idx="9076">
                  <c:v>2E-3</c:v>
                </c:pt>
                <c:pt idx="9077">
                  <c:v>3.0000000000000001E-3</c:v>
                </c:pt>
                <c:pt idx="9078">
                  <c:v>3.0000000000000001E-3</c:v>
                </c:pt>
                <c:pt idx="9079">
                  <c:v>3.0000000000000001E-3</c:v>
                </c:pt>
                <c:pt idx="9080">
                  <c:v>3.0000000000000001E-3</c:v>
                </c:pt>
                <c:pt idx="9081">
                  <c:v>3.0000000000000001E-3</c:v>
                </c:pt>
                <c:pt idx="9082">
                  <c:v>3.0000000000000001E-3</c:v>
                </c:pt>
                <c:pt idx="9083">
                  <c:v>3.0000000000000001E-3</c:v>
                </c:pt>
                <c:pt idx="9084">
                  <c:v>3.0000000000000001E-3</c:v>
                </c:pt>
                <c:pt idx="9085">
                  <c:v>2E-3</c:v>
                </c:pt>
                <c:pt idx="9086">
                  <c:v>2E-3</c:v>
                </c:pt>
                <c:pt idx="9087">
                  <c:v>2E-3</c:v>
                </c:pt>
                <c:pt idx="9088">
                  <c:v>2E-3</c:v>
                </c:pt>
                <c:pt idx="9089">
                  <c:v>2E-3</c:v>
                </c:pt>
                <c:pt idx="9090">
                  <c:v>2E-3</c:v>
                </c:pt>
                <c:pt idx="9091">
                  <c:v>2E-3</c:v>
                </c:pt>
                <c:pt idx="9092">
                  <c:v>1E-3</c:v>
                </c:pt>
                <c:pt idx="9093">
                  <c:v>2E-3</c:v>
                </c:pt>
                <c:pt idx="9094">
                  <c:v>1E-3</c:v>
                </c:pt>
                <c:pt idx="9095">
                  <c:v>1E-3</c:v>
                </c:pt>
                <c:pt idx="9096">
                  <c:v>0</c:v>
                </c:pt>
                <c:pt idx="9097">
                  <c:v>2E-3</c:v>
                </c:pt>
                <c:pt idx="9098">
                  <c:v>2E-3</c:v>
                </c:pt>
                <c:pt idx="9099">
                  <c:v>1E-3</c:v>
                </c:pt>
                <c:pt idx="9100">
                  <c:v>2E-3</c:v>
                </c:pt>
                <c:pt idx="9101">
                  <c:v>2E-3</c:v>
                </c:pt>
                <c:pt idx="9102">
                  <c:v>2E-3</c:v>
                </c:pt>
                <c:pt idx="9103">
                  <c:v>1E-3</c:v>
                </c:pt>
                <c:pt idx="9104">
                  <c:v>1E-3</c:v>
                </c:pt>
                <c:pt idx="9105">
                  <c:v>2E-3</c:v>
                </c:pt>
                <c:pt idx="9106">
                  <c:v>2E-3</c:v>
                </c:pt>
                <c:pt idx="9107">
                  <c:v>2E-3</c:v>
                </c:pt>
                <c:pt idx="9108">
                  <c:v>3.0000000000000001E-3</c:v>
                </c:pt>
                <c:pt idx="9109">
                  <c:v>3.0000000000000001E-3</c:v>
                </c:pt>
                <c:pt idx="9110">
                  <c:v>3.0000000000000001E-3</c:v>
                </c:pt>
                <c:pt idx="9111">
                  <c:v>3.0000000000000001E-3</c:v>
                </c:pt>
                <c:pt idx="9112">
                  <c:v>3.0000000000000001E-3</c:v>
                </c:pt>
                <c:pt idx="9113">
                  <c:v>3.0000000000000001E-3</c:v>
                </c:pt>
                <c:pt idx="9114">
                  <c:v>2E-3</c:v>
                </c:pt>
                <c:pt idx="9115">
                  <c:v>3.0000000000000001E-3</c:v>
                </c:pt>
                <c:pt idx="9116">
                  <c:v>2E-3</c:v>
                </c:pt>
                <c:pt idx="9117">
                  <c:v>3.0000000000000001E-3</c:v>
                </c:pt>
                <c:pt idx="9118">
                  <c:v>3.0000000000000001E-3</c:v>
                </c:pt>
                <c:pt idx="9119">
                  <c:v>3.0000000000000001E-3</c:v>
                </c:pt>
                <c:pt idx="9120">
                  <c:v>2E-3</c:v>
                </c:pt>
                <c:pt idx="9121">
                  <c:v>2E-3</c:v>
                </c:pt>
                <c:pt idx="9122">
                  <c:v>3.0000000000000001E-3</c:v>
                </c:pt>
                <c:pt idx="9123">
                  <c:v>3.0000000000000001E-3</c:v>
                </c:pt>
                <c:pt idx="9124">
                  <c:v>3.0000000000000001E-3</c:v>
                </c:pt>
                <c:pt idx="9125">
                  <c:v>3.0000000000000001E-3</c:v>
                </c:pt>
                <c:pt idx="9126">
                  <c:v>2E-3</c:v>
                </c:pt>
                <c:pt idx="9127">
                  <c:v>2E-3</c:v>
                </c:pt>
                <c:pt idx="9128">
                  <c:v>2E-3</c:v>
                </c:pt>
                <c:pt idx="9129">
                  <c:v>3.0000000000000001E-3</c:v>
                </c:pt>
                <c:pt idx="9130">
                  <c:v>3.0000000000000001E-3</c:v>
                </c:pt>
                <c:pt idx="9131">
                  <c:v>3.0000000000000001E-3</c:v>
                </c:pt>
                <c:pt idx="9132">
                  <c:v>3.0000000000000001E-3</c:v>
                </c:pt>
                <c:pt idx="9133">
                  <c:v>3.0000000000000001E-3</c:v>
                </c:pt>
                <c:pt idx="9134">
                  <c:v>2E-3</c:v>
                </c:pt>
                <c:pt idx="9135">
                  <c:v>3.0000000000000001E-3</c:v>
                </c:pt>
                <c:pt idx="9136">
                  <c:v>2E-3</c:v>
                </c:pt>
                <c:pt idx="9137">
                  <c:v>2E-3</c:v>
                </c:pt>
                <c:pt idx="9138">
                  <c:v>2E-3</c:v>
                </c:pt>
                <c:pt idx="9139">
                  <c:v>3.0000000000000001E-3</c:v>
                </c:pt>
                <c:pt idx="9140">
                  <c:v>2E-3</c:v>
                </c:pt>
                <c:pt idx="9141">
                  <c:v>4.0000000000000001E-3</c:v>
                </c:pt>
                <c:pt idx="9142">
                  <c:v>4.0000000000000001E-3</c:v>
                </c:pt>
                <c:pt idx="9143">
                  <c:v>3.0000000000000001E-3</c:v>
                </c:pt>
                <c:pt idx="9144">
                  <c:v>3.0000000000000001E-3</c:v>
                </c:pt>
                <c:pt idx="9145">
                  <c:v>3.0000000000000001E-3</c:v>
                </c:pt>
                <c:pt idx="9146">
                  <c:v>2E-3</c:v>
                </c:pt>
                <c:pt idx="9147">
                  <c:v>3.0000000000000001E-3</c:v>
                </c:pt>
                <c:pt idx="9148">
                  <c:v>2E-3</c:v>
                </c:pt>
                <c:pt idx="9149">
                  <c:v>2E-3</c:v>
                </c:pt>
                <c:pt idx="9150">
                  <c:v>2E-3</c:v>
                </c:pt>
                <c:pt idx="9151">
                  <c:v>2E-3</c:v>
                </c:pt>
                <c:pt idx="9152">
                  <c:v>2E-3</c:v>
                </c:pt>
                <c:pt idx="9153">
                  <c:v>2E-3</c:v>
                </c:pt>
                <c:pt idx="9154">
                  <c:v>2E-3</c:v>
                </c:pt>
                <c:pt idx="9155">
                  <c:v>2E-3</c:v>
                </c:pt>
                <c:pt idx="9156">
                  <c:v>2E-3</c:v>
                </c:pt>
                <c:pt idx="9157">
                  <c:v>2E-3</c:v>
                </c:pt>
                <c:pt idx="9158">
                  <c:v>3.0000000000000001E-3</c:v>
                </c:pt>
                <c:pt idx="9159">
                  <c:v>2E-3</c:v>
                </c:pt>
                <c:pt idx="9160">
                  <c:v>3.0000000000000001E-3</c:v>
                </c:pt>
                <c:pt idx="9161">
                  <c:v>2E-3</c:v>
                </c:pt>
                <c:pt idx="9162">
                  <c:v>3.0000000000000001E-3</c:v>
                </c:pt>
                <c:pt idx="9163">
                  <c:v>2E-3</c:v>
                </c:pt>
                <c:pt idx="9164">
                  <c:v>3.0000000000000001E-3</c:v>
                </c:pt>
                <c:pt idx="9165">
                  <c:v>3.0000000000000001E-3</c:v>
                </c:pt>
                <c:pt idx="9166">
                  <c:v>2E-3</c:v>
                </c:pt>
                <c:pt idx="9167">
                  <c:v>2E-3</c:v>
                </c:pt>
                <c:pt idx="9168">
                  <c:v>2E-3</c:v>
                </c:pt>
                <c:pt idx="9169">
                  <c:v>2E-3</c:v>
                </c:pt>
                <c:pt idx="9170">
                  <c:v>2E-3</c:v>
                </c:pt>
                <c:pt idx="9171">
                  <c:v>3.0000000000000001E-3</c:v>
                </c:pt>
                <c:pt idx="9172">
                  <c:v>2E-3</c:v>
                </c:pt>
                <c:pt idx="9173">
                  <c:v>2E-3</c:v>
                </c:pt>
                <c:pt idx="9174">
                  <c:v>2E-3</c:v>
                </c:pt>
                <c:pt idx="9175">
                  <c:v>2E-3</c:v>
                </c:pt>
                <c:pt idx="9176">
                  <c:v>2E-3</c:v>
                </c:pt>
                <c:pt idx="9177">
                  <c:v>2E-3</c:v>
                </c:pt>
                <c:pt idx="9178">
                  <c:v>2E-3</c:v>
                </c:pt>
                <c:pt idx="9179">
                  <c:v>2E-3</c:v>
                </c:pt>
                <c:pt idx="9180">
                  <c:v>3.0000000000000001E-3</c:v>
                </c:pt>
                <c:pt idx="9181">
                  <c:v>2E-3</c:v>
                </c:pt>
                <c:pt idx="9182">
                  <c:v>2E-3</c:v>
                </c:pt>
                <c:pt idx="9183">
                  <c:v>3.0000000000000001E-3</c:v>
                </c:pt>
                <c:pt idx="9184">
                  <c:v>2E-3</c:v>
                </c:pt>
                <c:pt idx="9185">
                  <c:v>2E-3</c:v>
                </c:pt>
                <c:pt idx="9186">
                  <c:v>2E-3</c:v>
                </c:pt>
                <c:pt idx="9187">
                  <c:v>2E-3</c:v>
                </c:pt>
                <c:pt idx="9188">
                  <c:v>3.0000000000000001E-3</c:v>
                </c:pt>
                <c:pt idx="9189">
                  <c:v>3.0000000000000001E-3</c:v>
                </c:pt>
                <c:pt idx="9190">
                  <c:v>2E-3</c:v>
                </c:pt>
                <c:pt idx="9191">
                  <c:v>2E-3</c:v>
                </c:pt>
                <c:pt idx="9192">
                  <c:v>2E-3</c:v>
                </c:pt>
                <c:pt idx="9193">
                  <c:v>2E-3</c:v>
                </c:pt>
                <c:pt idx="9194">
                  <c:v>2E-3</c:v>
                </c:pt>
                <c:pt idx="9195">
                  <c:v>3.0000000000000001E-3</c:v>
                </c:pt>
                <c:pt idx="9196">
                  <c:v>2E-3</c:v>
                </c:pt>
                <c:pt idx="9197">
                  <c:v>2E-3</c:v>
                </c:pt>
                <c:pt idx="9198">
                  <c:v>2E-3</c:v>
                </c:pt>
                <c:pt idx="9199">
                  <c:v>2E-3</c:v>
                </c:pt>
                <c:pt idx="9200">
                  <c:v>2E-3</c:v>
                </c:pt>
                <c:pt idx="9201">
                  <c:v>2E-3</c:v>
                </c:pt>
                <c:pt idx="9202">
                  <c:v>2E-3</c:v>
                </c:pt>
                <c:pt idx="9203">
                  <c:v>3.0000000000000001E-3</c:v>
                </c:pt>
                <c:pt idx="9204">
                  <c:v>2E-3</c:v>
                </c:pt>
                <c:pt idx="9205">
                  <c:v>3.0000000000000001E-3</c:v>
                </c:pt>
                <c:pt idx="9206">
                  <c:v>2E-3</c:v>
                </c:pt>
                <c:pt idx="9207">
                  <c:v>3.0000000000000001E-3</c:v>
                </c:pt>
                <c:pt idx="9208">
                  <c:v>3.0000000000000001E-3</c:v>
                </c:pt>
                <c:pt idx="9209">
                  <c:v>3.0000000000000001E-3</c:v>
                </c:pt>
                <c:pt idx="9210">
                  <c:v>2E-3</c:v>
                </c:pt>
                <c:pt idx="9211">
                  <c:v>4.0000000000000001E-3</c:v>
                </c:pt>
                <c:pt idx="9212">
                  <c:v>3.0000000000000001E-3</c:v>
                </c:pt>
                <c:pt idx="9213">
                  <c:v>4.0000000000000001E-3</c:v>
                </c:pt>
                <c:pt idx="9214">
                  <c:v>4.0000000000000001E-3</c:v>
                </c:pt>
                <c:pt idx="9215">
                  <c:v>4.0000000000000001E-3</c:v>
                </c:pt>
                <c:pt idx="9216">
                  <c:v>3.0000000000000001E-3</c:v>
                </c:pt>
                <c:pt idx="9217">
                  <c:v>4.0000000000000001E-3</c:v>
                </c:pt>
                <c:pt idx="9218">
                  <c:v>4.0000000000000001E-3</c:v>
                </c:pt>
                <c:pt idx="9219">
                  <c:v>4.0000000000000001E-3</c:v>
                </c:pt>
                <c:pt idx="9220">
                  <c:v>4.0000000000000001E-3</c:v>
                </c:pt>
                <c:pt idx="9221">
                  <c:v>5.0000000000000001E-3</c:v>
                </c:pt>
                <c:pt idx="9222">
                  <c:v>6.0000000000000001E-3</c:v>
                </c:pt>
                <c:pt idx="9223">
                  <c:v>6.0000000000000001E-3</c:v>
                </c:pt>
                <c:pt idx="9224">
                  <c:v>5.0000000000000001E-3</c:v>
                </c:pt>
                <c:pt idx="9225">
                  <c:v>5.0000000000000001E-3</c:v>
                </c:pt>
                <c:pt idx="9226">
                  <c:v>6.0000000000000001E-3</c:v>
                </c:pt>
                <c:pt idx="9227">
                  <c:v>5.0000000000000001E-3</c:v>
                </c:pt>
                <c:pt idx="9228">
                  <c:v>5.0000000000000001E-3</c:v>
                </c:pt>
                <c:pt idx="9229">
                  <c:v>6.0000000000000001E-3</c:v>
                </c:pt>
                <c:pt idx="9230">
                  <c:v>4.0000000000000001E-3</c:v>
                </c:pt>
                <c:pt idx="9231">
                  <c:v>5.0000000000000001E-3</c:v>
                </c:pt>
                <c:pt idx="9232">
                  <c:v>4.0000000000000001E-3</c:v>
                </c:pt>
                <c:pt idx="9233">
                  <c:v>4.0000000000000001E-3</c:v>
                </c:pt>
                <c:pt idx="9234">
                  <c:v>4.0000000000000001E-3</c:v>
                </c:pt>
                <c:pt idx="9235">
                  <c:v>4.0000000000000001E-3</c:v>
                </c:pt>
                <c:pt idx="9236">
                  <c:v>4.0000000000000001E-3</c:v>
                </c:pt>
                <c:pt idx="9237">
                  <c:v>4.0000000000000001E-3</c:v>
                </c:pt>
                <c:pt idx="9238">
                  <c:v>4.0000000000000001E-3</c:v>
                </c:pt>
                <c:pt idx="9239">
                  <c:v>4.0000000000000001E-3</c:v>
                </c:pt>
                <c:pt idx="9240">
                  <c:v>4.0000000000000001E-3</c:v>
                </c:pt>
                <c:pt idx="9241">
                  <c:v>4.0000000000000001E-3</c:v>
                </c:pt>
                <c:pt idx="9242">
                  <c:v>4.0000000000000001E-3</c:v>
                </c:pt>
                <c:pt idx="9243">
                  <c:v>4.0000000000000001E-3</c:v>
                </c:pt>
                <c:pt idx="9255">
                  <c:v>3.0000000000000001E-3</c:v>
                </c:pt>
                <c:pt idx="9256">
                  <c:v>3.0000000000000001E-3</c:v>
                </c:pt>
                <c:pt idx="9257">
                  <c:v>3.0000000000000001E-3</c:v>
                </c:pt>
                <c:pt idx="9258">
                  <c:v>3.0000000000000001E-3</c:v>
                </c:pt>
                <c:pt idx="9259">
                  <c:v>3.0000000000000001E-3</c:v>
                </c:pt>
                <c:pt idx="9260">
                  <c:v>3.0000000000000001E-3</c:v>
                </c:pt>
                <c:pt idx="9261">
                  <c:v>3.0000000000000001E-3</c:v>
                </c:pt>
                <c:pt idx="9262">
                  <c:v>3.0000000000000001E-3</c:v>
                </c:pt>
                <c:pt idx="9263">
                  <c:v>3.0000000000000001E-3</c:v>
                </c:pt>
                <c:pt idx="9264">
                  <c:v>3.0000000000000001E-3</c:v>
                </c:pt>
                <c:pt idx="9265">
                  <c:v>3.0000000000000001E-3</c:v>
                </c:pt>
                <c:pt idx="9266">
                  <c:v>3.0000000000000001E-3</c:v>
                </c:pt>
                <c:pt idx="9267">
                  <c:v>3.0000000000000001E-3</c:v>
                </c:pt>
                <c:pt idx="9268">
                  <c:v>3.0000000000000001E-3</c:v>
                </c:pt>
                <c:pt idx="9269">
                  <c:v>4.0000000000000001E-3</c:v>
                </c:pt>
                <c:pt idx="9270">
                  <c:v>4.0000000000000001E-3</c:v>
                </c:pt>
                <c:pt idx="9271">
                  <c:v>4.0000000000000001E-3</c:v>
                </c:pt>
                <c:pt idx="9272">
                  <c:v>4.0000000000000001E-3</c:v>
                </c:pt>
                <c:pt idx="9273">
                  <c:v>4.0000000000000001E-3</c:v>
                </c:pt>
                <c:pt idx="9274">
                  <c:v>5.0000000000000001E-3</c:v>
                </c:pt>
                <c:pt idx="9275">
                  <c:v>4.0000000000000001E-3</c:v>
                </c:pt>
                <c:pt idx="9276">
                  <c:v>5.0000000000000001E-3</c:v>
                </c:pt>
                <c:pt idx="9277">
                  <c:v>4.0000000000000001E-3</c:v>
                </c:pt>
                <c:pt idx="9278">
                  <c:v>4.0000000000000001E-3</c:v>
                </c:pt>
                <c:pt idx="9279">
                  <c:v>5.0000000000000001E-3</c:v>
                </c:pt>
                <c:pt idx="9280">
                  <c:v>5.0000000000000001E-3</c:v>
                </c:pt>
                <c:pt idx="9281">
                  <c:v>5.0000000000000001E-3</c:v>
                </c:pt>
                <c:pt idx="9282">
                  <c:v>6.0000000000000001E-3</c:v>
                </c:pt>
                <c:pt idx="9283">
                  <c:v>5.0000000000000001E-3</c:v>
                </c:pt>
                <c:pt idx="9284">
                  <c:v>5.0000000000000001E-3</c:v>
                </c:pt>
                <c:pt idx="9285">
                  <c:v>6.0000000000000001E-3</c:v>
                </c:pt>
                <c:pt idx="9286">
                  <c:v>5.0000000000000001E-3</c:v>
                </c:pt>
                <c:pt idx="9287">
                  <c:v>5.0000000000000001E-3</c:v>
                </c:pt>
                <c:pt idx="9288">
                  <c:v>5.0000000000000001E-3</c:v>
                </c:pt>
                <c:pt idx="9289">
                  <c:v>5.0000000000000001E-3</c:v>
                </c:pt>
                <c:pt idx="9290">
                  <c:v>5.0000000000000001E-3</c:v>
                </c:pt>
                <c:pt idx="9291">
                  <c:v>4.0000000000000001E-3</c:v>
                </c:pt>
                <c:pt idx="9292">
                  <c:v>4.0000000000000001E-3</c:v>
                </c:pt>
                <c:pt idx="9293">
                  <c:v>5.0000000000000001E-3</c:v>
                </c:pt>
                <c:pt idx="9294">
                  <c:v>5.0000000000000001E-3</c:v>
                </c:pt>
                <c:pt idx="9295">
                  <c:v>4.0000000000000001E-3</c:v>
                </c:pt>
                <c:pt idx="9296">
                  <c:v>4.0000000000000001E-3</c:v>
                </c:pt>
                <c:pt idx="9297">
                  <c:v>5.0000000000000001E-3</c:v>
                </c:pt>
                <c:pt idx="9298">
                  <c:v>4.0000000000000001E-3</c:v>
                </c:pt>
                <c:pt idx="9299">
                  <c:v>4.0000000000000001E-3</c:v>
                </c:pt>
                <c:pt idx="9300">
                  <c:v>4.0000000000000001E-3</c:v>
                </c:pt>
                <c:pt idx="9301">
                  <c:v>4.0000000000000001E-3</c:v>
                </c:pt>
                <c:pt idx="9302">
                  <c:v>4.0000000000000001E-3</c:v>
                </c:pt>
                <c:pt idx="9303">
                  <c:v>4.0000000000000001E-3</c:v>
                </c:pt>
                <c:pt idx="9304">
                  <c:v>4.0000000000000001E-3</c:v>
                </c:pt>
                <c:pt idx="9305">
                  <c:v>4.0000000000000001E-3</c:v>
                </c:pt>
                <c:pt idx="9306">
                  <c:v>4.0000000000000001E-3</c:v>
                </c:pt>
                <c:pt idx="9307">
                  <c:v>4.0000000000000001E-3</c:v>
                </c:pt>
                <c:pt idx="9308">
                  <c:v>4.0000000000000001E-3</c:v>
                </c:pt>
                <c:pt idx="9309">
                  <c:v>4.0000000000000001E-3</c:v>
                </c:pt>
                <c:pt idx="9310">
                  <c:v>4.0000000000000001E-3</c:v>
                </c:pt>
                <c:pt idx="9311">
                  <c:v>4.0000000000000001E-3</c:v>
                </c:pt>
                <c:pt idx="9312">
                  <c:v>4.0000000000000001E-3</c:v>
                </c:pt>
                <c:pt idx="9313">
                  <c:v>4.0000000000000001E-3</c:v>
                </c:pt>
                <c:pt idx="9314">
                  <c:v>4.0000000000000001E-3</c:v>
                </c:pt>
                <c:pt idx="9351">
                  <c:v>4.0000000000000001E-3</c:v>
                </c:pt>
                <c:pt idx="9352">
                  <c:v>4.0000000000000001E-3</c:v>
                </c:pt>
                <c:pt idx="9353">
                  <c:v>4.0000000000000001E-3</c:v>
                </c:pt>
                <c:pt idx="9354">
                  <c:v>4.0000000000000001E-3</c:v>
                </c:pt>
                <c:pt idx="9355">
                  <c:v>5.0000000000000001E-3</c:v>
                </c:pt>
                <c:pt idx="9356">
                  <c:v>4.0000000000000001E-3</c:v>
                </c:pt>
                <c:pt idx="9357">
                  <c:v>4.0000000000000001E-3</c:v>
                </c:pt>
                <c:pt idx="9358">
                  <c:v>5.0000000000000001E-3</c:v>
                </c:pt>
                <c:pt idx="9359">
                  <c:v>5.0000000000000001E-3</c:v>
                </c:pt>
                <c:pt idx="9360">
                  <c:v>5.0000000000000001E-3</c:v>
                </c:pt>
                <c:pt idx="9361">
                  <c:v>6.0000000000000001E-3</c:v>
                </c:pt>
                <c:pt idx="9362">
                  <c:v>6.0000000000000001E-3</c:v>
                </c:pt>
                <c:pt idx="9363">
                  <c:v>5.0000000000000001E-3</c:v>
                </c:pt>
                <c:pt idx="9364">
                  <c:v>6.0000000000000001E-3</c:v>
                </c:pt>
                <c:pt idx="9365">
                  <c:v>6.0000000000000001E-3</c:v>
                </c:pt>
                <c:pt idx="9366">
                  <c:v>6.0000000000000001E-3</c:v>
                </c:pt>
                <c:pt idx="9367">
                  <c:v>6.0000000000000001E-3</c:v>
                </c:pt>
                <c:pt idx="9368">
                  <c:v>6.0000000000000001E-3</c:v>
                </c:pt>
                <c:pt idx="9369">
                  <c:v>5.0000000000000001E-3</c:v>
                </c:pt>
                <c:pt idx="9370">
                  <c:v>6.0000000000000001E-3</c:v>
                </c:pt>
                <c:pt idx="9371">
                  <c:v>6.0000000000000001E-3</c:v>
                </c:pt>
                <c:pt idx="9372">
                  <c:v>5.0000000000000001E-3</c:v>
                </c:pt>
                <c:pt idx="9373">
                  <c:v>6.0000000000000001E-3</c:v>
                </c:pt>
                <c:pt idx="9374">
                  <c:v>6.0000000000000001E-3</c:v>
                </c:pt>
                <c:pt idx="9375">
                  <c:v>6.0000000000000001E-3</c:v>
                </c:pt>
                <c:pt idx="9376">
                  <c:v>6.0000000000000001E-3</c:v>
                </c:pt>
                <c:pt idx="9377">
                  <c:v>6.0000000000000001E-3</c:v>
                </c:pt>
                <c:pt idx="9378">
                  <c:v>6.0000000000000001E-3</c:v>
                </c:pt>
                <c:pt idx="9379">
                  <c:v>6.0000000000000001E-3</c:v>
                </c:pt>
                <c:pt idx="9380">
                  <c:v>5.0000000000000001E-3</c:v>
                </c:pt>
                <c:pt idx="9381">
                  <c:v>4.0000000000000001E-3</c:v>
                </c:pt>
                <c:pt idx="9382">
                  <c:v>3.0000000000000001E-3</c:v>
                </c:pt>
                <c:pt idx="9383">
                  <c:v>3.0000000000000001E-3</c:v>
                </c:pt>
                <c:pt idx="9384">
                  <c:v>3.0000000000000001E-3</c:v>
                </c:pt>
                <c:pt idx="9385">
                  <c:v>4.0000000000000001E-3</c:v>
                </c:pt>
                <c:pt idx="9386">
                  <c:v>3.0000000000000001E-3</c:v>
                </c:pt>
                <c:pt idx="9387">
                  <c:v>3.0000000000000001E-3</c:v>
                </c:pt>
                <c:pt idx="9388">
                  <c:v>2E-3</c:v>
                </c:pt>
                <c:pt idx="9389">
                  <c:v>3.0000000000000001E-3</c:v>
                </c:pt>
                <c:pt idx="9390">
                  <c:v>2E-3</c:v>
                </c:pt>
                <c:pt idx="9391">
                  <c:v>2E-3</c:v>
                </c:pt>
                <c:pt idx="9392">
                  <c:v>3.0000000000000001E-3</c:v>
                </c:pt>
                <c:pt idx="9393">
                  <c:v>2E-3</c:v>
                </c:pt>
                <c:pt idx="9394">
                  <c:v>2E-3</c:v>
                </c:pt>
                <c:pt idx="9395">
                  <c:v>2E-3</c:v>
                </c:pt>
                <c:pt idx="9396">
                  <c:v>2E-3</c:v>
                </c:pt>
                <c:pt idx="9397">
                  <c:v>1E-3</c:v>
                </c:pt>
                <c:pt idx="9398">
                  <c:v>2E-3</c:v>
                </c:pt>
                <c:pt idx="9399">
                  <c:v>2E-3</c:v>
                </c:pt>
                <c:pt idx="9400">
                  <c:v>1E-3</c:v>
                </c:pt>
                <c:pt idx="9401">
                  <c:v>2E-3</c:v>
                </c:pt>
                <c:pt idx="9402">
                  <c:v>2E-3</c:v>
                </c:pt>
                <c:pt idx="9403">
                  <c:v>2E-3</c:v>
                </c:pt>
                <c:pt idx="9445">
                  <c:v>4.0000000000000001E-3</c:v>
                </c:pt>
                <c:pt idx="9446">
                  <c:v>4.0000000000000001E-3</c:v>
                </c:pt>
                <c:pt idx="9447">
                  <c:v>4.0000000000000001E-3</c:v>
                </c:pt>
                <c:pt idx="9448">
                  <c:v>4.0000000000000001E-3</c:v>
                </c:pt>
                <c:pt idx="9449">
                  <c:v>4.0000000000000001E-3</c:v>
                </c:pt>
                <c:pt idx="9450">
                  <c:v>4.0000000000000001E-3</c:v>
                </c:pt>
                <c:pt idx="9451">
                  <c:v>4.0000000000000001E-3</c:v>
                </c:pt>
                <c:pt idx="9452">
                  <c:v>5.0000000000000001E-3</c:v>
                </c:pt>
                <c:pt idx="9453">
                  <c:v>5.0000000000000001E-3</c:v>
                </c:pt>
                <c:pt idx="9454">
                  <c:v>4.0000000000000001E-3</c:v>
                </c:pt>
                <c:pt idx="9455">
                  <c:v>5.0000000000000001E-3</c:v>
                </c:pt>
                <c:pt idx="9456">
                  <c:v>5.0000000000000001E-3</c:v>
                </c:pt>
                <c:pt idx="9457">
                  <c:v>5.0000000000000001E-3</c:v>
                </c:pt>
                <c:pt idx="9458">
                  <c:v>5.0000000000000001E-3</c:v>
                </c:pt>
                <c:pt idx="9459">
                  <c:v>5.0000000000000001E-3</c:v>
                </c:pt>
                <c:pt idx="9460">
                  <c:v>5.0000000000000001E-3</c:v>
                </c:pt>
                <c:pt idx="9461">
                  <c:v>5.0000000000000001E-3</c:v>
                </c:pt>
                <c:pt idx="9462">
                  <c:v>5.0000000000000001E-3</c:v>
                </c:pt>
                <c:pt idx="9463">
                  <c:v>4.0000000000000001E-3</c:v>
                </c:pt>
                <c:pt idx="9464">
                  <c:v>5.0000000000000001E-3</c:v>
                </c:pt>
                <c:pt idx="9465">
                  <c:v>6.0000000000000001E-3</c:v>
                </c:pt>
                <c:pt idx="9466">
                  <c:v>5.0000000000000001E-3</c:v>
                </c:pt>
                <c:pt idx="9467">
                  <c:v>6.0000000000000001E-3</c:v>
                </c:pt>
                <c:pt idx="9468">
                  <c:v>5.0000000000000001E-3</c:v>
                </c:pt>
                <c:pt idx="9469">
                  <c:v>6.0000000000000001E-3</c:v>
                </c:pt>
                <c:pt idx="9470">
                  <c:v>6.0000000000000001E-3</c:v>
                </c:pt>
                <c:pt idx="9471">
                  <c:v>6.0000000000000001E-3</c:v>
                </c:pt>
                <c:pt idx="9472">
                  <c:v>4.0000000000000001E-3</c:v>
                </c:pt>
                <c:pt idx="9473">
                  <c:v>5.0000000000000001E-3</c:v>
                </c:pt>
                <c:pt idx="9474">
                  <c:v>6.0000000000000001E-3</c:v>
                </c:pt>
                <c:pt idx="9475">
                  <c:v>5.0000000000000001E-3</c:v>
                </c:pt>
                <c:pt idx="9476">
                  <c:v>6.0000000000000001E-3</c:v>
                </c:pt>
                <c:pt idx="9477">
                  <c:v>5.0000000000000001E-3</c:v>
                </c:pt>
                <c:pt idx="9478">
                  <c:v>5.0000000000000001E-3</c:v>
                </c:pt>
                <c:pt idx="9479">
                  <c:v>4.0000000000000001E-3</c:v>
                </c:pt>
                <c:pt idx="9480">
                  <c:v>4.0000000000000001E-3</c:v>
                </c:pt>
                <c:pt idx="9481">
                  <c:v>5.0000000000000001E-3</c:v>
                </c:pt>
                <c:pt idx="9482">
                  <c:v>5.0000000000000001E-3</c:v>
                </c:pt>
                <c:pt idx="9483">
                  <c:v>5.0000000000000001E-3</c:v>
                </c:pt>
                <c:pt idx="9484">
                  <c:v>5.0000000000000001E-3</c:v>
                </c:pt>
                <c:pt idx="9485">
                  <c:v>5.0000000000000001E-3</c:v>
                </c:pt>
                <c:pt idx="9486">
                  <c:v>6.0000000000000001E-3</c:v>
                </c:pt>
                <c:pt idx="9487">
                  <c:v>4.0000000000000001E-3</c:v>
                </c:pt>
                <c:pt idx="9488">
                  <c:v>5.0000000000000001E-3</c:v>
                </c:pt>
                <c:pt idx="9489">
                  <c:v>5.0000000000000001E-3</c:v>
                </c:pt>
                <c:pt idx="9490">
                  <c:v>5.0000000000000001E-3</c:v>
                </c:pt>
                <c:pt idx="9491">
                  <c:v>6.0000000000000001E-3</c:v>
                </c:pt>
                <c:pt idx="9492">
                  <c:v>5.0000000000000001E-3</c:v>
                </c:pt>
                <c:pt idx="9493">
                  <c:v>6.0000000000000001E-3</c:v>
                </c:pt>
                <c:pt idx="9494">
                  <c:v>6.0000000000000001E-3</c:v>
                </c:pt>
                <c:pt idx="9495">
                  <c:v>5.0000000000000001E-3</c:v>
                </c:pt>
                <c:pt idx="9496">
                  <c:v>5.0000000000000001E-3</c:v>
                </c:pt>
                <c:pt idx="9497">
                  <c:v>5.0000000000000001E-3</c:v>
                </c:pt>
                <c:pt idx="9498">
                  <c:v>5.0000000000000001E-3</c:v>
                </c:pt>
                <c:pt idx="9499">
                  <c:v>6.0000000000000001E-3</c:v>
                </c:pt>
                <c:pt idx="9500">
                  <c:v>5.0000000000000001E-3</c:v>
                </c:pt>
                <c:pt idx="9501">
                  <c:v>5.0000000000000001E-3</c:v>
                </c:pt>
                <c:pt idx="9502">
                  <c:v>5.0000000000000001E-3</c:v>
                </c:pt>
                <c:pt idx="9503">
                  <c:v>4.0000000000000001E-3</c:v>
                </c:pt>
                <c:pt idx="9504">
                  <c:v>5.0000000000000001E-3</c:v>
                </c:pt>
                <c:pt idx="9505">
                  <c:v>4.0000000000000001E-3</c:v>
                </c:pt>
                <c:pt idx="9506">
                  <c:v>4.0000000000000001E-3</c:v>
                </c:pt>
                <c:pt idx="9507">
                  <c:v>4.0000000000000001E-3</c:v>
                </c:pt>
                <c:pt idx="9508">
                  <c:v>4.0000000000000001E-3</c:v>
                </c:pt>
                <c:pt idx="9509">
                  <c:v>4.0000000000000001E-3</c:v>
                </c:pt>
                <c:pt idx="9510">
                  <c:v>4.0000000000000001E-3</c:v>
                </c:pt>
                <c:pt idx="9511">
                  <c:v>4.0000000000000001E-3</c:v>
                </c:pt>
                <c:pt idx="9512">
                  <c:v>4.0000000000000001E-3</c:v>
                </c:pt>
                <c:pt idx="9513">
                  <c:v>4.0000000000000001E-3</c:v>
                </c:pt>
                <c:pt idx="9514">
                  <c:v>4.0000000000000001E-3</c:v>
                </c:pt>
                <c:pt idx="9515">
                  <c:v>4.0000000000000001E-3</c:v>
                </c:pt>
                <c:pt idx="9516">
                  <c:v>3.0000000000000001E-3</c:v>
                </c:pt>
                <c:pt idx="9517">
                  <c:v>4.0000000000000001E-3</c:v>
                </c:pt>
                <c:pt idx="9518">
                  <c:v>4.0000000000000001E-3</c:v>
                </c:pt>
                <c:pt idx="9519">
                  <c:v>2E-3</c:v>
                </c:pt>
                <c:pt idx="9520">
                  <c:v>3.0000000000000001E-3</c:v>
                </c:pt>
                <c:pt idx="9521">
                  <c:v>3.0000000000000001E-3</c:v>
                </c:pt>
                <c:pt idx="9522">
                  <c:v>3.0000000000000001E-3</c:v>
                </c:pt>
                <c:pt idx="9523">
                  <c:v>2E-3</c:v>
                </c:pt>
                <c:pt idx="9524">
                  <c:v>2E-3</c:v>
                </c:pt>
                <c:pt idx="9525">
                  <c:v>2E-3</c:v>
                </c:pt>
                <c:pt idx="9526">
                  <c:v>2E-3</c:v>
                </c:pt>
                <c:pt idx="9527">
                  <c:v>2E-3</c:v>
                </c:pt>
                <c:pt idx="9528">
                  <c:v>2E-3</c:v>
                </c:pt>
                <c:pt idx="9529">
                  <c:v>1E-3</c:v>
                </c:pt>
                <c:pt idx="9530">
                  <c:v>1E-3</c:v>
                </c:pt>
                <c:pt idx="9531">
                  <c:v>1E-3</c:v>
                </c:pt>
                <c:pt idx="9532">
                  <c:v>2E-3</c:v>
                </c:pt>
                <c:pt idx="9533">
                  <c:v>1E-3</c:v>
                </c:pt>
                <c:pt idx="9534">
                  <c:v>2E-3</c:v>
                </c:pt>
                <c:pt idx="9535">
                  <c:v>1E-3</c:v>
                </c:pt>
                <c:pt idx="9536">
                  <c:v>1E-3</c:v>
                </c:pt>
                <c:pt idx="9537">
                  <c:v>0</c:v>
                </c:pt>
                <c:pt idx="9538">
                  <c:v>2E-3</c:v>
                </c:pt>
                <c:pt idx="9539">
                  <c:v>2E-3</c:v>
                </c:pt>
                <c:pt idx="9540">
                  <c:v>2E-3</c:v>
                </c:pt>
                <c:pt idx="9541">
                  <c:v>3.0000000000000001E-3</c:v>
                </c:pt>
                <c:pt idx="9542">
                  <c:v>4.0000000000000001E-3</c:v>
                </c:pt>
                <c:pt idx="9543">
                  <c:v>3.0000000000000001E-3</c:v>
                </c:pt>
                <c:pt idx="9544">
                  <c:v>4.0000000000000001E-3</c:v>
                </c:pt>
                <c:pt idx="9545">
                  <c:v>4.0000000000000001E-3</c:v>
                </c:pt>
                <c:pt idx="9546">
                  <c:v>5.0000000000000001E-3</c:v>
                </c:pt>
                <c:pt idx="9547">
                  <c:v>4.0000000000000001E-3</c:v>
                </c:pt>
                <c:pt idx="9548">
                  <c:v>5.0000000000000001E-3</c:v>
                </c:pt>
                <c:pt idx="9549">
                  <c:v>6.0000000000000001E-3</c:v>
                </c:pt>
                <c:pt idx="9550">
                  <c:v>5.0000000000000001E-3</c:v>
                </c:pt>
                <c:pt idx="9551">
                  <c:v>5.0000000000000001E-3</c:v>
                </c:pt>
                <c:pt idx="9552">
                  <c:v>6.0000000000000001E-3</c:v>
                </c:pt>
                <c:pt idx="9553">
                  <c:v>6.0000000000000001E-3</c:v>
                </c:pt>
                <c:pt idx="9554">
                  <c:v>6.0000000000000001E-3</c:v>
                </c:pt>
                <c:pt idx="9555">
                  <c:v>6.0000000000000001E-3</c:v>
                </c:pt>
                <c:pt idx="9556">
                  <c:v>6.0000000000000001E-3</c:v>
                </c:pt>
                <c:pt idx="9557">
                  <c:v>6.0000000000000001E-3</c:v>
                </c:pt>
                <c:pt idx="9558">
                  <c:v>6.0000000000000001E-3</c:v>
                </c:pt>
                <c:pt idx="9559">
                  <c:v>6.0000000000000001E-3</c:v>
                </c:pt>
                <c:pt idx="9560">
                  <c:v>6.0000000000000001E-3</c:v>
                </c:pt>
                <c:pt idx="9561">
                  <c:v>6.0000000000000001E-3</c:v>
                </c:pt>
                <c:pt idx="9562">
                  <c:v>6.0000000000000001E-3</c:v>
                </c:pt>
                <c:pt idx="9563">
                  <c:v>6.0000000000000001E-3</c:v>
                </c:pt>
                <c:pt idx="9564">
                  <c:v>6.0000000000000001E-3</c:v>
                </c:pt>
                <c:pt idx="9565">
                  <c:v>6.0000000000000001E-3</c:v>
                </c:pt>
                <c:pt idx="9566">
                  <c:v>6.0000000000000001E-3</c:v>
                </c:pt>
                <c:pt idx="9567">
                  <c:v>6.0000000000000001E-3</c:v>
                </c:pt>
                <c:pt idx="9568">
                  <c:v>6.0000000000000001E-3</c:v>
                </c:pt>
                <c:pt idx="9569">
                  <c:v>6.0000000000000001E-3</c:v>
                </c:pt>
                <c:pt idx="9570">
                  <c:v>6.0000000000000001E-3</c:v>
                </c:pt>
                <c:pt idx="9571">
                  <c:v>6.0000000000000001E-3</c:v>
                </c:pt>
                <c:pt idx="9572">
                  <c:v>6.0000000000000001E-3</c:v>
                </c:pt>
                <c:pt idx="9573">
                  <c:v>6.0000000000000001E-3</c:v>
                </c:pt>
                <c:pt idx="9574">
                  <c:v>6.0000000000000001E-3</c:v>
                </c:pt>
                <c:pt idx="9575">
                  <c:v>6.0000000000000001E-3</c:v>
                </c:pt>
                <c:pt idx="9576">
                  <c:v>4.0000000000000001E-3</c:v>
                </c:pt>
                <c:pt idx="9577">
                  <c:v>5.0000000000000001E-3</c:v>
                </c:pt>
                <c:pt idx="9578">
                  <c:v>6.0000000000000001E-3</c:v>
                </c:pt>
                <c:pt idx="9579">
                  <c:v>6.0000000000000001E-3</c:v>
                </c:pt>
                <c:pt idx="9580">
                  <c:v>6.0000000000000001E-3</c:v>
                </c:pt>
                <c:pt idx="9581">
                  <c:v>6.0000000000000001E-3</c:v>
                </c:pt>
                <c:pt idx="9582">
                  <c:v>7.0000000000000001E-3</c:v>
                </c:pt>
                <c:pt idx="9583">
                  <c:v>6.0000000000000001E-3</c:v>
                </c:pt>
                <c:pt idx="9584">
                  <c:v>6.0000000000000001E-3</c:v>
                </c:pt>
                <c:pt idx="9585">
                  <c:v>5.0000000000000001E-3</c:v>
                </c:pt>
                <c:pt idx="9586">
                  <c:v>6.0000000000000001E-3</c:v>
                </c:pt>
                <c:pt idx="9587">
                  <c:v>6.0000000000000001E-3</c:v>
                </c:pt>
                <c:pt idx="9588">
                  <c:v>6.0000000000000001E-3</c:v>
                </c:pt>
                <c:pt idx="9589">
                  <c:v>6.0000000000000001E-3</c:v>
                </c:pt>
                <c:pt idx="9590">
                  <c:v>6.0000000000000001E-3</c:v>
                </c:pt>
                <c:pt idx="9591">
                  <c:v>6.0000000000000001E-3</c:v>
                </c:pt>
                <c:pt idx="9592">
                  <c:v>7.0000000000000001E-3</c:v>
                </c:pt>
                <c:pt idx="9593">
                  <c:v>6.0000000000000001E-3</c:v>
                </c:pt>
                <c:pt idx="9594">
                  <c:v>6.0000000000000001E-3</c:v>
                </c:pt>
                <c:pt idx="9595">
                  <c:v>6.0000000000000001E-3</c:v>
                </c:pt>
                <c:pt idx="9596">
                  <c:v>6.0000000000000001E-3</c:v>
                </c:pt>
                <c:pt idx="9597">
                  <c:v>6.0000000000000001E-3</c:v>
                </c:pt>
                <c:pt idx="9598">
                  <c:v>6.0000000000000001E-3</c:v>
                </c:pt>
                <c:pt idx="9599">
                  <c:v>6.0000000000000001E-3</c:v>
                </c:pt>
                <c:pt idx="9600">
                  <c:v>6.0000000000000001E-3</c:v>
                </c:pt>
                <c:pt idx="9601">
                  <c:v>6.0000000000000001E-3</c:v>
                </c:pt>
                <c:pt idx="9602">
                  <c:v>4.0000000000000001E-3</c:v>
                </c:pt>
                <c:pt idx="9603">
                  <c:v>5.0000000000000001E-3</c:v>
                </c:pt>
                <c:pt idx="9604">
                  <c:v>6.0000000000000001E-3</c:v>
                </c:pt>
                <c:pt idx="9605">
                  <c:v>5.0000000000000001E-3</c:v>
                </c:pt>
                <c:pt idx="9606">
                  <c:v>5.0000000000000001E-3</c:v>
                </c:pt>
                <c:pt idx="9607">
                  <c:v>5.0000000000000001E-3</c:v>
                </c:pt>
                <c:pt idx="9608">
                  <c:v>6.0000000000000001E-3</c:v>
                </c:pt>
                <c:pt idx="9609">
                  <c:v>5.0000000000000001E-3</c:v>
                </c:pt>
                <c:pt idx="9610">
                  <c:v>4.0000000000000001E-3</c:v>
                </c:pt>
                <c:pt idx="9611">
                  <c:v>4.0000000000000001E-3</c:v>
                </c:pt>
                <c:pt idx="9612">
                  <c:v>4.0000000000000001E-3</c:v>
                </c:pt>
                <c:pt idx="9613">
                  <c:v>4.0000000000000001E-3</c:v>
                </c:pt>
                <c:pt idx="9614">
                  <c:v>4.0000000000000001E-3</c:v>
                </c:pt>
                <c:pt idx="9615">
                  <c:v>4.0000000000000001E-3</c:v>
                </c:pt>
                <c:pt idx="9616">
                  <c:v>4.0000000000000001E-3</c:v>
                </c:pt>
                <c:pt idx="9617">
                  <c:v>4.0000000000000001E-3</c:v>
                </c:pt>
                <c:pt idx="9618">
                  <c:v>4.0000000000000001E-3</c:v>
                </c:pt>
                <c:pt idx="9619">
                  <c:v>4.0000000000000001E-3</c:v>
                </c:pt>
                <c:pt idx="9620">
                  <c:v>3.0000000000000001E-3</c:v>
                </c:pt>
                <c:pt idx="9621">
                  <c:v>3.0000000000000001E-3</c:v>
                </c:pt>
                <c:pt idx="9622">
                  <c:v>4.0000000000000001E-3</c:v>
                </c:pt>
                <c:pt idx="9623">
                  <c:v>4.0000000000000001E-3</c:v>
                </c:pt>
                <c:pt idx="9624">
                  <c:v>4.0000000000000001E-3</c:v>
                </c:pt>
                <c:pt idx="9625">
                  <c:v>4.0000000000000001E-3</c:v>
                </c:pt>
                <c:pt idx="9626">
                  <c:v>4.0000000000000001E-3</c:v>
                </c:pt>
                <c:pt idx="9627">
                  <c:v>5.0000000000000001E-3</c:v>
                </c:pt>
                <c:pt idx="9628">
                  <c:v>5.0000000000000001E-3</c:v>
                </c:pt>
                <c:pt idx="9629">
                  <c:v>4.0000000000000001E-3</c:v>
                </c:pt>
                <c:pt idx="9630">
                  <c:v>4.0000000000000001E-3</c:v>
                </c:pt>
                <c:pt idx="9631">
                  <c:v>5.0000000000000001E-3</c:v>
                </c:pt>
                <c:pt idx="9632">
                  <c:v>5.0000000000000001E-3</c:v>
                </c:pt>
                <c:pt idx="9633">
                  <c:v>6.0000000000000001E-3</c:v>
                </c:pt>
                <c:pt idx="9634">
                  <c:v>5.0000000000000001E-3</c:v>
                </c:pt>
                <c:pt idx="9635">
                  <c:v>6.0000000000000001E-3</c:v>
                </c:pt>
                <c:pt idx="9636">
                  <c:v>5.0000000000000001E-3</c:v>
                </c:pt>
                <c:pt idx="9637">
                  <c:v>6.0000000000000001E-3</c:v>
                </c:pt>
                <c:pt idx="9638">
                  <c:v>6.0000000000000001E-3</c:v>
                </c:pt>
                <c:pt idx="9639">
                  <c:v>5.0000000000000001E-3</c:v>
                </c:pt>
                <c:pt idx="9640">
                  <c:v>6.0000000000000001E-3</c:v>
                </c:pt>
                <c:pt idx="9641">
                  <c:v>6.0000000000000001E-3</c:v>
                </c:pt>
                <c:pt idx="9642">
                  <c:v>5.0000000000000001E-3</c:v>
                </c:pt>
                <c:pt idx="9643">
                  <c:v>5.0000000000000001E-3</c:v>
                </c:pt>
                <c:pt idx="9644">
                  <c:v>6.0000000000000001E-3</c:v>
                </c:pt>
                <c:pt idx="9645">
                  <c:v>6.0000000000000001E-3</c:v>
                </c:pt>
                <c:pt idx="9646">
                  <c:v>6.0000000000000001E-3</c:v>
                </c:pt>
                <c:pt idx="9647">
                  <c:v>6.0000000000000001E-3</c:v>
                </c:pt>
                <c:pt idx="9648">
                  <c:v>6.0000000000000001E-3</c:v>
                </c:pt>
                <c:pt idx="9649">
                  <c:v>6.0000000000000001E-3</c:v>
                </c:pt>
                <c:pt idx="9650">
                  <c:v>6.0000000000000001E-3</c:v>
                </c:pt>
                <c:pt idx="9651">
                  <c:v>6.0000000000000001E-3</c:v>
                </c:pt>
                <c:pt idx="9652">
                  <c:v>6.0000000000000001E-3</c:v>
                </c:pt>
                <c:pt idx="9653">
                  <c:v>6.0000000000000001E-3</c:v>
                </c:pt>
                <c:pt idx="9654">
                  <c:v>6.0000000000000001E-3</c:v>
                </c:pt>
                <c:pt idx="9655">
                  <c:v>6.0000000000000001E-3</c:v>
                </c:pt>
                <c:pt idx="9656">
                  <c:v>6.0000000000000001E-3</c:v>
                </c:pt>
                <c:pt idx="9657">
                  <c:v>6.0000000000000001E-3</c:v>
                </c:pt>
                <c:pt idx="9658">
                  <c:v>6.0000000000000001E-3</c:v>
                </c:pt>
                <c:pt idx="9659">
                  <c:v>6.0000000000000001E-3</c:v>
                </c:pt>
                <c:pt idx="9660">
                  <c:v>6.0000000000000001E-3</c:v>
                </c:pt>
                <c:pt idx="9661">
                  <c:v>6.0000000000000001E-3</c:v>
                </c:pt>
                <c:pt idx="9662">
                  <c:v>6.0000000000000001E-3</c:v>
                </c:pt>
                <c:pt idx="9663">
                  <c:v>6.0000000000000001E-3</c:v>
                </c:pt>
                <c:pt idx="9664">
                  <c:v>6.0000000000000001E-3</c:v>
                </c:pt>
                <c:pt idx="9665">
                  <c:v>6.0000000000000001E-3</c:v>
                </c:pt>
                <c:pt idx="9666">
                  <c:v>6.0000000000000001E-3</c:v>
                </c:pt>
                <c:pt idx="9667">
                  <c:v>6.0000000000000001E-3</c:v>
                </c:pt>
                <c:pt idx="9668">
                  <c:v>6.0000000000000001E-3</c:v>
                </c:pt>
                <c:pt idx="9669">
                  <c:v>6.0000000000000001E-3</c:v>
                </c:pt>
                <c:pt idx="9670">
                  <c:v>6.0000000000000001E-3</c:v>
                </c:pt>
                <c:pt idx="9671">
                  <c:v>6.0000000000000001E-3</c:v>
                </c:pt>
                <c:pt idx="9672">
                  <c:v>6.0000000000000001E-3</c:v>
                </c:pt>
                <c:pt idx="9673">
                  <c:v>6.0000000000000001E-3</c:v>
                </c:pt>
                <c:pt idx="9674">
                  <c:v>6.0000000000000001E-3</c:v>
                </c:pt>
                <c:pt idx="9675">
                  <c:v>6.0000000000000001E-3</c:v>
                </c:pt>
                <c:pt idx="9676">
                  <c:v>6.0000000000000001E-3</c:v>
                </c:pt>
                <c:pt idx="9677">
                  <c:v>6.0000000000000001E-3</c:v>
                </c:pt>
                <c:pt idx="9678">
                  <c:v>6.0000000000000001E-3</c:v>
                </c:pt>
                <c:pt idx="9679">
                  <c:v>6.0000000000000001E-3</c:v>
                </c:pt>
                <c:pt idx="9680">
                  <c:v>6.0000000000000001E-3</c:v>
                </c:pt>
                <c:pt idx="9681">
                  <c:v>6.0000000000000001E-3</c:v>
                </c:pt>
                <c:pt idx="9682">
                  <c:v>6.0000000000000001E-3</c:v>
                </c:pt>
                <c:pt idx="9683">
                  <c:v>6.0000000000000001E-3</c:v>
                </c:pt>
                <c:pt idx="9684">
                  <c:v>6.0000000000000001E-3</c:v>
                </c:pt>
                <c:pt idx="9685">
                  <c:v>5.0000000000000001E-3</c:v>
                </c:pt>
                <c:pt idx="9686">
                  <c:v>5.0000000000000001E-3</c:v>
                </c:pt>
                <c:pt idx="9687">
                  <c:v>6.0000000000000001E-3</c:v>
                </c:pt>
                <c:pt idx="9688">
                  <c:v>6.0000000000000001E-3</c:v>
                </c:pt>
                <c:pt idx="9689">
                  <c:v>6.0000000000000001E-3</c:v>
                </c:pt>
                <c:pt idx="9690">
                  <c:v>4.0000000000000001E-3</c:v>
                </c:pt>
                <c:pt idx="9691">
                  <c:v>5.0000000000000001E-3</c:v>
                </c:pt>
                <c:pt idx="9692">
                  <c:v>6.0000000000000001E-3</c:v>
                </c:pt>
                <c:pt idx="9693">
                  <c:v>5.0000000000000001E-3</c:v>
                </c:pt>
                <c:pt idx="9694">
                  <c:v>4.0000000000000001E-3</c:v>
                </c:pt>
                <c:pt idx="9695">
                  <c:v>4.0000000000000001E-3</c:v>
                </c:pt>
                <c:pt idx="9696">
                  <c:v>4.0000000000000001E-3</c:v>
                </c:pt>
                <c:pt idx="9697">
                  <c:v>5.0000000000000001E-3</c:v>
                </c:pt>
                <c:pt idx="9698">
                  <c:v>4.0000000000000001E-3</c:v>
                </c:pt>
                <c:pt idx="9699">
                  <c:v>5.0000000000000001E-3</c:v>
                </c:pt>
                <c:pt idx="9700">
                  <c:v>4.0000000000000001E-3</c:v>
                </c:pt>
                <c:pt idx="9701">
                  <c:v>4.0000000000000001E-3</c:v>
                </c:pt>
                <c:pt idx="9702">
                  <c:v>4.0000000000000001E-3</c:v>
                </c:pt>
                <c:pt idx="9703">
                  <c:v>4.0000000000000001E-3</c:v>
                </c:pt>
                <c:pt idx="9704">
                  <c:v>4.0000000000000001E-3</c:v>
                </c:pt>
                <c:pt idx="9705">
                  <c:v>4.0000000000000001E-3</c:v>
                </c:pt>
                <c:pt idx="9706">
                  <c:v>4.0000000000000001E-3</c:v>
                </c:pt>
                <c:pt idx="9707">
                  <c:v>4.0000000000000001E-3</c:v>
                </c:pt>
                <c:pt idx="9708">
                  <c:v>4.0000000000000001E-3</c:v>
                </c:pt>
                <c:pt idx="9709">
                  <c:v>3.0000000000000001E-3</c:v>
                </c:pt>
                <c:pt idx="9710">
                  <c:v>2E-3</c:v>
                </c:pt>
                <c:pt idx="9738">
                  <c:v>4.0000000000000001E-3</c:v>
                </c:pt>
                <c:pt idx="9739">
                  <c:v>4.0000000000000001E-3</c:v>
                </c:pt>
                <c:pt idx="9740">
                  <c:v>4.0000000000000001E-3</c:v>
                </c:pt>
                <c:pt idx="9741">
                  <c:v>4.0000000000000001E-3</c:v>
                </c:pt>
                <c:pt idx="9742">
                  <c:v>4.0000000000000001E-3</c:v>
                </c:pt>
                <c:pt idx="9743">
                  <c:v>4.0000000000000001E-3</c:v>
                </c:pt>
                <c:pt idx="9744">
                  <c:v>4.0000000000000001E-3</c:v>
                </c:pt>
                <c:pt idx="9745">
                  <c:v>4.0000000000000001E-3</c:v>
                </c:pt>
                <c:pt idx="9746">
                  <c:v>4.0000000000000001E-3</c:v>
                </c:pt>
                <c:pt idx="9747">
                  <c:v>4.0000000000000001E-3</c:v>
                </c:pt>
                <c:pt idx="9748">
                  <c:v>4.0000000000000001E-3</c:v>
                </c:pt>
                <c:pt idx="9749">
                  <c:v>4.0000000000000001E-3</c:v>
                </c:pt>
                <c:pt idx="9750">
                  <c:v>4.0000000000000001E-3</c:v>
                </c:pt>
                <c:pt idx="9751">
                  <c:v>4.0000000000000001E-3</c:v>
                </c:pt>
                <c:pt idx="9752">
                  <c:v>4.0000000000000001E-3</c:v>
                </c:pt>
                <c:pt idx="9753">
                  <c:v>4.0000000000000001E-3</c:v>
                </c:pt>
                <c:pt idx="9754">
                  <c:v>4.0000000000000001E-3</c:v>
                </c:pt>
                <c:pt idx="9755">
                  <c:v>4.0000000000000001E-3</c:v>
                </c:pt>
                <c:pt idx="9756">
                  <c:v>4.0000000000000001E-3</c:v>
                </c:pt>
                <c:pt idx="9757">
                  <c:v>4.0000000000000001E-3</c:v>
                </c:pt>
                <c:pt idx="9758">
                  <c:v>4.0000000000000001E-3</c:v>
                </c:pt>
                <c:pt idx="9759">
                  <c:v>4.0000000000000001E-3</c:v>
                </c:pt>
                <c:pt idx="9760">
                  <c:v>4.0000000000000001E-3</c:v>
                </c:pt>
                <c:pt idx="9761">
                  <c:v>4.0000000000000001E-3</c:v>
                </c:pt>
                <c:pt idx="9762">
                  <c:v>4.0000000000000001E-3</c:v>
                </c:pt>
                <c:pt idx="9763">
                  <c:v>4.0000000000000001E-3</c:v>
                </c:pt>
                <c:pt idx="9764">
                  <c:v>4.0000000000000001E-3</c:v>
                </c:pt>
                <c:pt idx="9765">
                  <c:v>4.0000000000000001E-3</c:v>
                </c:pt>
                <c:pt idx="9766">
                  <c:v>4.0000000000000001E-3</c:v>
                </c:pt>
                <c:pt idx="9767">
                  <c:v>4.0000000000000001E-3</c:v>
                </c:pt>
                <c:pt idx="9768">
                  <c:v>4.0000000000000001E-3</c:v>
                </c:pt>
                <c:pt idx="9769">
                  <c:v>4.0000000000000001E-3</c:v>
                </c:pt>
                <c:pt idx="9770">
                  <c:v>4.0000000000000001E-3</c:v>
                </c:pt>
                <c:pt idx="9771">
                  <c:v>2E-3</c:v>
                </c:pt>
                <c:pt idx="9772">
                  <c:v>2E-3</c:v>
                </c:pt>
                <c:pt idx="9773">
                  <c:v>2E-3</c:v>
                </c:pt>
                <c:pt idx="9774">
                  <c:v>2E-3</c:v>
                </c:pt>
                <c:pt idx="9775">
                  <c:v>1E-3</c:v>
                </c:pt>
                <c:pt idx="9832">
                  <c:v>4.0000000000000001E-3</c:v>
                </c:pt>
                <c:pt idx="9833">
                  <c:v>4.0000000000000001E-3</c:v>
                </c:pt>
                <c:pt idx="9834">
                  <c:v>4.0000000000000001E-3</c:v>
                </c:pt>
                <c:pt idx="9835">
                  <c:v>4.0000000000000001E-3</c:v>
                </c:pt>
                <c:pt idx="9836">
                  <c:v>4.0000000000000001E-3</c:v>
                </c:pt>
                <c:pt idx="9837">
                  <c:v>4.0000000000000001E-3</c:v>
                </c:pt>
                <c:pt idx="9838">
                  <c:v>4.0000000000000001E-3</c:v>
                </c:pt>
                <c:pt idx="9839">
                  <c:v>4.0000000000000001E-3</c:v>
                </c:pt>
                <c:pt idx="9840">
                  <c:v>4.0000000000000001E-3</c:v>
                </c:pt>
                <c:pt idx="9841">
                  <c:v>4.0000000000000001E-3</c:v>
                </c:pt>
                <c:pt idx="9842">
                  <c:v>4.0000000000000001E-3</c:v>
                </c:pt>
                <c:pt idx="9843">
                  <c:v>4.0000000000000001E-3</c:v>
                </c:pt>
                <c:pt idx="9844">
                  <c:v>4.0000000000000001E-3</c:v>
                </c:pt>
                <c:pt idx="9845">
                  <c:v>4.0000000000000001E-3</c:v>
                </c:pt>
                <c:pt idx="9846">
                  <c:v>4.0000000000000001E-3</c:v>
                </c:pt>
                <c:pt idx="9847">
                  <c:v>4.0000000000000001E-3</c:v>
                </c:pt>
                <c:pt idx="9848">
                  <c:v>4.0000000000000001E-3</c:v>
                </c:pt>
                <c:pt idx="9849">
                  <c:v>4.0000000000000001E-3</c:v>
                </c:pt>
                <c:pt idx="9850">
                  <c:v>4.0000000000000001E-3</c:v>
                </c:pt>
                <c:pt idx="9851">
                  <c:v>4.0000000000000001E-3</c:v>
                </c:pt>
                <c:pt idx="9852">
                  <c:v>4.0000000000000001E-3</c:v>
                </c:pt>
                <c:pt idx="9853">
                  <c:v>4.0000000000000001E-3</c:v>
                </c:pt>
                <c:pt idx="9854">
                  <c:v>4.0000000000000001E-3</c:v>
                </c:pt>
                <c:pt idx="9855">
                  <c:v>4.0000000000000001E-3</c:v>
                </c:pt>
                <c:pt idx="9856">
                  <c:v>4.0000000000000001E-3</c:v>
                </c:pt>
                <c:pt idx="9857">
                  <c:v>4.0000000000000001E-3</c:v>
                </c:pt>
                <c:pt idx="9858">
                  <c:v>4.0000000000000001E-3</c:v>
                </c:pt>
                <c:pt idx="9859">
                  <c:v>4.0000000000000001E-3</c:v>
                </c:pt>
                <c:pt idx="9860">
                  <c:v>4.0000000000000001E-3</c:v>
                </c:pt>
                <c:pt idx="9861">
                  <c:v>2E-3</c:v>
                </c:pt>
                <c:pt idx="9862">
                  <c:v>4.0000000000000001E-3</c:v>
                </c:pt>
                <c:pt idx="9863">
                  <c:v>3.0000000000000001E-3</c:v>
                </c:pt>
                <c:pt idx="9864">
                  <c:v>2E-3</c:v>
                </c:pt>
                <c:pt idx="9865">
                  <c:v>2E-3</c:v>
                </c:pt>
                <c:pt idx="9866">
                  <c:v>2E-3</c:v>
                </c:pt>
                <c:pt idx="9867">
                  <c:v>2E-3</c:v>
                </c:pt>
                <c:pt idx="9868">
                  <c:v>2E-3</c:v>
                </c:pt>
                <c:pt idx="9869">
                  <c:v>2E-3</c:v>
                </c:pt>
                <c:pt idx="9870">
                  <c:v>2E-3</c:v>
                </c:pt>
                <c:pt idx="9871">
                  <c:v>1E-3</c:v>
                </c:pt>
                <c:pt idx="9872">
                  <c:v>2E-3</c:v>
                </c:pt>
                <c:pt idx="9873">
                  <c:v>2E-3</c:v>
                </c:pt>
                <c:pt idx="9874">
                  <c:v>2E-3</c:v>
                </c:pt>
                <c:pt idx="9923">
                  <c:v>4.0000000000000001E-3</c:v>
                </c:pt>
                <c:pt idx="9924">
                  <c:v>4.0000000000000001E-3</c:v>
                </c:pt>
                <c:pt idx="9925">
                  <c:v>4.0000000000000001E-3</c:v>
                </c:pt>
                <c:pt idx="9926">
                  <c:v>4.0000000000000001E-3</c:v>
                </c:pt>
                <c:pt idx="9927">
                  <c:v>4.0000000000000001E-3</c:v>
                </c:pt>
                <c:pt idx="9928">
                  <c:v>4.0000000000000001E-3</c:v>
                </c:pt>
                <c:pt idx="9929">
                  <c:v>4.0000000000000001E-3</c:v>
                </c:pt>
                <c:pt idx="9930">
                  <c:v>4.0000000000000001E-3</c:v>
                </c:pt>
                <c:pt idx="9931">
                  <c:v>4.0000000000000001E-3</c:v>
                </c:pt>
                <c:pt idx="9932">
                  <c:v>4.0000000000000001E-3</c:v>
                </c:pt>
                <c:pt idx="9933">
                  <c:v>4.0000000000000001E-3</c:v>
                </c:pt>
                <c:pt idx="9934">
                  <c:v>5.0000000000000001E-3</c:v>
                </c:pt>
                <c:pt idx="9935">
                  <c:v>4.0000000000000001E-3</c:v>
                </c:pt>
                <c:pt idx="9936">
                  <c:v>4.0000000000000001E-3</c:v>
                </c:pt>
                <c:pt idx="9937">
                  <c:v>4.0000000000000001E-3</c:v>
                </c:pt>
                <c:pt idx="9938">
                  <c:v>4.0000000000000001E-3</c:v>
                </c:pt>
                <c:pt idx="9939">
                  <c:v>4.0000000000000001E-3</c:v>
                </c:pt>
                <c:pt idx="9940">
                  <c:v>4.0000000000000001E-3</c:v>
                </c:pt>
                <c:pt idx="9941">
                  <c:v>4.0000000000000001E-3</c:v>
                </c:pt>
                <c:pt idx="9942">
                  <c:v>4.0000000000000001E-3</c:v>
                </c:pt>
                <c:pt idx="9943">
                  <c:v>4.0000000000000001E-3</c:v>
                </c:pt>
                <c:pt idx="9944">
                  <c:v>4.0000000000000001E-3</c:v>
                </c:pt>
                <c:pt idx="9945">
                  <c:v>4.0000000000000001E-3</c:v>
                </c:pt>
                <c:pt idx="9946">
                  <c:v>4.0000000000000001E-3</c:v>
                </c:pt>
                <c:pt idx="9947">
                  <c:v>4.0000000000000001E-3</c:v>
                </c:pt>
                <c:pt idx="9948">
                  <c:v>4.0000000000000001E-3</c:v>
                </c:pt>
                <c:pt idx="9949">
                  <c:v>5.0000000000000001E-3</c:v>
                </c:pt>
                <c:pt idx="9950">
                  <c:v>4.0000000000000001E-3</c:v>
                </c:pt>
                <c:pt idx="9951">
                  <c:v>4.0000000000000001E-3</c:v>
                </c:pt>
                <c:pt idx="9952">
                  <c:v>5.0000000000000001E-3</c:v>
                </c:pt>
                <c:pt idx="9953">
                  <c:v>4.0000000000000001E-3</c:v>
                </c:pt>
                <c:pt idx="9954">
                  <c:v>4.0000000000000001E-3</c:v>
                </c:pt>
                <c:pt idx="9955">
                  <c:v>4.0000000000000001E-3</c:v>
                </c:pt>
                <c:pt idx="9956">
                  <c:v>4.0000000000000001E-3</c:v>
                </c:pt>
                <c:pt idx="9957">
                  <c:v>4.0000000000000001E-3</c:v>
                </c:pt>
                <c:pt idx="9958">
                  <c:v>4.0000000000000001E-3</c:v>
                </c:pt>
                <c:pt idx="9959">
                  <c:v>4.0000000000000001E-3</c:v>
                </c:pt>
                <c:pt idx="9960">
                  <c:v>4.0000000000000001E-3</c:v>
                </c:pt>
                <c:pt idx="9961">
                  <c:v>4.0000000000000001E-3</c:v>
                </c:pt>
                <c:pt idx="9962">
                  <c:v>4.0000000000000001E-3</c:v>
                </c:pt>
                <c:pt idx="9963">
                  <c:v>3.0000000000000001E-3</c:v>
                </c:pt>
                <c:pt idx="9964">
                  <c:v>4.0000000000000001E-3</c:v>
                </c:pt>
                <c:pt idx="9965">
                  <c:v>4.0000000000000001E-3</c:v>
                </c:pt>
                <c:pt idx="9966">
                  <c:v>4.0000000000000001E-3</c:v>
                </c:pt>
                <c:pt idx="9967">
                  <c:v>4.0000000000000001E-3</c:v>
                </c:pt>
                <c:pt idx="9968">
                  <c:v>4.0000000000000001E-3</c:v>
                </c:pt>
                <c:pt idx="9969">
                  <c:v>4.0000000000000001E-3</c:v>
                </c:pt>
                <c:pt idx="9970">
                  <c:v>4.0000000000000001E-3</c:v>
                </c:pt>
                <c:pt idx="9971">
                  <c:v>4.0000000000000001E-3</c:v>
                </c:pt>
                <c:pt idx="9972">
                  <c:v>4.0000000000000001E-3</c:v>
                </c:pt>
                <c:pt idx="9973">
                  <c:v>4.0000000000000001E-3</c:v>
                </c:pt>
                <c:pt idx="9974">
                  <c:v>4.0000000000000001E-3</c:v>
                </c:pt>
                <c:pt idx="9975">
                  <c:v>4.0000000000000001E-3</c:v>
                </c:pt>
                <c:pt idx="9976">
                  <c:v>4.0000000000000001E-3</c:v>
                </c:pt>
                <c:pt idx="9977">
                  <c:v>4.0000000000000001E-3</c:v>
                </c:pt>
                <c:pt idx="9978">
                  <c:v>4.0000000000000001E-3</c:v>
                </c:pt>
                <c:pt idx="9979">
                  <c:v>4.0000000000000001E-3</c:v>
                </c:pt>
                <c:pt idx="9980">
                  <c:v>4.0000000000000001E-3</c:v>
                </c:pt>
                <c:pt idx="9981">
                  <c:v>4.0000000000000001E-3</c:v>
                </c:pt>
                <c:pt idx="9982">
                  <c:v>4.0000000000000001E-3</c:v>
                </c:pt>
                <c:pt idx="9983">
                  <c:v>4.0000000000000001E-3</c:v>
                </c:pt>
                <c:pt idx="9984">
                  <c:v>4.0000000000000001E-3</c:v>
                </c:pt>
                <c:pt idx="9985">
                  <c:v>4.0000000000000001E-3</c:v>
                </c:pt>
                <c:pt idx="9986">
                  <c:v>4.0000000000000001E-3</c:v>
                </c:pt>
                <c:pt idx="9987">
                  <c:v>4.0000000000000001E-3</c:v>
                </c:pt>
                <c:pt idx="9988">
                  <c:v>4.0000000000000001E-3</c:v>
                </c:pt>
                <c:pt idx="9989">
                  <c:v>4.0000000000000001E-3</c:v>
                </c:pt>
                <c:pt idx="9990">
                  <c:v>4.0000000000000001E-3</c:v>
                </c:pt>
                <c:pt idx="9991">
                  <c:v>4.0000000000000001E-3</c:v>
                </c:pt>
                <c:pt idx="9992">
                  <c:v>3.0000000000000001E-3</c:v>
                </c:pt>
                <c:pt idx="9993">
                  <c:v>3.0000000000000001E-3</c:v>
                </c:pt>
                <c:pt idx="9994">
                  <c:v>4.0000000000000001E-3</c:v>
                </c:pt>
                <c:pt idx="9995">
                  <c:v>4.0000000000000001E-3</c:v>
                </c:pt>
                <c:pt idx="9996">
                  <c:v>4.0000000000000001E-3</c:v>
                </c:pt>
                <c:pt idx="9997">
                  <c:v>3.0000000000000001E-3</c:v>
                </c:pt>
                <c:pt idx="9998">
                  <c:v>3.0000000000000001E-3</c:v>
                </c:pt>
                <c:pt idx="9999">
                  <c:v>4.0000000000000001E-3</c:v>
                </c:pt>
                <c:pt idx="10000">
                  <c:v>2E-3</c:v>
                </c:pt>
                <c:pt idx="10001">
                  <c:v>3.0000000000000001E-3</c:v>
                </c:pt>
                <c:pt idx="10002">
                  <c:v>4.0000000000000001E-3</c:v>
                </c:pt>
                <c:pt idx="10003">
                  <c:v>3.0000000000000001E-3</c:v>
                </c:pt>
                <c:pt idx="10004">
                  <c:v>3.0000000000000001E-3</c:v>
                </c:pt>
                <c:pt idx="10005">
                  <c:v>3.0000000000000001E-3</c:v>
                </c:pt>
                <c:pt idx="10006">
                  <c:v>3.0000000000000001E-3</c:v>
                </c:pt>
                <c:pt idx="10007">
                  <c:v>3.0000000000000001E-3</c:v>
                </c:pt>
                <c:pt idx="10008">
                  <c:v>3.0000000000000001E-3</c:v>
                </c:pt>
                <c:pt idx="10009">
                  <c:v>3.0000000000000001E-3</c:v>
                </c:pt>
                <c:pt idx="10010">
                  <c:v>3.0000000000000001E-3</c:v>
                </c:pt>
                <c:pt idx="10011">
                  <c:v>2E-3</c:v>
                </c:pt>
                <c:pt idx="10012">
                  <c:v>2E-3</c:v>
                </c:pt>
                <c:pt idx="10013">
                  <c:v>2E-3</c:v>
                </c:pt>
                <c:pt idx="10014">
                  <c:v>2E-3</c:v>
                </c:pt>
                <c:pt idx="10015">
                  <c:v>3.0000000000000001E-3</c:v>
                </c:pt>
                <c:pt idx="10016">
                  <c:v>3.0000000000000001E-3</c:v>
                </c:pt>
                <c:pt idx="10017">
                  <c:v>3.0000000000000001E-3</c:v>
                </c:pt>
                <c:pt idx="10018">
                  <c:v>3.0000000000000001E-3</c:v>
                </c:pt>
                <c:pt idx="10019">
                  <c:v>2E-3</c:v>
                </c:pt>
                <c:pt idx="10020">
                  <c:v>3.0000000000000001E-3</c:v>
                </c:pt>
                <c:pt idx="10021">
                  <c:v>3.0000000000000001E-3</c:v>
                </c:pt>
                <c:pt idx="10022">
                  <c:v>3.0000000000000001E-3</c:v>
                </c:pt>
                <c:pt idx="10023">
                  <c:v>2E-3</c:v>
                </c:pt>
                <c:pt idx="10024">
                  <c:v>3.0000000000000001E-3</c:v>
                </c:pt>
                <c:pt idx="10025">
                  <c:v>3.0000000000000001E-3</c:v>
                </c:pt>
                <c:pt idx="10026">
                  <c:v>3.0000000000000001E-3</c:v>
                </c:pt>
                <c:pt idx="10027">
                  <c:v>3.0000000000000001E-3</c:v>
                </c:pt>
                <c:pt idx="10028">
                  <c:v>3.0000000000000001E-3</c:v>
                </c:pt>
                <c:pt idx="10029">
                  <c:v>3.0000000000000001E-3</c:v>
                </c:pt>
                <c:pt idx="10030">
                  <c:v>3.0000000000000001E-3</c:v>
                </c:pt>
                <c:pt idx="10031">
                  <c:v>2E-3</c:v>
                </c:pt>
                <c:pt idx="10032">
                  <c:v>3.0000000000000001E-3</c:v>
                </c:pt>
                <c:pt idx="10033">
                  <c:v>3.0000000000000001E-3</c:v>
                </c:pt>
                <c:pt idx="10034">
                  <c:v>3.0000000000000001E-3</c:v>
                </c:pt>
                <c:pt idx="10035">
                  <c:v>3.0000000000000001E-3</c:v>
                </c:pt>
                <c:pt idx="10036">
                  <c:v>3.0000000000000001E-3</c:v>
                </c:pt>
                <c:pt idx="10037">
                  <c:v>2E-3</c:v>
                </c:pt>
                <c:pt idx="10038">
                  <c:v>3.0000000000000001E-3</c:v>
                </c:pt>
                <c:pt idx="10039">
                  <c:v>2E-3</c:v>
                </c:pt>
                <c:pt idx="10040">
                  <c:v>3.0000000000000001E-3</c:v>
                </c:pt>
                <c:pt idx="10041">
                  <c:v>2E-3</c:v>
                </c:pt>
                <c:pt idx="10042">
                  <c:v>3.0000000000000001E-3</c:v>
                </c:pt>
                <c:pt idx="10043">
                  <c:v>3.0000000000000001E-3</c:v>
                </c:pt>
                <c:pt idx="10044">
                  <c:v>3.0000000000000001E-3</c:v>
                </c:pt>
                <c:pt idx="10045">
                  <c:v>3.0000000000000001E-3</c:v>
                </c:pt>
                <c:pt idx="10046">
                  <c:v>3.0000000000000001E-3</c:v>
                </c:pt>
                <c:pt idx="10047">
                  <c:v>2E-3</c:v>
                </c:pt>
                <c:pt idx="10048">
                  <c:v>4.0000000000000001E-3</c:v>
                </c:pt>
                <c:pt idx="10049">
                  <c:v>3.0000000000000001E-3</c:v>
                </c:pt>
                <c:pt idx="10050">
                  <c:v>3.0000000000000001E-3</c:v>
                </c:pt>
                <c:pt idx="10051">
                  <c:v>3.0000000000000001E-3</c:v>
                </c:pt>
                <c:pt idx="10052">
                  <c:v>3.0000000000000001E-3</c:v>
                </c:pt>
                <c:pt idx="10053">
                  <c:v>3.0000000000000001E-3</c:v>
                </c:pt>
                <c:pt idx="10054">
                  <c:v>2E-3</c:v>
                </c:pt>
                <c:pt idx="10055">
                  <c:v>3.0000000000000001E-3</c:v>
                </c:pt>
                <c:pt idx="10056">
                  <c:v>3.0000000000000001E-3</c:v>
                </c:pt>
                <c:pt idx="10057">
                  <c:v>3.0000000000000001E-3</c:v>
                </c:pt>
                <c:pt idx="10058">
                  <c:v>3.0000000000000001E-3</c:v>
                </c:pt>
                <c:pt idx="10059">
                  <c:v>3.0000000000000001E-3</c:v>
                </c:pt>
                <c:pt idx="10060">
                  <c:v>3.0000000000000001E-3</c:v>
                </c:pt>
                <c:pt idx="10061">
                  <c:v>2E-3</c:v>
                </c:pt>
                <c:pt idx="10062">
                  <c:v>2E-3</c:v>
                </c:pt>
                <c:pt idx="10063">
                  <c:v>3.0000000000000001E-3</c:v>
                </c:pt>
                <c:pt idx="10064">
                  <c:v>3.0000000000000001E-3</c:v>
                </c:pt>
                <c:pt idx="10065">
                  <c:v>3.0000000000000001E-3</c:v>
                </c:pt>
                <c:pt idx="10066">
                  <c:v>3.0000000000000001E-3</c:v>
                </c:pt>
                <c:pt idx="10067">
                  <c:v>3.0000000000000001E-3</c:v>
                </c:pt>
                <c:pt idx="10068">
                  <c:v>3.0000000000000001E-3</c:v>
                </c:pt>
                <c:pt idx="10069">
                  <c:v>3.0000000000000001E-3</c:v>
                </c:pt>
                <c:pt idx="10070">
                  <c:v>3.0000000000000001E-3</c:v>
                </c:pt>
                <c:pt idx="10071">
                  <c:v>3.0000000000000001E-3</c:v>
                </c:pt>
                <c:pt idx="10072">
                  <c:v>3.0000000000000001E-3</c:v>
                </c:pt>
                <c:pt idx="10073">
                  <c:v>2E-3</c:v>
                </c:pt>
                <c:pt idx="10074">
                  <c:v>3.0000000000000001E-3</c:v>
                </c:pt>
                <c:pt idx="10075">
                  <c:v>2E-3</c:v>
                </c:pt>
                <c:pt idx="10076">
                  <c:v>3.0000000000000001E-3</c:v>
                </c:pt>
                <c:pt idx="10077">
                  <c:v>2E-3</c:v>
                </c:pt>
                <c:pt idx="10078">
                  <c:v>2E-3</c:v>
                </c:pt>
                <c:pt idx="10079">
                  <c:v>3.0000000000000001E-3</c:v>
                </c:pt>
                <c:pt idx="10080">
                  <c:v>3.0000000000000001E-3</c:v>
                </c:pt>
                <c:pt idx="10081">
                  <c:v>2E-3</c:v>
                </c:pt>
                <c:pt idx="10082">
                  <c:v>2E-3</c:v>
                </c:pt>
                <c:pt idx="10083">
                  <c:v>2E-3</c:v>
                </c:pt>
                <c:pt idx="10084">
                  <c:v>3.0000000000000001E-3</c:v>
                </c:pt>
                <c:pt idx="10085">
                  <c:v>2E-3</c:v>
                </c:pt>
                <c:pt idx="10086">
                  <c:v>2E-3</c:v>
                </c:pt>
                <c:pt idx="10087">
                  <c:v>2E-3</c:v>
                </c:pt>
                <c:pt idx="10088">
                  <c:v>2E-3</c:v>
                </c:pt>
                <c:pt idx="10089">
                  <c:v>2E-3</c:v>
                </c:pt>
                <c:pt idx="10090">
                  <c:v>2E-3</c:v>
                </c:pt>
                <c:pt idx="10091">
                  <c:v>2E-3</c:v>
                </c:pt>
                <c:pt idx="10092">
                  <c:v>2E-3</c:v>
                </c:pt>
                <c:pt idx="10093">
                  <c:v>2E-3</c:v>
                </c:pt>
                <c:pt idx="10094">
                  <c:v>2E-3</c:v>
                </c:pt>
                <c:pt idx="10095">
                  <c:v>2E-3</c:v>
                </c:pt>
                <c:pt idx="10096">
                  <c:v>2E-3</c:v>
                </c:pt>
                <c:pt idx="10097">
                  <c:v>2E-3</c:v>
                </c:pt>
                <c:pt idx="10098">
                  <c:v>2E-3</c:v>
                </c:pt>
                <c:pt idx="10099">
                  <c:v>2E-3</c:v>
                </c:pt>
                <c:pt idx="10100">
                  <c:v>2E-3</c:v>
                </c:pt>
                <c:pt idx="10101">
                  <c:v>2E-3</c:v>
                </c:pt>
                <c:pt idx="10102">
                  <c:v>2E-3</c:v>
                </c:pt>
                <c:pt idx="10103">
                  <c:v>2E-3</c:v>
                </c:pt>
                <c:pt idx="10104">
                  <c:v>2E-3</c:v>
                </c:pt>
                <c:pt idx="10105">
                  <c:v>2E-3</c:v>
                </c:pt>
                <c:pt idx="10106">
                  <c:v>2E-3</c:v>
                </c:pt>
                <c:pt idx="10107">
                  <c:v>2E-3</c:v>
                </c:pt>
                <c:pt idx="10108">
                  <c:v>2E-3</c:v>
                </c:pt>
                <c:pt idx="10109">
                  <c:v>2E-3</c:v>
                </c:pt>
                <c:pt idx="10110">
                  <c:v>2E-3</c:v>
                </c:pt>
                <c:pt idx="10111">
                  <c:v>2E-3</c:v>
                </c:pt>
                <c:pt idx="10112">
                  <c:v>2E-3</c:v>
                </c:pt>
                <c:pt idx="10113">
                  <c:v>2E-3</c:v>
                </c:pt>
                <c:pt idx="10114">
                  <c:v>2E-3</c:v>
                </c:pt>
                <c:pt idx="10115">
                  <c:v>2E-3</c:v>
                </c:pt>
                <c:pt idx="10116">
                  <c:v>2E-3</c:v>
                </c:pt>
                <c:pt idx="10117">
                  <c:v>2E-3</c:v>
                </c:pt>
                <c:pt idx="10118">
                  <c:v>2E-3</c:v>
                </c:pt>
                <c:pt idx="10119">
                  <c:v>2E-3</c:v>
                </c:pt>
                <c:pt idx="10120">
                  <c:v>2E-3</c:v>
                </c:pt>
                <c:pt idx="10121">
                  <c:v>2E-3</c:v>
                </c:pt>
                <c:pt idx="10122">
                  <c:v>2E-3</c:v>
                </c:pt>
                <c:pt idx="10123">
                  <c:v>2E-3</c:v>
                </c:pt>
                <c:pt idx="10124">
                  <c:v>3.0000000000000001E-3</c:v>
                </c:pt>
                <c:pt idx="10125">
                  <c:v>3.0000000000000001E-3</c:v>
                </c:pt>
                <c:pt idx="10126">
                  <c:v>2E-3</c:v>
                </c:pt>
                <c:pt idx="10127">
                  <c:v>3.0000000000000001E-3</c:v>
                </c:pt>
                <c:pt idx="10128">
                  <c:v>3.0000000000000001E-3</c:v>
                </c:pt>
                <c:pt idx="10129">
                  <c:v>2E-3</c:v>
                </c:pt>
                <c:pt idx="10130">
                  <c:v>2E-3</c:v>
                </c:pt>
                <c:pt idx="10131">
                  <c:v>3.0000000000000001E-3</c:v>
                </c:pt>
                <c:pt idx="10132">
                  <c:v>2E-3</c:v>
                </c:pt>
                <c:pt idx="10133">
                  <c:v>2E-3</c:v>
                </c:pt>
                <c:pt idx="10134">
                  <c:v>3.0000000000000001E-3</c:v>
                </c:pt>
                <c:pt idx="10135">
                  <c:v>3.0000000000000001E-3</c:v>
                </c:pt>
                <c:pt idx="10136">
                  <c:v>3.0000000000000001E-3</c:v>
                </c:pt>
                <c:pt idx="10137">
                  <c:v>4.0000000000000001E-3</c:v>
                </c:pt>
                <c:pt idx="10138">
                  <c:v>2E-3</c:v>
                </c:pt>
                <c:pt idx="10139">
                  <c:v>4.0000000000000001E-3</c:v>
                </c:pt>
                <c:pt idx="10140">
                  <c:v>3.0000000000000001E-3</c:v>
                </c:pt>
                <c:pt idx="10141">
                  <c:v>3.0000000000000001E-3</c:v>
                </c:pt>
                <c:pt idx="10142">
                  <c:v>4.0000000000000001E-3</c:v>
                </c:pt>
                <c:pt idx="10143">
                  <c:v>4.0000000000000001E-3</c:v>
                </c:pt>
                <c:pt idx="10144">
                  <c:v>3.0000000000000001E-3</c:v>
                </c:pt>
                <c:pt idx="10145">
                  <c:v>4.0000000000000001E-3</c:v>
                </c:pt>
                <c:pt idx="10146">
                  <c:v>3.0000000000000001E-3</c:v>
                </c:pt>
                <c:pt idx="10147">
                  <c:v>4.0000000000000001E-3</c:v>
                </c:pt>
                <c:pt idx="10148">
                  <c:v>3.0000000000000001E-3</c:v>
                </c:pt>
                <c:pt idx="10149">
                  <c:v>3.0000000000000001E-3</c:v>
                </c:pt>
                <c:pt idx="10150">
                  <c:v>2E-3</c:v>
                </c:pt>
                <c:pt idx="10151">
                  <c:v>3.0000000000000001E-3</c:v>
                </c:pt>
                <c:pt idx="10152">
                  <c:v>2E-3</c:v>
                </c:pt>
                <c:pt idx="10153">
                  <c:v>2E-3</c:v>
                </c:pt>
                <c:pt idx="10154">
                  <c:v>3.0000000000000001E-3</c:v>
                </c:pt>
                <c:pt idx="10155">
                  <c:v>3.0000000000000001E-3</c:v>
                </c:pt>
                <c:pt idx="10156">
                  <c:v>2E-3</c:v>
                </c:pt>
                <c:pt idx="10157">
                  <c:v>3.0000000000000001E-3</c:v>
                </c:pt>
                <c:pt idx="10158">
                  <c:v>2E-3</c:v>
                </c:pt>
                <c:pt idx="10159">
                  <c:v>2E-3</c:v>
                </c:pt>
                <c:pt idx="10160">
                  <c:v>2E-3</c:v>
                </c:pt>
                <c:pt idx="10161">
                  <c:v>2E-3</c:v>
                </c:pt>
                <c:pt idx="10162">
                  <c:v>2E-3</c:v>
                </c:pt>
                <c:pt idx="10163">
                  <c:v>2E-3</c:v>
                </c:pt>
                <c:pt idx="10164">
                  <c:v>2E-3</c:v>
                </c:pt>
                <c:pt idx="10165">
                  <c:v>2E-3</c:v>
                </c:pt>
                <c:pt idx="10166">
                  <c:v>0</c:v>
                </c:pt>
                <c:pt idx="10167">
                  <c:v>0</c:v>
                </c:pt>
                <c:pt idx="10168">
                  <c:v>0</c:v>
                </c:pt>
                <c:pt idx="10169">
                  <c:v>0</c:v>
                </c:pt>
                <c:pt idx="10170">
                  <c:v>1E-3</c:v>
                </c:pt>
                <c:pt idx="10171">
                  <c:v>0</c:v>
                </c:pt>
                <c:pt idx="10172">
                  <c:v>0</c:v>
                </c:pt>
                <c:pt idx="10173">
                  <c:v>0</c:v>
                </c:pt>
                <c:pt idx="10174">
                  <c:v>0</c:v>
                </c:pt>
                <c:pt idx="10175">
                  <c:v>0</c:v>
                </c:pt>
                <c:pt idx="10176">
                  <c:v>0</c:v>
                </c:pt>
                <c:pt idx="10177">
                  <c:v>1E-3</c:v>
                </c:pt>
                <c:pt idx="10178">
                  <c:v>0</c:v>
                </c:pt>
                <c:pt idx="10179">
                  <c:v>0</c:v>
                </c:pt>
                <c:pt idx="10180">
                  <c:v>1E-3</c:v>
                </c:pt>
                <c:pt idx="10184">
                  <c:v>0</c:v>
                </c:pt>
                <c:pt idx="10185">
                  <c:v>0</c:v>
                </c:pt>
                <c:pt idx="10186">
                  <c:v>1E-3</c:v>
                </c:pt>
                <c:pt idx="10187">
                  <c:v>1E-3</c:v>
                </c:pt>
                <c:pt idx="10188">
                  <c:v>1E-3</c:v>
                </c:pt>
                <c:pt idx="10189">
                  <c:v>2E-3</c:v>
                </c:pt>
                <c:pt idx="10190">
                  <c:v>1E-3</c:v>
                </c:pt>
                <c:pt idx="10191">
                  <c:v>1E-3</c:v>
                </c:pt>
                <c:pt idx="10192">
                  <c:v>2E-3</c:v>
                </c:pt>
                <c:pt idx="10193">
                  <c:v>1E-3</c:v>
                </c:pt>
                <c:pt idx="10194">
                  <c:v>1E-3</c:v>
                </c:pt>
                <c:pt idx="10195">
                  <c:v>3.0000000000000001E-3</c:v>
                </c:pt>
                <c:pt idx="10196">
                  <c:v>2E-3</c:v>
                </c:pt>
                <c:pt idx="10197">
                  <c:v>1E-3</c:v>
                </c:pt>
                <c:pt idx="10198">
                  <c:v>2E-3</c:v>
                </c:pt>
                <c:pt idx="10199">
                  <c:v>2E-3</c:v>
                </c:pt>
                <c:pt idx="10200">
                  <c:v>4.0000000000000001E-3</c:v>
                </c:pt>
                <c:pt idx="10201">
                  <c:v>3.0000000000000001E-3</c:v>
                </c:pt>
                <c:pt idx="10202">
                  <c:v>4.0000000000000001E-3</c:v>
                </c:pt>
                <c:pt idx="10203">
                  <c:v>4.0000000000000001E-3</c:v>
                </c:pt>
                <c:pt idx="10204">
                  <c:v>4.0000000000000001E-3</c:v>
                </c:pt>
                <c:pt idx="10205">
                  <c:v>4.0000000000000001E-3</c:v>
                </c:pt>
                <c:pt idx="10206">
                  <c:v>3.0000000000000001E-3</c:v>
                </c:pt>
                <c:pt idx="10207">
                  <c:v>4.0000000000000001E-3</c:v>
                </c:pt>
                <c:pt idx="10208">
                  <c:v>4.0000000000000001E-3</c:v>
                </c:pt>
                <c:pt idx="10209">
                  <c:v>4.0000000000000001E-3</c:v>
                </c:pt>
                <c:pt idx="10210">
                  <c:v>4.0000000000000001E-3</c:v>
                </c:pt>
                <c:pt idx="10211">
                  <c:v>4.0000000000000001E-3</c:v>
                </c:pt>
                <c:pt idx="10212">
                  <c:v>4.0000000000000001E-3</c:v>
                </c:pt>
                <c:pt idx="10213">
                  <c:v>4.0000000000000001E-3</c:v>
                </c:pt>
                <c:pt idx="10214">
                  <c:v>5.0000000000000001E-3</c:v>
                </c:pt>
                <c:pt idx="10215">
                  <c:v>5.0000000000000001E-3</c:v>
                </c:pt>
                <c:pt idx="10216">
                  <c:v>6.0000000000000001E-3</c:v>
                </c:pt>
                <c:pt idx="10217">
                  <c:v>6.0000000000000001E-3</c:v>
                </c:pt>
                <c:pt idx="10218">
                  <c:v>6.0000000000000001E-3</c:v>
                </c:pt>
                <c:pt idx="10219">
                  <c:v>5.0000000000000001E-3</c:v>
                </c:pt>
                <c:pt idx="10220">
                  <c:v>6.0000000000000001E-3</c:v>
                </c:pt>
                <c:pt idx="10221">
                  <c:v>7.0000000000000001E-3</c:v>
                </c:pt>
                <c:pt idx="10222">
                  <c:v>7.0000000000000001E-3</c:v>
                </c:pt>
                <c:pt idx="10223">
                  <c:v>6.0000000000000001E-3</c:v>
                </c:pt>
                <c:pt idx="10224">
                  <c:v>6.0000000000000001E-3</c:v>
                </c:pt>
                <c:pt idx="10225">
                  <c:v>6.0000000000000001E-3</c:v>
                </c:pt>
                <c:pt idx="10226">
                  <c:v>6.0000000000000001E-3</c:v>
                </c:pt>
                <c:pt idx="10227">
                  <c:v>7.0000000000000001E-3</c:v>
                </c:pt>
                <c:pt idx="10228">
                  <c:v>7.0000000000000001E-3</c:v>
                </c:pt>
                <c:pt idx="10229">
                  <c:v>7.0000000000000001E-3</c:v>
                </c:pt>
                <c:pt idx="10230">
                  <c:v>7.0000000000000001E-3</c:v>
                </c:pt>
                <c:pt idx="10231">
                  <c:v>7.0000000000000001E-3</c:v>
                </c:pt>
                <c:pt idx="10232">
                  <c:v>7.0000000000000001E-3</c:v>
                </c:pt>
                <c:pt idx="10233">
                  <c:v>7.0000000000000001E-3</c:v>
                </c:pt>
                <c:pt idx="10234">
                  <c:v>7.0000000000000001E-3</c:v>
                </c:pt>
                <c:pt idx="10235">
                  <c:v>7.0000000000000001E-3</c:v>
                </c:pt>
                <c:pt idx="10236">
                  <c:v>8.0000000000000002E-3</c:v>
                </c:pt>
                <c:pt idx="10237">
                  <c:v>8.0000000000000002E-3</c:v>
                </c:pt>
                <c:pt idx="10238">
                  <c:v>7.0000000000000001E-3</c:v>
                </c:pt>
                <c:pt idx="10239">
                  <c:v>7.0000000000000001E-3</c:v>
                </c:pt>
                <c:pt idx="10240">
                  <c:v>8.0000000000000002E-3</c:v>
                </c:pt>
                <c:pt idx="10241">
                  <c:v>7.0000000000000001E-3</c:v>
                </c:pt>
                <c:pt idx="10242">
                  <c:v>7.0000000000000001E-3</c:v>
                </c:pt>
                <c:pt idx="10243">
                  <c:v>7.0000000000000001E-3</c:v>
                </c:pt>
                <c:pt idx="10244">
                  <c:v>7.0000000000000001E-3</c:v>
                </c:pt>
                <c:pt idx="10245">
                  <c:v>6.0000000000000001E-3</c:v>
                </c:pt>
                <c:pt idx="10246">
                  <c:v>4.0000000000000001E-3</c:v>
                </c:pt>
                <c:pt idx="10247">
                  <c:v>5.0000000000000001E-3</c:v>
                </c:pt>
                <c:pt idx="10248">
                  <c:v>3.0000000000000001E-3</c:v>
                </c:pt>
                <c:pt idx="10249">
                  <c:v>4.0000000000000001E-3</c:v>
                </c:pt>
                <c:pt idx="10250">
                  <c:v>4.0000000000000001E-3</c:v>
                </c:pt>
                <c:pt idx="10251">
                  <c:v>2E-3</c:v>
                </c:pt>
                <c:pt idx="10252">
                  <c:v>2E-3</c:v>
                </c:pt>
                <c:pt idx="10253">
                  <c:v>2E-3</c:v>
                </c:pt>
                <c:pt idx="10254">
                  <c:v>2E-3</c:v>
                </c:pt>
                <c:pt idx="10255">
                  <c:v>3.0000000000000001E-3</c:v>
                </c:pt>
                <c:pt idx="10256">
                  <c:v>2E-3</c:v>
                </c:pt>
                <c:pt idx="10257">
                  <c:v>2E-3</c:v>
                </c:pt>
                <c:pt idx="10258">
                  <c:v>2E-3</c:v>
                </c:pt>
                <c:pt idx="10259">
                  <c:v>2E-3</c:v>
                </c:pt>
                <c:pt idx="10260">
                  <c:v>2E-3</c:v>
                </c:pt>
                <c:pt idx="10261">
                  <c:v>2E-3</c:v>
                </c:pt>
                <c:pt idx="10262">
                  <c:v>2E-3</c:v>
                </c:pt>
                <c:pt idx="10263">
                  <c:v>1E-3</c:v>
                </c:pt>
                <c:pt idx="10264">
                  <c:v>1E-3</c:v>
                </c:pt>
                <c:pt idx="10265">
                  <c:v>1E-3</c:v>
                </c:pt>
                <c:pt idx="10266">
                  <c:v>0</c:v>
                </c:pt>
                <c:pt idx="10267">
                  <c:v>0</c:v>
                </c:pt>
                <c:pt idx="10268">
                  <c:v>1E-3</c:v>
                </c:pt>
                <c:pt idx="10269">
                  <c:v>0</c:v>
                </c:pt>
                <c:pt idx="10270">
                  <c:v>1E-3</c:v>
                </c:pt>
                <c:pt idx="10271">
                  <c:v>1E-3</c:v>
                </c:pt>
                <c:pt idx="10272">
                  <c:v>2E-3</c:v>
                </c:pt>
                <c:pt idx="10273">
                  <c:v>2E-3</c:v>
                </c:pt>
                <c:pt idx="10274">
                  <c:v>2E-3</c:v>
                </c:pt>
                <c:pt idx="10275">
                  <c:v>2E-3</c:v>
                </c:pt>
                <c:pt idx="10276">
                  <c:v>2E-3</c:v>
                </c:pt>
                <c:pt idx="10277">
                  <c:v>2E-3</c:v>
                </c:pt>
                <c:pt idx="10278">
                  <c:v>2E-3</c:v>
                </c:pt>
                <c:pt idx="10279">
                  <c:v>2E-3</c:v>
                </c:pt>
                <c:pt idx="10280">
                  <c:v>1E-3</c:v>
                </c:pt>
                <c:pt idx="10281">
                  <c:v>1E-3</c:v>
                </c:pt>
                <c:pt idx="10282">
                  <c:v>1E-3</c:v>
                </c:pt>
                <c:pt idx="10283">
                  <c:v>1E-3</c:v>
                </c:pt>
                <c:pt idx="10284">
                  <c:v>1E-3</c:v>
                </c:pt>
                <c:pt idx="10285">
                  <c:v>1E-3</c:v>
                </c:pt>
                <c:pt idx="10286">
                  <c:v>1E-3</c:v>
                </c:pt>
                <c:pt idx="10287">
                  <c:v>1E-3</c:v>
                </c:pt>
                <c:pt idx="10288">
                  <c:v>0</c:v>
                </c:pt>
                <c:pt idx="10289">
                  <c:v>0</c:v>
                </c:pt>
                <c:pt idx="10290">
                  <c:v>0</c:v>
                </c:pt>
                <c:pt idx="10291">
                  <c:v>1E-3</c:v>
                </c:pt>
                <c:pt idx="10292">
                  <c:v>1E-3</c:v>
                </c:pt>
                <c:pt idx="10293">
                  <c:v>2E-3</c:v>
                </c:pt>
                <c:pt idx="10294">
                  <c:v>2E-3</c:v>
                </c:pt>
                <c:pt idx="10295">
                  <c:v>2E-3</c:v>
                </c:pt>
                <c:pt idx="10296">
                  <c:v>2E-3</c:v>
                </c:pt>
                <c:pt idx="10297">
                  <c:v>3.0000000000000001E-3</c:v>
                </c:pt>
                <c:pt idx="10298">
                  <c:v>2E-3</c:v>
                </c:pt>
                <c:pt idx="10299">
                  <c:v>2E-3</c:v>
                </c:pt>
                <c:pt idx="10300">
                  <c:v>1E-3</c:v>
                </c:pt>
                <c:pt idx="10301">
                  <c:v>2E-3</c:v>
                </c:pt>
                <c:pt idx="10302">
                  <c:v>2E-3</c:v>
                </c:pt>
                <c:pt idx="10303">
                  <c:v>2E-3</c:v>
                </c:pt>
                <c:pt idx="10304">
                  <c:v>2E-3</c:v>
                </c:pt>
                <c:pt idx="10305">
                  <c:v>2E-3</c:v>
                </c:pt>
                <c:pt idx="10306">
                  <c:v>1E-3</c:v>
                </c:pt>
                <c:pt idx="10307">
                  <c:v>4.0000000000000001E-3</c:v>
                </c:pt>
                <c:pt idx="10308">
                  <c:v>2E-3</c:v>
                </c:pt>
                <c:pt idx="10309">
                  <c:v>3.0000000000000001E-3</c:v>
                </c:pt>
                <c:pt idx="10310">
                  <c:v>2E-3</c:v>
                </c:pt>
                <c:pt idx="10311">
                  <c:v>2E-3</c:v>
                </c:pt>
                <c:pt idx="10312">
                  <c:v>3.0000000000000001E-3</c:v>
                </c:pt>
                <c:pt idx="10313">
                  <c:v>4.0000000000000001E-3</c:v>
                </c:pt>
                <c:pt idx="10314">
                  <c:v>4.0000000000000001E-3</c:v>
                </c:pt>
                <c:pt idx="10315">
                  <c:v>4.0000000000000001E-3</c:v>
                </c:pt>
                <c:pt idx="10316">
                  <c:v>5.0000000000000001E-3</c:v>
                </c:pt>
                <c:pt idx="10317">
                  <c:v>6.0000000000000001E-3</c:v>
                </c:pt>
                <c:pt idx="10318">
                  <c:v>6.0000000000000001E-3</c:v>
                </c:pt>
                <c:pt idx="10319">
                  <c:v>7.0000000000000001E-3</c:v>
                </c:pt>
                <c:pt idx="10320">
                  <c:v>7.0000000000000001E-3</c:v>
                </c:pt>
                <c:pt idx="10321">
                  <c:v>7.0000000000000001E-3</c:v>
                </c:pt>
                <c:pt idx="10322">
                  <c:v>8.0000000000000002E-3</c:v>
                </c:pt>
                <c:pt idx="10323">
                  <c:v>7.0000000000000001E-3</c:v>
                </c:pt>
                <c:pt idx="10324">
                  <c:v>8.0000000000000002E-3</c:v>
                </c:pt>
                <c:pt idx="10325">
                  <c:v>7.0000000000000001E-3</c:v>
                </c:pt>
                <c:pt idx="10326">
                  <c:v>8.0000000000000002E-3</c:v>
                </c:pt>
                <c:pt idx="10327">
                  <c:v>7.0000000000000001E-3</c:v>
                </c:pt>
                <c:pt idx="10328">
                  <c:v>8.0000000000000002E-3</c:v>
                </c:pt>
                <c:pt idx="10329">
                  <c:v>8.0000000000000002E-3</c:v>
                </c:pt>
                <c:pt idx="10330">
                  <c:v>8.0000000000000002E-3</c:v>
                </c:pt>
                <c:pt idx="10331">
                  <c:v>8.9999999999999993E-3</c:v>
                </c:pt>
                <c:pt idx="10332">
                  <c:v>8.9999999999999993E-3</c:v>
                </c:pt>
                <c:pt idx="10333">
                  <c:v>8.9999999999999993E-3</c:v>
                </c:pt>
                <c:pt idx="10334">
                  <c:v>8.9999999999999993E-3</c:v>
                </c:pt>
                <c:pt idx="10335">
                  <c:v>8.9999999999999993E-3</c:v>
                </c:pt>
                <c:pt idx="10336">
                  <c:v>8.9999999999999993E-3</c:v>
                </c:pt>
                <c:pt idx="10337">
                  <c:v>8.9999999999999993E-3</c:v>
                </c:pt>
                <c:pt idx="10338">
                  <c:v>0.01</c:v>
                </c:pt>
                <c:pt idx="10339">
                  <c:v>8.0000000000000002E-3</c:v>
                </c:pt>
                <c:pt idx="10340">
                  <c:v>7.0000000000000001E-3</c:v>
                </c:pt>
                <c:pt idx="10341">
                  <c:v>8.0000000000000002E-3</c:v>
                </c:pt>
                <c:pt idx="10342">
                  <c:v>6.0000000000000001E-3</c:v>
                </c:pt>
                <c:pt idx="10343">
                  <c:v>6.0000000000000001E-3</c:v>
                </c:pt>
                <c:pt idx="10344">
                  <c:v>5.0000000000000001E-3</c:v>
                </c:pt>
                <c:pt idx="10345">
                  <c:v>4.0000000000000001E-3</c:v>
                </c:pt>
                <c:pt idx="10346">
                  <c:v>4.0000000000000001E-3</c:v>
                </c:pt>
                <c:pt idx="10347">
                  <c:v>2E-3</c:v>
                </c:pt>
                <c:pt idx="10348">
                  <c:v>3.0000000000000001E-3</c:v>
                </c:pt>
                <c:pt idx="10349">
                  <c:v>2E-3</c:v>
                </c:pt>
                <c:pt idx="10350">
                  <c:v>4.0000000000000001E-3</c:v>
                </c:pt>
                <c:pt idx="10351">
                  <c:v>2E-3</c:v>
                </c:pt>
                <c:pt idx="10352">
                  <c:v>1E-3</c:v>
                </c:pt>
                <c:pt idx="10353">
                  <c:v>3.0000000000000001E-3</c:v>
                </c:pt>
                <c:pt idx="10354">
                  <c:v>3.0000000000000001E-3</c:v>
                </c:pt>
                <c:pt idx="10355">
                  <c:v>3.0000000000000001E-3</c:v>
                </c:pt>
                <c:pt idx="10356">
                  <c:v>3.0000000000000001E-3</c:v>
                </c:pt>
                <c:pt idx="10357">
                  <c:v>4.0000000000000001E-3</c:v>
                </c:pt>
                <c:pt idx="10358">
                  <c:v>2E-3</c:v>
                </c:pt>
                <c:pt idx="10359">
                  <c:v>2E-3</c:v>
                </c:pt>
                <c:pt idx="10360">
                  <c:v>1E-3</c:v>
                </c:pt>
                <c:pt idx="10361">
                  <c:v>3.0000000000000001E-3</c:v>
                </c:pt>
                <c:pt idx="10362">
                  <c:v>4.0000000000000001E-3</c:v>
                </c:pt>
                <c:pt idx="10363">
                  <c:v>3.0000000000000001E-3</c:v>
                </c:pt>
                <c:pt idx="10364">
                  <c:v>1E-3</c:v>
                </c:pt>
                <c:pt idx="10365">
                  <c:v>4.0000000000000001E-3</c:v>
                </c:pt>
                <c:pt idx="10366">
                  <c:v>0</c:v>
                </c:pt>
                <c:pt idx="10367">
                  <c:v>2E-3</c:v>
                </c:pt>
                <c:pt idx="10368">
                  <c:v>0</c:v>
                </c:pt>
                <c:pt idx="10369">
                  <c:v>4.0000000000000001E-3</c:v>
                </c:pt>
                <c:pt idx="10370">
                  <c:v>1E-3</c:v>
                </c:pt>
                <c:pt idx="10371">
                  <c:v>1E-3</c:v>
                </c:pt>
                <c:pt idx="10372">
                  <c:v>2E-3</c:v>
                </c:pt>
                <c:pt idx="10373">
                  <c:v>1E-3</c:v>
                </c:pt>
                <c:pt idx="10374">
                  <c:v>2E-3</c:v>
                </c:pt>
                <c:pt idx="10375">
                  <c:v>2E-3</c:v>
                </c:pt>
                <c:pt idx="10376">
                  <c:v>1E-3</c:v>
                </c:pt>
                <c:pt idx="10377">
                  <c:v>2E-3</c:v>
                </c:pt>
                <c:pt idx="10378">
                  <c:v>1E-3</c:v>
                </c:pt>
                <c:pt idx="10379">
                  <c:v>2E-3</c:v>
                </c:pt>
                <c:pt idx="10380">
                  <c:v>2E-3</c:v>
                </c:pt>
                <c:pt idx="10381">
                  <c:v>2E-3</c:v>
                </c:pt>
                <c:pt idx="10382">
                  <c:v>3.0000000000000001E-3</c:v>
                </c:pt>
                <c:pt idx="10383">
                  <c:v>4.0000000000000001E-3</c:v>
                </c:pt>
                <c:pt idx="10384">
                  <c:v>4.0000000000000001E-3</c:v>
                </c:pt>
                <c:pt idx="10385">
                  <c:v>4.0000000000000001E-3</c:v>
                </c:pt>
                <c:pt idx="10386">
                  <c:v>4.0000000000000001E-3</c:v>
                </c:pt>
                <c:pt idx="10387">
                  <c:v>4.0000000000000001E-3</c:v>
                </c:pt>
                <c:pt idx="10388">
                  <c:v>3.0000000000000001E-3</c:v>
                </c:pt>
                <c:pt idx="10389">
                  <c:v>2E-3</c:v>
                </c:pt>
                <c:pt idx="10390">
                  <c:v>2E-3</c:v>
                </c:pt>
                <c:pt idx="10391">
                  <c:v>2E-3</c:v>
                </c:pt>
                <c:pt idx="10392">
                  <c:v>2E-3</c:v>
                </c:pt>
                <c:pt idx="10393">
                  <c:v>1E-3</c:v>
                </c:pt>
                <c:pt idx="10394">
                  <c:v>2E-3</c:v>
                </c:pt>
                <c:pt idx="10395">
                  <c:v>3.0000000000000001E-3</c:v>
                </c:pt>
                <c:pt idx="10396">
                  <c:v>2E-3</c:v>
                </c:pt>
                <c:pt idx="10397">
                  <c:v>3.0000000000000001E-3</c:v>
                </c:pt>
                <c:pt idx="10398">
                  <c:v>2E-3</c:v>
                </c:pt>
                <c:pt idx="10399">
                  <c:v>2E-3</c:v>
                </c:pt>
                <c:pt idx="10400">
                  <c:v>3.0000000000000001E-3</c:v>
                </c:pt>
                <c:pt idx="10401">
                  <c:v>3.0000000000000001E-3</c:v>
                </c:pt>
                <c:pt idx="10402">
                  <c:v>3.0000000000000001E-3</c:v>
                </c:pt>
                <c:pt idx="10403">
                  <c:v>4.0000000000000001E-3</c:v>
                </c:pt>
                <c:pt idx="10404">
                  <c:v>4.0000000000000001E-3</c:v>
                </c:pt>
                <c:pt idx="10405">
                  <c:v>4.0000000000000001E-3</c:v>
                </c:pt>
                <c:pt idx="10406">
                  <c:v>4.0000000000000001E-3</c:v>
                </c:pt>
                <c:pt idx="10407">
                  <c:v>5.0000000000000001E-3</c:v>
                </c:pt>
                <c:pt idx="10408">
                  <c:v>4.0000000000000001E-3</c:v>
                </c:pt>
                <c:pt idx="10409">
                  <c:v>4.0000000000000001E-3</c:v>
                </c:pt>
                <c:pt idx="10410">
                  <c:v>5.0000000000000001E-3</c:v>
                </c:pt>
                <c:pt idx="10411">
                  <c:v>5.0000000000000001E-3</c:v>
                </c:pt>
                <c:pt idx="10412">
                  <c:v>5.0000000000000001E-3</c:v>
                </c:pt>
                <c:pt idx="10413">
                  <c:v>6.0000000000000001E-3</c:v>
                </c:pt>
                <c:pt idx="10414">
                  <c:v>7.0000000000000001E-3</c:v>
                </c:pt>
                <c:pt idx="10415">
                  <c:v>6.0000000000000001E-3</c:v>
                </c:pt>
                <c:pt idx="10416">
                  <c:v>7.0000000000000001E-3</c:v>
                </c:pt>
                <c:pt idx="10417">
                  <c:v>7.0000000000000001E-3</c:v>
                </c:pt>
                <c:pt idx="10418">
                  <c:v>7.0000000000000001E-3</c:v>
                </c:pt>
                <c:pt idx="10419">
                  <c:v>7.0000000000000001E-3</c:v>
                </c:pt>
                <c:pt idx="10420">
                  <c:v>7.0000000000000001E-3</c:v>
                </c:pt>
                <c:pt idx="10423">
                  <c:v>6.0000000000000001E-3</c:v>
                </c:pt>
                <c:pt idx="10424">
                  <c:v>6.0000000000000001E-3</c:v>
                </c:pt>
                <c:pt idx="10425">
                  <c:v>6.0000000000000001E-3</c:v>
                </c:pt>
                <c:pt idx="10426">
                  <c:v>7.0000000000000001E-3</c:v>
                </c:pt>
                <c:pt idx="10427">
                  <c:v>7.0000000000000001E-3</c:v>
                </c:pt>
                <c:pt idx="10428">
                  <c:v>7.0000000000000001E-3</c:v>
                </c:pt>
                <c:pt idx="10429">
                  <c:v>7.0000000000000001E-3</c:v>
                </c:pt>
                <c:pt idx="10430">
                  <c:v>8.0000000000000002E-3</c:v>
                </c:pt>
                <c:pt idx="10431">
                  <c:v>8.0000000000000002E-3</c:v>
                </c:pt>
                <c:pt idx="10432">
                  <c:v>7.0000000000000001E-3</c:v>
                </c:pt>
                <c:pt idx="10433">
                  <c:v>8.0000000000000002E-3</c:v>
                </c:pt>
                <c:pt idx="10434">
                  <c:v>7.0000000000000001E-3</c:v>
                </c:pt>
                <c:pt idx="10435">
                  <c:v>8.0000000000000002E-3</c:v>
                </c:pt>
                <c:pt idx="10436">
                  <c:v>7.0000000000000001E-3</c:v>
                </c:pt>
                <c:pt idx="10437">
                  <c:v>6.0000000000000001E-3</c:v>
                </c:pt>
                <c:pt idx="10438">
                  <c:v>6.0000000000000001E-3</c:v>
                </c:pt>
                <c:pt idx="10439">
                  <c:v>5.0000000000000001E-3</c:v>
                </c:pt>
                <c:pt idx="10440">
                  <c:v>4.0000000000000001E-3</c:v>
                </c:pt>
                <c:pt idx="10441">
                  <c:v>4.0000000000000001E-3</c:v>
                </c:pt>
                <c:pt idx="10442">
                  <c:v>3.0000000000000001E-3</c:v>
                </c:pt>
                <c:pt idx="10443">
                  <c:v>3.0000000000000001E-3</c:v>
                </c:pt>
                <c:pt idx="10444">
                  <c:v>3.0000000000000001E-3</c:v>
                </c:pt>
                <c:pt idx="10445">
                  <c:v>4.0000000000000001E-3</c:v>
                </c:pt>
                <c:pt idx="10446">
                  <c:v>3.0000000000000001E-3</c:v>
                </c:pt>
                <c:pt idx="10447">
                  <c:v>2E-3</c:v>
                </c:pt>
                <c:pt idx="10448">
                  <c:v>1E-3</c:v>
                </c:pt>
                <c:pt idx="10449">
                  <c:v>2E-3</c:v>
                </c:pt>
                <c:pt idx="10450">
                  <c:v>2E-3</c:v>
                </c:pt>
                <c:pt idx="10451">
                  <c:v>2E-3</c:v>
                </c:pt>
                <c:pt idx="10452">
                  <c:v>2E-3</c:v>
                </c:pt>
                <c:pt idx="10453">
                  <c:v>2E-3</c:v>
                </c:pt>
                <c:pt idx="10454">
                  <c:v>2E-3</c:v>
                </c:pt>
                <c:pt idx="10455">
                  <c:v>2E-3</c:v>
                </c:pt>
                <c:pt idx="10456">
                  <c:v>2E-3</c:v>
                </c:pt>
                <c:pt idx="10457">
                  <c:v>1E-3</c:v>
                </c:pt>
                <c:pt idx="10458">
                  <c:v>2E-3</c:v>
                </c:pt>
                <c:pt idx="10459">
                  <c:v>2E-3</c:v>
                </c:pt>
                <c:pt idx="10460">
                  <c:v>4.0000000000000001E-3</c:v>
                </c:pt>
                <c:pt idx="10461">
                  <c:v>2E-3</c:v>
                </c:pt>
                <c:pt idx="10462">
                  <c:v>2E-3</c:v>
                </c:pt>
                <c:pt idx="10463">
                  <c:v>2E-3</c:v>
                </c:pt>
                <c:pt idx="10464">
                  <c:v>2E-3</c:v>
                </c:pt>
                <c:pt idx="10465">
                  <c:v>2E-3</c:v>
                </c:pt>
                <c:pt idx="10466">
                  <c:v>2E-3</c:v>
                </c:pt>
                <c:pt idx="10467">
                  <c:v>1E-3</c:v>
                </c:pt>
                <c:pt idx="10468">
                  <c:v>2E-3</c:v>
                </c:pt>
                <c:pt idx="10469">
                  <c:v>1E-3</c:v>
                </c:pt>
                <c:pt idx="10470">
                  <c:v>0</c:v>
                </c:pt>
                <c:pt idx="10498">
                  <c:v>4.0000000000000001E-3</c:v>
                </c:pt>
                <c:pt idx="10499">
                  <c:v>3.0000000000000001E-3</c:v>
                </c:pt>
                <c:pt idx="10500">
                  <c:v>3.0000000000000001E-3</c:v>
                </c:pt>
                <c:pt idx="10501">
                  <c:v>4.0000000000000001E-3</c:v>
                </c:pt>
                <c:pt idx="10502">
                  <c:v>4.0000000000000001E-3</c:v>
                </c:pt>
                <c:pt idx="10503">
                  <c:v>4.0000000000000001E-3</c:v>
                </c:pt>
                <c:pt idx="10504">
                  <c:v>4.0000000000000001E-3</c:v>
                </c:pt>
                <c:pt idx="10505">
                  <c:v>4.0000000000000001E-3</c:v>
                </c:pt>
                <c:pt idx="10506">
                  <c:v>4.0000000000000001E-3</c:v>
                </c:pt>
                <c:pt idx="10507">
                  <c:v>5.0000000000000001E-3</c:v>
                </c:pt>
                <c:pt idx="10508">
                  <c:v>5.0000000000000001E-3</c:v>
                </c:pt>
                <c:pt idx="10509">
                  <c:v>6.0000000000000001E-3</c:v>
                </c:pt>
                <c:pt idx="10510">
                  <c:v>5.0000000000000001E-3</c:v>
                </c:pt>
                <c:pt idx="10511">
                  <c:v>6.0000000000000001E-3</c:v>
                </c:pt>
                <c:pt idx="10512">
                  <c:v>6.0000000000000001E-3</c:v>
                </c:pt>
                <c:pt idx="10513">
                  <c:v>6.0000000000000001E-3</c:v>
                </c:pt>
                <c:pt idx="10514">
                  <c:v>6.0000000000000001E-3</c:v>
                </c:pt>
                <c:pt idx="10515">
                  <c:v>6.0000000000000001E-3</c:v>
                </c:pt>
                <c:pt idx="10516">
                  <c:v>7.0000000000000001E-3</c:v>
                </c:pt>
                <c:pt idx="10517">
                  <c:v>6.0000000000000001E-3</c:v>
                </c:pt>
                <c:pt idx="10518">
                  <c:v>6.0000000000000001E-3</c:v>
                </c:pt>
                <c:pt idx="10519">
                  <c:v>7.0000000000000001E-3</c:v>
                </c:pt>
                <c:pt idx="10520">
                  <c:v>6.0000000000000001E-3</c:v>
                </c:pt>
                <c:pt idx="10521">
                  <c:v>7.0000000000000001E-3</c:v>
                </c:pt>
                <c:pt idx="10522">
                  <c:v>7.0000000000000001E-3</c:v>
                </c:pt>
                <c:pt idx="10523">
                  <c:v>7.0000000000000001E-3</c:v>
                </c:pt>
                <c:pt idx="10524">
                  <c:v>8.0000000000000002E-3</c:v>
                </c:pt>
                <c:pt idx="10525">
                  <c:v>7.0000000000000001E-3</c:v>
                </c:pt>
                <c:pt idx="10526">
                  <c:v>7.0000000000000001E-3</c:v>
                </c:pt>
                <c:pt idx="10527">
                  <c:v>7.0000000000000001E-3</c:v>
                </c:pt>
                <c:pt idx="10528">
                  <c:v>7.0000000000000001E-3</c:v>
                </c:pt>
                <c:pt idx="10529">
                  <c:v>7.0000000000000001E-3</c:v>
                </c:pt>
                <c:pt idx="10530">
                  <c:v>7.0000000000000001E-3</c:v>
                </c:pt>
                <c:pt idx="10531">
                  <c:v>7.0000000000000001E-3</c:v>
                </c:pt>
                <c:pt idx="10532">
                  <c:v>7.0000000000000001E-3</c:v>
                </c:pt>
                <c:pt idx="10533">
                  <c:v>5.0000000000000001E-3</c:v>
                </c:pt>
                <c:pt idx="10534">
                  <c:v>5.0000000000000001E-3</c:v>
                </c:pt>
                <c:pt idx="10535">
                  <c:v>5.0000000000000001E-3</c:v>
                </c:pt>
                <c:pt idx="10536">
                  <c:v>4.0000000000000001E-3</c:v>
                </c:pt>
                <c:pt idx="10537">
                  <c:v>2E-3</c:v>
                </c:pt>
                <c:pt idx="10538">
                  <c:v>3.0000000000000001E-3</c:v>
                </c:pt>
                <c:pt idx="10539">
                  <c:v>3.0000000000000001E-3</c:v>
                </c:pt>
                <c:pt idx="10540">
                  <c:v>3.0000000000000001E-3</c:v>
                </c:pt>
                <c:pt idx="10541">
                  <c:v>2E-3</c:v>
                </c:pt>
                <c:pt idx="10542">
                  <c:v>2E-3</c:v>
                </c:pt>
                <c:pt idx="10543">
                  <c:v>2E-3</c:v>
                </c:pt>
                <c:pt idx="10544">
                  <c:v>2E-3</c:v>
                </c:pt>
                <c:pt idx="10545">
                  <c:v>1E-3</c:v>
                </c:pt>
                <c:pt idx="10546">
                  <c:v>2E-3</c:v>
                </c:pt>
                <c:pt idx="10547">
                  <c:v>2E-3</c:v>
                </c:pt>
                <c:pt idx="10548">
                  <c:v>2E-3</c:v>
                </c:pt>
                <c:pt idx="10549">
                  <c:v>2E-3</c:v>
                </c:pt>
                <c:pt idx="10550">
                  <c:v>0</c:v>
                </c:pt>
                <c:pt idx="10551">
                  <c:v>2E-3</c:v>
                </c:pt>
                <c:pt idx="10552">
                  <c:v>2E-3</c:v>
                </c:pt>
                <c:pt idx="10553">
                  <c:v>1E-3</c:v>
                </c:pt>
                <c:pt idx="10554">
                  <c:v>3.0000000000000001E-3</c:v>
                </c:pt>
                <c:pt idx="10555">
                  <c:v>2E-3</c:v>
                </c:pt>
                <c:pt idx="10556">
                  <c:v>2E-3</c:v>
                </c:pt>
                <c:pt idx="10557">
                  <c:v>2E-3</c:v>
                </c:pt>
                <c:pt idx="10558">
                  <c:v>2E-3</c:v>
                </c:pt>
                <c:pt idx="10559">
                  <c:v>2E-3</c:v>
                </c:pt>
                <c:pt idx="10560">
                  <c:v>2E-3</c:v>
                </c:pt>
                <c:pt idx="10561">
                  <c:v>1E-3</c:v>
                </c:pt>
                <c:pt idx="10562">
                  <c:v>1E-3</c:v>
                </c:pt>
                <c:pt idx="10563">
                  <c:v>2E-3</c:v>
                </c:pt>
                <c:pt idx="10564">
                  <c:v>2E-3</c:v>
                </c:pt>
                <c:pt idx="10565">
                  <c:v>3.0000000000000001E-3</c:v>
                </c:pt>
                <c:pt idx="10566">
                  <c:v>1E-3</c:v>
                </c:pt>
                <c:pt idx="10567">
                  <c:v>1E-3</c:v>
                </c:pt>
                <c:pt idx="10568">
                  <c:v>1E-3</c:v>
                </c:pt>
                <c:pt idx="10569">
                  <c:v>0</c:v>
                </c:pt>
                <c:pt idx="10570">
                  <c:v>1E-3</c:v>
                </c:pt>
                <c:pt idx="10571">
                  <c:v>0</c:v>
                </c:pt>
                <c:pt idx="10572">
                  <c:v>1E-3</c:v>
                </c:pt>
                <c:pt idx="10573">
                  <c:v>2E-3</c:v>
                </c:pt>
                <c:pt idx="10574">
                  <c:v>0</c:v>
                </c:pt>
                <c:pt idx="10575">
                  <c:v>2E-3</c:v>
                </c:pt>
                <c:pt idx="10576">
                  <c:v>1E-3</c:v>
                </c:pt>
                <c:pt idx="10577">
                  <c:v>1E-3</c:v>
                </c:pt>
                <c:pt idx="10578">
                  <c:v>0</c:v>
                </c:pt>
                <c:pt idx="10579">
                  <c:v>0</c:v>
                </c:pt>
                <c:pt idx="10580">
                  <c:v>2E-3</c:v>
                </c:pt>
                <c:pt idx="10581">
                  <c:v>2E-3</c:v>
                </c:pt>
                <c:pt idx="10582">
                  <c:v>1E-3</c:v>
                </c:pt>
                <c:pt idx="10583">
                  <c:v>2E-3</c:v>
                </c:pt>
                <c:pt idx="10584">
                  <c:v>3.0000000000000001E-3</c:v>
                </c:pt>
                <c:pt idx="10585">
                  <c:v>2E-3</c:v>
                </c:pt>
                <c:pt idx="10586">
                  <c:v>2E-3</c:v>
                </c:pt>
                <c:pt idx="10587">
                  <c:v>2E-3</c:v>
                </c:pt>
                <c:pt idx="10588">
                  <c:v>1E-3</c:v>
                </c:pt>
                <c:pt idx="10589">
                  <c:v>2E-3</c:v>
                </c:pt>
                <c:pt idx="10590">
                  <c:v>2E-3</c:v>
                </c:pt>
                <c:pt idx="10591">
                  <c:v>2E-3</c:v>
                </c:pt>
                <c:pt idx="10592">
                  <c:v>2E-3</c:v>
                </c:pt>
                <c:pt idx="10593">
                  <c:v>3.0000000000000001E-3</c:v>
                </c:pt>
                <c:pt idx="10594">
                  <c:v>3.0000000000000001E-3</c:v>
                </c:pt>
                <c:pt idx="10595">
                  <c:v>3.0000000000000001E-3</c:v>
                </c:pt>
                <c:pt idx="10596">
                  <c:v>3.0000000000000001E-3</c:v>
                </c:pt>
                <c:pt idx="10597">
                  <c:v>3.0000000000000001E-3</c:v>
                </c:pt>
                <c:pt idx="10598">
                  <c:v>3.0000000000000001E-3</c:v>
                </c:pt>
                <c:pt idx="10599">
                  <c:v>4.0000000000000001E-3</c:v>
                </c:pt>
                <c:pt idx="10600">
                  <c:v>4.0000000000000001E-3</c:v>
                </c:pt>
                <c:pt idx="10601">
                  <c:v>4.0000000000000001E-3</c:v>
                </c:pt>
                <c:pt idx="10602">
                  <c:v>4.0000000000000001E-3</c:v>
                </c:pt>
                <c:pt idx="10603">
                  <c:v>4.0000000000000001E-3</c:v>
                </c:pt>
                <c:pt idx="10604">
                  <c:v>4.0000000000000001E-3</c:v>
                </c:pt>
                <c:pt idx="10605">
                  <c:v>4.0000000000000001E-3</c:v>
                </c:pt>
                <c:pt idx="10606">
                  <c:v>4.0000000000000001E-3</c:v>
                </c:pt>
                <c:pt idx="10607">
                  <c:v>4.0000000000000001E-3</c:v>
                </c:pt>
                <c:pt idx="10608">
                  <c:v>5.0000000000000001E-3</c:v>
                </c:pt>
                <c:pt idx="10609">
                  <c:v>4.0000000000000001E-3</c:v>
                </c:pt>
                <c:pt idx="10610">
                  <c:v>5.0000000000000001E-3</c:v>
                </c:pt>
                <c:pt idx="10611">
                  <c:v>4.0000000000000001E-3</c:v>
                </c:pt>
                <c:pt idx="10612">
                  <c:v>5.0000000000000001E-3</c:v>
                </c:pt>
                <c:pt idx="10613">
                  <c:v>5.0000000000000001E-3</c:v>
                </c:pt>
                <c:pt idx="10614">
                  <c:v>6.0000000000000001E-3</c:v>
                </c:pt>
                <c:pt idx="10615">
                  <c:v>6.0000000000000001E-3</c:v>
                </c:pt>
                <c:pt idx="10616">
                  <c:v>6.0000000000000001E-3</c:v>
                </c:pt>
                <c:pt idx="10617">
                  <c:v>6.0000000000000001E-3</c:v>
                </c:pt>
                <c:pt idx="10618">
                  <c:v>6.0000000000000001E-3</c:v>
                </c:pt>
                <c:pt idx="10619">
                  <c:v>7.0000000000000001E-3</c:v>
                </c:pt>
                <c:pt idx="10620">
                  <c:v>6.0000000000000001E-3</c:v>
                </c:pt>
                <c:pt idx="10621">
                  <c:v>7.0000000000000001E-3</c:v>
                </c:pt>
                <c:pt idx="10622">
                  <c:v>7.0000000000000001E-3</c:v>
                </c:pt>
                <c:pt idx="10623">
                  <c:v>6.0000000000000001E-3</c:v>
                </c:pt>
                <c:pt idx="10624">
                  <c:v>6.0000000000000001E-3</c:v>
                </c:pt>
                <c:pt idx="10625">
                  <c:v>6.0000000000000001E-3</c:v>
                </c:pt>
                <c:pt idx="10626">
                  <c:v>6.0000000000000001E-3</c:v>
                </c:pt>
                <c:pt idx="10627">
                  <c:v>7.0000000000000001E-3</c:v>
                </c:pt>
                <c:pt idx="10628">
                  <c:v>6.0000000000000001E-3</c:v>
                </c:pt>
                <c:pt idx="10629">
                  <c:v>6.0000000000000001E-3</c:v>
                </c:pt>
                <c:pt idx="10630">
                  <c:v>6.0000000000000001E-3</c:v>
                </c:pt>
                <c:pt idx="10631">
                  <c:v>6.0000000000000001E-3</c:v>
                </c:pt>
                <c:pt idx="10632">
                  <c:v>5.0000000000000001E-3</c:v>
                </c:pt>
                <c:pt idx="10633">
                  <c:v>5.0000000000000001E-3</c:v>
                </c:pt>
                <c:pt idx="10634">
                  <c:v>6.0000000000000001E-3</c:v>
                </c:pt>
                <c:pt idx="10635">
                  <c:v>6.0000000000000001E-3</c:v>
                </c:pt>
                <c:pt idx="10636">
                  <c:v>6.0000000000000001E-3</c:v>
                </c:pt>
                <c:pt idx="10637">
                  <c:v>6.0000000000000001E-3</c:v>
                </c:pt>
                <c:pt idx="10638">
                  <c:v>6.0000000000000001E-3</c:v>
                </c:pt>
                <c:pt idx="10639">
                  <c:v>5.0000000000000001E-3</c:v>
                </c:pt>
                <c:pt idx="10640">
                  <c:v>5.0000000000000001E-3</c:v>
                </c:pt>
                <c:pt idx="10641">
                  <c:v>5.0000000000000001E-3</c:v>
                </c:pt>
                <c:pt idx="10642">
                  <c:v>4.0000000000000001E-3</c:v>
                </c:pt>
                <c:pt idx="10643">
                  <c:v>4.0000000000000001E-3</c:v>
                </c:pt>
                <c:pt idx="10644">
                  <c:v>5.0000000000000001E-3</c:v>
                </c:pt>
                <c:pt idx="10645">
                  <c:v>5.0000000000000001E-3</c:v>
                </c:pt>
                <c:pt idx="10646">
                  <c:v>4.0000000000000001E-3</c:v>
                </c:pt>
                <c:pt idx="10647">
                  <c:v>5.0000000000000001E-3</c:v>
                </c:pt>
                <c:pt idx="10648">
                  <c:v>4.0000000000000001E-3</c:v>
                </c:pt>
                <c:pt idx="10649">
                  <c:v>5.0000000000000001E-3</c:v>
                </c:pt>
                <c:pt idx="10650">
                  <c:v>5.0000000000000001E-3</c:v>
                </c:pt>
                <c:pt idx="10651">
                  <c:v>5.0000000000000001E-3</c:v>
                </c:pt>
                <c:pt idx="10652">
                  <c:v>6.0000000000000001E-3</c:v>
                </c:pt>
                <c:pt idx="10653">
                  <c:v>5.0000000000000001E-3</c:v>
                </c:pt>
                <c:pt idx="10654">
                  <c:v>5.0000000000000001E-3</c:v>
                </c:pt>
                <c:pt idx="10655">
                  <c:v>6.0000000000000001E-3</c:v>
                </c:pt>
                <c:pt idx="10656">
                  <c:v>5.0000000000000001E-3</c:v>
                </c:pt>
                <c:pt idx="10657">
                  <c:v>5.0000000000000001E-3</c:v>
                </c:pt>
                <c:pt idx="10658">
                  <c:v>6.0000000000000001E-3</c:v>
                </c:pt>
                <c:pt idx="10659">
                  <c:v>6.0000000000000001E-3</c:v>
                </c:pt>
                <c:pt idx="10660">
                  <c:v>6.0000000000000001E-3</c:v>
                </c:pt>
                <c:pt idx="10661">
                  <c:v>6.0000000000000001E-3</c:v>
                </c:pt>
                <c:pt idx="10662">
                  <c:v>6.0000000000000001E-3</c:v>
                </c:pt>
                <c:pt idx="10663">
                  <c:v>6.0000000000000001E-3</c:v>
                </c:pt>
                <c:pt idx="10664">
                  <c:v>7.0000000000000001E-3</c:v>
                </c:pt>
                <c:pt idx="10665">
                  <c:v>8.0000000000000002E-3</c:v>
                </c:pt>
                <c:pt idx="10666">
                  <c:v>8.0000000000000002E-3</c:v>
                </c:pt>
                <c:pt idx="10667">
                  <c:v>7.0000000000000001E-3</c:v>
                </c:pt>
                <c:pt idx="10668">
                  <c:v>7.0000000000000001E-3</c:v>
                </c:pt>
                <c:pt idx="10669">
                  <c:v>6.0000000000000001E-3</c:v>
                </c:pt>
                <c:pt idx="10670">
                  <c:v>7.0000000000000001E-3</c:v>
                </c:pt>
                <c:pt idx="10671">
                  <c:v>7.0000000000000001E-3</c:v>
                </c:pt>
                <c:pt idx="10672">
                  <c:v>8.0000000000000002E-3</c:v>
                </c:pt>
                <c:pt idx="10673">
                  <c:v>8.0000000000000002E-3</c:v>
                </c:pt>
                <c:pt idx="10674">
                  <c:v>8.0000000000000002E-3</c:v>
                </c:pt>
                <c:pt idx="10675">
                  <c:v>7.0000000000000001E-3</c:v>
                </c:pt>
                <c:pt idx="10676">
                  <c:v>7.0000000000000001E-3</c:v>
                </c:pt>
                <c:pt idx="10677">
                  <c:v>6.0000000000000001E-3</c:v>
                </c:pt>
                <c:pt idx="10678">
                  <c:v>6.0000000000000001E-3</c:v>
                </c:pt>
                <c:pt idx="10679">
                  <c:v>6.0000000000000001E-3</c:v>
                </c:pt>
                <c:pt idx="10680">
                  <c:v>6.0000000000000001E-3</c:v>
                </c:pt>
                <c:pt idx="10681">
                  <c:v>6.0000000000000001E-3</c:v>
                </c:pt>
                <c:pt idx="10682">
                  <c:v>7.0000000000000001E-3</c:v>
                </c:pt>
                <c:pt idx="10683">
                  <c:v>6.0000000000000001E-3</c:v>
                </c:pt>
                <c:pt idx="10684">
                  <c:v>6.0000000000000001E-3</c:v>
                </c:pt>
                <c:pt idx="10685">
                  <c:v>7.0000000000000001E-3</c:v>
                </c:pt>
                <c:pt idx="10686">
                  <c:v>6.0000000000000001E-3</c:v>
                </c:pt>
                <c:pt idx="10687">
                  <c:v>7.0000000000000001E-3</c:v>
                </c:pt>
                <c:pt idx="10688">
                  <c:v>6.0000000000000001E-3</c:v>
                </c:pt>
                <c:pt idx="10689">
                  <c:v>6.0000000000000001E-3</c:v>
                </c:pt>
                <c:pt idx="10690">
                  <c:v>6.0000000000000001E-3</c:v>
                </c:pt>
                <c:pt idx="10691">
                  <c:v>6.0000000000000001E-3</c:v>
                </c:pt>
                <c:pt idx="10692">
                  <c:v>6.0000000000000001E-3</c:v>
                </c:pt>
                <c:pt idx="10693">
                  <c:v>6.0000000000000001E-3</c:v>
                </c:pt>
                <c:pt idx="10694">
                  <c:v>6.0000000000000001E-3</c:v>
                </c:pt>
                <c:pt idx="10695">
                  <c:v>6.0000000000000001E-3</c:v>
                </c:pt>
                <c:pt idx="10696">
                  <c:v>6.0000000000000001E-3</c:v>
                </c:pt>
                <c:pt idx="10697">
                  <c:v>6.0000000000000001E-3</c:v>
                </c:pt>
                <c:pt idx="10698">
                  <c:v>6.0000000000000001E-3</c:v>
                </c:pt>
                <c:pt idx="10699">
                  <c:v>6.0000000000000001E-3</c:v>
                </c:pt>
                <c:pt idx="10700">
                  <c:v>6.0000000000000001E-3</c:v>
                </c:pt>
                <c:pt idx="10701">
                  <c:v>6.0000000000000001E-3</c:v>
                </c:pt>
                <c:pt idx="10702">
                  <c:v>6.0000000000000001E-3</c:v>
                </c:pt>
                <c:pt idx="10703">
                  <c:v>6.0000000000000001E-3</c:v>
                </c:pt>
                <c:pt idx="10704">
                  <c:v>6.0000000000000001E-3</c:v>
                </c:pt>
                <c:pt idx="10705">
                  <c:v>6.0000000000000001E-3</c:v>
                </c:pt>
                <c:pt idx="10706">
                  <c:v>5.0000000000000001E-3</c:v>
                </c:pt>
                <c:pt idx="10707">
                  <c:v>5.0000000000000001E-3</c:v>
                </c:pt>
                <c:pt idx="10708">
                  <c:v>4.0000000000000001E-3</c:v>
                </c:pt>
                <c:pt idx="10709">
                  <c:v>4.0000000000000001E-3</c:v>
                </c:pt>
                <c:pt idx="10710">
                  <c:v>3.0000000000000001E-3</c:v>
                </c:pt>
                <c:pt idx="10711">
                  <c:v>3.0000000000000001E-3</c:v>
                </c:pt>
                <c:pt idx="10712">
                  <c:v>4.0000000000000001E-3</c:v>
                </c:pt>
                <c:pt idx="10713">
                  <c:v>4.0000000000000001E-3</c:v>
                </c:pt>
                <c:pt idx="10714">
                  <c:v>4.0000000000000001E-3</c:v>
                </c:pt>
                <c:pt idx="10715">
                  <c:v>4.0000000000000001E-3</c:v>
                </c:pt>
                <c:pt idx="10716">
                  <c:v>5.0000000000000001E-3</c:v>
                </c:pt>
                <c:pt idx="10717">
                  <c:v>5.0000000000000001E-3</c:v>
                </c:pt>
                <c:pt idx="10718">
                  <c:v>6.0000000000000001E-3</c:v>
                </c:pt>
                <c:pt idx="10719">
                  <c:v>6.0000000000000001E-3</c:v>
                </c:pt>
                <c:pt idx="10720">
                  <c:v>7.0000000000000001E-3</c:v>
                </c:pt>
                <c:pt idx="10721">
                  <c:v>7.0000000000000001E-3</c:v>
                </c:pt>
                <c:pt idx="10722">
                  <c:v>8.0000000000000002E-3</c:v>
                </c:pt>
                <c:pt idx="10723">
                  <c:v>8.0000000000000002E-3</c:v>
                </c:pt>
                <c:pt idx="10724">
                  <c:v>7.0000000000000001E-3</c:v>
                </c:pt>
                <c:pt idx="10725">
                  <c:v>8.0000000000000002E-3</c:v>
                </c:pt>
                <c:pt idx="10726">
                  <c:v>8.0000000000000002E-3</c:v>
                </c:pt>
                <c:pt idx="10727">
                  <c:v>7.0000000000000001E-3</c:v>
                </c:pt>
                <c:pt idx="10728">
                  <c:v>7.0000000000000001E-3</c:v>
                </c:pt>
                <c:pt idx="10729">
                  <c:v>8.0000000000000002E-3</c:v>
                </c:pt>
                <c:pt idx="10730">
                  <c:v>8.0000000000000002E-3</c:v>
                </c:pt>
                <c:pt idx="10731">
                  <c:v>8.0000000000000002E-3</c:v>
                </c:pt>
                <c:pt idx="10732">
                  <c:v>8.0000000000000002E-3</c:v>
                </c:pt>
                <c:pt idx="10733">
                  <c:v>8.0000000000000002E-3</c:v>
                </c:pt>
                <c:pt idx="10734">
                  <c:v>8.9999999999999993E-3</c:v>
                </c:pt>
                <c:pt idx="10735">
                  <c:v>8.9999999999999993E-3</c:v>
                </c:pt>
                <c:pt idx="10736">
                  <c:v>8.9999999999999993E-3</c:v>
                </c:pt>
                <c:pt idx="10737">
                  <c:v>8.0000000000000002E-3</c:v>
                </c:pt>
                <c:pt idx="10738">
                  <c:v>8.0000000000000002E-3</c:v>
                </c:pt>
                <c:pt idx="10739">
                  <c:v>8.0000000000000002E-3</c:v>
                </c:pt>
                <c:pt idx="10740">
                  <c:v>8.0000000000000002E-3</c:v>
                </c:pt>
                <c:pt idx="10741">
                  <c:v>8.0000000000000002E-3</c:v>
                </c:pt>
                <c:pt idx="10742">
                  <c:v>8.0000000000000002E-3</c:v>
                </c:pt>
                <c:pt idx="10743">
                  <c:v>7.0000000000000001E-3</c:v>
                </c:pt>
                <c:pt idx="10744">
                  <c:v>8.0000000000000002E-3</c:v>
                </c:pt>
                <c:pt idx="10745">
                  <c:v>8.0000000000000002E-3</c:v>
                </c:pt>
                <c:pt idx="10746">
                  <c:v>8.0000000000000002E-3</c:v>
                </c:pt>
                <c:pt idx="10747">
                  <c:v>8.0000000000000002E-3</c:v>
                </c:pt>
                <c:pt idx="10748">
                  <c:v>8.0000000000000002E-3</c:v>
                </c:pt>
                <c:pt idx="10749">
                  <c:v>8.0000000000000002E-3</c:v>
                </c:pt>
                <c:pt idx="10750">
                  <c:v>8.9999999999999993E-3</c:v>
                </c:pt>
                <c:pt idx="10751">
                  <c:v>8.0000000000000002E-3</c:v>
                </c:pt>
                <c:pt idx="10752">
                  <c:v>8.9999999999999993E-3</c:v>
                </c:pt>
                <c:pt idx="10753">
                  <c:v>8.0000000000000002E-3</c:v>
                </c:pt>
                <c:pt idx="10754">
                  <c:v>8.0000000000000002E-3</c:v>
                </c:pt>
                <c:pt idx="10755">
                  <c:v>8.0000000000000002E-3</c:v>
                </c:pt>
                <c:pt idx="10756">
                  <c:v>8.0000000000000002E-3</c:v>
                </c:pt>
                <c:pt idx="10757">
                  <c:v>8.0000000000000002E-3</c:v>
                </c:pt>
                <c:pt idx="10758">
                  <c:v>8.0000000000000002E-3</c:v>
                </c:pt>
                <c:pt idx="10759">
                  <c:v>8.0000000000000002E-3</c:v>
                </c:pt>
                <c:pt idx="10760">
                  <c:v>8.0000000000000002E-3</c:v>
                </c:pt>
                <c:pt idx="10761">
                  <c:v>8.0000000000000002E-3</c:v>
                </c:pt>
                <c:pt idx="10762">
                  <c:v>8.0000000000000002E-3</c:v>
                </c:pt>
                <c:pt idx="10763">
                  <c:v>8.0000000000000002E-3</c:v>
                </c:pt>
                <c:pt idx="10764">
                  <c:v>8.0000000000000002E-3</c:v>
                </c:pt>
                <c:pt idx="10765">
                  <c:v>8.0000000000000002E-3</c:v>
                </c:pt>
                <c:pt idx="10766">
                  <c:v>8.0000000000000002E-3</c:v>
                </c:pt>
                <c:pt idx="10767">
                  <c:v>8.0000000000000002E-3</c:v>
                </c:pt>
                <c:pt idx="10768">
                  <c:v>8.0000000000000002E-3</c:v>
                </c:pt>
                <c:pt idx="10769">
                  <c:v>8.0000000000000002E-3</c:v>
                </c:pt>
                <c:pt idx="10770">
                  <c:v>8.0000000000000002E-3</c:v>
                </c:pt>
                <c:pt idx="10771">
                  <c:v>8.0000000000000002E-3</c:v>
                </c:pt>
                <c:pt idx="10772">
                  <c:v>8.0000000000000002E-3</c:v>
                </c:pt>
                <c:pt idx="10793">
                  <c:v>8.9999999999999993E-3</c:v>
                </c:pt>
                <c:pt idx="10794">
                  <c:v>8.9999999999999993E-3</c:v>
                </c:pt>
                <c:pt idx="10795">
                  <c:v>8.0000000000000002E-3</c:v>
                </c:pt>
                <c:pt idx="10796">
                  <c:v>8.0000000000000002E-3</c:v>
                </c:pt>
                <c:pt idx="10797">
                  <c:v>8.0000000000000002E-3</c:v>
                </c:pt>
                <c:pt idx="10798">
                  <c:v>8.9999999999999993E-3</c:v>
                </c:pt>
                <c:pt idx="10799">
                  <c:v>8.0000000000000002E-3</c:v>
                </c:pt>
                <c:pt idx="10800">
                  <c:v>8.0000000000000002E-3</c:v>
                </c:pt>
                <c:pt idx="10801">
                  <c:v>8.9999999999999993E-3</c:v>
                </c:pt>
                <c:pt idx="10802">
                  <c:v>8.9999999999999993E-3</c:v>
                </c:pt>
                <c:pt idx="10803">
                  <c:v>8.9999999999999993E-3</c:v>
                </c:pt>
                <c:pt idx="10804">
                  <c:v>8.9999999999999993E-3</c:v>
                </c:pt>
                <c:pt idx="10805">
                  <c:v>8.0000000000000002E-3</c:v>
                </c:pt>
                <c:pt idx="10806">
                  <c:v>8.9999999999999993E-3</c:v>
                </c:pt>
                <c:pt idx="10807">
                  <c:v>8.9999999999999993E-3</c:v>
                </c:pt>
                <c:pt idx="10808">
                  <c:v>8.0000000000000002E-3</c:v>
                </c:pt>
                <c:pt idx="10809">
                  <c:v>8.0000000000000002E-3</c:v>
                </c:pt>
                <c:pt idx="10810">
                  <c:v>8.0000000000000002E-3</c:v>
                </c:pt>
                <c:pt idx="10811">
                  <c:v>8.9999999999999993E-3</c:v>
                </c:pt>
                <c:pt idx="10812">
                  <c:v>8.9999999999999993E-3</c:v>
                </c:pt>
                <c:pt idx="10813">
                  <c:v>8.0000000000000002E-3</c:v>
                </c:pt>
                <c:pt idx="10814">
                  <c:v>8.9999999999999993E-3</c:v>
                </c:pt>
                <c:pt idx="10815">
                  <c:v>8.9999999999999993E-3</c:v>
                </c:pt>
                <c:pt idx="10816">
                  <c:v>8.9999999999999993E-3</c:v>
                </c:pt>
                <c:pt idx="10817">
                  <c:v>8.9999999999999993E-3</c:v>
                </c:pt>
                <c:pt idx="10818">
                  <c:v>8.0000000000000002E-3</c:v>
                </c:pt>
                <c:pt idx="10819">
                  <c:v>8.0000000000000002E-3</c:v>
                </c:pt>
                <c:pt idx="10820">
                  <c:v>8.0000000000000002E-3</c:v>
                </c:pt>
                <c:pt idx="10821">
                  <c:v>8.0000000000000002E-3</c:v>
                </c:pt>
                <c:pt idx="10822">
                  <c:v>8.9999999999999993E-3</c:v>
                </c:pt>
                <c:pt idx="10823">
                  <c:v>8.0000000000000002E-3</c:v>
                </c:pt>
                <c:pt idx="10824">
                  <c:v>8.0000000000000002E-3</c:v>
                </c:pt>
                <c:pt idx="10825">
                  <c:v>8.0000000000000002E-3</c:v>
                </c:pt>
                <c:pt idx="10826">
                  <c:v>7.0000000000000001E-3</c:v>
                </c:pt>
                <c:pt idx="10827">
                  <c:v>6.0000000000000001E-3</c:v>
                </c:pt>
                <c:pt idx="10828">
                  <c:v>7.0000000000000001E-3</c:v>
                </c:pt>
                <c:pt idx="10829">
                  <c:v>5.0000000000000001E-3</c:v>
                </c:pt>
                <c:pt idx="10830">
                  <c:v>4.0000000000000001E-3</c:v>
                </c:pt>
                <c:pt idx="10831">
                  <c:v>3.0000000000000001E-3</c:v>
                </c:pt>
                <c:pt idx="10832">
                  <c:v>4.0000000000000001E-3</c:v>
                </c:pt>
                <c:pt idx="10833">
                  <c:v>2E-3</c:v>
                </c:pt>
                <c:pt idx="10834">
                  <c:v>4.0000000000000001E-3</c:v>
                </c:pt>
                <c:pt idx="10835">
                  <c:v>5.0000000000000001E-3</c:v>
                </c:pt>
                <c:pt idx="10836">
                  <c:v>2E-3</c:v>
                </c:pt>
                <c:pt idx="10837">
                  <c:v>4.0000000000000001E-3</c:v>
                </c:pt>
                <c:pt idx="10838">
                  <c:v>4.0000000000000001E-3</c:v>
                </c:pt>
                <c:pt idx="10839">
                  <c:v>2E-3</c:v>
                </c:pt>
                <c:pt idx="10885">
                  <c:v>6.0000000000000001E-3</c:v>
                </c:pt>
                <c:pt idx="10886">
                  <c:v>7.0000000000000001E-3</c:v>
                </c:pt>
                <c:pt idx="10887">
                  <c:v>7.0000000000000001E-3</c:v>
                </c:pt>
                <c:pt idx="10888">
                  <c:v>8.0000000000000002E-3</c:v>
                </c:pt>
                <c:pt idx="10889">
                  <c:v>8.0000000000000002E-3</c:v>
                </c:pt>
                <c:pt idx="10890">
                  <c:v>8.0000000000000002E-3</c:v>
                </c:pt>
                <c:pt idx="10891">
                  <c:v>8.0000000000000002E-3</c:v>
                </c:pt>
                <c:pt idx="10892">
                  <c:v>7.0000000000000001E-3</c:v>
                </c:pt>
                <c:pt idx="10893">
                  <c:v>8.0000000000000002E-3</c:v>
                </c:pt>
                <c:pt idx="10894">
                  <c:v>8.0000000000000002E-3</c:v>
                </c:pt>
                <c:pt idx="10895">
                  <c:v>8.0000000000000002E-3</c:v>
                </c:pt>
                <c:pt idx="10896">
                  <c:v>8.0000000000000002E-3</c:v>
                </c:pt>
                <c:pt idx="10897">
                  <c:v>8.0000000000000002E-3</c:v>
                </c:pt>
                <c:pt idx="10898">
                  <c:v>8.0000000000000002E-3</c:v>
                </c:pt>
                <c:pt idx="10899">
                  <c:v>8.0000000000000002E-3</c:v>
                </c:pt>
                <c:pt idx="10900">
                  <c:v>8.0000000000000002E-3</c:v>
                </c:pt>
                <c:pt idx="10901">
                  <c:v>8.0000000000000002E-3</c:v>
                </c:pt>
                <c:pt idx="10902">
                  <c:v>8.0000000000000002E-3</c:v>
                </c:pt>
                <c:pt idx="10903">
                  <c:v>8.0000000000000002E-3</c:v>
                </c:pt>
                <c:pt idx="10904">
                  <c:v>8.0000000000000002E-3</c:v>
                </c:pt>
                <c:pt idx="10905">
                  <c:v>8.0000000000000002E-3</c:v>
                </c:pt>
                <c:pt idx="10906">
                  <c:v>8.0000000000000002E-3</c:v>
                </c:pt>
                <c:pt idx="10907">
                  <c:v>8.9999999999999993E-3</c:v>
                </c:pt>
                <c:pt idx="10908">
                  <c:v>8.0000000000000002E-3</c:v>
                </c:pt>
                <c:pt idx="10909">
                  <c:v>8.0000000000000002E-3</c:v>
                </c:pt>
                <c:pt idx="10910">
                  <c:v>8.9999999999999993E-3</c:v>
                </c:pt>
                <c:pt idx="10911">
                  <c:v>8.9999999999999993E-3</c:v>
                </c:pt>
                <c:pt idx="10912">
                  <c:v>8.0000000000000002E-3</c:v>
                </c:pt>
                <c:pt idx="10913">
                  <c:v>8.9999999999999993E-3</c:v>
                </c:pt>
                <c:pt idx="10914">
                  <c:v>8.0000000000000002E-3</c:v>
                </c:pt>
                <c:pt idx="10915">
                  <c:v>8.9999999999999993E-3</c:v>
                </c:pt>
                <c:pt idx="10916">
                  <c:v>8.0000000000000002E-3</c:v>
                </c:pt>
                <c:pt idx="10917">
                  <c:v>8.0000000000000002E-3</c:v>
                </c:pt>
                <c:pt idx="10918">
                  <c:v>8.0000000000000002E-3</c:v>
                </c:pt>
                <c:pt idx="10919">
                  <c:v>7.0000000000000001E-3</c:v>
                </c:pt>
                <c:pt idx="10920">
                  <c:v>4.0000000000000001E-3</c:v>
                </c:pt>
                <c:pt idx="10921">
                  <c:v>7.0000000000000001E-3</c:v>
                </c:pt>
                <c:pt idx="10922">
                  <c:v>6.0000000000000001E-3</c:v>
                </c:pt>
                <c:pt idx="10923">
                  <c:v>6.0000000000000001E-3</c:v>
                </c:pt>
                <c:pt idx="10924">
                  <c:v>6.0000000000000001E-3</c:v>
                </c:pt>
                <c:pt idx="10925">
                  <c:v>6.0000000000000001E-3</c:v>
                </c:pt>
                <c:pt idx="10926">
                  <c:v>4.0000000000000001E-3</c:v>
                </c:pt>
                <c:pt idx="10927">
                  <c:v>6.0000000000000001E-3</c:v>
                </c:pt>
                <c:pt idx="10928">
                  <c:v>6.0000000000000001E-3</c:v>
                </c:pt>
                <c:pt idx="10929">
                  <c:v>6.0000000000000001E-3</c:v>
                </c:pt>
                <c:pt idx="10930">
                  <c:v>4.0000000000000001E-3</c:v>
                </c:pt>
                <c:pt idx="10931">
                  <c:v>4.0000000000000001E-3</c:v>
                </c:pt>
                <c:pt idx="10932">
                  <c:v>6.0000000000000001E-3</c:v>
                </c:pt>
                <c:pt idx="10933">
                  <c:v>6.0000000000000001E-3</c:v>
                </c:pt>
                <c:pt idx="10934">
                  <c:v>4.0000000000000001E-3</c:v>
                </c:pt>
                <c:pt idx="10935">
                  <c:v>6.0000000000000001E-3</c:v>
                </c:pt>
                <c:pt idx="10936">
                  <c:v>6.0000000000000001E-3</c:v>
                </c:pt>
                <c:pt idx="10937">
                  <c:v>6.0000000000000001E-3</c:v>
                </c:pt>
                <c:pt idx="10938">
                  <c:v>4.0000000000000001E-3</c:v>
                </c:pt>
                <c:pt idx="10939">
                  <c:v>4.0000000000000001E-3</c:v>
                </c:pt>
                <c:pt idx="10940">
                  <c:v>6.0000000000000001E-3</c:v>
                </c:pt>
                <c:pt idx="10941">
                  <c:v>6.0000000000000001E-3</c:v>
                </c:pt>
                <c:pt idx="10942">
                  <c:v>6.0000000000000001E-3</c:v>
                </c:pt>
                <c:pt idx="10943">
                  <c:v>6.0000000000000001E-3</c:v>
                </c:pt>
                <c:pt idx="10944">
                  <c:v>5.0000000000000001E-3</c:v>
                </c:pt>
                <c:pt idx="10945">
                  <c:v>4.0000000000000001E-3</c:v>
                </c:pt>
                <c:pt idx="10946">
                  <c:v>5.0000000000000001E-3</c:v>
                </c:pt>
                <c:pt idx="10947">
                  <c:v>6.0000000000000001E-3</c:v>
                </c:pt>
                <c:pt idx="10948">
                  <c:v>6.0000000000000001E-3</c:v>
                </c:pt>
                <c:pt idx="10949">
                  <c:v>6.0000000000000001E-3</c:v>
                </c:pt>
                <c:pt idx="10950">
                  <c:v>6.0000000000000001E-3</c:v>
                </c:pt>
                <c:pt idx="10951">
                  <c:v>6.0000000000000001E-3</c:v>
                </c:pt>
                <c:pt idx="10952">
                  <c:v>6.0000000000000001E-3</c:v>
                </c:pt>
                <c:pt idx="10953">
                  <c:v>6.0000000000000001E-3</c:v>
                </c:pt>
                <c:pt idx="10954">
                  <c:v>6.0000000000000001E-3</c:v>
                </c:pt>
                <c:pt idx="10955">
                  <c:v>6.0000000000000001E-3</c:v>
                </c:pt>
                <c:pt idx="10956">
                  <c:v>6.0000000000000001E-3</c:v>
                </c:pt>
                <c:pt idx="10957">
                  <c:v>5.0000000000000001E-3</c:v>
                </c:pt>
                <c:pt idx="10958">
                  <c:v>5.0000000000000001E-3</c:v>
                </c:pt>
                <c:pt idx="10959">
                  <c:v>4.0000000000000001E-3</c:v>
                </c:pt>
                <c:pt idx="10960">
                  <c:v>6.0000000000000001E-3</c:v>
                </c:pt>
                <c:pt idx="10961">
                  <c:v>6.0000000000000001E-3</c:v>
                </c:pt>
                <c:pt idx="10962">
                  <c:v>5.0000000000000001E-3</c:v>
                </c:pt>
                <c:pt idx="10963">
                  <c:v>4.0000000000000001E-3</c:v>
                </c:pt>
                <c:pt idx="10964">
                  <c:v>6.0000000000000001E-3</c:v>
                </c:pt>
                <c:pt idx="10965">
                  <c:v>5.0000000000000001E-3</c:v>
                </c:pt>
                <c:pt idx="10966">
                  <c:v>4.0000000000000001E-3</c:v>
                </c:pt>
                <c:pt idx="10967">
                  <c:v>4.0000000000000001E-3</c:v>
                </c:pt>
                <c:pt idx="10968">
                  <c:v>4.0000000000000001E-3</c:v>
                </c:pt>
                <c:pt idx="10969">
                  <c:v>4.0000000000000001E-3</c:v>
                </c:pt>
                <c:pt idx="10970">
                  <c:v>4.0000000000000001E-3</c:v>
                </c:pt>
                <c:pt idx="10971">
                  <c:v>4.0000000000000001E-3</c:v>
                </c:pt>
                <c:pt idx="10972">
                  <c:v>4.0000000000000001E-3</c:v>
                </c:pt>
                <c:pt idx="10973">
                  <c:v>2E-3</c:v>
                </c:pt>
                <c:pt idx="10974">
                  <c:v>2E-3</c:v>
                </c:pt>
                <c:pt idx="10975">
                  <c:v>2E-3</c:v>
                </c:pt>
                <c:pt idx="10976">
                  <c:v>2E-3</c:v>
                </c:pt>
                <c:pt idx="10977">
                  <c:v>1E-3</c:v>
                </c:pt>
                <c:pt idx="10978">
                  <c:v>3.0000000000000001E-3</c:v>
                </c:pt>
                <c:pt idx="10979">
                  <c:v>3.0000000000000001E-3</c:v>
                </c:pt>
                <c:pt idx="10980">
                  <c:v>4.0000000000000001E-3</c:v>
                </c:pt>
                <c:pt idx="10981">
                  <c:v>4.0000000000000001E-3</c:v>
                </c:pt>
                <c:pt idx="10982">
                  <c:v>4.0000000000000001E-3</c:v>
                </c:pt>
                <c:pt idx="10983">
                  <c:v>5.0000000000000001E-3</c:v>
                </c:pt>
                <c:pt idx="10984">
                  <c:v>6.0000000000000001E-3</c:v>
                </c:pt>
                <c:pt idx="10985">
                  <c:v>5.0000000000000001E-3</c:v>
                </c:pt>
                <c:pt idx="10986">
                  <c:v>6.0000000000000001E-3</c:v>
                </c:pt>
                <c:pt idx="10987">
                  <c:v>7.0000000000000001E-3</c:v>
                </c:pt>
                <c:pt idx="10988">
                  <c:v>7.0000000000000001E-3</c:v>
                </c:pt>
                <c:pt idx="10989">
                  <c:v>7.0000000000000001E-3</c:v>
                </c:pt>
                <c:pt idx="10990">
                  <c:v>7.0000000000000001E-3</c:v>
                </c:pt>
                <c:pt idx="10991">
                  <c:v>8.0000000000000002E-3</c:v>
                </c:pt>
                <c:pt idx="10992">
                  <c:v>7.0000000000000001E-3</c:v>
                </c:pt>
                <c:pt idx="10993">
                  <c:v>8.0000000000000002E-3</c:v>
                </c:pt>
                <c:pt idx="10994">
                  <c:v>8.0000000000000002E-3</c:v>
                </c:pt>
                <c:pt idx="10995">
                  <c:v>8.0000000000000002E-3</c:v>
                </c:pt>
                <c:pt idx="10996">
                  <c:v>8.0000000000000002E-3</c:v>
                </c:pt>
                <c:pt idx="10997">
                  <c:v>8.0000000000000002E-3</c:v>
                </c:pt>
                <c:pt idx="10998">
                  <c:v>8.0000000000000002E-3</c:v>
                </c:pt>
                <c:pt idx="10999">
                  <c:v>7.0000000000000001E-3</c:v>
                </c:pt>
                <c:pt idx="11000">
                  <c:v>8.9999999999999993E-3</c:v>
                </c:pt>
                <c:pt idx="11001">
                  <c:v>8.9999999999999993E-3</c:v>
                </c:pt>
                <c:pt idx="11002">
                  <c:v>8.9999999999999993E-3</c:v>
                </c:pt>
                <c:pt idx="11003">
                  <c:v>8.0000000000000002E-3</c:v>
                </c:pt>
                <c:pt idx="11004">
                  <c:v>8.0000000000000002E-3</c:v>
                </c:pt>
                <c:pt idx="11005">
                  <c:v>8.0000000000000002E-3</c:v>
                </c:pt>
                <c:pt idx="11006">
                  <c:v>8.9999999999999993E-3</c:v>
                </c:pt>
                <c:pt idx="11007">
                  <c:v>8.9999999999999993E-3</c:v>
                </c:pt>
                <c:pt idx="11008">
                  <c:v>8.0000000000000002E-3</c:v>
                </c:pt>
                <c:pt idx="11009">
                  <c:v>7.0000000000000001E-3</c:v>
                </c:pt>
                <c:pt idx="11010">
                  <c:v>8.0000000000000002E-3</c:v>
                </c:pt>
                <c:pt idx="11011">
                  <c:v>8.0000000000000002E-3</c:v>
                </c:pt>
                <c:pt idx="11012">
                  <c:v>7.0000000000000001E-3</c:v>
                </c:pt>
                <c:pt idx="11013">
                  <c:v>8.0000000000000002E-3</c:v>
                </c:pt>
                <c:pt idx="11014">
                  <c:v>7.0000000000000001E-3</c:v>
                </c:pt>
                <c:pt idx="11015">
                  <c:v>7.0000000000000001E-3</c:v>
                </c:pt>
                <c:pt idx="11016">
                  <c:v>7.0000000000000001E-3</c:v>
                </c:pt>
                <c:pt idx="11017">
                  <c:v>7.0000000000000001E-3</c:v>
                </c:pt>
                <c:pt idx="11018">
                  <c:v>7.0000000000000001E-3</c:v>
                </c:pt>
                <c:pt idx="11019">
                  <c:v>6.0000000000000001E-3</c:v>
                </c:pt>
                <c:pt idx="11020">
                  <c:v>8.0000000000000002E-3</c:v>
                </c:pt>
                <c:pt idx="11021">
                  <c:v>7.0000000000000001E-3</c:v>
                </c:pt>
                <c:pt idx="11022">
                  <c:v>6.0000000000000001E-3</c:v>
                </c:pt>
                <c:pt idx="11023">
                  <c:v>7.0000000000000001E-3</c:v>
                </c:pt>
                <c:pt idx="11024">
                  <c:v>8.0000000000000002E-3</c:v>
                </c:pt>
                <c:pt idx="11025">
                  <c:v>7.0000000000000001E-3</c:v>
                </c:pt>
                <c:pt idx="11026">
                  <c:v>7.0000000000000001E-3</c:v>
                </c:pt>
                <c:pt idx="11027">
                  <c:v>8.0000000000000002E-3</c:v>
                </c:pt>
                <c:pt idx="11028">
                  <c:v>7.0000000000000001E-3</c:v>
                </c:pt>
                <c:pt idx="11029">
                  <c:v>7.0000000000000001E-3</c:v>
                </c:pt>
                <c:pt idx="11030">
                  <c:v>6.0000000000000001E-3</c:v>
                </c:pt>
                <c:pt idx="11031">
                  <c:v>7.0000000000000001E-3</c:v>
                </c:pt>
                <c:pt idx="11032">
                  <c:v>6.0000000000000001E-3</c:v>
                </c:pt>
                <c:pt idx="11033">
                  <c:v>7.0000000000000001E-3</c:v>
                </c:pt>
                <c:pt idx="11034">
                  <c:v>7.0000000000000001E-3</c:v>
                </c:pt>
                <c:pt idx="11035">
                  <c:v>7.0000000000000001E-3</c:v>
                </c:pt>
                <c:pt idx="11036">
                  <c:v>7.0000000000000001E-3</c:v>
                </c:pt>
                <c:pt idx="11037">
                  <c:v>7.0000000000000001E-3</c:v>
                </c:pt>
                <c:pt idx="11038">
                  <c:v>7.0000000000000001E-3</c:v>
                </c:pt>
                <c:pt idx="11039">
                  <c:v>7.0000000000000001E-3</c:v>
                </c:pt>
                <c:pt idx="11040">
                  <c:v>7.0000000000000001E-3</c:v>
                </c:pt>
                <c:pt idx="11041">
                  <c:v>7.0000000000000001E-3</c:v>
                </c:pt>
                <c:pt idx="11042">
                  <c:v>7.0000000000000001E-3</c:v>
                </c:pt>
                <c:pt idx="11043">
                  <c:v>7.0000000000000001E-3</c:v>
                </c:pt>
                <c:pt idx="11044">
                  <c:v>8.0000000000000002E-3</c:v>
                </c:pt>
                <c:pt idx="11045">
                  <c:v>7.0000000000000001E-3</c:v>
                </c:pt>
                <c:pt idx="11046">
                  <c:v>8.0000000000000002E-3</c:v>
                </c:pt>
                <c:pt idx="11047">
                  <c:v>7.0000000000000001E-3</c:v>
                </c:pt>
                <c:pt idx="11048">
                  <c:v>7.0000000000000001E-3</c:v>
                </c:pt>
                <c:pt idx="11049">
                  <c:v>6.0000000000000001E-3</c:v>
                </c:pt>
                <c:pt idx="11050">
                  <c:v>7.0000000000000001E-3</c:v>
                </c:pt>
                <c:pt idx="11051">
                  <c:v>7.0000000000000001E-3</c:v>
                </c:pt>
                <c:pt idx="11052">
                  <c:v>7.0000000000000001E-3</c:v>
                </c:pt>
                <c:pt idx="11053">
                  <c:v>6.0000000000000001E-3</c:v>
                </c:pt>
                <c:pt idx="11054">
                  <c:v>7.0000000000000001E-3</c:v>
                </c:pt>
                <c:pt idx="11055">
                  <c:v>6.0000000000000001E-3</c:v>
                </c:pt>
                <c:pt idx="11056">
                  <c:v>6.0000000000000001E-3</c:v>
                </c:pt>
                <c:pt idx="11057">
                  <c:v>7.0000000000000001E-3</c:v>
                </c:pt>
                <c:pt idx="11058">
                  <c:v>6.0000000000000001E-3</c:v>
                </c:pt>
                <c:pt idx="11059">
                  <c:v>7.0000000000000001E-3</c:v>
                </c:pt>
                <c:pt idx="11060">
                  <c:v>6.0000000000000001E-3</c:v>
                </c:pt>
                <c:pt idx="11061">
                  <c:v>6.0000000000000001E-3</c:v>
                </c:pt>
                <c:pt idx="11062">
                  <c:v>7.0000000000000001E-3</c:v>
                </c:pt>
                <c:pt idx="11063">
                  <c:v>7.0000000000000001E-3</c:v>
                </c:pt>
                <c:pt idx="11064">
                  <c:v>6.0000000000000001E-3</c:v>
                </c:pt>
                <c:pt idx="11065">
                  <c:v>7.0000000000000001E-3</c:v>
                </c:pt>
                <c:pt idx="11066">
                  <c:v>7.0000000000000001E-3</c:v>
                </c:pt>
                <c:pt idx="11067">
                  <c:v>7.0000000000000001E-3</c:v>
                </c:pt>
                <c:pt idx="11068">
                  <c:v>6.0000000000000001E-3</c:v>
                </c:pt>
                <c:pt idx="11069">
                  <c:v>6.0000000000000001E-3</c:v>
                </c:pt>
                <c:pt idx="11070">
                  <c:v>6.0000000000000001E-3</c:v>
                </c:pt>
                <c:pt idx="11071">
                  <c:v>6.0000000000000001E-3</c:v>
                </c:pt>
                <c:pt idx="11072">
                  <c:v>6.0000000000000001E-3</c:v>
                </c:pt>
                <c:pt idx="11073">
                  <c:v>5.0000000000000001E-3</c:v>
                </c:pt>
                <c:pt idx="11074">
                  <c:v>5.0000000000000001E-3</c:v>
                </c:pt>
                <c:pt idx="11075">
                  <c:v>6.0000000000000001E-3</c:v>
                </c:pt>
                <c:pt idx="11076">
                  <c:v>6.0000000000000001E-3</c:v>
                </c:pt>
                <c:pt idx="11077">
                  <c:v>6.0000000000000001E-3</c:v>
                </c:pt>
                <c:pt idx="11078">
                  <c:v>6.0000000000000001E-3</c:v>
                </c:pt>
                <c:pt idx="11079">
                  <c:v>6.0000000000000001E-3</c:v>
                </c:pt>
                <c:pt idx="11080">
                  <c:v>6.0000000000000001E-3</c:v>
                </c:pt>
                <c:pt idx="11081">
                  <c:v>7.0000000000000001E-3</c:v>
                </c:pt>
                <c:pt idx="11082">
                  <c:v>7.0000000000000001E-3</c:v>
                </c:pt>
                <c:pt idx="11083">
                  <c:v>7.0000000000000001E-3</c:v>
                </c:pt>
                <c:pt idx="11084">
                  <c:v>7.0000000000000001E-3</c:v>
                </c:pt>
                <c:pt idx="11085">
                  <c:v>6.0000000000000001E-3</c:v>
                </c:pt>
                <c:pt idx="11086">
                  <c:v>6.0000000000000001E-3</c:v>
                </c:pt>
                <c:pt idx="11087">
                  <c:v>6.0000000000000001E-3</c:v>
                </c:pt>
                <c:pt idx="11088">
                  <c:v>6.0000000000000001E-3</c:v>
                </c:pt>
                <c:pt idx="11089">
                  <c:v>7.0000000000000001E-3</c:v>
                </c:pt>
                <c:pt idx="11090">
                  <c:v>7.0000000000000001E-3</c:v>
                </c:pt>
                <c:pt idx="11091">
                  <c:v>6.0000000000000001E-3</c:v>
                </c:pt>
                <c:pt idx="11092">
                  <c:v>6.0000000000000001E-3</c:v>
                </c:pt>
                <c:pt idx="11093">
                  <c:v>6.0000000000000001E-3</c:v>
                </c:pt>
                <c:pt idx="11094">
                  <c:v>7.0000000000000001E-3</c:v>
                </c:pt>
                <c:pt idx="11095">
                  <c:v>7.0000000000000001E-3</c:v>
                </c:pt>
                <c:pt idx="11096">
                  <c:v>0.01</c:v>
                </c:pt>
                <c:pt idx="11097">
                  <c:v>7.0000000000000001E-3</c:v>
                </c:pt>
                <c:pt idx="11098">
                  <c:v>8.0000000000000002E-3</c:v>
                </c:pt>
                <c:pt idx="11099">
                  <c:v>7.0000000000000001E-3</c:v>
                </c:pt>
                <c:pt idx="11100">
                  <c:v>7.0000000000000001E-3</c:v>
                </c:pt>
                <c:pt idx="11101">
                  <c:v>8.0000000000000002E-3</c:v>
                </c:pt>
                <c:pt idx="11102">
                  <c:v>7.0000000000000001E-3</c:v>
                </c:pt>
                <c:pt idx="11103">
                  <c:v>8.0000000000000002E-3</c:v>
                </c:pt>
                <c:pt idx="11104">
                  <c:v>8.0000000000000002E-3</c:v>
                </c:pt>
                <c:pt idx="11105">
                  <c:v>8.0000000000000002E-3</c:v>
                </c:pt>
                <c:pt idx="11106">
                  <c:v>7.0000000000000001E-3</c:v>
                </c:pt>
                <c:pt idx="11107">
                  <c:v>7.0000000000000001E-3</c:v>
                </c:pt>
                <c:pt idx="11108">
                  <c:v>8.0000000000000002E-3</c:v>
                </c:pt>
                <c:pt idx="11109">
                  <c:v>7.0000000000000001E-3</c:v>
                </c:pt>
                <c:pt idx="11110">
                  <c:v>8.0000000000000002E-3</c:v>
                </c:pt>
                <c:pt idx="11111">
                  <c:v>7.0000000000000001E-3</c:v>
                </c:pt>
                <c:pt idx="11112">
                  <c:v>7.0000000000000001E-3</c:v>
                </c:pt>
                <c:pt idx="11113">
                  <c:v>7.0000000000000001E-3</c:v>
                </c:pt>
                <c:pt idx="11114">
                  <c:v>7.0000000000000001E-3</c:v>
                </c:pt>
                <c:pt idx="11115">
                  <c:v>7.0000000000000001E-3</c:v>
                </c:pt>
                <c:pt idx="11116">
                  <c:v>8.0000000000000002E-3</c:v>
                </c:pt>
                <c:pt idx="11117">
                  <c:v>6.0000000000000001E-3</c:v>
                </c:pt>
                <c:pt idx="11118">
                  <c:v>7.0000000000000001E-3</c:v>
                </c:pt>
                <c:pt idx="11119">
                  <c:v>7.0000000000000001E-3</c:v>
                </c:pt>
                <c:pt idx="11120">
                  <c:v>6.0000000000000001E-3</c:v>
                </c:pt>
                <c:pt idx="11121">
                  <c:v>6.0000000000000001E-3</c:v>
                </c:pt>
                <c:pt idx="11122">
                  <c:v>7.0000000000000001E-3</c:v>
                </c:pt>
                <c:pt idx="11123">
                  <c:v>6.0000000000000001E-3</c:v>
                </c:pt>
                <c:pt idx="11124">
                  <c:v>6.0000000000000001E-3</c:v>
                </c:pt>
                <c:pt idx="11125">
                  <c:v>7.0000000000000001E-3</c:v>
                </c:pt>
                <c:pt idx="11126">
                  <c:v>6.0000000000000001E-3</c:v>
                </c:pt>
                <c:pt idx="11127">
                  <c:v>6.0000000000000001E-3</c:v>
                </c:pt>
                <c:pt idx="11128">
                  <c:v>6.0000000000000001E-3</c:v>
                </c:pt>
                <c:pt idx="11129">
                  <c:v>5.0000000000000001E-3</c:v>
                </c:pt>
                <c:pt idx="11130">
                  <c:v>5.0000000000000001E-3</c:v>
                </c:pt>
                <c:pt idx="11131">
                  <c:v>6.0000000000000001E-3</c:v>
                </c:pt>
                <c:pt idx="11132">
                  <c:v>5.0000000000000001E-3</c:v>
                </c:pt>
                <c:pt idx="11133">
                  <c:v>5.0000000000000001E-3</c:v>
                </c:pt>
                <c:pt idx="11134">
                  <c:v>5.0000000000000001E-3</c:v>
                </c:pt>
                <c:pt idx="11135">
                  <c:v>6.0000000000000001E-3</c:v>
                </c:pt>
                <c:pt idx="11136">
                  <c:v>6.0000000000000001E-3</c:v>
                </c:pt>
                <c:pt idx="11137">
                  <c:v>6.0000000000000001E-3</c:v>
                </c:pt>
                <c:pt idx="11138">
                  <c:v>6.0000000000000001E-3</c:v>
                </c:pt>
                <c:pt idx="11139">
                  <c:v>6.0000000000000001E-3</c:v>
                </c:pt>
                <c:pt idx="11140">
                  <c:v>6.0000000000000001E-3</c:v>
                </c:pt>
                <c:pt idx="11141">
                  <c:v>6.0000000000000001E-3</c:v>
                </c:pt>
                <c:pt idx="11142">
                  <c:v>6.0000000000000001E-3</c:v>
                </c:pt>
                <c:pt idx="11143">
                  <c:v>6.0000000000000001E-3</c:v>
                </c:pt>
                <c:pt idx="11144">
                  <c:v>6.0000000000000001E-3</c:v>
                </c:pt>
                <c:pt idx="11145">
                  <c:v>6.0000000000000001E-3</c:v>
                </c:pt>
                <c:pt idx="11146">
                  <c:v>5.0000000000000001E-3</c:v>
                </c:pt>
                <c:pt idx="11147">
                  <c:v>5.0000000000000001E-3</c:v>
                </c:pt>
                <c:pt idx="11148">
                  <c:v>5.0000000000000001E-3</c:v>
                </c:pt>
                <c:pt idx="11149">
                  <c:v>5.0000000000000001E-3</c:v>
                </c:pt>
                <c:pt idx="11150">
                  <c:v>5.0000000000000001E-3</c:v>
                </c:pt>
                <c:pt idx="11151">
                  <c:v>6.0000000000000001E-3</c:v>
                </c:pt>
                <c:pt idx="11152">
                  <c:v>4.0000000000000001E-3</c:v>
                </c:pt>
                <c:pt idx="11153">
                  <c:v>4.0000000000000001E-3</c:v>
                </c:pt>
                <c:pt idx="11154">
                  <c:v>4.0000000000000001E-3</c:v>
                </c:pt>
                <c:pt idx="11155">
                  <c:v>4.0000000000000001E-3</c:v>
                </c:pt>
                <c:pt idx="11156">
                  <c:v>5.0000000000000001E-3</c:v>
                </c:pt>
                <c:pt idx="11157">
                  <c:v>4.0000000000000001E-3</c:v>
                </c:pt>
                <c:pt idx="11158">
                  <c:v>4.0000000000000001E-3</c:v>
                </c:pt>
                <c:pt idx="11159">
                  <c:v>2E-3</c:v>
                </c:pt>
                <c:pt idx="11160">
                  <c:v>4.0000000000000001E-3</c:v>
                </c:pt>
                <c:pt idx="11161">
                  <c:v>3.0000000000000001E-3</c:v>
                </c:pt>
                <c:pt idx="11162">
                  <c:v>4.0000000000000001E-3</c:v>
                </c:pt>
                <c:pt idx="11163">
                  <c:v>4.0000000000000001E-3</c:v>
                </c:pt>
                <c:pt idx="11164">
                  <c:v>4.0000000000000001E-3</c:v>
                </c:pt>
                <c:pt idx="11165">
                  <c:v>2E-3</c:v>
                </c:pt>
                <c:pt idx="11166">
                  <c:v>2E-3</c:v>
                </c:pt>
                <c:pt idx="11167">
                  <c:v>3.0000000000000001E-3</c:v>
                </c:pt>
                <c:pt idx="11168">
                  <c:v>4.0000000000000001E-3</c:v>
                </c:pt>
                <c:pt idx="11169">
                  <c:v>4.0000000000000001E-3</c:v>
                </c:pt>
                <c:pt idx="11170">
                  <c:v>5.0000000000000001E-3</c:v>
                </c:pt>
                <c:pt idx="11171">
                  <c:v>6.0000000000000001E-3</c:v>
                </c:pt>
                <c:pt idx="11172">
                  <c:v>6.0000000000000001E-3</c:v>
                </c:pt>
                <c:pt idx="11173">
                  <c:v>6.0000000000000001E-3</c:v>
                </c:pt>
                <c:pt idx="11174">
                  <c:v>6.0000000000000001E-3</c:v>
                </c:pt>
                <c:pt idx="11175">
                  <c:v>6.0000000000000001E-3</c:v>
                </c:pt>
                <c:pt idx="11176">
                  <c:v>6.0000000000000001E-3</c:v>
                </c:pt>
                <c:pt idx="11177">
                  <c:v>6.0000000000000001E-3</c:v>
                </c:pt>
                <c:pt idx="11178">
                  <c:v>6.0000000000000001E-3</c:v>
                </c:pt>
                <c:pt idx="11179">
                  <c:v>6.0000000000000001E-3</c:v>
                </c:pt>
                <c:pt idx="11180">
                  <c:v>6.0000000000000001E-3</c:v>
                </c:pt>
                <c:pt idx="11181">
                  <c:v>7.0000000000000001E-3</c:v>
                </c:pt>
                <c:pt idx="11182">
                  <c:v>7.0000000000000001E-3</c:v>
                </c:pt>
                <c:pt idx="11183">
                  <c:v>7.0000000000000001E-3</c:v>
                </c:pt>
                <c:pt idx="11184">
                  <c:v>7.0000000000000001E-3</c:v>
                </c:pt>
                <c:pt idx="11185">
                  <c:v>7.0000000000000001E-3</c:v>
                </c:pt>
                <c:pt idx="11186">
                  <c:v>6.0000000000000001E-3</c:v>
                </c:pt>
                <c:pt idx="11188">
                  <c:v>6.0000000000000001E-3</c:v>
                </c:pt>
                <c:pt idx="11189">
                  <c:v>6.0000000000000001E-3</c:v>
                </c:pt>
                <c:pt idx="11190">
                  <c:v>8.9999999999999993E-3</c:v>
                </c:pt>
                <c:pt idx="11191">
                  <c:v>7.0000000000000001E-3</c:v>
                </c:pt>
                <c:pt idx="11192">
                  <c:v>6.0000000000000001E-3</c:v>
                </c:pt>
                <c:pt idx="11193">
                  <c:v>8.0000000000000002E-3</c:v>
                </c:pt>
                <c:pt idx="11194">
                  <c:v>8.0000000000000002E-3</c:v>
                </c:pt>
                <c:pt idx="11195">
                  <c:v>7.0000000000000001E-3</c:v>
                </c:pt>
                <c:pt idx="11196">
                  <c:v>7.0000000000000001E-3</c:v>
                </c:pt>
                <c:pt idx="11197">
                  <c:v>7.0000000000000001E-3</c:v>
                </c:pt>
                <c:pt idx="11198">
                  <c:v>8.0000000000000002E-3</c:v>
                </c:pt>
                <c:pt idx="11199">
                  <c:v>8.0000000000000002E-3</c:v>
                </c:pt>
                <c:pt idx="11200">
                  <c:v>7.0000000000000001E-3</c:v>
                </c:pt>
                <c:pt idx="11201">
                  <c:v>8.0000000000000002E-3</c:v>
                </c:pt>
                <c:pt idx="11202">
                  <c:v>8.0000000000000002E-3</c:v>
                </c:pt>
                <c:pt idx="11203">
                  <c:v>8.0000000000000002E-3</c:v>
                </c:pt>
                <c:pt idx="11204">
                  <c:v>7.0000000000000001E-3</c:v>
                </c:pt>
                <c:pt idx="11205">
                  <c:v>6.0000000000000001E-3</c:v>
                </c:pt>
                <c:pt idx="11206">
                  <c:v>6.0000000000000001E-3</c:v>
                </c:pt>
                <c:pt idx="11207">
                  <c:v>4.0000000000000001E-3</c:v>
                </c:pt>
                <c:pt idx="11208">
                  <c:v>4.0000000000000001E-3</c:v>
                </c:pt>
                <c:pt idx="11209">
                  <c:v>4.0000000000000001E-3</c:v>
                </c:pt>
                <c:pt idx="11210">
                  <c:v>3.0000000000000001E-3</c:v>
                </c:pt>
                <c:pt idx="11211">
                  <c:v>4.0000000000000001E-3</c:v>
                </c:pt>
                <c:pt idx="11212">
                  <c:v>3.0000000000000001E-3</c:v>
                </c:pt>
                <c:pt idx="11213">
                  <c:v>4.0000000000000001E-3</c:v>
                </c:pt>
                <c:pt idx="11214">
                  <c:v>2E-3</c:v>
                </c:pt>
                <c:pt idx="11215">
                  <c:v>3.0000000000000001E-3</c:v>
                </c:pt>
                <c:pt idx="11216">
                  <c:v>2E-3</c:v>
                </c:pt>
                <c:pt idx="11217">
                  <c:v>2E-3</c:v>
                </c:pt>
                <c:pt idx="11272">
                  <c:v>6.0000000000000001E-3</c:v>
                </c:pt>
                <c:pt idx="11273">
                  <c:v>6.0000000000000001E-3</c:v>
                </c:pt>
                <c:pt idx="11274">
                  <c:v>7.0000000000000001E-3</c:v>
                </c:pt>
                <c:pt idx="11275">
                  <c:v>8.0000000000000002E-3</c:v>
                </c:pt>
                <c:pt idx="11276">
                  <c:v>8.0000000000000002E-3</c:v>
                </c:pt>
                <c:pt idx="11277">
                  <c:v>8.0000000000000002E-3</c:v>
                </c:pt>
                <c:pt idx="11278">
                  <c:v>7.0000000000000001E-3</c:v>
                </c:pt>
                <c:pt idx="11279">
                  <c:v>8.0000000000000002E-3</c:v>
                </c:pt>
                <c:pt idx="11280">
                  <c:v>8.0000000000000002E-3</c:v>
                </c:pt>
                <c:pt idx="11281">
                  <c:v>8.0000000000000002E-3</c:v>
                </c:pt>
                <c:pt idx="11282">
                  <c:v>8.0000000000000002E-3</c:v>
                </c:pt>
                <c:pt idx="11283">
                  <c:v>8.0000000000000002E-3</c:v>
                </c:pt>
                <c:pt idx="11284">
                  <c:v>8.0000000000000002E-3</c:v>
                </c:pt>
                <c:pt idx="11285">
                  <c:v>8.0000000000000002E-3</c:v>
                </c:pt>
                <c:pt idx="11286">
                  <c:v>8.0000000000000002E-3</c:v>
                </c:pt>
                <c:pt idx="11287">
                  <c:v>8.0000000000000002E-3</c:v>
                </c:pt>
                <c:pt idx="11288">
                  <c:v>8.0000000000000002E-3</c:v>
                </c:pt>
                <c:pt idx="11289">
                  <c:v>8.9999999999999993E-3</c:v>
                </c:pt>
                <c:pt idx="11290">
                  <c:v>8.0000000000000002E-3</c:v>
                </c:pt>
                <c:pt idx="11291">
                  <c:v>8.0000000000000002E-3</c:v>
                </c:pt>
                <c:pt idx="11292">
                  <c:v>8.0000000000000002E-3</c:v>
                </c:pt>
                <c:pt idx="11293">
                  <c:v>8.0000000000000002E-3</c:v>
                </c:pt>
                <c:pt idx="11294">
                  <c:v>8.0000000000000002E-3</c:v>
                </c:pt>
                <c:pt idx="11295">
                  <c:v>8.0000000000000002E-3</c:v>
                </c:pt>
                <c:pt idx="11296">
                  <c:v>8.0000000000000002E-3</c:v>
                </c:pt>
                <c:pt idx="11297">
                  <c:v>8.0000000000000002E-3</c:v>
                </c:pt>
                <c:pt idx="11298">
                  <c:v>8.0000000000000002E-3</c:v>
                </c:pt>
                <c:pt idx="11299">
                  <c:v>8.0000000000000002E-3</c:v>
                </c:pt>
                <c:pt idx="11300">
                  <c:v>8.0000000000000002E-3</c:v>
                </c:pt>
                <c:pt idx="11301">
                  <c:v>8.0000000000000002E-3</c:v>
                </c:pt>
                <c:pt idx="11302">
                  <c:v>7.0000000000000001E-3</c:v>
                </c:pt>
                <c:pt idx="11303">
                  <c:v>6.0000000000000001E-3</c:v>
                </c:pt>
                <c:pt idx="11304">
                  <c:v>5.0000000000000001E-3</c:v>
                </c:pt>
                <c:pt idx="11305">
                  <c:v>6.0000000000000001E-3</c:v>
                </c:pt>
                <c:pt idx="11306">
                  <c:v>5.0000000000000001E-3</c:v>
                </c:pt>
                <c:pt idx="11307">
                  <c:v>4.0000000000000001E-3</c:v>
                </c:pt>
                <c:pt idx="11308">
                  <c:v>3.0000000000000001E-3</c:v>
                </c:pt>
                <c:pt idx="11309">
                  <c:v>4.0000000000000001E-3</c:v>
                </c:pt>
                <c:pt idx="11310">
                  <c:v>4.0000000000000001E-3</c:v>
                </c:pt>
                <c:pt idx="11311">
                  <c:v>3.0000000000000001E-3</c:v>
                </c:pt>
                <c:pt idx="11312">
                  <c:v>4.0000000000000001E-3</c:v>
                </c:pt>
                <c:pt idx="11313">
                  <c:v>4.0000000000000001E-3</c:v>
                </c:pt>
                <c:pt idx="11314">
                  <c:v>4.0000000000000001E-3</c:v>
                </c:pt>
                <c:pt idx="11315">
                  <c:v>4.0000000000000001E-3</c:v>
                </c:pt>
                <c:pt idx="11371">
                  <c:v>7.0000000000000001E-3</c:v>
                </c:pt>
                <c:pt idx="11372">
                  <c:v>5.0000000000000001E-3</c:v>
                </c:pt>
                <c:pt idx="11373">
                  <c:v>5.0000000000000001E-3</c:v>
                </c:pt>
                <c:pt idx="11374">
                  <c:v>6.0000000000000001E-3</c:v>
                </c:pt>
                <c:pt idx="11375">
                  <c:v>6.0000000000000001E-3</c:v>
                </c:pt>
                <c:pt idx="11376">
                  <c:v>6.0000000000000001E-3</c:v>
                </c:pt>
                <c:pt idx="11377">
                  <c:v>6.0000000000000001E-3</c:v>
                </c:pt>
                <c:pt idx="11378">
                  <c:v>6.0000000000000001E-3</c:v>
                </c:pt>
                <c:pt idx="11379">
                  <c:v>6.0000000000000001E-3</c:v>
                </c:pt>
                <c:pt idx="11380">
                  <c:v>6.0000000000000001E-3</c:v>
                </c:pt>
                <c:pt idx="11381">
                  <c:v>6.0000000000000001E-3</c:v>
                </c:pt>
                <c:pt idx="11382">
                  <c:v>6.0000000000000001E-3</c:v>
                </c:pt>
                <c:pt idx="11383">
                  <c:v>6.0000000000000001E-3</c:v>
                </c:pt>
                <c:pt idx="11384">
                  <c:v>7.0000000000000001E-3</c:v>
                </c:pt>
                <c:pt idx="11385">
                  <c:v>7.0000000000000001E-3</c:v>
                </c:pt>
                <c:pt idx="11386">
                  <c:v>7.0000000000000001E-3</c:v>
                </c:pt>
                <c:pt idx="11387">
                  <c:v>6.0000000000000001E-3</c:v>
                </c:pt>
                <c:pt idx="11388">
                  <c:v>6.0000000000000001E-3</c:v>
                </c:pt>
                <c:pt idx="11389">
                  <c:v>6.0000000000000001E-3</c:v>
                </c:pt>
                <c:pt idx="11390">
                  <c:v>6.0000000000000001E-3</c:v>
                </c:pt>
                <c:pt idx="11391">
                  <c:v>6.0000000000000001E-3</c:v>
                </c:pt>
                <c:pt idx="11392">
                  <c:v>6.0000000000000001E-3</c:v>
                </c:pt>
                <c:pt idx="11393">
                  <c:v>6.0000000000000001E-3</c:v>
                </c:pt>
                <c:pt idx="11394">
                  <c:v>6.0000000000000001E-3</c:v>
                </c:pt>
                <c:pt idx="11395">
                  <c:v>6.0000000000000001E-3</c:v>
                </c:pt>
                <c:pt idx="11396">
                  <c:v>6.0000000000000001E-3</c:v>
                </c:pt>
                <c:pt idx="11397">
                  <c:v>5.0000000000000001E-3</c:v>
                </c:pt>
                <c:pt idx="11398">
                  <c:v>5.0000000000000001E-3</c:v>
                </c:pt>
                <c:pt idx="11399">
                  <c:v>6.0000000000000001E-3</c:v>
                </c:pt>
                <c:pt idx="11400">
                  <c:v>2E-3</c:v>
                </c:pt>
                <c:pt idx="11401">
                  <c:v>4.0000000000000001E-3</c:v>
                </c:pt>
                <c:pt idx="11402">
                  <c:v>4.0000000000000001E-3</c:v>
                </c:pt>
                <c:pt idx="11403">
                  <c:v>3.0000000000000001E-3</c:v>
                </c:pt>
                <c:pt idx="11404">
                  <c:v>3.0000000000000001E-3</c:v>
                </c:pt>
                <c:pt idx="11405">
                  <c:v>2E-3</c:v>
                </c:pt>
                <c:pt idx="11406">
                  <c:v>2E-3</c:v>
                </c:pt>
                <c:pt idx="11407">
                  <c:v>2E-3</c:v>
                </c:pt>
                <c:pt idx="11408">
                  <c:v>2E-3</c:v>
                </c:pt>
                <c:pt idx="11409">
                  <c:v>2E-3</c:v>
                </c:pt>
                <c:pt idx="11410">
                  <c:v>2E-3</c:v>
                </c:pt>
                <c:pt idx="11411">
                  <c:v>2E-3</c:v>
                </c:pt>
                <c:pt idx="11412">
                  <c:v>2E-3</c:v>
                </c:pt>
                <c:pt idx="11413">
                  <c:v>2E-3</c:v>
                </c:pt>
                <c:pt idx="11414">
                  <c:v>4.0000000000000001E-3</c:v>
                </c:pt>
                <c:pt idx="11415">
                  <c:v>2E-3</c:v>
                </c:pt>
                <c:pt idx="11416">
                  <c:v>2E-3</c:v>
                </c:pt>
                <c:pt idx="11417">
                  <c:v>2E-3</c:v>
                </c:pt>
                <c:pt idx="11418">
                  <c:v>2E-3</c:v>
                </c:pt>
                <c:pt idx="11419">
                  <c:v>2E-3</c:v>
                </c:pt>
                <c:pt idx="11420">
                  <c:v>2E-3</c:v>
                </c:pt>
                <c:pt idx="11421">
                  <c:v>2E-3</c:v>
                </c:pt>
                <c:pt idx="11422">
                  <c:v>2E-3</c:v>
                </c:pt>
                <c:pt idx="11423">
                  <c:v>1E-3</c:v>
                </c:pt>
                <c:pt idx="11424">
                  <c:v>1E-3</c:v>
                </c:pt>
                <c:pt idx="11425">
                  <c:v>2E-3</c:v>
                </c:pt>
                <c:pt idx="11426">
                  <c:v>2E-3</c:v>
                </c:pt>
                <c:pt idx="11427">
                  <c:v>2E-3</c:v>
                </c:pt>
                <c:pt idx="11428">
                  <c:v>1E-3</c:v>
                </c:pt>
                <c:pt idx="11429">
                  <c:v>2E-3</c:v>
                </c:pt>
                <c:pt idx="11430">
                  <c:v>2E-3</c:v>
                </c:pt>
                <c:pt idx="11431">
                  <c:v>2E-3</c:v>
                </c:pt>
                <c:pt idx="11432">
                  <c:v>2E-3</c:v>
                </c:pt>
                <c:pt idx="11433">
                  <c:v>2E-3</c:v>
                </c:pt>
                <c:pt idx="11434">
                  <c:v>5.0000000000000001E-3</c:v>
                </c:pt>
                <c:pt idx="11435">
                  <c:v>6.0000000000000001E-3</c:v>
                </c:pt>
                <c:pt idx="11436">
                  <c:v>6.0000000000000001E-3</c:v>
                </c:pt>
                <c:pt idx="11437">
                  <c:v>6.0000000000000001E-3</c:v>
                </c:pt>
                <c:pt idx="11438">
                  <c:v>5.0000000000000001E-3</c:v>
                </c:pt>
                <c:pt idx="11439">
                  <c:v>6.0000000000000001E-3</c:v>
                </c:pt>
                <c:pt idx="11440">
                  <c:v>6.0000000000000001E-3</c:v>
                </c:pt>
                <c:pt idx="11441">
                  <c:v>6.0000000000000001E-3</c:v>
                </c:pt>
                <c:pt idx="11442">
                  <c:v>6.0000000000000001E-3</c:v>
                </c:pt>
                <c:pt idx="11443">
                  <c:v>6.0000000000000001E-3</c:v>
                </c:pt>
                <c:pt idx="11444">
                  <c:v>6.0000000000000001E-3</c:v>
                </c:pt>
                <c:pt idx="11445">
                  <c:v>6.0000000000000001E-3</c:v>
                </c:pt>
                <c:pt idx="11446">
                  <c:v>6.0000000000000001E-3</c:v>
                </c:pt>
                <c:pt idx="11447">
                  <c:v>6.0000000000000001E-3</c:v>
                </c:pt>
                <c:pt idx="11448">
                  <c:v>6.0000000000000001E-3</c:v>
                </c:pt>
                <c:pt idx="11449">
                  <c:v>7.0000000000000001E-3</c:v>
                </c:pt>
                <c:pt idx="11450">
                  <c:v>6.0000000000000001E-3</c:v>
                </c:pt>
                <c:pt idx="11451">
                  <c:v>6.0000000000000001E-3</c:v>
                </c:pt>
                <c:pt idx="11452">
                  <c:v>6.0000000000000001E-3</c:v>
                </c:pt>
                <c:pt idx="11453">
                  <c:v>6.0000000000000001E-3</c:v>
                </c:pt>
                <c:pt idx="11454">
                  <c:v>7.0000000000000001E-3</c:v>
                </c:pt>
                <c:pt idx="11455">
                  <c:v>6.0000000000000001E-3</c:v>
                </c:pt>
                <c:pt idx="11456">
                  <c:v>7.0000000000000001E-3</c:v>
                </c:pt>
                <c:pt idx="11457">
                  <c:v>7.0000000000000001E-3</c:v>
                </c:pt>
                <c:pt idx="11458">
                  <c:v>6.0000000000000001E-3</c:v>
                </c:pt>
                <c:pt idx="11459">
                  <c:v>7.0000000000000001E-3</c:v>
                </c:pt>
                <c:pt idx="11460">
                  <c:v>6.0000000000000001E-3</c:v>
                </c:pt>
                <c:pt idx="11461">
                  <c:v>7.0000000000000001E-3</c:v>
                </c:pt>
                <c:pt idx="11462">
                  <c:v>6.0000000000000001E-3</c:v>
                </c:pt>
                <c:pt idx="11463">
                  <c:v>6.0000000000000001E-3</c:v>
                </c:pt>
                <c:pt idx="11464">
                  <c:v>6.0000000000000001E-3</c:v>
                </c:pt>
                <c:pt idx="11465">
                  <c:v>6.0000000000000001E-3</c:v>
                </c:pt>
                <c:pt idx="11466">
                  <c:v>6.0000000000000001E-3</c:v>
                </c:pt>
                <c:pt idx="11467">
                  <c:v>6.0000000000000001E-3</c:v>
                </c:pt>
                <c:pt idx="11468">
                  <c:v>7.0000000000000001E-3</c:v>
                </c:pt>
                <c:pt idx="11469">
                  <c:v>7.0000000000000001E-3</c:v>
                </c:pt>
                <c:pt idx="11470">
                  <c:v>6.0000000000000001E-3</c:v>
                </c:pt>
                <c:pt idx="11471">
                  <c:v>6.0000000000000001E-3</c:v>
                </c:pt>
                <c:pt idx="11472">
                  <c:v>7.0000000000000001E-3</c:v>
                </c:pt>
                <c:pt idx="11473">
                  <c:v>7.0000000000000001E-3</c:v>
                </c:pt>
                <c:pt idx="11474">
                  <c:v>7.0000000000000001E-3</c:v>
                </c:pt>
                <c:pt idx="11475">
                  <c:v>6.0000000000000001E-3</c:v>
                </c:pt>
                <c:pt idx="11476">
                  <c:v>6.0000000000000001E-3</c:v>
                </c:pt>
                <c:pt idx="11477">
                  <c:v>6.0000000000000001E-3</c:v>
                </c:pt>
                <c:pt idx="11478">
                  <c:v>6.0000000000000001E-3</c:v>
                </c:pt>
                <c:pt idx="11479">
                  <c:v>6.0000000000000001E-3</c:v>
                </c:pt>
                <c:pt idx="11480">
                  <c:v>6.0000000000000001E-3</c:v>
                </c:pt>
                <c:pt idx="11481">
                  <c:v>8.0000000000000002E-3</c:v>
                </c:pt>
                <c:pt idx="11482">
                  <c:v>7.0000000000000001E-3</c:v>
                </c:pt>
                <c:pt idx="11483">
                  <c:v>8.0000000000000002E-3</c:v>
                </c:pt>
                <c:pt idx="11484">
                  <c:v>7.0000000000000001E-3</c:v>
                </c:pt>
                <c:pt idx="11485">
                  <c:v>7.0000000000000001E-3</c:v>
                </c:pt>
                <c:pt idx="11486">
                  <c:v>7.0000000000000001E-3</c:v>
                </c:pt>
                <c:pt idx="11487">
                  <c:v>8.0000000000000002E-3</c:v>
                </c:pt>
                <c:pt idx="11488">
                  <c:v>7.0000000000000001E-3</c:v>
                </c:pt>
                <c:pt idx="11489">
                  <c:v>6.0000000000000001E-3</c:v>
                </c:pt>
                <c:pt idx="11490">
                  <c:v>7.0000000000000001E-3</c:v>
                </c:pt>
                <c:pt idx="11491">
                  <c:v>8.0000000000000002E-3</c:v>
                </c:pt>
                <c:pt idx="11492">
                  <c:v>7.0000000000000001E-3</c:v>
                </c:pt>
                <c:pt idx="11493">
                  <c:v>7.0000000000000001E-3</c:v>
                </c:pt>
                <c:pt idx="11494">
                  <c:v>6.0000000000000001E-3</c:v>
                </c:pt>
                <c:pt idx="11495">
                  <c:v>6.0000000000000001E-3</c:v>
                </c:pt>
                <c:pt idx="11496">
                  <c:v>3.0000000000000001E-3</c:v>
                </c:pt>
                <c:pt idx="11497">
                  <c:v>4.0000000000000001E-3</c:v>
                </c:pt>
                <c:pt idx="11498">
                  <c:v>4.0000000000000001E-3</c:v>
                </c:pt>
                <c:pt idx="11499">
                  <c:v>4.0000000000000001E-3</c:v>
                </c:pt>
                <c:pt idx="11500">
                  <c:v>2E-3</c:v>
                </c:pt>
                <c:pt idx="11501">
                  <c:v>3.0000000000000001E-3</c:v>
                </c:pt>
                <c:pt idx="11502">
                  <c:v>2E-3</c:v>
                </c:pt>
                <c:pt idx="11503">
                  <c:v>4.0000000000000001E-3</c:v>
                </c:pt>
                <c:pt idx="11504">
                  <c:v>3.0000000000000001E-3</c:v>
                </c:pt>
                <c:pt idx="11505">
                  <c:v>2E-3</c:v>
                </c:pt>
                <c:pt idx="11506">
                  <c:v>3.0000000000000001E-3</c:v>
                </c:pt>
                <c:pt idx="11507">
                  <c:v>3.0000000000000001E-3</c:v>
                </c:pt>
                <c:pt idx="11508">
                  <c:v>2E-3</c:v>
                </c:pt>
                <c:pt idx="11509">
                  <c:v>1E-3</c:v>
                </c:pt>
                <c:pt idx="11510">
                  <c:v>2E-3</c:v>
                </c:pt>
                <c:pt idx="11511">
                  <c:v>2E-3</c:v>
                </c:pt>
                <c:pt idx="11512">
                  <c:v>3.0000000000000001E-3</c:v>
                </c:pt>
                <c:pt idx="11513">
                  <c:v>4.0000000000000001E-3</c:v>
                </c:pt>
                <c:pt idx="11514">
                  <c:v>3.0000000000000001E-3</c:v>
                </c:pt>
                <c:pt idx="11515">
                  <c:v>2E-3</c:v>
                </c:pt>
                <c:pt idx="11516">
                  <c:v>2E-3</c:v>
                </c:pt>
                <c:pt idx="11517">
                  <c:v>2E-3</c:v>
                </c:pt>
                <c:pt idx="11518">
                  <c:v>2E-3</c:v>
                </c:pt>
                <c:pt idx="11519">
                  <c:v>1E-3</c:v>
                </c:pt>
                <c:pt idx="11520">
                  <c:v>2E-3</c:v>
                </c:pt>
                <c:pt idx="11521">
                  <c:v>2E-3</c:v>
                </c:pt>
                <c:pt idx="11522">
                  <c:v>2E-3</c:v>
                </c:pt>
                <c:pt idx="11523">
                  <c:v>1E-3</c:v>
                </c:pt>
                <c:pt idx="11524">
                  <c:v>1E-3</c:v>
                </c:pt>
                <c:pt idx="11536">
                  <c:v>1E-3</c:v>
                </c:pt>
                <c:pt idx="11537">
                  <c:v>2E-3</c:v>
                </c:pt>
                <c:pt idx="11538">
                  <c:v>1E-3</c:v>
                </c:pt>
                <c:pt idx="11539">
                  <c:v>1E-3</c:v>
                </c:pt>
                <c:pt idx="11540">
                  <c:v>1E-3</c:v>
                </c:pt>
                <c:pt idx="11541">
                  <c:v>0</c:v>
                </c:pt>
                <c:pt idx="11542">
                  <c:v>1E-3</c:v>
                </c:pt>
                <c:pt idx="11543">
                  <c:v>2E-3</c:v>
                </c:pt>
                <c:pt idx="11544">
                  <c:v>2E-3</c:v>
                </c:pt>
                <c:pt idx="11545">
                  <c:v>2E-3</c:v>
                </c:pt>
                <c:pt idx="11546">
                  <c:v>2E-3</c:v>
                </c:pt>
                <c:pt idx="11547">
                  <c:v>2E-3</c:v>
                </c:pt>
                <c:pt idx="11548">
                  <c:v>3.0000000000000001E-3</c:v>
                </c:pt>
                <c:pt idx="11549">
                  <c:v>2E-3</c:v>
                </c:pt>
                <c:pt idx="11550">
                  <c:v>4.0000000000000001E-3</c:v>
                </c:pt>
                <c:pt idx="11551">
                  <c:v>4.0000000000000001E-3</c:v>
                </c:pt>
                <c:pt idx="11552">
                  <c:v>5.0000000000000001E-3</c:v>
                </c:pt>
                <c:pt idx="11553">
                  <c:v>5.0000000000000001E-3</c:v>
                </c:pt>
                <c:pt idx="11554">
                  <c:v>4.0000000000000001E-3</c:v>
                </c:pt>
                <c:pt idx="11555">
                  <c:v>5.0000000000000001E-3</c:v>
                </c:pt>
                <c:pt idx="11556">
                  <c:v>6.0000000000000001E-3</c:v>
                </c:pt>
                <c:pt idx="11557">
                  <c:v>6.0000000000000001E-3</c:v>
                </c:pt>
                <c:pt idx="11558">
                  <c:v>6.0000000000000001E-3</c:v>
                </c:pt>
                <c:pt idx="11559">
                  <c:v>6.0000000000000001E-3</c:v>
                </c:pt>
                <c:pt idx="11560">
                  <c:v>6.0000000000000001E-3</c:v>
                </c:pt>
                <c:pt idx="11561">
                  <c:v>6.0000000000000001E-3</c:v>
                </c:pt>
                <c:pt idx="11562">
                  <c:v>6.0000000000000001E-3</c:v>
                </c:pt>
                <c:pt idx="11563">
                  <c:v>6.0000000000000001E-3</c:v>
                </c:pt>
                <c:pt idx="11564">
                  <c:v>8.0000000000000002E-3</c:v>
                </c:pt>
                <c:pt idx="11565">
                  <c:v>7.0000000000000001E-3</c:v>
                </c:pt>
                <c:pt idx="11566">
                  <c:v>8.0000000000000002E-3</c:v>
                </c:pt>
                <c:pt idx="11567">
                  <c:v>8.0000000000000002E-3</c:v>
                </c:pt>
                <c:pt idx="11568">
                  <c:v>8.0000000000000002E-3</c:v>
                </c:pt>
                <c:pt idx="11569">
                  <c:v>8.0000000000000002E-3</c:v>
                </c:pt>
                <c:pt idx="11570">
                  <c:v>8.0000000000000002E-3</c:v>
                </c:pt>
                <c:pt idx="11571">
                  <c:v>8.0000000000000002E-3</c:v>
                </c:pt>
                <c:pt idx="11572">
                  <c:v>8.0000000000000002E-3</c:v>
                </c:pt>
                <c:pt idx="11573">
                  <c:v>8.0000000000000002E-3</c:v>
                </c:pt>
                <c:pt idx="11574">
                  <c:v>8.0000000000000002E-3</c:v>
                </c:pt>
                <c:pt idx="11575">
                  <c:v>8.0000000000000002E-3</c:v>
                </c:pt>
                <c:pt idx="11576">
                  <c:v>8.0000000000000002E-3</c:v>
                </c:pt>
                <c:pt idx="11577">
                  <c:v>8.9999999999999993E-3</c:v>
                </c:pt>
                <c:pt idx="11578">
                  <c:v>8.0000000000000002E-3</c:v>
                </c:pt>
                <c:pt idx="11579">
                  <c:v>8.0000000000000002E-3</c:v>
                </c:pt>
                <c:pt idx="11580">
                  <c:v>8.9999999999999993E-3</c:v>
                </c:pt>
                <c:pt idx="11581">
                  <c:v>8.0000000000000002E-3</c:v>
                </c:pt>
                <c:pt idx="11582">
                  <c:v>8.9999999999999993E-3</c:v>
                </c:pt>
                <c:pt idx="11583">
                  <c:v>8.0000000000000002E-3</c:v>
                </c:pt>
                <c:pt idx="11584">
                  <c:v>8.9999999999999993E-3</c:v>
                </c:pt>
                <c:pt idx="11585">
                  <c:v>8.0000000000000002E-3</c:v>
                </c:pt>
                <c:pt idx="11586">
                  <c:v>8.9999999999999993E-3</c:v>
                </c:pt>
                <c:pt idx="11587">
                  <c:v>8.0000000000000002E-3</c:v>
                </c:pt>
                <c:pt idx="11588">
                  <c:v>8.9999999999999993E-3</c:v>
                </c:pt>
                <c:pt idx="11589">
                  <c:v>8.0000000000000002E-3</c:v>
                </c:pt>
                <c:pt idx="11590">
                  <c:v>8.0000000000000002E-3</c:v>
                </c:pt>
                <c:pt idx="11591">
                  <c:v>8.0000000000000002E-3</c:v>
                </c:pt>
                <c:pt idx="11592">
                  <c:v>8.9999999999999993E-3</c:v>
                </c:pt>
                <c:pt idx="11593">
                  <c:v>0.01</c:v>
                </c:pt>
                <c:pt idx="11594">
                  <c:v>8.9999999999999993E-3</c:v>
                </c:pt>
                <c:pt idx="11595">
                  <c:v>8.9999999999999993E-3</c:v>
                </c:pt>
                <c:pt idx="11596">
                  <c:v>8.9999999999999993E-3</c:v>
                </c:pt>
                <c:pt idx="11597">
                  <c:v>8.9999999999999993E-3</c:v>
                </c:pt>
                <c:pt idx="11598">
                  <c:v>8.0000000000000002E-3</c:v>
                </c:pt>
                <c:pt idx="11599">
                  <c:v>8.0000000000000002E-3</c:v>
                </c:pt>
                <c:pt idx="11600">
                  <c:v>8.0000000000000002E-3</c:v>
                </c:pt>
                <c:pt idx="11601">
                  <c:v>7.0000000000000001E-3</c:v>
                </c:pt>
                <c:pt idx="11602">
                  <c:v>6.0000000000000001E-3</c:v>
                </c:pt>
                <c:pt idx="11603">
                  <c:v>6.0000000000000001E-3</c:v>
                </c:pt>
                <c:pt idx="11604">
                  <c:v>6.0000000000000001E-3</c:v>
                </c:pt>
                <c:pt idx="11605">
                  <c:v>6.0000000000000001E-3</c:v>
                </c:pt>
                <c:pt idx="11606">
                  <c:v>6.0000000000000001E-3</c:v>
                </c:pt>
                <c:pt idx="11607">
                  <c:v>6.0000000000000001E-3</c:v>
                </c:pt>
                <c:pt idx="11608">
                  <c:v>6.0000000000000001E-3</c:v>
                </c:pt>
                <c:pt idx="11609">
                  <c:v>6.0000000000000001E-3</c:v>
                </c:pt>
                <c:pt idx="11610">
                  <c:v>6.0000000000000001E-3</c:v>
                </c:pt>
                <c:pt idx="11611">
                  <c:v>6.0000000000000001E-3</c:v>
                </c:pt>
                <c:pt idx="11612">
                  <c:v>6.0000000000000001E-3</c:v>
                </c:pt>
                <c:pt idx="11613">
                  <c:v>5.0000000000000001E-3</c:v>
                </c:pt>
                <c:pt idx="11614">
                  <c:v>5.0000000000000001E-3</c:v>
                </c:pt>
                <c:pt idx="11615">
                  <c:v>6.0000000000000001E-3</c:v>
                </c:pt>
                <c:pt idx="11616">
                  <c:v>5.0000000000000001E-3</c:v>
                </c:pt>
                <c:pt idx="11617">
                  <c:v>6.0000000000000001E-3</c:v>
                </c:pt>
                <c:pt idx="11618">
                  <c:v>5.0000000000000001E-3</c:v>
                </c:pt>
                <c:pt idx="11619">
                  <c:v>6.0000000000000001E-3</c:v>
                </c:pt>
                <c:pt idx="11620">
                  <c:v>6.0000000000000001E-3</c:v>
                </c:pt>
                <c:pt idx="11621">
                  <c:v>5.0000000000000001E-3</c:v>
                </c:pt>
                <c:pt idx="11622">
                  <c:v>4.0000000000000001E-3</c:v>
                </c:pt>
                <c:pt idx="11623">
                  <c:v>6.0000000000000001E-3</c:v>
                </c:pt>
                <c:pt idx="11624">
                  <c:v>6.0000000000000001E-3</c:v>
                </c:pt>
                <c:pt idx="11625">
                  <c:v>6.0000000000000001E-3</c:v>
                </c:pt>
                <c:pt idx="11626">
                  <c:v>6.0000000000000001E-3</c:v>
                </c:pt>
                <c:pt idx="11627">
                  <c:v>5.0000000000000001E-3</c:v>
                </c:pt>
                <c:pt idx="11628">
                  <c:v>5.0000000000000001E-3</c:v>
                </c:pt>
                <c:pt idx="11629">
                  <c:v>6.0000000000000001E-3</c:v>
                </c:pt>
                <c:pt idx="11630">
                  <c:v>6.0000000000000001E-3</c:v>
                </c:pt>
                <c:pt idx="11631">
                  <c:v>6.0000000000000001E-3</c:v>
                </c:pt>
                <c:pt idx="11632">
                  <c:v>6.0000000000000001E-3</c:v>
                </c:pt>
                <c:pt idx="11633">
                  <c:v>6.0000000000000001E-3</c:v>
                </c:pt>
                <c:pt idx="11634">
                  <c:v>7.0000000000000001E-3</c:v>
                </c:pt>
                <c:pt idx="11635">
                  <c:v>8.0000000000000002E-3</c:v>
                </c:pt>
                <c:pt idx="11636">
                  <c:v>7.0000000000000001E-3</c:v>
                </c:pt>
                <c:pt idx="11637">
                  <c:v>7.0000000000000001E-3</c:v>
                </c:pt>
                <c:pt idx="11638">
                  <c:v>6.0000000000000001E-3</c:v>
                </c:pt>
                <c:pt idx="11639">
                  <c:v>7.0000000000000001E-3</c:v>
                </c:pt>
                <c:pt idx="11640">
                  <c:v>7.0000000000000001E-3</c:v>
                </c:pt>
                <c:pt idx="11641">
                  <c:v>7.0000000000000001E-3</c:v>
                </c:pt>
                <c:pt idx="11642">
                  <c:v>7.0000000000000001E-3</c:v>
                </c:pt>
                <c:pt idx="11643">
                  <c:v>8.0000000000000002E-3</c:v>
                </c:pt>
                <c:pt idx="11644">
                  <c:v>6.0000000000000001E-3</c:v>
                </c:pt>
                <c:pt idx="11645">
                  <c:v>6.0000000000000001E-3</c:v>
                </c:pt>
                <c:pt idx="11646">
                  <c:v>6.0000000000000001E-3</c:v>
                </c:pt>
                <c:pt idx="11647">
                  <c:v>6.0000000000000001E-3</c:v>
                </c:pt>
                <c:pt idx="11648">
                  <c:v>7.0000000000000001E-3</c:v>
                </c:pt>
                <c:pt idx="11649">
                  <c:v>7.0000000000000001E-3</c:v>
                </c:pt>
                <c:pt idx="11650">
                  <c:v>7.0000000000000001E-3</c:v>
                </c:pt>
                <c:pt idx="11651">
                  <c:v>6.0000000000000001E-3</c:v>
                </c:pt>
                <c:pt idx="11652">
                  <c:v>7.0000000000000001E-3</c:v>
                </c:pt>
                <c:pt idx="11653">
                  <c:v>7.0000000000000001E-3</c:v>
                </c:pt>
                <c:pt idx="11654">
                  <c:v>7.0000000000000001E-3</c:v>
                </c:pt>
                <c:pt idx="11655">
                  <c:v>7.0000000000000001E-3</c:v>
                </c:pt>
                <c:pt idx="11656">
                  <c:v>7.0000000000000001E-3</c:v>
                </c:pt>
                <c:pt idx="11657">
                  <c:v>7.0000000000000001E-3</c:v>
                </c:pt>
                <c:pt idx="11658">
                  <c:v>7.0000000000000001E-3</c:v>
                </c:pt>
                <c:pt idx="11659">
                  <c:v>8.0000000000000002E-3</c:v>
                </c:pt>
                <c:pt idx="11660">
                  <c:v>8.0000000000000002E-3</c:v>
                </c:pt>
                <c:pt idx="11661">
                  <c:v>8.0000000000000002E-3</c:v>
                </c:pt>
                <c:pt idx="11662">
                  <c:v>8.0000000000000002E-3</c:v>
                </c:pt>
                <c:pt idx="11663">
                  <c:v>8.0000000000000002E-3</c:v>
                </c:pt>
                <c:pt idx="11664">
                  <c:v>7.0000000000000001E-3</c:v>
                </c:pt>
                <c:pt idx="11665">
                  <c:v>7.0000000000000001E-3</c:v>
                </c:pt>
                <c:pt idx="11666">
                  <c:v>8.0000000000000002E-3</c:v>
                </c:pt>
                <c:pt idx="11667">
                  <c:v>8.0000000000000002E-3</c:v>
                </c:pt>
                <c:pt idx="11668">
                  <c:v>8.0000000000000002E-3</c:v>
                </c:pt>
                <c:pt idx="11669">
                  <c:v>8.0000000000000002E-3</c:v>
                </c:pt>
                <c:pt idx="11670">
                  <c:v>8.0000000000000002E-3</c:v>
                </c:pt>
                <c:pt idx="11671">
                  <c:v>8.0000000000000002E-3</c:v>
                </c:pt>
                <c:pt idx="11672">
                  <c:v>8.0000000000000002E-3</c:v>
                </c:pt>
                <c:pt idx="11673">
                  <c:v>8.0000000000000002E-3</c:v>
                </c:pt>
                <c:pt idx="11674">
                  <c:v>8.0000000000000002E-3</c:v>
                </c:pt>
                <c:pt idx="11675">
                  <c:v>8.0000000000000002E-3</c:v>
                </c:pt>
                <c:pt idx="11676">
                  <c:v>8.0000000000000002E-3</c:v>
                </c:pt>
                <c:pt idx="11677">
                  <c:v>8.0000000000000002E-3</c:v>
                </c:pt>
                <c:pt idx="11678">
                  <c:v>8.0000000000000002E-3</c:v>
                </c:pt>
                <c:pt idx="11679">
                  <c:v>8.0000000000000002E-3</c:v>
                </c:pt>
                <c:pt idx="11680">
                  <c:v>8.0000000000000002E-3</c:v>
                </c:pt>
                <c:pt idx="11681">
                  <c:v>8.0000000000000002E-3</c:v>
                </c:pt>
                <c:pt idx="11682">
                  <c:v>7.0000000000000001E-3</c:v>
                </c:pt>
                <c:pt idx="11683">
                  <c:v>8.0000000000000002E-3</c:v>
                </c:pt>
                <c:pt idx="11684">
                  <c:v>8.0000000000000002E-3</c:v>
                </c:pt>
                <c:pt idx="11685">
                  <c:v>8.0000000000000002E-3</c:v>
                </c:pt>
                <c:pt idx="11686">
                  <c:v>8.0000000000000002E-3</c:v>
                </c:pt>
                <c:pt idx="11687">
                  <c:v>8.0000000000000002E-3</c:v>
                </c:pt>
                <c:pt idx="11688">
                  <c:v>8.0000000000000002E-3</c:v>
                </c:pt>
                <c:pt idx="11689">
                  <c:v>8.0000000000000002E-3</c:v>
                </c:pt>
                <c:pt idx="11690">
                  <c:v>8.0000000000000002E-3</c:v>
                </c:pt>
                <c:pt idx="11691">
                  <c:v>8.0000000000000002E-3</c:v>
                </c:pt>
                <c:pt idx="11692">
                  <c:v>8.0000000000000002E-3</c:v>
                </c:pt>
                <c:pt idx="11693">
                  <c:v>7.0000000000000001E-3</c:v>
                </c:pt>
                <c:pt idx="11694">
                  <c:v>6.0000000000000001E-3</c:v>
                </c:pt>
                <c:pt idx="11695">
                  <c:v>5.0000000000000001E-3</c:v>
                </c:pt>
                <c:pt idx="11696">
                  <c:v>7.0000000000000001E-3</c:v>
                </c:pt>
                <c:pt idx="11697">
                  <c:v>5.0000000000000001E-3</c:v>
                </c:pt>
                <c:pt idx="11698">
                  <c:v>6.0000000000000001E-3</c:v>
                </c:pt>
                <c:pt idx="11699">
                  <c:v>6.0000000000000001E-3</c:v>
                </c:pt>
                <c:pt idx="11700">
                  <c:v>5.0000000000000001E-3</c:v>
                </c:pt>
                <c:pt idx="11701">
                  <c:v>6.0000000000000001E-3</c:v>
                </c:pt>
                <c:pt idx="11702">
                  <c:v>6.0000000000000001E-3</c:v>
                </c:pt>
                <c:pt idx="11703">
                  <c:v>7.0000000000000001E-3</c:v>
                </c:pt>
                <c:pt idx="11704">
                  <c:v>7.0000000000000001E-3</c:v>
                </c:pt>
                <c:pt idx="11705">
                  <c:v>7.0000000000000001E-3</c:v>
                </c:pt>
                <c:pt idx="11706">
                  <c:v>6.0000000000000001E-3</c:v>
                </c:pt>
                <c:pt idx="11707">
                  <c:v>6.0000000000000001E-3</c:v>
                </c:pt>
                <c:pt idx="11708">
                  <c:v>6.0000000000000001E-3</c:v>
                </c:pt>
                <c:pt idx="11709">
                  <c:v>6.0000000000000001E-3</c:v>
                </c:pt>
                <c:pt idx="11710">
                  <c:v>5.0000000000000001E-3</c:v>
                </c:pt>
                <c:pt idx="11711">
                  <c:v>4.0000000000000001E-3</c:v>
                </c:pt>
                <c:pt idx="11712">
                  <c:v>4.0000000000000001E-3</c:v>
                </c:pt>
                <c:pt idx="11713">
                  <c:v>2E-3</c:v>
                </c:pt>
                <c:pt idx="11714">
                  <c:v>3.0000000000000001E-3</c:v>
                </c:pt>
                <c:pt idx="11715">
                  <c:v>2E-3</c:v>
                </c:pt>
                <c:pt idx="11716">
                  <c:v>2E-3</c:v>
                </c:pt>
                <c:pt idx="11717">
                  <c:v>2E-3</c:v>
                </c:pt>
                <c:pt idx="11718">
                  <c:v>2E-3</c:v>
                </c:pt>
                <c:pt idx="11719">
                  <c:v>2E-3</c:v>
                </c:pt>
                <c:pt idx="11720">
                  <c:v>2E-3</c:v>
                </c:pt>
                <c:pt idx="11721">
                  <c:v>2E-3</c:v>
                </c:pt>
                <c:pt idx="11722">
                  <c:v>3.0000000000000001E-3</c:v>
                </c:pt>
                <c:pt idx="11723">
                  <c:v>4.0000000000000001E-3</c:v>
                </c:pt>
                <c:pt idx="11724">
                  <c:v>3.0000000000000001E-3</c:v>
                </c:pt>
                <c:pt idx="11725">
                  <c:v>8.0000000000000002E-3</c:v>
                </c:pt>
                <c:pt idx="11726">
                  <c:v>6.0000000000000001E-3</c:v>
                </c:pt>
                <c:pt idx="11727">
                  <c:v>6.0000000000000001E-3</c:v>
                </c:pt>
                <c:pt idx="11728">
                  <c:v>6.0000000000000001E-3</c:v>
                </c:pt>
                <c:pt idx="11729">
                  <c:v>6.0000000000000001E-3</c:v>
                </c:pt>
                <c:pt idx="11730">
                  <c:v>6.0000000000000001E-3</c:v>
                </c:pt>
                <c:pt idx="11731">
                  <c:v>5.0000000000000001E-3</c:v>
                </c:pt>
                <c:pt idx="11732">
                  <c:v>6.0000000000000001E-3</c:v>
                </c:pt>
                <c:pt idx="11733">
                  <c:v>6.0000000000000001E-3</c:v>
                </c:pt>
                <c:pt idx="11734">
                  <c:v>6.0000000000000001E-3</c:v>
                </c:pt>
                <c:pt idx="11735">
                  <c:v>6.0000000000000001E-3</c:v>
                </c:pt>
                <c:pt idx="11736">
                  <c:v>6.0000000000000001E-3</c:v>
                </c:pt>
                <c:pt idx="11737">
                  <c:v>6.0000000000000001E-3</c:v>
                </c:pt>
                <c:pt idx="11738">
                  <c:v>6.0000000000000001E-3</c:v>
                </c:pt>
                <c:pt idx="11739">
                  <c:v>6.0000000000000001E-3</c:v>
                </c:pt>
                <c:pt idx="11740">
                  <c:v>6.0000000000000001E-3</c:v>
                </c:pt>
                <c:pt idx="11741">
                  <c:v>6.0000000000000001E-3</c:v>
                </c:pt>
                <c:pt idx="11742">
                  <c:v>6.0000000000000001E-3</c:v>
                </c:pt>
                <c:pt idx="11743">
                  <c:v>6.0000000000000001E-3</c:v>
                </c:pt>
                <c:pt idx="11744">
                  <c:v>7.0000000000000001E-3</c:v>
                </c:pt>
                <c:pt idx="11745">
                  <c:v>6.0000000000000001E-3</c:v>
                </c:pt>
                <c:pt idx="11746">
                  <c:v>6.0000000000000001E-3</c:v>
                </c:pt>
                <c:pt idx="11747">
                  <c:v>6.0000000000000001E-3</c:v>
                </c:pt>
                <c:pt idx="11748">
                  <c:v>6.0000000000000001E-3</c:v>
                </c:pt>
                <c:pt idx="11749">
                  <c:v>6.0000000000000001E-3</c:v>
                </c:pt>
                <c:pt idx="11750">
                  <c:v>6.0000000000000001E-3</c:v>
                </c:pt>
                <c:pt idx="11751">
                  <c:v>6.0000000000000001E-3</c:v>
                </c:pt>
                <c:pt idx="11752">
                  <c:v>7.0000000000000001E-3</c:v>
                </c:pt>
                <c:pt idx="11753">
                  <c:v>7.0000000000000001E-3</c:v>
                </c:pt>
                <c:pt idx="11754">
                  <c:v>6.0000000000000001E-3</c:v>
                </c:pt>
                <c:pt idx="11755">
                  <c:v>7.0000000000000001E-3</c:v>
                </c:pt>
                <c:pt idx="11756">
                  <c:v>7.0000000000000001E-3</c:v>
                </c:pt>
                <c:pt idx="11757">
                  <c:v>8.0000000000000002E-3</c:v>
                </c:pt>
                <c:pt idx="11758">
                  <c:v>7.0000000000000001E-3</c:v>
                </c:pt>
                <c:pt idx="11759">
                  <c:v>7.0000000000000001E-3</c:v>
                </c:pt>
                <c:pt idx="11760">
                  <c:v>7.0000000000000001E-3</c:v>
                </c:pt>
                <c:pt idx="11762">
                  <c:v>7.0000000000000001E-3</c:v>
                </c:pt>
                <c:pt idx="11763">
                  <c:v>7.0000000000000001E-3</c:v>
                </c:pt>
                <c:pt idx="11764">
                  <c:v>7.0000000000000001E-3</c:v>
                </c:pt>
                <c:pt idx="11765">
                  <c:v>7.0000000000000001E-3</c:v>
                </c:pt>
                <c:pt idx="11766">
                  <c:v>8.0000000000000002E-3</c:v>
                </c:pt>
                <c:pt idx="11767">
                  <c:v>7.0000000000000001E-3</c:v>
                </c:pt>
                <c:pt idx="11768">
                  <c:v>8.0000000000000002E-3</c:v>
                </c:pt>
                <c:pt idx="11769">
                  <c:v>8.0000000000000002E-3</c:v>
                </c:pt>
                <c:pt idx="11770">
                  <c:v>8.0000000000000002E-3</c:v>
                </c:pt>
                <c:pt idx="11771">
                  <c:v>8.0000000000000002E-3</c:v>
                </c:pt>
                <c:pt idx="11772">
                  <c:v>8.0000000000000002E-3</c:v>
                </c:pt>
                <c:pt idx="11773">
                  <c:v>8.0000000000000002E-3</c:v>
                </c:pt>
                <c:pt idx="11774">
                  <c:v>8.0000000000000002E-3</c:v>
                </c:pt>
                <c:pt idx="11775">
                  <c:v>8.0000000000000002E-3</c:v>
                </c:pt>
                <c:pt idx="11776">
                  <c:v>8.0000000000000002E-3</c:v>
                </c:pt>
                <c:pt idx="11777">
                  <c:v>8.0000000000000002E-3</c:v>
                </c:pt>
                <c:pt idx="11778">
                  <c:v>8.0000000000000002E-3</c:v>
                </c:pt>
                <c:pt idx="11779">
                  <c:v>7.0000000000000001E-3</c:v>
                </c:pt>
                <c:pt idx="11780">
                  <c:v>8.0000000000000002E-3</c:v>
                </c:pt>
                <c:pt idx="11781">
                  <c:v>6.0000000000000001E-3</c:v>
                </c:pt>
                <c:pt idx="11782">
                  <c:v>6.0000000000000001E-3</c:v>
                </c:pt>
                <c:pt idx="11783">
                  <c:v>4.0000000000000001E-3</c:v>
                </c:pt>
                <c:pt idx="11784">
                  <c:v>5.0000000000000001E-3</c:v>
                </c:pt>
                <c:pt idx="11785">
                  <c:v>4.0000000000000001E-3</c:v>
                </c:pt>
                <c:pt idx="11786">
                  <c:v>4.0000000000000001E-3</c:v>
                </c:pt>
                <c:pt idx="11787">
                  <c:v>5.0000000000000001E-3</c:v>
                </c:pt>
                <c:pt idx="11788">
                  <c:v>4.0000000000000001E-3</c:v>
                </c:pt>
                <c:pt idx="11789">
                  <c:v>5.0000000000000001E-3</c:v>
                </c:pt>
                <c:pt idx="11790">
                  <c:v>5.0000000000000001E-3</c:v>
                </c:pt>
                <c:pt idx="11791">
                  <c:v>3.0000000000000001E-3</c:v>
                </c:pt>
                <c:pt idx="11792">
                  <c:v>4.0000000000000001E-3</c:v>
                </c:pt>
                <c:pt idx="11844">
                  <c:v>5.0000000000000001E-3</c:v>
                </c:pt>
                <c:pt idx="11845">
                  <c:v>6.0000000000000001E-3</c:v>
                </c:pt>
                <c:pt idx="11846">
                  <c:v>7.0000000000000001E-3</c:v>
                </c:pt>
                <c:pt idx="11847">
                  <c:v>7.0000000000000001E-3</c:v>
                </c:pt>
                <c:pt idx="11848">
                  <c:v>7.0000000000000001E-3</c:v>
                </c:pt>
                <c:pt idx="11849">
                  <c:v>8.0000000000000002E-3</c:v>
                </c:pt>
                <c:pt idx="11850">
                  <c:v>8.0000000000000002E-3</c:v>
                </c:pt>
                <c:pt idx="11851">
                  <c:v>8.0000000000000002E-3</c:v>
                </c:pt>
                <c:pt idx="11852">
                  <c:v>8.0000000000000002E-3</c:v>
                </c:pt>
                <c:pt idx="11853">
                  <c:v>8.9999999999999993E-3</c:v>
                </c:pt>
                <c:pt idx="11854">
                  <c:v>8.0000000000000002E-3</c:v>
                </c:pt>
                <c:pt idx="11855">
                  <c:v>8.0000000000000002E-3</c:v>
                </c:pt>
                <c:pt idx="11856">
                  <c:v>8.0000000000000002E-3</c:v>
                </c:pt>
                <c:pt idx="11857">
                  <c:v>8.9999999999999993E-3</c:v>
                </c:pt>
                <c:pt idx="11858">
                  <c:v>8.0000000000000002E-3</c:v>
                </c:pt>
                <c:pt idx="11859">
                  <c:v>8.9999999999999993E-3</c:v>
                </c:pt>
                <c:pt idx="11860">
                  <c:v>8.9999999999999993E-3</c:v>
                </c:pt>
                <c:pt idx="11861">
                  <c:v>8.9999999999999993E-3</c:v>
                </c:pt>
                <c:pt idx="11862">
                  <c:v>8.0000000000000002E-3</c:v>
                </c:pt>
                <c:pt idx="11863">
                  <c:v>8.9999999999999993E-3</c:v>
                </c:pt>
                <c:pt idx="11864">
                  <c:v>8.9999999999999993E-3</c:v>
                </c:pt>
                <c:pt idx="11865">
                  <c:v>8.0000000000000002E-3</c:v>
                </c:pt>
                <c:pt idx="11866">
                  <c:v>8.0000000000000002E-3</c:v>
                </c:pt>
                <c:pt idx="11867">
                  <c:v>8.0000000000000002E-3</c:v>
                </c:pt>
                <c:pt idx="11868">
                  <c:v>8.0000000000000002E-3</c:v>
                </c:pt>
                <c:pt idx="11869">
                  <c:v>8.0000000000000002E-3</c:v>
                </c:pt>
                <c:pt idx="11870">
                  <c:v>8.9999999999999993E-3</c:v>
                </c:pt>
                <c:pt idx="11871">
                  <c:v>8.0000000000000002E-3</c:v>
                </c:pt>
                <c:pt idx="11872">
                  <c:v>8.9999999999999993E-3</c:v>
                </c:pt>
                <c:pt idx="11873">
                  <c:v>8.9999999999999993E-3</c:v>
                </c:pt>
                <c:pt idx="11874">
                  <c:v>8.0000000000000002E-3</c:v>
                </c:pt>
                <c:pt idx="11875">
                  <c:v>8.0000000000000002E-3</c:v>
                </c:pt>
                <c:pt idx="11876">
                  <c:v>8.0000000000000002E-3</c:v>
                </c:pt>
                <c:pt idx="11877">
                  <c:v>7.0000000000000001E-3</c:v>
                </c:pt>
                <c:pt idx="11878">
                  <c:v>6.0000000000000001E-3</c:v>
                </c:pt>
                <c:pt idx="11879">
                  <c:v>6.0000000000000001E-3</c:v>
                </c:pt>
                <c:pt idx="11880">
                  <c:v>6.0000000000000001E-3</c:v>
                </c:pt>
                <c:pt idx="11881">
                  <c:v>6.0000000000000001E-3</c:v>
                </c:pt>
                <c:pt idx="11882">
                  <c:v>6.0000000000000001E-3</c:v>
                </c:pt>
                <c:pt idx="11883">
                  <c:v>5.0000000000000001E-3</c:v>
                </c:pt>
                <c:pt idx="11884">
                  <c:v>4.0000000000000001E-3</c:v>
                </c:pt>
                <c:pt idx="11885">
                  <c:v>4.0000000000000001E-3</c:v>
                </c:pt>
                <c:pt idx="11886">
                  <c:v>4.0000000000000001E-3</c:v>
                </c:pt>
                <c:pt idx="11887">
                  <c:v>4.0000000000000001E-3</c:v>
                </c:pt>
                <c:pt idx="11888">
                  <c:v>4.0000000000000001E-3</c:v>
                </c:pt>
                <c:pt idx="11889">
                  <c:v>4.0000000000000001E-3</c:v>
                </c:pt>
                <c:pt idx="11890">
                  <c:v>3.0000000000000001E-3</c:v>
                </c:pt>
                <c:pt idx="11891">
                  <c:v>3.0000000000000001E-3</c:v>
                </c:pt>
                <c:pt idx="11892">
                  <c:v>3.0000000000000001E-3</c:v>
                </c:pt>
                <c:pt idx="11893">
                  <c:v>4.0000000000000001E-3</c:v>
                </c:pt>
                <c:pt idx="11894">
                  <c:v>2E-3</c:v>
                </c:pt>
                <c:pt idx="11895">
                  <c:v>4.0000000000000001E-3</c:v>
                </c:pt>
                <c:pt idx="11896">
                  <c:v>2E-3</c:v>
                </c:pt>
                <c:pt idx="11897">
                  <c:v>2E-3</c:v>
                </c:pt>
                <c:pt idx="11898">
                  <c:v>2E-3</c:v>
                </c:pt>
                <c:pt idx="11899">
                  <c:v>2E-3</c:v>
                </c:pt>
                <c:pt idx="11900">
                  <c:v>2E-3</c:v>
                </c:pt>
                <c:pt idx="11901">
                  <c:v>2E-3</c:v>
                </c:pt>
                <c:pt idx="11902">
                  <c:v>2E-3</c:v>
                </c:pt>
                <c:pt idx="11903">
                  <c:v>2E-3</c:v>
                </c:pt>
                <c:pt idx="11904">
                  <c:v>2E-3</c:v>
                </c:pt>
                <c:pt idx="11905">
                  <c:v>2E-3</c:v>
                </c:pt>
                <c:pt idx="11906">
                  <c:v>2E-3</c:v>
                </c:pt>
                <c:pt idx="11937">
                  <c:v>4.0000000000000001E-3</c:v>
                </c:pt>
                <c:pt idx="11938">
                  <c:v>4.0000000000000001E-3</c:v>
                </c:pt>
                <c:pt idx="11939">
                  <c:v>5.0000000000000001E-3</c:v>
                </c:pt>
                <c:pt idx="11940">
                  <c:v>5.0000000000000001E-3</c:v>
                </c:pt>
                <c:pt idx="11941">
                  <c:v>5.0000000000000001E-3</c:v>
                </c:pt>
                <c:pt idx="11942">
                  <c:v>4.0000000000000001E-3</c:v>
                </c:pt>
                <c:pt idx="11943">
                  <c:v>6.0000000000000001E-3</c:v>
                </c:pt>
                <c:pt idx="11944">
                  <c:v>6.0000000000000001E-3</c:v>
                </c:pt>
                <c:pt idx="11945">
                  <c:v>6.0000000000000001E-3</c:v>
                </c:pt>
                <c:pt idx="11946">
                  <c:v>6.0000000000000001E-3</c:v>
                </c:pt>
                <c:pt idx="11947">
                  <c:v>6.0000000000000001E-3</c:v>
                </c:pt>
                <c:pt idx="11948">
                  <c:v>6.0000000000000001E-3</c:v>
                </c:pt>
                <c:pt idx="11949">
                  <c:v>6.0000000000000001E-3</c:v>
                </c:pt>
                <c:pt idx="11950">
                  <c:v>7.0000000000000001E-3</c:v>
                </c:pt>
                <c:pt idx="11951">
                  <c:v>6.0000000000000001E-3</c:v>
                </c:pt>
                <c:pt idx="11952">
                  <c:v>7.0000000000000001E-3</c:v>
                </c:pt>
                <c:pt idx="11953">
                  <c:v>8.0000000000000002E-3</c:v>
                </c:pt>
                <c:pt idx="11954">
                  <c:v>8.0000000000000002E-3</c:v>
                </c:pt>
                <c:pt idx="11955">
                  <c:v>8.0000000000000002E-3</c:v>
                </c:pt>
                <c:pt idx="11956">
                  <c:v>7.0000000000000001E-3</c:v>
                </c:pt>
                <c:pt idx="11957">
                  <c:v>8.0000000000000002E-3</c:v>
                </c:pt>
                <c:pt idx="11958">
                  <c:v>8.0000000000000002E-3</c:v>
                </c:pt>
                <c:pt idx="11959">
                  <c:v>8.0000000000000002E-3</c:v>
                </c:pt>
                <c:pt idx="11960">
                  <c:v>8.0000000000000002E-3</c:v>
                </c:pt>
                <c:pt idx="11961">
                  <c:v>8.0000000000000002E-3</c:v>
                </c:pt>
                <c:pt idx="11962">
                  <c:v>8.9999999999999993E-3</c:v>
                </c:pt>
                <c:pt idx="11963">
                  <c:v>8.0000000000000002E-3</c:v>
                </c:pt>
                <c:pt idx="11964">
                  <c:v>8.0000000000000002E-3</c:v>
                </c:pt>
                <c:pt idx="11965">
                  <c:v>8.0000000000000002E-3</c:v>
                </c:pt>
                <c:pt idx="11966">
                  <c:v>8.0000000000000002E-3</c:v>
                </c:pt>
                <c:pt idx="11967">
                  <c:v>8.0000000000000002E-3</c:v>
                </c:pt>
                <c:pt idx="11968">
                  <c:v>8.0000000000000002E-3</c:v>
                </c:pt>
                <c:pt idx="11969">
                  <c:v>8.0000000000000002E-3</c:v>
                </c:pt>
                <c:pt idx="11970">
                  <c:v>8.9999999999999993E-3</c:v>
                </c:pt>
                <c:pt idx="11971">
                  <c:v>8.0000000000000002E-3</c:v>
                </c:pt>
                <c:pt idx="11972">
                  <c:v>8.0000000000000002E-3</c:v>
                </c:pt>
                <c:pt idx="11973">
                  <c:v>6.0000000000000001E-3</c:v>
                </c:pt>
                <c:pt idx="11974">
                  <c:v>8.0000000000000002E-3</c:v>
                </c:pt>
                <c:pt idx="11975">
                  <c:v>6.0000000000000001E-3</c:v>
                </c:pt>
                <c:pt idx="11976">
                  <c:v>5.0000000000000001E-3</c:v>
                </c:pt>
                <c:pt idx="11977">
                  <c:v>6.0000000000000001E-3</c:v>
                </c:pt>
                <c:pt idx="11978">
                  <c:v>7.0000000000000001E-3</c:v>
                </c:pt>
                <c:pt idx="11979">
                  <c:v>6.0000000000000001E-3</c:v>
                </c:pt>
                <c:pt idx="11980">
                  <c:v>6.0000000000000001E-3</c:v>
                </c:pt>
                <c:pt idx="11981">
                  <c:v>4.0000000000000001E-3</c:v>
                </c:pt>
                <c:pt idx="11982">
                  <c:v>6.0000000000000001E-3</c:v>
                </c:pt>
                <c:pt idx="11983">
                  <c:v>5.0000000000000001E-3</c:v>
                </c:pt>
                <c:pt idx="11984">
                  <c:v>4.0000000000000001E-3</c:v>
                </c:pt>
                <c:pt idx="11985">
                  <c:v>3.0000000000000001E-3</c:v>
                </c:pt>
                <c:pt idx="11986">
                  <c:v>4.0000000000000001E-3</c:v>
                </c:pt>
                <c:pt idx="11987">
                  <c:v>4.0000000000000001E-3</c:v>
                </c:pt>
                <c:pt idx="11988">
                  <c:v>2E-3</c:v>
                </c:pt>
                <c:pt idx="11989">
                  <c:v>3.0000000000000001E-3</c:v>
                </c:pt>
                <c:pt idx="11990">
                  <c:v>3.0000000000000001E-3</c:v>
                </c:pt>
                <c:pt idx="11991">
                  <c:v>1E-3</c:v>
                </c:pt>
                <c:pt idx="11992">
                  <c:v>2E-3</c:v>
                </c:pt>
                <c:pt idx="11993">
                  <c:v>2E-3</c:v>
                </c:pt>
                <c:pt idx="11994">
                  <c:v>2E-3</c:v>
                </c:pt>
                <c:pt idx="11995">
                  <c:v>2E-3</c:v>
                </c:pt>
                <c:pt idx="11996">
                  <c:v>2E-3</c:v>
                </c:pt>
                <c:pt idx="11997">
                  <c:v>1E-3</c:v>
                </c:pt>
                <c:pt idx="11998">
                  <c:v>3.0000000000000001E-3</c:v>
                </c:pt>
                <c:pt idx="11999">
                  <c:v>2E-3</c:v>
                </c:pt>
                <c:pt idx="12000">
                  <c:v>2E-3</c:v>
                </c:pt>
                <c:pt idx="12001">
                  <c:v>2E-3</c:v>
                </c:pt>
                <c:pt idx="12002">
                  <c:v>1E-3</c:v>
                </c:pt>
                <c:pt idx="12003">
                  <c:v>2E-3</c:v>
                </c:pt>
                <c:pt idx="12004">
                  <c:v>0</c:v>
                </c:pt>
                <c:pt idx="12005">
                  <c:v>4.0000000000000001E-3</c:v>
                </c:pt>
                <c:pt idx="12006">
                  <c:v>2E-3</c:v>
                </c:pt>
                <c:pt idx="12046">
                  <c:v>6.0000000000000001E-3</c:v>
                </c:pt>
                <c:pt idx="12047">
                  <c:v>6.0000000000000001E-3</c:v>
                </c:pt>
                <c:pt idx="12048">
                  <c:v>7.0000000000000001E-3</c:v>
                </c:pt>
                <c:pt idx="12049">
                  <c:v>8.0000000000000002E-3</c:v>
                </c:pt>
                <c:pt idx="12050">
                  <c:v>8.0000000000000002E-3</c:v>
                </c:pt>
                <c:pt idx="12051">
                  <c:v>8.0000000000000002E-3</c:v>
                </c:pt>
                <c:pt idx="12052">
                  <c:v>8.0000000000000002E-3</c:v>
                </c:pt>
                <c:pt idx="12053">
                  <c:v>8.0000000000000002E-3</c:v>
                </c:pt>
                <c:pt idx="12054">
                  <c:v>8.0000000000000002E-3</c:v>
                </c:pt>
                <c:pt idx="12055">
                  <c:v>8.0000000000000002E-3</c:v>
                </c:pt>
                <c:pt idx="12056">
                  <c:v>8.0000000000000002E-3</c:v>
                </c:pt>
                <c:pt idx="12057">
                  <c:v>8.0000000000000002E-3</c:v>
                </c:pt>
                <c:pt idx="12058">
                  <c:v>7.0000000000000001E-3</c:v>
                </c:pt>
                <c:pt idx="12059">
                  <c:v>8.0000000000000002E-3</c:v>
                </c:pt>
                <c:pt idx="12060">
                  <c:v>8.0000000000000002E-3</c:v>
                </c:pt>
                <c:pt idx="12061">
                  <c:v>8.0000000000000002E-3</c:v>
                </c:pt>
                <c:pt idx="12062">
                  <c:v>8.0000000000000002E-3</c:v>
                </c:pt>
                <c:pt idx="12063">
                  <c:v>7.0000000000000001E-3</c:v>
                </c:pt>
                <c:pt idx="12064">
                  <c:v>8.0000000000000002E-3</c:v>
                </c:pt>
                <c:pt idx="12065">
                  <c:v>8.0000000000000002E-3</c:v>
                </c:pt>
                <c:pt idx="12066">
                  <c:v>8.0000000000000002E-3</c:v>
                </c:pt>
                <c:pt idx="12067">
                  <c:v>8.0000000000000002E-3</c:v>
                </c:pt>
                <c:pt idx="12068">
                  <c:v>8.0000000000000002E-3</c:v>
                </c:pt>
                <c:pt idx="12069">
                  <c:v>8.0000000000000002E-3</c:v>
                </c:pt>
                <c:pt idx="12070">
                  <c:v>8.0000000000000002E-3</c:v>
                </c:pt>
                <c:pt idx="12071">
                  <c:v>8.0000000000000002E-3</c:v>
                </c:pt>
                <c:pt idx="12072">
                  <c:v>8.0000000000000002E-3</c:v>
                </c:pt>
                <c:pt idx="12073">
                  <c:v>8.0000000000000002E-3</c:v>
                </c:pt>
                <c:pt idx="12074">
                  <c:v>8.0000000000000002E-3</c:v>
                </c:pt>
                <c:pt idx="12075">
                  <c:v>8.0000000000000002E-3</c:v>
                </c:pt>
                <c:pt idx="12076">
                  <c:v>7.0000000000000001E-3</c:v>
                </c:pt>
                <c:pt idx="12077">
                  <c:v>8.0000000000000002E-3</c:v>
                </c:pt>
                <c:pt idx="12078">
                  <c:v>8.0000000000000002E-3</c:v>
                </c:pt>
                <c:pt idx="12079">
                  <c:v>8.0000000000000002E-3</c:v>
                </c:pt>
                <c:pt idx="12080">
                  <c:v>8.0000000000000002E-3</c:v>
                </c:pt>
                <c:pt idx="12081">
                  <c:v>8.0000000000000002E-3</c:v>
                </c:pt>
                <c:pt idx="12082">
                  <c:v>8.0000000000000002E-3</c:v>
                </c:pt>
                <c:pt idx="12083">
                  <c:v>7.0000000000000001E-3</c:v>
                </c:pt>
                <c:pt idx="12084">
                  <c:v>8.0000000000000002E-3</c:v>
                </c:pt>
                <c:pt idx="12085">
                  <c:v>8.0000000000000002E-3</c:v>
                </c:pt>
                <c:pt idx="12086">
                  <c:v>8.0000000000000002E-3</c:v>
                </c:pt>
                <c:pt idx="12087">
                  <c:v>8.0000000000000002E-3</c:v>
                </c:pt>
                <c:pt idx="12088">
                  <c:v>8.0000000000000002E-3</c:v>
                </c:pt>
                <c:pt idx="12089">
                  <c:v>8.0000000000000002E-3</c:v>
                </c:pt>
                <c:pt idx="12090">
                  <c:v>8.9999999999999993E-3</c:v>
                </c:pt>
                <c:pt idx="12091">
                  <c:v>7.0000000000000001E-3</c:v>
                </c:pt>
                <c:pt idx="12092">
                  <c:v>8.0000000000000002E-3</c:v>
                </c:pt>
                <c:pt idx="12093">
                  <c:v>6.0000000000000001E-3</c:v>
                </c:pt>
                <c:pt idx="12131">
                  <c:v>8.9999999999999993E-3</c:v>
                </c:pt>
                <c:pt idx="12132">
                  <c:v>8.9999999999999993E-3</c:v>
                </c:pt>
                <c:pt idx="12143">
                  <c:v>0.01</c:v>
                </c:pt>
                <c:pt idx="12144">
                  <c:v>1.0999999999999999E-2</c:v>
                </c:pt>
                <c:pt idx="12145">
                  <c:v>1.0999999999999999E-2</c:v>
                </c:pt>
                <c:pt idx="12146">
                  <c:v>1.0999999999999999E-2</c:v>
                </c:pt>
                <c:pt idx="12147">
                  <c:v>1.2E-2</c:v>
                </c:pt>
                <c:pt idx="12148">
                  <c:v>1.2E-2</c:v>
                </c:pt>
                <c:pt idx="12149">
                  <c:v>1.2E-2</c:v>
                </c:pt>
                <c:pt idx="12150">
                  <c:v>1.2E-2</c:v>
                </c:pt>
                <c:pt idx="12151">
                  <c:v>1.2E-2</c:v>
                </c:pt>
                <c:pt idx="12152">
                  <c:v>1.2E-2</c:v>
                </c:pt>
                <c:pt idx="12153">
                  <c:v>1.0999999999999999E-2</c:v>
                </c:pt>
                <c:pt idx="12154">
                  <c:v>1.2999999999999999E-2</c:v>
                </c:pt>
                <c:pt idx="12155">
                  <c:v>1.2E-2</c:v>
                </c:pt>
                <c:pt idx="12156">
                  <c:v>1.2E-2</c:v>
                </c:pt>
                <c:pt idx="12157">
                  <c:v>1.2E-2</c:v>
                </c:pt>
                <c:pt idx="12158">
                  <c:v>1.2E-2</c:v>
                </c:pt>
                <c:pt idx="12159">
                  <c:v>1.2E-2</c:v>
                </c:pt>
                <c:pt idx="12160">
                  <c:v>1.2E-2</c:v>
                </c:pt>
                <c:pt idx="12161">
                  <c:v>1.2E-2</c:v>
                </c:pt>
                <c:pt idx="12162">
                  <c:v>1.2E-2</c:v>
                </c:pt>
                <c:pt idx="12163">
                  <c:v>1.2E-2</c:v>
                </c:pt>
                <c:pt idx="12164">
                  <c:v>1.0999999999999999E-2</c:v>
                </c:pt>
                <c:pt idx="12165">
                  <c:v>1.2E-2</c:v>
                </c:pt>
                <c:pt idx="12166">
                  <c:v>1.2E-2</c:v>
                </c:pt>
                <c:pt idx="12167">
                  <c:v>1.0999999999999999E-2</c:v>
                </c:pt>
                <c:pt idx="12168">
                  <c:v>0.01</c:v>
                </c:pt>
                <c:pt idx="12169">
                  <c:v>8.0000000000000002E-3</c:v>
                </c:pt>
                <c:pt idx="12170">
                  <c:v>8.9999999999999993E-3</c:v>
                </c:pt>
                <c:pt idx="12171">
                  <c:v>8.9999999999999993E-3</c:v>
                </c:pt>
                <c:pt idx="12172">
                  <c:v>8.0000000000000002E-3</c:v>
                </c:pt>
                <c:pt idx="12173">
                  <c:v>8.0000000000000002E-3</c:v>
                </c:pt>
                <c:pt idx="12174">
                  <c:v>8.0000000000000002E-3</c:v>
                </c:pt>
                <c:pt idx="12175">
                  <c:v>8.0000000000000002E-3</c:v>
                </c:pt>
                <c:pt idx="12176">
                  <c:v>8.0000000000000002E-3</c:v>
                </c:pt>
                <c:pt idx="12177">
                  <c:v>8.0000000000000002E-3</c:v>
                </c:pt>
                <c:pt idx="12230">
                  <c:v>0.01</c:v>
                </c:pt>
                <c:pt idx="12231">
                  <c:v>0.01</c:v>
                </c:pt>
                <c:pt idx="12232">
                  <c:v>0.01</c:v>
                </c:pt>
                <c:pt idx="12233">
                  <c:v>8.0000000000000002E-3</c:v>
                </c:pt>
                <c:pt idx="12234">
                  <c:v>8.9999999999999993E-3</c:v>
                </c:pt>
                <c:pt idx="12235">
                  <c:v>0.01</c:v>
                </c:pt>
                <c:pt idx="12236">
                  <c:v>1.0999999999999999E-2</c:v>
                </c:pt>
                <c:pt idx="12237">
                  <c:v>1.0999999999999999E-2</c:v>
                </c:pt>
                <c:pt idx="12238">
                  <c:v>1.0999999999999999E-2</c:v>
                </c:pt>
                <c:pt idx="12239">
                  <c:v>0.01</c:v>
                </c:pt>
                <c:pt idx="12240">
                  <c:v>0.01</c:v>
                </c:pt>
                <c:pt idx="12241">
                  <c:v>0.01</c:v>
                </c:pt>
                <c:pt idx="12242">
                  <c:v>0.01</c:v>
                </c:pt>
                <c:pt idx="12243">
                  <c:v>1.0999999999999999E-2</c:v>
                </c:pt>
                <c:pt idx="12244">
                  <c:v>1.0999999999999999E-2</c:v>
                </c:pt>
                <c:pt idx="12245">
                  <c:v>1.0999999999999999E-2</c:v>
                </c:pt>
                <c:pt idx="12246">
                  <c:v>1.0999999999999999E-2</c:v>
                </c:pt>
                <c:pt idx="12247">
                  <c:v>0.01</c:v>
                </c:pt>
                <c:pt idx="12248">
                  <c:v>0.01</c:v>
                </c:pt>
                <c:pt idx="12249">
                  <c:v>1.0999999999999999E-2</c:v>
                </c:pt>
                <c:pt idx="12250">
                  <c:v>0.01</c:v>
                </c:pt>
                <c:pt idx="12251">
                  <c:v>0.01</c:v>
                </c:pt>
                <c:pt idx="12252">
                  <c:v>0.01</c:v>
                </c:pt>
                <c:pt idx="12253">
                  <c:v>8.9999999999999993E-3</c:v>
                </c:pt>
                <c:pt idx="12254">
                  <c:v>8.9999999999999993E-3</c:v>
                </c:pt>
                <c:pt idx="12255">
                  <c:v>0.01</c:v>
                </c:pt>
                <c:pt idx="12256">
                  <c:v>8.9999999999999993E-3</c:v>
                </c:pt>
                <c:pt idx="12257">
                  <c:v>8.9999999999999993E-3</c:v>
                </c:pt>
                <c:pt idx="12258">
                  <c:v>8.9999999999999993E-3</c:v>
                </c:pt>
                <c:pt idx="12259">
                  <c:v>8.0000000000000002E-3</c:v>
                </c:pt>
                <c:pt idx="12260">
                  <c:v>8.0000000000000002E-3</c:v>
                </c:pt>
                <c:pt idx="12261">
                  <c:v>7.0000000000000001E-3</c:v>
                </c:pt>
                <c:pt idx="12262">
                  <c:v>6.0000000000000001E-3</c:v>
                </c:pt>
                <c:pt idx="12263">
                  <c:v>6.0000000000000001E-3</c:v>
                </c:pt>
                <c:pt idx="12264">
                  <c:v>6.0000000000000001E-3</c:v>
                </c:pt>
                <c:pt idx="12265">
                  <c:v>5.0000000000000001E-3</c:v>
                </c:pt>
                <c:pt idx="12266">
                  <c:v>4.0000000000000001E-3</c:v>
                </c:pt>
                <c:pt idx="12267">
                  <c:v>5.0000000000000001E-3</c:v>
                </c:pt>
                <c:pt idx="12268">
                  <c:v>5.0000000000000001E-3</c:v>
                </c:pt>
                <c:pt idx="12269">
                  <c:v>4.0000000000000001E-3</c:v>
                </c:pt>
                <c:pt idx="12270">
                  <c:v>4.0000000000000001E-3</c:v>
                </c:pt>
                <c:pt idx="12271">
                  <c:v>4.0000000000000001E-3</c:v>
                </c:pt>
                <c:pt idx="12272">
                  <c:v>3.0000000000000001E-3</c:v>
                </c:pt>
                <c:pt idx="12273">
                  <c:v>3.0000000000000001E-3</c:v>
                </c:pt>
                <c:pt idx="12274">
                  <c:v>4.0000000000000001E-3</c:v>
                </c:pt>
                <c:pt idx="12275">
                  <c:v>2E-3</c:v>
                </c:pt>
                <c:pt idx="12276">
                  <c:v>4.0000000000000001E-3</c:v>
                </c:pt>
                <c:pt idx="12277">
                  <c:v>3.0000000000000001E-3</c:v>
                </c:pt>
                <c:pt idx="12278">
                  <c:v>2E-3</c:v>
                </c:pt>
                <c:pt idx="12279">
                  <c:v>4.0000000000000001E-3</c:v>
                </c:pt>
                <c:pt idx="12280">
                  <c:v>2E-3</c:v>
                </c:pt>
                <c:pt idx="12281">
                  <c:v>2E-3</c:v>
                </c:pt>
                <c:pt idx="12282">
                  <c:v>3.0000000000000001E-3</c:v>
                </c:pt>
                <c:pt idx="12283">
                  <c:v>3.0000000000000001E-3</c:v>
                </c:pt>
                <c:pt idx="12284">
                  <c:v>1E-3</c:v>
                </c:pt>
                <c:pt idx="12285">
                  <c:v>2E-3</c:v>
                </c:pt>
                <c:pt idx="12286">
                  <c:v>1E-3</c:v>
                </c:pt>
                <c:pt idx="12287">
                  <c:v>2E-3</c:v>
                </c:pt>
                <c:pt idx="12288">
                  <c:v>2E-3</c:v>
                </c:pt>
                <c:pt idx="12289">
                  <c:v>2E-3</c:v>
                </c:pt>
                <c:pt idx="12290">
                  <c:v>2E-3</c:v>
                </c:pt>
                <c:pt idx="12291">
                  <c:v>4.0000000000000001E-3</c:v>
                </c:pt>
                <c:pt idx="12292">
                  <c:v>0</c:v>
                </c:pt>
                <c:pt idx="12293">
                  <c:v>3.0000000000000001E-3</c:v>
                </c:pt>
                <c:pt idx="12294">
                  <c:v>2E-3</c:v>
                </c:pt>
                <c:pt idx="12295">
                  <c:v>2E-3</c:v>
                </c:pt>
                <c:pt idx="12296">
                  <c:v>2E-3</c:v>
                </c:pt>
                <c:pt idx="12297">
                  <c:v>2E-3</c:v>
                </c:pt>
                <c:pt idx="12298">
                  <c:v>1E-3</c:v>
                </c:pt>
                <c:pt idx="12299">
                  <c:v>1E-3</c:v>
                </c:pt>
                <c:pt idx="12300">
                  <c:v>2E-3</c:v>
                </c:pt>
                <c:pt idx="12301">
                  <c:v>0</c:v>
                </c:pt>
                <c:pt idx="12302">
                  <c:v>3.0000000000000001E-3</c:v>
                </c:pt>
                <c:pt idx="12303">
                  <c:v>2E-3</c:v>
                </c:pt>
                <c:pt idx="12304">
                  <c:v>6.0000000000000001E-3</c:v>
                </c:pt>
                <c:pt idx="12305">
                  <c:v>3.0000000000000001E-3</c:v>
                </c:pt>
                <c:pt idx="12306">
                  <c:v>8.9999999999999993E-3</c:v>
                </c:pt>
                <c:pt idx="12307">
                  <c:v>3.0000000000000001E-3</c:v>
                </c:pt>
                <c:pt idx="12308">
                  <c:v>1E-3</c:v>
                </c:pt>
                <c:pt idx="12309">
                  <c:v>0</c:v>
                </c:pt>
                <c:pt idx="12310">
                  <c:v>1E-3</c:v>
                </c:pt>
                <c:pt idx="12311">
                  <c:v>2E-3</c:v>
                </c:pt>
                <c:pt idx="12312">
                  <c:v>0</c:v>
                </c:pt>
                <c:pt idx="12313">
                  <c:v>3.0000000000000001E-3</c:v>
                </c:pt>
                <c:pt idx="12314">
                  <c:v>4.0000000000000001E-3</c:v>
                </c:pt>
                <c:pt idx="12315">
                  <c:v>2E-3</c:v>
                </c:pt>
                <c:pt idx="12316">
                  <c:v>1E-3</c:v>
                </c:pt>
                <c:pt idx="12317">
                  <c:v>1E-3</c:v>
                </c:pt>
                <c:pt idx="12318">
                  <c:v>0</c:v>
                </c:pt>
                <c:pt idx="12319">
                  <c:v>0</c:v>
                </c:pt>
                <c:pt idx="12320">
                  <c:v>0</c:v>
                </c:pt>
                <c:pt idx="12321">
                  <c:v>2E-3</c:v>
                </c:pt>
                <c:pt idx="12322">
                  <c:v>3.0000000000000001E-3</c:v>
                </c:pt>
                <c:pt idx="12323">
                  <c:v>4.0000000000000001E-3</c:v>
                </c:pt>
                <c:pt idx="12324">
                  <c:v>4.0000000000000001E-3</c:v>
                </c:pt>
                <c:pt idx="12325">
                  <c:v>4.0000000000000001E-3</c:v>
                </c:pt>
                <c:pt idx="12326">
                  <c:v>4.0000000000000001E-3</c:v>
                </c:pt>
                <c:pt idx="12327">
                  <c:v>5.0000000000000001E-3</c:v>
                </c:pt>
                <c:pt idx="12328">
                  <c:v>5.0000000000000001E-3</c:v>
                </c:pt>
                <c:pt idx="12329">
                  <c:v>6.0000000000000001E-3</c:v>
                </c:pt>
                <c:pt idx="12330">
                  <c:v>6.0000000000000001E-3</c:v>
                </c:pt>
                <c:pt idx="12331">
                  <c:v>7.0000000000000001E-3</c:v>
                </c:pt>
                <c:pt idx="12332">
                  <c:v>7.0000000000000001E-3</c:v>
                </c:pt>
                <c:pt idx="12333">
                  <c:v>8.0000000000000002E-3</c:v>
                </c:pt>
                <c:pt idx="12334">
                  <c:v>8.0000000000000002E-3</c:v>
                </c:pt>
                <c:pt idx="12335">
                  <c:v>8.0000000000000002E-3</c:v>
                </c:pt>
                <c:pt idx="12336">
                  <c:v>8.0000000000000002E-3</c:v>
                </c:pt>
                <c:pt idx="12337">
                  <c:v>8.0000000000000002E-3</c:v>
                </c:pt>
                <c:pt idx="12338">
                  <c:v>8.0000000000000002E-3</c:v>
                </c:pt>
                <c:pt idx="12339">
                  <c:v>8.0000000000000002E-3</c:v>
                </c:pt>
                <c:pt idx="12340">
                  <c:v>1.0999999999999999E-2</c:v>
                </c:pt>
                <c:pt idx="12341">
                  <c:v>0.01</c:v>
                </c:pt>
                <c:pt idx="12342">
                  <c:v>8.9999999999999993E-3</c:v>
                </c:pt>
                <c:pt idx="12343">
                  <c:v>7.0000000000000001E-3</c:v>
                </c:pt>
                <c:pt idx="12344">
                  <c:v>8.0000000000000002E-3</c:v>
                </c:pt>
                <c:pt idx="12345">
                  <c:v>7.0000000000000001E-3</c:v>
                </c:pt>
                <c:pt idx="12346">
                  <c:v>7.0000000000000001E-3</c:v>
                </c:pt>
                <c:pt idx="12347">
                  <c:v>7.0000000000000001E-3</c:v>
                </c:pt>
                <c:pt idx="12348">
                  <c:v>7.0000000000000001E-3</c:v>
                </c:pt>
                <c:pt idx="12349">
                  <c:v>7.0000000000000001E-3</c:v>
                </c:pt>
                <c:pt idx="12350">
                  <c:v>8.0000000000000002E-3</c:v>
                </c:pt>
                <c:pt idx="12351">
                  <c:v>7.0000000000000001E-3</c:v>
                </c:pt>
                <c:pt idx="12352">
                  <c:v>7.0000000000000001E-3</c:v>
                </c:pt>
                <c:pt idx="12353">
                  <c:v>7.0000000000000001E-3</c:v>
                </c:pt>
                <c:pt idx="12354">
                  <c:v>6.0000000000000001E-3</c:v>
                </c:pt>
                <c:pt idx="12355">
                  <c:v>7.0000000000000001E-3</c:v>
                </c:pt>
                <c:pt idx="12356">
                  <c:v>7.0000000000000001E-3</c:v>
                </c:pt>
                <c:pt idx="12357">
                  <c:v>6.0000000000000001E-3</c:v>
                </c:pt>
                <c:pt idx="12358">
                  <c:v>6.0000000000000001E-3</c:v>
                </c:pt>
                <c:pt idx="12359">
                  <c:v>6.0000000000000001E-3</c:v>
                </c:pt>
                <c:pt idx="12360">
                  <c:v>6.0000000000000001E-3</c:v>
                </c:pt>
                <c:pt idx="12361">
                  <c:v>8.0000000000000002E-3</c:v>
                </c:pt>
                <c:pt idx="12362">
                  <c:v>6.0000000000000001E-3</c:v>
                </c:pt>
                <c:pt idx="12363">
                  <c:v>7.0000000000000001E-3</c:v>
                </c:pt>
                <c:pt idx="12364">
                  <c:v>6.0000000000000001E-3</c:v>
                </c:pt>
                <c:pt idx="12365">
                  <c:v>7.0000000000000001E-3</c:v>
                </c:pt>
                <c:pt idx="12366">
                  <c:v>7.0000000000000001E-3</c:v>
                </c:pt>
                <c:pt idx="12367">
                  <c:v>7.0000000000000001E-3</c:v>
                </c:pt>
                <c:pt idx="12368">
                  <c:v>7.0000000000000001E-3</c:v>
                </c:pt>
                <c:pt idx="12369">
                  <c:v>6.0000000000000001E-3</c:v>
                </c:pt>
                <c:pt idx="12370">
                  <c:v>7.0000000000000001E-3</c:v>
                </c:pt>
                <c:pt idx="12371">
                  <c:v>7.0000000000000001E-3</c:v>
                </c:pt>
                <c:pt idx="12372">
                  <c:v>7.0000000000000001E-3</c:v>
                </c:pt>
                <c:pt idx="12373">
                  <c:v>7.0000000000000001E-3</c:v>
                </c:pt>
                <c:pt idx="12374">
                  <c:v>6.0000000000000001E-3</c:v>
                </c:pt>
                <c:pt idx="12375">
                  <c:v>6.0000000000000001E-3</c:v>
                </c:pt>
                <c:pt idx="12376">
                  <c:v>6.0000000000000001E-3</c:v>
                </c:pt>
                <c:pt idx="12377">
                  <c:v>6.0000000000000001E-3</c:v>
                </c:pt>
                <c:pt idx="12378">
                  <c:v>6.0000000000000001E-3</c:v>
                </c:pt>
                <c:pt idx="12379">
                  <c:v>6.0000000000000001E-3</c:v>
                </c:pt>
                <c:pt idx="12380">
                  <c:v>6.0000000000000001E-3</c:v>
                </c:pt>
                <c:pt idx="12381">
                  <c:v>6.0000000000000001E-3</c:v>
                </c:pt>
                <c:pt idx="12382">
                  <c:v>6.0000000000000001E-3</c:v>
                </c:pt>
                <c:pt idx="12383">
                  <c:v>6.0000000000000001E-3</c:v>
                </c:pt>
                <c:pt idx="12384">
                  <c:v>6.0000000000000001E-3</c:v>
                </c:pt>
                <c:pt idx="12385">
                  <c:v>6.0000000000000001E-3</c:v>
                </c:pt>
                <c:pt idx="12386">
                  <c:v>6.0000000000000001E-3</c:v>
                </c:pt>
                <c:pt idx="12387">
                  <c:v>5.0000000000000001E-3</c:v>
                </c:pt>
                <c:pt idx="12388">
                  <c:v>4.0000000000000001E-3</c:v>
                </c:pt>
                <c:pt idx="12389">
                  <c:v>5.0000000000000001E-3</c:v>
                </c:pt>
                <c:pt idx="12390">
                  <c:v>4.0000000000000001E-3</c:v>
                </c:pt>
                <c:pt idx="12391">
                  <c:v>4.0000000000000001E-3</c:v>
                </c:pt>
                <c:pt idx="12392">
                  <c:v>4.0000000000000001E-3</c:v>
                </c:pt>
                <c:pt idx="12393">
                  <c:v>5.0000000000000001E-3</c:v>
                </c:pt>
                <c:pt idx="12394">
                  <c:v>4.0000000000000001E-3</c:v>
                </c:pt>
                <c:pt idx="12395">
                  <c:v>4.0000000000000001E-3</c:v>
                </c:pt>
                <c:pt idx="12396">
                  <c:v>4.0000000000000001E-3</c:v>
                </c:pt>
                <c:pt idx="12397">
                  <c:v>4.0000000000000001E-3</c:v>
                </c:pt>
                <c:pt idx="12398">
                  <c:v>4.0000000000000001E-3</c:v>
                </c:pt>
                <c:pt idx="12399">
                  <c:v>4.0000000000000001E-3</c:v>
                </c:pt>
                <c:pt idx="12400">
                  <c:v>4.0000000000000001E-3</c:v>
                </c:pt>
                <c:pt idx="12401">
                  <c:v>4.0000000000000001E-3</c:v>
                </c:pt>
                <c:pt idx="12402">
                  <c:v>4.0000000000000001E-3</c:v>
                </c:pt>
                <c:pt idx="12403">
                  <c:v>3.0000000000000001E-3</c:v>
                </c:pt>
                <c:pt idx="12404">
                  <c:v>4.0000000000000001E-3</c:v>
                </c:pt>
                <c:pt idx="12405">
                  <c:v>4.0000000000000001E-3</c:v>
                </c:pt>
                <c:pt idx="12406">
                  <c:v>2E-3</c:v>
                </c:pt>
                <c:pt idx="12407">
                  <c:v>3.0000000000000001E-3</c:v>
                </c:pt>
                <c:pt idx="12408">
                  <c:v>2E-3</c:v>
                </c:pt>
                <c:pt idx="12409">
                  <c:v>2E-3</c:v>
                </c:pt>
                <c:pt idx="12410">
                  <c:v>2E-3</c:v>
                </c:pt>
                <c:pt idx="12411">
                  <c:v>2E-3</c:v>
                </c:pt>
                <c:pt idx="12412">
                  <c:v>2E-3</c:v>
                </c:pt>
                <c:pt idx="12413">
                  <c:v>2E-3</c:v>
                </c:pt>
                <c:pt idx="12414">
                  <c:v>1E-3</c:v>
                </c:pt>
                <c:pt idx="12415">
                  <c:v>1E-3</c:v>
                </c:pt>
                <c:pt idx="12416">
                  <c:v>4.0000000000000001E-3</c:v>
                </c:pt>
                <c:pt idx="12417">
                  <c:v>4.0000000000000001E-3</c:v>
                </c:pt>
                <c:pt idx="12418">
                  <c:v>4.0000000000000001E-3</c:v>
                </c:pt>
                <c:pt idx="12419">
                  <c:v>4.0000000000000001E-3</c:v>
                </c:pt>
                <c:pt idx="12420">
                  <c:v>4.0000000000000001E-3</c:v>
                </c:pt>
                <c:pt idx="12421">
                  <c:v>5.0000000000000001E-3</c:v>
                </c:pt>
                <c:pt idx="12422">
                  <c:v>5.0000000000000001E-3</c:v>
                </c:pt>
                <c:pt idx="12423">
                  <c:v>5.0000000000000001E-3</c:v>
                </c:pt>
                <c:pt idx="12424">
                  <c:v>5.0000000000000001E-3</c:v>
                </c:pt>
                <c:pt idx="12425">
                  <c:v>5.0000000000000001E-3</c:v>
                </c:pt>
                <c:pt idx="12426">
                  <c:v>6.0000000000000001E-3</c:v>
                </c:pt>
                <c:pt idx="12427">
                  <c:v>5.0000000000000001E-3</c:v>
                </c:pt>
                <c:pt idx="12428">
                  <c:v>6.0000000000000001E-3</c:v>
                </c:pt>
                <c:pt idx="12429">
                  <c:v>6.0000000000000001E-3</c:v>
                </c:pt>
                <c:pt idx="12430">
                  <c:v>6.0000000000000001E-3</c:v>
                </c:pt>
                <c:pt idx="12431">
                  <c:v>6.0000000000000001E-3</c:v>
                </c:pt>
                <c:pt idx="12432">
                  <c:v>7.0000000000000001E-3</c:v>
                </c:pt>
                <c:pt idx="12433">
                  <c:v>7.0000000000000001E-3</c:v>
                </c:pt>
                <c:pt idx="12434">
                  <c:v>7.0000000000000001E-3</c:v>
                </c:pt>
                <c:pt idx="12435">
                  <c:v>6.0000000000000001E-3</c:v>
                </c:pt>
                <c:pt idx="12436">
                  <c:v>6.0000000000000001E-3</c:v>
                </c:pt>
                <c:pt idx="12437">
                  <c:v>6.0000000000000001E-3</c:v>
                </c:pt>
                <c:pt idx="12438">
                  <c:v>5.0000000000000001E-3</c:v>
                </c:pt>
                <c:pt idx="12444">
                  <c:v>6.0000000000000001E-3</c:v>
                </c:pt>
                <c:pt idx="12445">
                  <c:v>5.0000000000000001E-3</c:v>
                </c:pt>
                <c:pt idx="12446">
                  <c:v>6.0000000000000001E-3</c:v>
                </c:pt>
                <c:pt idx="12447">
                  <c:v>6.0000000000000001E-3</c:v>
                </c:pt>
                <c:pt idx="12448">
                  <c:v>6.0000000000000001E-3</c:v>
                </c:pt>
                <c:pt idx="12449">
                  <c:v>6.0000000000000001E-3</c:v>
                </c:pt>
                <c:pt idx="12450">
                  <c:v>6.0000000000000001E-3</c:v>
                </c:pt>
                <c:pt idx="12451">
                  <c:v>6.0000000000000001E-3</c:v>
                </c:pt>
                <c:pt idx="12452">
                  <c:v>6.0000000000000001E-3</c:v>
                </c:pt>
                <c:pt idx="12453">
                  <c:v>6.0000000000000001E-3</c:v>
                </c:pt>
                <c:pt idx="12454">
                  <c:v>6.0000000000000001E-3</c:v>
                </c:pt>
                <c:pt idx="12455">
                  <c:v>6.0000000000000001E-3</c:v>
                </c:pt>
                <c:pt idx="12456">
                  <c:v>7.0000000000000001E-3</c:v>
                </c:pt>
                <c:pt idx="12457">
                  <c:v>8.0000000000000002E-3</c:v>
                </c:pt>
                <c:pt idx="12458">
                  <c:v>8.0000000000000002E-3</c:v>
                </c:pt>
                <c:pt idx="12459">
                  <c:v>8.0000000000000002E-3</c:v>
                </c:pt>
                <c:pt idx="12460">
                  <c:v>8.0000000000000002E-3</c:v>
                </c:pt>
                <c:pt idx="12461">
                  <c:v>8.0000000000000002E-3</c:v>
                </c:pt>
                <c:pt idx="12462">
                  <c:v>8.0000000000000002E-3</c:v>
                </c:pt>
                <c:pt idx="12463">
                  <c:v>7.0000000000000001E-3</c:v>
                </c:pt>
                <c:pt idx="12464">
                  <c:v>8.0000000000000002E-3</c:v>
                </c:pt>
                <c:pt idx="12465">
                  <c:v>7.0000000000000001E-3</c:v>
                </c:pt>
                <c:pt idx="12466">
                  <c:v>7.0000000000000001E-3</c:v>
                </c:pt>
                <c:pt idx="12467">
                  <c:v>7.0000000000000001E-3</c:v>
                </c:pt>
                <c:pt idx="12468">
                  <c:v>6.0000000000000001E-3</c:v>
                </c:pt>
                <c:pt idx="12516">
                  <c:v>6.0000000000000001E-3</c:v>
                </c:pt>
                <c:pt idx="12517">
                  <c:v>5.0000000000000001E-3</c:v>
                </c:pt>
                <c:pt idx="12518">
                  <c:v>6.0000000000000001E-3</c:v>
                </c:pt>
                <c:pt idx="12519">
                  <c:v>6.0000000000000001E-3</c:v>
                </c:pt>
                <c:pt idx="12520">
                  <c:v>6.0000000000000001E-3</c:v>
                </c:pt>
                <c:pt idx="12521">
                  <c:v>6.0000000000000001E-3</c:v>
                </c:pt>
                <c:pt idx="12522">
                  <c:v>6.0000000000000001E-3</c:v>
                </c:pt>
                <c:pt idx="12523">
                  <c:v>6.0000000000000001E-3</c:v>
                </c:pt>
                <c:pt idx="12524">
                  <c:v>7.0000000000000001E-3</c:v>
                </c:pt>
                <c:pt idx="12525">
                  <c:v>7.0000000000000001E-3</c:v>
                </c:pt>
                <c:pt idx="12526">
                  <c:v>6.0000000000000001E-3</c:v>
                </c:pt>
                <c:pt idx="12527">
                  <c:v>7.0000000000000001E-3</c:v>
                </c:pt>
                <c:pt idx="12528">
                  <c:v>7.0000000000000001E-3</c:v>
                </c:pt>
                <c:pt idx="12529">
                  <c:v>7.0000000000000001E-3</c:v>
                </c:pt>
                <c:pt idx="12530">
                  <c:v>7.0000000000000001E-3</c:v>
                </c:pt>
                <c:pt idx="12531">
                  <c:v>7.0000000000000001E-3</c:v>
                </c:pt>
                <c:pt idx="12532">
                  <c:v>6.0000000000000001E-3</c:v>
                </c:pt>
                <c:pt idx="12533">
                  <c:v>7.0000000000000001E-3</c:v>
                </c:pt>
                <c:pt idx="12534">
                  <c:v>8.0000000000000002E-3</c:v>
                </c:pt>
                <c:pt idx="12535">
                  <c:v>7.0000000000000001E-3</c:v>
                </c:pt>
                <c:pt idx="12536">
                  <c:v>8.0000000000000002E-3</c:v>
                </c:pt>
                <c:pt idx="12537">
                  <c:v>6.0000000000000001E-3</c:v>
                </c:pt>
                <c:pt idx="12538">
                  <c:v>6.0000000000000001E-3</c:v>
                </c:pt>
                <c:pt idx="12539">
                  <c:v>6.0000000000000001E-3</c:v>
                </c:pt>
                <c:pt idx="12540">
                  <c:v>7.0000000000000001E-3</c:v>
                </c:pt>
                <c:pt idx="12541">
                  <c:v>7.0000000000000001E-3</c:v>
                </c:pt>
                <c:pt idx="12542">
                  <c:v>7.0000000000000001E-3</c:v>
                </c:pt>
                <c:pt idx="12543">
                  <c:v>7.0000000000000001E-3</c:v>
                </c:pt>
                <c:pt idx="12544">
                  <c:v>8.0000000000000002E-3</c:v>
                </c:pt>
                <c:pt idx="12545">
                  <c:v>7.0000000000000001E-3</c:v>
                </c:pt>
                <c:pt idx="12546">
                  <c:v>8.0000000000000002E-3</c:v>
                </c:pt>
                <c:pt idx="12547">
                  <c:v>8.0000000000000002E-3</c:v>
                </c:pt>
                <c:pt idx="12548">
                  <c:v>8.0000000000000002E-3</c:v>
                </c:pt>
                <c:pt idx="12549">
                  <c:v>7.0000000000000001E-3</c:v>
                </c:pt>
                <c:pt idx="12550">
                  <c:v>8.0000000000000002E-3</c:v>
                </c:pt>
                <c:pt idx="12551">
                  <c:v>8.0000000000000002E-3</c:v>
                </c:pt>
                <c:pt idx="12552">
                  <c:v>8.0000000000000002E-3</c:v>
                </c:pt>
                <c:pt idx="12553">
                  <c:v>8.9999999999999993E-3</c:v>
                </c:pt>
                <c:pt idx="12554">
                  <c:v>8.9999999999999993E-3</c:v>
                </c:pt>
                <c:pt idx="12555">
                  <c:v>0.01</c:v>
                </c:pt>
                <c:pt idx="12556">
                  <c:v>1.0999999999999999E-2</c:v>
                </c:pt>
                <c:pt idx="12557">
                  <c:v>1.0999999999999999E-2</c:v>
                </c:pt>
                <c:pt idx="12558">
                  <c:v>0.01</c:v>
                </c:pt>
                <c:pt idx="12559">
                  <c:v>1.0999999999999999E-2</c:v>
                </c:pt>
                <c:pt idx="12560">
                  <c:v>1.0999999999999999E-2</c:v>
                </c:pt>
                <c:pt idx="12561">
                  <c:v>1.0999999999999999E-2</c:v>
                </c:pt>
                <c:pt idx="12562">
                  <c:v>1.0999999999999999E-2</c:v>
                </c:pt>
                <c:pt idx="12563">
                  <c:v>8.9999999999999993E-3</c:v>
                </c:pt>
                <c:pt idx="12564">
                  <c:v>0.01</c:v>
                </c:pt>
                <c:pt idx="12565">
                  <c:v>1.0999999999999999E-2</c:v>
                </c:pt>
                <c:pt idx="12566">
                  <c:v>0.01</c:v>
                </c:pt>
                <c:pt idx="12567">
                  <c:v>0.01</c:v>
                </c:pt>
                <c:pt idx="12568">
                  <c:v>1.0999999999999999E-2</c:v>
                </c:pt>
                <c:pt idx="12569">
                  <c:v>1.0999999999999999E-2</c:v>
                </c:pt>
                <c:pt idx="12570">
                  <c:v>1.0999999999999999E-2</c:v>
                </c:pt>
                <c:pt idx="12571">
                  <c:v>0.01</c:v>
                </c:pt>
                <c:pt idx="12572">
                  <c:v>0.01</c:v>
                </c:pt>
                <c:pt idx="12573">
                  <c:v>0.01</c:v>
                </c:pt>
                <c:pt idx="12574">
                  <c:v>0.01</c:v>
                </c:pt>
                <c:pt idx="12575">
                  <c:v>1.0999999999999999E-2</c:v>
                </c:pt>
                <c:pt idx="12631">
                  <c:v>8.0000000000000002E-3</c:v>
                </c:pt>
                <c:pt idx="12632">
                  <c:v>8.0000000000000002E-3</c:v>
                </c:pt>
                <c:pt idx="12633">
                  <c:v>8.0000000000000002E-3</c:v>
                </c:pt>
                <c:pt idx="12634">
                  <c:v>8.0000000000000002E-3</c:v>
                </c:pt>
                <c:pt idx="12635">
                  <c:v>8.0000000000000002E-3</c:v>
                </c:pt>
                <c:pt idx="12636">
                  <c:v>8.9999999999999993E-3</c:v>
                </c:pt>
                <c:pt idx="12637">
                  <c:v>8.9999999999999993E-3</c:v>
                </c:pt>
                <c:pt idx="12638">
                  <c:v>8.0000000000000002E-3</c:v>
                </c:pt>
                <c:pt idx="12639">
                  <c:v>8.9999999999999993E-3</c:v>
                </c:pt>
                <c:pt idx="12640">
                  <c:v>8.0000000000000002E-3</c:v>
                </c:pt>
                <c:pt idx="12641">
                  <c:v>8.0000000000000002E-3</c:v>
                </c:pt>
                <c:pt idx="12642">
                  <c:v>8.9999999999999993E-3</c:v>
                </c:pt>
                <c:pt idx="12643">
                  <c:v>8.0000000000000002E-3</c:v>
                </c:pt>
                <c:pt idx="12644">
                  <c:v>8.0000000000000002E-3</c:v>
                </c:pt>
                <c:pt idx="12645">
                  <c:v>8.0000000000000002E-3</c:v>
                </c:pt>
                <c:pt idx="12646">
                  <c:v>8.0000000000000002E-3</c:v>
                </c:pt>
                <c:pt idx="12717">
                  <c:v>8.0000000000000002E-3</c:v>
                </c:pt>
                <c:pt idx="12718">
                  <c:v>7.0000000000000001E-3</c:v>
                </c:pt>
                <c:pt idx="12719">
                  <c:v>8.0000000000000002E-3</c:v>
                </c:pt>
                <c:pt idx="12720">
                  <c:v>7.0000000000000001E-3</c:v>
                </c:pt>
                <c:pt idx="12721">
                  <c:v>8.0000000000000002E-3</c:v>
                </c:pt>
                <c:pt idx="12722">
                  <c:v>8.0000000000000002E-3</c:v>
                </c:pt>
                <c:pt idx="12723">
                  <c:v>8.0000000000000002E-3</c:v>
                </c:pt>
                <c:pt idx="12724">
                  <c:v>8.0000000000000002E-3</c:v>
                </c:pt>
                <c:pt idx="12725">
                  <c:v>8.0000000000000002E-3</c:v>
                </c:pt>
                <c:pt idx="12726">
                  <c:v>8.0000000000000002E-3</c:v>
                </c:pt>
                <c:pt idx="12727">
                  <c:v>8.0000000000000002E-3</c:v>
                </c:pt>
                <c:pt idx="12728">
                  <c:v>8.0000000000000002E-3</c:v>
                </c:pt>
                <c:pt idx="12729">
                  <c:v>8.0000000000000002E-3</c:v>
                </c:pt>
                <c:pt idx="12730">
                  <c:v>8.0000000000000002E-3</c:v>
                </c:pt>
                <c:pt idx="12731">
                  <c:v>8.0000000000000002E-3</c:v>
                </c:pt>
                <c:pt idx="12732">
                  <c:v>8.0000000000000002E-3</c:v>
                </c:pt>
                <c:pt idx="12733">
                  <c:v>7.0000000000000001E-3</c:v>
                </c:pt>
                <c:pt idx="12734">
                  <c:v>7.0000000000000001E-3</c:v>
                </c:pt>
                <c:pt idx="12735">
                  <c:v>8.0000000000000002E-3</c:v>
                </c:pt>
                <c:pt idx="12736">
                  <c:v>8.0000000000000002E-3</c:v>
                </c:pt>
                <c:pt idx="12737">
                  <c:v>8.0000000000000002E-3</c:v>
                </c:pt>
                <c:pt idx="12738">
                  <c:v>8.0000000000000002E-3</c:v>
                </c:pt>
                <c:pt idx="12739">
                  <c:v>8.0000000000000002E-3</c:v>
                </c:pt>
                <c:pt idx="12740">
                  <c:v>7.0000000000000001E-3</c:v>
                </c:pt>
                <c:pt idx="12741">
                  <c:v>8.0000000000000002E-3</c:v>
                </c:pt>
                <c:pt idx="12742">
                  <c:v>8.0000000000000002E-3</c:v>
                </c:pt>
                <c:pt idx="12743">
                  <c:v>8.0000000000000002E-3</c:v>
                </c:pt>
                <c:pt idx="12744">
                  <c:v>7.0000000000000001E-3</c:v>
                </c:pt>
                <c:pt idx="12745">
                  <c:v>7.0000000000000001E-3</c:v>
                </c:pt>
                <c:pt idx="12746">
                  <c:v>8.0000000000000002E-3</c:v>
                </c:pt>
                <c:pt idx="12747">
                  <c:v>8.0000000000000002E-3</c:v>
                </c:pt>
                <c:pt idx="12748">
                  <c:v>7.0000000000000001E-3</c:v>
                </c:pt>
                <c:pt idx="12749">
                  <c:v>8.0000000000000002E-3</c:v>
                </c:pt>
                <c:pt idx="12750">
                  <c:v>6.0000000000000001E-3</c:v>
                </c:pt>
                <c:pt idx="12751">
                  <c:v>6.0000000000000001E-3</c:v>
                </c:pt>
                <c:pt idx="12752">
                  <c:v>6.0000000000000001E-3</c:v>
                </c:pt>
                <c:pt idx="12753">
                  <c:v>3.0000000000000001E-3</c:v>
                </c:pt>
                <c:pt idx="12754">
                  <c:v>4.0000000000000001E-3</c:v>
                </c:pt>
                <c:pt idx="12755">
                  <c:v>4.0000000000000001E-3</c:v>
                </c:pt>
                <c:pt idx="12756">
                  <c:v>6.0000000000000001E-3</c:v>
                </c:pt>
                <c:pt idx="12757">
                  <c:v>5.0000000000000001E-3</c:v>
                </c:pt>
                <c:pt idx="12758">
                  <c:v>6.0000000000000001E-3</c:v>
                </c:pt>
                <c:pt idx="12759">
                  <c:v>6.0000000000000001E-3</c:v>
                </c:pt>
                <c:pt idx="12760">
                  <c:v>5.0000000000000001E-3</c:v>
                </c:pt>
                <c:pt idx="12761">
                  <c:v>6.0000000000000001E-3</c:v>
                </c:pt>
                <c:pt idx="12762">
                  <c:v>6.0000000000000001E-3</c:v>
                </c:pt>
                <c:pt idx="12763">
                  <c:v>6.0000000000000001E-3</c:v>
                </c:pt>
                <c:pt idx="12764">
                  <c:v>6.0000000000000001E-3</c:v>
                </c:pt>
                <c:pt idx="12765">
                  <c:v>6.0000000000000001E-3</c:v>
                </c:pt>
                <c:pt idx="12766">
                  <c:v>5.0000000000000001E-3</c:v>
                </c:pt>
                <c:pt idx="12767">
                  <c:v>6.0000000000000001E-3</c:v>
                </c:pt>
                <c:pt idx="12768">
                  <c:v>5.0000000000000001E-3</c:v>
                </c:pt>
                <c:pt idx="12769">
                  <c:v>5.0000000000000001E-3</c:v>
                </c:pt>
                <c:pt idx="12770">
                  <c:v>7.0000000000000001E-3</c:v>
                </c:pt>
                <c:pt idx="12771">
                  <c:v>7.0000000000000001E-3</c:v>
                </c:pt>
                <c:pt idx="12772">
                  <c:v>7.0000000000000001E-3</c:v>
                </c:pt>
                <c:pt idx="12773">
                  <c:v>8.0000000000000002E-3</c:v>
                </c:pt>
                <c:pt idx="12774">
                  <c:v>6.0000000000000001E-3</c:v>
                </c:pt>
                <c:pt idx="12775">
                  <c:v>7.0000000000000001E-3</c:v>
                </c:pt>
                <c:pt idx="12776">
                  <c:v>6.0000000000000001E-3</c:v>
                </c:pt>
                <c:pt idx="12777">
                  <c:v>6.0000000000000001E-3</c:v>
                </c:pt>
                <c:pt idx="12778">
                  <c:v>6.0000000000000001E-3</c:v>
                </c:pt>
                <c:pt idx="12779">
                  <c:v>6.0000000000000001E-3</c:v>
                </c:pt>
                <c:pt idx="12780">
                  <c:v>6.0000000000000001E-3</c:v>
                </c:pt>
                <c:pt idx="12781">
                  <c:v>6.0000000000000001E-3</c:v>
                </c:pt>
                <c:pt idx="12782">
                  <c:v>6.0000000000000001E-3</c:v>
                </c:pt>
                <c:pt idx="12783">
                  <c:v>6.0000000000000001E-3</c:v>
                </c:pt>
                <c:pt idx="12784">
                  <c:v>6.0000000000000001E-3</c:v>
                </c:pt>
                <c:pt idx="12785">
                  <c:v>6.0000000000000001E-3</c:v>
                </c:pt>
                <c:pt idx="12786">
                  <c:v>6.0000000000000001E-3</c:v>
                </c:pt>
                <c:pt idx="12787">
                  <c:v>6.0000000000000001E-3</c:v>
                </c:pt>
                <c:pt idx="12788">
                  <c:v>6.0000000000000001E-3</c:v>
                </c:pt>
                <c:pt idx="12789">
                  <c:v>6.0000000000000001E-3</c:v>
                </c:pt>
                <c:pt idx="12790">
                  <c:v>6.0000000000000001E-3</c:v>
                </c:pt>
                <c:pt idx="12791">
                  <c:v>5.0000000000000001E-3</c:v>
                </c:pt>
                <c:pt idx="12792">
                  <c:v>6.0000000000000001E-3</c:v>
                </c:pt>
                <c:pt idx="12793">
                  <c:v>6.0000000000000001E-3</c:v>
                </c:pt>
                <c:pt idx="12794">
                  <c:v>5.0000000000000001E-3</c:v>
                </c:pt>
                <c:pt idx="12795">
                  <c:v>5.0000000000000001E-3</c:v>
                </c:pt>
                <c:pt idx="12796">
                  <c:v>4.0000000000000001E-3</c:v>
                </c:pt>
                <c:pt idx="12797">
                  <c:v>5.0000000000000001E-3</c:v>
                </c:pt>
                <c:pt idx="12798">
                  <c:v>4.0000000000000001E-3</c:v>
                </c:pt>
                <c:pt idx="12799">
                  <c:v>6.0000000000000001E-3</c:v>
                </c:pt>
                <c:pt idx="12800">
                  <c:v>4.0000000000000001E-3</c:v>
                </c:pt>
                <c:pt idx="12801">
                  <c:v>4.0000000000000001E-3</c:v>
                </c:pt>
                <c:pt idx="12802">
                  <c:v>4.0000000000000001E-3</c:v>
                </c:pt>
                <c:pt idx="12803">
                  <c:v>4.0000000000000001E-3</c:v>
                </c:pt>
                <c:pt idx="12804">
                  <c:v>4.0000000000000001E-3</c:v>
                </c:pt>
                <c:pt idx="12805">
                  <c:v>4.0000000000000001E-3</c:v>
                </c:pt>
                <c:pt idx="12806">
                  <c:v>4.0000000000000001E-3</c:v>
                </c:pt>
                <c:pt idx="12807">
                  <c:v>3.0000000000000001E-3</c:v>
                </c:pt>
                <c:pt idx="12808">
                  <c:v>4.0000000000000001E-3</c:v>
                </c:pt>
                <c:pt idx="12809">
                  <c:v>4.0000000000000001E-3</c:v>
                </c:pt>
                <c:pt idx="12810">
                  <c:v>3.0000000000000001E-3</c:v>
                </c:pt>
                <c:pt idx="12811">
                  <c:v>3.0000000000000001E-3</c:v>
                </c:pt>
                <c:pt idx="12812">
                  <c:v>3.0000000000000001E-3</c:v>
                </c:pt>
                <c:pt idx="12813">
                  <c:v>3.0000000000000001E-3</c:v>
                </c:pt>
                <c:pt idx="12814">
                  <c:v>4.0000000000000001E-3</c:v>
                </c:pt>
                <c:pt idx="12815">
                  <c:v>4.0000000000000001E-3</c:v>
                </c:pt>
                <c:pt idx="12816">
                  <c:v>4.0000000000000001E-3</c:v>
                </c:pt>
                <c:pt idx="12817">
                  <c:v>4.0000000000000001E-3</c:v>
                </c:pt>
                <c:pt idx="12818">
                  <c:v>4.0000000000000001E-3</c:v>
                </c:pt>
                <c:pt idx="12819">
                  <c:v>4.0000000000000001E-3</c:v>
                </c:pt>
                <c:pt idx="12820">
                  <c:v>4.0000000000000001E-3</c:v>
                </c:pt>
                <c:pt idx="12821">
                  <c:v>4.0000000000000001E-3</c:v>
                </c:pt>
                <c:pt idx="12822">
                  <c:v>4.0000000000000001E-3</c:v>
                </c:pt>
                <c:pt idx="12823">
                  <c:v>4.0000000000000001E-3</c:v>
                </c:pt>
                <c:pt idx="12824">
                  <c:v>4.0000000000000001E-3</c:v>
                </c:pt>
                <c:pt idx="12825">
                  <c:v>4.0000000000000001E-3</c:v>
                </c:pt>
                <c:pt idx="12826">
                  <c:v>4.0000000000000001E-3</c:v>
                </c:pt>
                <c:pt idx="12827">
                  <c:v>4.0000000000000001E-3</c:v>
                </c:pt>
                <c:pt idx="12828">
                  <c:v>4.0000000000000001E-3</c:v>
                </c:pt>
                <c:pt idx="12829">
                  <c:v>4.0000000000000001E-3</c:v>
                </c:pt>
                <c:pt idx="12830">
                  <c:v>5.0000000000000001E-3</c:v>
                </c:pt>
                <c:pt idx="12831">
                  <c:v>4.0000000000000001E-3</c:v>
                </c:pt>
                <c:pt idx="12832">
                  <c:v>4.0000000000000001E-3</c:v>
                </c:pt>
                <c:pt idx="12833">
                  <c:v>4.0000000000000001E-3</c:v>
                </c:pt>
                <c:pt idx="12834">
                  <c:v>4.0000000000000001E-3</c:v>
                </c:pt>
                <c:pt idx="12835">
                  <c:v>4.0000000000000001E-3</c:v>
                </c:pt>
                <c:pt idx="12836">
                  <c:v>4.0000000000000001E-3</c:v>
                </c:pt>
                <c:pt idx="12837">
                  <c:v>4.0000000000000001E-3</c:v>
                </c:pt>
                <c:pt idx="12838">
                  <c:v>3.0000000000000001E-3</c:v>
                </c:pt>
                <c:pt idx="12839">
                  <c:v>4.0000000000000001E-3</c:v>
                </c:pt>
                <c:pt idx="12840">
                  <c:v>4.0000000000000001E-3</c:v>
                </c:pt>
                <c:pt idx="12841">
                  <c:v>4.0000000000000001E-3</c:v>
                </c:pt>
                <c:pt idx="12842">
                  <c:v>3.0000000000000001E-3</c:v>
                </c:pt>
                <c:pt idx="12843">
                  <c:v>3.0000000000000001E-3</c:v>
                </c:pt>
                <c:pt idx="12844">
                  <c:v>4.0000000000000001E-3</c:v>
                </c:pt>
                <c:pt idx="12845">
                  <c:v>4.0000000000000001E-3</c:v>
                </c:pt>
                <c:pt idx="12846">
                  <c:v>3.0000000000000001E-3</c:v>
                </c:pt>
                <c:pt idx="12847">
                  <c:v>4.0000000000000001E-3</c:v>
                </c:pt>
                <c:pt idx="12848">
                  <c:v>4.0000000000000001E-3</c:v>
                </c:pt>
                <c:pt idx="12849">
                  <c:v>4.0000000000000001E-3</c:v>
                </c:pt>
                <c:pt idx="12850">
                  <c:v>3.0000000000000001E-3</c:v>
                </c:pt>
                <c:pt idx="12851">
                  <c:v>3.0000000000000001E-3</c:v>
                </c:pt>
                <c:pt idx="12852">
                  <c:v>4.0000000000000001E-3</c:v>
                </c:pt>
                <c:pt idx="12853">
                  <c:v>3.0000000000000001E-3</c:v>
                </c:pt>
                <c:pt idx="12854">
                  <c:v>2E-3</c:v>
                </c:pt>
                <c:pt idx="12855">
                  <c:v>3.0000000000000001E-3</c:v>
                </c:pt>
                <c:pt idx="12856">
                  <c:v>3.0000000000000001E-3</c:v>
                </c:pt>
                <c:pt idx="12857">
                  <c:v>3.0000000000000001E-3</c:v>
                </c:pt>
                <c:pt idx="12858">
                  <c:v>3.0000000000000001E-3</c:v>
                </c:pt>
                <c:pt idx="12859">
                  <c:v>3.0000000000000001E-3</c:v>
                </c:pt>
                <c:pt idx="12860">
                  <c:v>4.0000000000000001E-3</c:v>
                </c:pt>
                <c:pt idx="12861">
                  <c:v>4.0000000000000001E-3</c:v>
                </c:pt>
                <c:pt idx="12862">
                  <c:v>3.0000000000000001E-3</c:v>
                </c:pt>
                <c:pt idx="12863">
                  <c:v>3.0000000000000001E-3</c:v>
                </c:pt>
                <c:pt idx="12864">
                  <c:v>4.0000000000000001E-3</c:v>
                </c:pt>
                <c:pt idx="12865">
                  <c:v>3.0000000000000001E-3</c:v>
                </c:pt>
                <c:pt idx="12866">
                  <c:v>3.0000000000000001E-3</c:v>
                </c:pt>
                <c:pt idx="12867">
                  <c:v>3.0000000000000001E-3</c:v>
                </c:pt>
                <c:pt idx="12868">
                  <c:v>3.0000000000000001E-3</c:v>
                </c:pt>
                <c:pt idx="12869">
                  <c:v>3.0000000000000001E-3</c:v>
                </c:pt>
                <c:pt idx="12870">
                  <c:v>3.0000000000000001E-3</c:v>
                </c:pt>
                <c:pt idx="12871">
                  <c:v>3.0000000000000001E-3</c:v>
                </c:pt>
                <c:pt idx="12872">
                  <c:v>4.0000000000000001E-3</c:v>
                </c:pt>
                <c:pt idx="12873">
                  <c:v>3.0000000000000001E-3</c:v>
                </c:pt>
                <c:pt idx="12874">
                  <c:v>4.0000000000000001E-3</c:v>
                </c:pt>
                <c:pt idx="12875">
                  <c:v>3.0000000000000001E-3</c:v>
                </c:pt>
                <c:pt idx="12876">
                  <c:v>3.0000000000000001E-3</c:v>
                </c:pt>
                <c:pt idx="12877">
                  <c:v>3.0000000000000001E-3</c:v>
                </c:pt>
                <c:pt idx="12878">
                  <c:v>3.0000000000000001E-3</c:v>
                </c:pt>
                <c:pt idx="12879">
                  <c:v>3.0000000000000001E-3</c:v>
                </c:pt>
                <c:pt idx="12880">
                  <c:v>3.0000000000000001E-3</c:v>
                </c:pt>
                <c:pt idx="12881">
                  <c:v>3.0000000000000001E-3</c:v>
                </c:pt>
                <c:pt idx="12882">
                  <c:v>3.0000000000000001E-3</c:v>
                </c:pt>
                <c:pt idx="12883">
                  <c:v>3.0000000000000001E-3</c:v>
                </c:pt>
                <c:pt idx="12884">
                  <c:v>4.0000000000000001E-3</c:v>
                </c:pt>
                <c:pt idx="12885">
                  <c:v>3.0000000000000001E-3</c:v>
                </c:pt>
                <c:pt idx="12886">
                  <c:v>4.0000000000000001E-3</c:v>
                </c:pt>
                <c:pt idx="12887">
                  <c:v>4.0000000000000001E-3</c:v>
                </c:pt>
                <c:pt idx="12888">
                  <c:v>4.0000000000000001E-3</c:v>
                </c:pt>
                <c:pt idx="12889">
                  <c:v>4.0000000000000001E-3</c:v>
                </c:pt>
                <c:pt idx="12890">
                  <c:v>4.0000000000000001E-3</c:v>
                </c:pt>
                <c:pt idx="12891">
                  <c:v>4.0000000000000001E-3</c:v>
                </c:pt>
                <c:pt idx="12892">
                  <c:v>4.0000000000000001E-3</c:v>
                </c:pt>
                <c:pt idx="12893">
                  <c:v>4.0000000000000001E-3</c:v>
                </c:pt>
                <c:pt idx="12894">
                  <c:v>3.0000000000000001E-3</c:v>
                </c:pt>
                <c:pt idx="12895">
                  <c:v>4.0000000000000001E-3</c:v>
                </c:pt>
                <c:pt idx="12896">
                  <c:v>4.0000000000000001E-3</c:v>
                </c:pt>
                <c:pt idx="12897">
                  <c:v>3.0000000000000001E-3</c:v>
                </c:pt>
                <c:pt idx="12898">
                  <c:v>4.0000000000000001E-3</c:v>
                </c:pt>
                <c:pt idx="12899">
                  <c:v>4.0000000000000001E-3</c:v>
                </c:pt>
                <c:pt idx="12900">
                  <c:v>4.0000000000000001E-3</c:v>
                </c:pt>
                <c:pt idx="12901">
                  <c:v>4.0000000000000001E-3</c:v>
                </c:pt>
                <c:pt idx="12902">
                  <c:v>4.0000000000000001E-3</c:v>
                </c:pt>
                <c:pt idx="12903">
                  <c:v>3.0000000000000001E-3</c:v>
                </c:pt>
                <c:pt idx="12904">
                  <c:v>3.0000000000000001E-3</c:v>
                </c:pt>
                <c:pt idx="12905">
                  <c:v>3.0000000000000001E-3</c:v>
                </c:pt>
                <c:pt idx="12906">
                  <c:v>3.0000000000000001E-3</c:v>
                </c:pt>
                <c:pt idx="12907">
                  <c:v>2E-3</c:v>
                </c:pt>
                <c:pt idx="12908">
                  <c:v>2E-3</c:v>
                </c:pt>
                <c:pt idx="12909">
                  <c:v>2E-3</c:v>
                </c:pt>
                <c:pt idx="12910">
                  <c:v>2E-3</c:v>
                </c:pt>
                <c:pt idx="12911">
                  <c:v>2E-3</c:v>
                </c:pt>
                <c:pt idx="12912">
                  <c:v>3.0000000000000001E-3</c:v>
                </c:pt>
                <c:pt idx="12913">
                  <c:v>3.0000000000000001E-3</c:v>
                </c:pt>
                <c:pt idx="12914">
                  <c:v>2E-3</c:v>
                </c:pt>
                <c:pt idx="12915">
                  <c:v>3.0000000000000001E-3</c:v>
                </c:pt>
                <c:pt idx="12916">
                  <c:v>4.0000000000000001E-3</c:v>
                </c:pt>
                <c:pt idx="12917">
                  <c:v>4.0000000000000001E-3</c:v>
                </c:pt>
                <c:pt idx="12918">
                  <c:v>4.0000000000000001E-3</c:v>
                </c:pt>
                <c:pt idx="12919">
                  <c:v>4.0000000000000001E-3</c:v>
                </c:pt>
                <c:pt idx="12920">
                  <c:v>4.0000000000000001E-3</c:v>
                </c:pt>
                <c:pt idx="12921">
                  <c:v>4.0000000000000001E-3</c:v>
                </c:pt>
                <c:pt idx="12922">
                  <c:v>5.0000000000000001E-3</c:v>
                </c:pt>
                <c:pt idx="12923">
                  <c:v>5.0000000000000001E-3</c:v>
                </c:pt>
                <c:pt idx="12924">
                  <c:v>4.0000000000000001E-3</c:v>
                </c:pt>
                <c:pt idx="12925">
                  <c:v>5.0000000000000001E-3</c:v>
                </c:pt>
                <c:pt idx="12926">
                  <c:v>5.0000000000000001E-3</c:v>
                </c:pt>
                <c:pt idx="12927">
                  <c:v>5.0000000000000001E-3</c:v>
                </c:pt>
                <c:pt idx="12928">
                  <c:v>5.0000000000000001E-3</c:v>
                </c:pt>
                <c:pt idx="12929">
                  <c:v>4.0000000000000001E-3</c:v>
                </c:pt>
                <c:pt idx="12930">
                  <c:v>4.0000000000000001E-3</c:v>
                </c:pt>
                <c:pt idx="12931">
                  <c:v>4.0000000000000001E-3</c:v>
                </c:pt>
                <c:pt idx="12932">
                  <c:v>4.0000000000000001E-3</c:v>
                </c:pt>
                <c:pt idx="12933">
                  <c:v>4.0000000000000001E-3</c:v>
                </c:pt>
                <c:pt idx="12934">
                  <c:v>4.0000000000000001E-3</c:v>
                </c:pt>
                <c:pt idx="12935">
                  <c:v>4.0000000000000001E-3</c:v>
                </c:pt>
                <c:pt idx="12936">
                  <c:v>4.0000000000000001E-3</c:v>
                </c:pt>
                <c:pt idx="12937">
                  <c:v>4.0000000000000001E-3</c:v>
                </c:pt>
                <c:pt idx="12938">
                  <c:v>4.0000000000000001E-3</c:v>
                </c:pt>
                <c:pt idx="12939">
                  <c:v>4.0000000000000001E-3</c:v>
                </c:pt>
                <c:pt idx="12940">
                  <c:v>4.0000000000000001E-3</c:v>
                </c:pt>
                <c:pt idx="12941">
                  <c:v>4.0000000000000001E-3</c:v>
                </c:pt>
                <c:pt idx="12942">
                  <c:v>5.0000000000000001E-3</c:v>
                </c:pt>
                <c:pt idx="12943">
                  <c:v>4.0000000000000001E-3</c:v>
                </c:pt>
                <c:pt idx="12944">
                  <c:v>4.0000000000000001E-3</c:v>
                </c:pt>
                <c:pt idx="12945">
                  <c:v>5.0000000000000001E-3</c:v>
                </c:pt>
                <c:pt idx="12946">
                  <c:v>5.0000000000000001E-3</c:v>
                </c:pt>
                <c:pt idx="12947">
                  <c:v>4.0000000000000001E-3</c:v>
                </c:pt>
                <c:pt idx="12948">
                  <c:v>4.0000000000000001E-3</c:v>
                </c:pt>
                <c:pt idx="12949">
                  <c:v>5.0000000000000001E-3</c:v>
                </c:pt>
                <c:pt idx="12950">
                  <c:v>5.0000000000000001E-3</c:v>
                </c:pt>
                <c:pt idx="12951">
                  <c:v>4.0000000000000001E-3</c:v>
                </c:pt>
                <c:pt idx="12952">
                  <c:v>4.0000000000000001E-3</c:v>
                </c:pt>
                <c:pt idx="12953">
                  <c:v>4.0000000000000001E-3</c:v>
                </c:pt>
                <c:pt idx="12954">
                  <c:v>4.0000000000000001E-3</c:v>
                </c:pt>
                <c:pt idx="12955">
                  <c:v>4.0000000000000001E-3</c:v>
                </c:pt>
                <c:pt idx="12956">
                  <c:v>4.0000000000000001E-3</c:v>
                </c:pt>
                <c:pt idx="12957">
                  <c:v>3.0000000000000001E-3</c:v>
                </c:pt>
                <c:pt idx="12958">
                  <c:v>3.0000000000000001E-3</c:v>
                </c:pt>
                <c:pt idx="12959">
                  <c:v>3.0000000000000001E-3</c:v>
                </c:pt>
                <c:pt idx="12960">
                  <c:v>4.0000000000000001E-3</c:v>
                </c:pt>
                <c:pt idx="12961">
                  <c:v>4.0000000000000001E-3</c:v>
                </c:pt>
                <c:pt idx="12962">
                  <c:v>4.0000000000000001E-3</c:v>
                </c:pt>
                <c:pt idx="12963">
                  <c:v>4.0000000000000001E-3</c:v>
                </c:pt>
                <c:pt idx="12964">
                  <c:v>4.0000000000000001E-3</c:v>
                </c:pt>
                <c:pt idx="12965">
                  <c:v>4.0000000000000001E-3</c:v>
                </c:pt>
                <c:pt idx="12966">
                  <c:v>4.0000000000000001E-3</c:v>
                </c:pt>
                <c:pt idx="12967">
                  <c:v>4.0000000000000001E-3</c:v>
                </c:pt>
                <c:pt idx="12968">
                  <c:v>4.0000000000000001E-3</c:v>
                </c:pt>
                <c:pt idx="12969">
                  <c:v>4.0000000000000001E-3</c:v>
                </c:pt>
                <c:pt idx="12970">
                  <c:v>5.0000000000000001E-3</c:v>
                </c:pt>
                <c:pt idx="12971">
                  <c:v>4.0000000000000001E-3</c:v>
                </c:pt>
                <c:pt idx="12972">
                  <c:v>4.0000000000000001E-3</c:v>
                </c:pt>
                <c:pt idx="12973">
                  <c:v>5.0000000000000001E-3</c:v>
                </c:pt>
                <c:pt idx="12974">
                  <c:v>4.0000000000000001E-3</c:v>
                </c:pt>
                <c:pt idx="12975">
                  <c:v>4.0000000000000001E-3</c:v>
                </c:pt>
                <c:pt idx="12976">
                  <c:v>5.0000000000000001E-3</c:v>
                </c:pt>
                <c:pt idx="12977">
                  <c:v>4.0000000000000001E-3</c:v>
                </c:pt>
                <c:pt idx="12978">
                  <c:v>5.0000000000000001E-3</c:v>
                </c:pt>
                <c:pt idx="12979">
                  <c:v>4.0000000000000001E-3</c:v>
                </c:pt>
                <c:pt idx="12980">
                  <c:v>4.0000000000000001E-3</c:v>
                </c:pt>
                <c:pt idx="12981">
                  <c:v>4.0000000000000001E-3</c:v>
                </c:pt>
                <c:pt idx="12982">
                  <c:v>5.0000000000000001E-3</c:v>
                </c:pt>
                <c:pt idx="12983">
                  <c:v>4.0000000000000001E-3</c:v>
                </c:pt>
                <c:pt idx="12984">
                  <c:v>5.0000000000000001E-3</c:v>
                </c:pt>
                <c:pt idx="12985">
                  <c:v>4.0000000000000001E-3</c:v>
                </c:pt>
                <c:pt idx="12986">
                  <c:v>5.0000000000000001E-3</c:v>
                </c:pt>
                <c:pt idx="12987">
                  <c:v>4.0000000000000001E-3</c:v>
                </c:pt>
                <c:pt idx="12988">
                  <c:v>5.0000000000000001E-3</c:v>
                </c:pt>
                <c:pt idx="12989">
                  <c:v>5.0000000000000001E-3</c:v>
                </c:pt>
                <c:pt idx="12990">
                  <c:v>4.0000000000000001E-3</c:v>
                </c:pt>
                <c:pt idx="12991">
                  <c:v>5.0000000000000001E-3</c:v>
                </c:pt>
                <c:pt idx="12992">
                  <c:v>6.0000000000000001E-3</c:v>
                </c:pt>
                <c:pt idx="12993">
                  <c:v>6.0000000000000001E-3</c:v>
                </c:pt>
                <c:pt idx="12994">
                  <c:v>6.0000000000000001E-3</c:v>
                </c:pt>
                <c:pt idx="12995">
                  <c:v>6.0000000000000001E-3</c:v>
                </c:pt>
                <c:pt idx="12996">
                  <c:v>6.0000000000000001E-3</c:v>
                </c:pt>
                <c:pt idx="12997">
                  <c:v>6.0000000000000001E-3</c:v>
                </c:pt>
                <c:pt idx="12998">
                  <c:v>6.0000000000000001E-3</c:v>
                </c:pt>
                <c:pt idx="12999">
                  <c:v>7.0000000000000001E-3</c:v>
                </c:pt>
                <c:pt idx="13000">
                  <c:v>7.0000000000000001E-3</c:v>
                </c:pt>
                <c:pt idx="13001">
                  <c:v>7.0000000000000001E-3</c:v>
                </c:pt>
                <c:pt idx="13002">
                  <c:v>8.0000000000000002E-3</c:v>
                </c:pt>
                <c:pt idx="13003">
                  <c:v>8.0000000000000002E-3</c:v>
                </c:pt>
                <c:pt idx="13004">
                  <c:v>7.0000000000000001E-3</c:v>
                </c:pt>
                <c:pt idx="13005">
                  <c:v>8.0000000000000002E-3</c:v>
                </c:pt>
                <c:pt idx="13006">
                  <c:v>8.0000000000000002E-3</c:v>
                </c:pt>
                <c:pt idx="13007">
                  <c:v>8.9999999999999993E-3</c:v>
                </c:pt>
                <c:pt idx="13008">
                  <c:v>8.0000000000000002E-3</c:v>
                </c:pt>
                <c:pt idx="13009">
                  <c:v>8.0000000000000002E-3</c:v>
                </c:pt>
                <c:pt idx="13010">
                  <c:v>8.9999999999999993E-3</c:v>
                </c:pt>
                <c:pt idx="13011">
                  <c:v>8.0000000000000002E-3</c:v>
                </c:pt>
                <c:pt idx="13012">
                  <c:v>0.01</c:v>
                </c:pt>
                <c:pt idx="13013">
                  <c:v>0.01</c:v>
                </c:pt>
                <c:pt idx="13014">
                  <c:v>0.01</c:v>
                </c:pt>
                <c:pt idx="13015">
                  <c:v>0.01</c:v>
                </c:pt>
                <c:pt idx="13016">
                  <c:v>0.01</c:v>
                </c:pt>
                <c:pt idx="13017">
                  <c:v>0.01</c:v>
                </c:pt>
                <c:pt idx="13018">
                  <c:v>0.01</c:v>
                </c:pt>
                <c:pt idx="13019">
                  <c:v>8.9999999999999993E-3</c:v>
                </c:pt>
                <c:pt idx="13020">
                  <c:v>0.01</c:v>
                </c:pt>
                <c:pt idx="13021">
                  <c:v>0.01</c:v>
                </c:pt>
                <c:pt idx="13022">
                  <c:v>8.9999999999999993E-3</c:v>
                </c:pt>
                <c:pt idx="13023">
                  <c:v>0.01</c:v>
                </c:pt>
                <c:pt idx="13024">
                  <c:v>0.01</c:v>
                </c:pt>
                <c:pt idx="13025">
                  <c:v>0.01</c:v>
                </c:pt>
                <c:pt idx="13026">
                  <c:v>8.9999999999999993E-3</c:v>
                </c:pt>
                <c:pt idx="13027">
                  <c:v>0.01</c:v>
                </c:pt>
                <c:pt idx="13028">
                  <c:v>8.9999999999999993E-3</c:v>
                </c:pt>
                <c:pt idx="13029">
                  <c:v>8.9999999999999993E-3</c:v>
                </c:pt>
                <c:pt idx="13030">
                  <c:v>8.9999999999999993E-3</c:v>
                </c:pt>
                <c:pt idx="13031">
                  <c:v>8.0000000000000002E-3</c:v>
                </c:pt>
                <c:pt idx="13032">
                  <c:v>8.0000000000000002E-3</c:v>
                </c:pt>
                <c:pt idx="13033">
                  <c:v>8.0000000000000002E-3</c:v>
                </c:pt>
                <c:pt idx="13034">
                  <c:v>8.9999999999999993E-3</c:v>
                </c:pt>
                <c:pt idx="13035">
                  <c:v>8.0000000000000002E-3</c:v>
                </c:pt>
                <c:pt idx="13036">
                  <c:v>7.0000000000000001E-3</c:v>
                </c:pt>
                <c:pt idx="13037">
                  <c:v>8.0000000000000002E-3</c:v>
                </c:pt>
                <c:pt idx="13038">
                  <c:v>8.0000000000000002E-3</c:v>
                </c:pt>
                <c:pt idx="13039">
                  <c:v>6.0000000000000001E-3</c:v>
                </c:pt>
                <c:pt idx="13040">
                  <c:v>8.0000000000000002E-3</c:v>
                </c:pt>
                <c:pt idx="13041">
                  <c:v>5.0000000000000001E-3</c:v>
                </c:pt>
                <c:pt idx="13042">
                  <c:v>4.0000000000000001E-3</c:v>
                </c:pt>
                <c:pt idx="13043">
                  <c:v>4.0000000000000001E-3</c:v>
                </c:pt>
                <c:pt idx="13044">
                  <c:v>4.0000000000000001E-3</c:v>
                </c:pt>
                <c:pt idx="13045">
                  <c:v>3.0000000000000001E-3</c:v>
                </c:pt>
                <c:pt idx="13046">
                  <c:v>7.0000000000000001E-3</c:v>
                </c:pt>
                <c:pt idx="13047">
                  <c:v>7.0000000000000001E-3</c:v>
                </c:pt>
                <c:pt idx="13048">
                  <c:v>7.0000000000000001E-3</c:v>
                </c:pt>
                <c:pt idx="13049">
                  <c:v>7.0000000000000001E-3</c:v>
                </c:pt>
                <c:pt idx="13050">
                  <c:v>8.0000000000000002E-3</c:v>
                </c:pt>
                <c:pt idx="13051">
                  <c:v>7.0000000000000001E-3</c:v>
                </c:pt>
                <c:pt idx="13052">
                  <c:v>7.0000000000000001E-3</c:v>
                </c:pt>
                <c:pt idx="13053">
                  <c:v>7.0000000000000001E-3</c:v>
                </c:pt>
                <c:pt idx="13054">
                  <c:v>7.0000000000000001E-3</c:v>
                </c:pt>
                <c:pt idx="13055">
                  <c:v>7.0000000000000001E-3</c:v>
                </c:pt>
                <c:pt idx="13056">
                  <c:v>8.0000000000000002E-3</c:v>
                </c:pt>
                <c:pt idx="13057">
                  <c:v>8.0000000000000002E-3</c:v>
                </c:pt>
                <c:pt idx="13058">
                  <c:v>7.0000000000000001E-3</c:v>
                </c:pt>
                <c:pt idx="13059">
                  <c:v>7.0000000000000001E-3</c:v>
                </c:pt>
                <c:pt idx="13060">
                  <c:v>7.0000000000000001E-3</c:v>
                </c:pt>
                <c:pt idx="13061">
                  <c:v>6.0000000000000001E-3</c:v>
                </c:pt>
                <c:pt idx="13062">
                  <c:v>6.0000000000000001E-3</c:v>
                </c:pt>
                <c:pt idx="13063">
                  <c:v>6.0000000000000001E-3</c:v>
                </c:pt>
                <c:pt idx="13064">
                  <c:v>5.0000000000000001E-3</c:v>
                </c:pt>
                <c:pt idx="13065">
                  <c:v>2E-3</c:v>
                </c:pt>
                <c:pt idx="13066">
                  <c:v>4.0000000000000001E-3</c:v>
                </c:pt>
                <c:pt idx="13067">
                  <c:v>3.0000000000000001E-3</c:v>
                </c:pt>
                <c:pt idx="13068">
                  <c:v>2E-3</c:v>
                </c:pt>
                <c:pt idx="13069">
                  <c:v>4.0000000000000001E-3</c:v>
                </c:pt>
                <c:pt idx="13070">
                  <c:v>2E-3</c:v>
                </c:pt>
                <c:pt idx="13071">
                  <c:v>2E-3</c:v>
                </c:pt>
                <c:pt idx="13072">
                  <c:v>3.0000000000000001E-3</c:v>
                </c:pt>
                <c:pt idx="13073">
                  <c:v>2E-3</c:v>
                </c:pt>
                <c:pt idx="13074">
                  <c:v>3.0000000000000001E-3</c:v>
                </c:pt>
                <c:pt idx="13075">
                  <c:v>2E-3</c:v>
                </c:pt>
                <c:pt idx="13076">
                  <c:v>3.0000000000000001E-3</c:v>
                </c:pt>
                <c:pt idx="13077">
                  <c:v>2E-3</c:v>
                </c:pt>
                <c:pt idx="13078">
                  <c:v>2E-3</c:v>
                </c:pt>
                <c:pt idx="13079">
                  <c:v>2E-3</c:v>
                </c:pt>
                <c:pt idx="13080">
                  <c:v>2E-3</c:v>
                </c:pt>
                <c:pt idx="13081">
                  <c:v>2E-3</c:v>
                </c:pt>
                <c:pt idx="13082">
                  <c:v>1E-3</c:v>
                </c:pt>
                <c:pt idx="13083">
                  <c:v>2E-3</c:v>
                </c:pt>
                <c:pt idx="13084">
                  <c:v>1E-3</c:v>
                </c:pt>
                <c:pt idx="13085">
                  <c:v>1E-3</c:v>
                </c:pt>
                <c:pt idx="13086">
                  <c:v>2E-3</c:v>
                </c:pt>
                <c:pt idx="13087">
                  <c:v>4.0000000000000001E-3</c:v>
                </c:pt>
                <c:pt idx="13088">
                  <c:v>4.0000000000000001E-3</c:v>
                </c:pt>
                <c:pt idx="13089">
                  <c:v>2E-3</c:v>
                </c:pt>
                <c:pt idx="13090">
                  <c:v>4.0000000000000001E-3</c:v>
                </c:pt>
                <c:pt idx="13091">
                  <c:v>5.0000000000000001E-3</c:v>
                </c:pt>
                <c:pt idx="13092">
                  <c:v>6.0000000000000001E-3</c:v>
                </c:pt>
                <c:pt idx="13093">
                  <c:v>6.0000000000000001E-3</c:v>
                </c:pt>
                <c:pt idx="13094">
                  <c:v>6.0000000000000001E-3</c:v>
                </c:pt>
                <c:pt idx="13095">
                  <c:v>6.0000000000000001E-3</c:v>
                </c:pt>
                <c:pt idx="13096">
                  <c:v>7.0000000000000001E-3</c:v>
                </c:pt>
                <c:pt idx="13097">
                  <c:v>7.0000000000000001E-3</c:v>
                </c:pt>
                <c:pt idx="13098">
                  <c:v>8.0000000000000002E-3</c:v>
                </c:pt>
                <c:pt idx="13099">
                  <c:v>8.0000000000000002E-3</c:v>
                </c:pt>
                <c:pt idx="13100">
                  <c:v>8.0000000000000002E-3</c:v>
                </c:pt>
                <c:pt idx="13101">
                  <c:v>8.0000000000000002E-3</c:v>
                </c:pt>
                <c:pt idx="13102">
                  <c:v>8.0000000000000002E-3</c:v>
                </c:pt>
                <c:pt idx="13103">
                  <c:v>8.0000000000000002E-3</c:v>
                </c:pt>
                <c:pt idx="13104">
                  <c:v>8.9999999999999993E-3</c:v>
                </c:pt>
                <c:pt idx="13105">
                  <c:v>8.9999999999999993E-3</c:v>
                </c:pt>
                <c:pt idx="13106">
                  <c:v>8.9999999999999993E-3</c:v>
                </c:pt>
                <c:pt idx="13107">
                  <c:v>8.0000000000000002E-3</c:v>
                </c:pt>
                <c:pt idx="13108">
                  <c:v>8.0000000000000002E-3</c:v>
                </c:pt>
                <c:pt idx="13109">
                  <c:v>8.9999999999999993E-3</c:v>
                </c:pt>
                <c:pt idx="13110">
                  <c:v>8.9999999999999993E-3</c:v>
                </c:pt>
                <c:pt idx="13111">
                  <c:v>8.9999999999999993E-3</c:v>
                </c:pt>
                <c:pt idx="13112">
                  <c:v>8.9999999999999993E-3</c:v>
                </c:pt>
                <c:pt idx="13113">
                  <c:v>8.9999999999999993E-3</c:v>
                </c:pt>
                <c:pt idx="13115">
                  <c:v>2E-3</c:v>
                </c:pt>
                <c:pt idx="13116">
                  <c:v>8.0000000000000002E-3</c:v>
                </c:pt>
                <c:pt idx="13117">
                  <c:v>8.9999999999999993E-3</c:v>
                </c:pt>
                <c:pt idx="13118">
                  <c:v>8.9999999999999993E-3</c:v>
                </c:pt>
                <c:pt idx="13119">
                  <c:v>0.01</c:v>
                </c:pt>
                <c:pt idx="13120">
                  <c:v>0.01</c:v>
                </c:pt>
                <c:pt idx="13121">
                  <c:v>0.01</c:v>
                </c:pt>
                <c:pt idx="13122">
                  <c:v>8.9999999999999993E-3</c:v>
                </c:pt>
                <c:pt idx="13123">
                  <c:v>0.01</c:v>
                </c:pt>
                <c:pt idx="13124">
                  <c:v>0.01</c:v>
                </c:pt>
                <c:pt idx="13125">
                  <c:v>8.9999999999999993E-3</c:v>
                </c:pt>
                <c:pt idx="13126">
                  <c:v>8.9999999999999993E-3</c:v>
                </c:pt>
                <c:pt idx="13127">
                  <c:v>8.0000000000000002E-3</c:v>
                </c:pt>
                <c:pt idx="13191">
                  <c:v>8.0000000000000002E-3</c:v>
                </c:pt>
                <c:pt idx="13192">
                  <c:v>8.0000000000000002E-3</c:v>
                </c:pt>
                <c:pt idx="13193">
                  <c:v>8.9999999999999993E-3</c:v>
                </c:pt>
                <c:pt idx="13194">
                  <c:v>8.0000000000000002E-3</c:v>
                </c:pt>
                <c:pt idx="13195">
                  <c:v>8.9999999999999993E-3</c:v>
                </c:pt>
                <c:pt idx="13196">
                  <c:v>0.01</c:v>
                </c:pt>
                <c:pt idx="13197">
                  <c:v>8.9999999999999993E-3</c:v>
                </c:pt>
                <c:pt idx="13198">
                  <c:v>8.9999999999999993E-3</c:v>
                </c:pt>
                <c:pt idx="13199">
                  <c:v>8.9999999999999993E-3</c:v>
                </c:pt>
                <c:pt idx="13200">
                  <c:v>8.9999999999999993E-3</c:v>
                </c:pt>
                <c:pt idx="13201">
                  <c:v>8.9999999999999993E-3</c:v>
                </c:pt>
                <c:pt idx="13202">
                  <c:v>0.01</c:v>
                </c:pt>
                <c:pt idx="13203">
                  <c:v>8.0000000000000002E-3</c:v>
                </c:pt>
                <c:pt idx="13204">
                  <c:v>8.9999999999999993E-3</c:v>
                </c:pt>
                <c:pt idx="13205">
                  <c:v>8.9999999999999993E-3</c:v>
                </c:pt>
                <c:pt idx="13206">
                  <c:v>0.01</c:v>
                </c:pt>
                <c:pt idx="13207">
                  <c:v>8.9999999999999993E-3</c:v>
                </c:pt>
                <c:pt idx="13208">
                  <c:v>0.01</c:v>
                </c:pt>
                <c:pt idx="13209">
                  <c:v>8.9999999999999993E-3</c:v>
                </c:pt>
                <c:pt idx="13210">
                  <c:v>8.9999999999999993E-3</c:v>
                </c:pt>
                <c:pt idx="13211">
                  <c:v>8.9999999999999993E-3</c:v>
                </c:pt>
                <c:pt idx="13212">
                  <c:v>8.9999999999999993E-3</c:v>
                </c:pt>
                <c:pt idx="13213">
                  <c:v>8.9999999999999993E-3</c:v>
                </c:pt>
                <c:pt idx="13214">
                  <c:v>0.01</c:v>
                </c:pt>
                <c:pt idx="13215">
                  <c:v>0.01</c:v>
                </c:pt>
                <c:pt idx="13216">
                  <c:v>8.0000000000000002E-3</c:v>
                </c:pt>
                <c:pt idx="13217">
                  <c:v>0.01</c:v>
                </c:pt>
                <c:pt idx="13218">
                  <c:v>8.9999999999999993E-3</c:v>
                </c:pt>
                <c:pt idx="13219">
                  <c:v>8.9999999999999993E-3</c:v>
                </c:pt>
                <c:pt idx="13220">
                  <c:v>0.01</c:v>
                </c:pt>
                <c:pt idx="13221">
                  <c:v>0.01</c:v>
                </c:pt>
                <c:pt idx="13222">
                  <c:v>1.0999999999999999E-2</c:v>
                </c:pt>
                <c:pt idx="13223">
                  <c:v>1.0999999999999999E-2</c:v>
                </c:pt>
                <c:pt idx="13224">
                  <c:v>8.9999999999999993E-3</c:v>
                </c:pt>
                <c:pt idx="13225">
                  <c:v>8.0000000000000002E-3</c:v>
                </c:pt>
                <c:pt idx="13226">
                  <c:v>0.01</c:v>
                </c:pt>
                <c:pt idx="13227">
                  <c:v>0.01</c:v>
                </c:pt>
                <c:pt idx="13228">
                  <c:v>0.01</c:v>
                </c:pt>
                <c:pt idx="13229">
                  <c:v>8.9999999999999993E-3</c:v>
                </c:pt>
                <c:pt idx="13230">
                  <c:v>0.01</c:v>
                </c:pt>
                <c:pt idx="13231">
                  <c:v>0.01</c:v>
                </c:pt>
                <c:pt idx="13232">
                  <c:v>8.9999999999999993E-3</c:v>
                </c:pt>
                <c:pt idx="13233">
                  <c:v>8.9999999999999993E-3</c:v>
                </c:pt>
                <c:pt idx="13234">
                  <c:v>8.9999999999999993E-3</c:v>
                </c:pt>
                <c:pt idx="13235">
                  <c:v>8.9999999999999993E-3</c:v>
                </c:pt>
                <c:pt idx="13236">
                  <c:v>8.0000000000000002E-3</c:v>
                </c:pt>
                <c:pt idx="13237">
                  <c:v>8.9999999999999993E-3</c:v>
                </c:pt>
                <c:pt idx="13238">
                  <c:v>8.0000000000000002E-3</c:v>
                </c:pt>
                <c:pt idx="13239">
                  <c:v>8.0000000000000002E-3</c:v>
                </c:pt>
                <c:pt idx="13240">
                  <c:v>7.0000000000000001E-3</c:v>
                </c:pt>
                <c:pt idx="13241">
                  <c:v>8.0000000000000002E-3</c:v>
                </c:pt>
                <c:pt idx="13242">
                  <c:v>8.0000000000000002E-3</c:v>
                </c:pt>
                <c:pt idx="13243">
                  <c:v>8.0000000000000002E-3</c:v>
                </c:pt>
                <c:pt idx="13244">
                  <c:v>7.0000000000000001E-3</c:v>
                </c:pt>
                <c:pt idx="13245">
                  <c:v>8.0000000000000002E-3</c:v>
                </c:pt>
                <c:pt idx="13246">
                  <c:v>7.0000000000000001E-3</c:v>
                </c:pt>
                <c:pt idx="13247">
                  <c:v>7.0000000000000001E-3</c:v>
                </c:pt>
                <c:pt idx="13248">
                  <c:v>7.0000000000000001E-3</c:v>
                </c:pt>
                <c:pt idx="13249">
                  <c:v>7.0000000000000001E-3</c:v>
                </c:pt>
                <c:pt idx="13250">
                  <c:v>7.0000000000000001E-3</c:v>
                </c:pt>
                <c:pt idx="13251">
                  <c:v>7.0000000000000001E-3</c:v>
                </c:pt>
                <c:pt idx="13252">
                  <c:v>6.0000000000000001E-3</c:v>
                </c:pt>
                <c:pt idx="13253">
                  <c:v>7.0000000000000001E-3</c:v>
                </c:pt>
                <c:pt idx="13254">
                  <c:v>6.0000000000000001E-3</c:v>
                </c:pt>
                <c:pt idx="13255">
                  <c:v>6.0000000000000001E-3</c:v>
                </c:pt>
                <c:pt idx="13256">
                  <c:v>6.0000000000000001E-3</c:v>
                </c:pt>
                <c:pt idx="13257">
                  <c:v>5.0000000000000001E-3</c:v>
                </c:pt>
                <c:pt idx="13258">
                  <c:v>6.0000000000000001E-3</c:v>
                </c:pt>
                <c:pt idx="13259">
                  <c:v>6.0000000000000001E-3</c:v>
                </c:pt>
                <c:pt idx="13260">
                  <c:v>6.0000000000000001E-3</c:v>
                </c:pt>
                <c:pt idx="13261">
                  <c:v>6.0000000000000001E-3</c:v>
                </c:pt>
                <c:pt idx="13262">
                  <c:v>6.0000000000000001E-3</c:v>
                </c:pt>
                <c:pt idx="13263">
                  <c:v>6.0000000000000001E-3</c:v>
                </c:pt>
                <c:pt idx="13264">
                  <c:v>6.0000000000000001E-3</c:v>
                </c:pt>
                <c:pt idx="13265">
                  <c:v>5.0000000000000001E-3</c:v>
                </c:pt>
                <c:pt idx="13266">
                  <c:v>5.0000000000000001E-3</c:v>
                </c:pt>
                <c:pt idx="13267">
                  <c:v>5.0000000000000001E-3</c:v>
                </c:pt>
                <c:pt idx="13298">
                  <c:v>6.0000000000000001E-3</c:v>
                </c:pt>
                <c:pt idx="13299">
                  <c:v>6.0000000000000001E-3</c:v>
                </c:pt>
                <c:pt idx="13300">
                  <c:v>6.0000000000000001E-3</c:v>
                </c:pt>
                <c:pt idx="13301">
                  <c:v>6.0000000000000001E-3</c:v>
                </c:pt>
                <c:pt idx="13302">
                  <c:v>7.0000000000000001E-3</c:v>
                </c:pt>
                <c:pt idx="13303">
                  <c:v>7.0000000000000001E-3</c:v>
                </c:pt>
                <c:pt idx="13487">
                  <c:v>3.0000000000000001E-3</c:v>
                </c:pt>
                <c:pt idx="13488">
                  <c:v>3.0000000000000001E-3</c:v>
                </c:pt>
                <c:pt idx="13489">
                  <c:v>3.0000000000000001E-3</c:v>
                </c:pt>
                <c:pt idx="13490">
                  <c:v>4.0000000000000001E-3</c:v>
                </c:pt>
                <c:pt idx="13491">
                  <c:v>4.0000000000000001E-3</c:v>
                </c:pt>
                <c:pt idx="13492">
                  <c:v>4.0000000000000001E-3</c:v>
                </c:pt>
                <c:pt idx="13493">
                  <c:v>5.0000000000000001E-3</c:v>
                </c:pt>
                <c:pt idx="13494">
                  <c:v>5.0000000000000001E-3</c:v>
                </c:pt>
                <c:pt idx="13495">
                  <c:v>4.0000000000000001E-3</c:v>
                </c:pt>
                <c:pt idx="13496">
                  <c:v>4.0000000000000001E-3</c:v>
                </c:pt>
                <c:pt idx="13497">
                  <c:v>6.0000000000000001E-3</c:v>
                </c:pt>
                <c:pt idx="13498">
                  <c:v>6.0000000000000001E-3</c:v>
                </c:pt>
                <c:pt idx="13499">
                  <c:v>7.0000000000000001E-3</c:v>
                </c:pt>
                <c:pt idx="13500">
                  <c:v>8.0000000000000002E-3</c:v>
                </c:pt>
                <c:pt idx="13501">
                  <c:v>8.0000000000000002E-3</c:v>
                </c:pt>
                <c:pt idx="13502">
                  <c:v>8.0000000000000002E-3</c:v>
                </c:pt>
                <c:pt idx="13503">
                  <c:v>8.0000000000000002E-3</c:v>
                </c:pt>
                <c:pt idx="13504">
                  <c:v>8.0000000000000002E-3</c:v>
                </c:pt>
                <c:pt idx="13505">
                  <c:v>7.0000000000000001E-3</c:v>
                </c:pt>
                <c:pt idx="13506">
                  <c:v>8.0000000000000002E-3</c:v>
                </c:pt>
                <c:pt idx="13507">
                  <c:v>8.0000000000000002E-3</c:v>
                </c:pt>
                <c:pt idx="13508">
                  <c:v>7.0000000000000001E-3</c:v>
                </c:pt>
                <c:pt idx="13509">
                  <c:v>7.0000000000000001E-3</c:v>
                </c:pt>
                <c:pt idx="13510">
                  <c:v>6.0000000000000001E-3</c:v>
                </c:pt>
                <c:pt idx="13511">
                  <c:v>7.0000000000000001E-3</c:v>
                </c:pt>
                <c:pt idx="13512">
                  <c:v>8.0000000000000002E-3</c:v>
                </c:pt>
                <c:pt idx="13513">
                  <c:v>8.0000000000000002E-3</c:v>
                </c:pt>
                <c:pt idx="13514">
                  <c:v>8.0000000000000002E-3</c:v>
                </c:pt>
                <c:pt idx="13515">
                  <c:v>8.0000000000000002E-3</c:v>
                </c:pt>
                <c:pt idx="13516">
                  <c:v>6.0000000000000001E-3</c:v>
                </c:pt>
                <c:pt idx="13517">
                  <c:v>6.0000000000000001E-3</c:v>
                </c:pt>
                <c:pt idx="13518">
                  <c:v>5.0000000000000001E-3</c:v>
                </c:pt>
                <c:pt idx="13519">
                  <c:v>5.0000000000000001E-3</c:v>
                </c:pt>
                <c:pt idx="13520">
                  <c:v>5.0000000000000001E-3</c:v>
                </c:pt>
                <c:pt idx="13521">
                  <c:v>6.0000000000000001E-3</c:v>
                </c:pt>
                <c:pt idx="13522">
                  <c:v>4.0000000000000001E-3</c:v>
                </c:pt>
                <c:pt idx="13523">
                  <c:v>6.0000000000000001E-3</c:v>
                </c:pt>
                <c:pt idx="13524">
                  <c:v>6.0000000000000001E-3</c:v>
                </c:pt>
                <c:pt idx="13525">
                  <c:v>6.0000000000000001E-3</c:v>
                </c:pt>
                <c:pt idx="13526">
                  <c:v>7.0000000000000001E-3</c:v>
                </c:pt>
                <c:pt idx="13527">
                  <c:v>7.0000000000000001E-3</c:v>
                </c:pt>
                <c:pt idx="13528">
                  <c:v>7.0000000000000001E-3</c:v>
                </c:pt>
                <c:pt idx="13529">
                  <c:v>7.0000000000000001E-3</c:v>
                </c:pt>
                <c:pt idx="13530">
                  <c:v>6.0000000000000001E-3</c:v>
                </c:pt>
                <c:pt idx="13531">
                  <c:v>6.0000000000000001E-3</c:v>
                </c:pt>
                <c:pt idx="13532">
                  <c:v>6.0000000000000001E-3</c:v>
                </c:pt>
                <c:pt idx="13533">
                  <c:v>6.0000000000000001E-3</c:v>
                </c:pt>
                <c:pt idx="13534">
                  <c:v>6.0000000000000001E-3</c:v>
                </c:pt>
                <c:pt idx="13535">
                  <c:v>6.0000000000000001E-3</c:v>
                </c:pt>
                <c:pt idx="13693">
                  <c:v>5.0000000000000001E-3</c:v>
                </c:pt>
                <c:pt idx="13694">
                  <c:v>4.0000000000000001E-3</c:v>
                </c:pt>
                <c:pt idx="13695">
                  <c:v>4.0000000000000001E-3</c:v>
                </c:pt>
                <c:pt idx="13696">
                  <c:v>4.0000000000000001E-3</c:v>
                </c:pt>
                <c:pt idx="13697">
                  <c:v>5.0000000000000001E-3</c:v>
                </c:pt>
                <c:pt idx="13698">
                  <c:v>4.0000000000000001E-3</c:v>
                </c:pt>
                <c:pt idx="13699">
                  <c:v>4.0000000000000001E-3</c:v>
                </c:pt>
                <c:pt idx="13700">
                  <c:v>4.0000000000000001E-3</c:v>
                </c:pt>
                <c:pt idx="13701">
                  <c:v>5.0000000000000001E-3</c:v>
                </c:pt>
                <c:pt idx="13702">
                  <c:v>5.0000000000000001E-3</c:v>
                </c:pt>
                <c:pt idx="13703">
                  <c:v>5.0000000000000001E-3</c:v>
                </c:pt>
                <c:pt idx="13704">
                  <c:v>4.0000000000000001E-3</c:v>
                </c:pt>
                <c:pt idx="13767">
                  <c:v>2E-3</c:v>
                </c:pt>
                <c:pt idx="13768">
                  <c:v>2E-3</c:v>
                </c:pt>
                <c:pt idx="13769">
                  <c:v>2E-3</c:v>
                </c:pt>
                <c:pt idx="13770">
                  <c:v>1E-3</c:v>
                </c:pt>
                <c:pt idx="13771">
                  <c:v>2E-3</c:v>
                </c:pt>
                <c:pt idx="13772">
                  <c:v>2E-3</c:v>
                </c:pt>
                <c:pt idx="13773">
                  <c:v>2E-3</c:v>
                </c:pt>
                <c:pt idx="13774">
                  <c:v>2E-3</c:v>
                </c:pt>
                <c:pt idx="13775">
                  <c:v>2E-3</c:v>
                </c:pt>
                <c:pt idx="13776">
                  <c:v>2E-3</c:v>
                </c:pt>
                <c:pt idx="13777">
                  <c:v>3.0000000000000001E-3</c:v>
                </c:pt>
                <c:pt idx="13778">
                  <c:v>3.0000000000000001E-3</c:v>
                </c:pt>
                <c:pt idx="13779">
                  <c:v>2E-3</c:v>
                </c:pt>
                <c:pt idx="13784">
                  <c:v>4.0000000000000001E-3</c:v>
                </c:pt>
                <c:pt idx="13785">
                  <c:v>3.0000000000000001E-3</c:v>
                </c:pt>
                <c:pt idx="13786">
                  <c:v>3.0000000000000001E-3</c:v>
                </c:pt>
                <c:pt idx="13787">
                  <c:v>3.0000000000000001E-3</c:v>
                </c:pt>
                <c:pt idx="13788">
                  <c:v>4.0000000000000001E-3</c:v>
                </c:pt>
                <c:pt idx="13789">
                  <c:v>3.0000000000000001E-3</c:v>
                </c:pt>
                <c:pt idx="13790">
                  <c:v>4.0000000000000001E-3</c:v>
                </c:pt>
                <c:pt idx="13791">
                  <c:v>3.0000000000000001E-3</c:v>
                </c:pt>
                <c:pt idx="13792">
                  <c:v>4.0000000000000001E-3</c:v>
                </c:pt>
                <c:pt idx="13793">
                  <c:v>3.0000000000000001E-3</c:v>
                </c:pt>
                <c:pt idx="13794">
                  <c:v>3.0000000000000001E-3</c:v>
                </c:pt>
                <c:pt idx="13795">
                  <c:v>3.0000000000000001E-3</c:v>
                </c:pt>
                <c:pt idx="13796">
                  <c:v>2E-3</c:v>
                </c:pt>
                <c:pt idx="13797">
                  <c:v>2E-3</c:v>
                </c:pt>
                <c:pt idx="13798">
                  <c:v>3.0000000000000001E-3</c:v>
                </c:pt>
                <c:pt idx="13799">
                  <c:v>2E-3</c:v>
                </c:pt>
                <c:pt idx="13800">
                  <c:v>2E-3</c:v>
                </c:pt>
                <c:pt idx="13801">
                  <c:v>3.0000000000000001E-3</c:v>
                </c:pt>
                <c:pt idx="13802">
                  <c:v>3.0000000000000001E-3</c:v>
                </c:pt>
                <c:pt idx="13803">
                  <c:v>2E-3</c:v>
                </c:pt>
                <c:pt idx="13804">
                  <c:v>2E-3</c:v>
                </c:pt>
                <c:pt idx="13805">
                  <c:v>2E-3</c:v>
                </c:pt>
                <c:pt idx="13806">
                  <c:v>2E-3</c:v>
                </c:pt>
                <c:pt idx="13807">
                  <c:v>1E-3</c:v>
                </c:pt>
                <c:pt idx="13808">
                  <c:v>2E-3</c:v>
                </c:pt>
                <c:pt idx="13809">
                  <c:v>2E-3</c:v>
                </c:pt>
                <c:pt idx="13810">
                  <c:v>2E-3</c:v>
                </c:pt>
                <c:pt idx="13811">
                  <c:v>2E-3</c:v>
                </c:pt>
                <c:pt idx="13812">
                  <c:v>2E-3</c:v>
                </c:pt>
                <c:pt idx="13813">
                  <c:v>2E-3</c:v>
                </c:pt>
                <c:pt idx="13814">
                  <c:v>2E-3</c:v>
                </c:pt>
                <c:pt idx="13815">
                  <c:v>2E-3</c:v>
                </c:pt>
                <c:pt idx="13816">
                  <c:v>2E-3</c:v>
                </c:pt>
                <c:pt idx="13817">
                  <c:v>2E-3</c:v>
                </c:pt>
                <c:pt idx="13818">
                  <c:v>2E-3</c:v>
                </c:pt>
                <c:pt idx="13819">
                  <c:v>2E-3</c:v>
                </c:pt>
                <c:pt idx="13820">
                  <c:v>1E-3</c:v>
                </c:pt>
                <c:pt idx="13821">
                  <c:v>2E-3</c:v>
                </c:pt>
                <c:pt idx="13822">
                  <c:v>1E-3</c:v>
                </c:pt>
                <c:pt idx="13823">
                  <c:v>1E-3</c:v>
                </c:pt>
                <c:pt idx="13824">
                  <c:v>1E-3</c:v>
                </c:pt>
                <c:pt idx="13825">
                  <c:v>0</c:v>
                </c:pt>
                <c:pt idx="13826">
                  <c:v>1E-3</c:v>
                </c:pt>
                <c:pt idx="13827">
                  <c:v>1E-3</c:v>
                </c:pt>
                <c:pt idx="13828">
                  <c:v>0</c:v>
                </c:pt>
                <c:pt idx="13829">
                  <c:v>0</c:v>
                </c:pt>
                <c:pt idx="13830">
                  <c:v>0</c:v>
                </c:pt>
                <c:pt idx="13831">
                  <c:v>1E-3</c:v>
                </c:pt>
                <c:pt idx="13832">
                  <c:v>2E-3</c:v>
                </c:pt>
                <c:pt idx="13833">
                  <c:v>2E-3</c:v>
                </c:pt>
                <c:pt idx="13834">
                  <c:v>2E-3</c:v>
                </c:pt>
                <c:pt idx="13835">
                  <c:v>2E-3</c:v>
                </c:pt>
                <c:pt idx="13836">
                  <c:v>1E-3</c:v>
                </c:pt>
                <c:pt idx="13837">
                  <c:v>2E-3</c:v>
                </c:pt>
                <c:pt idx="13838">
                  <c:v>2E-3</c:v>
                </c:pt>
                <c:pt idx="13839">
                  <c:v>2E-3</c:v>
                </c:pt>
                <c:pt idx="13840">
                  <c:v>3.0000000000000001E-3</c:v>
                </c:pt>
                <c:pt idx="13841">
                  <c:v>2E-3</c:v>
                </c:pt>
                <c:pt idx="13842">
                  <c:v>2E-3</c:v>
                </c:pt>
                <c:pt idx="13843">
                  <c:v>2E-3</c:v>
                </c:pt>
                <c:pt idx="13844">
                  <c:v>2E-3</c:v>
                </c:pt>
                <c:pt idx="13845">
                  <c:v>2E-3</c:v>
                </c:pt>
                <c:pt idx="13846">
                  <c:v>4.0000000000000001E-3</c:v>
                </c:pt>
                <c:pt idx="13847">
                  <c:v>4.0000000000000001E-3</c:v>
                </c:pt>
                <c:pt idx="13848">
                  <c:v>4.0000000000000001E-3</c:v>
                </c:pt>
                <c:pt idx="13849">
                  <c:v>3.0000000000000001E-3</c:v>
                </c:pt>
                <c:pt idx="13850">
                  <c:v>3.0000000000000001E-3</c:v>
                </c:pt>
                <c:pt idx="13851">
                  <c:v>4.0000000000000001E-3</c:v>
                </c:pt>
                <c:pt idx="13852">
                  <c:v>4.0000000000000001E-3</c:v>
                </c:pt>
                <c:pt idx="13853">
                  <c:v>4.0000000000000001E-3</c:v>
                </c:pt>
                <c:pt idx="13854">
                  <c:v>4.0000000000000001E-3</c:v>
                </c:pt>
                <c:pt idx="13855">
                  <c:v>4.0000000000000001E-3</c:v>
                </c:pt>
                <c:pt idx="13856">
                  <c:v>4.0000000000000001E-3</c:v>
                </c:pt>
                <c:pt idx="13857">
                  <c:v>4.0000000000000001E-3</c:v>
                </c:pt>
                <c:pt idx="13858">
                  <c:v>4.0000000000000001E-3</c:v>
                </c:pt>
                <c:pt idx="13859">
                  <c:v>4.0000000000000001E-3</c:v>
                </c:pt>
                <c:pt idx="13860">
                  <c:v>4.0000000000000001E-3</c:v>
                </c:pt>
                <c:pt idx="13861">
                  <c:v>4.0000000000000001E-3</c:v>
                </c:pt>
                <c:pt idx="13862">
                  <c:v>3.0000000000000001E-3</c:v>
                </c:pt>
                <c:pt idx="13863">
                  <c:v>3.0000000000000001E-3</c:v>
                </c:pt>
                <c:pt idx="13864">
                  <c:v>4.0000000000000001E-3</c:v>
                </c:pt>
                <c:pt idx="13865">
                  <c:v>5.0000000000000001E-3</c:v>
                </c:pt>
                <c:pt idx="13866">
                  <c:v>5.0000000000000001E-3</c:v>
                </c:pt>
                <c:pt idx="13867">
                  <c:v>7.0000000000000001E-3</c:v>
                </c:pt>
                <c:pt idx="13868">
                  <c:v>7.0000000000000001E-3</c:v>
                </c:pt>
                <c:pt idx="13869">
                  <c:v>6.0000000000000001E-3</c:v>
                </c:pt>
                <c:pt idx="13870">
                  <c:v>6.0000000000000001E-3</c:v>
                </c:pt>
                <c:pt idx="13871">
                  <c:v>6.0000000000000001E-3</c:v>
                </c:pt>
                <c:pt idx="13872">
                  <c:v>6.0000000000000001E-3</c:v>
                </c:pt>
                <c:pt idx="13873">
                  <c:v>5.0000000000000001E-3</c:v>
                </c:pt>
                <c:pt idx="13874">
                  <c:v>5.0000000000000001E-3</c:v>
                </c:pt>
                <c:pt idx="13875">
                  <c:v>6.0000000000000001E-3</c:v>
                </c:pt>
                <c:pt idx="13876">
                  <c:v>6.0000000000000001E-3</c:v>
                </c:pt>
                <c:pt idx="13877">
                  <c:v>8.0000000000000002E-3</c:v>
                </c:pt>
                <c:pt idx="13878">
                  <c:v>8.0000000000000002E-3</c:v>
                </c:pt>
                <c:pt idx="13879">
                  <c:v>8.0000000000000002E-3</c:v>
                </c:pt>
                <c:pt idx="13880">
                  <c:v>7.0000000000000001E-3</c:v>
                </c:pt>
                <c:pt idx="13881">
                  <c:v>8.0000000000000002E-3</c:v>
                </c:pt>
                <c:pt idx="13882">
                  <c:v>8.0000000000000002E-3</c:v>
                </c:pt>
                <c:pt idx="13883">
                  <c:v>7.0000000000000001E-3</c:v>
                </c:pt>
                <c:pt idx="13884">
                  <c:v>6.0000000000000001E-3</c:v>
                </c:pt>
                <c:pt idx="13885">
                  <c:v>6.0000000000000001E-3</c:v>
                </c:pt>
                <c:pt idx="13886">
                  <c:v>5.0000000000000001E-3</c:v>
                </c:pt>
                <c:pt idx="13887">
                  <c:v>6.0000000000000001E-3</c:v>
                </c:pt>
                <c:pt idx="13889">
                  <c:v>6.0000000000000001E-3</c:v>
                </c:pt>
                <c:pt idx="13890">
                  <c:v>6.0000000000000001E-3</c:v>
                </c:pt>
                <c:pt idx="13891">
                  <c:v>6.0000000000000001E-3</c:v>
                </c:pt>
                <c:pt idx="13892">
                  <c:v>6.0000000000000001E-3</c:v>
                </c:pt>
                <c:pt idx="13893">
                  <c:v>6.0000000000000001E-3</c:v>
                </c:pt>
                <c:pt idx="13894">
                  <c:v>6.0000000000000001E-3</c:v>
                </c:pt>
                <c:pt idx="13895">
                  <c:v>6.0000000000000001E-3</c:v>
                </c:pt>
                <c:pt idx="13896">
                  <c:v>6.0000000000000001E-3</c:v>
                </c:pt>
                <c:pt idx="13897">
                  <c:v>5.0000000000000001E-3</c:v>
                </c:pt>
                <c:pt idx="13898">
                  <c:v>6.0000000000000001E-3</c:v>
                </c:pt>
                <c:pt idx="13899">
                  <c:v>6.0000000000000001E-3</c:v>
                </c:pt>
                <c:pt idx="13900">
                  <c:v>6.0000000000000001E-3</c:v>
                </c:pt>
                <c:pt idx="13901">
                  <c:v>6.0000000000000001E-3</c:v>
                </c:pt>
                <c:pt idx="13902">
                  <c:v>6.0000000000000001E-3</c:v>
                </c:pt>
                <c:pt idx="13903">
                  <c:v>6.0000000000000001E-3</c:v>
                </c:pt>
                <c:pt idx="13904">
                  <c:v>6.0000000000000001E-3</c:v>
                </c:pt>
                <c:pt idx="13905">
                  <c:v>6.0000000000000001E-3</c:v>
                </c:pt>
                <c:pt idx="13906">
                  <c:v>8.0000000000000002E-3</c:v>
                </c:pt>
                <c:pt idx="13907">
                  <c:v>6.0000000000000001E-3</c:v>
                </c:pt>
                <c:pt idx="13966">
                  <c:v>7.0000000000000001E-3</c:v>
                </c:pt>
                <c:pt idx="13967">
                  <c:v>7.0000000000000001E-3</c:v>
                </c:pt>
                <c:pt idx="13968">
                  <c:v>7.0000000000000001E-3</c:v>
                </c:pt>
                <c:pt idx="13969">
                  <c:v>6.0000000000000001E-3</c:v>
                </c:pt>
                <c:pt idx="13970">
                  <c:v>8.0000000000000002E-3</c:v>
                </c:pt>
                <c:pt idx="13971">
                  <c:v>7.0000000000000001E-3</c:v>
                </c:pt>
                <c:pt idx="13972">
                  <c:v>6.0000000000000001E-3</c:v>
                </c:pt>
                <c:pt idx="13973">
                  <c:v>6.0000000000000001E-3</c:v>
                </c:pt>
                <c:pt idx="13974">
                  <c:v>6.0000000000000001E-3</c:v>
                </c:pt>
                <c:pt idx="13975">
                  <c:v>6.0000000000000001E-3</c:v>
                </c:pt>
                <c:pt idx="13976">
                  <c:v>6.0000000000000001E-3</c:v>
                </c:pt>
                <c:pt idx="13977">
                  <c:v>6.0000000000000001E-3</c:v>
                </c:pt>
                <c:pt idx="13978">
                  <c:v>6.0000000000000001E-3</c:v>
                </c:pt>
                <c:pt idx="13979">
                  <c:v>6.0000000000000001E-3</c:v>
                </c:pt>
                <c:pt idx="13980">
                  <c:v>6.0000000000000001E-3</c:v>
                </c:pt>
                <c:pt idx="13981">
                  <c:v>6.0000000000000001E-3</c:v>
                </c:pt>
                <c:pt idx="13982">
                  <c:v>6.0000000000000001E-3</c:v>
                </c:pt>
                <c:pt idx="13983">
                  <c:v>6.0000000000000001E-3</c:v>
                </c:pt>
                <c:pt idx="13984">
                  <c:v>5.0000000000000001E-3</c:v>
                </c:pt>
                <c:pt idx="13985">
                  <c:v>6.0000000000000001E-3</c:v>
                </c:pt>
                <c:pt idx="13986">
                  <c:v>6.0000000000000001E-3</c:v>
                </c:pt>
                <c:pt idx="13987">
                  <c:v>6.0000000000000001E-3</c:v>
                </c:pt>
                <c:pt idx="13988">
                  <c:v>6.0000000000000001E-3</c:v>
                </c:pt>
                <c:pt idx="13989">
                  <c:v>5.0000000000000001E-3</c:v>
                </c:pt>
                <c:pt idx="13990">
                  <c:v>5.0000000000000001E-3</c:v>
                </c:pt>
                <c:pt idx="13991">
                  <c:v>5.0000000000000001E-3</c:v>
                </c:pt>
                <c:pt idx="13992">
                  <c:v>5.0000000000000001E-3</c:v>
                </c:pt>
                <c:pt idx="13993">
                  <c:v>5.0000000000000001E-3</c:v>
                </c:pt>
                <c:pt idx="13994">
                  <c:v>5.0000000000000001E-3</c:v>
                </c:pt>
                <c:pt idx="13995">
                  <c:v>5.0000000000000001E-3</c:v>
                </c:pt>
                <c:pt idx="13996">
                  <c:v>4.0000000000000001E-3</c:v>
                </c:pt>
                <c:pt idx="13997">
                  <c:v>4.0000000000000001E-3</c:v>
                </c:pt>
                <c:pt idx="13998">
                  <c:v>4.0000000000000001E-3</c:v>
                </c:pt>
                <c:pt idx="13999">
                  <c:v>4.0000000000000001E-3</c:v>
                </c:pt>
                <c:pt idx="14000">
                  <c:v>4.0000000000000001E-3</c:v>
                </c:pt>
                <c:pt idx="14001">
                  <c:v>5.0000000000000001E-3</c:v>
                </c:pt>
                <c:pt idx="14002">
                  <c:v>4.0000000000000001E-3</c:v>
                </c:pt>
                <c:pt idx="14003">
                  <c:v>4.0000000000000001E-3</c:v>
                </c:pt>
                <c:pt idx="14004">
                  <c:v>4.0000000000000001E-3</c:v>
                </c:pt>
                <c:pt idx="14005">
                  <c:v>4.0000000000000001E-3</c:v>
                </c:pt>
                <c:pt idx="14006">
                  <c:v>4.0000000000000001E-3</c:v>
                </c:pt>
                <c:pt idx="14007">
                  <c:v>4.0000000000000001E-3</c:v>
                </c:pt>
                <c:pt idx="14008">
                  <c:v>5.0000000000000001E-3</c:v>
                </c:pt>
                <c:pt idx="14009">
                  <c:v>4.0000000000000001E-3</c:v>
                </c:pt>
                <c:pt idx="14010">
                  <c:v>4.0000000000000001E-3</c:v>
                </c:pt>
                <c:pt idx="14011">
                  <c:v>4.0000000000000001E-3</c:v>
                </c:pt>
                <c:pt idx="14012">
                  <c:v>4.0000000000000001E-3</c:v>
                </c:pt>
                <c:pt idx="14013">
                  <c:v>4.0000000000000001E-3</c:v>
                </c:pt>
                <c:pt idx="14014">
                  <c:v>4.0000000000000001E-3</c:v>
                </c:pt>
                <c:pt idx="14015">
                  <c:v>4.0000000000000001E-3</c:v>
                </c:pt>
                <c:pt idx="14016">
                  <c:v>4.0000000000000001E-3</c:v>
                </c:pt>
                <c:pt idx="14017">
                  <c:v>4.0000000000000001E-3</c:v>
                </c:pt>
                <c:pt idx="14018">
                  <c:v>4.0000000000000001E-3</c:v>
                </c:pt>
                <c:pt idx="14019">
                  <c:v>4.0000000000000001E-3</c:v>
                </c:pt>
                <c:pt idx="14020">
                  <c:v>4.0000000000000001E-3</c:v>
                </c:pt>
                <c:pt idx="14021">
                  <c:v>4.0000000000000001E-3</c:v>
                </c:pt>
                <c:pt idx="14022">
                  <c:v>4.0000000000000001E-3</c:v>
                </c:pt>
                <c:pt idx="14023">
                  <c:v>3.0000000000000001E-3</c:v>
                </c:pt>
                <c:pt idx="14024">
                  <c:v>4.0000000000000001E-3</c:v>
                </c:pt>
                <c:pt idx="14025">
                  <c:v>4.0000000000000001E-3</c:v>
                </c:pt>
                <c:pt idx="14026">
                  <c:v>3.0000000000000001E-3</c:v>
                </c:pt>
                <c:pt idx="14027">
                  <c:v>3.0000000000000001E-3</c:v>
                </c:pt>
                <c:pt idx="14028">
                  <c:v>4.0000000000000001E-3</c:v>
                </c:pt>
                <c:pt idx="14029">
                  <c:v>4.0000000000000001E-3</c:v>
                </c:pt>
                <c:pt idx="14030">
                  <c:v>3.0000000000000001E-3</c:v>
                </c:pt>
                <c:pt idx="14031">
                  <c:v>3.0000000000000001E-3</c:v>
                </c:pt>
                <c:pt idx="14032">
                  <c:v>3.0000000000000001E-3</c:v>
                </c:pt>
                <c:pt idx="14033">
                  <c:v>2E-3</c:v>
                </c:pt>
                <c:pt idx="14034">
                  <c:v>2E-3</c:v>
                </c:pt>
                <c:pt idx="14035">
                  <c:v>2E-3</c:v>
                </c:pt>
                <c:pt idx="14036">
                  <c:v>2E-3</c:v>
                </c:pt>
                <c:pt idx="14037">
                  <c:v>2E-3</c:v>
                </c:pt>
                <c:pt idx="14038">
                  <c:v>2E-3</c:v>
                </c:pt>
                <c:pt idx="14039">
                  <c:v>2E-3</c:v>
                </c:pt>
                <c:pt idx="14040">
                  <c:v>2E-3</c:v>
                </c:pt>
                <c:pt idx="14041">
                  <c:v>2E-3</c:v>
                </c:pt>
                <c:pt idx="14042">
                  <c:v>1E-3</c:v>
                </c:pt>
                <c:pt idx="14043">
                  <c:v>2E-3</c:v>
                </c:pt>
                <c:pt idx="14044">
                  <c:v>2E-3</c:v>
                </c:pt>
                <c:pt idx="14045">
                  <c:v>2E-3</c:v>
                </c:pt>
                <c:pt idx="14046">
                  <c:v>2E-3</c:v>
                </c:pt>
                <c:pt idx="14047">
                  <c:v>2E-3</c:v>
                </c:pt>
                <c:pt idx="14048">
                  <c:v>2E-3</c:v>
                </c:pt>
                <c:pt idx="14049">
                  <c:v>2E-3</c:v>
                </c:pt>
                <c:pt idx="14050">
                  <c:v>1E-3</c:v>
                </c:pt>
                <c:pt idx="14051">
                  <c:v>2E-3</c:v>
                </c:pt>
                <c:pt idx="14052">
                  <c:v>2E-3</c:v>
                </c:pt>
                <c:pt idx="14053">
                  <c:v>2E-3</c:v>
                </c:pt>
                <c:pt idx="14054">
                  <c:v>2E-3</c:v>
                </c:pt>
                <c:pt idx="14055">
                  <c:v>2E-3</c:v>
                </c:pt>
                <c:pt idx="14056">
                  <c:v>2E-3</c:v>
                </c:pt>
                <c:pt idx="14057">
                  <c:v>2E-3</c:v>
                </c:pt>
                <c:pt idx="14058">
                  <c:v>1E-3</c:v>
                </c:pt>
                <c:pt idx="14059">
                  <c:v>2E-3</c:v>
                </c:pt>
                <c:pt idx="14060">
                  <c:v>2E-3</c:v>
                </c:pt>
                <c:pt idx="14061">
                  <c:v>2E-3</c:v>
                </c:pt>
                <c:pt idx="14062">
                  <c:v>2E-3</c:v>
                </c:pt>
                <c:pt idx="14063">
                  <c:v>2E-3</c:v>
                </c:pt>
                <c:pt idx="14064">
                  <c:v>2E-3</c:v>
                </c:pt>
                <c:pt idx="14065">
                  <c:v>3.0000000000000001E-3</c:v>
                </c:pt>
                <c:pt idx="14066">
                  <c:v>2E-3</c:v>
                </c:pt>
                <c:pt idx="14067">
                  <c:v>2E-3</c:v>
                </c:pt>
                <c:pt idx="14068">
                  <c:v>2E-3</c:v>
                </c:pt>
                <c:pt idx="14069">
                  <c:v>3.0000000000000001E-3</c:v>
                </c:pt>
                <c:pt idx="14070">
                  <c:v>3.0000000000000001E-3</c:v>
                </c:pt>
                <c:pt idx="14071">
                  <c:v>3.0000000000000001E-3</c:v>
                </c:pt>
                <c:pt idx="14072">
                  <c:v>3.0000000000000001E-3</c:v>
                </c:pt>
                <c:pt idx="14073">
                  <c:v>3.0000000000000001E-3</c:v>
                </c:pt>
                <c:pt idx="14074">
                  <c:v>2E-3</c:v>
                </c:pt>
                <c:pt idx="14075">
                  <c:v>3.0000000000000001E-3</c:v>
                </c:pt>
                <c:pt idx="14076">
                  <c:v>4.0000000000000001E-3</c:v>
                </c:pt>
                <c:pt idx="14077">
                  <c:v>5.0000000000000001E-3</c:v>
                </c:pt>
                <c:pt idx="14078">
                  <c:v>5.0000000000000001E-3</c:v>
                </c:pt>
                <c:pt idx="14079">
                  <c:v>5.0000000000000001E-3</c:v>
                </c:pt>
                <c:pt idx="14080">
                  <c:v>6.0000000000000001E-3</c:v>
                </c:pt>
                <c:pt idx="14081">
                  <c:v>6.0000000000000001E-3</c:v>
                </c:pt>
                <c:pt idx="14082">
                  <c:v>8.0000000000000002E-3</c:v>
                </c:pt>
                <c:pt idx="14083">
                  <c:v>8.0000000000000002E-3</c:v>
                </c:pt>
                <c:pt idx="14084">
                  <c:v>7.0000000000000001E-3</c:v>
                </c:pt>
                <c:pt idx="14085">
                  <c:v>7.0000000000000001E-3</c:v>
                </c:pt>
                <c:pt idx="14086">
                  <c:v>7.0000000000000001E-3</c:v>
                </c:pt>
                <c:pt idx="14087">
                  <c:v>7.0000000000000001E-3</c:v>
                </c:pt>
                <c:pt idx="14088">
                  <c:v>7.0000000000000001E-3</c:v>
                </c:pt>
                <c:pt idx="14089">
                  <c:v>6.0000000000000001E-3</c:v>
                </c:pt>
                <c:pt idx="14090">
                  <c:v>6.0000000000000001E-3</c:v>
                </c:pt>
                <c:pt idx="14091">
                  <c:v>7.0000000000000001E-3</c:v>
                </c:pt>
                <c:pt idx="14092">
                  <c:v>7.0000000000000001E-3</c:v>
                </c:pt>
                <c:pt idx="14093">
                  <c:v>7.0000000000000001E-3</c:v>
                </c:pt>
                <c:pt idx="14094">
                  <c:v>7.0000000000000001E-3</c:v>
                </c:pt>
                <c:pt idx="14095">
                  <c:v>7.0000000000000001E-3</c:v>
                </c:pt>
                <c:pt idx="14096">
                  <c:v>7.0000000000000001E-3</c:v>
                </c:pt>
                <c:pt idx="14097">
                  <c:v>7.0000000000000001E-3</c:v>
                </c:pt>
                <c:pt idx="14098">
                  <c:v>7.0000000000000001E-3</c:v>
                </c:pt>
                <c:pt idx="14099">
                  <c:v>6.0000000000000001E-3</c:v>
                </c:pt>
                <c:pt idx="14100">
                  <c:v>6.0000000000000001E-3</c:v>
                </c:pt>
                <c:pt idx="14101">
                  <c:v>6.0000000000000001E-3</c:v>
                </c:pt>
                <c:pt idx="14102">
                  <c:v>8.0000000000000002E-3</c:v>
                </c:pt>
                <c:pt idx="14103">
                  <c:v>8.0000000000000002E-3</c:v>
                </c:pt>
                <c:pt idx="14104">
                  <c:v>8.9999999999999993E-3</c:v>
                </c:pt>
                <c:pt idx="14105">
                  <c:v>8.0000000000000002E-3</c:v>
                </c:pt>
                <c:pt idx="14106">
                  <c:v>8.0000000000000002E-3</c:v>
                </c:pt>
                <c:pt idx="14107">
                  <c:v>8.0000000000000002E-3</c:v>
                </c:pt>
                <c:pt idx="14108">
                  <c:v>8.0000000000000002E-3</c:v>
                </c:pt>
                <c:pt idx="14109">
                  <c:v>8.9999999999999993E-3</c:v>
                </c:pt>
                <c:pt idx="14110">
                  <c:v>8.9999999999999993E-3</c:v>
                </c:pt>
                <c:pt idx="14111">
                  <c:v>8.9999999999999993E-3</c:v>
                </c:pt>
                <c:pt idx="14112">
                  <c:v>8.0000000000000002E-3</c:v>
                </c:pt>
                <c:pt idx="14113">
                  <c:v>8.9999999999999993E-3</c:v>
                </c:pt>
                <c:pt idx="14114">
                  <c:v>8.9999999999999993E-3</c:v>
                </c:pt>
                <c:pt idx="14115">
                  <c:v>8.0000000000000002E-3</c:v>
                </c:pt>
                <c:pt idx="14116">
                  <c:v>8.9999999999999993E-3</c:v>
                </c:pt>
                <c:pt idx="14117">
                  <c:v>8.9999999999999993E-3</c:v>
                </c:pt>
                <c:pt idx="14118">
                  <c:v>8.0000000000000002E-3</c:v>
                </c:pt>
                <c:pt idx="14119">
                  <c:v>8.9999999999999993E-3</c:v>
                </c:pt>
                <c:pt idx="14120">
                  <c:v>8.0000000000000002E-3</c:v>
                </c:pt>
                <c:pt idx="14121">
                  <c:v>8.0000000000000002E-3</c:v>
                </c:pt>
                <c:pt idx="14122">
                  <c:v>8.0000000000000002E-3</c:v>
                </c:pt>
                <c:pt idx="14123">
                  <c:v>8.0000000000000002E-3</c:v>
                </c:pt>
                <c:pt idx="14124">
                  <c:v>8.0000000000000002E-3</c:v>
                </c:pt>
                <c:pt idx="14125">
                  <c:v>8.0000000000000002E-3</c:v>
                </c:pt>
                <c:pt idx="14126">
                  <c:v>8.0000000000000002E-3</c:v>
                </c:pt>
                <c:pt idx="14127">
                  <c:v>8.0000000000000002E-3</c:v>
                </c:pt>
                <c:pt idx="14128">
                  <c:v>8.0000000000000002E-3</c:v>
                </c:pt>
                <c:pt idx="14129">
                  <c:v>7.0000000000000001E-3</c:v>
                </c:pt>
                <c:pt idx="14130">
                  <c:v>8.0000000000000002E-3</c:v>
                </c:pt>
                <c:pt idx="14131">
                  <c:v>8.0000000000000002E-3</c:v>
                </c:pt>
                <c:pt idx="14132">
                  <c:v>8.0000000000000002E-3</c:v>
                </c:pt>
                <c:pt idx="14133">
                  <c:v>7.0000000000000001E-3</c:v>
                </c:pt>
                <c:pt idx="14134">
                  <c:v>8.0000000000000002E-3</c:v>
                </c:pt>
                <c:pt idx="14135">
                  <c:v>7.0000000000000001E-3</c:v>
                </c:pt>
                <c:pt idx="14136">
                  <c:v>7.0000000000000001E-3</c:v>
                </c:pt>
                <c:pt idx="14137">
                  <c:v>7.0000000000000001E-3</c:v>
                </c:pt>
                <c:pt idx="14138">
                  <c:v>7.0000000000000001E-3</c:v>
                </c:pt>
                <c:pt idx="14139">
                  <c:v>7.0000000000000001E-3</c:v>
                </c:pt>
                <c:pt idx="14140">
                  <c:v>7.0000000000000001E-3</c:v>
                </c:pt>
                <c:pt idx="14141">
                  <c:v>7.0000000000000001E-3</c:v>
                </c:pt>
                <c:pt idx="14142">
                  <c:v>8.0000000000000002E-3</c:v>
                </c:pt>
                <c:pt idx="14143">
                  <c:v>7.0000000000000001E-3</c:v>
                </c:pt>
                <c:pt idx="14144">
                  <c:v>8.0000000000000002E-3</c:v>
                </c:pt>
                <c:pt idx="14145">
                  <c:v>7.0000000000000001E-3</c:v>
                </c:pt>
                <c:pt idx="14146">
                  <c:v>8.0000000000000002E-3</c:v>
                </c:pt>
                <c:pt idx="14147">
                  <c:v>8.0000000000000002E-3</c:v>
                </c:pt>
                <c:pt idx="14148">
                  <c:v>8.0000000000000002E-3</c:v>
                </c:pt>
                <c:pt idx="14149">
                  <c:v>8.0000000000000002E-3</c:v>
                </c:pt>
                <c:pt idx="14150">
                  <c:v>8.0000000000000002E-3</c:v>
                </c:pt>
                <c:pt idx="14151">
                  <c:v>8.0000000000000002E-3</c:v>
                </c:pt>
                <c:pt idx="14152">
                  <c:v>8.0000000000000002E-3</c:v>
                </c:pt>
                <c:pt idx="14153">
                  <c:v>8.0000000000000002E-3</c:v>
                </c:pt>
                <c:pt idx="14154">
                  <c:v>8.9999999999999993E-3</c:v>
                </c:pt>
                <c:pt idx="14155">
                  <c:v>8.9999999999999993E-3</c:v>
                </c:pt>
                <c:pt idx="14156">
                  <c:v>8.0000000000000002E-3</c:v>
                </c:pt>
                <c:pt idx="14157">
                  <c:v>8.9999999999999993E-3</c:v>
                </c:pt>
                <c:pt idx="14158">
                  <c:v>8.9999999999999993E-3</c:v>
                </c:pt>
                <c:pt idx="14159">
                  <c:v>8.0000000000000002E-3</c:v>
                </c:pt>
                <c:pt idx="14160">
                  <c:v>8.0000000000000002E-3</c:v>
                </c:pt>
                <c:pt idx="14161">
                  <c:v>8.0000000000000002E-3</c:v>
                </c:pt>
                <c:pt idx="14162">
                  <c:v>8.0000000000000002E-3</c:v>
                </c:pt>
                <c:pt idx="14163">
                  <c:v>8.9999999999999993E-3</c:v>
                </c:pt>
                <c:pt idx="14164">
                  <c:v>8.9999999999999993E-3</c:v>
                </c:pt>
                <c:pt idx="14165">
                  <c:v>0.01</c:v>
                </c:pt>
                <c:pt idx="14166">
                  <c:v>8.0000000000000002E-3</c:v>
                </c:pt>
                <c:pt idx="14167">
                  <c:v>8.9999999999999993E-3</c:v>
                </c:pt>
                <c:pt idx="14168">
                  <c:v>8.9999999999999993E-3</c:v>
                </c:pt>
                <c:pt idx="14169">
                  <c:v>8.9999999999999993E-3</c:v>
                </c:pt>
                <c:pt idx="14170">
                  <c:v>8.9999999999999993E-3</c:v>
                </c:pt>
                <c:pt idx="14171">
                  <c:v>8.9999999999999993E-3</c:v>
                </c:pt>
                <c:pt idx="14172">
                  <c:v>8.9999999999999993E-3</c:v>
                </c:pt>
                <c:pt idx="14173">
                  <c:v>0.01</c:v>
                </c:pt>
                <c:pt idx="14174">
                  <c:v>8.9999999999999993E-3</c:v>
                </c:pt>
                <c:pt idx="14175">
                  <c:v>8.9999999999999993E-3</c:v>
                </c:pt>
                <c:pt idx="14176">
                  <c:v>8.9999999999999993E-3</c:v>
                </c:pt>
                <c:pt idx="14177">
                  <c:v>8.9999999999999993E-3</c:v>
                </c:pt>
                <c:pt idx="14178">
                  <c:v>8.9999999999999993E-3</c:v>
                </c:pt>
                <c:pt idx="14179">
                  <c:v>8.9999999999999993E-3</c:v>
                </c:pt>
                <c:pt idx="14180">
                  <c:v>8.9999999999999993E-3</c:v>
                </c:pt>
                <c:pt idx="14181">
                  <c:v>8.0000000000000002E-3</c:v>
                </c:pt>
                <c:pt idx="14182">
                  <c:v>8.0000000000000002E-3</c:v>
                </c:pt>
                <c:pt idx="14183">
                  <c:v>8.0000000000000002E-3</c:v>
                </c:pt>
                <c:pt idx="14184">
                  <c:v>8.0000000000000002E-3</c:v>
                </c:pt>
                <c:pt idx="14185">
                  <c:v>6.0000000000000001E-3</c:v>
                </c:pt>
                <c:pt idx="14186">
                  <c:v>6.0000000000000001E-3</c:v>
                </c:pt>
                <c:pt idx="14187">
                  <c:v>4.0000000000000001E-3</c:v>
                </c:pt>
                <c:pt idx="14188">
                  <c:v>5.0000000000000001E-3</c:v>
                </c:pt>
                <c:pt idx="14189">
                  <c:v>4.0000000000000001E-3</c:v>
                </c:pt>
                <c:pt idx="14190">
                  <c:v>4.0000000000000001E-3</c:v>
                </c:pt>
                <c:pt idx="14191">
                  <c:v>4.0000000000000001E-3</c:v>
                </c:pt>
                <c:pt idx="14192">
                  <c:v>4.0000000000000001E-3</c:v>
                </c:pt>
                <c:pt idx="14193">
                  <c:v>3.0000000000000001E-3</c:v>
                </c:pt>
                <c:pt idx="14194">
                  <c:v>2E-3</c:v>
                </c:pt>
                <c:pt idx="14195">
                  <c:v>3.0000000000000001E-3</c:v>
                </c:pt>
                <c:pt idx="14196">
                  <c:v>4.0000000000000001E-3</c:v>
                </c:pt>
                <c:pt idx="14197">
                  <c:v>4.0000000000000001E-3</c:v>
                </c:pt>
                <c:pt idx="14198">
                  <c:v>4.0000000000000001E-3</c:v>
                </c:pt>
                <c:pt idx="14199">
                  <c:v>4.0000000000000001E-3</c:v>
                </c:pt>
                <c:pt idx="14200">
                  <c:v>2E-3</c:v>
                </c:pt>
                <c:pt idx="14201">
                  <c:v>2E-3</c:v>
                </c:pt>
                <c:pt idx="14202">
                  <c:v>3.0000000000000001E-3</c:v>
                </c:pt>
                <c:pt idx="14203">
                  <c:v>2E-3</c:v>
                </c:pt>
                <c:pt idx="14204">
                  <c:v>2E-3</c:v>
                </c:pt>
                <c:pt idx="14205">
                  <c:v>2E-3</c:v>
                </c:pt>
                <c:pt idx="14206">
                  <c:v>2E-3</c:v>
                </c:pt>
                <c:pt idx="14207">
                  <c:v>2E-3</c:v>
                </c:pt>
                <c:pt idx="14208">
                  <c:v>3.0000000000000001E-3</c:v>
                </c:pt>
                <c:pt idx="14209">
                  <c:v>3.0000000000000001E-3</c:v>
                </c:pt>
                <c:pt idx="14210">
                  <c:v>2E-3</c:v>
                </c:pt>
                <c:pt idx="14211">
                  <c:v>1E-3</c:v>
                </c:pt>
                <c:pt idx="14212">
                  <c:v>3.0000000000000001E-3</c:v>
                </c:pt>
                <c:pt idx="14213">
                  <c:v>1E-3</c:v>
                </c:pt>
                <c:pt idx="14214">
                  <c:v>2E-3</c:v>
                </c:pt>
                <c:pt idx="14215">
                  <c:v>3.0000000000000001E-3</c:v>
                </c:pt>
                <c:pt idx="14238">
                  <c:v>2E-3</c:v>
                </c:pt>
                <c:pt idx="14239">
                  <c:v>2E-3</c:v>
                </c:pt>
                <c:pt idx="14240">
                  <c:v>2E-3</c:v>
                </c:pt>
                <c:pt idx="14241">
                  <c:v>2E-3</c:v>
                </c:pt>
                <c:pt idx="14242">
                  <c:v>2E-3</c:v>
                </c:pt>
                <c:pt idx="14243">
                  <c:v>6.0000000000000001E-3</c:v>
                </c:pt>
                <c:pt idx="14244">
                  <c:v>6.0000000000000001E-3</c:v>
                </c:pt>
                <c:pt idx="14245">
                  <c:v>6.0000000000000001E-3</c:v>
                </c:pt>
                <c:pt idx="14246">
                  <c:v>6.0000000000000001E-3</c:v>
                </c:pt>
                <c:pt idx="14247">
                  <c:v>7.0000000000000001E-3</c:v>
                </c:pt>
                <c:pt idx="14248">
                  <c:v>7.0000000000000001E-3</c:v>
                </c:pt>
                <c:pt idx="14249">
                  <c:v>7.0000000000000001E-3</c:v>
                </c:pt>
                <c:pt idx="14250">
                  <c:v>8.0000000000000002E-3</c:v>
                </c:pt>
                <c:pt idx="14251">
                  <c:v>8.0000000000000002E-3</c:v>
                </c:pt>
                <c:pt idx="14252">
                  <c:v>8.0000000000000002E-3</c:v>
                </c:pt>
                <c:pt idx="14253">
                  <c:v>8.9999999999999993E-3</c:v>
                </c:pt>
                <c:pt idx="14254">
                  <c:v>8.0000000000000002E-3</c:v>
                </c:pt>
                <c:pt idx="14255">
                  <c:v>8.0000000000000002E-3</c:v>
                </c:pt>
                <c:pt idx="14256">
                  <c:v>8.0000000000000002E-3</c:v>
                </c:pt>
                <c:pt idx="14257">
                  <c:v>8.0000000000000002E-3</c:v>
                </c:pt>
                <c:pt idx="14258">
                  <c:v>8.0000000000000002E-3</c:v>
                </c:pt>
                <c:pt idx="14259">
                  <c:v>8.0000000000000002E-3</c:v>
                </c:pt>
                <c:pt idx="14260">
                  <c:v>8.9999999999999993E-3</c:v>
                </c:pt>
                <c:pt idx="14261">
                  <c:v>8.9999999999999993E-3</c:v>
                </c:pt>
                <c:pt idx="14262">
                  <c:v>8.0000000000000002E-3</c:v>
                </c:pt>
                <c:pt idx="14263">
                  <c:v>8.9999999999999993E-3</c:v>
                </c:pt>
                <c:pt idx="14264">
                  <c:v>8.9999999999999993E-3</c:v>
                </c:pt>
                <c:pt idx="14265">
                  <c:v>0.01</c:v>
                </c:pt>
                <c:pt idx="14266">
                  <c:v>0.01</c:v>
                </c:pt>
                <c:pt idx="14267">
                  <c:v>8.9999999999999993E-3</c:v>
                </c:pt>
                <c:pt idx="14268">
                  <c:v>1.0999999999999999E-2</c:v>
                </c:pt>
                <c:pt idx="14269">
                  <c:v>0.01</c:v>
                </c:pt>
                <c:pt idx="14270">
                  <c:v>8.9999999999999993E-3</c:v>
                </c:pt>
                <c:pt idx="14271">
                  <c:v>8.9999999999999993E-3</c:v>
                </c:pt>
                <c:pt idx="14272">
                  <c:v>0.01</c:v>
                </c:pt>
                <c:pt idx="14273">
                  <c:v>8.9999999999999993E-3</c:v>
                </c:pt>
                <c:pt idx="14274">
                  <c:v>8.9999999999999993E-3</c:v>
                </c:pt>
                <c:pt idx="14275">
                  <c:v>0.01</c:v>
                </c:pt>
                <c:pt idx="14276">
                  <c:v>8.9999999999999993E-3</c:v>
                </c:pt>
                <c:pt idx="14277">
                  <c:v>8.9999999999999993E-3</c:v>
                </c:pt>
                <c:pt idx="14278">
                  <c:v>8.9999999999999993E-3</c:v>
                </c:pt>
                <c:pt idx="14279">
                  <c:v>8.9999999999999993E-3</c:v>
                </c:pt>
                <c:pt idx="14280">
                  <c:v>0.01</c:v>
                </c:pt>
                <c:pt idx="14281">
                  <c:v>8.0000000000000002E-3</c:v>
                </c:pt>
                <c:pt idx="14282">
                  <c:v>8.9999999999999993E-3</c:v>
                </c:pt>
                <c:pt idx="14283">
                  <c:v>8.0000000000000002E-3</c:v>
                </c:pt>
                <c:pt idx="14284">
                  <c:v>8.0000000000000002E-3</c:v>
                </c:pt>
                <c:pt idx="14285">
                  <c:v>8.0000000000000002E-3</c:v>
                </c:pt>
                <c:pt idx="14286">
                  <c:v>7.0000000000000001E-3</c:v>
                </c:pt>
                <c:pt idx="14287">
                  <c:v>7.0000000000000001E-3</c:v>
                </c:pt>
                <c:pt idx="14288">
                  <c:v>6.0000000000000001E-3</c:v>
                </c:pt>
                <c:pt idx="14289">
                  <c:v>3.0000000000000001E-3</c:v>
                </c:pt>
                <c:pt idx="14290">
                  <c:v>4.0000000000000001E-3</c:v>
                </c:pt>
                <c:pt idx="14291">
                  <c:v>4.0000000000000001E-3</c:v>
                </c:pt>
                <c:pt idx="14292">
                  <c:v>4.0000000000000001E-3</c:v>
                </c:pt>
                <c:pt idx="14293">
                  <c:v>6.0000000000000001E-3</c:v>
                </c:pt>
                <c:pt idx="14294">
                  <c:v>4.0000000000000001E-3</c:v>
                </c:pt>
                <c:pt idx="14295">
                  <c:v>5.0000000000000001E-3</c:v>
                </c:pt>
                <c:pt idx="14296">
                  <c:v>3.0000000000000001E-3</c:v>
                </c:pt>
                <c:pt idx="14297">
                  <c:v>2E-3</c:v>
                </c:pt>
                <c:pt idx="14298">
                  <c:v>2E-3</c:v>
                </c:pt>
                <c:pt idx="14299">
                  <c:v>2E-3</c:v>
                </c:pt>
                <c:pt idx="14300">
                  <c:v>3.0000000000000001E-3</c:v>
                </c:pt>
                <c:pt idx="14301">
                  <c:v>4.0000000000000001E-3</c:v>
                </c:pt>
                <c:pt idx="14302">
                  <c:v>2E-3</c:v>
                </c:pt>
                <c:pt idx="14303">
                  <c:v>2E-3</c:v>
                </c:pt>
                <c:pt idx="14304">
                  <c:v>2E-3</c:v>
                </c:pt>
                <c:pt idx="14305">
                  <c:v>2E-3</c:v>
                </c:pt>
                <c:pt idx="14306">
                  <c:v>2E-3</c:v>
                </c:pt>
                <c:pt idx="14307">
                  <c:v>2E-3</c:v>
                </c:pt>
                <c:pt idx="14308">
                  <c:v>2E-3</c:v>
                </c:pt>
                <c:pt idx="14309">
                  <c:v>2E-3</c:v>
                </c:pt>
                <c:pt idx="14310">
                  <c:v>1E-3</c:v>
                </c:pt>
                <c:pt idx="14311">
                  <c:v>1E-3</c:v>
                </c:pt>
                <c:pt idx="14312">
                  <c:v>2E-3</c:v>
                </c:pt>
                <c:pt idx="14313">
                  <c:v>2E-3</c:v>
                </c:pt>
                <c:pt idx="14314">
                  <c:v>1E-3</c:v>
                </c:pt>
                <c:pt idx="14315">
                  <c:v>2E-3</c:v>
                </c:pt>
                <c:pt idx="14316">
                  <c:v>1E-3</c:v>
                </c:pt>
                <c:pt idx="14317">
                  <c:v>2E-3</c:v>
                </c:pt>
                <c:pt idx="14318">
                  <c:v>0</c:v>
                </c:pt>
                <c:pt idx="14319">
                  <c:v>2E-3</c:v>
                </c:pt>
                <c:pt idx="14320">
                  <c:v>1E-3</c:v>
                </c:pt>
                <c:pt idx="14321">
                  <c:v>1E-3</c:v>
                </c:pt>
                <c:pt idx="14322">
                  <c:v>1E-3</c:v>
                </c:pt>
                <c:pt idx="14323">
                  <c:v>2E-3</c:v>
                </c:pt>
                <c:pt idx="14324">
                  <c:v>2E-3</c:v>
                </c:pt>
                <c:pt idx="14325">
                  <c:v>1E-3</c:v>
                </c:pt>
                <c:pt idx="14326">
                  <c:v>1E-3</c:v>
                </c:pt>
                <c:pt idx="14327">
                  <c:v>2E-3</c:v>
                </c:pt>
                <c:pt idx="14328">
                  <c:v>0</c:v>
                </c:pt>
                <c:pt idx="14329">
                  <c:v>1E-3</c:v>
                </c:pt>
                <c:pt idx="14330">
                  <c:v>0</c:v>
                </c:pt>
                <c:pt idx="14331">
                  <c:v>2E-3</c:v>
                </c:pt>
                <c:pt idx="14332">
                  <c:v>0</c:v>
                </c:pt>
                <c:pt idx="14333">
                  <c:v>1E-3</c:v>
                </c:pt>
                <c:pt idx="14334">
                  <c:v>1E-3</c:v>
                </c:pt>
                <c:pt idx="14335">
                  <c:v>1E-3</c:v>
                </c:pt>
                <c:pt idx="14336">
                  <c:v>0</c:v>
                </c:pt>
                <c:pt idx="14337">
                  <c:v>1E-3</c:v>
                </c:pt>
                <c:pt idx="14338">
                  <c:v>1E-3</c:v>
                </c:pt>
                <c:pt idx="14339">
                  <c:v>4.0000000000000001E-3</c:v>
                </c:pt>
                <c:pt idx="14340">
                  <c:v>5.0000000000000001E-3</c:v>
                </c:pt>
                <c:pt idx="14341">
                  <c:v>3.0000000000000001E-3</c:v>
                </c:pt>
                <c:pt idx="14342">
                  <c:v>4.0000000000000001E-3</c:v>
                </c:pt>
                <c:pt idx="14343">
                  <c:v>4.0000000000000001E-3</c:v>
                </c:pt>
                <c:pt idx="14344">
                  <c:v>5.0000000000000001E-3</c:v>
                </c:pt>
                <c:pt idx="14345">
                  <c:v>5.0000000000000001E-3</c:v>
                </c:pt>
                <c:pt idx="14346">
                  <c:v>5.0000000000000001E-3</c:v>
                </c:pt>
                <c:pt idx="14347">
                  <c:v>4.0000000000000001E-3</c:v>
                </c:pt>
                <c:pt idx="14348">
                  <c:v>6.0000000000000001E-3</c:v>
                </c:pt>
                <c:pt idx="14349">
                  <c:v>5.0000000000000001E-3</c:v>
                </c:pt>
                <c:pt idx="14350">
                  <c:v>6.0000000000000001E-3</c:v>
                </c:pt>
                <c:pt idx="14351">
                  <c:v>6.0000000000000001E-3</c:v>
                </c:pt>
                <c:pt idx="14352">
                  <c:v>6.0000000000000001E-3</c:v>
                </c:pt>
                <c:pt idx="14353">
                  <c:v>6.0000000000000001E-3</c:v>
                </c:pt>
                <c:pt idx="14354">
                  <c:v>6.0000000000000001E-3</c:v>
                </c:pt>
                <c:pt idx="14355">
                  <c:v>7.0000000000000001E-3</c:v>
                </c:pt>
                <c:pt idx="14356">
                  <c:v>8.0000000000000002E-3</c:v>
                </c:pt>
                <c:pt idx="14357">
                  <c:v>8.0000000000000002E-3</c:v>
                </c:pt>
                <c:pt idx="14358">
                  <c:v>8.0000000000000002E-3</c:v>
                </c:pt>
                <c:pt idx="14359">
                  <c:v>8.0000000000000002E-3</c:v>
                </c:pt>
                <c:pt idx="14360">
                  <c:v>7.0000000000000001E-3</c:v>
                </c:pt>
                <c:pt idx="14361">
                  <c:v>8.0000000000000002E-3</c:v>
                </c:pt>
                <c:pt idx="14362">
                  <c:v>8.0000000000000002E-3</c:v>
                </c:pt>
                <c:pt idx="14363">
                  <c:v>7.0000000000000001E-3</c:v>
                </c:pt>
                <c:pt idx="14364">
                  <c:v>8.0000000000000002E-3</c:v>
                </c:pt>
                <c:pt idx="14365">
                  <c:v>8.0000000000000002E-3</c:v>
                </c:pt>
                <c:pt idx="14366">
                  <c:v>7.0000000000000001E-3</c:v>
                </c:pt>
                <c:pt idx="14367">
                  <c:v>8.0000000000000002E-3</c:v>
                </c:pt>
                <c:pt idx="14368">
                  <c:v>7.0000000000000001E-3</c:v>
                </c:pt>
                <c:pt idx="14369">
                  <c:v>6.0000000000000001E-3</c:v>
                </c:pt>
                <c:pt idx="14370">
                  <c:v>6.0000000000000001E-3</c:v>
                </c:pt>
                <c:pt idx="14371">
                  <c:v>6.0000000000000001E-3</c:v>
                </c:pt>
                <c:pt idx="14372">
                  <c:v>6.0000000000000001E-3</c:v>
                </c:pt>
                <c:pt idx="14373">
                  <c:v>6.0000000000000001E-3</c:v>
                </c:pt>
                <c:pt idx="14374">
                  <c:v>6.0000000000000001E-3</c:v>
                </c:pt>
                <c:pt idx="14375">
                  <c:v>5.0000000000000001E-3</c:v>
                </c:pt>
                <c:pt idx="14376">
                  <c:v>5.0000000000000001E-3</c:v>
                </c:pt>
                <c:pt idx="14377">
                  <c:v>4.0000000000000001E-3</c:v>
                </c:pt>
                <c:pt idx="14378">
                  <c:v>4.0000000000000001E-3</c:v>
                </c:pt>
                <c:pt idx="14379">
                  <c:v>4.0000000000000001E-3</c:v>
                </c:pt>
                <c:pt idx="14380">
                  <c:v>2E-3</c:v>
                </c:pt>
                <c:pt idx="14381">
                  <c:v>2E-3</c:v>
                </c:pt>
                <c:pt idx="14382">
                  <c:v>2E-3</c:v>
                </c:pt>
                <c:pt idx="14383">
                  <c:v>2E-3</c:v>
                </c:pt>
                <c:pt idx="14384">
                  <c:v>2E-3</c:v>
                </c:pt>
                <c:pt idx="14385">
                  <c:v>2E-3</c:v>
                </c:pt>
                <c:pt idx="14386">
                  <c:v>1E-3</c:v>
                </c:pt>
                <c:pt idx="14387">
                  <c:v>2E-3</c:v>
                </c:pt>
                <c:pt idx="14388">
                  <c:v>2E-3</c:v>
                </c:pt>
                <c:pt idx="14389">
                  <c:v>1E-3</c:v>
                </c:pt>
                <c:pt idx="14390">
                  <c:v>1E-3</c:v>
                </c:pt>
                <c:pt idx="14391">
                  <c:v>2E-3</c:v>
                </c:pt>
                <c:pt idx="14392">
                  <c:v>2E-3</c:v>
                </c:pt>
                <c:pt idx="14393">
                  <c:v>0</c:v>
                </c:pt>
                <c:pt idx="14394">
                  <c:v>0</c:v>
                </c:pt>
                <c:pt idx="14395">
                  <c:v>1E-3</c:v>
                </c:pt>
                <c:pt idx="14396">
                  <c:v>0</c:v>
                </c:pt>
                <c:pt idx="14397">
                  <c:v>0</c:v>
                </c:pt>
                <c:pt idx="14398">
                  <c:v>0</c:v>
                </c:pt>
                <c:pt idx="14399">
                  <c:v>2E-3</c:v>
                </c:pt>
                <c:pt idx="14400">
                  <c:v>0</c:v>
                </c:pt>
                <c:pt idx="14401">
                  <c:v>1E-3</c:v>
                </c:pt>
                <c:pt idx="14402">
                  <c:v>0</c:v>
                </c:pt>
                <c:pt idx="14403">
                  <c:v>0</c:v>
                </c:pt>
                <c:pt idx="14404">
                  <c:v>0</c:v>
                </c:pt>
                <c:pt idx="14405">
                  <c:v>0</c:v>
                </c:pt>
                <c:pt idx="14406">
                  <c:v>1E-3</c:v>
                </c:pt>
                <c:pt idx="14407">
                  <c:v>0</c:v>
                </c:pt>
                <c:pt idx="14408">
                  <c:v>0</c:v>
                </c:pt>
                <c:pt idx="14409">
                  <c:v>0</c:v>
                </c:pt>
                <c:pt idx="14410">
                  <c:v>0</c:v>
                </c:pt>
                <c:pt idx="14411">
                  <c:v>2E-3</c:v>
                </c:pt>
                <c:pt idx="14412">
                  <c:v>1E-3</c:v>
                </c:pt>
                <c:pt idx="14413">
                  <c:v>1E-3</c:v>
                </c:pt>
                <c:pt idx="14414">
                  <c:v>0</c:v>
                </c:pt>
                <c:pt idx="14415">
                  <c:v>0</c:v>
                </c:pt>
                <c:pt idx="14416">
                  <c:v>1E-3</c:v>
                </c:pt>
                <c:pt idx="14417">
                  <c:v>0</c:v>
                </c:pt>
                <c:pt idx="14418">
                  <c:v>0</c:v>
                </c:pt>
                <c:pt idx="14419">
                  <c:v>1E-3</c:v>
                </c:pt>
                <c:pt idx="14420">
                  <c:v>2E-3</c:v>
                </c:pt>
                <c:pt idx="14421">
                  <c:v>2E-3</c:v>
                </c:pt>
                <c:pt idx="14422">
                  <c:v>3.0000000000000001E-3</c:v>
                </c:pt>
                <c:pt idx="14423">
                  <c:v>3.0000000000000001E-3</c:v>
                </c:pt>
                <c:pt idx="14424">
                  <c:v>3.0000000000000001E-3</c:v>
                </c:pt>
                <c:pt idx="14425">
                  <c:v>2E-3</c:v>
                </c:pt>
                <c:pt idx="14426">
                  <c:v>2E-3</c:v>
                </c:pt>
                <c:pt idx="14427">
                  <c:v>2E-3</c:v>
                </c:pt>
                <c:pt idx="14428">
                  <c:v>2E-3</c:v>
                </c:pt>
                <c:pt idx="14429">
                  <c:v>2E-3</c:v>
                </c:pt>
                <c:pt idx="14430">
                  <c:v>2E-3</c:v>
                </c:pt>
                <c:pt idx="14431">
                  <c:v>2E-3</c:v>
                </c:pt>
                <c:pt idx="14432">
                  <c:v>2E-3</c:v>
                </c:pt>
                <c:pt idx="14433">
                  <c:v>2E-3</c:v>
                </c:pt>
                <c:pt idx="14434">
                  <c:v>2E-3</c:v>
                </c:pt>
                <c:pt idx="14435">
                  <c:v>2E-3</c:v>
                </c:pt>
                <c:pt idx="14436">
                  <c:v>2E-3</c:v>
                </c:pt>
                <c:pt idx="14437">
                  <c:v>3.0000000000000001E-3</c:v>
                </c:pt>
                <c:pt idx="14438">
                  <c:v>3.0000000000000001E-3</c:v>
                </c:pt>
                <c:pt idx="14439">
                  <c:v>3.0000000000000001E-3</c:v>
                </c:pt>
                <c:pt idx="14440">
                  <c:v>3.0000000000000001E-3</c:v>
                </c:pt>
                <c:pt idx="14441">
                  <c:v>3.0000000000000001E-3</c:v>
                </c:pt>
                <c:pt idx="14442">
                  <c:v>4.0000000000000001E-3</c:v>
                </c:pt>
                <c:pt idx="14443">
                  <c:v>5.0000000000000001E-3</c:v>
                </c:pt>
                <c:pt idx="14444">
                  <c:v>4.0000000000000001E-3</c:v>
                </c:pt>
                <c:pt idx="14445">
                  <c:v>5.0000000000000001E-3</c:v>
                </c:pt>
                <c:pt idx="14446">
                  <c:v>6.0000000000000001E-3</c:v>
                </c:pt>
                <c:pt idx="14447">
                  <c:v>6.0000000000000001E-3</c:v>
                </c:pt>
                <c:pt idx="14448">
                  <c:v>7.0000000000000001E-3</c:v>
                </c:pt>
                <c:pt idx="14449">
                  <c:v>7.0000000000000001E-3</c:v>
                </c:pt>
                <c:pt idx="14450">
                  <c:v>6.0000000000000001E-3</c:v>
                </c:pt>
                <c:pt idx="14451">
                  <c:v>7.0000000000000001E-3</c:v>
                </c:pt>
                <c:pt idx="14452">
                  <c:v>7.0000000000000001E-3</c:v>
                </c:pt>
                <c:pt idx="14453">
                  <c:v>8.0000000000000002E-3</c:v>
                </c:pt>
                <c:pt idx="14454">
                  <c:v>7.0000000000000001E-3</c:v>
                </c:pt>
                <c:pt idx="14455">
                  <c:v>7.0000000000000001E-3</c:v>
                </c:pt>
                <c:pt idx="14457">
                  <c:v>8.0000000000000002E-3</c:v>
                </c:pt>
                <c:pt idx="14458">
                  <c:v>7.0000000000000001E-3</c:v>
                </c:pt>
                <c:pt idx="14459">
                  <c:v>7.0000000000000001E-3</c:v>
                </c:pt>
                <c:pt idx="14460">
                  <c:v>8.0000000000000002E-3</c:v>
                </c:pt>
                <c:pt idx="14461">
                  <c:v>7.0000000000000001E-3</c:v>
                </c:pt>
                <c:pt idx="14462">
                  <c:v>7.0000000000000001E-3</c:v>
                </c:pt>
                <c:pt idx="14463">
                  <c:v>7.0000000000000001E-3</c:v>
                </c:pt>
                <c:pt idx="14464">
                  <c:v>7.0000000000000001E-3</c:v>
                </c:pt>
                <c:pt idx="14465">
                  <c:v>6.0000000000000001E-3</c:v>
                </c:pt>
                <c:pt idx="14466">
                  <c:v>6.0000000000000001E-3</c:v>
                </c:pt>
                <c:pt idx="14467">
                  <c:v>6.0000000000000001E-3</c:v>
                </c:pt>
                <c:pt idx="14468">
                  <c:v>6.0000000000000001E-3</c:v>
                </c:pt>
                <c:pt idx="14469">
                  <c:v>6.0000000000000001E-3</c:v>
                </c:pt>
                <c:pt idx="14470">
                  <c:v>6.0000000000000001E-3</c:v>
                </c:pt>
                <c:pt idx="14471">
                  <c:v>6.0000000000000001E-3</c:v>
                </c:pt>
                <c:pt idx="14472">
                  <c:v>6.0000000000000001E-3</c:v>
                </c:pt>
                <c:pt idx="14473">
                  <c:v>6.0000000000000001E-3</c:v>
                </c:pt>
                <c:pt idx="14474">
                  <c:v>7.0000000000000001E-3</c:v>
                </c:pt>
                <c:pt idx="14475">
                  <c:v>6.0000000000000001E-3</c:v>
                </c:pt>
                <c:pt idx="14476">
                  <c:v>7.0000000000000001E-3</c:v>
                </c:pt>
                <c:pt idx="14477">
                  <c:v>6.0000000000000001E-3</c:v>
                </c:pt>
                <c:pt idx="14478">
                  <c:v>6.0000000000000001E-3</c:v>
                </c:pt>
                <c:pt idx="14479">
                  <c:v>7.0000000000000001E-3</c:v>
                </c:pt>
                <c:pt idx="14480">
                  <c:v>7.0000000000000001E-3</c:v>
                </c:pt>
                <c:pt idx="14481">
                  <c:v>7.0000000000000001E-3</c:v>
                </c:pt>
                <c:pt idx="14482">
                  <c:v>6.0000000000000001E-3</c:v>
                </c:pt>
                <c:pt idx="14537">
                  <c:v>6.0000000000000001E-3</c:v>
                </c:pt>
                <c:pt idx="14538">
                  <c:v>5.0000000000000001E-3</c:v>
                </c:pt>
                <c:pt idx="14539">
                  <c:v>6.0000000000000001E-3</c:v>
                </c:pt>
                <c:pt idx="14540">
                  <c:v>6.0000000000000001E-3</c:v>
                </c:pt>
                <c:pt idx="14541">
                  <c:v>6.0000000000000001E-3</c:v>
                </c:pt>
                <c:pt idx="14542">
                  <c:v>6.0000000000000001E-3</c:v>
                </c:pt>
                <c:pt idx="14543">
                  <c:v>7.0000000000000001E-3</c:v>
                </c:pt>
                <c:pt idx="14544">
                  <c:v>6.0000000000000001E-3</c:v>
                </c:pt>
                <c:pt idx="14545">
                  <c:v>6.0000000000000001E-3</c:v>
                </c:pt>
                <c:pt idx="14546">
                  <c:v>6.0000000000000001E-3</c:v>
                </c:pt>
                <c:pt idx="14547">
                  <c:v>6.0000000000000001E-3</c:v>
                </c:pt>
                <c:pt idx="14548">
                  <c:v>6.0000000000000001E-3</c:v>
                </c:pt>
                <c:pt idx="14549">
                  <c:v>6.0000000000000001E-3</c:v>
                </c:pt>
                <c:pt idx="14550">
                  <c:v>6.0000000000000001E-3</c:v>
                </c:pt>
                <c:pt idx="14551">
                  <c:v>6.0000000000000001E-3</c:v>
                </c:pt>
                <c:pt idx="14552">
                  <c:v>6.0000000000000001E-3</c:v>
                </c:pt>
                <c:pt idx="14553">
                  <c:v>6.0000000000000001E-3</c:v>
                </c:pt>
                <c:pt idx="14554">
                  <c:v>7.0000000000000001E-3</c:v>
                </c:pt>
                <c:pt idx="14555">
                  <c:v>7.0000000000000001E-3</c:v>
                </c:pt>
                <c:pt idx="14556">
                  <c:v>7.0000000000000001E-3</c:v>
                </c:pt>
                <c:pt idx="14557">
                  <c:v>7.0000000000000001E-3</c:v>
                </c:pt>
                <c:pt idx="14558">
                  <c:v>6.0000000000000001E-3</c:v>
                </c:pt>
                <c:pt idx="14559">
                  <c:v>6.0000000000000001E-3</c:v>
                </c:pt>
                <c:pt idx="14560">
                  <c:v>6.0000000000000001E-3</c:v>
                </c:pt>
                <c:pt idx="14561">
                  <c:v>5.0000000000000001E-3</c:v>
                </c:pt>
                <c:pt idx="14562">
                  <c:v>7.0000000000000001E-3</c:v>
                </c:pt>
                <c:pt idx="14563">
                  <c:v>6.0000000000000001E-3</c:v>
                </c:pt>
                <c:pt idx="14564">
                  <c:v>6.0000000000000001E-3</c:v>
                </c:pt>
                <c:pt idx="14565">
                  <c:v>6.0000000000000001E-3</c:v>
                </c:pt>
                <c:pt idx="14566">
                  <c:v>6.0000000000000001E-3</c:v>
                </c:pt>
                <c:pt idx="14567">
                  <c:v>6.0000000000000001E-3</c:v>
                </c:pt>
                <c:pt idx="14568">
                  <c:v>6.0000000000000001E-3</c:v>
                </c:pt>
                <c:pt idx="14569">
                  <c:v>6.0000000000000001E-3</c:v>
                </c:pt>
                <c:pt idx="14570">
                  <c:v>6.0000000000000001E-3</c:v>
                </c:pt>
                <c:pt idx="14571">
                  <c:v>6.0000000000000001E-3</c:v>
                </c:pt>
                <c:pt idx="14572">
                  <c:v>6.0000000000000001E-3</c:v>
                </c:pt>
                <c:pt idx="14573">
                  <c:v>6.0000000000000001E-3</c:v>
                </c:pt>
                <c:pt idx="14574">
                  <c:v>4.0000000000000001E-3</c:v>
                </c:pt>
                <c:pt idx="14575">
                  <c:v>4.0000000000000001E-3</c:v>
                </c:pt>
                <c:pt idx="14576">
                  <c:v>5.0000000000000001E-3</c:v>
                </c:pt>
                <c:pt idx="14577">
                  <c:v>4.0000000000000001E-3</c:v>
                </c:pt>
                <c:pt idx="14578">
                  <c:v>4.0000000000000001E-3</c:v>
                </c:pt>
                <c:pt idx="14579">
                  <c:v>5.0000000000000001E-3</c:v>
                </c:pt>
                <c:pt idx="14580">
                  <c:v>4.0000000000000001E-3</c:v>
                </c:pt>
                <c:pt idx="14581">
                  <c:v>4.0000000000000001E-3</c:v>
                </c:pt>
                <c:pt idx="14640">
                  <c:v>4.0000000000000001E-3</c:v>
                </c:pt>
                <c:pt idx="14641">
                  <c:v>4.0000000000000001E-3</c:v>
                </c:pt>
                <c:pt idx="14642">
                  <c:v>4.0000000000000001E-3</c:v>
                </c:pt>
                <c:pt idx="14643">
                  <c:v>6.0000000000000001E-3</c:v>
                </c:pt>
                <c:pt idx="14644">
                  <c:v>6.0000000000000001E-3</c:v>
                </c:pt>
                <c:pt idx="14645">
                  <c:v>5.0000000000000001E-3</c:v>
                </c:pt>
                <c:pt idx="14646">
                  <c:v>6.0000000000000001E-3</c:v>
                </c:pt>
                <c:pt idx="14647">
                  <c:v>6.0000000000000001E-3</c:v>
                </c:pt>
                <c:pt idx="14648">
                  <c:v>6.0000000000000001E-3</c:v>
                </c:pt>
                <c:pt idx="14649">
                  <c:v>6.0000000000000001E-3</c:v>
                </c:pt>
                <c:pt idx="14650">
                  <c:v>6.0000000000000001E-3</c:v>
                </c:pt>
                <c:pt idx="14651">
                  <c:v>6.0000000000000001E-3</c:v>
                </c:pt>
                <c:pt idx="14652">
                  <c:v>6.0000000000000001E-3</c:v>
                </c:pt>
                <c:pt idx="14653">
                  <c:v>6.0000000000000001E-3</c:v>
                </c:pt>
                <c:pt idx="14654">
                  <c:v>6.0000000000000001E-3</c:v>
                </c:pt>
                <c:pt idx="14655">
                  <c:v>6.0000000000000001E-3</c:v>
                </c:pt>
                <c:pt idx="14656">
                  <c:v>7.0000000000000001E-3</c:v>
                </c:pt>
                <c:pt idx="14657">
                  <c:v>6.0000000000000001E-3</c:v>
                </c:pt>
                <c:pt idx="14658">
                  <c:v>6.0000000000000001E-3</c:v>
                </c:pt>
                <c:pt idx="14659">
                  <c:v>6.0000000000000001E-3</c:v>
                </c:pt>
                <c:pt idx="14660">
                  <c:v>6.0000000000000001E-3</c:v>
                </c:pt>
                <c:pt idx="14661">
                  <c:v>6.0000000000000001E-3</c:v>
                </c:pt>
                <c:pt idx="14662">
                  <c:v>6.0000000000000001E-3</c:v>
                </c:pt>
                <c:pt idx="14663">
                  <c:v>4.0000000000000001E-3</c:v>
                </c:pt>
                <c:pt idx="14664">
                  <c:v>4.0000000000000001E-3</c:v>
                </c:pt>
                <c:pt idx="14665">
                  <c:v>2E-3</c:v>
                </c:pt>
                <c:pt idx="14666">
                  <c:v>2E-3</c:v>
                </c:pt>
                <c:pt idx="14667">
                  <c:v>2E-3</c:v>
                </c:pt>
                <c:pt idx="14668">
                  <c:v>3.0000000000000001E-3</c:v>
                </c:pt>
                <c:pt idx="14669">
                  <c:v>3.0000000000000001E-3</c:v>
                </c:pt>
                <c:pt idx="14670">
                  <c:v>4.0000000000000001E-3</c:v>
                </c:pt>
                <c:pt idx="14671">
                  <c:v>2E-3</c:v>
                </c:pt>
                <c:pt idx="14672">
                  <c:v>2E-3</c:v>
                </c:pt>
                <c:pt idx="14673">
                  <c:v>3.0000000000000001E-3</c:v>
                </c:pt>
                <c:pt idx="14674">
                  <c:v>2E-3</c:v>
                </c:pt>
                <c:pt idx="14675">
                  <c:v>4.0000000000000001E-3</c:v>
                </c:pt>
                <c:pt idx="14676">
                  <c:v>4.0000000000000001E-3</c:v>
                </c:pt>
                <c:pt idx="14677">
                  <c:v>5.0000000000000001E-3</c:v>
                </c:pt>
                <c:pt idx="14678">
                  <c:v>4.0000000000000001E-3</c:v>
                </c:pt>
                <c:pt idx="14679">
                  <c:v>5.0000000000000001E-3</c:v>
                </c:pt>
                <c:pt idx="14680">
                  <c:v>5.0000000000000001E-3</c:v>
                </c:pt>
                <c:pt idx="14681">
                  <c:v>5.0000000000000001E-3</c:v>
                </c:pt>
                <c:pt idx="14682">
                  <c:v>5.0000000000000001E-3</c:v>
                </c:pt>
                <c:pt idx="14683">
                  <c:v>5.0000000000000001E-3</c:v>
                </c:pt>
                <c:pt idx="14684">
                  <c:v>5.0000000000000001E-3</c:v>
                </c:pt>
                <c:pt idx="14685">
                  <c:v>4.0000000000000001E-3</c:v>
                </c:pt>
                <c:pt idx="14686">
                  <c:v>5.0000000000000001E-3</c:v>
                </c:pt>
                <c:pt idx="14687">
                  <c:v>4.0000000000000001E-3</c:v>
                </c:pt>
                <c:pt idx="14688">
                  <c:v>4.0000000000000001E-3</c:v>
                </c:pt>
                <c:pt idx="14729">
                  <c:v>5.0000000000000001E-3</c:v>
                </c:pt>
                <c:pt idx="14730">
                  <c:v>6.0000000000000001E-3</c:v>
                </c:pt>
                <c:pt idx="14731">
                  <c:v>5.0000000000000001E-3</c:v>
                </c:pt>
                <c:pt idx="14732">
                  <c:v>5.0000000000000001E-3</c:v>
                </c:pt>
                <c:pt idx="14733">
                  <c:v>6.0000000000000001E-3</c:v>
                </c:pt>
                <c:pt idx="14734">
                  <c:v>4.0000000000000001E-3</c:v>
                </c:pt>
                <c:pt idx="14735">
                  <c:v>5.0000000000000001E-3</c:v>
                </c:pt>
                <c:pt idx="14736">
                  <c:v>5.0000000000000001E-3</c:v>
                </c:pt>
                <c:pt idx="14737">
                  <c:v>5.0000000000000001E-3</c:v>
                </c:pt>
                <c:pt idx="14738">
                  <c:v>5.0000000000000001E-3</c:v>
                </c:pt>
                <c:pt idx="14739">
                  <c:v>5.0000000000000001E-3</c:v>
                </c:pt>
                <c:pt idx="14740">
                  <c:v>5.0000000000000001E-3</c:v>
                </c:pt>
                <c:pt idx="14741">
                  <c:v>5.0000000000000001E-3</c:v>
                </c:pt>
                <c:pt idx="14742">
                  <c:v>5.0000000000000001E-3</c:v>
                </c:pt>
                <c:pt idx="14743">
                  <c:v>5.0000000000000001E-3</c:v>
                </c:pt>
                <c:pt idx="14744">
                  <c:v>4.0000000000000001E-3</c:v>
                </c:pt>
                <c:pt idx="14745">
                  <c:v>4.0000000000000001E-3</c:v>
                </c:pt>
                <c:pt idx="14746">
                  <c:v>6.0000000000000001E-3</c:v>
                </c:pt>
                <c:pt idx="14747">
                  <c:v>4.0000000000000001E-3</c:v>
                </c:pt>
                <c:pt idx="14748">
                  <c:v>4.0000000000000001E-3</c:v>
                </c:pt>
                <c:pt idx="14749">
                  <c:v>6.0000000000000001E-3</c:v>
                </c:pt>
                <c:pt idx="14750">
                  <c:v>5.0000000000000001E-3</c:v>
                </c:pt>
                <c:pt idx="14751">
                  <c:v>6.0000000000000001E-3</c:v>
                </c:pt>
                <c:pt idx="14752">
                  <c:v>5.0000000000000001E-3</c:v>
                </c:pt>
                <c:pt idx="14753">
                  <c:v>6.0000000000000001E-3</c:v>
                </c:pt>
                <c:pt idx="14754">
                  <c:v>5.0000000000000001E-3</c:v>
                </c:pt>
                <c:pt idx="14755">
                  <c:v>6.0000000000000001E-3</c:v>
                </c:pt>
                <c:pt idx="14756">
                  <c:v>5.0000000000000001E-3</c:v>
                </c:pt>
                <c:pt idx="14757">
                  <c:v>5.0000000000000001E-3</c:v>
                </c:pt>
                <c:pt idx="14758">
                  <c:v>4.0000000000000001E-3</c:v>
                </c:pt>
                <c:pt idx="14759">
                  <c:v>5.0000000000000001E-3</c:v>
                </c:pt>
                <c:pt idx="14760">
                  <c:v>5.0000000000000001E-3</c:v>
                </c:pt>
                <c:pt idx="14761">
                  <c:v>6.0000000000000001E-3</c:v>
                </c:pt>
                <c:pt idx="14762">
                  <c:v>5.0000000000000001E-3</c:v>
                </c:pt>
                <c:pt idx="14763">
                  <c:v>4.0000000000000001E-3</c:v>
                </c:pt>
                <c:pt idx="14764">
                  <c:v>5.0000000000000001E-3</c:v>
                </c:pt>
                <c:pt idx="14765">
                  <c:v>5.0000000000000001E-3</c:v>
                </c:pt>
                <c:pt idx="14766">
                  <c:v>4.0000000000000001E-3</c:v>
                </c:pt>
                <c:pt idx="14767">
                  <c:v>5.0000000000000001E-3</c:v>
                </c:pt>
                <c:pt idx="14768">
                  <c:v>4.0000000000000001E-3</c:v>
                </c:pt>
                <c:pt idx="14769">
                  <c:v>4.0000000000000001E-3</c:v>
                </c:pt>
                <c:pt idx="14770">
                  <c:v>4.0000000000000001E-3</c:v>
                </c:pt>
                <c:pt idx="14771">
                  <c:v>7.0000000000000001E-3</c:v>
                </c:pt>
                <c:pt idx="14772">
                  <c:v>4.0000000000000001E-3</c:v>
                </c:pt>
                <c:pt idx="14773">
                  <c:v>5.0000000000000001E-3</c:v>
                </c:pt>
                <c:pt idx="14774">
                  <c:v>4.0000000000000001E-3</c:v>
                </c:pt>
                <c:pt idx="14775">
                  <c:v>4.0000000000000001E-3</c:v>
                </c:pt>
                <c:pt idx="14776">
                  <c:v>4.0000000000000001E-3</c:v>
                </c:pt>
                <c:pt idx="14777">
                  <c:v>3.0000000000000001E-3</c:v>
                </c:pt>
                <c:pt idx="14778">
                  <c:v>3.0000000000000001E-3</c:v>
                </c:pt>
                <c:pt idx="14779">
                  <c:v>3.0000000000000001E-3</c:v>
                </c:pt>
                <c:pt idx="14780">
                  <c:v>3.0000000000000001E-3</c:v>
                </c:pt>
                <c:pt idx="14781">
                  <c:v>3.0000000000000001E-3</c:v>
                </c:pt>
                <c:pt idx="14782">
                  <c:v>4.0000000000000001E-3</c:v>
                </c:pt>
                <c:pt idx="14783">
                  <c:v>4.0000000000000001E-3</c:v>
                </c:pt>
                <c:pt idx="14784">
                  <c:v>3.0000000000000001E-3</c:v>
                </c:pt>
                <c:pt idx="14785">
                  <c:v>2E-3</c:v>
                </c:pt>
                <c:pt idx="14786">
                  <c:v>4.0000000000000001E-3</c:v>
                </c:pt>
                <c:pt idx="14787">
                  <c:v>4.0000000000000001E-3</c:v>
                </c:pt>
                <c:pt idx="14788">
                  <c:v>4.0000000000000001E-3</c:v>
                </c:pt>
                <c:pt idx="14789">
                  <c:v>3.0000000000000001E-3</c:v>
                </c:pt>
                <c:pt idx="14790">
                  <c:v>4.0000000000000001E-3</c:v>
                </c:pt>
                <c:pt idx="14791">
                  <c:v>4.0000000000000001E-3</c:v>
                </c:pt>
                <c:pt idx="14792">
                  <c:v>4.0000000000000001E-3</c:v>
                </c:pt>
                <c:pt idx="14793">
                  <c:v>4.0000000000000001E-3</c:v>
                </c:pt>
                <c:pt idx="14794">
                  <c:v>3.0000000000000001E-3</c:v>
                </c:pt>
                <c:pt idx="14795">
                  <c:v>4.0000000000000001E-3</c:v>
                </c:pt>
                <c:pt idx="14796">
                  <c:v>4.0000000000000001E-3</c:v>
                </c:pt>
                <c:pt idx="14797">
                  <c:v>4.0000000000000001E-3</c:v>
                </c:pt>
                <c:pt idx="14798">
                  <c:v>4.0000000000000001E-3</c:v>
                </c:pt>
                <c:pt idx="14799">
                  <c:v>4.0000000000000001E-3</c:v>
                </c:pt>
                <c:pt idx="14800">
                  <c:v>4.0000000000000001E-3</c:v>
                </c:pt>
                <c:pt idx="14801">
                  <c:v>4.0000000000000001E-3</c:v>
                </c:pt>
                <c:pt idx="14802">
                  <c:v>4.0000000000000001E-3</c:v>
                </c:pt>
                <c:pt idx="14803">
                  <c:v>3.0000000000000001E-3</c:v>
                </c:pt>
                <c:pt idx="14804">
                  <c:v>4.0000000000000001E-3</c:v>
                </c:pt>
                <c:pt idx="14805">
                  <c:v>4.0000000000000001E-3</c:v>
                </c:pt>
                <c:pt idx="14806">
                  <c:v>4.0000000000000001E-3</c:v>
                </c:pt>
                <c:pt idx="14807">
                  <c:v>4.0000000000000001E-3</c:v>
                </c:pt>
                <c:pt idx="14808">
                  <c:v>4.0000000000000001E-3</c:v>
                </c:pt>
                <c:pt idx="14809">
                  <c:v>4.0000000000000001E-3</c:v>
                </c:pt>
                <c:pt idx="14833">
                  <c:v>5.0000000000000001E-3</c:v>
                </c:pt>
                <c:pt idx="14834">
                  <c:v>6.0000000000000001E-3</c:v>
                </c:pt>
                <c:pt idx="14835">
                  <c:v>6.0000000000000001E-3</c:v>
                </c:pt>
                <c:pt idx="14836">
                  <c:v>6.0000000000000001E-3</c:v>
                </c:pt>
                <c:pt idx="14837">
                  <c:v>6.0000000000000001E-3</c:v>
                </c:pt>
                <c:pt idx="14838">
                  <c:v>6.0000000000000001E-3</c:v>
                </c:pt>
                <c:pt idx="14839">
                  <c:v>5.0000000000000001E-3</c:v>
                </c:pt>
                <c:pt idx="14840">
                  <c:v>5.0000000000000001E-3</c:v>
                </c:pt>
                <c:pt idx="14841">
                  <c:v>6.0000000000000001E-3</c:v>
                </c:pt>
                <c:pt idx="14842">
                  <c:v>5.0000000000000001E-3</c:v>
                </c:pt>
                <c:pt idx="14843">
                  <c:v>6.0000000000000001E-3</c:v>
                </c:pt>
                <c:pt idx="14844">
                  <c:v>5.0000000000000001E-3</c:v>
                </c:pt>
                <c:pt idx="14845">
                  <c:v>4.0000000000000001E-3</c:v>
                </c:pt>
                <c:pt idx="14846">
                  <c:v>5.0000000000000001E-3</c:v>
                </c:pt>
                <c:pt idx="14847">
                  <c:v>5.0000000000000001E-3</c:v>
                </c:pt>
                <c:pt idx="14848">
                  <c:v>4.0000000000000001E-3</c:v>
                </c:pt>
                <c:pt idx="14849">
                  <c:v>6.0000000000000001E-3</c:v>
                </c:pt>
                <c:pt idx="14850">
                  <c:v>5.0000000000000001E-3</c:v>
                </c:pt>
                <c:pt idx="14851">
                  <c:v>4.0000000000000001E-3</c:v>
                </c:pt>
                <c:pt idx="14852">
                  <c:v>6.0000000000000001E-3</c:v>
                </c:pt>
                <c:pt idx="14853">
                  <c:v>5.0000000000000001E-3</c:v>
                </c:pt>
                <c:pt idx="14854">
                  <c:v>6.0000000000000001E-3</c:v>
                </c:pt>
                <c:pt idx="14855">
                  <c:v>5.0000000000000001E-3</c:v>
                </c:pt>
                <c:pt idx="14856">
                  <c:v>5.0000000000000001E-3</c:v>
                </c:pt>
                <c:pt idx="14857">
                  <c:v>4.0000000000000001E-3</c:v>
                </c:pt>
                <c:pt idx="14858">
                  <c:v>4.0000000000000001E-3</c:v>
                </c:pt>
                <c:pt idx="14859">
                  <c:v>4.0000000000000001E-3</c:v>
                </c:pt>
                <c:pt idx="14860">
                  <c:v>2E-3</c:v>
                </c:pt>
                <c:pt idx="14861">
                  <c:v>1E-3</c:v>
                </c:pt>
                <c:pt idx="14942">
                  <c:v>8.0000000000000002E-3</c:v>
                </c:pt>
                <c:pt idx="14943">
                  <c:v>7.0000000000000001E-3</c:v>
                </c:pt>
                <c:pt idx="14944">
                  <c:v>8.0000000000000002E-3</c:v>
                </c:pt>
                <c:pt idx="14945">
                  <c:v>8.0000000000000002E-3</c:v>
                </c:pt>
                <c:pt idx="14946">
                  <c:v>7.0000000000000001E-3</c:v>
                </c:pt>
                <c:pt idx="14947">
                  <c:v>7.0000000000000001E-3</c:v>
                </c:pt>
                <c:pt idx="14948">
                  <c:v>8.0000000000000002E-3</c:v>
                </c:pt>
                <c:pt idx="14949">
                  <c:v>8.0000000000000002E-3</c:v>
                </c:pt>
                <c:pt idx="14950">
                  <c:v>7.0000000000000001E-3</c:v>
                </c:pt>
                <c:pt idx="14951">
                  <c:v>6.0000000000000001E-3</c:v>
                </c:pt>
                <c:pt idx="14952">
                  <c:v>6.0000000000000001E-3</c:v>
                </c:pt>
                <c:pt idx="14953">
                  <c:v>6.0000000000000001E-3</c:v>
                </c:pt>
                <c:pt idx="15029">
                  <c:v>8.0000000000000002E-3</c:v>
                </c:pt>
                <c:pt idx="15030">
                  <c:v>8.0000000000000002E-3</c:v>
                </c:pt>
                <c:pt idx="15031">
                  <c:v>8.0000000000000002E-3</c:v>
                </c:pt>
                <c:pt idx="15032">
                  <c:v>8.0000000000000002E-3</c:v>
                </c:pt>
                <c:pt idx="15033">
                  <c:v>8.9999999999999993E-3</c:v>
                </c:pt>
                <c:pt idx="15034">
                  <c:v>8.0000000000000002E-3</c:v>
                </c:pt>
                <c:pt idx="15035">
                  <c:v>8.0000000000000002E-3</c:v>
                </c:pt>
                <c:pt idx="15036">
                  <c:v>8.0000000000000002E-3</c:v>
                </c:pt>
                <c:pt idx="15037">
                  <c:v>8.9999999999999993E-3</c:v>
                </c:pt>
                <c:pt idx="15038">
                  <c:v>8.0000000000000002E-3</c:v>
                </c:pt>
                <c:pt idx="15039">
                  <c:v>8.0000000000000002E-3</c:v>
                </c:pt>
                <c:pt idx="15040">
                  <c:v>8.0000000000000002E-3</c:v>
                </c:pt>
                <c:pt idx="15041">
                  <c:v>8.0000000000000002E-3</c:v>
                </c:pt>
                <c:pt idx="15042">
                  <c:v>8.0000000000000002E-3</c:v>
                </c:pt>
                <c:pt idx="15043">
                  <c:v>8.9999999999999993E-3</c:v>
                </c:pt>
                <c:pt idx="15044">
                  <c:v>8.0000000000000002E-3</c:v>
                </c:pt>
                <c:pt idx="15045">
                  <c:v>8.0000000000000002E-3</c:v>
                </c:pt>
                <c:pt idx="15046">
                  <c:v>8.0000000000000002E-3</c:v>
                </c:pt>
                <c:pt idx="15047">
                  <c:v>8.0000000000000002E-3</c:v>
                </c:pt>
                <c:pt idx="15048">
                  <c:v>8.0000000000000002E-3</c:v>
                </c:pt>
                <c:pt idx="15049">
                  <c:v>8.0000000000000002E-3</c:v>
                </c:pt>
                <c:pt idx="15050">
                  <c:v>6.0000000000000001E-3</c:v>
                </c:pt>
                <c:pt idx="15051">
                  <c:v>5.0000000000000001E-3</c:v>
                </c:pt>
                <c:pt idx="15052">
                  <c:v>4.0000000000000001E-3</c:v>
                </c:pt>
                <c:pt idx="15111">
                  <c:v>8.0000000000000002E-3</c:v>
                </c:pt>
                <c:pt idx="15112">
                  <c:v>8.0000000000000002E-3</c:v>
                </c:pt>
                <c:pt idx="15113">
                  <c:v>8.0000000000000002E-3</c:v>
                </c:pt>
                <c:pt idx="15114">
                  <c:v>8.0000000000000002E-3</c:v>
                </c:pt>
                <c:pt idx="15115">
                  <c:v>8.0000000000000002E-3</c:v>
                </c:pt>
                <c:pt idx="15116">
                  <c:v>8.0000000000000002E-3</c:v>
                </c:pt>
                <c:pt idx="15117">
                  <c:v>8.0000000000000002E-3</c:v>
                </c:pt>
                <c:pt idx="15118">
                  <c:v>8.0000000000000002E-3</c:v>
                </c:pt>
                <c:pt idx="15119">
                  <c:v>8.9999999999999993E-3</c:v>
                </c:pt>
                <c:pt idx="15120">
                  <c:v>8.0000000000000002E-3</c:v>
                </c:pt>
                <c:pt idx="15121">
                  <c:v>8.0000000000000002E-3</c:v>
                </c:pt>
                <c:pt idx="15122">
                  <c:v>8.0000000000000002E-3</c:v>
                </c:pt>
                <c:pt idx="15123">
                  <c:v>8.0000000000000002E-3</c:v>
                </c:pt>
                <c:pt idx="15124">
                  <c:v>8.0000000000000002E-3</c:v>
                </c:pt>
                <c:pt idx="15125">
                  <c:v>8.9999999999999993E-3</c:v>
                </c:pt>
                <c:pt idx="15126">
                  <c:v>8.9999999999999993E-3</c:v>
                </c:pt>
                <c:pt idx="15127">
                  <c:v>8.9999999999999993E-3</c:v>
                </c:pt>
                <c:pt idx="15128">
                  <c:v>8.0000000000000002E-3</c:v>
                </c:pt>
                <c:pt idx="15129">
                  <c:v>8.0000000000000002E-3</c:v>
                </c:pt>
                <c:pt idx="15130">
                  <c:v>8.0000000000000002E-3</c:v>
                </c:pt>
                <c:pt idx="15131">
                  <c:v>8.9999999999999993E-3</c:v>
                </c:pt>
                <c:pt idx="15132">
                  <c:v>8.9999999999999993E-3</c:v>
                </c:pt>
                <c:pt idx="15133">
                  <c:v>8.9999999999999993E-3</c:v>
                </c:pt>
                <c:pt idx="15134">
                  <c:v>8.9999999999999993E-3</c:v>
                </c:pt>
                <c:pt idx="15139">
                  <c:v>1.0999999999999999E-2</c:v>
                </c:pt>
                <c:pt idx="15140">
                  <c:v>1.2E-2</c:v>
                </c:pt>
                <c:pt idx="15141">
                  <c:v>1.2E-2</c:v>
                </c:pt>
                <c:pt idx="15142">
                  <c:v>1.2999999999999999E-2</c:v>
                </c:pt>
                <c:pt idx="15143">
                  <c:v>1.2999999999999999E-2</c:v>
                </c:pt>
                <c:pt idx="15144">
                  <c:v>1.2E-2</c:v>
                </c:pt>
                <c:pt idx="15145">
                  <c:v>1.2999999999999999E-2</c:v>
                </c:pt>
                <c:pt idx="15146">
                  <c:v>1.0999999999999999E-2</c:v>
                </c:pt>
                <c:pt idx="15147">
                  <c:v>1.2E-2</c:v>
                </c:pt>
                <c:pt idx="15148">
                  <c:v>8.0000000000000002E-3</c:v>
                </c:pt>
                <c:pt idx="15149">
                  <c:v>1.0999999999999999E-2</c:v>
                </c:pt>
                <c:pt idx="15150">
                  <c:v>7.0000000000000001E-3</c:v>
                </c:pt>
                <c:pt idx="15151">
                  <c:v>8.9999999999999993E-3</c:v>
                </c:pt>
                <c:pt idx="15152">
                  <c:v>8.0000000000000002E-3</c:v>
                </c:pt>
                <c:pt idx="15153">
                  <c:v>6.0000000000000001E-3</c:v>
                </c:pt>
                <c:pt idx="15154">
                  <c:v>6.0000000000000001E-3</c:v>
                </c:pt>
                <c:pt idx="15155">
                  <c:v>8.0000000000000002E-3</c:v>
                </c:pt>
                <c:pt idx="15201">
                  <c:v>8.9999999999999993E-3</c:v>
                </c:pt>
                <c:pt idx="15202">
                  <c:v>8.9999999999999993E-3</c:v>
                </c:pt>
                <c:pt idx="15203">
                  <c:v>8.9999999999999993E-3</c:v>
                </c:pt>
                <c:pt idx="15204">
                  <c:v>0.01</c:v>
                </c:pt>
                <c:pt idx="15205">
                  <c:v>0.01</c:v>
                </c:pt>
                <c:pt idx="15206">
                  <c:v>0.01</c:v>
                </c:pt>
                <c:pt idx="15207">
                  <c:v>1.0999999999999999E-2</c:v>
                </c:pt>
                <c:pt idx="15208">
                  <c:v>8.0000000000000002E-3</c:v>
                </c:pt>
                <c:pt idx="15209">
                  <c:v>0.01</c:v>
                </c:pt>
                <c:pt idx="15210">
                  <c:v>8.9999999999999993E-3</c:v>
                </c:pt>
                <c:pt idx="15211">
                  <c:v>8.9999999999999993E-3</c:v>
                </c:pt>
                <c:pt idx="15212">
                  <c:v>0.01</c:v>
                </c:pt>
                <c:pt idx="15213">
                  <c:v>1.0999999999999999E-2</c:v>
                </c:pt>
                <c:pt idx="15214">
                  <c:v>1.0999999999999999E-2</c:v>
                </c:pt>
                <c:pt idx="15215">
                  <c:v>1.0999999999999999E-2</c:v>
                </c:pt>
                <c:pt idx="15216">
                  <c:v>1.2E-2</c:v>
                </c:pt>
                <c:pt idx="15217">
                  <c:v>1.2E-2</c:v>
                </c:pt>
                <c:pt idx="15218">
                  <c:v>1.2E-2</c:v>
                </c:pt>
                <c:pt idx="15219">
                  <c:v>1.0999999999999999E-2</c:v>
                </c:pt>
                <c:pt idx="15220">
                  <c:v>1.2E-2</c:v>
                </c:pt>
                <c:pt idx="15221">
                  <c:v>1.0999999999999999E-2</c:v>
                </c:pt>
                <c:pt idx="15222">
                  <c:v>1.2E-2</c:v>
                </c:pt>
                <c:pt idx="15223">
                  <c:v>1.2E-2</c:v>
                </c:pt>
                <c:pt idx="15224">
                  <c:v>1.2E-2</c:v>
                </c:pt>
                <c:pt idx="15225">
                  <c:v>1.2E-2</c:v>
                </c:pt>
                <c:pt idx="15226">
                  <c:v>1.2E-2</c:v>
                </c:pt>
                <c:pt idx="15227">
                  <c:v>1.0999999999999999E-2</c:v>
                </c:pt>
                <c:pt idx="15228">
                  <c:v>1.2E-2</c:v>
                </c:pt>
                <c:pt idx="15229">
                  <c:v>1.2E-2</c:v>
                </c:pt>
                <c:pt idx="15230">
                  <c:v>1.2E-2</c:v>
                </c:pt>
                <c:pt idx="15231">
                  <c:v>1.0999999999999999E-2</c:v>
                </c:pt>
                <c:pt idx="15232">
                  <c:v>1.2E-2</c:v>
                </c:pt>
                <c:pt idx="15233">
                  <c:v>0.01</c:v>
                </c:pt>
                <c:pt idx="15234">
                  <c:v>8.9999999999999993E-3</c:v>
                </c:pt>
                <c:pt idx="15235">
                  <c:v>7.0000000000000001E-3</c:v>
                </c:pt>
                <c:pt idx="15236">
                  <c:v>7.0000000000000001E-3</c:v>
                </c:pt>
                <c:pt idx="15237">
                  <c:v>8.0000000000000002E-3</c:v>
                </c:pt>
                <c:pt idx="15238">
                  <c:v>0.01</c:v>
                </c:pt>
                <c:pt idx="15239">
                  <c:v>0.01</c:v>
                </c:pt>
                <c:pt idx="15240">
                  <c:v>8.0000000000000002E-3</c:v>
                </c:pt>
                <c:pt idx="15241">
                  <c:v>8.0000000000000002E-3</c:v>
                </c:pt>
                <c:pt idx="15242">
                  <c:v>8.0000000000000002E-3</c:v>
                </c:pt>
                <c:pt idx="15243">
                  <c:v>8.0000000000000002E-3</c:v>
                </c:pt>
                <c:pt idx="15244">
                  <c:v>6.0000000000000001E-3</c:v>
                </c:pt>
                <c:pt idx="15245">
                  <c:v>6.0000000000000001E-3</c:v>
                </c:pt>
                <c:pt idx="15246">
                  <c:v>4.0000000000000001E-3</c:v>
                </c:pt>
                <c:pt idx="15247">
                  <c:v>4.0000000000000001E-3</c:v>
                </c:pt>
                <c:pt idx="15248">
                  <c:v>6.0000000000000001E-3</c:v>
                </c:pt>
                <c:pt idx="15249">
                  <c:v>7.0000000000000001E-3</c:v>
                </c:pt>
                <c:pt idx="15250">
                  <c:v>8.0000000000000002E-3</c:v>
                </c:pt>
                <c:pt idx="15251">
                  <c:v>8.0000000000000002E-3</c:v>
                </c:pt>
                <c:pt idx="15252">
                  <c:v>8.0000000000000002E-3</c:v>
                </c:pt>
                <c:pt idx="15253">
                  <c:v>8.0000000000000002E-3</c:v>
                </c:pt>
                <c:pt idx="15254">
                  <c:v>7.0000000000000001E-3</c:v>
                </c:pt>
                <c:pt idx="15255">
                  <c:v>7.0000000000000001E-3</c:v>
                </c:pt>
                <c:pt idx="15256">
                  <c:v>7.0000000000000001E-3</c:v>
                </c:pt>
                <c:pt idx="15257">
                  <c:v>6.0000000000000001E-3</c:v>
                </c:pt>
                <c:pt idx="15258">
                  <c:v>6.0000000000000001E-3</c:v>
                </c:pt>
                <c:pt idx="15259">
                  <c:v>7.0000000000000001E-3</c:v>
                </c:pt>
                <c:pt idx="15260">
                  <c:v>6.0000000000000001E-3</c:v>
                </c:pt>
                <c:pt idx="15261">
                  <c:v>6.0000000000000001E-3</c:v>
                </c:pt>
                <c:pt idx="15262">
                  <c:v>8.0000000000000002E-3</c:v>
                </c:pt>
                <c:pt idx="15263">
                  <c:v>6.0000000000000001E-3</c:v>
                </c:pt>
                <c:pt idx="15264">
                  <c:v>7.0000000000000001E-3</c:v>
                </c:pt>
                <c:pt idx="15265">
                  <c:v>7.0000000000000001E-3</c:v>
                </c:pt>
                <c:pt idx="15266">
                  <c:v>6.0000000000000001E-3</c:v>
                </c:pt>
                <c:pt idx="15267">
                  <c:v>7.0000000000000001E-3</c:v>
                </c:pt>
                <c:pt idx="15268">
                  <c:v>7.0000000000000001E-3</c:v>
                </c:pt>
                <c:pt idx="15269">
                  <c:v>6.0000000000000001E-3</c:v>
                </c:pt>
                <c:pt idx="15270">
                  <c:v>6.0000000000000001E-3</c:v>
                </c:pt>
                <c:pt idx="15271">
                  <c:v>6.0000000000000001E-3</c:v>
                </c:pt>
                <c:pt idx="15272">
                  <c:v>6.0000000000000001E-3</c:v>
                </c:pt>
                <c:pt idx="15273">
                  <c:v>6.0000000000000001E-3</c:v>
                </c:pt>
                <c:pt idx="15274">
                  <c:v>6.0000000000000001E-3</c:v>
                </c:pt>
                <c:pt idx="15275">
                  <c:v>5.0000000000000001E-3</c:v>
                </c:pt>
                <c:pt idx="15276">
                  <c:v>6.0000000000000001E-3</c:v>
                </c:pt>
                <c:pt idx="15277">
                  <c:v>6.0000000000000001E-3</c:v>
                </c:pt>
                <c:pt idx="15278">
                  <c:v>6.0000000000000001E-3</c:v>
                </c:pt>
                <c:pt idx="15279">
                  <c:v>6.0000000000000001E-3</c:v>
                </c:pt>
                <c:pt idx="15280">
                  <c:v>6.0000000000000001E-3</c:v>
                </c:pt>
                <c:pt idx="15281">
                  <c:v>6.0000000000000001E-3</c:v>
                </c:pt>
                <c:pt idx="15282">
                  <c:v>5.0000000000000001E-3</c:v>
                </c:pt>
                <c:pt idx="15283">
                  <c:v>6.0000000000000001E-3</c:v>
                </c:pt>
                <c:pt idx="15284">
                  <c:v>6.0000000000000001E-3</c:v>
                </c:pt>
                <c:pt idx="15285">
                  <c:v>5.0000000000000001E-3</c:v>
                </c:pt>
                <c:pt idx="15286">
                  <c:v>5.0000000000000001E-3</c:v>
                </c:pt>
                <c:pt idx="15287">
                  <c:v>6.0000000000000001E-3</c:v>
                </c:pt>
                <c:pt idx="15288">
                  <c:v>6.0000000000000001E-3</c:v>
                </c:pt>
                <c:pt idx="15289">
                  <c:v>5.0000000000000001E-3</c:v>
                </c:pt>
                <c:pt idx="15290">
                  <c:v>6.0000000000000001E-3</c:v>
                </c:pt>
                <c:pt idx="15291">
                  <c:v>6.0000000000000001E-3</c:v>
                </c:pt>
                <c:pt idx="15292">
                  <c:v>6.0000000000000001E-3</c:v>
                </c:pt>
                <c:pt idx="15293">
                  <c:v>6.0000000000000001E-3</c:v>
                </c:pt>
                <c:pt idx="15294">
                  <c:v>6.0000000000000001E-3</c:v>
                </c:pt>
                <c:pt idx="15295">
                  <c:v>6.0000000000000001E-3</c:v>
                </c:pt>
                <c:pt idx="15296">
                  <c:v>5.0000000000000001E-3</c:v>
                </c:pt>
                <c:pt idx="15297">
                  <c:v>5.0000000000000001E-3</c:v>
                </c:pt>
                <c:pt idx="15298">
                  <c:v>6.0000000000000001E-3</c:v>
                </c:pt>
                <c:pt idx="15299">
                  <c:v>5.0000000000000001E-3</c:v>
                </c:pt>
                <c:pt idx="15300">
                  <c:v>6.0000000000000001E-3</c:v>
                </c:pt>
                <c:pt idx="15301">
                  <c:v>6.0000000000000001E-3</c:v>
                </c:pt>
                <c:pt idx="15302">
                  <c:v>6.0000000000000001E-3</c:v>
                </c:pt>
                <c:pt idx="15303">
                  <c:v>6.0000000000000001E-3</c:v>
                </c:pt>
                <c:pt idx="15304">
                  <c:v>7.0000000000000001E-3</c:v>
                </c:pt>
                <c:pt idx="15305">
                  <c:v>6.0000000000000001E-3</c:v>
                </c:pt>
                <c:pt idx="15306">
                  <c:v>7.0000000000000001E-3</c:v>
                </c:pt>
                <c:pt idx="15307">
                  <c:v>8.0000000000000002E-3</c:v>
                </c:pt>
                <c:pt idx="15308">
                  <c:v>8.0000000000000002E-3</c:v>
                </c:pt>
                <c:pt idx="15309">
                  <c:v>8.0000000000000002E-3</c:v>
                </c:pt>
                <c:pt idx="15310">
                  <c:v>8.0000000000000002E-3</c:v>
                </c:pt>
                <c:pt idx="15311">
                  <c:v>8.9999999999999993E-3</c:v>
                </c:pt>
                <c:pt idx="15312">
                  <c:v>8.9999999999999993E-3</c:v>
                </c:pt>
                <c:pt idx="15313">
                  <c:v>8.0000000000000002E-3</c:v>
                </c:pt>
                <c:pt idx="15314">
                  <c:v>8.0000000000000002E-3</c:v>
                </c:pt>
                <c:pt idx="15315">
                  <c:v>8.9999999999999993E-3</c:v>
                </c:pt>
                <c:pt idx="15316">
                  <c:v>8.0000000000000002E-3</c:v>
                </c:pt>
                <c:pt idx="15317">
                  <c:v>0.01</c:v>
                </c:pt>
                <c:pt idx="15318">
                  <c:v>8.9999999999999993E-3</c:v>
                </c:pt>
                <c:pt idx="15319">
                  <c:v>0.01</c:v>
                </c:pt>
                <c:pt idx="15320">
                  <c:v>8.9999999999999993E-3</c:v>
                </c:pt>
                <c:pt idx="15321">
                  <c:v>8.0000000000000002E-3</c:v>
                </c:pt>
                <c:pt idx="15322">
                  <c:v>8.9999999999999993E-3</c:v>
                </c:pt>
                <c:pt idx="15323">
                  <c:v>8.9999999999999993E-3</c:v>
                </c:pt>
                <c:pt idx="15324">
                  <c:v>8.9999999999999993E-3</c:v>
                </c:pt>
                <c:pt idx="15325">
                  <c:v>8.9999999999999993E-3</c:v>
                </c:pt>
                <c:pt idx="15326">
                  <c:v>8.0000000000000002E-3</c:v>
                </c:pt>
                <c:pt idx="15327">
                  <c:v>8.0000000000000002E-3</c:v>
                </c:pt>
                <c:pt idx="15328">
                  <c:v>8.9999999999999993E-3</c:v>
                </c:pt>
                <c:pt idx="15329">
                  <c:v>8.9999999999999993E-3</c:v>
                </c:pt>
                <c:pt idx="15330">
                  <c:v>8.9999999999999993E-3</c:v>
                </c:pt>
                <c:pt idx="15331">
                  <c:v>8.0000000000000002E-3</c:v>
                </c:pt>
                <c:pt idx="15332">
                  <c:v>0.01</c:v>
                </c:pt>
                <c:pt idx="15333">
                  <c:v>0.01</c:v>
                </c:pt>
                <c:pt idx="15334">
                  <c:v>8.9999999999999993E-3</c:v>
                </c:pt>
                <c:pt idx="15335">
                  <c:v>8.0000000000000002E-3</c:v>
                </c:pt>
                <c:pt idx="15336">
                  <c:v>8.0000000000000002E-3</c:v>
                </c:pt>
                <c:pt idx="15337">
                  <c:v>8.0000000000000002E-3</c:v>
                </c:pt>
                <c:pt idx="15338">
                  <c:v>8.0000000000000002E-3</c:v>
                </c:pt>
                <c:pt idx="15339">
                  <c:v>8.0000000000000002E-3</c:v>
                </c:pt>
                <c:pt idx="15340">
                  <c:v>8.0000000000000002E-3</c:v>
                </c:pt>
                <c:pt idx="15341">
                  <c:v>8.0000000000000002E-3</c:v>
                </c:pt>
                <c:pt idx="15342">
                  <c:v>8.0000000000000002E-3</c:v>
                </c:pt>
                <c:pt idx="15343">
                  <c:v>8.0000000000000002E-3</c:v>
                </c:pt>
                <c:pt idx="15344">
                  <c:v>8.0000000000000002E-3</c:v>
                </c:pt>
                <c:pt idx="15345">
                  <c:v>8.0000000000000002E-3</c:v>
                </c:pt>
                <c:pt idx="15346">
                  <c:v>6.0000000000000001E-3</c:v>
                </c:pt>
                <c:pt idx="15347">
                  <c:v>7.0000000000000001E-3</c:v>
                </c:pt>
                <c:pt idx="15348">
                  <c:v>8.0000000000000002E-3</c:v>
                </c:pt>
                <c:pt idx="15349">
                  <c:v>8.0000000000000002E-3</c:v>
                </c:pt>
                <c:pt idx="15350">
                  <c:v>6.0000000000000001E-3</c:v>
                </c:pt>
                <c:pt idx="15351">
                  <c:v>6.0000000000000001E-3</c:v>
                </c:pt>
                <c:pt idx="15352">
                  <c:v>7.0000000000000001E-3</c:v>
                </c:pt>
                <c:pt idx="15353">
                  <c:v>7.0000000000000001E-3</c:v>
                </c:pt>
                <c:pt idx="15354">
                  <c:v>6.0000000000000001E-3</c:v>
                </c:pt>
                <c:pt idx="15355">
                  <c:v>6.0000000000000001E-3</c:v>
                </c:pt>
                <c:pt idx="15356">
                  <c:v>6.0000000000000001E-3</c:v>
                </c:pt>
                <c:pt idx="15357">
                  <c:v>6.0000000000000001E-3</c:v>
                </c:pt>
                <c:pt idx="15358">
                  <c:v>8.0000000000000002E-3</c:v>
                </c:pt>
                <c:pt idx="15359">
                  <c:v>6.0000000000000001E-3</c:v>
                </c:pt>
                <c:pt idx="15360">
                  <c:v>6.0000000000000001E-3</c:v>
                </c:pt>
                <c:pt idx="15361">
                  <c:v>8.0000000000000002E-3</c:v>
                </c:pt>
                <c:pt idx="15362">
                  <c:v>7.0000000000000001E-3</c:v>
                </c:pt>
                <c:pt idx="15363">
                  <c:v>7.0000000000000001E-3</c:v>
                </c:pt>
                <c:pt idx="15364">
                  <c:v>7.0000000000000001E-3</c:v>
                </c:pt>
                <c:pt idx="15365">
                  <c:v>8.0000000000000002E-3</c:v>
                </c:pt>
                <c:pt idx="15366">
                  <c:v>8.0000000000000002E-3</c:v>
                </c:pt>
                <c:pt idx="15367">
                  <c:v>7.0000000000000001E-3</c:v>
                </c:pt>
                <c:pt idx="15368">
                  <c:v>7.0000000000000001E-3</c:v>
                </c:pt>
                <c:pt idx="15369">
                  <c:v>6.0000000000000001E-3</c:v>
                </c:pt>
                <c:pt idx="15370">
                  <c:v>6.0000000000000001E-3</c:v>
                </c:pt>
                <c:pt idx="15371">
                  <c:v>7.0000000000000001E-3</c:v>
                </c:pt>
                <c:pt idx="15372">
                  <c:v>6.0000000000000001E-3</c:v>
                </c:pt>
                <c:pt idx="15373">
                  <c:v>6.0000000000000001E-3</c:v>
                </c:pt>
                <c:pt idx="15374">
                  <c:v>5.0000000000000001E-3</c:v>
                </c:pt>
                <c:pt idx="15375">
                  <c:v>6.0000000000000001E-3</c:v>
                </c:pt>
                <c:pt idx="15376">
                  <c:v>3.0000000000000001E-3</c:v>
                </c:pt>
                <c:pt idx="15377">
                  <c:v>4.0000000000000001E-3</c:v>
                </c:pt>
                <c:pt idx="15378">
                  <c:v>4.0000000000000001E-3</c:v>
                </c:pt>
                <c:pt idx="15379">
                  <c:v>5.0000000000000001E-3</c:v>
                </c:pt>
                <c:pt idx="15380">
                  <c:v>5.0000000000000001E-3</c:v>
                </c:pt>
                <c:pt idx="15381">
                  <c:v>5.0000000000000001E-3</c:v>
                </c:pt>
                <c:pt idx="15382">
                  <c:v>4.0000000000000001E-3</c:v>
                </c:pt>
                <c:pt idx="15383">
                  <c:v>4.0000000000000001E-3</c:v>
                </c:pt>
                <c:pt idx="15384">
                  <c:v>5.0000000000000001E-3</c:v>
                </c:pt>
                <c:pt idx="15385">
                  <c:v>4.0000000000000001E-3</c:v>
                </c:pt>
                <c:pt idx="15386">
                  <c:v>4.0000000000000001E-3</c:v>
                </c:pt>
                <c:pt idx="15387">
                  <c:v>4.0000000000000001E-3</c:v>
                </c:pt>
                <c:pt idx="15388">
                  <c:v>4.0000000000000001E-3</c:v>
                </c:pt>
                <c:pt idx="15389">
                  <c:v>3.0000000000000001E-3</c:v>
                </c:pt>
                <c:pt idx="15390">
                  <c:v>4.0000000000000001E-3</c:v>
                </c:pt>
                <c:pt idx="15391">
                  <c:v>4.0000000000000001E-3</c:v>
                </c:pt>
                <c:pt idx="15392">
                  <c:v>5.0000000000000001E-3</c:v>
                </c:pt>
                <c:pt idx="15393">
                  <c:v>5.0000000000000001E-3</c:v>
                </c:pt>
                <c:pt idx="15394">
                  <c:v>4.0000000000000001E-3</c:v>
                </c:pt>
                <c:pt idx="15395">
                  <c:v>5.0000000000000001E-3</c:v>
                </c:pt>
                <c:pt idx="15396">
                  <c:v>5.0000000000000001E-3</c:v>
                </c:pt>
                <c:pt idx="15397">
                  <c:v>6.0000000000000001E-3</c:v>
                </c:pt>
                <c:pt idx="15398">
                  <c:v>6.0000000000000001E-3</c:v>
                </c:pt>
                <c:pt idx="15399">
                  <c:v>6.0000000000000001E-3</c:v>
                </c:pt>
                <c:pt idx="15400">
                  <c:v>6.0000000000000001E-3</c:v>
                </c:pt>
                <c:pt idx="15401">
                  <c:v>7.0000000000000001E-3</c:v>
                </c:pt>
                <c:pt idx="15402">
                  <c:v>7.0000000000000001E-3</c:v>
                </c:pt>
                <c:pt idx="15403">
                  <c:v>7.0000000000000001E-3</c:v>
                </c:pt>
                <c:pt idx="15404">
                  <c:v>6.0000000000000001E-3</c:v>
                </c:pt>
                <c:pt idx="15405">
                  <c:v>8.0000000000000002E-3</c:v>
                </c:pt>
                <c:pt idx="15406">
                  <c:v>7.0000000000000001E-3</c:v>
                </c:pt>
                <c:pt idx="15407">
                  <c:v>7.0000000000000001E-3</c:v>
                </c:pt>
                <c:pt idx="15408">
                  <c:v>7.0000000000000001E-3</c:v>
                </c:pt>
                <c:pt idx="15409">
                  <c:v>8.9999999999999993E-3</c:v>
                </c:pt>
                <c:pt idx="15410">
                  <c:v>8.0000000000000002E-3</c:v>
                </c:pt>
                <c:pt idx="15411">
                  <c:v>8.0000000000000002E-3</c:v>
                </c:pt>
                <c:pt idx="15412">
                  <c:v>8.0000000000000002E-3</c:v>
                </c:pt>
                <c:pt idx="15413">
                  <c:v>8.0000000000000002E-3</c:v>
                </c:pt>
                <c:pt idx="15414">
                  <c:v>8.9999999999999993E-3</c:v>
                </c:pt>
                <c:pt idx="15415">
                  <c:v>8.0000000000000002E-3</c:v>
                </c:pt>
                <c:pt idx="15416">
                  <c:v>8.0000000000000002E-3</c:v>
                </c:pt>
                <c:pt idx="15417">
                  <c:v>8.0000000000000002E-3</c:v>
                </c:pt>
                <c:pt idx="15418">
                  <c:v>8.0000000000000002E-3</c:v>
                </c:pt>
                <c:pt idx="15419">
                  <c:v>8.0000000000000002E-3</c:v>
                </c:pt>
                <c:pt idx="15420">
                  <c:v>7.0000000000000001E-3</c:v>
                </c:pt>
                <c:pt idx="15421">
                  <c:v>7.0000000000000001E-3</c:v>
                </c:pt>
                <c:pt idx="15422">
                  <c:v>8.0000000000000002E-3</c:v>
                </c:pt>
                <c:pt idx="15423">
                  <c:v>7.0000000000000001E-3</c:v>
                </c:pt>
                <c:pt idx="15424">
                  <c:v>7.0000000000000001E-3</c:v>
                </c:pt>
                <c:pt idx="15425">
                  <c:v>8.0000000000000002E-3</c:v>
                </c:pt>
                <c:pt idx="15426">
                  <c:v>7.0000000000000001E-3</c:v>
                </c:pt>
                <c:pt idx="15427">
                  <c:v>7.0000000000000001E-3</c:v>
                </c:pt>
                <c:pt idx="15428">
                  <c:v>7.0000000000000001E-3</c:v>
                </c:pt>
                <c:pt idx="15429">
                  <c:v>7.0000000000000001E-3</c:v>
                </c:pt>
                <c:pt idx="15430">
                  <c:v>6.0000000000000001E-3</c:v>
                </c:pt>
                <c:pt idx="15431">
                  <c:v>7.0000000000000001E-3</c:v>
                </c:pt>
                <c:pt idx="15432">
                  <c:v>6.0000000000000001E-3</c:v>
                </c:pt>
                <c:pt idx="15433">
                  <c:v>7.0000000000000001E-3</c:v>
                </c:pt>
                <c:pt idx="15434">
                  <c:v>7.0000000000000001E-3</c:v>
                </c:pt>
                <c:pt idx="15435">
                  <c:v>6.0000000000000001E-3</c:v>
                </c:pt>
                <c:pt idx="15436">
                  <c:v>6.0000000000000001E-3</c:v>
                </c:pt>
                <c:pt idx="15437">
                  <c:v>5.0000000000000001E-3</c:v>
                </c:pt>
                <c:pt idx="15438">
                  <c:v>6.0000000000000001E-3</c:v>
                </c:pt>
                <c:pt idx="15439">
                  <c:v>6.0000000000000001E-3</c:v>
                </c:pt>
                <c:pt idx="15440">
                  <c:v>6.0000000000000001E-3</c:v>
                </c:pt>
                <c:pt idx="15441">
                  <c:v>7.0000000000000001E-3</c:v>
                </c:pt>
                <c:pt idx="15442">
                  <c:v>7.0000000000000001E-3</c:v>
                </c:pt>
                <c:pt idx="15443">
                  <c:v>7.0000000000000001E-3</c:v>
                </c:pt>
                <c:pt idx="15444">
                  <c:v>6.0000000000000001E-3</c:v>
                </c:pt>
                <c:pt idx="15445">
                  <c:v>7.0000000000000001E-3</c:v>
                </c:pt>
                <c:pt idx="15446">
                  <c:v>7.0000000000000001E-3</c:v>
                </c:pt>
                <c:pt idx="15447">
                  <c:v>6.0000000000000001E-3</c:v>
                </c:pt>
                <c:pt idx="15448">
                  <c:v>6.0000000000000001E-3</c:v>
                </c:pt>
                <c:pt idx="15449">
                  <c:v>6.0000000000000001E-3</c:v>
                </c:pt>
                <c:pt idx="15450">
                  <c:v>6.0000000000000001E-3</c:v>
                </c:pt>
                <c:pt idx="15451">
                  <c:v>5.0000000000000001E-3</c:v>
                </c:pt>
                <c:pt idx="15452">
                  <c:v>5.0000000000000001E-3</c:v>
                </c:pt>
                <c:pt idx="15453">
                  <c:v>6.0000000000000001E-3</c:v>
                </c:pt>
                <c:pt idx="15454">
                  <c:v>5.0000000000000001E-3</c:v>
                </c:pt>
                <c:pt idx="15455">
                  <c:v>4.0000000000000001E-3</c:v>
                </c:pt>
                <c:pt idx="15456">
                  <c:v>4.0000000000000001E-3</c:v>
                </c:pt>
                <c:pt idx="15457">
                  <c:v>4.0000000000000001E-3</c:v>
                </c:pt>
                <c:pt idx="15458">
                  <c:v>4.0000000000000001E-3</c:v>
                </c:pt>
                <c:pt idx="15459">
                  <c:v>5.0000000000000001E-3</c:v>
                </c:pt>
                <c:pt idx="15460">
                  <c:v>4.0000000000000001E-3</c:v>
                </c:pt>
                <c:pt idx="15461">
                  <c:v>2E-3</c:v>
                </c:pt>
                <c:pt idx="15462">
                  <c:v>2E-3</c:v>
                </c:pt>
                <c:pt idx="15463">
                  <c:v>2E-3</c:v>
                </c:pt>
                <c:pt idx="15464">
                  <c:v>2E-3</c:v>
                </c:pt>
                <c:pt idx="15465">
                  <c:v>2E-3</c:v>
                </c:pt>
                <c:pt idx="15466">
                  <c:v>1E-3</c:v>
                </c:pt>
                <c:pt idx="15467">
                  <c:v>2E-3</c:v>
                </c:pt>
                <c:pt idx="15468">
                  <c:v>2E-3</c:v>
                </c:pt>
                <c:pt idx="15469">
                  <c:v>0</c:v>
                </c:pt>
                <c:pt idx="15470">
                  <c:v>0</c:v>
                </c:pt>
                <c:pt idx="15471">
                  <c:v>1E-3</c:v>
                </c:pt>
                <c:pt idx="15472">
                  <c:v>1E-3</c:v>
                </c:pt>
                <c:pt idx="15473">
                  <c:v>0</c:v>
                </c:pt>
                <c:pt idx="15474">
                  <c:v>0</c:v>
                </c:pt>
                <c:pt idx="15475">
                  <c:v>1E-3</c:v>
                </c:pt>
                <c:pt idx="15476">
                  <c:v>0</c:v>
                </c:pt>
                <c:pt idx="15477">
                  <c:v>2E-3</c:v>
                </c:pt>
                <c:pt idx="15478">
                  <c:v>1E-3</c:v>
                </c:pt>
                <c:pt idx="15479">
                  <c:v>1E-3</c:v>
                </c:pt>
                <c:pt idx="15480">
                  <c:v>3.0000000000000001E-3</c:v>
                </c:pt>
                <c:pt idx="15481">
                  <c:v>2E-3</c:v>
                </c:pt>
                <c:pt idx="15482">
                  <c:v>1E-3</c:v>
                </c:pt>
                <c:pt idx="15483">
                  <c:v>2E-3</c:v>
                </c:pt>
                <c:pt idx="15484">
                  <c:v>0</c:v>
                </c:pt>
                <c:pt idx="15485">
                  <c:v>0</c:v>
                </c:pt>
                <c:pt idx="15486">
                  <c:v>2E-3</c:v>
                </c:pt>
                <c:pt idx="15487">
                  <c:v>2E-3</c:v>
                </c:pt>
                <c:pt idx="15488">
                  <c:v>4.0000000000000001E-3</c:v>
                </c:pt>
                <c:pt idx="15489">
                  <c:v>5.0000000000000001E-3</c:v>
                </c:pt>
                <c:pt idx="15490">
                  <c:v>6.0000000000000001E-3</c:v>
                </c:pt>
                <c:pt idx="15491">
                  <c:v>7.0000000000000001E-3</c:v>
                </c:pt>
                <c:pt idx="15492">
                  <c:v>7.0000000000000001E-3</c:v>
                </c:pt>
                <c:pt idx="15493">
                  <c:v>8.0000000000000002E-3</c:v>
                </c:pt>
                <c:pt idx="15494">
                  <c:v>8.0000000000000002E-3</c:v>
                </c:pt>
                <c:pt idx="15495">
                  <c:v>8.9999999999999993E-3</c:v>
                </c:pt>
                <c:pt idx="15496">
                  <c:v>8.9999999999999993E-3</c:v>
                </c:pt>
                <c:pt idx="15497">
                  <c:v>8.9999999999999993E-3</c:v>
                </c:pt>
                <c:pt idx="15498">
                  <c:v>8.9999999999999993E-3</c:v>
                </c:pt>
                <c:pt idx="15499">
                  <c:v>8.9999999999999993E-3</c:v>
                </c:pt>
                <c:pt idx="15500">
                  <c:v>8.9999999999999993E-3</c:v>
                </c:pt>
                <c:pt idx="15501">
                  <c:v>8.9999999999999993E-3</c:v>
                </c:pt>
                <c:pt idx="15502">
                  <c:v>0.01</c:v>
                </c:pt>
                <c:pt idx="15503">
                  <c:v>8.9999999999999993E-3</c:v>
                </c:pt>
                <c:pt idx="15504">
                  <c:v>8.9999999999999993E-3</c:v>
                </c:pt>
                <c:pt idx="15505">
                  <c:v>0.01</c:v>
                </c:pt>
                <c:pt idx="15506">
                  <c:v>0.01</c:v>
                </c:pt>
                <c:pt idx="15507">
                  <c:v>0.01</c:v>
                </c:pt>
                <c:pt idx="15508">
                  <c:v>1.0999999999999999E-2</c:v>
                </c:pt>
                <c:pt idx="15509">
                  <c:v>1.0999999999999999E-2</c:v>
                </c:pt>
                <c:pt idx="15510">
                  <c:v>1.0999999999999999E-2</c:v>
                </c:pt>
                <c:pt idx="15511">
                  <c:v>1.0999999999999999E-2</c:v>
                </c:pt>
                <c:pt idx="15512">
                  <c:v>1.0999999999999999E-2</c:v>
                </c:pt>
                <c:pt idx="15513">
                  <c:v>0.01</c:v>
                </c:pt>
                <c:pt idx="15514">
                  <c:v>1.0999999999999999E-2</c:v>
                </c:pt>
                <c:pt idx="15515">
                  <c:v>1.0999999999999999E-2</c:v>
                </c:pt>
                <c:pt idx="15516">
                  <c:v>1.0999999999999999E-2</c:v>
                </c:pt>
                <c:pt idx="15517">
                  <c:v>1.0999999999999999E-2</c:v>
                </c:pt>
                <c:pt idx="15518">
                  <c:v>1.0999999999999999E-2</c:v>
                </c:pt>
                <c:pt idx="15519">
                  <c:v>1.0999999999999999E-2</c:v>
                </c:pt>
                <c:pt idx="15520">
                  <c:v>0.01</c:v>
                </c:pt>
                <c:pt idx="15521">
                  <c:v>1.0999999999999999E-2</c:v>
                </c:pt>
                <c:pt idx="15522">
                  <c:v>1.2E-2</c:v>
                </c:pt>
                <c:pt idx="15523">
                  <c:v>1.0999999999999999E-2</c:v>
                </c:pt>
                <c:pt idx="15524">
                  <c:v>0.01</c:v>
                </c:pt>
                <c:pt idx="15525">
                  <c:v>1.0999999999999999E-2</c:v>
                </c:pt>
                <c:pt idx="15526">
                  <c:v>1.0999999999999999E-2</c:v>
                </c:pt>
                <c:pt idx="15527">
                  <c:v>1.2E-2</c:v>
                </c:pt>
                <c:pt idx="15528">
                  <c:v>1.0999999999999999E-2</c:v>
                </c:pt>
                <c:pt idx="15529">
                  <c:v>0.01</c:v>
                </c:pt>
                <c:pt idx="15530">
                  <c:v>8.9999999999999993E-3</c:v>
                </c:pt>
                <c:pt idx="15531">
                  <c:v>8.9999999999999993E-3</c:v>
                </c:pt>
                <c:pt idx="15532">
                  <c:v>8.9999999999999993E-3</c:v>
                </c:pt>
                <c:pt idx="15533">
                  <c:v>7.0000000000000001E-3</c:v>
                </c:pt>
                <c:pt idx="15534">
                  <c:v>6.0000000000000001E-3</c:v>
                </c:pt>
                <c:pt idx="15535">
                  <c:v>7.0000000000000001E-3</c:v>
                </c:pt>
                <c:pt idx="15536">
                  <c:v>8.9999999999999993E-3</c:v>
                </c:pt>
                <c:pt idx="15537">
                  <c:v>5.0000000000000001E-3</c:v>
                </c:pt>
                <c:pt idx="15538">
                  <c:v>4.0000000000000001E-3</c:v>
                </c:pt>
                <c:pt idx="15539">
                  <c:v>4.0000000000000001E-3</c:v>
                </c:pt>
                <c:pt idx="15540">
                  <c:v>4.0000000000000001E-3</c:v>
                </c:pt>
                <c:pt idx="15541">
                  <c:v>7.0000000000000001E-3</c:v>
                </c:pt>
                <c:pt idx="15542">
                  <c:v>6.0000000000000001E-3</c:v>
                </c:pt>
                <c:pt idx="15543">
                  <c:v>4.0000000000000001E-3</c:v>
                </c:pt>
                <c:pt idx="15544">
                  <c:v>4.0000000000000001E-3</c:v>
                </c:pt>
                <c:pt idx="15545">
                  <c:v>5.0000000000000001E-3</c:v>
                </c:pt>
                <c:pt idx="15546">
                  <c:v>4.0000000000000001E-3</c:v>
                </c:pt>
                <c:pt idx="15547">
                  <c:v>4.0000000000000001E-3</c:v>
                </c:pt>
                <c:pt idx="15548">
                  <c:v>4.0000000000000001E-3</c:v>
                </c:pt>
                <c:pt idx="15549">
                  <c:v>4.0000000000000001E-3</c:v>
                </c:pt>
                <c:pt idx="15550">
                  <c:v>3.0000000000000001E-3</c:v>
                </c:pt>
                <c:pt idx="15551">
                  <c:v>4.0000000000000001E-3</c:v>
                </c:pt>
                <c:pt idx="15552">
                  <c:v>4.0000000000000001E-3</c:v>
                </c:pt>
                <c:pt idx="15553">
                  <c:v>2E-3</c:v>
                </c:pt>
                <c:pt idx="15554">
                  <c:v>2E-3</c:v>
                </c:pt>
                <c:pt idx="15555">
                  <c:v>4.0000000000000001E-3</c:v>
                </c:pt>
                <c:pt idx="15556">
                  <c:v>2E-3</c:v>
                </c:pt>
                <c:pt idx="15557">
                  <c:v>2E-3</c:v>
                </c:pt>
                <c:pt idx="15558">
                  <c:v>6.0000000000000001E-3</c:v>
                </c:pt>
                <c:pt idx="15559">
                  <c:v>6.0000000000000001E-3</c:v>
                </c:pt>
                <c:pt idx="15560">
                  <c:v>8.0000000000000002E-3</c:v>
                </c:pt>
                <c:pt idx="15561">
                  <c:v>7.0000000000000001E-3</c:v>
                </c:pt>
                <c:pt idx="15562">
                  <c:v>8.0000000000000002E-3</c:v>
                </c:pt>
                <c:pt idx="15563">
                  <c:v>8.9999999999999993E-3</c:v>
                </c:pt>
                <c:pt idx="15564">
                  <c:v>8.0000000000000002E-3</c:v>
                </c:pt>
                <c:pt idx="15565">
                  <c:v>8.0000000000000002E-3</c:v>
                </c:pt>
                <c:pt idx="15566">
                  <c:v>8.0000000000000002E-3</c:v>
                </c:pt>
                <c:pt idx="15567">
                  <c:v>8.0000000000000002E-3</c:v>
                </c:pt>
                <c:pt idx="15568">
                  <c:v>8.0000000000000002E-3</c:v>
                </c:pt>
                <c:pt idx="15569">
                  <c:v>8.0000000000000002E-3</c:v>
                </c:pt>
                <c:pt idx="15570">
                  <c:v>8.0000000000000002E-3</c:v>
                </c:pt>
                <c:pt idx="15571">
                  <c:v>7.0000000000000001E-3</c:v>
                </c:pt>
                <c:pt idx="15572">
                  <c:v>8.0000000000000002E-3</c:v>
                </c:pt>
                <c:pt idx="15573">
                  <c:v>8.0000000000000002E-3</c:v>
                </c:pt>
                <c:pt idx="15574">
                  <c:v>8.0000000000000002E-3</c:v>
                </c:pt>
                <c:pt idx="15575">
                  <c:v>7.0000000000000001E-3</c:v>
                </c:pt>
                <c:pt idx="15576">
                  <c:v>6.0000000000000001E-3</c:v>
                </c:pt>
                <c:pt idx="15577">
                  <c:v>6.0000000000000001E-3</c:v>
                </c:pt>
                <c:pt idx="15578">
                  <c:v>6.0000000000000001E-3</c:v>
                </c:pt>
                <c:pt idx="15579">
                  <c:v>6.0000000000000001E-3</c:v>
                </c:pt>
                <c:pt idx="15580">
                  <c:v>8.0000000000000002E-3</c:v>
                </c:pt>
                <c:pt idx="15581">
                  <c:v>5.0000000000000001E-3</c:v>
                </c:pt>
                <c:pt idx="15582">
                  <c:v>4.0000000000000001E-3</c:v>
                </c:pt>
                <c:pt idx="15583">
                  <c:v>8.0000000000000002E-3</c:v>
                </c:pt>
                <c:pt idx="15584">
                  <c:v>8.9999999999999993E-3</c:v>
                </c:pt>
                <c:pt idx="15585">
                  <c:v>8.9999999999999993E-3</c:v>
                </c:pt>
                <c:pt idx="15586">
                  <c:v>8.0000000000000002E-3</c:v>
                </c:pt>
                <c:pt idx="15587">
                  <c:v>8.9999999999999993E-3</c:v>
                </c:pt>
                <c:pt idx="15588">
                  <c:v>8.9999999999999993E-3</c:v>
                </c:pt>
                <c:pt idx="15589">
                  <c:v>0.01</c:v>
                </c:pt>
                <c:pt idx="15590">
                  <c:v>0.01</c:v>
                </c:pt>
                <c:pt idx="15591">
                  <c:v>1.0999999999999999E-2</c:v>
                </c:pt>
                <c:pt idx="15592">
                  <c:v>1.0999999999999999E-2</c:v>
                </c:pt>
                <c:pt idx="15593">
                  <c:v>0.01</c:v>
                </c:pt>
                <c:pt idx="15594">
                  <c:v>0.01</c:v>
                </c:pt>
                <c:pt idx="15595">
                  <c:v>1.0999999999999999E-2</c:v>
                </c:pt>
                <c:pt idx="15596">
                  <c:v>1.0999999999999999E-2</c:v>
                </c:pt>
                <c:pt idx="15597">
                  <c:v>1.0999999999999999E-2</c:v>
                </c:pt>
                <c:pt idx="15598">
                  <c:v>1.0999999999999999E-2</c:v>
                </c:pt>
                <c:pt idx="15599">
                  <c:v>1.0999999999999999E-2</c:v>
                </c:pt>
                <c:pt idx="15600">
                  <c:v>0.01</c:v>
                </c:pt>
                <c:pt idx="15601">
                  <c:v>1.2E-2</c:v>
                </c:pt>
                <c:pt idx="15602">
                  <c:v>1.0999999999999999E-2</c:v>
                </c:pt>
                <c:pt idx="15603">
                  <c:v>1.0999999999999999E-2</c:v>
                </c:pt>
                <c:pt idx="15604">
                  <c:v>1.0999999999999999E-2</c:v>
                </c:pt>
                <c:pt idx="15605">
                  <c:v>1.0999999999999999E-2</c:v>
                </c:pt>
                <c:pt idx="15606">
                  <c:v>1.0999999999999999E-2</c:v>
                </c:pt>
                <c:pt idx="15607">
                  <c:v>1.0999999999999999E-2</c:v>
                </c:pt>
                <c:pt idx="15608">
                  <c:v>1.2E-2</c:v>
                </c:pt>
                <c:pt idx="15609">
                  <c:v>1.2E-2</c:v>
                </c:pt>
                <c:pt idx="15610">
                  <c:v>1.2E-2</c:v>
                </c:pt>
                <c:pt idx="15611">
                  <c:v>1.2E-2</c:v>
                </c:pt>
                <c:pt idx="15612">
                  <c:v>1.2E-2</c:v>
                </c:pt>
                <c:pt idx="15613">
                  <c:v>1.0999999999999999E-2</c:v>
                </c:pt>
                <c:pt idx="15614">
                  <c:v>1.2E-2</c:v>
                </c:pt>
                <c:pt idx="15615">
                  <c:v>1.0999999999999999E-2</c:v>
                </c:pt>
                <c:pt idx="15616">
                  <c:v>1.2E-2</c:v>
                </c:pt>
                <c:pt idx="15617">
                  <c:v>1.0999999999999999E-2</c:v>
                </c:pt>
                <c:pt idx="15618">
                  <c:v>1.0999999999999999E-2</c:v>
                </c:pt>
                <c:pt idx="15619">
                  <c:v>1.0999999999999999E-2</c:v>
                </c:pt>
                <c:pt idx="15620">
                  <c:v>1.0999999999999999E-2</c:v>
                </c:pt>
                <c:pt idx="15621">
                  <c:v>1.2E-2</c:v>
                </c:pt>
                <c:pt idx="15622">
                  <c:v>1.2E-2</c:v>
                </c:pt>
                <c:pt idx="15623">
                  <c:v>1.0999999999999999E-2</c:v>
                </c:pt>
                <c:pt idx="15624">
                  <c:v>1.2E-2</c:v>
                </c:pt>
                <c:pt idx="15625">
                  <c:v>1.0999999999999999E-2</c:v>
                </c:pt>
                <c:pt idx="15626">
                  <c:v>7.0000000000000001E-3</c:v>
                </c:pt>
                <c:pt idx="15627">
                  <c:v>7.0000000000000001E-3</c:v>
                </c:pt>
                <c:pt idx="15628">
                  <c:v>7.0000000000000001E-3</c:v>
                </c:pt>
                <c:pt idx="15629">
                  <c:v>7.0000000000000001E-3</c:v>
                </c:pt>
                <c:pt idx="15630">
                  <c:v>7.0000000000000001E-3</c:v>
                </c:pt>
                <c:pt idx="15631">
                  <c:v>4.0000000000000001E-3</c:v>
                </c:pt>
                <c:pt idx="15632">
                  <c:v>6.0000000000000001E-3</c:v>
                </c:pt>
                <c:pt idx="15633">
                  <c:v>6.0000000000000001E-3</c:v>
                </c:pt>
                <c:pt idx="15634">
                  <c:v>5.0000000000000001E-3</c:v>
                </c:pt>
                <c:pt idx="15635">
                  <c:v>4.0000000000000001E-3</c:v>
                </c:pt>
                <c:pt idx="15636">
                  <c:v>2E-3</c:v>
                </c:pt>
                <c:pt idx="15637">
                  <c:v>6.0000000000000001E-3</c:v>
                </c:pt>
                <c:pt idx="15638">
                  <c:v>4.0000000000000001E-3</c:v>
                </c:pt>
                <c:pt idx="15639">
                  <c:v>4.0000000000000001E-3</c:v>
                </c:pt>
                <c:pt idx="15640">
                  <c:v>4.0000000000000001E-3</c:v>
                </c:pt>
                <c:pt idx="15641">
                  <c:v>4.0000000000000001E-3</c:v>
                </c:pt>
                <c:pt idx="15642">
                  <c:v>4.0000000000000001E-3</c:v>
                </c:pt>
                <c:pt idx="15643">
                  <c:v>3.0000000000000001E-3</c:v>
                </c:pt>
                <c:pt idx="15644">
                  <c:v>4.0000000000000001E-3</c:v>
                </c:pt>
                <c:pt idx="15645">
                  <c:v>4.0000000000000001E-3</c:v>
                </c:pt>
                <c:pt idx="15646">
                  <c:v>2E-3</c:v>
                </c:pt>
                <c:pt idx="15647">
                  <c:v>2E-3</c:v>
                </c:pt>
                <c:pt idx="15648">
                  <c:v>5.0000000000000001E-3</c:v>
                </c:pt>
                <c:pt idx="15649">
                  <c:v>2E-3</c:v>
                </c:pt>
                <c:pt idx="15650">
                  <c:v>2E-3</c:v>
                </c:pt>
                <c:pt idx="15651">
                  <c:v>4.0000000000000001E-3</c:v>
                </c:pt>
                <c:pt idx="15652">
                  <c:v>2E-3</c:v>
                </c:pt>
                <c:pt idx="15653">
                  <c:v>2E-3</c:v>
                </c:pt>
                <c:pt idx="15654">
                  <c:v>2E-3</c:v>
                </c:pt>
                <c:pt idx="15655">
                  <c:v>2E-3</c:v>
                </c:pt>
                <c:pt idx="15656">
                  <c:v>2E-3</c:v>
                </c:pt>
                <c:pt idx="15657">
                  <c:v>1E-3</c:v>
                </c:pt>
                <c:pt idx="15658">
                  <c:v>0</c:v>
                </c:pt>
                <c:pt idx="15659">
                  <c:v>0</c:v>
                </c:pt>
                <c:pt idx="15660">
                  <c:v>0</c:v>
                </c:pt>
                <c:pt idx="15661">
                  <c:v>0</c:v>
                </c:pt>
                <c:pt idx="15662">
                  <c:v>0</c:v>
                </c:pt>
                <c:pt idx="15663">
                  <c:v>2E-3</c:v>
                </c:pt>
                <c:pt idx="15664">
                  <c:v>0</c:v>
                </c:pt>
                <c:pt idx="15665">
                  <c:v>0</c:v>
                </c:pt>
                <c:pt idx="15666">
                  <c:v>0</c:v>
                </c:pt>
                <c:pt idx="15667">
                  <c:v>0</c:v>
                </c:pt>
                <c:pt idx="15668">
                  <c:v>0</c:v>
                </c:pt>
                <c:pt idx="15669">
                  <c:v>0</c:v>
                </c:pt>
                <c:pt idx="15670">
                  <c:v>0</c:v>
                </c:pt>
                <c:pt idx="15671">
                  <c:v>1E-3</c:v>
                </c:pt>
                <c:pt idx="15672">
                  <c:v>1E-3</c:v>
                </c:pt>
                <c:pt idx="15673">
                  <c:v>2E-3</c:v>
                </c:pt>
                <c:pt idx="15674">
                  <c:v>3.0000000000000001E-3</c:v>
                </c:pt>
                <c:pt idx="15675">
                  <c:v>2E-3</c:v>
                </c:pt>
                <c:pt idx="15676">
                  <c:v>1E-3</c:v>
                </c:pt>
                <c:pt idx="15677">
                  <c:v>3.0000000000000001E-3</c:v>
                </c:pt>
                <c:pt idx="15678">
                  <c:v>2E-3</c:v>
                </c:pt>
                <c:pt idx="15679">
                  <c:v>2E-3</c:v>
                </c:pt>
                <c:pt idx="15680">
                  <c:v>5.0000000000000001E-3</c:v>
                </c:pt>
                <c:pt idx="15681">
                  <c:v>6.0000000000000001E-3</c:v>
                </c:pt>
                <c:pt idx="15682">
                  <c:v>7.0000000000000001E-3</c:v>
                </c:pt>
                <c:pt idx="15683">
                  <c:v>7.0000000000000001E-3</c:v>
                </c:pt>
                <c:pt idx="15684">
                  <c:v>8.0000000000000002E-3</c:v>
                </c:pt>
                <c:pt idx="15685">
                  <c:v>8.9999999999999993E-3</c:v>
                </c:pt>
                <c:pt idx="15686">
                  <c:v>8.9999999999999993E-3</c:v>
                </c:pt>
                <c:pt idx="15687">
                  <c:v>8.9999999999999993E-3</c:v>
                </c:pt>
                <c:pt idx="15688">
                  <c:v>8.9999999999999993E-3</c:v>
                </c:pt>
                <c:pt idx="15689">
                  <c:v>1.0999999999999999E-2</c:v>
                </c:pt>
                <c:pt idx="15690">
                  <c:v>0.01</c:v>
                </c:pt>
                <c:pt idx="15691">
                  <c:v>1.0999999999999999E-2</c:v>
                </c:pt>
                <c:pt idx="15692">
                  <c:v>1.0999999999999999E-2</c:v>
                </c:pt>
                <c:pt idx="15693">
                  <c:v>1.0999999999999999E-2</c:v>
                </c:pt>
                <c:pt idx="15694">
                  <c:v>1.2E-2</c:v>
                </c:pt>
                <c:pt idx="15695">
                  <c:v>1.0999999999999999E-2</c:v>
                </c:pt>
                <c:pt idx="15696">
                  <c:v>1.2E-2</c:v>
                </c:pt>
                <c:pt idx="15697">
                  <c:v>1.0999999999999999E-2</c:v>
                </c:pt>
                <c:pt idx="15698">
                  <c:v>1.2E-2</c:v>
                </c:pt>
                <c:pt idx="15699">
                  <c:v>1.2E-2</c:v>
                </c:pt>
                <c:pt idx="15700">
                  <c:v>1.2E-2</c:v>
                </c:pt>
                <c:pt idx="15701">
                  <c:v>1.2E-2</c:v>
                </c:pt>
                <c:pt idx="15702">
                  <c:v>1.2E-2</c:v>
                </c:pt>
                <c:pt idx="15703">
                  <c:v>1.2E-2</c:v>
                </c:pt>
                <c:pt idx="15704">
                  <c:v>1.2E-2</c:v>
                </c:pt>
                <c:pt idx="15705">
                  <c:v>1.2E-2</c:v>
                </c:pt>
                <c:pt idx="15706">
                  <c:v>1.2E-2</c:v>
                </c:pt>
                <c:pt idx="15707">
                  <c:v>1.2E-2</c:v>
                </c:pt>
                <c:pt idx="15708">
                  <c:v>1.2E-2</c:v>
                </c:pt>
                <c:pt idx="15709">
                  <c:v>1.2E-2</c:v>
                </c:pt>
                <c:pt idx="15710">
                  <c:v>1.2E-2</c:v>
                </c:pt>
                <c:pt idx="15711">
                  <c:v>1.2E-2</c:v>
                </c:pt>
                <c:pt idx="15712">
                  <c:v>1.2E-2</c:v>
                </c:pt>
                <c:pt idx="15713">
                  <c:v>1.2E-2</c:v>
                </c:pt>
                <c:pt idx="15714">
                  <c:v>1.2E-2</c:v>
                </c:pt>
                <c:pt idx="15715">
                  <c:v>1.2E-2</c:v>
                </c:pt>
                <c:pt idx="15716">
                  <c:v>1.0999999999999999E-2</c:v>
                </c:pt>
                <c:pt idx="15717">
                  <c:v>1.0999999999999999E-2</c:v>
                </c:pt>
                <c:pt idx="15718">
                  <c:v>1.2999999999999999E-2</c:v>
                </c:pt>
                <c:pt idx="15719">
                  <c:v>1.2E-2</c:v>
                </c:pt>
                <c:pt idx="15720">
                  <c:v>1.2E-2</c:v>
                </c:pt>
                <c:pt idx="15721">
                  <c:v>1.2E-2</c:v>
                </c:pt>
                <c:pt idx="15722">
                  <c:v>1.2E-2</c:v>
                </c:pt>
                <c:pt idx="15723">
                  <c:v>1.0999999999999999E-2</c:v>
                </c:pt>
                <c:pt idx="15724">
                  <c:v>0.01</c:v>
                </c:pt>
                <c:pt idx="15725">
                  <c:v>0.01</c:v>
                </c:pt>
                <c:pt idx="15726">
                  <c:v>1.0999999999999999E-2</c:v>
                </c:pt>
                <c:pt idx="15727">
                  <c:v>0.01</c:v>
                </c:pt>
                <c:pt idx="15728">
                  <c:v>0.01</c:v>
                </c:pt>
                <c:pt idx="15729">
                  <c:v>1.0999999999999999E-2</c:v>
                </c:pt>
                <c:pt idx="15730">
                  <c:v>0.01</c:v>
                </c:pt>
                <c:pt idx="15731">
                  <c:v>8.9999999999999993E-3</c:v>
                </c:pt>
                <c:pt idx="15732">
                  <c:v>8.9999999999999993E-3</c:v>
                </c:pt>
                <c:pt idx="15733">
                  <c:v>8.9999999999999993E-3</c:v>
                </c:pt>
                <c:pt idx="15734">
                  <c:v>8.9999999999999993E-3</c:v>
                </c:pt>
                <c:pt idx="15735">
                  <c:v>8.9999999999999993E-3</c:v>
                </c:pt>
                <c:pt idx="15736">
                  <c:v>0.01</c:v>
                </c:pt>
                <c:pt idx="15737">
                  <c:v>7.0000000000000001E-3</c:v>
                </c:pt>
                <c:pt idx="15738">
                  <c:v>8.0000000000000002E-3</c:v>
                </c:pt>
                <c:pt idx="15739">
                  <c:v>7.0000000000000001E-3</c:v>
                </c:pt>
                <c:pt idx="15740">
                  <c:v>7.0000000000000001E-3</c:v>
                </c:pt>
                <c:pt idx="15741">
                  <c:v>6.0000000000000001E-3</c:v>
                </c:pt>
                <c:pt idx="15742">
                  <c:v>7.0000000000000001E-3</c:v>
                </c:pt>
                <c:pt idx="15743">
                  <c:v>8.0000000000000002E-3</c:v>
                </c:pt>
                <c:pt idx="15744">
                  <c:v>2E-3</c:v>
                </c:pt>
                <c:pt idx="15745">
                  <c:v>2E-3</c:v>
                </c:pt>
                <c:pt idx="15746">
                  <c:v>2E-3</c:v>
                </c:pt>
                <c:pt idx="15747">
                  <c:v>2E-3</c:v>
                </c:pt>
                <c:pt idx="15748">
                  <c:v>3.0000000000000001E-3</c:v>
                </c:pt>
                <c:pt idx="15749">
                  <c:v>4.0000000000000001E-3</c:v>
                </c:pt>
                <c:pt idx="15750">
                  <c:v>2E-3</c:v>
                </c:pt>
                <c:pt idx="15751">
                  <c:v>2E-3</c:v>
                </c:pt>
                <c:pt idx="15752">
                  <c:v>2E-3</c:v>
                </c:pt>
                <c:pt idx="15753">
                  <c:v>1E-3</c:v>
                </c:pt>
                <c:pt idx="15754">
                  <c:v>3.0000000000000001E-3</c:v>
                </c:pt>
                <c:pt idx="15755">
                  <c:v>2E-3</c:v>
                </c:pt>
                <c:pt idx="15756">
                  <c:v>1E-3</c:v>
                </c:pt>
                <c:pt idx="15757">
                  <c:v>0</c:v>
                </c:pt>
                <c:pt idx="15758">
                  <c:v>1E-3</c:v>
                </c:pt>
                <c:pt idx="15759">
                  <c:v>2E-3</c:v>
                </c:pt>
                <c:pt idx="15760">
                  <c:v>2E-3</c:v>
                </c:pt>
                <c:pt idx="15761">
                  <c:v>0</c:v>
                </c:pt>
                <c:pt idx="15762">
                  <c:v>0</c:v>
                </c:pt>
                <c:pt idx="15763">
                  <c:v>1E-3</c:v>
                </c:pt>
                <c:pt idx="15764">
                  <c:v>1E-3</c:v>
                </c:pt>
                <c:pt idx="15765">
                  <c:v>0</c:v>
                </c:pt>
                <c:pt idx="15766">
                  <c:v>0</c:v>
                </c:pt>
                <c:pt idx="15767">
                  <c:v>1E-3</c:v>
                </c:pt>
                <c:pt idx="15768">
                  <c:v>0</c:v>
                </c:pt>
                <c:pt idx="15769">
                  <c:v>0</c:v>
                </c:pt>
                <c:pt idx="15770">
                  <c:v>0</c:v>
                </c:pt>
                <c:pt idx="15771">
                  <c:v>0</c:v>
                </c:pt>
                <c:pt idx="15772">
                  <c:v>0</c:v>
                </c:pt>
                <c:pt idx="15773">
                  <c:v>0</c:v>
                </c:pt>
                <c:pt idx="15774">
                  <c:v>0</c:v>
                </c:pt>
                <c:pt idx="15775">
                  <c:v>1E-3</c:v>
                </c:pt>
                <c:pt idx="15776">
                  <c:v>2E-3</c:v>
                </c:pt>
                <c:pt idx="15777">
                  <c:v>2E-3</c:v>
                </c:pt>
                <c:pt idx="15778">
                  <c:v>4.0000000000000001E-3</c:v>
                </c:pt>
                <c:pt idx="15779">
                  <c:v>8.0000000000000002E-3</c:v>
                </c:pt>
                <c:pt idx="15780">
                  <c:v>7.0000000000000001E-3</c:v>
                </c:pt>
                <c:pt idx="15781">
                  <c:v>8.9999999999999993E-3</c:v>
                </c:pt>
                <c:pt idx="15782">
                  <c:v>8.9999999999999993E-3</c:v>
                </c:pt>
                <c:pt idx="15783">
                  <c:v>1.0999999999999999E-2</c:v>
                </c:pt>
                <c:pt idx="15784">
                  <c:v>1.0999999999999999E-2</c:v>
                </c:pt>
                <c:pt idx="15785">
                  <c:v>1.2E-2</c:v>
                </c:pt>
                <c:pt idx="15786">
                  <c:v>1.2E-2</c:v>
                </c:pt>
                <c:pt idx="15787">
                  <c:v>1.2E-2</c:v>
                </c:pt>
                <c:pt idx="15788">
                  <c:v>1.2E-2</c:v>
                </c:pt>
                <c:pt idx="15789">
                  <c:v>1.2E-2</c:v>
                </c:pt>
                <c:pt idx="15790">
                  <c:v>1.2999999999999999E-2</c:v>
                </c:pt>
                <c:pt idx="15791">
                  <c:v>1.0999999999999999E-2</c:v>
                </c:pt>
                <c:pt idx="15792">
                  <c:v>1.0999999999999999E-2</c:v>
                </c:pt>
                <c:pt idx="15793">
                  <c:v>1.2E-2</c:v>
                </c:pt>
                <c:pt idx="15794">
                  <c:v>1.2E-2</c:v>
                </c:pt>
                <c:pt idx="15795">
                  <c:v>1.2999999999999999E-2</c:v>
                </c:pt>
                <c:pt idx="15796">
                  <c:v>1.0999999999999999E-2</c:v>
                </c:pt>
                <c:pt idx="15797">
                  <c:v>1.2E-2</c:v>
                </c:pt>
                <c:pt idx="15798">
                  <c:v>1.2E-2</c:v>
                </c:pt>
                <c:pt idx="15799">
                  <c:v>1.2E-2</c:v>
                </c:pt>
                <c:pt idx="15800">
                  <c:v>1.2E-2</c:v>
                </c:pt>
                <c:pt idx="15801">
                  <c:v>1.0999999999999999E-2</c:v>
                </c:pt>
                <c:pt idx="15802">
                  <c:v>1.0999999999999999E-2</c:v>
                </c:pt>
                <c:pt idx="15803">
                  <c:v>1.0999999999999999E-2</c:v>
                </c:pt>
                <c:pt idx="15804">
                  <c:v>0.01</c:v>
                </c:pt>
                <c:pt idx="15805">
                  <c:v>1.2E-2</c:v>
                </c:pt>
                <c:pt idx="15806">
                  <c:v>1.0999999999999999E-2</c:v>
                </c:pt>
                <c:pt idx="15807">
                  <c:v>1.0999999999999999E-2</c:v>
                </c:pt>
                <c:pt idx="15808">
                  <c:v>1.0999999999999999E-2</c:v>
                </c:pt>
                <c:pt idx="15809">
                  <c:v>1.0999999999999999E-2</c:v>
                </c:pt>
                <c:pt idx="15810">
                  <c:v>0.01</c:v>
                </c:pt>
                <c:pt idx="15811">
                  <c:v>1.0999999999999999E-2</c:v>
                </c:pt>
                <c:pt idx="15812">
                  <c:v>0.01</c:v>
                </c:pt>
                <c:pt idx="15813">
                  <c:v>1.0999999999999999E-2</c:v>
                </c:pt>
                <c:pt idx="15814">
                  <c:v>0.01</c:v>
                </c:pt>
                <c:pt idx="15815">
                  <c:v>1.0999999999999999E-2</c:v>
                </c:pt>
                <c:pt idx="15816">
                  <c:v>1.0999999999999999E-2</c:v>
                </c:pt>
                <c:pt idx="15817">
                  <c:v>0.01</c:v>
                </c:pt>
                <c:pt idx="15818">
                  <c:v>0.01</c:v>
                </c:pt>
                <c:pt idx="15819">
                  <c:v>1.2E-2</c:v>
                </c:pt>
                <c:pt idx="15820">
                  <c:v>0.01</c:v>
                </c:pt>
                <c:pt idx="15821">
                  <c:v>0.01</c:v>
                </c:pt>
                <c:pt idx="15822">
                  <c:v>0.01</c:v>
                </c:pt>
                <c:pt idx="15823">
                  <c:v>8.9999999999999993E-3</c:v>
                </c:pt>
                <c:pt idx="15824">
                  <c:v>8.9999999999999993E-3</c:v>
                </c:pt>
                <c:pt idx="15825">
                  <c:v>8.9999999999999993E-3</c:v>
                </c:pt>
                <c:pt idx="15826">
                  <c:v>8.9999999999999993E-3</c:v>
                </c:pt>
                <c:pt idx="15827">
                  <c:v>0.01</c:v>
                </c:pt>
                <c:pt idx="15828">
                  <c:v>0.01</c:v>
                </c:pt>
                <c:pt idx="15829">
                  <c:v>0.01</c:v>
                </c:pt>
                <c:pt idx="15830">
                  <c:v>8.0000000000000002E-3</c:v>
                </c:pt>
                <c:pt idx="15831">
                  <c:v>8.0000000000000002E-3</c:v>
                </c:pt>
                <c:pt idx="15832">
                  <c:v>8.0000000000000002E-3</c:v>
                </c:pt>
                <c:pt idx="15833">
                  <c:v>5.0000000000000001E-3</c:v>
                </c:pt>
                <c:pt idx="15834">
                  <c:v>6.0000000000000001E-3</c:v>
                </c:pt>
                <c:pt idx="15835">
                  <c:v>5.0000000000000001E-3</c:v>
                </c:pt>
                <c:pt idx="15836">
                  <c:v>4.0000000000000001E-3</c:v>
                </c:pt>
                <c:pt idx="15837">
                  <c:v>6.0000000000000001E-3</c:v>
                </c:pt>
                <c:pt idx="15838">
                  <c:v>5.0000000000000001E-3</c:v>
                </c:pt>
                <c:pt idx="15839">
                  <c:v>7.0000000000000001E-3</c:v>
                </c:pt>
                <c:pt idx="15840">
                  <c:v>7.0000000000000001E-3</c:v>
                </c:pt>
                <c:pt idx="15841">
                  <c:v>7.0000000000000001E-3</c:v>
                </c:pt>
                <c:pt idx="15842">
                  <c:v>7.0000000000000001E-3</c:v>
                </c:pt>
                <c:pt idx="15843">
                  <c:v>7.0000000000000001E-3</c:v>
                </c:pt>
                <c:pt idx="15844">
                  <c:v>7.0000000000000001E-3</c:v>
                </c:pt>
                <c:pt idx="15845">
                  <c:v>7.0000000000000001E-3</c:v>
                </c:pt>
                <c:pt idx="15846">
                  <c:v>8.0000000000000002E-3</c:v>
                </c:pt>
                <c:pt idx="15847">
                  <c:v>7.0000000000000001E-3</c:v>
                </c:pt>
                <c:pt idx="15848">
                  <c:v>7.0000000000000001E-3</c:v>
                </c:pt>
                <c:pt idx="15849">
                  <c:v>7.0000000000000001E-3</c:v>
                </c:pt>
                <c:pt idx="15850">
                  <c:v>7.0000000000000001E-3</c:v>
                </c:pt>
                <c:pt idx="15851">
                  <c:v>7.0000000000000001E-3</c:v>
                </c:pt>
                <c:pt idx="15852">
                  <c:v>7.0000000000000001E-3</c:v>
                </c:pt>
                <c:pt idx="15853">
                  <c:v>7.0000000000000001E-3</c:v>
                </c:pt>
                <c:pt idx="15854">
                  <c:v>7.0000000000000001E-3</c:v>
                </c:pt>
                <c:pt idx="15855">
                  <c:v>7.0000000000000001E-3</c:v>
                </c:pt>
                <c:pt idx="15856">
                  <c:v>7.0000000000000001E-3</c:v>
                </c:pt>
                <c:pt idx="15857">
                  <c:v>6.0000000000000001E-3</c:v>
                </c:pt>
                <c:pt idx="15858">
                  <c:v>4.0000000000000001E-3</c:v>
                </c:pt>
                <c:pt idx="15859">
                  <c:v>3.0000000000000001E-3</c:v>
                </c:pt>
                <c:pt idx="15860">
                  <c:v>4.0000000000000001E-3</c:v>
                </c:pt>
                <c:pt idx="15861">
                  <c:v>5.0000000000000001E-3</c:v>
                </c:pt>
                <c:pt idx="15862">
                  <c:v>5.0000000000000001E-3</c:v>
                </c:pt>
                <c:pt idx="15863">
                  <c:v>4.0000000000000001E-3</c:v>
                </c:pt>
                <c:pt idx="15864">
                  <c:v>3.0000000000000001E-3</c:v>
                </c:pt>
                <c:pt idx="15865">
                  <c:v>5.0000000000000001E-3</c:v>
                </c:pt>
                <c:pt idx="15866">
                  <c:v>4.0000000000000001E-3</c:v>
                </c:pt>
                <c:pt idx="15867">
                  <c:v>5.0000000000000001E-3</c:v>
                </c:pt>
                <c:pt idx="15868">
                  <c:v>6.0000000000000001E-3</c:v>
                </c:pt>
                <c:pt idx="15869">
                  <c:v>7.0000000000000001E-3</c:v>
                </c:pt>
                <c:pt idx="15870">
                  <c:v>7.0000000000000001E-3</c:v>
                </c:pt>
                <c:pt idx="15871">
                  <c:v>7.0000000000000001E-3</c:v>
                </c:pt>
                <c:pt idx="15872">
                  <c:v>6.0000000000000001E-3</c:v>
                </c:pt>
                <c:pt idx="15873">
                  <c:v>7.0000000000000001E-3</c:v>
                </c:pt>
                <c:pt idx="15874">
                  <c:v>7.0000000000000001E-3</c:v>
                </c:pt>
                <c:pt idx="15875">
                  <c:v>7.0000000000000001E-3</c:v>
                </c:pt>
                <c:pt idx="15876">
                  <c:v>7.0000000000000001E-3</c:v>
                </c:pt>
                <c:pt idx="15877">
                  <c:v>8.0000000000000002E-3</c:v>
                </c:pt>
                <c:pt idx="15878">
                  <c:v>7.0000000000000001E-3</c:v>
                </c:pt>
                <c:pt idx="15879">
                  <c:v>8.0000000000000002E-3</c:v>
                </c:pt>
                <c:pt idx="15880">
                  <c:v>8.9999999999999993E-3</c:v>
                </c:pt>
                <c:pt idx="15881">
                  <c:v>0.01</c:v>
                </c:pt>
                <c:pt idx="15882">
                  <c:v>8.9999999999999993E-3</c:v>
                </c:pt>
                <c:pt idx="15883">
                  <c:v>8.9999999999999993E-3</c:v>
                </c:pt>
                <c:pt idx="15884">
                  <c:v>0.01</c:v>
                </c:pt>
                <c:pt idx="15894">
                  <c:v>0.01</c:v>
                </c:pt>
                <c:pt idx="15895">
                  <c:v>8.0000000000000002E-3</c:v>
                </c:pt>
                <c:pt idx="15896">
                  <c:v>8.0000000000000002E-3</c:v>
                </c:pt>
                <c:pt idx="15897">
                  <c:v>8.9999999999999993E-3</c:v>
                </c:pt>
                <c:pt idx="15898">
                  <c:v>8.9999999999999993E-3</c:v>
                </c:pt>
                <c:pt idx="15899">
                  <c:v>0.01</c:v>
                </c:pt>
                <c:pt idx="15900">
                  <c:v>0.01</c:v>
                </c:pt>
                <c:pt idx="15901">
                  <c:v>8.9999999999999993E-3</c:v>
                </c:pt>
                <c:pt idx="15902">
                  <c:v>8.0000000000000002E-3</c:v>
                </c:pt>
                <c:pt idx="15903">
                  <c:v>8.9999999999999993E-3</c:v>
                </c:pt>
                <c:pt idx="15904">
                  <c:v>0.01</c:v>
                </c:pt>
                <c:pt idx="15905">
                  <c:v>0.01</c:v>
                </c:pt>
                <c:pt idx="15906">
                  <c:v>0.01</c:v>
                </c:pt>
                <c:pt idx="15907">
                  <c:v>1.0999999999999999E-2</c:v>
                </c:pt>
                <c:pt idx="15908">
                  <c:v>0.01</c:v>
                </c:pt>
                <c:pt idx="15909">
                  <c:v>0.01</c:v>
                </c:pt>
                <c:pt idx="15910">
                  <c:v>0.01</c:v>
                </c:pt>
                <c:pt idx="15911">
                  <c:v>0.01</c:v>
                </c:pt>
                <c:pt idx="15912">
                  <c:v>0.01</c:v>
                </c:pt>
                <c:pt idx="15913">
                  <c:v>8.9999999999999993E-3</c:v>
                </c:pt>
                <c:pt idx="15914">
                  <c:v>8.0000000000000002E-3</c:v>
                </c:pt>
                <c:pt idx="15915">
                  <c:v>8.9999999999999993E-3</c:v>
                </c:pt>
                <c:pt idx="15916">
                  <c:v>0.01</c:v>
                </c:pt>
                <c:pt idx="15917">
                  <c:v>0.01</c:v>
                </c:pt>
                <c:pt idx="15918">
                  <c:v>8.9999999999999993E-3</c:v>
                </c:pt>
                <c:pt idx="15919">
                  <c:v>0.01</c:v>
                </c:pt>
                <c:pt idx="15920">
                  <c:v>0.01</c:v>
                </c:pt>
                <c:pt idx="15921">
                  <c:v>1.0999999999999999E-2</c:v>
                </c:pt>
                <c:pt idx="15922">
                  <c:v>1.0999999999999999E-2</c:v>
                </c:pt>
                <c:pt idx="15923">
                  <c:v>1.0999999999999999E-2</c:v>
                </c:pt>
                <c:pt idx="15924">
                  <c:v>0.01</c:v>
                </c:pt>
                <c:pt idx="15925">
                  <c:v>0.01</c:v>
                </c:pt>
                <c:pt idx="15926">
                  <c:v>0.01</c:v>
                </c:pt>
                <c:pt idx="15927">
                  <c:v>1.0999999999999999E-2</c:v>
                </c:pt>
                <c:pt idx="15928">
                  <c:v>1.0999999999999999E-2</c:v>
                </c:pt>
                <c:pt idx="15929">
                  <c:v>8.9999999999999993E-3</c:v>
                </c:pt>
                <c:pt idx="15930">
                  <c:v>8.9999999999999993E-3</c:v>
                </c:pt>
                <c:pt idx="15931">
                  <c:v>8.9999999999999993E-3</c:v>
                </c:pt>
                <c:pt idx="15932">
                  <c:v>8.0000000000000002E-3</c:v>
                </c:pt>
                <c:pt idx="15933">
                  <c:v>8.9999999999999993E-3</c:v>
                </c:pt>
                <c:pt idx="15934">
                  <c:v>8.0000000000000002E-3</c:v>
                </c:pt>
                <c:pt idx="15935">
                  <c:v>8.0000000000000002E-3</c:v>
                </c:pt>
                <c:pt idx="15936">
                  <c:v>8.0000000000000002E-3</c:v>
                </c:pt>
                <c:pt idx="15937">
                  <c:v>8.0000000000000002E-3</c:v>
                </c:pt>
                <c:pt idx="15938">
                  <c:v>8.0000000000000002E-3</c:v>
                </c:pt>
                <c:pt idx="15939">
                  <c:v>8.0000000000000002E-3</c:v>
                </c:pt>
                <c:pt idx="15940">
                  <c:v>8.0000000000000002E-3</c:v>
                </c:pt>
                <c:pt idx="15941">
                  <c:v>8.0000000000000002E-3</c:v>
                </c:pt>
                <c:pt idx="15942">
                  <c:v>8.0000000000000002E-3</c:v>
                </c:pt>
                <c:pt idx="15943">
                  <c:v>8.0000000000000002E-3</c:v>
                </c:pt>
                <c:pt idx="15944">
                  <c:v>7.0000000000000001E-3</c:v>
                </c:pt>
                <c:pt idx="15945">
                  <c:v>7.0000000000000001E-3</c:v>
                </c:pt>
                <c:pt idx="15946">
                  <c:v>8.0000000000000002E-3</c:v>
                </c:pt>
                <c:pt idx="15947">
                  <c:v>8.0000000000000002E-3</c:v>
                </c:pt>
                <c:pt idx="15948">
                  <c:v>8.0000000000000002E-3</c:v>
                </c:pt>
                <c:pt idx="15949">
                  <c:v>8.0000000000000002E-3</c:v>
                </c:pt>
                <c:pt idx="15950">
                  <c:v>8.0000000000000002E-3</c:v>
                </c:pt>
                <c:pt idx="15951">
                  <c:v>8.0000000000000002E-3</c:v>
                </c:pt>
                <c:pt idx="15952">
                  <c:v>8.0000000000000002E-3</c:v>
                </c:pt>
                <c:pt idx="15953">
                  <c:v>8.0000000000000002E-3</c:v>
                </c:pt>
                <c:pt idx="15954">
                  <c:v>8.0000000000000002E-3</c:v>
                </c:pt>
                <c:pt idx="15955">
                  <c:v>6.0000000000000001E-3</c:v>
                </c:pt>
                <c:pt idx="15956">
                  <c:v>7.0000000000000001E-3</c:v>
                </c:pt>
                <c:pt idx="15957">
                  <c:v>6.0000000000000001E-3</c:v>
                </c:pt>
                <c:pt idx="15958">
                  <c:v>7.0000000000000001E-3</c:v>
                </c:pt>
                <c:pt idx="15959">
                  <c:v>7.0000000000000001E-3</c:v>
                </c:pt>
                <c:pt idx="15960">
                  <c:v>8.9999999999999993E-3</c:v>
                </c:pt>
                <c:pt idx="15961">
                  <c:v>8.9999999999999993E-3</c:v>
                </c:pt>
                <c:pt idx="15962">
                  <c:v>8.9999999999999993E-3</c:v>
                </c:pt>
                <c:pt idx="15963">
                  <c:v>8.9999999999999993E-3</c:v>
                </c:pt>
                <c:pt idx="15964">
                  <c:v>0.01</c:v>
                </c:pt>
                <c:pt idx="15974">
                  <c:v>1.0999999999999999E-2</c:v>
                </c:pt>
                <c:pt idx="15975">
                  <c:v>0.01</c:v>
                </c:pt>
                <c:pt idx="15976">
                  <c:v>1.0999999999999999E-2</c:v>
                </c:pt>
                <c:pt idx="15977">
                  <c:v>1.0999999999999999E-2</c:v>
                </c:pt>
                <c:pt idx="15978">
                  <c:v>1.0999999999999999E-2</c:v>
                </c:pt>
                <c:pt idx="15979">
                  <c:v>1.0999999999999999E-2</c:v>
                </c:pt>
                <c:pt idx="15980">
                  <c:v>0.01</c:v>
                </c:pt>
                <c:pt idx="15981">
                  <c:v>1.0999999999999999E-2</c:v>
                </c:pt>
                <c:pt idx="15982">
                  <c:v>1.0999999999999999E-2</c:v>
                </c:pt>
                <c:pt idx="15983">
                  <c:v>1.0999999999999999E-2</c:v>
                </c:pt>
                <c:pt idx="15984">
                  <c:v>0.01</c:v>
                </c:pt>
                <c:pt idx="15985">
                  <c:v>1.0999999999999999E-2</c:v>
                </c:pt>
                <c:pt idx="15986">
                  <c:v>1.0999999999999999E-2</c:v>
                </c:pt>
                <c:pt idx="15987">
                  <c:v>1.0999999999999999E-2</c:v>
                </c:pt>
                <c:pt idx="15988">
                  <c:v>1.0999999999999999E-2</c:v>
                </c:pt>
                <c:pt idx="15989">
                  <c:v>1.2E-2</c:v>
                </c:pt>
                <c:pt idx="15990">
                  <c:v>1.0999999999999999E-2</c:v>
                </c:pt>
                <c:pt idx="15991">
                  <c:v>1.0999999999999999E-2</c:v>
                </c:pt>
                <c:pt idx="15992">
                  <c:v>1.0999999999999999E-2</c:v>
                </c:pt>
                <c:pt idx="15993">
                  <c:v>1.0999999999999999E-2</c:v>
                </c:pt>
                <c:pt idx="15994">
                  <c:v>1.0999999999999999E-2</c:v>
                </c:pt>
                <c:pt idx="15995">
                  <c:v>1.2E-2</c:v>
                </c:pt>
                <c:pt idx="15996">
                  <c:v>1.0999999999999999E-2</c:v>
                </c:pt>
                <c:pt idx="15997">
                  <c:v>1.2E-2</c:v>
                </c:pt>
                <c:pt idx="15998">
                  <c:v>1.0999999999999999E-2</c:v>
                </c:pt>
                <c:pt idx="15999">
                  <c:v>1.2E-2</c:v>
                </c:pt>
                <c:pt idx="16000">
                  <c:v>1.2E-2</c:v>
                </c:pt>
                <c:pt idx="16001">
                  <c:v>1.2E-2</c:v>
                </c:pt>
                <c:pt idx="16002">
                  <c:v>1.2E-2</c:v>
                </c:pt>
                <c:pt idx="16003">
                  <c:v>1.2E-2</c:v>
                </c:pt>
                <c:pt idx="16004">
                  <c:v>1.0999999999999999E-2</c:v>
                </c:pt>
                <c:pt idx="16005">
                  <c:v>1.2E-2</c:v>
                </c:pt>
                <c:pt idx="16006">
                  <c:v>1.0999999999999999E-2</c:v>
                </c:pt>
                <c:pt idx="16007">
                  <c:v>1.0999999999999999E-2</c:v>
                </c:pt>
                <c:pt idx="16008">
                  <c:v>1.0999999999999999E-2</c:v>
                </c:pt>
                <c:pt idx="16009">
                  <c:v>1.2E-2</c:v>
                </c:pt>
                <c:pt idx="16010">
                  <c:v>1.0999999999999999E-2</c:v>
                </c:pt>
                <c:pt idx="16011">
                  <c:v>0.01</c:v>
                </c:pt>
                <c:pt idx="16012">
                  <c:v>0.01</c:v>
                </c:pt>
                <c:pt idx="16013">
                  <c:v>6.0000000000000001E-3</c:v>
                </c:pt>
                <c:pt idx="16014">
                  <c:v>7.0000000000000001E-3</c:v>
                </c:pt>
                <c:pt idx="16015">
                  <c:v>8.0000000000000002E-3</c:v>
                </c:pt>
                <c:pt idx="16016">
                  <c:v>6.0000000000000001E-3</c:v>
                </c:pt>
                <c:pt idx="16017">
                  <c:v>6.0000000000000001E-3</c:v>
                </c:pt>
                <c:pt idx="16018">
                  <c:v>4.0000000000000001E-3</c:v>
                </c:pt>
                <c:pt idx="16019">
                  <c:v>6.0000000000000001E-3</c:v>
                </c:pt>
                <c:pt idx="16020">
                  <c:v>4.0000000000000001E-3</c:v>
                </c:pt>
                <c:pt idx="16021">
                  <c:v>7.0000000000000001E-3</c:v>
                </c:pt>
                <c:pt idx="16022">
                  <c:v>5.0000000000000001E-3</c:v>
                </c:pt>
                <c:pt idx="16023">
                  <c:v>4.0000000000000001E-3</c:v>
                </c:pt>
                <c:pt idx="16075">
                  <c:v>8.0000000000000002E-3</c:v>
                </c:pt>
                <c:pt idx="16076">
                  <c:v>8.0000000000000002E-3</c:v>
                </c:pt>
                <c:pt idx="16077">
                  <c:v>8.0000000000000002E-3</c:v>
                </c:pt>
                <c:pt idx="16078">
                  <c:v>8.0000000000000002E-3</c:v>
                </c:pt>
                <c:pt idx="16079">
                  <c:v>8.0000000000000002E-3</c:v>
                </c:pt>
                <c:pt idx="16080">
                  <c:v>8.9999999999999993E-3</c:v>
                </c:pt>
                <c:pt idx="16081">
                  <c:v>0.01</c:v>
                </c:pt>
                <c:pt idx="16082">
                  <c:v>0.01</c:v>
                </c:pt>
                <c:pt idx="16083">
                  <c:v>0.01</c:v>
                </c:pt>
                <c:pt idx="16084">
                  <c:v>8.9999999999999993E-3</c:v>
                </c:pt>
                <c:pt idx="16085">
                  <c:v>8.9999999999999993E-3</c:v>
                </c:pt>
                <c:pt idx="16086">
                  <c:v>1.0999999999999999E-2</c:v>
                </c:pt>
                <c:pt idx="16087">
                  <c:v>1.0999999999999999E-2</c:v>
                </c:pt>
                <c:pt idx="16088">
                  <c:v>1.0999999999999999E-2</c:v>
                </c:pt>
                <c:pt idx="16089">
                  <c:v>1.0999999999999999E-2</c:v>
                </c:pt>
                <c:pt idx="16090">
                  <c:v>1.0999999999999999E-2</c:v>
                </c:pt>
                <c:pt idx="16091">
                  <c:v>1.0999999999999999E-2</c:v>
                </c:pt>
                <c:pt idx="16092">
                  <c:v>1.0999999999999999E-2</c:v>
                </c:pt>
                <c:pt idx="16093">
                  <c:v>1.0999999999999999E-2</c:v>
                </c:pt>
                <c:pt idx="16094">
                  <c:v>1.0999999999999999E-2</c:v>
                </c:pt>
                <c:pt idx="16095">
                  <c:v>1.0999999999999999E-2</c:v>
                </c:pt>
                <c:pt idx="16096">
                  <c:v>1.2E-2</c:v>
                </c:pt>
                <c:pt idx="16097">
                  <c:v>0.01</c:v>
                </c:pt>
                <c:pt idx="16098">
                  <c:v>1.2E-2</c:v>
                </c:pt>
                <c:pt idx="16099">
                  <c:v>0.01</c:v>
                </c:pt>
                <c:pt idx="16100">
                  <c:v>1.0999999999999999E-2</c:v>
                </c:pt>
                <c:pt idx="16101">
                  <c:v>1.0999999999999999E-2</c:v>
                </c:pt>
                <c:pt idx="16102">
                  <c:v>1.2E-2</c:v>
                </c:pt>
                <c:pt idx="16103">
                  <c:v>1.0999999999999999E-2</c:v>
                </c:pt>
                <c:pt idx="16104">
                  <c:v>1.2E-2</c:v>
                </c:pt>
                <c:pt idx="16105">
                  <c:v>0.01</c:v>
                </c:pt>
                <c:pt idx="16106">
                  <c:v>1.0999999999999999E-2</c:v>
                </c:pt>
                <c:pt idx="16107">
                  <c:v>1.0999999999999999E-2</c:v>
                </c:pt>
                <c:pt idx="16108">
                  <c:v>1.0999999999999999E-2</c:v>
                </c:pt>
                <c:pt idx="16109">
                  <c:v>0.01</c:v>
                </c:pt>
                <c:pt idx="16110">
                  <c:v>8.9999999999999993E-3</c:v>
                </c:pt>
                <c:pt idx="16111">
                  <c:v>6.0000000000000001E-3</c:v>
                </c:pt>
                <c:pt idx="16112">
                  <c:v>6.0000000000000001E-3</c:v>
                </c:pt>
                <c:pt idx="16113">
                  <c:v>8.0000000000000002E-3</c:v>
                </c:pt>
                <c:pt idx="16114">
                  <c:v>5.0000000000000001E-3</c:v>
                </c:pt>
                <c:pt idx="16115">
                  <c:v>4.0000000000000001E-3</c:v>
                </c:pt>
                <c:pt idx="16116">
                  <c:v>7.0000000000000001E-3</c:v>
                </c:pt>
                <c:pt idx="16117">
                  <c:v>6.0000000000000001E-3</c:v>
                </c:pt>
                <c:pt idx="16118">
                  <c:v>5.0000000000000001E-3</c:v>
                </c:pt>
                <c:pt idx="16119">
                  <c:v>6.0000000000000001E-3</c:v>
                </c:pt>
                <c:pt idx="16120">
                  <c:v>4.0000000000000001E-3</c:v>
                </c:pt>
                <c:pt idx="16121">
                  <c:v>5.0000000000000001E-3</c:v>
                </c:pt>
                <c:pt idx="16122">
                  <c:v>5.0000000000000001E-3</c:v>
                </c:pt>
                <c:pt idx="16123">
                  <c:v>5.0000000000000001E-3</c:v>
                </c:pt>
                <c:pt idx="16124">
                  <c:v>2E-3</c:v>
                </c:pt>
                <c:pt idx="16125">
                  <c:v>4.0000000000000001E-3</c:v>
                </c:pt>
                <c:pt idx="16165">
                  <c:v>6.0000000000000001E-3</c:v>
                </c:pt>
                <c:pt idx="16166">
                  <c:v>6.0000000000000001E-3</c:v>
                </c:pt>
                <c:pt idx="16167">
                  <c:v>8.0000000000000002E-3</c:v>
                </c:pt>
                <c:pt idx="16168">
                  <c:v>8.0000000000000002E-3</c:v>
                </c:pt>
                <c:pt idx="16169">
                  <c:v>8.9999999999999993E-3</c:v>
                </c:pt>
                <c:pt idx="16170">
                  <c:v>8.9999999999999993E-3</c:v>
                </c:pt>
                <c:pt idx="16171">
                  <c:v>0.01</c:v>
                </c:pt>
                <c:pt idx="16172">
                  <c:v>1.0999999999999999E-2</c:v>
                </c:pt>
                <c:pt idx="16173">
                  <c:v>1.0999999999999999E-2</c:v>
                </c:pt>
                <c:pt idx="16174">
                  <c:v>1.0999999999999999E-2</c:v>
                </c:pt>
                <c:pt idx="16175">
                  <c:v>1.2E-2</c:v>
                </c:pt>
                <c:pt idx="16176">
                  <c:v>1.0999999999999999E-2</c:v>
                </c:pt>
                <c:pt idx="16177">
                  <c:v>1.0999999999999999E-2</c:v>
                </c:pt>
                <c:pt idx="16178">
                  <c:v>1.2E-2</c:v>
                </c:pt>
                <c:pt idx="16179">
                  <c:v>1.2E-2</c:v>
                </c:pt>
                <c:pt idx="16180">
                  <c:v>1.0999999999999999E-2</c:v>
                </c:pt>
                <c:pt idx="16181">
                  <c:v>1.0999999999999999E-2</c:v>
                </c:pt>
                <c:pt idx="16182">
                  <c:v>1.0999999999999999E-2</c:v>
                </c:pt>
                <c:pt idx="16183">
                  <c:v>1.0999999999999999E-2</c:v>
                </c:pt>
                <c:pt idx="16184">
                  <c:v>0.01</c:v>
                </c:pt>
                <c:pt idx="16185">
                  <c:v>1.0999999999999999E-2</c:v>
                </c:pt>
                <c:pt idx="16186">
                  <c:v>1.0999999999999999E-2</c:v>
                </c:pt>
                <c:pt idx="16187">
                  <c:v>1.0999999999999999E-2</c:v>
                </c:pt>
                <c:pt idx="16188">
                  <c:v>1.0999999999999999E-2</c:v>
                </c:pt>
                <c:pt idx="16189">
                  <c:v>1.2E-2</c:v>
                </c:pt>
                <c:pt idx="16190">
                  <c:v>1.2E-2</c:v>
                </c:pt>
                <c:pt idx="16191">
                  <c:v>1.2E-2</c:v>
                </c:pt>
                <c:pt idx="16192">
                  <c:v>1.2E-2</c:v>
                </c:pt>
                <c:pt idx="16193">
                  <c:v>0.01</c:v>
                </c:pt>
                <c:pt idx="16194">
                  <c:v>1.2E-2</c:v>
                </c:pt>
                <c:pt idx="16195">
                  <c:v>1.2E-2</c:v>
                </c:pt>
                <c:pt idx="16196">
                  <c:v>1.2E-2</c:v>
                </c:pt>
                <c:pt idx="16197">
                  <c:v>1.2E-2</c:v>
                </c:pt>
                <c:pt idx="16198">
                  <c:v>1.2E-2</c:v>
                </c:pt>
                <c:pt idx="16199">
                  <c:v>1.0999999999999999E-2</c:v>
                </c:pt>
                <c:pt idx="16200">
                  <c:v>1.0999999999999999E-2</c:v>
                </c:pt>
                <c:pt idx="16201">
                  <c:v>1.2E-2</c:v>
                </c:pt>
                <c:pt idx="16202">
                  <c:v>1.2E-2</c:v>
                </c:pt>
                <c:pt idx="16203">
                  <c:v>1.2E-2</c:v>
                </c:pt>
                <c:pt idx="16204">
                  <c:v>1.2999999999999999E-2</c:v>
                </c:pt>
                <c:pt idx="16205">
                  <c:v>1.2E-2</c:v>
                </c:pt>
                <c:pt idx="16206">
                  <c:v>1.2999999999999999E-2</c:v>
                </c:pt>
                <c:pt idx="16207">
                  <c:v>1.2999999999999999E-2</c:v>
                </c:pt>
                <c:pt idx="16208">
                  <c:v>1.2999999999999999E-2</c:v>
                </c:pt>
                <c:pt idx="16209">
                  <c:v>1.2999999999999999E-2</c:v>
                </c:pt>
                <c:pt idx="16210">
                  <c:v>1.2E-2</c:v>
                </c:pt>
                <c:pt idx="16211">
                  <c:v>1.2E-2</c:v>
                </c:pt>
                <c:pt idx="16212">
                  <c:v>1.2E-2</c:v>
                </c:pt>
                <c:pt idx="16213">
                  <c:v>1.0999999999999999E-2</c:v>
                </c:pt>
                <c:pt idx="16214">
                  <c:v>1.0999999999999999E-2</c:v>
                </c:pt>
                <c:pt idx="16215">
                  <c:v>1.0999999999999999E-2</c:v>
                </c:pt>
                <c:pt idx="16216">
                  <c:v>1.0999999999999999E-2</c:v>
                </c:pt>
                <c:pt idx="16217">
                  <c:v>1.0999999999999999E-2</c:v>
                </c:pt>
                <c:pt idx="16218">
                  <c:v>0.01</c:v>
                </c:pt>
                <c:pt idx="16219">
                  <c:v>0.01</c:v>
                </c:pt>
                <c:pt idx="16220">
                  <c:v>1.0999999999999999E-2</c:v>
                </c:pt>
                <c:pt idx="16221">
                  <c:v>0.01</c:v>
                </c:pt>
                <c:pt idx="16222">
                  <c:v>1.0999999999999999E-2</c:v>
                </c:pt>
                <c:pt idx="16223">
                  <c:v>0.01</c:v>
                </c:pt>
                <c:pt idx="16224">
                  <c:v>1.0999999999999999E-2</c:v>
                </c:pt>
                <c:pt idx="16225">
                  <c:v>0.01</c:v>
                </c:pt>
                <c:pt idx="16226">
                  <c:v>8.9999999999999993E-3</c:v>
                </c:pt>
                <c:pt idx="16227">
                  <c:v>0.01</c:v>
                </c:pt>
                <c:pt idx="16228">
                  <c:v>8.9999999999999993E-3</c:v>
                </c:pt>
                <c:pt idx="16229">
                  <c:v>8.9999999999999993E-3</c:v>
                </c:pt>
                <c:pt idx="16230">
                  <c:v>8.9999999999999993E-3</c:v>
                </c:pt>
                <c:pt idx="16231">
                  <c:v>0.01</c:v>
                </c:pt>
                <c:pt idx="16232">
                  <c:v>8.9999999999999993E-3</c:v>
                </c:pt>
                <c:pt idx="16233">
                  <c:v>8.0000000000000002E-3</c:v>
                </c:pt>
                <c:pt idx="16234">
                  <c:v>8.0000000000000002E-3</c:v>
                </c:pt>
                <c:pt idx="16235">
                  <c:v>8.0000000000000002E-3</c:v>
                </c:pt>
                <c:pt idx="16236">
                  <c:v>8.0000000000000002E-3</c:v>
                </c:pt>
                <c:pt idx="16237">
                  <c:v>8.0000000000000002E-3</c:v>
                </c:pt>
                <c:pt idx="16238">
                  <c:v>8.0000000000000002E-3</c:v>
                </c:pt>
                <c:pt idx="16239">
                  <c:v>8.0000000000000002E-3</c:v>
                </c:pt>
                <c:pt idx="16240">
                  <c:v>8.0000000000000002E-3</c:v>
                </c:pt>
                <c:pt idx="16241">
                  <c:v>8.0000000000000002E-3</c:v>
                </c:pt>
                <c:pt idx="16242">
                  <c:v>8.0000000000000002E-3</c:v>
                </c:pt>
                <c:pt idx="16243">
                  <c:v>8.0000000000000002E-3</c:v>
                </c:pt>
                <c:pt idx="16244">
                  <c:v>8.0000000000000002E-3</c:v>
                </c:pt>
                <c:pt idx="16245">
                  <c:v>7.0000000000000001E-3</c:v>
                </c:pt>
                <c:pt idx="16246">
                  <c:v>8.0000000000000002E-3</c:v>
                </c:pt>
                <c:pt idx="16247">
                  <c:v>8.0000000000000002E-3</c:v>
                </c:pt>
                <c:pt idx="16248">
                  <c:v>8.0000000000000002E-3</c:v>
                </c:pt>
                <c:pt idx="16249">
                  <c:v>7.0000000000000001E-3</c:v>
                </c:pt>
                <c:pt idx="16250">
                  <c:v>7.0000000000000001E-3</c:v>
                </c:pt>
                <c:pt idx="16251">
                  <c:v>8.0000000000000002E-3</c:v>
                </c:pt>
                <c:pt idx="16252">
                  <c:v>7.0000000000000001E-3</c:v>
                </c:pt>
                <c:pt idx="16253">
                  <c:v>8.0000000000000002E-3</c:v>
                </c:pt>
                <c:pt idx="16254">
                  <c:v>6.0000000000000001E-3</c:v>
                </c:pt>
                <c:pt idx="16255">
                  <c:v>7.0000000000000001E-3</c:v>
                </c:pt>
                <c:pt idx="16256">
                  <c:v>7.0000000000000001E-3</c:v>
                </c:pt>
                <c:pt idx="16257">
                  <c:v>7.0000000000000001E-3</c:v>
                </c:pt>
                <c:pt idx="16258">
                  <c:v>7.0000000000000001E-3</c:v>
                </c:pt>
                <c:pt idx="16259">
                  <c:v>7.0000000000000001E-3</c:v>
                </c:pt>
                <c:pt idx="16260">
                  <c:v>6.0000000000000001E-3</c:v>
                </c:pt>
                <c:pt idx="16261">
                  <c:v>8.0000000000000002E-3</c:v>
                </c:pt>
                <c:pt idx="16262">
                  <c:v>8.0000000000000002E-3</c:v>
                </c:pt>
                <c:pt idx="16263">
                  <c:v>8.0000000000000002E-3</c:v>
                </c:pt>
                <c:pt idx="16264">
                  <c:v>8.0000000000000002E-3</c:v>
                </c:pt>
                <c:pt idx="16265">
                  <c:v>8.0000000000000002E-3</c:v>
                </c:pt>
                <c:pt idx="16266">
                  <c:v>8.9999999999999993E-3</c:v>
                </c:pt>
                <c:pt idx="16267">
                  <c:v>0.01</c:v>
                </c:pt>
                <c:pt idx="16268">
                  <c:v>8.0000000000000002E-3</c:v>
                </c:pt>
                <c:pt idx="16269">
                  <c:v>0.01</c:v>
                </c:pt>
                <c:pt idx="16270">
                  <c:v>1.0999999999999999E-2</c:v>
                </c:pt>
                <c:pt idx="16271">
                  <c:v>1.0999999999999999E-2</c:v>
                </c:pt>
                <c:pt idx="16272">
                  <c:v>0.01</c:v>
                </c:pt>
                <c:pt idx="16273">
                  <c:v>1.0999999999999999E-2</c:v>
                </c:pt>
                <c:pt idx="16274">
                  <c:v>0.01</c:v>
                </c:pt>
                <c:pt idx="16275">
                  <c:v>0.01</c:v>
                </c:pt>
                <c:pt idx="16276">
                  <c:v>1.0999999999999999E-2</c:v>
                </c:pt>
                <c:pt idx="16277">
                  <c:v>1.2E-2</c:v>
                </c:pt>
                <c:pt idx="16278">
                  <c:v>1.0999999999999999E-2</c:v>
                </c:pt>
                <c:pt idx="16279">
                  <c:v>1.0999999999999999E-2</c:v>
                </c:pt>
                <c:pt idx="16280">
                  <c:v>0.01</c:v>
                </c:pt>
                <c:pt idx="16281">
                  <c:v>0.01</c:v>
                </c:pt>
                <c:pt idx="16282">
                  <c:v>1.2E-2</c:v>
                </c:pt>
                <c:pt idx="16283">
                  <c:v>1.2E-2</c:v>
                </c:pt>
                <c:pt idx="16284">
                  <c:v>1.2E-2</c:v>
                </c:pt>
                <c:pt idx="16285">
                  <c:v>1.2E-2</c:v>
                </c:pt>
                <c:pt idx="16286">
                  <c:v>1.2E-2</c:v>
                </c:pt>
                <c:pt idx="16287">
                  <c:v>1.0999999999999999E-2</c:v>
                </c:pt>
                <c:pt idx="16288">
                  <c:v>1.2E-2</c:v>
                </c:pt>
                <c:pt idx="16289">
                  <c:v>1.2E-2</c:v>
                </c:pt>
                <c:pt idx="16290">
                  <c:v>1.0999999999999999E-2</c:v>
                </c:pt>
                <c:pt idx="16291">
                  <c:v>0.01</c:v>
                </c:pt>
                <c:pt idx="16292">
                  <c:v>1.0999999999999999E-2</c:v>
                </c:pt>
                <c:pt idx="16293">
                  <c:v>1.2E-2</c:v>
                </c:pt>
                <c:pt idx="16294">
                  <c:v>1.2E-2</c:v>
                </c:pt>
                <c:pt idx="16295">
                  <c:v>1.2E-2</c:v>
                </c:pt>
                <c:pt idx="16296">
                  <c:v>1.2E-2</c:v>
                </c:pt>
                <c:pt idx="16297">
                  <c:v>1.2E-2</c:v>
                </c:pt>
                <c:pt idx="16298">
                  <c:v>1.0999999999999999E-2</c:v>
                </c:pt>
                <c:pt idx="16299">
                  <c:v>0.01</c:v>
                </c:pt>
                <c:pt idx="16300">
                  <c:v>1.0999999999999999E-2</c:v>
                </c:pt>
                <c:pt idx="16301">
                  <c:v>1.0999999999999999E-2</c:v>
                </c:pt>
                <c:pt idx="16302">
                  <c:v>1.0999999999999999E-2</c:v>
                </c:pt>
                <c:pt idx="16303">
                  <c:v>1.0999999999999999E-2</c:v>
                </c:pt>
                <c:pt idx="16304">
                  <c:v>1.0999999999999999E-2</c:v>
                </c:pt>
                <c:pt idx="16305">
                  <c:v>1.0999999999999999E-2</c:v>
                </c:pt>
                <c:pt idx="16306">
                  <c:v>1.0999999999999999E-2</c:v>
                </c:pt>
                <c:pt idx="16307">
                  <c:v>1.2E-2</c:v>
                </c:pt>
                <c:pt idx="16308">
                  <c:v>1.0999999999999999E-2</c:v>
                </c:pt>
                <c:pt idx="16309">
                  <c:v>1.0999999999999999E-2</c:v>
                </c:pt>
                <c:pt idx="16310">
                  <c:v>1.0999999999999999E-2</c:v>
                </c:pt>
                <c:pt idx="16311">
                  <c:v>1.0999999999999999E-2</c:v>
                </c:pt>
                <c:pt idx="16312">
                  <c:v>0.01</c:v>
                </c:pt>
                <c:pt idx="16313">
                  <c:v>0.01</c:v>
                </c:pt>
                <c:pt idx="16314">
                  <c:v>0.01</c:v>
                </c:pt>
                <c:pt idx="16315">
                  <c:v>8.9999999999999993E-3</c:v>
                </c:pt>
                <c:pt idx="16316">
                  <c:v>0.01</c:v>
                </c:pt>
                <c:pt idx="16317">
                  <c:v>0.01</c:v>
                </c:pt>
                <c:pt idx="16318">
                  <c:v>1.0999999999999999E-2</c:v>
                </c:pt>
                <c:pt idx="16319">
                  <c:v>0.01</c:v>
                </c:pt>
                <c:pt idx="16320">
                  <c:v>1.0999999999999999E-2</c:v>
                </c:pt>
                <c:pt idx="16321">
                  <c:v>1.0999999999999999E-2</c:v>
                </c:pt>
                <c:pt idx="16322">
                  <c:v>1.0999999999999999E-2</c:v>
                </c:pt>
                <c:pt idx="16323">
                  <c:v>1.0999999999999999E-2</c:v>
                </c:pt>
                <c:pt idx="16324">
                  <c:v>1.0999999999999999E-2</c:v>
                </c:pt>
                <c:pt idx="16325">
                  <c:v>1.0999999999999999E-2</c:v>
                </c:pt>
                <c:pt idx="16326">
                  <c:v>1.0999999999999999E-2</c:v>
                </c:pt>
                <c:pt idx="16327">
                  <c:v>1.0999999999999999E-2</c:v>
                </c:pt>
                <c:pt idx="16328">
                  <c:v>1.0999999999999999E-2</c:v>
                </c:pt>
                <c:pt idx="16329">
                  <c:v>1.0999999999999999E-2</c:v>
                </c:pt>
                <c:pt idx="16330">
                  <c:v>1.0999999999999999E-2</c:v>
                </c:pt>
                <c:pt idx="16331">
                  <c:v>1.0999999999999999E-2</c:v>
                </c:pt>
                <c:pt idx="16332">
                  <c:v>1.0999999999999999E-2</c:v>
                </c:pt>
                <c:pt idx="16333">
                  <c:v>1.0999999999999999E-2</c:v>
                </c:pt>
                <c:pt idx="16334">
                  <c:v>1.0999999999999999E-2</c:v>
                </c:pt>
                <c:pt idx="16335">
                  <c:v>0.01</c:v>
                </c:pt>
                <c:pt idx="16336">
                  <c:v>1.0999999999999999E-2</c:v>
                </c:pt>
                <c:pt idx="16337">
                  <c:v>1.0999999999999999E-2</c:v>
                </c:pt>
                <c:pt idx="16338">
                  <c:v>1.0999999999999999E-2</c:v>
                </c:pt>
                <c:pt idx="16339">
                  <c:v>1.0999999999999999E-2</c:v>
                </c:pt>
                <c:pt idx="16340">
                  <c:v>1.0999999999999999E-2</c:v>
                </c:pt>
                <c:pt idx="16341">
                  <c:v>0.01</c:v>
                </c:pt>
                <c:pt idx="16342">
                  <c:v>0.01</c:v>
                </c:pt>
                <c:pt idx="16343">
                  <c:v>0.01</c:v>
                </c:pt>
                <c:pt idx="16344">
                  <c:v>1.0999999999999999E-2</c:v>
                </c:pt>
                <c:pt idx="16345">
                  <c:v>0.01</c:v>
                </c:pt>
                <c:pt idx="16346">
                  <c:v>0.01</c:v>
                </c:pt>
                <c:pt idx="16347">
                  <c:v>0.01</c:v>
                </c:pt>
                <c:pt idx="16348">
                  <c:v>0.01</c:v>
                </c:pt>
                <c:pt idx="16349">
                  <c:v>8.9999999999999993E-3</c:v>
                </c:pt>
                <c:pt idx="16350">
                  <c:v>0.01</c:v>
                </c:pt>
                <c:pt idx="16351">
                  <c:v>8.9999999999999993E-3</c:v>
                </c:pt>
                <c:pt idx="16352">
                  <c:v>0.01</c:v>
                </c:pt>
                <c:pt idx="16353">
                  <c:v>0.01</c:v>
                </c:pt>
                <c:pt idx="16354">
                  <c:v>8.9999999999999993E-3</c:v>
                </c:pt>
                <c:pt idx="16355">
                  <c:v>8.0000000000000002E-3</c:v>
                </c:pt>
                <c:pt idx="16356">
                  <c:v>8.9999999999999993E-3</c:v>
                </c:pt>
                <c:pt idx="16357">
                  <c:v>8.0000000000000002E-3</c:v>
                </c:pt>
                <c:pt idx="16358">
                  <c:v>8.0000000000000002E-3</c:v>
                </c:pt>
                <c:pt idx="16359">
                  <c:v>8.0000000000000002E-3</c:v>
                </c:pt>
                <c:pt idx="16360">
                  <c:v>8.0000000000000002E-3</c:v>
                </c:pt>
                <c:pt idx="16361">
                  <c:v>7.0000000000000001E-3</c:v>
                </c:pt>
                <c:pt idx="16362">
                  <c:v>8.0000000000000002E-3</c:v>
                </c:pt>
                <c:pt idx="16363">
                  <c:v>8.0000000000000002E-3</c:v>
                </c:pt>
                <c:pt idx="16364">
                  <c:v>8.0000000000000002E-3</c:v>
                </c:pt>
                <c:pt idx="16365">
                  <c:v>8.0000000000000002E-3</c:v>
                </c:pt>
                <c:pt idx="16366">
                  <c:v>8.0000000000000002E-3</c:v>
                </c:pt>
                <c:pt idx="16367">
                  <c:v>8.9999999999999993E-3</c:v>
                </c:pt>
                <c:pt idx="16368">
                  <c:v>8.0000000000000002E-3</c:v>
                </c:pt>
                <c:pt idx="16369">
                  <c:v>8.0000000000000002E-3</c:v>
                </c:pt>
                <c:pt idx="16370">
                  <c:v>8.0000000000000002E-3</c:v>
                </c:pt>
                <c:pt idx="16371">
                  <c:v>7.0000000000000001E-3</c:v>
                </c:pt>
                <c:pt idx="16372">
                  <c:v>8.0000000000000002E-3</c:v>
                </c:pt>
                <c:pt idx="16373">
                  <c:v>8.0000000000000002E-3</c:v>
                </c:pt>
                <c:pt idx="16374">
                  <c:v>7.0000000000000001E-3</c:v>
                </c:pt>
                <c:pt idx="16375">
                  <c:v>7.0000000000000001E-3</c:v>
                </c:pt>
                <c:pt idx="16376">
                  <c:v>7.0000000000000001E-3</c:v>
                </c:pt>
                <c:pt idx="16377">
                  <c:v>7.0000000000000001E-3</c:v>
                </c:pt>
                <c:pt idx="16378">
                  <c:v>7.0000000000000001E-3</c:v>
                </c:pt>
                <c:pt idx="16379">
                  <c:v>7.0000000000000001E-3</c:v>
                </c:pt>
                <c:pt idx="16380">
                  <c:v>7.0000000000000001E-3</c:v>
                </c:pt>
                <c:pt idx="16381">
                  <c:v>7.0000000000000001E-3</c:v>
                </c:pt>
                <c:pt idx="16382">
                  <c:v>7.0000000000000001E-3</c:v>
                </c:pt>
                <c:pt idx="16383">
                  <c:v>7.0000000000000001E-3</c:v>
                </c:pt>
                <c:pt idx="16384">
                  <c:v>7.0000000000000001E-3</c:v>
                </c:pt>
                <c:pt idx="16385">
                  <c:v>7.0000000000000001E-3</c:v>
                </c:pt>
                <c:pt idx="16386">
                  <c:v>7.0000000000000001E-3</c:v>
                </c:pt>
                <c:pt idx="16387">
                  <c:v>7.0000000000000001E-3</c:v>
                </c:pt>
                <c:pt idx="16388">
                  <c:v>7.0000000000000001E-3</c:v>
                </c:pt>
                <c:pt idx="16389">
                  <c:v>6.0000000000000001E-3</c:v>
                </c:pt>
                <c:pt idx="16390">
                  <c:v>7.0000000000000001E-3</c:v>
                </c:pt>
                <c:pt idx="16391">
                  <c:v>6.0000000000000001E-3</c:v>
                </c:pt>
                <c:pt idx="16392">
                  <c:v>7.0000000000000001E-3</c:v>
                </c:pt>
                <c:pt idx="16393">
                  <c:v>6.0000000000000001E-3</c:v>
                </c:pt>
                <c:pt idx="16394">
                  <c:v>6.0000000000000001E-3</c:v>
                </c:pt>
                <c:pt idx="16395">
                  <c:v>6.0000000000000001E-3</c:v>
                </c:pt>
                <c:pt idx="16396">
                  <c:v>6.0000000000000001E-3</c:v>
                </c:pt>
                <c:pt idx="16397">
                  <c:v>6.0000000000000001E-3</c:v>
                </c:pt>
                <c:pt idx="16398">
                  <c:v>6.0000000000000001E-3</c:v>
                </c:pt>
                <c:pt idx="16399">
                  <c:v>6.0000000000000001E-3</c:v>
                </c:pt>
                <c:pt idx="16400">
                  <c:v>6.0000000000000001E-3</c:v>
                </c:pt>
                <c:pt idx="16401">
                  <c:v>5.0000000000000001E-3</c:v>
                </c:pt>
                <c:pt idx="16402">
                  <c:v>6.0000000000000001E-3</c:v>
                </c:pt>
                <c:pt idx="16403">
                  <c:v>6.0000000000000001E-3</c:v>
                </c:pt>
                <c:pt idx="16404">
                  <c:v>5.0000000000000001E-3</c:v>
                </c:pt>
                <c:pt idx="16405">
                  <c:v>6.0000000000000001E-3</c:v>
                </c:pt>
                <c:pt idx="16406">
                  <c:v>6.0000000000000001E-3</c:v>
                </c:pt>
                <c:pt idx="16407">
                  <c:v>6.0000000000000001E-3</c:v>
                </c:pt>
                <c:pt idx="16408">
                  <c:v>5.0000000000000001E-3</c:v>
                </c:pt>
                <c:pt idx="16409">
                  <c:v>6.0000000000000001E-3</c:v>
                </c:pt>
                <c:pt idx="16410">
                  <c:v>6.0000000000000001E-3</c:v>
                </c:pt>
                <c:pt idx="16411">
                  <c:v>6.0000000000000001E-3</c:v>
                </c:pt>
                <c:pt idx="16412">
                  <c:v>6.0000000000000001E-3</c:v>
                </c:pt>
                <c:pt idx="16413">
                  <c:v>5.0000000000000001E-3</c:v>
                </c:pt>
                <c:pt idx="16414">
                  <c:v>6.0000000000000001E-3</c:v>
                </c:pt>
                <c:pt idx="16415">
                  <c:v>6.0000000000000001E-3</c:v>
                </c:pt>
                <c:pt idx="16416">
                  <c:v>6.0000000000000001E-3</c:v>
                </c:pt>
                <c:pt idx="16417">
                  <c:v>6.0000000000000001E-3</c:v>
                </c:pt>
                <c:pt idx="16418">
                  <c:v>5.0000000000000001E-3</c:v>
                </c:pt>
                <c:pt idx="16419">
                  <c:v>6.0000000000000001E-3</c:v>
                </c:pt>
                <c:pt idx="16420">
                  <c:v>6.0000000000000001E-3</c:v>
                </c:pt>
                <c:pt idx="16421">
                  <c:v>6.0000000000000001E-3</c:v>
                </c:pt>
                <c:pt idx="16422">
                  <c:v>6.0000000000000001E-3</c:v>
                </c:pt>
                <c:pt idx="16423">
                  <c:v>6.0000000000000001E-3</c:v>
                </c:pt>
                <c:pt idx="16424">
                  <c:v>6.0000000000000001E-3</c:v>
                </c:pt>
                <c:pt idx="16425">
                  <c:v>6.0000000000000001E-3</c:v>
                </c:pt>
                <c:pt idx="16426">
                  <c:v>6.0000000000000001E-3</c:v>
                </c:pt>
                <c:pt idx="16427">
                  <c:v>6.0000000000000001E-3</c:v>
                </c:pt>
                <c:pt idx="16428">
                  <c:v>6.0000000000000001E-3</c:v>
                </c:pt>
                <c:pt idx="16429">
                  <c:v>6.0000000000000001E-3</c:v>
                </c:pt>
                <c:pt idx="16430">
                  <c:v>6.0000000000000001E-3</c:v>
                </c:pt>
                <c:pt idx="16431">
                  <c:v>6.0000000000000001E-3</c:v>
                </c:pt>
                <c:pt idx="16432">
                  <c:v>6.0000000000000001E-3</c:v>
                </c:pt>
                <c:pt idx="16433">
                  <c:v>6.0000000000000001E-3</c:v>
                </c:pt>
                <c:pt idx="16434">
                  <c:v>6.0000000000000001E-3</c:v>
                </c:pt>
                <c:pt idx="16435">
                  <c:v>6.0000000000000001E-3</c:v>
                </c:pt>
                <c:pt idx="16436">
                  <c:v>6.0000000000000001E-3</c:v>
                </c:pt>
                <c:pt idx="16437">
                  <c:v>5.0000000000000001E-3</c:v>
                </c:pt>
                <c:pt idx="16438">
                  <c:v>5.0000000000000001E-3</c:v>
                </c:pt>
                <c:pt idx="16439">
                  <c:v>5.0000000000000001E-3</c:v>
                </c:pt>
                <c:pt idx="16440">
                  <c:v>5.0000000000000001E-3</c:v>
                </c:pt>
                <c:pt idx="16441">
                  <c:v>5.0000000000000001E-3</c:v>
                </c:pt>
                <c:pt idx="16442">
                  <c:v>5.0000000000000001E-3</c:v>
                </c:pt>
                <c:pt idx="16443">
                  <c:v>5.0000000000000001E-3</c:v>
                </c:pt>
                <c:pt idx="16444">
                  <c:v>6.0000000000000001E-3</c:v>
                </c:pt>
                <c:pt idx="16445">
                  <c:v>5.0000000000000001E-3</c:v>
                </c:pt>
                <c:pt idx="16446">
                  <c:v>4.0000000000000001E-3</c:v>
                </c:pt>
                <c:pt idx="16447">
                  <c:v>5.0000000000000001E-3</c:v>
                </c:pt>
                <c:pt idx="16448">
                  <c:v>4.0000000000000001E-3</c:v>
                </c:pt>
                <c:pt idx="16449">
                  <c:v>4.0000000000000001E-3</c:v>
                </c:pt>
                <c:pt idx="16450">
                  <c:v>5.0000000000000001E-3</c:v>
                </c:pt>
                <c:pt idx="16451">
                  <c:v>4.0000000000000001E-3</c:v>
                </c:pt>
                <c:pt idx="16452">
                  <c:v>5.0000000000000001E-3</c:v>
                </c:pt>
                <c:pt idx="16453">
                  <c:v>5.0000000000000001E-3</c:v>
                </c:pt>
                <c:pt idx="16454">
                  <c:v>4.0000000000000001E-3</c:v>
                </c:pt>
                <c:pt idx="16455">
                  <c:v>5.0000000000000001E-3</c:v>
                </c:pt>
                <c:pt idx="16456">
                  <c:v>5.0000000000000001E-3</c:v>
                </c:pt>
                <c:pt idx="16457">
                  <c:v>5.0000000000000001E-3</c:v>
                </c:pt>
                <c:pt idx="16458">
                  <c:v>5.0000000000000001E-3</c:v>
                </c:pt>
                <c:pt idx="16459">
                  <c:v>6.0000000000000001E-3</c:v>
                </c:pt>
                <c:pt idx="16460">
                  <c:v>5.0000000000000001E-3</c:v>
                </c:pt>
                <c:pt idx="16461">
                  <c:v>6.0000000000000001E-3</c:v>
                </c:pt>
                <c:pt idx="16462">
                  <c:v>5.0000000000000001E-3</c:v>
                </c:pt>
                <c:pt idx="16463">
                  <c:v>6.0000000000000001E-3</c:v>
                </c:pt>
                <c:pt idx="16464">
                  <c:v>6.0000000000000001E-3</c:v>
                </c:pt>
                <c:pt idx="16465">
                  <c:v>6.0000000000000001E-3</c:v>
                </c:pt>
                <c:pt idx="16466">
                  <c:v>6.0000000000000001E-3</c:v>
                </c:pt>
                <c:pt idx="16467">
                  <c:v>6.0000000000000001E-3</c:v>
                </c:pt>
                <c:pt idx="16468">
                  <c:v>7.0000000000000001E-3</c:v>
                </c:pt>
                <c:pt idx="16469">
                  <c:v>7.0000000000000001E-3</c:v>
                </c:pt>
                <c:pt idx="16470">
                  <c:v>7.0000000000000001E-3</c:v>
                </c:pt>
                <c:pt idx="16471">
                  <c:v>8.0000000000000002E-3</c:v>
                </c:pt>
                <c:pt idx="16472">
                  <c:v>7.0000000000000001E-3</c:v>
                </c:pt>
                <c:pt idx="16473">
                  <c:v>8.0000000000000002E-3</c:v>
                </c:pt>
                <c:pt idx="16474">
                  <c:v>8.0000000000000002E-3</c:v>
                </c:pt>
                <c:pt idx="16475">
                  <c:v>8.9999999999999993E-3</c:v>
                </c:pt>
                <c:pt idx="16476">
                  <c:v>8.0000000000000002E-3</c:v>
                </c:pt>
                <c:pt idx="16477">
                  <c:v>8.9999999999999993E-3</c:v>
                </c:pt>
                <c:pt idx="16478">
                  <c:v>0.01</c:v>
                </c:pt>
                <c:pt idx="16479">
                  <c:v>0.01</c:v>
                </c:pt>
                <c:pt idx="16480">
                  <c:v>0.01</c:v>
                </c:pt>
                <c:pt idx="16481">
                  <c:v>8.9999999999999993E-3</c:v>
                </c:pt>
                <c:pt idx="16482">
                  <c:v>0.01</c:v>
                </c:pt>
                <c:pt idx="16483">
                  <c:v>0.01</c:v>
                </c:pt>
                <c:pt idx="16484">
                  <c:v>8.9999999999999993E-3</c:v>
                </c:pt>
                <c:pt idx="16485">
                  <c:v>0.01</c:v>
                </c:pt>
                <c:pt idx="16486">
                  <c:v>1.0999999999999999E-2</c:v>
                </c:pt>
                <c:pt idx="16487">
                  <c:v>1.0999999999999999E-2</c:v>
                </c:pt>
                <c:pt idx="16488">
                  <c:v>8.9999999999999993E-3</c:v>
                </c:pt>
                <c:pt idx="16489">
                  <c:v>1.0999999999999999E-2</c:v>
                </c:pt>
                <c:pt idx="16490">
                  <c:v>0.01</c:v>
                </c:pt>
                <c:pt idx="16491">
                  <c:v>8.9999999999999993E-3</c:v>
                </c:pt>
                <c:pt idx="16492">
                  <c:v>8.0000000000000002E-3</c:v>
                </c:pt>
                <c:pt idx="16493">
                  <c:v>8.0000000000000002E-3</c:v>
                </c:pt>
                <c:pt idx="16494">
                  <c:v>6.0000000000000001E-3</c:v>
                </c:pt>
                <c:pt idx="16495">
                  <c:v>6.0000000000000001E-3</c:v>
                </c:pt>
                <c:pt idx="16496">
                  <c:v>6.0000000000000001E-3</c:v>
                </c:pt>
                <c:pt idx="16497">
                  <c:v>6.0000000000000001E-3</c:v>
                </c:pt>
                <c:pt idx="16498">
                  <c:v>6.0000000000000001E-3</c:v>
                </c:pt>
                <c:pt idx="16499">
                  <c:v>7.0000000000000001E-3</c:v>
                </c:pt>
                <c:pt idx="16500">
                  <c:v>8.0000000000000002E-3</c:v>
                </c:pt>
                <c:pt idx="16501">
                  <c:v>0.01</c:v>
                </c:pt>
                <c:pt idx="16502">
                  <c:v>8.9999999999999993E-3</c:v>
                </c:pt>
                <c:pt idx="16503">
                  <c:v>0.01</c:v>
                </c:pt>
                <c:pt idx="16504">
                  <c:v>0.01</c:v>
                </c:pt>
                <c:pt idx="16505">
                  <c:v>0.01</c:v>
                </c:pt>
                <c:pt idx="16506">
                  <c:v>0.01</c:v>
                </c:pt>
                <c:pt idx="16507">
                  <c:v>8.9999999999999993E-3</c:v>
                </c:pt>
                <c:pt idx="16508">
                  <c:v>0.01</c:v>
                </c:pt>
                <c:pt idx="16509">
                  <c:v>8.0000000000000002E-3</c:v>
                </c:pt>
                <c:pt idx="16510">
                  <c:v>0.01</c:v>
                </c:pt>
                <c:pt idx="16511">
                  <c:v>0.01</c:v>
                </c:pt>
                <c:pt idx="16512">
                  <c:v>8.9999999999999993E-3</c:v>
                </c:pt>
                <c:pt idx="16513">
                  <c:v>0.01</c:v>
                </c:pt>
                <c:pt idx="16514">
                  <c:v>0.01</c:v>
                </c:pt>
                <c:pt idx="16515">
                  <c:v>0.01</c:v>
                </c:pt>
                <c:pt idx="16516">
                  <c:v>0.01</c:v>
                </c:pt>
                <c:pt idx="16517">
                  <c:v>0.01</c:v>
                </c:pt>
                <c:pt idx="16518">
                  <c:v>0.01</c:v>
                </c:pt>
                <c:pt idx="16519">
                  <c:v>8.0000000000000002E-3</c:v>
                </c:pt>
                <c:pt idx="16520">
                  <c:v>8.9999999999999993E-3</c:v>
                </c:pt>
                <c:pt idx="16521">
                  <c:v>8.9999999999999993E-3</c:v>
                </c:pt>
                <c:pt idx="16522">
                  <c:v>8.0000000000000002E-3</c:v>
                </c:pt>
                <c:pt idx="16523">
                  <c:v>8.9999999999999993E-3</c:v>
                </c:pt>
                <c:pt idx="16524">
                  <c:v>8.0000000000000002E-3</c:v>
                </c:pt>
                <c:pt idx="16525">
                  <c:v>8.0000000000000002E-3</c:v>
                </c:pt>
                <c:pt idx="16526">
                  <c:v>8.0000000000000002E-3</c:v>
                </c:pt>
                <c:pt idx="16527">
                  <c:v>8.0000000000000002E-3</c:v>
                </c:pt>
                <c:pt idx="16528">
                  <c:v>7.0000000000000001E-3</c:v>
                </c:pt>
                <c:pt idx="16529">
                  <c:v>7.0000000000000001E-3</c:v>
                </c:pt>
                <c:pt idx="16530">
                  <c:v>7.0000000000000001E-3</c:v>
                </c:pt>
                <c:pt idx="16531">
                  <c:v>7.0000000000000001E-3</c:v>
                </c:pt>
                <c:pt idx="16532">
                  <c:v>7.0000000000000001E-3</c:v>
                </c:pt>
                <c:pt idx="16533">
                  <c:v>6.0000000000000001E-3</c:v>
                </c:pt>
                <c:pt idx="16534">
                  <c:v>6.0000000000000001E-3</c:v>
                </c:pt>
                <c:pt idx="16535">
                  <c:v>6.0000000000000001E-3</c:v>
                </c:pt>
                <c:pt idx="16536">
                  <c:v>6.0000000000000001E-3</c:v>
                </c:pt>
                <c:pt idx="16537">
                  <c:v>6.0000000000000001E-3</c:v>
                </c:pt>
                <c:pt idx="16538">
                  <c:v>6.0000000000000001E-3</c:v>
                </c:pt>
                <c:pt idx="16539">
                  <c:v>6.0000000000000001E-3</c:v>
                </c:pt>
                <c:pt idx="16540">
                  <c:v>6.0000000000000001E-3</c:v>
                </c:pt>
                <c:pt idx="16541">
                  <c:v>5.0000000000000001E-3</c:v>
                </c:pt>
                <c:pt idx="16542">
                  <c:v>6.0000000000000001E-3</c:v>
                </c:pt>
                <c:pt idx="16543">
                  <c:v>6.0000000000000001E-3</c:v>
                </c:pt>
                <c:pt idx="16544">
                  <c:v>6.0000000000000001E-3</c:v>
                </c:pt>
                <c:pt idx="16545">
                  <c:v>6.0000000000000001E-3</c:v>
                </c:pt>
                <c:pt idx="16546">
                  <c:v>6.0000000000000001E-3</c:v>
                </c:pt>
                <c:pt idx="16547">
                  <c:v>6.0000000000000001E-3</c:v>
                </c:pt>
                <c:pt idx="16548">
                  <c:v>6.0000000000000001E-3</c:v>
                </c:pt>
                <c:pt idx="16549">
                  <c:v>6.0000000000000001E-3</c:v>
                </c:pt>
                <c:pt idx="16550">
                  <c:v>6.0000000000000001E-3</c:v>
                </c:pt>
                <c:pt idx="16551">
                  <c:v>6.0000000000000001E-3</c:v>
                </c:pt>
                <c:pt idx="16552">
                  <c:v>6.0000000000000001E-3</c:v>
                </c:pt>
                <c:pt idx="16553">
                  <c:v>7.0000000000000001E-3</c:v>
                </c:pt>
                <c:pt idx="16554">
                  <c:v>7.0000000000000001E-3</c:v>
                </c:pt>
                <c:pt idx="16555">
                  <c:v>7.0000000000000001E-3</c:v>
                </c:pt>
                <c:pt idx="16556">
                  <c:v>8.0000000000000002E-3</c:v>
                </c:pt>
                <c:pt idx="16557">
                  <c:v>8.0000000000000002E-3</c:v>
                </c:pt>
                <c:pt idx="16558">
                  <c:v>8.0000000000000002E-3</c:v>
                </c:pt>
                <c:pt idx="16559">
                  <c:v>8.0000000000000002E-3</c:v>
                </c:pt>
                <c:pt idx="16560">
                  <c:v>8.0000000000000002E-3</c:v>
                </c:pt>
                <c:pt idx="16561">
                  <c:v>8.0000000000000002E-3</c:v>
                </c:pt>
                <c:pt idx="16562">
                  <c:v>8.0000000000000002E-3</c:v>
                </c:pt>
                <c:pt idx="16563">
                  <c:v>8.0000000000000002E-3</c:v>
                </c:pt>
                <c:pt idx="16564">
                  <c:v>0.01</c:v>
                </c:pt>
                <c:pt idx="16565">
                  <c:v>8.0000000000000002E-3</c:v>
                </c:pt>
                <c:pt idx="16566">
                  <c:v>8.9999999999999993E-3</c:v>
                </c:pt>
                <c:pt idx="16567">
                  <c:v>0.01</c:v>
                </c:pt>
                <c:pt idx="16568">
                  <c:v>0.01</c:v>
                </c:pt>
                <c:pt idx="16569">
                  <c:v>1.0999999999999999E-2</c:v>
                </c:pt>
                <c:pt idx="16570">
                  <c:v>1.2E-2</c:v>
                </c:pt>
                <c:pt idx="16571">
                  <c:v>1.2E-2</c:v>
                </c:pt>
                <c:pt idx="16572">
                  <c:v>1.2E-2</c:v>
                </c:pt>
                <c:pt idx="16573">
                  <c:v>1.2999999999999999E-2</c:v>
                </c:pt>
                <c:pt idx="16574">
                  <c:v>1.2E-2</c:v>
                </c:pt>
                <c:pt idx="16575">
                  <c:v>1.2999999999999999E-2</c:v>
                </c:pt>
                <c:pt idx="16576">
                  <c:v>1.2E-2</c:v>
                </c:pt>
                <c:pt idx="16577">
                  <c:v>1.2999999999999999E-2</c:v>
                </c:pt>
                <c:pt idx="16578">
                  <c:v>1.2999999999999999E-2</c:v>
                </c:pt>
                <c:pt idx="16579">
                  <c:v>1.2999999999999999E-2</c:v>
                </c:pt>
                <c:pt idx="16580">
                  <c:v>1.2999999999999999E-2</c:v>
                </c:pt>
                <c:pt idx="16581">
                  <c:v>1.2999999999999999E-2</c:v>
                </c:pt>
                <c:pt idx="16582">
                  <c:v>1.2999999999999999E-2</c:v>
                </c:pt>
                <c:pt idx="16583">
                  <c:v>1.2E-2</c:v>
                </c:pt>
                <c:pt idx="16584">
                  <c:v>1.2E-2</c:v>
                </c:pt>
                <c:pt idx="16585">
                  <c:v>1.0999999999999999E-2</c:v>
                </c:pt>
                <c:pt idx="16586">
                  <c:v>1.2E-2</c:v>
                </c:pt>
                <c:pt idx="16587">
                  <c:v>1.0999999999999999E-2</c:v>
                </c:pt>
                <c:pt idx="16588">
                  <c:v>1.0999999999999999E-2</c:v>
                </c:pt>
                <c:pt idx="16589">
                  <c:v>1.0999999999999999E-2</c:v>
                </c:pt>
                <c:pt idx="16590">
                  <c:v>8.9999999999999993E-3</c:v>
                </c:pt>
                <c:pt idx="16591">
                  <c:v>8.9999999999999993E-3</c:v>
                </c:pt>
                <c:pt idx="16592">
                  <c:v>7.0000000000000001E-3</c:v>
                </c:pt>
                <c:pt idx="16593">
                  <c:v>5.0000000000000001E-3</c:v>
                </c:pt>
                <c:pt idx="16594">
                  <c:v>7.0000000000000001E-3</c:v>
                </c:pt>
                <c:pt idx="16595">
                  <c:v>1.0999999999999999E-2</c:v>
                </c:pt>
                <c:pt idx="16596">
                  <c:v>0.01</c:v>
                </c:pt>
                <c:pt idx="16597">
                  <c:v>0.01</c:v>
                </c:pt>
                <c:pt idx="16598">
                  <c:v>0.01</c:v>
                </c:pt>
                <c:pt idx="16599">
                  <c:v>1.0999999999999999E-2</c:v>
                </c:pt>
                <c:pt idx="16600">
                  <c:v>1.0999999999999999E-2</c:v>
                </c:pt>
                <c:pt idx="16601">
                  <c:v>1.2E-2</c:v>
                </c:pt>
                <c:pt idx="16602">
                  <c:v>1.2E-2</c:v>
                </c:pt>
                <c:pt idx="16603">
                  <c:v>1.2E-2</c:v>
                </c:pt>
                <c:pt idx="16604">
                  <c:v>1.2999999999999999E-2</c:v>
                </c:pt>
                <c:pt idx="16605">
                  <c:v>1.2999999999999999E-2</c:v>
                </c:pt>
                <c:pt idx="16606">
                  <c:v>1.2999999999999999E-2</c:v>
                </c:pt>
                <c:pt idx="16607">
                  <c:v>1.2999999999999999E-2</c:v>
                </c:pt>
                <c:pt idx="16608">
                  <c:v>1.2E-2</c:v>
                </c:pt>
                <c:pt idx="16644">
                  <c:v>1.2E-2</c:v>
                </c:pt>
                <c:pt idx="16645">
                  <c:v>1.2E-2</c:v>
                </c:pt>
                <c:pt idx="16646">
                  <c:v>1.2999999999999999E-2</c:v>
                </c:pt>
                <c:pt idx="16647">
                  <c:v>1.2999999999999999E-2</c:v>
                </c:pt>
                <c:pt idx="16648">
                  <c:v>1.2999999999999999E-2</c:v>
                </c:pt>
                <c:pt idx="16649">
                  <c:v>1.2999999999999999E-2</c:v>
                </c:pt>
                <c:pt idx="16650">
                  <c:v>1.2999999999999999E-2</c:v>
                </c:pt>
                <c:pt idx="16651">
                  <c:v>1.2999999999999999E-2</c:v>
                </c:pt>
                <c:pt idx="16652">
                  <c:v>1.2999999999999999E-2</c:v>
                </c:pt>
                <c:pt idx="16653">
                  <c:v>1.4E-2</c:v>
                </c:pt>
                <c:pt idx="16654">
                  <c:v>1.2999999999999999E-2</c:v>
                </c:pt>
                <c:pt idx="16655">
                  <c:v>1.2999999999999999E-2</c:v>
                </c:pt>
                <c:pt idx="16656">
                  <c:v>1.2999999999999999E-2</c:v>
                </c:pt>
                <c:pt idx="16657">
                  <c:v>1.2999999999999999E-2</c:v>
                </c:pt>
                <c:pt idx="16658">
                  <c:v>1.2999999999999999E-2</c:v>
                </c:pt>
                <c:pt idx="16659">
                  <c:v>1.4E-2</c:v>
                </c:pt>
                <c:pt idx="16660">
                  <c:v>1.2999999999999999E-2</c:v>
                </c:pt>
                <c:pt idx="16661">
                  <c:v>1.2999999999999999E-2</c:v>
                </c:pt>
                <c:pt idx="16662">
                  <c:v>1.2999999999999999E-2</c:v>
                </c:pt>
                <c:pt idx="16663">
                  <c:v>1.4E-2</c:v>
                </c:pt>
                <c:pt idx="16664">
                  <c:v>1.2999999999999999E-2</c:v>
                </c:pt>
                <c:pt idx="16665">
                  <c:v>1.4E-2</c:v>
                </c:pt>
                <c:pt idx="16666">
                  <c:v>1.4E-2</c:v>
                </c:pt>
                <c:pt idx="16667">
                  <c:v>1.4E-2</c:v>
                </c:pt>
                <c:pt idx="16668">
                  <c:v>1.2E-2</c:v>
                </c:pt>
                <c:pt idx="16669">
                  <c:v>1.4E-2</c:v>
                </c:pt>
                <c:pt idx="16670">
                  <c:v>1.4E-2</c:v>
                </c:pt>
                <c:pt idx="16671">
                  <c:v>1.4E-2</c:v>
                </c:pt>
                <c:pt idx="16672">
                  <c:v>1.4E-2</c:v>
                </c:pt>
                <c:pt idx="16673">
                  <c:v>1.4E-2</c:v>
                </c:pt>
                <c:pt idx="16674">
                  <c:v>1.2999999999999999E-2</c:v>
                </c:pt>
                <c:pt idx="16675">
                  <c:v>1.4E-2</c:v>
                </c:pt>
                <c:pt idx="16676">
                  <c:v>1.4E-2</c:v>
                </c:pt>
                <c:pt idx="16677">
                  <c:v>1.4E-2</c:v>
                </c:pt>
                <c:pt idx="16678">
                  <c:v>1.4999999999999999E-2</c:v>
                </c:pt>
                <c:pt idx="16679">
                  <c:v>1.2999999999999999E-2</c:v>
                </c:pt>
                <c:pt idx="16680">
                  <c:v>1.2999999999999999E-2</c:v>
                </c:pt>
                <c:pt idx="16681">
                  <c:v>1.2999999999999999E-2</c:v>
                </c:pt>
                <c:pt idx="16682">
                  <c:v>1.0999999999999999E-2</c:v>
                </c:pt>
                <c:pt idx="16683">
                  <c:v>1.0999999999999999E-2</c:v>
                </c:pt>
                <c:pt idx="16684">
                  <c:v>8.0000000000000002E-3</c:v>
                </c:pt>
                <c:pt idx="16685">
                  <c:v>8.0000000000000002E-3</c:v>
                </c:pt>
                <c:pt idx="16686">
                  <c:v>8.0000000000000002E-3</c:v>
                </c:pt>
                <c:pt idx="16687">
                  <c:v>8.0000000000000002E-3</c:v>
                </c:pt>
                <c:pt idx="16688">
                  <c:v>8.0000000000000002E-3</c:v>
                </c:pt>
                <c:pt idx="16689">
                  <c:v>7.0000000000000001E-3</c:v>
                </c:pt>
                <c:pt idx="16690">
                  <c:v>7.0000000000000001E-3</c:v>
                </c:pt>
                <c:pt idx="16691">
                  <c:v>7.0000000000000001E-3</c:v>
                </c:pt>
                <c:pt idx="16692">
                  <c:v>6.0000000000000001E-3</c:v>
                </c:pt>
                <c:pt idx="16693">
                  <c:v>6.0000000000000001E-3</c:v>
                </c:pt>
                <c:pt idx="16694">
                  <c:v>5.0000000000000001E-3</c:v>
                </c:pt>
                <c:pt idx="16695">
                  <c:v>5.0000000000000001E-3</c:v>
                </c:pt>
                <c:pt idx="16696">
                  <c:v>2E-3</c:v>
                </c:pt>
                <c:pt idx="16697">
                  <c:v>3.0000000000000001E-3</c:v>
                </c:pt>
                <c:pt idx="16698">
                  <c:v>4.0000000000000001E-3</c:v>
                </c:pt>
                <c:pt idx="16699">
                  <c:v>4.0000000000000001E-3</c:v>
                </c:pt>
                <c:pt idx="16737">
                  <c:v>3.0000000000000001E-3</c:v>
                </c:pt>
                <c:pt idx="16738">
                  <c:v>4.0000000000000001E-3</c:v>
                </c:pt>
                <c:pt idx="16739">
                  <c:v>5.0000000000000001E-3</c:v>
                </c:pt>
                <c:pt idx="16740">
                  <c:v>8.0000000000000002E-3</c:v>
                </c:pt>
                <c:pt idx="16741">
                  <c:v>1.0999999999999999E-2</c:v>
                </c:pt>
                <c:pt idx="16742">
                  <c:v>1.0999999999999999E-2</c:v>
                </c:pt>
                <c:pt idx="16743">
                  <c:v>1.2999999999999999E-2</c:v>
                </c:pt>
                <c:pt idx="16744">
                  <c:v>1.2E-2</c:v>
                </c:pt>
                <c:pt idx="16745">
                  <c:v>1.2E-2</c:v>
                </c:pt>
                <c:pt idx="16746">
                  <c:v>1.2999999999999999E-2</c:v>
                </c:pt>
                <c:pt idx="16747">
                  <c:v>1.2999999999999999E-2</c:v>
                </c:pt>
                <c:pt idx="16748">
                  <c:v>1.4E-2</c:v>
                </c:pt>
                <c:pt idx="16749">
                  <c:v>1.2999999999999999E-2</c:v>
                </c:pt>
                <c:pt idx="16750">
                  <c:v>1.4E-2</c:v>
                </c:pt>
                <c:pt idx="16751">
                  <c:v>1.2999999999999999E-2</c:v>
                </c:pt>
                <c:pt idx="16752">
                  <c:v>1.2999999999999999E-2</c:v>
                </c:pt>
                <c:pt idx="16753">
                  <c:v>1.4E-2</c:v>
                </c:pt>
                <c:pt idx="16754">
                  <c:v>1.4E-2</c:v>
                </c:pt>
                <c:pt idx="16755">
                  <c:v>1.4E-2</c:v>
                </c:pt>
                <c:pt idx="16756">
                  <c:v>1.4E-2</c:v>
                </c:pt>
                <c:pt idx="16757">
                  <c:v>1.2E-2</c:v>
                </c:pt>
                <c:pt idx="16758">
                  <c:v>1.2999999999999999E-2</c:v>
                </c:pt>
                <c:pt idx="16759">
                  <c:v>1.2999999999999999E-2</c:v>
                </c:pt>
                <c:pt idx="16760">
                  <c:v>1.2999999999999999E-2</c:v>
                </c:pt>
                <c:pt idx="16761">
                  <c:v>1.2999999999999999E-2</c:v>
                </c:pt>
                <c:pt idx="16762">
                  <c:v>1.2999999999999999E-2</c:v>
                </c:pt>
                <c:pt idx="16763">
                  <c:v>1.2999999999999999E-2</c:v>
                </c:pt>
                <c:pt idx="16764">
                  <c:v>1.2999999999999999E-2</c:v>
                </c:pt>
                <c:pt idx="16765">
                  <c:v>1.2E-2</c:v>
                </c:pt>
                <c:pt idx="16766">
                  <c:v>1.2E-2</c:v>
                </c:pt>
                <c:pt idx="16767">
                  <c:v>1.2999999999999999E-2</c:v>
                </c:pt>
                <c:pt idx="16768">
                  <c:v>1.2999999999999999E-2</c:v>
                </c:pt>
                <c:pt idx="16769">
                  <c:v>1.2999999999999999E-2</c:v>
                </c:pt>
                <c:pt idx="16770">
                  <c:v>1.2999999999999999E-2</c:v>
                </c:pt>
                <c:pt idx="16771">
                  <c:v>1.2999999999999999E-2</c:v>
                </c:pt>
                <c:pt idx="16772">
                  <c:v>1.4E-2</c:v>
                </c:pt>
                <c:pt idx="16773">
                  <c:v>1.2999999999999999E-2</c:v>
                </c:pt>
                <c:pt idx="16774">
                  <c:v>1.4999999999999999E-2</c:v>
                </c:pt>
                <c:pt idx="16775">
                  <c:v>1.2999999999999999E-2</c:v>
                </c:pt>
                <c:pt idx="16776">
                  <c:v>1.2999999999999999E-2</c:v>
                </c:pt>
                <c:pt idx="16777">
                  <c:v>1.2999999999999999E-2</c:v>
                </c:pt>
                <c:pt idx="16778">
                  <c:v>1.2999999999999999E-2</c:v>
                </c:pt>
                <c:pt idx="16779">
                  <c:v>1.2999999999999999E-2</c:v>
                </c:pt>
                <c:pt idx="16780">
                  <c:v>1.2999999999999999E-2</c:v>
                </c:pt>
                <c:pt idx="16781">
                  <c:v>1.2E-2</c:v>
                </c:pt>
                <c:pt idx="16782">
                  <c:v>1.2999999999999999E-2</c:v>
                </c:pt>
                <c:pt idx="16783">
                  <c:v>1.2E-2</c:v>
                </c:pt>
                <c:pt idx="16784">
                  <c:v>1.2999999999999999E-2</c:v>
                </c:pt>
                <c:pt idx="16785">
                  <c:v>1.2E-2</c:v>
                </c:pt>
                <c:pt idx="16786">
                  <c:v>1.2E-2</c:v>
                </c:pt>
                <c:pt idx="16787">
                  <c:v>1.2E-2</c:v>
                </c:pt>
                <c:pt idx="16788">
                  <c:v>1.2E-2</c:v>
                </c:pt>
                <c:pt idx="16789">
                  <c:v>1.2E-2</c:v>
                </c:pt>
                <c:pt idx="16790">
                  <c:v>1.2999999999999999E-2</c:v>
                </c:pt>
                <c:pt idx="16791">
                  <c:v>1.2E-2</c:v>
                </c:pt>
                <c:pt idx="16792">
                  <c:v>1.2E-2</c:v>
                </c:pt>
                <c:pt idx="16793">
                  <c:v>0.01</c:v>
                </c:pt>
                <c:pt idx="16794">
                  <c:v>1.0999999999999999E-2</c:v>
                </c:pt>
                <c:pt idx="16795">
                  <c:v>1.2999999999999999E-2</c:v>
                </c:pt>
                <c:pt idx="16796">
                  <c:v>1.0999999999999999E-2</c:v>
                </c:pt>
                <c:pt idx="16797">
                  <c:v>1.0999999999999999E-2</c:v>
                </c:pt>
                <c:pt idx="16798">
                  <c:v>1.0999999999999999E-2</c:v>
                </c:pt>
                <c:pt idx="16799">
                  <c:v>8.0000000000000002E-3</c:v>
                </c:pt>
                <c:pt idx="16800">
                  <c:v>8.9999999999999993E-3</c:v>
                </c:pt>
                <c:pt idx="16801">
                  <c:v>4.0000000000000001E-3</c:v>
                </c:pt>
                <c:pt idx="16802">
                  <c:v>6.0000000000000001E-3</c:v>
                </c:pt>
                <c:pt idx="16803">
                  <c:v>7.0000000000000001E-3</c:v>
                </c:pt>
                <c:pt idx="16804">
                  <c:v>5.0000000000000001E-3</c:v>
                </c:pt>
                <c:pt idx="16805">
                  <c:v>6.0000000000000001E-3</c:v>
                </c:pt>
                <c:pt idx="16806">
                  <c:v>7.0000000000000001E-3</c:v>
                </c:pt>
                <c:pt idx="16807">
                  <c:v>3.0000000000000001E-3</c:v>
                </c:pt>
                <c:pt idx="16808">
                  <c:v>4.0000000000000001E-3</c:v>
                </c:pt>
                <c:pt idx="16809">
                  <c:v>3.0000000000000001E-3</c:v>
                </c:pt>
                <c:pt idx="16810">
                  <c:v>3.0000000000000001E-3</c:v>
                </c:pt>
                <c:pt idx="16811">
                  <c:v>2E-3</c:v>
                </c:pt>
                <c:pt idx="16812">
                  <c:v>2E-3</c:v>
                </c:pt>
                <c:pt idx="16813">
                  <c:v>2E-3</c:v>
                </c:pt>
                <c:pt idx="16814">
                  <c:v>3.0000000000000001E-3</c:v>
                </c:pt>
                <c:pt idx="16815">
                  <c:v>0</c:v>
                </c:pt>
                <c:pt idx="16816">
                  <c:v>0</c:v>
                </c:pt>
                <c:pt idx="16817">
                  <c:v>0</c:v>
                </c:pt>
                <c:pt idx="16818">
                  <c:v>2E-3</c:v>
                </c:pt>
                <c:pt idx="16819">
                  <c:v>1E-3</c:v>
                </c:pt>
                <c:pt idx="16820">
                  <c:v>0</c:v>
                </c:pt>
                <c:pt idx="16821">
                  <c:v>0</c:v>
                </c:pt>
                <c:pt idx="16822">
                  <c:v>2E-3</c:v>
                </c:pt>
                <c:pt idx="16823">
                  <c:v>1E-3</c:v>
                </c:pt>
                <c:pt idx="16824">
                  <c:v>0</c:v>
                </c:pt>
                <c:pt idx="16825">
                  <c:v>0</c:v>
                </c:pt>
                <c:pt idx="16826">
                  <c:v>0</c:v>
                </c:pt>
                <c:pt idx="16827">
                  <c:v>0</c:v>
                </c:pt>
                <c:pt idx="16828">
                  <c:v>0</c:v>
                </c:pt>
                <c:pt idx="16829">
                  <c:v>0</c:v>
                </c:pt>
                <c:pt idx="16830">
                  <c:v>2E-3</c:v>
                </c:pt>
                <c:pt idx="16831">
                  <c:v>2E-3</c:v>
                </c:pt>
                <c:pt idx="16832">
                  <c:v>4.0000000000000001E-3</c:v>
                </c:pt>
                <c:pt idx="16833">
                  <c:v>6.0000000000000001E-3</c:v>
                </c:pt>
                <c:pt idx="16834">
                  <c:v>8.0000000000000002E-3</c:v>
                </c:pt>
                <c:pt idx="16835">
                  <c:v>8.0000000000000002E-3</c:v>
                </c:pt>
                <c:pt idx="16836">
                  <c:v>8.0000000000000002E-3</c:v>
                </c:pt>
                <c:pt idx="16837">
                  <c:v>8.9999999999999993E-3</c:v>
                </c:pt>
                <c:pt idx="16838">
                  <c:v>8.9999999999999993E-3</c:v>
                </c:pt>
                <c:pt idx="16839">
                  <c:v>1.0999999999999999E-2</c:v>
                </c:pt>
                <c:pt idx="16840">
                  <c:v>1.0999999999999999E-2</c:v>
                </c:pt>
                <c:pt idx="16841">
                  <c:v>1.0999999999999999E-2</c:v>
                </c:pt>
                <c:pt idx="16842">
                  <c:v>1.0999999999999999E-2</c:v>
                </c:pt>
                <c:pt idx="16843">
                  <c:v>1.2E-2</c:v>
                </c:pt>
                <c:pt idx="16844">
                  <c:v>1.0999999999999999E-2</c:v>
                </c:pt>
                <c:pt idx="16845">
                  <c:v>1.0999999999999999E-2</c:v>
                </c:pt>
                <c:pt idx="16846">
                  <c:v>1.0999999999999999E-2</c:v>
                </c:pt>
                <c:pt idx="16847">
                  <c:v>1.0999999999999999E-2</c:v>
                </c:pt>
                <c:pt idx="16848">
                  <c:v>1.0999999999999999E-2</c:v>
                </c:pt>
                <c:pt idx="16849">
                  <c:v>1.0999999999999999E-2</c:v>
                </c:pt>
                <c:pt idx="16850">
                  <c:v>1.2E-2</c:v>
                </c:pt>
                <c:pt idx="16851">
                  <c:v>1.2E-2</c:v>
                </c:pt>
                <c:pt idx="16852">
                  <c:v>1.2E-2</c:v>
                </c:pt>
                <c:pt idx="16853">
                  <c:v>1.2E-2</c:v>
                </c:pt>
                <c:pt idx="16854">
                  <c:v>1.2E-2</c:v>
                </c:pt>
                <c:pt idx="16855">
                  <c:v>1.0999999999999999E-2</c:v>
                </c:pt>
                <c:pt idx="16856">
                  <c:v>1.2999999999999999E-2</c:v>
                </c:pt>
                <c:pt idx="16857">
                  <c:v>1.2999999999999999E-2</c:v>
                </c:pt>
                <c:pt idx="16858">
                  <c:v>1.2E-2</c:v>
                </c:pt>
                <c:pt idx="16859">
                  <c:v>1.2E-2</c:v>
                </c:pt>
                <c:pt idx="16860">
                  <c:v>1.2E-2</c:v>
                </c:pt>
                <c:pt idx="16861">
                  <c:v>1.2999999999999999E-2</c:v>
                </c:pt>
                <c:pt idx="16862">
                  <c:v>1.0999999999999999E-2</c:v>
                </c:pt>
                <c:pt idx="16863">
                  <c:v>1.2E-2</c:v>
                </c:pt>
                <c:pt idx="16864">
                  <c:v>1.2999999999999999E-2</c:v>
                </c:pt>
                <c:pt idx="16865">
                  <c:v>1.2E-2</c:v>
                </c:pt>
                <c:pt idx="16866">
                  <c:v>1.2E-2</c:v>
                </c:pt>
                <c:pt idx="16867">
                  <c:v>1.2E-2</c:v>
                </c:pt>
                <c:pt idx="16868">
                  <c:v>1.2E-2</c:v>
                </c:pt>
                <c:pt idx="16869">
                  <c:v>1.2999999999999999E-2</c:v>
                </c:pt>
                <c:pt idx="16870">
                  <c:v>1.0999999999999999E-2</c:v>
                </c:pt>
                <c:pt idx="16871">
                  <c:v>1.0999999999999999E-2</c:v>
                </c:pt>
                <c:pt idx="16872">
                  <c:v>1.0999999999999999E-2</c:v>
                </c:pt>
                <c:pt idx="16873">
                  <c:v>1.2999999999999999E-2</c:v>
                </c:pt>
                <c:pt idx="16874">
                  <c:v>1.2999999999999999E-2</c:v>
                </c:pt>
                <c:pt idx="16875">
                  <c:v>1.2999999999999999E-2</c:v>
                </c:pt>
                <c:pt idx="16876">
                  <c:v>1.2999999999999999E-2</c:v>
                </c:pt>
                <c:pt idx="16877">
                  <c:v>1.0999999999999999E-2</c:v>
                </c:pt>
                <c:pt idx="16878">
                  <c:v>8.0000000000000002E-3</c:v>
                </c:pt>
                <c:pt idx="16879">
                  <c:v>8.0000000000000002E-3</c:v>
                </c:pt>
                <c:pt idx="16880">
                  <c:v>0.01</c:v>
                </c:pt>
                <c:pt idx="16881">
                  <c:v>8.0000000000000002E-3</c:v>
                </c:pt>
                <c:pt idx="16882">
                  <c:v>0.01</c:v>
                </c:pt>
                <c:pt idx="16883">
                  <c:v>1.0999999999999999E-2</c:v>
                </c:pt>
                <c:pt idx="16884">
                  <c:v>0.01</c:v>
                </c:pt>
                <c:pt idx="16885">
                  <c:v>0.01</c:v>
                </c:pt>
                <c:pt idx="16886">
                  <c:v>8.9999999999999993E-3</c:v>
                </c:pt>
                <c:pt idx="16887">
                  <c:v>8.9999999999999993E-3</c:v>
                </c:pt>
                <c:pt idx="16888">
                  <c:v>8.9999999999999993E-3</c:v>
                </c:pt>
                <c:pt idx="16889">
                  <c:v>8.9999999999999993E-3</c:v>
                </c:pt>
                <c:pt idx="16890">
                  <c:v>0.01</c:v>
                </c:pt>
                <c:pt idx="16891">
                  <c:v>8.9999999999999993E-3</c:v>
                </c:pt>
                <c:pt idx="16892">
                  <c:v>0.01</c:v>
                </c:pt>
                <c:pt idx="16893">
                  <c:v>8.9999999999999993E-3</c:v>
                </c:pt>
                <c:pt idx="16894">
                  <c:v>0.01</c:v>
                </c:pt>
                <c:pt idx="16895">
                  <c:v>8.9999999999999993E-3</c:v>
                </c:pt>
                <c:pt idx="16896">
                  <c:v>8.0000000000000002E-3</c:v>
                </c:pt>
                <c:pt idx="16897">
                  <c:v>8.0000000000000002E-3</c:v>
                </c:pt>
                <c:pt idx="16898">
                  <c:v>7.0000000000000001E-3</c:v>
                </c:pt>
                <c:pt idx="16899">
                  <c:v>6.0000000000000001E-3</c:v>
                </c:pt>
                <c:pt idx="16900">
                  <c:v>4.0000000000000001E-3</c:v>
                </c:pt>
                <c:pt idx="16901">
                  <c:v>5.0000000000000001E-3</c:v>
                </c:pt>
                <c:pt idx="16902">
                  <c:v>6.0000000000000001E-3</c:v>
                </c:pt>
                <c:pt idx="16903">
                  <c:v>7.0000000000000001E-3</c:v>
                </c:pt>
                <c:pt idx="16904">
                  <c:v>7.0000000000000001E-3</c:v>
                </c:pt>
                <c:pt idx="16905">
                  <c:v>6.0000000000000001E-3</c:v>
                </c:pt>
                <c:pt idx="16906">
                  <c:v>8.0000000000000002E-3</c:v>
                </c:pt>
                <c:pt idx="16907">
                  <c:v>8.0000000000000002E-3</c:v>
                </c:pt>
                <c:pt idx="16908">
                  <c:v>8.0000000000000002E-3</c:v>
                </c:pt>
                <c:pt idx="16909">
                  <c:v>8.0000000000000002E-3</c:v>
                </c:pt>
                <c:pt idx="16910">
                  <c:v>8.0000000000000002E-3</c:v>
                </c:pt>
                <c:pt idx="16911">
                  <c:v>8.0000000000000002E-3</c:v>
                </c:pt>
                <c:pt idx="16912">
                  <c:v>8.0000000000000002E-3</c:v>
                </c:pt>
                <c:pt idx="16913">
                  <c:v>7.0000000000000001E-3</c:v>
                </c:pt>
                <c:pt idx="16914">
                  <c:v>8.0000000000000002E-3</c:v>
                </c:pt>
                <c:pt idx="16915">
                  <c:v>7.0000000000000001E-3</c:v>
                </c:pt>
                <c:pt idx="16916">
                  <c:v>8.0000000000000002E-3</c:v>
                </c:pt>
                <c:pt idx="16917">
                  <c:v>8.0000000000000002E-3</c:v>
                </c:pt>
                <c:pt idx="16918">
                  <c:v>8.9999999999999993E-3</c:v>
                </c:pt>
                <c:pt idx="16919">
                  <c:v>0.01</c:v>
                </c:pt>
                <c:pt idx="16920">
                  <c:v>8.9999999999999993E-3</c:v>
                </c:pt>
                <c:pt idx="16921">
                  <c:v>8.9999999999999993E-3</c:v>
                </c:pt>
                <c:pt idx="16922">
                  <c:v>0.01</c:v>
                </c:pt>
                <c:pt idx="16923">
                  <c:v>8.9999999999999993E-3</c:v>
                </c:pt>
                <c:pt idx="16924">
                  <c:v>0.01</c:v>
                </c:pt>
                <c:pt idx="16925">
                  <c:v>8.9999999999999993E-3</c:v>
                </c:pt>
                <c:pt idx="16926">
                  <c:v>8.9999999999999993E-3</c:v>
                </c:pt>
                <c:pt idx="16927">
                  <c:v>8.0000000000000002E-3</c:v>
                </c:pt>
                <c:pt idx="16928">
                  <c:v>0.01</c:v>
                </c:pt>
                <c:pt idx="16929">
                  <c:v>8.0000000000000002E-3</c:v>
                </c:pt>
                <c:pt idx="16930">
                  <c:v>8.0000000000000002E-3</c:v>
                </c:pt>
                <c:pt idx="16931">
                  <c:v>8.0000000000000002E-3</c:v>
                </c:pt>
                <c:pt idx="16932">
                  <c:v>8.0000000000000002E-3</c:v>
                </c:pt>
                <c:pt idx="16933">
                  <c:v>8.0000000000000002E-3</c:v>
                </c:pt>
                <c:pt idx="16934">
                  <c:v>8.0000000000000002E-3</c:v>
                </c:pt>
                <c:pt idx="16935">
                  <c:v>8.0000000000000002E-3</c:v>
                </c:pt>
                <c:pt idx="16936">
                  <c:v>8.0000000000000002E-3</c:v>
                </c:pt>
                <c:pt idx="16937">
                  <c:v>8.0000000000000002E-3</c:v>
                </c:pt>
                <c:pt idx="16938">
                  <c:v>8.0000000000000002E-3</c:v>
                </c:pt>
                <c:pt idx="16939">
                  <c:v>8.0000000000000002E-3</c:v>
                </c:pt>
                <c:pt idx="16940">
                  <c:v>8.0000000000000002E-3</c:v>
                </c:pt>
                <c:pt idx="16941">
                  <c:v>8.0000000000000002E-3</c:v>
                </c:pt>
                <c:pt idx="16942">
                  <c:v>8.9999999999999993E-3</c:v>
                </c:pt>
                <c:pt idx="16943">
                  <c:v>8.0000000000000002E-3</c:v>
                </c:pt>
                <c:pt idx="16944">
                  <c:v>8.0000000000000002E-3</c:v>
                </c:pt>
                <c:pt idx="16945">
                  <c:v>8.0000000000000002E-3</c:v>
                </c:pt>
                <c:pt idx="16946">
                  <c:v>8.0000000000000002E-3</c:v>
                </c:pt>
                <c:pt idx="16947">
                  <c:v>8.9999999999999993E-3</c:v>
                </c:pt>
                <c:pt idx="16948">
                  <c:v>8.0000000000000002E-3</c:v>
                </c:pt>
                <c:pt idx="16949">
                  <c:v>0.01</c:v>
                </c:pt>
                <c:pt idx="16950">
                  <c:v>0.01</c:v>
                </c:pt>
                <c:pt idx="16951">
                  <c:v>0.01</c:v>
                </c:pt>
                <c:pt idx="16952">
                  <c:v>1.0999999999999999E-2</c:v>
                </c:pt>
                <c:pt idx="16953">
                  <c:v>0.01</c:v>
                </c:pt>
                <c:pt idx="16954">
                  <c:v>1.0999999999999999E-2</c:v>
                </c:pt>
                <c:pt idx="16955">
                  <c:v>1.0999999999999999E-2</c:v>
                </c:pt>
                <c:pt idx="16956">
                  <c:v>1.0999999999999999E-2</c:v>
                </c:pt>
                <c:pt idx="16957">
                  <c:v>1.0999999999999999E-2</c:v>
                </c:pt>
                <c:pt idx="16958">
                  <c:v>1.0999999999999999E-2</c:v>
                </c:pt>
                <c:pt idx="16959">
                  <c:v>1.0999999999999999E-2</c:v>
                </c:pt>
                <c:pt idx="16960">
                  <c:v>1.0999999999999999E-2</c:v>
                </c:pt>
                <c:pt idx="16961">
                  <c:v>1.0999999999999999E-2</c:v>
                </c:pt>
                <c:pt idx="16962">
                  <c:v>1.0999999999999999E-2</c:v>
                </c:pt>
                <c:pt idx="16963">
                  <c:v>1.0999999999999999E-2</c:v>
                </c:pt>
                <c:pt idx="16964">
                  <c:v>1.0999999999999999E-2</c:v>
                </c:pt>
                <c:pt idx="16965">
                  <c:v>1.2E-2</c:v>
                </c:pt>
                <c:pt idx="16966">
                  <c:v>1.0999999999999999E-2</c:v>
                </c:pt>
                <c:pt idx="16967">
                  <c:v>1.0999999999999999E-2</c:v>
                </c:pt>
                <c:pt idx="16968">
                  <c:v>1.0999999999999999E-2</c:v>
                </c:pt>
                <c:pt idx="16969">
                  <c:v>1.0999999999999999E-2</c:v>
                </c:pt>
                <c:pt idx="16970">
                  <c:v>1.0999999999999999E-2</c:v>
                </c:pt>
                <c:pt idx="16971">
                  <c:v>1.0999999999999999E-2</c:v>
                </c:pt>
                <c:pt idx="16972">
                  <c:v>1.0999999999999999E-2</c:v>
                </c:pt>
                <c:pt idx="16973">
                  <c:v>1.0999999999999999E-2</c:v>
                </c:pt>
                <c:pt idx="16974">
                  <c:v>1.0999999999999999E-2</c:v>
                </c:pt>
                <c:pt idx="16975">
                  <c:v>1.0999999999999999E-2</c:v>
                </c:pt>
                <c:pt idx="16976">
                  <c:v>0.01</c:v>
                </c:pt>
                <c:pt idx="16977">
                  <c:v>0.01</c:v>
                </c:pt>
                <c:pt idx="16978">
                  <c:v>1.0999999999999999E-2</c:v>
                </c:pt>
                <c:pt idx="16979">
                  <c:v>0.01</c:v>
                </c:pt>
                <c:pt idx="16980">
                  <c:v>1.0999999999999999E-2</c:v>
                </c:pt>
                <c:pt idx="16981">
                  <c:v>0.01</c:v>
                </c:pt>
                <c:pt idx="16982">
                  <c:v>1.0999999999999999E-2</c:v>
                </c:pt>
                <c:pt idx="16983">
                  <c:v>0.01</c:v>
                </c:pt>
                <c:pt idx="16984">
                  <c:v>1.0999999999999999E-2</c:v>
                </c:pt>
                <c:pt idx="16985">
                  <c:v>0.01</c:v>
                </c:pt>
                <c:pt idx="16986">
                  <c:v>1.0999999999999999E-2</c:v>
                </c:pt>
                <c:pt idx="16987">
                  <c:v>0.01</c:v>
                </c:pt>
                <c:pt idx="16988">
                  <c:v>0.01</c:v>
                </c:pt>
                <c:pt idx="16989">
                  <c:v>0.01</c:v>
                </c:pt>
                <c:pt idx="16990">
                  <c:v>0.01</c:v>
                </c:pt>
                <c:pt idx="16991">
                  <c:v>0.01</c:v>
                </c:pt>
                <c:pt idx="16992">
                  <c:v>8.9999999999999993E-3</c:v>
                </c:pt>
                <c:pt idx="16993">
                  <c:v>8.9999999999999993E-3</c:v>
                </c:pt>
                <c:pt idx="16994">
                  <c:v>8.9999999999999993E-3</c:v>
                </c:pt>
                <c:pt idx="16995">
                  <c:v>8.9999999999999993E-3</c:v>
                </c:pt>
                <c:pt idx="16996">
                  <c:v>8.0000000000000002E-3</c:v>
                </c:pt>
                <c:pt idx="16997">
                  <c:v>8.9999999999999993E-3</c:v>
                </c:pt>
                <c:pt idx="16998">
                  <c:v>8.0000000000000002E-3</c:v>
                </c:pt>
                <c:pt idx="16999">
                  <c:v>8.0000000000000002E-3</c:v>
                </c:pt>
                <c:pt idx="17000">
                  <c:v>8.0000000000000002E-3</c:v>
                </c:pt>
                <c:pt idx="17001">
                  <c:v>8.0000000000000002E-3</c:v>
                </c:pt>
                <c:pt idx="17002">
                  <c:v>8.0000000000000002E-3</c:v>
                </c:pt>
                <c:pt idx="17003">
                  <c:v>8.0000000000000002E-3</c:v>
                </c:pt>
                <c:pt idx="17004">
                  <c:v>8.0000000000000002E-3</c:v>
                </c:pt>
                <c:pt idx="17005">
                  <c:v>8.0000000000000002E-3</c:v>
                </c:pt>
                <c:pt idx="17006">
                  <c:v>8.0000000000000002E-3</c:v>
                </c:pt>
                <c:pt idx="17007">
                  <c:v>8.0000000000000002E-3</c:v>
                </c:pt>
                <c:pt idx="17008">
                  <c:v>8.0000000000000002E-3</c:v>
                </c:pt>
                <c:pt idx="17009">
                  <c:v>8.0000000000000002E-3</c:v>
                </c:pt>
                <c:pt idx="17010">
                  <c:v>7.0000000000000001E-3</c:v>
                </c:pt>
                <c:pt idx="17011">
                  <c:v>8.0000000000000002E-3</c:v>
                </c:pt>
                <c:pt idx="17012">
                  <c:v>8.0000000000000002E-3</c:v>
                </c:pt>
                <c:pt idx="17013">
                  <c:v>8.0000000000000002E-3</c:v>
                </c:pt>
                <c:pt idx="17014">
                  <c:v>8.0000000000000002E-3</c:v>
                </c:pt>
                <c:pt idx="17015">
                  <c:v>8.0000000000000002E-3</c:v>
                </c:pt>
                <c:pt idx="17016">
                  <c:v>8.0000000000000002E-3</c:v>
                </c:pt>
                <c:pt idx="17017">
                  <c:v>6.0000000000000001E-3</c:v>
                </c:pt>
                <c:pt idx="17018">
                  <c:v>7.0000000000000001E-3</c:v>
                </c:pt>
                <c:pt idx="17019">
                  <c:v>7.0000000000000001E-3</c:v>
                </c:pt>
                <c:pt idx="17020">
                  <c:v>7.0000000000000001E-3</c:v>
                </c:pt>
                <c:pt idx="17021">
                  <c:v>7.0000000000000001E-3</c:v>
                </c:pt>
                <c:pt idx="17022">
                  <c:v>8.0000000000000002E-3</c:v>
                </c:pt>
                <c:pt idx="17023">
                  <c:v>8.0000000000000002E-3</c:v>
                </c:pt>
                <c:pt idx="17024">
                  <c:v>8.0000000000000002E-3</c:v>
                </c:pt>
                <c:pt idx="17025">
                  <c:v>8.0000000000000002E-3</c:v>
                </c:pt>
                <c:pt idx="17026">
                  <c:v>8.9999999999999993E-3</c:v>
                </c:pt>
                <c:pt idx="17027">
                  <c:v>8.9999999999999993E-3</c:v>
                </c:pt>
                <c:pt idx="17028">
                  <c:v>8.9999999999999993E-3</c:v>
                </c:pt>
                <c:pt idx="17029">
                  <c:v>8.9999999999999993E-3</c:v>
                </c:pt>
                <c:pt idx="17030">
                  <c:v>8.9999999999999993E-3</c:v>
                </c:pt>
                <c:pt idx="17031">
                  <c:v>0.01</c:v>
                </c:pt>
                <c:pt idx="17032">
                  <c:v>0.01</c:v>
                </c:pt>
                <c:pt idx="17033">
                  <c:v>0.01</c:v>
                </c:pt>
                <c:pt idx="17034">
                  <c:v>0.01</c:v>
                </c:pt>
                <c:pt idx="17035">
                  <c:v>0.01</c:v>
                </c:pt>
                <c:pt idx="17036">
                  <c:v>1.0999999999999999E-2</c:v>
                </c:pt>
                <c:pt idx="17037">
                  <c:v>1.0999999999999999E-2</c:v>
                </c:pt>
                <c:pt idx="17038">
                  <c:v>0.01</c:v>
                </c:pt>
                <c:pt idx="17039">
                  <c:v>1.0999999999999999E-2</c:v>
                </c:pt>
                <c:pt idx="17040">
                  <c:v>1.0999999999999999E-2</c:v>
                </c:pt>
                <c:pt idx="17041">
                  <c:v>1.0999999999999999E-2</c:v>
                </c:pt>
                <c:pt idx="17042">
                  <c:v>1.0999999999999999E-2</c:v>
                </c:pt>
                <c:pt idx="17043">
                  <c:v>1.2E-2</c:v>
                </c:pt>
                <c:pt idx="17044">
                  <c:v>1.0999999999999999E-2</c:v>
                </c:pt>
                <c:pt idx="17045">
                  <c:v>1.0999999999999999E-2</c:v>
                </c:pt>
                <c:pt idx="17046">
                  <c:v>1.0999999999999999E-2</c:v>
                </c:pt>
                <c:pt idx="17047">
                  <c:v>1.0999999999999999E-2</c:v>
                </c:pt>
                <c:pt idx="17048">
                  <c:v>1.0999999999999999E-2</c:v>
                </c:pt>
                <c:pt idx="17049">
                  <c:v>1.0999999999999999E-2</c:v>
                </c:pt>
                <c:pt idx="17050">
                  <c:v>1.0999999999999999E-2</c:v>
                </c:pt>
                <c:pt idx="17051">
                  <c:v>1.0999999999999999E-2</c:v>
                </c:pt>
                <c:pt idx="17052">
                  <c:v>1.0999999999999999E-2</c:v>
                </c:pt>
                <c:pt idx="17053">
                  <c:v>1.0999999999999999E-2</c:v>
                </c:pt>
                <c:pt idx="17054">
                  <c:v>1.2E-2</c:v>
                </c:pt>
                <c:pt idx="17055">
                  <c:v>1.2E-2</c:v>
                </c:pt>
                <c:pt idx="17056">
                  <c:v>1.0999999999999999E-2</c:v>
                </c:pt>
                <c:pt idx="17057">
                  <c:v>1.2E-2</c:v>
                </c:pt>
                <c:pt idx="17058">
                  <c:v>1.2E-2</c:v>
                </c:pt>
                <c:pt idx="17059">
                  <c:v>1.0999999999999999E-2</c:v>
                </c:pt>
                <c:pt idx="17060">
                  <c:v>1.0999999999999999E-2</c:v>
                </c:pt>
                <c:pt idx="17061">
                  <c:v>1.2E-2</c:v>
                </c:pt>
                <c:pt idx="17062">
                  <c:v>1.0999999999999999E-2</c:v>
                </c:pt>
                <c:pt idx="17063">
                  <c:v>1.0999999999999999E-2</c:v>
                </c:pt>
                <c:pt idx="17064">
                  <c:v>1.0999999999999999E-2</c:v>
                </c:pt>
                <c:pt idx="17065">
                  <c:v>1.0999999999999999E-2</c:v>
                </c:pt>
                <c:pt idx="17066">
                  <c:v>1.0999999999999999E-2</c:v>
                </c:pt>
                <c:pt idx="17067">
                  <c:v>1.0999999999999999E-2</c:v>
                </c:pt>
                <c:pt idx="17068">
                  <c:v>1.0999999999999999E-2</c:v>
                </c:pt>
                <c:pt idx="17069">
                  <c:v>1.0999999999999999E-2</c:v>
                </c:pt>
                <c:pt idx="17070">
                  <c:v>1.0999999999999999E-2</c:v>
                </c:pt>
                <c:pt idx="17071">
                  <c:v>0.01</c:v>
                </c:pt>
                <c:pt idx="17072">
                  <c:v>0.01</c:v>
                </c:pt>
                <c:pt idx="17073">
                  <c:v>1.0999999999999999E-2</c:v>
                </c:pt>
                <c:pt idx="17074">
                  <c:v>1.0999999999999999E-2</c:v>
                </c:pt>
                <c:pt idx="17075">
                  <c:v>1.0999999999999999E-2</c:v>
                </c:pt>
                <c:pt idx="17076">
                  <c:v>0.01</c:v>
                </c:pt>
                <c:pt idx="17077">
                  <c:v>0.01</c:v>
                </c:pt>
                <c:pt idx="17078">
                  <c:v>0.01</c:v>
                </c:pt>
                <c:pt idx="17079">
                  <c:v>0.01</c:v>
                </c:pt>
                <c:pt idx="17080">
                  <c:v>0.01</c:v>
                </c:pt>
                <c:pt idx="17081">
                  <c:v>0.01</c:v>
                </c:pt>
                <c:pt idx="17082">
                  <c:v>0.01</c:v>
                </c:pt>
                <c:pt idx="17083">
                  <c:v>8.9999999999999993E-3</c:v>
                </c:pt>
                <c:pt idx="17084">
                  <c:v>0.01</c:v>
                </c:pt>
                <c:pt idx="17085">
                  <c:v>8.9999999999999993E-3</c:v>
                </c:pt>
                <c:pt idx="17086">
                  <c:v>8.9999999999999993E-3</c:v>
                </c:pt>
                <c:pt idx="17087">
                  <c:v>8.9999999999999993E-3</c:v>
                </c:pt>
                <c:pt idx="17088">
                  <c:v>8.9999999999999993E-3</c:v>
                </c:pt>
                <c:pt idx="17089">
                  <c:v>8.0000000000000002E-3</c:v>
                </c:pt>
                <c:pt idx="17090">
                  <c:v>8.9999999999999993E-3</c:v>
                </c:pt>
                <c:pt idx="17091">
                  <c:v>8.0000000000000002E-3</c:v>
                </c:pt>
                <c:pt idx="17092">
                  <c:v>8.0000000000000002E-3</c:v>
                </c:pt>
                <c:pt idx="17093">
                  <c:v>8.0000000000000002E-3</c:v>
                </c:pt>
                <c:pt idx="17094">
                  <c:v>8.0000000000000002E-3</c:v>
                </c:pt>
                <c:pt idx="17095">
                  <c:v>7.0000000000000001E-3</c:v>
                </c:pt>
                <c:pt idx="17096">
                  <c:v>7.0000000000000001E-3</c:v>
                </c:pt>
                <c:pt idx="17097">
                  <c:v>8.0000000000000002E-3</c:v>
                </c:pt>
                <c:pt idx="17098">
                  <c:v>7.0000000000000001E-3</c:v>
                </c:pt>
                <c:pt idx="17099">
                  <c:v>7.0000000000000001E-3</c:v>
                </c:pt>
                <c:pt idx="17100">
                  <c:v>8.0000000000000002E-3</c:v>
                </c:pt>
                <c:pt idx="17101">
                  <c:v>6.0000000000000001E-3</c:v>
                </c:pt>
                <c:pt idx="17102">
                  <c:v>7.0000000000000001E-3</c:v>
                </c:pt>
                <c:pt idx="17103">
                  <c:v>8.0000000000000002E-3</c:v>
                </c:pt>
                <c:pt idx="17104">
                  <c:v>7.0000000000000001E-3</c:v>
                </c:pt>
                <c:pt idx="17105">
                  <c:v>7.0000000000000001E-3</c:v>
                </c:pt>
                <c:pt idx="17106">
                  <c:v>6.0000000000000001E-3</c:v>
                </c:pt>
                <c:pt idx="17107">
                  <c:v>6.0000000000000001E-3</c:v>
                </c:pt>
                <c:pt idx="17108">
                  <c:v>6.0000000000000001E-3</c:v>
                </c:pt>
                <c:pt idx="17109">
                  <c:v>6.0000000000000001E-3</c:v>
                </c:pt>
                <c:pt idx="17110">
                  <c:v>6.0000000000000001E-3</c:v>
                </c:pt>
                <c:pt idx="17111">
                  <c:v>5.0000000000000001E-3</c:v>
                </c:pt>
                <c:pt idx="17112">
                  <c:v>6.0000000000000001E-3</c:v>
                </c:pt>
                <c:pt idx="17113">
                  <c:v>5.0000000000000001E-3</c:v>
                </c:pt>
                <c:pt idx="17114">
                  <c:v>5.0000000000000001E-3</c:v>
                </c:pt>
                <c:pt idx="17115">
                  <c:v>6.0000000000000001E-3</c:v>
                </c:pt>
                <c:pt idx="17116">
                  <c:v>6.0000000000000001E-3</c:v>
                </c:pt>
                <c:pt idx="17117">
                  <c:v>6.0000000000000001E-3</c:v>
                </c:pt>
                <c:pt idx="17118">
                  <c:v>7.0000000000000001E-3</c:v>
                </c:pt>
                <c:pt idx="17119">
                  <c:v>7.0000000000000001E-3</c:v>
                </c:pt>
                <c:pt idx="17120">
                  <c:v>7.0000000000000001E-3</c:v>
                </c:pt>
                <c:pt idx="17121">
                  <c:v>8.0000000000000002E-3</c:v>
                </c:pt>
                <c:pt idx="17122">
                  <c:v>7.0000000000000001E-3</c:v>
                </c:pt>
                <c:pt idx="17123">
                  <c:v>8.9999999999999993E-3</c:v>
                </c:pt>
                <c:pt idx="17124">
                  <c:v>8.9999999999999993E-3</c:v>
                </c:pt>
                <c:pt idx="17125">
                  <c:v>8.9999999999999993E-3</c:v>
                </c:pt>
                <c:pt idx="17126">
                  <c:v>8.9999999999999993E-3</c:v>
                </c:pt>
                <c:pt idx="17127">
                  <c:v>0.01</c:v>
                </c:pt>
                <c:pt idx="17128">
                  <c:v>8.9999999999999993E-3</c:v>
                </c:pt>
                <c:pt idx="17129">
                  <c:v>8.9999999999999993E-3</c:v>
                </c:pt>
                <c:pt idx="17130">
                  <c:v>0.01</c:v>
                </c:pt>
                <c:pt idx="17131">
                  <c:v>1.0999999999999999E-2</c:v>
                </c:pt>
                <c:pt idx="17132">
                  <c:v>1.0999999999999999E-2</c:v>
                </c:pt>
                <c:pt idx="17133">
                  <c:v>1.0999999999999999E-2</c:v>
                </c:pt>
                <c:pt idx="17134">
                  <c:v>1.2E-2</c:v>
                </c:pt>
                <c:pt idx="17135">
                  <c:v>1.2E-2</c:v>
                </c:pt>
                <c:pt idx="17136">
                  <c:v>1.0999999999999999E-2</c:v>
                </c:pt>
                <c:pt idx="17137">
                  <c:v>1.2E-2</c:v>
                </c:pt>
                <c:pt idx="17138">
                  <c:v>1.2E-2</c:v>
                </c:pt>
                <c:pt idx="17139">
                  <c:v>1.2999999999999999E-2</c:v>
                </c:pt>
                <c:pt idx="17140">
                  <c:v>1.2E-2</c:v>
                </c:pt>
                <c:pt idx="17141">
                  <c:v>1.2999999999999999E-2</c:v>
                </c:pt>
                <c:pt idx="17142">
                  <c:v>1.2E-2</c:v>
                </c:pt>
                <c:pt idx="17143">
                  <c:v>1.0999999999999999E-2</c:v>
                </c:pt>
                <c:pt idx="17146">
                  <c:v>1.0999999999999999E-2</c:v>
                </c:pt>
                <c:pt idx="17147">
                  <c:v>1.0999999999999999E-2</c:v>
                </c:pt>
                <c:pt idx="17148">
                  <c:v>1.2999999999999999E-2</c:v>
                </c:pt>
                <c:pt idx="17149">
                  <c:v>1.2999999999999999E-2</c:v>
                </c:pt>
                <c:pt idx="17150">
                  <c:v>1.2999999999999999E-2</c:v>
                </c:pt>
                <c:pt idx="17151">
                  <c:v>1.2999999999999999E-2</c:v>
                </c:pt>
                <c:pt idx="17152">
                  <c:v>1.2E-2</c:v>
                </c:pt>
                <c:pt idx="17153">
                  <c:v>1.2999999999999999E-2</c:v>
                </c:pt>
                <c:pt idx="17154">
                  <c:v>1.2999999999999999E-2</c:v>
                </c:pt>
                <c:pt idx="17155">
                  <c:v>1.2E-2</c:v>
                </c:pt>
                <c:pt idx="17156">
                  <c:v>1.2999999999999999E-2</c:v>
                </c:pt>
                <c:pt idx="17157">
                  <c:v>1.2E-2</c:v>
                </c:pt>
                <c:pt idx="17158">
                  <c:v>1.2999999999999999E-2</c:v>
                </c:pt>
                <c:pt idx="17159">
                  <c:v>1.0999999999999999E-2</c:v>
                </c:pt>
                <c:pt idx="17160">
                  <c:v>1.2E-2</c:v>
                </c:pt>
                <c:pt idx="17161">
                  <c:v>1.0999999999999999E-2</c:v>
                </c:pt>
                <c:pt idx="17162">
                  <c:v>1.0999999999999999E-2</c:v>
                </c:pt>
                <c:pt idx="17163">
                  <c:v>1.0999999999999999E-2</c:v>
                </c:pt>
                <c:pt idx="17164">
                  <c:v>1.0999999999999999E-2</c:v>
                </c:pt>
                <c:pt idx="17165">
                  <c:v>0.01</c:v>
                </c:pt>
                <c:pt idx="17221">
                  <c:v>8.9999999999999993E-3</c:v>
                </c:pt>
                <c:pt idx="17222">
                  <c:v>1.0999999999999999E-2</c:v>
                </c:pt>
                <c:pt idx="17223">
                  <c:v>8.9999999999999993E-3</c:v>
                </c:pt>
                <c:pt idx="17224">
                  <c:v>1.0999999999999999E-2</c:v>
                </c:pt>
                <c:pt idx="17225">
                  <c:v>1.0999999999999999E-2</c:v>
                </c:pt>
                <c:pt idx="17226">
                  <c:v>1.2E-2</c:v>
                </c:pt>
                <c:pt idx="17227">
                  <c:v>1.0999999999999999E-2</c:v>
                </c:pt>
                <c:pt idx="17228">
                  <c:v>1.0999999999999999E-2</c:v>
                </c:pt>
                <c:pt idx="17229">
                  <c:v>1.2E-2</c:v>
                </c:pt>
                <c:pt idx="17230">
                  <c:v>1.2E-2</c:v>
                </c:pt>
                <c:pt idx="17231">
                  <c:v>1.2999999999999999E-2</c:v>
                </c:pt>
                <c:pt idx="17232">
                  <c:v>1.2E-2</c:v>
                </c:pt>
                <c:pt idx="17233">
                  <c:v>1.2E-2</c:v>
                </c:pt>
                <c:pt idx="17234">
                  <c:v>1.2999999999999999E-2</c:v>
                </c:pt>
                <c:pt idx="17235">
                  <c:v>1.2E-2</c:v>
                </c:pt>
                <c:pt idx="17236">
                  <c:v>1.2999999999999999E-2</c:v>
                </c:pt>
                <c:pt idx="17237">
                  <c:v>1.2E-2</c:v>
                </c:pt>
                <c:pt idx="17238">
                  <c:v>1.0999999999999999E-2</c:v>
                </c:pt>
                <c:pt idx="17239">
                  <c:v>1.2E-2</c:v>
                </c:pt>
                <c:pt idx="17240">
                  <c:v>1.2E-2</c:v>
                </c:pt>
                <c:pt idx="17241">
                  <c:v>1.2E-2</c:v>
                </c:pt>
                <c:pt idx="17242">
                  <c:v>1.2E-2</c:v>
                </c:pt>
                <c:pt idx="17243">
                  <c:v>1.2E-2</c:v>
                </c:pt>
                <c:pt idx="17244">
                  <c:v>1.2E-2</c:v>
                </c:pt>
                <c:pt idx="17245">
                  <c:v>0.01</c:v>
                </c:pt>
                <c:pt idx="17246">
                  <c:v>1.0999999999999999E-2</c:v>
                </c:pt>
                <c:pt idx="17247">
                  <c:v>1.0999999999999999E-2</c:v>
                </c:pt>
                <c:pt idx="17248">
                  <c:v>1.0999999999999999E-2</c:v>
                </c:pt>
                <c:pt idx="17249">
                  <c:v>0.01</c:v>
                </c:pt>
                <c:pt idx="17250">
                  <c:v>1.0999999999999999E-2</c:v>
                </c:pt>
                <c:pt idx="17251">
                  <c:v>1.0999999999999999E-2</c:v>
                </c:pt>
                <c:pt idx="17252">
                  <c:v>1.2E-2</c:v>
                </c:pt>
                <c:pt idx="17253">
                  <c:v>1.0999999999999999E-2</c:v>
                </c:pt>
                <c:pt idx="17254">
                  <c:v>1.0999999999999999E-2</c:v>
                </c:pt>
                <c:pt idx="17255">
                  <c:v>1.2E-2</c:v>
                </c:pt>
                <c:pt idx="17256">
                  <c:v>1.2E-2</c:v>
                </c:pt>
                <c:pt idx="17257">
                  <c:v>1.0999999999999999E-2</c:v>
                </c:pt>
                <c:pt idx="17258">
                  <c:v>1.0999999999999999E-2</c:v>
                </c:pt>
                <c:pt idx="17259">
                  <c:v>1.0999999999999999E-2</c:v>
                </c:pt>
                <c:pt idx="17260">
                  <c:v>1.0999999999999999E-2</c:v>
                </c:pt>
                <c:pt idx="17261">
                  <c:v>1.2E-2</c:v>
                </c:pt>
                <c:pt idx="17262">
                  <c:v>1.2E-2</c:v>
                </c:pt>
                <c:pt idx="17263">
                  <c:v>1.0999999999999999E-2</c:v>
                </c:pt>
                <c:pt idx="17264">
                  <c:v>1.0999999999999999E-2</c:v>
                </c:pt>
                <c:pt idx="17265">
                  <c:v>0.01</c:v>
                </c:pt>
                <c:pt idx="17266">
                  <c:v>1.0999999999999999E-2</c:v>
                </c:pt>
                <c:pt idx="17267">
                  <c:v>0.01</c:v>
                </c:pt>
                <c:pt idx="17268">
                  <c:v>6.0000000000000001E-3</c:v>
                </c:pt>
                <c:pt idx="17269">
                  <c:v>1.0999999999999999E-2</c:v>
                </c:pt>
                <c:pt idx="17270">
                  <c:v>8.0000000000000002E-3</c:v>
                </c:pt>
                <c:pt idx="17271">
                  <c:v>4.0000000000000001E-3</c:v>
                </c:pt>
                <c:pt idx="17272">
                  <c:v>6.0000000000000001E-3</c:v>
                </c:pt>
                <c:pt idx="17273">
                  <c:v>5.0000000000000001E-3</c:v>
                </c:pt>
                <c:pt idx="17274">
                  <c:v>5.0000000000000001E-3</c:v>
                </c:pt>
                <c:pt idx="17275">
                  <c:v>3.0000000000000001E-3</c:v>
                </c:pt>
                <c:pt idx="17276">
                  <c:v>5.0000000000000001E-3</c:v>
                </c:pt>
                <c:pt idx="17277">
                  <c:v>4.0000000000000001E-3</c:v>
                </c:pt>
                <c:pt idx="17278">
                  <c:v>4.0000000000000001E-3</c:v>
                </c:pt>
                <c:pt idx="17279">
                  <c:v>4.0000000000000001E-3</c:v>
                </c:pt>
                <c:pt idx="17280">
                  <c:v>3.0000000000000001E-3</c:v>
                </c:pt>
                <c:pt idx="17281">
                  <c:v>3.0000000000000001E-3</c:v>
                </c:pt>
                <c:pt idx="17311">
                  <c:v>4.0000000000000001E-3</c:v>
                </c:pt>
                <c:pt idx="17312">
                  <c:v>6.0000000000000001E-3</c:v>
                </c:pt>
                <c:pt idx="17313">
                  <c:v>6.0000000000000001E-3</c:v>
                </c:pt>
                <c:pt idx="17314">
                  <c:v>7.0000000000000001E-3</c:v>
                </c:pt>
                <c:pt idx="17315">
                  <c:v>8.9999999999999993E-3</c:v>
                </c:pt>
                <c:pt idx="17316">
                  <c:v>8.0000000000000002E-3</c:v>
                </c:pt>
                <c:pt idx="17317">
                  <c:v>0.01</c:v>
                </c:pt>
                <c:pt idx="17318">
                  <c:v>0.01</c:v>
                </c:pt>
                <c:pt idx="17319">
                  <c:v>8.9999999999999993E-3</c:v>
                </c:pt>
                <c:pt idx="17320">
                  <c:v>1.0999999999999999E-2</c:v>
                </c:pt>
                <c:pt idx="17321">
                  <c:v>0.01</c:v>
                </c:pt>
                <c:pt idx="17322">
                  <c:v>0.01</c:v>
                </c:pt>
                <c:pt idx="17323">
                  <c:v>1.0999999999999999E-2</c:v>
                </c:pt>
                <c:pt idx="17324">
                  <c:v>0.01</c:v>
                </c:pt>
                <c:pt idx="17325">
                  <c:v>0.01</c:v>
                </c:pt>
                <c:pt idx="17326">
                  <c:v>1.2E-2</c:v>
                </c:pt>
                <c:pt idx="17327">
                  <c:v>0.01</c:v>
                </c:pt>
                <c:pt idx="17328">
                  <c:v>1.0999999999999999E-2</c:v>
                </c:pt>
                <c:pt idx="17329">
                  <c:v>1.2E-2</c:v>
                </c:pt>
                <c:pt idx="17330">
                  <c:v>1.0999999999999999E-2</c:v>
                </c:pt>
                <c:pt idx="17331">
                  <c:v>1.0999999999999999E-2</c:v>
                </c:pt>
                <c:pt idx="17332">
                  <c:v>1.0999999999999999E-2</c:v>
                </c:pt>
                <c:pt idx="17333">
                  <c:v>1.0999999999999999E-2</c:v>
                </c:pt>
                <c:pt idx="17334">
                  <c:v>1.0999999999999999E-2</c:v>
                </c:pt>
                <c:pt idx="17335">
                  <c:v>1.0999999999999999E-2</c:v>
                </c:pt>
                <c:pt idx="17336">
                  <c:v>1.0999999999999999E-2</c:v>
                </c:pt>
                <c:pt idx="17337">
                  <c:v>1.0999999999999999E-2</c:v>
                </c:pt>
                <c:pt idx="17338">
                  <c:v>1.0999999999999999E-2</c:v>
                </c:pt>
                <c:pt idx="17339">
                  <c:v>1.0999999999999999E-2</c:v>
                </c:pt>
                <c:pt idx="17340">
                  <c:v>1.0999999999999999E-2</c:v>
                </c:pt>
                <c:pt idx="17341">
                  <c:v>1.0999999999999999E-2</c:v>
                </c:pt>
                <c:pt idx="17342">
                  <c:v>1.0999999999999999E-2</c:v>
                </c:pt>
                <c:pt idx="17343">
                  <c:v>1.0999999999999999E-2</c:v>
                </c:pt>
                <c:pt idx="17344">
                  <c:v>1.2E-2</c:v>
                </c:pt>
                <c:pt idx="17345">
                  <c:v>1.0999999999999999E-2</c:v>
                </c:pt>
                <c:pt idx="17346">
                  <c:v>1.2E-2</c:v>
                </c:pt>
                <c:pt idx="17347">
                  <c:v>1.2E-2</c:v>
                </c:pt>
                <c:pt idx="17348">
                  <c:v>1.2E-2</c:v>
                </c:pt>
                <c:pt idx="17349">
                  <c:v>1.2999999999999999E-2</c:v>
                </c:pt>
                <c:pt idx="17350">
                  <c:v>1.0999999999999999E-2</c:v>
                </c:pt>
                <c:pt idx="17351">
                  <c:v>1.0999999999999999E-2</c:v>
                </c:pt>
                <c:pt idx="17352">
                  <c:v>1.0999999999999999E-2</c:v>
                </c:pt>
                <c:pt idx="17353">
                  <c:v>1.2E-2</c:v>
                </c:pt>
                <c:pt idx="17354">
                  <c:v>1.0999999999999999E-2</c:v>
                </c:pt>
                <c:pt idx="17355">
                  <c:v>1.0999999999999999E-2</c:v>
                </c:pt>
                <c:pt idx="17356">
                  <c:v>1.2E-2</c:v>
                </c:pt>
                <c:pt idx="17357">
                  <c:v>1.0999999999999999E-2</c:v>
                </c:pt>
                <c:pt idx="17358">
                  <c:v>1.2E-2</c:v>
                </c:pt>
                <c:pt idx="17359">
                  <c:v>0.01</c:v>
                </c:pt>
                <c:pt idx="17360">
                  <c:v>0.01</c:v>
                </c:pt>
                <c:pt idx="17361">
                  <c:v>1.0999999999999999E-2</c:v>
                </c:pt>
                <c:pt idx="17362">
                  <c:v>1.0999999999999999E-2</c:v>
                </c:pt>
                <c:pt idx="17363">
                  <c:v>1.0999999999999999E-2</c:v>
                </c:pt>
                <c:pt idx="17364">
                  <c:v>1.0999999999999999E-2</c:v>
                </c:pt>
                <c:pt idx="17365">
                  <c:v>0.01</c:v>
                </c:pt>
                <c:pt idx="17366">
                  <c:v>1.0999999999999999E-2</c:v>
                </c:pt>
                <c:pt idx="17367">
                  <c:v>0.01</c:v>
                </c:pt>
                <c:pt idx="17368">
                  <c:v>1.0999999999999999E-2</c:v>
                </c:pt>
                <c:pt idx="17369">
                  <c:v>1.0999999999999999E-2</c:v>
                </c:pt>
                <c:pt idx="17370">
                  <c:v>8.9999999999999993E-3</c:v>
                </c:pt>
                <c:pt idx="17371">
                  <c:v>0.01</c:v>
                </c:pt>
                <c:pt idx="17372">
                  <c:v>8.9999999999999993E-3</c:v>
                </c:pt>
                <c:pt idx="17373">
                  <c:v>8.9999999999999993E-3</c:v>
                </c:pt>
                <c:pt idx="17374">
                  <c:v>8.9999999999999993E-3</c:v>
                </c:pt>
                <c:pt idx="17375">
                  <c:v>8.9999999999999993E-3</c:v>
                </c:pt>
                <c:pt idx="17376">
                  <c:v>8.0000000000000002E-3</c:v>
                </c:pt>
                <c:pt idx="17377">
                  <c:v>8.0000000000000002E-3</c:v>
                </c:pt>
                <c:pt idx="17378">
                  <c:v>8.0000000000000002E-3</c:v>
                </c:pt>
                <c:pt idx="17379">
                  <c:v>8.0000000000000002E-3</c:v>
                </c:pt>
                <c:pt idx="17380">
                  <c:v>8.0000000000000002E-3</c:v>
                </c:pt>
                <c:pt idx="17381">
                  <c:v>8.0000000000000002E-3</c:v>
                </c:pt>
                <c:pt idx="17382">
                  <c:v>8.0000000000000002E-3</c:v>
                </c:pt>
                <c:pt idx="17383">
                  <c:v>8.9999999999999993E-3</c:v>
                </c:pt>
                <c:pt idx="17384">
                  <c:v>8.0000000000000002E-3</c:v>
                </c:pt>
                <c:pt idx="17385">
                  <c:v>8.0000000000000002E-3</c:v>
                </c:pt>
                <c:pt idx="17386">
                  <c:v>8.0000000000000002E-3</c:v>
                </c:pt>
                <c:pt idx="17387">
                  <c:v>8.0000000000000002E-3</c:v>
                </c:pt>
                <c:pt idx="17388">
                  <c:v>8.0000000000000002E-3</c:v>
                </c:pt>
                <c:pt idx="17389">
                  <c:v>8.0000000000000002E-3</c:v>
                </c:pt>
                <c:pt idx="17390">
                  <c:v>8.0000000000000002E-3</c:v>
                </c:pt>
                <c:pt idx="17391">
                  <c:v>8.0000000000000002E-3</c:v>
                </c:pt>
                <c:pt idx="17392">
                  <c:v>8.0000000000000002E-3</c:v>
                </c:pt>
                <c:pt idx="17393">
                  <c:v>8.0000000000000002E-3</c:v>
                </c:pt>
                <c:pt idx="17394">
                  <c:v>8.0000000000000002E-3</c:v>
                </c:pt>
                <c:pt idx="17395">
                  <c:v>8.0000000000000002E-3</c:v>
                </c:pt>
                <c:pt idx="17396">
                  <c:v>8.0000000000000002E-3</c:v>
                </c:pt>
                <c:pt idx="17397">
                  <c:v>8.0000000000000002E-3</c:v>
                </c:pt>
                <c:pt idx="17398">
                  <c:v>8.0000000000000002E-3</c:v>
                </c:pt>
                <c:pt idx="17399">
                  <c:v>7.0000000000000001E-3</c:v>
                </c:pt>
                <c:pt idx="17400">
                  <c:v>7.0000000000000001E-3</c:v>
                </c:pt>
                <c:pt idx="17401">
                  <c:v>7.0000000000000001E-3</c:v>
                </c:pt>
                <c:pt idx="17402">
                  <c:v>8.0000000000000002E-3</c:v>
                </c:pt>
                <c:pt idx="17403">
                  <c:v>7.0000000000000001E-3</c:v>
                </c:pt>
                <c:pt idx="17404">
                  <c:v>8.0000000000000002E-3</c:v>
                </c:pt>
                <c:pt idx="17405">
                  <c:v>7.0000000000000001E-3</c:v>
                </c:pt>
                <c:pt idx="17406">
                  <c:v>7.0000000000000001E-3</c:v>
                </c:pt>
                <c:pt idx="17407">
                  <c:v>8.0000000000000002E-3</c:v>
                </c:pt>
                <c:pt idx="17408">
                  <c:v>8.0000000000000002E-3</c:v>
                </c:pt>
                <c:pt idx="17409">
                  <c:v>8.0000000000000002E-3</c:v>
                </c:pt>
                <c:pt idx="17410">
                  <c:v>8.0000000000000002E-3</c:v>
                </c:pt>
                <c:pt idx="17411">
                  <c:v>8.0000000000000002E-3</c:v>
                </c:pt>
                <c:pt idx="17412">
                  <c:v>8.0000000000000002E-3</c:v>
                </c:pt>
                <c:pt idx="17413">
                  <c:v>8.0000000000000002E-3</c:v>
                </c:pt>
                <c:pt idx="17414">
                  <c:v>8.0000000000000002E-3</c:v>
                </c:pt>
                <c:pt idx="17415">
                  <c:v>8.0000000000000002E-3</c:v>
                </c:pt>
                <c:pt idx="17416">
                  <c:v>8.0000000000000002E-3</c:v>
                </c:pt>
                <c:pt idx="17417">
                  <c:v>8.0000000000000002E-3</c:v>
                </c:pt>
                <c:pt idx="17418">
                  <c:v>8.0000000000000002E-3</c:v>
                </c:pt>
                <c:pt idx="17419">
                  <c:v>8.0000000000000002E-3</c:v>
                </c:pt>
                <c:pt idx="17420">
                  <c:v>8.9999999999999993E-3</c:v>
                </c:pt>
                <c:pt idx="17421">
                  <c:v>8.0000000000000002E-3</c:v>
                </c:pt>
                <c:pt idx="17422">
                  <c:v>8.0000000000000002E-3</c:v>
                </c:pt>
                <c:pt idx="17423">
                  <c:v>7.0000000000000001E-3</c:v>
                </c:pt>
                <c:pt idx="17424">
                  <c:v>8.0000000000000002E-3</c:v>
                </c:pt>
                <c:pt idx="17425">
                  <c:v>8.0000000000000002E-3</c:v>
                </c:pt>
                <c:pt idx="17426">
                  <c:v>8.0000000000000002E-3</c:v>
                </c:pt>
                <c:pt idx="17427">
                  <c:v>8.0000000000000002E-3</c:v>
                </c:pt>
                <c:pt idx="17428">
                  <c:v>7.0000000000000001E-3</c:v>
                </c:pt>
                <c:pt idx="17429">
                  <c:v>8.0000000000000002E-3</c:v>
                </c:pt>
                <c:pt idx="17430">
                  <c:v>7.0000000000000001E-3</c:v>
                </c:pt>
                <c:pt idx="17431">
                  <c:v>6.0000000000000001E-3</c:v>
                </c:pt>
                <c:pt idx="17432">
                  <c:v>7.0000000000000001E-3</c:v>
                </c:pt>
                <c:pt idx="17433">
                  <c:v>8.0000000000000002E-3</c:v>
                </c:pt>
                <c:pt idx="17434">
                  <c:v>8.0000000000000002E-3</c:v>
                </c:pt>
                <c:pt idx="17435">
                  <c:v>8.0000000000000002E-3</c:v>
                </c:pt>
                <c:pt idx="17436">
                  <c:v>8.0000000000000002E-3</c:v>
                </c:pt>
                <c:pt idx="17437">
                  <c:v>7.0000000000000001E-3</c:v>
                </c:pt>
                <c:pt idx="17438">
                  <c:v>7.0000000000000001E-3</c:v>
                </c:pt>
                <c:pt idx="17439">
                  <c:v>8.0000000000000002E-3</c:v>
                </c:pt>
                <c:pt idx="17440">
                  <c:v>8.0000000000000002E-3</c:v>
                </c:pt>
                <c:pt idx="17441">
                  <c:v>8.0000000000000002E-3</c:v>
                </c:pt>
                <c:pt idx="17442">
                  <c:v>8.0000000000000002E-3</c:v>
                </c:pt>
                <c:pt idx="17443">
                  <c:v>8.0000000000000002E-3</c:v>
                </c:pt>
                <c:pt idx="17444">
                  <c:v>8.0000000000000002E-3</c:v>
                </c:pt>
                <c:pt idx="17445">
                  <c:v>8.0000000000000002E-3</c:v>
                </c:pt>
                <c:pt idx="17446">
                  <c:v>7.0000000000000001E-3</c:v>
                </c:pt>
                <c:pt idx="17447">
                  <c:v>8.0000000000000002E-3</c:v>
                </c:pt>
                <c:pt idx="17448">
                  <c:v>8.0000000000000002E-3</c:v>
                </c:pt>
                <c:pt idx="17449">
                  <c:v>7.0000000000000001E-3</c:v>
                </c:pt>
                <c:pt idx="17450">
                  <c:v>7.0000000000000001E-3</c:v>
                </c:pt>
                <c:pt idx="17451">
                  <c:v>6.0000000000000001E-3</c:v>
                </c:pt>
                <c:pt idx="17452">
                  <c:v>4.0000000000000001E-3</c:v>
                </c:pt>
                <c:pt idx="17453">
                  <c:v>4.0000000000000001E-3</c:v>
                </c:pt>
                <c:pt idx="17454">
                  <c:v>5.0000000000000001E-3</c:v>
                </c:pt>
                <c:pt idx="17455">
                  <c:v>4.0000000000000001E-3</c:v>
                </c:pt>
                <c:pt idx="17456">
                  <c:v>4.0000000000000001E-3</c:v>
                </c:pt>
                <c:pt idx="17457">
                  <c:v>8.0000000000000002E-3</c:v>
                </c:pt>
                <c:pt idx="17458">
                  <c:v>8.0000000000000002E-3</c:v>
                </c:pt>
                <c:pt idx="17459">
                  <c:v>8.0000000000000002E-3</c:v>
                </c:pt>
                <c:pt idx="17460">
                  <c:v>8.9999999999999993E-3</c:v>
                </c:pt>
                <c:pt idx="17461">
                  <c:v>0.01</c:v>
                </c:pt>
                <c:pt idx="17462">
                  <c:v>1.0999999999999999E-2</c:v>
                </c:pt>
                <c:pt idx="17463">
                  <c:v>0.01</c:v>
                </c:pt>
                <c:pt idx="17464">
                  <c:v>0.01</c:v>
                </c:pt>
                <c:pt idx="17465">
                  <c:v>0.01</c:v>
                </c:pt>
                <c:pt idx="17466">
                  <c:v>1.0999999999999999E-2</c:v>
                </c:pt>
                <c:pt idx="17467">
                  <c:v>1.0999999999999999E-2</c:v>
                </c:pt>
                <c:pt idx="17468">
                  <c:v>0.01</c:v>
                </c:pt>
                <c:pt idx="17469">
                  <c:v>0.01</c:v>
                </c:pt>
                <c:pt idx="17470">
                  <c:v>1.0999999999999999E-2</c:v>
                </c:pt>
                <c:pt idx="17471">
                  <c:v>0.01</c:v>
                </c:pt>
                <c:pt idx="17472">
                  <c:v>1.0999999999999999E-2</c:v>
                </c:pt>
                <c:pt idx="17473">
                  <c:v>1.0999999999999999E-2</c:v>
                </c:pt>
                <c:pt idx="17474">
                  <c:v>0.01</c:v>
                </c:pt>
                <c:pt idx="17475">
                  <c:v>0.01</c:v>
                </c:pt>
                <c:pt idx="17476">
                  <c:v>1.0999999999999999E-2</c:v>
                </c:pt>
                <c:pt idx="17477">
                  <c:v>0.01</c:v>
                </c:pt>
                <c:pt idx="17478">
                  <c:v>1.0999999999999999E-2</c:v>
                </c:pt>
                <c:pt idx="17479">
                  <c:v>1.0999999999999999E-2</c:v>
                </c:pt>
                <c:pt idx="17480">
                  <c:v>1.0999999999999999E-2</c:v>
                </c:pt>
                <c:pt idx="17481">
                  <c:v>0.01</c:v>
                </c:pt>
                <c:pt idx="17482">
                  <c:v>0.01</c:v>
                </c:pt>
                <c:pt idx="17483">
                  <c:v>8.9999999999999993E-3</c:v>
                </c:pt>
                <c:pt idx="17484">
                  <c:v>0.01</c:v>
                </c:pt>
                <c:pt idx="17485">
                  <c:v>1.0999999999999999E-2</c:v>
                </c:pt>
                <c:pt idx="17486">
                  <c:v>0.01</c:v>
                </c:pt>
                <c:pt idx="17487">
                  <c:v>0.01</c:v>
                </c:pt>
                <c:pt idx="17488">
                  <c:v>0.01</c:v>
                </c:pt>
                <c:pt idx="17489">
                  <c:v>1.0999999999999999E-2</c:v>
                </c:pt>
                <c:pt idx="17490">
                  <c:v>0.01</c:v>
                </c:pt>
                <c:pt idx="17491">
                  <c:v>0.01</c:v>
                </c:pt>
                <c:pt idx="17492">
                  <c:v>1.0999999999999999E-2</c:v>
                </c:pt>
                <c:pt idx="17493">
                  <c:v>1.0999999999999999E-2</c:v>
                </c:pt>
                <c:pt idx="17494">
                  <c:v>1.0999999999999999E-2</c:v>
                </c:pt>
                <c:pt idx="17495">
                  <c:v>0.01</c:v>
                </c:pt>
                <c:pt idx="17496">
                  <c:v>0.01</c:v>
                </c:pt>
                <c:pt idx="17497">
                  <c:v>0.01</c:v>
                </c:pt>
                <c:pt idx="17498">
                  <c:v>0.01</c:v>
                </c:pt>
                <c:pt idx="17499">
                  <c:v>0.01</c:v>
                </c:pt>
                <c:pt idx="17500">
                  <c:v>0.01</c:v>
                </c:pt>
                <c:pt idx="17501">
                  <c:v>0.01</c:v>
                </c:pt>
                <c:pt idx="17502">
                  <c:v>0.01</c:v>
                </c:pt>
                <c:pt idx="17503">
                  <c:v>0.01</c:v>
                </c:pt>
                <c:pt idx="17504">
                  <c:v>0.01</c:v>
                </c:pt>
                <c:pt idx="17505">
                  <c:v>0.01</c:v>
                </c:pt>
                <c:pt idx="17506">
                  <c:v>0.01</c:v>
                </c:pt>
                <c:pt idx="17507">
                  <c:v>0.01</c:v>
                </c:pt>
                <c:pt idx="17508">
                  <c:v>0.01</c:v>
                </c:pt>
                <c:pt idx="17509">
                  <c:v>0.01</c:v>
                </c:pt>
                <c:pt idx="17510">
                  <c:v>8.9999999999999993E-3</c:v>
                </c:pt>
                <c:pt idx="17511">
                  <c:v>8.9999999999999993E-3</c:v>
                </c:pt>
                <c:pt idx="17512">
                  <c:v>8.9999999999999993E-3</c:v>
                </c:pt>
                <c:pt idx="17513">
                  <c:v>8.9999999999999993E-3</c:v>
                </c:pt>
                <c:pt idx="17514">
                  <c:v>0.01</c:v>
                </c:pt>
                <c:pt idx="17515">
                  <c:v>8.9999999999999993E-3</c:v>
                </c:pt>
                <c:pt idx="17516">
                  <c:v>0.01</c:v>
                </c:pt>
                <c:pt idx="17517">
                  <c:v>8.9999999999999993E-3</c:v>
                </c:pt>
                <c:pt idx="17518">
                  <c:v>0.01</c:v>
                </c:pt>
                <c:pt idx="17519">
                  <c:v>0.01</c:v>
                </c:pt>
                <c:pt idx="17520">
                  <c:v>8.9999999999999993E-3</c:v>
                </c:pt>
                <c:pt idx="17521">
                  <c:v>8.9999999999999993E-3</c:v>
                </c:pt>
                <c:pt idx="17522">
                  <c:v>0.01</c:v>
                </c:pt>
                <c:pt idx="17523">
                  <c:v>0.01</c:v>
                </c:pt>
                <c:pt idx="17524">
                  <c:v>8.9999999999999993E-3</c:v>
                </c:pt>
                <c:pt idx="17525">
                  <c:v>0.01</c:v>
                </c:pt>
                <c:pt idx="17526">
                  <c:v>0.01</c:v>
                </c:pt>
                <c:pt idx="17527">
                  <c:v>0.01</c:v>
                </c:pt>
                <c:pt idx="17528">
                  <c:v>1.0999999999999999E-2</c:v>
                </c:pt>
                <c:pt idx="17529">
                  <c:v>0.01</c:v>
                </c:pt>
                <c:pt idx="17530">
                  <c:v>0.01</c:v>
                </c:pt>
                <c:pt idx="17531">
                  <c:v>1.0999999999999999E-2</c:v>
                </c:pt>
                <c:pt idx="17532">
                  <c:v>0.01</c:v>
                </c:pt>
                <c:pt idx="17533">
                  <c:v>1.2E-2</c:v>
                </c:pt>
                <c:pt idx="17534">
                  <c:v>1.2E-2</c:v>
                </c:pt>
                <c:pt idx="17535">
                  <c:v>1.0999999999999999E-2</c:v>
                </c:pt>
                <c:pt idx="17536">
                  <c:v>1.0999999999999999E-2</c:v>
                </c:pt>
                <c:pt idx="17537">
                  <c:v>1.0999999999999999E-2</c:v>
                </c:pt>
                <c:pt idx="17538">
                  <c:v>1.0999999999999999E-2</c:v>
                </c:pt>
                <c:pt idx="17539">
                  <c:v>0.01</c:v>
                </c:pt>
                <c:pt idx="17540">
                  <c:v>1.0999999999999999E-2</c:v>
                </c:pt>
                <c:pt idx="17541">
                  <c:v>1.2E-2</c:v>
                </c:pt>
                <c:pt idx="17542">
                  <c:v>1.0999999999999999E-2</c:v>
                </c:pt>
                <c:pt idx="17543">
                  <c:v>0.01</c:v>
                </c:pt>
                <c:pt idx="17544">
                  <c:v>0.01</c:v>
                </c:pt>
                <c:pt idx="17545">
                  <c:v>0.01</c:v>
                </c:pt>
                <c:pt idx="17546">
                  <c:v>0.01</c:v>
                </c:pt>
                <c:pt idx="17547">
                  <c:v>0.01</c:v>
                </c:pt>
                <c:pt idx="17548">
                  <c:v>8.9999999999999993E-3</c:v>
                </c:pt>
                <c:pt idx="17549">
                  <c:v>8.9999999999999993E-3</c:v>
                </c:pt>
                <c:pt idx="17550">
                  <c:v>8.9999999999999993E-3</c:v>
                </c:pt>
                <c:pt idx="17551">
                  <c:v>8.9999999999999993E-3</c:v>
                </c:pt>
                <c:pt idx="17552">
                  <c:v>7.0000000000000001E-3</c:v>
                </c:pt>
                <c:pt idx="17553">
                  <c:v>8.9999999999999993E-3</c:v>
                </c:pt>
                <c:pt idx="17554">
                  <c:v>8.0000000000000002E-3</c:v>
                </c:pt>
                <c:pt idx="17555">
                  <c:v>8.0000000000000002E-3</c:v>
                </c:pt>
                <c:pt idx="17556">
                  <c:v>8.0000000000000002E-3</c:v>
                </c:pt>
                <c:pt idx="17557">
                  <c:v>7.0000000000000001E-3</c:v>
                </c:pt>
                <c:pt idx="17558">
                  <c:v>8.0000000000000002E-3</c:v>
                </c:pt>
                <c:pt idx="17559">
                  <c:v>8.9999999999999993E-3</c:v>
                </c:pt>
                <c:pt idx="17560">
                  <c:v>8.9999999999999993E-3</c:v>
                </c:pt>
                <c:pt idx="17561">
                  <c:v>8.0000000000000002E-3</c:v>
                </c:pt>
                <c:pt idx="17562">
                  <c:v>8.9999999999999993E-3</c:v>
                </c:pt>
                <c:pt idx="17563">
                  <c:v>8.9999999999999993E-3</c:v>
                </c:pt>
                <c:pt idx="17564">
                  <c:v>8.9999999999999993E-3</c:v>
                </c:pt>
                <c:pt idx="17565">
                  <c:v>8.9999999999999993E-3</c:v>
                </c:pt>
                <c:pt idx="17566">
                  <c:v>8.0000000000000002E-3</c:v>
                </c:pt>
                <c:pt idx="17567">
                  <c:v>8.0000000000000002E-3</c:v>
                </c:pt>
                <c:pt idx="17568">
                  <c:v>8.9999999999999993E-3</c:v>
                </c:pt>
                <c:pt idx="17569">
                  <c:v>8.0000000000000002E-3</c:v>
                </c:pt>
                <c:pt idx="17570">
                  <c:v>8.0000000000000002E-3</c:v>
                </c:pt>
                <c:pt idx="17571">
                  <c:v>8.0000000000000002E-3</c:v>
                </c:pt>
                <c:pt idx="17572">
                  <c:v>8.0000000000000002E-3</c:v>
                </c:pt>
                <c:pt idx="17573">
                  <c:v>8.0000000000000002E-3</c:v>
                </c:pt>
                <c:pt idx="17574">
                  <c:v>8.9999999999999993E-3</c:v>
                </c:pt>
                <c:pt idx="17575">
                  <c:v>8.0000000000000002E-3</c:v>
                </c:pt>
                <c:pt idx="17576">
                  <c:v>8.0000000000000002E-3</c:v>
                </c:pt>
                <c:pt idx="17577">
                  <c:v>8.0000000000000002E-3</c:v>
                </c:pt>
                <c:pt idx="17578">
                  <c:v>8.0000000000000002E-3</c:v>
                </c:pt>
                <c:pt idx="17579">
                  <c:v>8.0000000000000002E-3</c:v>
                </c:pt>
                <c:pt idx="17580">
                  <c:v>8.0000000000000002E-3</c:v>
                </c:pt>
                <c:pt idx="17581">
                  <c:v>8.0000000000000002E-3</c:v>
                </c:pt>
                <c:pt idx="17582">
                  <c:v>8.9999999999999993E-3</c:v>
                </c:pt>
                <c:pt idx="17583">
                  <c:v>8.0000000000000002E-3</c:v>
                </c:pt>
                <c:pt idx="17584">
                  <c:v>8.0000000000000002E-3</c:v>
                </c:pt>
                <c:pt idx="17585">
                  <c:v>8.0000000000000002E-3</c:v>
                </c:pt>
                <c:pt idx="17586">
                  <c:v>8.0000000000000002E-3</c:v>
                </c:pt>
                <c:pt idx="17587">
                  <c:v>8.0000000000000002E-3</c:v>
                </c:pt>
                <c:pt idx="17588">
                  <c:v>8.0000000000000002E-3</c:v>
                </c:pt>
                <c:pt idx="17589">
                  <c:v>8.0000000000000002E-3</c:v>
                </c:pt>
                <c:pt idx="17590">
                  <c:v>8.0000000000000002E-3</c:v>
                </c:pt>
                <c:pt idx="17591">
                  <c:v>6.0000000000000001E-3</c:v>
                </c:pt>
                <c:pt idx="17592">
                  <c:v>7.0000000000000001E-3</c:v>
                </c:pt>
                <c:pt idx="17593">
                  <c:v>7.0000000000000001E-3</c:v>
                </c:pt>
                <c:pt idx="17594">
                  <c:v>6.0000000000000001E-3</c:v>
                </c:pt>
                <c:pt idx="17595">
                  <c:v>6.0000000000000001E-3</c:v>
                </c:pt>
                <c:pt idx="17596">
                  <c:v>6.0000000000000001E-3</c:v>
                </c:pt>
                <c:pt idx="17597">
                  <c:v>6.0000000000000001E-3</c:v>
                </c:pt>
                <c:pt idx="17598">
                  <c:v>6.0000000000000001E-3</c:v>
                </c:pt>
                <c:pt idx="17599">
                  <c:v>6.0000000000000001E-3</c:v>
                </c:pt>
                <c:pt idx="17600">
                  <c:v>6.0000000000000001E-3</c:v>
                </c:pt>
                <c:pt idx="17601">
                  <c:v>6.0000000000000001E-3</c:v>
                </c:pt>
                <c:pt idx="17602">
                  <c:v>6.0000000000000001E-3</c:v>
                </c:pt>
                <c:pt idx="17603">
                  <c:v>5.0000000000000001E-3</c:v>
                </c:pt>
                <c:pt idx="17604">
                  <c:v>6.0000000000000001E-3</c:v>
                </c:pt>
                <c:pt idx="17605">
                  <c:v>6.0000000000000001E-3</c:v>
                </c:pt>
                <c:pt idx="17606">
                  <c:v>6.0000000000000001E-3</c:v>
                </c:pt>
                <c:pt idx="17607">
                  <c:v>5.0000000000000001E-3</c:v>
                </c:pt>
                <c:pt idx="17608">
                  <c:v>6.0000000000000001E-3</c:v>
                </c:pt>
                <c:pt idx="17609">
                  <c:v>6.0000000000000001E-3</c:v>
                </c:pt>
                <c:pt idx="17610">
                  <c:v>6.0000000000000001E-3</c:v>
                </c:pt>
                <c:pt idx="17611">
                  <c:v>6.0000000000000001E-3</c:v>
                </c:pt>
                <c:pt idx="17612">
                  <c:v>5.0000000000000001E-3</c:v>
                </c:pt>
                <c:pt idx="17613">
                  <c:v>6.0000000000000001E-3</c:v>
                </c:pt>
                <c:pt idx="17614">
                  <c:v>7.0000000000000001E-3</c:v>
                </c:pt>
                <c:pt idx="17615">
                  <c:v>6.0000000000000001E-3</c:v>
                </c:pt>
                <c:pt idx="17616">
                  <c:v>7.0000000000000001E-3</c:v>
                </c:pt>
                <c:pt idx="17617">
                  <c:v>7.0000000000000001E-3</c:v>
                </c:pt>
                <c:pt idx="17618">
                  <c:v>6.0000000000000001E-3</c:v>
                </c:pt>
                <c:pt idx="17619">
                  <c:v>6.0000000000000001E-3</c:v>
                </c:pt>
                <c:pt idx="17620">
                  <c:v>6.0000000000000001E-3</c:v>
                </c:pt>
                <c:pt idx="17621">
                  <c:v>6.0000000000000001E-3</c:v>
                </c:pt>
                <c:pt idx="17622">
                  <c:v>6.0000000000000001E-3</c:v>
                </c:pt>
                <c:pt idx="17623">
                  <c:v>5.0000000000000001E-3</c:v>
                </c:pt>
                <c:pt idx="17624">
                  <c:v>6.0000000000000001E-3</c:v>
                </c:pt>
                <c:pt idx="17625">
                  <c:v>5.0000000000000001E-3</c:v>
                </c:pt>
                <c:pt idx="17626">
                  <c:v>6.0000000000000001E-3</c:v>
                </c:pt>
                <c:pt idx="17627">
                  <c:v>6.0000000000000001E-3</c:v>
                </c:pt>
                <c:pt idx="17628">
                  <c:v>6.0000000000000001E-3</c:v>
                </c:pt>
                <c:pt idx="17629">
                  <c:v>6.0000000000000001E-3</c:v>
                </c:pt>
                <c:pt idx="17630">
                  <c:v>6.0000000000000001E-3</c:v>
                </c:pt>
                <c:pt idx="17631">
                  <c:v>5.0000000000000001E-3</c:v>
                </c:pt>
                <c:pt idx="17632">
                  <c:v>6.0000000000000001E-3</c:v>
                </c:pt>
                <c:pt idx="17633">
                  <c:v>6.0000000000000001E-3</c:v>
                </c:pt>
                <c:pt idx="17634">
                  <c:v>4.0000000000000001E-3</c:v>
                </c:pt>
                <c:pt idx="17635">
                  <c:v>5.0000000000000001E-3</c:v>
                </c:pt>
                <c:pt idx="17636">
                  <c:v>5.0000000000000001E-3</c:v>
                </c:pt>
                <c:pt idx="17637">
                  <c:v>6.0000000000000001E-3</c:v>
                </c:pt>
                <c:pt idx="17638">
                  <c:v>5.0000000000000001E-3</c:v>
                </c:pt>
                <c:pt idx="17639">
                  <c:v>6.0000000000000001E-3</c:v>
                </c:pt>
                <c:pt idx="17640">
                  <c:v>5.0000000000000001E-3</c:v>
                </c:pt>
                <c:pt idx="17641">
                  <c:v>5.0000000000000001E-3</c:v>
                </c:pt>
                <c:pt idx="17642">
                  <c:v>5.0000000000000001E-3</c:v>
                </c:pt>
                <c:pt idx="17643">
                  <c:v>5.0000000000000001E-3</c:v>
                </c:pt>
                <c:pt idx="17644">
                  <c:v>5.0000000000000001E-3</c:v>
                </c:pt>
                <c:pt idx="17645">
                  <c:v>4.0000000000000001E-3</c:v>
                </c:pt>
                <c:pt idx="17646">
                  <c:v>4.0000000000000001E-3</c:v>
                </c:pt>
                <c:pt idx="17647">
                  <c:v>4.0000000000000001E-3</c:v>
                </c:pt>
                <c:pt idx="17648">
                  <c:v>4.0000000000000001E-3</c:v>
                </c:pt>
                <c:pt idx="17649">
                  <c:v>6.0000000000000001E-3</c:v>
                </c:pt>
                <c:pt idx="17650">
                  <c:v>5.0000000000000001E-3</c:v>
                </c:pt>
                <c:pt idx="17651">
                  <c:v>6.0000000000000001E-3</c:v>
                </c:pt>
                <c:pt idx="17652">
                  <c:v>4.0000000000000001E-3</c:v>
                </c:pt>
                <c:pt idx="17653">
                  <c:v>4.0000000000000001E-3</c:v>
                </c:pt>
                <c:pt idx="17654">
                  <c:v>4.0000000000000001E-3</c:v>
                </c:pt>
                <c:pt idx="17655">
                  <c:v>4.0000000000000001E-3</c:v>
                </c:pt>
                <c:pt idx="17656">
                  <c:v>5.0000000000000001E-3</c:v>
                </c:pt>
                <c:pt idx="17657">
                  <c:v>5.0000000000000001E-3</c:v>
                </c:pt>
                <c:pt idx="17658">
                  <c:v>4.0000000000000001E-3</c:v>
                </c:pt>
                <c:pt idx="17659">
                  <c:v>3.0000000000000001E-3</c:v>
                </c:pt>
                <c:pt idx="17660">
                  <c:v>4.0000000000000001E-3</c:v>
                </c:pt>
                <c:pt idx="17661">
                  <c:v>3.0000000000000001E-3</c:v>
                </c:pt>
                <c:pt idx="17662">
                  <c:v>2E-3</c:v>
                </c:pt>
                <c:pt idx="17663">
                  <c:v>2E-3</c:v>
                </c:pt>
                <c:pt idx="17664">
                  <c:v>2E-3</c:v>
                </c:pt>
                <c:pt idx="17665">
                  <c:v>2E-3</c:v>
                </c:pt>
                <c:pt idx="17666">
                  <c:v>3.0000000000000001E-3</c:v>
                </c:pt>
                <c:pt idx="17667">
                  <c:v>2E-3</c:v>
                </c:pt>
                <c:pt idx="17668">
                  <c:v>2E-3</c:v>
                </c:pt>
                <c:pt idx="17669">
                  <c:v>2E-3</c:v>
                </c:pt>
                <c:pt idx="17670">
                  <c:v>2E-3</c:v>
                </c:pt>
                <c:pt idx="17671">
                  <c:v>2E-3</c:v>
                </c:pt>
                <c:pt idx="17672">
                  <c:v>2E-3</c:v>
                </c:pt>
                <c:pt idx="17673">
                  <c:v>1E-3</c:v>
                </c:pt>
                <c:pt idx="17674">
                  <c:v>0</c:v>
                </c:pt>
                <c:pt idx="17675">
                  <c:v>0</c:v>
                </c:pt>
                <c:pt idx="17676">
                  <c:v>2E-3</c:v>
                </c:pt>
                <c:pt idx="17677">
                  <c:v>0</c:v>
                </c:pt>
                <c:pt idx="17678">
                  <c:v>1E-3</c:v>
                </c:pt>
                <c:pt idx="17679">
                  <c:v>2E-3</c:v>
                </c:pt>
                <c:pt idx="17680">
                  <c:v>1E-3</c:v>
                </c:pt>
                <c:pt idx="17681">
                  <c:v>0</c:v>
                </c:pt>
                <c:pt idx="17682">
                  <c:v>0</c:v>
                </c:pt>
                <c:pt idx="17683">
                  <c:v>1E-3</c:v>
                </c:pt>
                <c:pt idx="17684">
                  <c:v>0</c:v>
                </c:pt>
                <c:pt idx="17685">
                  <c:v>0</c:v>
                </c:pt>
                <c:pt idx="17686">
                  <c:v>0</c:v>
                </c:pt>
                <c:pt idx="17687">
                  <c:v>0</c:v>
                </c:pt>
                <c:pt idx="17688">
                  <c:v>0</c:v>
                </c:pt>
                <c:pt idx="17689">
                  <c:v>0</c:v>
                </c:pt>
                <c:pt idx="17690">
                  <c:v>0</c:v>
                </c:pt>
                <c:pt idx="17691">
                  <c:v>0</c:v>
                </c:pt>
                <c:pt idx="17692">
                  <c:v>0</c:v>
                </c:pt>
                <c:pt idx="17693">
                  <c:v>1E-3</c:v>
                </c:pt>
                <c:pt idx="17694">
                  <c:v>2E-3</c:v>
                </c:pt>
                <c:pt idx="17695">
                  <c:v>3.0000000000000001E-3</c:v>
                </c:pt>
                <c:pt idx="17696">
                  <c:v>4.0000000000000001E-3</c:v>
                </c:pt>
                <c:pt idx="17697">
                  <c:v>4.0000000000000001E-3</c:v>
                </c:pt>
                <c:pt idx="17698">
                  <c:v>5.0000000000000001E-3</c:v>
                </c:pt>
                <c:pt idx="17699">
                  <c:v>5.0000000000000001E-3</c:v>
                </c:pt>
                <c:pt idx="17700">
                  <c:v>4.0000000000000001E-3</c:v>
                </c:pt>
                <c:pt idx="17701">
                  <c:v>6.0000000000000001E-3</c:v>
                </c:pt>
                <c:pt idx="17702">
                  <c:v>6.0000000000000001E-3</c:v>
                </c:pt>
                <c:pt idx="17703">
                  <c:v>7.0000000000000001E-3</c:v>
                </c:pt>
                <c:pt idx="17704">
                  <c:v>8.0000000000000002E-3</c:v>
                </c:pt>
                <c:pt idx="17705">
                  <c:v>7.0000000000000001E-3</c:v>
                </c:pt>
                <c:pt idx="17706">
                  <c:v>7.0000000000000001E-3</c:v>
                </c:pt>
                <c:pt idx="17707">
                  <c:v>8.0000000000000002E-3</c:v>
                </c:pt>
                <c:pt idx="17708">
                  <c:v>8.0000000000000002E-3</c:v>
                </c:pt>
                <c:pt idx="17709">
                  <c:v>0.01</c:v>
                </c:pt>
                <c:pt idx="17710">
                  <c:v>0.01</c:v>
                </c:pt>
                <c:pt idx="17711">
                  <c:v>0.01</c:v>
                </c:pt>
                <c:pt idx="17712">
                  <c:v>1.2E-2</c:v>
                </c:pt>
                <c:pt idx="17713">
                  <c:v>1.0999999999999999E-2</c:v>
                </c:pt>
                <c:pt idx="17714">
                  <c:v>1.0999999999999999E-2</c:v>
                </c:pt>
                <c:pt idx="17715">
                  <c:v>1.0999999999999999E-2</c:v>
                </c:pt>
                <c:pt idx="17716">
                  <c:v>1.0999999999999999E-2</c:v>
                </c:pt>
                <c:pt idx="17717">
                  <c:v>1.0999999999999999E-2</c:v>
                </c:pt>
                <c:pt idx="17718">
                  <c:v>1.2E-2</c:v>
                </c:pt>
                <c:pt idx="17719">
                  <c:v>1.2E-2</c:v>
                </c:pt>
                <c:pt idx="17720">
                  <c:v>1.0999999999999999E-2</c:v>
                </c:pt>
                <c:pt idx="17721">
                  <c:v>1.2E-2</c:v>
                </c:pt>
                <c:pt idx="17722">
                  <c:v>1.0999999999999999E-2</c:v>
                </c:pt>
                <c:pt idx="17723">
                  <c:v>1.0999999999999999E-2</c:v>
                </c:pt>
                <c:pt idx="17724">
                  <c:v>1.2E-2</c:v>
                </c:pt>
                <c:pt idx="17725">
                  <c:v>1.2E-2</c:v>
                </c:pt>
                <c:pt idx="17726">
                  <c:v>1.0999999999999999E-2</c:v>
                </c:pt>
                <c:pt idx="17727">
                  <c:v>1.2E-2</c:v>
                </c:pt>
                <c:pt idx="17728">
                  <c:v>1.2999999999999999E-2</c:v>
                </c:pt>
                <c:pt idx="17729">
                  <c:v>1.2E-2</c:v>
                </c:pt>
                <c:pt idx="17730">
                  <c:v>1.2E-2</c:v>
                </c:pt>
                <c:pt idx="17731">
                  <c:v>1.2E-2</c:v>
                </c:pt>
                <c:pt idx="17732">
                  <c:v>1.0999999999999999E-2</c:v>
                </c:pt>
                <c:pt idx="17733">
                  <c:v>1.2E-2</c:v>
                </c:pt>
                <c:pt idx="17734">
                  <c:v>1.2E-2</c:v>
                </c:pt>
                <c:pt idx="17735">
                  <c:v>1.0999999999999999E-2</c:v>
                </c:pt>
                <c:pt idx="17736">
                  <c:v>1.0999999999999999E-2</c:v>
                </c:pt>
                <c:pt idx="17737">
                  <c:v>1.0999999999999999E-2</c:v>
                </c:pt>
                <c:pt idx="17738">
                  <c:v>8.0000000000000002E-3</c:v>
                </c:pt>
                <c:pt idx="17739">
                  <c:v>6.0000000000000001E-3</c:v>
                </c:pt>
                <c:pt idx="17740">
                  <c:v>7.0000000000000001E-3</c:v>
                </c:pt>
                <c:pt idx="17741">
                  <c:v>5.0000000000000001E-3</c:v>
                </c:pt>
                <c:pt idx="17742">
                  <c:v>6.0000000000000001E-3</c:v>
                </c:pt>
                <c:pt idx="17743">
                  <c:v>5.0000000000000001E-3</c:v>
                </c:pt>
                <c:pt idx="17744">
                  <c:v>4.0000000000000001E-3</c:v>
                </c:pt>
                <c:pt idx="17745">
                  <c:v>8.0000000000000002E-3</c:v>
                </c:pt>
                <c:pt idx="17746">
                  <c:v>0.01</c:v>
                </c:pt>
                <c:pt idx="17747">
                  <c:v>8.0000000000000002E-3</c:v>
                </c:pt>
                <c:pt idx="17748">
                  <c:v>0.01</c:v>
                </c:pt>
                <c:pt idx="17749">
                  <c:v>0.01</c:v>
                </c:pt>
                <c:pt idx="17750">
                  <c:v>0.01</c:v>
                </c:pt>
                <c:pt idx="17751">
                  <c:v>0.01</c:v>
                </c:pt>
                <c:pt idx="17752">
                  <c:v>0.01</c:v>
                </c:pt>
                <c:pt idx="17753">
                  <c:v>8.9999999999999993E-3</c:v>
                </c:pt>
                <c:pt idx="17754">
                  <c:v>8.9999999999999993E-3</c:v>
                </c:pt>
                <c:pt idx="17755">
                  <c:v>0.01</c:v>
                </c:pt>
                <c:pt idx="17756">
                  <c:v>8.9999999999999993E-3</c:v>
                </c:pt>
                <c:pt idx="17757">
                  <c:v>8.9999999999999993E-3</c:v>
                </c:pt>
                <c:pt idx="17758">
                  <c:v>8.0000000000000002E-3</c:v>
                </c:pt>
                <c:pt idx="17759">
                  <c:v>5.0000000000000001E-3</c:v>
                </c:pt>
                <c:pt idx="17760">
                  <c:v>5.0000000000000001E-3</c:v>
                </c:pt>
                <c:pt idx="17761">
                  <c:v>6.0000000000000001E-3</c:v>
                </c:pt>
                <c:pt idx="17762">
                  <c:v>2E-3</c:v>
                </c:pt>
                <c:pt idx="17763">
                  <c:v>4.0000000000000001E-3</c:v>
                </c:pt>
                <c:pt idx="17764">
                  <c:v>3.0000000000000001E-3</c:v>
                </c:pt>
                <c:pt idx="17765">
                  <c:v>2E-3</c:v>
                </c:pt>
                <c:pt idx="17766">
                  <c:v>2E-3</c:v>
                </c:pt>
                <c:pt idx="17767">
                  <c:v>2E-3</c:v>
                </c:pt>
                <c:pt idx="17768">
                  <c:v>1E-3</c:v>
                </c:pt>
                <c:pt idx="17769">
                  <c:v>0</c:v>
                </c:pt>
                <c:pt idx="17770">
                  <c:v>3.0000000000000001E-3</c:v>
                </c:pt>
                <c:pt idx="17771">
                  <c:v>2E-3</c:v>
                </c:pt>
                <c:pt idx="17772">
                  <c:v>1E-3</c:v>
                </c:pt>
                <c:pt idx="17773">
                  <c:v>0</c:v>
                </c:pt>
                <c:pt idx="17774">
                  <c:v>2E-3</c:v>
                </c:pt>
                <c:pt idx="17775">
                  <c:v>0</c:v>
                </c:pt>
                <c:pt idx="17776">
                  <c:v>2E-3</c:v>
                </c:pt>
                <c:pt idx="17777">
                  <c:v>1E-3</c:v>
                </c:pt>
                <c:pt idx="17778">
                  <c:v>1E-3</c:v>
                </c:pt>
                <c:pt idx="17779">
                  <c:v>0</c:v>
                </c:pt>
                <c:pt idx="17780">
                  <c:v>1E-3</c:v>
                </c:pt>
                <c:pt idx="17781">
                  <c:v>2E-3</c:v>
                </c:pt>
                <c:pt idx="17782">
                  <c:v>0</c:v>
                </c:pt>
                <c:pt idx="17783">
                  <c:v>1E-3</c:v>
                </c:pt>
                <c:pt idx="17784">
                  <c:v>1E-3</c:v>
                </c:pt>
                <c:pt idx="17785">
                  <c:v>2E-3</c:v>
                </c:pt>
                <c:pt idx="17786">
                  <c:v>2E-3</c:v>
                </c:pt>
                <c:pt idx="17787">
                  <c:v>1E-3</c:v>
                </c:pt>
                <c:pt idx="17788">
                  <c:v>3.0000000000000001E-3</c:v>
                </c:pt>
                <c:pt idx="17789">
                  <c:v>4.0000000000000001E-3</c:v>
                </c:pt>
                <c:pt idx="17790">
                  <c:v>4.0000000000000001E-3</c:v>
                </c:pt>
                <c:pt idx="17791">
                  <c:v>3.0000000000000001E-3</c:v>
                </c:pt>
                <c:pt idx="17792">
                  <c:v>6.0000000000000001E-3</c:v>
                </c:pt>
                <c:pt idx="17793">
                  <c:v>8.0000000000000002E-3</c:v>
                </c:pt>
                <c:pt idx="17794">
                  <c:v>7.0000000000000001E-3</c:v>
                </c:pt>
                <c:pt idx="17795">
                  <c:v>8.0000000000000002E-3</c:v>
                </c:pt>
                <c:pt idx="17796">
                  <c:v>8.0000000000000002E-3</c:v>
                </c:pt>
                <c:pt idx="17797">
                  <c:v>8.0000000000000002E-3</c:v>
                </c:pt>
                <c:pt idx="17798">
                  <c:v>8.9999999999999993E-3</c:v>
                </c:pt>
                <c:pt idx="17799">
                  <c:v>8.9999999999999993E-3</c:v>
                </c:pt>
                <c:pt idx="17800">
                  <c:v>1.0999999999999999E-2</c:v>
                </c:pt>
                <c:pt idx="17801">
                  <c:v>1.0999999999999999E-2</c:v>
                </c:pt>
                <c:pt idx="17802">
                  <c:v>1.0999999999999999E-2</c:v>
                </c:pt>
                <c:pt idx="17803">
                  <c:v>1.0999999999999999E-2</c:v>
                </c:pt>
                <c:pt idx="17804">
                  <c:v>1.0999999999999999E-2</c:v>
                </c:pt>
                <c:pt idx="17805">
                  <c:v>1.2E-2</c:v>
                </c:pt>
                <c:pt idx="17808">
                  <c:v>1.0999999999999999E-2</c:v>
                </c:pt>
                <c:pt idx="17809">
                  <c:v>1.0999999999999999E-2</c:v>
                </c:pt>
                <c:pt idx="17810">
                  <c:v>1.0999999999999999E-2</c:v>
                </c:pt>
                <c:pt idx="17811">
                  <c:v>1.2999999999999999E-2</c:v>
                </c:pt>
                <c:pt idx="17812">
                  <c:v>1.0999999999999999E-2</c:v>
                </c:pt>
                <c:pt idx="17813">
                  <c:v>1.0999999999999999E-2</c:v>
                </c:pt>
                <c:pt idx="17814">
                  <c:v>1.0999999999999999E-2</c:v>
                </c:pt>
                <c:pt idx="17815">
                  <c:v>1.2E-2</c:v>
                </c:pt>
                <c:pt idx="17816">
                  <c:v>1.2E-2</c:v>
                </c:pt>
                <c:pt idx="17817">
                  <c:v>1.0999999999999999E-2</c:v>
                </c:pt>
                <c:pt idx="17818">
                  <c:v>1.2E-2</c:v>
                </c:pt>
                <c:pt idx="17819">
                  <c:v>1.2E-2</c:v>
                </c:pt>
                <c:pt idx="17820">
                  <c:v>1.2999999999999999E-2</c:v>
                </c:pt>
                <c:pt idx="17821">
                  <c:v>1.2999999999999999E-2</c:v>
                </c:pt>
                <c:pt idx="17822">
                  <c:v>1.2999999999999999E-2</c:v>
                </c:pt>
                <c:pt idx="17823">
                  <c:v>1.2999999999999999E-2</c:v>
                </c:pt>
                <c:pt idx="17824">
                  <c:v>1.4E-2</c:v>
                </c:pt>
                <c:pt idx="17825">
                  <c:v>1.2999999999999999E-2</c:v>
                </c:pt>
                <c:pt idx="17826">
                  <c:v>1.2999999999999999E-2</c:v>
                </c:pt>
                <c:pt idx="17827">
                  <c:v>1.2999999999999999E-2</c:v>
                </c:pt>
                <c:pt idx="17828">
                  <c:v>1.2999999999999999E-2</c:v>
                </c:pt>
                <c:pt idx="17829">
                  <c:v>1.2999999999999999E-2</c:v>
                </c:pt>
                <c:pt idx="17831">
                  <c:v>1.2999999999999999E-2</c:v>
                </c:pt>
                <c:pt idx="17832">
                  <c:v>1.2999999999999999E-2</c:v>
                </c:pt>
                <c:pt idx="17833">
                  <c:v>1.2999999999999999E-2</c:v>
                </c:pt>
                <c:pt idx="17990">
                  <c:v>4.0000000000000001E-3</c:v>
                </c:pt>
                <c:pt idx="17991">
                  <c:v>6.0000000000000001E-3</c:v>
                </c:pt>
                <c:pt idx="17992">
                  <c:v>5.0000000000000001E-3</c:v>
                </c:pt>
                <c:pt idx="17993">
                  <c:v>5.0000000000000001E-3</c:v>
                </c:pt>
                <c:pt idx="17994">
                  <c:v>5.0000000000000001E-3</c:v>
                </c:pt>
                <c:pt idx="17995">
                  <c:v>6.0000000000000001E-3</c:v>
                </c:pt>
                <c:pt idx="17996">
                  <c:v>6.0000000000000001E-3</c:v>
                </c:pt>
                <c:pt idx="17997">
                  <c:v>5.0000000000000001E-3</c:v>
                </c:pt>
                <c:pt idx="17998">
                  <c:v>5.0000000000000001E-3</c:v>
                </c:pt>
                <c:pt idx="17999">
                  <c:v>5.0000000000000001E-3</c:v>
                </c:pt>
                <c:pt idx="18000">
                  <c:v>6.0000000000000001E-3</c:v>
                </c:pt>
                <c:pt idx="18001">
                  <c:v>6.0000000000000001E-3</c:v>
                </c:pt>
                <c:pt idx="18002">
                  <c:v>7.0000000000000001E-3</c:v>
                </c:pt>
                <c:pt idx="18003">
                  <c:v>8.0000000000000002E-3</c:v>
                </c:pt>
                <c:pt idx="18004">
                  <c:v>7.0000000000000001E-3</c:v>
                </c:pt>
                <c:pt idx="18005">
                  <c:v>6.0000000000000001E-3</c:v>
                </c:pt>
                <c:pt idx="18006">
                  <c:v>7.0000000000000001E-3</c:v>
                </c:pt>
                <c:pt idx="18007">
                  <c:v>6.0000000000000001E-3</c:v>
                </c:pt>
                <c:pt idx="18008">
                  <c:v>6.0000000000000001E-3</c:v>
                </c:pt>
                <c:pt idx="18009">
                  <c:v>8.0000000000000002E-3</c:v>
                </c:pt>
                <c:pt idx="18010">
                  <c:v>6.0000000000000001E-3</c:v>
                </c:pt>
                <c:pt idx="18011">
                  <c:v>6.0000000000000001E-3</c:v>
                </c:pt>
                <c:pt idx="18012">
                  <c:v>6.0000000000000001E-3</c:v>
                </c:pt>
                <c:pt idx="18013">
                  <c:v>6.0000000000000001E-3</c:v>
                </c:pt>
                <c:pt idx="18014">
                  <c:v>6.0000000000000001E-3</c:v>
                </c:pt>
                <c:pt idx="18015">
                  <c:v>6.0000000000000001E-3</c:v>
                </c:pt>
                <c:pt idx="18016">
                  <c:v>6.0000000000000001E-3</c:v>
                </c:pt>
                <c:pt idx="18017">
                  <c:v>6.0000000000000001E-3</c:v>
                </c:pt>
                <c:pt idx="18018">
                  <c:v>6.0000000000000001E-3</c:v>
                </c:pt>
                <c:pt idx="18019">
                  <c:v>6.0000000000000001E-3</c:v>
                </c:pt>
                <c:pt idx="18020">
                  <c:v>6.0000000000000001E-3</c:v>
                </c:pt>
                <c:pt idx="18021">
                  <c:v>6.0000000000000001E-3</c:v>
                </c:pt>
                <c:pt idx="18022">
                  <c:v>7.0000000000000001E-3</c:v>
                </c:pt>
                <c:pt idx="18023">
                  <c:v>7.0000000000000001E-3</c:v>
                </c:pt>
                <c:pt idx="18024">
                  <c:v>6.0000000000000001E-3</c:v>
                </c:pt>
                <c:pt idx="18025">
                  <c:v>5.0000000000000001E-3</c:v>
                </c:pt>
                <c:pt idx="18026">
                  <c:v>4.0000000000000001E-3</c:v>
                </c:pt>
                <c:pt idx="18027">
                  <c:v>4.0000000000000001E-3</c:v>
                </c:pt>
                <c:pt idx="18028">
                  <c:v>2E-3</c:v>
                </c:pt>
                <c:pt idx="18029">
                  <c:v>2E-3</c:v>
                </c:pt>
                <c:pt idx="18030">
                  <c:v>2E-3</c:v>
                </c:pt>
                <c:pt idx="18031">
                  <c:v>1E-3</c:v>
                </c:pt>
                <c:pt idx="18032">
                  <c:v>1E-3</c:v>
                </c:pt>
                <c:pt idx="18033">
                  <c:v>2E-3</c:v>
                </c:pt>
                <c:pt idx="18034">
                  <c:v>0</c:v>
                </c:pt>
                <c:pt idx="18035">
                  <c:v>0</c:v>
                </c:pt>
                <c:pt idx="18036">
                  <c:v>0</c:v>
                </c:pt>
                <c:pt idx="18037">
                  <c:v>0</c:v>
                </c:pt>
                <c:pt idx="18038">
                  <c:v>0</c:v>
                </c:pt>
                <c:pt idx="18039">
                  <c:v>0</c:v>
                </c:pt>
                <c:pt idx="18040">
                  <c:v>0</c:v>
                </c:pt>
                <c:pt idx="18041">
                  <c:v>0</c:v>
                </c:pt>
                <c:pt idx="18042">
                  <c:v>0</c:v>
                </c:pt>
                <c:pt idx="18043">
                  <c:v>0</c:v>
                </c:pt>
                <c:pt idx="18044">
                  <c:v>0</c:v>
                </c:pt>
                <c:pt idx="18045">
                  <c:v>0</c:v>
                </c:pt>
                <c:pt idx="18046">
                  <c:v>0</c:v>
                </c:pt>
                <c:pt idx="18047">
                  <c:v>0</c:v>
                </c:pt>
                <c:pt idx="18080">
                  <c:v>3.0000000000000001E-3</c:v>
                </c:pt>
                <c:pt idx="18081">
                  <c:v>3.0000000000000001E-3</c:v>
                </c:pt>
                <c:pt idx="18082">
                  <c:v>2E-3</c:v>
                </c:pt>
                <c:pt idx="18083">
                  <c:v>3.0000000000000001E-3</c:v>
                </c:pt>
                <c:pt idx="18084">
                  <c:v>3.0000000000000001E-3</c:v>
                </c:pt>
                <c:pt idx="18085">
                  <c:v>4.0000000000000001E-3</c:v>
                </c:pt>
                <c:pt idx="18086">
                  <c:v>4.0000000000000001E-3</c:v>
                </c:pt>
                <c:pt idx="18087">
                  <c:v>4.0000000000000001E-3</c:v>
                </c:pt>
                <c:pt idx="18088">
                  <c:v>4.0000000000000001E-3</c:v>
                </c:pt>
                <c:pt idx="18089">
                  <c:v>4.0000000000000001E-3</c:v>
                </c:pt>
                <c:pt idx="18090">
                  <c:v>4.0000000000000001E-3</c:v>
                </c:pt>
                <c:pt idx="18091">
                  <c:v>5.0000000000000001E-3</c:v>
                </c:pt>
                <c:pt idx="18092">
                  <c:v>4.0000000000000001E-3</c:v>
                </c:pt>
                <c:pt idx="18093">
                  <c:v>6.0000000000000001E-3</c:v>
                </c:pt>
                <c:pt idx="18094">
                  <c:v>6.0000000000000001E-3</c:v>
                </c:pt>
                <c:pt idx="18095">
                  <c:v>6.0000000000000001E-3</c:v>
                </c:pt>
                <c:pt idx="18096">
                  <c:v>5.0000000000000001E-3</c:v>
                </c:pt>
                <c:pt idx="18097">
                  <c:v>6.0000000000000001E-3</c:v>
                </c:pt>
                <c:pt idx="18098">
                  <c:v>6.0000000000000001E-3</c:v>
                </c:pt>
                <c:pt idx="18099">
                  <c:v>6.0000000000000001E-3</c:v>
                </c:pt>
                <c:pt idx="18100">
                  <c:v>6.0000000000000001E-3</c:v>
                </c:pt>
                <c:pt idx="18101">
                  <c:v>6.0000000000000001E-3</c:v>
                </c:pt>
                <c:pt idx="18102">
                  <c:v>7.0000000000000001E-3</c:v>
                </c:pt>
                <c:pt idx="18103">
                  <c:v>8.0000000000000002E-3</c:v>
                </c:pt>
                <c:pt idx="18104">
                  <c:v>7.0000000000000001E-3</c:v>
                </c:pt>
                <c:pt idx="18105">
                  <c:v>7.0000000000000001E-3</c:v>
                </c:pt>
                <c:pt idx="18106">
                  <c:v>7.0000000000000001E-3</c:v>
                </c:pt>
                <c:pt idx="18107">
                  <c:v>6.0000000000000001E-3</c:v>
                </c:pt>
                <c:pt idx="18108">
                  <c:v>5.0000000000000001E-3</c:v>
                </c:pt>
                <c:pt idx="18109">
                  <c:v>6.0000000000000001E-3</c:v>
                </c:pt>
                <c:pt idx="18110">
                  <c:v>7.0000000000000001E-3</c:v>
                </c:pt>
                <c:pt idx="18111">
                  <c:v>6.0000000000000001E-3</c:v>
                </c:pt>
                <c:pt idx="18112">
                  <c:v>6.0000000000000001E-3</c:v>
                </c:pt>
                <c:pt idx="18113">
                  <c:v>7.0000000000000001E-3</c:v>
                </c:pt>
                <c:pt idx="18114">
                  <c:v>7.0000000000000001E-3</c:v>
                </c:pt>
                <c:pt idx="18115">
                  <c:v>6.0000000000000001E-3</c:v>
                </c:pt>
                <c:pt idx="18116">
                  <c:v>8.0000000000000002E-3</c:v>
                </c:pt>
                <c:pt idx="18117">
                  <c:v>7.0000000000000001E-3</c:v>
                </c:pt>
                <c:pt idx="18118">
                  <c:v>8.0000000000000002E-3</c:v>
                </c:pt>
                <c:pt idx="18119">
                  <c:v>7.0000000000000001E-3</c:v>
                </c:pt>
                <c:pt idx="18120">
                  <c:v>7.0000000000000001E-3</c:v>
                </c:pt>
                <c:pt idx="18121">
                  <c:v>7.0000000000000001E-3</c:v>
                </c:pt>
                <c:pt idx="18122">
                  <c:v>6.0000000000000001E-3</c:v>
                </c:pt>
                <c:pt idx="18123">
                  <c:v>6.0000000000000001E-3</c:v>
                </c:pt>
                <c:pt idx="18124">
                  <c:v>5.0000000000000001E-3</c:v>
                </c:pt>
                <c:pt idx="18125">
                  <c:v>5.0000000000000001E-3</c:v>
                </c:pt>
                <c:pt idx="18126">
                  <c:v>6.0000000000000001E-3</c:v>
                </c:pt>
                <c:pt idx="18127">
                  <c:v>6.0000000000000001E-3</c:v>
                </c:pt>
                <c:pt idx="18128">
                  <c:v>4.0000000000000001E-3</c:v>
                </c:pt>
                <c:pt idx="18129">
                  <c:v>4.0000000000000001E-3</c:v>
                </c:pt>
                <c:pt idx="18130">
                  <c:v>6.0000000000000001E-3</c:v>
                </c:pt>
                <c:pt idx="18131">
                  <c:v>3.0000000000000001E-3</c:v>
                </c:pt>
                <c:pt idx="18132">
                  <c:v>3.0000000000000001E-3</c:v>
                </c:pt>
                <c:pt idx="18133">
                  <c:v>4.0000000000000001E-3</c:v>
                </c:pt>
                <c:pt idx="18134">
                  <c:v>4.0000000000000001E-3</c:v>
                </c:pt>
                <c:pt idx="18135">
                  <c:v>4.0000000000000001E-3</c:v>
                </c:pt>
                <c:pt idx="18136">
                  <c:v>4.0000000000000001E-3</c:v>
                </c:pt>
                <c:pt idx="18137">
                  <c:v>0</c:v>
                </c:pt>
                <c:pt idx="18138">
                  <c:v>2E-3</c:v>
                </c:pt>
                <c:pt idx="18139">
                  <c:v>0</c:v>
                </c:pt>
                <c:pt idx="18140">
                  <c:v>1E-3</c:v>
                </c:pt>
                <c:pt idx="18141">
                  <c:v>1E-3</c:v>
                </c:pt>
                <c:pt idx="18142">
                  <c:v>5.0000000000000001E-3</c:v>
                </c:pt>
                <c:pt idx="18143">
                  <c:v>4.0000000000000001E-3</c:v>
                </c:pt>
                <c:pt idx="18144">
                  <c:v>4.0000000000000001E-3</c:v>
                </c:pt>
                <c:pt idx="18145">
                  <c:v>2E-3</c:v>
                </c:pt>
                <c:pt idx="18146">
                  <c:v>2E-3</c:v>
                </c:pt>
                <c:pt idx="18147">
                  <c:v>0</c:v>
                </c:pt>
                <c:pt idx="18148">
                  <c:v>2E-3</c:v>
                </c:pt>
                <c:pt idx="18149">
                  <c:v>2E-3</c:v>
                </c:pt>
                <c:pt idx="18150">
                  <c:v>2E-3</c:v>
                </c:pt>
                <c:pt idx="18151">
                  <c:v>1E-3</c:v>
                </c:pt>
                <c:pt idx="18152">
                  <c:v>1E-3</c:v>
                </c:pt>
                <c:pt idx="18153">
                  <c:v>1E-3</c:v>
                </c:pt>
                <c:pt idx="18154">
                  <c:v>0</c:v>
                </c:pt>
                <c:pt idx="18155">
                  <c:v>3.0000000000000001E-3</c:v>
                </c:pt>
                <c:pt idx="18156">
                  <c:v>0</c:v>
                </c:pt>
                <c:pt idx="18157">
                  <c:v>1E-3</c:v>
                </c:pt>
                <c:pt idx="18158">
                  <c:v>2E-3</c:v>
                </c:pt>
                <c:pt idx="18159">
                  <c:v>0</c:v>
                </c:pt>
                <c:pt idx="18160">
                  <c:v>1E-3</c:v>
                </c:pt>
                <c:pt idx="18161">
                  <c:v>0</c:v>
                </c:pt>
                <c:pt idx="18162">
                  <c:v>1E-3</c:v>
                </c:pt>
                <c:pt idx="18163">
                  <c:v>3.0000000000000001E-3</c:v>
                </c:pt>
                <c:pt idx="18164">
                  <c:v>2E-3</c:v>
                </c:pt>
                <c:pt idx="18165">
                  <c:v>0</c:v>
                </c:pt>
                <c:pt idx="18166">
                  <c:v>0</c:v>
                </c:pt>
                <c:pt idx="18167">
                  <c:v>1E-3</c:v>
                </c:pt>
                <c:pt idx="18168">
                  <c:v>2E-3</c:v>
                </c:pt>
                <c:pt idx="18169">
                  <c:v>3.0000000000000001E-3</c:v>
                </c:pt>
                <c:pt idx="18170">
                  <c:v>2E-3</c:v>
                </c:pt>
                <c:pt idx="18171">
                  <c:v>2E-3</c:v>
                </c:pt>
                <c:pt idx="18172">
                  <c:v>2E-3</c:v>
                </c:pt>
                <c:pt idx="18173">
                  <c:v>2E-3</c:v>
                </c:pt>
                <c:pt idx="18174">
                  <c:v>2E-3</c:v>
                </c:pt>
                <c:pt idx="18175">
                  <c:v>2E-3</c:v>
                </c:pt>
                <c:pt idx="18176">
                  <c:v>3.0000000000000001E-3</c:v>
                </c:pt>
                <c:pt idx="18177">
                  <c:v>3.0000000000000001E-3</c:v>
                </c:pt>
                <c:pt idx="18178">
                  <c:v>4.0000000000000001E-3</c:v>
                </c:pt>
                <c:pt idx="18179">
                  <c:v>4.0000000000000001E-3</c:v>
                </c:pt>
                <c:pt idx="18180">
                  <c:v>4.0000000000000001E-3</c:v>
                </c:pt>
                <c:pt idx="18181">
                  <c:v>4.0000000000000001E-3</c:v>
                </c:pt>
                <c:pt idx="18182">
                  <c:v>5.0000000000000001E-3</c:v>
                </c:pt>
                <c:pt idx="18183">
                  <c:v>5.0000000000000001E-3</c:v>
                </c:pt>
                <c:pt idx="18184">
                  <c:v>6.0000000000000001E-3</c:v>
                </c:pt>
                <c:pt idx="18185">
                  <c:v>5.0000000000000001E-3</c:v>
                </c:pt>
                <c:pt idx="18186">
                  <c:v>6.0000000000000001E-3</c:v>
                </c:pt>
                <c:pt idx="18187">
                  <c:v>6.0000000000000001E-3</c:v>
                </c:pt>
                <c:pt idx="18188">
                  <c:v>6.0000000000000001E-3</c:v>
                </c:pt>
                <c:pt idx="18189">
                  <c:v>6.0000000000000001E-3</c:v>
                </c:pt>
                <c:pt idx="18190">
                  <c:v>6.0000000000000001E-3</c:v>
                </c:pt>
                <c:pt idx="18191">
                  <c:v>6.0000000000000001E-3</c:v>
                </c:pt>
                <c:pt idx="18192">
                  <c:v>6.0000000000000001E-3</c:v>
                </c:pt>
                <c:pt idx="18193">
                  <c:v>5.0000000000000001E-3</c:v>
                </c:pt>
                <c:pt idx="18194">
                  <c:v>6.0000000000000001E-3</c:v>
                </c:pt>
                <c:pt idx="18195">
                  <c:v>6.0000000000000001E-3</c:v>
                </c:pt>
                <c:pt idx="18196">
                  <c:v>6.0000000000000001E-3</c:v>
                </c:pt>
                <c:pt idx="18197">
                  <c:v>5.0000000000000001E-3</c:v>
                </c:pt>
                <c:pt idx="18198">
                  <c:v>6.0000000000000001E-3</c:v>
                </c:pt>
                <c:pt idx="18199">
                  <c:v>6.0000000000000001E-3</c:v>
                </c:pt>
                <c:pt idx="18200">
                  <c:v>6.0000000000000001E-3</c:v>
                </c:pt>
                <c:pt idx="18201">
                  <c:v>6.0000000000000001E-3</c:v>
                </c:pt>
                <c:pt idx="18202">
                  <c:v>6.0000000000000001E-3</c:v>
                </c:pt>
                <c:pt idx="18203">
                  <c:v>6.0000000000000001E-3</c:v>
                </c:pt>
                <c:pt idx="18204">
                  <c:v>6.0000000000000001E-3</c:v>
                </c:pt>
                <c:pt idx="18205">
                  <c:v>6.0000000000000001E-3</c:v>
                </c:pt>
                <c:pt idx="18206">
                  <c:v>6.0000000000000001E-3</c:v>
                </c:pt>
                <c:pt idx="18207">
                  <c:v>6.0000000000000001E-3</c:v>
                </c:pt>
                <c:pt idx="18208">
                  <c:v>6.0000000000000001E-3</c:v>
                </c:pt>
                <c:pt idx="18209">
                  <c:v>6.0000000000000001E-3</c:v>
                </c:pt>
                <c:pt idx="18210">
                  <c:v>5.0000000000000001E-3</c:v>
                </c:pt>
                <c:pt idx="18211">
                  <c:v>5.0000000000000001E-3</c:v>
                </c:pt>
                <c:pt idx="18212">
                  <c:v>5.0000000000000001E-3</c:v>
                </c:pt>
                <c:pt idx="18213">
                  <c:v>5.0000000000000001E-3</c:v>
                </c:pt>
                <c:pt idx="18214">
                  <c:v>6.0000000000000001E-3</c:v>
                </c:pt>
                <c:pt idx="18215">
                  <c:v>5.0000000000000001E-3</c:v>
                </c:pt>
                <c:pt idx="18216">
                  <c:v>5.0000000000000001E-3</c:v>
                </c:pt>
                <c:pt idx="18217">
                  <c:v>5.0000000000000001E-3</c:v>
                </c:pt>
                <c:pt idx="18218">
                  <c:v>4.0000000000000001E-3</c:v>
                </c:pt>
                <c:pt idx="18219">
                  <c:v>4.0000000000000001E-3</c:v>
                </c:pt>
                <c:pt idx="18220">
                  <c:v>4.0000000000000001E-3</c:v>
                </c:pt>
                <c:pt idx="18221">
                  <c:v>4.0000000000000001E-3</c:v>
                </c:pt>
                <c:pt idx="18222">
                  <c:v>4.0000000000000001E-3</c:v>
                </c:pt>
                <c:pt idx="18223">
                  <c:v>4.0000000000000001E-3</c:v>
                </c:pt>
                <c:pt idx="18224">
                  <c:v>4.0000000000000001E-3</c:v>
                </c:pt>
                <c:pt idx="18225">
                  <c:v>4.0000000000000001E-3</c:v>
                </c:pt>
                <c:pt idx="18226">
                  <c:v>4.0000000000000001E-3</c:v>
                </c:pt>
                <c:pt idx="18227">
                  <c:v>4.0000000000000001E-3</c:v>
                </c:pt>
                <c:pt idx="18228">
                  <c:v>4.0000000000000001E-3</c:v>
                </c:pt>
                <c:pt idx="18229">
                  <c:v>4.0000000000000001E-3</c:v>
                </c:pt>
                <c:pt idx="18230">
                  <c:v>4.0000000000000001E-3</c:v>
                </c:pt>
                <c:pt idx="18231">
                  <c:v>4.0000000000000001E-3</c:v>
                </c:pt>
                <c:pt idx="18232">
                  <c:v>2E-3</c:v>
                </c:pt>
                <c:pt idx="18233">
                  <c:v>2E-3</c:v>
                </c:pt>
                <c:pt idx="18234">
                  <c:v>1E-3</c:v>
                </c:pt>
                <c:pt idx="18235">
                  <c:v>2E-3</c:v>
                </c:pt>
                <c:pt idx="18236">
                  <c:v>2E-3</c:v>
                </c:pt>
                <c:pt idx="18237">
                  <c:v>2E-3</c:v>
                </c:pt>
                <c:pt idx="18238">
                  <c:v>2E-3</c:v>
                </c:pt>
                <c:pt idx="18239">
                  <c:v>2E-3</c:v>
                </c:pt>
                <c:pt idx="18240">
                  <c:v>1E-3</c:v>
                </c:pt>
                <c:pt idx="18241">
                  <c:v>2E-3</c:v>
                </c:pt>
                <c:pt idx="18242">
                  <c:v>2E-3</c:v>
                </c:pt>
                <c:pt idx="18243">
                  <c:v>3.0000000000000001E-3</c:v>
                </c:pt>
                <c:pt idx="18244">
                  <c:v>2E-3</c:v>
                </c:pt>
                <c:pt idx="18245">
                  <c:v>3.0000000000000001E-3</c:v>
                </c:pt>
                <c:pt idx="18246">
                  <c:v>2E-3</c:v>
                </c:pt>
                <c:pt idx="18247">
                  <c:v>2E-3</c:v>
                </c:pt>
                <c:pt idx="18248">
                  <c:v>3.0000000000000001E-3</c:v>
                </c:pt>
                <c:pt idx="18249">
                  <c:v>2E-3</c:v>
                </c:pt>
                <c:pt idx="18250">
                  <c:v>2E-3</c:v>
                </c:pt>
                <c:pt idx="18251">
                  <c:v>2E-3</c:v>
                </c:pt>
                <c:pt idx="18252">
                  <c:v>2E-3</c:v>
                </c:pt>
                <c:pt idx="18253">
                  <c:v>2E-3</c:v>
                </c:pt>
                <c:pt idx="18254">
                  <c:v>2E-3</c:v>
                </c:pt>
                <c:pt idx="18255">
                  <c:v>2E-3</c:v>
                </c:pt>
                <c:pt idx="18256">
                  <c:v>2E-3</c:v>
                </c:pt>
                <c:pt idx="18257">
                  <c:v>1E-3</c:v>
                </c:pt>
                <c:pt idx="18258">
                  <c:v>2E-3</c:v>
                </c:pt>
                <c:pt idx="18259">
                  <c:v>1E-3</c:v>
                </c:pt>
                <c:pt idx="18260">
                  <c:v>2E-3</c:v>
                </c:pt>
                <c:pt idx="18261">
                  <c:v>2E-3</c:v>
                </c:pt>
                <c:pt idx="18262">
                  <c:v>2E-3</c:v>
                </c:pt>
                <c:pt idx="18263">
                  <c:v>3.0000000000000001E-3</c:v>
                </c:pt>
                <c:pt idx="18264">
                  <c:v>2E-3</c:v>
                </c:pt>
                <c:pt idx="18265">
                  <c:v>4.0000000000000001E-3</c:v>
                </c:pt>
                <c:pt idx="18266">
                  <c:v>2E-3</c:v>
                </c:pt>
                <c:pt idx="18267">
                  <c:v>2E-3</c:v>
                </c:pt>
                <c:pt idx="18268">
                  <c:v>2E-3</c:v>
                </c:pt>
                <c:pt idx="18269">
                  <c:v>2E-3</c:v>
                </c:pt>
                <c:pt idx="18270">
                  <c:v>3.0000000000000001E-3</c:v>
                </c:pt>
                <c:pt idx="18271">
                  <c:v>3.0000000000000001E-3</c:v>
                </c:pt>
                <c:pt idx="18272">
                  <c:v>3.0000000000000001E-3</c:v>
                </c:pt>
                <c:pt idx="18273">
                  <c:v>3.0000000000000001E-3</c:v>
                </c:pt>
                <c:pt idx="18274">
                  <c:v>3.0000000000000001E-3</c:v>
                </c:pt>
                <c:pt idx="18275">
                  <c:v>4.0000000000000001E-3</c:v>
                </c:pt>
                <c:pt idx="18276">
                  <c:v>3.0000000000000001E-3</c:v>
                </c:pt>
                <c:pt idx="18277">
                  <c:v>4.0000000000000001E-3</c:v>
                </c:pt>
                <c:pt idx="18278">
                  <c:v>3.0000000000000001E-3</c:v>
                </c:pt>
                <c:pt idx="18279">
                  <c:v>3.0000000000000001E-3</c:v>
                </c:pt>
                <c:pt idx="18280">
                  <c:v>4.0000000000000001E-3</c:v>
                </c:pt>
                <c:pt idx="18281">
                  <c:v>3.0000000000000001E-3</c:v>
                </c:pt>
                <c:pt idx="18282">
                  <c:v>3.0000000000000001E-3</c:v>
                </c:pt>
                <c:pt idx="18283">
                  <c:v>4.0000000000000001E-3</c:v>
                </c:pt>
                <c:pt idx="18284">
                  <c:v>4.0000000000000001E-3</c:v>
                </c:pt>
                <c:pt idx="18285">
                  <c:v>4.0000000000000001E-3</c:v>
                </c:pt>
                <c:pt idx="18286">
                  <c:v>3.0000000000000001E-3</c:v>
                </c:pt>
                <c:pt idx="18287">
                  <c:v>3.0000000000000001E-3</c:v>
                </c:pt>
                <c:pt idx="18288">
                  <c:v>5.0000000000000001E-3</c:v>
                </c:pt>
                <c:pt idx="18289">
                  <c:v>5.0000000000000001E-3</c:v>
                </c:pt>
                <c:pt idx="18290">
                  <c:v>4.0000000000000001E-3</c:v>
                </c:pt>
                <c:pt idx="18291">
                  <c:v>6.0000000000000001E-3</c:v>
                </c:pt>
                <c:pt idx="18292">
                  <c:v>5.0000000000000001E-3</c:v>
                </c:pt>
                <c:pt idx="18293">
                  <c:v>6.0000000000000001E-3</c:v>
                </c:pt>
                <c:pt idx="18294">
                  <c:v>6.0000000000000001E-3</c:v>
                </c:pt>
                <c:pt idx="18295">
                  <c:v>6.0000000000000001E-3</c:v>
                </c:pt>
                <c:pt idx="18296">
                  <c:v>6.0000000000000001E-3</c:v>
                </c:pt>
                <c:pt idx="18297">
                  <c:v>6.0000000000000001E-3</c:v>
                </c:pt>
                <c:pt idx="18298">
                  <c:v>6.0000000000000001E-3</c:v>
                </c:pt>
                <c:pt idx="18299">
                  <c:v>6.0000000000000001E-3</c:v>
                </c:pt>
                <c:pt idx="18300">
                  <c:v>7.0000000000000001E-3</c:v>
                </c:pt>
                <c:pt idx="18301">
                  <c:v>7.0000000000000001E-3</c:v>
                </c:pt>
                <c:pt idx="18302">
                  <c:v>8.0000000000000002E-3</c:v>
                </c:pt>
                <c:pt idx="18303">
                  <c:v>7.0000000000000001E-3</c:v>
                </c:pt>
                <c:pt idx="18304">
                  <c:v>7.0000000000000001E-3</c:v>
                </c:pt>
                <c:pt idx="18305">
                  <c:v>7.0000000000000001E-3</c:v>
                </c:pt>
                <c:pt idx="18306">
                  <c:v>7.0000000000000001E-3</c:v>
                </c:pt>
                <c:pt idx="18307">
                  <c:v>7.0000000000000001E-3</c:v>
                </c:pt>
                <c:pt idx="18308">
                  <c:v>6.0000000000000001E-3</c:v>
                </c:pt>
                <c:pt idx="18309">
                  <c:v>6.0000000000000001E-3</c:v>
                </c:pt>
                <c:pt idx="18310">
                  <c:v>6.0000000000000001E-3</c:v>
                </c:pt>
                <c:pt idx="18311">
                  <c:v>5.0000000000000001E-3</c:v>
                </c:pt>
                <c:pt idx="18312">
                  <c:v>6.0000000000000001E-3</c:v>
                </c:pt>
                <c:pt idx="18313">
                  <c:v>6.0000000000000001E-3</c:v>
                </c:pt>
                <c:pt idx="18314">
                  <c:v>5.0000000000000001E-3</c:v>
                </c:pt>
                <c:pt idx="18315">
                  <c:v>4.0000000000000001E-3</c:v>
                </c:pt>
                <c:pt idx="18316">
                  <c:v>6.0000000000000001E-3</c:v>
                </c:pt>
                <c:pt idx="18317">
                  <c:v>3.0000000000000001E-3</c:v>
                </c:pt>
                <c:pt idx="18318">
                  <c:v>2E-3</c:v>
                </c:pt>
                <c:pt idx="18319">
                  <c:v>3.0000000000000001E-3</c:v>
                </c:pt>
                <c:pt idx="18320">
                  <c:v>2E-3</c:v>
                </c:pt>
                <c:pt idx="18321">
                  <c:v>2E-3</c:v>
                </c:pt>
                <c:pt idx="18322">
                  <c:v>0</c:v>
                </c:pt>
                <c:pt idx="18323">
                  <c:v>1E-3</c:v>
                </c:pt>
                <c:pt idx="18324">
                  <c:v>0</c:v>
                </c:pt>
                <c:pt idx="18325">
                  <c:v>0</c:v>
                </c:pt>
                <c:pt idx="18326">
                  <c:v>3.0000000000000001E-3</c:v>
                </c:pt>
                <c:pt idx="18327">
                  <c:v>2E-3</c:v>
                </c:pt>
                <c:pt idx="18328">
                  <c:v>2E-3</c:v>
                </c:pt>
                <c:pt idx="18329">
                  <c:v>1E-3</c:v>
                </c:pt>
                <c:pt idx="18330">
                  <c:v>1E-3</c:v>
                </c:pt>
                <c:pt idx="18331">
                  <c:v>2E-3</c:v>
                </c:pt>
                <c:pt idx="18332">
                  <c:v>1E-3</c:v>
                </c:pt>
                <c:pt idx="18333">
                  <c:v>2E-3</c:v>
                </c:pt>
                <c:pt idx="18334">
                  <c:v>1E-3</c:v>
                </c:pt>
                <c:pt idx="18335">
                  <c:v>3.0000000000000001E-3</c:v>
                </c:pt>
                <c:pt idx="18336">
                  <c:v>3.0000000000000001E-3</c:v>
                </c:pt>
                <c:pt idx="18337">
                  <c:v>3.0000000000000001E-3</c:v>
                </c:pt>
                <c:pt idx="18338">
                  <c:v>4.0000000000000001E-3</c:v>
                </c:pt>
                <c:pt idx="18339">
                  <c:v>2E-3</c:v>
                </c:pt>
                <c:pt idx="18340">
                  <c:v>1E-3</c:v>
                </c:pt>
                <c:pt idx="18341">
                  <c:v>1E-3</c:v>
                </c:pt>
                <c:pt idx="18342">
                  <c:v>0</c:v>
                </c:pt>
                <c:pt idx="18343">
                  <c:v>2E-3</c:v>
                </c:pt>
                <c:pt idx="18344">
                  <c:v>0</c:v>
                </c:pt>
                <c:pt idx="18345">
                  <c:v>0</c:v>
                </c:pt>
                <c:pt idx="18346">
                  <c:v>0</c:v>
                </c:pt>
                <c:pt idx="18347">
                  <c:v>1E-3</c:v>
                </c:pt>
                <c:pt idx="18348">
                  <c:v>0</c:v>
                </c:pt>
                <c:pt idx="18349">
                  <c:v>0</c:v>
                </c:pt>
                <c:pt idx="18350">
                  <c:v>0</c:v>
                </c:pt>
                <c:pt idx="18351">
                  <c:v>0</c:v>
                </c:pt>
                <c:pt idx="18352">
                  <c:v>0</c:v>
                </c:pt>
                <c:pt idx="18353">
                  <c:v>0</c:v>
                </c:pt>
                <c:pt idx="18354">
                  <c:v>0</c:v>
                </c:pt>
                <c:pt idx="18355">
                  <c:v>0</c:v>
                </c:pt>
                <c:pt idx="18356">
                  <c:v>0</c:v>
                </c:pt>
                <c:pt idx="18357">
                  <c:v>0</c:v>
                </c:pt>
                <c:pt idx="18358">
                  <c:v>0</c:v>
                </c:pt>
                <c:pt idx="18359">
                  <c:v>2E-3</c:v>
                </c:pt>
                <c:pt idx="18360">
                  <c:v>2E-3</c:v>
                </c:pt>
                <c:pt idx="18361">
                  <c:v>2E-3</c:v>
                </c:pt>
                <c:pt idx="18362">
                  <c:v>3.0000000000000001E-3</c:v>
                </c:pt>
                <c:pt idx="18363">
                  <c:v>3.0000000000000001E-3</c:v>
                </c:pt>
                <c:pt idx="18364">
                  <c:v>5.0000000000000001E-3</c:v>
                </c:pt>
                <c:pt idx="18365">
                  <c:v>6.0000000000000001E-3</c:v>
                </c:pt>
                <c:pt idx="18366">
                  <c:v>6.0000000000000001E-3</c:v>
                </c:pt>
                <c:pt idx="18367">
                  <c:v>6.0000000000000001E-3</c:v>
                </c:pt>
                <c:pt idx="18368">
                  <c:v>7.0000000000000001E-3</c:v>
                </c:pt>
                <c:pt idx="18369">
                  <c:v>8.0000000000000002E-3</c:v>
                </c:pt>
                <c:pt idx="18370">
                  <c:v>8.0000000000000002E-3</c:v>
                </c:pt>
                <c:pt idx="18371">
                  <c:v>8.0000000000000002E-3</c:v>
                </c:pt>
                <c:pt idx="18372">
                  <c:v>8.0000000000000002E-3</c:v>
                </c:pt>
                <c:pt idx="18373">
                  <c:v>8.0000000000000002E-3</c:v>
                </c:pt>
                <c:pt idx="18374">
                  <c:v>8.0000000000000002E-3</c:v>
                </c:pt>
                <c:pt idx="18375">
                  <c:v>8.0000000000000002E-3</c:v>
                </c:pt>
                <c:pt idx="18376">
                  <c:v>8.0000000000000002E-3</c:v>
                </c:pt>
                <c:pt idx="18377">
                  <c:v>8.0000000000000002E-3</c:v>
                </c:pt>
                <c:pt idx="18378">
                  <c:v>8.0000000000000002E-3</c:v>
                </c:pt>
                <c:pt idx="18379">
                  <c:v>0.01</c:v>
                </c:pt>
                <c:pt idx="18380">
                  <c:v>8.9999999999999993E-3</c:v>
                </c:pt>
                <c:pt idx="18381">
                  <c:v>0.01</c:v>
                </c:pt>
                <c:pt idx="18382">
                  <c:v>8.9999999999999993E-3</c:v>
                </c:pt>
                <c:pt idx="18383">
                  <c:v>0.01</c:v>
                </c:pt>
                <c:pt idx="18384">
                  <c:v>8.9999999999999993E-3</c:v>
                </c:pt>
                <c:pt idx="18385">
                  <c:v>8.9999999999999993E-3</c:v>
                </c:pt>
                <c:pt idx="18386">
                  <c:v>8.9999999999999993E-3</c:v>
                </c:pt>
                <c:pt idx="18387">
                  <c:v>0.01</c:v>
                </c:pt>
                <c:pt idx="18388">
                  <c:v>8.9999999999999993E-3</c:v>
                </c:pt>
                <c:pt idx="18389">
                  <c:v>0.01</c:v>
                </c:pt>
                <c:pt idx="18390">
                  <c:v>8.9999999999999993E-3</c:v>
                </c:pt>
                <c:pt idx="18391">
                  <c:v>8.9999999999999993E-3</c:v>
                </c:pt>
                <c:pt idx="18392">
                  <c:v>0.01</c:v>
                </c:pt>
                <c:pt idx="18393">
                  <c:v>0.01</c:v>
                </c:pt>
                <c:pt idx="18394">
                  <c:v>8.9999999999999993E-3</c:v>
                </c:pt>
                <c:pt idx="18395">
                  <c:v>0.01</c:v>
                </c:pt>
                <c:pt idx="18396">
                  <c:v>8.9999999999999993E-3</c:v>
                </c:pt>
                <c:pt idx="18397">
                  <c:v>0.01</c:v>
                </c:pt>
                <c:pt idx="18398">
                  <c:v>0.01</c:v>
                </c:pt>
                <c:pt idx="18399">
                  <c:v>0.01</c:v>
                </c:pt>
                <c:pt idx="18400">
                  <c:v>8.9999999999999993E-3</c:v>
                </c:pt>
                <c:pt idx="18401">
                  <c:v>8.9999999999999993E-3</c:v>
                </c:pt>
                <c:pt idx="18402">
                  <c:v>8.0000000000000002E-3</c:v>
                </c:pt>
                <c:pt idx="18403">
                  <c:v>8.9999999999999993E-3</c:v>
                </c:pt>
                <c:pt idx="18404">
                  <c:v>8.9999999999999993E-3</c:v>
                </c:pt>
                <c:pt idx="18405">
                  <c:v>8.9999999999999993E-3</c:v>
                </c:pt>
                <c:pt idx="18406">
                  <c:v>8.9999999999999993E-3</c:v>
                </c:pt>
                <c:pt idx="18407">
                  <c:v>8.9999999999999993E-3</c:v>
                </c:pt>
                <c:pt idx="18408">
                  <c:v>8.9999999999999993E-3</c:v>
                </c:pt>
                <c:pt idx="18409">
                  <c:v>8.9999999999999993E-3</c:v>
                </c:pt>
                <c:pt idx="18410">
                  <c:v>0.01</c:v>
                </c:pt>
                <c:pt idx="18411">
                  <c:v>8.9999999999999993E-3</c:v>
                </c:pt>
                <c:pt idx="18412">
                  <c:v>8.9999999999999993E-3</c:v>
                </c:pt>
                <c:pt idx="18413">
                  <c:v>8.0000000000000002E-3</c:v>
                </c:pt>
                <c:pt idx="18414">
                  <c:v>8.9999999999999993E-3</c:v>
                </c:pt>
                <c:pt idx="18415">
                  <c:v>8.0000000000000002E-3</c:v>
                </c:pt>
                <c:pt idx="18416">
                  <c:v>5.0000000000000001E-3</c:v>
                </c:pt>
                <c:pt idx="18417">
                  <c:v>3.0000000000000001E-3</c:v>
                </c:pt>
                <c:pt idx="18418">
                  <c:v>6.0000000000000001E-3</c:v>
                </c:pt>
                <c:pt idx="18419">
                  <c:v>4.0000000000000001E-3</c:v>
                </c:pt>
                <c:pt idx="18420">
                  <c:v>6.0000000000000001E-3</c:v>
                </c:pt>
                <c:pt idx="18421">
                  <c:v>4.0000000000000001E-3</c:v>
                </c:pt>
                <c:pt idx="18422">
                  <c:v>3.0000000000000001E-3</c:v>
                </c:pt>
                <c:pt idx="18423">
                  <c:v>4.0000000000000001E-3</c:v>
                </c:pt>
                <c:pt idx="18424">
                  <c:v>3.0000000000000001E-3</c:v>
                </c:pt>
                <c:pt idx="18425">
                  <c:v>2E-3</c:v>
                </c:pt>
                <c:pt idx="18426">
                  <c:v>2E-3</c:v>
                </c:pt>
                <c:pt idx="18427">
                  <c:v>2E-3</c:v>
                </c:pt>
                <c:pt idx="18428">
                  <c:v>4.0000000000000001E-3</c:v>
                </c:pt>
                <c:pt idx="18429">
                  <c:v>2E-3</c:v>
                </c:pt>
                <c:pt idx="18430">
                  <c:v>2E-3</c:v>
                </c:pt>
                <c:pt idx="18431">
                  <c:v>2E-3</c:v>
                </c:pt>
                <c:pt idx="18432">
                  <c:v>2E-3</c:v>
                </c:pt>
                <c:pt idx="18433">
                  <c:v>3.0000000000000001E-3</c:v>
                </c:pt>
                <c:pt idx="18434">
                  <c:v>2E-3</c:v>
                </c:pt>
                <c:pt idx="18435">
                  <c:v>2E-3</c:v>
                </c:pt>
                <c:pt idx="18436">
                  <c:v>2E-3</c:v>
                </c:pt>
                <c:pt idx="18437">
                  <c:v>1E-3</c:v>
                </c:pt>
                <c:pt idx="18438">
                  <c:v>1E-3</c:v>
                </c:pt>
                <c:pt idx="18439">
                  <c:v>0</c:v>
                </c:pt>
                <c:pt idx="18440">
                  <c:v>0</c:v>
                </c:pt>
                <c:pt idx="18441">
                  <c:v>2E-3</c:v>
                </c:pt>
                <c:pt idx="18442">
                  <c:v>1E-3</c:v>
                </c:pt>
                <c:pt idx="18443">
                  <c:v>1E-3</c:v>
                </c:pt>
                <c:pt idx="18444">
                  <c:v>1E-3</c:v>
                </c:pt>
                <c:pt idx="18445">
                  <c:v>1E-3</c:v>
                </c:pt>
                <c:pt idx="18446">
                  <c:v>1E-3</c:v>
                </c:pt>
                <c:pt idx="18447">
                  <c:v>1E-3</c:v>
                </c:pt>
                <c:pt idx="18448">
                  <c:v>1E-3</c:v>
                </c:pt>
                <c:pt idx="18449">
                  <c:v>0</c:v>
                </c:pt>
                <c:pt idx="18450">
                  <c:v>1E-3</c:v>
                </c:pt>
                <c:pt idx="18451">
                  <c:v>0</c:v>
                </c:pt>
                <c:pt idx="18452">
                  <c:v>1E-3</c:v>
                </c:pt>
                <c:pt idx="18453">
                  <c:v>2E-3</c:v>
                </c:pt>
                <c:pt idx="18454">
                  <c:v>0</c:v>
                </c:pt>
                <c:pt idx="18455">
                  <c:v>0</c:v>
                </c:pt>
                <c:pt idx="18456">
                  <c:v>1E-3</c:v>
                </c:pt>
                <c:pt idx="18457">
                  <c:v>1E-3</c:v>
                </c:pt>
                <c:pt idx="18458">
                  <c:v>0</c:v>
                </c:pt>
                <c:pt idx="18459">
                  <c:v>1E-3</c:v>
                </c:pt>
                <c:pt idx="18460">
                  <c:v>2E-3</c:v>
                </c:pt>
                <c:pt idx="18461">
                  <c:v>4.0000000000000001E-3</c:v>
                </c:pt>
                <c:pt idx="18462">
                  <c:v>4.0000000000000001E-3</c:v>
                </c:pt>
                <c:pt idx="18463">
                  <c:v>6.0000000000000001E-3</c:v>
                </c:pt>
                <c:pt idx="18464">
                  <c:v>6.0000000000000001E-3</c:v>
                </c:pt>
                <c:pt idx="18465">
                  <c:v>6.0000000000000001E-3</c:v>
                </c:pt>
                <c:pt idx="18466">
                  <c:v>8.0000000000000002E-3</c:v>
                </c:pt>
                <c:pt idx="18467">
                  <c:v>7.0000000000000001E-3</c:v>
                </c:pt>
                <c:pt idx="18468">
                  <c:v>8.0000000000000002E-3</c:v>
                </c:pt>
                <c:pt idx="18469">
                  <c:v>8.0000000000000002E-3</c:v>
                </c:pt>
                <c:pt idx="18470">
                  <c:v>8.9999999999999993E-3</c:v>
                </c:pt>
                <c:pt idx="18471">
                  <c:v>8.9999999999999993E-3</c:v>
                </c:pt>
                <c:pt idx="18472">
                  <c:v>8.9999999999999993E-3</c:v>
                </c:pt>
                <c:pt idx="18473">
                  <c:v>1.0999999999999999E-2</c:v>
                </c:pt>
                <c:pt idx="18474">
                  <c:v>8.9999999999999993E-3</c:v>
                </c:pt>
                <c:pt idx="18475">
                  <c:v>0.01</c:v>
                </c:pt>
                <c:pt idx="18476">
                  <c:v>8.9999999999999993E-3</c:v>
                </c:pt>
                <c:pt idx="18479">
                  <c:v>3.0000000000000001E-3</c:v>
                </c:pt>
                <c:pt idx="18480">
                  <c:v>8.0000000000000002E-3</c:v>
                </c:pt>
                <c:pt idx="18481">
                  <c:v>8.0000000000000002E-3</c:v>
                </c:pt>
                <c:pt idx="18482">
                  <c:v>8.0000000000000002E-3</c:v>
                </c:pt>
                <c:pt idx="18483">
                  <c:v>8.0000000000000002E-3</c:v>
                </c:pt>
                <c:pt idx="18484">
                  <c:v>8.0000000000000002E-3</c:v>
                </c:pt>
                <c:pt idx="18485">
                  <c:v>8.0000000000000002E-3</c:v>
                </c:pt>
                <c:pt idx="18486">
                  <c:v>8.0000000000000002E-3</c:v>
                </c:pt>
                <c:pt idx="18487">
                  <c:v>8.0000000000000002E-3</c:v>
                </c:pt>
                <c:pt idx="18488">
                  <c:v>8.0000000000000002E-3</c:v>
                </c:pt>
                <c:pt idx="18489">
                  <c:v>8.0000000000000002E-3</c:v>
                </c:pt>
                <c:pt idx="18490">
                  <c:v>8.0000000000000002E-3</c:v>
                </c:pt>
                <c:pt idx="18491">
                  <c:v>8.0000000000000002E-3</c:v>
                </c:pt>
                <c:pt idx="18492">
                  <c:v>8.0000000000000002E-3</c:v>
                </c:pt>
                <c:pt idx="18493">
                  <c:v>8.0000000000000002E-3</c:v>
                </c:pt>
                <c:pt idx="18494">
                  <c:v>8.0000000000000002E-3</c:v>
                </c:pt>
                <c:pt idx="18495">
                  <c:v>8.0000000000000002E-3</c:v>
                </c:pt>
                <c:pt idx="18496">
                  <c:v>8.0000000000000002E-3</c:v>
                </c:pt>
                <c:pt idx="18497">
                  <c:v>8.0000000000000002E-3</c:v>
                </c:pt>
                <c:pt idx="18498">
                  <c:v>8.0000000000000002E-3</c:v>
                </c:pt>
                <c:pt idx="18499">
                  <c:v>8.9999999999999993E-3</c:v>
                </c:pt>
                <c:pt idx="18500">
                  <c:v>8.0000000000000002E-3</c:v>
                </c:pt>
                <c:pt idx="18501">
                  <c:v>8.0000000000000002E-3</c:v>
                </c:pt>
                <c:pt idx="18502">
                  <c:v>8.0000000000000002E-3</c:v>
                </c:pt>
                <c:pt idx="18503">
                  <c:v>8.9999999999999993E-3</c:v>
                </c:pt>
                <c:pt idx="18504">
                  <c:v>8.9999999999999993E-3</c:v>
                </c:pt>
                <c:pt idx="18505">
                  <c:v>8.9999999999999993E-3</c:v>
                </c:pt>
                <c:pt idx="18506">
                  <c:v>8.9999999999999993E-3</c:v>
                </c:pt>
                <c:pt idx="18507">
                  <c:v>8.9999999999999993E-3</c:v>
                </c:pt>
                <c:pt idx="18508">
                  <c:v>8.0000000000000002E-3</c:v>
                </c:pt>
                <c:pt idx="18509">
                  <c:v>8.0000000000000002E-3</c:v>
                </c:pt>
                <c:pt idx="18510">
                  <c:v>7.0000000000000001E-3</c:v>
                </c:pt>
                <c:pt idx="18511">
                  <c:v>7.0000000000000001E-3</c:v>
                </c:pt>
                <c:pt idx="18512">
                  <c:v>7.0000000000000001E-3</c:v>
                </c:pt>
                <c:pt idx="18513">
                  <c:v>7.0000000000000001E-3</c:v>
                </c:pt>
                <c:pt idx="18514">
                  <c:v>8.0000000000000002E-3</c:v>
                </c:pt>
                <c:pt idx="18515">
                  <c:v>7.0000000000000001E-3</c:v>
                </c:pt>
                <c:pt idx="18516">
                  <c:v>7.0000000000000001E-3</c:v>
                </c:pt>
                <c:pt idx="18517">
                  <c:v>6.0000000000000001E-3</c:v>
                </c:pt>
                <c:pt idx="18518">
                  <c:v>6.0000000000000001E-3</c:v>
                </c:pt>
                <c:pt idx="18519">
                  <c:v>6.0000000000000001E-3</c:v>
                </c:pt>
                <c:pt idx="18520">
                  <c:v>6.0000000000000001E-3</c:v>
                </c:pt>
                <c:pt idx="18521">
                  <c:v>4.0000000000000001E-3</c:v>
                </c:pt>
                <c:pt idx="18522">
                  <c:v>4.0000000000000001E-3</c:v>
                </c:pt>
                <c:pt idx="18523">
                  <c:v>4.0000000000000001E-3</c:v>
                </c:pt>
                <c:pt idx="18524">
                  <c:v>5.0000000000000001E-3</c:v>
                </c:pt>
                <c:pt idx="18525">
                  <c:v>6.0000000000000001E-3</c:v>
                </c:pt>
                <c:pt idx="18526">
                  <c:v>6.0000000000000001E-3</c:v>
                </c:pt>
                <c:pt idx="18527">
                  <c:v>6.0000000000000001E-3</c:v>
                </c:pt>
                <c:pt idx="18528">
                  <c:v>4.0000000000000001E-3</c:v>
                </c:pt>
                <c:pt idx="18529">
                  <c:v>6.0000000000000001E-3</c:v>
                </c:pt>
                <c:pt idx="18530">
                  <c:v>5.0000000000000001E-3</c:v>
                </c:pt>
                <c:pt idx="18546">
                  <c:v>6.0000000000000001E-3</c:v>
                </c:pt>
                <c:pt idx="18547">
                  <c:v>6.0000000000000001E-3</c:v>
                </c:pt>
                <c:pt idx="18548">
                  <c:v>7.0000000000000001E-3</c:v>
                </c:pt>
                <c:pt idx="18549">
                  <c:v>7.0000000000000001E-3</c:v>
                </c:pt>
                <c:pt idx="18550">
                  <c:v>8.0000000000000002E-3</c:v>
                </c:pt>
                <c:pt idx="18551">
                  <c:v>8.0000000000000002E-3</c:v>
                </c:pt>
                <c:pt idx="18552">
                  <c:v>8.0000000000000002E-3</c:v>
                </c:pt>
                <c:pt idx="18553">
                  <c:v>8.0000000000000002E-3</c:v>
                </c:pt>
                <c:pt idx="18554">
                  <c:v>6.0000000000000001E-3</c:v>
                </c:pt>
                <c:pt idx="18555">
                  <c:v>7.0000000000000001E-3</c:v>
                </c:pt>
                <c:pt idx="18556">
                  <c:v>7.0000000000000001E-3</c:v>
                </c:pt>
                <c:pt idx="18557">
                  <c:v>7.0000000000000001E-3</c:v>
                </c:pt>
                <c:pt idx="18558">
                  <c:v>7.0000000000000001E-3</c:v>
                </c:pt>
                <c:pt idx="18559">
                  <c:v>7.0000000000000001E-3</c:v>
                </c:pt>
                <c:pt idx="18560">
                  <c:v>6.0000000000000001E-3</c:v>
                </c:pt>
                <c:pt idx="18561">
                  <c:v>7.0000000000000001E-3</c:v>
                </c:pt>
                <c:pt idx="18562">
                  <c:v>7.0000000000000001E-3</c:v>
                </c:pt>
                <c:pt idx="18563">
                  <c:v>7.0000000000000001E-3</c:v>
                </c:pt>
                <c:pt idx="18564">
                  <c:v>7.0000000000000001E-3</c:v>
                </c:pt>
                <c:pt idx="18565">
                  <c:v>7.0000000000000001E-3</c:v>
                </c:pt>
                <c:pt idx="18566">
                  <c:v>6.0000000000000001E-3</c:v>
                </c:pt>
                <c:pt idx="18567">
                  <c:v>7.0000000000000001E-3</c:v>
                </c:pt>
                <c:pt idx="18568">
                  <c:v>6.0000000000000001E-3</c:v>
                </c:pt>
                <c:pt idx="18569">
                  <c:v>7.0000000000000001E-3</c:v>
                </c:pt>
                <c:pt idx="18570">
                  <c:v>7.0000000000000001E-3</c:v>
                </c:pt>
                <c:pt idx="18571">
                  <c:v>7.0000000000000001E-3</c:v>
                </c:pt>
                <c:pt idx="18572">
                  <c:v>6.0000000000000001E-3</c:v>
                </c:pt>
                <c:pt idx="18573">
                  <c:v>8.0000000000000002E-3</c:v>
                </c:pt>
                <c:pt idx="18574">
                  <c:v>7.0000000000000001E-3</c:v>
                </c:pt>
                <c:pt idx="18575">
                  <c:v>7.0000000000000001E-3</c:v>
                </c:pt>
                <c:pt idx="18576">
                  <c:v>7.0000000000000001E-3</c:v>
                </c:pt>
                <c:pt idx="18577">
                  <c:v>7.0000000000000001E-3</c:v>
                </c:pt>
                <c:pt idx="18578">
                  <c:v>7.0000000000000001E-3</c:v>
                </c:pt>
                <c:pt idx="18579">
                  <c:v>7.0000000000000001E-3</c:v>
                </c:pt>
                <c:pt idx="18580">
                  <c:v>6.0000000000000001E-3</c:v>
                </c:pt>
                <c:pt idx="18581">
                  <c:v>7.0000000000000001E-3</c:v>
                </c:pt>
                <c:pt idx="18582">
                  <c:v>6.0000000000000001E-3</c:v>
                </c:pt>
                <c:pt idx="18583">
                  <c:v>6.0000000000000001E-3</c:v>
                </c:pt>
                <c:pt idx="18584">
                  <c:v>7.0000000000000001E-3</c:v>
                </c:pt>
                <c:pt idx="18585">
                  <c:v>7.0000000000000001E-3</c:v>
                </c:pt>
                <c:pt idx="18586">
                  <c:v>6.0000000000000001E-3</c:v>
                </c:pt>
                <c:pt idx="18587">
                  <c:v>7.0000000000000001E-3</c:v>
                </c:pt>
                <c:pt idx="18588">
                  <c:v>8.0000000000000002E-3</c:v>
                </c:pt>
                <c:pt idx="18589">
                  <c:v>6.0000000000000001E-3</c:v>
                </c:pt>
                <c:pt idx="18590">
                  <c:v>6.0000000000000001E-3</c:v>
                </c:pt>
                <c:pt idx="18591">
                  <c:v>7.0000000000000001E-3</c:v>
                </c:pt>
                <c:pt idx="18592">
                  <c:v>6.0000000000000001E-3</c:v>
                </c:pt>
                <c:pt idx="18593">
                  <c:v>6.0000000000000001E-3</c:v>
                </c:pt>
                <c:pt idx="18594">
                  <c:v>6.0000000000000001E-3</c:v>
                </c:pt>
                <c:pt idx="18595">
                  <c:v>6.0000000000000001E-3</c:v>
                </c:pt>
                <c:pt idx="18596">
                  <c:v>7.0000000000000001E-3</c:v>
                </c:pt>
                <c:pt idx="18597">
                  <c:v>6.0000000000000001E-3</c:v>
                </c:pt>
                <c:pt idx="18598">
                  <c:v>6.0000000000000001E-3</c:v>
                </c:pt>
                <c:pt idx="18599">
                  <c:v>6.0000000000000001E-3</c:v>
                </c:pt>
                <c:pt idx="18600">
                  <c:v>6.0000000000000001E-3</c:v>
                </c:pt>
                <c:pt idx="18601">
                  <c:v>6.0000000000000001E-3</c:v>
                </c:pt>
                <c:pt idx="18602">
                  <c:v>6.0000000000000001E-3</c:v>
                </c:pt>
                <c:pt idx="18603">
                  <c:v>4.0000000000000001E-3</c:v>
                </c:pt>
                <c:pt idx="18604">
                  <c:v>6.0000000000000001E-3</c:v>
                </c:pt>
                <c:pt idx="18605">
                  <c:v>5.0000000000000001E-3</c:v>
                </c:pt>
                <c:pt idx="18606">
                  <c:v>4.0000000000000001E-3</c:v>
                </c:pt>
                <c:pt idx="18607">
                  <c:v>4.0000000000000001E-3</c:v>
                </c:pt>
                <c:pt idx="18608">
                  <c:v>6.0000000000000001E-3</c:v>
                </c:pt>
                <c:pt idx="18609">
                  <c:v>5.0000000000000001E-3</c:v>
                </c:pt>
                <c:pt idx="18610">
                  <c:v>6.0000000000000001E-3</c:v>
                </c:pt>
                <c:pt idx="18611">
                  <c:v>6.0000000000000001E-3</c:v>
                </c:pt>
                <c:pt idx="18612">
                  <c:v>4.0000000000000001E-3</c:v>
                </c:pt>
                <c:pt idx="18613">
                  <c:v>5.0000000000000001E-3</c:v>
                </c:pt>
                <c:pt idx="18614">
                  <c:v>6.0000000000000001E-3</c:v>
                </c:pt>
                <c:pt idx="18615">
                  <c:v>5.0000000000000001E-3</c:v>
                </c:pt>
                <c:pt idx="18616">
                  <c:v>6.0000000000000001E-3</c:v>
                </c:pt>
                <c:pt idx="18617">
                  <c:v>6.0000000000000001E-3</c:v>
                </c:pt>
                <c:pt idx="18618">
                  <c:v>5.0000000000000001E-3</c:v>
                </c:pt>
                <c:pt idx="18619">
                  <c:v>6.0000000000000001E-3</c:v>
                </c:pt>
                <c:pt idx="18620">
                  <c:v>5.0000000000000001E-3</c:v>
                </c:pt>
                <c:pt idx="18621">
                  <c:v>4.0000000000000001E-3</c:v>
                </c:pt>
                <c:pt idx="18622">
                  <c:v>5.0000000000000001E-3</c:v>
                </c:pt>
                <c:pt idx="18623">
                  <c:v>5.0000000000000001E-3</c:v>
                </c:pt>
                <c:pt idx="18624">
                  <c:v>4.0000000000000001E-3</c:v>
                </c:pt>
                <c:pt idx="18625">
                  <c:v>4.0000000000000001E-3</c:v>
                </c:pt>
                <c:pt idx="18626">
                  <c:v>4.0000000000000001E-3</c:v>
                </c:pt>
                <c:pt idx="18627">
                  <c:v>5.0000000000000001E-3</c:v>
                </c:pt>
                <c:pt idx="18628">
                  <c:v>4.0000000000000001E-3</c:v>
                </c:pt>
                <c:pt idx="18629">
                  <c:v>4.0000000000000001E-3</c:v>
                </c:pt>
                <c:pt idx="18630">
                  <c:v>4.0000000000000001E-3</c:v>
                </c:pt>
                <c:pt idx="18631">
                  <c:v>4.0000000000000001E-3</c:v>
                </c:pt>
                <c:pt idx="18632">
                  <c:v>5.0000000000000001E-3</c:v>
                </c:pt>
                <c:pt idx="18633">
                  <c:v>5.0000000000000001E-3</c:v>
                </c:pt>
                <c:pt idx="18634">
                  <c:v>5.0000000000000001E-3</c:v>
                </c:pt>
                <c:pt idx="18635">
                  <c:v>4.0000000000000001E-3</c:v>
                </c:pt>
                <c:pt idx="18636">
                  <c:v>5.0000000000000001E-3</c:v>
                </c:pt>
                <c:pt idx="18637">
                  <c:v>4.0000000000000001E-3</c:v>
                </c:pt>
                <c:pt idx="18638">
                  <c:v>4.0000000000000001E-3</c:v>
                </c:pt>
                <c:pt idx="18639">
                  <c:v>4.0000000000000001E-3</c:v>
                </c:pt>
                <c:pt idx="18640">
                  <c:v>4.0000000000000001E-3</c:v>
                </c:pt>
                <c:pt idx="18641">
                  <c:v>4.0000000000000001E-3</c:v>
                </c:pt>
                <c:pt idx="18642">
                  <c:v>4.0000000000000001E-3</c:v>
                </c:pt>
                <c:pt idx="18643">
                  <c:v>3.0000000000000001E-3</c:v>
                </c:pt>
                <c:pt idx="18644">
                  <c:v>3.0000000000000001E-3</c:v>
                </c:pt>
                <c:pt idx="18645">
                  <c:v>4.0000000000000001E-3</c:v>
                </c:pt>
                <c:pt idx="18646">
                  <c:v>4.0000000000000001E-3</c:v>
                </c:pt>
                <c:pt idx="18647">
                  <c:v>2E-3</c:v>
                </c:pt>
                <c:pt idx="18648">
                  <c:v>4.0000000000000001E-3</c:v>
                </c:pt>
                <c:pt idx="18649">
                  <c:v>4.0000000000000001E-3</c:v>
                </c:pt>
                <c:pt idx="18650">
                  <c:v>4.0000000000000001E-3</c:v>
                </c:pt>
                <c:pt idx="18651">
                  <c:v>4.0000000000000001E-3</c:v>
                </c:pt>
                <c:pt idx="18652">
                  <c:v>4.0000000000000001E-3</c:v>
                </c:pt>
                <c:pt idx="18653">
                  <c:v>4.0000000000000001E-3</c:v>
                </c:pt>
                <c:pt idx="18654">
                  <c:v>4.0000000000000001E-3</c:v>
                </c:pt>
                <c:pt idx="18655">
                  <c:v>4.0000000000000001E-3</c:v>
                </c:pt>
                <c:pt idx="18656">
                  <c:v>4.0000000000000001E-3</c:v>
                </c:pt>
                <c:pt idx="18657">
                  <c:v>4.0000000000000001E-3</c:v>
                </c:pt>
                <c:pt idx="18658">
                  <c:v>4.0000000000000001E-3</c:v>
                </c:pt>
                <c:pt idx="18659">
                  <c:v>4.0000000000000001E-3</c:v>
                </c:pt>
                <c:pt idx="18660">
                  <c:v>4.0000000000000001E-3</c:v>
                </c:pt>
                <c:pt idx="18661">
                  <c:v>4.0000000000000001E-3</c:v>
                </c:pt>
                <c:pt idx="18662">
                  <c:v>4.0000000000000001E-3</c:v>
                </c:pt>
                <c:pt idx="18663">
                  <c:v>4.0000000000000001E-3</c:v>
                </c:pt>
                <c:pt idx="18664">
                  <c:v>5.0000000000000001E-3</c:v>
                </c:pt>
                <c:pt idx="18665">
                  <c:v>5.0000000000000001E-3</c:v>
                </c:pt>
                <c:pt idx="18666">
                  <c:v>4.0000000000000001E-3</c:v>
                </c:pt>
                <c:pt idx="18667">
                  <c:v>5.0000000000000001E-3</c:v>
                </c:pt>
                <c:pt idx="18668">
                  <c:v>5.0000000000000001E-3</c:v>
                </c:pt>
                <c:pt idx="18669">
                  <c:v>5.0000000000000001E-3</c:v>
                </c:pt>
                <c:pt idx="18670">
                  <c:v>4.0000000000000001E-3</c:v>
                </c:pt>
                <c:pt idx="18671">
                  <c:v>4.0000000000000001E-3</c:v>
                </c:pt>
                <c:pt idx="18672">
                  <c:v>5.0000000000000001E-3</c:v>
                </c:pt>
                <c:pt idx="18673">
                  <c:v>4.0000000000000001E-3</c:v>
                </c:pt>
                <c:pt idx="18674">
                  <c:v>4.0000000000000001E-3</c:v>
                </c:pt>
                <c:pt idx="18675">
                  <c:v>5.0000000000000001E-3</c:v>
                </c:pt>
                <c:pt idx="18676">
                  <c:v>4.0000000000000001E-3</c:v>
                </c:pt>
                <c:pt idx="18677">
                  <c:v>4.0000000000000001E-3</c:v>
                </c:pt>
                <c:pt idx="18678">
                  <c:v>4.0000000000000001E-3</c:v>
                </c:pt>
                <c:pt idx="18679">
                  <c:v>4.0000000000000001E-3</c:v>
                </c:pt>
                <c:pt idx="18680">
                  <c:v>4.0000000000000001E-3</c:v>
                </c:pt>
                <c:pt idx="18681">
                  <c:v>4.0000000000000001E-3</c:v>
                </c:pt>
                <c:pt idx="18682">
                  <c:v>4.0000000000000001E-3</c:v>
                </c:pt>
                <c:pt idx="18683">
                  <c:v>4.0000000000000001E-3</c:v>
                </c:pt>
                <c:pt idx="18684">
                  <c:v>4.0000000000000001E-3</c:v>
                </c:pt>
                <c:pt idx="18685">
                  <c:v>4.0000000000000001E-3</c:v>
                </c:pt>
                <c:pt idx="18686">
                  <c:v>4.0000000000000001E-3</c:v>
                </c:pt>
                <c:pt idx="18687">
                  <c:v>4.0000000000000001E-3</c:v>
                </c:pt>
                <c:pt idx="18688">
                  <c:v>4.0000000000000001E-3</c:v>
                </c:pt>
                <c:pt idx="18689">
                  <c:v>4.0000000000000001E-3</c:v>
                </c:pt>
                <c:pt idx="18690">
                  <c:v>4.0000000000000001E-3</c:v>
                </c:pt>
                <c:pt idx="18691">
                  <c:v>4.0000000000000001E-3</c:v>
                </c:pt>
                <c:pt idx="18692">
                  <c:v>4.0000000000000001E-3</c:v>
                </c:pt>
                <c:pt idx="18693">
                  <c:v>3.0000000000000001E-3</c:v>
                </c:pt>
                <c:pt idx="18694">
                  <c:v>3.0000000000000001E-3</c:v>
                </c:pt>
                <c:pt idx="18695">
                  <c:v>4.0000000000000001E-3</c:v>
                </c:pt>
                <c:pt idx="18696">
                  <c:v>3.0000000000000001E-3</c:v>
                </c:pt>
                <c:pt idx="18697">
                  <c:v>3.0000000000000001E-3</c:v>
                </c:pt>
                <c:pt idx="18698">
                  <c:v>3.0000000000000001E-3</c:v>
                </c:pt>
                <c:pt idx="18699">
                  <c:v>4.0000000000000001E-3</c:v>
                </c:pt>
                <c:pt idx="18700">
                  <c:v>3.0000000000000001E-3</c:v>
                </c:pt>
                <c:pt idx="18701">
                  <c:v>3.0000000000000001E-3</c:v>
                </c:pt>
                <c:pt idx="18702">
                  <c:v>3.0000000000000001E-3</c:v>
                </c:pt>
                <c:pt idx="18703">
                  <c:v>3.0000000000000001E-3</c:v>
                </c:pt>
                <c:pt idx="18704">
                  <c:v>2E-3</c:v>
                </c:pt>
                <c:pt idx="18705">
                  <c:v>3.0000000000000001E-3</c:v>
                </c:pt>
                <c:pt idx="18706">
                  <c:v>2E-3</c:v>
                </c:pt>
                <c:pt idx="18707">
                  <c:v>2E-3</c:v>
                </c:pt>
                <c:pt idx="18708">
                  <c:v>2E-3</c:v>
                </c:pt>
                <c:pt idx="18709">
                  <c:v>3.0000000000000001E-3</c:v>
                </c:pt>
                <c:pt idx="18710">
                  <c:v>2E-3</c:v>
                </c:pt>
                <c:pt idx="18711">
                  <c:v>3.0000000000000001E-3</c:v>
                </c:pt>
                <c:pt idx="18712">
                  <c:v>3.0000000000000001E-3</c:v>
                </c:pt>
                <c:pt idx="18713">
                  <c:v>2E-3</c:v>
                </c:pt>
                <c:pt idx="18714">
                  <c:v>2E-3</c:v>
                </c:pt>
                <c:pt idx="18715">
                  <c:v>2E-3</c:v>
                </c:pt>
                <c:pt idx="18716">
                  <c:v>2E-3</c:v>
                </c:pt>
                <c:pt idx="18717">
                  <c:v>3.0000000000000001E-3</c:v>
                </c:pt>
                <c:pt idx="18718">
                  <c:v>3.0000000000000001E-3</c:v>
                </c:pt>
                <c:pt idx="18719">
                  <c:v>2E-3</c:v>
                </c:pt>
                <c:pt idx="18720">
                  <c:v>2E-3</c:v>
                </c:pt>
                <c:pt idx="18721">
                  <c:v>2E-3</c:v>
                </c:pt>
                <c:pt idx="18722">
                  <c:v>3.0000000000000001E-3</c:v>
                </c:pt>
                <c:pt idx="18723">
                  <c:v>2E-3</c:v>
                </c:pt>
                <c:pt idx="18724">
                  <c:v>3.0000000000000001E-3</c:v>
                </c:pt>
                <c:pt idx="18725">
                  <c:v>2E-3</c:v>
                </c:pt>
                <c:pt idx="18726">
                  <c:v>3.0000000000000001E-3</c:v>
                </c:pt>
                <c:pt idx="18727">
                  <c:v>2E-3</c:v>
                </c:pt>
                <c:pt idx="18728">
                  <c:v>3.0000000000000001E-3</c:v>
                </c:pt>
                <c:pt idx="18729">
                  <c:v>3.0000000000000001E-3</c:v>
                </c:pt>
                <c:pt idx="18730">
                  <c:v>3.0000000000000001E-3</c:v>
                </c:pt>
                <c:pt idx="18731">
                  <c:v>2E-3</c:v>
                </c:pt>
                <c:pt idx="18732">
                  <c:v>3.0000000000000001E-3</c:v>
                </c:pt>
                <c:pt idx="18733">
                  <c:v>2E-3</c:v>
                </c:pt>
                <c:pt idx="18734">
                  <c:v>3.0000000000000001E-3</c:v>
                </c:pt>
                <c:pt idx="18735">
                  <c:v>2E-3</c:v>
                </c:pt>
                <c:pt idx="18736">
                  <c:v>2E-3</c:v>
                </c:pt>
                <c:pt idx="18737">
                  <c:v>3.0000000000000001E-3</c:v>
                </c:pt>
                <c:pt idx="18738">
                  <c:v>2E-3</c:v>
                </c:pt>
                <c:pt idx="18739">
                  <c:v>2E-3</c:v>
                </c:pt>
                <c:pt idx="18740">
                  <c:v>2E-3</c:v>
                </c:pt>
                <c:pt idx="18741">
                  <c:v>2E-3</c:v>
                </c:pt>
                <c:pt idx="18742">
                  <c:v>2E-3</c:v>
                </c:pt>
                <c:pt idx="18743">
                  <c:v>2E-3</c:v>
                </c:pt>
                <c:pt idx="18744">
                  <c:v>2E-3</c:v>
                </c:pt>
                <c:pt idx="18745">
                  <c:v>2E-3</c:v>
                </c:pt>
                <c:pt idx="18746">
                  <c:v>2E-3</c:v>
                </c:pt>
                <c:pt idx="18747">
                  <c:v>2E-3</c:v>
                </c:pt>
                <c:pt idx="18748">
                  <c:v>2E-3</c:v>
                </c:pt>
                <c:pt idx="18749">
                  <c:v>2E-3</c:v>
                </c:pt>
                <c:pt idx="18750">
                  <c:v>3.0000000000000001E-3</c:v>
                </c:pt>
                <c:pt idx="18751">
                  <c:v>3.0000000000000001E-3</c:v>
                </c:pt>
                <c:pt idx="18752">
                  <c:v>3.0000000000000001E-3</c:v>
                </c:pt>
                <c:pt idx="18753">
                  <c:v>3.0000000000000001E-3</c:v>
                </c:pt>
                <c:pt idx="18754">
                  <c:v>3.0000000000000001E-3</c:v>
                </c:pt>
                <c:pt idx="18755">
                  <c:v>3.0000000000000001E-3</c:v>
                </c:pt>
                <c:pt idx="18756">
                  <c:v>3.0000000000000001E-3</c:v>
                </c:pt>
                <c:pt idx="18757">
                  <c:v>3.0000000000000001E-3</c:v>
                </c:pt>
                <c:pt idx="18758">
                  <c:v>3.0000000000000001E-3</c:v>
                </c:pt>
                <c:pt idx="18759">
                  <c:v>4.0000000000000001E-3</c:v>
                </c:pt>
                <c:pt idx="18760">
                  <c:v>4.0000000000000001E-3</c:v>
                </c:pt>
                <c:pt idx="18761">
                  <c:v>4.0000000000000001E-3</c:v>
                </c:pt>
                <c:pt idx="18762">
                  <c:v>4.0000000000000001E-3</c:v>
                </c:pt>
                <c:pt idx="18763">
                  <c:v>4.0000000000000001E-3</c:v>
                </c:pt>
                <c:pt idx="18764">
                  <c:v>5.0000000000000001E-3</c:v>
                </c:pt>
                <c:pt idx="18765">
                  <c:v>4.0000000000000001E-3</c:v>
                </c:pt>
                <c:pt idx="18766">
                  <c:v>4.0000000000000001E-3</c:v>
                </c:pt>
                <c:pt idx="18767">
                  <c:v>5.0000000000000001E-3</c:v>
                </c:pt>
                <c:pt idx="18768">
                  <c:v>4.0000000000000001E-3</c:v>
                </c:pt>
                <c:pt idx="18769">
                  <c:v>5.0000000000000001E-3</c:v>
                </c:pt>
                <c:pt idx="18770">
                  <c:v>4.0000000000000001E-3</c:v>
                </c:pt>
                <c:pt idx="18771">
                  <c:v>5.0000000000000001E-3</c:v>
                </c:pt>
                <c:pt idx="18772">
                  <c:v>4.0000000000000001E-3</c:v>
                </c:pt>
                <c:pt idx="18773">
                  <c:v>5.0000000000000001E-3</c:v>
                </c:pt>
                <c:pt idx="18774">
                  <c:v>4.0000000000000001E-3</c:v>
                </c:pt>
                <c:pt idx="18775">
                  <c:v>4.0000000000000001E-3</c:v>
                </c:pt>
                <c:pt idx="18776">
                  <c:v>4.0000000000000001E-3</c:v>
                </c:pt>
                <c:pt idx="18777">
                  <c:v>4.0000000000000001E-3</c:v>
                </c:pt>
                <c:pt idx="18778">
                  <c:v>5.0000000000000001E-3</c:v>
                </c:pt>
                <c:pt idx="18779">
                  <c:v>4.0000000000000001E-3</c:v>
                </c:pt>
                <c:pt idx="18780">
                  <c:v>4.0000000000000001E-3</c:v>
                </c:pt>
                <c:pt idx="18781">
                  <c:v>4.0000000000000001E-3</c:v>
                </c:pt>
                <c:pt idx="18782">
                  <c:v>4.0000000000000001E-3</c:v>
                </c:pt>
                <c:pt idx="18783">
                  <c:v>4.0000000000000001E-3</c:v>
                </c:pt>
                <c:pt idx="18784">
                  <c:v>4.0000000000000001E-3</c:v>
                </c:pt>
                <c:pt idx="18785">
                  <c:v>4.0000000000000001E-3</c:v>
                </c:pt>
                <c:pt idx="18786">
                  <c:v>4.0000000000000001E-3</c:v>
                </c:pt>
                <c:pt idx="18787">
                  <c:v>4.0000000000000001E-3</c:v>
                </c:pt>
                <c:pt idx="18788">
                  <c:v>4.0000000000000001E-3</c:v>
                </c:pt>
                <c:pt idx="18789">
                  <c:v>4.0000000000000001E-3</c:v>
                </c:pt>
                <c:pt idx="18790">
                  <c:v>4.0000000000000001E-3</c:v>
                </c:pt>
                <c:pt idx="18791">
                  <c:v>4.0000000000000001E-3</c:v>
                </c:pt>
                <c:pt idx="18792">
                  <c:v>4.0000000000000001E-3</c:v>
                </c:pt>
                <c:pt idx="18793">
                  <c:v>4.0000000000000001E-3</c:v>
                </c:pt>
                <c:pt idx="18794">
                  <c:v>4.0000000000000001E-3</c:v>
                </c:pt>
                <c:pt idx="18795">
                  <c:v>4.0000000000000001E-3</c:v>
                </c:pt>
                <c:pt idx="18796">
                  <c:v>4.0000000000000001E-3</c:v>
                </c:pt>
                <c:pt idx="18797">
                  <c:v>4.0000000000000001E-3</c:v>
                </c:pt>
                <c:pt idx="18798">
                  <c:v>4.0000000000000001E-3</c:v>
                </c:pt>
                <c:pt idx="18799">
                  <c:v>4.0000000000000001E-3</c:v>
                </c:pt>
                <c:pt idx="18800">
                  <c:v>4.0000000000000001E-3</c:v>
                </c:pt>
                <c:pt idx="18801">
                  <c:v>4.0000000000000001E-3</c:v>
                </c:pt>
                <c:pt idx="18802">
                  <c:v>4.0000000000000001E-3</c:v>
                </c:pt>
                <c:pt idx="18803">
                  <c:v>4.0000000000000001E-3</c:v>
                </c:pt>
                <c:pt idx="18804">
                  <c:v>4.0000000000000001E-3</c:v>
                </c:pt>
                <c:pt idx="18805">
                  <c:v>4.0000000000000001E-3</c:v>
                </c:pt>
                <c:pt idx="18806">
                  <c:v>4.0000000000000001E-3</c:v>
                </c:pt>
                <c:pt idx="18807">
                  <c:v>4.0000000000000001E-3</c:v>
                </c:pt>
                <c:pt idx="18808">
                  <c:v>4.0000000000000001E-3</c:v>
                </c:pt>
                <c:pt idx="18809">
                  <c:v>4.0000000000000001E-3</c:v>
                </c:pt>
                <c:pt idx="18810">
                  <c:v>4.0000000000000001E-3</c:v>
                </c:pt>
                <c:pt idx="18811">
                  <c:v>4.0000000000000001E-3</c:v>
                </c:pt>
                <c:pt idx="18812">
                  <c:v>4.0000000000000001E-3</c:v>
                </c:pt>
                <c:pt idx="18813">
                  <c:v>5.0000000000000001E-3</c:v>
                </c:pt>
                <c:pt idx="18814">
                  <c:v>4.0000000000000001E-3</c:v>
                </c:pt>
                <c:pt idx="18815">
                  <c:v>4.0000000000000001E-3</c:v>
                </c:pt>
                <c:pt idx="18816">
                  <c:v>4.0000000000000001E-3</c:v>
                </c:pt>
                <c:pt idx="18817">
                  <c:v>5.0000000000000001E-3</c:v>
                </c:pt>
                <c:pt idx="18818">
                  <c:v>5.0000000000000001E-3</c:v>
                </c:pt>
                <c:pt idx="18819">
                  <c:v>5.0000000000000001E-3</c:v>
                </c:pt>
                <c:pt idx="18820">
                  <c:v>6.0000000000000001E-3</c:v>
                </c:pt>
                <c:pt idx="18821">
                  <c:v>5.0000000000000001E-3</c:v>
                </c:pt>
                <c:pt idx="18822">
                  <c:v>5.0000000000000001E-3</c:v>
                </c:pt>
                <c:pt idx="18823">
                  <c:v>5.0000000000000001E-3</c:v>
                </c:pt>
                <c:pt idx="18824">
                  <c:v>6.0000000000000001E-3</c:v>
                </c:pt>
                <c:pt idx="18825">
                  <c:v>5.0000000000000001E-3</c:v>
                </c:pt>
                <c:pt idx="18826">
                  <c:v>6.0000000000000001E-3</c:v>
                </c:pt>
                <c:pt idx="18827">
                  <c:v>6.0000000000000001E-3</c:v>
                </c:pt>
                <c:pt idx="18828">
                  <c:v>6.0000000000000001E-3</c:v>
                </c:pt>
                <c:pt idx="18829">
                  <c:v>6.0000000000000001E-3</c:v>
                </c:pt>
                <c:pt idx="18830">
                  <c:v>6.0000000000000001E-3</c:v>
                </c:pt>
                <c:pt idx="18831">
                  <c:v>6.0000000000000001E-3</c:v>
                </c:pt>
                <c:pt idx="18832">
                  <c:v>6.0000000000000001E-3</c:v>
                </c:pt>
                <c:pt idx="18833">
                  <c:v>6.0000000000000001E-3</c:v>
                </c:pt>
                <c:pt idx="18834">
                  <c:v>8.0000000000000002E-3</c:v>
                </c:pt>
                <c:pt idx="18835">
                  <c:v>7.0000000000000001E-3</c:v>
                </c:pt>
                <c:pt idx="18836">
                  <c:v>7.0000000000000001E-3</c:v>
                </c:pt>
                <c:pt idx="18837">
                  <c:v>7.0000000000000001E-3</c:v>
                </c:pt>
                <c:pt idx="18838">
                  <c:v>7.0000000000000001E-3</c:v>
                </c:pt>
                <c:pt idx="18839">
                  <c:v>7.0000000000000001E-3</c:v>
                </c:pt>
                <c:pt idx="18840">
                  <c:v>7.0000000000000001E-3</c:v>
                </c:pt>
                <c:pt idx="18841">
                  <c:v>6.0000000000000001E-3</c:v>
                </c:pt>
                <c:pt idx="18842">
                  <c:v>6.0000000000000001E-3</c:v>
                </c:pt>
                <c:pt idx="18843">
                  <c:v>6.0000000000000001E-3</c:v>
                </c:pt>
                <c:pt idx="18844">
                  <c:v>6.0000000000000001E-3</c:v>
                </c:pt>
                <c:pt idx="18845">
                  <c:v>6.0000000000000001E-3</c:v>
                </c:pt>
                <c:pt idx="18846">
                  <c:v>6.0000000000000001E-3</c:v>
                </c:pt>
                <c:pt idx="18847">
                  <c:v>6.0000000000000001E-3</c:v>
                </c:pt>
                <c:pt idx="18848">
                  <c:v>6.0000000000000001E-3</c:v>
                </c:pt>
                <c:pt idx="18849">
                  <c:v>6.0000000000000001E-3</c:v>
                </c:pt>
                <c:pt idx="18850">
                  <c:v>6.0000000000000001E-3</c:v>
                </c:pt>
                <c:pt idx="18851">
                  <c:v>6.0000000000000001E-3</c:v>
                </c:pt>
                <c:pt idx="18852">
                  <c:v>6.0000000000000001E-3</c:v>
                </c:pt>
                <c:pt idx="18853">
                  <c:v>6.0000000000000001E-3</c:v>
                </c:pt>
                <c:pt idx="18854">
                  <c:v>6.0000000000000001E-3</c:v>
                </c:pt>
                <c:pt idx="18855">
                  <c:v>6.0000000000000001E-3</c:v>
                </c:pt>
                <c:pt idx="18856">
                  <c:v>6.0000000000000001E-3</c:v>
                </c:pt>
                <c:pt idx="18857">
                  <c:v>6.0000000000000001E-3</c:v>
                </c:pt>
                <c:pt idx="18858">
                  <c:v>6.0000000000000001E-3</c:v>
                </c:pt>
                <c:pt idx="18859">
                  <c:v>8.0000000000000002E-3</c:v>
                </c:pt>
                <c:pt idx="18860">
                  <c:v>8.0000000000000002E-3</c:v>
                </c:pt>
                <c:pt idx="18861">
                  <c:v>8.0000000000000002E-3</c:v>
                </c:pt>
                <c:pt idx="18862">
                  <c:v>8.0000000000000002E-3</c:v>
                </c:pt>
                <c:pt idx="18863">
                  <c:v>8.0000000000000002E-3</c:v>
                </c:pt>
                <c:pt idx="18864">
                  <c:v>8.9999999999999993E-3</c:v>
                </c:pt>
                <c:pt idx="18865">
                  <c:v>8.9999999999999993E-3</c:v>
                </c:pt>
                <c:pt idx="18866">
                  <c:v>8.9999999999999993E-3</c:v>
                </c:pt>
                <c:pt idx="18867">
                  <c:v>8.0000000000000002E-3</c:v>
                </c:pt>
                <c:pt idx="18868">
                  <c:v>8.9999999999999993E-3</c:v>
                </c:pt>
                <c:pt idx="18869">
                  <c:v>8.9999999999999993E-3</c:v>
                </c:pt>
                <c:pt idx="18870">
                  <c:v>8.9999999999999993E-3</c:v>
                </c:pt>
                <c:pt idx="18871">
                  <c:v>8.9999999999999993E-3</c:v>
                </c:pt>
                <c:pt idx="18872">
                  <c:v>8.9999999999999993E-3</c:v>
                </c:pt>
                <c:pt idx="18873">
                  <c:v>0.01</c:v>
                </c:pt>
                <c:pt idx="18874">
                  <c:v>0.01</c:v>
                </c:pt>
                <c:pt idx="18875">
                  <c:v>8.9999999999999993E-3</c:v>
                </c:pt>
                <c:pt idx="18876">
                  <c:v>0.01</c:v>
                </c:pt>
                <c:pt idx="18877">
                  <c:v>8.9999999999999993E-3</c:v>
                </c:pt>
                <c:pt idx="18878">
                  <c:v>8.9999999999999993E-3</c:v>
                </c:pt>
                <c:pt idx="18879">
                  <c:v>0.01</c:v>
                </c:pt>
                <c:pt idx="18880">
                  <c:v>8.9999999999999993E-3</c:v>
                </c:pt>
                <c:pt idx="18881">
                  <c:v>8.9999999999999993E-3</c:v>
                </c:pt>
                <c:pt idx="18882">
                  <c:v>0.01</c:v>
                </c:pt>
                <c:pt idx="18883">
                  <c:v>0.01</c:v>
                </c:pt>
                <c:pt idx="18884">
                  <c:v>0.01</c:v>
                </c:pt>
                <c:pt idx="18885">
                  <c:v>0.01</c:v>
                </c:pt>
                <c:pt idx="18886">
                  <c:v>0.01</c:v>
                </c:pt>
                <c:pt idx="18887">
                  <c:v>8.0000000000000002E-3</c:v>
                </c:pt>
                <c:pt idx="18888">
                  <c:v>8.0000000000000002E-3</c:v>
                </c:pt>
                <c:pt idx="18889">
                  <c:v>8.9999999999999993E-3</c:v>
                </c:pt>
                <c:pt idx="18890">
                  <c:v>0.01</c:v>
                </c:pt>
                <c:pt idx="18891">
                  <c:v>0.01</c:v>
                </c:pt>
                <c:pt idx="18892">
                  <c:v>8.9999999999999993E-3</c:v>
                </c:pt>
                <c:pt idx="18893">
                  <c:v>8.0000000000000002E-3</c:v>
                </c:pt>
                <c:pt idx="18894">
                  <c:v>8.9999999999999993E-3</c:v>
                </c:pt>
                <c:pt idx="18895">
                  <c:v>8.9999999999999993E-3</c:v>
                </c:pt>
                <c:pt idx="18896">
                  <c:v>8.9999999999999993E-3</c:v>
                </c:pt>
                <c:pt idx="18897">
                  <c:v>8.9999999999999993E-3</c:v>
                </c:pt>
                <c:pt idx="18898">
                  <c:v>0.01</c:v>
                </c:pt>
                <c:pt idx="18899">
                  <c:v>0.01</c:v>
                </c:pt>
                <c:pt idx="18900">
                  <c:v>8.9999999999999993E-3</c:v>
                </c:pt>
                <c:pt idx="18901">
                  <c:v>8.9999999999999993E-3</c:v>
                </c:pt>
                <c:pt idx="18902">
                  <c:v>8.9999999999999993E-3</c:v>
                </c:pt>
                <c:pt idx="18903">
                  <c:v>8.0000000000000002E-3</c:v>
                </c:pt>
                <c:pt idx="18904">
                  <c:v>6.0000000000000001E-3</c:v>
                </c:pt>
                <c:pt idx="18905">
                  <c:v>6.0000000000000001E-3</c:v>
                </c:pt>
                <c:pt idx="18906">
                  <c:v>8.0000000000000002E-3</c:v>
                </c:pt>
                <c:pt idx="18907">
                  <c:v>8.0000000000000002E-3</c:v>
                </c:pt>
                <c:pt idx="18908">
                  <c:v>8.0000000000000002E-3</c:v>
                </c:pt>
                <c:pt idx="18909">
                  <c:v>8.0000000000000002E-3</c:v>
                </c:pt>
                <c:pt idx="18910">
                  <c:v>8.0000000000000002E-3</c:v>
                </c:pt>
                <c:pt idx="18911">
                  <c:v>8.0000000000000002E-3</c:v>
                </c:pt>
                <c:pt idx="18912">
                  <c:v>8.0000000000000002E-3</c:v>
                </c:pt>
                <c:pt idx="18913">
                  <c:v>7.0000000000000001E-3</c:v>
                </c:pt>
                <c:pt idx="18914">
                  <c:v>6.0000000000000001E-3</c:v>
                </c:pt>
                <c:pt idx="18915">
                  <c:v>4.0000000000000001E-3</c:v>
                </c:pt>
                <c:pt idx="18916">
                  <c:v>3.0000000000000001E-3</c:v>
                </c:pt>
                <c:pt idx="18917">
                  <c:v>2E-3</c:v>
                </c:pt>
                <c:pt idx="18918">
                  <c:v>2E-3</c:v>
                </c:pt>
                <c:pt idx="18919">
                  <c:v>5.0000000000000001E-3</c:v>
                </c:pt>
                <c:pt idx="18920">
                  <c:v>8.0000000000000002E-3</c:v>
                </c:pt>
                <c:pt idx="18921">
                  <c:v>6.0000000000000001E-3</c:v>
                </c:pt>
                <c:pt idx="18922">
                  <c:v>6.0000000000000001E-3</c:v>
                </c:pt>
                <c:pt idx="18923">
                  <c:v>6.0000000000000001E-3</c:v>
                </c:pt>
                <c:pt idx="18924">
                  <c:v>6.0000000000000001E-3</c:v>
                </c:pt>
                <c:pt idx="18925">
                  <c:v>7.0000000000000001E-3</c:v>
                </c:pt>
                <c:pt idx="18926">
                  <c:v>6.0000000000000001E-3</c:v>
                </c:pt>
                <c:pt idx="18927">
                  <c:v>6.0000000000000001E-3</c:v>
                </c:pt>
                <c:pt idx="18928">
                  <c:v>6.0000000000000001E-3</c:v>
                </c:pt>
                <c:pt idx="18929">
                  <c:v>5.0000000000000001E-3</c:v>
                </c:pt>
                <c:pt idx="18930">
                  <c:v>5.0000000000000001E-3</c:v>
                </c:pt>
                <c:pt idx="18931">
                  <c:v>6.0000000000000001E-3</c:v>
                </c:pt>
                <c:pt idx="18932">
                  <c:v>6.0000000000000001E-3</c:v>
                </c:pt>
                <c:pt idx="18933">
                  <c:v>6.0000000000000001E-3</c:v>
                </c:pt>
                <c:pt idx="18934">
                  <c:v>6.0000000000000001E-3</c:v>
                </c:pt>
                <c:pt idx="18935">
                  <c:v>6.0000000000000001E-3</c:v>
                </c:pt>
                <c:pt idx="18936">
                  <c:v>6.0000000000000001E-3</c:v>
                </c:pt>
                <c:pt idx="18937">
                  <c:v>5.0000000000000001E-3</c:v>
                </c:pt>
                <c:pt idx="18938">
                  <c:v>6.0000000000000001E-3</c:v>
                </c:pt>
                <c:pt idx="18939">
                  <c:v>6.0000000000000001E-3</c:v>
                </c:pt>
                <c:pt idx="18940">
                  <c:v>6.0000000000000001E-3</c:v>
                </c:pt>
                <c:pt idx="18941">
                  <c:v>6.0000000000000001E-3</c:v>
                </c:pt>
                <c:pt idx="18942">
                  <c:v>6.0000000000000001E-3</c:v>
                </c:pt>
                <c:pt idx="18943">
                  <c:v>6.0000000000000001E-3</c:v>
                </c:pt>
                <c:pt idx="18944">
                  <c:v>6.0000000000000001E-3</c:v>
                </c:pt>
                <c:pt idx="18945">
                  <c:v>7.0000000000000001E-3</c:v>
                </c:pt>
                <c:pt idx="18946">
                  <c:v>7.0000000000000001E-3</c:v>
                </c:pt>
                <c:pt idx="18947">
                  <c:v>8.0000000000000002E-3</c:v>
                </c:pt>
                <c:pt idx="18948">
                  <c:v>6.0000000000000001E-3</c:v>
                </c:pt>
                <c:pt idx="18949">
                  <c:v>8.0000000000000002E-3</c:v>
                </c:pt>
                <c:pt idx="18950">
                  <c:v>7.0000000000000001E-3</c:v>
                </c:pt>
                <c:pt idx="18951">
                  <c:v>7.0000000000000001E-3</c:v>
                </c:pt>
                <c:pt idx="18952">
                  <c:v>7.0000000000000001E-3</c:v>
                </c:pt>
                <c:pt idx="18953">
                  <c:v>8.0000000000000002E-3</c:v>
                </c:pt>
                <c:pt idx="18954">
                  <c:v>8.0000000000000002E-3</c:v>
                </c:pt>
                <c:pt idx="18955">
                  <c:v>8.0000000000000002E-3</c:v>
                </c:pt>
                <c:pt idx="18956">
                  <c:v>8.0000000000000002E-3</c:v>
                </c:pt>
                <c:pt idx="18957">
                  <c:v>8.0000000000000002E-3</c:v>
                </c:pt>
                <c:pt idx="18958">
                  <c:v>8.0000000000000002E-3</c:v>
                </c:pt>
                <c:pt idx="18959">
                  <c:v>8.0000000000000002E-3</c:v>
                </c:pt>
                <c:pt idx="18960">
                  <c:v>8.0000000000000002E-3</c:v>
                </c:pt>
                <c:pt idx="18961">
                  <c:v>0.01</c:v>
                </c:pt>
                <c:pt idx="18962">
                  <c:v>8.0000000000000002E-3</c:v>
                </c:pt>
                <c:pt idx="18963">
                  <c:v>8.9999999999999993E-3</c:v>
                </c:pt>
                <c:pt idx="18964">
                  <c:v>8.0000000000000002E-3</c:v>
                </c:pt>
                <c:pt idx="18965">
                  <c:v>8.0000000000000002E-3</c:v>
                </c:pt>
                <c:pt idx="18966">
                  <c:v>8.9999999999999993E-3</c:v>
                </c:pt>
                <c:pt idx="18967">
                  <c:v>8.9999999999999993E-3</c:v>
                </c:pt>
                <c:pt idx="18968">
                  <c:v>0.01</c:v>
                </c:pt>
                <c:pt idx="18969">
                  <c:v>8.0000000000000002E-3</c:v>
                </c:pt>
                <c:pt idx="18970">
                  <c:v>8.9999999999999993E-3</c:v>
                </c:pt>
                <c:pt idx="18971">
                  <c:v>8.0000000000000002E-3</c:v>
                </c:pt>
                <c:pt idx="18972">
                  <c:v>8.9999999999999993E-3</c:v>
                </c:pt>
                <c:pt idx="18973">
                  <c:v>8.0000000000000002E-3</c:v>
                </c:pt>
                <c:pt idx="18974">
                  <c:v>8.9999999999999993E-3</c:v>
                </c:pt>
                <c:pt idx="18975">
                  <c:v>8.9999999999999993E-3</c:v>
                </c:pt>
                <c:pt idx="18976">
                  <c:v>8.0000000000000002E-3</c:v>
                </c:pt>
                <c:pt idx="18977">
                  <c:v>8.0000000000000002E-3</c:v>
                </c:pt>
                <c:pt idx="18978">
                  <c:v>8.0000000000000002E-3</c:v>
                </c:pt>
                <c:pt idx="18979">
                  <c:v>8.9999999999999993E-3</c:v>
                </c:pt>
                <c:pt idx="18980">
                  <c:v>0.01</c:v>
                </c:pt>
                <c:pt idx="18981">
                  <c:v>1.0999999999999999E-2</c:v>
                </c:pt>
                <c:pt idx="18982">
                  <c:v>8.9999999999999993E-3</c:v>
                </c:pt>
                <c:pt idx="18983">
                  <c:v>8.0000000000000002E-3</c:v>
                </c:pt>
                <c:pt idx="18984">
                  <c:v>8.9999999999999993E-3</c:v>
                </c:pt>
                <c:pt idx="18985">
                  <c:v>8.0000000000000002E-3</c:v>
                </c:pt>
                <c:pt idx="18986">
                  <c:v>8.9999999999999993E-3</c:v>
                </c:pt>
                <c:pt idx="18987">
                  <c:v>8.0000000000000002E-3</c:v>
                </c:pt>
                <c:pt idx="18988">
                  <c:v>8.0000000000000002E-3</c:v>
                </c:pt>
                <c:pt idx="18989">
                  <c:v>8.0000000000000002E-3</c:v>
                </c:pt>
                <c:pt idx="18990">
                  <c:v>8.0000000000000002E-3</c:v>
                </c:pt>
                <c:pt idx="18991">
                  <c:v>8.0000000000000002E-3</c:v>
                </c:pt>
                <c:pt idx="18992">
                  <c:v>8.0000000000000002E-3</c:v>
                </c:pt>
                <c:pt idx="18993">
                  <c:v>8.0000000000000002E-3</c:v>
                </c:pt>
                <c:pt idx="18994">
                  <c:v>8.0000000000000002E-3</c:v>
                </c:pt>
                <c:pt idx="18995">
                  <c:v>7.0000000000000001E-3</c:v>
                </c:pt>
                <c:pt idx="18996">
                  <c:v>8.0000000000000002E-3</c:v>
                </c:pt>
                <c:pt idx="18997">
                  <c:v>8.0000000000000002E-3</c:v>
                </c:pt>
                <c:pt idx="18998">
                  <c:v>8.0000000000000002E-3</c:v>
                </c:pt>
                <c:pt idx="18999">
                  <c:v>8.0000000000000002E-3</c:v>
                </c:pt>
                <c:pt idx="19000">
                  <c:v>8.0000000000000002E-3</c:v>
                </c:pt>
                <c:pt idx="19001">
                  <c:v>8.0000000000000002E-3</c:v>
                </c:pt>
                <c:pt idx="19002">
                  <c:v>8.0000000000000002E-3</c:v>
                </c:pt>
                <c:pt idx="19003">
                  <c:v>7.0000000000000001E-3</c:v>
                </c:pt>
                <c:pt idx="19004">
                  <c:v>6.0000000000000001E-3</c:v>
                </c:pt>
                <c:pt idx="19005">
                  <c:v>3.0000000000000001E-3</c:v>
                </c:pt>
                <c:pt idx="19006">
                  <c:v>2E-3</c:v>
                </c:pt>
                <c:pt idx="19007">
                  <c:v>2E-3</c:v>
                </c:pt>
                <c:pt idx="19008">
                  <c:v>2E-3</c:v>
                </c:pt>
                <c:pt idx="19009">
                  <c:v>4.0000000000000001E-3</c:v>
                </c:pt>
                <c:pt idx="19010">
                  <c:v>3.0000000000000001E-3</c:v>
                </c:pt>
                <c:pt idx="19011">
                  <c:v>1E-3</c:v>
                </c:pt>
                <c:pt idx="19012">
                  <c:v>2E-3</c:v>
                </c:pt>
                <c:pt idx="19013">
                  <c:v>2E-3</c:v>
                </c:pt>
                <c:pt idx="19014">
                  <c:v>0</c:v>
                </c:pt>
                <c:pt idx="19015">
                  <c:v>0</c:v>
                </c:pt>
                <c:pt idx="19016">
                  <c:v>2E-3</c:v>
                </c:pt>
                <c:pt idx="19017">
                  <c:v>0</c:v>
                </c:pt>
                <c:pt idx="19018">
                  <c:v>0</c:v>
                </c:pt>
                <c:pt idx="19019">
                  <c:v>0</c:v>
                </c:pt>
                <c:pt idx="19020">
                  <c:v>0</c:v>
                </c:pt>
                <c:pt idx="19021">
                  <c:v>0</c:v>
                </c:pt>
                <c:pt idx="19022">
                  <c:v>0</c:v>
                </c:pt>
                <c:pt idx="19023">
                  <c:v>0</c:v>
                </c:pt>
                <c:pt idx="19024">
                  <c:v>0</c:v>
                </c:pt>
                <c:pt idx="19025">
                  <c:v>0</c:v>
                </c:pt>
                <c:pt idx="19026">
                  <c:v>0</c:v>
                </c:pt>
                <c:pt idx="19027">
                  <c:v>0</c:v>
                </c:pt>
                <c:pt idx="19028">
                  <c:v>0</c:v>
                </c:pt>
                <c:pt idx="19029">
                  <c:v>0</c:v>
                </c:pt>
                <c:pt idx="19030">
                  <c:v>0</c:v>
                </c:pt>
                <c:pt idx="19031">
                  <c:v>0</c:v>
                </c:pt>
                <c:pt idx="19032">
                  <c:v>1E-3</c:v>
                </c:pt>
                <c:pt idx="19033">
                  <c:v>0</c:v>
                </c:pt>
                <c:pt idx="19034">
                  <c:v>1E-3</c:v>
                </c:pt>
                <c:pt idx="19035">
                  <c:v>2E-3</c:v>
                </c:pt>
                <c:pt idx="19036">
                  <c:v>3.0000000000000001E-3</c:v>
                </c:pt>
                <c:pt idx="19037">
                  <c:v>4.0000000000000001E-3</c:v>
                </c:pt>
                <c:pt idx="19038">
                  <c:v>5.0000000000000001E-3</c:v>
                </c:pt>
                <c:pt idx="19039">
                  <c:v>6.0000000000000001E-3</c:v>
                </c:pt>
                <c:pt idx="19040">
                  <c:v>6.0000000000000001E-3</c:v>
                </c:pt>
                <c:pt idx="19041">
                  <c:v>6.0000000000000001E-3</c:v>
                </c:pt>
                <c:pt idx="19042">
                  <c:v>6.0000000000000001E-3</c:v>
                </c:pt>
                <c:pt idx="19043">
                  <c:v>6.0000000000000001E-3</c:v>
                </c:pt>
                <c:pt idx="19044">
                  <c:v>7.0000000000000001E-3</c:v>
                </c:pt>
                <c:pt idx="19045">
                  <c:v>7.0000000000000001E-3</c:v>
                </c:pt>
                <c:pt idx="19046">
                  <c:v>8.0000000000000002E-3</c:v>
                </c:pt>
                <c:pt idx="19047">
                  <c:v>8.0000000000000002E-3</c:v>
                </c:pt>
                <c:pt idx="19048">
                  <c:v>8.0000000000000002E-3</c:v>
                </c:pt>
                <c:pt idx="19049">
                  <c:v>8.0000000000000002E-3</c:v>
                </c:pt>
                <c:pt idx="19050">
                  <c:v>7.0000000000000001E-3</c:v>
                </c:pt>
                <c:pt idx="19051">
                  <c:v>8.0000000000000002E-3</c:v>
                </c:pt>
                <c:pt idx="19052">
                  <c:v>8.0000000000000002E-3</c:v>
                </c:pt>
                <c:pt idx="19053">
                  <c:v>8.0000000000000002E-3</c:v>
                </c:pt>
                <c:pt idx="19054">
                  <c:v>8.0000000000000002E-3</c:v>
                </c:pt>
                <c:pt idx="19055">
                  <c:v>8.0000000000000002E-3</c:v>
                </c:pt>
                <c:pt idx="19056">
                  <c:v>8.0000000000000002E-3</c:v>
                </c:pt>
                <c:pt idx="19057">
                  <c:v>8.0000000000000002E-3</c:v>
                </c:pt>
                <c:pt idx="19058">
                  <c:v>8.0000000000000002E-3</c:v>
                </c:pt>
                <c:pt idx="19059">
                  <c:v>8.9999999999999993E-3</c:v>
                </c:pt>
                <c:pt idx="19060">
                  <c:v>0.01</c:v>
                </c:pt>
                <c:pt idx="19061">
                  <c:v>8.9999999999999993E-3</c:v>
                </c:pt>
                <c:pt idx="19062">
                  <c:v>8.9999999999999993E-3</c:v>
                </c:pt>
                <c:pt idx="19063">
                  <c:v>8.0000000000000002E-3</c:v>
                </c:pt>
                <c:pt idx="19064">
                  <c:v>8.9999999999999993E-3</c:v>
                </c:pt>
                <c:pt idx="19065">
                  <c:v>8.9999999999999993E-3</c:v>
                </c:pt>
                <c:pt idx="19066">
                  <c:v>8.9999999999999993E-3</c:v>
                </c:pt>
                <c:pt idx="19067">
                  <c:v>8.9999999999999993E-3</c:v>
                </c:pt>
                <c:pt idx="19068">
                  <c:v>8.9999999999999993E-3</c:v>
                </c:pt>
                <c:pt idx="19069">
                  <c:v>8.0000000000000002E-3</c:v>
                </c:pt>
                <c:pt idx="19070">
                  <c:v>7.0000000000000001E-3</c:v>
                </c:pt>
                <c:pt idx="19071">
                  <c:v>8.0000000000000002E-3</c:v>
                </c:pt>
                <c:pt idx="19072">
                  <c:v>8.0000000000000002E-3</c:v>
                </c:pt>
                <c:pt idx="19073">
                  <c:v>8.9999999999999993E-3</c:v>
                </c:pt>
                <c:pt idx="19074">
                  <c:v>8.9999999999999993E-3</c:v>
                </c:pt>
                <c:pt idx="19075">
                  <c:v>8.9999999999999993E-3</c:v>
                </c:pt>
                <c:pt idx="19076">
                  <c:v>8.9999999999999993E-3</c:v>
                </c:pt>
                <c:pt idx="19077">
                  <c:v>8.0000000000000002E-3</c:v>
                </c:pt>
                <c:pt idx="19078">
                  <c:v>7.0000000000000001E-3</c:v>
                </c:pt>
                <c:pt idx="19079">
                  <c:v>7.0000000000000001E-3</c:v>
                </c:pt>
                <c:pt idx="19080">
                  <c:v>7.0000000000000001E-3</c:v>
                </c:pt>
                <c:pt idx="19081">
                  <c:v>6.0000000000000001E-3</c:v>
                </c:pt>
                <c:pt idx="19082">
                  <c:v>4.0000000000000001E-3</c:v>
                </c:pt>
                <c:pt idx="19083">
                  <c:v>8.0000000000000002E-3</c:v>
                </c:pt>
                <c:pt idx="19084">
                  <c:v>8.0000000000000002E-3</c:v>
                </c:pt>
                <c:pt idx="19085">
                  <c:v>8.0000000000000002E-3</c:v>
                </c:pt>
                <c:pt idx="19086">
                  <c:v>8.0000000000000002E-3</c:v>
                </c:pt>
                <c:pt idx="19087">
                  <c:v>8.0000000000000002E-3</c:v>
                </c:pt>
                <c:pt idx="19088">
                  <c:v>8.9999999999999993E-3</c:v>
                </c:pt>
                <c:pt idx="19089">
                  <c:v>8.0000000000000002E-3</c:v>
                </c:pt>
                <c:pt idx="19090">
                  <c:v>8.0000000000000002E-3</c:v>
                </c:pt>
                <c:pt idx="19091">
                  <c:v>8.0000000000000002E-3</c:v>
                </c:pt>
                <c:pt idx="19092">
                  <c:v>8.0000000000000002E-3</c:v>
                </c:pt>
                <c:pt idx="19093">
                  <c:v>8.0000000000000002E-3</c:v>
                </c:pt>
                <c:pt idx="19094">
                  <c:v>8.0000000000000002E-3</c:v>
                </c:pt>
                <c:pt idx="19095">
                  <c:v>8.0000000000000002E-3</c:v>
                </c:pt>
                <c:pt idx="19096">
                  <c:v>8.0000000000000002E-3</c:v>
                </c:pt>
                <c:pt idx="19097">
                  <c:v>8.9999999999999993E-3</c:v>
                </c:pt>
                <c:pt idx="19098">
                  <c:v>8.9999999999999993E-3</c:v>
                </c:pt>
                <c:pt idx="19099">
                  <c:v>8.9999999999999993E-3</c:v>
                </c:pt>
                <c:pt idx="19100">
                  <c:v>8.0000000000000002E-3</c:v>
                </c:pt>
                <c:pt idx="19101">
                  <c:v>8.0000000000000002E-3</c:v>
                </c:pt>
                <c:pt idx="19102">
                  <c:v>8.9999999999999993E-3</c:v>
                </c:pt>
                <c:pt idx="19103">
                  <c:v>8.0000000000000002E-3</c:v>
                </c:pt>
                <c:pt idx="19104">
                  <c:v>8.0000000000000002E-3</c:v>
                </c:pt>
                <c:pt idx="19105">
                  <c:v>8.0000000000000002E-3</c:v>
                </c:pt>
                <c:pt idx="19106">
                  <c:v>8.0000000000000002E-3</c:v>
                </c:pt>
                <c:pt idx="19107">
                  <c:v>8.0000000000000002E-3</c:v>
                </c:pt>
                <c:pt idx="19108">
                  <c:v>7.0000000000000001E-3</c:v>
                </c:pt>
                <c:pt idx="19109">
                  <c:v>7.0000000000000001E-3</c:v>
                </c:pt>
                <c:pt idx="19110">
                  <c:v>6.0000000000000001E-3</c:v>
                </c:pt>
                <c:pt idx="19111">
                  <c:v>6.0000000000000001E-3</c:v>
                </c:pt>
                <c:pt idx="19112">
                  <c:v>4.0000000000000001E-3</c:v>
                </c:pt>
                <c:pt idx="19113">
                  <c:v>4.0000000000000001E-3</c:v>
                </c:pt>
                <c:pt idx="19114">
                  <c:v>4.0000000000000001E-3</c:v>
                </c:pt>
                <c:pt idx="19115">
                  <c:v>6.0000000000000001E-3</c:v>
                </c:pt>
                <c:pt idx="19116">
                  <c:v>6.0000000000000001E-3</c:v>
                </c:pt>
                <c:pt idx="19117">
                  <c:v>5.0000000000000001E-3</c:v>
                </c:pt>
                <c:pt idx="19118">
                  <c:v>6.0000000000000001E-3</c:v>
                </c:pt>
                <c:pt idx="19119">
                  <c:v>5.0000000000000001E-3</c:v>
                </c:pt>
                <c:pt idx="19120">
                  <c:v>5.0000000000000001E-3</c:v>
                </c:pt>
                <c:pt idx="19121">
                  <c:v>5.0000000000000001E-3</c:v>
                </c:pt>
                <c:pt idx="19122">
                  <c:v>5.0000000000000001E-3</c:v>
                </c:pt>
                <c:pt idx="19123">
                  <c:v>4.0000000000000001E-3</c:v>
                </c:pt>
                <c:pt idx="19124">
                  <c:v>2E-3</c:v>
                </c:pt>
                <c:pt idx="19125">
                  <c:v>4.0000000000000001E-3</c:v>
                </c:pt>
                <c:pt idx="19126">
                  <c:v>2E-3</c:v>
                </c:pt>
                <c:pt idx="19127">
                  <c:v>2E-3</c:v>
                </c:pt>
                <c:pt idx="19128">
                  <c:v>1E-3</c:v>
                </c:pt>
                <c:pt idx="19129">
                  <c:v>0</c:v>
                </c:pt>
                <c:pt idx="19130">
                  <c:v>1E-3</c:v>
                </c:pt>
                <c:pt idx="19131">
                  <c:v>2E-3</c:v>
                </c:pt>
                <c:pt idx="19132">
                  <c:v>3.0000000000000001E-3</c:v>
                </c:pt>
                <c:pt idx="19133">
                  <c:v>5.0000000000000001E-3</c:v>
                </c:pt>
                <c:pt idx="19134">
                  <c:v>5.0000000000000001E-3</c:v>
                </c:pt>
                <c:pt idx="19135">
                  <c:v>6.0000000000000001E-3</c:v>
                </c:pt>
                <c:pt idx="19136">
                  <c:v>6.0000000000000001E-3</c:v>
                </c:pt>
                <c:pt idx="19137">
                  <c:v>6.0000000000000001E-3</c:v>
                </c:pt>
                <c:pt idx="19138">
                  <c:v>6.0000000000000001E-3</c:v>
                </c:pt>
                <c:pt idx="19139">
                  <c:v>7.0000000000000001E-3</c:v>
                </c:pt>
                <c:pt idx="19140">
                  <c:v>8.0000000000000002E-3</c:v>
                </c:pt>
                <c:pt idx="19141">
                  <c:v>7.0000000000000001E-3</c:v>
                </c:pt>
                <c:pt idx="19142">
                  <c:v>8.0000000000000002E-3</c:v>
                </c:pt>
                <c:pt idx="19143">
                  <c:v>7.0000000000000001E-3</c:v>
                </c:pt>
                <c:pt idx="19144">
                  <c:v>8.0000000000000002E-3</c:v>
                </c:pt>
                <c:pt idx="19145">
                  <c:v>8.0000000000000002E-3</c:v>
                </c:pt>
                <c:pt idx="19146">
                  <c:v>7.0000000000000001E-3</c:v>
                </c:pt>
                <c:pt idx="19147">
                  <c:v>8.0000000000000002E-3</c:v>
                </c:pt>
                <c:pt idx="19148">
                  <c:v>7.0000000000000001E-3</c:v>
                </c:pt>
                <c:pt idx="19149">
                  <c:v>7.0000000000000001E-3</c:v>
                </c:pt>
                <c:pt idx="19150">
                  <c:v>7.0000000000000001E-3</c:v>
                </c:pt>
                <c:pt idx="19151">
                  <c:v>8.0000000000000002E-3</c:v>
                </c:pt>
                <c:pt idx="19152">
                  <c:v>8.0000000000000002E-3</c:v>
                </c:pt>
                <c:pt idx="19153">
                  <c:v>8.0000000000000002E-3</c:v>
                </c:pt>
                <c:pt idx="19156">
                  <c:v>7.0000000000000001E-3</c:v>
                </c:pt>
                <c:pt idx="19157">
                  <c:v>8.0000000000000002E-3</c:v>
                </c:pt>
                <c:pt idx="19158">
                  <c:v>8.0000000000000002E-3</c:v>
                </c:pt>
                <c:pt idx="19159">
                  <c:v>8.0000000000000002E-3</c:v>
                </c:pt>
                <c:pt idx="19160">
                  <c:v>8.0000000000000002E-3</c:v>
                </c:pt>
                <c:pt idx="19161">
                  <c:v>8.0000000000000002E-3</c:v>
                </c:pt>
                <c:pt idx="19162">
                  <c:v>8.0000000000000002E-3</c:v>
                </c:pt>
                <c:pt idx="19163">
                  <c:v>8.0000000000000002E-3</c:v>
                </c:pt>
                <c:pt idx="19164">
                  <c:v>8.0000000000000002E-3</c:v>
                </c:pt>
                <c:pt idx="19165">
                  <c:v>8.0000000000000002E-3</c:v>
                </c:pt>
                <c:pt idx="19166">
                  <c:v>8.0000000000000002E-3</c:v>
                </c:pt>
                <c:pt idx="19167">
                  <c:v>8.0000000000000002E-3</c:v>
                </c:pt>
                <c:pt idx="19168">
                  <c:v>8.0000000000000002E-3</c:v>
                </c:pt>
                <c:pt idx="19169">
                  <c:v>7.0000000000000001E-3</c:v>
                </c:pt>
                <c:pt idx="19170">
                  <c:v>8.0000000000000002E-3</c:v>
                </c:pt>
                <c:pt idx="19171">
                  <c:v>8.0000000000000002E-3</c:v>
                </c:pt>
                <c:pt idx="19172">
                  <c:v>8.0000000000000002E-3</c:v>
                </c:pt>
                <c:pt idx="19173">
                  <c:v>8.0000000000000002E-3</c:v>
                </c:pt>
                <c:pt idx="19174">
                  <c:v>7.0000000000000001E-3</c:v>
                </c:pt>
                <c:pt idx="19175">
                  <c:v>8.0000000000000002E-3</c:v>
                </c:pt>
                <c:pt idx="19176">
                  <c:v>8.0000000000000002E-3</c:v>
                </c:pt>
                <c:pt idx="19177">
                  <c:v>8.0000000000000002E-3</c:v>
                </c:pt>
                <c:pt idx="19178">
                  <c:v>7.0000000000000001E-3</c:v>
                </c:pt>
                <c:pt idx="19179">
                  <c:v>6.0000000000000001E-3</c:v>
                </c:pt>
                <c:pt idx="19180">
                  <c:v>7.0000000000000001E-3</c:v>
                </c:pt>
                <c:pt idx="19181">
                  <c:v>8.0000000000000002E-3</c:v>
                </c:pt>
                <c:pt idx="19182">
                  <c:v>7.0000000000000001E-3</c:v>
                </c:pt>
                <c:pt idx="19183">
                  <c:v>7.0000000000000001E-3</c:v>
                </c:pt>
                <c:pt idx="19184">
                  <c:v>7.0000000000000001E-3</c:v>
                </c:pt>
                <c:pt idx="19185">
                  <c:v>7.0000000000000001E-3</c:v>
                </c:pt>
                <c:pt idx="19186">
                  <c:v>7.0000000000000001E-3</c:v>
                </c:pt>
                <c:pt idx="19187">
                  <c:v>7.0000000000000001E-3</c:v>
                </c:pt>
                <c:pt idx="19188">
                  <c:v>8.0000000000000002E-3</c:v>
                </c:pt>
                <c:pt idx="19189">
                  <c:v>6.0000000000000001E-3</c:v>
                </c:pt>
                <c:pt idx="19190">
                  <c:v>6.0000000000000001E-3</c:v>
                </c:pt>
                <c:pt idx="19191">
                  <c:v>6.0000000000000001E-3</c:v>
                </c:pt>
                <c:pt idx="19192">
                  <c:v>6.0000000000000001E-3</c:v>
                </c:pt>
                <c:pt idx="19193">
                  <c:v>6.0000000000000001E-3</c:v>
                </c:pt>
                <c:pt idx="19194">
                  <c:v>6.0000000000000001E-3</c:v>
                </c:pt>
                <c:pt idx="19195">
                  <c:v>6.0000000000000001E-3</c:v>
                </c:pt>
                <c:pt idx="19196">
                  <c:v>6.0000000000000001E-3</c:v>
                </c:pt>
                <c:pt idx="19197">
                  <c:v>6.0000000000000001E-3</c:v>
                </c:pt>
                <c:pt idx="19198">
                  <c:v>6.0000000000000001E-3</c:v>
                </c:pt>
                <c:pt idx="19199">
                  <c:v>5.0000000000000001E-3</c:v>
                </c:pt>
                <c:pt idx="19200">
                  <c:v>5.0000000000000001E-3</c:v>
                </c:pt>
                <c:pt idx="19201">
                  <c:v>6.0000000000000001E-3</c:v>
                </c:pt>
                <c:pt idx="19202">
                  <c:v>6.0000000000000001E-3</c:v>
                </c:pt>
                <c:pt idx="19203">
                  <c:v>6.0000000000000001E-3</c:v>
                </c:pt>
                <c:pt idx="19204">
                  <c:v>6.0000000000000001E-3</c:v>
                </c:pt>
                <c:pt idx="19205">
                  <c:v>6.0000000000000001E-3</c:v>
                </c:pt>
                <c:pt idx="19206">
                  <c:v>6.0000000000000001E-3</c:v>
                </c:pt>
                <c:pt idx="19207">
                  <c:v>6.0000000000000001E-3</c:v>
                </c:pt>
                <c:pt idx="19208">
                  <c:v>6.0000000000000001E-3</c:v>
                </c:pt>
                <c:pt idx="19209">
                  <c:v>5.0000000000000001E-3</c:v>
                </c:pt>
                <c:pt idx="19210">
                  <c:v>5.0000000000000001E-3</c:v>
                </c:pt>
                <c:pt idx="19211">
                  <c:v>4.0000000000000001E-3</c:v>
                </c:pt>
                <c:pt idx="19212">
                  <c:v>4.0000000000000001E-3</c:v>
                </c:pt>
                <c:pt idx="19213">
                  <c:v>6.0000000000000001E-3</c:v>
                </c:pt>
                <c:pt idx="19214">
                  <c:v>5.0000000000000001E-3</c:v>
                </c:pt>
                <c:pt idx="19215">
                  <c:v>5.0000000000000001E-3</c:v>
                </c:pt>
                <c:pt idx="19216">
                  <c:v>4.0000000000000001E-3</c:v>
                </c:pt>
                <c:pt idx="19217">
                  <c:v>5.0000000000000001E-3</c:v>
                </c:pt>
                <c:pt idx="19218">
                  <c:v>4.0000000000000001E-3</c:v>
                </c:pt>
                <c:pt idx="19219">
                  <c:v>5.0000000000000001E-3</c:v>
                </c:pt>
                <c:pt idx="19220">
                  <c:v>4.0000000000000001E-3</c:v>
                </c:pt>
                <c:pt idx="19221">
                  <c:v>4.0000000000000001E-3</c:v>
                </c:pt>
                <c:pt idx="19222">
                  <c:v>4.0000000000000001E-3</c:v>
                </c:pt>
                <c:pt idx="19223">
                  <c:v>4.0000000000000001E-3</c:v>
                </c:pt>
                <c:pt idx="19224">
                  <c:v>4.0000000000000001E-3</c:v>
                </c:pt>
                <c:pt idx="19225">
                  <c:v>4.0000000000000001E-3</c:v>
                </c:pt>
                <c:pt idx="19226">
                  <c:v>4.0000000000000001E-3</c:v>
                </c:pt>
                <c:pt idx="19227">
                  <c:v>4.0000000000000001E-3</c:v>
                </c:pt>
                <c:pt idx="19228">
                  <c:v>4.0000000000000001E-3</c:v>
                </c:pt>
                <c:pt idx="19229">
                  <c:v>4.0000000000000001E-3</c:v>
                </c:pt>
                <c:pt idx="19230">
                  <c:v>4.0000000000000001E-3</c:v>
                </c:pt>
                <c:pt idx="19231">
                  <c:v>4.0000000000000001E-3</c:v>
                </c:pt>
                <c:pt idx="19232">
                  <c:v>3.0000000000000001E-3</c:v>
                </c:pt>
                <c:pt idx="19233">
                  <c:v>4.0000000000000001E-3</c:v>
                </c:pt>
                <c:pt idx="19234">
                  <c:v>4.0000000000000001E-3</c:v>
                </c:pt>
                <c:pt idx="19235">
                  <c:v>4.0000000000000001E-3</c:v>
                </c:pt>
                <c:pt idx="19236">
                  <c:v>4.0000000000000001E-3</c:v>
                </c:pt>
                <c:pt idx="19237">
                  <c:v>4.0000000000000001E-3</c:v>
                </c:pt>
                <c:pt idx="19238">
                  <c:v>4.0000000000000001E-3</c:v>
                </c:pt>
                <c:pt idx="19239">
                  <c:v>3.0000000000000001E-3</c:v>
                </c:pt>
                <c:pt idx="19240">
                  <c:v>3.0000000000000001E-3</c:v>
                </c:pt>
                <c:pt idx="19241">
                  <c:v>3.0000000000000001E-3</c:v>
                </c:pt>
                <c:pt idx="19242">
                  <c:v>3.0000000000000001E-3</c:v>
                </c:pt>
                <c:pt idx="19243">
                  <c:v>2E-3</c:v>
                </c:pt>
                <c:pt idx="19244">
                  <c:v>3.0000000000000001E-3</c:v>
                </c:pt>
                <c:pt idx="19245">
                  <c:v>5.0000000000000001E-3</c:v>
                </c:pt>
                <c:pt idx="19246">
                  <c:v>6.0000000000000001E-3</c:v>
                </c:pt>
                <c:pt idx="19247">
                  <c:v>6.0000000000000001E-3</c:v>
                </c:pt>
                <c:pt idx="19248">
                  <c:v>6.0000000000000001E-3</c:v>
                </c:pt>
                <c:pt idx="19249">
                  <c:v>6.0000000000000001E-3</c:v>
                </c:pt>
                <c:pt idx="19250">
                  <c:v>5.0000000000000001E-3</c:v>
                </c:pt>
                <c:pt idx="19251">
                  <c:v>4.0000000000000001E-3</c:v>
                </c:pt>
                <c:pt idx="19252">
                  <c:v>4.0000000000000001E-3</c:v>
                </c:pt>
                <c:pt idx="19253">
                  <c:v>4.0000000000000001E-3</c:v>
                </c:pt>
                <c:pt idx="19254">
                  <c:v>3.0000000000000001E-3</c:v>
                </c:pt>
                <c:pt idx="19255">
                  <c:v>3.0000000000000001E-3</c:v>
                </c:pt>
                <c:pt idx="19256">
                  <c:v>3.0000000000000001E-3</c:v>
                </c:pt>
                <c:pt idx="19257">
                  <c:v>3.0000000000000001E-3</c:v>
                </c:pt>
                <c:pt idx="19258">
                  <c:v>3.0000000000000001E-3</c:v>
                </c:pt>
                <c:pt idx="19259">
                  <c:v>4.0000000000000001E-3</c:v>
                </c:pt>
                <c:pt idx="19260">
                  <c:v>4.0000000000000001E-3</c:v>
                </c:pt>
                <c:pt idx="19261">
                  <c:v>4.0000000000000001E-3</c:v>
                </c:pt>
                <c:pt idx="19262">
                  <c:v>4.0000000000000001E-3</c:v>
                </c:pt>
                <c:pt idx="19263">
                  <c:v>4.0000000000000001E-3</c:v>
                </c:pt>
                <c:pt idx="19264">
                  <c:v>4.0000000000000001E-3</c:v>
                </c:pt>
                <c:pt idx="19265">
                  <c:v>4.0000000000000001E-3</c:v>
                </c:pt>
                <c:pt idx="19266">
                  <c:v>4.0000000000000001E-3</c:v>
                </c:pt>
                <c:pt idx="19267">
                  <c:v>4.0000000000000001E-3</c:v>
                </c:pt>
                <c:pt idx="19268">
                  <c:v>4.0000000000000001E-3</c:v>
                </c:pt>
                <c:pt idx="19269">
                  <c:v>6.0000000000000001E-3</c:v>
                </c:pt>
                <c:pt idx="19270">
                  <c:v>6.0000000000000001E-3</c:v>
                </c:pt>
                <c:pt idx="19271">
                  <c:v>6.0000000000000001E-3</c:v>
                </c:pt>
                <c:pt idx="19272">
                  <c:v>7.0000000000000001E-3</c:v>
                </c:pt>
                <c:pt idx="19273">
                  <c:v>7.0000000000000001E-3</c:v>
                </c:pt>
                <c:pt idx="19274">
                  <c:v>6.0000000000000001E-3</c:v>
                </c:pt>
                <c:pt idx="19275">
                  <c:v>8.0000000000000002E-3</c:v>
                </c:pt>
                <c:pt idx="19276">
                  <c:v>8.0000000000000002E-3</c:v>
                </c:pt>
                <c:pt idx="19277">
                  <c:v>8.0000000000000002E-3</c:v>
                </c:pt>
                <c:pt idx="19278">
                  <c:v>7.0000000000000001E-3</c:v>
                </c:pt>
                <c:pt idx="19279">
                  <c:v>7.0000000000000001E-3</c:v>
                </c:pt>
                <c:pt idx="19280">
                  <c:v>7.0000000000000001E-3</c:v>
                </c:pt>
                <c:pt idx="19281">
                  <c:v>7.0000000000000001E-3</c:v>
                </c:pt>
                <c:pt idx="19282">
                  <c:v>7.0000000000000001E-3</c:v>
                </c:pt>
                <c:pt idx="19283">
                  <c:v>6.0000000000000001E-3</c:v>
                </c:pt>
                <c:pt idx="19284">
                  <c:v>6.0000000000000001E-3</c:v>
                </c:pt>
                <c:pt idx="19285">
                  <c:v>6.0000000000000001E-3</c:v>
                </c:pt>
                <c:pt idx="19286">
                  <c:v>6.0000000000000001E-3</c:v>
                </c:pt>
                <c:pt idx="19287">
                  <c:v>6.0000000000000001E-3</c:v>
                </c:pt>
                <c:pt idx="19288">
                  <c:v>6.0000000000000001E-3</c:v>
                </c:pt>
                <c:pt idx="19289">
                  <c:v>5.0000000000000001E-3</c:v>
                </c:pt>
                <c:pt idx="19290">
                  <c:v>5.0000000000000001E-3</c:v>
                </c:pt>
                <c:pt idx="19291">
                  <c:v>6.0000000000000001E-3</c:v>
                </c:pt>
                <c:pt idx="19292">
                  <c:v>6.0000000000000001E-3</c:v>
                </c:pt>
                <c:pt idx="19293">
                  <c:v>5.0000000000000001E-3</c:v>
                </c:pt>
                <c:pt idx="19294">
                  <c:v>6.0000000000000001E-3</c:v>
                </c:pt>
                <c:pt idx="19295">
                  <c:v>5.0000000000000001E-3</c:v>
                </c:pt>
                <c:pt idx="19296">
                  <c:v>6.0000000000000001E-3</c:v>
                </c:pt>
                <c:pt idx="19297">
                  <c:v>6.0000000000000001E-3</c:v>
                </c:pt>
                <c:pt idx="19298">
                  <c:v>6.0000000000000001E-3</c:v>
                </c:pt>
                <c:pt idx="19299">
                  <c:v>6.0000000000000001E-3</c:v>
                </c:pt>
                <c:pt idx="19300">
                  <c:v>6.0000000000000001E-3</c:v>
                </c:pt>
                <c:pt idx="19301">
                  <c:v>6.0000000000000001E-3</c:v>
                </c:pt>
                <c:pt idx="19302">
                  <c:v>6.0000000000000001E-3</c:v>
                </c:pt>
                <c:pt idx="19303">
                  <c:v>6.0000000000000001E-3</c:v>
                </c:pt>
                <c:pt idx="19304">
                  <c:v>7.0000000000000001E-3</c:v>
                </c:pt>
                <c:pt idx="19305">
                  <c:v>7.0000000000000001E-3</c:v>
                </c:pt>
                <c:pt idx="19306">
                  <c:v>7.0000000000000001E-3</c:v>
                </c:pt>
                <c:pt idx="19307">
                  <c:v>6.0000000000000001E-3</c:v>
                </c:pt>
                <c:pt idx="19308">
                  <c:v>6.0000000000000001E-3</c:v>
                </c:pt>
                <c:pt idx="19309">
                  <c:v>6.0000000000000001E-3</c:v>
                </c:pt>
                <c:pt idx="19310">
                  <c:v>6.0000000000000001E-3</c:v>
                </c:pt>
                <c:pt idx="19311">
                  <c:v>6.0000000000000001E-3</c:v>
                </c:pt>
                <c:pt idx="19312">
                  <c:v>6.0000000000000001E-3</c:v>
                </c:pt>
                <c:pt idx="19313">
                  <c:v>4.0000000000000001E-3</c:v>
                </c:pt>
                <c:pt idx="19314">
                  <c:v>5.0000000000000001E-3</c:v>
                </c:pt>
                <c:pt idx="19315">
                  <c:v>6.0000000000000001E-3</c:v>
                </c:pt>
                <c:pt idx="19316">
                  <c:v>5.0000000000000001E-3</c:v>
                </c:pt>
                <c:pt idx="19317">
                  <c:v>4.0000000000000001E-3</c:v>
                </c:pt>
                <c:pt idx="19318">
                  <c:v>5.0000000000000001E-3</c:v>
                </c:pt>
                <c:pt idx="19319">
                  <c:v>6.0000000000000001E-3</c:v>
                </c:pt>
                <c:pt idx="19320">
                  <c:v>6.0000000000000001E-3</c:v>
                </c:pt>
                <c:pt idx="19321">
                  <c:v>4.0000000000000001E-3</c:v>
                </c:pt>
                <c:pt idx="19322">
                  <c:v>4.0000000000000001E-3</c:v>
                </c:pt>
                <c:pt idx="19323">
                  <c:v>5.0000000000000001E-3</c:v>
                </c:pt>
                <c:pt idx="19324">
                  <c:v>5.0000000000000001E-3</c:v>
                </c:pt>
                <c:pt idx="19325">
                  <c:v>6.0000000000000001E-3</c:v>
                </c:pt>
                <c:pt idx="19326">
                  <c:v>5.0000000000000001E-3</c:v>
                </c:pt>
                <c:pt idx="19327">
                  <c:v>7.0000000000000001E-3</c:v>
                </c:pt>
                <c:pt idx="19328">
                  <c:v>6.0000000000000001E-3</c:v>
                </c:pt>
                <c:pt idx="19329">
                  <c:v>6.0000000000000001E-3</c:v>
                </c:pt>
                <c:pt idx="19330">
                  <c:v>6.0000000000000001E-3</c:v>
                </c:pt>
                <c:pt idx="19331">
                  <c:v>6.0000000000000001E-3</c:v>
                </c:pt>
                <c:pt idx="19332">
                  <c:v>6.0000000000000001E-3</c:v>
                </c:pt>
                <c:pt idx="19333">
                  <c:v>6.0000000000000001E-3</c:v>
                </c:pt>
                <c:pt idx="19334">
                  <c:v>6.0000000000000001E-3</c:v>
                </c:pt>
                <c:pt idx="19335">
                  <c:v>6.0000000000000001E-3</c:v>
                </c:pt>
                <c:pt idx="19336">
                  <c:v>7.0000000000000001E-3</c:v>
                </c:pt>
                <c:pt idx="19337">
                  <c:v>7.0000000000000001E-3</c:v>
                </c:pt>
                <c:pt idx="19338">
                  <c:v>7.0000000000000001E-3</c:v>
                </c:pt>
                <c:pt idx="19339">
                  <c:v>7.0000000000000001E-3</c:v>
                </c:pt>
                <c:pt idx="19340">
                  <c:v>6.0000000000000001E-3</c:v>
                </c:pt>
                <c:pt idx="19341">
                  <c:v>7.0000000000000001E-3</c:v>
                </c:pt>
                <c:pt idx="19342">
                  <c:v>6.0000000000000001E-3</c:v>
                </c:pt>
                <c:pt idx="19343">
                  <c:v>7.0000000000000001E-3</c:v>
                </c:pt>
                <c:pt idx="19344">
                  <c:v>6.0000000000000001E-3</c:v>
                </c:pt>
                <c:pt idx="19345">
                  <c:v>8.0000000000000002E-3</c:v>
                </c:pt>
                <c:pt idx="19346">
                  <c:v>8.0000000000000002E-3</c:v>
                </c:pt>
                <c:pt idx="19347">
                  <c:v>7.0000000000000001E-3</c:v>
                </c:pt>
                <c:pt idx="19348">
                  <c:v>8.0000000000000002E-3</c:v>
                </c:pt>
                <c:pt idx="19349">
                  <c:v>8.0000000000000002E-3</c:v>
                </c:pt>
                <c:pt idx="19350">
                  <c:v>8.9999999999999993E-3</c:v>
                </c:pt>
                <c:pt idx="19351">
                  <c:v>8.0000000000000002E-3</c:v>
                </c:pt>
                <c:pt idx="19352">
                  <c:v>8.0000000000000002E-3</c:v>
                </c:pt>
                <c:pt idx="19353">
                  <c:v>8.0000000000000002E-3</c:v>
                </c:pt>
                <c:pt idx="19354">
                  <c:v>8.0000000000000002E-3</c:v>
                </c:pt>
                <c:pt idx="19355">
                  <c:v>8.0000000000000002E-3</c:v>
                </c:pt>
                <c:pt idx="19356">
                  <c:v>8.0000000000000002E-3</c:v>
                </c:pt>
                <c:pt idx="19357">
                  <c:v>8.0000000000000002E-3</c:v>
                </c:pt>
                <c:pt idx="19358">
                  <c:v>8.0000000000000002E-3</c:v>
                </c:pt>
                <c:pt idx="19359">
                  <c:v>8.0000000000000002E-3</c:v>
                </c:pt>
                <c:pt idx="19360">
                  <c:v>8.9999999999999993E-3</c:v>
                </c:pt>
                <c:pt idx="19361">
                  <c:v>8.0000000000000002E-3</c:v>
                </c:pt>
                <c:pt idx="19362">
                  <c:v>8.0000000000000002E-3</c:v>
                </c:pt>
                <c:pt idx="19363">
                  <c:v>8.0000000000000002E-3</c:v>
                </c:pt>
                <c:pt idx="19364">
                  <c:v>8.0000000000000002E-3</c:v>
                </c:pt>
                <c:pt idx="19365">
                  <c:v>8.9999999999999993E-3</c:v>
                </c:pt>
                <c:pt idx="19366">
                  <c:v>8.0000000000000002E-3</c:v>
                </c:pt>
                <c:pt idx="19367">
                  <c:v>8.0000000000000002E-3</c:v>
                </c:pt>
                <c:pt idx="19368">
                  <c:v>8.0000000000000002E-3</c:v>
                </c:pt>
                <c:pt idx="19369">
                  <c:v>8.0000000000000002E-3</c:v>
                </c:pt>
                <c:pt idx="19370">
                  <c:v>8.0000000000000002E-3</c:v>
                </c:pt>
                <c:pt idx="19371">
                  <c:v>8.0000000000000002E-3</c:v>
                </c:pt>
                <c:pt idx="19372">
                  <c:v>7.0000000000000001E-3</c:v>
                </c:pt>
                <c:pt idx="19373">
                  <c:v>7.0000000000000001E-3</c:v>
                </c:pt>
                <c:pt idx="19374">
                  <c:v>6.0000000000000001E-3</c:v>
                </c:pt>
                <c:pt idx="19375">
                  <c:v>7.0000000000000001E-3</c:v>
                </c:pt>
                <c:pt idx="19376">
                  <c:v>6.0000000000000001E-3</c:v>
                </c:pt>
                <c:pt idx="19377">
                  <c:v>7.0000000000000001E-3</c:v>
                </c:pt>
                <c:pt idx="19378">
                  <c:v>7.0000000000000001E-3</c:v>
                </c:pt>
                <c:pt idx="19379">
                  <c:v>6.0000000000000001E-3</c:v>
                </c:pt>
                <c:pt idx="19380">
                  <c:v>8.0000000000000002E-3</c:v>
                </c:pt>
                <c:pt idx="19381">
                  <c:v>6.0000000000000001E-3</c:v>
                </c:pt>
                <c:pt idx="19382">
                  <c:v>6.0000000000000001E-3</c:v>
                </c:pt>
                <c:pt idx="19383">
                  <c:v>6.0000000000000001E-3</c:v>
                </c:pt>
                <c:pt idx="19384">
                  <c:v>6.0000000000000001E-3</c:v>
                </c:pt>
                <c:pt idx="19385">
                  <c:v>6.0000000000000001E-3</c:v>
                </c:pt>
                <c:pt idx="19386">
                  <c:v>6.0000000000000001E-3</c:v>
                </c:pt>
                <c:pt idx="19387">
                  <c:v>5.0000000000000001E-3</c:v>
                </c:pt>
                <c:pt idx="19388">
                  <c:v>6.0000000000000001E-3</c:v>
                </c:pt>
                <c:pt idx="19389">
                  <c:v>6.0000000000000001E-3</c:v>
                </c:pt>
                <c:pt idx="19390">
                  <c:v>6.0000000000000001E-3</c:v>
                </c:pt>
                <c:pt idx="19391">
                  <c:v>6.0000000000000001E-3</c:v>
                </c:pt>
                <c:pt idx="19392">
                  <c:v>6.0000000000000001E-3</c:v>
                </c:pt>
                <c:pt idx="19393">
                  <c:v>6.0000000000000001E-3</c:v>
                </c:pt>
                <c:pt idx="19394">
                  <c:v>6.0000000000000001E-3</c:v>
                </c:pt>
                <c:pt idx="19395">
                  <c:v>6.0000000000000001E-3</c:v>
                </c:pt>
                <c:pt idx="19396">
                  <c:v>6.0000000000000001E-3</c:v>
                </c:pt>
                <c:pt idx="19397">
                  <c:v>6.0000000000000001E-3</c:v>
                </c:pt>
                <c:pt idx="19398">
                  <c:v>6.0000000000000001E-3</c:v>
                </c:pt>
                <c:pt idx="19399">
                  <c:v>5.0000000000000001E-3</c:v>
                </c:pt>
                <c:pt idx="19400">
                  <c:v>4.0000000000000001E-3</c:v>
                </c:pt>
                <c:pt idx="19401">
                  <c:v>3.0000000000000001E-3</c:v>
                </c:pt>
                <c:pt idx="19402">
                  <c:v>3.0000000000000001E-3</c:v>
                </c:pt>
                <c:pt idx="19403">
                  <c:v>2E-3</c:v>
                </c:pt>
                <c:pt idx="19404">
                  <c:v>1E-3</c:v>
                </c:pt>
                <c:pt idx="19405">
                  <c:v>1E-3</c:v>
                </c:pt>
                <c:pt idx="19406">
                  <c:v>3.0000000000000001E-3</c:v>
                </c:pt>
                <c:pt idx="19407">
                  <c:v>2E-3</c:v>
                </c:pt>
                <c:pt idx="19408">
                  <c:v>4.0000000000000001E-3</c:v>
                </c:pt>
                <c:pt idx="19409">
                  <c:v>4.0000000000000001E-3</c:v>
                </c:pt>
                <c:pt idx="19410">
                  <c:v>2E-3</c:v>
                </c:pt>
                <c:pt idx="19411">
                  <c:v>1E-3</c:v>
                </c:pt>
                <c:pt idx="19412">
                  <c:v>1E-3</c:v>
                </c:pt>
                <c:pt idx="19413">
                  <c:v>1E-3</c:v>
                </c:pt>
                <c:pt idx="19414">
                  <c:v>2E-3</c:v>
                </c:pt>
                <c:pt idx="19415">
                  <c:v>2E-3</c:v>
                </c:pt>
                <c:pt idx="19416">
                  <c:v>0</c:v>
                </c:pt>
                <c:pt idx="19417">
                  <c:v>0</c:v>
                </c:pt>
                <c:pt idx="19418">
                  <c:v>1E-3</c:v>
                </c:pt>
                <c:pt idx="19419">
                  <c:v>2E-3</c:v>
                </c:pt>
                <c:pt idx="19420">
                  <c:v>4.0000000000000001E-3</c:v>
                </c:pt>
                <c:pt idx="19421">
                  <c:v>4.0000000000000001E-3</c:v>
                </c:pt>
                <c:pt idx="19422">
                  <c:v>4.0000000000000001E-3</c:v>
                </c:pt>
                <c:pt idx="19423">
                  <c:v>5.0000000000000001E-3</c:v>
                </c:pt>
                <c:pt idx="19424">
                  <c:v>5.0000000000000001E-3</c:v>
                </c:pt>
                <c:pt idx="19425">
                  <c:v>5.0000000000000001E-3</c:v>
                </c:pt>
                <c:pt idx="19426">
                  <c:v>4.0000000000000001E-3</c:v>
                </c:pt>
                <c:pt idx="19427">
                  <c:v>5.0000000000000001E-3</c:v>
                </c:pt>
                <c:pt idx="19428">
                  <c:v>6.0000000000000001E-3</c:v>
                </c:pt>
                <c:pt idx="19429">
                  <c:v>6.0000000000000001E-3</c:v>
                </c:pt>
                <c:pt idx="19430">
                  <c:v>6.0000000000000001E-3</c:v>
                </c:pt>
                <c:pt idx="19431">
                  <c:v>6.0000000000000001E-3</c:v>
                </c:pt>
                <c:pt idx="19432">
                  <c:v>6.0000000000000001E-3</c:v>
                </c:pt>
                <c:pt idx="19433">
                  <c:v>6.0000000000000001E-3</c:v>
                </c:pt>
                <c:pt idx="19434">
                  <c:v>6.0000000000000001E-3</c:v>
                </c:pt>
                <c:pt idx="19435">
                  <c:v>6.0000000000000001E-3</c:v>
                </c:pt>
                <c:pt idx="19436">
                  <c:v>6.0000000000000001E-3</c:v>
                </c:pt>
                <c:pt idx="19437">
                  <c:v>6.0000000000000001E-3</c:v>
                </c:pt>
                <c:pt idx="19438">
                  <c:v>7.0000000000000001E-3</c:v>
                </c:pt>
                <c:pt idx="19439">
                  <c:v>6.0000000000000001E-3</c:v>
                </c:pt>
                <c:pt idx="19440">
                  <c:v>6.0000000000000001E-3</c:v>
                </c:pt>
                <c:pt idx="19441">
                  <c:v>6.0000000000000001E-3</c:v>
                </c:pt>
                <c:pt idx="19442">
                  <c:v>6.0000000000000001E-3</c:v>
                </c:pt>
                <c:pt idx="19443">
                  <c:v>6.0000000000000001E-3</c:v>
                </c:pt>
                <c:pt idx="19444">
                  <c:v>6.0000000000000001E-3</c:v>
                </c:pt>
                <c:pt idx="19445">
                  <c:v>7.0000000000000001E-3</c:v>
                </c:pt>
                <c:pt idx="19446">
                  <c:v>6.0000000000000001E-3</c:v>
                </c:pt>
                <c:pt idx="19447">
                  <c:v>6.0000000000000001E-3</c:v>
                </c:pt>
                <c:pt idx="19448">
                  <c:v>6.0000000000000001E-3</c:v>
                </c:pt>
                <c:pt idx="19449">
                  <c:v>7.0000000000000001E-3</c:v>
                </c:pt>
                <c:pt idx="19450">
                  <c:v>7.0000000000000001E-3</c:v>
                </c:pt>
                <c:pt idx="19451">
                  <c:v>6.0000000000000001E-3</c:v>
                </c:pt>
                <c:pt idx="19452">
                  <c:v>6.0000000000000001E-3</c:v>
                </c:pt>
                <c:pt idx="19453">
                  <c:v>6.0000000000000001E-3</c:v>
                </c:pt>
                <c:pt idx="19454">
                  <c:v>6.0000000000000001E-3</c:v>
                </c:pt>
                <c:pt idx="19455">
                  <c:v>6.0000000000000001E-3</c:v>
                </c:pt>
                <c:pt idx="19456">
                  <c:v>6.0000000000000001E-3</c:v>
                </c:pt>
                <c:pt idx="19457">
                  <c:v>6.0000000000000001E-3</c:v>
                </c:pt>
                <c:pt idx="19458">
                  <c:v>6.0000000000000001E-3</c:v>
                </c:pt>
                <c:pt idx="19459">
                  <c:v>6.0000000000000001E-3</c:v>
                </c:pt>
                <c:pt idx="19460">
                  <c:v>6.0000000000000001E-3</c:v>
                </c:pt>
                <c:pt idx="19461">
                  <c:v>6.0000000000000001E-3</c:v>
                </c:pt>
                <c:pt idx="19462">
                  <c:v>6.0000000000000001E-3</c:v>
                </c:pt>
                <c:pt idx="19463">
                  <c:v>6.0000000000000001E-3</c:v>
                </c:pt>
                <c:pt idx="19464">
                  <c:v>6.0000000000000001E-3</c:v>
                </c:pt>
                <c:pt idx="19465">
                  <c:v>6.0000000000000001E-3</c:v>
                </c:pt>
                <c:pt idx="19466">
                  <c:v>4.0000000000000001E-3</c:v>
                </c:pt>
                <c:pt idx="19467">
                  <c:v>2E-3</c:v>
                </c:pt>
                <c:pt idx="19468">
                  <c:v>3.0000000000000001E-3</c:v>
                </c:pt>
                <c:pt idx="19469">
                  <c:v>3.0000000000000001E-3</c:v>
                </c:pt>
                <c:pt idx="19470">
                  <c:v>2E-3</c:v>
                </c:pt>
                <c:pt idx="19471">
                  <c:v>2E-3</c:v>
                </c:pt>
                <c:pt idx="19472">
                  <c:v>2E-3</c:v>
                </c:pt>
                <c:pt idx="19473">
                  <c:v>2E-3</c:v>
                </c:pt>
                <c:pt idx="19474">
                  <c:v>1E-3</c:v>
                </c:pt>
                <c:pt idx="19475">
                  <c:v>1E-3</c:v>
                </c:pt>
                <c:pt idx="19476">
                  <c:v>1E-3</c:v>
                </c:pt>
                <c:pt idx="19477">
                  <c:v>0</c:v>
                </c:pt>
                <c:pt idx="19478">
                  <c:v>0</c:v>
                </c:pt>
                <c:pt idx="19479">
                  <c:v>0</c:v>
                </c:pt>
                <c:pt idx="19480">
                  <c:v>0</c:v>
                </c:pt>
                <c:pt idx="19481">
                  <c:v>0</c:v>
                </c:pt>
                <c:pt idx="19482">
                  <c:v>0</c:v>
                </c:pt>
                <c:pt idx="19483">
                  <c:v>0</c:v>
                </c:pt>
                <c:pt idx="19484">
                  <c:v>0</c:v>
                </c:pt>
                <c:pt idx="19485">
                  <c:v>0</c:v>
                </c:pt>
                <c:pt idx="19486">
                  <c:v>0</c:v>
                </c:pt>
                <c:pt idx="19487">
                  <c:v>0</c:v>
                </c:pt>
                <c:pt idx="19488">
                  <c:v>0</c:v>
                </c:pt>
                <c:pt idx="19489">
                  <c:v>0</c:v>
                </c:pt>
                <c:pt idx="19490">
                  <c:v>0</c:v>
                </c:pt>
                <c:pt idx="19491">
                  <c:v>0</c:v>
                </c:pt>
                <c:pt idx="19492">
                  <c:v>0</c:v>
                </c:pt>
                <c:pt idx="19493">
                  <c:v>2E-3</c:v>
                </c:pt>
                <c:pt idx="19494">
                  <c:v>2E-3</c:v>
                </c:pt>
                <c:pt idx="19495">
                  <c:v>0</c:v>
                </c:pt>
                <c:pt idx="19496">
                  <c:v>0</c:v>
                </c:pt>
                <c:pt idx="19497">
                  <c:v>2E-3</c:v>
                </c:pt>
                <c:pt idx="19498">
                  <c:v>2E-3</c:v>
                </c:pt>
                <c:pt idx="19499">
                  <c:v>2E-3</c:v>
                </c:pt>
                <c:pt idx="19500">
                  <c:v>2E-3</c:v>
                </c:pt>
                <c:pt idx="19501">
                  <c:v>2E-3</c:v>
                </c:pt>
                <c:pt idx="19502">
                  <c:v>2E-3</c:v>
                </c:pt>
                <c:pt idx="19503">
                  <c:v>3.0000000000000001E-3</c:v>
                </c:pt>
                <c:pt idx="19504">
                  <c:v>2E-3</c:v>
                </c:pt>
                <c:pt idx="19505">
                  <c:v>2E-3</c:v>
                </c:pt>
                <c:pt idx="19506">
                  <c:v>2E-3</c:v>
                </c:pt>
                <c:pt idx="19507">
                  <c:v>2E-3</c:v>
                </c:pt>
                <c:pt idx="19508">
                  <c:v>2E-3</c:v>
                </c:pt>
                <c:pt idx="19509">
                  <c:v>1E-3</c:v>
                </c:pt>
                <c:pt idx="19510">
                  <c:v>1E-3</c:v>
                </c:pt>
                <c:pt idx="19511">
                  <c:v>2E-3</c:v>
                </c:pt>
                <c:pt idx="19512">
                  <c:v>2E-3</c:v>
                </c:pt>
                <c:pt idx="19513">
                  <c:v>2E-3</c:v>
                </c:pt>
                <c:pt idx="19514">
                  <c:v>2E-3</c:v>
                </c:pt>
                <c:pt idx="19515">
                  <c:v>2E-3</c:v>
                </c:pt>
                <c:pt idx="19516">
                  <c:v>3.0000000000000001E-3</c:v>
                </c:pt>
                <c:pt idx="19517">
                  <c:v>3.0000000000000001E-3</c:v>
                </c:pt>
                <c:pt idx="19518">
                  <c:v>4.0000000000000001E-3</c:v>
                </c:pt>
                <c:pt idx="19519">
                  <c:v>4.0000000000000001E-3</c:v>
                </c:pt>
                <c:pt idx="19520">
                  <c:v>4.0000000000000001E-3</c:v>
                </c:pt>
                <c:pt idx="19521">
                  <c:v>5.0000000000000001E-3</c:v>
                </c:pt>
                <c:pt idx="19522">
                  <c:v>4.0000000000000001E-3</c:v>
                </c:pt>
                <c:pt idx="19523">
                  <c:v>6.0000000000000001E-3</c:v>
                </c:pt>
                <c:pt idx="19524">
                  <c:v>5.0000000000000001E-3</c:v>
                </c:pt>
                <c:pt idx="19525">
                  <c:v>5.0000000000000001E-3</c:v>
                </c:pt>
                <c:pt idx="19526">
                  <c:v>6.0000000000000001E-3</c:v>
                </c:pt>
                <c:pt idx="19527">
                  <c:v>6.0000000000000001E-3</c:v>
                </c:pt>
                <c:pt idx="19528">
                  <c:v>6.0000000000000001E-3</c:v>
                </c:pt>
                <c:pt idx="19529">
                  <c:v>6.0000000000000001E-3</c:v>
                </c:pt>
                <c:pt idx="19530">
                  <c:v>7.0000000000000001E-3</c:v>
                </c:pt>
                <c:pt idx="19531">
                  <c:v>6.0000000000000001E-3</c:v>
                </c:pt>
                <c:pt idx="19532">
                  <c:v>7.0000000000000001E-3</c:v>
                </c:pt>
                <c:pt idx="19533">
                  <c:v>8.0000000000000002E-3</c:v>
                </c:pt>
                <c:pt idx="19534">
                  <c:v>8.0000000000000002E-3</c:v>
                </c:pt>
                <c:pt idx="19535">
                  <c:v>6.0000000000000001E-3</c:v>
                </c:pt>
                <c:pt idx="19536">
                  <c:v>8.0000000000000002E-3</c:v>
                </c:pt>
                <c:pt idx="19537">
                  <c:v>8.0000000000000002E-3</c:v>
                </c:pt>
                <c:pt idx="19538">
                  <c:v>8.0000000000000002E-3</c:v>
                </c:pt>
                <c:pt idx="19539">
                  <c:v>8.0000000000000002E-3</c:v>
                </c:pt>
                <c:pt idx="19540">
                  <c:v>8.0000000000000002E-3</c:v>
                </c:pt>
                <c:pt idx="19541">
                  <c:v>8.0000000000000002E-3</c:v>
                </c:pt>
                <c:pt idx="19542">
                  <c:v>8.0000000000000002E-3</c:v>
                </c:pt>
                <c:pt idx="19543">
                  <c:v>8.0000000000000002E-3</c:v>
                </c:pt>
                <c:pt idx="19544">
                  <c:v>8.0000000000000002E-3</c:v>
                </c:pt>
                <c:pt idx="19545">
                  <c:v>8.9999999999999993E-3</c:v>
                </c:pt>
                <c:pt idx="19546">
                  <c:v>8.0000000000000002E-3</c:v>
                </c:pt>
                <c:pt idx="19547">
                  <c:v>8.9999999999999993E-3</c:v>
                </c:pt>
                <c:pt idx="19548">
                  <c:v>7.0000000000000001E-3</c:v>
                </c:pt>
                <c:pt idx="19549">
                  <c:v>8.0000000000000002E-3</c:v>
                </c:pt>
                <c:pt idx="19550">
                  <c:v>8.0000000000000002E-3</c:v>
                </c:pt>
                <c:pt idx="19551">
                  <c:v>8.0000000000000002E-3</c:v>
                </c:pt>
                <c:pt idx="19552">
                  <c:v>8.0000000000000002E-3</c:v>
                </c:pt>
                <c:pt idx="19553">
                  <c:v>8.9999999999999993E-3</c:v>
                </c:pt>
                <c:pt idx="19554">
                  <c:v>8.9999999999999993E-3</c:v>
                </c:pt>
                <c:pt idx="19555">
                  <c:v>8.9999999999999993E-3</c:v>
                </c:pt>
                <c:pt idx="19556">
                  <c:v>8.9999999999999993E-3</c:v>
                </c:pt>
                <c:pt idx="19557">
                  <c:v>8.9999999999999993E-3</c:v>
                </c:pt>
                <c:pt idx="19558">
                  <c:v>8.9999999999999993E-3</c:v>
                </c:pt>
                <c:pt idx="19559">
                  <c:v>8.9999999999999993E-3</c:v>
                </c:pt>
                <c:pt idx="19560">
                  <c:v>8.9999999999999993E-3</c:v>
                </c:pt>
                <c:pt idx="19561">
                  <c:v>8.0000000000000002E-3</c:v>
                </c:pt>
                <c:pt idx="19562">
                  <c:v>6.0000000000000001E-3</c:v>
                </c:pt>
                <c:pt idx="19563">
                  <c:v>6.0000000000000001E-3</c:v>
                </c:pt>
                <c:pt idx="19564">
                  <c:v>4.0000000000000001E-3</c:v>
                </c:pt>
                <c:pt idx="19565">
                  <c:v>5.0000000000000001E-3</c:v>
                </c:pt>
                <c:pt idx="19566">
                  <c:v>6.0000000000000001E-3</c:v>
                </c:pt>
                <c:pt idx="19567">
                  <c:v>6.0000000000000001E-3</c:v>
                </c:pt>
                <c:pt idx="19568">
                  <c:v>4.0000000000000001E-3</c:v>
                </c:pt>
                <c:pt idx="19569">
                  <c:v>4.0000000000000001E-3</c:v>
                </c:pt>
                <c:pt idx="19570">
                  <c:v>2E-3</c:v>
                </c:pt>
                <c:pt idx="19571">
                  <c:v>3.0000000000000001E-3</c:v>
                </c:pt>
                <c:pt idx="19572">
                  <c:v>2E-3</c:v>
                </c:pt>
                <c:pt idx="19573">
                  <c:v>2E-3</c:v>
                </c:pt>
                <c:pt idx="19574">
                  <c:v>2E-3</c:v>
                </c:pt>
                <c:pt idx="19575">
                  <c:v>1E-3</c:v>
                </c:pt>
                <c:pt idx="19576">
                  <c:v>2E-3</c:v>
                </c:pt>
                <c:pt idx="19577">
                  <c:v>3.0000000000000001E-3</c:v>
                </c:pt>
                <c:pt idx="19578">
                  <c:v>4.0000000000000001E-3</c:v>
                </c:pt>
                <c:pt idx="19579">
                  <c:v>2E-3</c:v>
                </c:pt>
                <c:pt idx="19580">
                  <c:v>2E-3</c:v>
                </c:pt>
                <c:pt idx="19581">
                  <c:v>1E-3</c:v>
                </c:pt>
                <c:pt idx="19582">
                  <c:v>1E-3</c:v>
                </c:pt>
                <c:pt idx="19583">
                  <c:v>2E-3</c:v>
                </c:pt>
                <c:pt idx="19584">
                  <c:v>1E-3</c:v>
                </c:pt>
                <c:pt idx="19585">
                  <c:v>1E-3</c:v>
                </c:pt>
                <c:pt idx="19586">
                  <c:v>1E-3</c:v>
                </c:pt>
                <c:pt idx="19587">
                  <c:v>0</c:v>
                </c:pt>
                <c:pt idx="19588">
                  <c:v>0</c:v>
                </c:pt>
                <c:pt idx="19589">
                  <c:v>0</c:v>
                </c:pt>
                <c:pt idx="19590">
                  <c:v>0</c:v>
                </c:pt>
                <c:pt idx="19591">
                  <c:v>2E-3</c:v>
                </c:pt>
                <c:pt idx="19592">
                  <c:v>0</c:v>
                </c:pt>
                <c:pt idx="19593">
                  <c:v>1E-3</c:v>
                </c:pt>
                <c:pt idx="19594">
                  <c:v>0</c:v>
                </c:pt>
                <c:pt idx="19595">
                  <c:v>0</c:v>
                </c:pt>
                <c:pt idx="19596">
                  <c:v>0</c:v>
                </c:pt>
                <c:pt idx="19597">
                  <c:v>0</c:v>
                </c:pt>
                <c:pt idx="19598">
                  <c:v>0</c:v>
                </c:pt>
                <c:pt idx="19599">
                  <c:v>0</c:v>
                </c:pt>
                <c:pt idx="19600">
                  <c:v>2E-3</c:v>
                </c:pt>
                <c:pt idx="19601">
                  <c:v>0</c:v>
                </c:pt>
                <c:pt idx="19602">
                  <c:v>0</c:v>
                </c:pt>
                <c:pt idx="19603">
                  <c:v>0</c:v>
                </c:pt>
                <c:pt idx="19604">
                  <c:v>0</c:v>
                </c:pt>
                <c:pt idx="19605">
                  <c:v>0</c:v>
                </c:pt>
                <c:pt idx="19606">
                  <c:v>0</c:v>
                </c:pt>
                <c:pt idx="19607">
                  <c:v>0</c:v>
                </c:pt>
                <c:pt idx="19608">
                  <c:v>0</c:v>
                </c:pt>
                <c:pt idx="19609">
                  <c:v>0</c:v>
                </c:pt>
                <c:pt idx="19610">
                  <c:v>0</c:v>
                </c:pt>
                <c:pt idx="19611">
                  <c:v>0</c:v>
                </c:pt>
                <c:pt idx="19612">
                  <c:v>5.0000000000000001E-3</c:v>
                </c:pt>
                <c:pt idx="19613">
                  <c:v>4.0000000000000001E-3</c:v>
                </c:pt>
                <c:pt idx="19614">
                  <c:v>4.0000000000000001E-3</c:v>
                </c:pt>
                <c:pt idx="19615">
                  <c:v>4.0000000000000001E-3</c:v>
                </c:pt>
                <c:pt idx="19616">
                  <c:v>5.0000000000000001E-3</c:v>
                </c:pt>
                <c:pt idx="19617">
                  <c:v>5.0000000000000001E-3</c:v>
                </c:pt>
                <c:pt idx="19618">
                  <c:v>6.0000000000000001E-3</c:v>
                </c:pt>
                <c:pt idx="19619">
                  <c:v>6.0000000000000001E-3</c:v>
                </c:pt>
                <c:pt idx="19620">
                  <c:v>7.0000000000000001E-3</c:v>
                </c:pt>
                <c:pt idx="19621">
                  <c:v>8.0000000000000002E-3</c:v>
                </c:pt>
                <c:pt idx="19622">
                  <c:v>8.0000000000000002E-3</c:v>
                </c:pt>
                <c:pt idx="19623">
                  <c:v>8.0000000000000002E-3</c:v>
                </c:pt>
                <c:pt idx="19624">
                  <c:v>8.9999999999999993E-3</c:v>
                </c:pt>
                <c:pt idx="19625">
                  <c:v>8.9999999999999993E-3</c:v>
                </c:pt>
                <c:pt idx="19626">
                  <c:v>8.0000000000000002E-3</c:v>
                </c:pt>
                <c:pt idx="19627">
                  <c:v>8.9999999999999993E-3</c:v>
                </c:pt>
                <c:pt idx="19628">
                  <c:v>8.9999999999999993E-3</c:v>
                </c:pt>
                <c:pt idx="19629">
                  <c:v>8.9999999999999993E-3</c:v>
                </c:pt>
                <c:pt idx="19630">
                  <c:v>8.9999999999999993E-3</c:v>
                </c:pt>
                <c:pt idx="19631">
                  <c:v>0.01</c:v>
                </c:pt>
                <c:pt idx="19632">
                  <c:v>8.9999999999999993E-3</c:v>
                </c:pt>
                <c:pt idx="19633">
                  <c:v>8.0000000000000002E-3</c:v>
                </c:pt>
                <c:pt idx="19634">
                  <c:v>8.9999999999999993E-3</c:v>
                </c:pt>
                <c:pt idx="19635">
                  <c:v>0.01</c:v>
                </c:pt>
                <c:pt idx="19636">
                  <c:v>8.9999999999999993E-3</c:v>
                </c:pt>
                <c:pt idx="19637">
                  <c:v>8.9999999999999993E-3</c:v>
                </c:pt>
                <c:pt idx="19638">
                  <c:v>8.9999999999999993E-3</c:v>
                </c:pt>
                <c:pt idx="19639">
                  <c:v>8.9999999999999993E-3</c:v>
                </c:pt>
                <c:pt idx="19640">
                  <c:v>8.9999999999999993E-3</c:v>
                </c:pt>
                <c:pt idx="19641">
                  <c:v>8.9999999999999993E-3</c:v>
                </c:pt>
                <c:pt idx="19642">
                  <c:v>8.9999999999999993E-3</c:v>
                </c:pt>
                <c:pt idx="19643">
                  <c:v>8.9999999999999993E-3</c:v>
                </c:pt>
                <c:pt idx="19644">
                  <c:v>8.9999999999999993E-3</c:v>
                </c:pt>
                <c:pt idx="19645">
                  <c:v>8.9999999999999993E-3</c:v>
                </c:pt>
                <c:pt idx="19646">
                  <c:v>8.0000000000000002E-3</c:v>
                </c:pt>
                <c:pt idx="19647">
                  <c:v>8.9999999999999993E-3</c:v>
                </c:pt>
                <c:pt idx="19648">
                  <c:v>8.9999999999999993E-3</c:v>
                </c:pt>
                <c:pt idx="19649">
                  <c:v>8.9999999999999993E-3</c:v>
                </c:pt>
                <c:pt idx="19650">
                  <c:v>8.0000000000000002E-3</c:v>
                </c:pt>
                <c:pt idx="19651">
                  <c:v>8.9999999999999993E-3</c:v>
                </c:pt>
                <c:pt idx="19652">
                  <c:v>8.9999999999999993E-3</c:v>
                </c:pt>
                <c:pt idx="19653">
                  <c:v>8.9999999999999993E-3</c:v>
                </c:pt>
                <c:pt idx="19654">
                  <c:v>8.9999999999999993E-3</c:v>
                </c:pt>
                <c:pt idx="19655">
                  <c:v>8.9999999999999993E-3</c:v>
                </c:pt>
                <c:pt idx="19656">
                  <c:v>8.9999999999999993E-3</c:v>
                </c:pt>
                <c:pt idx="19657">
                  <c:v>8.9999999999999993E-3</c:v>
                </c:pt>
                <c:pt idx="19658">
                  <c:v>8.9999999999999993E-3</c:v>
                </c:pt>
                <c:pt idx="19659">
                  <c:v>8.9999999999999993E-3</c:v>
                </c:pt>
                <c:pt idx="19660">
                  <c:v>8.9999999999999993E-3</c:v>
                </c:pt>
                <c:pt idx="19661">
                  <c:v>8.9999999999999993E-3</c:v>
                </c:pt>
                <c:pt idx="19662">
                  <c:v>8.9999999999999993E-3</c:v>
                </c:pt>
                <c:pt idx="19663">
                  <c:v>8.9999999999999993E-3</c:v>
                </c:pt>
                <c:pt idx="19664">
                  <c:v>0.01</c:v>
                </c:pt>
                <c:pt idx="19665">
                  <c:v>0.01</c:v>
                </c:pt>
                <c:pt idx="19666">
                  <c:v>0.01</c:v>
                </c:pt>
                <c:pt idx="19667">
                  <c:v>0.01</c:v>
                </c:pt>
                <c:pt idx="19668">
                  <c:v>0.01</c:v>
                </c:pt>
                <c:pt idx="19669">
                  <c:v>0.01</c:v>
                </c:pt>
                <c:pt idx="19670">
                  <c:v>8.9999999999999993E-3</c:v>
                </c:pt>
                <c:pt idx="19671">
                  <c:v>8.9999999999999993E-3</c:v>
                </c:pt>
                <c:pt idx="19672">
                  <c:v>8.0000000000000002E-3</c:v>
                </c:pt>
                <c:pt idx="19673">
                  <c:v>8.9999999999999993E-3</c:v>
                </c:pt>
                <c:pt idx="19674">
                  <c:v>8.9999999999999993E-3</c:v>
                </c:pt>
                <c:pt idx="19675">
                  <c:v>8.9999999999999993E-3</c:v>
                </c:pt>
                <c:pt idx="19676">
                  <c:v>8.9999999999999993E-3</c:v>
                </c:pt>
                <c:pt idx="19677">
                  <c:v>8.9999999999999993E-3</c:v>
                </c:pt>
                <c:pt idx="19678">
                  <c:v>8.9999999999999993E-3</c:v>
                </c:pt>
                <c:pt idx="19679">
                  <c:v>8.0000000000000002E-3</c:v>
                </c:pt>
                <c:pt idx="19680">
                  <c:v>8.9999999999999993E-3</c:v>
                </c:pt>
                <c:pt idx="19681">
                  <c:v>8.9999999999999993E-3</c:v>
                </c:pt>
                <c:pt idx="19682">
                  <c:v>8.9999999999999993E-3</c:v>
                </c:pt>
                <c:pt idx="19683">
                  <c:v>8.0000000000000002E-3</c:v>
                </c:pt>
                <c:pt idx="19684">
                  <c:v>8.0000000000000002E-3</c:v>
                </c:pt>
                <c:pt idx="19685">
                  <c:v>8.0000000000000002E-3</c:v>
                </c:pt>
                <c:pt idx="19686">
                  <c:v>8.0000000000000002E-3</c:v>
                </c:pt>
                <c:pt idx="19687">
                  <c:v>7.0000000000000001E-3</c:v>
                </c:pt>
                <c:pt idx="19688">
                  <c:v>8.0000000000000002E-3</c:v>
                </c:pt>
                <c:pt idx="19689">
                  <c:v>8.0000000000000002E-3</c:v>
                </c:pt>
                <c:pt idx="19690">
                  <c:v>8.0000000000000002E-3</c:v>
                </c:pt>
                <c:pt idx="19691">
                  <c:v>8.0000000000000002E-3</c:v>
                </c:pt>
                <c:pt idx="19692">
                  <c:v>7.0000000000000001E-3</c:v>
                </c:pt>
                <c:pt idx="19693">
                  <c:v>8.0000000000000002E-3</c:v>
                </c:pt>
                <c:pt idx="19694">
                  <c:v>6.0000000000000001E-3</c:v>
                </c:pt>
                <c:pt idx="19695">
                  <c:v>7.0000000000000001E-3</c:v>
                </c:pt>
                <c:pt idx="19696">
                  <c:v>7.0000000000000001E-3</c:v>
                </c:pt>
                <c:pt idx="19697">
                  <c:v>7.0000000000000001E-3</c:v>
                </c:pt>
                <c:pt idx="19698">
                  <c:v>7.0000000000000001E-3</c:v>
                </c:pt>
                <c:pt idx="19699">
                  <c:v>6.0000000000000001E-3</c:v>
                </c:pt>
                <c:pt idx="19700">
                  <c:v>6.0000000000000001E-3</c:v>
                </c:pt>
                <c:pt idx="19701">
                  <c:v>6.0000000000000001E-3</c:v>
                </c:pt>
                <c:pt idx="19702">
                  <c:v>6.0000000000000001E-3</c:v>
                </c:pt>
                <c:pt idx="19703">
                  <c:v>6.0000000000000001E-3</c:v>
                </c:pt>
                <c:pt idx="19704">
                  <c:v>5.0000000000000001E-3</c:v>
                </c:pt>
                <c:pt idx="19705">
                  <c:v>5.0000000000000001E-3</c:v>
                </c:pt>
                <c:pt idx="19706">
                  <c:v>5.0000000000000001E-3</c:v>
                </c:pt>
                <c:pt idx="19707">
                  <c:v>6.0000000000000001E-3</c:v>
                </c:pt>
                <c:pt idx="19708">
                  <c:v>6.0000000000000001E-3</c:v>
                </c:pt>
                <c:pt idx="19709">
                  <c:v>6.0000000000000001E-3</c:v>
                </c:pt>
                <c:pt idx="19710">
                  <c:v>5.0000000000000001E-3</c:v>
                </c:pt>
                <c:pt idx="19711">
                  <c:v>6.0000000000000001E-3</c:v>
                </c:pt>
                <c:pt idx="19712">
                  <c:v>6.0000000000000001E-3</c:v>
                </c:pt>
                <c:pt idx="19713">
                  <c:v>6.0000000000000001E-3</c:v>
                </c:pt>
                <c:pt idx="19714">
                  <c:v>6.0000000000000001E-3</c:v>
                </c:pt>
                <c:pt idx="19715">
                  <c:v>6.0000000000000001E-3</c:v>
                </c:pt>
                <c:pt idx="19716">
                  <c:v>7.0000000000000001E-3</c:v>
                </c:pt>
                <c:pt idx="19717">
                  <c:v>7.0000000000000001E-3</c:v>
                </c:pt>
                <c:pt idx="19718">
                  <c:v>7.0000000000000001E-3</c:v>
                </c:pt>
                <c:pt idx="19719">
                  <c:v>6.0000000000000001E-3</c:v>
                </c:pt>
                <c:pt idx="19720">
                  <c:v>7.0000000000000001E-3</c:v>
                </c:pt>
                <c:pt idx="19721">
                  <c:v>8.0000000000000002E-3</c:v>
                </c:pt>
                <c:pt idx="19722">
                  <c:v>7.0000000000000001E-3</c:v>
                </c:pt>
                <c:pt idx="19723">
                  <c:v>8.0000000000000002E-3</c:v>
                </c:pt>
                <c:pt idx="19724">
                  <c:v>8.9999999999999993E-3</c:v>
                </c:pt>
                <c:pt idx="19725">
                  <c:v>7.0000000000000001E-3</c:v>
                </c:pt>
                <c:pt idx="19726">
                  <c:v>8.9999999999999993E-3</c:v>
                </c:pt>
                <c:pt idx="19727">
                  <c:v>0.01</c:v>
                </c:pt>
                <c:pt idx="19728">
                  <c:v>8.9999999999999993E-3</c:v>
                </c:pt>
                <c:pt idx="19729">
                  <c:v>8.0000000000000002E-3</c:v>
                </c:pt>
                <c:pt idx="19730">
                  <c:v>8.9999999999999993E-3</c:v>
                </c:pt>
                <c:pt idx="19731">
                  <c:v>0.01</c:v>
                </c:pt>
                <c:pt idx="19732">
                  <c:v>8.9999999999999993E-3</c:v>
                </c:pt>
                <c:pt idx="19733">
                  <c:v>0.01</c:v>
                </c:pt>
                <c:pt idx="19734">
                  <c:v>0.01</c:v>
                </c:pt>
                <c:pt idx="19735">
                  <c:v>8.9999999999999993E-3</c:v>
                </c:pt>
                <c:pt idx="19736">
                  <c:v>8.9999999999999993E-3</c:v>
                </c:pt>
                <c:pt idx="19737">
                  <c:v>8.9999999999999993E-3</c:v>
                </c:pt>
                <c:pt idx="19738">
                  <c:v>0.01</c:v>
                </c:pt>
                <c:pt idx="19739">
                  <c:v>8.9999999999999993E-3</c:v>
                </c:pt>
                <c:pt idx="19740">
                  <c:v>8.9999999999999993E-3</c:v>
                </c:pt>
                <c:pt idx="19741">
                  <c:v>8.9999999999999993E-3</c:v>
                </c:pt>
                <c:pt idx="19742">
                  <c:v>8.9999999999999993E-3</c:v>
                </c:pt>
                <c:pt idx="19743">
                  <c:v>8.9999999999999993E-3</c:v>
                </c:pt>
                <c:pt idx="19744">
                  <c:v>8.9999999999999993E-3</c:v>
                </c:pt>
                <c:pt idx="19745">
                  <c:v>8.9999999999999993E-3</c:v>
                </c:pt>
                <c:pt idx="19746">
                  <c:v>8.9999999999999993E-3</c:v>
                </c:pt>
                <c:pt idx="19747">
                  <c:v>8.0000000000000002E-3</c:v>
                </c:pt>
                <c:pt idx="19748">
                  <c:v>7.0000000000000001E-3</c:v>
                </c:pt>
                <c:pt idx="19749">
                  <c:v>8.9999999999999993E-3</c:v>
                </c:pt>
                <c:pt idx="19750">
                  <c:v>8.9999999999999993E-3</c:v>
                </c:pt>
                <c:pt idx="19751">
                  <c:v>8.9999999999999993E-3</c:v>
                </c:pt>
                <c:pt idx="19752">
                  <c:v>8.0000000000000002E-3</c:v>
                </c:pt>
                <c:pt idx="19753">
                  <c:v>8.9999999999999993E-3</c:v>
                </c:pt>
                <c:pt idx="19754">
                  <c:v>8.0000000000000002E-3</c:v>
                </c:pt>
                <c:pt idx="19755">
                  <c:v>6.0000000000000001E-3</c:v>
                </c:pt>
                <c:pt idx="19756">
                  <c:v>5.0000000000000001E-3</c:v>
                </c:pt>
                <c:pt idx="19757">
                  <c:v>5.0000000000000001E-3</c:v>
                </c:pt>
                <c:pt idx="19758">
                  <c:v>6.0000000000000001E-3</c:v>
                </c:pt>
                <c:pt idx="19759">
                  <c:v>4.0000000000000001E-3</c:v>
                </c:pt>
                <c:pt idx="19760">
                  <c:v>8.9999999999999993E-3</c:v>
                </c:pt>
                <c:pt idx="19761">
                  <c:v>8.0000000000000002E-3</c:v>
                </c:pt>
                <c:pt idx="19762">
                  <c:v>7.0000000000000001E-3</c:v>
                </c:pt>
                <c:pt idx="19763">
                  <c:v>8.9999999999999993E-3</c:v>
                </c:pt>
                <c:pt idx="19764">
                  <c:v>7.0000000000000001E-3</c:v>
                </c:pt>
                <c:pt idx="19765">
                  <c:v>6.0000000000000001E-3</c:v>
                </c:pt>
                <c:pt idx="19766">
                  <c:v>7.0000000000000001E-3</c:v>
                </c:pt>
                <c:pt idx="19767">
                  <c:v>6.0000000000000001E-3</c:v>
                </c:pt>
                <c:pt idx="19768">
                  <c:v>5.0000000000000001E-3</c:v>
                </c:pt>
                <c:pt idx="19769">
                  <c:v>7.0000000000000001E-3</c:v>
                </c:pt>
                <c:pt idx="19770">
                  <c:v>4.0000000000000001E-3</c:v>
                </c:pt>
                <c:pt idx="19771">
                  <c:v>4.0000000000000001E-3</c:v>
                </c:pt>
                <c:pt idx="19772">
                  <c:v>7.0000000000000001E-3</c:v>
                </c:pt>
                <c:pt idx="19773">
                  <c:v>7.0000000000000001E-3</c:v>
                </c:pt>
                <c:pt idx="19774">
                  <c:v>6.0000000000000001E-3</c:v>
                </c:pt>
                <c:pt idx="19775">
                  <c:v>5.0000000000000001E-3</c:v>
                </c:pt>
                <c:pt idx="19776">
                  <c:v>4.0000000000000001E-3</c:v>
                </c:pt>
                <c:pt idx="19777">
                  <c:v>7.0000000000000001E-3</c:v>
                </c:pt>
                <c:pt idx="19778">
                  <c:v>7.0000000000000001E-3</c:v>
                </c:pt>
                <c:pt idx="19779">
                  <c:v>7.0000000000000001E-3</c:v>
                </c:pt>
                <c:pt idx="19780">
                  <c:v>7.0000000000000001E-3</c:v>
                </c:pt>
                <c:pt idx="19781">
                  <c:v>6.0000000000000001E-3</c:v>
                </c:pt>
                <c:pt idx="19782">
                  <c:v>4.0000000000000001E-3</c:v>
                </c:pt>
                <c:pt idx="19783">
                  <c:v>4.0000000000000001E-3</c:v>
                </c:pt>
                <c:pt idx="19784">
                  <c:v>4.0000000000000001E-3</c:v>
                </c:pt>
                <c:pt idx="19785">
                  <c:v>4.0000000000000001E-3</c:v>
                </c:pt>
                <c:pt idx="19786">
                  <c:v>3.0000000000000001E-3</c:v>
                </c:pt>
                <c:pt idx="19787">
                  <c:v>3.0000000000000001E-3</c:v>
                </c:pt>
                <c:pt idx="19788">
                  <c:v>2E-3</c:v>
                </c:pt>
                <c:pt idx="19789">
                  <c:v>4.0000000000000001E-3</c:v>
                </c:pt>
                <c:pt idx="19790">
                  <c:v>2E-3</c:v>
                </c:pt>
                <c:pt idx="19791">
                  <c:v>1E-3</c:v>
                </c:pt>
                <c:pt idx="19792">
                  <c:v>0</c:v>
                </c:pt>
                <c:pt idx="19793">
                  <c:v>0</c:v>
                </c:pt>
                <c:pt idx="19794">
                  <c:v>2E-3</c:v>
                </c:pt>
                <c:pt idx="19795">
                  <c:v>2E-3</c:v>
                </c:pt>
                <c:pt idx="19796">
                  <c:v>2E-3</c:v>
                </c:pt>
                <c:pt idx="19797">
                  <c:v>2E-3</c:v>
                </c:pt>
                <c:pt idx="19798">
                  <c:v>3.0000000000000001E-3</c:v>
                </c:pt>
                <c:pt idx="19799">
                  <c:v>3.0000000000000001E-3</c:v>
                </c:pt>
                <c:pt idx="19800">
                  <c:v>4.0000000000000001E-3</c:v>
                </c:pt>
                <c:pt idx="19801">
                  <c:v>4.0000000000000001E-3</c:v>
                </c:pt>
                <c:pt idx="19802">
                  <c:v>4.0000000000000001E-3</c:v>
                </c:pt>
                <c:pt idx="19803">
                  <c:v>4.0000000000000001E-3</c:v>
                </c:pt>
                <c:pt idx="19804">
                  <c:v>5.0000000000000001E-3</c:v>
                </c:pt>
                <c:pt idx="19805">
                  <c:v>4.0000000000000001E-3</c:v>
                </c:pt>
                <c:pt idx="19806">
                  <c:v>5.0000000000000001E-3</c:v>
                </c:pt>
                <c:pt idx="19807">
                  <c:v>7.0000000000000001E-3</c:v>
                </c:pt>
                <c:pt idx="19808">
                  <c:v>6.0000000000000001E-3</c:v>
                </c:pt>
                <c:pt idx="19809">
                  <c:v>6.0000000000000001E-3</c:v>
                </c:pt>
                <c:pt idx="19810">
                  <c:v>7.0000000000000001E-3</c:v>
                </c:pt>
                <c:pt idx="19811">
                  <c:v>7.0000000000000001E-3</c:v>
                </c:pt>
                <c:pt idx="19812">
                  <c:v>7.0000000000000001E-3</c:v>
                </c:pt>
                <c:pt idx="19813">
                  <c:v>7.0000000000000001E-3</c:v>
                </c:pt>
                <c:pt idx="19814">
                  <c:v>7.0000000000000001E-3</c:v>
                </c:pt>
                <c:pt idx="19815">
                  <c:v>7.0000000000000001E-3</c:v>
                </c:pt>
                <c:pt idx="19816">
                  <c:v>8.0000000000000002E-3</c:v>
                </c:pt>
                <c:pt idx="19817">
                  <c:v>7.0000000000000001E-3</c:v>
                </c:pt>
                <c:pt idx="19818">
                  <c:v>8.0000000000000002E-3</c:v>
                </c:pt>
                <c:pt idx="19819">
                  <c:v>8.0000000000000002E-3</c:v>
                </c:pt>
                <c:pt idx="19820">
                  <c:v>8.0000000000000002E-3</c:v>
                </c:pt>
                <c:pt idx="19821">
                  <c:v>8.9999999999999993E-3</c:v>
                </c:pt>
                <c:pt idx="19822">
                  <c:v>8.9999999999999993E-3</c:v>
                </c:pt>
                <c:pt idx="19827">
                  <c:v>7.0000000000000001E-3</c:v>
                </c:pt>
                <c:pt idx="19828">
                  <c:v>8.0000000000000002E-3</c:v>
                </c:pt>
                <c:pt idx="19834">
                  <c:v>8.0000000000000002E-3</c:v>
                </c:pt>
                <c:pt idx="19835">
                  <c:v>8.0000000000000002E-3</c:v>
                </c:pt>
                <c:pt idx="19836">
                  <c:v>8.0000000000000002E-3</c:v>
                </c:pt>
                <c:pt idx="19837">
                  <c:v>8.0000000000000002E-3</c:v>
                </c:pt>
                <c:pt idx="19838">
                  <c:v>8.0000000000000002E-3</c:v>
                </c:pt>
                <c:pt idx="19839">
                  <c:v>8.0000000000000002E-3</c:v>
                </c:pt>
                <c:pt idx="19840">
                  <c:v>8.0000000000000002E-3</c:v>
                </c:pt>
                <c:pt idx="19841">
                  <c:v>8.0000000000000002E-3</c:v>
                </c:pt>
                <c:pt idx="19842">
                  <c:v>8.0000000000000002E-3</c:v>
                </c:pt>
                <c:pt idx="19843">
                  <c:v>8.0000000000000002E-3</c:v>
                </c:pt>
                <c:pt idx="19844">
                  <c:v>8.9999999999999993E-3</c:v>
                </c:pt>
                <c:pt idx="19845">
                  <c:v>8.0000000000000002E-3</c:v>
                </c:pt>
                <c:pt idx="19846">
                  <c:v>8.0000000000000002E-3</c:v>
                </c:pt>
                <c:pt idx="19847">
                  <c:v>8.9999999999999993E-3</c:v>
                </c:pt>
                <c:pt idx="19848">
                  <c:v>0.01</c:v>
                </c:pt>
                <c:pt idx="19849">
                  <c:v>8.9999999999999993E-3</c:v>
                </c:pt>
                <c:pt idx="19850">
                  <c:v>1.0999999999999999E-2</c:v>
                </c:pt>
                <c:pt idx="19851">
                  <c:v>0.01</c:v>
                </c:pt>
                <c:pt idx="19905">
                  <c:v>7.0000000000000001E-3</c:v>
                </c:pt>
                <c:pt idx="19906">
                  <c:v>6.0000000000000001E-3</c:v>
                </c:pt>
                <c:pt idx="19907">
                  <c:v>6.0000000000000001E-3</c:v>
                </c:pt>
                <c:pt idx="19908">
                  <c:v>8.0000000000000002E-3</c:v>
                </c:pt>
                <c:pt idx="19909">
                  <c:v>7.0000000000000001E-3</c:v>
                </c:pt>
                <c:pt idx="19910">
                  <c:v>7.0000000000000001E-3</c:v>
                </c:pt>
                <c:pt idx="19911">
                  <c:v>7.0000000000000001E-3</c:v>
                </c:pt>
                <c:pt idx="19912">
                  <c:v>7.0000000000000001E-3</c:v>
                </c:pt>
                <c:pt idx="19913">
                  <c:v>7.0000000000000001E-3</c:v>
                </c:pt>
                <c:pt idx="19914">
                  <c:v>7.0000000000000001E-3</c:v>
                </c:pt>
                <c:pt idx="19915">
                  <c:v>8.0000000000000002E-3</c:v>
                </c:pt>
                <c:pt idx="19916">
                  <c:v>7.0000000000000001E-3</c:v>
                </c:pt>
                <c:pt idx="19917">
                  <c:v>8.0000000000000002E-3</c:v>
                </c:pt>
                <c:pt idx="19918">
                  <c:v>8.0000000000000002E-3</c:v>
                </c:pt>
                <c:pt idx="19919">
                  <c:v>7.0000000000000001E-3</c:v>
                </c:pt>
                <c:pt idx="19920">
                  <c:v>8.0000000000000002E-3</c:v>
                </c:pt>
                <c:pt idx="19921">
                  <c:v>7.0000000000000001E-3</c:v>
                </c:pt>
                <c:pt idx="19922">
                  <c:v>8.0000000000000002E-3</c:v>
                </c:pt>
                <c:pt idx="19923">
                  <c:v>8.0000000000000002E-3</c:v>
                </c:pt>
                <c:pt idx="19924">
                  <c:v>8.0000000000000002E-3</c:v>
                </c:pt>
                <c:pt idx="19925">
                  <c:v>8.9999999999999993E-3</c:v>
                </c:pt>
                <c:pt idx="19926">
                  <c:v>8.0000000000000002E-3</c:v>
                </c:pt>
                <c:pt idx="19927">
                  <c:v>0.01</c:v>
                </c:pt>
                <c:pt idx="19928">
                  <c:v>8.9999999999999993E-3</c:v>
                </c:pt>
                <c:pt idx="19929">
                  <c:v>0.01</c:v>
                </c:pt>
                <c:pt idx="19930">
                  <c:v>8.9999999999999993E-3</c:v>
                </c:pt>
                <c:pt idx="19931">
                  <c:v>8.0000000000000002E-3</c:v>
                </c:pt>
                <c:pt idx="19932">
                  <c:v>8.9999999999999993E-3</c:v>
                </c:pt>
                <c:pt idx="19933">
                  <c:v>8.9999999999999993E-3</c:v>
                </c:pt>
                <c:pt idx="19934">
                  <c:v>8.9999999999999993E-3</c:v>
                </c:pt>
                <c:pt idx="19935">
                  <c:v>8.9999999999999993E-3</c:v>
                </c:pt>
                <c:pt idx="19936">
                  <c:v>8.9999999999999993E-3</c:v>
                </c:pt>
                <c:pt idx="19937">
                  <c:v>8.9999999999999993E-3</c:v>
                </c:pt>
                <c:pt idx="19938">
                  <c:v>8.9999999999999993E-3</c:v>
                </c:pt>
                <c:pt idx="19939">
                  <c:v>8.9999999999999993E-3</c:v>
                </c:pt>
                <c:pt idx="19940">
                  <c:v>8.9999999999999993E-3</c:v>
                </c:pt>
                <c:pt idx="19941">
                  <c:v>1.0999999999999999E-2</c:v>
                </c:pt>
                <c:pt idx="19942">
                  <c:v>1.0999999999999999E-2</c:v>
                </c:pt>
                <c:pt idx="19943">
                  <c:v>1.0999999999999999E-2</c:v>
                </c:pt>
                <c:pt idx="19944">
                  <c:v>0.01</c:v>
                </c:pt>
                <c:pt idx="19945">
                  <c:v>0.01</c:v>
                </c:pt>
                <c:pt idx="19946">
                  <c:v>8.9999999999999993E-3</c:v>
                </c:pt>
                <c:pt idx="20001">
                  <c:v>8.9999999999999993E-3</c:v>
                </c:pt>
                <c:pt idx="20002">
                  <c:v>0.01</c:v>
                </c:pt>
                <c:pt idx="20003">
                  <c:v>0.01</c:v>
                </c:pt>
                <c:pt idx="20004">
                  <c:v>0.01</c:v>
                </c:pt>
                <c:pt idx="20005">
                  <c:v>1.0999999999999999E-2</c:v>
                </c:pt>
                <c:pt idx="20006">
                  <c:v>1.0999999999999999E-2</c:v>
                </c:pt>
                <c:pt idx="20007">
                  <c:v>1.2E-2</c:v>
                </c:pt>
                <c:pt idx="20008">
                  <c:v>1.0999999999999999E-2</c:v>
                </c:pt>
                <c:pt idx="20009">
                  <c:v>1.0999999999999999E-2</c:v>
                </c:pt>
                <c:pt idx="20010">
                  <c:v>1.0999999999999999E-2</c:v>
                </c:pt>
                <c:pt idx="20011">
                  <c:v>1.0999999999999999E-2</c:v>
                </c:pt>
                <c:pt idx="20012">
                  <c:v>1.0999999999999999E-2</c:v>
                </c:pt>
                <c:pt idx="20013">
                  <c:v>1.2E-2</c:v>
                </c:pt>
                <c:pt idx="20014">
                  <c:v>1.2E-2</c:v>
                </c:pt>
                <c:pt idx="20015">
                  <c:v>1.2E-2</c:v>
                </c:pt>
                <c:pt idx="20016">
                  <c:v>1.2E-2</c:v>
                </c:pt>
                <c:pt idx="20017">
                  <c:v>1.2E-2</c:v>
                </c:pt>
                <c:pt idx="20018">
                  <c:v>1.0999999999999999E-2</c:v>
                </c:pt>
                <c:pt idx="20019">
                  <c:v>1.2E-2</c:v>
                </c:pt>
                <c:pt idx="20020">
                  <c:v>1.2E-2</c:v>
                </c:pt>
                <c:pt idx="20021">
                  <c:v>1.0999999999999999E-2</c:v>
                </c:pt>
                <c:pt idx="20022">
                  <c:v>1.2E-2</c:v>
                </c:pt>
                <c:pt idx="20023">
                  <c:v>1.2E-2</c:v>
                </c:pt>
                <c:pt idx="20024">
                  <c:v>1.2E-2</c:v>
                </c:pt>
                <c:pt idx="20025">
                  <c:v>1.2999999999999999E-2</c:v>
                </c:pt>
                <c:pt idx="20026">
                  <c:v>1.2999999999999999E-2</c:v>
                </c:pt>
                <c:pt idx="20027">
                  <c:v>1.2999999999999999E-2</c:v>
                </c:pt>
                <c:pt idx="20028">
                  <c:v>1.0999999999999999E-2</c:v>
                </c:pt>
                <c:pt idx="20029">
                  <c:v>1.2E-2</c:v>
                </c:pt>
                <c:pt idx="20030">
                  <c:v>1.2E-2</c:v>
                </c:pt>
                <c:pt idx="20031">
                  <c:v>1.2E-2</c:v>
                </c:pt>
                <c:pt idx="20032">
                  <c:v>1.2E-2</c:v>
                </c:pt>
                <c:pt idx="20033">
                  <c:v>1.2E-2</c:v>
                </c:pt>
                <c:pt idx="20034">
                  <c:v>1.2E-2</c:v>
                </c:pt>
                <c:pt idx="20035">
                  <c:v>1.2E-2</c:v>
                </c:pt>
                <c:pt idx="20036">
                  <c:v>1.0999999999999999E-2</c:v>
                </c:pt>
                <c:pt idx="20037">
                  <c:v>1.0999999999999999E-2</c:v>
                </c:pt>
                <c:pt idx="20038">
                  <c:v>1.2E-2</c:v>
                </c:pt>
                <c:pt idx="20039">
                  <c:v>1.2E-2</c:v>
                </c:pt>
                <c:pt idx="20040">
                  <c:v>1.2E-2</c:v>
                </c:pt>
                <c:pt idx="20041">
                  <c:v>1.2E-2</c:v>
                </c:pt>
                <c:pt idx="20042">
                  <c:v>1.0999999999999999E-2</c:v>
                </c:pt>
                <c:pt idx="20043">
                  <c:v>1.0999999999999999E-2</c:v>
                </c:pt>
                <c:pt idx="20044">
                  <c:v>1.0999999999999999E-2</c:v>
                </c:pt>
                <c:pt idx="20045">
                  <c:v>1.0999999999999999E-2</c:v>
                </c:pt>
                <c:pt idx="20046">
                  <c:v>1.0999999999999999E-2</c:v>
                </c:pt>
                <c:pt idx="20047">
                  <c:v>1.0999999999999999E-2</c:v>
                </c:pt>
                <c:pt idx="20048">
                  <c:v>1.0999999999999999E-2</c:v>
                </c:pt>
                <c:pt idx="20049">
                  <c:v>1.0999999999999999E-2</c:v>
                </c:pt>
                <c:pt idx="20050">
                  <c:v>1.0999999999999999E-2</c:v>
                </c:pt>
                <c:pt idx="20051">
                  <c:v>1.0999999999999999E-2</c:v>
                </c:pt>
                <c:pt idx="20052">
                  <c:v>1.0999999999999999E-2</c:v>
                </c:pt>
                <c:pt idx="20053">
                  <c:v>1.2E-2</c:v>
                </c:pt>
                <c:pt idx="20054">
                  <c:v>1.0999999999999999E-2</c:v>
                </c:pt>
                <c:pt idx="20055">
                  <c:v>1.0999999999999999E-2</c:v>
                </c:pt>
                <c:pt idx="20056">
                  <c:v>1.0999999999999999E-2</c:v>
                </c:pt>
                <c:pt idx="20057">
                  <c:v>0.01</c:v>
                </c:pt>
                <c:pt idx="20058">
                  <c:v>1.0999999999999999E-2</c:v>
                </c:pt>
                <c:pt idx="20059">
                  <c:v>1.0999999999999999E-2</c:v>
                </c:pt>
                <c:pt idx="20060">
                  <c:v>1.0999999999999999E-2</c:v>
                </c:pt>
                <c:pt idx="20061">
                  <c:v>8.9999999999999993E-3</c:v>
                </c:pt>
                <c:pt idx="20062">
                  <c:v>0.01</c:v>
                </c:pt>
                <c:pt idx="20063">
                  <c:v>0.01</c:v>
                </c:pt>
                <c:pt idx="20064">
                  <c:v>0.01</c:v>
                </c:pt>
                <c:pt idx="20065">
                  <c:v>0.01</c:v>
                </c:pt>
                <c:pt idx="20066">
                  <c:v>1.0999999999999999E-2</c:v>
                </c:pt>
                <c:pt idx="20067">
                  <c:v>0.01</c:v>
                </c:pt>
                <c:pt idx="20068">
                  <c:v>0.01</c:v>
                </c:pt>
                <c:pt idx="20069">
                  <c:v>8.9999999999999993E-3</c:v>
                </c:pt>
                <c:pt idx="20070">
                  <c:v>6.0000000000000001E-3</c:v>
                </c:pt>
                <c:pt idx="20071">
                  <c:v>6.0000000000000001E-3</c:v>
                </c:pt>
                <c:pt idx="20072">
                  <c:v>7.0000000000000001E-3</c:v>
                </c:pt>
                <c:pt idx="20073">
                  <c:v>8.0000000000000002E-3</c:v>
                </c:pt>
                <c:pt idx="20074">
                  <c:v>8.0000000000000002E-3</c:v>
                </c:pt>
                <c:pt idx="20075">
                  <c:v>8.9999999999999993E-3</c:v>
                </c:pt>
                <c:pt idx="20076">
                  <c:v>8.0000000000000002E-3</c:v>
                </c:pt>
                <c:pt idx="20077">
                  <c:v>8.0000000000000002E-3</c:v>
                </c:pt>
                <c:pt idx="20078">
                  <c:v>8.9999999999999993E-3</c:v>
                </c:pt>
                <c:pt idx="20079">
                  <c:v>8.9999999999999993E-3</c:v>
                </c:pt>
                <c:pt idx="20080">
                  <c:v>8.9999999999999993E-3</c:v>
                </c:pt>
                <c:pt idx="20081">
                  <c:v>8.9999999999999993E-3</c:v>
                </c:pt>
                <c:pt idx="20082">
                  <c:v>8.0000000000000002E-3</c:v>
                </c:pt>
                <c:pt idx="20083">
                  <c:v>8.9999999999999993E-3</c:v>
                </c:pt>
                <c:pt idx="20084">
                  <c:v>8.0000000000000002E-3</c:v>
                </c:pt>
                <c:pt idx="20085">
                  <c:v>8.0000000000000002E-3</c:v>
                </c:pt>
                <c:pt idx="20086">
                  <c:v>8.0000000000000002E-3</c:v>
                </c:pt>
                <c:pt idx="20087">
                  <c:v>8.0000000000000002E-3</c:v>
                </c:pt>
                <c:pt idx="20088">
                  <c:v>7.0000000000000001E-3</c:v>
                </c:pt>
                <c:pt idx="20089">
                  <c:v>8.0000000000000002E-3</c:v>
                </c:pt>
                <c:pt idx="20090">
                  <c:v>8.0000000000000002E-3</c:v>
                </c:pt>
                <c:pt idx="20091">
                  <c:v>7.0000000000000001E-3</c:v>
                </c:pt>
                <c:pt idx="20092">
                  <c:v>8.0000000000000002E-3</c:v>
                </c:pt>
                <c:pt idx="20093">
                  <c:v>8.0000000000000002E-3</c:v>
                </c:pt>
                <c:pt idx="20094">
                  <c:v>8.0000000000000002E-3</c:v>
                </c:pt>
                <c:pt idx="20095">
                  <c:v>8.0000000000000002E-3</c:v>
                </c:pt>
                <c:pt idx="20096">
                  <c:v>8.0000000000000002E-3</c:v>
                </c:pt>
                <c:pt idx="20097">
                  <c:v>8.0000000000000002E-3</c:v>
                </c:pt>
                <c:pt idx="20098">
                  <c:v>8.0000000000000002E-3</c:v>
                </c:pt>
                <c:pt idx="20099">
                  <c:v>8.0000000000000002E-3</c:v>
                </c:pt>
                <c:pt idx="20100">
                  <c:v>8.9999999999999993E-3</c:v>
                </c:pt>
                <c:pt idx="20101">
                  <c:v>8.0000000000000002E-3</c:v>
                </c:pt>
                <c:pt idx="20102">
                  <c:v>7.0000000000000001E-3</c:v>
                </c:pt>
                <c:pt idx="20103">
                  <c:v>8.0000000000000002E-3</c:v>
                </c:pt>
                <c:pt idx="20104">
                  <c:v>8.0000000000000002E-3</c:v>
                </c:pt>
                <c:pt idx="20105">
                  <c:v>8.0000000000000002E-3</c:v>
                </c:pt>
                <c:pt idx="20106">
                  <c:v>0.01</c:v>
                </c:pt>
                <c:pt idx="20107">
                  <c:v>8.9999999999999993E-3</c:v>
                </c:pt>
                <c:pt idx="20108">
                  <c:v>0.01</c:v>
                </c:pt>
                <c:pt idx="20109">
                  <c:v>8.9999999999999993E-3</c:v>
                </c:pt>
                <c:pt idx="20110">
                  <c:v>0.01</c:v>
                </c:pt>
                <c:pt idx="20111">
                  <c:v>0.01</c:v>
                </c:pt>
                <c:pt idx="20112">
                  <c:v>0.01</c:v>
                </c:pt>
                <c:pt idx="20113">
                  <c:v>0.01</c:v>
                </c:pt>
                <c:pt idx="20114">
                  <c:v>8.9999999999999993E-3</c:v>
                </c:pt>
                <c:pt idx="20115">
                  <c:v>0.01</c:v>
                </c:pt>
                <c:pt idx="20116">
                  <c:v>0.01</c:v>
                </c:pt>
                <c:pt idx="20117">
                  <c:v>0.01</c:v>
                </c:pt>
                <c:pt idx="20118">
                  <c:v>0.01</c:v>
                </c:pt>
                <c:pt idx="20119">
                  <c:v>0.01</c:v>
                </c:pt>
                <c:pt idx="20120">
                  <c:v>0.01</c:v>
                </c:pt>
                <c:pt idx="20121">
                  <c:v>0.01</c:v>
                </c:pt>
                <c:pt idx="20122">
                  <c:v>0.01</c:v>
                </c:pt>
                <c:pt idx="20123">
                  <c:v>1.0999999999999999E-2</c:v>
                </c:pt>
                <c:pt idx="20124">
                  <c:v>1.0999999999999999E-2</c:v>
                </c:pt>
                <c:pt idx="20125">
                  <c:v>0.01</c:v>
                </c:pt>
                <c:pt idx="20126">
                  <c:v>1.0999999999999999E-2</c:v>
                </c:pt>
                <c:pt idx="20127">
                  <c:v>0.01</c:v>
                </c:pt>
                <c:pt idx="20128">
                  <c:v>0.01</c:v>
                </c:pt>
                <c:pt idx="20129">
                  <c:v>0.01</c:v>
                </c:pt>
                <c:pt idx="20130">
                  <c:v>0.01</c:v>
                </c:pt>
                <c:pt idx="20131">
                  <c:v>0.01</c:v>
                </c:pt>
                <c:pt idx="20132">
                  <c:v>8.0000000000000002E-3</c:v>
                </c:pt>
                <c:pt idx="20133">
                  <c:v>0.01</c:v>
                </c:pt>
                <c:pt idx="20134">
                  <c:v>0.01</c:v>
                </c:pt>
                <c:pt idx="20135">
                  <c:v>0.01</c:v>
                </c:pt>
                <c:pt idx="20136">
                  <c:v>1.0999999999999999E-2</c:v>
                </c:pt>
                <c:pt idx="20137">
                  <c:v>1.0999999999999999E-2</c:v>
                </c:pt>
                <c:pt idx="20138">
                  <c:v>0.01</c:v>
                </c:pt>
                <c:pt idx="20139">
                  <c:v>1.0999999999999999E-2</c:v>
                </c:pt>
                <c:pt idx="20140">
                  <c:v>1.0999999999999999E-2</c:v>
                </c:pt>
                <c:pt idx="20141">
                  <c:v>0.01</c:v>
                </c:pt>
                <c:pt idx="20142">
                  <c:v>8.9999999999999993E-3</c:v>
                </c:pt>
                <c:pt idx="20143">
                  <c:v>0.01</c:v>
                </c:pt>
                <c:pt idx="20144">
                  <c:v>8.9999999999999993E-3</c:v>
                </c:pt>
                <c:pt idx="20145">
                  <c:v>8.9999999999999993E-3</c:v>
                </c:pt>
                <c:pt idx="20146">
                  <c:v>7.0000000000000001E-3</c:v>
                </c:pt>
                <c:pt idx="20147">
                  <c:v>8.9999999999999993E-3</c:v>
                </c:pt>
                <c:pt idx="20148">
                  <c:v>6.0000000000000001E-3</c:v>
                </c:pt>
                <c:pt idx="20149">
                  <c:v>8.0000000000000002E-3</c:v>
                </c:pt>
                <c:pt idx="20150">
                  <c:v>8.9999999999999993E-3</c:v>
                </c:pt>
                <c:pt idx="20151">
                  <c:v>6.0000000000000001E-3</c:v>
                </c:pt>
                <c:pt idx="20152">
                  <c:v>0.01</c:v>
                </c:pt>
                <c:pt idx="20153">
                  <c:v>6.0000000000000001E-3</c:v>
                </c:pt>
                <c:pt idx="20154">
                  <c:v>4.0000000000000001E-3</c:v>
                </c:pt>
                <c:pt idx="20155">
                  <c:v>6.0000000000000001E-3</c:v>
                </c:pt>
                <c:pt idx="20156">
                  <c:v>4.0000000000000001E-3</c:v>
                </c:pt>
                <c:pt idx="20157">
                  <c:v>3.0000000000000001E-3</c:v>
                </c:pt>
                <c:pt idx="20158">
                  <c:v>3.0000000000000001E-3</c:v>
                </c:pt>
                <c:pt idx="20159">
                  <c:v>6.0000000000000001E-3</c:v>
                </c:pt>
                <c:pt idx="20160">
                  <c:v>4.0000000000000001E-3</c:v>
                </c:pt>
                <c:pt idx="20161">
                  <c:v>6.0000000000000001E-3</c:v>
                </c:pt>
                <c:pt idx="20162">
                  <c:v>6.0000000000000001E-3</c:v>
                </c:pt>
                <c:pt idx="20163">
                  <c:v>5.0000000000000001E-3</c:v>
                </c:pt>
                <c:pt idx="20164">
                  <c:v>2E-3</c:v>
                </c:pt>
                <c:pt idx="20165">
                  <c:v>4.0000000000000001E-3</c:v>
                </c:pt>
                <c:pt idx="20166">
                  <c:v>6.0000000000000001E-3</c:v>
                </c:pt>
                <c:pt idx="20167">
                  <c:v>6.0000000000000001E-3</c:v>
                </c:pt>
                <c:pt idx="20168">
                  <c:v>6.0000000000000001E-3</c:v>
                </c:pt>
                <c:pt idx="20169">
                  <c:v>2E-3</c:v>
                </c:pt>
                <c:pt idx="20170">
                  <c:v>4.0000000000000001E-3</c:v>
                </c:pt>
                <c:pt idx="20171">
                  <c:v>4.0000000000000001E-3</c:v>
                </c:pt>
                <c:pt idx="20172">
                  <c:v>8.0000000000000002E-3</c:v>
                </c:pt>
                <c:pt idx="20173">
                  <c:v>7.0000000000000001E-3</c:v>
                </c:pt>
                <c:pt idx="20174">
                  <c:v>7.0000000000000001E-3</c:v>
                </c:pt>
                <c:pt idx="20175">
                  <c:v>6.0000000000000001E-3</c:v>
                </c:pt>
                <c:pt idx="20176">
                  <c:v>6.0000000000000001E-3</c:v>
                </c:pt>
                <c:pt idx="20177">
                  <c:v>6.0000000000000001E-3</c:v>
                </c:pt>
                <c:pt idx="20178">
                  <c:v>6.0000000000000001E-3</c:v>
                </c:pt>
                <c:pt idx="20179">
                  <c:v>8.0000000000000002E-3</c:v>
                </c:pt>
                <c:pt idx="20180">
                  <c:v>7.0000000000000001E-3</c:v>
                </c:pt>
                <c:pt idx="20181">
                  <c:v>6.0000000000000001E-3</c:v>
                </c:pt>
                <c:pt idx="20182">
                  <c:v>6.0000000000000001E-3</c:v>
                </c:pt>
                <c:pt idx="20183">
                  <c:v>6.0000000000000001E-3</c:v>
                </c:pt>
                <c:pt idx="20184">
                  <c:v>6.0000000000000001E-3</c:v>
                </c:pt>
                <c:pt idx="20185">
                  <c:v>6.0000000000000001E-3</c:v>
                </c:pt>
                <c:pt idx="20186">
                  <c:v>6.0000000000000001E-3</c:v>
                </c:pt>
                <c:pt idx="20187">
                  <c:v>6.0000000000000001E-3</c:v>
                </c:pt>
                <c:pt idx="20188">
                  <c:v>6.0000000000000001E-3</c:v>
                </c:pt>
                <c:pt idx="20189">
                  <c:v>6.0000000000000001E-3</c:v>
                </c:pt>
                <c:pt idx="20190">
                  <c:v>6.0000000000000001E-3</c:v>
                </c:pt>
                <c:pt idx="20191">
                  <c:v>6.0000000000000001E-3</c:v>
                </c:pt>
                <c:pt idx="20192">
                  <c:v>6.0000000000000001E-3</c:v>
                </c:pt>
                <c:pt idx="20193">
                  <c:v>6.0000000000000001E-3</c:v>
                </c:pt>
                <c:pt idx="20194">
                  <c:v>6.0000000000000001E-3</c:v>
                </c:pt>
                <c:pt idx="20195">
                  <c:v>6.0000000000000001E-3</c:v>
                </c:pt>
                <c:pt idx="20196">
                  <c:v>6.0000000000000001E-3</c:v>
                </c:pt>
                <c:pt idx="20197">
                  <c:v>7.0000000000000001E-3</c:v>
                </c:pt>
                <c:pt idx="20198">
                  <c:v>7.0000000000000001E-3</c:v>
                </c:pt>
                <c:pt idx="20199">
                  <c:v>8.0000000000000002E-3</c:v>
                </c:pt>
                <c:pt idx="20200">
                  <c:v>7.0000000000000001E-3</c:v>
                </c:pt>
                <c:pt idx="20201">
                  <c:v>7.0000000000000001E-3</c:v>
                </c:pt>
                <c:pt idx="20202">
                  <c:v>7.0000000000000001E-3</c:v>
                </c:pt>
                <c:pt idx="20203">
                  <c:v>8.0000000000000002E-3</c:v>
                </c:pt>
                <c:pt idx="20204">
                  <c:v>8.0000000000000002E-3</c:v>
                </c:pt>
                <c:pt idx="20205">
                  <c:v>8.0000000000000002E-3</c:v>
                </c:pt>
                <c:pt idx="20206">
                  <c:v>8.0000000000000002E-3</c:v>
                </c:pt>
                <c:pt idx="20207">
                  <c:v>8.0000000000000002E-3</c:v>
                </c:pt>
                <c:pt idx="20208">
                  <c:v>8.0000000000000002E-3</c:v>
                </c:pt>
                <c:pt idx="20209">
                  <c:v>8.0000000000000002E-3</c:v>
                </c:pt>
                <c:pt idx="20210">
                  <c:v>8.0000000000000002E-3</c:v>
                </c:pt>
                <c:pt idx="20211">
                  <c:v>7.0000000000000001E-3</c:v>
                </c:pt>
                <c:pt idx="20212">
                  <c:v>8.0000000000000002E-3</c:v>
                </c:pt>
                <c:pt idx="20213">
                  <c:v>8.0000000000000002E-3</c:v>
                </c:pt>
                <c:pt idx="20214">
                  <c:v>8.0000000000000002E-3</c:v>
                </c:pt>
                <c:pt idx="20215">
                  <c:v>7.0000000000000001E-3</c:v>
                </c:pt>
                <c:pt idx="20216">
                  <c:v>8.9999999999999993E-3</c:v>
                </c:pt>
                <c:pt idx="20217">
                  <c:v>8.0000000000000002E-3</c:v>
                </c:pt>
                <c:pt idx="20218">
                  <c:v>8.0000000000000002E-3</c:v>
                </c:pt>
                <c:pt idx="20219">
                  <c:v>8.9999999999999993E-3</c:v>
                </c:pt>
                <c:pt idx="20220">
                  <c:v>8.9999999999999993E-3</c:v>
                </c:pt>
                <c:pt idx="20221">
                  <c:v>8.0000000000000002E-3</c:v>
                </c:pt>
                <c:pt idx="20222">
                  <c:v>8.9999999999999993E-3</c:v>
                </c:pt>
                <c:pt idx="20223">
                  <c:v>8.9999999999999993E-3</c:v>
                </c:pt>
                <c:pt idx="20224">
                  <c:v>8.9999999999999993E-3</c:v>
                </c:pt>
                <c:pt idx="20225">
                  <c:v>8.9999999999999993E-3</c:v>
                </c:pt>
                <c:pt idx="20226">
                  <c:v>8.9999999999999993E-3</c:v>
                </c:pt>
                <c:pt idx="20227">
                  <c:v>8.9999999999999993E-3</c:v>
                </c:pt>
                <c:pt idx="20228">
                  <c:v>8.0000000000000002E-3</c:v>
                </c:pt>
                <c:pt idx="20229">
                  <c:v>8.0000000000000002E-3</c:v>
                </c:pt>
                <c:pt idx="20230">
                  <c:v>8.0000000000000002E-3</c:v>
                </c:pt>
                <c:pt idx="20231">
                  <c:v>8.0000000000000002E-3</c:v>
                </c:pt>
                <c:pt idx="20232">
                  <c:v>8.0000000000000002E-3</c:v>
                </c:pt>
                <c:pt idx="20233">
                  <c:v>8.0000000000000002E-3</c:v>
                </c:pt>
                <c:pt idx="20234">
                  <c:v>8.0000000000000002E-3</c:v>
                </c:pt>
                <c:pt idx="20235">
                  <c:v>8.0000000000000002E-3</c:v>
                </c:pt>
                <c:pt idx="20236">
                  <c:v>8.0000000000000002E-3</c:v>
                </c:pt>
                <c:pt idx="20237">
                  <c:v>8.0000000000000002E-3</c:v>
                </c:pt>
                <c:pt idx="20238">
                  <c:v>8.0000000000000002E-3</c:v>
                </c:pt>
                <c:pt idx="20239">
                  <c:v>6.0000000000000001E-3</c:v>
                </c:pt>
                <c:pt idx="20240">
                  <c:v>6.0000000000000001E-3</c:v>
                </c:pt>
                <c:pt idx="20241">
                  <c:v>6.0000000000000001E-3</c:v>
                </c:pt>
                <c:pt idx="20242">
                  <c:v>6.0000000000000001E-3</c:v>
                </c:pt>
                <c:pt idx="20243">
                  <c:v>6.0000000000000001E-3</c:v>
                </c:pt>
                <c:pt idx="20244">
                  <c:v>5.0000000000000001E-3</c:v>
                </c:pt>
                <c:pt idx="20245">
                  <c:v>6.0000000000000001E-3</c:v>
                </c:pt>
                <c:pt idx="20246">
                  <c:v>6.0000000000000001E-3</c:v>
                </c:pt>
                <c:pt idx="20247">
                  <c:v>6.0000000000000001E-3</c:v>
                </c:pt>
                <c:pt idx="20248">
                  <c:v>6.0000000000000001E-3</c:v>
                </c:pt>
                <c:pt idx="20249">
                  <c:v>6.0000000000000001E-3</c:v>
                </c:pt>
                <c:pt idx="20250">
                  <c:v>6.0000000000000001E-3</c:v>
                </c:pt>
                <c:pt idx="20251">
                  <c:v>6.0000000000000001E-3</c:v>
                </c:pt>
                <c:pt idx="20252">
                  <c:v>6.0000000000000001E-3</c:v>
                </c:pt>
                <c:pt idx="20253">
                  <c:v>5.0000000000000001E-3</c:v>
                </c:pt>
                <c:pt idx="20254">
                  <c:v>4.0000000000000001E-3</c:v>
                </c:pt>
                <c:pt idx="20255">
                  <c:v>5.0000000000000001E-3</c:v>
                </c:pt>
                <c:pt idx="20256">
                  <c:v>4.0000000000000001E-3</c:v>
                </c:pt>
                <c:pt idx="20257">
                  <c:v>4.0000000000000001E-3</c:v>
                </c:pt>
                <c:pt idx="20258">
                  <c:v>4.0000000000000001E-3</c:v>
                </c:pt>
                <c:pt idx="20259">
                  <c:v>4.0000000000000001E-3</c:v>
                </c:pt>
                <c:pt idx="20260">
                  <c:v>4.0000000000000001E-3</c:v>
                </c:pt>
                <c:pt idx="20261">
                  <c:v>3.0000000000000001E-3</c:v>
                </c:pt>
                <c:pt idx="20262">
                  <c:v>4.0000000000000001E-3</c:v>
                </c:pt>
                <c:pt idx="20263">
                  <c:v>3.0000000000000001E-3</c:v>
                </c:pt>
                <c:pt idx="20264">
                  <c:v>3.0000000000000001E-3</c:v>
                </c:pt>
                <c:pt idx="20265">
                  <c:v>4.0000000000000001E-3</c:v>
                </c:pt>
                <c:pt idx="20266">
                  <c:v>4.0000000000000001E-3</c:v>
                </c:pt>
                <c:pt idx="20267">
                  <c:v>4.0000000000000001E-3</c:v>
                </c:pt>
                <c:pt idx="20268">
                  <c:v>4.0000000000000001E-3</c:v>
                </c:pt>
                <c:pt idx="20269">
                  <c:v>4.0000000000000001E-3</c:v>
                </c:pt>
                <c:pt idx="20270">
                  <c:v>4.0000000000000001E-3</c:v>
                </c:pt>
                <c:pt idx="20271">
                  <c:v>4.0000000000000001E-3</c:v>
                </c:pt>
                <c:pt idx="20272">
                  <c:v>4.0000000000000001E-3</c:v>
                </c:pt>
                <c:pt idx="20273">
                  <c:v>5.0000000000000001E-3</c:v>
                </c:pt>
                <c:pt idx="20274">
                  <c:v>5.0000000000000001E-3</c:v>
                </c:pt>
                <c:pt idx="20275">
                  <c:v>5.0000000000000001E-3</c:v>
                </c:pt>
                <c:pt idx="20276">
                  <c:v>5.0000000000000001E-3</c:v>
                </c:pt>
                <c:pt idx="20277">
                  <c:v>4.0000000000000001E-3</c:v>
                </c:pt>
                <c:pt idx="20278">
                  <c:v>5.0000000000000001E-3</c:v>
                </c:pt>
                <c:pt idx="20279">
                  <c:v>4.0000000000000001E-3</c:v>
                </c:pt>
                <c:pt idx="20280">
                  <c:v>3.0000000000000001E-3</c:v>
                </c:pt>
                <c:pt idx="20281">
                  <c:v>4.0000000000000001E-3</c:v>
                </c:pt>
                <c:pt idx="20282">
                  <c:v>4.0000000000000001E-3</c:v>
                </c:pt>
                <c:pt idx="20283">
                  <c:v>4.0000000000000001E-3</c:v>
                </c:pt>
                <c:pt idx="20284">
                  <c:v>6.0000000000000001E-3</c:v>
                </c:pt>
                <c:pt idx="20285">
                  <c:v>6.0000000000000001E-3</c:v>
                </c:pt>
                <c:pt idx="20286">
                  <c:v>6.0000000000000001E-3</c:v>
                </c:pt>
                <c:pt idx="20287">
                  <c:v>6.0000000000000001E-3</c:v>
                </c:pt>
                <c:pt idx="20288">
                  <c:v>6.0000000000000001E-3</c:v>
                </c:pt>
                <c:pt idx="20289">
                  <c:v>6.0000000000000001E-3</c:v>
                </c:pt>
                <c:pt idx="20290">
                  <c:v>6.0000000000000001E-3</c:v>
                </c:pt>
                <c:pt idx="20291">
                  <c:v>7.0000000000000001E-3</c:v>
                </c:pt>
                <c:pt idx="20292">
                  <c:v>8.0000000000000002E-3</c:v>
                </c:pt>
                <c:pt idx="20293">
                  <c:v>8.0000000000000002E-3</c:v>
                </c:pt>
                <c:pt idx="20294">
                  <c:v>7.0000000000000001E-3</c:v>
                </c:pt>
                <c:pt idx="20295">
                  <c:v>8.0000000000000002E-3</c:v>
                </c:pt>
                <c:pt idx="20296">
                  <c:v>8.0000000000000002E-3</c:v>
                </c:pt>
                <c:pt idx="20297">
                  <c:v>7.0000000000000001E-3</c:v>
                </c:pt>
                <c:pt idx="20298">
                  <c:v>8.0000000000000002E-3</c:v>
                </c:pt>
                <c:pt idx="20299">
                  <c:v>8.0000000000000002E-3</c:v>
                </c:pt>
                <c:pt idx="20300">
                  <c:v>8.0000000000000002E-3</c:v>
                </c:pt>
                <c:pt idx="20301">
                  <c:v>8.0000000000000002E-3</c:v>
                </c:pt>
                <c:pt idx="20302">
                  <c:v>8.9999999999999993E-3</c:v>
                </c:pt>
                <c:pt idx="20303">
                  <c:v>8.9999999999999993E-3</c:v>
                </c:pt>
                <c:pt idx="20304">
                  <c:v>8.0000000000000002E-3</c:v>
                </c:pt>
                <c:pt idx="20305">
                  <c:v>8.0000000000000002E-3</c:v>
                </c:pt>
                <c:pt idx="20306">
                  <c:v>8.0000000000000002E-3</c:v>
                </c:pt>
                <c:pt idx="20307">
                  <c:v>8.0000000000000002E-3</c:v>
                </c:pt>
                <c:pt idx="20308">
                  <c:v>8.0000000000000002E-3</c:v>
                </c:pt>
                <c:pt idx="20309">
                  <c:v>8.0000000000000002E-3</c:v>
                </c:pt>
                <c:pt idx="20310">
                  <c:v>7.0000000000000001E-3</c:v>
                </c:pt>
                <c:pt idx="20311">
                  <c:v>8.0000000000000002E-3</c:v>
                </c:pt>
                <c:pt idx="20312">
                  <c:v>7.0000000000000001E-3</c:v>
                </c:pt>
                <c:pt idx="20313">
                  <c:v>8.0000000000000002E-3</c:v>
                </c:pt>
                <c:pt idx="20314">
                  <c:v>8.0000000000000002E-3</c:v>
                </c:pt>
                <c:pt idx="20315">
                  <c:v>7.0000000000000001E-3</c:v>
                </c:pt>
                <c:pt idx="20316">
                  <c:v>7.0000000000000001E-3</c:v>
                </c:pt>
                <c:pt idx="20317">
                  <c:v>7.0000000000000001E-3</c:v>
                </c:pt>
                <c:pt idx="20318">
                  <c:v>8.0000000000000002E-3</c:v>
                </c:pt>
                <c:pt idx="20319">
                  <c:v>7.0000000000000001E-3</c:v>
                </c:pt>
                <c:pt idx="20320">
                  <c:v>7.0000000000000001E-3</c:v>
                </c:pt>
                <c:pt idx="20321">
                  <c:v>8.0000000000000002E-3</c:v>
                </c:pt>
                <c:pt idx="20322">
                  <c:v>8.0000000000000002E-3</c:v>
                </c:pt>
                <c:pt idx="20323">
                  <c:v>7.0000000000000001E-3</c:v>
                </c:pt>
                <c:pt idx="20324">
                  <c:v>7.0000000000000001E-3</c:v>
                </c:pt>
                <c:pt idx="20325">
                  <c:v>7.0000000000000001E-3</c:v>
                </c:pt>
                <c:pt idx="20326">
                  <c:v>7.0000000000000001E-3</c:v>
                </c:pt>
                <c:pt idx="20327">
                  <c:v>7.0000000000000001E-3</c:v>
                </c:pt>
                <c:pt idx="20328">
                  <c:v>7.0000000000000001E-3</c:v>
                </c:pt>
                <c:pt idx="20329">
                  <c:v>7.0000000000000001E-3</c:v>
                </c:pt>
                <c:pt idx="20330">
                  <c:v>7.0000000000000001E-3</c:v>
                </c:pt>
                <c:pt idx="20331">
                  <c:v>7.0000000000000001E-3</c:v>
                </c:pt>
                <c:pt idx="20332">
                  <c:v>6.0000000000000001E-3</c:v>
                </c:pt>
                <c:pt idx="20333">
                  <c:v>6.0000000000000001E-3</c:v>
                </c:pt>
                <c:pt idx="20334">
                  <c:v>7.0000000000000001E-3</c:v>
                </c:pt>
                <c:pt idx="20335">
                  <c:v>7.0000000000000001E-3</c:v>
                </c:pt>
                <c:pt idx="20336">
                  <c:v>6.0000000000000001E-3</c:v>
                </c:pt>
                <c:pt idx="20337">
                  <c:v>6.0000000000000001E-3</c:v>
                </c:pt>
                <c:pt idx="20338">
                  <c:v>6.0000000000000001E-3</c:v>
                </c:pt>
                <c:pt idx="20339">
                  <c:v>6.0000000000000001E-3</c:v>
                </c:pt>
                <c:pt idx="20340">
                  <c:v>6.0000000000000001E-3</c:v>
                </c:pt>
                <c:pt idx="20341">
                  <c:v>6.0000000000000001E-3</c:v>
                </c:pt>
                <c:pt idx="20342">
                  <c:v>6.0000000000000001E-3</c:v>
                </c:pt>
                <c:pt idx="20343">
                  <c:v>6.0000000000000001E-3</c:v>
                </c:pt>
                <c:pt idx="20344">
                  <c:v>6.0000000000000001E-3</c:v>
                </c:pt>
                <c:pt idx="20345">
                  <c:v>6.0000000000000001E-3</c:v>
                </c:pt>
                <c:pt idx="20346">
                  <c:v>5.0000000000000001E-3</c:v>
                </c:pt>
                <c:pt idx="20347">
                  <c:v>2E-3</c:v>
                </c:pt>
                <c:pt idx="20348">
                  <c:v>4.0000000000000001E-3</c:v>
                </c:pt>
                <c:pt idx="20349">
                  <c:v>2E-3</c:v>
                </c:pt>
                <c:pt idx="20350">
                  <c:v>2E-3</c:v>
                </c:pt>
                <c:pt idx="20351">
                  <c:v>3.0000000000000001E-3</c:v>
                </c:pt>
                <c:pt idx="20352">
                  <c:v>2E-3</c:v>
                </c:pt>
                <c:pt idx="20353">
                  <c:v>2E-3</c:v>
                </c:pt>
                <c:pt idx="20354">
                  <c:v>2E-3</c:v>
                </c:pt>
                <c:pt idx="20355">
                  <c:v>2E-3</c:v>
                </c:pt>
                <c:pt idx="20356">
                  <c:v>0</c:v>
                </c:pt>
                <c:pt idx="20357">
                  <c:v>0</c:v>
                </c:pt>
                <c:pt idx="20358">
                  <c:v>0</c:v>
                </c:pt>
                <c:pt idx="20359">
                  <c:v>0</c:v>
                </c:pt>
                <c:pt idx="20360">
                  <c:v>0</c:v>
                </c:pt>
                <c:pt idx="20361">
                  <c:v>0</c:v>
                </c:pt>
                <c:pt idx="20362">
                  <c:v>0</c:v>
                </c:pt>
                <c:pt idx="20363">
                  <c:v>0</c:v>
                </c:pt>
                <c:pt idx="20364">
                  <c:v>0</c:v>
                </c:pt>
                <c:pt idx="20365">
                  <c:v>0</c:v>
                </c:pt>
                <c:pt idx="20366">
                  <c:v>0</c:v>
                </c:pt>
                <c:pt idx="20367">
                  <c:v>1E-3</c:v>
                </c:pt>
                <c:pt idx="20368">
                  <c:v>0</c:v>
                </c:pt>
                <c:pt idx="20369">
                  <c:v>0</c:v>
                </c:pt>
                <c:pt idx="20370">
                  <c:v>1E-3</c:v>
                </c:pt>
                <c:pt idx="20371">
                  <c:v>1E-3</c:v>
                </c:pt>
                <c:pt idx="20372">
                  <c:v>0</c:v>
                </c:pt>
                <c:pt idx="20373">
                  <c:v>0</c:v>
                </c:pt>
                <c:pt idx="20374">
                  <c:v>0</c:v>
                </c:pt>
                <c:pt idx="20375">
                  <c:v>0</c:v>
                </c:pt>
                <c:pt idx="20376">
                  <c:v>0</c:v>
                </c:pt>
                <c:pt idx="20377">
                  <c:v>0</c:v>
                </c:pt>
                <c:pt idx="20378">
                  <c:v>0</c:v>
                </c:pt>
                <c:pt idx="20379">
                  <c:v>0</c:v>
                </c:pt>
                <c:pt idx="20380">
                  <c:v>2E-3</c:v>
                </c:pt>
                <c:pt idx="20381">
                  <c:v>2E-3</c:v>
                </c:pt>
                <c:pt idx="20382">
                  <c:v>2E-3</c:v>
                </c:pt>
                <c:pt idx="20383">
                  <c:v>3.0000000000000001E-3</c:v>
                </c:pt>
                <c:pt idx="20384">
                  <c:v>4.0000000000000001E-3</c:v>
                </c:pt>
                <c:pt idx="20385">
                  <c:v>5.0000000000000001E-3</c:v>
                </c:pt>
                <c:pt idx="20386">
                  <c:v>5.0000000000000001E-3</c:v>
                </c:pt>
                <c:pt idx="20387">
                  <c:v>5.0000000000000001E-3</c:v>
                </c:pt>
                <c:pt idx="20388">
                  <c:v>5.0000000000000001E-3</c:v>
                </c:pt>
                <c:pt idx="20389">
                  <c:v>4.0000000000000001E-3</c:v>
                </c:pt>
                <c:pt idx="20390">
                  <c:v>4.0000000000000001E-3</c:v>
                </c:pt>
                <c:pt idx="20391">
                  <c:v>5.0000000000000001E-3</c:v>
                </c:pt>
                <c:pt idx="20392">
                  <c:v>4.0000000000000001E-3</c:v>
                </c:pt>
                <c:pt idx="20393">
                  <c:v>5.0000000000000001E-3</c:v>
                </c:pt>
                <c:pt idx="20394">
                  <c:v>5.0000000000000001E-3</c:v>
                </c:pt>
                <c:pt idx="20395">
                  <c:v>5.0000000000000001E-3</c:v>
                </c:pt>
                <c:pt idx="20396">
                  <c:v>6.0000000000000001E-3</c:v>
                </c:pt>
                <c:pt idx="20397">
                  <c:v>6.0000000000000001E-3</c:v>
                </c:pt>
                <c:pt idx="20398">
                  <c:v>6.0000000000000001E-3</c:v>
                </c:pt>
                <c:pt idx="20399">
                  <c:v>5.0000000000000001E-3</c:v>
                </c:pt>
                <c:pt idx="20400">
                  <c:v>6.0000000000000001E-3</c:v>
                </c:pt>
                <c:pt idx="20401">
                  <c:v>6.0000000000000001E-3</c:v>
                </c:pt>
                <c:pt idx="20402">
                  <c:v>5.0000000000000001E-3</c:v>
                </c:pt>
                <c:pt idx="20403">
                  <c:v>5.0000000000000001E-3</c:v>
                </c:pt>
                <c:pt idx="20404">
                  <c:v>6.0000000000000001E-3</c:v>
                </c:pt>
                <c:pt idx="20405">
                  <c:v>7.0000000000000001E-3</c:v>
                </c:pt>
                <c:pt idx="20406">
                  <c:v>7.0000000000000001E-3</c:v>
                </c:pt>
                <c:pt idx="20407">
                  <c:v>6.0000000000000001E-3</c:v>
                </c:pt>
                <c:pt idx="20408">
                  <c:v>7.0000000000000001E-3</c:v>
                </c:pt>
                <c:pt idx="20409">
                  <c:v>7.0000000000000001E-3</c:v>
                </c:pt>
                <c:pt idx="20410">
                  <c:v>7.0000000000000001E-3</c:v>
                </c:pt>
                <c:pt idx="20411">
                  <c:v>7.0000000000000001E-3</c:v>
                </c:pt>
                <c:pt idx="20412">
                  <c:v>6.0000000000000001E-3</c:v>
                </c:pt>
                <c:pt idx="20413">
                  <c:v>5.0000000000000001E-3</c:v>
                </c:pt>
                <c:pt idx="20414">
                  <c:v>6.0000000000000001E-3</c:v>
                </c:pt>
                <c:pt idx="20415">
                  <c:v>6.0000000000000001E-3</c:v>
                </c:pt>
                <c:pt idx="20416">
                  <c:v>5.0000000000000001E-3</c:v>
                </c:pt>
                <c:pt idx="20417">
                  <c:v>5.0000000000000001E-3</c:v>
                </c:pt>
                <c:pt idx="20418">
                  <c:v>5.0000000000000001E-3</c:v>
                </c:pt>
                <c:pt idx="20419">
                  <c:v>4.0000000000000001E-3</c:v>
                </c:pt>
                <c:pt idx="20420">
                  <c:v>4.0000000000000001E-3</c:v>
                </c:pt>
                <c:pt idx="20421">
                  <c:v>5.0000000000000001E-3</c:v>
                </c:pt>
                <c:pt idx="20422">
                  <c:v>5.0000000000000001E-3</c:v>
                </c:pt>
                <c:pt idx="20423">
                  <c:v>5.0000000000000001E-3</c:v>
                </c:pt>
                <c:pt idx="20424">
                  <c:v>5.0000000000000001E-3</c:v>
                </c:pt>
                <c:pt idx="20425">
                  <c:v>5.0000000000000001E-3</c:v>
                </c:pt>
                <c:pt idx="20426">
                  <c:v>5.0000000000000001E-3</c:v>
                </c:pt>
                <c:pt idx="20427">
                  <c:v>5.0000000000000001E-3</c:v>
                </c:pt>
                <c:pt idx="20428">
                  <c:v>4.0000000000000001E-3</c:v>
                </c:pt>
                <c:pt idx="20429">
                  <c:v>4.0000000000000001E-3</c:v>
                </c:pt>
                <c:pt idx="20430">
                  <c:v>4.0000000000000001E-3</c:v>
                </c:pt>
                <c:pt idx="20431">
                  <c:v>4.0000000000000001E-3</c:v>
                </c:pt>
                <c:pt idx="20432">
                  <c:v>4.0000000000000001E-3</c:v>
                </c:pt>
                <c:pt idx="20433">
                  <c:v>4.0000000000000001E-3</c:v>
                </c:pt>
                <c:pt idx="20434">
                  <c:v>4.0000000000000001E-3</c:v>
                </c:pt>
                <c:pt idx="20435">
                  <c:v>4.0000000000000001E-3</c:v>
                </c:pt>
                <c:pt idx="20436">
                  <c:v>4.0000000000000001E-3</c:v>
                </c:pt>
                <c:pt idx="20437">
                  <c:v>5.0000000000000001E-3</c:v>
                </c:pt>
                <c:pt idx="20438">
                  <c:v>4.0000000000000001E-3</c:v>
                </c:pt>
                <c:pt idx="20439">
                  <c:v>4.0000000000000001E-3</c:v>
                </c:pt>
                <c:pt idx="20440">
                  <c:v>4.0000000000000001E-3</c:v>
                </c:pt>
                <c:pt idx="20441">
                  <c:v>3.0000000000000001E-3</c:v>
                </c:pt>
                <c:pt idx="20442">
                  <c:v>3.0000000000000001E-3</c:v>
                </c:pt>
                <c:pt idx="20443">
                  <c:v>3.0000000000000001E-3</c:v>
                </c:pt>
                <c:pt idx="20444">
                  <c:v>2E-3</c:v>
                </c:pt>
                <c:pt idx="20445">
                  <c:v>3.0000000000000001E-3</c:v>
                </c:pt>
                <c:pt idx="20446">
                  <c:v>3.0000000000000001E-3</c:v>
                </c:pt>
                <c:pt idx="20447">
                  <c:v>2E-3</c:v>
                </c:pt>
                <c:pt idx="20448">
                  <c:v>2E-3</c:v>
                </c:pt>
                <c:pt idx="20449">
                  <c:v>1E-3</c:v>
                </c:pt>
                <c:pt idx="20450">
                  <c:v>2E-3</c:v>
                </c:pt>
                <c:pt idx="20451">
                  <c:v>2E-3</c:v>
                </c:pt>
                <c:pt idx="20452">
                  <c:v>1E-3</c:v>
                </c:pt>
                <c:pt idx="20453">
                  <c:v>0</c:v>
                </c:pt>
                <c:pt idx="20454">
                  <c:v>2E-3</c:v>
                </c:pt>
                <c:pt idx="20455">
                  <c:v>0</c:v>
                </c:pt>
                <c:pt idx="20456">
                  <c:v>0</c:v>
                </c:pt>
                <c:pt idx="20457">
                  <c:v>0</c:v>
                </c:pt>
                <c:pt idx="20458">
                  <c:v>0</c:v>
                </c:pt>
                <c:pt idx="20459">
                  <c:v>1E-3</c:v>
                </c:pt>
                <c:pt idx="20460">
                  <c:v>0</c:v>
                </c:pt>
                <c:pt idx="20461">
                  <c:v>0</c:v>
                </c:pt>
                <c:pt idx="20462">
                  <c:v>0</c:v>
                </c:pt>
                <c:pt idx="20463">
                  <c:v>1E-3</c:v>
                </c:pt>
                <c:pt idx="20464">
                  <c:v>0</c:v>
                </c:pt>
                <c:pt idx="20465">
                  <c:v>0</c:v>
                </c:pt>
                <c:pt idx="20466">
                  <c:v>0</c:v>
                </c:pt>
                <c:pt idx="20467">
                  <c:v>0</c:v>
                </c:pt>
                <c:pt idx="20468">
                  <c:v>0</c:v>
                </c:pt>
                <c:pt idx="20469">
                  <c:v>0</c:v>
                </c:pt>
                <c:pt idx="20470">
                  <c:v>0</c:v>
                </c:pt>
                <c:pt idx="20471">
                  <c:v>0</c:v>
                </c:pt>
                <c:pt idx="20472">
                  <c:v>0</c:v>
                </c:pt>
                <c:pt idx="20473">
                  <c:v>0</c:v>
                </c:pt>
                <c:pt idx="20474">
                  <c:v>0</c:v>
                </c:pt>
                <c:pt idx="20475">
                  <c:v>0</c:v>
                </c:pt>
                <c:pt idx="20476">
                  <c:v>1E-3</c:v>
                </c:pt>
                <c:pt idx="20477">
                  <c:v>3.0000000000000001E-3</c:v>
                </c:pt>
                <c:pt idx="20478">
                  <c:v>4.0000000000000001E-3</c:v>
                </c:pt>
                <c:pt idx="20479">
                  <c:v>4.0000000000000001E-3</c:v>
                </c:pt>
                <c:pt idx="20480">
                  <c:v>4.0000000000000001E-3</c:v>
                </c:pt>
                <c:pt idx="20481">
                  <c:v>4.0000000000000001E-3</c:v>
                </c:pt>
                <c:pt idx="20482">
                  <c:v>4.0000000000000001E-3</c:v>
                </c:pt>
                <c:pt idx="20483">
                  <c:v>5.0000000000000001E-3</c:v>
                </c:pt>
                <c:pt idx="20484">
                  <c:v>6.0000000000000001E-3</c:v>
                </c:pt>
                <c:pt idx="20485">
                  <c:v>6.0000000000000001E-3</c:v>
                </c:pt>
                <c:pt idx="20486">
                  <c:v>6.0000000000000001E-3</c:v>
                </c:pt>
                <c:pt idx="20487">
                  <c:v>6.0000000000000001E-3</c:v>
                </c:pt>
                <c:pt idx="20488">
                  <c:v>6.0000000000000001E-3</c:v>
                </c:pt>
                <c:pt idx="20489">
                  <c:v>7.0000000000000001E-3</c:v>
                </c:pt>
                <c:pt idx="20490">
                  <c:v>5.0000000000000001E-3</c:v>
                </c:pt>
                <c:pt idx="20491">
                  <c:v>7.0000000000000001E-3</c:v>
                </c:pt>
                <c:pt idx="20492">
                  <c:v>5.0000000000000001E-3</c:v>
                </c:pt>
                <c:pt idx="20493">
                  <c:v>6.0000000000000001E-3</c:v>
                </c:pt>
                <c:pt idx="20494">
                  <c:v>7.0000000000000001E-3</c:v>
                </c:pt>
                <c:pt idx="20495">
                  <c:v>7.0000000000000001E-3</c:v>
                </c:pt>
                <c:pt idx="20502">
                  <c:v>6.0000000000000001E-3</c:v>
                </c:pt>
                <c:pt idx="20503">
                  <c:v>6.0000000000000001E-3</c:v>
                </c:pt>
                <c:pt idx="20504">
                  <c:v>6.0000000000000001E-3</c:v>
                </c:pt>
                <c:pt idx="20505">
                  <c:v>7.0000000000000001E-3</c:v>
                </c:pt>
                <c:pt idx="20506">
                  <c:v>7.0000000000000001E-3</c:v>
                </c:pt>
                <c:pt idx="20507">
                  <c:v>6.0000000000000001E-3</c:v>
                </c:pt>
                <c:pt idx="20508">
                  <c:v>7.0000000000000001E-3</c:v>
                </c:pt>
                <c:pt idx="20509">
                  <c:v>7.0000000000000001E-3</c:v>
                </c:pt>
                <c:pt idx="20510">
                  <c:v>7.0000000000000001E-3</c:v>
                </c:pt>
                <c:pt idx="20511">
                  <c:v>7.0000000000000001E-3</c:v>
                </c:pt>
                <c:pt idx="20512">
                  <c:v>6.0000000000000001E-3</c:v>
                </c:pt>
                <c:pt idx="20513">
                  <c:v>7.0000000000000001E-3</c:v>
                </c:pt>
                <c:pt idx="20514">
                  <c:v>6.0000000000000001E-3</c:v>
                </c:pt>
                <c:pt idx="20515">
                  <c:v>6.0000000000000001E-3</c:v>
                </c:pt>
                <c:pt idx="20516">
                  <c:v>6.0000000000000001E-3</c:v>
                </c:pt>
                <c:pt idx="20517">
                  <c:v>6.0000000000000001E-3</c:v>
                </c:pt>
                <c:pt idx="20518">
                  <c:v>6.0000000000000001E-3</c:v>
                </c:pt>
                <c:pt idx="20519">
                  <c:v>6.0000000000000001E-3</c:v>
                </c:pt>
                <c:pt idx="20520">
                  <c:v>6.0000000000000001E-3</c:v>
                </c:pt>
                <c:pt idx="20521">
                  <c:v>6.0000000000000001E-3</c:v>
                </c:pt>
                <c:pt idx="20522">
                  <c:v>6.0000000000000001E-3</c:v>
                </c:pt>
                <c:pt idx="20523">
                  <c:v>6.0000000000000001E-3</c:v>
                </c:pt>
                <c:pt idx="20524">
                  <c:v>6.0000000000000001E-3</c:v>
                </c:pt>
                <c:pt idx="20525">
                  <c:v>6.0000000000000001E-3</c:v>
                </c:pt>
                <c:pt idx="20526">
                  <c:v>6.0000000000000001E-3</c:v>
                </c:pt>
                <c:pt idx="20527">
                  <c:v>5.0000000000000001E-3</c:v>
                </c:pt>
                <c:pt idx="20528">
                  <c:v>5.0000000000000001E-3</c:v>
                </c:pt>
                <c:pt idx="20529">
                  <c:v>6.0000000000000001E-3</c:v>
                </c:pt>
                <c:pt idx="20530">
                  <c:v>4.0000000000000001E-3</c:v>
                </c:pt>
                <c:pt idx="20531">
                  <c:v>4.0000000000000001E-3</c:v>
                </c:pt>
                <c:pt idx="20532">
                  <c:v>4.0000000000000001E-3</c:v>
                </c:pt>
                <c:pt idx="20533">
                  <c:v>4.0000000000000001E-3</c:v>
                </c:pt>
                <c:pt idx="20534">
                  <c:v>4.0000000000000001E-3</c:v>
                </c:pt>
                <c:pt idx="20535">
                  <c:v>1E-3</c:v>
                </c:pt>
                <c:pt idx="20536">
                  <c:v>2E-3</c:v>
                </c:pt>
                <c:pt idx="20537">
                  <c:v>2E-3</c:v>
                </c:pt>
                <c:pt idx="20538">
                  <c:v>1E-3</c:v>
                </c:pt>
                <c:pt idx="20539">
                  <c:v>2E-3</c:v>
                </c:pt>
                <c:pt idx="20540">
                  <c:v>0</c:v>
                </c:pt>
                <c:pt idx="20541">
                  <c:v>0</c:v>
                </c:pt>
                <c:pt idx="20542">
                  <c:v>1E-3</c:v>
                </c:pt>
                <c:pt idx="20543">
                  <c:v>1E-3</c:v>
                </c:pt>
                <c:pt idx="20544">
                  <c:v>0</c:v>
                </c:pt>
                <c:pt idx="20545">
                  <c:v>0</c:v>
                </c:pt>
                <c:pt idx="20546">
                  <c:v>0</c:v>
                </c:pt>
                <c:pt idx="20569">
                  <c:v>0</c:v>
                </c:pt>
                <c:pt idx="20570">
                  <c:v>0</c:v>
                </c:pt>
                <c:pt idx="20571">
                  <c:v>0</c:v>
                </c:pt>
                <c:pt idx="20572">
                  <c:v>0</c:v>
                </c:pt>
                <c:pt idx="20573">
                  <c:v>0</c:v>
                </c:pt>
                <c:pt idx="20574">
                  <c:v>1E-3</c:v>
                </c:pt>
                <c:pt idx="20575">
                  <c:v>1E-3</c:v>
                </c:pt>
                <c:pt idx="20576">
                  <c:v>1E-3</c:v>
                </c:pt>
                <c:pt idx="20577">
                  <c:v>2E-3</c:v>
                </c:pt>
                <c:pt idx="20578">
                  <c:v>2E-3</c:v>
                </c:pt>
                <c:pt idx="20579">
                  <c:v>3.0000000000000001E-3</c:v>
                </c:pt>
                <c:pt idx="20580">
                  <c:v>2E-3</c:v>
                </c:pt>
                <c:pt idx="20581">
                  <c:v>3.0000000000000001E-3</c:v>
                </c:pt>
                <c:pt idx="20582">
                  <c:v>2E-3</c:v>
                </c:pt>
                <c:pt idx="20583">
                  <c:v>3.0000000000000001E-3</c:v>
                </c:pt>
                <c:pt idx="20584">
                  <c:v>3.0000000000000001E-3</c:v>
                </c:pt>
                <c:pt idx="20585">
                  <c:v>4.0000000000000001E-3</c:v>
                </c:pt>
                <c:pt idx="20586">
                  <c:v>3.0000000000000001E-3</c:v>
                </c:pt>
                <c:pt idx="20587">
                  <c:v>4.0000000000000001E-3</c:v>
                </c:pt>
                <c:pt idx="20588">
                  <c:v>4.0000000000000001E-3</c:v>
                </c:pt>
                <c:pt idx="20589">
                  <c:v>4.0000000000000001E-3</c:v>
                </c:pt>
                <c:pt idx="20590">
                  <c:v>4.0000000000000001E-3</c:v>
                </c:pt>
                <c:pt idx="20591">
                  <c:v>4.0000000000000001E-3</c:v>
                </c:pt>
                <c:pt idx="20592">
                  <c:v>4.0000000000000001E-3</c:v>
                </c:pt>
                <c:pt idx="20593">
                  <c:v>4.0000000000000001E-3</c:v>
                </c:pt>
                <c:pt idx="20594">
                  <c:v>4.0000000000000001E-3</c:v>
                </c:pt>
                <c:pt idx="20595">
                  <c:v>4.0000000000000001E-3</c:v>
                </c:pt>
                <c:pt idx="20596">
                  <c:v>3.0000000000000001E-3</c:v>
                </c:pt>
                <c:pt idx="20597">
                  <c:v>3.0000000000000001E-3</c:v>
                </c:pt>
                <c:pt idx="20598">
                  <c:v>3.0000000000000001E-3</c:v>
                </c:pt>
                <c:pt idx="20599">
                  <c:v>4.0000000000000001E-3</c:v>
                </c:pt>
                <c:pt idx="20600">
                  <c:v>4.0000000000000001E-3</c:v>
                </c:pt>
                <c:pt idx="20601">
                  <c:v>4.0000000000000001E-3</c:v>
                </c:pt>
                <c:pt idx="20602">
                  <c:v>4.0000000000000001E-3</c:v>
                </c:pt>
                <c:pt idx="20603">
                  <c:v>4.0000000000000001E-3</c:v>
                </c:pt>
                <c:pt idx="20604">
                  <c:v>3.0000000000000001E-3</c:v>
                </c:pt>
                <c:pt idx="20605">
                  <c:v>3.0000000000000001E-3</c:v>
                </c:pt>
                <c:pt idx="20606">
                  <c:v>3.0000000000000001E-3</c:v>
                </c:pt>
                <c:pt idx="20607">
                  <c:v>2E-3</c:v>
                </c:pt>
                <c:pt idx="20608">
                  <c:v>3.0000000000000001E-3</c:v>
                </c:pt>
                <c:pt idx="20609">
                  <c:v>3.0000000000000001E-3</c:v>
                </c:pt>
                <c:pt idx="20610">
                  <c:v>3.0000000000000001E-3</c:v>
                </c:pt>
                <c:pt idx="20611">
                  <c:v>3.0000000000000001E-3</c:v>
                </c:pt>
                <c:pt idx="20612">
                  <c:v>3.0000000000000001E-3</c:v>
                </c:pt>
                <c:pt idx="20613">
                  <c:v>2E-3</c:v>
                </c:pt>
                <c:pt idx="20614">
                  <c:v>2E-3</c:v>
                </c:pt>
                <c:pt idx="20615">
                  <c:v>3.0000000000000001E-3</c:v>
                </c:pt>
                <c:pt idx="20616">
                  <c:v>2E-3</c:v>
                </c:pt>
                <c:pt idx="20617">
                  <c:v>3.0000000000000001E-3</c:v>
                </c:pt>
                <c:pt idx="20618">
                  <c:v>2E-3</c:v>
                </c:pt>
                <c:pt idx="20619">
                  <c:v>2E-3</c:v>
                </c:pt>
                <c:pt idx="20620">
                  <c:v>3.0000000000000001E-3</c:v>
                </c:pt>
                <c:pt idx="20621">
                  <c:v>2E-3</c:v>
                </c:pt>
                <c:pt idx="20622">
                  <c:v>2E-3</c:v>
                </c:pt>
                <c:pt idx="20623">
                  <c:v>3.0000000000000001E-3</c:v>
                </c:pt>
                <c:pt idx="20624">
                  <c:v>2E-3</c:v>
                </c:pt>
                <c:pt idx="20625">
                  <c:v>2E-3</c:v>
                </c:pt>
                <c:pt idx="20626">
                  <c:v>2E-3</c:v>
                </c:pt>
                <c:pt idx="20627">
                  <c:v>2E-3</c:v>
                </c:pt>
                <c:pt idx="20628">
                  <c:v>3.0000000000000001E-3</c:v>
                </c:pt>
                <c:pt idx="20629">
                  <c:v>2E-3</c:v>
                </c:pt>
                <c:pt idx="20630">
                  <c:v>2E-3</c:v>
                </c:pt>
                <c:pt idx="20631">
                  <c:v>2E-3</c:v>
                </c:pt>
                <c:pt idx="20632">
                  <c:v>2E-3</c:v>
                </c:pt>
                <c:pt idx="20633">
                  <c:v>2E-3</c:v>
                </c:pt>
                <c:pt idx="20634">
                  <c:v>2E-3</c:v>
                </c:pt>
                <c:pt idx="20635">
                  <c:v>2E-3</c:v>
                </c:pt>
                <c:pt idx="20636">
                  <c:v>2E-3</c:v>
                </c:pt>
                <c:pt idx="20637">
                  <c:v>2E-3</c:v>
                </c:pt>
                <c:pt idx="20638">
                  <c:v>2E-3</c:v>
                </c:pt>
                <c:pt idx="20639">
                  <c:v>2E-3</c:v>
                </c:pt>
                <c:pt idx="20640">
                  <c:v>2E-3</c:v>
                </c:pt>
                <c:pt idx="20641">
                  <c:v>2E-3</c:v>
                </c:pt>
                <c:pt idx="20642">
                  <c:v>2E-3</c:v>
                </c:pt>
                <c:pt idx="20643">
                  <c:v>2E-3</c:v>
                </c:pt>
                <c:pt idx="20644">
                  <c:v>2E-3</c:v>
                </c:pt>
                <c:pt idx="20645">
                  <c:v>1E-3</c:v>
                </c:pt>
                <c:pt idx="20646">
                  <c:v>2E-3</c:v>
                </c:pt>
                <c:pt idx="20647">
                  <c:v>2E-3</c:v>
                </c:pt>
                <c:pt idx="20648">
                  <c:v>2E-3</c:v>
                </c:pt>
                <c:pt idx="20649">
                  <c:v>2E-3</c:v>
                </c:pt>
                <c:pt idx="20650">
                  <c:v>2E-3</c:v>
                </c:pt>
                <c:pt idx="20651">
                  <c:v>2E-3</c:v>
                </c:pt>
                <c:pt idx="20652">
                  <c:v>2E-3</c:v>
                </c:pt>
                <c:pt idx="20653">
                  <c:v>3.0000000000000001E-3</c:v>
                </c:pt>
                <c:pt idx="20654">
                  <c:v>3.0000000000000001E-3</c:v>
                </c:pt>
                <c:pt idx="20655">
                  <c:v>2E-3</c:v>
                </c:pt>
                <c:pt idx="20656">
                  <c:v>3.0000000000000001E-3</c:v>
                </c:pt>
                <c:pt idx="20657">
                  <c:v>3.0000000000000001E-3</c:v>
                </c:pt>
                <c:pt idx="20658">
                  <c:v>2E-3</c:v>
                </c:pt>
                <c:pt idx="20659">
                  <c:v>2E-3</c:v>
                </c:pt>
                <c:pt idx="20660">
                  <c:v>3.0000000000000001E-3</c:v>
                </c:pt>
                <c:pt idx="20661">
                  <c:v>2E-3</c:v>
                </c:pt>
                <c:pt idx="20662">
                  <c:v>3.0000000000000001E-3</c:v>
                </c:pt>
                <c:pt idx="20663">
                  <c:v>2E-3</c:v>
                </c:pt>
                <c:pt idx="20664">
                  <c:v>3.0000000000000001E-3</c:v>
                </c:pt>
                <c:pt idx="20665">
                  <c:v>2E-3</c:v>
                </c:pt>
                <c:pt idx="20666">
                  <c:v>3.0000000000000001E-3</c:v>
                </c:pt>
                <c:pt idx="20667">
                  <c:v>2E-3</c:v>
                </c:pt>
                <c:pt idx="20668">
                  <c:v>4.0000000000000001E-3</c:v>
                </c:pt>
                <c:pt idx="20669">
                  <c:v>3.0000000000000001E-3</c:v>
                </c:pt>
                <c:pt idx="20670">
                  <c:v>4.0000000000000001E-3</c:v>
                </c:pt>
                <c:pt idx="20671">
                  <c:v>4.0000000000000001E-3</c:v>
                </c:pt>
                <c:pt idx="20672">
                  <c:v>4.0000000000000001E-3</c:v>
                </c:pt>
                <c:pt idx="20673">
                  <c:v>4.0000000000000001E-3</c:v>
                </c:pt>
                <c:pt idx="20674">
                  <c:v>4.0000000000000001E-3</c:v>
                </c:pt>
                <c:pt idx="20675">
                  <c:v>4.0000000000000001E-3</c:v>
                </c:pt>
                <c:pt idx="20676">
                  <c:v>4.0000000000000001E-3</c:v>
                </c:pt>
                <c:pt idx="20677">
                  <c:v>4.0000000000000001E-3</c:v>
                </c:pt>
                <c:pt idx="20678">
                  <c:v>4.0000000000000001E-3</c:v>
                </c:pt>
                <c:pt idx="20679">
                  <c:v>4.0000000000000001E-3</c:v>
                </c:pt>
                <c:pt idx="20680">
                  <c:v>4.0000000000000001E-3</c:v>
                </c:pt>
                <c:pt idx="20681">
                  <c:v>4.0000000000000001E-3</c:v>
                </c:pt>
                <c:pt idx="20682">
                  <c:v>4.0000000000000001E-3</c:v>
                </c:pt>
                <c:pt idx="20683">
                  <c:v>4.0000000000000001E-3</c:v>
                </c:pt>
                <c:pt idx="20684">
                  <c:v>4.0000000000000001E-3</c:v>
                </c:pt>
                <c:pt idx="20685">
                  <c:v>5.0000000000000001E-3</c:v>
                </c:pt>
                <c:pt idx="20686">
                  <c:v>4.0000000000000001E-3</c:v>
                </c:pt>
                <c:pt idx="20687">
                  <c:v>4.0000000000000001E-3</c:v>
                </c:pt>
                <c:pt idx="20688">
                  <c:v>4.0000000000000001E-3</c:v>
                </c:pt>
                <c:pt idx="20689">
                  <c:v>4.0000000000000001E-3</c:v>
                </c:pt>
                <c:pt idx="20690">
                  <c:v>4.0000000000000001E-3</c:v>
                </c:pt>
                <c:pt idx="20691">
                  <c:v>4.0000000000000001E-3</c:v>
                </c:pt>
                <c:pt idx="20692">
                  <c:v>5.0000000000000001E-3</c:v>
                </c:pt>
                <c:pt idx="20693">
                  <c:v>5.0000000000000001E-3</c:v>
                </c:pt>
                <c:pt idx="20694">
                  <c:v>5.0000000000000001E-3</c:v>
                </c:pt>
                <c:pt idx="20695">
                  <c:v>5.0000000000000001E-3</c:v>
                </c:pt>
                <c:pt idx="20696">
                  <c:v>6.0000000000000001E-3</c:v>
                </c:pt>
                <c:pt idx="20697">
                  <c:v>6.0000000000000001E-3</c:v>
                </c:pt>
                <c:pt idx="20698">
                  <c:v>5.0000000000000001E-3</c:v>
                </c:pt>
                <c:pt idx="20699">
                  <c:v>5.0000000000000001E-3</c:v>
                </c:pt>
                <c:pt idx="20700">
                  <c:v>6.0000000000000001E-3</c:v>
                </c:pt>
                <c:pt idx="20701">
                  <c:v>6.0000000000000001E-3</c:v>
                </c:pt>
                <c:pt idx="20702">
                  <c:v>5.0000000000000001E-3</c:v>
                </c:pt>
                <c:pt idx="20703">
                  <c:v>5.0000000000000001E-3</c:v>
                </c:pt>
                <c:pt idx="20704">
                  <c:v>5.0000000000000001E-3</c:v>
                </c:pt>
                <c:pt idx="20705">
                  <c:v>5.0000000000000001E-3</c:v>
                </c:pt>
                <c:pt idx="20706">
                  <c:v>6.0000000000000001E-3</c:v>
                </c:pt>
                <c:pt idx="20707">
                  <c:v>6.0000000000000001E-3</c:v>
                </c:pt>
                <c:pt idx="20708">
                  <c:v>6.0000000000000001E-3</c:v>
                </c:pt>
                <c:pt idx="20709">
                  <c:v>5.0000000000000001E-3</c:v>
                </c:pt>
                <c:pt idx="20710">
                  <c:v>5.0000000000000001E-3</c:v>
                </c:pt>
                <c:pt idx="20711">
                  <c:v>6.0000000000000001E-3</c:v>
                </c:pt>
                <c:pt idx="20712">
                  <c:v>6.0000000000000001E-3</c:v>
                </c:pt>
                <c:pt idx="20713">
                  <c:v>5.0000000000000001E-3</c:v>
                </c:pt>
                <c:pt idx="20714">
                  <c:v>5.0000000000000001E-3</c:v>
                </c:pt>
                <c:pt idx="20715">
                  <c:v>6.0000000000000001E-3</c:v>
                </c:pt>
                <c:pt idx="20716">
                  <c:v>4.0000000000000001E-3</c:v>
                </c:pt>
                <c:pt idx="20717">
                  <c:v>5.0000000000000001E-3</c:v>
                </c:pt>
                <c:pt idx="20718">
                  <c:v>4.0000000000000001E-3</c:v>
                </c:pt>
                <c:pt idx="20719">
                  <c:v>4.0000000000000001E-3</c:v>
                </c:pt>
                <c:pt idx="20720">
                  <c:v>4.0000000000000001E-3</c:v>
                </c:pt>
                <c:pt idx="20721">
                  <c:v>4.0000000000000001E-3</c:v>
                </c:pt>
                <c:pt idx="20722">
                  <c:v>4.0000000000000001E-3</c:v>
                </c:pt>
                <c:pt idx="20723">
                  <c:v>6.0000000000000001E-3</c:v>
                </c:pt>
                <c:pt idx="20724">
                  <c:v>6.0000000000000001E-3</c:v>
                </c:pt>
                <c:pt idx="20725">
                  <c:v>6.0000000000000001E-3</c:v>
                </c:pt>
                <c:pt idx="20726">
                  <c:v>6.0000000000000001E-3</c:v>
                </c:pt>
                <c:pt idx="20727">
                  <c:v>7.0000000000000001E-3</c:v>
                </c:pt>
                <c:pt idx="20728">
                  <c:v>6.0000000000000001E-3</c:v>
                </c:pt>
                <c:pt idx="20729">
                  <c:v>6.0000000000000001E-3</c:v>
                </c:pt>
                <c:pt idx="20730">
                  <c:v>4.0000000000000001E-3</c:v>
                </c:pt>
                <c:pt idx="20731">
                  <c:v>5.0000000000000001E-3</c:v>
                </c:pt>
                <c:pt idx="20732">
                  <c:v>6.0000000000000001E-3</c:v>
                </c:pt>
                <c:pt idx="20733">
                  <c:v>4.0000000000000001E-3</c:v>
                </c:pt>
                <c:pt idx="20734">
                  <c:v>4.0000000000000001E-3</c:v>
                </c:pt>
                <c:pt idx="20735">
                  <c:v>4.0000000000000001E-3</c:v>
                </c:pt>
                <c:pt idx="20736">
                  <c:v>4.0000000000000001E-3</c:v>
                </c:pt>
                <c:pt idx="20737">
                  <c:v>4.0000000000000001E-3</c:v>
                </c:pt>
                <c:pt idx="20738">
                  <c:v>4.0000000000000001E-3</c:v>
                </c:pt>
                <c:pt idx="20739">
                  <c:v>2E-3</c:v>
                </c:pt>
                <c:pt idx="20740">
                  <c:v>2E-3</c:v>
                </c:pt>
                <c:pt idx="20741">
                  <c:v>2E-3</c:v>
                </c:pt>
                <c:pt idx="20742">
                  <c:v>2E-3</c:v>
                </c:pt>
                <c:pt idx="20743">
                  <c:v>3.0000000000000001E-3</c:v>
                </c:pt>
                <c:pt idx="20744">
                  <c:v>2E-3</c:v>
                </c:pt>
                <c:pt idx="20745">
                  <c:v>2E-3</c:v>
                </c:pt>
                <c:pt idx="20746">
                  <c:v>2E-3</c:v>
                </c:pt>
                <c:pt idx="20747">
                  <c:v>2E-3</c:v>
                </c:pt>
                <c:pt idx="20748">
                  <c:v>2E-3</c:v>
                </c:pt>
                <c:pt idx="20749">
                  <c:v>2E-3</c:v>
                </c:pt>
                <c:pt idx="20750">
                  <c:v>2E-3</c:v>
                </c:pt>
                <c:pt idx="20751">
                  <c:v>2E-3</c:v>
                </c:pt>
                <c:pt idx="20752">
                  <c:v>2E-3</c:v>
                </c:pt>
                <c:pt idx="20753">
                  <c:v>2E-3</c:v>
                </c:pt>
                <c:pt idx="20754">
                  <c:v>4.0000000000000001E-3</c:v>
                </c:pt>
                <c:pt idx="20755">
                  <c:v>2E-3</c:v>
                </c:pt>
                <c:pt idx="20756">
                  <c:v>4.0000000000000001E-3</c:v>
                </c:pt>
                <c:pt idx="20757">
                  <c:v>4.0000000000000001E-3</c:v>
                </c:pt>
                <c:pt idx="20758">
                  <c:v>6.0000000000000001E-3</c:v>
                </c:pt>
                <c:pt idx="20759">
                  <c:v>4.0000000000000001E-3</c:v>
                </c:pt>
                <c:pt idx="20760">
                  <c:v>3.0000000000000001E-3</c:v>
                </c:pt>
                <c:pt idx="20761">
                  <c:v>2E-3</c:v>
                </c:pt>
                <c:pt idx="20762">
                  <c:v>3.0000000000000001E-3</c:v>
                </c:pt>
                <c:pt idx="20763">
                  <c:v>2E-3</c:v>
                </c:pt>
                <c:pt idx="20764">
                  <c:v>3.0000000000000001E-3</c:v>
                </c:pt>
                <c:pt idx="20765">
                  <c:v>2E-3</c:v>
                </c:pt>
                <c:pt idx="20766">
                  <c:v>2E-3</c:v>
                </c:pt>
                <c:pt idx="20767">
                  <c:v>2E-3</c:v>
                </c:pt>
                <c:pt idx="20768">
                  <c:v>2E-3</c:v>
                </c:pt>
                <c:pt idx="20769">
                  <c:v>2E-3</c:v>
                </c:pt>
                <c:pt idx="20770">
                  <c:v>2E-3</c:v>
                </c:pt>
                <c:pt idx="20771">
                  <c:v>2E-3</c:v>
                </c:pt>
                <c:pt idx="20772">
                  <c:v>2E-3</c:v>
                </c:pt>
                <c:pt idx="20773">
                  <c:v>2E-3</c:v>
                </c:pt>
                <c:pt idx="20774">
                  <c:v>3.0000000000000001E-3</c:v>
                </c:pt>
                <c:pt idx="20775">
                  <c:v>3.0000000000000001E-3</c:v>
                </c:pt>
                <c:pt idx="20776">
                  <c:v>3.0000000000000001E-3</c:v>
                </c:pt>
                <c:pt idx="20777">
                  <c:v>4.0000000000000001E-3</c:v>
                </c:pt>
                <c:pt idx="20778">
                  <c:v>4.0000000000000001E-3</c:v>
                </c:pt>
                <c:pt idx="20779">
                  <c:v>4.0000000000000001E-3</c:v>
                </c:pt>
                <c:pt idx="20780">
                  <c:v>4.0000000000000001E-3</c:v>
                </c:pt>
                <c:pt idx="20781">
                  <c:v>4.0000000000000001E-3</c:v>
                </c:pt>
                <c:pt idx="20782">
                  <c:v>4.0000000000000001E-3</c:v>
                </c:pt>
                <c:pt idx="20783">
                  <c:v>4.0000000000000001E-3</c:v>
                </c:pt>
                <c:pt idx="20784">
                  <c:v>6.0000000000000001E-3</c:v>
                </c:pt>
                <c:pt idx="20785">
                  <c:v>6.0000000000000001E-3</c:v>
                </c:pt>
                <c:pt idx="20786">
                  <c:v>6.0000000000000001E-3</c:v>
                </c:pt>
                <c:pt idx="20787">
                  <c:v>6.0000000000000001E-3</c:v>
                </c:pt>
                <c:pt idx="20788">
                  <c:v>6.0000000000000001E-3</c:v>
                </c:pt>
                <c:pt idx="20789">
                  <c:v>5.0000000000000001E-3</c:v>
                </c:pt>
                <c:pt idx="20790">
                  <c:v>6.0000000000000001E-3</c:v>
                </c:pt>
                <c:pt idx="20791">
                  <c:v>6.0000000000000001E-3</c:v>
                </c:pt>
                <c:pt idx="20792">
                  <c:v>6.0000000000000001E-3</c:v>
                </c:pt>
                <c:pt idx="20793">
                  <c:v>6.0000000000000001E-3</c:v>
                </c:pt>
                <c:pt idx="20794">
                  <c:v>7.0000000000000001E-3</c:v>
                </c:pt>
                <c:pt idx="20795">
                  <c:v>7.0000000000000001E-3</c:v>
                </c:pt>
                <c:pt idx="20796">
                  <c:v>6.0000000000000001E-3</c:v>
                </c:pt>
                <c:pt idx="20797">
                  <c:v>6.0000000000000001E-3</c:v>
                </c:pt>
                <c:pt idx="20798">
                  <c:v>6.0000000000000001E-3</c:v>
                </c:pt>
                <c:pt idx="20799">
                  <c:v>7.0000000000000001E-3</c:v>
                </c:pt>
                <c:pt idx="20800">
                  <c:v>7.0000000000000001E-3</c:v>
                </c:pt>
                <c:pt idx="20801">
                  <c:v>6.0000000000000001E-3</c:v>
                </c:pt>
                <c:pt idx="20802">
                  <c:v>5.0000000000000001E-3</c:v>
                </c:pt>
                <c:pt idx="20803">
                  <c:v>7.0000000000000001E-3</c:v>
                </c:pt>
                <c:pt idx="20804">
                  <c:v>6.0000000000000001E-3</c:v>
                </c:pt>
                <c:pt idx="20805">
                  <c:v>6.0000000000000001E-3</c:v>
                </c:pt>
                <c:pt idx="20806">
                  <c:v>6.0000000000000001E-3</c:v>
                </c:pt>
                <c:pt idx="20807">
                  <c:v>6.0000000000000001E-3</c:v>
                </c:pt>
                <c:pt idx="20808">
                  <c:v>6.0000000000000001E-3</c:v>
                </c:pt>
                <c:pt idx="20809">
                  <c:v>6.0000000000000001E-3</c:v>
                </c:pt>
                <c:pt idx="20810">
                  <c:v>5.0000000000000001E-3</c:v>
                </c:pt>
                <c:pt idx="20811">
                  <c:v>5.0000000000000001E-3</c:v>
                </c:pt>
                <c:pt idx="20812">
                  <c:v>4.0000000000000001E-3</c:v>
                </c:pt>
                <c:pt idx="20813">
                  <c:v>4.0000000000000001E-3</c:v>
                </c:pt>
                <c:pt idx="20814">
                  <c:v>4.0000000000000001E-3</c:v>
                </c:pt>
                <c:pt idx="20815">
                  <c:v>4.0000000000000001E-3</c:v>
                </c:pt>
                <c:pt idx="20816">
                  <c:v>2E-3</c:v>
                </c:pt>
                <c:pt idx="20817">
                  <c:v>2E-3</c:v>
                </c:pt>
                <c:pt idx="20818">
                  <c:v>5.0000000000000001E-3</c:v>
                </c:pt>
                <c:pt idx="20819">
                  <c:v>5.0000000000000001E-3</c:v>
                </c:pt>
                <c:pt idx="20820">
                  <c:v>8.0000000000000002E-3</c:v>
                </c:pt>
                <c:pt idx="20821">
                  <c:v>4.0000000000000001E-3</c:v>
                </c:pt>
                <c:pt idx="20822">
                  <c:v>4.0000000000000001E-3</c:v>
                </c:pt>
                <c:pt idx="20823">
                  <c:v>4.0000000000000001E-3</c:v>
                </c:pt>
                <c:pt idx="20824">
                  <c:v>4.0000000000000001E-3</c:v>
                </c:pt>
                <c:pt idx="20825">
                  <c:v>4.0000000000000001E-3</c:v>
                </c:pt>
                <c:pt idx="20826">
                  <c:v>2E-3</c:v>
                </c:pt>
                <c:pt idx="20827">
                  <c:v>2E-3</c:v>
                </c:pt>
                <c:pt idx="20828">
                  <c:v>3.0000000000000001E-3</c:v>
                </c:pt>
                <c:pt idx="20829">
                  <c:v>2E-3</c:v>
                </c:pt>
                <c:pt idx="20830">
                  <c:v>2E-3</c:v>
                </c:pt>
                <c:pt idx="20831">
                  <c:v>1E-3</c:v>
                </c:pt>
                <c:pt idx="20832">
                  <c:v>2E-3</c:v>
                </c:pt>
                <c:pt idx="20833">
                  <c:v>3.0000000000000001E-3</c:v>
                </c:pt>
                <c:pt idx="20834">
                  <c:v>3.0000000000000001E-3</c:v>
                </c:pt>
                <c:pt idx="20835">
                  <c:v>3.0000000000000001E-3</c:v>
                </c:pt>
                <c:pt idx="20836">
                  <c:v>3.0000000000000001E-3</c:v>
                </c:pt>
                <c:pt idx="20837">
                  <c:v>3.0000000000000001E-3</c:v>
                </c:pt>
                <c:pt idx="20838">
                  <c:v>3.0000000000000001E-3</c:v>
                </c:pt>
                <c:pt idx="20839">
                  <c:v>4.0000000000000001E-3</c:v>
                </c:pt>
                <c:pt idx="20840">
                  <c:v>2E-3</c:v>
                </c:pt>
                <c:pt idx="20841">
                  <c:v>3.0000000000000001E-3</c:v>
                </c:pt>
                <c:pt idx="20842">
                  <c:v>1E-3</c:v>
                </c:pt>
                <c:pt idx="20843">
                  <c:v>2E-3</c:v>
                </c:pt>
                <c:pt idx="20844">
                  <c:v>3.0000000000000001E-3</c:v>
                </c:pt>
                <c:pt idx="20845">
                  <c:v>4.0000000000000001E-3</c:v>
                </c:pt>
                <c:pt idx="20846">
                  <c:v>3.0000000000000001E-3</c:v>
                </c:pt>
                <c:pt idx="20847">
                  <c:v>4.0000000000000001E-3</c:v>
                </c:pt>
                <c:pt idx="20848">
                  <c:v>3.0000000000000001E-3</c:v>
                </c:pt>
                <c:pt idx="20849">
                  <c:v>2E-3</c:v>
                </c:pt>
                <c:pt idx="20850">
                  <c:v>3.0000000000000001E-3</c:v>
                </c:pt>
                <c:pt idx="20851">
                  <c:v>2E-3</c:v>
                </c:pt>
                <c:pt idx="20852">
                  <c:v>3.0000000000000001E-3</c:v>
                </c:pt>
                <c:pt idx="20853">
                  <c:v>4.0000000000000001E-3</c:v>
                </c:pt>
                <c:pt idx="20854">
                  <c:v>3.0000000000000001E-3</c:v>
                </c:pt>
                <c:pt idx="20855">
                  <c:v>2E-3</c:v>
                </c:pt>
                <c:pt idx="20856">
                  <c:v>1E-3</c:v>
                </c:pt>
                <c:pt idx="20857">
                  <c:v>2E-3</c:v>
                </c:pt>
                <c:pt idx="20858">
                  <c:v>3.0000000000000001E-3</c:v>
                </c:pt>
                <c:pt idx="20859">
                  <c:v>2E-3</c:v>
                </c:pt>
                <c:pt idx="20860">
                  <c:v>2E-3</c:v>
                </c:pt>
                <c:pt idx="20861">
                  <c:v>3.0000000000000001E-3</c:v>
                </c:pt>
                <c:pt idx="20862">
                  <c:v>3.0000000000000001E-3</c:v>
                </c:pt>
                <c:pt idx="20863">
                  <c:v>2E-3</c:v>
                </c:pt>
                <c:pt idx="20864">
                  <c:v>3.0000000000000001E-3</c:v>
                </c:pt>
                <c:pt idx="20865">
                  <c:v>3.0000000000000001E-3</c:v>
                </c:pt>
                <c:pt idx="20866">
                  <c:v>4.0000000000000001E-3</c:v>
                </c:pt>
                <c:pt idx="20867">
                  <c:v>3.0000000000000001E-3</c:v>
                </c:pt>
                <c:pt idx="20868">
                  <c:v>4.0000000000000001E-3</c:v>
                </c:pt>
                <c:pt idx="20869">
                  <c:v>4.0000000000000001E-3</c:v>
                </c:pt>
                <c:pt idx="20870">
                  <c:v>4.0000000000000001E-3</c:v>
                </c:pt>
                <c:pt idx="20871">
                  <c:v>5.0000000000000001E-3</c:v>
                </c:pt>
                <c:pt idx="20872">
                  <c:v>5.0000000000000001E-3</c:v>
                </c:pt>
                <c:pt idx="20873">
                  <c:v>6.0000000000000001E-3</c:v>
                </c:pt>
                <c:pt idx="20874">
                  <c:v>6.0000000000000001E-3</c:v>
                </c:pt>
                <c:pt idx="20875">
                  <c:v>6.0000000000000001E-3</c:v>
                </c:pt>
                <c:pt idx="20876">
                  <c:v>7.0000000000000001E-3</c:v>
                </c:pt>
                <c:pt idx="20877">
                  <c:v>7.0000000000000001E-3</c:v>
                </c:pt>
                <c:pt idx="20878">
                  <c:v>7.0000000000000001E-3</c:v>
                </c:pt>
                <c:pt idx="20879">
                  <c:v>6.0000000000000001E-3</c:v>
                </c:pt>
                <c:pt idx="20880">
                  <c:v>7.0000000000000001E-3</c:v>
                </c:pt>
                <c:pt idx="20881">
                  <c:v>7.0000000000000001E-3</c:v>
                </c:pt>
                <c:pt idx="20882">
                  <c:v>7.0000000000000001E-3</c:v>
                </c:pt>
                <c:pt idx="20883">
                  <c:v>7.0000000000000001E-3</c:v>
                </c:pt>
                <c:pt idx="20884">
                  <c:v>7.0000000000000001E-3</c:v>
                </c:pt>
                <c:pt idx="20885">
                  <c:v>8.0000000000000002E-3</c:v>
                </c:pt>
                <c:pt idx="20886">
                  <c:v>8.0000000000000002E-3</c:v>
                </c:pt>
                <c:pt idx="20887">
                  <c:v>8.0000000000000002E-3</c:v>
                </c:pt>
                <c:pt idx="20888">
                  <c:v>8.0000000000000002E-3</c:v>
                </c:pt>
                <c:pt idx="20889">
                  <c:v>8.9999999999999993E-3</c:v>
                </c:pt>
                <c:pt idx="20890">
                  <c:v>8.0000000000000002E-3</c:v>
                </c:pt>
                <c:pt idx="20891">
                  <c:v>7.0000000000000001E-3</c:v>
                </c:pt>
                <c:pt idx="20892">
                  <c:v>7.0000000000000001E-3</c:v>
                </c:pt>
                <c:pt idx="20893">
                  <c:v>8.0000000000000002E-3</c:v>
                </c:pt>
                <c:pt idx="20894">
                  <c:v>7.0000000000000001E-3</c:v>
                </c:pt>
                <c:pt idx="20895">
                  <c:v>7.0000000000000001E-3</c:v>
                </c:pt>
                <c:pt idx="20896">
                  <c:v>7.0000000000000001E-3</c:v>
                </c:pt>
                <c:pt idx="20897">
                  <c:v>7.0000000000000001E-3</c:v>
                </c:pt>
                <c:pt idx="20898">
                  <c:v>8.0000000000000002E-3</c:v>
                </c:pt>
                <c:pt idx="20899">
                  <c:v>7.0000000000000001E-3</c:v>
                </c:pt>
                <c:pt idx="20900">
                  <c:v>7.0000000000000001E-3</c:v>
                </c:pt>
                <c:pt idx="20901">
                  <c:v>8.0000000000000002E-3</c:v>
                </c:pt>
                <c:pt idx="20902">
                  <c:v>7.0000000000000001E-3</c:v>
                </c:pt>
                <c:pt idx="20903">
                  <c:v>7.0000000000000001E-3</c:v>
                </c:pt>
                <c:pt idx="20904">
                  <c:v>7.0000000000000001E-3</c:v>
                </c:pt>
                <c:pt idx="20905">
                  <c:v>6.0000000000000001E-3</c:v>
                </c:pt>
                <c:pt idx="20906">
                  <c:v>5.0000000000000001E-3</c:v>
                </c:pt>
                <c:pt idx="20907">
                  <c:v>5.0000000000000001E-3</c:v>
                </c:pt>
                <c:pt idx="20908">
                  <c:v>4.0000000000000001E-3</c:v>
                </c:pt>
                <c:pt idx="20909">
                  <c:v>5.0000000000000001E-3</c:v>
                </c:pt>
                <c:pt idx="20910">
                  <c:v>7.0000000000000001E-3</c:v>
                </c:pt>
                <c:pt idx="20911">
                  <c:v>7.0000000000000001E-3</c:v>
                </c:pt>
                <c:pt idx="20912">
                  <c:v>7.0000000000000001E-3</c:v>
                </c:pt>
                <c:pt idx="20913">
                  <c:v>6.0000000000000001E-3</c:v>
                </c:pt>
                <c:pt idx="20914">
                  <c:v>6.0000000000000001E-3</c:v>
                </c:pt>
                <c:pt idx="20915">
                  <c:v>6.0000000000000001E-3</c:v>
                </c:pt>
                <c:pt idx="20916">
                  <c:v>6.0000000000000001E-3</c:v>
                </c:pt>
                <c:pt idx="20917">
                  <c:v>7.0000000000000001E-3</c:v>
                </c:pt>
                <c:pt idx="20918">
                  <c:v>5.0000000000000001E-3</c:v>
                </c:pt>
                <c:pt idx="20919">
                  <c:v>6.0000000000000001E-3</c:v>
                </c:pt>
                <c:pt idx="20920">
                  <c:v>5.0000000000000001E-3</c:v>
                </c:pt>
                <c:pt idx="20921">
                  <c:v>4.0000000000000001E-3</c:v>
                </c:pt>
                <c:pt idx="20922">
                  <c:v>4.0000000000000001E-3</c:v>
                </c:pt>
                <c:pt idx="20923">
                  <c:v>4.0000000000000001E-3</c:v>
                </c:pt>
                <c:pt idx="20924">
                  <c:v>4.0000000000000001E-3</c:v>
                </c:pt>
                <c:pt idx="20925">
                  <c:v>4.0000000000000001E-3</c:v>
                </c:pt>
                <c:pt idx="20926">
                  <c:v>2E-3</c:v>
                </c:pt>
                <c:pt idx="20927">
                  <c:v>1E-3</c:v>
                </c:pt>
                <c:pt idx="20928">
                  <c:v>3.0000000000000001E-3</c:v>
                </c:pt>
                <c:pt idx="20929">
                  <c:v>1E-3</c:v>
                </c:pt>
                <c:pt idx="20930">
                  <c:v>2E-3</c:v>
                </c:pt>
                <c:pt idx="20931">
                  <c:v>0</c:v>
                </c:pt>
                <c:pt idx="20932">
                  <c:v>0</c:v>
                </c:pt>
                <c:pt idx="20933">
                  <c:v>0</c:v>
                </c:pt>
                <c:pt idx="20934">
                  <c:v>0</c:v>
                </c:pt>
                <c:pt idx="20935">
                  <c:v>0</c:v>
                </c:pt>
                <c:pt idx="20936">
                  <c:v>0</c:v>
                </c:pt>
                <c:pt idx="20937">
                  <c:v>0</c:v>
                </c:pt>
                <c:pt idx="20938">
                  <c:v>0</c:v>
                </c:pt>
                <c:pt idx="20939">
                  <c:v>0</c:v>
                </c:pt>
                <c:pt idx="20940">
                  <c:v>1E-3</c:v>
                </c:pt>
                <c:pt idx="20941">
                  <c:v>0</c:v>
                </c:pt>
                <c:pt idx="20942">
                  <c:v>0</c:v>
                </c:pt>
                <c:pt idx="20943">
                  <c:v>0</c:v>
                </c:pt>
                <c:pt idx="20944">
                  <c:v>0</c:v>
                </c:pt>
                <c:pt idx="20945">
                  <c:v>0</c:v>
                </c:pt>
                <c:pt idx="20946">
                  <c:v>1E-3</c:v>
                </c:pt>
                <c:pt idx="20947">
                  <c:v>2E-3</c:v>
                </c:pt>
                <c:pt idx="20948">
                  <c:v>2E-3</c:v>
                </c:pt>
                <c:pt idx="20949">
                  <c:v>2E-3</c:v>
                </c:pt>
                <c:pt idx="20950">
                  <c:v>1E-3</c:v>
                </c:pt>
                <c:pt idx="20951">
                  <c:v>1E-3</c:v>
                </c:pt>
                <c:pt idx="20952">
                  <c:v>2E-3</c:v>
                </c:pt>
                <c:pt idx="20953">
                  <c:v>2E-3</c:v>
                </c:pt>
                <c:pt idx="20954">
                  <c:v>2E-3</c:v>
                </c:pt>
                <c:pt idx="20955">
                  <c:v>3.0000000000000001E-3</c:v>
                </c:pt>
                <c:pt idx="20956">
                  <c:v>4.0000000000000001E-3</c:v>
                </c:pt>
                <c:pt idx="20957">
                  <c:v>4.0000000000000001E-3</c:v>
                </c:pt>
                <c:pt idx="20958">
                  <c:v>5.0000000000000001E-3</c:v>
                </c:pt>
                <c:pt idx="20959">
                  <c:v>6.0000000000000001E-3</c:v>
                </c:pt>
                <c:pt idx="20960">
                  <c:v>6.0000000000000001E-3</c:v>
                </c:pt>
                <c:pt idx="20961">
                  <c:v>7.0000000000000001E-3</c:v>
                </c:pt>
                <c:pt idx="20962">
                  <c:v>7.0000000000000001E-3</c:v>
                </c:pt>
                <c:pt idx="20963">
                  <c:v>7.0000000000000001E-3</c:v>
                </c:pt>
                <c:pt idx="20964">
                  <c:v>7.0000000000000001E-3</c:v>
                </c:pt>
                <c:pt idx="20965">
                  <c:v>7.0000000000000001E-3</c:v>
                </c:pt>
                <c:pt idx="20966">
                  <c:v>7.0000000000000001E-3</c:v>
                </c:pt>
                <c:pt idx="20967">
                  <c:v>7.0000000000000001E-3</c:v>
                </c:pt>
                <c:pt idx="20968">
                  <c:v>7.0000000000000001E-3</c:v>
                </c:pt>
                <c:pt idx="20969">
                  <c:v>7.0000000000000001E-3</c:v>
                </c:pt>
                <c:pt idx="20970">
                  <c:v>7.0000000000000001E-3</c:v>
                </c:pt>
                <c:pt idx="20971">
                  <c:v>7.0000000000000001E-3</c:v>
                </c:pt>
                <c:pt idx="20972">
                  <c:v>7.0000000000000001E-3</c:v>
                </c:pt>
                <c:pt idx="20973">
                  <c:v>7.0000000000000001E-3</c:v>
                </c:pt>
                <c:pt idx="20974">
                  <c:v>7.0000000000000001E-3</c:v>
                </c:pt>
                <c:pt idx="20975">
                  <c:v>7.0000000000000001E-3</c:v>
                </c:pt>
                <c:pt idx="20976">
                  <c:v>7.0000000000000001E-3</c:v>
                </c:pt>
                <c:pt idx="20977">
                  <c:v>7.0000000000000001E-3</c:v>
                </c:pt>
                <c:pt idx="20978">
                  <c:v>7.0000000000000001E-3</c:v>
                </c:pt>
                <c:pt idx="20979">
                  <c:v>7.0000000000000001E-3</c:v>
                </c:pt>
                <c:pt idx="20980">
                  <c:v>8.9999999999999993E-3</c:v>
                </c:pt>
                <c:pt idx="20981">
                  <c:v>8.0000000000000002E-3</c:v>
                </c:pt>
                <c:pt idx="20982">
                  <c:v>8.0000000000000002E-3</c:v>
                </c:pt>
                <c:pt idx="20983">
                  <c:v>8.0000000000000002E-3</c:v>
                </c:pt>
                <c:pt idx="20984">
                  <c:v>8.0000000000000002E-3</c:v>
                </c:pt>
                <c:pt idx="20985">
                  <c:v>7.0000000000000001E-3</c:v>
                </c:pt>
                <c:pt idx="20986">
                  <c:v>7.0000000000000001E-3</c:v>
                </c:pt>
                <c:pt idx="20987">
                  <c:v>8.0000000000000002E-3</c:v>
                </c:pt>
                <c:pt idx="20988">
                  <c:v>8.0000000000000002E-3</c:v>
                </c:pt>
                <c:pt idx="20989">
                  <c:v>8.0000000000000002E-3</c:v>
                </c:pt>
                <c:pt idx="20990">
                  <c:v>8.0000000000000002E-3</c:v>
                </c:pt>
                <c:pt idx="20991">
                  <c:v>8.9999999999999993E-3</c:v>
                </c:pt>
                <c:pt idx="20992">
                  <c:v>8.9999999999999993E-3</c:v>
                </c:pt>
                <c:pt idx="20993">
                  <c:v>8.0000000000000002E-3</c:v>
                </c:pt>
                <c:pt idx="20994">
                  <c:v>8.9999999999999993E-3</c:v>
                </c:pt>
                <c:pt idx="20995">
                  <c:v>8.0000000000000002E-3</c:v>
                </c:pt>
                <c:pt idx="20996">
                  <c:v>8.9999999999999993E-3</c:v>
                </c:pt>
                <c:pt idx="20997">
                  <c:v>8.0000000000000002E-3</c:v>
                </c:pt>
                <c:pt idx="20998">
                  <c:v>8.0000000000000002E-3</c:v>
                </c:pt>
                <c:pt idx="20999">
                  <c:v>8.9999999999999993E-3</c:v>
                </c:pt>
                <c:pt idx="21000">
                  <c:v>7.0000000000000001E-3</c:v>
                </c:pt>
                <c:pt idx="21001">
                  <c:v>7.0000000000000001E-3</c:v>
                </c:pt>
                <c:pt idx="21002">
                  <c:v>7.0000000000000001E-3</c:v>
                </c:pt>
                <c:pt idx="21003">
                  <c:v>7.0000000000000001E-3</c:v>
                </c:pt>
                <c:pt idx="21004">
                  <c:v>7.0000000000000001E-3</c:v>
                </c:pt>
                <c:pt idx="21005">
                  <c:v>7.0000000000000001E-3</c:v>
                </c:pt>
                <c:pt idx="21006">
                  <c:v>4.0000000000000001E-3</c:v>
                </c:pt>
                <c:pt idx="21007">
                  <c:v>4.0000000000000001E-3</c:v>
                </c:pt>
                <c:pt idx="21008">
                  <c:v>4.0000000000000001E-3</c:v>
                </c:pt>
                <c:pt idx="21009">
                  <c:v>3.0000000000000001E-3</c:v>
                </c:pt>
                <c:pt idx="21010">
                  <c:v>4.0000000000000001E-3</c:v>
                </c:pt>
                <c:pt idx="21011">
                  <c:v>5.0000000000000001E-3</c:v>
                </c:pt>
                <c:pt idx="21012">
                  <c:v>2E-3</c:v>
                </c:pt>
                <c:pt idx="21013">
                  <c:v>2E-3</c:v>
                </c:pt>
                <c:pt idx="21014">
                  <c:v>2E-3</c:v>
                </c:pt>
                <c:pt idx="21015">
                  <c:v>2E-3</c:v>
                </c:pt>
                <c:pt idx="21016">
                  <c:v>2E-3</c:v>
                </c:pt>
                <c:pt idx="21017">
                  <c:v>2E-3</c:v>
                </c:pt>
                <c:pt idx="21018">
                  <c:v>0</c:v>
                </c:pt>
                <c:pt idx="21019">
                  <c:v>2E-3</c:v>
                </c:pt>
                <c:pt idx="21020">
                  <c:v>2E-3</c:v>
                </c:pt>
                <c:pt idx="21021">
                  <c:v>2E-3</c:v>
                </c:pt>
                <c:pt idx="21022">
                  <c:v>2E-3</c:v>
                </c:pt>
                <c:pt idx="21023">
                  <c:v>0</c:v>
                </c:pt>
                <c:pt idx="21024">
                  <c:v>1E-3</c:v>
                </c:pt>
                <c:pt idx="21025">
                  <c:v>0</c:v>
                </c:pt>
                <c:pt idx="21026">
                  <c:v>0</c:v>
                </c:pt>
                <c:pt idx="21027">
                  <c:v>0</c:v>
                </c:pt>
                <c:pt idx="21028">
                  <c:v>0</c:v>
                </c:pt>
                <c:pt idx="21029">
                  <c:v>0</c:v>
                </c:pt>
                <c:pt idx="21030">
                  <c:v>0</c:v>
                </c:pt>
                <c:pt idx="21031">
                  <c:v>1E-3</c:v>
                </c:pt>
                <c:pt idx="21032">
                  <c:v>0</c:v>
                </c:pt>
                <c:pt idx="21033">
                  <c:v>0</c:v>
                </c:pt>
                <c:pt idx="21034">
                  <c:v>0</c:v>
                </c:pt>
                <c:pt idx="21035">
                  <c:v>0</c:v>
                </c:pt>
                <c:pt idx="21036">
                  <c:v>0</c:v>
                </c:pt>
                <c:pt idx="21037">
                  <c:v>0</c:v>
                </c:pt>
                <c:pt idx="21038">
                  <c:v>0</c:v>
                </c:pt>
                <c:pt idx="21039">
                  <c:v>0</c:v>
                </c:pt>
                <c:pt idx="21040">
                  <c:v>0</c:v>
                </c:pt>
                <c:pt idx="21041">
                  <c:v>0</c:v>
                </c:pt>
                <c:pt idx="21042">
                  <c:v>0</c:v>
                </c:pt>
                <c:pt idx="21043">
                  <c:v>0</c:v>
                </c:pt>
                <c:pt idx="21044">
                  <c:v>0</c:v>
                </c:pt>
                <c:pt idx="21045">
                  <c:v>0</c:v>
                </c:pt>
                <c:pt idx="21046">
                  <c:v>0</c:v>
                </c:pt>
                <c:pt idx="21047">
                  <c:v>0</c:v>
                </c:pt>
                <c:pt idx="21048">
                  <c:v>1E-3</c:v>
                </c:pt>
                <c:pt idx="21049">
                  <c:v>0</c:v>
                </c:pt>
                <c:pt idx="21050">
                  <c:v>2E-3</c:v>
                </c:pt>
                <c:pt idx="21051">
                  <c:v>1E-3</c:v>
                </c:pt>
                <c:pt idx="21052">
                  <c:v>1E-3</c:v>
                </c:pt>
                <c:pt idx="21053">
                  <c:v>2E-3</c:v>
                </c:pt>
                <c:pt idx="21054">
                  <c:v>2E-3</c:v>
                </c:pt>
                <c:pt idx="21055">
                  <c:v>2E-3</c:v>
                </c:pt>
                <c:pt idx="21056">
                  <c:v>2E-3</c:v>
                </c:pt>
                <c:pt idx="21057">
                  <c:v>4.0000000000000001E-3</c:v>
                </c:pt>
                <c:pt idx="21058">
                  <c:v>4.0000000000000001E-3</c:v>
                </c:pt>
                <c:pt idx="21059">
                  <c:v>6.0000000000000001E-3</c:v>
                </c:pt>
                <c:pt idx="21060">
                  <c:v>6.0000000000000001E-3</c:v>
                </c:pt>
                <c:pt idx="21061">
                  <c:v>4.0000000000000001E-3</c:v>
                </c:pt>
                <c:pt idx="21062">
                  <c:v>6.0000000000000001E-3</c:v>
                </c:pt>
                <c:pt idx="21063">
                  <c:v>7.0000000000000001E-3</c:v>
                </c:pt>
                <c:pt idx="21064">
                  <c:v>7.0000000000000001E-3</c:v>
                </c:pt>
                <c:pt idx="21065">
                  <c:v>7.0000000000000001E-3</c:v>
                </c:pt>
                <c:pt idx="21066">
                  <c:v>7.0000000000000001E-3</c:v>
                </c:pt>
                <c:pt idx="21067">
                  <c:v>7.0000000000000001E-3</c:v>
                </c:pt>
                <c:pt idx="21068">
                  <c:v>8.0000000000000002E-3</c:v>
                </c:pt>
                <c:pt idx="21069">
                  <c:v>8.0000000000000002E-3</c:v>
                </c:pt>
                <c:pt idx="21070">
                  <c:v>6.0000000000000001E-3</c:v>
                </c:pt>
                <c:pt idx="21071">
                  <c:v>8.0000000000000002E-3</c:v>
                </c:pt>
                <c:pt idx="21072">
                  <c:v>8.0000000000000002E-3</c:v>
                </c:pt>
                <c:pt idx="21073">
                  <c:v>8.0000000000000002E-3</c:v>
                </c:pt>
                <c:pt idx="21074">
                  <c:v>8.0000000000000002E-3</c:v>
                </c:pt>
                <c:pt idx="21075">
                  <c:v>7.0000000000000001E-3</c:v>
                </c:pt>
                <c:pt idx="21076">
                  <c:v>8.0000000000000002E-3</c:v>
                </c:pt>
                <c:pt idx="21077">
                  <c:v>8.0000000000000002E-3</c:v>
                </c:pt>
                <c:pt idx="21078">
                  <c:v>7.0000000000000001E-3</c:v>
                </c:pt>
                <c:pt idx="21079">
                  <c:v>7.0000000000000001E-3</c:v>
                </c:pt>
                <c:pt idx="21080">
                  <c:v>7.0000000000000001E-3</c:v>
                </c:pt>
                <c:pt idx="21081">
                  <c:v>8.0000000000000002E-3</c:v>
                </c:pt>
                <c:pt idx="21082">
                  <c:v>8.0000000000000002E-3</c:v>
                </c:pt>
                <c:pt idx="21083">
                  <c:v>8.0000000000000002E-3</c:v>
                </c:pt>
                <c:pt idx="21084">
                  <c:v>7.0000000000000001E-3</c:v>
                </c:pt>
                <c:pt idx="21085">
                  <c:v>8.0000000000000002E-3</c:v>
                </c:pt>
                <c:pt idx="21086">
                  <c:v>6.0000000000000001E-3</c:v>
                </c:pt>
                <c:pt idx="21087">
                  <c:v>7.0000000000000001E-3</c:v>
                </c:pt>
                <c:pt idx="21088">
                  <c:v>6.0000000000000001E-3</c:v>
                </c:pt>
                <c:pt idx="21089">
                  <c:v>7.0000000000000001E-3</c:v>
                </c:pt>
                <c:pt idx="21090">
                  <c:v>7.0000000000000001E-3</c:v>
                </c:pt>
                <c:pt idx="21091">
                  <c:v>6.0000000000000001E-3</c:v>
                </c:pt>
                <c:pt idx="21092">
                  <c:v>6.0000000000000001E-3</c:v>
                </c:pt>
                <c:pt idx="21093">
                  <c:v>6.0000000000000001E-3</c:v>
                </c:pt>
                <c:pt idx="21094">
                  <c:v>7.0000000000000001E-3</c:v>
                </c:pt>
                <c:pt idx="21095">
                  <c:v>7.0000000000000001E-3</c:v>
                </c:pt>
                <c:pt idx="21096">
                  <c:v>6.0000000000000001E-3</c:v>
                </c:pt>
                <c:pt idx="21097">
                  <c:v>6.0000000000000001E-3</c:v>
                </c:pt>
                <c:pt idx="21098">
                  <c:v>6.0000000000000001E-3</c:v>
                </c:pt>
                <c:pt idx="21099">
                  <c:v>6.0000000000000001E-3</c:v>
                </c:pt>
                <c:pt idx="21100">
                  <c:v>6.0000000000000001E-3</c:v>
                </c:pt>
                <c:pt idx="21101">
                  <c:v>6.0000000000000001E-3</c:v>
                </c:pt>
                <c:pt idx="21102">
                  <c:v>6.0000000000000001E-3</c:v>
                </c:pt>
                <c:pt idx="21103">
                  <c:v>6.0000000000000001E-3</c:v>
                </c:pt>
                <c:pt idx="21104">
                  <c:v>6.0000000000000001E-3</c:v>
                </c:pt>
                <c:pt idx="21105">
                  <c:v>4.0000000000000001E-3</c:v>
                </c:pt>
                <c:pt idx="21106">
                  <c:v>4.0000000000000001E-3</c:v>
                </c:pt>
                <c:pt idx="21107">
                  <c:v>3.0000000000000001E-3</c:v>
                </c:pt>
                <c:pt idx="21108">
                  <c:v>4.0000000000000001E-3</c:v>
                </c:pt>
                <c:pt idx="21109">
                  <c:v>4.0000000000000001E-3</c:v>
                </c:pt>
                <c:pt idx="21110">
                  <c:v>4.0000000000000001E-3</c:v>
                </c:pt>
                <c:pt idx="21111">
                  <c:v>4.0000000000000001E-3</c:v>
                </c:pt>
                <c:pt idx="21112">
                  <c:v>4.0000000000000001E-3</c:v>
                </c:pt>
                <c:pt idx="21113">
                  <c:v>3.0000000000000001E-3</c:v>
                </c:pt>
                <c:pt idx="21114">
                  <c:v>2E-3</c:v>
                </c:pt>
                <c:pt idx="21115">
                  <c:v>2E-3</c:v>
                </c:pt>
                <c:pt idx="21116">
                  <c:v>0</c:v>
                </c:pt>
                <c:pt idx="21117">
                  <c:v>1E-3</c:v>
                </c:pt>
                <c:pt idx="21118">
                  <c:v>0</c:v>
                </c:pt>
                <c:pt idx="21119">
                  <c:v>2E-3</c:v>
                </c:pt>
                <c:pt idx="21120">
                  <c:v>1E-3</c:v>
                </c:pt>
                <c:pt idx="21121">
                  <c:v>0</c:v>
                </c:pt>
                <c:pt idx="21122">
                  <c:v>1E-3</c:v>
                </c:pt>
                <c:pt idx="21123">
                  <c:v>0</c:v>
                </c:pt>
                <c:pt idx="21124">
                  <c:v>0</c:v>
                </c:pt>
                <c:pt idx="21125">
                  <c:v>0</c:v>
                </c:pt>
                <c:pt idx="21126">
                  <c:v>0</c:v>
                </c:pt>
                <c:pt idx="21127">
                  <c:v>0</c:v>
                </c:pt>
                <c:pt idx="21128">
                  <c:v>0</c:v>
                </c:pt>
                <c:pt idx="21129">
                  <c:v>0</c:v>
                </c:pt>
                <c:pt idx="21130">
                  <c:v>0</c:v>
                </c:pt>
                <c:pt idx="21131">
                  <c:v>0</c:v>
                </c:pt>
                <c:pt idx="21132">
                  <c:v>0</c:v>
                </c:pt>
                <c:pt idx="21133">
                  <c:v>0</c:v>
                </c:pt>
                <c:pt idx="21134">
                  <c:v>0</c:v>
                </c:pt>
                <c:pt idx="21135">
                  <c:v>0</c:v>
                </c:pt>
                <c:pt idx="21136">
                  <c:v>0</c:v>
                </c:pt>
                <c:pt idx="21137">
                  <c:v>0</c:v>
                </c:pt>
                <c:pt idx="21138">
                  <c:v>0</c:v>
                </c:pt>
                <c:pt idx="21139">
                  <c:v>0</c:v>
                </c:pt>
                <c:pt idx="21140">
                  <c:v>0</c:v>
                </c:pt>
                <c:pt idx="21141">
                  <c:v>0</c:v>
                </c:pt>
                <c:pt idx="21142">
                  <c:v>0</c:v>
                </c:pt>
                <c:pt idx="21143">
                  <c:v>0</c:v>
                </c:pt>
                <c:pt idx="21144">
                  <c:v>0</c:v>
                </c:pt>
                <c:pt idx="21145">
                  <c:v>0</c:v>
                </c:pt>
                <c:pt idx="21146">
                  <c:v>0</c:v>
                </c:pt>
                <c:pt idx="21147">
                  <c:v>2E-3</c:v>
                </c:pt>
                <c:pt idx="21148">
                  <c:v>1E-3</c:v>
                </c:pt>
                <c:pt idx="21149">
                  <c:v>3.0000000000000001E-3</c:v>
                </c:pt>
                <c:pt idx="21150">
                  <c:v>4.0000000000000001E-3</c:v>
                </c:pt>
                <c:pt idx="21151">
                  <c:v>4.0000000000000001E-3</c:v>
                </c:pt>
                <c:pt idx="21152">
                  <c:v>5.0000000000000001E-3</c:v>
                </c:pt>
                <c:pt idx="21153">
                  <c:v>5.0000000000000001E-3</c:v>
                </c:pt>
                <c:pt idx="21154">
                  <c:v>7.0000000000000001E-3</c:v>
                </c:pt>
                <c:pt idx="21155">
                  <c:v>7.0000000000000001E-3</c:v>
                </c:pt>
                <c:pt idx="21156">
                  <c:v>7.0000000000000001E-3</c:v>
                </c:pt>
                <c:pt idx="21157">
                  <c:v>6.0000000000000001E-3</c:v>
                </c:pt>
                <c:pt idx="21158">
                  <c:v>7.0000000000000001E-3</c:v>
                </c:pt>
                <c:pt idx="21159">
                  <c:v>6.0000000000000001E-3</c:v>
                </c:pt>
                <c:pt idx="21160">
                  <c:v>7.0000000000000001E-3</c:v>
                </c:pt>
                <c:pt idx="21161">
                  <c:v>7.0000000000000001E-3</c:v>
                </c:pt>
                <c:pt idx="21162">
                  <c:v>6.0000000000000001E-3</c:v>
                </c:pt>
                <c:pt idx="21163">
                  <c:v>7.0000000000000001E-3</c:v>
                </c:pt>
                <c:pt idx="21164">
                  <c:v>7.0000000000000001E-3</c:v>
                </c:pt>
                <c:pt idx="21165">
                  <c:v>7.0000000000000001E-3</c:v>
                </c:pt>
                <c:pt idx="21166">
                  <c:v>7.0000000000000001E-3</c:v>
                </c:pt>
                <c:pt idx="21167">
                  <c:v>7.0000000000000001E-3</c:v>
                </c:pt>
                <c:pt idx="21168">
                  <c:v>8.0000000000000002E-3</c:v>
                </c:pt>
                <c:pt idx="21169">
                  <c:v>7.0000000000000001E-3</c:v>
                </c:pt>
                <c:pt idx="21170">
                  <c:v>7.0000000000000001E-3</c:v>
                </c:pt>
                <c:pt idx="21175">
                  <c:v>8.0000000000000002E-3</c:v>
                </c:pt>
                <c:pt idx="21176">
                  <c:v>8.0000000000000002E-3</c:v>
                </c:pt>
                <c:pt idx="21177">
                  <c:v>8.0000000000000002E-3</c:v>
                </c:pt>
                <c:pt idx="21178">
                  <c:v>8.0000000000000002E-3</c:v>
                </c:pt>
                <c:pt idx="21179">
                  <c:v>7.0000000000000001E-3</c:v>
                </c:pt>
                <c:pt idx="21180">
                  <c:v>8.0000000000000002E-3</c:v>
                </c:pt>
                <c:pt idx="21181">
                  <c:v>8.0000000000000002E-3</c:v>
                </c:pt>
                <c:pt idx="21182">
                  <c:v>7.0000000000000001E-3</c:v>
                </c:pt>
                <c:pt idx="21183">
                  <c:v>8.0000000000000002E-3</c:v>
                </c:pt>
                <c:pt idx="21184">
                  <c:v>7.0000000000000001E-3</c:v>
                </c:pt>
                <c:pt idx="21185">
                  <c:v>7.0000000000000001E-3</c:v>
                </c:pt>
                <c:pt idx="21186">
                  <c:v>7.0000000000000001E-3</c:v>
                </c:pt>
                <c:pt idx="21187">
                  <c:v>7.0000000000000001E-3</c:v>
                </c:pt>
                <c:pt idx="21188">
                  <c:v>8.0000000000000002E-3</c:v>
                </c:pt>
                <c:pt idx="21189">
                  <c:v>7.0000000000000001E-3</c:v>
                </c:pt>
                <c:pt idx="21190">
                  <c:v>7.0000000000000001E-3</c:v>
                </c:pt>
                <c:pt idx="21191">
                  <c:v>7.0000000000000001E-3</c:v>
                </c:pt>
                <c:pt idx="21192">
                  <c:v>7.0000000000000001E-3</c:v>
                </c:pt>
                <c:pt idx="21193">
                  <c:v>6.0000000000000001E-3</c:v>
                </c:pt>
                <c:pt idx="21194">
                  <c:v>7.0000000000000001E-3</c:v>
                </c:pt>
                <c:pt idx="21195">
                  <c:v>7.0000000000000001E-3</c:v>
                </c:pt>
                <c:pt idx="21196">
                  <c:v>6.0000000000000001E-3</c:v>
                </c:pt>
                <c:pt idx="21197">
                  <c:v>6.0000000000000001E-3</c:v>
                </c:pt>
                <c:pt idx="21198">
                  <c:v>6.0000000000000001E-3</c:v>
                </c:pt>
                <c:pt idx="21199">
                  <c:v>6.0000000000000001E-3</c:v>
                </c:pt>
                <c:pt idx="21200">
                  <c:v>6.0000000000000001E-3</c:v>
                </c:pt>
                <c:pt idx="21201">
                  <c:v>5.0000000000000001E-3</c:v>
                </c:pt>
                <c:pt idx="21202">
                  <c:v>6.0000000000000001E-3</c:v>
                </c:pt>
                <c:pt idx="21203">
                  <c:v>5.0000000000000001E-3</c:v>
                </c:pt>
                <c:pt idx="21204">
                  <c:v>4.0000000000000001E-3</c:v>
                </c:pt>
                <c:pt idx="21205">
                  <c:v>2E-3</c:v>
                </c:pt>
                <c:pt idx="21206">
                  <c:v>2E-3</c:v>
                </c:pt>
                <c:pt idx="21207">
                  <c:v>1E-3</c:v>
                </c:pt>
                <c:pt idx="21208">
                  <c:v>2E-3</c:v>
                </c:pt>
                <c:pt idx="21209">
                  <c:v>1E-3</c:v>
                </c:pt>
                <c:pt idx="21210">
                  <c:v>2E-3</c:v>
                </c:pt>
                <c:pt idx="21211">
                  <c:v>0</c:v>
                </c:pt>
                <c:pt idx="21212">
                  <c:v>2E-3</c:v>
                </c:pt>
                <c:pt idx="21213">
                  <c:v>2E-3</c:v>
                </c:pt>
                <c:pt idx="21214">
                  <c:v>0</c:v>
                </c:pt>
                <c:pt idx="21215">
                  <c:v>0</c:v>
                </c:pt>
                <c:pt idx="21216">
                  <c:v>0</c:v>
                </c:pt>
                <c:pt idx="21217">
                  <c:v>1E-3</c:v>
                </c:pt>
                <c:pt idx="21218">
                  <c:v>0</c:v>
                </c:pt>
                <c:pt idx="21219">
                  <c:v>0</c:v>
                </c:pt>
                <c:pt idx="21220">
                  <c:v>0</c:v>
                </c:pt>
                <c:pt idx="21221">
                  <c:v>0</c:v>
                </c:pt>
                <c:pt idx="21222">
                  <c:v>0</c:v>
                </c:pt>
                <c:pt idx="21223">
                  <c:v>0</c:v>
                </c:pt>
                <c:pt idx="21224">
                  <c:v>0</c:v>
                </c:pt>
                <c:pt idx="21225">
                  <c:v>0</c:v>
                </c:pt>
                <c:pt idx="21226">
                  <c:v>0</c:v>
                </c:pt>
                <c:pt idx="21227">
                  <c:v>0</c:v>
                </c:pt>
                <c:pt idx="21228">
                  <c:v>0</c:v>
                </c:pt>
                <c:pt idx="21229">
                  <c:v>0</c:v>
                </c:pt>
                <c:pt idx="21230">
                  <c:v>0</c:v>
                </c:pt>
                <c:pt idx="21231">
                  <c:v>0</c:v>
                </c:pt>
                <c:pt idx="21232">
                  <c:v>0</c:v>
                </c:pt>
                <c:pt idx="21233">
                  <c:v>0</c:v>
                </c:pt>
                <c:pt idx="21234">
                  <c:v>0</c:v>
                </c:pt>
                <c:pt idx="21235">
                  <c:v>0</c:v>
                </c:pt>
                <c:pt idx="21236">
                  <c:v>0</c:v>
                </c:pt>
                <c:pt idx="21237">
                  <c:v>0</c:v>
                </c:pt>
                <c:pt idx="21238">
                  <c:v>0</c:v>
                </c:pt>
                <c:pt idx="21239">
                  <c:v>0</c:v>
                </c:pt>
                <c:pt idx="21240">
                  <c:v>0</c:v>
                </c:pt>
                <c:pt idx="21241">
                  <c:v>0</c:v>
                </c:pt>
                <c:pt idx="21242">
                  <c:v>0</c:v>
                </c:pt>
                <c:pt idx="21243">
                  <c:v>1E-3</c:v>
                </c:pt>
                <c:pt idx="21244">
                  <c:v>2E-3</c:v>
                </c:pt>
                <c:pt idx="21245">
                  <c:v>2E-3</c:v>
                </c:pt>
                <c:pt idx="21246">
                  <c:v>4.0000000000000001E-3</c:v>
                </c:pt>
                <c:pt idx="21247">
                  <c:v>4.0000000000000001E-3</c:v>
                </c:pt>
                <c:pt idx="21248">
                  <c:v>5.0000000000000001E-3</c:v>
                </c:pt>
                <c:pt idx="21249">
                  <c:v>5.0000000000000001E-3</c:v>
                </c:pt>
                <c:pt idx="21250">
                  <c:v>6.0000000000000001E-3</c:v>
                </c:pt>
                <c:pt idx="21251">
                  <c:v>6.0000000000000001E-3</c:v>
                </c:pt>
                <c:pt idx="21252">
                  <c:v>6.0000000000000001E-3</c:v>
                </c:pt>
                <c:pt idx="21253">
                  <c:v>6.0000000000000001E-3</c:v>
                </c:pt>
                <c:pt idx="21254">
                  <c:v>6.0000000000000001E-3</c:v>
                </c:pt>
                <c:pt idx="21255">
                  <c:v>7.0000000000000001E-3</c:v>
                </c:pt>
                <c:pt idx="21256">
                  <c:v>7.0000000000000001E-3</c:v>
                </c:pt>
                <c:pt idx="21257">
                  <c:v>7.0000000000000001E-3</c:v>
                </c:pt>
                <c:pt idx="21258">
                  <c:v>6.0000000000000001E-3</c:v>
                </c:pt>
                <c:pt idx="21259">
                  <c:v>7.0000000000000001E-3</c:v>
                </c:pt>
                <c:pt idx="21260">
                  <c:v>6.0000000000000001E-3</c:v>
                </c:pt>
                <c:pt idx="21261">
                  <c:v>6.0000000000000001E-3</c:v>
                </c:pt>
                <c:pt idx="21262">
                  <c:v>7.0000000000000001E-3</c:v>
                </c:pt>
                <c:pt idx="21263">
                  <c:v>8.0000000000000002E-3</c:v>
                </c:pt>
                <c:pt idx="21264">
                  <c:v>6.0000000000000001E-3</c:v>
                </c:pt>
                <c:pt idx="21265">
                  <c:v>6.0000000000000001E-3</c:v>
                </c:pt>
                <c:pt idx="21266">
                  <c:v>6.0000000000000001E-3</c:v>
                </c:pt>
                <c:pt idx="21267">
                  <c:v>6.0000000000000001E-3</c:v>
                </c:pt>
                <c:pt idx="21268">
                  <c:v>6.0000000000000001E-3</c:v>
                </c:pt>
                <c:pt idx="21269">
                  <c:v>6.0000000000000001E-3</c:v>
                </c:pt>
                <c:pt idx="21270">
                  <c:v>6.0000000000000001E-3</c:v>
                </c:pt>
                <c:pt idx="21271">
                  <c:v>6.0000000000000001E-3</c:v>
                </c:pt>
                <c:pt idx="21272">
                  <c:v>6.0000000000000001E-3</c:v>
                </c:pt>
                <c:pt idx="21273">
                  <c:v>6.0000000000000001E-3</c:v>
                </c:pt>
                <c:pt idx="21274">
                  <c:v>5.0000000000000001E-3</c:v>
                </c:pt>
                <c:pt idx="21275">
                  <c:v>6.0000000000000001E-3</c:v>
                </c:pt>
                <c:pt idx="21276">
                  <c:v>6.0000000000000001E-3</c:v>
                </c:pt>
                <c:pt idx="21277">
                  <c:v>6.0000000000000001E-3</c:v>
                </c:pt>
                <c:pt idx="21278">
                  <c:v>5.0000000000000001E-3</c:v>
                </c:pt>
                <c:pt idx="21279">
                  <c:v>6.0000000000000001E-3</c:v>
                </c:pt>
                <c:pt idx="21280">
                  <c:v>6.0000000000000001E-3</c:v>
                </c:pt>
                <c:pt idx="21281">
                  <c:v>6.0000000000000001E-3</c:v>
                </c:pt>
                <c:pt idx="21282">
                  <c:v>6.0000000000000001E-3</c:v>
                </c:pt>
                <c:pt idx="21283">
                  <c:v>6.0000000000000001E-3</c:v>
                </c:pt>
                <c:pt idx="21284">
                  <c:v>6.0000000000000001E-3</c:v>
                </c:pt>
                <c:pt idx="21285">
                  <c:v>6.0000000000000001E-3</c:v>
                </c:pt>
                <c:pt idx="21286">
                  <c:v>6.0000000000000001E-3</c:v>
                </c:pt>
                <c:pt idx="21287">
                  <c:v>6.0000000000000001E-3</c:v>
                </c:pt>
                <c:pt idx="21288">
                  <c:v>6.0000000000000001E-3</c:v>
                </c:pt>
                <c:pt idx="21289">
                  <c:v>6.0000000000000001E-3</c:v>
                </c:pt>
                <c:pt idx="21290">
                  <c:v>5.0000000000000001E-3</c:v>
                </c:pt>
                <c:pt idx="21291">
                  <c:v>4.0000000000000001E-3</c:v>
                </c:pt>
                <c:pt idx="21292">
                  <c:v>4.0000000000000001E-3</c:v>
                </c:pt>
                <c:pt idx="21293">
                  <c:v>4.0000000000000001E-3</c:v>
                </c:pt>
                <c:pt idx="21294">
                  <c:v>5.0000000000000001E-3</c:v>
                </c:pt>
                <c:pt idx="21295">
                  <c:v>4.0000000000000001E-3</c:v>
                </c:pt>
                <c:pt idx="21296">
                  <c:v>4.0000000000000001E-3</c:v>
                </c:pt>
                <c:pt idx="21297">
                  <c:v>4.0000000000000001E-3</c:v>
                </c:pt>
                <c:pt idx="21298">
                  <c:v>4.0000000000000001E-3</c:v>
                </c:pt>
                <c:pt idx="21299">
                  <c:v>4.0000000000000001E-3</c:v>
                </c:pt>
                <c:pt idx="21300">
                  <c:v>3.0000000000000001E-3</c:v>
                </c:pt>
                <c:pt idx="21301">
                  <c:v>4.0000000000000001E-3</c:v>
                </c:pt>
                <c:pt idx="21302">
                  <c:v>4.0000000000000001E-3</c:v>
                </c:pt>
                <c:pt idx="21303">
                  <c:v>4.0000000000000001E-3</c:v>
                </c:pt>
                <c:pt idx="21304">
                  <c:v>4.0000000000000001E-3</c:v>
                </c:pt>
                <c:pt idx="21305">
                  <c:v>4.0000000000000001E-3</c:v>
                </c:pt>
                <c:pt idx="21306">
                  <c:v>4.0000000000000001E-3</c:v>
                </c:pt>
                <c:pt idx="21307">
                  <c:v>4.0000000000000001E-3</c:v>
                </c:pt>
                <c:pt idx="21308">
                  <c:v>4.0000000000000001E-3</c:v>
                </c:pt>
                <c:pt idx="21309">
                  <c:v>4.0000000000000001E-3</c:v>
                </c:pt>
                <c:pt idx="21310">
                  <c:v>3.0000000000000001E-3</c:v>
                </c:pt>
                <c:pt idx="21311">
                  <c:v>3.0000000000000001E-3</c:v>
                </c:pt>
                <c:pt idx="21312">
                  <c:v>3.0000000000000001E-3</c:v>
                </c:pt>
                <c:pt idx="21313">
                  <c:v>3.0000000000000001E-3</c:v>
                </c:pt>
                <c:pt idx="21314">
                  <c:v>2E-3</c:v>
                </c:pt>
                <c:pt idx="21315">
                  <c:v>1E-3</c:v>
                </c:pt>
                <c:pt idx="21316">
                  <c:v>2E-3</c:v>
                </c:pt>
                <c:pt idx="21317">
                  <c:v>2E-3</c:v>
                </c:pt>
                <c:pt idx="21318">
                  <c:v>2E-3</c:v>
                </c:pt>
                <c:pt idx="21319">
                  <c:v>1E-3</c:v>
                </c:pt>
                <c:pt idx="21320">
                  <c:v>2E-3</c:v>
                </c:pt>
                <c:pt idx="21321">
                  <c:v>1E-3</c:v>
                </c:pt>
                <c:pt idx="21322">
                  <c:v>0</c:v>
                </c:pt>
                <c:pt idx="21323">
                  <c:v>2E-3</c:v>
                </c:pt>
                <c:pt idx="21324">
                  <c:v>0</c:v>
                </c:pt>
                <c:pt idx="21325">
                  <c:v>0</c:v>
                </c:pt>
                <c:pt idx="21326">
                  <c:v>0</c:v>
                </c:pt>
                <c:pt idx="21327">
                  <c:v>0</c:v>
                </c:pt>
                <c:pt idx="21328">
                  <c:v>0</c:v>
                </c:pt>
                <c:pt idx="21329">
                  <c:v>0</c:v>
                </c:pt>
                <c:pt idx="21330">
                  <c:v>0</c:v>
                </c:pt>
                <c:pt idx="21331">
                  <c:v>0</c:v>
                </c:pt>
                <c:pt idx="21332">
                  <c:v>0</c:v>
                </c:pt>
                <c:pt idx="21333">
                  <c:v>0</c:v>
                </c:pt>
                <c:pt idx="21334">
                  <c:v>0</c:v>
                </c:pt>
                <c:pt idx="21335">
                  <c:v>0</c:v>
                </c:pt>
                <c:pt idx="21336">
                  <c:v>0</c:v>
                </c:pt>
                <c:pt idx="21337">
                  <c:v>0</c:v>
                </c:pt>
                <c:pt idx="21338">
                  <c:v>0</c:v>
                </c:pt>
                <c:pt idx="21339">
                  <c:v>2E-3</c:v>
                </c:pt>
                <c:pt idx="21340">
                  <c:v>2E-3</c:v>
                </c:pt>
                <c:pt idx="21341">
                  <c:v>2E-3</c:v>
                </c:pt>
                <c:pt idx="21342">
                  <c:v>2E-3</c:v>
                </c:pt>
                <c:pt idx="21343">
                  <c:v>4.0000000000000001E-3</c:v>
                </c:pt>
                <c:pt idx="21344">
                  <c:v>4.0000000000000001E-3</c:v>
                </c:pt>
                <c:pt idx="21345">
                  <c:v>4.0000000000000001E-3</c:v>
                </c:pt>
                <c:pt idx="21346">
                  <c:v>4.0000000000000001E-3</c:v>
                </c:pt>
                <c:pt idx="21347">
                  <c:v>4.0000000000000001E-3</c:v>
                </c:pt>
                <c:pt idx="21348">
                  <c:v>5.0000000000000001E-3</c:v>
                </c:pt>
                <c:pt idx="21349">
                  <c:v>5.0000000000000001E-3</c:v>
                </c:pt>
                <c:pt idx="21350">
                  <c:v>4.0000000000000001E-3</c:v>
                </c:pt>
                <c:pt idx="21351">
                  <c:v>5.0000000000000001E-3</c:v>
                </c:pt>
                <c:pt idx="21352">
                  <c:v>4.0000000000000001E-3</c:v>
                </c:pt>
                <c:pt idx="21353">
                  <c:v>5.0000000000000001E-3</c:v>
                </c:pt>
                <c:pt idx="21354">
                  <c:v>5.0000000000000001E-3</c:v>
                </c:pt>
                <c:pt idx="21355">
                  <c:v>5.0000000000000001E-3</c:v>
                </c:pt>
                <c:pt idx="21356">
                  <c:v>5.0000000000000001E-3</c:v>
                </c:pt>
                <c:pt idx="21357">
                  <c:v>6.0000000000000001E-3</c:v>
                </c:pt>
                <c:pt idx="21358">
                  <c:v>5.0000000000000001E-3</c:v>
                </c:pt>
                <c:pt idx="21359">
                  <c:v>4.0000000000000001E-3</c:v>
                </c:pt>
                <c:pt idx="21360">
                  <c:v>5.0000000000000001E-3</c:v>
                </c:pt>
                <c:pt idx="21361">
                  <c:v>5.0000000000000001E-3</c:v>
                </c:pt>
                <c:pt idx="21362">
                  <c:v>6.0000000000000001E-3</c:v>
                </c:pt>
                <c:pt idx="21363">
                  <c:v>5.0000000000000001E-3</c:v>
                </c:pt>
                <c:pt idx="21364">
                  <c:v>6.0000000000000001E-3</c:v>
                </c:pt>
                <c:pt idx="21365">
                  <c:v>7.0000000000000001E-3</c:v>
                </c:pt>
                <c:pt idx="21366">
                  <c:v>6.0000000000000001E-3</c:v>
                </c:pt>
                <c:pt idx="21367">
                  <c:v>5.0000000000000001E-3</c:v>
                </c:pt>
                <c:pt idx="21368">
                  <c:v>5.0000000000000001E-3</c:v>
                </c:pt>
                <c:pt idx="21369">
                  <c:v>5.0000000000000001E-3</c:v>
                </c:pt>
                <c:pt idx="21370">
                  <c:v>4.0000000000000001E-3</c:v>
                </c:pt>
                <c:pt idx="21371">
                  <c:v>5.0000000000000001E-3</c:v>
                </c:pt>
                <c:pt idx="21372">
                  <c:v>3.0000000000000001E-3</c:v>
                </c:pt>
                <c:pt idx="21373">
                  <c:v>4.0000000000000001E-3</c:v>
                </c:pt>
                <c:pt idx="21374">
                  <c:v>4.0000000000000001E-3</c:v>
                </c:pt>
                <c:pt idx="21375">
                  <c:v>5.0000000000000001E-3</c:v>
                </c:pt>
                <c:pt idx="21376">
                  <c:v>5.0000000000000001E-3</c:v>
                </c:pt>
                <c:pt idx="21377">
                  <c:v>5.0000000000000001E-3</c:v>
                </c:pt>
                <c:pt idx="21378">
                  <c:v>5.0000000000000001E-3</c:v>
                </c:pt>
                <c:pt idx="21379">
                  <c:v>5.0000000000000001E-3</c:v>
                </c:pt>
                <c:pt idx="21380">
                  <c:v>4.0000000000000001E-3</c:v>
                </c:pt>
                <c:pt idx="21381">
                  <c:v>5.0000000000000001E-3</c:v>
                </c:pt>
                <c:pt idx="21382">
                  <c:v>5.0000000000000001E-3</c:v>
                </c:pt>
                <c:pt idx="21383">
                  <c:v>5.0000000000000001E-3</c:v>
                </c:pt>
                <c:pt idx="21384">
                  <c:v>5.0000000000000001E-3</c:v>
                </c:pt>
                <c:pt idx="21385">
                  <c:v>4.0000000000000001E-3</c:v>
                </c:pt>
                <c:pt idx="21386">
                  <c:v>4.0000000000000001E-3</c:v>
                </c:pt>
                <c:pt idx="21387">
                  <c:v>5.0000000000000001E-3</c:v>
                </c:pt>
                <c:pt idx="21388">
                  <c:v>4.0000000000000001E-3</c:v>
                </c:pt>
                <c:pt idx="21389">
                  <c:v>4.0000000000000001E-3</c:v>
                </c:pt>
                <c:pt idx="21390">
                  <c:v>5.0000000000000001E-3</c:v>
                </c:pt>
                <c:pt idx="21391">
                  <c:v>4.0000000000000001E-3</c:v>
                </c:pt>
                <c:pt idx="21392">
                  <c:v>4.0000000000000001E-3</c:v>
                </c:pt>
                <c:pt idx="21393">
                  <c:v>4.0000000000000001E-3</c:v>
                </c:pt>
                <c:pt idx="21394">
                  <c:v>4.0000000000000001E-3</c:v>
                </c:pt>
                <c:pt idx="21395">
                  <c:v>4.0000000000000001E-3</c:v>
                </c:pt>
                <c:pt idx="21396">
                  <c:v>4.0000000000000001E-3</c:v>
                </c:pt>
                <c:pt idx="21397">
                  <c:v>4.0000000000000001E-3</c:v>
                </c:pt>
                <c:pt idx="21398">
                  <c:v>5.0000000000000001E-3</c:v>
                </c:pt>
                <c:pt idx="21399">
                  <c:v>4.0000000000000001E-3</c:v>
                </c:pt>
                <c:pt idx="21400">
                  <c:v>4.0000000000000001E-3</c:v>
                </c:pt>
                <c:pt idx="21401">
                  <c:v>4.0000000000000001E-3</c:v>
                </c:pt>
                <c:pt idx="21402">
                  <c:v>4.0000000000000001E-3</c:v>
                </c:pt>
                <c:pt idx="21403">
                  <c:v>4.0000000000000001E-3</c:v>
                </c:pt>
                <c:pt idx="21404">
                  <c:v>3.0000000000000001E-3</c:v>
                </c:pt>
                <c:pt idx="21405">
                  <c:v>3.0000000000000001E-3</c:v>
                </c:pt>
                <c:pt idx="21406">
                  <c:v>4.0000000000000001E-3</c:v>
                </c:pt>
                <c:pt idx="21407">
                  <c:v>4.0000000000000001E-3</c:v>
                </c:pt>
                <c:pt idx="21408">
                  <c:v>3.0000000000000001E-3</c:v>
                </c:pt>
                <c:pt idx="21409">
                  <c:v>3.0000000000000001E-3</c:v>
                </c:pt>
                <c:pt idx="21410">
                  <c:v>4.0000000000000001E-3</c:v>
                </c:pt>
                <c:pt idx="21411">
                  <c:v>3.0000000000000001E-3</c:v>
                </c:pt>
                <c:pt idx="21412">
                  <c:v>3.0000000000000001E-3</c:v>
                </c:pt>
                <c:pt idx="21413">
                  <c:v>3.0000000000000001E-3</c:v>
                </c:pt>
                <c:pt idx="21414">
                  <c:v>3.0000000000000001E-3</c:v>
                </c:pt>
                <c:pt idx="21415">
                  <c:v>3.0000000000000001E-3</c:v>
                </c:pt>
                <c:pt idx="21416">
                  <c:v>2E-3</c:v>
                </c:pt>
                <c:pt idx="21417">
                  <c:v>2E-3</c:v>
                </c:pt>
                <c:pt idx="21418">
                  <c:v>4.0000000000000001E-3</c:v>
                </c:pt>
                <c:pt idx="21419">
                  <c:v>2E-3</c:v>
                </c:pt>
                <c:pt idx="21420">
                  <c:v>2E-3</c:v>
                </c:pt>
                <c:pt idx="21421">
                  <c:v>3.0000000000000001E-3</c:v>
                </c:pt>
                <c:pt idx="21422">
                  <c:v>2E-3</c:v>
                </c:pt>
                <c:pt idx="21423">
                  <c:v>2E-3</c:v>
                </c:pt>
                <c:pt idx="21424">
                  <c:v>2E-3</c:v>
                </c:pt>
                <c:pt idx="21425">
                  <c:v>2E-3</c:v>
                </c:pt>
                <c:pt idx="21426">
                  <c:v>2E-3</c:v>
                </c:pt>
                <c:pt idx="21427">
                  <c:v>2E-3</c:v>
                </c:pt>
                <c:pt idx="21428">
                  <c:v>2E-3</c:v>
                </c:pt>
                <c:pt idx="21429">
                  <c:v>2E-3</c:v>
                </c:pt>
                <c:pt idx="21430">
                  <c:v>2E-3</c:v>
                </c:pt>
                <c:pt idx="21431">
                  <c:v>1E-3</c:v>
                </c:pt>
                <c:pt idx="21432">
                  <c:v>1E-3</c:v>
                </c:pt>
                <c:pt idx="21433">
                  <c:v>2E-3</c:v>
                </c:pt>
                <c:pt idx="21434">
                  <c:v>2E-3</c:v>
                </c:pt>
                <c:pt idx="21435">
                  <c:v>2E-3</c:v>
                </c:pt>
                <c:pt idx="21436">
                  <c:v>2E-3</c:v>
                </c:pt>
                <c:pt idx="21437">
                  <c:v>2E-3</c:v>
                </c:pt>
                <c:pt idx="21438">
                  <c:v>3.0000000000000001E-3</c:v>
                </c:pt>
                <c:pt idx="21439">
                  <c:v>3.0000000000000001E-3</c:v>
                </c:pt>
                <c:pt idx="21440">
                  <c:v>4.0000000000000001E-3</c:v>
                </c:pt>
                <c:pt idx="21441">
                  <c:v>4.0000000000000001E-3</c:v>
                </c:pt>
                <c:pt idx="21442">
                  <c:v>4.0000000000000001E-3</c:v>
                </c:pt>
                <c:pt idx="21443">
                  <c:v>4.0000000000000001E-3</c:v>
                </c:pt>
                <c:pt idx="21444">
                  <c:v>5.0000000000000001E-3</c:v>
                </c:pt>
                <c:pt idx="21445">
                  <c:v>6.0000000000000001E-3</c:v>
                </c:pt>
                <c:pt idx="21446">
                  <c:v>3.0000000000000001E-3</c:v>
                </c:pt>
                <c:pt idx="21447">
                  <c:v>3.0000000000000001E-3</c:v>
                </c:pt>
                <c:pt idx="21448">
                  <c:v>3.0000000000000001E-3</c:v>
                </c:pt>
                <c:pt idx="21449">
                  <c:v>4.0000000000000001E-3</c:v>
                </c:pt>
                <c:pt idx="21450">
                  <c:v>4.0000000000000001E-3</c:v>
                </c:pt>
                <c:pt idx="21451">
                  <c:v>6.0000000000000001E-3</c:v>
                </c:pt>
                <c:pt idx="21452">
                  <c:v>5.0000000000000001E-3</c:v>
                </c:pt>
                <c:pt idx="21453">
                  <c:v>6.0000000000000001E-3</c:v>
                </c:pt>
                <c:pt idx="21454">
                  <c:v>6.0000000000000001E-3</c:v>
                </c:pt>
                <c:pt idx="21455">
                  <c:v>5.0000000000000001E-3</c:v>
                </c:pt>
                <c:pt idx="21456">
                  <c:v>4.0000000000000001E-3</c:v>
                </c:pt>
                <c:pt idx="21457">
                  <c:v>5.0000000000000001E-3</c:v>
                </c:pt>
                <c:pt idx="21458">
                  <c:v>4.0000000000000001E-3</c:v>
                </c:pt>
                <c:pt idx="21459">
                  <c:v>4.0000000000000001E-3</c:v>
                </c:pt>
                <c:pt idx="21460">
                  <c:v>5.0000000000000001E-3</c:v>
                </c:pt>
                <c:pt idx="21461">
                  <c:v>5.0000000000000001E-3</c:v>
                </c:pt>
                <c:pt idx="21462">
                  <c:v>4.0000000000000001E-3</c:v>
                </c:pt>
                <c:pt idx="21463">
                  <c:v>3.0000000000000001E-3</c:v>
                </c:pt>
                <c:pt idx="21464">
                  <c:v>4.0000000000000001E-3</c:v>
                </c:pt>
                <c:pt idx="21465">
                  <c:v>4.0000000000000001E-3</c:v>
                </c:pt>
                <c:pt idx="21466">
                  <c:v>5.0000000000000001E-3</c:v>
                </c:pt>
                <c:pt idx="21467">
                  <c:v>4.0000000000000001E-3</c:v>
                </c:pt>
                <c:pt idx="21468">
                  <c:v>4.0000000000000001E-3</c:v>
                </c:pt>
                <c:pt idx="21469">
                  <c:v>4.0000000000000001E-3</c:v>
                </c:pt>
                <c:pt idx="21470">
                  <c:v>4.0000000000000001E-3</c:v>
                </c:pt>
                <c:pt idx="21471">
                  <c:v>4.0000000000000001E-3</c:v>
                </c:pt>
                <c:pt idx="21472">
                  <c:v>4.0000000000000001E-3</c:v>
                </c:pt>
                <c:pt idx="21473">
                  <c:v>3.0000000000000001E-3</c:v>
                </c:pt>
                <c:pt idx="21474">
                  <c:v>4.0000000000000001E-3</c:v>
                </c:pt>
                <c:pt idx="21475">
                  <c:v>3.0000000000000001E-3</c:v>
                </c:pt>
                <c:pt idx="21476">
                  <c:v>4.0000000000000001E-3</c:v>
                </c:pt>
                <c:pt idx="21477">
                  <c:v>4.0000000000000001E-3</c:v>
                </c:pt>
                <c:pt idx="21478">
                  <c:v>4.0000000000000001E-3</c:v>
                </c:pt>
                <c:pt idx="21479">
                  <c:v>4.0000000000000001E-3</c:v>
                </c:pt>
                <c:pt idx="21480">
                  <c:v>4.0000000000000001E-3</c:v>
                </c:pt>
                <c:pt idx="21481">
                  <c:v>4.0000000000000001E-3</c:v>
                </c:pt>
                <c:pt idx="21482">
                  <c:v>4.0000000000000001E-3</c:v>
                </c:pt>
                <c:pt idx="21483">
                  <c:v>4.0000000000000001E-3</c:v>
                </c:pt>
                <c:pt idx="21484">
                  <c:v>4.0000000000000001E-3</c:v>
                </c:pt>
                <c:pt idx="21485">
                  <c:v>4.0000000000000001E-3</c:v>
                </c:pt>
                <c:pt idx="21486">
                  <c:v>2E-3</c:v>
                </c:pt>
                <c:pt idx="21487">
                  <c:v>3.0000000000000001E-3</c:v>
                </c:pt>
                <c:pt idx="21488">
                  <c:v>4.0000000000000001E-3</c:v>
                </c:pt>
                <c:pt idx="21489">
                  <c:v>3.0000000000000001E-3</c:v>
                </c:pt>
                <c:pt idx="21490">
                  <c:v>3.0000000000000001E-3</c:v>
                </c:pt>
                <c:pt idx="21491">
                  <c:v>2E-3</c:v>
                </c:pt>
                <c:pt idx="21492">
                  <c:v>3.0000000000000001E-3</c:v>
                </c:pt>
                <c:pt idx="21493">
                  <c:v>2E-3</c:v>
                </c:pt>
                <c:pt idx="21494">
                  <c:v>2E-3</c:v>
                </c:pt>
                <c:pt idx="21495">
                  <c:v>2E-3</c:v>
                </c:pt>
                <c:pt idx="21496">
                  <c:v>2E-3</c:v>
                </c:pt>
                <c:pt idx="21497">
                  <c:v>3.0000000000000001E-3</c:v>
                </c:pt>
                <c:pt idx="21498">
                  <c:v>2E-3</c:v>
                </c:pt>
                <c:pt idx="21499">
                  <c:v>2E-3</c:v>
                </c:pt>
                <c:pt idx="21500">
                  <c:v>0</c:v>
                </c:pt>
                <c:pt idx="21501">
                  <c:v>1E-3</c:v>
                </c:pt>
                <c:pt idx="21502">
                  <c:v>1E-3</c:v>
                </c:pt>
                <c:pt idx="21503">
                  <c:v>0</c:v>
                </c:pt>
                <c:pt idx="21504">
                  <c:v>0</c:v>
                </c:pt>
                <c:pt idx="21505">
                  <c:v>1E-3</c:v>
                </c:pt>
                <c:pt idx="21506">
                  <c:v>2E-3</c:v>
                </c:pt>
                <c:pt idx="21507">
                  <c:v>1E-3</c:v>
                </c:pt>
                <c:pt idx="21508">
                  <c:v>2E-3</c:v>
                </c:pt>
                <c:pt idx="21509">
                  <c:v>2E-3</c:v>
                </c:pt>
                <c:pt idx="21510">
                  <c:v>2E-3</c:v>
                </c:pt>
                <c:pt idx="21511">
                  <c:v>2E-3</c:v>
                </c:pt>
                <c:pt idx="21512">
                  <c:v>2E-3</c:v>
                </c:pt>
                <c:pt idx="21513">
                  <c:v>2E-3</c:v>
                </c:pt>
                <c:pt idx="21514">
                  <c:v>2E-3</c:v>
                </c:pt>
                <c:pt idx="21515">
                  <c:v>1E-3</c:v>
                </c:pt>
                <c:pt idx="21516">
                  <c:v>1E-3</c:v>
                </c:pt>
                <c:pt idx="21517">
                  <c:v>2E-3</c:v>
                </c:pt>
                <c:pt idx="21518">
                  <c:v>2E-3</c:v>
                </c:pt>
                <c:pt idx="21519">
                  <c:v>2E-3</c:v>
                </c:pt>
                <c:pt idx="21520">
                  <c:v>2E-3</c:v>
                </c:pt>
                <c:pt idx="21521">
                  <c:v>2E-3</c:v>
                </c:pt>
                <c:pt idx="21522">
                  <c:v>2E-3</c:v>
                </c:pt>
                <c:pt idx="21523">
                  <c:v>2E-3</c:v>
                </c:pt>
                <c:pt idx="21524">
                  <c:v>2E-3</c:v>
                </c:pt>
                <c:pt idx="21525">
                  <c:v>2E-3</c:v>
                </c:pt>
                <c:pt idx="21526">
                  <c:v>2E-3</c:v>
                </c:pt>
                <c:pt idx="21527">
                  <c:v>2E-3</c:v>
                </c:pt>
                <c:pt idx="21528">
                  <c:v>1E-3</c:v>
                </c:pt>
                <c:pt idx="21529">
                  <c:v>2E-3</c:v>
                </c:pt>
                <c:pt idx="21530">
                  <c:v>2E-3</c:v>
                </c:pt>
                <c:pt idx="21531">
                  <c:v>2E-3</c:v>
                </c:pt>
                <c:pt idx="21532">
                  <c:v>2E-3</c:v>
                </c:pt>
                <c:pt idx="21533">
                  <c:v>2E-3</c:v>
                </c:pt>
                <c:pt idx="21534">
                  <c:v>2E-3</c:v>
                </c:pt>
                <c:pt idx="21535">
                  <c:v>4.0000000000000001E-3</c:v>
                </c:pt>
                <c:pt idx="21536">
                  <c:v>4.0000000000000001E-3</c:v>
                </c:pt>
                <c:pt idx="21537">
                  <c:v>3.0000000000000001E-3</c:v>
                </c:pt>
                <c:pt idx="21538">
                  <c:v>4.0000000000000001E-3</c:v>
                </c:pt>
                <c:pt idx="21539">
                  <c:v>4.0000000000000001E-3</c:v>
                </c:pt>
                <c:pt idx="21540">
                  <c:v>4.0000000000000001E-3</c:v>
                </c:pt>
                <c:pt idx="21541">
                  <c:v>4.0000000000000001E-3</c:v>
                </c:pt>
                <c:pt idx="21542">
                  <c:v>4.0000000000000001E-3</c:v>
                </c:pt>
                <c:pt idx="21543">
                  <c:v>4.0000000000000001E-3</c:v>
                </c:pt>
                <c:pt idx="21544">
                  <c:v>4.0000000000000001E-3</c:v>
                </c:pt>
                <c:pt idx="21545">
                  <c:v>5.0000000000000001E-3</c:v>
                </c:pt>
                <c:pt idx="21546">
                  <c:v>5.0000000000000001E-3</c:v>
                </c:pt>
                <c:pt idx="21547">
                  <c:v>5.0000000000000001E-3</c:v>
                </c:pt>
                <c:pt idx="21548">
                  <c:v>4.0000000000000001E-3</c:v>
                </c:pt>
                <c:pt idx="21549">
                  <c:v>5.0000000000000001E-3</c:v>
                </c:pt>
                <c:pt idx="21550">
                  <c:v>5.0000000000000001E-3</c:v>
                </c:pt>
                <c:pt idx="21551">
                  <c:v>6.0000000000000001E-3</c:v>
                </c:pt>
                <c:pt idx="21552">
                  <c:v>6.0000000000000001E-3</c:v>
                </c:pt>
                <c:pt idx="21553">
                  <c:v>6.0000000000000001E-3</c:v>
                </c:pt>
                <c:pt idx="21554">
                  <c:v>5.0000000000000001E-3</c:v>
                </c:pt>
                <c:pt idx="21555">
                  <c:v>6.0000000000000001E-3</c:v>
                </c:pt>
                <c:pt idx="21556">
                  <c:v>6.0000000000000001E-3</c:v>
                </c:pt>
                <c:pt idx="21557">
                  <c:v>6.0000000000000001E-3</c:v>
                </c:pt>
                <c:pt idx="21558">
                  <c:v>6.0000000000000001E-3</c:v>
                </c:pt>
                <c:pt idx="21559">
                  <c:v>6.0000000000000001E-3</c:v>
                </c:pt>
                <c:pt idx="21560">
                  <c:v>7.0000000000000001E-3</c:v>
                </c:pt>
                <c:pt idx="21561">
                  <c:v>7.0000000000000001E-3</c:v>
                </c:pt>
                <c:pt idx="21562">
                  <c:v>7.0000000000000001E-3</c:v>
                </c:pt>
                <c:pt idx="21563">
                  <c:v>7.0000000000000001E-3</c:v>
                </c:pt>
                <c:pt idx="21564">
                  <c:v>6.0000000000000001E-3</c:v>
                </c:pt>
                <c:pt idx="21565">
                  <c:v>7.0000000000000001E-3</c:v>
                </c:pt>
                <c:pt idx="21566">
                  <c:v>7.0000000000000001E-3</c:v>
                </c:pt>
                <c:pt idx="21567">
                  <c:v>7.0000000000000001E-3</c:v>
                </c:pt>
                <c:pt idx="21568">
                  <c:v>7.0000000000000001E-3</c:v>
                </c:pt>
                <c:pt idx="21569">
                  <c:v>7.0000000000000001E-3</c:v>
                </c:pt>
                <c:pt idx="21570">
                  <c:v>7.0000000000000001E-3</c:v>
                </c:pt>
                <c:pt idx="21571">
                  <c:v>7.0000000000000001E-3</c:v>
                </c:pt>
                <c:pt idx="21572">
                  <c:v>7.0000000000000001E-3</c:v>
                </c:pt>
                <c:pt idx="21573">
                  <c:v>7.0000000000000001E-3</c:v>
                </c:pt>
                <c:pt idx="21574">
                  <c:v>7.0000000000000001E-3</c:v>
                </c:pt>
                <c:pt idx="21575">
                  <c:v>7.0000000000000001E-3</c:v>
                </c:pt>
                <c:pt idx="21576">
                  <c:v>7.0000000000000001E-3</c:v>
                </c:pt>
                <c:pt idx="21577">
                  <c:v>7.0000000000000001E-3</c:v>
                </c:pt>
                <c:pt idx="21578">
                  <c:v>7.0000000000000001E-3</c:v>
                </c:pt>
                <c:pt idx="21579">
                  <c:v>6.0000000000000001E-3</c:v>
                </c:pt>
                <c:pt idx="21580">
                  <c:v>5.0000000000000001E-3</c:v>
                </c:pt>
                <c:pt idx="21581">
                  <c:v>6.0000000000000001E-3</c:v>
                </c:pt>
                <c:pt idx="21582">
                  <c:v>5.0000000000000001E-3</c:v>
                </c:pt>
                <c:pt idx="21583">
                  <c:v>4.0000000000000001E-3</c:v>
                </c:pt>
                <c:pt idx="21584">
                  <c:v>2E-3</c:v>
                </c:pt>
                <c:pt idx="21585">
                  <c:v>2E-3</c:v>
                </c:pt>
                <c:pt idx="21586">
                  <c:v>2E-3</c:v>
                </c:pt>
                <c:pt idx="21587">
                  <c:v>0</c:v>
                </c:pt>
                <c:pt idx="21588">
                  <c:v>0</c:v>
                </c:pt>
                <c:pt idx="21589">
                  <c:v>0</c:v>
                </c:pt>
                <c:pt idx="21590">
                  <c:v>2E-3</c:v>
                </c:pt>
                <c:pt idx="21591">
                  <c:v>0</c:v>
                </c:pt>
                <c:pt idx="21592">
                  <c:v>3.0000000000000001E-3</c:v>
                </c:pt>
                <c:pt idx="21593">
                  <c:v>2E-3</c:v>
                </c:pt>
                <c:pt idx="21594">
                  <c:v>1E-3</c:v>
                </c:pt>
                <c:pt idx="21595">
                  <c:v>0</c:v>
                </c:pt>
                <c:pt idx="21596">
                  <c:v>3.0000000000000001E-3</c:v>
                </c:pt>
                <c:pt idx="21597">
                  <c:v>2E-3</c:v>
                </c:pt>
                <c:pt idx="21598">
                  <c:v>3.0000000000000001E-3</c:v>
                </c:pt>
                <c:pt idx="21599">
                  <c:v>3.0000000000000001E-3</c:v>
                </c:pt>
                <c:pt idx="21600">
                  <c:v>5.0000000000000001E-3</c:v>
                </c:pt>
                <c:pt idx="21601">
                  <c:v>4.0000000000000001E-3</c:v>
                </c:pt>
                <c:pt idx="21602">
                  <c:v>5.0000000000000001E-3</c:v>
                </c:pt>
                <c:pt idx="21603">
                  <c:v>5.0000000000000001E-3</c:v>
                </c:pt>
                <c:pt idx="21604">
                  <c:v>6.0000000000000001E-3</c:v>
                </c:pt>
                <c:pt idx="21605">
                  <c:v>6.0000000000000001E-3</c:v>
                </c:pt>
                <c:pt idx="21606">
                  <c:v>6.0000000000000001E-3</c:v>
                </c:pt>
                <c:pt idx="21607">
                  <c:v>5.0000000000000001E-3</c:v>
                </c:pt>
                <c:pt idx="21608">
                  <c:v>6.0000000000000001E-3</c:v>
                </c:pt>
                <c:pt idx="21609">
                  <c:v>6.0000000000000001E-3</c:v>
                </c:pt>
                <c:pt idx="21610">
                  <c:v>5.0000000000000001E-3</c:v>
                </c:pt>
                <c:pt idx="21611">
                  <c:v>5.0000000000000001E-3</c:v>
                </c:pt>
                <c:pt idx="21612">
                  <c:v>6.0000000000000001E-3</c:v>
                </c:pt>
                <c:pt idx="21613">
                  <c:v>5.0000000000000001E-3</c:v>
                </c:pt>
                <c:pt idx="21614">
                  <c:v>5.0000000000000001E-3</c:v>
                </c:pt>
                <c:pt idx="21615">
                  <c:v>6.0000000000000001E-3</c:v>
                </c:pt>
                <c:pt idx="21616">
                  <c:v>5.0000000000000001E-3</c:v>
                </c:pt>
                <c:pt idx="21617">
                  <c:v>6.0000000000000001E-3</c:v>
                </c:pt>
                <c:pt idx="21618">
                  <c:v>5.0000000000000001E-3</c:v>
                </c:pt>
                <c:pt idx="21619">
                  <c:v>5.0000000000000001E-3</c:v>
                </c:pt>
                <c:pt idx="21620">
                  <c:v>4.0000000000000001E-3</c:v>
                </c:pt>
                <c:pt idx="21621">
                  <c:v>4.0000000000000001E-3</c:v>
                </c:pt>
                <c:pt idx="21622">
                  <c:v>5.0000000000000001E-3</c:v>
                </c:pt>
                <c:pt idx="21623">
                  <c:v>4.0000000000000001E-3</c:v>
                </c:pt>
                <c:pt idx="21624">
                  <c:v>5.0000000000000001E-3</c:v>
                </c:pt>
                <c:pt idx="21625">
                  <c:v>5.0000000000000001E-3</c:v>
                </c:pt>
                <c:pt idx="21626">
                  <c:v>5.0000000000000001E-3</c:v>
                </c:pt>
                <c:pt idx="21627">
                  <c:v>5.0000000000000001E-3</c:v>
                </c:pt>
                <c:pt idx="21628">
                  <c:v>5.0000000000000001E-3</c:v>
                </c:pt>
                <c:pt idx="21629">
                  <c:v>4.0000000000000001E-3</c:v>
                </c:pt>
                <c:pt idx="21630">
                  <c:v>5.0000000000000001E-3</c:v>
                </c:pt>
                <c:pt idx="21631">
                  <c:v>6.0000000000000001E-3</c:v>
                </c:pt>
                <c:pt idx="21632">
                  <c:v>6.0000000000000001E-3</c:v>
                </c:pt>
                <c:pt idx="21633">
                  <c:v>6.0000000000000001E-3</c:v>
                </c:pt>
                <c:pt idx="21634">
                  <c:v>6.0000000000000001E-3</c:v>
                </c:pt>
                <c:pt idx="21635">
                  <c:v>6.0000000000000001E-3</c:v>
                </c:pt>
                <c:pt idx="21636">
                  <c:v>6.0000000000000001E-3</c:v>
                </c:pt>
                <c:pt idx="21637">
                  <c:v>6.0000000000000001E-3</c:v>
                </c:pt>
                <c:pt idx="21638">
                  <c:v>7.0000000000000001E-3</c:v>
                </c:pt>
                <c:pt idx="21639">
                  <c:v>7.0000000000000001E-3</c:v>
                </c:pt>
                <c:pt idx="21640">
                  <c:v>7.0000000000000001E-3</c:v>
                </c:pt>
                <c:pt idx="21641">
                  <c:v>7.0000000000000001E-3</c:v>
                </c:pt>
                <c:pt idx="21642">
                  <c:v>7.0000000000000001E-3</c:v>
                </c:pt>
                <c:pt idx="21643">
                  <c:v>7.0000000000000001E-3</c:v>
                </c:pt>
                <c:pt idx="21644">
                  <c:v>7.0000000000000001E-3</c:v>
                </c:pt>
                <c:pt idx="21645">
                  <c:v>7.0000000000000001E-3</c:v>
                </c:pt>
                <c:pt idx="21646">
                  <c:v>7.0000000000000001E-3</c:v>
                </c:pt>
                <c:pt idx="21647">
                  <c:v>7.0000000000000001E-3</c:v>
                </c:pt>
                <c:pt idx="21648">
                  <c:v>7.0000000000000001E-3</c:v>
                </c:pt>
                <c:pt idx="21649">
                  <c:v>7.0000000000000001E-3</c:v>
                </c:pt>
                <c:pt idx="21650">
                  <c:v>7.0000000000000001E-3</c:v>
                </c:pt>
                <c:pt idx="21651">
                  <c:v>7.0000000000000001E-3</c:v>
                </c:pt>
                <c:pt idx="21652">
                  <c:v>7.0000000000000001E-3</c:v>
                </c:pt>
                <c:pt idx="21653">
                  <c:v>8.0000000000000002E-3</c:v>
                </c:pt>
                <c:pt idx="21654">
                  <c:v>8.0000000000000002E-3</c:v>
                </c:pt>
                <c:pt idx="21655">
                  <c:v>8.0000000000000002E-3</c:v>
                </c:pt>
                <c:pt idx="21656">
                  <c:v>7.0000000000000001E-3</c:v>
                </c:pt>
                <c:pt idx="21657">
                  <c:v>7.0000000000000001E-3</c:v>
                </c:pt>
                <c:pt idx="21658">
                  <c:v>8.0000000000000002E-3</c:v>
                </c:pt>
                <c:pt idx="21659">
                  <c:v>7.0000000000000001E-3</c:v>
                </c:pt>
                <c:pt idx="21660">
                  <c:v>7.0000000000000001E-3</c:v>
                </c:pt>
                <c:pt idx="21661">
                  <c:v>7.0000000000000001E-3</c:v>
                </c:pt>
                <c:pt idx="21662">
                  <c:v>7.0000000000000001E-3</c:v>
                </c:pt>
                <c:pt idx="21663">
                  <c:v>8.0000000000000002E-3</c:v>
                </c:pt>
                <c:pt idx="21664">
                  <c:v>8.0000000000000002E-3</c:v>
                </c:pt>
                <c:pt idx="21665">
                  <c:v>8.9999999999999993E-3</c:v>
                </c:pt>
                <c:pt idx="21666">
                  <c:v>7.0000000000000001E-3</c:v>
                </c:pt>
                <c:pt idx="21667">
                  <c:v>7.0000000000000001E-3</c:v>
                </c:pt>
                <c:pt idx="21668">
                  <c:v>7.0000000000000001E-3</c:v>
                </c:pt>
                <c:pt idx="21669">
                  <c:v>8.9999999999999993E-3</c:v>
                </c:pt>
                <c:pt idx="21670">
                  <c:v>8.0000000000000002E-3</c:v>
                </c:pt>
                <c:pt idx="21671">
                  <c:v>8.9999999999999993E-3</c:v>
                </c:pt>
                <c:pt idx="21672">
                  <c:v>8.0000000000000002E-3</c:v>
                </c:pt>
                <c:pt idx="21673">
                  <c:v>7.0000000000000001E-3</c:v>
                </c:pt>
                <c:pt idx="21674">
                  <c:v>8.9999999999999993E-3</c:v>
                </c:pt>
                <c:pt idx="21675">
                  <c:v>8.9999999999999993E-3</c:v>
                </c:pt>
                <c:pt idx="21676">
                  <c:v>8.0000000000000002E-3</c:v>
                </c:pt>
                <c:pt idx="21677">
                  <c:v>8.9999999999999993E-3</c:v>
                </c:pt>
                <c:pt idx="21678">
                  <c:v>8.0000000000000002E-3</c:v>
                </c:pt>
                <c:pt idx="21679">
                  <c:v>6.0000000000000001E-3</c:v>
                </c:pt>
                <c:pt idx="21680">
                  <c:v>5.0000000000000001E-3</c:v>
                </c:pt>
                <c:pt idx="21681">
                  <c:v>3.0000000000000001E-3</c:v>
                </c:pt>
                <c:pt idx="21682">
                  <c:v>4.0000000000000001E-3</c:v>
                </c:pt>
                <c:pt idx="21683">
                  <c:v>3.0000000000000001E-3</c:v>
                </c:pt>
                <c:pt idx="21684">
                  <c:v>1E-3</c:v>
                </c:pt>
                <c:pt idx="21685">
                  <c:v>2E-3</c:v>
                </c:pt>
                <c:pt idx="21686">
                  <c:v>2E-3</c:v>
                </c:pt>
                <c:pt idx="21687">
                  <c:v>3.0000000000000001E-3</c:v>
                </c:pt>
                <c:pt idx="21688">
                  <c:v>1E-3</c:v>
                </c:pt>
                <c:pt idx="21689">
                  <c:v>1E-3</c:v>
                </c:pt>
                <c:pt idx="21690">
                  <c:v>2E-3</c:v>
                </c:pt>
                <c:pt idx="21691">
                  <c:v>1E-3</c:v>
                </c:pt>
                <c:pt idx="21692">
                  <c:v>2E-3</c:v>
                </c:pt>
                <c:pt idx="21693">
                  <c:v>2E-3</c:v>
                </c:pt>
                <c:pt idx="21694">
                  <c:v>2E-3</c:v>
                </c:pt>
                <c:pt idx="21695">
                  <c:v>1E-3</c:v>
                </c:pt>
                <c:pt idx="21696">
                  <c:v>1E-3</c:v>
                </c:pt>
                <c:pt idx="21697">
                  <c:v>1E-3</c:v>
                </c:pt>
                <c:pt idx="21698">
                  <c:v>3.0000000000000001E-3</c:v>
                </c:pt>
                <c:pt idx="21699">
                  <c:v>6.0000000000000001E-3</c:v>
                </c:pt>
                <c:pt idx="21700">
                  <c:v>5.0000000000000001E-3</c:v>
                </c:pt>
                <c:pt idx="21701">
                  <c:v>4.0000000000000001E-3</c:v>
                </c:pt>
                <c:pt idx="21702">
                  <c:v>4.0000000000000001E-3</c:v>
                </c:pt>
                <c:pt idx="21703">
                  <c:v>4.0000000000000001E-3</c:v>
                </c:pt>
                <c:pt idx="21704">
                  <c:v>4.0000000000000001E-3</c:v>
                </c:pt>
                <c:pt idx="21705">
                  <c:v>1E-3</c:v>
                </c:pt>
                <c:pt idx="21706">
                  <c:v>2E-3</c:v>
                </c:pt>
                <c:pt idx="21707">
                  <c:v>3.0000000000000001E-3</c:v>
                </c:pt>
                <c:pt idx="21708">
                  <c:v>1E-3</c:v>
                </c:pt>
                <c:pt idx="21709">
                  <c:v>2E-3</c:v>
                </c:pt>
                <c:pt idx="21710">
                  <c:v>0</c:v>
                </c:pt>
                <c:pt idx="21711">
                  <c:v>0</c:v>
                </c:pt>
                <c:pt idx="21712">
                  <c:v>0</c:v>
                </c:pt>
                <c:pt idx="21713">
                  <c:v>0</c:v>
                </c:pt>
                <c:pt idx="21714">
                  <c:v>1E-3</c:v>
                </c:pt>
                <c:pt idx="21715">
                  <c:v>0</c:v>
                </c:pt>
                <c:pt idx="21716">
                  <c:v>0</c:v>
                </c:pt>
                <c:pt idx="21717">
                  <c:v>1E-3</c:v>
                </c:pt>
                <c:pt idx="21718">
                  <c:v>1E-3</c:v>
                </c:pt>
                <c:pt idx="21719">
                  <c:v>1E-3</c:v>
                </c:pt>
                <c:pt idx="21720">
                  <c:v>0</c:v>
                </c:pt>
                <c:pt idx="21721">
                  <c:v>2E-3</c:v>
                </c:pt>
                <c:pt idx="21722">
                  <c:v>2E-3</c:v>
                </c:pt>
                <c:pt idx="21723">
                  <c:v>2E-3</c:v>
                </c:pt>
                <c:pt idx="21724">
                  <c:v>4.0000000000000001E-3</c:v>
                </c:pt>
                <c:pt idx="21725">
                  <c:v>4.0000000000000001E-3</c:v>
                </c:pt>
                <c:pt idx="21726">
                  <c:v>5.0000000000000001E-3</c:v>
                </c:pt>
                <c:pt idx="21727">
                  <c:v>5.0000000000000001E-3</c:v>
                </c:pt>
                <c:pt idx="21728">
                  <c:v>6.0000000000000001E-3</c:v>
                </c:pt>
                <c:pt idx="21729">
                  <c:v>6.0000000000000001E-3</c:v>
                </c:pt>
                <c:pt idx="21730">
                  <c:v>6.0000000000000001E-3</c:v>
                </c:pt>
                <c:pt idx="21731">
                  <c:v>7.0000000000000001E-3</c:v>
                </c:pt>
                <c:pt idx="21732">
                  <c:v>7.0000000000000001E-3</c:v>
                </c:pt>
                <c:pt idx="21733">
                  <c:v>7.0000000000000001E-3</c:v>
                </c:pt>
                <c:pt idx="21734">
                  <c:v>7.0000000000000001E-3</c:v>
                </c:pt>
                <c:pt idx="21735">
                  <c:v>7.0000000000000001E-3</c:v>
                </c:pt>
                <c:pt idx="21736">
                  <c:v>7.0000000000000001E-3</c:v>
                </c:pt>
                <c:pt idx="21737">
                  <c:v>7.0000000000000001E-3</c:v>
                </c:pt>
                <c:pt idx="21738">
                  <c:v>7.0000000000000001E-3</c:v>
                </c:pt>
                <c:pt idx="21739">
                  <c:v>7.0000000000000001E-3</c:v>
                </c:pt>
                <c:pt idx="21740">
                  <c:v>8.0000000000000002E-3</c:v>
                </c:pt>
                <c:pt idx="21741">
                  <c:v>8.0000000000000002E-3</c:v>
                </c:pt>
                <c:pt idx="21742">
                  <c:v>7.0000000000000001E-3</c:v>
                </c:pt>
                <c:pt idx="21746">
                  <c:v>1.0999999999999999E-2</c:v>
                </c:pt>
                <c:pt idx="21747">
                  <c:v>8.9999999999999993E-3</c:v>
                </c:pt>
                <c:pt idx="21748">
                  <c:v>1.0999999999999999E-2</c:v>
                </c:pt>
                <c:pt idx="21749">
                  <c:v>1.0999999999999999E-2</c:v>
                </c:pt>
                <c:pt idx="21750">
                  <c:v>1.0999999999999999E-2</c:v>
                </c:pt>
                <c:pt idx="21751">
                  <c:v>1.0999999999999999E-2</c:v>
                </c:pt>
                <c:pt idx="21752">
                  <c:v>1.0999999999999999E-2</c:v>
                </c:pt>
                <c:pt idx="21753">
                  <c:v>1.0999999999999999E-2</c:v>
                </c:pt>
                <c:pt idx="21754">
                  <c:v>1.0999999999999999E-2</c:v>
                </c:pt>
                <c:pt idx="21755">
                  <c:v>1.0999999999999999E-2</c:v>
                </c:pt>
                <c:pt idx="21756">
                  <c:v>1.0999999999999999E-2</c:v>
                </c:pt>
                <c:pt idx="21757">
                  <c:v>1.0999999999999999E-2</c:v>
                </c:pt>
                <c:pt idx="21758">
                  <c:v>1.0999999999999999E-2</c:v>
                </c:pt>
                <c:pt idx="21759">
                  <c:v>1.0999999999999999E-2</c:v>
                </c:pt>
                <c:pt idx="21760">
                  <c:v>1.0999999999999999E-2</c:v>
                </c:pt>
                <c:pt idx="21761">
                  <c:v>1.0999999999999999E-2</c:v>
                </c:pt>
                <c:pt idx="21762">
                  <c:v>1.0999999999999999E-2</c:v>
                </c:pt>
                <c:pt idx="21763">
                  <c:v>0.01</c:v>
                </c:pt>
                <c:pt idx="21764">
                  <c:v>1.0999999999999999E-2</c:v>
                </c:pt>
                <c:pt idx="21765">
                  <c:v>1.0999999999999999E-2</c:v>
                </c:pt>
                <c:pt idx="21766">
                  <c:v>1.0999999999999999E-2</c:v>
                </c:pt>
                <c:pt idx="21767">
                  <c:v>1.0999999999999999E-2</c:v>
                </c:pt>
                <c:pt idx="21768">
                  <c:v>0.01</c:v>
                </c:pt>
                <c:pt idx="21769">
                  <c:v>8.0000000000000002E-3</c:v>
                </c:pt>
                <c:pt idx="21770">
                  <c:v>6.0000000000000001E-3</c:v>
                </c:pt>
                <c:pt idx="21771">
                  <c:v>6.0000000000000001E-3</c:v>
                </c:pt>
                <c:pt idx="21772">
                  <c:v>5.0000000000000001E-3</c:v>
                </c:pt>
                <c:pt idx="21773">
                  <c:v>3.0000000000000001E-3</c:v>
                </c:pt>
                <c:pt idx="21774">
                  <c:v>6.0000000000000001E-3</c:v>
                </c:pt>
                <c:pt idx="21775">
                  <c:v>6.0000000000000001E-3</c:v>
                </c:pt>
                <c:pt idx="21776">
                  <c:v>5.0000000000000001E-3</c:v>
                </c:pt>
                <c:pt idx="21777">
                  <c:v>4.0000000000000001E-3</c:v>
                </c:pt>
                <c:pt idx="21778">
                  <c:v>4.0000000000000001E-3</c:v>
                </c:pt>
                <c:pt idx="21779">
                  <c:v>4.0000000000000001E-3</c:v>
                </c:pt>
                <c:pt idx="21780">
                  <c:v>6.0000000000000001E-3</c:v>
                </c:pt>
                <c:pt idx="21781">
                  <c:v>7.0000000000000001E-3</c:v>
                </c:pt>
                <c:pt idx="21782">
                  <c:v>7.0000000000000001E-3</c:v>
                </c:pt>
                <c:pt idx="21822">
                  <c:v>6.0000000000000001E-3</c:v>
                </c:pt>
                <c:pt idx="21823">
                  <c:v>5.0000000000000001E-3</c:v>
                </c:pt>
                <c:pt idx="21824">
                  <c:v>6.0000000000000001E-3</c:v>
                </c:pt>
                <c:pt idx="21825">
                  <c:v>8.0000000000000002E-3</c:v>
                </c:pt>
                <c:pt idx="21826">
                  <c:v>8.0000000000000002E-3</c:v>
                </c:pt>
                <c:pt idx="21827">
                  <c:v>8.0000000000000002E-3</c:v>
                </c:pt>
                <c:pt idx="21828">
                  <c:v>8.0000000000000002E-3</c:v>
                </c:pt>
                <c:pt idx="21829">
                  <c:v>8.0000000000000002E-3</c:v>
                </c:pt>
                <c:pt idx="21830">
                  <c:v>8.9999999999999993E-3</c:v>
                </c:pt>
                <c:pt idx="21831">
                  <c:v>8.9999999999999993E-3</c:v>
                </c:pt>
                <c:pt idx="21832">
                  <c:v>8.0000000000000002E-3</c:v>
                </c:pt>
                <c:pt idx="21833">
                  <c:v>0.01</c:v>
                </c:pt>
                <c:pt idx="21834">
                  <c:v>8.9999999999999993E-3</c:v>
                </c:pt>
                <c:pt idx="21835">
                  <c:v>8.9999999999999993E-3</c:v>
                </c:pt>
                <c:pt idx="21836">
                  <c:v>0.01</c:v>
                </c:pt>
                <c:pt idx="21837">
                  <c:v>8.0000000000000002E-3</c:v>
                </c:pt>
                <c:pt idx="21838">
                  <c:v>8.9999999999999993E-3</c:v>
                </c:pt>
                <c:pt idx="21839">
                  <c:v>8.9999999999999993E-3</c:v>
                </c:pt>
                <c:pt idx="21840">
                  <c:v>8.9999999999999993E-3</c:v>
                </c:pt>
                <c:pt idx="21841">
                  <c:v>8.9999999999999993E-3</c:v>
                </c:pt>
                <c:pt idx="21842">
                  <c:v>0.01</c:v>
                </c:pt>
                <c:pt idx="21843">
                  <c:v>0.01</c:v>
                </c:pt>
                <c:pt idx="21844">
                  <c:v>0.01</c:v>
                </c:pt>
                <c:pt idx="21845">
                  <c:v>8.9999999999999993E-3</c:v>
                </c:pt>
                <c:pt idx="21846">
                  <c:v>8.9999999999999993E-3</c:v>
                </c:pt>
                <c:pt idx="21847">
                  <c:v>8.9999999999999993E-3</c:v>
                </c:pt>
                <c:pt idx="21848">
                  <c:v>0.01</c:v>
                </c:pt>
                <c:pt idx="21849">
                  <c:v>0.01</c:v>
                </c:pt>
                <c:pt idx="21850">
                  <c:v>0.01</c:v>
                </c:pt>
                <c:pt idx="21851">
                  <c:v>0.01</c:v>
                </c:pt>
                <c:pt idx="21852">
                  <c:v>0.01</c:v>
                </c:pt>
                <c:pt idx="21853">
                  <c:v>0.01</c:v>
                </c:pt>
                <c:pt idx="21854">
                  <c:v>0.01</c:v>
                </c:pt>
                <c:pt idx="21855">
                  <c:v>0.01</c:v>
                </c:pt>
                <c:pt idx="21856">
                  <c:v>0.01</c:v>
                </c:pt>
                <c:pt idx="21857">
                  <c:v>0.01</c:v>
                </c:pt>
                <c:pt idx="21858">
                  <c:v>0.01</c:v>
                </c:pt>
                <c:pt idx="21859">
                  <c:v>0.01</c:v>
                </c:pt>
                <c:pt idx="21860">
                  <c:v>0.01</c:v>
                </c:pt>
                <c:pt idx="21861">
                  <c:v>0.01</c:v>
                </c:pt>
                <c:pt idx="21862">
                  <c:v>0.01</c:v>
                </c:pt>
                <c:pt idx="21863">
                  <c:v>0.01</c:v>
                </c:pt>
                <c:pt idx="21864">
                  <c:v>0.01</c:v>
                </c:pt>
                <c:pt idx="21865">
                  <c:v>0.01</c:v>
                </c:pt>
                <c:pt idx="21866">
                  <c:v>8.0000000000000002E-3</c:v>
                </c:pt>
                <c:pt idx="21867">
                  <c:v>8.0000000000000002E-3</c:v>
                </c:pt>
                <c:pt idx="21868">
                  <c:v>8.0000000000000002E-3</c:v>
                </c:pt>
                <c:pt idx="21869">
                  <c:v>8.0000000000000002E-3</c:v>
                </c:pt>
                <c:pt idx="21870">
                  <c:v>7.0000000000000001E-3</c:v>
                </c:pt>
                <c:pt idx="21871">
                  <c:v>8.0000000000000002E-3</c:v>
                </c:pt>
                <c:pt idx="21872">
                  <c:v>8.0000000000000002E-3</c:v>
                </c:pt>
                <c:pt idx="21873">
                  <c:v>8.0000000000000002E-3</c:v>
                </c:pt>
                <c:pt idx="21874">
                  <c:v>8.0000000000000002E-3</c:v>
                </c:pt>
                <c:pt idx="21875">
                  <c:v>8.0000000000000002E-3</c:v>
                </c:pt>
                <c:pt idx="21876">
                  <c:v>8.0000000000000002E-3</c:v>
                </c:pt>
                <c:pt idx="21877">
                  <c:v>8.0000000000000002E-3</c:v>
                </c:pt>
                <c:pt idx="21878">
                  <c:v>8.0000000000000002E-3</c:v>
                </c:pt>
                <c:pt idx="21879">
                  <c:v>7.0000000000000001E-3</c:v>
                </c:pt>
                <c:pt idx="21880">
                  <c:v>7.0000000000000001E-3</c:v>
                </c:pt>
                <c:pt idx="21881">
                  <c:v>7.0000000000000001E-3</c:v>
                </c:pt>
                <c:pt idx="21882">
                  <c:v>6.0000000000000001E-3</c:v>
                </c:pt>
                <c:pt idx="21883">
                  <c:v>6.0000000000000001E-3</c:v>
                </c:pt>
                <c:pt idx="21884">
                  <c:v>6.0000000000000001E-3</c:v>
                </c:pt>
                <c:pt idx="21885">
                  <c:v>6.0000000000000001E-3</c:v>
                </c:pt>
                <c:pt idx="21886">
                  <c:v>7.0000000000000001E-3</c:v>
                </c:pt>
                <c:pt idx="21887">
                  <c:v>6.0000000000000001E-3</c:v>
                </c:pt>
                <c:pt idx="21888">
                  <c:v>6.0000000000000001E-3</c:v>
                </c:pt>
                <c:pt idx="21889">
                  <c:v>6.0000000000000001E-3</c:v>
                </c:pt>
                <c:pt idx="21890">
                  <c:v>6.0000000000000001E-3</c:v>
                </c:pt>
                <c:pt idx="21891">
                  <c:v>6.0000000000000001E-3</c:v>
                </c:pt>
                <c:pt idx="21892">
                  <c:v>5.0000000000000001E-3</c:v>
                </c:pt>
                <c:pt idx="21893">
                  <c:v>6.0000000000000001E-3</c:v>
                </c:pt>
                <c:pt idx="21894">
                  <c:v>6.0000000000000001E-3</c:v>
                </c:pt>
                <c:pt idx="21895">
                  <c:v>5.0000000000000001E-3</c:v>
                </c:pt>
                <c:pt idx="21896">
                  <c:v>5.0000000000000001E-3</c:v>
                </c:pt>
                <c:pt idx="21897">
                  <c:v>4.0000000000000001E-3</c:v>
                </c:pt>
                <c:pt idx="21898">
                  <c:v>5.0000000000000001E-3</c:v>
                </c:pt>
                <c:pt idx="21899">
                  <c:v>5.0000000000000001E-3</c:v>
                </c:pt>
                <c:pt idx="21900">
                  <c:v>5.0000000000000001E-3</c:v>
                </c:pt>
                <c:pt idx="21901">
                  <c:v>5.0000000000000001E-3</c:v>
                </c:pt>
                <c:pt idx="21902">
                  <c:v>5.0000000000000001E-3</c:v>
                </c:pt>
                <c:pt idx="21903">
                  <c:v>5.0000000000000001E-3</c:v>
                </c:pt>
                <c:pt idx="21904">
                  <c:v>4.0000000000000001E-3</c:v>
                </c:pt>
                <c:pt idx="21905">
                  <c:v>6.0000000000000001E-3</c:v>
                </c:pt>
                <c:pt idx="21906">
                  <c:v>4.0000000000000001E-3</c:v>
                </c:pt>
                <c:pt idx="21907">
                  <c:v>4.0000000000000001E-3</c:v>
                </c:pt>
                <c:pt idx="21908">
                  <c:v>4.0000000000000001E-3</c:v>
                </c:pt>
                <c:pt idx="21909">
                  <c:v>4.0000000000000001E-3</c:v>
                </c:pt>
                <c:pt idx="21910">
                  <c:v>4.0000000000000001E-3</c:v>
                </c:pt>
                <c:pt idx="21911">
                  <c:v>4.0000000000000001E-3</c:v>
                </c:pt>
                <c:pt idx="21912">
                  <c:v>4.0000000000000001E-3</c:v>
                </c:pt>
                <c:pt idx="21913">
                  <c:v>4.0000000000000001E-3</c:v>
                </c:pt>
                <c:pt idx="21914">
                  <c:v>4.0000000000000001E-3</c:v>
                </c:pt>
                <c:pt idx="21915">
                  <c:v>5.0000000000000001E-3</c:v>
                </c:pt>
                <c:pt idx="21916">
                  <c:v>4.0000000000000001E-3</c:v>
                </c:pt>
                <c:pt idx="21917">
                  <c:v>5.0000000000000001E-3</c:v>
                </c:pt>
                <c:pt idx="21918">
                  <c:v>6.0000000000000001E-3</c:v>
                </c:pt>
                <c:pt idx="21919">
                  <c:v>5.0000000000000001E-3</c:v>
                </c:pt>
                <c:pt idx="21920">
                  <c:v>5.0000000000000001E-3</c:v>
                </c:pt>
                <c:pt idx="21921">
                  <c:v>6.0000000000000001E-3</c:v>
                </c:pt>
                <c:pt idx="21922">
                  <c:v>6.0000000000000001E-3</c:v>
                </c:pt>
                <c:pt idx="21923">
                  <c:v>6.0000000000000001E-3</c:v>
                </c:pt>
                <c:pt idx="21924">
                  <c:v>7.0000000000000001E-3</c:v>
                </c:pt>
                <c:pt idx="21925">
                  <c:v>7.0000000000000001E-3</c:v>
                </c:pt>
                <c:pt idx="21926">
                  <c:v>7.0000000000000001E-3</c:v>
                </c:pt>
                <c:pt idx="21927">
                  <c:v>7.0000000000000001E-3</c:v>
                </c:pt>
                <c:pt idx="21928">
                  <c:v>7.0000000000000001E-3</c:v>
                </c:pt>
                <c:pt idx="21929">
                  <c:v>7.0000000000000001E-3</c:v>
                </c:pt>
                <c:pt idx="21930">
                  <c:v>7.0000000000000001E-3</c:v>
                </c:pt>
                <c:pt idx="21931">
                  <c:v>7.0000000000000001E-3</c:v>
                </c:pt>
                <c:pt idx="21932">
                  <c:v>7.0000000000000001E-3</c:v>
                </c:pt>
                <c:pt idx="21933">
                  <c:v>8.0000000000000002E-3</c:v>
                </c:pt>
                <c:pt idx="21934">
                  <c:v>8.0000000000000002E-3</c:v>
                </c:pt>
                <c:pt idx="21935">
                  <c:v>7.0000000000000001E-3</c:v>
                </c:pt>
                <c:pt idx="21936">
                  <c:v>8.0000000000000002E-3</c:v>
                </c:pt>
                <c:pt idx="21937">
                  <c:v>8.0000000000000002E-3</c:v>
                </c:pt>
                <c:pt idx="21938">
                  <c:v>8.0000000000000002E-3</c:v>
                </c:pt>
                <c:pt idx="21939">
                  <c:v>8.0000000000000002E-3</c:v>
                </c:pt>
                <c:pt idx="21940">
                  <c:v>8.9999999999999993E-3</c:v>
                </c:pt>
                <c:pt idx="21941">
                  <c:v>8.9999999999999993E-3</c:v>
                </c:pt>
                <c:pt idx="21942">
                  <c:v>8.0000000000000002E-3</c:v>
                </c:pt>
                <c:pt idx="21943">
                  <c:v>8.0000000000000002E-3</c:v>
                </c:pt>
                <c:pt idx="21944">
                  <c:v>8.9999999999999993E-3</c:v>
                </c:pt>
                <c:pt idx="21945">
                  <c:v>8.0000000000000002E-3</c:v>
                </c:pt>
                <c:pt idx="21946">
                  <c:v>8.0000000000000002E-3</c:v>
                </c:pt>
                <c:pt idx="21947">
                  <c:v>8.0000000000000002E-3</c:v>
                </c:pt>
                <c:pt idx="21948">
                  <c:v>8.0000000000000002E-3</c:v>
                </c:pt>
                <c:pt idx="21949">
                  <c:v>8.0000000000000002E-3</c:v>
                </c:pt>
                <c:pt idx="21950">
                  <c:v>8.9999999999999993E-3</c:v>
                </c:pt>
                <c:pt idx="21951">
                  <c:v>8.9999999999999993E-3</c:v>
                </c:pt>
                <c:pt idx="21952">
                  <c:v>0.01</c:v>
                </c:pt>
                <c:pt idx="21953">
                  <c:v>8.9999999999999993E-3</c:v>
                </c:pt>
                <c:pt idx="21954">
                  <c:v>0.01</c:v>
                </c:pt>
                <c:pt idx="21955">
                  <c:v>8.9999999999999993E-3</c:v>
                </c:pt>
                <c:pt idx="21956">
                  <c:v>8.9999999999999993E-3</c:v>
                </c:pt>
                <c:pt idx="21957">
                  <c:v>0.01</c:v>
                </c:pt>
                <c:pt idx="21958">
                  <c:v>8.9999999999999993E-3</c:v>
                </c:pt>
                <c:pt idx="21959">
                  <c:v>8.9999999999999993E-3</c:v>
                </c:pt>
                <c:pt idx="21960">
                  <c:v>8.9999999999999993E-3</c:v>
                </c:pt>
                <c:pt idx="21961">
                  <c:v>8.9999999999999993E-3</c:v>
                </c:pt>
                <c:pt idx="21962">
                  <c:v>8.0000000000000002E-3</c:v>
                </c:pt>
                <c:pt idx="21963">
                  <c:v>8.0000000000000002E-3</c:v>
                </c:pt>
                <c:pt idx="21964">
                  <c:v>8.0000000000000002E-3</c:v>
                </c:pt>
                <c:pt idx="21965">
                  <c:v>8.9999999999999993E-3</c:v>
                </c:pt>
                <c:pt idx="21966">
                  <c:v>8.0000000000000002E-3</c:v>
                </c:pt>
                <c:pt idx="21967">
                  <c:v>8.0000000000000002E-3</c:v>
                </c:pt>
                <c:pt idx="21968">
                  <c:v>8.9999999999999993E-3</c:v>
                </c:pt>
                <c:pt idx="21969">
                  <c:v>8.0000000000000002E-3</c:v>
                </c:pt>
                <c:pt idx="21970">
                  <c:v>8.0000000000000002E-3</c:v>
                </c:pt>
                <c:pt idx="21971">
                  <c:v>8.0000000000000002E-3</c:v>
                </c:pt>
                <c:pt idx="21972">
                  <c:v>8.0000000000000002E-3</c:v>
                </c:pt>
                <c:pt idx="21973">
                  <c:v>8.0000000000000002E-3</c:v>
                </c:pt>
                <c:pt idx="21974">
                  <c:v>8.0000000000000002E-3</c:v>
                </c:pt>
                <c:pt idx="21975">
                  <c:v>8.0000000000000002E-3</c:v>
                </c:pt>
                <c:pt idx="21976">
                  <c:v>8.0000000000000002E-3</c:v>
                </c:pt>
                <c:pt idx="21977">
                  <c:v>7.0000000000000001E-3</c:v>
                </c:pt>
                <c:pt idx="21978">
                  <c:v>7.0000000000000001E-3</c:v>
                </c:pt>
                <c:pt idx="21979">
                  <c:v>7.0000000000000001E-3</c:v>
                </c:pt>
                <c:pt idx="21980">
                  <c:v>6.0000000000000001E-3</c:v>
                </c:pt>
                <c:pt idx="21981">
                  <c:v>7.0000000000000001E-3</c:v>
                </c:pt>
                <c:pt idx="21982">
                  <c:v>6.0000000000000001E-3</c:v>
                </c:pt>
                <c:pt idx="21983">
                  <c:v>7.0000000000000001E-3</c:v>
                </c:pt>
                <c:pt idx="21984">
                  <c:v>6.0000000000000001E-3</c:v>
                </c:pt>
                <c:pt idx="21985">
                  <c:v>6.0000000000000001E-3</c:v>
                </c:pt>
                <c:pt idx="21986">
                  <c:v>6.0000000000000001E-3</c:v>
                </c:pt>
                <c:pt idx="21987">
                  <c:v>6.0000000000000001E-3</c:v>
                </c:pt>
                <c:pt idx="21988">
                  <c:v>6.0000000000000001E-3</c:v>
                </c:pt>
                <c:pt idx="21989">
                  <c:v>6.0000000000000001E-3</c:v>
                </c:pt>
                <c:pt idx="21990">
                  <c:v>6.0000000000000001E-3</c:v>
                </c:pt>
                <c:pt idx="21991">
                  <c:v>6.0000000000000001E-3</c:v>
                </c:pt>
                <c:pt idx="21992">
                  <c:v>6.0000000000000001E-3</c:v>
                </c:pt>
                <c:pt idx="21993">
                  <c:v>5.0000000000000001E-3</c:v>
                </c:pt>
                <c:pt idx="21994">
                  <c:v>5.0000000000000001E-3</c:v>
                </c:pt>
                <c:pt idx="21995">
                  <c:v>6.0000000000000001E-3</c:v>
                </c:pt>
                <c:pt idx="21996">
                  <c:v>5.0000000000000001E-3</c:v>
                </c:pt>
                <c:pt idx="21997">
                  <c:v>6.0000000000000001E-3</c:v>
                </c:pt>
                <c:pt idx="21998">
                  <c:v>5.0000000000000001E-3</c:v>
                </c:pt>
                <c:pt idx="21999">
                  <c:v>4.0000000000000001E-3</c:v>
                </c:pt>
                <c:pt idx="22000">
                  <c:v>6.0000000000000001E-3</c:v>
                </c:pt>
                <c:pt idx="22001">
                  <c:v>5.0000000000000001E-3</c:v>
                </c:pt>
                <c:pt idx="22002">
                  <c:v>5.0000000000000001E-3</c:v>
                </c:pt>
                <c:pt idx="22003">
                  <c:v>5.0000000000000001E-3</c:v>
                </c:pt>
                <c:pt idx="22004">
                  <c:v>4.0000000000000001E-3</c:v>
                </c:pt>
                <c:pt idx="22005">
                  <c:v>5.0000000000000001E-3</c:v>
                </c:pt>
                <c:pt idx="22006">
                  <c:v>5.0000000000000001E-3</c:v>
                </c:pt>
                <c:pt idx="22007">
                  <c:v>4.0000000000000001E-3</c:v>
                </c:pt>
                <c:pt idx="22008">
                  <c:v>4.0000000000000001E-3</c:v>
                </c:pt>
                <c:pt idx="22009">
                  <c:v>4.0000000000000001E-3</c:v>
                </c:pt>
                <c:pt idx="22010">
                  <c:v>5.0000000000000001E-3</c:v>
                </c:pt>
                <c:pt idx="22011">
                  <c:v>5.0000000000000001E-3</c:v>
                </c:pt>
                <c:pt idx="22012">
                  <c:v>5.0000000000000001E-3</c:v>
                </c:pt>
                <c:pt idx="22013">
                  <c:v>5.0000000000000001E-3</c:v>
                </c:pt>
                <c:pt idx="22014">
                  <c:v>6.0000000000000001E-3</c:v>
                </c:pt>
                <c:pt idx="22015">
                  <c:v>6.0000000000000001E-3</c:v>
                </c:pt>
                <c:pt idx="22016">
                  <c:v>6.0000000000000001E-3</c:v>
                </c:pt>
                <c:pt idx="22017">
                  <c:v>6.0000000000000001E-3</c:v>
                </c:pt>
                <c:pt idx="22018">
                  <c:v>6.0000000000000001E-3</c:v>
                </c:pt>
                <c:pt idx="22019">
                  <c:v>7.0000000000000001E-3</c:v>
                </c:pt>
                <c:pt idx="22020">
                  <c:v>8.0000000000000002E-3</c:v>
                </c:pt>
                <c:pt idx="22021">
                  <c:v>7.0000000000000001E-3</c:v>
                </c:pt>
                <c:pt idx="22022">
                  <c:v>8.0000000000000002E-3</c:v>
                </c:pt>
                <c:pt idx="22023">
                  <c:v>7.0000000000000001E-3</c:v>
                </c:pt>
                <c:pt idx="22024">
                  <c:v>8.9999999999999993E-3</c:v>
                </c:pt>
                <c:pt idx="22025">
                  <c:v>8.9999999999999993E-3</c:v>
                </c:pt>
                <c:pt idx="22026">
                  <c:v>8.0000000000000002E-3</c:v>
                </c:pt>
                <c:pt idx="22027">
                  <c:v>8.9999999999999993E-3</c:v>
                </c:pt>
                <c:pt idx="22028">
                  <c:v>8.9999999999999993E-3</c:v>
                </c:pt>
                <c:pt idx="22029">
                  <c:v>8.9999999999999993E-3</c:v>
                </c:pt>
                <c:pt idx="22030">
                  <c:v>8.9999999999999993E-3</c:v>
                </c:pt>
                <c:pt idx="22031">
                  <c:v>8.9999999999999993E-3</c:v>
                </c:pt>
                <c:pt idx="22032">
                  <c:v>8.9999999999999993E-3</c:v>
                </c:pt>
                <c:pt idx="22033">
                  <c:v>8.9999999999999993E-3</c:v>
                </c:pt>
                <c:pt idx="22034">
                  <c:v>0.01</c:v>
                </c:pt>
                <c:pt idx="22035">
                  <c:v>8.9999999999999993E-3</c:v>
                </c:pt>
                <c:pt idx="22036">
                  <c:v>8.9999999999999993E-3</c:v>
                </c:pt>
                <c:pt idx="22037">
                  <c:v>8.9999999999999993E-3</c:v>
                </c:pt>
                <c:pt idx="22038">
                  <c:v>8.9999999999999993E-3</c:v>
                </c:pt>
                <c:pt idx="22039">
                  <c:v>8.9999999999999993E-3</c:v>
                </c:pt>
                <c:pt idx="22040">
                  <c:v>8.0000000000000002E-3</c:v>
                </c:pt>
                <c:pt idx="22041">
                  <c:v>8.9999999999999993E-3</c:v>
                </c:pt>
                <c:pt idx="22042">
                  <c:v>8.9999999999999993E-3</c:v>
                </c:pt>
                <c:pt idx="22043">
                  <c:v>8.9999999999999993E-3</c:v>
                </c:pt>
                <c:pt idx="22044">
                  <c:v>8.9999999999999993E-3</c:v>
                </c:pt>
                <c:pt idx="22045">
                  <c:v>8.9999999999999993E-3</c:v>
                </c:pt>
                <c:pt idx="22046">
                  <c:v>8.9999999999999993E-3</c:v>
                </c:pt>
                <c:pt idx="22047">
                  <c:v>8.9999999999999993E-3</c:v>
                </c:pt>
                <c:pt idx="22048">
                  <c:v>8.0000000000000002E-3</c:v>
                </c:pt>
                <c:pt idx="22049">
                  <c:v>8.0000000000000002E-3</c:v>
                </c:pt>
                <c:pt idx="22050">
                  <c:v>8.0000000000000002E-3</c:v>
                </c:pt>
                <c:pt idx="22051">
                  <c:v>8.9999999999999993E-3</c:v>
                </c:pt>
                <c:pt idx="22052">
                  <c:v>8.0000000000000002E-3</c:v>
                </c:pt>
                <c:pt idx="22053">
                  <c:v>6.0000000000000001E-3</c:v>
                </c:pt>
                <c:pt idx="22054">
                  <c:v>7.0000000000000001E-3</c:v>
                </c:pt>
                <c:pt idx="22055">
                  <c:v>7.0000000000000001E-3</c:v>
                </c:pt>
                <c:pt idx="22056">
                  <c:v>7.0000000000000001E-3</c:v>
                </c:pt>
                <c:pt idx="22057">
                  <c:v>6.0000000000000001E-3</c:v>
                </c:pt>
                <c:pt idx="22058">
                  <c:v>6.0000000000000001E-3</c:v>
                </c:pt>
                <c:pt idx="22059">
                  <c:v>7.0000000000000001E-3</c:v>
                </c:pt>
                <c:pt idx="22060">
                  <c:v>6.0000000000000001E-3</c:v>
                </c:pt>
                <c:pt idx="22061">
                  <c:v>6.0000000000000001E-3</c:v>
                </c:pt>
                <c:pt idx="22062">
                  <c:v>6.0000000000000001E-3</c:v>
                </c:pt>
                <c:pt idx="22063">
                  <c:v>5.0000000000000001E-3</c:v>
                </c:pt>
                <c:pt idx="22064">
                  <c:v>4.0000000000000001E-3</c:v>
                </c:pt>
                <c:pt idx="22065">
                  <c:v>3.0000000000000001E-3</c:v>
                </c:pt>
                <c:pt idx="22066">
                  <c:v>4.0000000000000001E-3</c:v>
                </c:pt>
                <c:pt idx="22067">
                  <c:v>7.0000000000000001E-3</c:v>
                </c:pt>
                <c:pt idx="22068">
                  <c:v>7.0000000000000001E-3</c:v>
                </c:pt>
                <c:pt idx="22069">
                  <c:v>7.0000000000000001E-3</c:v>
                </c:pt>
                <c:pt idx="22070">
                  <c:v>6.0000000000000001E-3</c:v>
                </c:pt>
                <c:pt idx="22071">
                  <c:v>6.0000000000000001E-3</c:v>
                </c:pt>
                <c:pt idx="22072">
                  <c:v>7.0000000000000001E-3</c:v>
                </c:pt>
                <c:pt idx="22073">
                  <c:v>6.0000000000000001E-3</c:v>
                </c:pt>
                <c:pt idx="22074">
                  <c:v>6.0000000000000001E-3</c:v>
                </c:pt>
                <c:pt idx="22075">
                  <c:v>5.0000000000000001E-3</c:v>
                </c:pt>
                <c:pt idx="22076">
                  <c:v>5.0000000000000001E-3</c:v>
                </c:pt>
                <c:pt idx="22077">
                  <c:v>3.0000000000000001E-3</c:v>
                </c:pt>
                <c:pt idx="22078">
                  <c:v>3.0000000000000001E-3</c:v>
                </c:pt>
                <c:pt idx="22079">
                  <c:v>2E-3</c:v>
                </c:pt>
                <c:pt idx="22080">
                  <c:v>3.0000000000000001E-3</c:v>
                </c:pt>
                <c:pt idx="22081">
                  <c:v>3.0000000000000001E-3</c:v>
                </c:pt>
                <c:pt idx="22082">
                  <c:v>2E-3</c:v>
                </c:pt>
                <c:pt idx="22083">
                  <c:v>2E-3</c:v>
                </c:pt>
                <c:pt idx="22084">
                  <c:v>2E-3</c:v>
                </c:pt>
                <c:pt idx="22085">
                  <c:v>4.0000000000000001E-3</c:v>
                </c:pt>
                <c:pt idx="22086">
                  <c:v>4.0000000000000001E-3</c:v>
                </c:pt>
                <c:pt idx="22087">
                  <c:v>4.0000000000000001E-3</c:v>
                </c:pt>
                <c:pt idx="22088">
                  <c:v>2E-3</c:v>
                </c:pt>
                <c:pt idx="22089">
                  <c:v>5.0000000000000001E-3</c:v>
                </c:pt>
                <c:pt idx="22090">
                  <c:v>5.0000000000000001E-3</c:v>
                </c:pt>
                <c:pt idx="22091">
                  <c:v>4.0000000000000001E-3</c:v>
                </c:pt>
                <c:pt idx="22092">
                  <c:v>5.0000000000000001E-3</c:v>
                </c:pt>
                <c:pt idx="22093">
                  <c:v>4.0000000000000001E-3</c:v>
                </c:pt>
                <c:pt idx="22094">
                  <c:v>4.0000000000000001E-3</c:v>
                </c:pt>
                <c:pt idx="22095">
                  <c:v>3.0000000000000001E-3</c:v>
                </c:pt>
                <c:pt idx="22096">
                  <c:v>3.0000000000000001E-3</c:v>
                </c:pt>
                <c:pt idx="22097">
                  <c:v>4.0000000000000001E-3</c:v>
                </c:pt>
                <c:pt idx="22098">
                  <c:v>2E-3</c:v>
                </c:pt>
                <c:pt idx="22099">
                  <c:v>2E-3</c:v>
                </c:pt>
                <c:pt idx="22100">
                  <c:v>2E-3</c:v>
                </c:pt>
                <c:pt idx="22101">
                  <c:v>3.0000000000000001E-3</c:v>
                </c:pt>
                <c:pt idx="22102">
                  <c:v>0</c:v>
                </c:pt>
                <c:pt idx="22103">
                  <c:v>2E-3</c:v>
                </c:pt>
                <c:pt idx="22104">
                  <c:v>1E-3</c:v>
                </c:pt>
                <c:pt idx="22105">
                  <c:v>1E-3</c:v>
                </c:pt>
                <c:pt idx="22106">
                  <c:v>4.0000000000000001E-3</c:v>
                </c:pt>
                <c:pt idx="22107">
                  <c:v>4.0000000000000001E-3</c:v>
                </c:pt>
                <c:pt idx="22108">
                  <c:v>4.0000000000000001E-3</c:v>
                </c:pt>
                <c:pt idx="22109">
                  <c:v>4.0000000000000001E-3</c:v>
                </c:pt>
                <c:pt idx="22110">
                  <c:v>5.0000000000000001E-3</c:v>
                </c:pt>
                <c:pt idx="22111">
                  <c:v>5.0000000000000001E-3</c:v>
                </c:pt>
                <c:pt idx="22112">
                  <c:v>6.0000000000000001E-3</c:v>
                </c:pt>
                <c:pt idx="22113">
                  <c:v>6.0000000000000001E-3</c:v>
                </c:pt>
                <c:pt idx="22114">
                  <c:v>7.0000000000000001E-3</c:v>
                </c:pt>
                <c:pt idx="22115">
                  <c:v>7.0000000000000001E-3</c:v>
                </c:pt>
                <c:pt idx="22116">
                  <c:v>6.0000000000000001E-3</c:v>
                </c:pt>
                <c:pt idx="22117">
                  <c:v>7.0000000000000001E-3</c:v>
                </c:pt>
                <c:pt idx="22118">
                  <c:v>7.0000000000000001E-3</c:v>
                </c:pt>
                <c:pt idx="22119">
                  <c:v>7.0000000000000001E-3</c:v>
                </c:pt>
                <c:pt idx="22120">
                  <c:v>6.0000000000000001E-3</c:v>
                </c:pt>
                <c:pt idx="22121">
                  <c:v>6.0000000000000001E-3</c:v>
                </c:pt>
                <c:pt idx="22122">
                  <c:v>6.0000000000000001E-3</c:v>
                </c:pt>
                <c:pt idx="22123">
                  <c:v>6.0000000000000001E-3</c:v>
                </c:pt>
                <c:pt idx="22124">
                  <c:v>6.0000000000000001E-3</c:v>
                </c:pt>
                <c:pt idx="22125">
                  <c:v>6.0000000000000001E-3</c:v>
                </c:pt>
                <c:pt idx="22126">
                  <c:v>7.0000000000000001E-3</c:v>
                </c:pt>
                <c:pt idx="22127">
                  <c:v>6.0000000000000001E-3</c:v>
                </c:pt>
                <c:pt idx="22128">
                  <c:v>6.0000000000000001E-3</c:v>
                </c:pt>
                <c:pt idx="22129">
                  <c:v>6.0000000000000001E-3</c:v>
                </c:pt>
                <c:pt idx="22130">
                  <c:v>7.0000000000000001E-3</c:v>
                </c:pt>
                <c:pt idx="22131">
                  <c:v>6.0000000000000001E-3</c:v>
                </c:pt>
                <c:pt idx="22132">
                  <c:v>5.0000000000000001E-3</c:v>
                </c:pt>
                <c:pt idx="22133">
                  <c:v>7.0000000000000001E-3</c:v>
                </c:pt>
                <c:pt idx="22134">
                  <c:v>7.0000000000000001E-3</c:v>
                </c:pt>
                <c:pt idx="22135">
                  <c:v>7.0000000000000001E-3</c:v>
                </c:pt>
                <c:pt idx="22136">
                  <c:v>7.0000000000000001E-3</c:v>
                </c:pt>
                <c:pt idx="22137">
                  <c:v>6.0000000000000001E-3</c:v>
                </c:pt>
                <c:pt idx="22138">
                  <c:v>7.0000000000000001E-3</c:v>
                </c:pt>
                <c:pt idx="22139">
                  <c:v>7.0000000000000001E-3</c:v>
                </c:pt>
                <c:pt idx="22140">
                  <c:v>7.0000000000000001E-3</c:v>
                </c:pt>
                <c:pt idx="22141">
                  <c:v>6.0000000000000001E-3</c:v>
                </c:pt>
                <c:pt idx="22142">
                  <c:v>7.0000000000000001E-3</c:v>
                </c:pt>
                <c:pt idx="22143">
                  <c:v>6.0000000000000001E-3</c:v>
                </c:pt>
                <c:pt idx="22144">
                  <c:v>7.0000000000000001E-3</c:v>
                </c:pt>
                <c:pt idx="22145">
                  <c:v>6.0000000000000001E-3</c:v>
                </c:pt>
                <c:pt idx="22146">
                  <c:v>6.0000000000000001E-3</c:v>
                </c:pt>
                <c:pt idx="22147">
                  <c:v>7.0000000000000001E-3</c:v>
                </c:pt>
                <c:pt idx="22148">
                  <c:v>6.0000000000000001E-3</c:v>
                </c:pt>
                <c:pt idx="22149">
                  <c:v>6.0000000000000001E-3</c:v>
                </c:pt>
                <c:pt idx="22150">
                  <c:v>5.0000000000000001E-3</c:v>
                </c:pt>
                <c:pt idx="22151">
                  <c:v>6.0000000000000001E-3</c:v>
                </c:pt>
                <c:pt idx="22152">
                  <c:v>6.0000000000000001E-3</c:v>
                </c:pt>
                <c:pt idx="22153">
                  <c:v>6.0000000000000001E-3</c:v>
                </c:pt>
                <c:pt idx="22154">
                  <c:v>6.0000000000000001E-3</c:v>
                </c:pt>
                <c:pt idx="22155">
                  <c:v>6.0000000000000001E-3</c:v>
                </c:pt>
                <c:pt idx="22156">
                  <c:v>5.0000000000000001E-3</c:v>
                </c:pt>
                <c:pt idx="22157">
                  <c:v>5.0000000000000001E-3</c:v>
                </c:pt>
                <c:pt idx="22158">
                  <c:v>5.0000000000000001E-3</c:v>
                </c:pt>
                <c:pt idx="22159">
                  <c:v>5.0000000000000001E-3</c:v>
                </c:pt>
                <c:pt idx="22160">
                  <c:v>5.0000000000000001E-3</c:v>
                </c:pt>
                <c:pt idx="22161">
                  <c:v>4.0000000000000001E-3</c:v>
                </c:pt>
                <c:pt idx="22162">
                  <c:v>4.0000000000000001E-3</c:v>
                </c:pt>
                <c:pt idx="22163">
                  <c:v>4.0000000000000001E-3</c:v>
                </c:pt>
                <c:pt idx="22164">
                  <c:v>4.0000000000000001E-3</c:v>
                </c:pt>
                <c:pt idx="22165">
                  <c:v>4.0000000000000001E-3</c:v>
                </c:pt>
                <c:pt idx="22166">
                  <c:v>4.0000000000000001E-3</c:v>
                </c:pt>
                <c:pt idx="22167">
                  <c:v>4.0000000000000001E-3</c:v>
                </c:pt>
                <c:pt idx="22168">
                  <c:v>4.0000000000000001E-3</c:v>
                </c:pt>
                <c:pt idx="22169">
                  <c:v>4.0000000000000001E-3</c:v>
                </c:pt>
                <c:pt idx="22170">
                  <c:v>4.0000000000000001E-3</c:v>
                </c:pt>
                <c:pt idx="22171">
                  <c:v>4.0000000000000001E-3</c:v>
                </c:pt>
                <c:pt idx="22172">
                  <c:v>4.0000000000000001E-3</c:v>
                </c:pt>
                <c:pt idx="22173">
                  <c:v>4.0000000000000001E-3</c:v>
                </c:pt>
                <c:pt idx="22174">
                  <c:v>4.0000000000000001E-3</c:v>
                </c:pt>
                <c:pt idx="22175">
                  <c:v>4.0000000000000001E-3</c:v>
                </c:pt>
                <c:pt idx="22176">
                  <c:v>4.0000000000000001E-3</c:v>
                </c:pt>
                <c:pt idx="22177">
                  <c:v>4.0000000000000001E-3</c:v>
                </c:pt>
                <c:pt idx="22178">
                  <c:v>3.0000000000000001E-3</c:v>
                </c:pt>
                <c:pt idx="22179">
                  <c:v>2E-3</c:v>
                </c:pt>
                <c:pt idx="22180">
                  <c:v>4.0000000000000001E-3</c:v>
                </c:pt>
                <c:pt idx="22181">
                  <c:v>2E-3</c:v>
                </c:pt>
                <c:pt idx="22182">
                  <c:v>4.0000000000000001E-3</c:v>
                </c:pt>
                <c:pt idx="22183">
                  <c:v>4.0000000000000001E-3</c:v>
                </c:pt>
                <c:pt idx="22184">
                  <c:v>3.0000000000000001E-3</c:v>
                </c:pt>
                <c:pt idx="22185">
                  <c:v>2E-3</c:v>
                </c:pt>
                <c:pt idx="22186">
                  <c:v>3.0000000000000001E-3</c:v>
                </c:pt>
                <c:pt idx="22187">
                  <c:v>3.0000000000000001E-3</c:v>
                </c:pt>
                <c:pt idx="22188">
                  <c:v>4.0000000000000001E-3</c:v>
                </c:pt>
                <c:pt idx="22189">
                  <c:v>3.0000000000000001E-3</c:v>
                </c:pt>
                <c:pt idx="22190">
                  <c:v>2E-3</c:v>
                </c:pt>
                <c:pt idx="22191">
                  <c:v>1E-3</c:v>
                </c:pt>
                <c:pt idx="22192">
                  <c:v>2E-3</c:v>
                </c:pt>
                <c:pt idx="22193">
                  <c:v>2E-3</c:v>
                </c:pt>
                <c:pt idx="22194">
                  <c:v>0</c:v>
                </c:pt>
                <c:pt idx="22195">
                  <c:v>0</c:v>
                </c:pt>
                <c:pt idx="22196">
                  <c:v>0</c:v>
                </c:pt>
                <c:pt idx="22197">
                  <c:v>1E-3</c:v>
                </c:pt>
                <c:pt idx="22198">
                  <c:v>0</c:v>
                </c:pt>
                <c:pt idx="22199">
                  <c:v>0</c:v>
                </c:pt>
                <c:pt idx="22200">
                  <c:v>0</c:v>
                </c:pt>
                <c:pt idx="22201">
                  <c:v>1E-3</c:v>
                </c:pt>
                <c:pt idx="22202">
                  <c:v>2E-3</c:v>
                </c:pt>
                <c:pt idx="22203">
                  <c:v>2E-3</c:v>
                </c:pt>
                <c:pt idx="22204">
                  <c:v>4.0000000000000001E-3</c:v>
                </c:pt>
                <c:pt idx="22205">
                  <c:v>3.0000000000000001E-3</c:v>
                </c:pt>
                <c:pt idx="22206">
                  <c:v>4.0000000000000001E-3</c:v>
                </c:pt>
                <c:pt idx="22207">
                  <c:v>4.0000000000000001E-3</c:v>
                </c:pt>
                <c:pt idx="22208">
                  <c:v>4.0000000000000001E-3</c:v>
                </c:pt>
                <c:pt idx="22209">
                  <c:v>5.0000000000000001E-3</c:v>
                </c:pt>
                <c:pt idx="22210">
                  <c:v>6.0000000000000001E-3</c:v>
                </c:pt>
                <c:pt idx="22211">
                  <c:v>5.0000000000000001E-3</c:v>
                </c:pt>
                <c:pt idx="22212">
                  <c:v>5.0000000000000001E-3</c:v>
                </c:pt>
                <c:pt idx="22213">
                  <c:v>4.0000000000000001E-3</c:v>
                </c:pt>
                <c:pt idx="22214">
                  <c:v>4.0000000000000001E-3</c:v>
                </c:pt>
                <c:pt idx="22215">
                  <c:v>5.0000000000000001E-3</c:v>
                </c:pt>
                <c:pt idx="22216">
                  <c:v>5.0000000000000001E-3</c:v>
                </c:pt>
                <c:pt idx="22217">
                  <c:v>5.0000000000000001E-3</c:v>
                </c:pt>
                <c:pt idx="22218">
                  <c:v>5.0000000000000001E-3</c:v>
                </c:pt>
                <c:pt idx="22219">
                  <c:v>5.0000000000000001E-3</c:v>
                </c:pt>
                <c:pt idx="22220">
                  <c:v>5.0000000000000001E-3</c:v>
                </c:pt>
                <c:pt idx="22221">
                  <c:v>5.0000000000000001E-3</c:v>
                </c:pt>
                <c:pt idx="22222">
                  <c:v>5.0000000000000001E-3</c:v>
                </c:pt>
                <c:pt idx="22223">
                  <c:v>5.0000000000000001E-3</c:v>
                </c:pt>
                <c:pt idx="22224">
                  <c:v>5.0000000000000001E-3</c:v>
                </c:pt>
                <c:pt idx="22225">
                  <c:v>5.0000000000000001E-3</c:v>
                </c:pt>
                <c:pt idx="22226">
                  <c:v>5.0000000000000001E-3</c:v>
                </c:pt>
                <c:pt idx="22227">
                  <c:v>5.0000000000000001E-3</c:v>
                </c:pt>
                <c:pt idx="22228">
                  <c:v>5.0000000000000001E-3</c:v>
                </c:pt>
                <c:pt idx="22229">
                  <c:v>5.0000000000000001E-3</c:v>
                </c:pt>
                <c:pt idx="22230">
                  <c:v>5.0000000000000001E-3</c:v>
                </c:pt>
                <c:pt idx="22231">
                  <c:v>5.0000000000000001E-3</c:v>
                </c:pt>
                <c:pt idx="22232">
                  <c:v>5.0000000000000001E-3</c:v>
                </c:pt>
                <c:pt idx="22233">
                  <c:v>5.0000000000000001E-3</c:v>
                </c:pt>
                <c:pt idx="22234">
                  <c:v>5.0000000000000001E-3</c:v>
                </c:pt>
                <c:pt idx="22235">
                  <c:v>5.0000000000000001E-3</c:v>
                </c:pt>
                <c:pt idx="22236">
                  <c:v>5.0000000000000001E-3</c:v>
                </c:pt>
                <c:pt idx="22237">
                  <c:v>5.0000000000000001E-3</c:v>
                </c:pt>
                <c:pt idx="22238">
                  <c:v>5.0000000000000001E-3</c:v>
                </c:pt>
                <c:pt idx="22239">
                  <c:v>5.0000000000000001E-3</c:v>
                </c:pt>
                <c:pt idx="22240">
                  <c:v>6.0000000000000001E-3</c:v>
                </c:pt>
                <c:pt idx="22241">
                  <c:v>6.0000000000000001E-3</c:v>
                </c:pt>
                <c:pt idx="22242">
                  <c:v>5.0000000000000001E-3</c:v>
                </c:pt>
                <c:pt idx="22243">
                  <c:v>5.0000000000000001E-3</c:v>
                </c:pt>
                <c:pt idx="22244">
                  <c:v>5.0000000000000001E-3</c:v>
                </c:pt>
                <c:pt idx="22245">
                  <c:v>5.0000000000000001E-3</c:v>
                </c:pt>
                <c:pt idx="22246">
                  <c:v>5.0000000000000001E-3</c:v>
                </c:pt>
                <c:pt idx="22247">
                  <c:v>5.0000000000000001E-3</c:v>
                </c:pt>
                <c:pt idx="22248">
                  <c:v>4.0000000000000001E-3</c:v>
                </c:pt>
                <c:pt idx="22249">
                  <c:v>5.0000000000000001E-3</c:v>
                </c:pt>
                <c:pt idx="22250">
                  <c:v>4.0000000000000001E-3</c:v>
                </c:pt>
                <c:pt idx="22251">
                  <c:v>4.0000000000000001E-3</c:v>
                </c:pt>
                <c:pt idx="22252">
                  <c:v>5.0000000000000001E-3</c:v>
                </c:pt>
                <c:pt idx="22253">
                  <c:v>5.0000000000000001E-3</c:v>
                </c:pt>
                <c:pt idx="22254">
                  <c:v>5.0000000000000001E-3</c:v>
                </c:pt>
                <c:pt idx="22255">
                  <c:v>5.0000000000000001E-3</c:v>
                </c:pt>
                <c:pt idx="22256">
                  <c:v>5.0000000000000001E-3</c:v>
                </c:pt>
                <c:pt idx="22257">
                  <c:v>4.0000000000000001E-3</c:v>
                </c:pt>
                <c:pt idx="22258">
                  <c:v>5.0000000000000001E-3</c:v>
                </c:pt>
                <c:pt idx="22259">
                  <c:v>4.0000000000000001E-3</c:v>
                </c:pt>
                <c:pt idx="22260">
                  <c:v>3.0000000000000001E-3</c:v>
                </c:pt>
                <c:pt idx="22261">
                  <c:v>3.0000000000000001E-3</c:v>
                </c:pt>
                <c:pt idx="22262">
                  <c:v>3.0000000000000001E-3</c:v>
                </c:pt>
                <c:pt idx="22263">
                  <c:v>3.0000000000000001E-3</c:v>
                </c:pt>
                <c:pt idx="22264">
                  <c:v>2E-3</c:v>
                </c:pt>
                <c:pt idx="22265">
                  <c:v>3.0000000000000001E-3</c:v>
                </c:pt>
                <c:pt idx="22266">
                  <c:v>3.0000000000000001E-3</c:v>
                </c:pt>
                <c:pt idx="22267">
                  <c:v>3.0000000000000001E-3</c:v>
                </c:pt>
                <c:pt idx="22268">
                  <c:v>2E-3</c:v>
                </c:pt>
                <c:pt idx="22269">
                  <c:v>2E-3</c:v>
                </c:pt>
                <c:pt idx="22270">
                  <c:v>3.0000000000000001E-3</c:v>
                </c:pt>
                <c:pt idx="22271">
                  <c:v>2E-3</c:v>
                </c:pt>
                <c:pt idx="22272">
                  <c:v>2E-3</c:v>
                </c:pt>
                <c:pt idx="22273">
                  <c:v>2E-3</c:v>
                </c:pt>
                <c:pt idx="22274">
                  <c:v>2E-3</c:v>
                </c:pt>
                <c:pt idx="22275">
                  <c:v>2E-3</c:v>
                </c:pt>
                <c:pt idx="22276">
                  <c:v>2E-3</c:v>
                </c:pt>
                <c:pt idx="22277">
                  <c:v>2E-3</c:v>
                </c:pt>
                <c:pt idx="22278">
                  <c:v>2E-3</c:v>
                </c:pt>
                <c:pt idx="22279">
                  <c:v>2E-3</c:v>
                </c:pt>
                <c:pt idx="22280">
                  <c:v>2E-3</c:v>
                </c:pt>
                <c:pt idx="22281">
                  <c:v>2E-3</c:v>
                </c:pt>
                <c:pt idx="22282">
                  <c:v>2E-3</c:v>
                </c:pt>
                <c:pt idx="22283">
                  <c:v>2E-3</c:v>
                </c:pt>
                <c:pt idx="22284">
                  <c:v>2E-3</c:v>
                </c:pt>
                <c:pt idx="22285">
                  <c:v>1E-3</c:v>
                </c:pt>
                <c:pt idx="22286">
                  <c:v>2E-3</c:v>
                </c:pt>
                <c:pt idx="22287">
                  <c:v>2E-3</c:v>
                </c:pt>
                <c:pt idx="22288">
                  <c:v>1E-3</c:v>
                </c:pt>
                <c:pt idx="22289">
                  <c:v>2E-3</c:v>
                </c:pt>
                <c:pt idx="22290">
                  <c:v>1E-3</c:v>
                </c:pt>
                <c:pt idx="22291">
                  <c:v>0</c:v>
                </c:pt>
                <c:pt idx="22292">
                  <c:v>1E-3</c:v>
                </c:pt>
                <c:pt idx="22293">
                  <c:v>0</c:v>
                </c:pt>
                <c:pt idx="22294">
                  <c:v>0</c:v>
                </c:pt>
                <c:pt idx="22295">
                  <c:v>1E-3</c:v>
                </c:pt>
                <c:pt idx="22296">
                  <c:v>0</c:v>
                </c:pt>
                <c:pt idx="22297">
                  <c:v>2E-3</c:v>
                </c:pt>
                <c:pt idx="22298">
                  <c:v>2E-3</c:v>
                </c:pt>
                <c:pt idx="22299">
                  <c:v>2E-3</c:v>
                </c:pt>
                <c:pt idx="22300">
                  <c:v>2E-3</c:v>
                </c:pt>
                <c:pt idx="22301">
                  <c:v>2E-3</c:v>
                </c:pt>
                <c:pt idx="22302">
                  <c:v>2E-3</c:v>
                </c:pt>
                <c:pt idx="22303">
                  <c:v>3.0000000000000001E-3</c:v>
                </c:pt>
                <c:pt idx="22304">
                  <c:v>3.0000000000000001E-3</c:v>
                </c:pt>
                <c:pt idx="22305">
                  <c:v>4.0000000000000001E-3</c:v>
                </c:pt>
                <c:pt idx="22306">
                  <c:v>4.0000000000000001E-3</c:v>
                </c:pt>
                <c:pt idx="22307">
                  <c:v>4.0000000000000001E-3</c:v>
                </c:pt>
                <c:pt idx="22308">
                  <c:v>5.0000000000000001E-3</c:v>
                </c:pt>
                <c:pt idx="22309">
                  <c:v>5.0000000000000001E-3</c:v>
                </c:pt>
                <c:pt idx="22310">
                  <c:v>5.0000000000000001E-3</c:v>
                </c:pt>
                <c:pt idx="22311">
                  <c:v>5.0000000000000001E-3</c:v>
                </c:pt>
                <c:pt idx="22312">
                  <c:v>6.0000000000000001E-3</c:v>
                </c:pt>
                <c:pt idx="22313">
                  <c:v>7.0000000000000001E-3</c:v>
                </c:pt>
                <c:pt idx="22314">
                  <c:v>7.0000000000000001E-3</c:v>
                </c:pt>
                <c:pt idx="22315">
                  <c:v>7.0000000000000001E-3</c:v>
                </c:pt>
                <c:pt idx="22316">
                  <c:v>7.0000000000000001E-3</c:v>
                </c:pt>
                <c:pt idx="22317">
                  <c:v>7.0000000000000001E-3</c:v>
                </c:pt>
                <c:pt idx="22318">
                  <c:v>8.0000000000000002E-3</c:v>
                </c:pt>
                <c:pt idx="22319">
                  <c:v>8.0000000000000002E-3</c:v>
                </c:pt>
                <c:pt idx="22320">
                  <c:v>7.0000000000000001E-3</c:v>
                </c:pt>
                <c:pt idx="22321">
                  <c:v>7.0000000000000001E-3</c:v>
                </c:pt>
                <c:pt idx="22322">
                  <c:v>7.0000000000000001E-3</c:v>
                </c:pt>
                <c:pt idx="22323">
                  <c:v>7.0000000000000001E-3</c:v>
                </c:pt>
                <c:pt idx="22324">
                  <c:v>8.0000000000000002E-3</c:v>
                </c:pt>
                <c:pt idx="22325">
                  <c:v>8.0000000000000002E-3</c:v>
                </c:pt>
                <c:pt idx="22326">
                  <c:v>8.0000000000000002E-3</c:v>
                </c:pt>
                <c:pt idx="22327">
                  <c:v>8.0000000000000002E-3</c:v>
                </c:pt>
                <c:pt idx="22328">
                  <c:v>8.0000000000000002E-3</c:v>
                </c:pt>
                <c:pt idx="22329">
                  <c:v>8.0000000000000002E-3</c:v>
                </c:pt>
                <c:pt idx="22330">
                  <c:v>8.9999999999999993E-3</c:v>
                </c:pt>
                <c:pt idx="22331">
                  <c:v>8.0000000000000002E-3</c:v>
                </c:pt>
                <c:pt idx="22332">
                  <c:v>8.0000000000000002E-3</c:v>
                </c:pt>
                <c:pt idx="22333">
                  <c:v>8.0000000000000002E-3</c:v>
                </c:pt>
                <c:pt idx="22334">
                  <c:v>8.0000000000000002E-3</c:v>
                </c:pt>
                <c:pt idx="22335">
                  <c:v>8.0000000000000002E-3</c:v>
                </c:pt>
                <c:pt idx="22336">
                  <c:v>8.0000000000000002E-3</c:v>
                </c:pt>
                <c:pt idx="22337">
                  <c:v>8.0000000000000002E-3</c:v>
                </c:pt>
                <c:pt idx="22338">
                  <c:v>8.0000000000000002E-3</c:v>
                </c:pt>
                <c:pt idx="22339">
                  <c:v>8.9999999999999993E-3</c:v>
                </c:pt>
                <c:pt idx="22340">
                  <c:v>8.0000000000000002E-3</c:v>
                </c:pt>
                <c:pt idx="22341">
                  <c:v>8.0000000000000002E-3</c:v>
                </c:pt>
                <c:pt idx="22342">
                  <c:v>8.0000000000000002E-3</c:v>
                </c:pt>
                <c:pt idx="22343">
                  <c:v>8.0000000000000002E-3</c:v>
                </c:pt>
                <c:pt idx="22344">
                  <c:v>8.0000000000000002E-3</c:v>
                </c:pt>
                <c:pt idx="22345">
                  <c:v>8.0000000000000002E-3</c:v>
                </c:pt>
                <c:pt idx="22346">
                  <c:v>8.0000000000000002E-3</c:v>
                </c:pt>
                <c:pt idx="22347">
                  <c:v>8.0000000000000002E-3</c:v>
                </c:pt>
                <c:pt idx="22348">
                  <c:v>7.0000000000000001E-3</c:v>
                </c:pt>
                <c:pt idx="22349">
                  <c:v>7.0000000000000001E-3</c:v>
                </c:pt>
                <c:pt idx="22350">
                  <c:v>6.0000000000000001E-3</c:v>
                </c:pt>
                <c:pt idx="22351">
                  <c:v>5.0000000000000001E-3</c:v>
                </c:pt>
                <c:pt idx="22352">
                  <c:v>5.0000000000000001E-3</c:v>
                </c:pt>
                <c:pt idx="22353">
                  <c:v>5.0000000000000001E-3</c:v>
                </c:pt>
                <c:pt idx="22354">
                  <c:v>5.0000000000000001E-3</c:v>
                </c:pt>
                <c:pt idx="22355">
                  <c:v>5.0000000000000001E-3</c:v>
                </c:pt>
                <c:pt idx="22356">
                  <c:v>5.0000000000000001E-3</c:v>
                </c:pt>
                <c:pt idx="22357">
                  <c:v>6.0000000000000001E-3</c:v>
                </c:pt>
                <c:pt idx="22358">
                  <c:v>6.0000000000000001E-3</c:v>
                </c:pt>
                <c:pt idx="22359">
                  <c:v>5.0000000000000001E-3</c:v>
                </c:pt>
                <c:pt idx="22360">
                  <c:v>6.0000000000000001E-3</c:v>
                </c:pt>
                <c:pt idx="22361">
                  <c:v>5.0000000000000001E-3</c:v>
                </c:pt>
                <c:pt idx="22362">
                  <c:v>6.0000000000000001E-3</c:v>
                </c:pt>
                <c:pt idx="22363">
                  <c:v>7.0000000000000001E-3</c:v>
                </c:pt>
                <c:pt idx="22364">
                  <c:v>7.0000000000000001E-3</c:v>
                </c:pt>
                <c:pt idx="22365">
                  <c:v>7.0000000000000001E-3</c:v>
                </c:pt>
                <c:pt idx="22366">
                  <c:v>6.0000000000000001E-3</c:v>
                </c:pt>
                <c:pt idx="22367">
                  <c:v>6.0000000000000001E-3</c:v>
                </c:pt>
                <c:pt idx="22368">
                  <c:v>7.0000000000000001E-3</c:v>
                </c:pt>
                <c:pt idx="22369">
                  <c:v>6.0000000000000001E-3</c:v>
                </c:pt>
                <c:pt idx="22370">
                  <c:v>7.0000000000000001E-3</c:v>
                </c:pt>
                <c:pt idx="22371">
                  <c:v>6.0000000000000001E-3</c:v>
                </c:pt>
                <c:pt idx="22372">
                  <c:v>6.0000000000000001E-3</c:v>
                </c:pt>
                <c:pt idx="22373">
                  <c:v>6.0000000000000001E-3</c:v>
                </c:pt>
                <c:pt idx="22374">
                  <c:v>6.0000000000000001E-3</c:v>
                </c:pt>
                <c:pt idx="22375">
                  <c:v>6.0000000000000001E-3</c:v>
                </c:pt>
                <c:pt idx="22376">
                  <c:v>5.0000000000000001E-3</c:v>
                </c:pt>
                <c:pt idx="22377">
                  <c:v>6.0000000000000001E-3</c:v>
                </c:pt>
                <c:pt idx="22378">
                  <c:v>5.0000000000000001E-3</c:v>
                </c:pt>
                <c:pt idx="22379">
                  <c:v>7.0000000000000001E-3</c:v>
                </c:pt>
                <c:pt idx="22380">
                  <c:v>6.0000000000000001E-3</c:v>
                </c:pt>
                <c:pt idx="22381">
                  <c:v>6.0000000000000001E-3</c:v>
                </c:pt>
                <c:pt idx="22382">
                  <c:v>5.0000000000000001E-3</c:v>
                </c:pt>
                <c:pt idx="22383">
                  <c:v>5.0000000000000001E-3</c:v>
                </c:pt>
                <c:pt idx="22384">
                  <c:v>7.0000000000000001E-3</c:v>
                </c:pt>
                <c:pt idx="22385">
                  <c:v>6.0000000000000001E-3</c:v>
                </c:pt>
                <c:pt idx="22386">
                  <c:v>7.0000000000000001E-3</c:v>
                </c:pt>
                <c:pt idx="22387">
                  <c:v>7.0000000000000001E-3</c:v>
                </c:pt>
                <c:pt idx="22388">
                  <c:v>6.0000000000000001E-3</c:v>
                </c:pt>
                <c:pt idx="22389">
                  <c:v>6.0000000000000001E-3</c:v>
                </c:pt>
                <c:pt idx="22390">
                  <c:v>6.0000000000000001E-3</c:v>
                </c:pt>
                <c:pt idx="22391">
                  <c:v>7.0000000000000001E-3</c:v>
                </c:pt>
                <c:pt idx="22392">
                  <c:v>7.0000000000000001E-3</c:v>
                </c:pt>
                <c:pt idx="22393">
                  <c:v>7.0000000000000001E-3</c:v>
                </c:pt>
                <c:pt idx="22394">
                  <c:v>7.0000000000000001E-3</c:v>
                </c:pt>
                <c:pt idx="22395">
                  <c:v>7.0000000000000001E-3</c:v>
                </c:pt>
                <c:pt idx="22396">
                  <c:v>7.0000000000000001E-3</c:v>
                </c:pt>
                <c:pt idx="22397">
                  <c:v>7.0000000000000001E-3</c:v>
                </c:pt>
                <c:pt idx="22398">
                  <c:v>7.0000000000000001E-3</c:v>
                </c:pt>
                <c:pt idx="22399">
                  <c:v>6.0000000000000001E-3</c:v>
                </c:pt>
                <c:pt idx="22400">
                  <c:v>7.0000000000000001E-3</c:v>
                </c:pt>
                <c:pt idx="22401">
                  <c:v>7.0000000000000001E-3</c:v>
                </c:pt>
                <c:pt idx="22402">
                  <c:v>7.0000000000000001E-3</c:v>
                </c:pt>
                <c:pt idx="22403">
                  <c:v>7.0000000000000001E-3</c:v>
                </c:pt>
                <c:pt idx="22404">
                  <c:v>7.0000000000000001E-3</c:v>
                </c:pt>
                <c:pt idx="22405">
                  <c:v>8.0000000000000002E-3</c:v>
                </c:pt>
                <c:pt idx="22406">
                  <c:v>8.0000000000000002E-3</c:v>
                </c:pt>
                <c:pt idx="22407">
                  <c:v>7.0000000000000001E-3</c:v>
                </c:pt>
                <c:pt idx="22408">
                  <c:v>8.0000000000000002E-3</c:v>
                </c:pt>
                <c:pt idx="22409">
                  <c:v>8.0000000000000002E-3</c:v>
                </c:pt>
                <c:pt idx="22410">
                  <c:v>8.0000000000000002E-3</c:v>
                </c:pt>
                <c:pt idx="22411">
                  <c:v>8.0000000000000002E-3</c:v>
                </c:pt>
                <c:pt idx="22412">
                  <c:v>8.0000000000000002E-3</c:v>
                </c:pt>
                <c:pt idx="22413">
                  <c:v>8.0000000000000002E-3</c:v>
                </c:pt>
                <c:pt idx="22414">
                  <c:v>8.0000000000000002E-3</c:v>
                </c:pt>
                <c:pt idx="22415">
                  <c:v>8.0000000000000002E-3</c:v>
                </c:pt>
                <c:pt idx="22416">
                  <c:v>8.0000000000000002E-3</c:v>
                </c:pt>
                <c:pt idx="22417">
                  <c:v>7.0000000000000001E-3</c:v>
                </c:pt>
                <c:pt idx="22418">
                  <c:v>8.0000000000000002E-3</c:v>
                </c:pt>
                <c:pt idx="22419">
                  <c:v>8.0000000000000002E-3</c:v>
                </c:pt>
                <c:pt idx="22420">
                  <c:v>7.0000000000000001E-3</c:v>
                </c:pt>
                <c:pt idx="22421">
                  <c:v>7.0000000000000001E-3</c:v>
                </c:pt>
                <c:pt idx="22422">
                  <c:v>7.0000000000000001E-3</c:v>
                </c:pt>
                <c:pt idx="22423">
                  <c:v>7.0000000000000001E-3</c:v>
                </c:pt>
                <c:pt idx="22424">
                  <c:v>8.0000000000000002E-3</c:v>
                </c:pt>
                <c:pt idx="22425">
                  <c:v>7.0000000000000001E-3</c:v>
                </c:pt>
                <c:pt idx="22426">
                  <c:v>7.0000000000000001E-3</c:v>
                </c:pt>
                <c:pt idx="22427">
                  <c:v>8.0000000000000002E-3</c:v>
                </c:pt>
                <c:pt idx="22428">
                  <c:v>7.0000000000000001E-3</c:v>
                </c:pt>
                <c:pt idx="22429">
                  <c:v>7.0000000000000001E-3</c:v>
                </c:pt>
                <c:pt idx="22430">
                  <c:v>8.0000000000000002E-3</c:v>
                </c:pt>
                <c:pt idx="22431">
                  <c:v>7.0000000000000001E-3</c:v>
                </c:pt>
                <c:pt idx="22432">
                  <c:v>7.0000000000000001E-3</c:v>
                </c:pt>
                <c:pt idx="22433">
                  <c:v>7.0000000000000001E-3</c:v>
                </c:pt>
                <c:pt idx="22434">
                  <c:v>7.0000000000000001E-3</c:v>
                </c:pt>
                <c:pt idx="22435">
                  <c:v>7.0000000000000001E-3</c:v>
                </c:pt>
                <c:pt idx="22436">
                  <c:v>7.0000000000000001E-3</c:v>
                </c:pt>
                <c:pt idx="22437">
                  <c:v>6.0000000000000001E-3</c:v>
                </c:pt>
                <c:pt idx="22438">
                  <c:v>7.0000000000000001E-3</c:v>
                </c:pt>
                <c:pt idx="22439">
                  <c:v>6.0000000000000001E-3</c:v>
                </c:pt>
                <c:pt idx="22440">
                  <c:v>7.0000000000000001E-3</c:v>
                </c:pt>
                <c:pt idx="22441">
                  <c:v>7.0000000000000001E-3</c:v>
                </c:pt>
                <c:pt idx="22442">
                  <c:v>7.0000000000000001E-3</c:v>
                </c:pt>
                <c:pt idx="22443">
                  <c:v>7.0000000000000001E-3</c:v>
                </c:pt>
                <c:pt idx="22444">
                  <c:v>6.0000000000000001E-3</c:v>
                </c:pt>
                <c:pt idx="22445">
                  <c:v>7.0000000000000001E-3</c:v>
                </c:pt>
                <c:pt idx="22446">
                  <c:v>7.0000000000000001E-3</c:v>
                </c:pt>
                <c:pt idx="22447">
                  <c:v>8.0000000000000002E-3</c:v>
                </c:pt>
                <c:pt idx="22448">
                  <c:v>7.0000000000000001E-3</c:v>
                </c:pt>
                <c:pt idx="22449">
                  <c:v>6.0000000000000001E-3</c:v>
                </c:pt>
                <c:pt idx="22450">
                  <c:v>6.0000000000000001E-3</c:v>
                </c:pt>
                <c:pt idx="22451">
                  <c:v>6.0000000000000001E-3</c:v>
                </c:pt>
                <c:pt idx="22452">
                  <c:v>5.0000000000000001E-3</c:v>
                </c:pt>
                <c:pt idx="22453">
                  <c:v>6.0000000000000001E-3</c:v>
                </c:pt>
                <c:pt idx="22454">
                  <c:v>7.0000000000000001E-3</c:v>
                </c:pt>
                <c:pt idx="22455">
                  <c:v>7.0000000000000001E-3</c:v>
                </c:pt>
                <c:pt idx="22456">
                  <c:v>6.0000000000000001E-3</c:v>
                </c:pt>
                <c:pt idx="22457">
                  <c:v>6.0000000000000001E-3</c:v>
                </c:pt>
                <c:pt idx="22458">
                  <c:v>5.0000000000000001E-3</c:v>
                </c:pt>
                <c:pt idx="22459">
                  <c:v>2E-3</c:v>
                </c:pt>
                <c:pt idx="22460">
                  <c:v>3.0000000000000001E-3</c:v>
                </c:pt>
                <c:pt idx="22461">
                  <c:v>2E-3</c:v>
                </c:pt>
                <c:pt idx="22462">
                  <c:v>4.0000000000000001E-3</c:v>
                </c:pt>
                <c:pt idx="22463">
                  <c:v>2E-3</c:v>
                </c:pt>
                <c:pt idx="22464">
                  <c:v>2E-3</c:v>
                </c:pt>
                <c:pt idx="22465">
                  <c:v>2E-3</c:v>
                </c:pt>
                <c:pt idx="22466">
                  <c:v>1E-3</c:v>
                </c:pt>
                <c:pt idx="22467">
                  <c:v>2E-3</c:v>
                </c:pt>
                <c:pt idx="22468">
                  <c:v>2E-3</c:v>
                </c:pt>
                <c:pt idx="22469">
                  <c:v>1E-3</c:v>
                </c:pt>
                <c:pt idx="22470">
                  <c:v>2E-3</c:v>
                </c:pt>
                <c:pt idx="22471">
                  <c:v>1E-3</c:v>
                </c:pt>
                <c:pt idx="22472">
                  <c:v>1E-3</c:v>
                </c:pt>
                <c:pt idx="22473">
                  <c:v>1E-3</c:v>
                </c:pt>
                <c:pt idx="22474">
                  <c:v>2E-3</c:v>
                </c:pt>
                <c:pt idx="22475">
                  <c:v>2E-3</c:v>
                </c:pt>
                <c:pt idx="22476">
                  <c:v>0</c:v>
                </c:pt>
                <c:pt idx="22477">
                  <c:v>2E-3</c:v>
                </c:pt>
                <c:pt idx="22478">
                  <c:v>1E-3</c:v>
                </c:pt>
                <c:pt idx="22479">
                  <c:v>0</c:v>
                </c:pt>
                <c:pt idx="22480">
                  <c:v>0</c:v>
                </c:pt>
                <c:pt idx="22481">
                  <c:v>0</c:v>
                </c:pt>
                <c:pt idx="22482">
                  <c:v>1E-3</c:v>
                </c:pt>
                <c:pt idx="22483">
                  <c:v>1E-3</c:v>
                </c:pt>
                <c:pt idx="22484">
                  <c:v>1E-3</c:v>
                </c:pt>
                <c:pt idx="22485">
                  <c:v>0</c:v>
                </c:pt>
                <c:pt idx="22486">
                  <c:v>1E-3</c:v>
                </c:pt>
                <c:pt idx="22487">
                  <c:v>2E-3</c:v>
                </c:pt>
                <c:pt idx="22488">
                  <c:v>1E-3</c:v>
                </c:pt>
                <c:pt idx="22489">
                  <c:v>0</c:v>
                </c:pt>
                <c:pt idx="22490">
                  <c:v>3.0000000000000001E-3</c:v>
                </c:pt>
                <c:pt idx="22491">
                  <c:v>3.0000000000000001E-3</c:v>
                </c:pt>
                <c:pt idx="22492">
                  <c:v>3.0000000000000001E-3</c:v>
                </c:pt>
                <c:pt idx="22493">
                  <c:v>4.0000000000000001E-3</c:v>
                </c:pt>
                <c:pt idx="22494">
                  <c:v>5.0000000000000001E-3</c:v>
                </c:pt>
                <c:pt idx="22495">
                  <c:v>5.0000000000000001E-3</c:v>
                </c:pt>
                <c:pt idx="22496">
                  <c:v>5.0000000000000001E-3</c:v>
                </c:pt>
                <c:pt idx="22497">
                  <c:v>6.0000000000000001E-3</c:v>
                </c:pt>
                <c:pt idx="22498">
                  <c:v>6.0000000000000001E-3</c:v>
                </c:pt>
                <c:pt idx="22499">
                  <c:v>6.0000000000000001E-3</c:v>
                </c:pt>
                <c:pt idx="22500">
                  <c:v>5.0000000000000001E-3</c:v>
                </c:pt>
                <c:pt idx="22501">
                  <c:v>6.0000000000000001E-3</c:v>
                </c:pt>
                <c:pt idx="22502">
                  <c:v>5.0000000000000001E-3</c:v>
                </c:pt>
                <c:pt idx="22503">
                  <c:v>6.0000000000000001E-3</c:v>
                </c:pt>
                <c:pt idx="22504">
                  <c:v>7.0000000000000001E-3</c:v>
                </c:pt>
                <c:pt idx="22505">
                  <c:v>5.0000000000000001E-3</c:v>
                </c:pt>
                <c:pt idx="22506">
                  <c:v>6.0000000000000001E-3</c:v>
                </c:pt>
                <c:pt idx="22507">
                  <c:v>5.0000000000000001E-3</c:v>
                </c:pt>
                <c:pt idx="22508">
                  <c:v>6.0000000000000001E-3</c:v>
                </c:pt>
                <c:pt idx="22509">
                  <c:v>6.0000000000000001E-3</c:v>
                </c:pt>
                <c:pt idx="22510">
                  <c:v>6.0000000000000001E-3</c:v>
                </c:pt>
                <c:pt idx="22511">
                  <c:v>5.0000000000000001E-3</c:v>
                </c:pt>
                <c:pt idx="22512">
                  <c:v>6.0000000000000001E-3</c:v>
                </c:pt>
                <c:pt idx="22513">
                  <c:v>6.0000000000000001E-3</c:v>
                </c:pt>
                <c:pt idx="22514">
                  <c:v>6.0000000000000001E-3</c:v>
                </c:pt>
                <c:pt idx="22515">
                  <c:v>6.0000000000000001E-3</c:v>
                </c:pt>
                <c:pt idx="22516">
                  <c:v>6.0000000000000001E-3</c:v>
                </c:pt>
                <c:pt idx="22522">
                  <c:v>2E-3</c:v>
                </c:pt>
                <c:pt idx="22523">
                  <c:v>6.0000000000000001E-3</c:v>
                </c:pt>
                <c:pt idx="22524">
                  <c:v>6.0000000000000001E-3</c:v>
                </c:pt>
                <c:pt idx="22525">
                  <c:v>6.0000000000000001E-3</c:v>
                </c:pt>
                <c:pt idx="22526">
                  <c:v>7.0000000000000001E-3</c:v>
                </c:pt>
                <c:pt idx="22527">
                  <c:v>7.0000000000000001E-3</c:v>
                </c:pt>
                <c:pt idx="22528">
                  <c:v>7.0000000000000001E-3</c:v>
                </c:pt>
                <c:pt idx="22529">
                  <c:v>7.0000000000000001E-3</c:v>
                </c:pt>
                <c:pt idx="22530">
                  <c:v>7.0000000000000001E-3</c:v>
                </c:pt>
                <c:pt idx="22531">
                  <c:v>7.0000000000000001E-3</c:v>
                </c:pt>
                <c:pt idx="22532">
                  <c:v>7.0000000000000001E-3</c:v>
                </c:pt>
                <c:pt idx="22533">
                  <c:v>6.0000000000000001E-3</c:v>
                </c:pt>
                <c:pt idx="22534">
                  <c:v>6.0000000000000001E-3</c:v>
                </c:pt>
                <c:pt idx="22535">
                  <c:v>6.0000000000000001E-3</c:v>
                </c:pt>
                <c:pt idx="22536">
                  <c:v>6.0000000000000001E-3</c:v>
                </c:pt>
                <c:pt idx="22537">
                  <c:v>7.0000000000000001E-3</c:v>
                </c:pt>
                <c:pt idx="22538">
                  <c:v>6.0000000000000001E-3</c:v>
                </c:pt>
                <c:pt idx="22539">
                  <c:v>6.0000000000000001E-3</c:v>
                </c:pt>
                <c:pt idx="22540">
                  <c:v>5.0000000000000001E-3</c:v>
                </c:pt>
                <c:pt idx="22541">
                  <c:v>5.0000000000000001E-3</c:v>
                </c:pt>
                <c:pt idx="22542">
                  <c:v>5.0000000000000001E-3</c:v>
                </c:pt>
                <c:pt idx="22543">
                  <c:v>5.0000000000000001E-3</c:v>
                </c:pt>
                <c:pt idx="22544">
                  <c:v>6.0000000000000001E-3</c:v>
                </c:pt>
                <c:pt idx="22545">
                  <c:v>5.0000000000000001E-3</c:v>
                </c:pt>
                <c:pt idx="22546">
                  <c:v>5.0000000000000001E-3</c:v>
                </c:pt>
                <c:pt idx="22547">
                  <c:v>5.0000000000000001E-3</c:v>
                </c:pt>
                <c:pt idx="22548">
                  <c:v>5.0000000000000001E-3</c:v>
                </c:pt>
                <c:pt idx="22549">
                  <c:v>5.0000000000000001E-3</c:v>
                </c:pt>
                <c:pt idx="22550">
                  <c:v>4.0000000000000001E-3</c:v>
                </c:pt>
                <c:pt idx="22551">
                  <c:v>4.0000000000000001E-3</c:v>
                </c:pt>
                <c:pt idx="22552">
                  <c:v>4.0000000000000001E-3</c:v>
                </c:pt>
                <c:pt idx="22553">
                  <c:v>5.0000000000000001E-3</c:v>
                </c:pt>
                <c:pt idx="22554">
                  <c:v>4.0000000000000001E-3</c:v>
                </c:pt>
                <c:pt idx="22555">
                  <c:v>4.0000000000000001E-3</c:v>
                </c:pt>
                <c:pt idx="22556">
                  <c:v>4.0000000000000001E-3</c:v>
                </c:pt>
                <c:pt idx="22557">
                  <c:v>4.0000000000000001E-3</c:v>
                </c:pt>
                <c:pt idx="22558">
                  <c:v>4.0000000000000001E-3</c:v>
                </c:pt>
                <c:pt idx="22559">
                  <c:v>4.0000000000000001E-3</c:v>
                </c:pt>
                <c:pt idx="22560">
                  <c:v>4.0000000000000001E-3</c:v>
                </c:pt>
                <c:pt idx="22561">
                  <c:v>4.0000000000000001E-3</c:v>
                </c:pt>
                <c:pt idx="22562">
                  <c:v>4.0000000000000001E-3</c:v>
                </c:pt>
                <c:pt idx="22563">
                  <c:v>5.0000000000000001E-3</c:v>
                </c:pt>
                <c:pt idx="22564">
                  <c:v>4.0000000000000001E-3</c:v>
                </c:pt>
                <c:pt idx="22565">
                  <c:v>4.0000000000000001E-3</c:v>
                </c:pt>
                <c:pt idx="22566">
                  <c:v>5.0000000000000001E-3</c:v>
                </c:pt>
                <c:pt idx="22567">
                  <c:v>4.0000000000000001E-3</c:v>
                </c:pt>
                <c:pt idx="22568">
                  <c:v>4.0000000000000001E-3</c:v>
                </c:pt>
                <c:pt idx="22569">
                  <c:v>4.0000000000000001E-3</c:v>
                </c:pt>
                <c:pt idx="22570">
                  <c:v>4.0000000000000001E-3</c:v>
                </c:pt>
                <c:pt idx="22571">
                  <c:v>4.0000000000000001E-3</c:v>
                </c:pt>
                <c:pt idx="22572">
                  <c:v>4.0000000000000001E-3</c:v>
                </c:pt>
                <c:pt idx="22573">
                  <c:v>4.0000000000000001E-3</c:v>
                </c:pt>
                <c:pt idx="22574">
                  <c:v>4.0000000000000001E-3</c:v>
                </c:pt>
                <c:pt idx="22575">
                  <c:v>4.0000000000000001E-3</c:v>
                </c:pt>
                <c:pt idx="22576">
                  <c:v>4.0000000000000001E-3</c:v>
                </c:pt>
                <c:pt idx="22577">
                  <c:v>4.0000000000000001E-3</c:v>
                </c:pt>
                <c:pt idx="22578">
                  <c:v>4.0000000000000001E-3</c:v>
                </c:pt>
                <c:pt idx="22579">
                  <c:v>4.0000000000000001E-3</c:v>
                </c:pt>
                <c:pt idx="22580">
                  <c:v>4.0000000000000001E-3</c:v>
                </c:pt>
                <c:pt idx="22581">
                  <c:v>4.0000000000000001E-3</c:v>
                </c:pt>
                <c:pt idx="22582">
                  <c:v>4.0000000000000001E-3</c:v>
                </c:pt>
                <c:pt idx="22583">
                  <c:v>4.0000000000000001E-3</c:v>
                </c:pt>
                <c:pt idx="22584">
                  <c:v>3.0000000000000001E-3</c:v>
                </c:pt>
                <c:pt idx="22585">
                  <c:v>3.0000000000000001E-3</c:v>
                </c:pt>
                <c:pt idx="22586">
                  <c:v>4.0000000000000001E-3</c:v>
                </c:pt>
                <c:pt idx="22587">
                  <c:v>4.0000000000000001E-3</c:v>
                </c:pt>
                <c:pt idx="22588">
                  <c:v>4.0000000000000001E-3</c:v>
                </c:pt>
                <c:pt idx="22589">
                  <c:v>5.0000000000000001E-3</c:v>
                </c:pt>
                <c:pt idx="22590">
                  <c:v>5.0000000000000001E-3</c:v>
                </c:pt>
                <c:pt idx="22591">
                  <c:v>5.0000000000000001E-3</c:v>
                </c:pt>
                <c:pt idx="22592">
                  <c:v>6.0000000000000001E-3</c:v>
                </c:pt>
                <c:pt idx="22593">
                  <c:v>5.0000000000000001E-3</c:v>
                </c:pt>
                <c:pt idx="22594">
                  <c:v>6.0000000000000001E-3</c:v>
                </c:pt>
                <c:pt idx="22595">
                  <c:v>6.0000000000000001E-3</c:v>
                </c:pt>
                <c:pt idx="22596">
                  <c:v>6.0000000000000001E-3</c:v>
                </c:pt>
                <c:pt idx="22597">
                  <c:v>7.0000000000000001E-3</c:v>
                </c:pt>
                <c:pt idx="22598">
                  <c:v>6.0000000000000001E-3</c:v>
                </c:pt>
                <c:pt idx="22599">
                  <c:v>7.0000000000000001E-3</c:v>
                </c:pt>
                <c:pt idx="22600">
                  <c:v>6.0000000000000001E-3</c:v>
                </c:pt>
                <c:pt idx="22601">
                  <c:v>6.0000000000000001E-3</c:v>
                </c:pt>
                <c:pt idx="22602">
                  <c:v>7.0000000000000001E-3</c:v>
                </c:pt>
                <c:pt idx="22603">
                  <c:v>7.0000000000000001E-3</c:v>
                </c:pt>
                <c:pt idx="22604">
                  <c:v>7.0000000000000001E-3</c:v>
                </c:pt>
                <c:pt idx="22605">
                  <c:v>8.0000000000000002E-3</c:v>
                </c:pt>
                <c:pt idx="22606">
                  <c:v>7.0000000000000001E-3</c:v>
                </c:pt>
                <c:pt idx="22607">
                  <c:v>7.0000000000000001E-3</c:v>
                </c:pt>
                <c:pt idx="22608">
                  <c:v>7.0000000000000001E-3</c:v>
                </c:pt>
                <c:pt idx="22609">
                  <c:v>7.0000000000000001E-3</c:v>
                </c:pt>
                <c:pt idx="22610">
                  <c:v>7.0000000000000001E-3</c:v>
                </c:pt>
                <c:pt idx="22611">
                  <c:v>7.0000000000000001E-3</c:v>
                </c:pt>
                <c:pt idx="22612">
                  <c:v>7.0000000000000001E-3</c:v>
                </c:pt>
                <c:pt idx="22613">
                  <c:v>6.0000000000000001E-3</c:v>
                </c:pt>
                <c:pt idx="22614">
                  <c:v>7.0000000000000001E-3</c:v>
                </c:pt>
                <c:pt idx="22615">
                  <c:v>7.0000000000000001E-3</c:v>
                </c:pt>
                <c:pt idx="22616">
                  <c:v>6.0000000000000001E-3</c:v>
                </c:pt>
                <c:pt idx="22617">
                  <c:v>6.0000000000000001E-3</c:v>
                </c:pt>
                <c:pt idx="22618">
                  <c:v>7.0000000000000001E-3</c:v>
                </c:pt>
                <c:pt idx="22619">
                  <c:v>7.0000000000000001E-3</c:v>
                </c:pt>
                <c:pt idx="22620">
                  <c:v>7.0000000000000001E-3</c:v>
                </c:pt>
                <c:pt idx="22621">
                  <c:v>7.0000000000000001E-3</c:v>
                </c:pt>
                <c:pt idx="22622">
                  <c:v>6.0000000000000001E-3</c:v>
                </c:pt>
                <c:pt idx="22623">
                  <c:v>7.0000000000000001E-3</c:v>
                </c:pt>
                <c:pt idx="22624">
                  <c:v>6.0000000000000001E-3</c:v>
                </c:pt>
                <c:pt idx="22625">
                  <c:v>6.0000000000000001E-3</c:v>
                </c:pt>
                <c:pt idx="22626">
                  <c:v>6.0000000000000001E-3</c:v>
                </c:pt>
                <c:pt idx="22627">
                  <c:v>6.0000000000000001E-3</c:v>
                </c:pt>
                <c:pt idx="22628">
                  <c:v>6.0000000000000001E-3</c:v>
                </c:pt>
                <c:pt idx="22629">
                  <c:v>6.0000000000000001E-3</c:v>
                </c:pt>
                <c:pt idx="22630">
                  <c:v>6.0000000000000001E-3</c:v>
                </c:pt>
                <c:pt idx="22631">
                  <c:v>6.0000000000000001E-3</c:v>
                </c:pt>
                <c:pt idx="22632">
                  <c:v>6.0000000000000001E-3</c:v>
                </c:pt>
                <c:pt idx="22633">
                  <c:v>6.0000000000000001E-3</c:v>
                </c:pt>
                <c:pt idx="22634">
                  <c:v>6.0000000000000001E-3</c:v>
                </c:pt>
                <c:pt idx="22635">
                  <c:v>5.0000000000000001E-3</c:v>
                </c:pt>
                <c:pt idx="22636">
                  <c:v>6.0000000000000001E-3</c:v>
                </c:pt>
                <c:pt idx="22637">
                  <c:v>4.0000000000000001E-3</c:v>
                </c:pt>
                <c:pt idx="22638">
                  <c:v>3.0000000000000001E-3</c:v>
                </c:pt>
                <c:pt idx="22639">
                  <c:v>2E-3</c:v>
                </c:pt>
                <c:pt idx="22640">
                  <c:v>3.0000000000000001E-3</c:v>
                </c:pt>
                <c:pt idx="22641">
                  <c:v>2E-3</c:v>
                </c:pt>
                <c:pt idx="22642">
                  <c:v>4.0000000000000001E-3</c:v>
                </c:pt>
                <c:pt idx="22643">
                  <c:v>2E-3</c:v>
                </c:pt>
                <c:pt idx="22644">
                  <c:v>3.0000000000000001E-3</c:v>
                </c:pt>
                <c:pt idx="22645">
                  <c:v>4.0000000000000001E-3</c:v>
                </c:pt>
                <c:pt idx="22646">
                  <c:v>2E-3</c:v>
                </c:pt>
                <c:pt idx="22647">
                  <c:v>2E-3</c:v>
                </c:pt>
                <c:pt idx="22648">
                  <c:v>3.0000000000000001E-3</c:v>
                </c:pt>
                <c:pt idx="22649">
                  <c:v>4.0000000000000001E-3</c:v>
                </c:pt>
                <c:pt idx="22650">
                  <c:v>3.0000000000000001E-3</c:v>
                </c:pt>
                <c:pt idx="22651">
                  <c:v>2E-3</c:v>
                </c:pt>
                <c:pt idx="22652">
                  <c:v>2E-3</c:v>
                </c:pt>
                <c:pt idx="22653">
                  <c:v>2E-3</c:v>
                </c:pt>
                <c:pt idx="22654">
                  <c:v>3.0000000000000001E-3</c:v>
                </c:pt>
                <c:pt idx="22655">
                  <c:v>5.0000000000000001E-3</c:v>
                </c:pt>
                <c:pt idx="22656">
                  <c:v>4.0000000000000001E-3</c:v>
                </c:pt>
                <c:pt idx="22657">
                  <c:v>5.0000000000000001E-3</c:v>
                </c:pt>
                <c:pt idx="22658">
                  <c:v>6.0000000000000001E-3</c:v>
                </c:pt>
                <c:pt idx="22659">
                  <c:v>5.0000000000000001E-3</c:v>
                </c:pt>
                <c:pt idx="22660">
                  <c:v>6.0000000000000001E-3</c:v>
                </c:pt>
                <c:pt idx="22661">
                  <c:v>4.0000000000000001E-3</c:v>
                </c:pt>
                <c:pt idx="22662">
                  <c:v>6.0000000000000001E-3</c:v>
                </c:pt>
                <c:pt idx="22663">
                  <c:v>4.0000000000000001E-3</c:v>
                </c:pt>
                <c:pt idx="22664">
                  <c:v>4.0000000000000001E-3</c:v>
                </c:pt>
                <c:pt idx="22665">
                  <c:v>4.0000000000000001E-3</c:v>
                </c:pt>
                <c:pt idx="22666">
                  <c:v>5.0000000000000001E-3</c:v>
                </c:pt>
                <c:pt idx="22667">
                  <c:v>5.0000000000000001E-3</c:v>
                </c:pt>
                <c:pt idx="22668">
                  <c:v>4.0000000000000001E-3</c:v>
                </c:pt>
                <c:pt idx="22669">
                  <c:v>4.0000000000000001E-3</c:v>
                </c:pt>
                <c:pt idx="22670">
                  <c:v>2E-3</c:v>
                </c:pt>
                <c:pt idx="22671">
                  <c:v>4.0000000000000001E-3</c:v>
                </c:pt>
                <c:pt idx="22672">
                  <c:v>5.0000000000000001E-3</c:v>
                </c:pt>
                <c:pt idx="22673">
                  <c:v>5.0000000000000001E-3</c:v>
                </c:pt>
                <c:pt idx="22674">
                  <c:v>5.0000000000000001E-3</c:v>
                </c:pt>
                <c:pt idx="22675">
                  <c:v>6.0000000000000001E-3</c:v>
                </c:pt>
                <c:pt idx="22676">
                  <c:v>6.0000000000000001E-3</c:v>
                </c:pt>
                <c:pt idx="22677">
                  <c:v>5.0000000000000001E-3</c:v>
                </c:pt>
                <c:pt idx="22678">
                  <c:v>5.0000000000000001E-3</c:v>
                </c:pt>
                <c:pt idx="22679">
                  <c:v>6.0000000000000001E-3</c:v>
                </c:pt>
                <c:pt idx="22680">
                  <c:v>6.0000000000000001E-3</c:v>
                </c:pt>
                <c:pt idx="22681">
                  <c:v>6.0000000000000001E-3</c:v>
                </c:pt>
                <c:pt idx="22682">
                  <c:v>6.0000000000000001E-3</c:v>
                </c:pt>
                <c:pt idx="22683">
                  <c:v>6.0000000000000001E-3</c:v>
                </c:pt>
                <c:pt idx="22684">
                  <c:v>6.0000000000000001E-3</c:v>
                </c:pt>
                <c:pt idx="22685">
                  <c:v>7.0000000000000001E-3</c:v>
                </c:pt>
                <c:pt idx="22686">
                  <c:v>7.0000000000000001E-3</c:v>
                </c:pt>
                <c:pt idx="22687">
                  <c:v>8.0000000000000002E-3</c:v>
                </c:pt>
                <c:pt idx="22688">
                  <c:v>8.0000000000000002E-3</c:v>
                </c:pt>
                <c:pt idx="22689">
                  <c:v>8.0000000000000002E-3</c:v>
                </c:pt>
                <c:pt idx="22690">
                  <c:v>8.0000000000000002E-3</c:v>
                </c:pt>
                <c:pt idx="22691">
                  <c:v>8.0000000000000002E-3</c:v>
                </c:pt>
                <c:pt idx="22692">
                  <c:v>8.0000000000000002E-3</c:v>
                </c:pt>
                <c:pt idx="22693">
                  <c:v>7.0000000000000001E-3</c:v>
                </c:pt>
                <c:pt idx="22694">
                  <c:v>7.0000000000000001E-3</c:v>
                </c:pt>
                <c:pt idx="22695">
                  <c:v>7.0000000000000001E-3</c:v>
                </c:pt>
                <c:pt idx="22696">
                  <c:v>6.0000000000000001E-3</c:v>
                </c:pt>
                <c:pt idx="22697">
                  <c:v>7.0000000000000001E-3</c:v>
                </c:pt>
                <c:pt idx="22698">
                  <c:v>7.0000000000000001E-3</c:v>
                </c:pt>
                <c:pt idx="22699">
                  <c:v>7.0000000000000001E-3</c:v>
                </c:pt>
                <c:pt idx="22700">
                  <c:v>7.0000000000000001E-3</c:v>
                </c:pt>
                <c:pt idx="22701">
                  <c:v>7.0000000000000001E-3</c:v>
                </c:pt>
                <c:pt idx="22702">
                  <c:v>7.0000000000000001E-3</c:v>
                </c:pt>
                <c:pt idx="22703">
                  <c:v>8.0000000000000002E-3</c:v>
                </c:pt>
                <c:pt idx="22704">
                  <c:v>8.0000000000000002E-3</c:v>
                </c:pt>
                <c:pt idx="22705">
                  <c:v>8.0000000000000002E-3</c:v>
                </c:pt>
                <c:pt idx="22706">
                  <c:v>7.0000000000000001E-3</c:v>
                </c:pt>
                <c:pt idx="22707">
                  <c:v>7.0000000000000001E-3</c:v>
                </c:pt>
                <c:pt idx="22708">
                  <c:v>7.0000000000000001E-3</c:v>
                </c:pt>
                <c:pt idx="22709">
                  <c:v>7.0000000000000001E-3</c:v>
                </c:pt>
                <c:pt idx="22710">
                  <c:v>8.0000000000000002E-3</c:v>
                </c:pt>
                <c:pt idx="22711">
                  <c:v>8.0000000000000002E-3</c:v>
                </c:pt>
                <c:pt idx="22712">
                  <c:v>7.0000000000000001E-3</c:v>
                </c:pt>
                <c:pt idx="22713">
                  <c:v>8.0000000000000002E-3</c:v>
                </c:pt>
                <c:pt idx="22714">
                  <c:v>7.0000000000000001E-3</c:v>
                </c:pt>
                <c:pt idx="22715">
                  <c:v>6.0000000000000001E-3</c:v>
                </c:pt>
                <c:pt idx="22716">
                  <c:v>8.0000000000000002E-3</c:v>
                </c:pt>
                <c:pt idx="22717">
                  <c:v>7.0000000000000001E-3</c:v>
                </c:pt>
                <c:pt idx="22718">
                  <c:v>7.0000000000000001E-3</c:v>
                </c:pt>
                <c:pt idx="22719">
                  <c:v>7.0000000000000001E-3</c:v>
                </c:pt>
                <c:pt idx="22720">
                  <c:v>7.0000000000000001E-3</c:v>
                </c:pt>
                <c:pt idx="22721">
                  <c:v>7.0000000000000001E-3</c:v>
                </c:pt>
                <c:pt idx="22722">
                  <c:v>7.0000000000000001E-3</c:v>
                </c:pt>
                <c:pt idx="22723">
                  <c:v>6.0000000000000001E-3</c:v>
                </c:pt>
                <c:pt idx="22724">
                  <c:v>6.0000000000000001E-3</c:v>
                </c:pt>
                <c:pt idx="22725">
                  <c:v>6.0000000000000001E-3</c:v>
                </c:pt>
                <c:pt idx="22726">
                  <c:v>7.0000000000000001E-3</c:v>
                </c:pt>
                <c:pt idx="22727">
                  <c:v>7.0000000000000001E-3</c:v>
                </c:pt>
                <c:pt idx="22728">
                  <c:v>7.0000000000000001E-3</c:v>
                </c:pt>
                <c:pt idx="22729">
                  <c:v>7.0000000000000001E-3</c:v>
                </c:pt>
                <c:pt idx="22730">
                  <c:v>7.0000000000000001E-3</c:v>
                </c:pt>
                <c:pt idx="22731">
                  <c:v>6.0000000000000001E-3</c:v>
                </c:pt>
                <c:pt idx="22732">
                  <c:v>8.0000000000000002E-3</c:v>
                </c:pt>
                <c:pt idx="22733">
                  <c:v>7.0000000000000001E-3</c:v>
                </c:pt>
                <c:pt idx="22734">
                  <c:v>7.0000000000000001E-3</c:v>
                </c:pt>
                <c:pt idx="22735">
                  <c:v>7.0000000000000001E-3</c:v>
                </c:pt>
                <c:pt idx="22736">
                  <c:v>7.0000000000000001E-3</c:v>
                </c:pt>
                <c:pt idx="22737">
                  <c:v>7.0000000000000001E-3</c:v>
                </c:pt>
                <c:pt idx="22738">
                  <c:v>6.0000000000000001E-3</c:v>
                </c:pt>
                <c:pt idx="22739">
                  <c:v>6.0000000000000001E-3</c:v>
                </c:pt>
                <c:pt idx="22740">
                  <c:v>6.0000000000000001E-3</c:v>
                </c:pt>
                <c:pt idx="22741">
                  <c:v>6.0000000000000001E-3</c:v>
                </c:pt>
                <c:pt idx="22742">
                  <c:v>6.0000000000000001E-3</c:v>
                </c:pt>
                <c:pt idx="22743">
                  <c:v>6.0000000000000001E-3</c:v>
                </c:pt>
                <c:pt idx="22744">
                  <c:v>6.0000000000000001E-3</c:v>
                </c:pt>
                <c:pt idx="22745">
                  <c:v>5.0000000000000001E-3</c:v>
                </c:pt>
                <c:pt idx="22746">
                  <c:v>6.0000000000000001E-3</c:v>
                </c:pt>
                <c:pt idx="22747">
                  <c:v>6.0000000000000001E-3</c:v>
                </c:pt>
                <c:pt idx="22748">
                  <c:v>5.0000000000000001E-3</c:v>
                </c:pt>
                <c:pt idx="22749">
                  <c:v>6.0000000000000001E-3</c:v>
                </c:pt>
                <c:pt idx="22750">
                  <c:v>5.0000000000000001E-3</c:v>
                </c:pt>
                <c:pt idx="22751">
                  <c:v>5.0000000000000001E-3</c:v>
                </c:pt>
                <c:pt idx="22752">
                  <c:v>5.0000000000000001E-3</c:v>
                </c:pt>
                <c:pt idx="22753">
                  <c:v>5.0000000000000001E-3</c:v>
                </c:pt>
                <c:pt idx="22754">
                  <c:v>6.0000000000000001E-3</c:v>
                </c:pt>
                <c:pt idx="22755">
                  <c:v>5.0000000000000001E-3</c:v>
                </c:pt>
                <c:pt idx="22756">
                  <c:v>5.0000000000000001E-3</c:v>
                </c:pt>
                <c:pt idx="22757">
                  <c:v>5.0000000000000001E-3</c:v>
                </c:pt>
                <c:pt idx="22758">
                  <c:v>5.0000000000000001E-3</c:v>
                </c:pt>
                <c:pt idx="22759">
                  <c:v>4.0000000000000001E-3</c:v>
                </c:pt>
                <c:pt idx="22760">
                  <c:v>4.0000000000000001E-3</c:v>
                </c:pt>
                <c:pt idx="22761">
                  <c:v>4.0000000000000001E-3</c:v>
                </c:pt>
                <c:pt idx="22762">
                  <c:v>3.0000000000000001E-3</c:v>
                </c:pt>
                <c:pt idx="22763">
                  <c:v>4.0000000000000001E-3</c:v>
                </c:pt>
                <c:pt idx="22764">
                  <c:v>3.0000000000000001E-3</c:v>
                </c:pt>
                <c:pt idx="22765">
                  <c:v>3.0000000000000001E-3</c:v>
                </c:pt>
                <c:pt idx="22766">
                  <c:v>3.0000000000000001E-3</c:v>
                </c:pt>
                <c:pt idx="22767">
                  <c:v>2E-3</c:v>
                </c:pt>
                <c:pt idx="22768">
                  <c:v>2E-3</c:v>
                </c:pt>
                <c:pt idx="22769">
                  <c:v>3.0000000000000001E-3</c:v>
                </c:pt>
                <c:pt idx="22770">
                  <c:v>2E-3</c:v>
                </c:pt>
                <c:pt idx="22771">
                  <c:v>4.0000000000000001E-3</c:v>
                </c:pt>
                <c:pt idx="22772">
                  <c:v>2E-3</c:v>
                </c:pt>
                <c:pt idx="22773">
                  <c:v>3.0000000000000001E-3</c:v>
                </c:pt>
                <c:pt idx="22774">
                  <c:v>3.0000000000000001E-3</c:v>
                </c:pt>
                <c:pt idx="22775">
                  <c:v>4.0000000000000001E-3</c:v>
                </c:pt>
                <c:pt idx="22776">
                  <c:v>3.0000000000000001E-3</c:v>
                </c:pt>
                <c:pt idx="22777">
                  <c:v>2E-3</c:v>
                </c:pt>
                <c:pt idx="22778">
                  <c:v>4.0000000000000001E-3</c:v>
                </c:pt>
                <c:pt idx="22779">
                  <c:v>4.0000000000000001E-3</c:v>
                </c:pt>
                <c:pt idx="22780">
                  <c:v>5.0000000000000001E-3</c:v>
                </c:pt>
                <c:pt idx="22781">
                  <c:v>4.0000000000000001E-3</c:v>
                </c:pt>
                <c:pt idx="22782">
                  <c:v>4.0000000000000001E-3</c:v>
                </c:pt>
                <c:pt idx="22783">
                  <c:v>5.0000000000000001E-3</c:v>
                </c:pt>
                <c:pt idx="22784">
                  <c:v>5.0000000000000001E-3</c:v>
                </c:pt>
                <c:pt idx="22785">
                  <c:v>5.0000000000000001E-3</c:v>
                </c:pt>
                <c:pt idx="22786">
                  <c:v>5.0000000000000001E-3</c:v>
                </c:pt>
                <c:pt idx="22787">
                  <c:v>6.0000000000000001E-3</c:v>
                </c:pt>
                <c:pt idx="22788">
                  <c:v>6.0000000000000001E-3</c:v>
                </c:pt>
                <c:pt idx="22789">
                  <c:v>6.0000000000000001E-3</c:v>
                </c:pt>
                <c:pt idx="22790">
                  <c:v>6.0000000000000001E-3</c:v>
                </c:pt>
                <c:pt idx="22791">
                  <c:v>6.0000000000000001E-3</c:v>
                </c:pt>
                <c:pt idx="22792">
                  <c:v>6.0000000000000001E-3</c:v>
                </c:pt>
                <c:pt idx="22793">
                  <c:v>6.0000000000000001E-3</c:v>
                </c:pt>
                <c:pt idx="22794">
                  <c:v>6.0000000000000001E-3</c:v>
                </c:pt>
                <c:pt idx="22795">
                  <c:v>6.0000000000000001E-3</c:v>
                </c:pt>
                <c:pt idx="22796">
                  <c:v>6.0000000000000001E-3</c:v>
                </c:pt>
                <c:pt idx="22797">
                  <c:v>6.0000000000000001E-3</c:v>
                </c:pt>
                <c:pt idx="22798">
                  <c:v>7.0000000000000001E-3</c:v>
                </c:pt>
                <c:pt idx="22799">
                  <c:v>7.0000000000000001E-3</c:v>
                </c:pt>
                <c:pt idx="22800">
                  <c:v>7.0000000000000001E-3</c:v>
                </c:pt>
                <c:pt idx="22801">
                  <c:v>7.0000000000000001E-3</c:v>
                </c:pt>
                <c:pt idx="22802">
                  <c:v>7.0000000000000001E-3</c:v>
                </c:pt>
                <c:pt idx="22803">
                  <c:v>7.0000000000000001E-3</c:v>
                </c:pt>
                <c:pt idx="22804">
                  <c:v>6.0000000000000001E-3</c:v>
                </c:pt>
                <c:pt idx="22805">
                  <c:v>6.0000000000000001E-3</c:v>
                </c:pt>
                <c:pt idx="22806">
                  <c:v>6.0000000000000001E-3</c:v>
                </c:pt>
                <c:pt idx="22807">
                  <c:v>7.0000000000000001E-3</c:v>
                </c:pt>
                <c:pt idx="22808">
                  <c:v>7.0000000000000001E-3</c:v>
                </c:pt>
                <c:pt idx="22809">
                  <c:v>6.0000000000000001E-3</c:v>
                </c:pt>
                <c:pt idx="22810">
                  <c:v>6.0000000000000001E-3</c:v>
                </c:pt>
                <c:pt idx="22811">
                  <c:v>7.0000000000000001E-3</c:v>
                </c:pt>
                <c:pt idx="22812">
                  <c:v>7.0000000000000001E-3</c:v>
                </c:pt>
                <c:pt idx="22813">
                  <c:v>6.0000000000000001E-3</c:v>
                </c:pt>
                <c:pt idx="22814">
                  <c:v>6.0000000000000001E-3</c:v>
                </c:pt>
                <c:pt idx="22815">
                  <c:v>6.0000000000000001E-3</c:v>
                </c:pt>
                <c:pt idx="22816">
                  <c:v>7.0000000000000001E-3</c:v>
                </c:pt>
                <c:pt idx="22817">
                  <c:v>7.0000000000000001E-3</c:v>
                </c:pt>
                <c:pt idx="22818">
                  <c:v>6.0000000000000001E-3</c:v>
                </c:pt>
                <c:pt idx="22819">
                  <c:v>6.0000000000000001E-3</c:v>
                </c:pt>
                <c:pt idx="22820">
                  <c:v>7.0000000000000001E-3</c:v>
                </c:pt>
                <c:pt idx="22821">
                  <c:v>7.0000000000000001E-3</c:v>
                </c:pt>
                <c:pt idx="22822">
                  <c:v>6.0000000000000001E-3</c:v>
                </c:pt>
                <c:pt idx="22823">
                  <c:v>6.0000000000000001E-3</c:v>
                </c:pt>
                <c:pt idx="22824">
                  <c:v>6.0000000000000001E-3</c:v>
                </c:pt>
                <c:pt idx="22825">
                  <c:v>6.0000000000000001E-3</c:v>
                </c:pt>
                <c:pt idx="22826">
                  <c:v>4.0000000000000001E-3</c:v>
                </c:pt>
                <c:pt idx="22827">
                  <c:v>4.0000000000000001E-3</c:v>
                </c:pt>
                <c:pt idx="22828">
                  <c:v>4.0000000000000001E-3</c:v>
                </c:pt>
                <c:pt idx="22829">
                  <c:v>3.0000000000000001E-3</c:v>
                </c:pt>
                <c:pt idx="22830">
                  <c:v>2E-3</c:v>
                </c:pt>
                <c:pt idx="22831">
                  <c:v>2E-3</c:v>
                </c:pt>
                <c:pt idx="22832">
                  <c:v>2E-3</c:v>
                </c:pt>
                <c:pt idx="22833">
                  <c:v>3.0000000000000001E-3</c:v>
                </c:pt>
                <c:pt idx="22834">
                  <c:v>2E-3</c:v>
                </c:pt>
                <c:pt idx="22835">
                  <c:v>4.0000000000000001E-3</c:v>
                </c:pt>
                <c:pt idx="22836">
                  <c:v>2E-3</c:v>
                </c:pt>
                <c:pt idx="22837">
                  <c:v>4.0000000000000001E-3</c:v>
                </c:pt>
                <c:pt idx="22838">
                  <c:v>2E-3</c:v>
                </c:pt>
                <c:pt idx="22839">
                  <c:v>3.0000000000000001E-3</c:v>
                </c:pt>
                <c:pt idx="22840">
                  <c:v>4.0000000000000001E-3</c:v>
                </c:pt>
                <c:pt idx="22841">
                  <c:v>3.0000000000000001E-3</c:v>
                </c:pt>
                <c:pt idx="22842">
                  <c:v>3.0000000000000001E-3</c:v>
                </c:pt>
                <c:pt idx="22843">
                  <c:v>3.0000000000000001E-3</c:v>
                </c:pt>
                <c:pt idx="22844">
                  <c:v>4.0000000000000001E-3</c:v>
                </c:pt>
                <c:pt idx="22845">
                  <c:v>6.0000000000000001E-3</c:v>
                </c:pt>
                <c:pt idx="22846">
                  <c:v>5.0000000000000001E-3</c:v>
                </c:pt>
                <c:pt idx="22847">
                  <c:v>4.0000000000000001E-3</c:v>
                </c:pt>
                <c:pt idx="22848">
                  <c:v>2E-3</c:v>
                </c:pt>
                <c:pt idx="22849">
                  <c:v>2E-3</c:v>
                </c:pt>
                <c:pt idx="22850">
                  <c:v>2E-3</c:v>
                </c:pt>
                <c:pt idx="22851">
                  <c:v>2E-3</c:v>
                </c:pt>
                <c:pt idx="22852">
                  <c:v>2E-3</c:v>
                </c:pt>
                <c:pt idx="22853">
                  <c:v>1E-3</c:v>
                </c:pt>
                <c:pt idx="22854">
                  <c:v>1E-3</c:v>
                </c:pt>
                <c:pt idx="22855">
                  <c:v>1E-3</c:v>
                </c:pt>
                <c:pt idx="22856">
                  <c:v>0</c:v>
                </c:pt>
                <c:pt idx="22857">
                  <c:v>0</c:v>
                </c:pt>
                <c:pt idx="22858">
                  <c:v>2E-3</c:v>
                </c:pt>
                <c:pt idx="22859">
                  <c:v>1E-3</c:v>
                </c:pt>
                <c:pt idx="22860">
                  <c:v>1E-3</c:v>
                </c:pt>
                <c:pt idx="22861">
                  <c:v>2E-3</c:v>
                </c:pt>
                <c:pt idx="22862">
                  <c:v>2E-3</c:v>
                </c:pt>
                <c:pt idx="22863">
                  <c:v>3.0000000000000001E-3</c:v>
                </c:pt>
                <c:pt idx="22864">
                  <c:v>1E-3</c:v>
                </c:pt>
                <c:pt idx="22865">
                  <c:v>2E-3</c:v>
                </c:pt>
                <c:pt idx="22866">
                  <c:v>3.0000000000000001E-3</c:v>
                </c:pt>
                <c:pt idx="22867">
                  <c:v>2E-3</c:v>
                </c:pt>
                <c:pt idx="22868">
                  <c:v>1E-3</c:v>
                </c:pt>
                <c:pt idx="22869">
                  <c:v>0</c:v>
                </c:pt>
                <c:pt idx="22870">
                  <c:v>0</c:v>
                </c:pt>
                <c:pt idx="22871">
                  <c:v>2E-3</c:v>
                </c:pt>
                <c:pt idx="22872">
                  <c:v>2E-3</c:v>
                </c:pt>
                <c:pt idx="22873">
                  <c:v>3.0000000000000001E-3</c:v>
                </c:pt>
                <c:pt idx="22874">
                  <c:v>4.0000000000000001E-3</c:v>
                </c:pt>
                <c:pt idx="22875">
                  <c:v>4.0000000000000001E-3</c:v>
                </c:pt>
                <c:pt idx="22876">
                  <c:v>5.0000000000000001E-3</c:v>
                </c:pt>
                <c:pt idx="22877">
                  <c:v>6.0000000000000001E-3</c:v>
                </c:pt>
                <c:pt idx="22878">
                  <c:v>7.0000000000000001E-3</c:v>
                </c:pt>
                <c:pt idx="22879">
                  <c:v>7.0000000000000001E-3</c:v>
                </c:pt>
                <c:pt idx="22880">
                  <c:v>7.0000000000000001E-3</c:v>
                </c:pt>
                <c:pt idx="22881">
                  <c:v>7.0000000000000001E-3</c:v>
                </c:pt>
                <c:pt idx="22882">
                  <c:v>6.0000000000000001E-3</c:v>
                </c:pt>
                <c:pt idx="22883">
                  <c:v>7.0000000000000001E-3</c:v>
                </c:pt>
                <c:pt idx="22884">
                  <c:v>7.0000000000000001E-3</c:v>
                </c:pt>
                <c:pt idx="22885">
                  <c:v>7.0000000000000001E-3</c:v>
                </c:pt>
                <c:pt idx="22886">
                  <c:v>7.0000000000000001E-3</c:v>
                </c:pt>
                <c:pt idx="22887">
                  <c:v>7.0000000000000001E-3</c:v>
                </c:pt>
                <c:pt idx="22888">
                  <c:v>6.0000000000000001E-3</c:v>
                </c:pt>
                <c:pt idx="22889">
                  <c:v>7.0000000000000001E-3</c:v>
                </c:pt>
                <c:pt idx="22890">
                  <c:v>6.0000000000000001E-3</c:v>
                </c:pt>
                <c:pt idx="22891">
                  <c:v>7.0000000000000001E-3</c:v>
                </c:pt>
                <c:pt idx="22892">
                  <c:v>6.0000000000000001E-3</c:v>
                </c:pt>
                <c:pt idx="22893">
                  <c:v>6.0000000000000001E-3</c:v>
                </c:pt>
                <c:pt idx="22894">
                  <c:v>6.0000000000000001E-3</c:v>
                </c:pt>
                <c:pt idx="22895">
                  <c:v>6.0000000000000001E-3</c:v>
                </c:pt>
                <c:pt idx="22896">
                  <c:v>6.0000000000000001E-3</c:v>
                </c:pt>
                <c:pt idx="22897">
                  <c:v>6.0000000000000001E-3</c:v>
                </c:pt>
                <c:pt idx="22898">
                  <c:v>6.0000000000000001E-3</c:v>
                </c:pt>
                <c:pt idx="22899">
                  <c:v>6.0000000000000001E-3</c:v>
                </c:pt>
                <c:pt idx="22900">
                  <c:v>6.0000000000000001E-3</c:v>
                </c:pt>
                <c:pt idx="22901">
                  <c:v>6.0000000000000001E-3</c:v>
                </c:pt>
                <c:pt idx="22902">
                  <c:v>6.0000000000000001E-3</c:v>
                </c:pt>
                <c:pt idx="22903">
                  <c:v>6.0000000000000001E-3</c:v>
                </c:pt>
                <c:pt idx="22904">
                  <c:v>6.0000000000000001E-3</c:v>
                </c:pt>
                <c:pt idx="22905">
                  <c:v>6.0000000000000001E-3</c:v>
                </c:pt>
                <c:pt idx="22906">
                  <c:v>6.0000000000000001E-3</c:v>
                </c:pt>
                <c:pt idx="22907">
                  <c:v>6.0000000000000001E-3</c:v>
                </c:pt>
                <c:pt idx="22908">
                  <c:v>7.0000000000000001E-3</c:v>
                </c:pt>
                <c:pt idx="22909">
                  <c:v>6.0000000000000001E-3</c:v>
                </c:pt>
                <c:pt idx="22910">
                  <c:v>7.0000000000000001E-3</c:v>
                </c:pt>
                <c:pt idx="22911">
                  <c:v>7.0000000000000001E-3</c:v>
                </c:pt>
                <c:pt idx="22912">
                  <c:v>7.0000000000000001E-3</c:v>
                </c:pt>
                <c:pt idx="22913">
                  <c:v>6.0000000000000001E-3</c:v>
                </c:pt>
                <c:pt idx="22914">
                  <c:v>6.0000000000000001E-3</c:v>
                </c:pt>
                <c:pt idx="22915">
                  <c:v>6.0000000000000001E-3</c:v>
                </c:pt>
                <c:pt idx="22916">
                  <c:v>6.0000000000000001E-3</c:v>
                </c:pt>
                <c:pt idx="22917">
                  <c:v>7.0000000000000001E-3</c:v>
                </c:pt>
                <c:pt idx="22918">
                  <c:v>7.0000000000000001E-3</c:v>
                </c:pt>
                <c:pt idx="22919">
                  <c:v>7.0000000000000001E-3</c:v>
                </c:pt>
                <c:pt idx="22920">
                  <c:v>7.0000000000000001E-3</c:v>
                </c:pt>
                <c:pt idx="22921">
                  <c:v>7.0000000000000001E-3</c:v>
                </c:pt>
                <c:pt idx="22922">
                  <c:v>7.0000000000000001E-3</c:v>
                </c:pt>
                <c:pt idx="22923">
                  <c:v>6.0000000000000001E-3</c:v>
                </c:pt>
                <c:pt idx="22924">
                  <c:v>5.0000000000000001E-3</c:v>
                </c:pt>
                <c:pt idx="22925">
                  <c:v>4.0000000000000001E-3</c:v>
                </c:pt>
                <c:pt idx="22926">
                  <c:v>4.0000000000000001E-3</c:v>
                </c:pt>
                <c:pt idx="22927">
                  <c:v>2E-3</c:v>
                </c:pt>
                <c:pt idx="22928">
                  <c:v>4.0000000000000001E-3</c:v>
                </c:pt>
                <c:pt idx="22929">
                  <c:v>3.0000000000000001E-3</c:v>
                </c:pt>
                <c:pt idx="22930">
                  <c:v>4.0000000000000001E-3</c:v>
                </c:pt>
                <c:pt idx="22931">
                  <c:v>2E-3</c:v>
                </c:pt>
                <c:pt idx="22932">
                  <c:v>2E-3</c:v>
                </c:pt>
                <c:pt idx="22933">
                  <c:v>3.0000000000000001E-3</c:v>
                </c:pt>
                <c:pt idx="22934">
                  <c:v>2E-3</c:v>
                </c:pt>
                <c:pt idx="22935">
                  <c:v>2E-3</c:v>
                </c:pt>
                <c:pt idx="22936">
                  <c:v>2E-3</c:v>
                </c:pt>
                <c:pt idx="22937">
                  <c:v>2E-3</c:v>
                </c:pt>
                <c:pt idx="22938">
                  <c:v>2E-3</c:v>
                </c:pt>
                <c:pt idx="22939">
                  <c:v>2E-3</c:v>
                </c:pt>
                <c:pt idx="22940">
                  <c:v>1E-3</c:v>
                </c:pt>
                <c:pt idx="22941">
                  <c:v>3.0000000000000001E-3</c:v>
                </c:pt>
                <c:pt idx="22942">
                  <c:v>2E-3</c:v>
                </c:pt>
                <c:pt idx="22943">
                  <c:v>2E-3</c:v>
                </c:pt>
                <c:pt idx="22944">
                  <c:v>4.0000000000000001E-3</c:v>
                </c:pt>
                <c:pt idx="22945">
                  <c:v>4.0000000000000001E-3</c:v>
                </c:pt>
                <c:pt idx="22946">
                  <c:v>4.0000000000000001E-3</c:v>
                </c:pt>
                <c:pt idx="22947">
                  <c:v>2E-3</c:v>
                </c:pt>
                <c:pt idx="22948">
                  <c:v>3.0000000000000001E-3</c:v>
                </c:pt>
                <c:pt idx="22949">
                  <c:v>2E-3</c:v>
                </c:pt>
                <c:pt idx="22950">
                  <c:v>0</c:v>
                </c:pt>
                <c:pt idx="22951">
                  <c:v>2E-3</c:v>
                </c:pt>
                <c:pt idx="22952">
                  <c:v>2E-3</c:v>
                </c:pt>
                <c:pt idx="22953">
                  <c:v>0</c:v>
                </c:pt>
                <c:pt idx="22954">
                  <c:v>1E-3</c:v>
                </c:pt>
                <c:pt idx="22955">
                  <c:v>0</c:v>
                </c:pt>
                <c:pt idx="22956">
                  <c:v>1E-3</c:v>
                </c:pt>
                <c:pt idx="22957">
                  <c:v>0</c:v>
                </c:pt>
                <c:pt idx="22958">
                  <c:v>1E-3</c:v>
                </c:pt>
                <c:pt idx="22959">
                  <c:v>0</c:v>
                </c:pt>
                <c:pt idx="22960">
                  <c:v>0</c:v>
                </c:pt>
                <c:pt idx="22961">
                  <c:v>0</c:v>
                </c:pt>
                <c:pt idx="22962">
                  <c:v>2E-3</c:v>
                </c:pt>
                <c:pt idx="22963">
                  <c:v>1E-3</c:v>
                </c:pt>
                <c:pt idx="22964">
                  <c:v>0</c:v>
                </c:pt>
                <c:pt idx="22965">
                  <c:v>0</c:v>
                </c:pt>
                <c:pt idx="22966">
                  <c:v>0</c:v>
                </c:pt>
                <c:pt idx="22967">
                  <c:v>0</c:v>
                </c:pt>
                <c:pt idx="22968">
                  <c:v>0</c:v>
                </c:pt>
                <c:pt idx="22969">
                  <c:v>2E-3</c:v>
                </c:pt>
                <c:pt idx="22970">
                  <c:v>3.0000000000000001E-3</c:v>
                </c:pt>
                <c:pt idx="22971">
                  <c:v>3.0000000000000001E-3</c:v>
                </c:pt>
                <c:pt idx="22972">
                  <c:v>4.0000000000000001E-3</c:v>
                </c:pt>
                <c:pt idx="22973">
                  <c:v>4.0000000000000001E-3</c:v>
                </c:pt>
                <c:pt idx="22974">
                  <c:v>4.0000000000000001E-3</c:v>
                </c:pt>
                <c:pt idx="22975">
                  <c:v>4.0000000000000001E-3</c:v>
                </c:pt>
                <c:pt idx="22976">
                  <c:v>5.0000000000000001E-3</c:v>
                </c:pt>
                <c:pt idx="22977">
                  <c:v>5.0000000000000001E-3</c:v>
                </c:pt>
                <c:pt idx="22978">
                  <c:v>5.0000000000000001E-3</c:v>
                </c:pt>
                <c:pt idx="22979">
                  <c:v>6.0000000000000001E-3</c:v>
                </c:pt>
                <c:pt idx="22980">
                  <c:v>5.0000000000000001E-3</c:v>
                </c:pt>
                <c:pt idx="22981">
                  <c:v>5.0000000000000001E-3</c:v>
                </c:pt>
                <c:pt idx="22982">
                  <c:v>7.0000000000000001E-3</c:v>
                </c:pt>
                <c:pt idx="22983">
                  <c:v>6.0000000000000001E-3</c:v>
                </c:pt>
                <c:pt idx="22984">
                  <c:v>6.0000000000000001E-3</c:v>
                </c:pt>
                <c:pt idx="22985">
                  <c:v>6.0000000000000001E-3</c:v>
                </c:pt>
                <c:pt idx="22986">
                  <c:v>5.0000000000000001E-3</c:v>
                </c:pt>
                <c:pt idx="22987">
                  <c:v>5.0000000000000001E-3</c:v>
                </c:pt>
                <c:pt idx="22988">
                  <c:v>6.0000000000000001E-3</c:v>
                </c:pt>
                <c:pt idx="22989">
                  <c:v>6.0000000000000001E-3</c:v>
                </c:pt>
                <c:pt idx="22990">
                  <c:v>5.0000000000000001E-3</c:v>
                </c:pt>
                <c:pt idx="22991">
                  <c:v>6.0000000000000001E-3</c:v>
                </c:pt>
                <c:pt idx="22992">
                  <c:v>6.0000000000000001E-3</c:v>
                </c:pt>
                <c:pt idx="22993">
                  <c:v>5.0000000000000001E-3</c:v>
                </c:pt>
                <c:pt idx="22994">
                  <c:v>5.0000000000000001E-3</c:v>
                </c:pt>
                <c:pt idx="22995">
                  <c:v>5.0000000000000001E-3</c:v>
                </c:pt>
                <c:pt idx="22996">
                  <c:v>5.0000000000000001E-3</c:v>
                </c:pt>
                <c:pt idx="22997">
                  <c:v>5.0000000000000001E-3</c:v>
                </c:pt>
                <c:pt idx="22998">
                  <c:v>6.0000000000000001E-3</c:v>
                </c:pt>
                <c:pt idx="22999">
                  <c:v>5.0000000000000001E-3</c:v>
                </c:pt>
                <c:pt idx="23000">
                  <c:v>6.0000000000000001E-3</c:v>
                </c:pt>
                <c:pt idx="23001">
                  <c:v>5.0000000000000001E-3</c:v>
                </c:pt>
                <c:pt idx="23002">
                  <c:v>5.0000000000000001E-3</c:v>
                </c:pt>
                <c:pt idx="23003">
                  <c:v>6.0000000000000001E-3</c:v>
                </c:pt>
                <c:pt idx="23004">
                  <c:v>6.0000000000000001E-3</c:v>
                </c:pt>
                <c:pt idx="23005">
                  <c:v>6.0000000000000001E-3</c:v>
                </c:pt>
                <c:pt idx="23006">
                  <c:v>5.0000000000000001E-3</c:v>
                </c:pt>
                <c:pt idx="23007">
                  <c:v>5.0000000000000001E-3</c:v>
                </c:pt>
                <c:pt idx="23008">
                  <c:v>6.0000000000000001E-3</c:v>
                </c:pt>
                <c:pt idx="23009">
                  <c:v>6.0000000000000001E-3</c:v>
                </c:pt>
                <c:pt idx="23010">
                  <c:v>5.0000000000000001E-3</c:v>
                </c:pt>
                <c:pt idx="23011">
                  <c:v>6.0000000000000001E-3</c:v>
                </c:pt>
                <c:pt idx="23012">
                  <c:v>5.0000000000000001E-3</c:v>
                </c:pt>
                <c:pt idx="23013">
                  <c:v>5.0000000000000001E-3</c:v>
                </c:pt>
                <c:pt idx="23014">
                  <c:v>6.0000000000000001E-3</c:v>
                </c:pt>
                <c:pt idx="23015">
                  <c:v>6.0000000000000001E-3</c:v>
                </c:pt>
                <c:pt idx="23016">
                  <c:v>6.0000000000000001E-3</c:v>
                </c:pt>
                <c:pt idx="23017">
                  <c:v>5.0000000000000001E-3</c:v>
                </c:pt>
                <c:pt idx="23018">
                  <c:v>5.0000000000000001E-3</c:v>
                </c:pt>
                <c:pt idx="23019">
                  <c:v>4.0000000000000001E-3</c:v>
                </c:pt>
                <c:pt idx="23020">
                  <c:v>4.0000000000000001E-3</c:v>
                </c:pt>
                <c:pt idx="23021">
                  <c:v>4.0000000000000001E-3</c:v>
                </c:pt>
                <c:pt idx="23022">
                  <c:v>5.0000000000000001E-3</c:v>
                </c:pt>
                <c:pt idx="23023">
                  <c:v>5.0000000000000001E-3</c:v>
                </c:pt>
                <c:pt idx="23024">
                  <c:v>6.0000000000000001E-3</c:v>
                </c:pt>
                <c:pt idx="23025">
                  <c:v>5.0000000000000001E-3</c:v>
                </c:pt>
                <c:pt idx="23026">
                  <c:v>5.0000000000000001E-3</c:v>
                </c:pt>
                <c:pt idx="23027">
                  <c:v>5.0000000000000001E-3</c:v>
                </c:pt>
                <c:pt idx="23028">
                  <c:v>5.0000000000000001E-3</c:v>
                </c:pt>
                <c:pt idx="23029">
                  <c:v>3.0000000000000001E-3</c:v>
                </c:pt>
                <c:pt idx="23030">
                  <c:v>3.0000000000000001E-3</c:v>
                </c:pt>
                <c:pt idx="23031">
                  <c:v>3.0000000000000001E-3</c:v>
                </c:pt>
                <c:pt idx="23032">
                  <c:v>3.0000000000000001E-3</c:v>
                </c:pt>
                <c:pt idx="23033">
                  <c:v>5.0000000000000001E-3</c:v>
                </c:pt>
                <c:pt idx="23034">
                  <c:v>4.0000000000000001E-3</c:v>
                </c:pt>
                <c:pt idx="23035">
                  <c:v>4.0000000000000001E-3</c:v>
                </c:pt>
                <c:pt idx="23036">
                  <c:v>4.0000000000000001E-3</c:v>
                </c:pt>
                <c:pt idx="23037">
                  <c:v>4.0000000000000001E-3</c:v>
                </c:pt>
                <c:pt idx="23038">
                  <c:v>5.0000000000000001E-3</c:v>
                </c:pt>
                <c:pt idx="23039">
                  <c:v>4.0000000000000001E-3</c:v>
                </c:pt>
                <c:pt idx="23040">
                  <c:v>3.0000000000000001E-3</c:v>
                </c:pt>
                <c:pt idx="23041">
                  <c:v>5.0000000000000001E-3</c:v>
                </c:pt>
                <c:pt idx="23042">
                  <c:v>5.0000000000000001E-3</c:v>
                </c:pt>
                <c:pt idx="23043">
                  <c:v>5.0000000000000001E-3</c:v>
                </c:pt>
                <c:pt idx="23044">
                  <c:v>4.0000000000000001E-3</c:v>
                </c:pt>
                <c:pt idx="23045">
                  <c:v>3.0000000000000001E-3</c:v>
                </c:pt>
                <c:pt idx="23046">
                  <c:v>3.0000000000000001E-3</c:v>
                </c:pt>
                <c:pt idx="23047">
                  <c:v>3.0000000000000001E-3</c:v>
                </c:pt>
                <c:pt idx="23048">
                  <c:v>3.0000000000000001E-3</c:v>
                </c:pt>
                <c:pt idx="23049">
                  <c:v>4.0000000000000001E-3</c:v>
                </c:pt>
                <c:pt idx="23050">
                  <c:v>3.0000000000000001E-3</c:v>
                </c:pt>
                <c:pt idx="23051">
                  <c:v>3.0000000000000001E-3</c:v>
                </c:pt>
                <c:pt idx="23052">
                  <c:v>3.0000000000000001E-3</c:v>
                </c:pt>
                <c:pt idx="23053">
                  <c:v>4.0000000000000001E-3</c:v>
                </c:pt>
                <c:pt idx="23054">
                  <c:v>4.0000000000000001E-3</c:v>
                </c:pt>
                <c:pt idx="23055">
                  <c:v>4.0000000000000001E-3</c:v>
                </c:pt>
                <c:pt idx="23056">
                  <c:v>3.0000000000000001E-3</c:v>
                </c:pt>
                <c:pt idx="23057">
                  <c:v>2E-3</c:v>
                </c:pt>
                <c:pt idx="23058">
                  <c:v>2E-3</c:v>
                </c:pt>
                <c:pt idx="23059">
                  <c:v>3.0000000000000001E-3</c:v>
                </c:pt>
                <c:pt idx="23060">
                  <c:v>4.0000000000000001E-3</c:v>
                </c:pt>
                <c:pt idx="23061">
                  <c:v>2E-3</c:v>
                </c:pt>
                <c:pt idx="23062">
                  <c:v>4.0000000000000001E-3</c:v>
                </c:pt>
                <c:pt idx="23063">
                  <c:v>2E-3</c:v>
                </c:pt>
                <c:pt idx="23064">
                  <c:v>6.0000000000000001E-3</c:v>
                </c:pt>
                <c:pt idx="23065">
                  <c:v>5.0000000000000001E-3</c:v>
                </c:pt>
                <c:pt idx="23066">
                  <c:v>4.0000000000000001E-3</c:v>
                </c:pt>
                <c:pt idx="23067">
                  <c:v>4.0000000000000001E-3</c:v>
                </c:pt>
                <c:pt idx="23068">
                  <c:v>4.0000000000000001E-3</c:v>
                </c:pt>
                <c:pt idx="23069">
                  <c:v>5.0000000000000001E-3</c:v>
                </c:pt>
                <c:pt idx="23070">
                  <c:v>5.0000000000000001E-3</c:v>
                </c:pt>
                <c:pt idx="23071">
                  <c:v>5.0000000000000001E-3</c:v>
                </c:pt>
                <c:pt idx="23072">
                  <c:v>7.0000000000000001E-3</c:v>
                </c:pt>
                <c:pt idx="23073">
                  <c:v>6.0000000000000001E-3</c:v>
                </c:pt>
                <c:pt idx="23074">
                  <c:v>6.0000000000000001E-3</c:v>
                </c:pt>
                <c:pt idx="23075">
                  <c:v>6.0000000000000001E-3</c:v>
                </c:pt>
                <c:pt idx="23076">
                  <c:v>6.0000000000000001E-3</c:v>
                </c:pt>
                <c:pt idx="23077">
                  <c:v>6.0000000000000001E-3</c:v>
                </c:pt>
                <c:pt idx="23078">
                  <c:v>6.0000000000000001E-3</c:v>
                </c:pt>
                <c:pt idx="23079">
                  <c:v>6.0000000000000001E-3</c:v>
                </c:pt>
                <c:pt idx="23080">
                  <c:v>6.0000000000000001E-3</c:v>
                </c:pt>
                <c:pt idx="23081">
                  <c:v>6.0000000000000001E-3</c:v>
                </c:pt>
                <c:pt idx="23082">
                  <c:v>5.0000000000000001E-3</c:v>
                </c:pt>
                <c:pt idx="23083">
                  <c:v>5.0000000000000001E-3</c:v>
                </c:pt>
                <c:pt idx="23084">
                  <c:v>6.0000000000000001E-3</c:v>
                </c:pt>
                <c:pt idx="23085">
                  <c:v>5.0000000000000001E-3</c:v>
                </c:pt>
                <c:pt idx="23086">
                  <c:v>6.0000000000000001E-3</c:v>
                </c:pt>
                <c:pt idx="23087">
                  <c:v>5.0000000000000001E-3</c:v>
                </c:pt>
                <c:pt idx="23088">
                  <c:v>5.0000000000000001E-3</c:v>
                </c:pt>
                <c:pt idx="23089">
                  <c:v>5.0000000000000001E-3</c:v>
                </c:pt>
                <c:pt idx="23090">
                  <c:v>6.0000000000000001E-3</c:v>
                </c:pt>
                <c:pt idx="23091">
                  <c:v>7.0000000000000001E-3</c:v>
                </c:pt>
                <c:pt idx="23092">
                  <c:v>7.0000000000000001E-3</c:v>
                </c:pt>
                <c:pt idx="23093">
                  <c:v>6.0000000000000001E-3</c:v>
                </c:pt>
                <c:pt idx="23094">
                  <c:v>6.0000000000000001E-3</c:v>
                </c:pt>
                <c:pt idx="23095">
                  <c:v>6.0000000000000001E-3</c:v>
                </c:pt>
                <c:pt idx="23096">
                  <c:v>6.0000000000000001E-3</c:v>
                </c:pt>
                <c:pt idx="23097">
                  <c:v>6.0000000000000001E-3</c:v>
                </c:pt>
                <c:pt idx="23098">
                  <c:v>6.0000000000000001E-3</c:v>
                </c:pt>
                <c:pt idx="23099">
                  <c:v>5.0000000000000001E-3</c:v>
                </c:pt>
                <c:pt idx="23100">
                  <c:v>6.0000000000000001E-3</c:v>
                </c:pt>
                <c:pt idx="23101">
                  <c:v>6.0000000000000001E-3</c:v>
                </c:pt>
                <c:pt idx="23102">
                  <c:v>5.0000000000000001E-3</c:v>
                </c:pt>
                <c:pt idx="23103">
                  <c:v>6.0000000000000001E-3</c:v>
                </c:pt>
                <c:pt idx="23104">
                  <c:v>6.0000000000000001E-3</c:v>
                </c:pt>
                <c:pt idx="23105">
                  <c:v>6.0000000000000001E-3</c:v>
                </c:pt>
                <c:pt idx="23106">
                  <c:v>6.0000000000000001E-3</c:v>
                </c:pt>
                <c:pt idx="23107">
                  <c:v>6.0000000000000001E-3</c:v>
                </c:pt>
                <c:pt idx="23108">
                  <c:v>5.0000000000000001E-3</c:v>
                </c:pt>
                <c:pt idx="23109">
                  <c:v>5.0000000000000001E-3</c:v>
                </c:pt>
                <c:pt idx="23110">
                  <c:v>6.0000000000000001E-3</c:v>
                </c:pt>
                <c:pt idx="23111">
                  <c:v>5.0000000000000001E-3</c:v>
                </c:pt>
                <c:pt idx="23112">
                  <c:v>6.0000000000000001E-3</c:v>
                </c:pt>
                <c:pt idx="23113">
                  <c:v>5.0000000000000001E-3</c:v>
                </c:pt>
                <c:pt idx="23114">
                  <c:v>5.0000000000000001E-3</c:v>
                </c:pt>
                <c:pt idx="23115">
                  <c:v>5.0000000000000001E-3</c:v>
                </c:pt>
                <c:pt idx="23116">
                  <c:v>5.0000000000000001E-3</c:v>
                </c:pt>
                <c:pt idx="23117">
                  <c:v>4.0000000000000001E-3</c:v>
                </c:pt>
                <c:pt idx="23118">
                  <c:v>5.0000000000000001E-3</c:v>
                </c:pt>
                <c:pt idx="23119">
                  <c:v>5.0000000000000001E-3</c:v>
                </c:pt>
                <c:pt idx="23120">
                  <c:v>4.0000000000000001E-3</c:v>
                </c:pt>
                <c:pt idx="23121">
                  <c:v>3.0000000000000001E-3</c:v>
                </c:pt>
                <c:pt idx="23122">
                  <c:v>3.0000000000000001E-3</c:v>
                </c:pt>
                <c:pt idx="23123">
                  <c:v>4.0000000000000001E-3</c:v>
                </c:pt>
                <c:pt idx="23124">
                  <c:v>3.0000000000000001E-3</c:v>
                </c:pt>
                <c:pt idx="23125">
                  <c:v>2E-3</c:v>
                </c:pt>
                <c:pt idx="23126">
                  <c:v>2E-3</c:v>
                </c:pt>
                <c:pt idx="23127">
                  <c:v>4.0000000000000001E-3</c:v>
                </c:pt>
                <c:pt idx="23128">
                  <c:v>5.0000000000000001E-3</c:v>
                </c:pt>
                <c:pt idx="23129">
                  <c:v>5.0000000000000001E-3</c:v>
                </c:pt>
                <c:pt idx="23130">
                  <c:v>5.0000000000000001E-3</c:v>
                </c:pt>
                <c:pt idx="23131">
                  <c:v>5.0000000000000001E-3</c:v>
                </c:pt>
                <c:pt idx="23132">
                  <c:v>4.0000000000000001E-3</c:v>
                </c:pt>
                <c:pt idx="23133">
                  <c:v>5.0000000000000001E-3</c:v>
                </c:pt>
                <c:pt idx="23134">
                  <c:v>5.0000000000000001E-3</c:v>
                </c:pt>
                <c:pt idx="23135">
                  <c:v>5.0000000000000001E-3</c:v>
                </c:pt>
                <c:pt idx="23136">
                  <c:v>5.0000000000000001E-3</c:v>
                </c:pt>
                <c:pt idx="23137">
                  <c:v>5.0000000000000001E-3</c:v>
                </c:pt>
                <c:pt idx="23138">
                  <c:v>4.0000000000000001E-3</c:v>
                </c:pt>
                <c:pt idx="23139">
                  <c:v>4.0000000000000001E-3</c:v>
                </c:pt>
                <c:pt idx="23140">
                  <c:v>2E-3</c:v>
                </c:pt>
                <c:pt idx="23141">
                  <c:v>2E-3</c:v>
                </c:pt>
                <c:pt idx="23142">
                  <c:v>2E-3</c:v>
                </c:pt>
                <c:pt idx="23143">
                  <c:v>1E-3</c:v>
                </c:pt>
                <c:pt idx="23144">
                  <c:v>2E-3</c:v>
                </c:pt>
                <c:pt idx="23145">
                  <c:v>0</c:v>
                </c:pt>
                <c:pt idx="23146">
                  <c:v>1E-3</c:v>
                </c:pt>
                <c:pt idx="23147">
                  <c:v>0</c:v>
                </c:pt>
                <c:pt idx="23148">
                  <c:v>0</c:v>
                </c:pt>
                <c:pt idx="23149">
                  <c:v>0</c:v>
                </c:pt>
                <c:pt idx="23150">
                  <c:v>0</c:v>
                </c:pt>
                <c:pt idx="23151">
                  <c:v>1E-3</c:v>
                </c:pt>
                <c:pt idx="23152">
                  <c:v>1E-3</c:v>
                </c:pt>
                <c:pt idx="23153">
                  <c:v>1E-3</c:v>
                </c:pt>
                <c:pt idx="23154">
                  <c:v>0</c:v>
                </c:pt>
                <c:pt idx="23155">
                  <c:v>2E-3</c:v>
                </c:pt>
                <c:pt idx="23156">
                  <c:v>1E-3</c:v>
                </c:pt>
                <c:pt idx="23157">
                  <c:v>0</c:v>
                </c:pt>
                <c:pt idx="23158">
                  <c:v>1E-3</c:v>
                </c:pt>
                <c:pt idx="23159">
                  <c:v>2E-3</c:v>
                </c:pt>
                <c:pt idx="23160">
                  <c:v>4.0000000000000001E-3</c:v>
                </c:pt>
                <c:pt idx="23161">
                  <c:v>4.0000000000000001E-3</c:v>
                </c:pt>
                <c:pt idx="23162">
                  <c:v>4.0000000000000001E-3</c:v>
                </c:pt>
                <c:pt idx="23163">
                  <c:v>4.0000000000000001E-3</c:v>
                </c:pt>
                <c:pt idx="23164">
                  <c:v>5.0000000000000001E-3</c:v>
                </c:pt>
                <c:pt idx="23165">
                  <c:v>5.0000000000000001E-3</c:v>
                </c:pt>
                <c:pt idx="23166">
                  <c:v>5.0000000000000001E-3</c:v>
                </c:pt>
                <c:pt idx="23167">
                  <c:v>5.0000000000000001E-3</c:v>
                </c:pt>
                <c:pt idx="23168">
                  <c:v>5.0000000000000001E-3</c:v>
                </c:pt>
                <c:pt idx="23169">
                  <c:v>5.0000000000000001E-3</c:v>
                </c:pt>
                <c:pt idx="23170">
                  <c:v>5.0000000000000001E-3</c:v>
                </c:pt>
                <c:pt idx="23171">
                  <c:v>6.0000000000000001E-3</c:v>
                </c:pt>
                <c:pt idx="23172">
                  <c:v>5.0000000000000001E-3</c:v>
                </c:pt>
                <c:pt idx="23173">
                  <c:v>5.0000000000000001E-3</c:v>
                </c:pt>
                <c:pt idx="23174">
                  <c:v>6.0000000000000001E-3</c:v>
                </c:pt>
                <c:pt idx="23175">
                  <c:v>5.0000000000000001E-3</c:v>
                </c:pt>
                <c:pt idx="23176">
                  <c:v>5.0000000000000001E-3</c:v>
                </c:pt>
                <c:pt idx="23177">
                  <c:v>6.0000000000000001E-3</c:v>
                </c:pt>
                <c:pt idx="23178">
                  <c:v>5.0000000000000001E-3</c:v>
                </c:pt>
                <c:pt idx="23179">
                  <c:v>5.0000000000000001E-3</c:v>
                </c:pt>
                <c:pt idx="23184">
                  <c:v>6.0000000000000001E-3</c:v>
                </c:pt>
                <c:pt idx="23185">
                  <c:v>1.0999999999999999E-2</c:v>
                </c:pt>
                <c:pt idx="23186">
                  <c:v>7.0000000000000001E-3</c:v>
                </c:pt>
                <c:pt idx="23187">
                  <c:v>8.0000000000000002E-3</c:v>
                </c:pt>
                <c:pt idx="23188">
                  <c:v>8.0000000000000002E-3</c:v>
                </c:pt>
                <c:pt idx="23189">
                  <c:v>8.0000000000000002E-3</c:v>
                </c:pt>
                <c:pt idx="23190">
                  <c:v>8.0000000000000002E-3</c:v>
                </c:pt>
                <c:pt idx="23191">
                  <c:v>7.0000000000000001E-3</c:v>
                </c:pt>
                <c:pt idx="23192">
                  <c:v>7.0000000000000001E-3</c:v>
                </c:pt>
                <c:pt idx="23193">
                  <c:v>7.0000000000000001E-3</c:v>
                </c:pt>
                <c:pt idx="23194">
                  <c:v>7.0000000000000001E-3</c:v>
                </c:pt>
                <c:pt idx="23195">
                  <c:v>7.0000000000000001E-3</c:v>
                </c:pt>
                <c:pt idx="23196">
                  <c:v>8.0000000000000002E-3</c:v>
                </c:pt>
                <c:pt idx="23197">
                  <c:v>7.0000000000000001E-3</c:v>
                </c:pt>
                <c:pt idx="23198">
                  <c:v>7.0000000000000001E-3</c:v>
                </c:pt>
                <c:pt idx="23199">
                  <c:v>7.0000000000000001E-3</c:v>
                </c:pt>
                <c:pt idx="23200">
                  <c:v>7.0000000000000001E-3</c:v>
                </c:pt>
                <c:pt idx="23201">
                  <c:v>6.0000000000000001E-3</c:v>
                </c:pt>
                <c:pt idx="23202">
                  <c:v>7.0000000000000001E-3</c:v>
                </c:pt>
                <c:pt idx="23203">
                  <c:v>6.0000000000000001E-3</c:v>
                </c:pt>
                <c:pt idx="23204">
                  <c:v>6.0000000000000001E-3</c:v>
                </c:pt>
                <c:pt idx="23205">
                  <c:v>6.0000000000000001E-3</c:v>
                </c:pt>
                <c:pt idx="23206">
                  <c:v>6.0000000000000001E-3</c:v>
                </c:pt>
                <c:pt idx="23207">
                  <c:v>6.0000000000000001E-3</c:v>
                </c:pt>
                <c:pt idx="23208">
                  <c:v>6.0000000000000001E-3</c:v>
                </c:pt>
                <c:pt idx="23209">
                  <c:v>6.0000000000000001E-3</c:v>
                </c:pt>
                <c:pt idx="23210">
                  <c:v>6.0000000000000001E-3</c:v>
                </c:pt>
                <c:pt idx="23211">
                  <c:v>7.0000000000000001E-3</c:v>
                </c:pt>
                <c:pt idx="23212">
                  <c:v>6.0000000000000001E-3</c:v>
                </c:pt>
                <c:pt idx="23213">
                  <c:v>6.0000000000000001E-3</c:v>
                </c:pt>
                <c:pt idx="23214">
                  <c:v>6.0000000000000001E-3</c:v>
                </c:pt>
                <c:pt idx="23215">
                  <c:v>6.0000000000000001E-3</c:v>
                </c:pt>
                <c:pt idx="23216">
                  <c:v>7.0000000000000001E-3</c:v>
                </c:pt>
                <c:pt idx="23217">
                  <c:v>8.0000000000000002E-3</c:v>
                </c:pt>
                <c:pt idx="23218">
                  <c:v>8.0000000000000002E-3</c:v>
                </c:pt>
                <c:pt idx="23219">
                  <c:v>7.0000000000000001E-3</c:v>
                </c:pt>
                <c:pt idx="23220">
                  <c:v>7.0000000000000001E-3</c:v>
                </c:pt>
                <c:pt idx="23223">
                  <c:v>6.0000000000000001E-3</c:v>
                </c:pt>
                <c:pt idx="23224">
                  <c:v>6.0000000000000001E-3</c:v>
                </c:pt>
                <c:pt idx="23225">
                  <c:v>7.0000000000000001E-3</c:v>
                </c:pt>
                <c:pt idx="23226">
                  <c:v>8.0000000000000002E-3</c:v>
                </c:pt>
                <c:pt idx="23227">
                  <c:v>7.0000000000000001E-3</c:v>
                </c:pt>
                <c:pt idx="23228">
                  <c:v>7.0000000000000001E-3</c:v>
                </c:pt>
                <c:pt idx="23229">
                  <c:v>7.0000000000000001E-3</c:v>
                </c:pt>
                <c:pt idx="23230">
                  <c:v>7.0000000000000001E-3</c:v>
                </c:pt>
                <c:pt idx="23231">
                  <c:v>6.0000000000000001E-3</c:v>
                </c:pt>
                <c:pt idx="23232">
                  <c:v>6.0000000000000001E-3</c:v>
                </c:pt>
                <c:pt idx="23233">
                  <c:v>6.0000000000000001E-3</c:v>
                </c:pt>
                <c:pt idx="23234">
                  <c:v>6.0000000000000001E-3</c:v>
                </c:pt>
                <c:pt idx="23235">
                  <c:v>6.0000000000000001E-3</c:v>
                </c:pt>
                <c:pt idx="23236">
                  <c:v>6.0000000000000001E-3</c:v>
                </c:pt>
                <c:pt idx="23237">
                  <c:v>6.0000000000000001E-3</c:v>
                </c:pt>
                <c:pt idx="23238">
                  <c:v>6.0000000000000001E-3</c:v>
                </c:pt>
                <c:pt idx="23239">
                  <c:v>5.0000000000000001E-3</c:v>
                </c:pt>
                <c:pt idx="23240">
                  <c:v>6.0000000000000001E-3</c:v>
                </c:pt>
                <c:pt idx="23241">
                  <c:v>6.0000000000000001E-3</c:v>
                </c:pt>
                <c:pt idx="23242">
                  <c:v>6.0000000000000001E-3</c:v>
                </c:pt>
                <c:pt idx="23243">
                  <c:v>6.0000000000000001E-3</c:v>
                </c:pt>
                <c:pt idx="23244">
                  <c:v>6.0000000000000001E-3</c:v>
                </c:pt>
                <c:pt idx="23245">
                  <c:v>6.0000000000000001E-3</c:v>
                </c:pt>
                <c:pt idx="23246">
                  <c:v>6.0000000000000001E-3</c:v>
                </c:pt>
                <c:pt idx="23247">
                  <c:v>5.0000000000000001E-3</c:v>
                </c:pt>
                <c:pt idx="23248">
                  <c:v>5.0000000000000001E-3</c:v>
                </c:pt>
                <c:pt idx="23249">
                  <c:v>4.0000000000000001E-3</c:v>
                </c:pt>
                <c:pt idx="23250">
                  <c:v>4.0000000000000001E-3</c:v>
                </c:pt>
                <c:pt idx="23251">
                  <c:v>4.0000000000000001E-3</c:v>
                </c:pt>
                <c:pt idx="23252">
                  <c:v>4.0000000000000001E-3</c:v>
                </c:pt>
                <c:pt idx="23253">
                  <c:v>4.0000000000000001E-3</c:v>
                </c:pt>
                <c:pt idx="23254">
                  <c:v>5.0000000000000001E-3</c:v>
                </c:pt>
                <c:pt idx="23255">
                  <c:v>5.0000000000000001E-3</c:v>
                </c:pt>
                <c:pt idx="23256">
                  <c:v>5.0000000000000001E-3</c:v>
                </c:pt>
                <c:pt idx="23257">
                  <c:v>5.0000000000000001E-3</c:v>
                </c:pt>
                <c:pt idx="23258">
                  <c:v>5.0000000000000001E-3</c:v>
                </c:pt>
                <c:pt idx="23259">
                  <c:v>4.0000000000000001E-3</c:v>
                </c:pt>
                <c:pt idx="23260">
                  <c:v>6.0000000000000001E-3</c:v>
                </c:pt>
                <c:pt idx="23261">
                  <c:v>6.0000000000000001E-3</c:v>
                </c:pt>
                <c:pt idx="23262">
                  <c:v>6.0000000000000001E-3</c:v>
                </c:pt>
                <c:pt idx="23263">
                  <c:v>6.0000000000000001E-3</c:v>
                </c:pt>
                <c:pt idx="23264">
                  <c:v>6.0000000000000001E-3</c:v>
                </c:pt>
                <c:pt idx="23265">
                  <c:v>6.0000000000000001E-3</c:v>
                </c:pt>
                <c:pt idx="23266">
                  <c:v>6.0000000000000001E-3</c:v>
                </c:pt>
                <c:pt idx="23267">
                  <c:v>6.0000000000000001E-3</c:v>
                </c:pt>
                <c:pt idx="23268">
                  <c:v>6.0000000000000001E-3</c:v>
                </c:pt>
                <c:pt idx="23269">
                  <c:v>6.0000000000000001E-3</c:v>
                </c:pt>
                <c:pt idx="23270">
                  <c:v>7.0000000000000001E-3</c:v>
                </c:pt>
                <c:pt idx="23271">
                  <c:v>7.0000000000000001E-3</c:v>
                </c:pt>
                <c:pt idx="23272">
                  <c:v>7.0000000000000001E-3</c:v>
                </c:pt>
                <c:pt idx="23273">
                  <c:v>7.0000000000000001E-3</c:v>
                </c:pt>
                <c:pt idx="23274">
                  <c:v>6.0000000000000001E-3</c:v>
                </c:pt>
                <c:pt idx="23275">
                  <c:v>7.0000000000000001E-3</c:v>
                </c:pt>
                <c:pt idx="23276">
                  <c:v>7.0000000000000001E-3</c:v>
                </c:pt>
                <c:pt idx="23277">
                  <c:v>7.0000000000000001E-3</c:v>
                </c:pt>
                <c:pt idx="23278">
                  <c:v>8.0000000000000002E-3</c:v>
                </c:pt>
                <c:pt idx="23279">
                  <c:v>8.0000000000000002E-3</c:v>
                </c:pt>
                <c:pt idx="23280">
                  <c:v>6.0000000000000001E-3</c:v>
                </c:pt>
                <c:pt idx="23281">
                  <c:v>7.0000000000000001E-3</c:v>
                </c:pt>
                <c:pt idx="23282">
                  <c:v>7.0000000000000001E-3</c:v>
                </c:pt>
                <c:pt idx="23283">
                  <c:v>7.0000000000000001E-3</c:v>
                </c:pt>
                <c:pt idx="23284">
                  <c:v>7.0000000000000001E-3</c:v>
                </c:pt>
                <c:pt idx="23285">
                  <c:v>7.0000000000000001E-3</c:v>
                </c:pt>
                <c:pt idx="23286">
                  <c:v>7.0000000000000001E-3</c:v>
                </c:pt>
                <c:pt idx="23287">
                  <c:v>7.0000000000000001E-3</c:v>
                </c:pt>
                <c:pt idx="23288">
                  <c:v>7.0000000000000001E-3</c:v>
                </c:pt>
                <c:pt idx="23289">
                  <c:v>7.0000000000000001E-3</c:v>
                </c:pt>
                <c:pt idx="23290">
                  <c:v>7.0000000000000001E-3</c:v>
                </c:pt>
                <c:pt idx="23291">
                  <c:v>7.0000000000000001E-3</c:v>
                </c:pt>
                <c:pt idx="23292">
                  <c:v>6.0000000000000001E-3</c:v>
                </c:pt>
                <c:pt idx="23293">
                  <c:v>8.0000000000000002E-3</c:v>
                </c:pt>
                <c:pt idx="23294">
                  <c:v>8.0000000000000002E-3</c:v>
                </c:pt>
                <c:pt idx="23295">
                  <c:v>7.0000000000000001E-3</c:v>
                </c:pt>
                <c:pt idx="23296">
                  <c:v>7.0000000000000001E-3</c:v>
                </c:pt>
                <c:pt idx="23297">
                  <c:v>6.0000000000000001E-3</c:v>
                </c:pt>
                <c:pt idx="23298">
                  <c:v>6.0000000000000001E-3</c:v>
                </c:pt>
                <c:pt idx="23299">
                  <c:v>7.0000000000000001E-3</c:v>
                </c:pt>
                <c:pt idx="23300">
                  <c:v>7.0000000000000001E-3</c:v>
                </c:pt>
                <c:pt idx="23301">
                  <c:v>7.0000000000000001E-3</c:v>
                </c:pt>
                <c:pt idx="23302">
                  <c:v>8.9999999999999993E-3</c:v>
                </c:pt>
                <c:pt idx="23303">
                  <c:v>8.0000000000000002E-3</c:v>
                </c:pt>
                <c:pt idx="23304">
                  <c:v>7.0000000000000001E-3</c:v>
                </c:pt>
                <c:pt idx="23305">
                  <c:v>7.0000000000000001E-3</c:v>
                </c:pt>
                <c:pt idx="23306">
                  <c:v>7.0000000000000001E-3</c:v>
                </c:pt>
                <c:pt idx="23307">
                  <c:v>6.0000000000000001E-3</c:v>
                </c:pt>
                <c:pt idx="23308">
                  <c:v>6.0000000000000001E-3</c:v>
                </c:pt>
                <c:pt idx="23309">
                  <c:v>7.0000000000000001E-3</c:v>
                </c:pt>
                <c:pt idx="23310">
                  <c:v>6.0000000000000001E-3</c:v>
                </c:pt>
                <c:pt idx="23311">
                  <c:v>6.0000000000000001E-3</c:v>
                </c:pt>
                <c:pt idx="23312">
                  <c:v>6.0000000000000001E-3</c:v>
                </c:pt>
                <c:pt idx="23313">
                  <c:v>8.0000000000000002E-3</c:v>
                </c:pt>
                <c:pt idx="23314">
                  <c:v>6.0000000000000001E-3</c:v>
                </c:pt>
                <c:pt idx="23315">
                  <c:v>7.0000000000000001E-3</c:v>
                </c:pt>
                <c:pt idx="23316">
                  <c:v>6.0000000000000001E-3</c:v>
                </c:pt>
                <c:pt idx="23317">
                  <c:v>8.0000000000000002E-3</c:v>
                </c:pt>
                <c:pt idx="23318">
                  <c:v>8.0000000000000002E-3</c:v>
                </c:pt>
                <c:pt idx="23319">
                  <c:v>8.0000000000000002E-3</c:v>
                </c:pt>
                <c:pt idx="23320">
                  <c:v>6.0000000000000001E-3</c:v>
                </c:pt>
                <c:pt idx="23321">
                  <c:v>6.0000000000000001E-3</c:v>
                </c:pt>
                <c:pt idx="23322">
                  <c:v>5.0000000000000001E-3</c:v>
                </c:pt>
                <c:pt idx="23323">
                  <c:v>5.0000000000000001E-3</c:v>
                </c:pt>
                <c:pt idx="23324">
                  <c:v>4.0000000000000001E-3</c:v>
                </c:pt>
                <c:pt idx="23325">
                  <c:v>8.0000000000000002E-3</c:v>
                </c:pt>
                <c:pt idx="23326">
                  <c:v>4.0000000000000001E-3</c:v>
                </c:pt>
                <c:pt idx="23327">
                  <c:v>4.0000000000000001E-3</c:v>
                </c:pt>
                <c:pt idx="23328">
                  <c:v>2E-3</c:v>
                </c:pt>
                <c:pt idx="23329">
                  <c:v>2E-3</c:v>
                </c:pt>
                <c:pt idx="23330">
                  <c:v>1E-3</c:v>
                </c:pt>
                <c:pt idx="23331">
                  <c:v>2E-3</c:v>
                </c:pt>
                <c:pt idx="23332">
                  <c:v>2E-3</c:v>
                </c:pt>
                <c:pt idx="23333">
                  <c:v>3.0000000000000001E-3</c:v>
                </c:pt>
                <c:pt idx="23334">
                  <c:v>1E-3</c:v>
                </c:pt>
                <c:pt idx="23335">
                  <c:v>1E-3</c:v>
                </c:pt>
                <c:pt idx="23336">
                  <c:v>3.0000000000000001E-3</c:v>
                </c:pt>
                <c:pt idx="23337">
                  <c:v>2E-3</c:v>
                </c:pt>
                <c:pt idx="23338">
                  <c:v>4.0000000000000001E-3</c:v>
                </c:pt>
                <c:pt idx="23339">
                  <c:v>2E-3</c:v>
                </c:pt>
                <c:pt idx="23340">
                  <c:v>2E-3</c:v>
                </c:pt>
                <c:pt idx="23341">
                  <c:v>2E-3</c:v>
                </c:pt>
                <c:pt idx="23342">
                  <c:v>0</c:v>
                </c:pt>
                <c:pt idx="23343">
                  <c:v>1E-3</c:v>
                </c:pt>
                <c:pt idx="23344">
                  <c:v>1E-3</c:v>
                </c:pt>
                <c:pt idx="23345">
                  <c:v>0</c:v>
                </c:pt>
                <c:pt idx="23346">
                  <c:v>0</c:v>
                </c:pt>
                <c:pt idx="23347">
                  <c:v>2E-3</c:v>
                </c:pt>
                <c:pt idx="23348">
                  <c:v>1E-3</c:v>
                </c:pt>
                <c:pt idx="23349">
                  <c:v>0</c:v>
                </c:pt>
                <c:pt idx="23350">
                  <c:v>1E-3</c:v>
                </c:pt>
                <c:pt idx="23351">
                  <c:v>0</c:v>
                </c:pt>
                <c:pt idx="23352">
                  <c:v>0</c:v>
                </c:pt>
                <c:pt idx="23353">
                  <c:v>2E-3</c:v>
                </c:pt>
                <c:pt idx="23354">
                  <c:v>2E-3</c:v>
                </c:pt>
                <c:pt idx="23355">
                  <c:v>2E-3</c:v>
                </c:pt>
                <c:pt idx="23356">
                  <c:v>2E-3</c:v>
                </c:pt>
                <c:pt idx="23357">
                  <c:v>2E-3</c:v>
                </c:pt>
                <c:pt idx="23358">
                  <c:v>3.0000000000000001E-3</c:v>
                </c:pt>
                <c:pt idx="23359">
                  <c:v>2E-3</c:v>
                </c:pt>
                <c:pt idx="23360">
                  <c:v>2E-3</c:v>
                </c:pt>
                <c:pt idx="23361">
                  <c:v>3.0000000000000001E-3</c:v>
                </c:pt>
                <c:pt idx="23362">
                  <c:v>4.0000000000000001E-3</c:v>
                </c:pt>
                <c:pt idx="23363">
                  <c:v>5.0000000000000001E-3</c:v>
                </c:pt>
                <c:pt idx="23364">
                  <c:v>5.0000000000000001E-3</c:v>
                </c:pt>
                <c:pt idx="23365">
                  <c:v>5.0000000000000001E-3</c:v>
                </c:pt>
                <c:pt idx="23366">
                  <c:v>5.0000000000000001E-3</c:v>
                </c:pt>
                <c:pt idx="23367">
                  <c:v>6.0000000000000001E-3</c:v>
                </c:pt>
                <c:pt idx="23368">
                  <c:v>7.0000000000000001E-3</c:v>
                </c:pt>
                <c:pt idx="23369">
                  <c:v>7.0000000000000001E-3</c:v>
                </c:pt>
                <c:pt idx="23370">
                  <c:v>7.0000000000000001E-3</c:v>
                </c:pt>
                <c:pt idx="23371">
                  <c:v>7.0000000000000001E-3</c:v>
                </c:pt>
                <c:pt idx="23372">
                  <c:v>7.0000000000000001E-3</c:v>
                </c:pt>
                <c:pt idx="23373">
                  <c:v>7.0000000000000001E-3</c:v>
                </c:pt>
                <c:pt idx="23374">
                  <c:v>8.0000000000000002E-3</c:v>
                </c:pt>
                <c:pt idx="23375">
                  <c:v>8.0000000000000002E-3</c:v>
                </c:pt>
                <c:pt idx="23376">
                  <c:v>8.0000000000000002E-3</c:v>
                </c:pt>
                <c:pt idx="23377">
                  <c:v>7.0000000000000001E-3</c:v>
                </c:pt>
                <c:pt idx="23378">
                  <c:v>8.0000000000000002E-3</c:v>
                </c:pt>
                <c:pt idx="23379">
                  <c:v>8.0000000000000002E-3</c:v>
                </c:pt>
                <c:pt idx="23380">
                  <c:v>7.0000000000000001E-3</c:v>
                </c:pt>
                <c:pt idx="23381">
                  <c:v>8.0000000000000002E-3</c:v>
                </c:pt>
                <c:pt idx="23382">
                  <c:v>8.0000000000000002E-3</c:v>
                </c:pt>
                <c:pt idx="23383">
                  <c:v>8.9999999999999993E-3</c:v>
                </c:pt>
                <c:pt idx="23384">
                  <c:v>8.0000000000000002E-3</c:v>
                </c:pt>
                <c:pt idx="23385">
                  <c:v>8.0000000000000002E-3</c:v>
                </c:pt>
                <c:pt idx="23386">
                  <c:v>8.9999999999999993E-3</c:v>
                </c:pt>
                <c:pt idx="23387">
                  <c:v>8.9999999999999993E-3</c:v>
                </c:pt>
                <c:pt idx="23388">
                  <c:v>8.0000000000000002E-3</c:v>
                </c:pt>
                <c:pt idx="23389">
                  <c:v>8.9999999999999993E-3</c:v>
                </c:pt>
                <c:pt idx="23390">
                  <c:v>8.9999999999999993E-3</c:v>
                </c:pt>
                <c:pt idx="23391">
                  <c:v>8.9999999999999993E-3</c:v>
                </c:pt>
                <c:pt idx="23392">
                  <c:v>8.0000000000000002E-3</c:v>
                </c:pt>
                <c:pt idx="23393">
                  <c:v>8.0000000000000002E-3</c:v>
                </c:pt>
                <c:pt idx="23394">
                  <c:v>8.9999999999999993E-3</c:v>
                </c:pt>
                <c:pt idx="23395">
                  <c:v>8.9999999999999993E-3</c:v>
                </c:pt>
                <c:pt idx="23396">
                  <c:v>8.9999999999999993E-3</c:v>
                </c:pt>
                <c:pt idx="23397">
                  <c:v>8.9999999999999993E-3</c:v>
                </c:pt>
                <c:pt idx="23398">
                  <c:v>8.0000000000000002E-3</c:v>
                </c:pt>
                <c:pt idx="23399">
                  <c:v>8.9999999999999993E-3</c:v>
                </c:pt>
                <c:pt idx="23400">
                  <c:v>8.9999999999999993E-3</c:v>
                </c:pt>
                <c:pt idx="23401">
                  <c:v>8.9999999999999993E-3</c:v>
                </c:pt>
                <c:pt idx="23402">
                  <c:v>8.9999999999999993E-3</c:v>
                </c:pt>
                <c:pt idx="23403">
                  <c:v>8.9999999999999993E-3</c:v>
                </c:pt>
                <c:pt idx="23404">
                  <c:v>7.0000000000000001E-3</c:v>
                </c:pt>
                <c:pt idx="23405">
                  <c:v>7.0000000000000001E-3</c:v>
                </c:pt>
                <c:pt idx="23406">
                  <c:v>7.0000000000000001E-3</c:v>
                </c:pt>
                <c:pt idx="23407">
                  <c:v>7.0000000000000001E-3</c:v>
                </c:pt>
                <c:pt idx="23408">
                  <c:v>5.0000000000000001E-3</c:v>
                </c:pt>
                <c:pt idx="23409">
                  <c:v>5.0000000000000001E-3</c:v>
                </c:pt>
                <c:pt idx="23410">
                  <c:v>4.0000000000000001E-3</c:v>
                </c:pt>
                <c:pt idx="23411">
                  <c:v>3.0000000000000001E-3</c:v>
                </c:pt>
                <c:pt idx="23412">
                  <c:v>4.0000000000000001E-3</c:v>
                </c:pt>
                <c:pt idx="23413">
                  <c:v>3.0000000000000001E-3</c:v>
                </c:pt>
                <c:pt idx="23414">
                  <c:v>3.0000000000000001E-3</c:v>
                </c:pt>
                <c:pt idx="23415">
                  <c:v>3.0000000000000001E-3</c:v>
                </c:pt>
                <c:pt idx="23416">
                  <c:v>5.0000000000000001E-3</c:v>
                </c:pt>
                <c:pt idx="23417">
                  <c:v>5.0000000000000001E-3</c:v>
                </c:pt>
                <c:pt idx="23418">
                  <c:v>3.0000000000000001E-3</c:v>
                </c:pt>
                <c:pt idx="23419">
                  <c:v>2E-3</c:v>
                </c:pt>
                <c:pt idx="23420">
                  <c:v>2E-3</c:v>
                </c:pt>
                <c:pt idx="23421">
                  <c:v>1E-3</c:v>
                </c:pt>
                <c:pt idx="23422">
                  <c:v>1E-3</c:v>
                </c:pt>
                <c:pt idx="23423">
                  <c:v>1E-3</c:v>
                </c:pt>
                <c:pt idx="23424">
                  <c:v>0</c:v>
                </c:pt>
                <c:pt idx="23425">
                  <c:v>0</c:v>
                </c:pt>
                <c:pt idx="23426">
                  <c:v>1E-3</c:v>
                </c:pt>
                <c:pt idx="23427">
                  <c:v>0</c:v>
                </c:pt>
                <c:pt idx="23428">
                  <c:v>0</c:v>
                </c:pt>
                <c:pt idx="23429">
                  <c:v>0</c:v>
                </c:pt>
                <c:pt idx="23430">
                  <c:v>0</c:v>
                </c:pt>
                <c:pt idx="23431">
                  <c:v>0</c:v>
                </c:pt>
                <c:pt idx="23432">
                  <c:v>0</c:v>
                </c:pt>
                <c:pt idx="23433">
                  <c:v>0</c:v>
                </c:pt>
                <c:pt idx="23434">
                  <c:v>0</c:v>
                </c:pt>
                <c:pt idx="23435">
                  <c:v>0</c:v>
                </c:pt>
                <c:pt idx="23436">
                  <c:v>0</c:v>
                </c:pt>
                <c:pt idx="23437">
                  <c:v>0</c:v>
                </c:pt>
                <c:pt idx="23438">
                  <c:v>0</c:v>
                </c:pt>
                <c:pt idx="23439">
                  <c:v>1E-3</c:v>
                </c:pt>
                <c:pt idx="23440">
                  <c:v>0</c:v>
                </c:pt>
                <c:pt idx="23441">
                  <c:v>1E-3</c:v>
                </c:pt>
                <c:pt idx="23442">
                  <c:v>1E-3</c:v>
                </c:pt>
                <c:pt idx="23443">
                  <c:v>0</c:v>
                </c:pt>
                <c:pt idx="23444">
                  <c:v>6.0000000000000001E-3</c:v>
                </c:pt>
                <c:pt idx="23445">
                  <c:v>1E-3</c:v>
                </c:pt>
                <c:pt idx="23446">
                  <c:v>0</c:v>
                </c:pt>
                <c:pt idx="23447">
                  <c:v>2E-3</c:v>
                </c:pt>
                <c:pt idx="23448">
                  <c:v>4.0000000000000001E-3</c:v>
                </c:pt>
                <c:pt idx="23449">
                  <c:v>4.0000000000000001E-3</c:v>
                </c:pt>
                <c:pt idx="23450">
                  <c:v>2E-3</c:v>
                </c:pt>
                <c:pt idx="23451">
                  <c:v>0</c:v>
                </c:pt>
                <c:pt idx="23452">
                  <c:v>2E-3</c:v>
                </c:pt>
                <c:pt idx="23453">
                  <c:v>3.0000000000000001E-3</c:v>
                </c:pt>
                <c:pt idx="23454">
                  <c:v>4.0000000000000001E-3</c:v>
                </c:pt>
                <c:pt idx="23455">
                  <c:v>5.0000000000000001E-3</c:v>
                </c:pt>
                <c:pt idx="23456">
                  <c:v>5.0000000000000001E-3</c:v>
                </c:pt>
                <c:pt idx="23457">
                  <c:v>7.0000000000000001E-3</c:v>
                </c:pt>
                <c:pt idx="23458">
                  <c:v>7.0000000000000001E-3</c:v>
                </c:pt>
                <c:pt idx="23459">
                  <c:v>7.0000000000000001E-3</c:v>
                </c:pt>
                <c:pt idx="23460">
                  <c:v>8.0000000000000002E-3</c:v>
                </c:pt>
                <c:pt idx="23461">
                  <c:v>8.0000000000000002E-3</c:v>
                </c:pt>
                <c:pt idx="23462">
                  <c:v>8.9999999999999993E-3</c:v>
                </c:pt>
                <c:pt idx="23463">
                  <c:v>8.0000000000000002E-3</c:v>
                </c:pt>
                <c:pt idx="23464">
                  <c:v>8.0000000000000002E-3</c:v>
                </c:pt>
                <c:pt idx="23465">
                  <c:v>8.9999999999999993E-3</c:v>
                </c:pt>
                <c:pt idx="23466">
                  <c:v>8.9999999999999993E-3</c:v>
                </c:pt>
                <c:pt idx="23467">
                  <c:v>8.9999999999999993E-3</c:v>
                </c:pt>
                <c:pt idx="23468">
                  <c:v>8.9999999999999993E-3</c:v>
                </c:pt>
                <c:pt idx="23469">
                  <c:v>8.9999999999999993E-3</c:v>
                </c:pt>
                <c:pt idx="23470">
                  <c:v>8.9999999999999993E-3</c:v>
                </c:pt>
                <c:pt idx="23471">
                  <c:v>8.9999999999999993E-3</c:v>
                </c:pt>
                <c:pt idx="23472">
                  <c:v>8.9999999999999993E-3</c:v>
                </c:pt>
                <c:pt idx="23473">
                  <c:v>8.9999999999999993E-3</c:v>
                </c:pt>
                <c:pt idx="23474">
                  <c:v>8.9999999999999993E-3</c:v>
                </c:pt>
                <c:pt idx="23475">
                  <c:v>8.9999999999999993E-3</c:v>
                </c:pt>
                <c:pt idx="23476">
                  <c:v>8.9999999999999993E-3</c:v>
                </c:pt>
                <c:pt idx="23477">
                  <c:v>8.9999999999999993E-3</c:v>
                </c:pt>
                <c:pt idx="23478">
                  <c:v>8.9999999999999993E-3</c:v>
                </c:pt>
                <c:pt idx="23479">
                  <c:v>8.9999999999999993E-3</c:v>
                </c:pt>
                <c:pt idx="23480">
                  <c:v>8.0000000000000002E-3</c:v>
                </c:pt>
                <c:pt idx="23481">
                  <c:v>8.0000000000000002E-3</c:v>
                </c:pt>
                <c:pt idx="23482">
                  <c:v>8.9999999999999993E-3</c:v>
                </c:pt>
                <c:pt idx="23483">
                  <c:v>8.0000000000000002E-3</c:v>
                </c:pt>
                <c:pt idx="23484">
                  <c:v>8.9999999999999993E-3</c:v>
                </c:pt>
                <c:pt idx="23485">
                  <c:v>8.9999999999999993E-3</c:v>
                </c:pt>
                <c:pt idx="23486">
                  <c:v>8.9999999999999993E-3</c:v>
                </c:pt>
                <c:pt idx="23487">
                  <c:v>8.9999999999999993E-3</c:v>
                </c:pt>
                <c:pt idx="23488">
                  <c:v>8.0000000000000002E-3</c:v>
                </c:pt>
                <c:pt idx="23489">
                  <c:v>8.9999999999999993E-3</c:v>
                </c:pt>
                <c:pt idx="23490">
                  <c:v>8.9999999999999993E-3</c:v>
                </c:pt>
                <c:pt idx="23491">
                  <c:v>8.0000000000000002E-3</c:v>
                </c:pt>
                <c:pt idx="23492">
                  <c:v>8.0000000000000002E-3</c:v>
                </c:pt>
                <c:pt idx="23493">
                  <c:v>8.9999999999999993E-3</c:v>
                </c:pt>
                <c:pt idx="23494">
                  <c:v>8.0000000000000002E-3</c:v>
                </c:pt>
                <c:pt idx="23495">
                  <c:v>8.0000000000000002E-3</c:v>
                </c:pt>
                <c:pt idx="23496">
                  <c:v>8.0000000000000002E-3</c:v>
                </c:pt>
                <c:pt idx="23497">
                  <c:v>8.0000000000000002E-3</c:v>
                </c:pt>
                <c:pt idx="23498">
                  <c:v>8.0000000000000002E-3</c:v>
                </c:pt>
                <c:pt idx="23499">
                  <c:v>7.0000000000000001E-3</c:v>
                </c:pt>
                <c:pt idx="23500">
                  <c:v>7.0000000000000001E-3</c:v>
                </c:pt>
                <c:pt idx="23501">
                  <c:v>7.0000000000000001E-3</c:v>
                </c:pt>
                <c:pt idx="23502">
                  <c:v>6.0000000000000001E-3</c:v>
                </c:pt>
                <c:pt idx="23503">
                  <c:v>7.0000000000000001E-3</c:v>
                </c:pt>
                <c:pt idx="23504">
                  <c:v>7.0000000000000001E-3</c:v>
                </c:pt>
                <c:pt idx="23505">
                  <c:v>7.0000000000000001E-3</c:v>
                </c:pt>
                <c:pt idx="23506">
                  <c:v>7.0000000000000001E-3</c:v>
                </c:pt>
                <c:pt idx="23507">
                  <c:v>7.0000000000000001E-3</c:v>
                </c:pt>
                <c:pt idx="23508">
                  <c:v>7.0000000000000001E-3</c:v>
                </c:pt>
                <c:pt idx="23509">
                  <c:v>7.0000000000000001E-3</c:v>
                </c:pt>
                <c:pt idx="23510">
                  <c:v>7.0000000000000001E-3</c:v>
                </c:pt>
                <c:pt idx="23511">
                  <c:v>6.0000000000000001E-3</c:v>
                </c:pt>
                <c:pt idx="23512">
                  <c:v>4.0000000000000001E-3</c:v>
                </c:pt>
                <c:pt idx="23513">
                  <c:v>3.0000000000000001E-3</c:v>
                </c:pt>
                <c:pt idx="23514">
                  <c:v>1E-3</c:v>
                </c:pt>
                <c:pt idx="23515">
                  <c:v>1E-3</c:v>
                </c:pt>
                <c:pt idx="23516">
                  <c:v>3.0000000000000001E-3</c:v>
                </c:pt>
                <c:pt idx="23517">
                  <c:v>2E-3</c:v>
                </c:pt>
                <c:pt idx="23518">
                  <c:v>2E-3</c:v>
                </c:pt>
                <c:pt idx="23519">
                  <c:v>0</c:v>
                </c:pt>
                <c:pt idx="23520">
                  <c:v>1E-3</c:v>
                </c:pt>
                <c:pt idx="23521">
                  <c:v>1E-3</c:v>
                </c:pt>
                <c:pt idx="23522">
                  <c:v>1E-3</c:v>
                </c:pt>
                <c:pt idx="23523">
                  <c:v>0</c:v>
                </c:pt>
                <c:pt idx="23524">
                  <c:v>0</c:v>
                </c:pt>
                <c:pt idx="23525">
                  <c:v>0</c:v>
                </c:pt>
                <c:pt idx="23526">
                  <c:v>0</c:v>
                </c:pt>
                <c:pt idx="23527">
                  <c:v>0</c:v>
                </c:pt>
                <c:pt idx="23528">
                  <c:v>0</c:v>
                </c:pt>
                <c:pt idx="23529">
                  <c:v>0</c:v>
                </c:pt>
                <c:pt idx="23530">
                  <c:v>0</c:v>
                </c:pt>
                <c:pt idx="23531">
                  <c:v>0</c:v>
                </c:pt>
                <c:pt idx="23532">
                  <c:v>0</c:v>
                </c:pt>
                <c:pt idx="23533">
                  <c:v>0</c:v>
                </c:pt>
                <c:pt idx="23534">
                  <c:v>0</c:v>
                </c:pt>
                <c:pt idx="23535">
                  <c:v>0</c:v>
                </c:pt>
                <c:pt idx="23536">
                  <c:v>0</c:v>
                </c:pt>
                <c:pt idx="23537">
                  <c:v>0</c:v>
                </c:pt>
                <c:pt idx="23538">
                  <c:v>0</c:v>
                </c:pt>
                <c:pt idx="23539">
                  <c:v>0</c:v>
                </c:pt>
                <c:pt idx="23540">
                  <c:v>2E-3</c:v>
                </c:pt>
                <c:pt idx="23541">
                  <c:v>5.0000000000000001E-3</c:v>
                </c:pt>
                <c:pt idx="23542">
                  <c:v>3.0000000000000001E-3</c:v>
                </c:pt>
                <c:pt idx="23543">
                  <c:v>4.0000000000000001E-3</c:v>
                </c:pt>
                <c:pt idx="23544">
                  <c:v>3.0000000000000001E-3</c:v>
                </c:pt>
                <c:pt idx="23545">
                  <c:v>2E-3</c:v>
                </c:pt>
                <c:pt idx="23546">
                  <c:v>2E-3</c:v>
                </c:pt>
                <c:pt idx="23547">
                  <c:v>3.0000000000000001E-3</c:v>
                </c:pt>
                <c:pt idx="23548">
                  <c:v>2E-3</c:v>
                </c:pt>
                <c:pt idx="23549">
                  <c:v>3.0000000000000001E-3</c:v>
                </c:pt>
                <c:pt idx="23550">
                  <c:v>4.0000000000000001E-3</c:v>
                </c:pt>
                <c:pt idx="23551">
                  <c:v>4.0000000000000001E-3</c:v>
                </c:pt>
                <c:pt idx="23552">
                  <c:v>5.0000000000000001E-3</c:v>
                </c:pt>
                <c:pt idx="23553">
                  <c:v>6.0000000000000001E-3</c:v>
                </c:pt>
                <c:pt idx="23554">
                  <c:v>6.0000000000000001E-3</c:v>
                </c:pt>
                <c:pt idx="23555">
                  <c:v>6.0000000000000001E-3</c:v>
                </c:pt>
                <c:pt idx="23556">
                  <c:v>7.0000000000000001E-3</c:v>
                </c:pt>
                <c:pt idx="23557">
                  <c:v>7.0000000000000001E-3</c:v>
                </c:pt>
                <c:pt idx="23558">
                  <c:v>7.0000000000000001E-3</c:v>
                </c:pt>
                <c:pt idx="23559">
                  <c:v>7.0000000000000001E-3</c:v>
                </c:pt>
                <c:pt idx="23560">
                  <c:v>7.0000000000000001E-3</c:v>
                </c:pt>
                <c:pt idx="23561">
                  <c:v>7.0000000000000001E-3</c:v>
                </c:pt>
                <c:pt idx="23562">
                  <c:v>8.0000000000000002E-3</c:v>
                </c:pt>
                <c:pt idx="23563">
                  <c:v>8.0000000000000002E-3</c:v>
                </c:pt>
                <c:pt idx="23564">
                  <c:v>8.0000000000000002E-3</c:v>
                </c:pt>
                <c:pt idx="23565">
                  <c:v>8.0000000000000002E-3</c:v>
                </c:pt>
                <c:pt idx="23566">
                  <c:v>8.9999999999999993E-3</c:v>
                </c:pt>
                <c:pt idx="23567">
                  <c:v>8.9999999999999993E-3</c:v>
                </c:pt>
                <c:pt idx="23568">
                  <c:v>8.9999999999999993E-3</c:v>
                </c:pt>
                <c:pt idx="23569">
                  <c:v>8.9999999999999993E-3</c:v>
                </c:pt>
                <c:pt idx="23570">
                  <c:v>8.0000000000000002E-3</c:v>
                </c:pt>
                <c:pt idx="23571">
                  <c:v>8.9999999999999993E-3</c:v>
                </c:pt>
                <c:pt idx="23572">
                  <c:v>8.0000000000000002E-3</c:v>
                </c:pt>
                <c:pt idx="23573">
                  <c:v>8.9999999999999993E-3</c:v>
                </c:pt>
                <c:pt idx="23574">
                  <c:v>0.01</c:v>
                </c:pt>
                <c:pt idx="23575">
                  <c:v>8.9999999999999993E-3</c:v>
                </c:pt>
                <c:pt idx="23576">
                  <c:v>0.01</c:v>
                </c:pt>
                <c:pt idx="23577">
                  <c:v>0.01</c:v>
                </c:pt>
                <c:pt idx="23578">
                  <c:v>0.01</c:v>
                </c:pt>
                <c:pt idx="23579">
                  <c:v>0.01</c:v>
                </c:pt>
                <c:pt idx="23580">
                  <c:v>0.01</c:v>
                </c:pt>
                <c:pt idx="23581">
                  <c:v>0.01</c:v>
                </c:pt>
                <c:pt idx="23582">
                  <c:v>0.01</c:v>
                </c:pt>
                <c:pt idx="23583">
                  <c:v>0.01</c:v>
                </c:pt>
                <c:pt idx="23584">
                  <c:v>0.01</c:v>
                </c:pt>
                <c:pt idx="23585">
                  <c:v>0.01</c:v>
                </c:pt>
                <c:pt idx="23586">
                  <c:v>0.01</c:v>
                </c:pt>
                <c:pt idx="23587">
                  <c:v>0.01</c:v>
                </c:pt>
                <c:pt idx="23588">
                  <c:v>0.01</c:v>
                </c:pt>
                <c:pt idx="23589">
                  <c:v>8.9999999999999993E-3</c:v>
                </c:pt>
                <c:pt idx="23590">
                  <c:v>8.9999999999999993E-3</c:v>
                </c:pt>
                <c:pt idx="23591">
                  <c:v>0.01</c:v>
                </c:pt>
                <c:pt idx="23592">
                  <c:v>0.01</c:v>
                </c:pt>
                <c:pt idx="23593">
                  <c:v>8.9999999999999993E-3</c:v>
                </c:pt>
                <c:pt idx="23594">
                  <c:v>0.01</c:v>
                </c:pt>
                <c:pt idx="23595">
                  <c:v>8.9999999999999993E-3</c:v>
                </c:pt>
                <c:pt idx="23596">
                  <c:v>8.0000000000000002E-3</c:v>
                </c:pt>
                <c:pt idx="23597">
                  <c:v>8.0000000000000002E-3</c:v>
                </c:pt>
                <c:pt idx="23598">
                  <c:v>8.0000000000000002E-3</c:v>
                </c:pt>
                <c:pt idx="23599">
                  <c:v>5.0000000000000001E-3</c:v>
                </c:pt>
                <c:pt idx="23600">
                  <c:v>4.0000000000000001E-3</c:v>
                </c:pt>
                <c:pt idx="23601">
                  <c:v>5.0000000000000001E-3</c:v>
                </c:pt>
                <c:pt idx="23602">
                  <c:v>4.0000000000000001E-3</c:v>
                </c:pt>
                <c:pt idx="23603">
                  <c:v>2E-3</c:v>
                </c:pt>
                <c:pt idx="23604">
                  <c:v>2E-3</c:v>
                </c:pt>
                <c:pt idx="23605">
                  <c:v>4.0000000000000001E-3</c:v>
                </c:pt>
                <c:pt idx="23606">
                  <c:v>4.0000000000000001E-3</c:v>
                </c:pt>
                <c:pt idx="23607">
                  <c:v>2E-3</c:v>
                </c:pt>
                <c:pt idx="23608">
                  <c:v>2E-3</c:v>
                </c:pt>
                <c:pt idx="23609">
                  <c:v>2E-3</c:v>
                </c:pt>
                <c:pt idx="23610">
                  <c:v>4.0000000000000001E-3</c:v>
                </c:pt>
                <c:pt idx="23611">
                  <c:v>1E-3</c:v>
                </c:pt>
                <c:pt idx="23612">
                  <c:v>0</c:v>
                </c:pt>
                <c:pt idx="23613">
                  <c:v>2E-3</c:v>
                </c:pt>
                <c:pt idx="23614">
                  <c:v>1E-3</c:v>
                </c:pt>
                <c:pt idx="23615">
                  <c:v>3.0000000000000001E-3</c:v>
                </c:pt>
                <c:pt idx="23616">
                  <c:v>0</c:v>
                </c:pt>
                <c:pt idx="23617">
                  <c:v>2E-3</c:v>
                </c:pt>
                <c:pt idx="23618">
                  <c:v>2E-3</c:v>
                </c:pt>
                <c:pt idx="23619">
                  <c:v>2E-3</c:v>
                </c:pt>
                <c:pt idx="23620">
                  <c:v>2E-3</c:v>
                </c:pt>
                <c:pt idx="23621">
                  <c:v>2E-3</c:v>
                </c:pt>
                <c:pt idx="23622">
                  <c:v>0</c:v>
                </c:pt>
                <c:pt idx="23623">
                  <c:v>1E-3</c:v>
                </c:pt>
                <c:pt idx="23624">
                  <c:v>3.0000000000000001E-3</c:v>
                </c:pt>
                <c:pt idx="23625">
                  <c:v>4.0000000000000001E-3</c:v>
                </c:pt>
                <c:pt idx="23626">
                  <c:v>1E-3</c:v>
                </c:pt>
                <c:pt idx="23627">
                  <c:v>2E-3</c:v>
                </c:pt>
                <c:pt idx="23628">
                  <c:v>2E-3</c:v>
                </c:pt>
                <c:pt idx="23629">
                  <c:v>0</c:v>
                </c:pt>
                <c:pt idx="23630">
                  <c:v>1E-3</c:v>
                </c:pt>
                <c:pt idx="23631">
                  <c:v>4.0000000000000001E-3</c:v>
                </c:pt>
                <c:pt idx="23632">
                  <c:v>4.0000000000000001E-3</c:v>
                </c:pt>
                <c:pt idx="23633">
                  <c:v>4.0000000000000001E-3</c:v>
                </c:pt>
                <c:pt idx="23634">
                  <c:v>4.0000000000000001E-3</c:v>
                </c:pt>
                <c:pt idx="23635">
                  <c:v>4.0000000000000001E-3</c:v>
                </c:pt>
                <c:pt idx="23636">
                  <c:v>2E-3</c:v>
                </c:pt>
                <c:pt idx="23637">
                  <c:v>3.0000000000000001E-3</c:v>
                </c:pt>
                <c:pt idx="23638">
                  <c:v>5.0000000000000001E-3</c:v>
                </c:pt>
                <c:pt idx="23639">
                  <c:v>5.0000000000000001E-3</c:v>
                </c:pt>
                <c:pt idx="23640">
                  <c:v>5.0000000000000001E-3</c:v>
                </c:pt>
                <c:pt idx="23641">
                  <c:v>3.0000000000000001E-3</c:v>
                </c:pt>
                <c:pt idx="23642">
                  <c:v>5.0000000000000001E-3</c:v>
                </c:pt>
                <c:pt idx="23643">
                  <c:v>4.0000000000000001E-3</c:v>
                </c:pt>
                <c:pt idx="23644">
                  <c:v>4.0000000000000001E-3</c:v>
                </c:pt>
                <c:pt idx="23645">
                  <c:v>5.0000000000000001E-3</c:v>
                </c:pt>
                <c:pt idx="23646">
                  <c:v>5.0000000000000001E-3</c:v>
                </c:pt>
                <c:pt idx="23647">
                  <c:v>5.0000000000000001E-3</c:v>
                </c:pt>
                <c:pt idx="23648">
                  <c:v>5.0000000000000001E-3</c:v>
                </c:pt>
                <c:pt idx="23649">
                  <c:v>5.0000000000000001E-3</c:v>
                </c:pt>
                <c:pt idx="23650">
                  <c:v>7.0000000000000001E-3</c:v>
                </c:pt>
                <c:pt idx="23651">
                  <c:v>7.0000000000000001E-3</c:v>
                </c:pt>
                <c:pt idx="23652">
                  <c:v>7.0000000000000001E-3</c:v>
                </c:pt>
                <c:pt idx="23653">
                  <c:v>6.0000000000000001E-3</c:v>
                </c:pt>
                <c:pt idx="23654">
                  <c:v>6.0000000000000001E-3</c:v>
                </c:pt>
                <c:pt idx="23655">
                  <c:v>6.0000000000000001E-3</c:v>
                </c:pt>
                <c:pt idx="23656">
                  <c:v>7.0000000000000001E-3</c:v>
                </c:pt>
                <c:pt idx="23657">
                  <c:v>7.0000000000000001E-3</c:v>
                </c:pt>
                <c:pt idx="23658">
                  <c:v>7.0000000000000001E-3</c:v>
                </c:pt>
                <c:pt idx="23659">
                  <c:v>8.0000000000000002E-3</c:v>
                </c:pt>
                <c:pt idx="23660">
                  <c:v>8.0000000000000002E-3</c:v>
                </c:pt>
                <c:pt idx="23661">
                  <c:v>8.0000000000000002E-3</c:v>
                </c:pt>
                <c:pt idx="23662">
                  <c:v>7.0000000000000001E-3</c:v>
                </c:pt>
                <c:pt idx="23663">
                  <c:v>8.0000000000000002E-3</c:v>
                </c:pt>
                <c:pt idx="23664">
                  <c:v>8.0000000000000002E-3</c:v>
                </c:pt>
                <c:pt idx="23665">
                  <c:v>8.0000000000000002E-3</c:v>
                </c:pt>
                <c:pt idx="23666">
                  <c:v>8.0000000000000002E-3</c:v>
                </c:pt>
                <c:pt idx="23667">
                  <c:v>8.0000000000000002E-3</c:v>
                </c:pt>
                <c:pt idx="23668">
                  <c:v>8.0000000000000002E-3</c:v>
                </c:pt>
                <c:pt idx="23669">
                  <c:v>8.0000000000000002E-3</c:v>
                </c:pt>
                <c:pt idx="23670">
                  <c:v>8.0000000000000002E-3</c:v>
                </c:pt>
                <c:pt idx="23671">
                  <c:v>7.0000000000000001E-3</c:v>
                </c:pt>
                <c:pt idx="23672">
                  <c:v>8.0000000000000002E-3</c:v>
                </c:pt>
                <c:pt idx="23673">
                  <c:v>8.0000000000000002E-3</c:v>
                </c:pt>
                <c:pt idx="23674">
                  <c:v>8.0000000000000002E-3</c:v>
                </c:pt>
                <c:pt idx="23675">
                  <c:v>7.0000000000000001E-3</c:v>
                </c:pt>
                <c:pt idx="23676">
                  <c:v>8.0000000000000002E-3</c:v>
                </c:pt>
                <c:pt idx="23677">
                  <c:v>8.0000000000000002E-3</c:v>
                </c:pt>
                <c:pt idx="23678">
                  <c:v>8.0000000000000002E-3</c:v>
                </c:pt>
                <c:pt idx="23679">
                  <c:v>8.0000000000000002E-3</c:v>
                </c:pt>
                <c:pt idx="23680">
                  <c:v>8.0000000000000002E-3</c:v>
                </c:pt>
                <c:pt idx="23681">
                  <c:v>8.0000000000000002E-3</c:v>
                </c:pt>
                <c:pt idx="23682">
                  <c:v>8.0000000000000002E-3</c:v>
                </c:pt>
                <c:pt idx="23683">
                  <c:v>8.0000000000000002E-3</c:v>
                </c:pt>
                <c:pt idx="23684">
                  <c:v>8.0000000000000002E-3</c:v>
                </c:pt>
                <c:pt idx="23685">
                  <c:v>8.0000000000000002E-3</c:v>
                </c:pt>
                <c:pt idx="23686">
                  <c:v>8.0000000000000002E-3</c:v>
                </c:pt>
                <c:pt idx="23687">
                  <c:v>8.0000000000000002E-3</c:v>
                </c:pt>
                <c:pt idx="23688">
                  <c:v>8.0000000000000002E-3</c:v>
                </c:pt>
                <c:pt idx="23689">
                  <c:v>8.0000000000000002E-3</c:v>
                </c:pt>
                <c:pt idx="23690">
                  <c:v>8.0000000000000002E-3</c:v>
                </c:pt>
                <c:pt idx="23691">
                  <c:v>8.0000000000000002E-3</c:v>
                </c:pt>
                <c:pt idx="23692">
                  <c:v>8.0000000000000002E-3</c:v>
                </c:pt>
                <c:pt idx="23693">
                  <c:v>8.0000000000000002E-3</c:v>
                </c:pt>
                <c:pt idx="23694">
                  <c:v>8.0000000000000002E-3</c:v>
                </c:pt>
                <c:pt idx="23695">
                  <c:v>7.0000000000000001E-3</c:v>
                </c:pt>
                <c:pt idx="23696">
                  <c:v>7.0000000000000001E-3</c:v>
                </c:pt>
                <c:pt idx="23697">
                  <c:v>7.0000000000000001E-3</c:v>
                </c:pt>
                <c:pt idx="23698">
                  <c:v>6.0000000000000001E-3</c:v>
                </c:pt>
                <c:pt idx="23699">
                  <c:v>5.0000000000000001E-3</c:v>
                </c:pt>
                <c:pt idx="23700">
                  <c:v>7.0000000000000001E-3</c:v>
                </c:pt>
                <c:pt idx="23701">
                  <c:v>6.0000000000000001E-3</c:v>
                </c:pt>
                <c:pt idx="23702">
                  <c:v>6.0000000000000001E-3</c:v>
                </c:pt>
                <c:pt idx="23703">
                  <c:v>5.0000000000000001E-3</c:v>
                </c:pt>
                <c:pt idx="23704">
                  <c:v>5.0000000000000001E-3</c:v>
                </c:pt>
                <c:pt idx="23705">
                  <c:v>4.0000000000000001E-3</c:v>
                </c:pt>
                <c:pt idx="23706">
                  <c:v>2E-3</c:v>
                </c:pt>
                <c:pt idx="23707">
                  <c:v>2E-3</c:v>
                </c:pt>
                <c:pt idx="23708">
                  <c:v>2E-3</c:v>
                </c:pt>
                <c:pt idx="23709">
                  <c:v>3.0000000000000001E-3</c:v>
                </c:pt>
                <c:pt idx="23710">
                  <c:v>1E-3</c:v>
                </c:pt>
                <c:pt idx="23711">
                  <c:v>3.0000000000000001E-3</c:v>
                </c:pt>
                <c:pt idx="23712">
                  <c:v>2E-3</c:v>
                </c:pt>
                <c:pt idx="23713">
                  <c:v>2E-3</c:v>
                </c:pt>
                <c:pt idx="23714">
                  <c:v>2E-3</c:v>
                </c:pt>
                <c:pt idx="23715">
                  <c:v>2E-3</c:v>
                </c:pt>
                <c:pt idx="23716">
                  <c:v>0</c:v>
                </c:pt>
                <c:pt idx="23717">
                  <c:v>0</c:v>
                </c:pt>
                <c:pt idx="23718">
                  <c:v>1E-3</c:v>
                </c:pt>
                <c:pt idx="23719">
                  <c:v>1E-3</c:v>
                </c:pt>
                <c:pt idx="23720">
                  <c:v>0</c:v>
                </c:pt>
                <c:pt idx="23721">
                  <c:v>0</c:v>
                </c:pt>
                <c:pt idx="23722">
                  <c:v>1E-3</c:v>
                </c:pt>
                <c:pt idx="23723">
                  <c:v>0</c:v>
                </c:pt>
                <c:pt idx="23724">
                  <c:v>0</c:v>
                </c:pt>
                <c:pt idx="23725">
                  <c:v>1E-3</c:v>
                </c:pt>
                <c:pt idx="23726">
                  <c:v>0</c:v>
                </c:pt>
                <c:pt idx="23727">
                  <c:v>0</c:v>
                </c:pt>
                <c:pt idx="23728">
                  <c:v>0</c:v>
                </c:pt>
                <c:pt idx="23729">
                  <c:v>1E-3</c:v>
                </c:pt>
                <c:pt idx="23730">
                  <c:v>0</c:v>
                </c:pt>
                <c:pt idx="23731">
                  <c:v>0</c:v>
                </c:pt>
                <c:pt idx="23732">
                  <c:v>0</c:v>
                </c:pt>
                <c:pt idx="23733">
                  <c:v>0</c:v>
                </c:pt>
                <c:pt idx="23734">
                  <c:v>0</c:v>
                </c:pt>
                <c:pt idx="23735">
                  <c:v>0</c:v>
                </c:pt>
                <c:pt idx="23736">
                  <c:v>0</c:v>
                </c:pt>
                <c:pt idx="23737">
                  <c:v>3.0000000000000001E-3</c:v>
                </c:pt>
                <c:pt idx="23738">
                  <c:v>3.0000000000000001E-3</c:v>
                </c:pt>
                <c:pt idx="23739">
                  <c:v>4.0000000000000001E-3</c:v>
                </c:pt>
                <c:pt idx="23740">
                  <c:v>5.0000000000000001E-3</c:v>
                </c:pt>
                <c:pt idx="23741">
                  <c:v>5.0000000000000001E-3</c:v>
                </c:pt>
                <c:pt idx="23742">
                  <c:v>5.0000000000000001E-3</c:v>
                </c:pt>
                <c:pt idx="23743">
                  <c:v>6.0000000000000001E-3</c:v>
                </c:pt>
                <c:pt idx="23744">
                  <c:v>5.0000000000000001E-3</c:v>
                </c:pt>
                <c:pt idx="23745">
                  <c:v>5.0000000000000001E-3</c:v>
                </c:pt>
                <c:pt idx="23746">
                  <c:v>6.0000000000000001E-3</c:v>
                </c:pt>
                <c:pt idx="23747">
                  <c:v>7.0000000000000001E-3</c:v>
                </c:pt>
                <c:pt idx="23748">
                  <c:v>7.0000000000000001E-3</c:v>
                </c:pt>
                <c:pt idx="23749">
                  <c:v>7.0000000000000001E-3</c:v>
                </c:pt>
                <c:pt idx="23750">
                  <c:v>7.0000000000000001E-3</c:v>
                </c:pt>
                <c:pt idx="23751">
                  <c:v>8.0000000000000002E-3</c:v>
                </c:pt>
                <c:pt idx="23752">
                  <c:v>8.0000000000000002E-3</c:v>
                </c:pt>
                <c:pt idx="23753">
                  <c:v>8.0000000000000002E-3</c:v>
                </c:pt>
                <c:pt idx="23754">
                  <c:v>7.0000000000000001E-3</c:v>
                </c:pt>
                <c:pt idx="23755">
                  <c:v>7.0000000000000001E-3</c:v>
                </c:pt>
                <c:pt idx="23756">
                  <c:v>6.0000000000000001E-3</c:v>
                </c:pt>
                <c:pt idx="23757">
                  <c:v>6.0000000000000001E-3</c:v>
                </c:pt>
                <c:pt idx="23758">
                  <c:v>6.0000000000000001E-3</c:v>
                </c:pt>
                <c:pt idx="23759">
                  <c:v>5.0000000000000001E-3</c:v>
                </c:pt>
                <c:pt idx="23760">
                  <c:v>7.0000000000000001E-3</c:v>
                </c:pt>
                <c:pt idx="23761">
                  <c:v>5.0000000000000001E-3</c:v>
                </c:pt>
                <c:pt idx="23762">
                  <c:v>5.0000000000000001E-3</c:v>
                </c:pt>
                <c:pt idx="23763">
                  <c:v>5.0000000000000001E-3</c:v>
                </c:pt>
                <c:pt idx="23764">
                  <c:v>5.0000000000000001E-3</c:v>
                </c:pt>
                <c:pt idx="23765">
                  <c:v>5.0000000000000001E-3</c:v>
                </c:pt>
                <c:pt idx="23766">
                  <c:v>7.0000000000000001E-3</c:v>
                </c:pt>
                <c:pt idx="23767">
                  <c:v>6.0000000000000001E-3</c:v>
                </c:pt>
                <c:pt idx="23768">
                  <c:v>6.0000000000000001E-3</c:v>
                </c:pt>
                <c:pt idx="23769">
                  <c:v>6.0000000000000001E-3</c:v>
                </c:pt>
                <c:pt idx="23770">
                  <c:v>6.0000000000000001E-3</c:v>
                </c:pt>
                <c:pt idx="23771">
                  <c:v>5.0000000000000001E-3</c:v>
                </c:pt>
                <c:pt idx="23772">
                  <c:v>6.0000000000000001E-3</c:v>
                </c:pt>
                <c:pt idx="23773">
                  <c:v>7.0000000000000001E-3</c:v>
                </c:pt>
                <c:pt idx="23774">
                  <c:v>6.0000000000000001E-3</c:v>
                </c:pt>
                <c:pt idx="23775">
                  <c:v>5.0000000000000001E-3</c:v>
                </c:pt>
                <c:pt idx="23776">
                  <c:v>7.0000000000000001E-3</c:v>
                </c:pt>
                <c:pt idx="23777">
                  <c:v>6.0000000000000001E-3</c:v>
                </c:pt>
                <c:pt idx="23778">
                  <c:v>6.0000000000000001E-3</c:v>
                </c:pt>
                <c:pt idx="23779">
                  <c:v>5.0000000000000001E-3</c:v>
                </c:pt>
                <c:pt idx="23780">
                  <c:v>5.0000000000000001E-3</c:v>
                </c:pt>
                <c:pt idx="23781">
                  <c:v>5.0000000000000001E-3</c:v>
                </c:pt>
                <c:pt idx="23782">
                  <c:v>5.0000000000000001E-3</c:v>
                </c:pt>
                <c:pt idx="23783">
                  <c:v>5.0000000000000001E-3</c:v>
                </c:pt>
                <c:pt idx="23784">
                  <c:v>5.0000000000000001E-3</c:v>
                </c:pt>
                <c:pt idx="23785">
                  <c:v>4.0000000000000001E-3</c:v>
                </c:pt>
                <c:pt idx="23786">
                  <c:v>4.0000000000000001E-3</c:v>
                </c:pt>
                <c:pt idx="23787">
                  <c:v>3.0000000000000001E-3</c:v>
                </c:pt>
                <c:pt idx="23788">
                  <c:v>4.0000000000000001E-3</c:v>
                </c:pt>
                <c:pt idx="23789">
                  <c:v>4.0000000000000001E-3</c:v>
                </c:pt>
                <c:pt idx="23790">
                  <c:v>4.0000000000000001E-3</c:v>
                </c:pt>
                <c:pt idx="23791">
                  <c:v>4.0000000000000001E-3</c:v>
                </c:pt>
                <c:pt idx="23792">
                  <c:v>4.0000000000000001E-3</c:v>
                </c:pt>
                <c:pt idx="23793">
                  <c:v>4.0000000000000001E-3</c:v>
                </c:pt>
                <c:pt idx="23794">
                  <c:v>4.0000000000000001E-3</c:v>
                </c:pt>
                <c:pt idx="23795">
                  <c:v>3.0000000000000001E-3</c:v>
                </c:pt>
                <c:pt idx="23796">
                  <c:v>4.0000000000000001E-3</c:v>
                </c:pt>
                <c:pt idx="23797">
                  <c:v>3.0000000000000001E-3</c:v>
                </c:pt>
                <c:pt idx="23798">
                  <c:v>3.0000000000000001E-3</c:v>
                </c:pt>
                <c:pt idx="23799">
                  <c:v>3.0000000000000001E-3</c:v>
                </c:pt>
                <c:pt idx="23800">
                  <c:v>3.0000000000000001E-3</c:v>
                </c:pt>
                <c:pt idx="23801">
                  <c:v>3.0000000000000001E-3</c:v>
                </c:pt>
                <c:pt idx="23802">
                  <c:v>3.0000000000000001E-3</c:v>
                </c:pt>
                <c:pt idx="23803">
                  <c:v>3.0000000000000001E-3</c:v>
                </c:pt>
                <c:pt idx="23804">
                  <c:v>2E-3</c:v>
                </c:pt>
                <c:pt idx="23805">
                  <c:v>3.0000000000000001E-3</c:v>
                </c:pt>
                <c:pt idx="23806">
                  <c:v>2E-3</c:v>
                </c:pt>
                <c:pt idx="23807">
                  <c:v>2E-3</c:v>
                </c:pt>
                <c:pt idx="23808">
                  <c:v>2E-3</c:v>
                </c:pt>
                <c:pt idx="23809">
                  <c:v>2E-3</c:v>
                </c:pt>
                <c:pt idx="23810">
                  <c:v>2E-3</c:v>
                </c:pt>
                <c:pt idx="23811">
                  <c:v>2E-3</c:v>
                </c:pt>
                <c:pt idx="23812">
                  <c:v>2E-3</c:v>
                </c:pt>
                <c:pt idx="23813">
                  <c:v>2E-3</c:v>
                </c:pt>
                <c:pt idx="23814">
                  <c:v>3.0000000000000001E-3</c:v>
                </c:pt>
                <c:pt idx="23815">
                  <c:v>3.0000000000000001E-3</c:v>
                </c:pt>
                <c:pt idx="23816">
                  <c:v>2E-3</c:v>
                </c:pt>
                <c:pt idx="23817">
                  <c:v>2E-3</c:v>
                </c:pt>
                <c:pt idx="23818">
                  <c:v>3.0000000000000001E-3</c:v>
                </c:pt>
                <c:pt idx="23819">
                  <c:v>2E-3</c:v>
                </c:pt>
                <c:pt idx="23820">
                  <c:v>3.0000000000000001E-3</c:v>
                </c:pt>
                <c:pt idx="23821">
                  <c:v>3.0000000000000001E-3</c:v>
                </c:pt>
                <c:pt idx="23822">
                  <c:v>3.0000000000000001E-3</c:v>
                </c:pt>
                <c:pt idx="23823">
                  <c:v>2E-3</c:v>
                </c:pt>
                <c:pt idx="23824">
                  <c:v>2E-3</c:v>
                </c:pt>
                <c:pt idx="23825">
                  <c:v>2E-3</c:v>
                </c:pt>
                <c:pt idx="23826">
                  <c:v>2E-3</c:v>
                </c:pt>
                <c:pt idx="23827">
                  <c:v>2E-3</c:v>
                </c:pt>
                <c:pt idx="23828">
                  <c:v>2E-3</c:v>
                </c:pt>
                <c:pt idx="23829">
                  <c:v>2E-3</c:v>
                </c:pt>
                <c:pt idx="23830">
                  <c:v>1E-3</c:v>
                </c:pt>
                <c:pt idx="23831">
                  <c:v>2E-3</c:v>
                </c:pt>
                <c:pt idx="23832">
                  <c:v>2E-3</c:v>
                </c:pt>
                <c:pt idx="23833">
                  <c:v>3.0000000000000001E-3</c:v>
                </c:pt>
                <c:pt idx="23834">
                  <c:v>3.0000000000000001E-3</c:v>
                </c:pt>
                <c:pt idx="23835">
                  <c:v>3.0000000000000001E-3</c:v>
                </c:pt>
                <c:pt idx="23836">
                  <c:v>3.0000000000000001E-3</c:v>
                </c:pt>
                <c:pt idx="23837">
                  <c:v>3.0000000000000001E-3</c:v>
                </c:pt>
                <c:pt idx="23838">
                  <c:v>3.0000000000000001E-3</c:v>
                </c:pt>
                <c:pt idx="23839">
                  <c:v>3.0000000000000001E-3</c:v>
                </c:pt>
                <c:pt idx="23840">
                  <c:v>3.0000000000000001E-3</c:v>
                </c:pt>
                <c:pt idx="23841">
                  <c:v>4.0000000000000001E-3</c:v>
                </c:pt>
                <c:pt idx="23842">
                  <c:v>4.0000000000000001E-3</c:v>
                </c:pt>
                <c:pt idx="23843">
                  <c:v>4.0000000000000001E-3</c:v>
                </c:pt>
                <c:pt idx="23844">
                  <c:v>5.0000000000000001E-3</c:v>
                </c:pt>
                <c:pt idx="23845">
                  <c:v>4.0000000000000001E-3</c:v>
                </c:pt>
                <c:pt idx="23846">
                  <c:v>5.0000000000000001E-3</c:v>
                </c:pt>
                <c:pt idx="23847">
                  <c:v>5.0000000000000001E-3</c:v>
                </c:pt>
                <c:pt idx="23848">
                  <c:v>5.0000000000000001E-3</c:v>
                </c:pt>
                <c:pt idx="23849">
                  <c:v>6.0000000000000001E-3</c:v>
                </c:pt>
                <c:pt idx="23850">
                  <c:v>6.0000000000000001E-3</c:v>
                </c:pt>
                <c:pt idx="23851">
                  <c:v>5.0000000000000001E-3</c:v>
                </c:pt>
                <c:pt idx="23852">
                  <c:v>6.0000000000000001E-3</c:v>
                </c:pt>
                <c:pt idx="23853">
                  <c:v>6.0000000000000001E-3</c:v>
                </c:pt>
                <c:pt idx="23854">
                  <c:v>7.0000000000000001E-3</c:v>
                </c:pt>
                <c:pt idx="23855">
                  <c:v>6.0000000000000001E-3</c:v>
                </c:pt>
                <c:pt idx="23856">
                  <c:v>7.0000000000000001E-3</c:v>
                </c:pt>
                <c:pt idx="23857">
                  <c:v>7.0000000000000001E-3</c:v>
                </c:pt>
                <c:pt idx="23858">
                  <c:v>7.0000000000000001E-3</c:v>
                </c:pt>
                <c:pt idx="23859">
                  <c:v>7.0000000000000001E-3</c:v>
                </c:pt>
                <c:pt idx="23862">
                  <c:v>6.0000000000000001E-3</c:v>
                </c:pt>
                <c:pt idx="23863">
                  <c:v>7.0000000000000001E-3</c:v>
                </c:pt>
                <c:pt idx="23864">
                  <c:v>7.0000000000000001E-3</c:v>
                </c:pt>
                <c:pt idx="23865">
                  <c:v>8.0000000000000002E-3</c:v>
                </c:pt>
                <c:pt idx="23866">
                  <c:v>8.0000000000000002E-3</c:v>
                </c:pt>
                <c:pt idx="23867">
                  <c:v>8.0000000000000002E-3</c:v>
                </c:pt>
                <c:pt idx="23868">
                  <c:v>8.0000000000000002E-3</c:v>
                </c:pt>
                <c:pt idx="23869">
                  <c:v>7.0000000000000001E-3</c:v>
                </c:pt>
                <c:pt idx="23870">
                  <c:v>7.0000000000000001E-3</c:v>
                </c:pt>
                <c:pt idx="23871">
                  <c:v>8.0000000000000002E-3</c:v>
                </c:pt>
                <c:pt idx="23872">
                  <c:v>7.0000000000000001E-3</c:v>
                </c:pt>
                <c:pt idx="23873">
                  <c:v>8.0000000000000002E-3</c:v>
                </c:pt>
                <c:pt idx="23874">
                  <c:v>7.0000000000000001E-3</c:v>
                </c:pt>
                <c:pt idx="23875">
                  <c:v>7.0000000000000001E-3</c:v>
                </c:pt>
                <c:pt idx="23876">
                  <c:v>8.0000000000000002E-3</c:v>
                </c:pt>
                <c:pt idx="23877">
                  <c:v>6.0000000000000001E-3</c:v>
                </c:pt>
                <c:pt idx="23878">
                  <c:v>8.0000000000000002E-3</c:v>
                </c:pt>
                <c:pt idx="23879">
                  <c:v>8.0000000000000002E-3</c:v>
                </c:pt>
                <c:pt idx="23880">
                  <c:v>7.0000000000000001E-3</c:v>
                </c:pt>
                <c:pt idx="23881">
                  <c:v>6.0000000000000001E-3</c:v>
                </c:pt>
                <c:pt idx="23882">
                  <c:v>6.0000000000000001E-3</c:v>
                </c:pt>
                <c:pt idx="23883">
                  <c:v>6.0000000000000001E-3</c:v>
                </c:pt>
                <c:pt idx="23884">
                  <c:v>6.0000000000000001E-3</c:v>
                </c:pt>
                <c:pt idx="23885">
                  <c:v>7.0000000000000001E-3</c:v>
                </c:pt>
                <c:pt idx="23886">
                  <c:v>2E-3</c:v>
                </c:pt>
                <c:pt idx="23887">
                  <c:v>4.0000000000000001E-3</c:v>
                </c:pt>
                <c:pt idx="23888">
                  <c:v>4.0000000000000001E-3</c:v>
                </c:pt>
                <c:pt idx="23889">
                  <c:v>4.0000000000000001E-3</c:v>
                </c:pt>
                <c:pt idx="23890">
                  <c:v>4.0000000000000001E-3</c:v>
                </c:pt>
                <c:pt idx="23891">
                  <c:v>4.0000000000000001E-3</c:v>
                </c:pt>
                <c:pt idx="23892">
                  <c:v>4.0000000000000001E-3</c:v>
                </c:pt>
                <c:pt idx="23893">
                  <c:v>3.0000000000000001E-3</c:v>
                </c:pt>
                <c:pt idx="23894">
                  <c:v>3.0000000000000001E-3</c:v>
                </c:pt>
                <c:pt idx="23895">
                  <c:v>4.0000000000000001E-3</c:v>
                </c:pt>
                <c:pt idx="23896">
                  <c:v>4.0000000000000001E-3</c:v>
                </c:pt>
                <c:pt idx="23897">
                  <c:v>2E-3</c:v>
                </c:pt>
                <c:pt idx="23898">
                  <c:v>3.0000000000000001E-3</c:v>
                </c:pt>
                <c:pt idx="23899">
                  <c:v>4.0000000000000001E-3</c:v>
                </c:pt>
                <c:pt idx="23900">
                  <c:v>3.0000000000000001E-3</c:v>
                </c:pt>
                <c:pt idx="23901">
                  <c:v>4.0000000000000001E-3</c:v>
                </c:pt>
                <c:pt idx="23902">
                  <c:v>4.0000000000000001E-3</c:v>
                </c:pt>
                <c:pt idx="23903">
                  <c:v>4.0000000000000001E-3</c:v>
                </c:pt>
                <c:pt idx="23904">
                  <c:v>3.0000000000000001E-3</c:v>
                </c:pt>
                <c:pt idx="23905">
                  <c:v>4.0000000000000001E-3</c:v>
                </c:pt>
                <c:pt idx="23906">
                  <c:v>3.0000000000000001E-3</c:v>
                </c:pt>
                <c:pt idx="23907">
                  <c:v>3.0000000000000001E-3</c:v>
                </c:pt>
                <c:pt idx="23908">
                  <c:v>4.0000000000000001E-3</c:v>
                </c:pt>
                <c:pt idx="23909">
                  <c:v>3.0000000000000001E-3</c:v>
                </c:pt>
                <c:pt idx="23910">
                  <c:v>4.0000000000000001E-3</c:v>
                </c:pt>
                <c:pt idx="23911">
                  <c:v>2E-3</c:v>
                </c:pt>
                <c:pt idx="23912">
                  <c:v>1E-3</c:v>
                </c:pt>
                <c:pt idx="23913">
                  <c:v>0</c:v>
                </c:pt>
                <c:pt idx="23914">
                  <c:v>0</c:v>
                </c:pt>
                <c:pt idx="23915">
                  <c:v>1E-3</c:v>
                </c:pt>
                <c:pt idx="23916">
                  <c:v>2E-3</c:v>
                </c:pt>
                <c:pt idx="23917">
                  <c:v>2E-3</c:v>
                </c:pt>
                <c:pt idx="23918">
                  <c:v>1E-3</c:v>
                </c:pt>
                <c:pt idx="23919">
                  <c:v>2E-3</c:v>
                </c:pt>
                <c:pt idx="23920">
                  <c:v>3.0000000000000001E-3</c:v>
                </c:pt>
                <c:pt idx="23921">
                  <c:v>2E-3</c:v>
                </c:pt>
                <c:pt idx="23922">
                  <c:v>2E-3</c:v>
                </c:pt>
                <c:pt idx="23923">
                  <c:v>3.0000000000000001E-3</c:v>
                </c:pt>
                <c:pt idx="23924">
                  <c:v>1E-3</c:v>
                </c:pt>
                <c:pt idx="23925">
                  <c:v>0</c:v>
                </c:pt>
                <c:pt idx="23926">
                  <c:v>1E-3</c:v>
                </c:pt>
                <c:pt idx="23927">
                  <c:v>2E-3</c:v>
                </c:pt>
                <c:pt idx="23928">
                  <c:v>2E-3</c:v>
                </c:pt>
                <c:pt idx="23929">
                  <c:v>2E-3</c:v>
                </c:pt>
                <c:pt idx="23930">
                  <c:v>3.0000000000000001E-3</c:v>
                </c:pt>
                <c:pt idx="23931">
                  <c:v>2E-3</c:v>
                </c:pt>
                <c:pt idx="23932">
                  <c:v>3.0000000000000001E-3</c:v>
                </c:pt>
                <c:pt idx="23933">
                  <c:v>4.0000000000000001E-3</c:v>
                </c:pt>
                <c:pt idx="23934">
                  <c:v>4.0000000000000001E-3</c:v>
                </c:pt>
                <c:pt idx="23935">
                  <c:v>4.0000000000000001E-3</c:v>
                </c:pt>
                <c:pt idx="23936">
                  <c:v>4.0000000000000001E-3</c:v>
                </c:pt>
                <c:pt idx="23937">
                  <c:v>4.0000000000000001E-3</c:v>
                </c:pt>
                <c:pt idx="23938">
                  <c:v>4.0000000000000001E-3</c:v>
                </c:pt>
                <c:pt idx="23939">
                  <c:v>4.0000000000000001E-3</c:v>
                </c:pt>
                <c:pt idx="23940">
                  <c:v>5.0000000000000001E-3</c:v>
                </c:pt>
                <c:pt idx="23941">
                  <c:v>5.0000000000000001E-3</c:v>
                </c:pt>
                <c:pt idx="23942">
                  <c:v>4.0000000000000001E-3</c:v>
                </c:pt>
                <c:pt idx="23943">
                  <c:v>4.0000000000000001E-3</c:v>
                </c:pt>
                <c:pt idx="23944">
                  <c:v>6.0000000000000001E-3</c:v>
                </c:pt>
                <c:pt idx="23945">
                  <c:v>5.0000000000000001E-3</c:v>
                </c:pt>
                <c:pt idx="23946">
                  <c:v>6.0000000000000001E-3</c:v>
                </c:pt>
                <c:pt idx="23947">
                  <c:v>6.0000000000000001E-3</c:v>
                </c:pt>
                <c:pt idx="23948">
                  <c:v>6.0000000000000001E-3</c:v>
                </c:pt>
                <c:pt idx="23949">
                  <c:v>5.0000000000000001E-3</c:v>
                </c:pt>
                <c:pt idx="23950">
                  <c:v>5.0000000000000001E-3</c:v>
                </c:pt>
                <c:pt idx="23951">
                  <c:v>5.0000000000000001E-3</c:v>
                </c:pt>
                <c:pt idx="23952">
                  <c:v>5.0000000000000001E-3</c:v>
                </c:pt>
                <c:pt idx="23953">
                  <c:v>5.0000000000000001E-3</c:v>
                </c:pt>
                <c:pt idx="23954">
                  <c:v>6.0000000000000001E-3</c:v>
                </c:pt>
                <c:pt idx="23955">
                  <c:v>5.0000000000000001E-3</c:v>
                </c:pt>
                <c:pt idx="23956">
                  <c:v>5.0000000000000001E-3</c:v>
                </c:pt>
                <c:pt idx="23957">
                  <c:v>6.0000000000000001E-3</c:v>
                </c:pt>
                <c:pt idx="23958">
                  <c:v>5.0000000000000001E-3</c:v>
                </c:pt>
                <c:pt idx="23959">
                  <c:v>5.0000000000000001E-3</c:v>
                </c:pt>
                <c:pt idx="23960">
                  <c:v>5.0000000000000001E-3</c:v>
                </c:pt>
                <c:pt idx="23961">
                  <c:v>6.0000000000000001E-3</c:v>
                </c:pt>
                <c:pt idx="23962">
                  <c:v>6.0000000000000001E-3</c:v>
                </c:pt>
                <c:pt idx="23963">
                  <c:v>6.0000000000000001E-3</c:v>
                </c:pt>
                <c:pt idx="23964">
                  <c:v>6.0000000000000001E-3</c:v>
                </c:pt>
                <c:pt idx="23965">
                  <c:v>5.0000000000000001E-3</c:v>
                </c:pt>
                <c:pt idx="23966">
                  <c:v>6.0000000000000001E-3</c:v>
                </c:pt>
                <c:pt idx="23967">
                  <c:v>6.0000000000000001E-3</c:v>
                </c:pt>
                <c:pt idx="23968">
                  <c:v>6.0000000000000001E-3</c:v>
                </c:pt>
                <c:pt idx="23969">
                  <c:v>6.0000000000000001E-3</c:v>
                </c:pt>
                <c:pt idx="23970">
                  <c:v>6.0000000000000001E-3</c:v>
                </c:pt>
                <c:pt idx="23971">
                  <c:v>6.0000000000000001E-3</c:v>
                </c:pt>
                <c:pt idx="23972">
                  <c:v>5.0000000000000001E-3</c:v>
                </c:pt>
                <c:pt idx="23973">
                  <c:v>4.0000000000000001E-3</c:v>
                </c:pt>
                <c:pt idx="23974">
                  <c:v>5.0000000000000001E-3</c:v>
                </c:pt>
                <c:pt idx="23975">
                  <c:v>4.0000000000000001E-3</c:v>
                </c:pt>
                <c:pt idx="23976">
                  <c:v>4.0000000000000001E-3</c:v>
                </c:pt>
                <c:pt idx="23977">
                  <c:v>4.0000000000000001E-3</c:v>
                </c:pt>
                <c:pt idx="23978">
                  <c:v>4.0000000000000001E-3</c:v>
                </c:pt>
                <c:pt idx="23979">
                  <c:v>4.0000000000000001E-3</c:v>
                </c:pt>
                <c:pt idx="23980">
                  <c:v>4.0000000000000001E-3</c:v>
                </c:pt>
                <c:pt idx="23981">
                  <c:v>3.0000000000000001E-3</c:v>
                </c:pt>
                <c:pt idx="23982">
                  <c:v>4.0000000000000001E-3</c:v>
                </c:pt>
                <c:pt idx="23983">
                  <c:v>3.0000000000000001E-3</c:v>
                </c:pt>
                <c:pt idx="23984">
                  <c:v>3.0000000000000001E-3</c:v>
                </c:pt>
                <c:pt idx="23985">
                  <c:v>3.0000000000000001E-3</c:v>
                </c:pt>
                <c:pt idx="23986">
                  <c:v>3.0000000000000001E-3</c:v>
                </c:pt>
                <c:pt idx="23987">
                  <c:v>4.0000000000000001E-3</c:v>
                </c:pt>
                <c:pt idx="23988">
                  <c:v>4.0000000000000001E-3</c:v>
                </c:pt>
                <c:pt idx="23989">
                  <c:v>3.0000000000000001E-3</c:v>
                </c:pt>
                <c:pt idx="23990">
                  <c:v>2E-3</c:v>
                </c:pt>
                <c:pt idx="23991">
                  <c:v>2E-3</c:v>
                </c:pt>
                <c:pt idx="23992">
                  <c:v>3.0000000000000001E-3</c:v>
                </c:pt>
                <c:pt idx="23993">
                  <c:v>3.0000000000000001E-3</c:v>
                </c:pt>
                <c:pt idx="23994">
                  <c:v>2E-3</c:v>
                </c:pt>
                <c:pt idx="23995">
                  <c:v>3.0000000000000001E-3</c:v>
                </c:pt>
                <c:pt idx="23996">
                  <c:v>2E-3</c:v>
                </c:pt>
                <c:pt idx="23997">
                  <c:v>2E-3</c:v>
                </c:pt>
                <c:pt idx="23998">
                  <c:v>2E-3</c:v>
                </c:pt>
                <c:pt idx="23999">
                  <c:v>2E-3</c:v>
                </c:pt>
                <c:pt idx="24000">
                  <c:v>2E-3</c:v>
                </c:pt>
                <c:pt idx="24001">
                  <c:v>2E-3</c:v>
                </c:pt>
                <c:pt idx="24002">
                  <c:v>1E-3</c:v>
                </c:pt>
                <c:pt idx="24003">
                  <c:v>1E-3</c:v>
                </c:pt>
                <c:pt idx="24004">
                  <c:v>2E-3</c:v>
                </c:pt>
                <c:pt idx="24005">
                  <c:v>1E-3</c:v>
                </c:pt>
                <c:pt idx="24006">
                  <c:v>2E-3</c:v>
                </c:pt>
                <c:pt idx="24007">
                  <c:v>2E-3</c:v>
                </c:pt>
                <c:pt idx="24008">
                  <c:v>2E-3</c:v>
                </c:pt>
                <c:pt idx="24009">
                  <c:v>1E-3</c:v>
                </c:pt>
                <c:pt idx="24010">
                  <c:v>2E-3</c:v>
                </c:pt>
                <c:pt idx="24011">
                  <c:v>1E-3</c:v>
                </c:pt>
                <c:pt idx="24012">
                  <c:v>2E-3</c:v>
                </c:pt>
                <c:pt idx="24013">
                  <c:v>1E-3</c:v>
                </c:pt>
                <c:pt idx="24014">
                  <c:v>1E-3</c:v>
                </c:pt>
                <c:pt idx="24015">
                  <c:v>1E-3</c:v>
                </c:pt>
                <c:pt idx="24016">
                  <c:v>0</c:v>
                </c:pt>
                <c:pt idx="24017">
                  <c:v>1E-3</c:v>
                </c:pt>
                <c:pt idx="24018">
                  <c:v>1E-3</c:v>
                </c:pt>
                <c:pt idx="24019">
                  <c:v>1E-3</c:v>
                </c:pt>
                <c:pt idx="24020">
                  <c:v>2E-3</c:v>
                </c:pt>
                <c:pt idx="24021">
                  <c:v>2E-3</c:v>
                </c:pt>
                <c:pt idx="24022">
                  <c:v>2E-3</c:v>
                </c:pt>
                <c:pt idx="24023">
                  <c:v>2E-3</c:v>
                </c:pt>
                <c:pt idx="24024">
                  <c:v>2E-3</c:v>
                </c:pt>
                <c:pt idx="24025">
                  <c:v>0</c:v>
                </c:pt>
                <c:pt idx="24026">
                  <c:v>1E-3</c:v>
                </c:pt>
                <c:pt idx="24027">
                  <c:v>2E-3</c:v>
                </c:pt>
                <c:pt idx="24028">
                  <c:v>0</c:v>
                </c:pt>
                <c:pt idx="24029">
                  <c:v>1E-3</c:v>
                </c:pt>
                <c:pt idx="24030">
                  <c:v>2E-3</c:v>
                </c:pt>
                <c:pt idx="24031">
                  <c:v>2E-3</c:v>
                </c:pt>
                <c:pt idx="24032">
                  <c:v>2E-3</c:v>
                </c:pt>
                <c:pt idx="24033">
                  <c:v>2E-3</c:v>
                </c:pt>
                <c:pt idx="24034">
                  <c:v>3.0000000000000001E-3</c:v>
                </c:pt>
                <c:pt idx="24035">
                  <c:v>2E-3</c:v>
                </c:pt>
                <c:pt idx="24036">
                  <c:v>3.0000000000000001E-3</c:v>
                </c:pt>
                <c:pt idx="24037">
                  <c:v>3.0000000000000001E-3</c:v>
                </c:pt>
                <c:pt idx="24038">
                  <c:v>4.0000000000000001E-3</c:v>
                </c:pt>
                <c:pt idx="24039">
                  <c:v>3.0000000000000001E-3</c:v>
                </c:pt>
                <c:pt idx="24040">
                  <c:v>4.0000000000000001E-3</c:v>
                </c:pt>
                <c:pt idx="24041">
                  <c:v>4.0000000000000001E-3</c:v>
                </c:pt>
                <c:pt idx="24042">
                  <c:v>4.0000000000000001E-3</c:v>
                </c:pt>
                <c:pt idx="24043">
                  <c:v>4.0000000000000001E-3</c:v>
                </c:pt>
                <c:pt idx="24044">
                  <c:v>4.0000000000000001E-3</c:v>
                </c:pt>
                <c:pt idx="24045">
                  <c:v>4.0000000000000001E-3</c:v>
                </c:pt>
                <c:pt idx="24046">
                  <c:v>4.0000000000000001E-3</c:v>
                </c:pt>
                <c:pt idx="24047">
                  <c:v>5.0000000000000001E-3</c:v>
                </c:pt>
                <c:pt idx="24048">
                  <c:v>4.0000000000000001E-3</c:v>
                </c:pt>
                <c:pt idx="24049">
                  <c:v>4.0000000000000001E-3</c:v>
                </c:pt>
                <c:pt idx="24050">
                  <c:v>4.0000000000000001E-3</c:v>
                </c:pt>
                <c:pt idx="24051">
                  <c:v>4.0000000000000001E-3</c:v>
                </c:pt>
                <c:pt idx="24052">
                  <c:v>4.0000000000000001E-3</c:v>
                </c:pt>
                <c:pt idx="24053">
                  <c:v>4.0000000000000001E-3</c:v>
                </c:pt>
                <c:pt idx="24054">
                  <c:v>4.0000000000000001E-3</c:v>
                </c:pt>
                <c:pt idx="24055">
                  <c:v>4.0000000000000001E-3</c:v>
                </c:pt>
                <c:pt idx="24056">
                  <c:v>4.0000000000000001E-3</c:v>
                </c:pt>
                <c:pt idx="24057">
                  <c:v>3.0000000000000001E-3</c:v>
                </c:pt>
                <c:pt idx="24058">
                  <c:v>4.0000000000000001E-3</c:v>
                </c:pt>
                <c:pt idx="24059">
                  <c:v>4.0000000000000001E-3</c:v>
                </c:pt>
                <c:pt idx="24060">
                  <c:v>4.0000000000000001E-3</c:v>
                </c:pt>
                <c:pt idx="24061">
                  <c:v>4.0000000000000001E-3</c:v>
                </c:pt>
                <c:pt idx="24062">
                  <c:v>3.0000000000000001E-3</c:v>
                </c:pt>
                <c:pt idx="24063">
                  <c:v>4.0000000000000001E-3</c:v>
                </c:pt>
                <c:pt idx="24064">
                  <c:v>4.0000000000000001E-3</c:v>
                </c:pt>
                <c:pt idx="24065">
                  <c:v>4.0000000000000001E-3</c:v>
                </c:pt>
                <c:pt idx="24066">
                  <c:v>4.0000000000000001E-3</c:v>
                </c:pt>
                <c:pt idx="24067">
                  <c:v>4.0000000000000001E-3</c:v>
                </c:pt>
                <c:pt idx="24068">
                  <c:v>4.0000000000000001E-3</c:v>
                </c:pt>
                <c:pt idx="24069">
                  <c:v>4.0000000000000001E-3</c:v>
                </c:pt>
                <c:pt idx="24070">
                  <c:v>4.0000000000000001E-3</c:v>
                </c:pt>
                <c:pt idx="24071">
                  <c:v>4.0000000000000001E-3</c:v>
                </c:pt>
                <c:pt idx="24072">
                  <c:v>3.0000000000000001E-3</c:v>
                </c:pt>
                <c:pt idx="24073">
                  <c:v>4.0000000000000001E-3</c:v>
                </c:pt>
                <c:pt idx="24074">
                  <c:v>3.0000000000000001E-3</c:v>
                </c:pt>
                <c:pt idx="24075">
                  <c:v>2E-3</c:v>
                </c:pt>
                <c:pt idx="24076">
                  <c:v>3.0000000000000001E-3</c:v>
                </c:pt>
                <c:pt idx="24077">
                  <c:v>3.0000000000000001E-3</c:v>
                </c:pt>
                <c:pt idx="24078">
                  <c:v>3.0000000000000001E-3</c:v>
                </c:pt>
                <c:pt idx="24079">
                  <c:v>4.0000000000000001E-3</c:v>
                </c:pt>
                <c:pt idx="24080">
                  <c:v>4.0000000000000001E-3</c:v>
                </c:pt>
                <c:pt idx="24081">
                  <c:v>3.0000000000000001E-3</c:v>
                </c:pt>
                <c:pt idx="24082">
                  <c:v>3.0000000000000001E-3</c:v>
                </c:pt>
                <c:pt idx="24083">
                  <c:v>2E-3</c:v>
                </c:pt>
                <c:pt idx="24084">
                  <c:v>1E-3</c:v>
                </c:pt>
                <c:pt idx="24085">
                  <c:v>1E-3</c:v>
                </c:pt>
                <c:pt idx="24086">
                  <c:v>2E-3</c:v>
                </c:pt>
                <c:pt idx="24087">
                  <c:v>2E-3</c:v>
                </c:pt>
                <c:pt idx="24088">
                  <c:v>2E-3</c:v>
                </c:pt>
                <c:pt idx="24089">
                  <c:v>2E-3</c:v>
                </c:pt>
                <c:pt idx="24090">
                  <c:v>1E-3</c:v>
                </c:pt>
                <c:pt idx="24091">
                  <c:v>2E-3</c:v>
                </c:pt>
                <c:pt idx="24092">
                  <c:v>2E-3</c:v>
                </c:pt>
                <c:pt idx="24093">
                  <c:v>1E-3</c:v>
                </c:pt>
                <c:pt idx="24094">
                  <c:v>2E-3</c:v>
                </c:pt>
                <c:pt idx="24095">
                  <c:v>0</c:v>
                </c:pt>
                <c:pt idx="24096">
                  <c:v>2E-3</c:v>
                </c:pt>
                <c:pt idx="24097">
                  <c:v>2E-3</c:v>
                </c:pt>
                <c:pt idx="24098">
                  <c:v>2E-3</c:v>
                </c:pt>
                <c:pt idx="24099">
                  <c:v>2E-3</c:v>
                </c:pt>
                <c:pt idx="24100">
                  <c:v>2E-3</c:v>
                </c:pt>
                <c:pt idx="24101">
                  <c:v>2E-3</c:v>
                </c:pt>
                <c:pt idx="24102">
                  <c:v>2E-3</c:v>
                </c:pt>
                <c:pt idx="24103">
                  <c:v>2E-3</c:v>
                </c:pt>
                <c:pt idx="24104">
                  <c:v>2E-3</c:v>
                </c:pt>
                <c:pt idx="24105">
                  <c:v>2E-3</c:v>
                </c:pt>
                <c:pt idx="24106">
                  <c:v>2E-3</c:v>
                </c:pt>
                <c:pt idx="24107">
                  <c:v>2E-3</c:v>
                </c:pt>
                <c:pt idx="24108">
                  <c:v>2E-3</c:v>
                </c:pt>
                <c:pt idx="24109">
                  <c:v>2E-3</c:v>
                </c:pt>
                <c:pt idx="24110">
                  <c:v>2E-3</c:v>
                </c:pt>
                <c:pt idx="24111">
                  <c:v>2E-3</c:v>
                </c:pt>
                <c:pt idx="24112">
                  <c:v>2E-3</c:v>
                </c:pt>
                <c:pt idx="24113">
                  <c:v>2E-3</c:v>
                </c:pt>
                <c:pt idx="24114">
                  <c:v>2E-3</c:v>
                </c:pt>
                <c:pt idx="24115">
                  <c:v>2E-3</c:v>
                </c:pt>
                <c:pt idx="24116">
                  <c:v>2E-3</c:v>
                </c:pt>
                <c:pt idx="24117">
                  <c:v>2E-3</c:v>
                </c:pt>
                <c:pt idx="24118">
                  <c:v>2E-3</c:v>
                </c:pt>
                <c:pt idx="24119">
                  <c:v>2E-3</c:v>
                </c:pt>
                <c:pt idx="24120">
                  <c:v>2E-3</c:v>
                </c:pt>
                <c:pt idx="24121">
                  <c:v>2E-3</c:v>
                </c:pt>
                <c:pt idx="24122">
                  <c:v>3.0000000000000001E-3</c:v>
                </c:pt>
                <c:pt idx="24123">
                  <c:v>3.0000000000000001E-3</c:v>
                </c:pt>
                <c:pt idx="24124">
                  <c:v>3.0000000000000001E-3</c:v>
                </c:pt>
                <c:pt idx="24125">
                  <c:v>3.0000000000000001E-3</c:v>
                </c:pt>
                <c:pt idx="24126">
                  <c:v>2E-3</c:v>
                </c:pt>
                <c:pt idx="24127">
                  <c:v>3.0000000000000001E-3</c:v>
                </c:pt>
                <c:pt idx="24128">
                  <c:v>2E-3</c:v>
                </c:pt>
                <c:pt idx="24129">
                  <c:v>2E-3</c:v>
                </c:pt>
                <c:pt idx="24130">
                  <c:v>2E-3</c:v>
                </c:pt>
                <c:pt idx="24131">
                  <c:v>2E-3</c:v>
                </c:pt>
                <c:pt idx="24132">
                  <c:v>3.0000000000000001E-3</c:v>
                </c:pt>
                <c:pt idx="24133">
                  <c:v>2E-3</c:v>
                </c:pt>
                <c:pt idx="24134">
                  <c:v>2E-3</c:v>
                </c:pt>
                <c:pt idx="24135">
                  <c:v>2E-3</c:v>
                </c:pt>
                <c:pt idx="24136">
                  <c:v>3.0000000000000001E-3</c:v>
                </c:pt>
                <c:pt idx="24137">
                  <c:v>4.0000000000000001E-3</c:v>
                </c:pt>
                <c:pt idx="24138">
                  <c:v>3.0000000000000001E-3</c:v>
                </c:pt>
                <c:pt idx="24139">
                  <c:v>3.0000000000000001E-3</c:v>
                </c:pt>
                <c:pt idx="24140">
                  <c:v>3.0000000000000001E-3</c:v>
                </c:pt>
                <c:pt idx="24141">
                  <c:v>4.0000000000000001E-3</c:v>
                </c:pt>
                <c:pt idx="24142">
                  <c:v>3.0000000000000001E-3</c:v>
                </c:pt>
                <c:pt idx="24143">
                  <c:v>4.0000000000000001E-3</c:v>
                </c:pt>
                <c:pt idx="24144">
                  <c:v>4.0000000000000001E-3</c:v>
                </c:pt>
                <c:pt idx="24145">
                  <c:v>4.0000000000000001E-3</c:v>
                </c:pt>
                <c:pt idx="24146">
                  <c:v>4.0000000000000001E-3</c:v>
                </c:pt>
                <c:pt idx="24147">
                  <c:v>3.0000000000000001E-3</c:v>
                </c:pt>
                <c:pt idx="24148">
                  <c:v>4.0000000000000001E-3</c:v>
                </c:pt>
                <c:pt idx="24149">
                  <c:v>4.0000000000000001E-3</c:v>
                </c:pt>
                <c:pt idx="24150">
                  <c:v>4.0000000000000001E-3</c:v>
                </c:pt>
                <c:pt idx="24151">
                  <c:v>4.0000000000000001E-3</c:v>
                </c:pt>
                <c:pt idx="24152">
                  <c:v>5.0000000000000001E-3</c:v>
                </c:pt>
                <c:pt idx="24153">
                  <c:v>4.0000000000000001E-3</c:v>
                </c:pt>
                <c:pt idx="24154">
                  <c:v>4.0000000000000001E-3</c:v>
                </c:pt>
                <c:pt idx="24155">
                  <c:v>4.0000000000000001E-3</c:v>
                </c:pt>
                <c:pt idx="24156">
                  <c:v>3.0000000000000001E-3</c:v>
                </c:pt>
                <c:pt idx="24157">
                  <c:v>2E-3</c:v>
                </c:pt>
                <c:pt idx="24158">
                  <c:v>2E-3</c:v>
                </c:pt>
                <c:pt idx="24159">
                  <c:v>3.0000000000000001E-3</c:v>
                </c:pt>
                <c:pt idx="24160">
                  <c:v>3.0000000000000001E-3</c:v>
                </c:pt>
                <c:pt idx="24161">
                  <c:v>4.0000000000000001E-3</c:v>
                </c:pt>
                <c:pt idx="24162">
                  <c:v>4.0000000000000001E-3</c:v>
                </c:pt>
                <c:pt idx="24163">
                  <c:v>3.0000000000000001E-3</c:v>
                </c:pt>
                <c:pt idx="24164">
                  <c:v>4.0000000000000001E-3</c:v>
                </c:pt>
                <c:pt idx="24165">
                  <c:v>4.0000000000000001E-3</c:v>
                </c:pt>
                <c:pt idx="24166">
                  <c:v>4.0000000000000001E-3</c:v>
                </c:pt>
                <c:pt idx="24167">
                  <c:v>4.0000000000000001E-3</c:v>
                </c:pt>
                <c:pt idx="24168">
                  <c:v>4.0000000000000001E-3</c:v>
                </c:pt>
                <c:pt idx="24169">
                  <c:v>4.0000000000000001E-3</c:v>
                </c:pt>
                <c:pt idx="24170">
                  <c:v>4.0000000000000001E-3</c:v>
                </c:pt>
                <c:pt idx="24171">
                  <c:v>4.0000000000000001E-3</c:v>
                </c:pt>
                <c:pt idx="24172">
                  <c:v>3.0000000000000001E-3</c:v>
                </c:pt>
                <c:pt idx="24173">
                  <c:v>2E-3</c:v>
                </c:pt>
                <c:pt idx="24174">
                  <c:v>2E-3</c:v>
                </c:pt>
                <c:pt idx="24175">
                  <c:v>2E-3</c:v>
                </c:pt>
                <c:pt idx="24176">
                  <c:v>1E-3</c:v>
                </c:pt>
                <c:pt idx="24177">
                  <c:v>1E-3</c:v>
                </c:pt>
                <c:pt idx="24178">
                  <c:v>0</c:v>
                </c:pt>
                <c:pt idx="24179">
                  <c:v>0</c:v>
                </c:pt>
                <c:pt idx="24180">
                  <c:v>1E-3</c:v>
                </c:pt>
                <c:pt idx="24181">
                  <c:v>0</c:v>
                </c:pt>
                <c:pt idx="24182">
                  <c:v>2E-3</c:v>
                </c:pt>
                <c:pt idx="24183">
                  <c:v>2E-3</c:v>
                </c:pt>
                <c:pt idx="24184">
                  <c:v>0</c:v>
                </c:pt>
                <c:pt idx="24185">
                  <c:v>2E-3</c:v>
                </c:pt>
                <c:pt idx="24186">
                  <c:v>1E-3</c:v>
                </c:pt>
                <c:pt idx="24187">
                  <c:v>1E-3</c:v>
                </c:pt>
                <c:pt idx="24188">
                  <c:v>2E-3</c:v>
                </c:pt>
                <c:pt idx="24189">
                  <c:v>0</c:v>
                </c:pt>
                <c:pt idx="24190">
                  <c:v>1E-3</c:v>
                </c:pt>
                <c:pt idx="24191">
                  <c:v>1E-3</c:v>
                </c:pt>
                <c:pt idx="24192">
                  <c:v>1E-3</c:v>
                </c:pt>
                <c:pt idx="24193">
                  <c:v>0</c:v>
                </c:pt>
                <c:pt idx="24194">
                  <c:v>0</c:v>
                </c:pt>
                <c:pt idx="24195">
                  <c:v>1E-3</c:v>
                </c:pt>
                <c:pt idx="24196">
                  <c:v>1E-3</c:v>
                </c:pt>
                <c:pt idx="24197">
                  <c:v>0</c:v>
                </c:pt>
                <c:pt idx="24198">
                  <c:v>0</c:v>
                </c:pt>
                <c:pt idx="24199">
                  <c:v>0</c:v>
                </c:pt>
                <c:pt idx="24200">
                  <c:v>0</c:v>
                </c:pt>
                <c:pt idx="24201">
                  <c:v>0</c:v>
                </c:pt>
                <c:pt idx="24202">
                  <c:v>0</c:v>
                </c:pt>
                <c:pt idx="24203">
                  <c:v>1E-3</c:v>
                </c:pt>
                <c:pt idx="24204">
                  <c:v>2E-3</c:v>
                </c:pt>
                <c:pt idx="24205">
                  <c:v>1E-3</c:v>
                </c:pt>
                <c:pt idx="24206">
                  <c:v>0</c:v>
                </c:pt>
                <c:pt idx="24207">
                  <c:v>0</c:v>
                </c:pt>
                <c:pt idx="24208">
                  <c:v>0</c:v>
                </c:pt>
                <c:pt idx="24209">
                  <c:v>0</c:v>
                </c:pt>
                <c:pt idx="24210">
                  <c:v>0</c:v>
                </c:pt>
                <c:pt idx="24211">
                  <c:v>0</c:v>
                </c:pt>
                <c:pt idx="24212">
                  <c:v>1E-3</c:v>
                </c:pt>
                <c:pt idx="24213">
                  <c:v>0</c:v>
                </c:pt>
                <c:pt idx="24214">
                  <c:v>0</c:v>
                </c:pt>
                <c:pt idx="24215">
                  <c:v>0</c:v>
                </c:pt>
                <c:pt idx="24216">
                  <c:v>0</c:v>
                </c:pt>
                <c:pt idx="24217">
                  <c:v>0</c:v>
                </c:pt>
                <c:pt idx="24218">
                  <c:v>1E-3</c:v>
                </c:pt>
                <c:pt idx="24219">
                  <c:v>1E-3</c:v>
                </c:pt>
                <c:pt idx="24220">
                  <c:v>1E-3</c:v>
                </c:pt>
                <c:pt idx="24221">
                  <c:v>3.0000000000000001E-3</c:v>
                </c:pt>
                <c:pt idx="24222">
                  <c:v>2E-3</c:v>
                </c:pt>
                <c:pt idx="24223">
                  <c:v>2E-3</c:v>
                </c:pt>
                <c:pt idx="24224">
                  <c:v>3.0000000000000001E-3</c:v>
                </c:pt>
                <c:pt idx="24225">
                  <c:v>3.0000000000000001E-3</c:v>
                </c:pt>
                <c:pt idx="24226">
                  <c:v>4.0000000000000001E-3</c:v>
                </c:pt>
                <c:pt idx="24227">
                  <c:v>3.0000000000000001E-3</c:v>
                </c:pt>
                <c:pt idx="24228">
                  <c:v>3.0000000000000001E-3</c:v>
                </c:pt>
                <c:pt idx="24229">
                  <c:v>4.0000000000000001E-3</c:v>
                </c:pt>
                <c:pt idx="24230">
                  <c:v>3.0000000000000001E-3</c:v>
                </c:pt>
                <c:pt idx="24231">
                  <c:v>4.0000000000000001E-3</c:v>
                </c:pt>
                <c:pt idx="24232">
                  <c:v>4.0000000000000001E-3</c:v>
                </c:pt>
                <c:pt idx="24233">
                  <c:v>3.0000000000000001E-3</c:v>
                </c:pt>
                <c:pt idx="24234">
                  <c:v>3.0000000000000001E-3</c:v>
                </c:pt>
                <c:pt idx="24235">
                  <c:v>4.0000000000000001E-3</c:v>
                </c:pt>
                <c:pt idx="24236">
                  <c:v>4.0000000000000001E-3</c:v>
                </c:pt>
                <c:pt idx="24237">
                  <c:v>4.0000000000000001E-3</c:v>
                </c:pt>
                <c:pt idx="24238">
                  <c:v>4.0000000000000001E-3</c:v>
                </c:pt>
                <c:pt idx="24239">
                  <c:v>4.0000000000000001E-3</c:v>
                </c:pt>
                <c:pt idx="24240">
                  <c:v>4.0000000000000001E-3</c:v>
                </c:pt>
                <c:pt idx="24241">
                  <c:v>4.0000000000000001E-3</c:v>
                </c:pt>
                <c:pt idx="24242">
                  <c:v>4.0000000000000001E-3</c:v>
                </c:pt>
                <c:pt idx="24243">
                  <c:v>4.0000000000000001E-3</c:v>
                </c:pt>
                <c:pt idx="24244">
                  <c:v>4.0000000000000001E-3</c:v>
                </c:pt>
                <c:pt idx="24245">
                  <c:v>4.0000000000000001E-3</c:v>
                </c:pt>
                <c:pt idx="24246">
                  <c:v>4.0000000000000001E-3</c:v>
                </c:pt>
                <c:pt idx="24247">
                  <c:v>5.0000000000000001E-3</c:v>
                </c:pt>
                <c:pt idx="24248">
                  <c:v>5.0000000000000001E-3</c:v>
                </c:pt>
                <c:pt idx="24249">
                  <c:v>4.0000000000000001E-3</c:v>
                </c:pt>
                <c:pt idx="24250">
                  <c:v>4.0000000000000001E-3</c:v>
                </c:pt>
                <c:pt idx="24251">
                  <c:v>5.0000000000000001E-3</c:v>
                </c:pt>
                <c:pt idx="24252">
                  <c:v>4.0000000000000001E-3</c:v>
                </c:pt>
                <c:pt idx="24253">
                  <c:v>5.0000000000000001E-3</c:v>
                </c:pt>
                <c:pt idx="24254">
                  <c:v>4.0000000000000001E-3</c:v>
                </c:pt>
                <c:pt idx="24255">
                  <c:v>4.0000000000000001E-3</c:v>
                </c:pt>
                <c:pt idx="24256">
                  <c:v>5.0000000000000001E-3</c:v>
                </c:pt>
                <c:pt idx="24257">
                  <c:v>4.0000000000000001E-3</c:v>
                </c:pt>
                <c:pt idx="24258">
                  <c:v>4.0000000000000001E-3</c:v>
                </c:pt>
                <c:pt idx="24259">
                  <c:v>5.0000000000000001E-3</c:v>
                </c:pt>
                <c:pt idx="24260">
                  <c:v>4.0000000000000001E-3</c:v>
                </c:pt>
                <c:pt idx="24261">
                  <c:v>4.0000000000000001E-3</c:v>
                </c:pt>
                <c:pt idx="24262">
                  <c:v>4.0000000000000001E-3</c:v>
                </c:pt>
                <c:pt idx="24263">
                  <c:v>4.0000000000000001E-3</c:v>
                </c:pt>
                <c:pt idx="24264">
                  <c:v>4.0000000000000001E-3</c:v>
                </c:pt>
                <c:pt idx="24265">
                  <c:v>4.0000000000000001E-3</c:v>
                </c:pt>
                <c:pt idx="24266">
                  <c:v>4.0000000000000001E-3</c:v>
                </c:pt>
                <c:pt idx="24267">
                  <c:v>4.0000000000000001E-3</c:v>
                </c:pt>
                <c:pt idx="24268">
                  <c:v>3.0000000000000001E-3</c:v>
                </c:pt>
                <c:pt idx="24269">
                  <c:v>4.0000000000000001E-3</c:v>
                </c:pt>
                <c:pt idx="24270">
                  <c:v>4.0000000000000001E-3</c:v>
                </c:pt>
                <c:pt idx="24271">
                  <c:v>4.0000000000000001E-3</c:v>
                </c:pt>
                <c:pt idx="24272">
                  <c:v>4.0000000000000001E-3</c:v>
                </c:pt>
                <c:pt idx="24273">
                  <c:v>4.0000000000000001E-3</c:v>
                </c:pt>
                <c:pt idx="24274">
                  <c:v>3.0000000000000001E-3</c:v>
                </c:pt>
                <c:pt idx="24275">
                  <c:v>4.0000000000000001E-3</c:v>
                </c:pt>
                <c:pt idx="24276">
                  <c:v>4.0000000000000001E-3</c:v>
                </c:pt>
                <c:pt idx="24277">
                  <c:v>4.0000000000000001E-3</c:v>
                </c:pt>
                <c:pt idx="24278">
                  <c:v>3.0000000000000001E-3</c:v>
                </c:pt>
                <c:pt idx="24279">
                  <c:v>3.0000000000000001E-3</c:v>
                </c:pt>
                <c:pt idx="24280">
                  <c:v>3.0000000000000001E-3</c:v>
                </c:pt>
                <c:pt idx="24281">
                  <c:v>3.0000000000000001E-3</c:v>
                </c:pt>
                <c:pt idx="24282">
                  <c:v>3.0000000000000001E-3</c:v>
                </c:pt>
                <c:pt idx="24283">
                  <c:v>2E-3</c:v>
                </c:pt>
                <c:pt idx="24284">
                  <c:v>3.0000000000000001E-3</c:v>
                </c:pt>
                <c:pt idx="24285">
                  <c:v>2E-3</c:v>
                </c:pt>
                <c:pt idx="24286">
                  <c:v>3.0000000000000001E-3</c:v>
                </c:pt>
                <c:pt idx="24287">
                  <c:v>3.0000000000000001E-3</c:v>
                </c:pt>
                <c:pt idx="24288">
                  <c:v>2E-3</c:v>
                </c:pt>
                <c:pt idx="24289">
                  <c:v>3.0000000000000001E-3</c:v>
                </c:pt>
                <c:pt idx="24290">
                  <c:v>2E-3</c:v>
                </c:pt>
                <c:pt idx="24291">
                  <c:v>3.0000000000000001E-3</c:v>
                </c:pt>
                <c:pt idx="24292">
                  <c:v>2E-3</c:v>
                </c:pt>
                <c:pt idx="24293">
                  <c:v>3.0000000000000001E-3</c:v>
                </c:pt>
                <c:pt idx="24294">
                  <c:v>3.0000000000000001E-3</c:v>
                </c:pt>
                <c:pt idx="24295">
                  <c:v>2E-3</c:v>
                </c:pt>
                <c:pt idx="24296">
                  <c:v>2E-3</c:v>
                </c:pt>
                <c:pt idx="24297">
                  <c:v>2E-3</c:v>
                </c:pt>
                <c:pt idx="24298">
                  <c:v>2E-3</c:v>
                </c:pt>
                <c:pt idx="24299">
                  <c:v>2E-3</c:v>
                </c:pt>
                <c:pt idx="24300">
                  <c:v>2E-3</c:v>
                </c:pt>
                <c:pt idx="24301">
                  <c:v>2E-3</c:v>
                </c:pt>
                <c:pt idx="24302">
                  <c:v>2E-3</c:v>
                </c:pt>
                <c:pt idx="24303">
                  <c:v>2E-3</c:v>
                </c:pt>
                <c:pt idx="24304">
                  <c:v>2E-3</c:v>
                </c:pt>
                <c:pt idx="24305">
                  <c:v>3.0000000000000001E-3</c:v>
                </c:pt>
                <c:pt idx="24306">
                  <c:v>2E-3</c:v>
                </c:pt>
                <c:pt idx="24307">
                  <c:v>2E-3</c:v>
                </c:pt>
                <c:pt idx="24308">
                  <c:v>2E-3</c:v>
                </c:pt>
                <c:pt idx="24309">
                  <c:v>2E-3</c:v>
                </c:pt>
                <c:pt idx="24310">
                  <c:v>2E-3</c:v>
                </c:pt>
                <c:pt idx="24311">
                  <c:v>2E-3</c:v>
                </c:pt>
                <c:pt idx="24312">
                  <c:v>2E-3</c:v>
                </c:pt>
                <c:pt idx="24313">
                  <c:v>2E-3</c:v>
                </c:pt>
                <c:pt idx="24314">
                  <c:v>2E-3</c:v>
                </c:pt>
                <c:pt idx="24315">
                  <c:v>2E-3</c:v>
                </c:pt>
                <c:pt idx="24316">
                  <c:v>2E-3</c:v>
                </c:pt>
                <c:pt idx="24317">
                  <c:v>3.0000000000000001E-3</c:v>
                </c:pt>
                <c:pt idx="24318">
                  <c:v>3.0000000000000001E-3</c:v>
                </c:pt>
                <c:pt idx="24319">
                  <c:v>3.0000000000000001E-3</c:v>
                </c:pt>
                <c:pt idx="24320">
                  <c:v>3.0000000000000001E-3</c:v>
                </c:pt>
                <c:pt idx="24321">
                  <c:v>4.0000000000000001E-3</c:v>
                </c:pt>
                <c:pt idx="24322">
                  <c:v>4.0000000000000001E-3</c:v>
                </c:pt>
                <c:pt idx="24323">
                  <c:v>4.0000000000000001E-3</c:v>
                </c:pt>
                <c:pt idx="24324">
                  <c:v>4.0000000000000001E-3</c:v>
                </c:pt>
                <c:pt idx="24325">
                  <c:v>4.0000000000000001E-3</c:v>
                </c:pt>
                <c:pt idx="24326">
                  <c:v>4.0000000000000001E-3</c:v>
                </c:pt>
                <c:pt idx="24327">
                  <c:v>4.0000000000000001E-3</c:v>
                </c:pt>
                <c:pt idx="24328">
                  <c:v>4.0000000000000001E-3</c:v>
                </c:pt>
                <c:pt idx="24329">
                  <c:v>5.0000000000000001E-3</c:v>
                </c:pt>
                <c:pt idx="24330">
                  <c:v>5.0000000000000001E-3</c:v>
                </c:pt>
                <c:pt idx="24331">
                  <c:v>5.0000000000000001E-3</c:v>
                </c:pt>
                <c:pt idx="24332">
                  <c:v>5.0000000000000001E-3</c:v>
                </c:pt>
                <c:pt idx="24333">
                  <c:v>4.0000000000000001E-3</c:v>
                </c:pt>
                <c:pt idx="24334">
                  <c:v>5.0000000000000001E-3</c:v>
                </c:pt>
                <c:pt idx="24335">
                  <c:v>6.0000000000000001E-3</c:v>
                </c:pt>
                <c:pt idx="24336">
                  <c:v>5.0000000000000001E-3</c:v>
                </c:pt>
                <c:pt idx="24337">
                  <c:v>4.0000000000000001E-3</c:v>
                </c:pt>
                <c:pt idx="24338">
                  <c:v>4.0000000000000001E-3</c:v>
                </c:pt>
                <c:pt idx="24339">
                  <c:v>5.0000000000000001E-3</c:v>
                </c:pt>
                <c:pt idx="24340">
                  <c:v>6.0000000000000001E-3</c:v>
                </c:pt>
                <c:pt idx="24341">
                  <c:v>5.0000000000000001E-3</c:v>
                </c:pt>
                <c:pt idx="24342">
                  <c:v>5.0000000000000001E-3</c:v>
                </c:pt>
                <c:pt idx="24343">
                  <c:v>5.0000000000000001E-3</c:v>
                </c:pt>
                <c:pt idx="24344">
                  <c:v>5.0000000000000001E-3</c:v>
                </c:pt>
                <c:pt idx="24345">
                  <c:v>5.0000000000000001E-3</c:v>
                </c:pt>
                <c:pt idx="24346">
                  <c:v>5.0000000000000001E-3</c:v>
                </c:pt>
                <c:pt idx="24347">
                  <c:v>5.0000000000000001E-3</c:v>
                </c:pt>
                <c:pt idx="24348">
                  <c:v>6.0000000000000001E-3</c:v>
                </c:pt>
                <c:pt idx="24349">
                  <c:v>5.0000000000000001E-3</c:v>
                </c:pt>
                <c:pt idx="24350">
                  <c:v>5.0000000000000001E-3</c:v>
                </c:pt>
                <c:pt idx="24351">
                  <c:v>5.0000000000000001E-3</c:v>
                </c:pt>
                <c:pt idx="24352">
                  <c:v>5.0000000000000001E-3</c:v>
                </c:pt>
                <c:pt idx="24353">
                  <c:v>5.0000000000000001E-3</c:v>
                </c:pt>
                <c:pt idx="24354">
                  <c:v>5.0000000000000001E-3</c:v>
                </c:pt>
                <c:pt idx="24355">
                  <c:v>5.0000000000000001E-3</c:v>
                </c:pt>
                <c:pt idx="24356">
                  <c:v>5.0000000000000001E-3</c:v>
                </c:pt>
                <c:pt idx="24357">
                  <c:v>7.0000000000000001E-3</c:v>
                </c:pt>
                <c:pt idx="24358">
                  <c:v>6.0000000000000001E-3</c:v>
                </c:pt>
                <c:pt idx="24359">
                  <c:v>6.0000000000000001E-3</c:v>
                </c:pt>
                <c:pt idx="24360">
                  <c:v>7.0000000000000001E-3</c:v>
                </c:pt>
                <c:pt idx="24361">
                  <c:v>6.0000000000000001E-3</c:v>
                </c:pt>
                <c:pt idx="24362">
                  <c:v>6.0000000000000001E-3</c:v>
                </c:pt>
                <c:pt idx="24363">
                  <c:v>5.0000000000000001E-3</c:v>
                </c:pt>
                <c:pt idx="24364">
                  <c:v>5.0000000000000001E-3</c:v>
                </c:pt>
                <c:pt idx="24365">
                  <c:v>3.0000000000000001E-3</c:v>
                </c:pt>
                <c:pt idx="24366">
                  <c:v>3.0000000000000001E-3</c:v>
                </c:pt>
                <c:pt idx="24367">
                  <c:v>3.0000000000000001E-3</c:v>
                </c:pt>
                <c:pt idx="24368">
                  <c:v>3.0000000000000001E-3</c:v>
                </c:pt>
                <c:pt idx="24369">
                  <c:v>4.0000000000000001E-3</c:v>
                </c:pt>
                <c:pt idx="24370">
                  <c:v>2E-3</c:v>
                </c:pt>
                <c:pt idx="24371">
                  <c:v>5.0000000000000001E-3</c:v>
                </c:pt>
                <c:pt idx="24372">
                  <c:v>4.0000000000000001E-3</c:v>
                </c:pt>
                <c:pt idx="24373">
                  <c:v>6.0000000000000001E-3</c:v>
                </c:pt>
                <c:pt idx="24374">
                  <c:v>6.0000000000000001E-3</c:v>
                </c:pt>
                <c:pt idx="24375">
                  <c:v>5.0000000000000001E-3</c:v>
                </c:pt>
                <c:pt idx="24376">
                  <c:v>5.0000000000000001E-3</c:v>
                </c:pt>
                <c:pt idx="24377">
                  <c:v>6.0000000000000001E-3</c:v>
                </c:pt>
                <c:pt idx="24378">
                  <c:v>7.0000000000000001E-3</c:v>
                </c:pt>
                <c:pt idx="24379">
                  <c:v>5.0000000000000001E-3</c:v>
                </c:pt>
                <c:pt idx="24380">
                  <c:v>6.0000000000000001E-3</c:v>
                </c:pt>
                <c:pt idx="24381">
                  <c:v>7.0000000000000001E-3</c:v>
                </c:pt>
                <c:pt idx="24382">
                  <c:v>6.0000000000000001E-3</c:v>
                </c:pt>
                <c:pt idx="24383">
                  <c:v>5.0000000000000001E-3</c:v>
                </c:pt>
                <c:pt idx="24384">
                  <c:v>6.0000000000000001E-3</c:v>
                </c:pt>
                <c:pt idx="24385">
                  <c:v>5.0000000000000001E-3</c:v>
                </c:pt>
                <c:pt idx="24386">
                  <c:v>5.0000000000000001E-3</c:v>
                </c:pt>
                <c:pt idx="24387">
                  <c:v>5.0000000000000001E-3</c:v>
                </c:pt>
                <c:pt idx="24388">
                  <c:v>5.0000000000000001E-3</c:v>
                </c:pt>
                <c:pt idx="24389">
                  <c:v>4.0000000000000001E-3</c:v>
                </c:pt>
                <c:pt idx="24390">
                  <c:v>5.0000000000000001E-3</c:v>
                </c:pt>
                <c:pt idx="24391">
                  <c:v>4.0000000000000001E-3</c:v>
                </c:pt>
                <c:pt idx="24392">
                  <c:v>5.0000000000000001E-3</c:v>
                </c:pt>
                <c:pt idx="24393">
                  <c:v>2E-3</c:v>
                </c:pt>
                <c:pt idx="24394">
                  <c:v>1E-3</c:v>
                </c:pt>
                <c:pt idx="24395">
                  <c:v>2E-3</c:v>
                </c:pt>
                <c:pt idx="24396">
                  <c:v>3.0000000000000001E-3</c:v>
                </c:pt>
                <c:pt idx="24397">
                  <c:v>3.0000000000000001E-3</c:v>
                </c:pt>
                <c:pt idx="24398">
                  <c:v>4.0000000000000001E-3</c:v>
                </c:pt>
                <c:pt idx="24399">
                  <c:v>3.0000000000000001E-3</c:v>
                </c:pt>
                <c:pt idx="24400">
                  <c:v>4.0000000000000001E-3</c:v>
                </c:pt>
                <c:pt idx="24401">
                  <c:v>4.0000000000000001E-3</c:v>
                </c:pt>
                <c:pt idx="24402">
                  <c:v>3.0000000000000001E-3</c:v>
                </c:pt>
                <c:pt idx="24403">
                  <c:v>4.0000000000000001E-3</c:v>
                </c:pt>
                <c:pt idx="24404">
                  <c:v>4.0000000000000001E-3</c:v>
                </c:pt>
                <c:pt idx="24405">
                  <c:v>4.0000000000000001E-3</c:v>
                </c:pt>
                <c:pt idx="24406">
                  <c:v>4.0000000000000001E-3</c:v>
                </c:pt>
                <c:pt idx="24407">
                  <c:v>4.0000000000000001E-3</c:v>
                </c:pt>
                <c:pt idx="24408">
                  <c:v>4.0000000000000001E-3</c:v>
                </c:pt>
                <c:pt idx="24409">
                  <c:v>5.0000000000000001E-3</c:v>
                </c:pt>
                <c:pt idx="24410">
                  <c:v>6.0000000000000001E-3</c:v>
                </c:pt>
                <c:pt idx="24411">
                  <c:v>5.0000000000000001E-3</c:v>
                </c:pt>
                <c:pt idx="24412">
                  <c:v>4.0000000000000001E-3</c:v>
                </c:pt>
                <c:pt idx="24413">
                  <c:v>4.0000000000000001E-3</c:v>
                </c:pt>
                <c:pt idx="24414">
                  <c:v>5.0000000000000001E-3</c:v>
                </c:pt>
                <c:pt idx="24415">
                  <c:v>5.0000000000000001E-3</c:v>
                </c:pt>
                <c:pt idx="24416">
                  <c:v>5.0000000000000001E-3</c:v>
                </c:pt>
                <c:pt idx="24417">
                  <c:v>5.0000000000000001E-3</c:v>
                </c:pt>
                <c:pt idx="24418">
                  <c:v>5.0000000000000001E-3</c:v>
                </c:pt>
                <c:pt idx="24419">
                  <c:v>4.0000000000000001E-3</c:v>
                </c:pt>
                <c:pt idx="24420">
                  <c:v>6.0000000000000001E-3</c:v>
                </c:pt>
                <c:pt idx="24421">
                  <c:v>6.0000000000000001E-3</c:v>
                </c:pt>
                <c:pt idx="24422">
                  <c:v>7.0000000000000001E-3</c:v>
                </c:pt>
                <c:pt idx="24423">
                  <c:v>6.0000000000000001E-3</c:v>
                </c:pt>
                <c:pt idx="24424">
                  <c:v>6.0000000000000001E-3</c:v>
                </c:pt>
                <c:pt idx="24425">
                  <c:v>5.0000000000000001E-3</c:v>
                </c:pt>
                <c:pt idx="24426">
                  <c:v>6.0000000000000001E-3</c:v>
                </c:pt>
                <c:pt idx="24427">
                  <c:v>6.0000000000000001E-3</c:v>
                </c:pt>
                <c:pt idx="24428">
                  <c:v>5.0000000000000001E-3</c:v>
                </c:pt>
                <c:pt idx="24429">
                  <c:v>5.0000000000000001E-3</c:v>
                </c:pt>
                <c:pt idx="24430">
                  <c:v>4.0000000000000001E-3</c:v>
                </c:pt>
                <c:pt idx="24431">
                  <c:v>4.0000000000000001E-3</c:v>
                </c:pt>
                <c:pt idx="24432">
                  <c:v>4.0000000000000001E-3</c:v>
                </c:pt>
                <c:pt idx="24433">
                  <c:v>4.0000000000000001E-3</c:v>
                </c:pt>
                <c:pt idx="24434">
                  <c:v>4.0000000000000001E-3</c:v>
                </c:pt>
                <c:pt idx="24435">
                  <c:v>4.0000000000000001E-3</c:v>
                </c:pt>
                <c:pt idx="24436">
                  <c:v>5.0000000000000001E-3</c:v>
                </c:pt>
                <c:pt idx="24437">
                  <c:v>4.0000000000000001E-3</c:v>
                </c:pt>
                <c:pt idx="24438">
                  <c:v>4.0000000000000001E-3</c:v>
                </c:pt>
                <c:pt idx="24439">
                  <c:v>4.0000000000000001E-3</c:v>
                </c:pt>
                <c:pt idx="24440">
                  <c:v>4.0000000000000001E-3</c:v>
                </c:pt>
                <c:pt idx="24441">
                  <c:v>4.0000000000000001E-3</c:v>
                </c:pt>
                <c:pt idx="24442">
                  <c:v>4.0000000000000001E-3</c:v>
                </c:pt>
                <c:pt idx="24443">
                  <c:v>4.0000000000000001E-3</c:v>
                </c:pt>
                <c:pt idx="24444">
                  <c:v>4.0000000000000001E-3</c:v>
                </c:pt>
                <c:pt idx="24445">
                  <c:v>4.0000000000000001E-3</c:v>
                </c:pt>
                <c:pt idx="24446">
                  <c:v>5.0000000000000001E-3</c:v>
                </c:pt>
                <c:pt idx="24447">
                  <c:v>4.0000000000000001E-3</c:v>
                </c:pt>
                <c:pt idx="24448">
                  <c:v>4.0000000000000001E-3</c:v>
                </c:pt>
                <c:pt idx="24449">
                  <c:v>5.0000000000000001E-3</c:v>
                </c:pt>
                <c:pt idx="24450">
                  <c:v>5.0000000000000001E-3</c:v>
                </c:pt>
                <c:pt idx="24451">
                  <c:v>5.0000000000000001E-3</c:v>
                </c:pt>
                <c:pt idx="24452">
                  <c:v>5.0000000000000001E-3</c:v>
                </c:pt>
                <c:pt idx="24453">
                  <c:v>4.0000000000000001E-3</c:v>
                </c:pt>
                <c:pt idx="24454">
                  <c:v>5.0000000000000001E-3</c:v>
                </c:pt>
                <c:pt idx="24455">
                  <c:v>5.0000000000000001E-3</c:v>
                </c:pt>
                <c:pt idx="24456">
                  <c:v>4.0000000000000001E-3</c:v>
                </c:pt>
                <c:pt idx="24457">
                  <c:v>4.0000000000000001E-3</c:v>
                </c:pt>
                <c:pt idx="24458">
                  <c:v>4.0000000000000001E-3</c:v>
                </c:pt>
                <c:pt idx="24459">
                  <c:v>5.0000000000000001E-3</c:v>
                </c:pt>
                <c:pt idx="24460">
                  <c:v>4.0000000000000001E-3</c:v>
                </c:pt>
                <c:pt idx="24461">
                  <c:v>4.0000000000000001E-3</c:v>
                </c:pt>
                <c:pt idx="24462">
                  <c:v>4.0000000000000001E-3</c:v>
                </c:pt>
                <c:pt idx="24463">
                  <c:v>4.0000000000000001E-3</c:v>
                </c:pt>
                <c:pt idx="24464">
                  <c:v>4.0000000000000001E-3</c:v>
                </c:pt>
                <c:pt idx="24465">
                  <c:v>3.0000000000000001E-3</c:v>
                </c:pt>
                <c:pt idx="24466">
                  <c:v>3.0000000000000001E-3</c:v>
                </c:pt>
                <c:pt idx="24467">
                  <c:v>4.0000000000000001E-3</c:v>
                </c:pt>
                <c:pt idx="24468">
                  <c:v>3.0000000000000001E-3</c:v>
                </c:pt>
                <c:pt idx="24469">
                  <c:v>2E-3</c:v>
                </c:pt>
                <c:pt idx="24470">
                  <c:v>4.0000000000000001E-3</c:v>
                </c:pt>
                <c:pt idx="24471">
                  <c:v>3.0000000000000001E-3</c:v>
                </c:pt>
                <c:pt idx="24472">
                  <c:v>3.0000000000000001E-3</c:v>
                </c:pt>
                <c:pt idx="24473">
                  <c:v>2E-3</c:v>
                </c:pt>
                <c:pt idx="24474">
                  <c:v>2E-3</c:v>
                </c:pt>
                <c:pt idx="24475">
                  <c:v>2E-3</c:v>
                </c:pt>
                <c:pt idx="24476">
                  <c:v>2E-3</c:v>
                </c:pt>
                <c:pt idx="24477">
                  <c:v>2E-3</c:v>
                </c:pt>
                <c:pt idx="24478">
                  <c:v>2E-3</c:v>
                </c:pt>
                <c:pt idx="24479">
                  <c:v>2E-3</c:v>
                </c:pt>
                <c:pt idx="24480">
                  <c:v>2E-3</c:v>
                </c:pt>
                <c:pt idx="24481">
                  <c:v>2E-3</c:v>
                </c:pt>
                <c:pt idx="24482">
                  <c:v>2E-3</c:v>
                </c:pt>
                <c:pt idx="24483">
                  <c:v>3.0000000000000001E-3</c:v>
                </c:pt>
                <c:pt idx="24484">
                  <c:v>3.0000000000000001E-3</c:v>
                </c:pt>
                <c:pt idx="24485">
                  <c:v>4.0000000000000001E-3</c:v>
                </c:pt>
                <c:pt idx="24486">
                  <c:v>4.0000000000000001E-3</c:v>
                </c:pt>
                <c:pt idx="24487">
                  <c:v>4.0000000000000001E-3</c:v>
                </c:pt>
                <c:pt idx="24488">
                  <c:v>4.0000000000000001E-3</c:v>
                </c:pt>
                <c:pt idx="24489">
                  <c:v>3.0000000000000001E-3</c:v>
                </c:pt>
                <c:pt idx="24490">
                  <c:v>4.0000000000000001E-3</c:v>
                </c:pt>
                <c:pt idx="24491">
                  <c:v>3.0000000000000001E-3</c:v>
                </c:pt>
                <c:pt idx="24492">
                  <c:v>4.0000000000000001E-3</c:v>
                </c:pt>
                <c:pt idx="24493">
                  <c:v>3.0000000000000001E-3</c:v>
                </c:pt>
                <c:pt idx="24494">
                  <c:v>4.0000000000000001E-3</c:v>
                </c:pt>
                <c:pt idx="24495">
                  <c:v>4.0000000000000001E-3</c:v>
                </c:pt>
                <c:pt idx="24496">
                  <c:v>3.0000000000000001E-3</c:v>
                </c:pt>
                <c:pt idx="24497">
                  <c:v>3.0000000000000001E-3</c:v>
                </c:pt>
                <c:pt idx="24498">
                  <c:v>3.0000000000000001E-3</c:v>
                </c:pt>
                <c:pt idx="24499">
                  <c:v>4.0000000000000001E-3</c:v>
                </c:pt>
                <c:pt idx="24500">
                  <c:v>4.0000000000000001E-3</c:v>
                </c:pt>
                <c:pt idx="24501">
                  <c:v>3.0000000000000001E-3</c:v>
                </c:pt>
                <c:pt idx="24502">
                  <c:v>3.0000000000000001E-3</c:v>
                </c:pt>
                <c:pt idx="24503">
                  <c:v>3.0000000000000001E-3</c:v>
                </c:pt>
                <c:pt idx="24504">
                  <c:v>3.0000000000000001E-3</c:v>
                </c:pt>
                <c:pt idx="24505">
                  <c:v>4.0000000000000001E-3</c:v>
                </c:pt>
                <c:pt idx="24506">
                  <c:v>4.0000000000000001E-3</c:v>
                </c:pt>
                <c:pt idx="24507">
                  <c:v>4.0000000000000001E-3</c:v>
                </c:pt>
                <c:pt idx="24508">
                  <c:v>4.0000000000000001E-3</c:v>
                </c:pt>
                <c:pt idx="24509">
                  <c:v>3.0000000000000001E-3</c:v>
                </c:pt>
                <c:pt idx="24510">
                  <c:v>3.0000000000000001E-3</c:v>
                </c:pt>
                <c:pt idx="24511">
                  <c:v>3.0000000000000001E-3</c:v>
                </c:pt>
                <c:pt idx="24512">
                  <c:v>4.0000000000000001E-3</c:v>
                </c:pt>
                <c:pt idx="24513">
                  <c:v>4.0000000000000001E-3</c:v>
                </c:pt>
                <c:pt idx="24514">
                  <c:v>4.0000000000000001E-3</c:v>
                </c:pt>
                <c:pt idx="24515">
                  <c:v>4.0000000000000001E-3</c:v>
                </c:pt>
                <c:pt idx="24516">
                  <c:v>4.0000000000000001E-3</c:v>
                </c:pt>
                <c:pt idx="24517">
                  <c:v>4.0000000000000001E-3</c:v>
                </c:pt>
                <c:pt idx="24518">
                  <c:v>4.0000000000000001E-3</c:v>
                </c:pt>
                <c:pt idx="24519">
                  <c:v>4.0000000000000001E-3</c:v>
                </c:pt>
                <c:pt idx="24520">
                  <c:v>4.0000000000000001E-3</c:v>
                </c:pt>
                <c:pt idx="24521">
                  <c:v>5.0000000000000001E-3</c:v>
                </c:pt>
                <c:pt idx="24522">
                  <c:v>5.0000000000000001E-3</c:v>
                </c:pt>
                <c:pt idx="24523">
                  <c:v>4.0000000000000001E-3</c:v>
                </c:pt>
                <c:pt idx="24524">
                  <c:v>4.0000000000000001E-3</c:v>
                </c:pt>
                <c:pt idx="24525">
                  <c:v>5.0000000000000001E-3</c:v>
                </c:pt>
                <c:pt idx="24526">
                  <c:v>6.0000000000000001E-3</c:v>
                </c:pt>
                <c:pt idx="24527">
                  <c:v>6.0000000000000001E-3</c:v>
                </c:pt>
                <c:pt idx="24528">
                  <c:v>5.0000000000000001E-3</c:v>
                </c:pt>
                <c:pt idx="24529">
                  <c:v>5.0000000000000001E-3</c:v>
                </c:pt>
                <c:pt idx="24530">
                  <c:v>5.0000000000000001E-3</c:v>
                </c:pt>
                <c:pt idx="24531">
                  <c:v>5.0000000000000001E-3</c:v>
                </c:pt>
                <c:pt idx="24533">
                  <c:v>4.0000000000000001E-3</c:v>
                </c:pt>
                <c:pt idx="24534">
                  <c:v>6.0000000000000001E-3</c:v>
                </c:pt>
                <c:pt idx="24535">
                  <c:v>6.0000000000000001E-3</c:v>
                </c:pt>
                <c:pt idx="24536">
                  <c:v>6.0000000000000001E-3</c:v>
                </c:pt>
                <c:pt idx="24537">
                  <c:v>6.0000000000000001E-3</c:v>
                </c:pt>
                <c:pt idx="24538">
                  <c:v>6.0000000000000001E-3</c:v>
                </c:pt>
                <c:pt idx="24539">
                  <c:v>6.0000000000000001E-3</c:v>
                </c:pt>
                <c:pt idx="24540">
                  <c:v>6.0000000000000001E-3</c:v>
                </c:pt>
                <c:pt idx="24541">
                  <c:v>7.0000000000000001E-3</c:v>
                </c:pt>
                <c:pt idx="24542">
                  <c:v>8.0000000000000002E-3</c:v>
                </c:pt>
                <c:pt idx="24543">
                  <c:v>7.0000000000000001E-3</c:v>
                </c:pt>
                <c:pt idx="24544">
                  <c:v>6.0000000000000001E-3</c:v>
                </c:pt>
                <c:pt idx="24545">
                  <c:v>6.0000000000000001E-3</c:v>
                </c:pt>
                <c:pt idx="24546">
                  <c:v>7.0000000000000001E-3</c:v>
                </c:pt>
                <c:pt idx="24547">
                  <c:v>7.0000000000000001E-3</c:v>
                </c:pt>
                <c:pt idx="24548">
                  <c:v>7.0000000000000001E-3</c:v>
                </c:pt>
                <c:pt idx="24549">
                  <c:v>6.0000000000000001E-3</c:v>
                </c:pt>
                <c:pt idx="24550">
                  <c:v>6.0000000000000001E-3</c:v>
                </c:pt>
                <c:pt idx="24551">
                  <c:v>6.0000000000000001E-3</c:v>
                </c:pt>
                <c:pt idx="24552">
                  <c:v>6.0000000000000001E-3</c:v>
                </c:pt>
                <c:pt idx="24553">
                  <c:v>6.0000000000000001E-3</c:v>
                </c:pt>
                <c:pt idx="24554">
                  <c:v>6.0000000000000001E-3</c:v>
                </c:pt>
                <c:pt idx="24555">
                  <c:v>5.0000000000000001E-3</c:v>
                </c:pt>
                <c:pt idx="24556">
                  <c:v>6.0000000000000001E-3</c:v>
                </c:pt>
                <c:pt idx="24557">
                  <c:v>6.0000000000000001E-3</c:v>
                </c:pt>
                <c:pt idx="24558">
                  <c:v>5.0000000000000001E-3</c:v>
                </c:pt>
                <c:pt idx="24559">
                  <c:v>5.0000000000000001E-3</c:v>
                </c:pt>
                <c:pt idx="24560">
                  <c:v>4.0000000000000001E-3</c:v>
                </c:pt>
                <c:pt idx="24561">
                  <c:v>4.0000000000000001E-3</c:v>
                </c:pt>
                <c:pt idx="24562">
                  <c:v>4.0000000000000001E-3</c:v>
                </c:pt>
                <c:pt idx="24563">
                  <c:v>4.0000000000000001E-3</c:v>
                </c:pt>
                <c:pt idx="24564">
                  <c:v>4.0000000000000001E-3</c:v>
                </c:pt>
                <c:pt idx="24565">
                  <c:v>4.0000000000000001E-3</c:v>
                </c:pt>
                <c:pt idx="24566">
                  <c:v>4.0000000000000001E-3</c:v>
                </c:pt>
                <c:pt idx="24567">
                  <c:v>4.0000000000000001E-3</c:v>
                </c:pt>
                <c:pt idx="24568">
                  <c:v>4.0000000000000001E-3</c:v>
                </c:pt>
                <c:pt idx="24569">
                  <c:v>4.0000000000000001E-3</c:v>
                </c:pt>
                <c:pt idx="24570">
                  <c:v>4.0000000000000001E-3</c:v>
                </c:pt>
                <c:pt idx="24571">
                  <c:v>4.0000000000000001E-3</c:v>
                </c:pt>
                <c:pt idx="24572">
                  <c:v>5.0000000000000001E-3</c:v>
                </c:pt>
                <c:pt idx="24573">
                  <c:v>5.0000000000000001E-3</c:v>
                </c:pt>
                <c:pt idx="24574">
                  <c:v>5.0000000000000001E-3</c:v>
                </c:pt>
                <c:pt idx="24575">
                  <c:v>5.0000000000000001E-3</c:v>
                </c:pt>
                <c:pt idx="24576">
                  <c:v>5.0000000000000001E-3</c:v>
                </c:pt>
                <c:pt idx="24577">
                  <c:v>5.0000000000000001E-3</c:v>
                </c:pt>
                <c:pt idx="24578">
                  <c:v>5.0000000000000001E-3</c:v>
                </c:pt>
                <c:pt idx="24579">
                  <c:v>4.0000000000000001E-3</c:v>
                </c:pt>
                <c:pt idx="24580">
                  <c:v>4.0000000000000001E-3</c:v>
                </c:pt>
                <c:pt idx="24581">
                  <c:v>4.0000000000000001E-3</c:v>
                </c:pt>
                <c:pt idx="24582">
                  <c:v>4.0000000000000001E-3</c:v>
                </c:pt>
                <c:pt idx="24583">
                  <c:v>4.0000000000000001E-3</c:v>
                </c:pt>
                <c:pt idx="24584">
                  <c:v>4.0000000000000001E-3</c:v>
                </c:pt>
                <c:pt idx="24585">
                  <c:v>3.0000000000000001E-3</c:v>
                </c:pt>
                <c:pt idx="24586">
                  <c:v>1E-3</c:v>
                </c:pt>
                <c:pt idx="24587">
                  <c:v>0</c:v>
                </c:pt>
                <c:pt idx="24588">
                  <c:v>2E-3</c:v>
                </c:pt>
                <c:pt idx="24589">
                  <c:v>5.0000000000000001E-3</c:v>
                </c:pt>
                <c:pt idx="24590">
                  <c:v>6.0000000000000001E-3</c:v>
                </c:pt>
                <c:pt idx="24591">
                  <c:v>6.0000000000000001E-3</c:v>
                </c:pt>
                <c:pt idx="24592">
                  <c:v>6.0000000000000001E-3</c:v>
                </c:pt>
                <c:pt idx="24593">
                  <c:v>4.0000000000000001E-3</c:v>
                </c:pt>
                <c:pt idx="24594">
                  <c:v>4.0000000000000001E-3</c:v>
                </c:pt>
                <c:pt idx="24595">
                  <c:v>4.0000000000000001E-3</c:v>
                </c:pt>
                <c:pt idx="24596">
                  <c:v>2E-3</c:v>
                </c:pt>
                <c:pt idx="24597">
                  <c:v>2E-3</c:v>
                </c:pt>
                <c:pt idx="24598">
                  <c:v>2E-3</c:v>
                </c:pt>
                <c:pt idx="24599">
                  <c:v>2E-3</c:v>
                </c:pt>
                <c:pt idx="24600">
                  <c:v>1E-3</c:v>
                </c:pt>
                <c:pt idx="24601">
                  <c:v>2E-3</c:v>
                </c:pt>
                <c:pt idx="24602">
                  <c:v>3.0000000000000001E-3</c:v>
                </c:pt>
                <c:pt idx="24603">
                  <c:v>3.0000000000000001E-3</c:v>
                </c:pt>
                <c:pt idx="24604">
                  <c:v>6.0000000000000001E-3</c:v>
                </c:pt>
                <c:pt idx="24605">
                  <c:v>6.0000000000000001E-3</c:v>
                </c:pt>
                <c:pt idx="24606">
                  <c:v>7.0000000000000001E-3</c:v>
                </c:pt>
                <c:pt idx="24607">
                  <c:v>7.0000000000000001E-3</c:v>
                </c:pt>
                <c:pt idx="24608">
                  <c:v>8.0000000000000002E-3</c:v>
                </c:pt>
                <c:pt idx="24609">
                  <c:v>8.0000000000000002E-3</c:v>
                </c:pt>
                <c:pt idx="24610">
                  <c:v>8.0000000000000002E-3</c:v>
                </c:pt>
                <c:pt idx="24611">
                  <c:v>8.0000000000000002E-3</c:v>
                </c:pt>
                <c:pt idx="24612">
                  <c:v>8.0000000000000002E-3</c:v>
                </c:pt>
                <c:pt idx="24613">
                  <c:v>8.0000000000000002E-3</c:v>
                </c:pt>
                <c:pt idx="24614">
                  <c:v>8.0000000000000002E-3</c:v>
                </c:pt>
                <c:pt idx="24615">
                  <c:v>8.9999999999999993E-3</c:v>
                </c:pt>
                <c:pt idx="24616">
                  <c:v>8.0000000000000002E-3</c:v>
                </c:pt>
                <c:pt idx="24617">
                  <c:v>8.0000000000000002E-3</c:v>
                </c:pt>
                <c:pt idx="24618">
                  <c:v>8.0000000000000002E-3</c:v>
                </c:pt>
                <c:pt idx="24619">
                  <c:v>8.9999999999999993E-3</c:v>
                </c:pt>
                <c:pt idx="24620">
                  <c:v>8.9999999999999993E-3</c:v>
                </c:pt>
                <c:pt idx="24621">
                  <c:v>8.9999999999999993E-3</c:v>
                </c:pt>
                <c:pt idx="24622">
                  <c:v>8.0000000000000002E-3</c:v>
                </c:pt>
                <c:pt idx="24623">
                  <c:v>8.9999999999999993E-3</c:v>
                </c:pt>
                <c:pt idx="24624">
                  <c:v>8.0000000000000002E-3</c:v>
                </c:pt>
                <c:pt idx="24625">
                  <c:v>8.9999999999999993E-3</c:v>
                </c:pt>
                <c:pt idx="24626">
                  <c:v>8.9999999999999993E-3</c:v>
                </c:pt>
                <c:pt idx="24627">
                  <c:v>8.9999999999999993E-3</c:v>
                </c:pt>
                <c:pt idx="24628">
                  <c:v>8.9999999999999993E-3</c:v>
                </c:pt>
                <c:pt idx="24629">
                  <c:v>8.9999999999999993E-3</c:v>
                </c:pt>
                <c:pt idx="24630">
                  <c:v>8.0000000000000002E-3</c:v>
                </c:pt>
                <c:pt idx="24631">
                  <c:v>8.9999999999999993E-3</c:v>
                </c:pt>
                <c:pt idx="24632">
                  <c:v>0.01</c:v>
                </c:pt>
                <c:pt idx="24633">
                  <c:v>8.9999999999999993E-3</c:v>
                </c:pt>
                <c:pt idx="24634">
                  <c:v>8.9999999999999993E-3</c:v>
                </c:pt>
                <c:pt idx="24635">
                  <c:v>8.9999999999999993E-3</c:v>
                </c:pt>
                <c:pt idx="24636">
                  <c:v>8.9999999999999993E-3</c:v>
                </c:pt>
                <c:pt idx="24637">
                  <c:v>8.9999999999999993E-3</c:v>
                </c:pt>
                <c:pt idx="24638">
                  <c:v>8.0000000000000002E-3</c:v>
                </c:pt>
                <c:pt idx="24639">
                  <c:v>8.0000000000000002E-3</c:v>
                </c:pt>
                <c:pt idx="24640">
                  <c:v>8.9999999999999993E-3</c:v>
                </c:pt>
                <c:pt idx="24641">
                  <c:v>8.9999999999999993E-3</c:v>
                </c:pt>
                <c:pt idx="24642">
                  <c:v>8.9999999999999993E-3</c:v>
                </c:pt>
                <c:pt idx="24643">
                  <c:v>8.9999999999999993E-3</c:v>
                </c:pt>
                <c:pt idx="24644">
                  <c:v>8.9999999999999993E-3</c:v>
                </c:pt>
                <c:pt idx="24645">
                  <c:v>8.9999999999999993E-3</c:v>
                </c:pt>
                <c:pt idx="24646">
                  <c:v>8.0000000000000002E-3</c:v>
                </c:pt>
                <c:pt idx="24647">
                  <c:v>8.9999999999999993E-3</c:v>
                </c:pt>
                <c:pt idx="24648">
                  <c:v>8.0000000000000002E-3</c:v>
                </c:pt>
                <c:pt idx="24649">
                  <c:v>8.9999999999999993E-3</c:v>
                </c:pt>
                <c:pt idx="24650">
                  <c:v>7.0000000000000001E-3</c:v>
                </c:pt>
                <c:pt idx="24651">
                  <c:v>4.0000000000000001E-3</c:v>
                </c:pt>
                <c:pt idx="24652">
                  <c:v>4.0000000000000001E-3</c:v>
                </c:pt>
                <c:pt idx="24653">
                  <c:v>5.0000000000000001E-3</c:v>
                </c:pt>
                <c:pt idx="24654">
                  <c:v>6.0000000000000001E-3</c:v>
                </c:pt>
                <c:pt idx="24655">
                  <c:v>5.0000000000000001E-3</c:v>
                </c:pt>
                <c:pt idx="24656">
                  <c:v>4.0000000000000001E-3</c:v>
                </c:pt>
                <c:pt idx="24657">
                  <c:v>2E-3</c:v>
                </c:pt>
                <c:pt idx="24658">
                  <c:v>4.0000000000000001E-3</c:v>
                </c:pt>
                <c:pt idx="24659">
                  <c:v>3.0000000000000001E-3</c:v>
                </c:pt>
                <c:pt idx="24660">
                  <c:v>3.0000000000000001E-3</c:v>
                </c:pt>
                <c:pt idx="24661">
                  <c:v>2E-3</c:v>
                </c:pt>
                <c:pt idx="24662">
                  <c:v>2E-3</c:v>
                </c:pt>
                <c:pt idx="24663">
                  <c:v>2E-3</c:v>
                </c:pt>
                <c:pt idx="24664">
                  <c:v>2E-3</c:v>
                </c:pt>
                <c:pt idx="24665">
                  <c:v>2E-3</c:v>
                </c:pt>
                <c:pt idx="24666">
                  <c:v>1E-3</c:v>
                </c:pt>
                <c:pt idx="24667">
                  <c:v>1E-3</c:v>
                </c:pt>
                <c:pt idx="24668">
                  <c:v>1E-3</c:v>
                </c:pt>
                <c:pt idx="24669">
                  <c:v>1E-3</c:v>
                </c:pt>
                <c:pt idx="24670">
                  <c:v>0</c:v>
                </c:pt>
                <c:pt idx="24671">
                  <c:v>0</c:v>
                </c:pt>
                <c:pt idx="24672">
                  <c:v>0</c:v>
                </c:pt>
                <c:pt idx="24673">
                  <c:v>1E-3</c:v>
                </c:pt>
                <c:pt idx="24674">
                  <c:v>0</c:v>
                </c:pt>
                <c:pt idx="24675">
                  <c:v>0</c:v>
                </c:pt>
                <c:pt idx="24676">
                  <c:v>0</c:v>
                </c:pt>
                <c:pt idx="24677">
                  <c:v>0</c:v>
                </c:pt>
                <c:pt idx="24678">
                  <c:v>0</c:v>
                </c:pt>
                <c:pt idx="24679">
                  <c:v>0</c:v>
                </c:pt>
                <c:pt idx="24680">
                  <c:v>0</c:v>
                </c:pt>
                <c:pt idx="24681">
                  <c:v>0</c:v>
                </c:pt>
                <c:pt idx="24682">
                  <c:v>0</c:v>
                </c:pt>
                <c:pt idx="24683">
                  <c:v>0</c:v>
                </c:pt>
                <c:pt idx="24684">
                  <c:v>0</c:v>
                </c:pt>
                <c:pt idx="24685">
                  <c:v>0</c:v>
                </c:pt>
                <c:pt idx="24686">
                  <c:v>0</c:v>
                </c:pt>
                <c:pt idx="24687">
                  <c:v>0</c:v>
                </c:pt>
                <c:pt idx="24688">
                  <c:v>0</c:v>
                </c:pt>
                <c:pt idx="24689">
                  <c:v>0</c:v>
                </c:pt>
                <c:pt idx="24690">
                  <c:v>0</c:v>
                </c:pt>
                <c:pt idx="24691">
                  <c:v>0</c:v>
                </c:pt>
                <c:pt idx="24692">
                  <c:v>0</c:v>
                </c:pt>
                <c:pt idx="24693">
                  <c:v>0</c:v>
                </c:pt>
                <c:pt idx="24694">
                  <c:v>0</c:v>
                </c:pt>
                <c:pt idx="24695">
                  <c:v>0</c:v>
                </c:pt>
                <c:pt idx="24696">
                  <c:v>0</c:v>
                </c:pt>
                <c:pt idx="24697">
                  <c:v>0</c:v>
                </c:pt>
                <c:pt idx="24698">
                  <c:v>1E-3</c:v>
                </c:pt>
                <c:pt idx="24699">
                  <c:v>0</c:v>
                </c:pt>
                <c:pt idx="24700">
                  <c:v>2E-3</c:v>
                </c:pt>
                <c:pt idx="24701">
                  <c:v>3.0000000000000001E-3</c:v>
                </c:pt>
                <c:pt idx="24702">
                  <c:v>4.0000000000000001E-3</c:v>
                </c:pt>
                <c:pt idx="24703">
                  <c:v>4.0000000000000001E-3</c:v>
                </c:pt>
                <c:pt idx="24704">
                  <c:v>5.0000000000000001E-3</c:v>
                </c:pt>
                <c:pt idx="24705">
                  <c:v>7.0000000000000001E-3</c:v>
                </c:pt>
                <c:pt idx="24706">
                  <c:v>8.0000000000000002E-3</c:v>
                </c:pt>
                <c:pt idx="24707">
                  <c:v>8.0000000000000002E-3</c:v>
                </c:pt>
                <c:pt idx="24708">
                  <c:v>8.0000000000000002E-3</c:v>
                </c:pt>
                <c:pt idx="24709">
                  <c:v>8.0000000000000002E-3</c:v>
                </c:pt>
                <c:pt idx="24710">
                  <c:v>8.0000000000000002E-3</c:v>
                </c:pt>
                <c:pt idx="24711">
                  <c:v>8.9999999999999993E-3</c:v>
                </c:pt>
                <c:pt idx="24712">
                  <c:v>8.0000000000000002E-3</c:v>
                </c:pt>
                <c:pt idx="24713">
                  <c:v>8.0000000000000002E-3</c:v>
                </c:pt>
                <c:pt idx="24714">
                  <c:v>8.0000000000000002E-3</c:v>
                </c:pt>
                <c:pt idx="24715">
                  <c:v>8.0000000000000002E-3</c:v>
                </c:pt>
                <c:pt idx="24716">
                  <c:v>8.0000000000000002E-3</c:v>
                </c:pt>
                <c:pt idx="24717">
                  <c:v>8.0000000000000002E-3</c:v>
                </c:pt>
                <c:pt idx="24718">
                  <c:v>8.0000000000000002E-3</c:v>
                </c:pt>
                <c:pt idx="24719">
                  <c:v>8.0000000000000002E-3</c:v>
                </c:pt>
                <c:pt idx="24720">
                  <c:v>8.0000000000000002E-3</c:v>
                </c:pt>
                <c:pt idx="24721">
                  <c:v>8.9999999999999993E-3</c:v>
                </c:pt>
                <c:pt idx="24722">
                  <c:v>8.9999999999999993E-3</c:v>
                </c:pt>
                <c:pt idx="24723">
                  <c:v>8.9999999999999993E-3</c:v>
                </c:pt>
                <c:pt idx="24724">
                  <c:v>8.0000000000000002E-3</c:v>
                </c:pt>
                <c:pt idx="24725">
                  <c:v>8.0000000000000002E-3</c:v>
                </c:pt>
                <c:pt idx="24726">
                  <c:v>8.0000000000000002E-3</c:v>
                </c:pt>
                <c:pt idx="24727">
                  <c:v>8.0000000000000002E-3</c:v>
                </c:pt>
                <c:pt idx="24728">
                  <c:v>8.0000000000000002E-3</c:v>
                </c:pt>
                <c:pt idx="24729">
                  <c:v>8.0000000000000002E-3</c:v>
                </c:pt>
                <c:pt idx="24730">
                  <c:v>8.9999999999999993E-3</c:v>
                </c:pt>
                <c:pt idx="24731">
                  <c:v>8.9999999999999993E-3</c:v>
                </c:pt>
                <c:pt idx="24732">
                  <c:v>8.9999999999999993E-3</c:v>
                </c:pt>
                <c:pt idx="24733">
                  <c:v>8.0000000000000002E-3</c:v>
                </c:pt>
                <c:pt idx="24734">
                  <c:v>8.9999999999999993E-3</c:v>
                </c:pt>
                <c:pt idx="24735">
                  <c:v>8.9999999999999993E-3</c:v>
                </c:pt>
                <c:pt idx="24736">
                  <c:v>8.0000000000000002E-3</c:v>
                </c:pt>
                <c:pt idx="24737">
                  <c:v>8.0000000000000002E-3</c:v>
                </c:pt>
                <c:pt idx="24738">
                  <c:v>8.9999999999999993E-3</c:v>
                </c:pt>
                <c:pt idx="24739">
                  <c:v>8.0000000000000002E-3</c:v>
                </c:pt>
                <c:pt idx="24740">
                  <c:v>8.9999999999999993E-3</c:v>
                </c:pt>
                <c:pt idx="24741">
                  <c:v>8.0000000000000002E-3</c:v>
                </c:pt>
                <c:pt idx="24742">
                  <c:v>8.0000000000000002E-3</c:v>
                </c:pt>
                <c:pt idx="24743">
                  <c:v>8.0000000000000002E-3</c:v>
                </c:pt>
                <c:pt idx="24744">
                  <c:v>8.0000000000000002E-3</c:v>
                </c:pt>
                <c:pt idx="24745">
                  <c:v>8.0000000000000002E-3</c:v>
                </c:pt>
                <c:pt idx="24746">
                  <c:v>8.0000000000000002E-3</c:v>
                </c:pt>
                <c:pt idx="24747">
                  <c:v>8.0000000000000002E-3</c:v>
                </c:pt>
                <c:pt idx="24748">
                  <c:v>8.0000000000000002E-3</c:v>
                </c:pt>
                <c:pt idx="24749">
                  <c:v>8.0000000000000002E-3</c:v>
                </c:pt>
                <c:pt idx="24750">
                  <c:v>7.0000000000000001E-3</c:v>
                </c:pt>
                <c:pt idx="24751">
                  <c:v>7.0000000000000001E-3</c:v>
                </c:pt>
                <c:pt idx="24752">
                  <c:v>6.0000000000000001E-3</c:v>
                </c:pt>
                <c:pt idx="24753">
                  <c:v>7.0000000000000001E-3</c:v>
                </c:pt>
                <c:pt idx="24754">
                  <c:v>6.0000000000000001E-3</c:v>
                </c:pt>
                <c:pt idx="24755">
                  <c:v>6.0000000000000001E-3</c:v>
                </c:pt>
                <c:pt idx="24756">
                  <c:v>5.0000000000000001E-3</c:v>
                </c:pt>
                <c:pt idx="24757">
                  <c:v>5.0000000000000001E-3</c:v>
                </c:pt>
                <c:pt idx="24758">
                  <c:v>6.0000000000000001E-3</c:v>
                </c:pt>
                <c:pt idx="24759">
                  <c:v>6.0000000000000001E-3</c:v>
                </c:pt>
                <c:pt idx="24760">
                  <c:v>7.0000000000000001E-3</c:v>
                </c:pt>
                <c:pt idx="24761">
                  <c:v>6.0000000000000001E-3</c:v>
                </c:pt>
                <c:pt idx="24762">
                  <c:v>6.0000000000000001E-3</c:v>
                </c:pt>
                <c:pt idx="24763">
                  <c:v>6.0000000000000001E-3</c:v>
                </c:pt>
                <c:pt idx="24764">
                  <c:v>5.0000000000000001E-3</c:v>
                </c:pt>
                <c:pt idx="24765">
                  <c:v>4.0000000000000001E-3</c:v>
                </c:pt>
                <c:pt idx="24766">
                  <c:v>3.0000000000000001E-3</c:v>
                </c:pt>
                <c:pt idx="24767">
                  <c:v>4.0000000000000001E-3</c:v>
                </c:pt>
                <c:pt idx="24768">
                  <c:v>2E-3</c:v>
                </c:pt>
                <c:pt idx="24769">
                  <c:v>1E-3</c:v>
                </c:pt>
                <c:pt idx="24770">
                  <c:v>0</c:v>
                </c:pt>
                <c:pt idx="24771">
                  <c:v>1E-3</c:v>
                </c:pt>
                <c:pt idx="24772">
                  <c:v>2E-3</c:v>
                </c:pt>
                <c:pt idx="24773">
                  <c:v>2E-3</c:v>
                </c:pt>
                <c:pt idx="24774">
                  <c:v>0</c:v>
                </c:pt>
                <c:pt idx="24775">
                  <c:v>1E-3</c:v>
                </c:pt>
                <c:pt idx="24776">
                  <c:v>0</c:v>
                </c:pt>
                <c:pt idx="24777">
                  <c:v>0</c:v>
                </c:pt>
                <c:pt idx="24778">
                  <c:v>0</c:v>
                </c:pt>
                <c:pt idx="24779">
                  <c:v>0</c:v>
                </c:pt>
                <c:pt idx="24780">
                  <c:v>0</c:v>
                </c:pt>
                <c:pt idx="24781">
                  <c:v>0</c:v>
                </c:pt>
                <c:pt idx="24782">
                  <c:v>0</c:v>
                </c:pt>
                <c:pt idx="24783">
                  <c:v>0</c:v>
                </c:pt>
                <c:pt idx="24784">
                  <c:v>0</c:v>
                </c:pt>
                <c:pt idx="24785">
                  <c:v>0</c:v>
                </c:pt>
                <c:pt idx="24786">
                  <c:v>0</c:v>
                </c:pt>
                <c:pt idx="24787">
                  <c:v>0</c:v>
                </c:pt>
                <c:pt idx="24788">
                  <c:v>0</c:v>
                </c:pt>
                <c:pt idx="24789">
                  <c:v>0</c:v>
                </c:pt>
                <c:pt idx="24790">
                  <c:v>0</c:v>
                </c:pt>
                <c:pt idx="24791">
                  <c:v>0</c:v>
                </c:pt>
                <c:pt idx="24792">
                  <c:v>0</c:v>
                </c:pt>
                <c:pt idx="24793">
                  <c:v>0</c:v>
                </c:pt>
                <c:pt idx="24794">
                  <c:v>2E-3</c:v>
                </c:pt>
                <c:pt idx="24795">
                  <c:v>4.0000000000000001E-3</c:v>
                </c:pt>
                <c:pt idx="24796">
                  <c:v>4.0000000000000001E-3</c:v>
                </c:pt>
                <c:pt idx="24797">
                  <c:v>4.0000000000000001E-3</c:v>
                </c:pt>
                <c:pt idx="24798">
                  <c:v>5.0000000000000001E-3</c:v>
                </c:pt>
                <c:pt idx="24799">
                  <c:v>5.0000000000000001E-3</c:v>
                </c:pt>
                <c:pt idx="24800">
                  <c:v>6.0000000000000001E-3</c:v>
                </c:pt>
                <c:pt idx="24801">
                  <c:v>6.0000000000000001E-3</c:v>
                </c:pt>
                <c:pt idx="24802">
                  <c:v>6.0000000000000001E-3</c:v>
                </c:pt>
                <c:pt idx="24803">
                  <c:v>7.0000000000000001E-3</c:v>
                </c:pt>
                <c:pt idx="24804">
                  <c:v>5.0000000000000001E-3</c:v>
                </c:pt>
                <c:pt idx="24805">
                  <c:v>6.0000000000000001E-3</c:v>
                </c:pt>
                <c:pt idx="24806">
                  <c:v>6.0000000000000001E-3</c:v>
                </c:pt>
                <c:pt idx="24807">
                  <c:v>6.0000000000000001E-3</c:v>
                </c:pt>
                <c:pt idx="24808">
                  <c:v>6.0000000000000001E-3</c:v>
                </c:pt>
                <c:pt idx="24809">
                  <c:v>6.0000000000000001E-3</c:v>
                </c:pt>
                <c:pt idx="24810">
                  <c:v>7.0000000000000001E-3</c:v>
                </c:pt>
                <c:pt idx="24811">
                  <c:v>7.0000000000000001E-3</c:v>
                </c:pt>
                <c:pt idx="24812">
                  <c:v>6.0000000000000001E-3</c:v>
                </c:pt>
                <c:pt idx="24813">
                  <c:v>7.0000000000000001E-3</c:v>
                </c:pt>
                <c:pt idx="24814">
                  <c:v>7.0000000000000001E-3</c:v>
                </c:pt>
                <c:pt idx="24815">
                  <c:v>7.0000000000000001E-3</c:v>
                </c:pt>
                <c:pt idx="24816">
                  <c:v>7.0000000000000001E-3</c:v>
                </c:pt>
                <c:pt idx="24817">
                  <c:v>7.0000000000000001E-3</c:v>
                </c:pt>
                <c:pt idx="24818">
                  <c:v>7.0000000000000001E-3</c:v>
                </c:pt>
                <c:pt idx="24819">
                  <c:v>7.0000000000000001E-3</c:v>
                </c:pt>
                <c:pt idx="24820">
                  <c:v>7.0000000000000001E-3</c:v>
                </c:pt>
                <c:pt idx="24821">
                  <c:v>7.0000000000000001E-3</c:v>
                </c:pt>
                <c:pt idx="24822">
                  <c:v>7.0000000000000001E-3</c:v>
                </c:pt>
                <c:pt idx="24823">
                  <c:v>7.0000000000000001E-3</c:v>
                </c:pt>
                <c:pt idx="24824">
                  <c:v>7.0000000000000001E-3</c:v>
                </c:pt>
                <c:pt idx="24825">
                  <c:v>7.0000000000000001E-3</c:v>
                </c:pt>
                <c:pt idx="24826">
                  <c:v>7.0000000000000001E-3</c:v>
                </c:pt>
                <c:pt idx="24827">
                  <c:v>7.0000000000000001E-3</c:v>
                </c:pt>
                <c:pt idx="24828">
                  <c:v>7.0000000000000001E-3</c:v>
                </c:pt>
                <c:pt idx="24829">
                  <c:v>7.0000000000000001E-3</c:v>
                </c:pt>
                <c:pt idx="24830">
                  <c:v>7.0000000000000001E-3</c:v>
                </c:pt>
                <c:pt idx="24831">
                  <c:v>8.0000000000000002E-3</c:v>
                </c:pt>
                <c:pt idx="24832">
                  <c:v>7.0000000000000001E-3</c:v>
                </c:pt>
                <c:pt idx="24833">
                  <c:v>7.0000000000000001E-3</c:v>
                </c:pt>
                <c:pt idx="24834">
                  <c:v>7.0000000000000001E-3</c:v>
                </c:pt>
                <c:pt idx="24835">
                  <c:v>7.0000000000000001E-3</c:v>
                </c:pt>
                <c:pt idx="24836">
                  <c:v>7.0000000000000001E-3</c:v>
                </c:pt>
                <c:pt idx="24837">
                  <c:v>7.0000000000000001E-3</c:v>
                </c:pt>
                <c:pt idx="24838">
                  <c:v>7.0000000000000001E-3</c:v>
                </c:pt>
                <c:pt idx="24839">
                  <c:v>7.0000000000000001E-3</c:v>
                </c:pt>
                <c:pt idx="24840">
                  <c:v>7.0000000000000001E-3</c:v>
                </c:pt>
                <c:pt idx="24841">
                  <c:v>7.0000000000000001E-3</c:v>
                </c:pt>
                <c:pt idx="24842">
                  <c:v>7.0000000000000001E-3</c:v>
                </c:pt>
                <c:pt idx="24843">
                  <c:v>6.0000000000000001E-3</c:v>
                </c:pt>
                <c:pt idx="24844">
                  <c:v>6.0000000000000001E-3</c:v>
                </c:pt>
                <c:pt idx="24845">
                  <c:v>4.0000000000000001E-3</c:v>
                </c:pt>
                <c:pt idx="24846">
                  <c:v>5.0000000000000001E-3</c:v>
                </c:pt>
                <c:pt idx="24847">
                  <c:v>5.0000000000000001E-3</c:v>
                </c:pt>
                <c:pt idx="24848">
                  <c:v>6.0000000000000001E-3</c:v>
                </c:pt>
                <c:pt idx="24849">
                  <c:v>4.0000000000000001E-3</c:v>
                </c:pt>
                <c:pt idx="24850">
                  <c:v>5.0000000000000001E-3</c:v>
                </c:pt>
                <c:pt idx="24851">
                  <c:v>5.0000000000000001E-3</c:v>
                </c:pt>
                <c:pt idx="24852">
                  <c:v>5.0000000000000001E-3</c:v>
                </c:pt>
                <c:pt idx="24853">
                  <c:v>6.0000000000000001E-3</c:v>
                </c:pt>
                <c:pt idx="24854">
                  <c:v>5.0000000000000001E-3</c:v>
                </c:pt>
                <c:pt idx="24855">
                  <c:v>6.0000000000000001E-3</c:v>
                </c:pt>
                <c:pt idx="24856">
                  <c:v>5.0000000000000001E-3</c:v>
                </c:pt>
                <c:pt idx="24857">
                  <c:v>4.0000000000000001E-3</c:v>
                </c:pt>
                <c:pt idx="24858">
                  <c:v>4.0000000000000001E-3</c:v>
                </c:pt>
                <c:pt idx="24859">
                  <c:v>4.0000000000000001E-3</c:v>
                </c:pt>
                <c:pt idx="24860">
                  <c:v>3.0000000000000001E-3</c:v>
                </c:pt>
                <c:pt idx="24861">
                  <c:v>3.0000000000000001E-3</c:v>
                </c:pt>
                <c:pt idx="24862">
                  <c:v>2E-3</c:v>
                </c:pt>
                <c:pt idx="24863">
                  <c:v>3.0000000000000001E-3</c:v>
                </c:pt>
                <c:pt idx="24864">
                  <c:v>3.0000000000000001E-3</c:v>
                </c:pt>
                <c:pt idx="24865">
                  <c:v>2E-3</c:v>
                </c:pt>
                <c:pt idx="24866">
                  <c:v>2E-3</c:v>
                </c:pt>
                <c:pt idx="24867">
                  <c:v>2E-3</c:v>
                </c:pt>
                <c:pt idx="24868">
                  <c:v>2E-3</c:v>
                </c:pt>
                <c:pt idx="24869">
                  <c:v>2E-3</c:v>
                </c:pt>
                <c:pt idx="24870">
                  <c:v>2E-3</c:v>
                </c:pt>
                <c:pt idx="24871">
                  <c:v>2E-3</c:v>
                </c:pt>
                <c:pt idx="24872">
                  <c:v>2E-3</c:v>
                </c:pt>
                <c:pt idx="24873">
                  <c:v>1E-3</c:v>
                </c:pt>
                <c:pt idx="24874">
                  <c:v>1E-3</c:v>
                </c:pt>
                <c:pt idx="24875">
                  <c:v>1E-3</c:v>
                </c:pt>
                <c:pt idx="24876">
                  <c:v>0</c:v>
                </c:pt>
                <c:pt idx="24877">
                  <c:v>1E-3</c:v>
                </c:pt>
                <c:pt idx="24878">
                  <c:v>1E-3</c:v>
                </c:pt>
                <c:pt idx="24879">
                  <c:v>1E-3</c:v>
                </c:pt>
                <c:pt idx="24880">
                  <c:v>1E-3</c:v>
                </c:pt>
                <c:pt idx="24881">
                  <c:v>1E-3</c:v>
                </c:pt>
                <c:pt idx="24882">
                  <c:v>1E-3</c:v>
                </c:pt>
                <c:pt idx="24883">
                  <c:v>0</c:v>
                </c:pt>
                <c:pt idx="24884">
                  <c:v>0</c:v>
                </c:pt>
                <c:pt idx="24885">
                  <c:v>1E-3</c:v>
                </c:pt>
                <c:pt idx="24886">
                  <c:v>0</c:v>
                </c:pt>
                <c:pt idx="24887">
                  <c:v>1E-3</c:v>
                </c:pt>
                <c:pt idx="24888">
                  <c:v>1E-3</c:v>
                </c:pt>
                <c:pt idx="24889">
                  <c:v>1E-3</c:v>
                </c:pt>
                <c:pt idx="24890">
                  <c:v>2E-3</c:v>
                </c:pt>
                <c:pt idx="24891">
                  <c:v>1E-3</c:v>
                </c:pt>
                <c:pt idx="24892">
                  <c:v>1E-3</c:v>
                </c:pt>
                <c:pt idx="24893">
                  <c:v>2E-3</c:v>
                </c:pt>
                <c:pt idx="24894">
                  <c:v>2E-3</c:v>
                </c:pt>
                <c:pt idx="24895">
                  <c:v>2E-3</c:v>
                </c:pt>
                <c:pt idx="24896">
                  <c:v>2E-3</c:v>
                </c:pt>
                <c:pt idx="24897">
                  <c:v>3.0000000000000001E-3</c:v>
                </c:pt>
                <c:pt idx="24898">
                  <c:v>3.0000000000000001E-3</c:v>
                </c:pt>
                <c:pt idx="24899">
                  <c:v>3.0000000000000001E-3</c:v>
                </c:pt>
                <c:pt idx="24900">
                  <c:v>3.0000000000000001E-3</c:v>
                </c:pt>
                <c:pt idx="24901">
                  <c:v>3.0000000000000001E-3</c:v>
                </c:pt>
                <c:pt idx="24902">
                  <c:v>4.0000000000000001E-3</c:v>
                </c:pt>
                <c:pt idx="24903">
                  <c:v>4.0000000000000001E-3</c:v>
                </c:pt>
                <c:pt idx="24904">
                  <c:v>4.0000000000000001E-3</c:v>
                </c:pt>
                <c:pt idx="24905">
                  <c:v>4.0000000000000001E-3</c:v>
                </c:pt>
                <c:pt idx="24906">
                  <c:v>5.0000000000000001E-3</c:v>
                </c:pt>
                <c:pt idx="24907">
                  <c:v>4.0000000000000001E-3</c:v>
                </c:pt>
                <c:pt idx="24908">
                  <c:v>5.0000000000000001E-3</c:v>
                </c:pt>
                <c:pt idx="24909">
                  <c:v>5.0000000000000001E-3</c:v>
                </c:pt>
                <c:pt idx="24910">
                  <c:v>5.0000000000000001E-3</c:v>
                </c:pt>
                <c:pt idx="24911">
                  <c:v>5.0000000000000001E-3</c:v>
                </c:pt>
                <c:pt idx="24912">
                  <c:v>5.0000000000000001E-3</c:v>
                </c:pt>
                <c:pt idx="24913">
                  <c:v>5.0000000000000001E-3</c:v>
                </c:pt>
                <c:pt idx="24914">
                  <c:v>5.0000000000000001E-3</c:v>
                </c:pt>
                <c:pt idx="24915">
                  <c:v>5.0000000000000001E-3</c:v>
                </c:pt>
                <c:pt idx="24916">
                  <c:v>5.0000000000000001E-3</c:v>
                </c:pt>
                <c:pt idx="24917">
                  <c:v>5.0000000000000001E-3</c:v>
                </c:pt>
                <c:pt idx="24918">
                  <c:v>5.0000000000000001E-3</c:v>
                </c:pt>
                <c:pt idx="24919">
                  <c:v>5.0000000000000001E-3</c:v>
                </c:pt>
                <c:pt idx="24920">
                  <c:v>5.0000000000000001E-3</c:v>
                </c:pt>
                <c:pt idx="24921">
                  <c:v>5.0000000000000001E-3</c:v>
                </c:pt>
                <c:pt idx="24922">
                  <c:v>5.0000000000000001E-3</c:v>
                </c:pt>
                <c:pt idx="24923">
                  <c:v>5.0000000000000001E-3</c:v>
                </c:pt>
                <c:pt idx="24924">
                  <c:v>5.0000000000000001E-3</c:v>
                </c:pt>
                <c:pt idx="24925">
                  <c:v>5.0000000000000001E-3</c:v>
                </c:pt>
                <c:pt idx="24926">
                  <c:v>5.0000000000000001E-3</c:v>
                </c:pt>
                <c:pt idx="24927">
                  <c:v>6.0000000000000001E-3</c:v>
                </c:pt>
                <c:pt idx="24928">
                  <c:v>6.0000000000000001E-3</c:v>
                </c:pt>
                <c:pt idx="24929">
                  <c:v>5.0000000000000001E-3</c:v>
                </c:pt>
                <c:pt idx="24930">
                  <c:v>5.0000000000000001E-3</c:v>
                </c:pt>
                <c:pt idx="24931">
                  <c:v>5.0000000000000001E-3</c:v>
                </c:pt>
                <c:pt idx="24932">
                  <c:v>5.0000000000000001E-3</c:v>
                </c:pt>
                <c:pt idx="24933">
                  <c:v>5.0000000000000001E-3</c:v>
                </c:pt>
                <c:pt idx="24934">
                  <c:v>5.0000000000000001E-3</c:v>
                </c:pt>
                <c:pt idx="24935">
                  <c:v>6.0000000000000001E-3</c:v>
                </c:pt>
                <c:pt idx="24936">
                  <c:v>5.0000000000000001E-3</c:v>
                </c:pt>
                <c:pt idx="24937">
                  <c:v>4.0000000000000001E-3</c:v>
                </c:pt>
                <c:pt idx="24938">
                  <c:v>5.0000000000000001E-3</c:v>
                </c:pt>
                <c:pt idx="24939">
                  <c:v>5.0000000000000001E-3</c:v>
                </c:pt>
                <c:pt idx="24940">
                  <c:v>4.0000000000000001E-3</c:v>
                </c:pt>
                <c:pt idx="24941">
                  <c:v>4.0000000000000001E-3</c:v>
                </c:pt>
                <c:pt idx="24942">
                  <c:v>4.0000000000000001E-3</c:v>
                </c:pt>
                <c:pt idx="24943">
                  <c:v>4.0000000000000001E-3</c:v>
                </c:pt>
                <c:pt idx="24944">
                  <c:v>4.0000000000000001E-3</c:v>
                </c:pt>
                <c:pt idx="24945">
                  <c:v>4.0000000000000001E-3</c:v>
                </c:pt>
                <c:pt idx="24946">
                  <c:v>3.0000000000000001E-3</c:v>
                </c:pt>
                <c:pt idx="24947">
                  <c:v>2E-3</c:v>
                </c:pt>
                <c:pt idx="24948">
                  <c:v>3.0000000000000001E-3</c:v>
                </c:pt>
                <c:pt idx="24949">
                  <c:v>2E-3</c:v>
                </c:pt>
                <c:pt idx="24950">
                  <c:v>2E-3</c:v>
                </c:pt>
                <c:pt idx="24951">
                  <c:v>2E-3</c:v>
                </c:pt>
                <c:pt idx="24952">
                  <c:v>3.0000000000000001E-3</c:v>
                </c:pt>
                <c:pt idx="24953">
                  <c:v>3.0000000000000001E-3</c:v>
                </c:pt>
                <c:pt idx="24954">
                  <c:v>2E-3</c:v>
                </c:pt>
                <c:pt idx="24955">
                  <c:v>3.0000000000000001E-3</c:v>
                </c:pt>
                <c:pt idx="24956">
                  <c:v>2E-3</c:v>
                </c:pt>
                <c:pt idx="24957">
                  <c:v>2E-3</c:v>
                </c:pt>
                <c:pt idx="24958">
                  <c:v>2E-3</c:v>
                </c:pt>
                <c:pt idx="24959">
                  <c:v>2E-3</c:v>
                </c:pt>
                <c:pt idx="24960">
                  <c:v>2E-3</c:v>
                </c:pt>
                <c:pt idx="24961">
                  <c:v>2E-3</c:v>
                </c:pt>
                <c:pt idx="24962">
                  <c:v>2E-3</c:v>
                </c:pt>
                <c:pt idx="24963">
                  <c:v>2E-3</c:v>
                </c:pt>
                <c:pt idx="24964">
                  <c:v>2E-3</c:v>
                </c:pt>
                <c:pt idx="24965">
                  <c:v>2E-3</c:v>
                </c:pt>
                <c:pt idx="24966">
                  <c:v>2E-3</c:v>
                </c:pt>
                <c:pt idx="24967">
                  <c:v>1E-3</c:v>
                </c:pt>
                <c:pt idx="24968">
                  <c:v>1E-3</c:v>
                </c:pt>
                <c:pt idx="24969">
                  <c:v>0</c:v>
                </c:pt>
                <c:pt idx="24970">
                  <c:v>1E-3</c:v>
                </c:pt>
                <c:pt idx="24971">
                  <c:v>1E-3</c:v>
                </c:pt>
                <c:pt idx="24972">
                  <c:v>1E-3</c:v>
                </c:pt>
                <c:pt idx="24973">
                  <c:v>0</c:v>
                </c:pt>
                <c:pt idx="24974">
                  <c:v>0</c:v>
                </c:pt>
                <c:pt idx="24975">
                  <c:v>0</c:v>
                </c:pt>
                <c:pt idx="24976">
                  <c:v>1E-3</c:v>
                </c:pt>
                <c:pt idx="24977">
                  <c:v>1E-3</c:v>
                </c:pt>
                <c:pt idx="24978">
                  <c:v>1E-3</c:v>
                </c:pt>
                <c:pt idx="24979">
                  <c:v>1E-3</c:v>
                </c:pt>
                <c:pt idx="24980">
                  <c:v>1E-3</c:v>
                </c:pt>
                <c:pt idx="24981">
                  <c:v>1E-3</c:v>
                </c:pt>
                <c:pt idx="24982">
                  <c:v>1E-3</c:v>
                </c:pt>
                <c:pt idx="24983">
                  <c:v>1E-3</c:v>
                </c:pt>
                <c:pt idx="24984">
                  <c:v>1E-3</c:v>
                </c:pt>
                <c:pt idx="24985">
                  <c:v>1E-3</c:v>
                </c:pt>
                <c:pt idx="24986">
                  <c:v>2E-3</c:v>
                </c:pt>
                <c:pt idx="24987">
                  <c:v>2E-3</c:v>
                </c:pt>
                <c:pt idx="24988">
                  <c:v>2E-3</c:v>
                </c:pt>
                <c:pt idx="24989">
                  <c:v>2E-3</c:v>
                </c:pt>
                <c:pt idx="24990">
                  <c:v>2E-3</c:v>
                </c:pt>
                <c:pt idx="24991">
                  <c:v>2E-3</c:v>
                </c:pt>
                <c:pt idx="24992">
                  <c:v>2E-3</c:v>
                </c:pt>
                <c:pt idx="24993">
                  <c:v>2E-3</c:v>
                </c:pt>
                <c:pt idx="24994">
                  <c:v>2E-3</c:v>
                </c:pt>
                <c:pt idx="24995">
                  <c:v>2E-3</c:v>
                </c:pt>
                <c:pt idx="24996">
                  <c:v>2E-3</c:v>
                </c:pt>
                <c:pt idx="24997">
                  <c:v>3.0000000000000001E-3</c:v>
                </c:pt>
                <c:pt idx="24998">
                  <c:v>2E-3</c:v>
                </c:pt>
                <c:pt idx="24999">
                  <c:v>3.0000000000000001E-3</c:v>
                </c:pt>
                <c:pt idx="25000">
                  <c:v>2E-3</c:v>
                </c:pt>
                <c:pt idx="25001">
                  <c:v>3.0000000000000001E-3</c:v>
                </c:pt>
                <c:pt idx="25002">
                  <c:v>2E-3</c:v>
                </c:pt>
                <c:pt idx="25003">
                  <c:v>3.0000000000000001E-3</c:v>
                </c:pt>
                <c:pt idx="25004">
                  <c:v>3.0000000000000001E-3</c:v>
                </c:pt>
                <c:pt idx="25005">
                  <c:v>3.0000000000000001E-3</c:v>
                </c:pt>
                <c:pt idx="25006">
                  <c:v>3.0000000000000001E-3</c:v>
                </c:pt>
                <c:pt idx="25007">
                  <c:v>4.0000000000000001E-3</c:v>
                </c:pt>
                <c:pt idx="25008">
                  <c:v>2E-3</c:v>
                </c:pt>
                <c:pt idx="25009">
                  <c:v>3.0000000000000001E-3</c:v>
                </c:pt>
                <c:pt idx="25010">
                  <c:v>3.0000000000000001E-3</c:v>
                </c:pt>
                <c:pt idx="25011">
                  <c:v>3.0000000000000001E-3</c:v>
                </c:pt>
                <c:pt idx="25012">
                  <c:v>4.0000000000000001E-3</c:v>
                </c:pt>
                <c:pt idx="25013">
                  <c:v>4.0000000000000001E-3</c:v>
                </c:pt>
                <c:pt idx="25014">
                  <c:v>4.0000000000000001E-3</c:v>
                </c:pt>
                <c:pt idx="25015">
                  <c:v>5.0000000000000001E-3</c:v>
                </c:pt>
                <c:pt idx="25016">
                  <c:v>4.0000000000000001E-3</c:v>
                </c:pt>
                <c:pt idx="25017">
                  <c:v>5.0000000000000001E-3</c:v>
                </c:pt>
                <c:pt idx="25018">
                  <c:v>4.0000000000000001E-3</c:v>
                </c:pt>
                <c:pt idx="25019">
                  <c:v>4.0000000000000001E-3</c:v>
                </c:pt>
                <c:pt idx="25020">
                  <c:v>4.0000000000000001E-3</c:v>
                </c:pt>
                <c:pt idx="25021">
                  <c:v>3.0000000000000001E-3</c:v>
                </c:pt>
                <c:pt idx="25022">
                  <c:v>4.0000000000000001E-3</c:v>
                </c:pt>
                <c:pt idx="25023">
                  <c:v>3.0000000000000001E-3</c:v>
                </c:pt>
                <c:pt idx="25024">
                  <c:v>3.0000000000000001E-3</c:v>
                </c:pt>
                <c:pt idx="25025">
                  <c:v>3.0000000000000001E-3</c:v>
                </c:pt>
                <c:pt idx="25026">
                  <c:v>3.0000000000000001E-3</c:v>
                </c:pt>
                <c:pt idx="25027">
                  <c:v>3.0000000000000001E-3</c:v>
                </c:pt>
                <c:pt idx="25028">
                  <c:v>3.0000000000000001E-3</c:v>
                </c:pt>
                <c:pt idx="25029">
                  <c:v>3.0000000000000001E-3</c:v>
                </c:pt>
                <c:pt idx="25030">
                  <c:v>3.0000000000000001E-3</c:v>
                </c:pt>
                <c:pt idx="25031">
                  <c:v>3.0000000000000001E-3</c:v>
                </c:pt>
                <c:pt idx="25032">
                  <c:v>3.0000000000000001E-3</c:v>
                </c:pt>
                <c:pt idx="25033">
                  <c:v>3.0000000000000001E-3</c:v>
                </c:pt>
                <c:pt idx="25034">
                  <c:v>2E-3</c:v>
                </c:pt>
                <c:pt idx="25035">
                  <c:v>3.0000000000000001E-3</c:v>
                </c:pt>
                <c:pt idx="25036">
                  <c:v>3.0000000000000001E-3</c:v>
                </c:pt>
                <c:pt idx="25037">
                  <c:v>3.0000000000000001E-3</c:v>
                </c:pt>
                <c:pt idx="25038">
                  <c:v>3.0000000000000001E-3</c:v>
                </c:pt>
                <c:pt idx="25039">
                  <c:v>2E-3</c:v>
                </c:pt>
                <c:pt idx="25040">
                  <c:v>3.0000000000000001E-3</c:v>
                </c:pt>
                <c:pt idx="25041">
                  <c:v>2E-3</c:v>
                </c:pt>
                <c:pt idx="25042">
                  <c:v>3.0000000000000001E-3</c:v>
                </c:pt>
                <c:pt idx="25043">
                  <c:v>3.0000000000000001E-3</c:v>
                </c:pt>
                <c:pt idx="25044">
                  <c:v>3.0000000000000001E-3</c:v>
                </c:pt>
                <c:pt idx="25045">
                  <c:v>3.0000000000000001E-3</c:v>
                </c:pt>
                <c:pt idx="25046">
                  <c:v>2E-3</c:v>
                </c:pt>
                <c:pt idx="25047">
                  <c:v>2E-3</c:v>
                </c:pt>
                <c:pt idx="25048">
                  <c:v>4.0000000000000001E-3</c:v>
                </c:pt>
                <c:pt idx="25049">
                  <c:v>2E-3</c:v>
                </c:pt>
                <c:pt idx="25050">
                  <c:v>2E-3</c:v>
                </c:pt>
                <c:pt idx="25051">
                  <c:v>3.0000000000000001E-3</c:v>
                </c:pt>
                <c:pt idx="25052">
                  <c:v>3.0000000000000001E-3</c:v>
                </c:pt>
                <c:pt idx="25053">
                  <c:v>4.0000000000000001E-3</c:v>
                </c:pt>
                <c:pt idx="25054">
                  <c:v>4.0000000000000001E-3</c:v>
                </c:pt>
                <c:pt idx="25055">
                  <c:v>2E-3</c:v>
                </c:pt>
                <c:pt idx="25056">
                  <c:v>2E-3</c:v>
                </c:pt>
                <c:pt idx="25057">
                  <c:v>2E-3</c:v>
                </c:pt>
                <c:pt idx="25058">
                  <c:v>2E-3</c:v>
                </c:pt>
                <c:pt idx="25059">
                  <c:v>1E-3</c:v>
                </c:pt>
                <c:pt idx="25060">
                  <c:v>1E-3</c:v>
                </c:pt>
                <c:pt idx="25061">
                  <c:v>1E-3</c:v>
                </c:pt>
                <c:pt idx="25062">
                  <c:v>3.0000000000000001E-3</c:v>
                </c:pt>
                <c:pt idx="25063">
                  <c:v>2E-3</c:v>
                </c:pt>
                <c:pt idx="25064">
                  <c:v>2E-3</c:v>
                </c:pt>
                <c:pt idx="25065">
                  <c:v>2E-3</c:v>
                </c:pt>
                <c:pt idx="25066">
                  <c:v>1E-3</c:v>
                </c:pt>
                <c:pt idx="25067">
                  <c:v>2E-3</c:v>
                </c:pt>
                <c:pt idx="25068">
                  <c:v>0</c:v>
                </c:pt>
                <c:pt idx="25069">
                  <c:v>0</c:v>
                </c:pt>
                <c:pt idx="25070">
                  <c:v>0</c:v>
                </c:pt>
                <c:pt idx="25071">
                  <c:v>0</c:v>
                </c:pt>
                <c:pt idx="25072">
                  <c:v>0</c:v>
                </c:pt>
                <c:pt idx="25073">
                  <c:v>1E-3</c:v>
                </c:pt>
                <c:pt idx="25074">
                  <c:v>1E-3</c:v>
                </c:pt>
                <c:pt idx="25075">
                  <c:v>1E-3</c:v>
                </c:pt>
                <c:pt idx="25076">
                  <c:v>1E-3</c:v>
                </c:pt>
                <c:pt idx="25077">
                  <c:v>0</c:v>
                </c:pt>
                <c:pt idx="25078">
                  <c:v>1E-3</c:v>
                </c:pt>
                <c:pt idx="25079">
                  <c:v>0</c:v>
                </c:pt>
                <c:pt idx="25080">
                  <c:v>1E-3</c:v>
                </c:pt>
                <c:pt idx="25081">
                  <c:v>1E-3</c:v>
                </c:pt>
                <c:pt idx="25082">
                  <c:v>2E-3</c:v>
                </c:pt>
                <c:pt idx="25083">
                  <c:v>2E-3</c:v>
                </c:pt>
                <c:pt idx="25084">
                  <c:v>2E-3</c:v>
                </c:pt>
                <c:pt idx="25085">
                  <c:v>2E-3</c:v>
                </c:pt>
                <c:pt idx="25086">
                  <c:v>2E-3</c:v>
                </c:pt>
                <c:pt idx="25087">
                  <c:v>2E-3</c:v>
                </c:pt>
                <c:pt idx="25088">
                  <c:v>2E-3</c:v>
                </c:pt>
                <c:pt idx="25089">
                  <c:v>2E-3</c:v>
                </c:pt>
                <c:pt idx="25090">
                  <c:v>2E-3</c:v>
                </c:pt>
                <c:pt idx="25091">
                  <c:v>2E-3</c:v>
                </c:pt>
                <c:pt idx="25092">
                  <c:v>2E-3</c:v>
                </c:pt>
                <c:pt idx="25093">
                  <c:v>2E-3</c:v>
                </c:pt>
                <c:pt idx="25094">
                  <c:v>2E-3</c:v>
                </c:pt>
                <c:pt idx="25095">
                  <c:v>3.0000000000000001E-3</c:v>
                </c:pt>
                <c:pt idx="25096">
                  <c:v>3.0000000000000001E-3</c:v>
                </c:pt>
                <c:pt idx="25097">
                  <c:v>3.0000000000000001E-3</c:v>
                </c:pt>
                <c:pt idx="25098">
                  <c:v>4.0000000000000001E-3</c:v>
                </c:pt>
                <c:pt idx="25099">
                  <c:v>4.0000000000000001E-3</c:v>
                </c:pt>
                <c:pt idx="25100">
                  <c:v>4.0000000000000001E-3</c:v>
                </c:pt>
                <c:pt idx="25101">
                  <c:v>4.0000000000000001E-3</c:v>
                </c:pt>
                <c:pt idx="25102">
                  <c:v>4.0000000000000001E-3</c:v>
                </c:pt>
                <c:pt idx="25103">
                  <c:v>4.0000000000000001E-3</c:v>
                </c:pt>
                <c:pt idx="25104">
                  <c:v>4.0000000000000001E-3</c:v>
                </c:pt>
                <c:pt idx="25105">
                  <c:v>5.0000000000000001E-3</c:v>
                </c:pt>
                <c:pt idx="25106">
                  <c:v>5.0000000000000001E-3</c:v>
                </c:pt>
                <c:pt idx="25107">
                  <c:v>4.0000000000000001E-3</c:v>
                </c:pt>
                <c:pt idx="25108">
                  <c:v>5.0000000000000001E-3</c:v>
                </c:pt>
                <c:pt idx="25109">
                  <c:v>5.0000000000000001E-3</c:v>
                </c:pt>
                <c:pt idx="25110">
                  <c:v>5.0000000000000001E-3</c:v>
                </c:pt>
                <c:pt idx="25111">
                  <c:v>5.0000000000000001E-3</c:v>
                </c:pt>
                <c:pt idx="25112">
                  <c:v>5.0000000000000001E-3</c:v>
                </c:pt>
                <c:pt idx="25113">
                  <c:v>5.0000000000000001E-3</c:v>
                </c:pt>
                <c:pt idx="25114">
                  <c:v>4.0000000000000001E-3</c:v>
                </c:pt>
                <c:pt idx="25115">
                  <c:v>5.0000000000000001E-3</c:v>
                </c:pt>
                <c:pt idx="25116">
                  <c:v>4.0000000000000001E-3</c:v>
                </c:pt>
                <c:pt idx="25117">
                  <c:v>4.0000000000000001E-3</c:v>
                </c:pt>
                <c:pt idx="25118">
                  <c:v>4.0000000000000001E-3</c:v>
                </c:pt>
                <c:pt idx="25119">
                  <c:v>4.0000000000000001E-3</c:v>
                </c:pt>
                <c:pt idx="25120">
                  <c:v>5.0000000000000001E-3</c:v>
                </c:pt>
                <c:pt idx="25121">
                  <c:v>4.0000000000000001E-3</c:v>
                </c:pt>
                <c:pt idx="25122">
                  <c:v>5.0000000000000001E-3</c:v>
                </c:pt>
                <c:pt idx="25123">
                  <c:v>5.0000000000000001E-3</c:v>
                </c:pt>
                <c:pt idx="25124">
                  <c:v>5.0000000000000001E-3</c:v>
                </c:pt>
                <c:pt idx="25125">
                  <c:v>4.0000000000000001E-3</c:v>
                </c:pt>
                <c:pt idx="25126">
                  <c:v>4.0000000000000001E-3</c:v>
                </c:pt>
                <c:pt idx="25127">
                  <c:v>5.0000000000000001E-3</c:v>
                </c:pt>
                <c:pt idx="25128">
                  <c:v>4.0000000000000001E-3</c:v>
                </c:pt>
                <c:pt idx="25129">
                  <c:v>4.0000000000000001E-3</c:v>
                </c:pt>
                <c:pt idx="25130">
                  <c:v>4.0000000000000001E-3</c:v>
                </c:pt>
                <c:pt idx="25131">
                  <c:v>4.0000000000000001E-3</c:v>
                </c:pt>
                <c:pt idx="25132">
                  <c:v>3.0000000000000001E-3</c:v>
                </c:pt>
                <c:pt idx="25133">
                  <c:v>4.0000000000000001E-3</c:v>
                </c:pt>
                <c:pt idx="25134">
                  <c:v>3.0000000000000001E-3</c:v>
                </c:pt>
                <c:pt idx="25135">
                  <c:v>4.0000000000000001E-3</c:v>
                </c:pt>
                <c:pt idx="25136">
                  <c:v>3.0000000000000001E-3</c:v>
                </c:pt>
                <c:pt idx="25137">
                  <c:v>3.0000000000000001E-3</c:v>
                </c:pt>
                <c:pt idx="25138">
                  <c:v>3.0000000000000001E-3</c:v>
                </c:pt>
                <c:pt idx="25139">
                  <c:v>3.0000000000000001E-3</c:v>
                </c:pt>
                <c:pt idx="25140">
                  <c:v>2E-3</c:v>
                </c:pt>
                <c:pt idx="25141">
                  <c:v>2E-3</c:v>
                </c:pt>
                <c:pt idx="25142">
                  <c:v>2E-3</c:v>
                </c:pt>
                <c:pt idx="25143">
                  <c:v>2E-3</c:v>
                </c:pt>
                <c:pt idx="25144">
                  <c:v>2E-3</c:v>
                </c:pt>
                <c:pt idx="25145">
                  <c:v>2E-3</c:v>
                </c:pt>
                <c:pt idx="25146">
                  <c:v>2E-3</c:v>
                </c:pt>
                <c:pt idx="25147">
                  <c:v>1E-3</c:v>
                </c:pt>
                <c:pt idx="25148">
                  <c:v>2E-3</c:v>
                </c:pt>
                <c:pt idx="25149">
                  <c:v>2E-3</c:v>
                </c:pt>
                <c:pt idx="25150">
                  <c:v>2E-3</c:v>
                </c:pt>
                <c:pt idx="25151">
                  <c:v>2E-3</c:v>
                </c:pt>
                <c:pt idx="25152">
                  <c:v>2E-3</c:v>
                </c:pt>
                <c:pt idx="25153">
                  <c:v>2E-3</c:v>
                </c:pt>
                <c:pt idx="25154">
                  <c:v>2E-3</c:v>
                </c:pt>
                <c:pt idx="25155">
                  <c:v>2E-3</c:v>
                </c:pt>
                <c:pt idx="25156">
                  <c:v>2E-3</c:v>
                </c:pt>
                <c:pt idx="25157">
                  <c:v>2E-3</c:v>
                </c:pt>
                <c:pt idx="25158">
                  <c:v>2E-3</c:v>
                </c:pt>
                <c:pt idx="25159">
                  <c:v>1E-3</c:v>
                </c:pt>
                <c:pt idx="25160">
                  <c:v>2E-3</c:v>
                </c:pt>
                <c:pt idx="25161">
                  <c:v>1E-3</c:v>
                </c:pt>
                <c:pt idx="25162">
                  <c:v>1E-3</c:v>
                </c:pt>
                <c:pt idx="25163">
                  <c:v>2E-3</c:v>
                </c:pt>
                <c:pt idx="25164">
                  <c:v>2E-3</c:v>
                </c:pt>
                <c:pt idx="25165">
                  <c:v>2E-3</c:v>
                </c:pt>
                <c:pt idx="25166">
                  <c:v>2E-3</c:v>
                </c:pt>
                <c:pt idx="25167">
                  <c:v>2E-3</c:v>
                </c:pt>
                <c:pt idx="25168">
                  <c:v>2E-3</c:v>
                </c:pt>
                <c:pt idx="25169">
                  <c:v>2E-3</c:v>
                </c:pt>
                <c:pt idx="25170">
                  <c:v>2E-3</c:v>
                </c:pt>
                <c:pt idx="25171">
                  <c:v>2E-3</c:v>
                </c:pt>
                <c:pt idx="25172">
                  <c:v>2E-3</c:v>
                </c:pt>
                <c:pt idx="25173">
                  <c:v>2E-3</c:v>
                </c:pt>
                <c:pt idx="25174">
                  <c:v>2E-3</c:v>
                </c:pt>
                <c:pt idx="25175">
                  <c:v>2E-3</c:v>
                </c:pt>
                <c:pt idx="25176">
                  <c:v>3.0000000000000001E-3</c:v>
                </c:pt>
                <c:pt idx="25177">
                  <c:v>2E-3</c:v>
                </c:pt>
                <c:pt idx="25178">
                  <c:v>2E-3</c:v>
                </c:pt>
                <c:pt idx="25179">
                  <c:v>2E-3</c:v>
                </c:pt>
                <c:pt idx="25180">
                  <c:v>2E-3</c:v>
                </c:pt>
                <c:pt idx="25181">
                  <c:v>2E-3</c:v>
                </c:pt>
                <c:pt idx="25182">
                  <c:v>2E-3</c:v>
                </c:pt>
                <c:pt idx="25183">
                  <c:v>3.0000000000000001E-3</c:v>
                </c:pt>
                <c:pt idx="25184">
                  <c:v>3.0000000000000001E-3</c:v>
                </c:pt>
                <c:pt idx="25185">
                  <c:v>4.0000000000000001E-3</c:v>
                </c:pt>
                <c:pt idx="25186">
                  <c:v>3.0000000000000001E-3</c:v>
                </c:pt>
                <c:pt idx="25187">
                  <c:v>4.0000000000000001E-3</c:v>
                </c:pt>
                <c:pt idx="25188">
                  <c:v>4.0000000000000001E-3</c:v>
                </c:pt>
                <c:pt idx="25189">
                  <c:v>5.0000000000000001E-3</c:v>
                </c:pt>
                <c:pt idx="25190">
                  <c:v>4.0000000000000001E-3</c:v>
                </c:pt>
                <c:pt idx="25191">
                  <c:v>5.0000000000000001E-3</c:v>
                </c:pt>
                <c:pt idx="25192">
                  <c:v>5.0000000000000001E-3</c:v>
                </c:pt>
                <c:pt idx="25193">
                  <c:v>5.0000000000000001E-3</c:v>
                </c:pt>
                <c:pt idx="25194">
                  <c:v>5.0000000000000001E-3</c:v>
                </c:pt>
                <c:pt idx="25195">
                  <c:v>5.0000000000000001E-3</c:v>
                </c:pt>
                <c:pt idx="25196">
                  <c:v>5.0000000000000001E-3</c:v>
                </c:pt>
                <c:pt idx="25197">
                  <c:v>6.0000000000000001E-3</c:v>
                </c:pt>
                <c:pt idx="25198">
                  <c:v>6.0000000000000001E-3</c:v>
                </c:pt>
                <c:pt idx="25201">
                  <c:v>7.0000000000000001E-3</c:v>
                </c:pt>
                <c:pt idx="25202">
                  <c:v>6.0000000000000001E-3</c:v>
                </c:pt>
                <c:pt idx="25203">
                  <c:v>6.0000000000000001E-3</c:v>
                </c:pt>
                <c:pt idx="25204">
                  <c:v>7.0000000000000001E-3</c:v>
                </c:pt>
                <c:pt idx="25205">
                  <c:v>8.0000000000000002E-3</c:v>
                </c:pt>
                <c:pt idx="25206">
                  <c:v>8.0000000000000002E-3</c:v>
                </c:pt>
                <c:pt idx="25207">
                  <c:v>7.0000000000000001E-3</c:v>
                </c:pt>
                <c:pt idx="25208">
                  <c:v>7.0000000000000001E-3</c:v>
                </c:pt>
                <c:pt idx="25209">
                  <c:v>8.0000000000000002E-3</c:v>
                </c:pt>
                <c:pt idx="25210">
                  <c:v>7.0000000000000001E-3</c:v>
                </c:pt>
                <c:pt idx="25211">
                  <c:v>6.0000000000000001E-3</c:v>
                </c:pt>
                <c:pt idx="25212">
                  <c:v>7.0000000000000001E-3</c:v>
                </c:pt>
                <c:pt idx="25213">
                  <c:v>8.0000000000000002E-3</c:v>
                </c:pt>
                <c:pt idx="25214">
                  <c:v>7.0000000000000001E-3</c:v>
                </c:pt>
                <c:pt idx="25215">
                  <c:v>7.0000000000000001E-3</c:v>
                </c:pt>
                <c:pt idx="25216">
                  <c:v>8.0000000000000002E-3</c:v>
                </c:pt>
                <c:pt idx="25217">
                  <c:v>8.0000000000000002E-3</c:v>
                </c:pt>
                <c:pt idx="25218">
                  <c:v>7.0000000000000001E-3</c:v>
                </c:pt>
                <c:pt idx="25219">
                  <c:v>7.0000000000000001E-3</c:v>
                </c:pt>
                <c:pt idx="25220">
                  <c:v>7.0000000000000001E-3</c:v>
                </c:pt>
                <c:pt idx="25221">
                  <c:v>6.0000000000000001E-3</c:v>
                </c:pt>
                <c:pt idx="25222">
                  <c:v>6.0000000000000001E-3</c:v>
                </c:pt>
                <c:pt idx="25223">
                  <c:v>6.0000000000000001E-3</c:v>
                </c:pt>
                <c:pt idx="25224">
                  <c:v>6.0000000000000001E-3</c:v>
                </c:pt>
                <c:pt idx="25225">
                  <c:v>6.0000000000000001E-3</c:v>
                </c:pt>
                <c:pt idx="25226">
                  <c:v>6.0000000000000001E-3</c:v>
                </c:pt>
                <c:pt idx="25227">
                  <c:v>6.0000000000000001E-3</c:v>
                </c:pt>
                <c:pt idx="25228">
                  <c:v>5.0000000000000001E-3</c:v>
                </c:pt>
                <c:pt idx="25229">
                  <c:v>5.0000000000000001E-3</c:v>
                </c:pt>
                <c:pt idx="25230">
                  <c:v>4.0000000000000001E-3</c:v>
                </c:pt>
                <c:pt idx="25231">
                  <c:v>4.0000000000000001E-3</c:v>
                </c:pt>
                <c:pt idx="25232">
                  <c:v>4.0000000000000001E-3</c:v>
                </c:pt>
                <c:pt idx="25233">
                  <c:v>5.0000000000000001E-3</c:v>
                </c:pt>
                <c:pt idx="25234">
                  <c:v>5.0000000000000001E-3</c:v>
                </c:pt>
                <c:pt idx="25235">
                  <c:v>5.0000000000000001E-3</c:v>
                </c:pt>
                <c:pt idx="25236">
                  <c:v>6.0000000000000001E-3</c:v>
                </c:pt>
                <c:pt idx="25237">
                  <c:v>5.0000000000000001E-3</c:v>
                </c:pt>
                <c:pt idx="25238">
                  <c:v>6.0000000000000001E-3</c:v>
                </c:pt>
                <c:pt idx="25239">
                  <c:v>5.0000000000000001E-3</c:v>
                </c:pt>
                <c:pt idx="25240">
                  <c:v>4.0000000000000001E-3</c:v>
                </c:pt>
                <c:pt idx="25241">
                  <c:v>4.0000000000000001E-3</c:v>
                </c:pt>
                <c:pt idx="25242">
                  <c:v>4.0000000000000001E-3</c:v>
                </c:pt>
                <c:pt idx="25243">
                  <c:v>4.0000000000000001E-3</c:v>
                </c:pt>
                <c:pt idx="25244">
                  <c:v>4.0000000000000001E-3</c:v>
                </c:pt>
                <c:pt idx="25245">
                  <c:v>4.0000000000000001E-3</c:v>
                </c:pt>
                <c:pt idx="25246">
                  <c:v>5.0000000000000001E-3</c:v>
                </c:pt>
                <c:pt idx="25247">
                  <c:v>4.0000000000000001E-3</c:v>
                </c:pt>
                <c:pt idx="25248">
                  <c:v>4.0000000000000001E-3</c:v>
                </c:pt>
                <c:pt idx="25249">
                  <c:v>6.0000000000000001E-3</c:v>
                </c:pt>
                <c:pt idx="25250">
                  <c:v>6.0000000000000001E-3</c:v>
                </c:pt>
                <c:pt idx="25251">
                  <c:v>6.0000000000000001E-3</c:v>
                </c:pt>
                <c:pt idx="25252">
                  <c:v>4.0000000000000001E-3</c:v>
                </c:pt>
                <c:pt idx="25253">
                  <c:v>4.0000000000000001E-3</c:v>
                </c:pt>
                <c:pt idx="25254">
                  <c:v>4.0000000000000001E-3</c:v>
                </c:pt>
                <c:pt idx="25255">
                  <c:v>4.0000000000000001E-3</c:v>
                </c:pt>
                <c:pt idx="25256">
                  <c:v>4.0000000000000001E-3</c:v>
                </c:pt>
                <c:pt idx="25257">
                  <c:v>4.0000000000000001E-3</c:v>
                </c:pt>
                <c:pt idx="25258">
                  <c:v>4.0000000000000001E-3</c:v>
                </c:pt>
                <c:pt idx="25259">
                  <c:v>4.0000000000000001E-3</c:v>
                </c:pt>
                <c:pt idx="25260">
                  <c:v>4.0000000000000001E-3</c:v>
                </c:pt>
                <c:pt idx="25261">
                  <c:v>4.0000000000000001E-3</c:v>
                </c:pt>
                <c:pt idx="25262">
                  <c:v>3.0000000000000001E-3</c:v>
                </c:pt>
                <c:pt idx="25263">
                  <c:v>4.0000000000000001E-3</c:v>
                </c:pt>
                <c:pt idx="25264">
                  <c:v>3.0000000000000001E-3</c:v>
                </c:pt>
                <c:pt idx="25265">
                  <c:v>2E-3</c:v>
                </c:pt>
                <c:pt idx="25266">
                  <c:v>2E-3</c:v>
                </c:pt>
                <c:pt idx="25267">
                  <c:v>2E-3</c:v>
                </c:pt>
                <c:pt idx="25268">
                  <c:v>2E-3</c:v>
                </c:pt>
                <c:pt idx="25269">
                  <c:v>2E-3</c:v>
                </c:pt>
                <c:pt idx="25270">
                  <c:v>2E-3</c:v>
                </c:pt>
                <c:pt idx="25271">
                  <c:v>2E-3</c:v>
                </c:pt>
                <c:pt idx="25272">
                  <c:v>2E-3</c:v>
                </c:pt>
                <c:pt idx="25273">
                  <c:v>3.0000000000000001E-3</c:v>
                </c:pt>
                <c:pt idx="25274">
                  <c:v>3.0000000000000001E-3</c:v>
                </c:pt>
                <c:pt idx="25275">
                  <c:v>3.0000000000000001E-3</c:v>
                </c:pt>
                <c:pt idx="25276">
                  <c:v>4.0000000000000001E-3</c:v>
                </c:pt>
                <c:pt idx="25277">
                  <c:v>4.0000000000000001E-3</c:v>
                </c:pt>
                <c:pt idx="25278">
                  <c:v>4.0000000000000001E-3</c:v>
                </c:pt>
                <c:pt idx="25279">
                  <c:v>6.0000000000000001E-3</c:v>
                </c:pt>
                <c:pt idx="25280">
                  <c:v>6.0000000000000001E-3</c:v>
                </c:pt>
                <c:pt idx="25281">
                  <c:v>6.0000000000000001E-3</c:v>
                </c:pt>
                <c:pt idx="25282">
                  <c:v>6.0000000000000001E-3</c:v>
                </c:pt>
                <c:pt idx="25283">
                  <c:v>6.0000000000000001E-3</c:v>
                </c:pt>
                <c:pt idx="25284">
                  <c:v>6.0000000000000001E-3</c:v>
                </c:pt>
                <c:pt idx="25285">
                  <c:v>7.0000000000000001E-3</c:v>
                </c:pt>
                <c:pt idx="25286">
                  <c:v>8.0000000000000002E-3</c:v>
                </c:pt>
                <c:pt idx="25287">
                  <c:v>7.0000000000000001E-3</c:v>
                </c:pt>
                <c:pt idx="25288">
                  <c:v>7.0000000000000001E-3</c:v>
                </c:pt>
                <c:pt idx="25289">
                  <c:v>7.0000000000000001E-3</c:v>
                </c:pt>
                <c:pt idx="25290">
                  <c:v>7.0000000000000001E-3</c:v>
                </c:pt>
                <c:pt idx="25291">
                  <c:v>8.0000000000000002E-3</c:v>
                </c:pt>
                <c:pt idx="25292">
                  <c:v>8.0000000000000002E-3</c:v>
                </c:pt>
                <c:pt idx="25293">
                  <c:v>8.0000000000000002E-3</c:v>
                </c:pt>
                <c:pt idx="25294">
                  <c:v>8.0000000000000002E-3</c:v>
                </c:pt>
                <c:pt idx="25295">
                  <c:v>8.0000000000000002E-3</c:v>
                </c:pt>
                <c:pt idx="25296">
                  <c:v>8.0000000000000002E-3</c:v>
                </c:pt>
                <c:pt idx="25297">
                  <c:v>8.0000000000000002E-3</c:v>
                </c:pt>
                <c:pt idx="25298">
                  <c:v>8.0000000000000002E-3</c:v>
                </c:pt>
                <c:pt idx="25299">
                  <c:v>8.0000000000000002E-3</c:v>
                </c:pt>
                <c:pt idx="25300">
                  <c:v>8.0000000000000002E-3</c:v>
                </c:pt>
                <c:pt idx="25301">
                  <c:v>8.0000000000000002E-3</c:v>
                </c:pt>
                <c:pt idx="25302">
                  <c:v>8.0000000000000002E-3</c:v>
                </c:pt>
                <c:pt idx="25303">
                  <c:v>8.0000000000000002E-3</c:v>
                </c:pt>
                <c:pt idx="25304">
                  <c:v>8.0000000000000002E-3</c:v>
                </c:pt>
                <c:pt idx="25305">
                  <c:v>8.0000000000000002E-3</c:v>
                </c:pt>
                <c:pt idx="25306">
                  <c:v>8.0000000000000002E-3</c:v>
                </c:pt>
                <c:pt idx="25307">
                  <c:v>8.0000000000000002E-3</c:v>
                </c:pt>
                <c:pt idx="25308">
                  <c:v>8.0000000000000002E-3</c:v>
                </c:pt>
                <c:pt idx="25309">
                  <c:v>8.0000000000000002E-3</c:v>
                </c:pt>
                <c:pt idx="25310">
                  <c:v>8.0000000000000002E-3</c:v>
                </c:pt>
                <c:pt idx="25311">
                  <c:v>8.0000000000000002E-3</c:v>
                </c:pt>
                <c:pt idx="25312">
                  <c:v>8.0000000000000002E-3</c:v>
                </c:pt>
                <c:pt idx="25313">
                  <c:v>8.0000000000000002E-3</c:v>
                </c:pt>
                <c:pt idx="25314">
                  <c:v>8.0000000000000002E-3</c:v>
                </c:pt>
                <c:pt idx="25315">
                  <c:v>8.0000000000000002E-3</c:v>
                </c:pt>
                <c:pt idx="25316">
                  <c:v>8.0000000000000002E-3</c:v>
                </c:pt>
                <c:pt idx="25317">
                  <c:v>8.0000000000000002E-3</c:v>
                </c:pt>
                <c:pt idx="25318">
                  <c:v>8.0000000000000002E-3</c:v>
                </c:pt>
                <c:pt idx="25319">
                  <c:v>8.0000000000000002E-3</c:v>
                </c:pt>
                <c:pt idx="25320">
                  <c:v>8.0000000000000002E-3</c:v>
                </c:pt>
                <c:pt idx="25321">
                  <c:v>8.0000000000000002E-3</c:v>
                </c:pt>
                <c:pt idx="25322">
                  <c:v>8.0000000000000002E-3</c:v>
                </c:pt>
                <c:pt idx="25323">
                  <c:v>8.0000000000000002E-3</c:v>
                </c:pt>
                <c:pt idx="25324">
                  <c:v>7.0000000000000001E-3</c:v>
                </c:pt>
                <c:pt idx="25325">
                  <c:v>8.0000000000000002E-3</c:v>
                </c:pt>
                <c:pt idx="25326">
                  <c:v>6.0000000000000001E-3</c:v>
                </c:pt>
                <c:pt idx="25327">
                  <c:v>6.0000000000000001E-3</c:v>
                </c:pt>
                <c:pt idx="25328">
                  <c:v>4.0000000000000001E-3</c:v>
                </c:pt>
                <c:pt idx="25329">
                  <c:v>3.0000000000000001E-3</c:v>
                </c:pt>
                <c:pt idx="25330">
                  <c:v>3.0000000000000001E-3</c:v>
                </c:pt>
                <c:pt idx="25331">
                  <c:v>3.0000000000000001E-3</c:v>
                </c:pt>
                <c:pt idx="25332">
                  <c:v>2E-3</c:v>
                </c:pt>
                <c:pt idx="25333">
                  <c:v>1E-3</c:v>
                </c:pt>
                <c:pt idx="25334">
                  <c:v>2E-3</c:v>
                </c:pt>
                <c:pt idx="25335">
                  <c:v>3.0000000000000001E-3</c:v>
                </c:pt>
                <c:pt idx="25336">
                  <c:v>3.0000000000000001E-3</c:v>
                </c:pt>
                <c:pt idx="25337">
                  <c:v>3.0000000000000001E-3</c:v>
                </c:pt>
                <c:pt idx="25338">
                  <c:v>4.0000000000000001E-3</c:v>
                </c:pt>
                <c:pt idx="25339">
                  <c:v>3.0000000000000001E-3</c:v>
                </c:pt>
                <c:pt idx="25340">
                  <c:v>4.0000000000000001E-3</c:v>
                </c:pt>
                <c:pt idx="25341">
                  <c:v>6.0000000000000001E-3</c:v>
                </c:pt>
                <c:pt idx="25342">
                  <c:v>4.0000000000000001E-3</c:v>
                </c:pt>
                <c:pt idx="25343">
                  <c:v>4.0000000000000001E-3</c:v>
                </c:pt>
                <c:pt idx="25344">
                  <c:v>4.0000000000000001E-3</c:v>
                </c:pt>
                <c:pt idx="25345">
                  <c:v>2E-3</c:v>
                </c:pt>
                <c:pt idx="25346">
                  <c:v>3.0000000000000001E-3</c:v>
                </c:pt>
                <c:pt idx="25347">
                  <c:v>3.0000000000000001E-3</c:v>
                </c:pt>
                <c:pt idx="25348">
                  <c:v>1E-3</c:v>
                </c:pt>
                <c:pt idx="25349">
                  <c:v>2E-3</c:v>
                </c:pt>
                <c:pt idx="25350">
                  <c:v>2E-3</c:v>
                </c:pt>
                <c:pt idx="25351">
                  <c:v>4.0000000000000001E-3</c:v>
                </c:pt>
                <c:pt idx="25352">
                  <c:v>5.0000000000000001E-3</c:v>
                </c:pt>
                <c:pt idx="25353">
                  <c:v>2E-3</c:v>
                </c:pt>
                <c:pt idx="25354">
                  <c:v>1.2999999999999999E-2</c:v>
                </c:pt>
                <c:pt idx="25355">
                  <c:v>4.0000000000000001E-3</c:v>
                </c:pt>
                <c:pt idx="25356">
                  <c:v>7.0000000000000001E-3</c:v>
                </c:pt>
                <c:pt idx="25357">
                  <c:v>1.0999999999999999E-2</c:v>
                </c:pt>
                <c:pt idx="25358">
                  <c:v>8.9999999999999993E-3</c:v>
                </c:pt>
                <c:pt idx="25359">
                  <c:v>8.0000000000000002E-3</c:v>
                </c:pt>
                <c:pt idx="25360">
                  <c:v>6.0000000000000001E-3</c:v>
                </c:pt>
                <c:pt idx="25361">
                  <c:v>4.0000000000000001E-3</c:v>
                </c:pt>
                <c:pt idx="25362">
                  <c:v>4.0000000000000001E-3</c:v>
                </c:pt>
                <c:pt idx="25363">
                  <c:v>3.0000000000000001E-3</c:v>
                </c:pt>
                <c:pt idx="25364">
                  <c:v>4.0000000000000001E-3</c:v>
                </c:pt>
                <c:pt idx="25365">
                  <c:v>3.0000000000000001E-3</c:v>
                </c:pt>
                <c:pt idx="25366">
                  <c:v>4.0000000000000001E-3</c:v>
                </c:pt>
                <c:pt idx="25367">
                  <c:v>5.0000000000000001E-3</c:v>
                </c:pt>
                <c:pt idx="25368">
                  <c:v>5.0000000000000001E-3</c:v>
                </c:pt>
                <c:pt idx="25369">
                  <c:v>5.0000000000000001E-3</c:v>
                </c:pt>
                <c:pt idx="25370">
                  <c:v>4.0000000000000001E-3</c:v>
                </c:pt>
                <c:pt idx="25371">
                  <c:v>6.0000000000000001E-3</c:v>
                </c:pt>
                <c:pt idx="25372">
                  <c:v>7.0000000000000001E-3</c:v>
                </c:pt>
                <c:pt idx="25373">
                  <c:v>5.0000000000000001E-3</c:v>
                </c:pt>
                <c:pt idx="25374">
                  <c:v>6.0000000000000001E-3</c:v>
                </c:pt>
                <c:pt idx="25375">
                  <c:v>6.0000000000000001E-3</c:v>
                </c:pt>
                <c:pt idx="25376">
                  <c:v>6.0000000000000001E-3</c:v>
                </c:pt>
                <c:pt idx="25377">
                  <c:v>6.0000000000000001E-3</c:v>
                </c:pt>
                <c:pt idx="25378">
                  <c:v>7.0000000000000001E-3</c:v>
                </c:pt>
                <c:pt idx="25379">
                  <c:v>6.0000000000000001E-3</c:v>
                </c:pt>
                <c:pt idx="25380">
                  <c:v>7.0000000000000001E-3</c:v>
                </c:pt>
                <c:pt idx="25381">
                  <c:v>7.0000000000000001E-3</c:v>
                </c:pt>
                <c:pt idx="25382">
                  <c:v>8.0000000000000002E-3</c:v>
                </c:pt>
                <c:pt idx="25383">
                  <c:v>8.0000000000000002E-3</c:v>
                </c:pt>
                <c:pt idx="25384">
                  <c:v>8.0000000000000002E-3</c:v>
                </c:pt>
                <c:pt idx="25385">
                  <c:v>8.9999999999999993E-3</c:v>
                </c:pt>
                <c:pt idx="25386">
                  <c:v>8.0000000000000002E-3</c:v>
                </c:pt>
                <c:pt idx="25387">
                  <c:v>8.0000000000000002E-3</c:v>
                </c:pt>
                <c:pt idx="25388">
                  <c:v>8.0000000000000002E-3</c:v>
                </c:pt>
                <c:pt idx="25389">
                  <c:v>8.0000000000000002E-3</c:v>
                </c:pt>
                <c:pt idx="25390">
                  <c:v>8.0000000000000002E-3</c:v>
                </c:pt>
                <c:pt idx="25391">
                  <c:v>8.0000000000000002E-3</c:v>
                </c:pt>
                <c:pt idx="25392">
                  <c:v>8.0000000000000002E-3</c:v>
                </c:pt>
                <c:pt idx="25393">
                  <c:v>8.0000000000000002E-3</c:v>
                </c:pt>
                <c:pt idx="25394">
                  <c:v>8.9999999999999993E-3</c:v>
                </c:pt>
                <c:pt idx="25395">
                  <c:v>8.9999999999999993E-3</c:v>
                </c:pt>
                <c:pt idx="25396">
                  <c:v>8.9999999999999993E-3</c:v>
                </c:pt>
                <c:pt idx="25397">
                  <c:v>8.9999999999999993E-3</c:v>
                </c:pt>
                <c:pt idx="25398">
                  <c:v>8.9999999999999993E-3</c:v>
                </c:pt>
                <c:pt idx="25399">
                  <c:v>8.9999999999999993E-3</c:v>
                </c:pt>
                <c:pt idx="25400">
                  <c:v>8.0000000000000002E-3</c:v>
                </c:pt>
                <c:pt idx="25401">
                  <c:v>8.0000000000000002E-3</c:v>
                </c:pt>
                <c:pt idx="25402">
                  <c:v>8.9999999999999993E-3</c:v>
                </c:pt>
                <c:pt idx="25403">
                  <c:v>8.0000000000000002E-3</c:v>
                </c:pt>
                <c:pt idx="25404">
                  <c:v>8.9999999999999993E-3</c:v>
                </c:pt>
                <c:pt idx="25405">
                  <c:v>8.0000000000000002E-3</c:v>
                </c:pt>
                <c:pt idx="25406">
                  <c:v>8.0000000000000002E-3</c:v>
                </c:pt>
                <c:pt idx="25407">
                  <c:v>8.0000000000000002E-3</c:v>
                </c:pt>
                <c:pt idx="25408">
                  <c:v>8.0000000000000002E-3</c:v>
                </c:pt>
                <c:pt idx="25409">
                  <c:v>8.0000000000000002E-3</c:v>
                </c:pt>
                <c:pt idx="25410">
                  <c:v>8.0000000000000002E-3</c:v>
                </c:pt>
                <c:pt idx="25411">
                  <c:v>7.0000000000000001E-3</c:v>
                </c:pt>
                <c:pt idx="25412">
                  <c:v>8.0000000000000002E-3</c:v>
                </c:pt>
                <c:pt idx="25413">
                  <c:v>8.0000000000000002E-3</c:v>
                </c:pt>
                <c:pt idx="25414">
                  <c:v>8.0000000000000002E-3</c:v>
                </c:pt>
                <c:pt idx="25415">
                  <c:v>7.0000000000000001E-3</c:v>
                </c:pt>
                <c:pt idx="25416">
                  <c:v>7.0000000000000001E-3</c:v>
                </c:pt>
                <c:pt idx="25417">
                  <c:v>7.0000000000000001E-3</c:v>
                </c:pt>
                <c:pt idx="25418">
                  <c:v>6.0000000000000001E-3</c:v>
                </c:pt>
                <c:pt idx="25419">
                  <c:v>6.0000000000000001E-3</c:v>
                </c:pt>
                <c:pt idx="25420">
                  <c:v>6.0000000000000001E-3</c:v>
                </c:pt>
                <c:pt idx="25421">
                  <c:v>6.0000000000000001E-3</c:v>
                </c:pt>
                <c:pt idx="25422">
                  <c:v>5.0000000000000001E-3</c:v>
                </c:pt>
                <c:pt idx="25423">
                  <c:v>4.0000000000000001E-3</c:v>
                </c:pt>
                <c:pt idx="25424">
                  <c:v>3.0000000000000001E-3</c:v>
                </c:pt>
                <c:pt idx="25425">
                  <c:v>4.0000000000000001E-3</c:v>
                </c:pt>
                <c:pt idx="25426">
                  <c:v>5.0000000000000001E-3</c:v>
                </c:pt>
                <c:pt idx="25427">
                  <c:v>4.0000000000000001E-3</c:v>
                </c:pt>
                <c:pt idx="25428">
                  <c:v>4.0000000000000001E-3</c:v>
                </c:pt>
                <c:pt idx="25429">
                  <c:v>5.0000000000000001E-3</c:v>
                </c:pt>
                <c:pt idx="25430">
                  <c:v>3.0000000000000001E-3</c:v>
                </c:pt>
                <c:pt idx="25431">
                  <c:v>4.0000000000000001E-3</c:v>
                </c:pt>
                <c:pt idx="25432">
                  <c:v>4.0000000000000001E-3</c:v>
                </c:pt>
                <c:pt idx="25433">
                  <c:v>4.0000000000000001E-3</c:v>
                </c:pt>
                <c:pt idx="25434">
                  <c:v>4.0000000000000001E-3</c:v>
                </c:pt>
                <c:pt idx="25435">
                  <c:v>4.0000000000000001E-3</c:v>
                </c:pt>
                <c:pt idx="25436">
                  <c:v>4.0000000000000001E-3</c:v>
                </c:pt>
                <c:pt idx="25437">
                  <c:v>3.0000000000000001E-3</c:v>
                </c:pt>
                <c:pt idx="25438">
                  <c:v>3.0000000000000001E-3</c:v>
                </c:pt>
                <c:pt idx="25439">
                  <c:v>5.0000000000000001E-3</c:v>
                </c:pt>
                <c:pt idx="25440">
                  <c:v>5.0000000000000001E-3</c:v>
                </c:pt>
                <c:pt idx="25441">
                  <c:v>5.0000000000000001E-3</c:v>
                </c:pt>
                <c:pt idx="25442">
                  <c:v>5.0000000000000001E-3</c:v>
                </c:pt>
                <c:pt idx="25443">
                  <c:v>4.0000000000000001E-3</c:v>
                </c:pt>
                <c:pt idx="25444">
                  <c:v>4.0000000000000001E-3</c:v>
                </c:pt>
                <c:pt idx="25445">
                  <c:v>4.0000000000000001E-3</c:v>
                </c:pt>
                <c:pt idx="25446">
                  <c:v>4.0000000000000001E-3</c:v>
                </c:pt>
                <c:pt idx="25447">
                  <c:v>4.0000000000000001E-3</c:v>
                </c:pt>
                <c:pt idx="25448">
                  <c:v>5.0000000000000001E-3</c:v>
                </c:pt>
                <c:pt idx="25449">
                  <c:v>5.0000000000000001E-3</c:v>
                </c:pt>
                <c:pt idx="25450">
                  <c:v>4.0000000000000001E-3</c:v>
                </c:pt>
                <c:pt idx="25451">
                  <c:v>4.0000000000000001E-3</c:v>
                </c:pt>
                <c:pt idx="25452">
                  <c:v>4.0000000000000001E-3</c:v>
                </c:pt>
                <c:pt idx="25453">
                  <c:v>5.0000000000000001E-3</c:v>
                </c:pt>
                <c:pt idx="25454">
                  <c:v>4.0000000000000001E-3</c:v>
                </c:pt>
                <c:pt idx="25455">
                  <c:v>4.0000000000000001E-3</c:v>
                </c:pt>
                <c:pt idx="25456">
                  <c:v>4.0000000000000001E-3</c:v>
                </c:pt>
                <c:pt idx="25457">
                  <c:v>4.0000000000000001E-3</c:v>
                </c:pt>
                <c:pt idx="25458">
                  <c:v>4.0000000000000001E-3</c:v>
                </c:pt>
                <c:pt idx="25459">
                  <c:v>4.0000000000000001E-3</c:v>
                </c:pt>
                <c:pt idx="25460">
                  <c:v>4.0000000000000001E-3</c:v>
                </c:pt>
                <c:pt idx="25461">
                  <c:v>4.0000000000000001E-3</c:v>
                </c:pt>
                <c:pt idx="25462">
                  <c:v>4.0000000000000001E-3</c:v>
                </c:pt>
                <c:pt idx="25463">
                  <c:v>5.0000000000000001E-3</c:v>
                </c:pt>
                <c:pt idx="25464">
                  <c:v>5.0000000000000001E-3</c:v>
                </c:pt>
                <c:pt idx="25465">
                  <c:v>4.0000000000000001E-3</c:v>
                </c:pt>
                <c:pt idx="25466">
                  <c:v>5.0000000000000001E-3</c:v>
                </c:pt>
                <c:pt idx="25467">
                  <c:v>5.0000000000000001E-3</c:v>
                </c:pt>
                <c:pt idx="25468">
                  <c:v>5.0000000000000001E-3</c:v>
                </c:pt>
                <c:pt idx="25469">
                  <c:v>6.0000000000000001E-3</c:v>
                </c:pt>
                <c:pt idx="25470">
                  <c:v>5.0000000000000001E-3</c:v>
                </c:pt>
                <c:pt idx="25471">
                  <c:v>6.0000000000000001E-3</c:v>
                </c:pt>
                <c:pt idx="25472">
                  <c:v>6.0000000000000001E-3</c:v>
                </c:pt>
                <c:pt idx="25473">
                  <c:v>6.0000000000000001E-3</c:v>
                </c:pt>
                <c:pt idx="25474">
                  <c:v>6.0000000000000001E-3</c:v>
                </c:pt>
                <c:pt idx="25475">
                  <c:v>6.0000000000000001E-3</c:v>
                </c:pt>
                <c:pt idx="25476">
                  <c:v>6.0000000000000001E-3</c:v>
                </c:pt>
                <c:pt idx="25477">
                  <c:v>6.0000000000000001E-3</c:v>
                </c:pt>
                <c:pt idx="25478">
                  <c:v>7.0000000000000001E-3</c:v>
                </c:pt>
                <c:pt idx="25479">
                  <c:v>6.0000000000000001E-3</c:v>
                </c:pt>
                <c:pt idx="25480">
                  <c:v>6.0000000000000001E-3</c:v>
                </c:pt>
                <c:pt idx="25481">
                  <c:v>7.0000000000000001E-3</c:v>
                </c:pt>
                <c:pt idx="25482">
                  <c:v>7.0000000000000001E-3</c:v>
                </c:pt>
                <c:pt idx="25483">
                  <c:v>6.0000000000000001E-3</c:v>
                </c:pt>
                <c:pt idx="25484">
                  <c:v>7.0000000000000001E-3</c:v>
                </c:pt>
                <c:pt idx="25485">
                  <c:v>6.0000000000000001E-3</c:v>
                </c:pt>
                <c:pt idx="25486">
                  <c:v>7.0000000000000001E-3</c:v>
                </c:pt>
                <c:pt idx="25487">
                  <c:v>7.0000000000000001E-3</c:v>
                </c:pt>
                <c:pt idx="25488">
                  <c:v>7.0000000000000001E-3</c:v>
                </c:pt>
                <c:pt idx="25489">
                  <c:v>7.0000000000000001E-3</c:v>
                </c:pt>
                <c:pt idx="25490">
                  <c:v>7.0000000000000001E-3</c:v>
                </c:pt>
                <c:pt idx="25491">
                  <c:v>7.0000000000000001E-3</c:v>
                </c:pt>
                <c:pt idx="25492">
                  <c:v>6.0000000000000001E-3</c:v>
                </c:pt>
                <c:pt idx="25493">
                  <c:v>6.0000000000000001E-3</c:v>
                </c:pt>
                <c:pt idx="25494">
                  <c:v>4.0000000000000001E-3</c:v>
                </c:pt>
                <c:pt idx="25495">
                  <c:v>4.0000000000000001E-3</c:v>
                </c:pt>
                <c:pt idx="25496">
                  <c:v>4.0000000000000001E-3</c:v>
                </c:pt>
                <c:pt idx="25497">
                  <c:v>5.0000000000000001E-3</c:v>
                </c:pt>
                <c:pt idx="25498">
                  <c:v>5.0000000000000001E-3</c:v>
                </c:pt>
                <c:pt idx="25499">
                  <c:v>5.0000000000000001E-3</c:v>
                </c:pt>
                <c:pt idx="25500">
                  <c:v>5.0000000000000001E-3</c:v>
                </c:pt>
                <c:pt idx="25501">
                  <c:v>6.0000000000000001E-3</c:v>
                </c:pt>
                <c:pt idx="25502">
                  <c:v>4.0000000000000001E-3</c:v>
                </c:pt>
                <c:pt idx="25503">
                  <c:v>4.0000000000000001E-3</c:v>
                </c:pt>
                <c:pt idx="25504">
                  <c:v>5.0000000000000001E-3</c:v>
                </c:pt>
                <c:pt idx="25505">
                  <c:v>4.0000000000000001E-3</c:v>
                </c:pt>
                <c:pt idx="25506">
                  <c:v>3.0000000000000001E-3</c:v>
                </c:pt>
                <c:pt idx="25507">
                  <c:v>4.0000000000000001E-3</c:v>
                </c:pt>
                <c:pt idx="25508">
                  <c:v>3.0000000000000001E-3</c:v>
                </c:pt>
                <c:pt idx="25509">
                  <c:v>4.0000000000000001E-3</c:v>
                </c:pt>
                <c:pt idx="25510">
                  <c:v>5.0000000000000001E-3</c:v>
                </c:pt>
                <c:pt idx="25511">
                  <c:v>6.0000000000000001E-3</c:v>
                </c:pt>
                <c:pt idx="25512">
                  <c:v>5.0000000000000001E-3</c:v>
                </c:pt>
                <c:pt idx="25513">
                  <c:v>6.0000000000000001E-3</c:v>
                </c:pt>
                <c:pt idx="25514">
                  <c:v>5.0000000000000001E-3</c:v>
                </c:pt>
                <c:pt idx="25515">
                  <c:v>6.0000000000000001E-3</c:v>
                </c:pt>
                <c:pt idx="25516">
                  <c:v>5.0000000000000001E-3</c:v>
                </c:pt>
                <c:pt idx="25517">
                  <c:v>6.0000000000000001E-3</c:v>
                </c:pt>
                <c:pt idx="25518">
                  <c:v>5.0000000000000001E-3</c:v>
                </c:pt>
                <c:pt idx="25519">
                  <c:v>4.0000000000000001E-3</c:v>
                </c:pt>
                <c:pt idx="25520">
                  <c:v>5.0000000000000001E-3</c:v>
                </c:pt>
                <c:pt idx="25521">
                  <c:v>5.0000000000000001E-3</c:v>
                </c:pt>
                <c:pt idx="25522">
                  <c:v>2E-3</c:v>
                </c:pt>
                <c:pt idx="25523">
                  <c:v>2E-3</c:v>
                </c:pt>
                <c:pt idx="25524">
                  <c:v>2E-3</c:v>
                </c:pt>
                <c:pt idx="25525">
                  <c:v>2E-3</c:v>
                </c:pt>
                <c:pt idx="25526">
                  <c:v>1E-3</c:v>
                </c:pt>
                <c:pt idx="25527">
                  <c:v>1E-3</c:v>
                </c:pt>
                <c:pt idx="25528">
                  <c:v>2E-3</c:v>
                </c:pt>
                <c:pt idx="25529">
                  <c:v>0</c:v>
                </c:pt>
                <c:pt idx="25530">
                  <c:v>0</c:v>
                </c:pt>
                <c:pt idx="25531">
                  <c:v>0</c:v>
                </c:pt>
                <c:pt idx="25532">
                  <c:v>0</c:v>
                </c:pt>
                <c:pt idx="25533">
                  <c:v>0</c:v>
                </c:pt>
                <c:pt idx="25534">
                  <c:v>0</c:v>
                </c:pt>
                <c:pt idx="25535">
                  <c:v>0</c:v>
                </c:pt>
                <c:pt idx="25536">
                  <c:v>0</c:v>
                </c:pt>
                <c:pt idx="25537">
                  <c:v>0</c:v>
                </c:pt>
                <c:pt idx="25538">
                  <c:v>0</c:v>
                </c:pt>
                <c:pt idx="25539">
                  <c:v>0</c:v>
                </c:pt>
                <c:pt idx="25540">
                  <c:v>0</c:v>
                </c:pt>
                <c:pt idx="25541">
                  <c:v>0</c:v>
                </c:pt>
                <c:pt idx="25542">
                  <c:v>0</c:v>
                </c:pt>
                <c:pt idx="25543">
                  <c:v>0</c:v>
                </c:pt>
                <c:pt idx="25544">
                  <c:v>0</c:v>
                </c:pt>
                <c:pt idx="25545">
                  <c:v>0</c:v>
                </c:pt>
                <c:pt idx="25546">
                  <c:v>0</c:v>
                </c:pt>
                <c:pt idx="25547">
                  <c:v>0</c:v>
                </c:pt>
                <c:pt idx="25548">
                  <c:v>0</c:v>
                </c:pt>
                <c:pt idx="25549">
                  <c:v>0</c:v>
                </c:pt>
                <c:pt idx="25550">
                  <c:v>0</c:v>
                </c:pt>
                <c:pt idx="25551">
                  <c:v>0</c:v>
                </c:pt>
                <c:pt idx="25552">
                  <c:v>0</c:v>
                </c:pt>
                <c:pt idx="25553">
                  <c:v>0</c:v>
                </c:pt>
                <c:pt idx="25554">
                  <c:v>0</c:v>
                </c:pt>
                <c:pt idx="25555">
                  <c:v>0</c:v>
                </c:pt>
                <c:pt idx="25556">
                  <c:v>0</c:v>
                </c:pt>
                <c:pt idx="25557">
                  <c:v>0</c:v>
                </c:pt>
                <c:pt idx="25558">
                  <c:v>0</c:v>
                </c:pt>
                <c:pt idx="25559">
                  <c:v>2E-3</c:v>
                </c:pt>
                <c:pt idx="25560">
                  <c:v>0</c:v>
                </c:pt>
                <c:pt idx="25561">
                  <c:v>1E-3</c:v>
                </c:pt>
                <c:pt idx="25562">
                  <c:v>2E-3</c:v>
                </c:pt>
                <c:pt idx="25563">
                  <c:v>2E-3</c:v>
                </c:pt>
                <c:pt idx="25564">
                  <c:v>2E-3</c:v>
                </c:pt>
                <c:pt idx="25565">
                  <c:v>4.0000000000000001E-3</c:v>
                </c:pt>
                <c:pt idx="25566">
                  <c:v>4.0000000000000001E-3</c:v>
                </c:pt>
                <c:pt idx="25567">
                  <c:v>4.0000000000000001E-3</c:v>
                </c:pt>
                <c:pt idx="25568">
                  <c:v>4.0000000000000001E-3</c:v>
                </c:pt>
                <c:pt idx="25569">
                  <c:v>4.0000000000000001E-3</c:v>
                </c:pt>
                <c:pt idx="25570">
                  <c:v>5.0000000000000001E-3</c:v>
                </c:pt>
                <c:pt idx="25571">
                  <c:v>6.0000000000000001E-3</c:v>
                </c:pt>
                <c:pt idx="25572">
                  <c:v>6.0000000000000001E-3</c:v>
                </c:pt>
                <c:pt idx="25573">
                  <c:v>6.0000000000000001E-3</c:v>
                </c:pt>
                <c:pt idx="25574">
                  <c:v>7.0000000000000001E-3</c:v>
                </c:pt>
                <c:pt idx="25575">
                  <c:v>7.0000000000000001E-3</c:v>
                </c:pt>
                <c:pt idx="25576">
                  <c:v>7.0000000000000001E-3</c:v>
                </c:pt>
                <c:pt idx="25577">
                  <c:v>7.0000000000000001E-3</c:v>
                </c:pt>
                <c:pt idx="25578">
                  <c:v>7.0000000000000001E-3</c:v>
                </c:pt>
                <c:pt idx="25579">
                  <c:v>6.0000000000000001E-3</c:v>
                </c:pt>
                <c:pt idx="25580">
                  <c:v>7.0000000000000001E-3</c:v>
                </c:pt>
                <c:pt idx="25581">
                  <c:v>6.0000000000000001E-3</c:v>
                </c:pt>
                <c:pt idx="25582">
                  <c:v>6.0000000000000001E-3</c:v>
                </c:pt>
                <c:pt idx="25583">
                  <c:v>5.0000000000000001E-3</c:v>
                </c:pt>
                <c:pt idx="25584">
                  <c:v>6.0000000000000001E-3</c:v>
                </c:pt>
                <c:pt idx="25585">
                  <c:v>8.0000000000000002E-3</c:v>
                </c:pt>
                <c:pt idx="25586">
                  <c:v>6.0000000000000001E-3</c:v>
                </c:pt>
                <c:pt idx="25587">
                  <c:v>7.0000000000000001E-3</c:v>
                </c:pt>
                <c:pt idx="25588">
                  <c:v>6.0000000000000001E-3</c:v>
                </c:pt>
                <c:pt idx="25589">
                  <c:v>5.0000000000000001E-3</c:v>
                </c:pt>
                <c:pt idx="25590">
                  <c:v>6.0000000000000001E-3</c:v>
                </c:pt>
                <c:pt idx="25591">
                  <c:v>6.0000000000000001E-3</c:v>
                </c:pt>
                <c:pt idx="25592">
                  <c:v>6.0000000000000001E-3</c:v>
                </c:pt>
                <c:pt idx="25593">
                  <c:v>6.0000000000000001E-3</c:v>
                </c:pt>
                <c:pt idx="25594">
                  <c:v>5.0000000000000001E-3</c:v>
                </c:pt>
                <c:pt idx="25595">
                  <c:v>5.0000000000000001E-3</c:v>
                </c:pt>
                <c:pt idx="25596">
                  <c:v>6.0000000000000001E-3</c:v>
                </c:pt>
                <c:pt idx="25597">
                  <c:v>5.0000000000000001E-3</c:v>
                </c:pt>
                <c:pt idx="25598">
                  <c:v>5.0000000000000001E-3</c:v>
                </c:pt>
                <c:pt idx="25599">
                  <c:v>5.0000000000000001E-3</c:v>
                </c:pt>
                <c:pt idx="25600">
                  <c:v>5.0000000000000001E-3</c:v>
                </c:pt>
                <c:pt idx="25601">
                  <c:v>5.0000000000000001E-3</c:v>
                </c:pt>
                <c:pt idx="25602">
                  <c:v>5.0000000000000001E-3</c:v>
                </c:pt>
                <c:pt idx="25603">
                  <c:v>5.0000000000000001E-3</c:v>
                </c:pt>
                <c:pt idx="25604">
                  <c:v>6.0000000000000001E-3</c:v>
                </c:pt>
                <c:pt idx="25605">
                  <c:v>7.0000000000000001E-3</c:v>
                </c:pt>
                <c:pt idx="25606">
                  <c:v>7.0000000000000001E-3</c:v>
                </c:pt>
                <c:pt idx="25607">
                  <c:v>7.0000000000000001E-3</c:v>
                </c:pt>
                <c:pt idx="25608">
                  <c:v>7.0000000000000001E-3</c:v>
                </c:pt>
                <c:pt idx="25609">
                  <c:v>6.0000000000000001E-3</c:v>
                </c:pt>
                <c:pt idx="25610">
                  <c:v>7.0000000000000001E-3</c:v>
                </c:pt>
                <c:pt idx="25611">
                  <c:v>7.0000000000000001E-3</c:v>
                </c:pt>
                <c:pt idx="25612">
                  <c:v>6.0000000000000001E-3</c:v>
                </c:pt>
                <c:pt idx="25613">
                  <c:v>5.0000000000000001E-3</c:v>
                </c:pt>
                <c:pt idx="25614">
                  <c:v>6.0000000000000001E-3</c:v>
                </c:pt>
                <c:pt idx="25615">
                  <c:v>6.0000000000000001E-3</c:v>
                </c:pt>
                <c:pt idx="25616">
                  <c:v>5.0000000000000001E-3</c:v>
                </c:pt>
                <c:pt idx="25617">
                  <c:v>5.0000000000000001E-3</c:v>
                </c:pt>
                <c:pt idx="25618">
                  <c:v>6.0000000000000001E-3</c:v>
                </c:pt>
                <c:pt idx="25619">
                  <c:v>5.0000000000000001E-3</c:v>
                </c:pt>
                <c:pt idx="25620">
                  <c:v>5.0000000000000001E-3</c:v>
                </c:pt>
                <c:pt idx="25621">
                  <c:v>6.0000000000000001E-3</c:v>
                </c:pt>
                <c:pt idx="25622">
                  <c:v>6.0000000000000001E-3</c:v>
                </c:pt>
                <c:pt idx="25623">
                  <c:v>6.0000000000000001E-3</c:v>
                </c:pt>
                <c:pt idx="25624">
                  <c:v>5.0000000000000001E-3</c:v>
                </c:pt>
                <c:pt idx="25625">
                  <c:v>6.0000000000000001E-3</c:v>
                </c:pt>
                <c:pt idx="25626">
                  <c:v>6.0000000000000001E-3</c:v>
                </c:pt>
                <c:pt idx="25627">
                  <c:v>6.0000000000000001E-3</c:v>
                </c:pt>
                <c:pt idx="25628">
                  <c:v>5.0000000000000001E-3</c:v>
                </c:pt>
                <c:pt idx="25629">
                  <c:v>5.0000000000000001E-3</c:v>
                </c:pt>
                <c:pt idx="25630">
                  <c:v>5.0000000000000001E-3</c:v>
                </c:pt>
                <c:pt idx="25631">
                  <c:v>4.0000000000000001E-3</c:v>
                </c:pt>
                <c:pt idx="25632">
                  <c:v>4.0000000000000001E-3</c:v>
                </c:pt>
                <c:pt idx="25633">
                  <c:v>4.0000000000000001E-3</c:v>
                </c:pt>
                <c:pt idx="25634">
                  <c:v>4.0000000000000001E-3</c:v>
                </c:pt>
                <c:pt idx="25635">
                  <c:v>4.0000000000000001E-3</c:v>
                </c:pt>
                <c:pt idx="25636">
                  <c:v>4.0000000000000001E-3</c:v>
                </c:pt>
                <c:pt idx="25637">
                  <c:v>4.0000000000000001E-3</c:v>
                </c:pt>
                <c:pt idx="25638">
                  <c:v>3.0000000000000001E-3</c:v>
                </c:pt>
                <c:pt idx="25639">
                  <c:v>3.0000000000000001E-3</c:v>
                </c:pt>
                <c:pt idx="25640">
                  <c:v>3.0000000000000001E-3</c:v>
                </c:pt>
                <c:pt idx="25641">
                  <c:v>4.0000000000000001E-3</c:v>
                </c:pt>
                <c:pt idx="25642">
                  <c:v>4.0000000000000001E-3</c:v>
                </c:pt>
                <c:pt idx="25643">
                  <c:v>4.0000000000000001E-3</c:v>
                </c:pt>
                <c:pt idx="25644">
                  <c:v>2E-3</c:v>
                </c:pt>
                <c:pt idx="25645">
                  <c:v>4.0000000000000001E-3</c:v>
                </c:pt>
                <c:pt idx="25646">
                  <c:v>4.0000000000000001E-3</c:v>
                </c:pt>
                <c:pt idx="25647">
                  <c:v>2E-3</c:v>
                </c:pt>
                <c:pt idx="25648">
                  <c:v>3.0000000000000001E-3</c:v>
                </c:pt>
                <c:pt idx="25649">
                  <c:v>2E-3</c:v>
                </c:pt>
                <c:pt idx="25650">
                  <c:v>3.0000000000000001E-3</c:v>
                </c:pt>
                <c:pt idx="25651">
                  <c:v>4.0000000000000001E-3</c:v>
                </c:pt>
                <c:pt idx="25652">
                  <c:v>3.0000000000000001E-3</c:v>
                </c:pt>
                <c:pt idx="25653">
                  <c:v>4.0000000000000001E-3</c:v>
                </c:pt>
                <c:pt idx="25654">
                  <c:v>4.0000000000000001E-3</c:v>
                </c:pt>
                <c:pt idx="25655">
                  <c:v>4.0000000000000001E-3</c:v>
                </c:pt>
                <c:pt idx="25656">
                  <c:v>4.0000000000000001E-3</c:v>
                </c:pt>
                <c:pt idx="25657">
                  <c:v>4.0000000000000001E-3</c:v>
                </c:pt>
                <c:pt idx="25658">
                  <c:v>4.0000000000000001E-3</c:v>
                </c:pt>
                <c:pt idx="25659">
                  <c:v>4.0000000000000001E-3</c:v>
                </c:pt>
                <c:pt idx="25660">
                  <c:v>4.0000000000000001E-3</c:v>
                </c:pt>
                <c:pt idx="25661">
                  <c:v>4.0000000000000001E-3</c:v>
                </c:pt>
                <c:pt idx="25662">
                  <c:v>4.0000000000000001E-3</c:v>
                </c:pt>
                <c:pt idx="25663">
                  <c:v>4.0000000000000001E-3</c:v>
                </c:pt>
                <c:pt idx="25664">
                  <c:v>4.0000000000000001E-3</c:v>
                </c:pt>
                <c:pt idx="25665">
                  <c:v>5.0000000000000001E-3</c:v>
                </c:pt>
                <c:pt idx="25666">
                  <c:v>5.0000000000000001E-3</c:v>
                </c:pt>
                <c:pt idx="25667">
                  <c:v>6.0000000000000001E-3</c:v>
                </c:pt>
                <c:pt idx="25668">
                  <c:v>6.0000000000000001E-3</c:v>
                </c:pt>
                <c:pt idx="25669">
                  <c:v>6.0000000000000001E-3</c:v>
                </c:pt>
                <c:pt idx="25670">
                  <c:v>6.0000000000000001E-3</c:v>
                </c:pt>
                <c:pt idx="25671">
                  <c:v>6.0000000000000001E-3</c:v>
                </c:pt>
                <c:pt idx="25672">
                  <c:v>7.0000000000000001E-3</c:v>
                </c:pt>
                <c:pt idx="25673">
                  <c:v>6.0000000000000001E-3</c:v>
                </c:pt>
                <c:pt idx="25674">
                  <c:v>6.0000000000000001E-3</c:v>
                </c:pt>
                <c:pt idx="25675">
                  <c:v>6.0000000000000001E-3</c:v>
                </c:pt>
                <c:pt idx="25676">
                  <c:v>6.0000000000000001E-3</c:v>
                </c:pt>
                <c:pt idx="25677">
                  <c:v>7.0000000000000001E-3</c:v>
                </c:pt>
                <c:pt idx="25678">
                  <c:v>7.0000000000000001E-3</c:v>
                </c:pt>
                <c:pt idx="25679">
                  <c:v>6.0000000000000001E-3</c:v>
                </c:pt>
                <c:pt idx="25680">
                  <c:v>7.0000000000000001E-3</c:v>
                </c:pt>
                <c:pt idx="25681">
                  <c:v>7.0000000000000001E-3</c:v>
                </c:pt>
                <c:pt idx="25682">
                  <c:v>8.0000000000000002E-3</c:v>
                </c:pt>
                <c:pt idx="25683">
                  <c:v>7.0000000000000001E-3</c:v>
                </c:pt>
                <c:pt idx="25684">
                  <c:v>7.0000000000000001E-3</c:v>
                </c:pt>
                <c:pt idx="25685">
                  <c:v>8.0000000000000002E-3</c:v>
                </c:pt>
                <c:pt idx="25686">
                  <c:v>8.0000000000000002E-3</c:v>
                </c:pt>
                <c:pt idx="25687">
                  <c:v>8.0000000000000002E-3</c:v>
                </c:pt>
                <c:pt idx="25688">
                  <c:v>8.0000000000000002E-3</c:v>
                </c:pt>
                <c:pt idx="25689">
                  <c:v>8.0000000000000002E-3</c:v>
                </c:pt>
                <c:pt idx="25690">
                  <c:v>8.0000000000000002E-3</c:v>
                </c:pt>
                <c:pt idx="25691">
                  <c:v>8.0000000000000002E-3</c:v>
                </c:pt>
                <c:pt idx="25692">
                  <c:v>8.0000000000000002E-3</c:v>
                </c:pt>
                <c:pt idx="25693">
                  <c:v>8.0000000000000002E-3</c:v>
                </c:pt>
                <c:pt idx="25694">
                  <c:v>7.0000000000000001E-3</c:v>
                </c:pt>
                <c:pt idx="25695">
                  <c:v>7.0000000000000001E-3</c:v>
                </c:pt>
                <c:pt idx="25696">
                  <c:v>7.0000000000000001E-3</c:v>
                </c:pt>
                <c:pt idx="25697">
                  <c:v>7.0000000000000001E-3</c:v>
                </c:pt>
                <c:pt idx="25698">
                  <c:v>7.0000000000000001E-3</c:v>
                </c:pt>
                <c:pt idx="25699">
                  <c:v>7.0000000000000001E-3</c:v>
                </c:pt>
                <c:pt idx="25700">
                  <c:v>7.0000000000000001E-3</c:v>
                </c:pt>
                <c:pt idx="25701">
                  <c:v>8.0000000000000002E-3</c:v>
                </c:pt>
                <c:pt idx="25702">
                  <c:v>8.0000000000000002E-3</c:v>
                </c:pt>
                <c:pt idx="25703">
                  <c:v>8.0000000000000002E-3</c:v>
                </c:pt>
                <c:pt idx="25704">
                  <c:v>8.0000000000000002E-3</c:v>
                </c:pt>
                <c:pt idx="25705">
                  <c:v>8.0000000000000002E-3</c:v>
                </c:pt>
                <c:pt idx="25706">
                  <c:v>8.0000000000000002E-3</c:v>
                </c:pt>
                <c:pt idx="25707">
                  <c:v>7.0000000000000001E-3</c:v>
                </c:pt>
                <c:pt idx="25708">
                  <c:v>6.0000000000000001E-3</c:v>
                </c:pt>
                <c:pt idx="25709">
                  <c:v>5.0000000000000001E-3</c:v>
                </c:pt>
                <c:pt idx="25710">
                  <c:v>5.0000000000000001E-3</c:v>
                </c:pt>
                <c:pt idx="25711">
                  <c:v>5.0000000000000001E-3</c:v>
                </c:pt>
                <c:pt idx="25712">
                  <c:v>3.0000000000000001E-3</c:v>
                </c:pt>
                <c:pt idx="25713">
                  <c:v>5.0000000000000001E-3</c:v>
                </c:pt>
                <c:pt idx="25714">
                  <c:v>3.0000000000000001E-3</c:v>
                </c:pt>
                <c:pt idx="25715">
                  <c:v>2E-3</c:v>
                </c:pt>
                <c:pt idx="25716">
                  <c:v>3.0000000000000001E-3</c:v>
                </c:pt>
                <c:pt idx="25717">
                  <c:v>3.0000000000000001E-3</c:v>
                </c:pt>
                <c:pt idx="25718">
                  <c:v>2E-3</c:v>
                </c:pt>
                <c:pt idx="25719">
                  <c:v>2E-3</c:v>
                </c:pt>
                <c:pt idx="25720">
                  <c:v>1E-3</c:v>
                </c:pt>
                <c:pt idx="25721">
                  <c:v>3.0000000000000001E-3</c:v>
                </c:pt>
                <c:pt idx="25722">
                  <c:v>3.0000000000000001E-3</c:v>
                </c:pt>
                <c:pt idx="25723">
                  <c:v>8.9999999999999993E-3</c:v>
                </c:pt>
                <c:pt idx="25724">
                  <c:v>8.0000000000000002E-3</c:v>
                </c:pt>
                <c:pt idx="25725">
                  <c:v>0.01</c:v>
                </c:pt>
                <c:pt idx="25726">
                  <c:v>1.2E-2</c:v>
                </c:pt>
                <c:pt idx="25727">
                  <c:v>1.2999999999999999E-2</c:v>
                </c:pt>
                <c:pt idx="25728">
                  <c:v>1.2999999999999999E-2</c:v>
                </c:pt>
                <c:pt idx="25729">
                  <c:v>0.01</c:v>
                </c:pt>
                <c:pt idx="25730">
                  <c:v>6.0000000000000001E-3</c:v>
                </c:pt>
                <c:pt idx="25731">
                  <c:v>1.2E-2</c:v>
                </c:pt>
                <c:pt idx="25732">
                  <c:v>7.0000000000000001E-3</c:v>
                </c:pt>
                <c:pt idx="25733">
                  <c:v>7.0000000000000001E-3</c:v>
                </c:pt>
                <c:pt idx="25734">
                  <c:v>0.01</c:v>
                </c:pt>
                <c:pt idx="25735">
                  <c:v>0.01</c:v>
                </c:pt>
                <c:pt idx="25736">
                  <c:v>8.0000000000000002E-3</c:v>
                </c:pt>
                <c:pt idx="25737">
                  <c:v>5.0000000000000001E-3</c:v>
                </c:pt>
                <c:pt idx="25738">
                  <c:v>6.0000000000000001E-3</c:v>
                </c:pt>
                <c:pt idx="25739">
                  <c:v>5.0000000000000001E-3</c:v>
                </c:pt>
                <c:pt idx="25740">
                  <c:v>3.0000000000000001E-3</c:v>
                </c:pt>
                <c:pt idx="25741">
                  <c:v>2E-3</c:v>
                </c:pt>
                <c:pt idx="25742">
                  <c:v>3.0000000000000001E-3</c:v>
                </c:pt>
                <c:pt idx="25743">
                  <c:v>2E-3</c:v>
                </c:pt>
                <c:pt idx="25744">
                  <c:v>1E-3</c:v>
                </c:pt>
                <c:pt idx="25745">
                  <c:v>2E-3</c:v>
                </c:pt>
                <c:pt idx="25746">
                  <c:v>1E-3</c:v>
                </c:pt>
                <c:pt idx="25747">
                  <c:v>3.0000000000000001E-3</c:v>
                </c:pt>
                <c:pt idx="25748">
                  <c:v>4.0000000000000001E-3</c:v>
                </c:pt>
                <c:pt idx="25749">
                  <c:v>3.0000000000000001E-3</c:v>
                </c:pt>
                <c:pt idx="25750">
                  <c:v>1E-3</c:v>
                </c:pt>
                <c:pt idx="25751">
                  <c:v>2E-3</c:v>
                </c:pt>
                <c:pt idx="25752">
                  <c:v>4.0000000000000001E-3</c:v>
                </c:pt>
                <c:pt idx="25753">
                  <c:v>4.0000000000000001E-3</c:v>
                </c:pt>
                <c:pt idx="25754">
                  <c:v>5.0000000000000001E-3</c:v>
                </c:pt>
                <c:pt idx="25755">
                  <c:v>5.0000000000000001E-3</c:v>
                </c:pt>
                <c:pt idx="25756">
                  <c:v>5.0000000000000001E-3</c:v>
                </c:pt>
                <c:pt idx="25757">
                  <c:v>4.0000000000000001E-3</c:v>
                </c:pt>
                <c:pt idx="25758">
                  <c:v>4.0000000000000001E-3</c:v>
                </c:pt>
                <c:pt idx="25759">
                  <c:v>5.0000000000000001E-3</c:v>
                </c:pt>
                <c:pt idx="25760">
                  <c:v>5.0000000000000001E-3</c:v>
                </c:pt>
                <c:pt idx="25761">
                  <c:v>5.0000000000000001E-3</c:v>
                </c:pt>
                <c:pt idx="25762">
                  <c:v>5.0000000000000001E-3</c:v>
                </c:pt>
                <c:pt idx="25763">
                  <c:v>5.0000000000000001E-3</c:v>
                </c:pt>
                <c:pt idx="25764">
                  <c:v>6.0000000000000001E-3</c:v>
                </c:pt>
                <c:pt idx="25765">
                  <c:v>6.0000000000000001E-3</c:v>
                </c:pt>
                <c:pt idx="25766">
                  <c:v>6.0000000000000001E-3</c:v>
                </c:pt>
                <c:pt idx="25767">
                  <c:v>6.0000000000000001E-3</c:v>
                </c:pt>
                <c:pt idx="25768">
                  <c:v>6.0000000000000001E-3</c:v>
                </c:pt>
                <c:pt idx="25769">
                  <c:v>6.0000000000000001E-3</c:v>
                </c:pt>
                <c:pt idx="25770">
                  <c:v>7.0000000000000001E-3</c:v>
                </c:pt>
                <c:pt idx="25771">
                  <c:v>7.0000000000000001E-3</c:v>
                </c:pt>
                <c:pt idx="25772">
                  <c:v>6.0000000000000001E-3</c:v>
                </c:pt>
                <c:pt idx="25773">
                  <c:v>7.0000000000000001E-3</c:v>
                </c:pt>
                <c:pt idx="25774">
                  <c:v>7.0000000000000001E-3</c:v>
                </c:pt>
                <c:pt idx="25775">
                  <c:v>7.0000000000000001E-3</c:v>
                </c:pt>
                <c:pt idx="25776">
                  <c:v>7.0000000000000001E-3</c:v>
                </c:pt>
                <c:pt idx="25777">
                  <c:v>8.0000000000000002E-3</c:v>
                </c:pt>
                <c:pt idx="25778">
                  <c:v>7.0000000000000001E-3</c:v>
                </c:pt>
                <c:pt idx="25779">
                  <c:v>8.0000000000000002E-3</c:v>
                </c:pt>
                <c:pt idx="25780">
                  <c:v>6.0000000000000001E-3</c:v>
                </c:pt>
                <c:pt idx="25781">
                  <c:v>7.0000000000000001E-3</c:v>
                </c:pt>
                <c:pt idx="25782">
                  <c:v>8.0000000000000002E-3</c:v>
                </c:pt>
                <c:pt idx="25783">
                  <c:v>7.0000000000000001E-3</c:v>
                </c:pt>
                <c:pt idx="25784">
                  <c:v>8.0000000000000002E-3</c:v>
                </c:pt>
                <c:pt idx="25785">
                  <c:v>8.0000000000000002E-3</c:v>
                </c:pt>
                <c:pt idx="25786">
                  <c:v>8.0000000000000002E-3</c:v>
                </c:pt>
                <c:pt idx="25787">
                  <c:v>8.0000000000000002E-3</c:v>
                </c:pt>
                <c:pt idx="25788">
                  <c:v>8.0000000000000002E-3</c:v>
                </c:pt>
                <c:pt idx="25789">
                  <c:v>7.0000000000000001E-3</c:v>
                </c:pt>
                <c:pt idx="25790">
                  <c:v>8.0000000000000002E-3</c:v>
                </c:pt>
                <c:pt idx="25791">
                  <c:v>8.0000000000000002E-3</c:v>
                </c:pt>
                <c:pt idx="25792">
                  <c:v>7.0000000000000001E-3</c:v>
                </c:pt>
                <c:pt idx="25793">
                  <c:v>7.0000000000000001E-3</c:v>
                </c:pt>
                <c:pt idx="25794">
                  <c:v>7.0000000000000001E-3</c:v>
                </c:pt>
                <c:pt idx="25795">
                  <c:v>7.0000000000000001E-3</c:v>
                </c:pt>
                <c:pt idx="25796">
                  <c:v>8.0000000000000002E-3</c:v>
                </c:pt>
                <c:pt idx="25797">
                  <c:v>8.0000000000000002E-3</c:v>
                </c:pt>
                <c:pt idx="25798">
                  <c:v>8.0000000000000002E-3</c:v>
                </c:pt>
                <c:pt idx="25799">
                  <c:v>7.0000000000000001E-3</c:v>
                </c:pt>
                <c:pt idx="25800">
                  <c:v>7.0000000000000001E-3</c:v>
                </c:pt>
                <c:pt idx="25801">
                  <c:v>8.0000000000000002E-3</c:v>
                </c:pt>
                <c:pt idx="25802">
                  <c:v>8.0000000000000002E-3</c:v>
                </c:pt>
                <c:pt idx="25803">
                  <c:v>8.0000000000000002E-3</c:v>
                </c:pt>
                <c:pt idx="25804">
                  <c:v>8.0000000000000002E-3</c:v>
                </c:pt>
                <c:pt idx="25805">
                  <c:v>7.0000000000000001E-3</c:v>
                </c:pt>
                <c:pt idx="25806">
                  <c:v>7.0000000000000001E-3</c:v>
                </c:pt>
                <c:pt idx="25807">
                  <c:v>7.0000000000000001E-3</c:v>
                </c:pt>
                <c:pt idx="25808">
                  <c:v>6.0000000000000001E-3</c:v>
                </c:pt>
                <c:pt idx="25809">
                  <c:v>4.0000000000000001E-3</c:v>
                </c:pt>
                <c:pt idx="25810">
                  <c:v>5.0000000000000001E-3</c:v>
                </c:pt>
                <c:pt idx="25811">
                  <c:v>4.0000000000000001E-3</c:v>
                </c:pt>
                <c:pt idx="25812">
                  <c:v>5.0000000000000001E-3</c:v>
                </c:pt>
                <c:pt idx="25813">
                  <c:v>5.0000000000000001E-3</c:v>
                </c:pt>
                <c:pt idx="25814">
                  <c:v>5.0000000000000001E-3</c:v>
                </c:pt>
                <c:pt idx="25815">
                  <c:v>3.0000000000000001E-3</c:v>
                </c:pt>
                <c:pt idx="25816">
                  <c:v>2E-3</c:v>
                </c:pt>
                <c:pt idx="25817">
                  <c:v>2E-3</c:v>
                </c:pt>
                <c:pt idx="25818">
                  <c:v>2E-3</c:v>
                </c:pt>
                <c:pt idx="25819">
                  <c:v>1E-3</c:v>
                </c:pt>
                <c:pt idx="25820">
                  <c:v>1E-3</c:v>
                </c:pt>
                <c:pt idx="25821">
                  <c:v>2E-3</c:v>
                </c:pt>
                <c:pt idx="25822">
                  <c:v>2E-3</c:v>
                </c:pt>
                <c:pt idx="25823">
                  <c:v>2E-3</c:v>
                </c:pt>
                <c:pt idx="25824">
                  <c:v>1E-3</c:v>
                </c:pt>
                <c:pt idx="25825">
                  <c:v>0</c:v>
                </c:pt>
                <c:pt idx="25826">
                  <c:v>2E-3</c:v>
                </c:pt>
                <c:pt idx="25827">
                  <c:v>0</c:v>
                </c:pt>
                <c:pt idx="25828">
                  <c:v>2E-3</c:v>
                </c:pt>
                <c:pt idx="25829">
                  <c:v>3.0000000000000001E-3</c:v>
                </c:pt>
                <c:pt idx="25830">
                  <c:v>2E-3</c:v>
                </c:pt>
                <c:pt idx="25831">
                  <c:v>2E-3</c:v>
                </c:pt>
                <c:pt idx="25832">
                  <c:v>3.0000000000000001E-3</c:v>
                </c:pt>
                <c:pt idx="25833">
                  <c:v>5.0000000000000001E-3</c:v>
                </c:pt>
                <c:pt idx="25834">
                  <c:v>2E-3</c:v>
                </c:pt>
                <c:pt idx="25835">
                  <c:v>5.0000000000000001E-3</c:v>
                </c:pt>
                <c:pt idx="25836">
                  <c:v>5.0000000000000001E-3</c:v>
                </c:pt>
                <c:pt idx="25837">
                  <c:v>2E-3</c:v>
                </c:pt>
                <c:pt idx="25838">
                  <c:v>3.0000000000000001E-3</c:v>
                </c:pt>
                <c:pt idx="25839">
                  <c:v>2E-3</c:v>
                </c:pt>
                <c:pt idx="25840">
                  <c:v>2E-3</c:v>
                </c:pt>
                <c:pt idx="25841">
                  <c:v>2E-3</c:v>
                </c:pt>
                <c:pt idx="25842">
                  <c:v>3.0000000000000001E-3</c:v>
                </c:pt>
                <c:pt idx="25843">
                  <c:v>2E-3</c:v>
                </c:pt>
                <c:pt idx="25844">
                  <c:v>3.0000000000000001E-3</c:v>
                </c:pt>
                <c:pt idx="25845">
                  <c:v>2E-3</c:v>
                </c:pt>
                <c:pt idx="25846">
                  <c:v>2E-3</c:v>
                </c:pt>
                <c:pt idx="25847">
                  <c:v>6.0000000000000001E-3</c:v>
                </c:pt>
                <c:pt idx="25848">
                  <c:v>7.0000000000000001E-3</c:v>
                </c:pt>
                <c:pt idx="25849">
                  <c:v>8.0000000000000002E-3</c:v>
                </c:pt>
                <c:pt idx="25850">
                  <c:v>0.01</c:v>
                </c:pt>
                <c:pt idx="25851">
                  <c:v>8.0000000000000002E-3</c:v>
                </c:pt>
                <c:pt idx="25852">
                  <c:v>8.0000000000000002E-3</c:v>
                </c:pt>
                <c:pt idx="25853">
                  <c:v>7.0000000000000001E-3</c:v>
                </c:pt>
                <c:pt idx="25854">
                  <c:v>5.0000000000000001E-3</c:v>
                </c:pt>
                <c:pt idx="25855">
                  <c:v>6.0000000000000001E-3</c:v>
                </c:pt>
                <c:pt idx="25856">
                  <c:v>5.0000000000000001E-3</c:v>
                </c:pt>
                <c:pt idx="25857">
                  <c:v>5.0000000000000001E-3</c:v>
                </c:pt>
                <c:pt idx="25858">
                  <c:v>6.0000000000000001E-3</c:v>
                </c:pt>
                <c:pt idx="25859">
                  <c:v>6.0000000000000001E-3</c:v>
                </c:pt>
                <c:pt idx="25860">
                  <c:v>6.0000000000000001E-3</c:v>
                </c:pt>
                <c:pt idx="25861">
                  <c:v>5.0000000000000001E-3</c:v>
                </c:pt>
                <c:pt idx="25862">
                  <c:v>5.0000000000000001E-3</c:v>
                </c:pt>
                <c:pt idx="25863">
                  <c:v>6.0000000000000001E-3</c:v>
                </c:pt>
                <c:pt idx="25864">
                  <c:v>6.0000000000000001E-3</c:v>
                </c:pt>
                <c:pt idx="25865">
                  <c:v>6.0000000000000001E-3</c:v>
                </c:pt>
                <c:pt idx="25866">
                  <c:v>6.0000000000000001E-3</c:v>
                </c:pt>
                <c:pt idx="25867">
                  <c:v>7.0000000000000001E-3</c:v>
                </c:pt>
                <c:pt idx="25868">
                  <c:v>7.0000000000000001E-3</c:v>
                </c:pt>
                <c:pt idx="25874">
                  <c:v>1.0999999999999999E-2</c:v>
                </c:pt>
                <c:pt idx="25875">
                  <c:v>7.0000000000000001E-3</c:v>
                </c:pt>
                <c:pt idx="25876">
                  <c:v>7.0000000000000001E-3</c:v>
                </c:pt>
                <c:pt idx="25877">
                  <c:v>8.0000000000000002E-3</c:v>
                </c:pt>
                <c:pt idx="25878">
                  <c:v>7.0000000000000001E-3</c:v>
                </c:pt>
                <c:pt idx="25879">
                  <c:v>7.0000000000000001E-3</c:v>
                </c:pt>
                <c:pt idx="25880">
                  <c:v>7.0000000000000001E-3</c:v>
                </c:pt>
                <c:pt idx="25881">
                  <c:v>6.0000000000000001E-3</c:v>
                </c:pt>
                <c:pt idx="25882">
                  <c:v>7.0000000000000001E-3</c:v>
                </c:pt>
                <c:pt idx="25883">
                  <c:v>7.0000000000000001E-3</c:v>
                </c:pt>
                <c:pt idx="25884">
                  <c:v>7.0000000000000001E-3</c:v>
                </c:pt>
                <c:pt idx="25885">
                  <c:v>6.0000000000000001E-3</c:v>
                </c:pt>
                <c:pt idx="25886">
                  <c:v>7.0000000000000001E-3</c:v>
                </c:pt>
                <c:pt idx="25887">
                  <c:v>7.0000000000000001E-3</c:v>
                </c:pt>
                <c:pt idx="25888">
                  <c:v>6.0000000000000001E-3</c:v>
                </c:pt>
                <c:pt idx="25889">
                  <c:v>7.0000000000000001E-3</c:v>
                </c:pt>
                <c:pt idx="25890">
                  <c:v>6.0000000000000001E-3</c:v>
                </c:pt>
                <c:pt idx="25891">
                  <c:v>6.0000000000000001E-3</c:v>
                </c:pt>
                <c:pt idx="25892">
                  <c:v>6.0000000000000001E-3</c:v>
                </c:pt>
                <c:pt idx="25893">
                  <c:v>6.0000000000000001E-3</c:v>
                </c:pt>
                <c:pt idx="25894">
                  <c:v>6.0000000000000001E-3</c:v>
                </c:pt>
                <c:pt idx="25895">
                  <c:v>6.0000000000000001E-3</c:v>
                </c:pt>
                <c:pt idx="25896">
                  <c:v>6.0000000000000001E-3</c:v>
                </c:pt>
                <c:pt idx="25897">
                  <c:v>6.0000000000000001E-3</c:v>
                </c:pt>
                <c:pt idx="25898">
                  <c:v>6.0000000000000001E-3</c:v>
                </c:pt>
                <c:pt idx="25899">
                  <c:v>6.0000000000000001E-3</c:v>
                </c:pt>
                <c:pt idx="25900">
                  <c:v>7.0000000000000001E-3</c:v>
                </c:pt>
                <c:pt idx="25901">
                  <c:v>6.0000000000000001E-3</c:v>
                </c:pt>
                <c:pt idx="25902">
                  <c:v>6.0000000000000001E-3</c:v>
                </c:pt>
                <c:pt idx="25903">
                  <c:v>5.0000000000000001E-3</c:v>
                </c:pt>
                <c:pt idx="25904">
                  <c:v>4.0000000000000001E-3</c:v>
                </c:pt>
                <c:pt idx="25905">
                  <c:v>3.0000000000000001E-3</c:v>
                </c:pt>
                <c:pt idx="25906">
                  <c:v>5.0000000000000001E-3</c:v>
                </c:pt>
                <c:pt idx="25907">
                  <c:v>4.0000000000000001E-3</c:v>
                </c:pt>
                <c:pt idx="25908">
                  <c:v>4.0000000000000001E-3</c:v>
                </c:pt>
                <c:pt idx="25909">
                  <c:v>2E-3</c:v>
                </c:pt>
                <c:pt idx="25910">
                  <c:v>3.0000000000000001E-3</c:v>
                </c:pt>
                <c:pt idx="25911">
                  <c:v>2E-3</c:v>
                </c:pt>
                <c:pt idx="25912">
                  <c:v>2E-3</c:v>
                </c:pt>
                <c:pt idx="25913">
                  <c:v>4.0000000000000001E-3</c:v>
                </c:pt>
                <c:pt idx="25914">
                  <c:v>1E-3</c:v>
                </c:pt>
                <c:pt idx="25915">
                  <c:v>2E-3</c:v>
                </c:pt>
                <c:pt idx="25916">
                  <c:v>4.0000000000000001E-3</c:v>
                </c:pt>
                <c:pt idx="25917">
                  <c:v>2E-3</c:v>
                </c:pt>
                <c:pt idx="25918">
                  <c:v>2E-3</c:v>
                </c:pt>
                <c:pt idx="25919">
                  <c:v>2E-3</c:v>
                </c:pt>
                <c:pt idx="25920">
                  <c:v>4.0000000000000001E-3</c:v>
                </c:pt>
                <c:pt idx="25921">
                  <c:v>3.0000000000000001E-3</c:v>
                </c:pt>
                <c:pt idx="25922">
                  <c:v>3.0000000000000001E-3</c:v>
                </c:pt>
                <c:pt idx="25923">
                  <c:v>6.0000000000000001E-3</c:v>
                </c:pt>
                <c:pt idx="25924">
                  <c:v>6.0000000000000001E-3</c:v>
                </c:pt>
                <c:pt idx="25925">
                  <c:v>8.0000000000000002E-3</c:v>
                </c:pt>
                <c:pt idx="25926">
                  <c:v>1.0999999999999999E-2</c:v>
                </c:pt>
                <c:pt idx="25927">
                  <c:v>1.2999999999999999E-2</c:v>
                </c:pt>
                <c:pt idx="25928">
                  <c:v>1.2999999999999999E-2</c:v>
                </c:pt>
                <c:pt idx="25929">
                  <c:v>6.0000000000000001E-3</c:v>
                </c:pt>
                <c:pt idx="25930">
                  <c:v>1.0999999999999999E-2</c:v>
                </c:pt>
                <c:pt idx="25931">
                  <c:v>8.0000000000000002E-3</c:v>
                </c:pt>
                <c:pt idx="25932">
                  <c:v>8.0000000000000002E-3</c:v>
                </c:pt>
                <c:pt idx="25933">
                  <c:v>8.0000000000000002E-3</c:v>
                </c:pt>
                <c:pt idx="25934">
                  <c:v>6.0000000000000001E-3</c:v>
                </c:pt>
                <c:pt idx="25935">
                  <c:v>6.0000000000000001E-3</c:v>
                </c:pt>
                <c:pt idx="25936">
                  <c:v>2E-3</c:v>
                </c:pt>
                <c:pt idx="25937">
                  <c:v>3.0000000000000001E-3</c:v>
                </c:pt>
                <c:pt idx="25938">
                  <c:v>3.0000000000000001E-3</c:v>
                </c:pt>
                <c:pt idx="25939">
                  <c:v>6.0000000000000001E-3</c:v>
                </c:pt>
                <c:pt idx="25940">
                  <c:v>4.0000000000000001E-3</c:v>
                </c:pt>
                <c:pt idx="25941">
                  <c:v>4.0000000000000001E-3</c:v>
                </c:pt>
                <c:pt idx="25942">
                  <c:v>4.0000000000000001E-3</c:v>
                </c:pt>
                <c:pt idx="25943">
                  <c:v>4.0000000000000001E-3</c:v>
                </c:pt>
                <c:pt idx="25944">
                  <c:v>0.02</c:v>
                </c:pt>
                <c:pt idx="25945">
                  <c:v>4.0000000000000001E-3</c:v>
                </c:pt>
                <c:pt idx="25946">
                  <c:v>5.0000000000000001E-3</c:v>
                </c:pt>
                <c:pt idx="25947">
                  <c:v>6.0000000000000001E-3</c:v>
                </c:pt>
                <c:pt idx="25948">
                  <c:v>8.0000000000000002E-3</c:v>
                </c:pt>
                <c:pt idx="25949">
                  <c:v>0.01</c:v>
                </c:pt>
                <c:pt idx="25950">
                  <c:v>8.0000000000000002E-3</c:v>
                </c:pt>
                <c:pt idx="25951">
                  <c:v>8.0000000000000002E-3</c:v>
                </c:pt>
                <c:pt idx="25952">
                  <c:v>6.0000000000000001E-3</c:v>
                </c:pt>
                <c:pt idx="25953">
                  <c:v>6.0000000000000001E-3</c:v>
                </c:pt>
                <c:pt idx="25954">
                  <c:v>6.0000000000000001E-3</c:v>
                </c:pt>
                <c:pt idx="25955">
                  <c:v>7.0000000000000001E-3</c:v>
                </c:pt>
                <c:pt idx="25956">
                  <c:v>7.0000000000000001E-3</c:v>
                </c:pt>
                <c:pt idx="25957">
                  <c:v>6.0000000000000001E-3</c:v>
                </c:pt>
                <c:pt idx="25958">
                  <c:v>7.0000000000000001E-3</c:v>
                </c:pt>
                <c:pt idx="25959">
                  <c:v>7.0000000000000001E-3</c:v>
                </c:pt>
                <c:pt idx="25960">
                  <c:v>6.0000000000000001E-3</c:v>
                </c:pt>
                <c:pt idx="25961">
                  <c:v>6.0000000000000001E-3</c:v>
                </c:pt>
                <c:pt idx="25962">
                  <c:v>7.0000000000000001E-3</c:v>
                </c:pt>
                <c:pt idx="25963">
                  <c:v>6.0000000000000001E-3</c:v>
                </c:pt>
                <c:pt idx="25964">
                  <c:v>6.0000000000000001E-3</c:v>
                </c:pt>
                <c:pt idx="25965">
                  <c:v>7.0000000000000001E-3</c:v>
                </c:pt>
                <c:pt idx="25966">
                  <c:v>7.0000000000000001E-3</c:v>
                </c:pt>
                <c:pt idx="25967">
                  <c:v>7.0000000000000001E-3</c:v>
                </c:pt>
                <c:pt idx="25968">
                  <c:v>7.0000000000000001E-3</c:v>
                </c:pt>
                <c:pt idx="25969">
                  <c:v>6.0000000000000001E-3</c:v>
                </c:pt>
                <c:pt idx="25970">
                  <c:v>6.0000000000000001E-3</c:v>
                </c:pt>
                <c:pt idx="25971">
                  <c:v>7.0000000000000001E-3</c:v>
                </c:pt>
                <c:pt idx="25972">
                  <c:v>6.0000000000000001E-3</c:v>
                </c:pt>
                <c:pt idx="25973">
                  <c:v>8.0000000000000002E-3</c:v>
                </c:pt>
                <c:pt idx="25974">
                  <c:v>7.0000000000000001E-3</c:v>
                </c:pt>
                <c:pt idx="25975">
                  <c:v>7.0000000000000001E-3</c:v>
                </c:pt>
                <c:pt idx="25976">
                  <c:v>7.0000000000000001E-3</c:v>
                </c:pt>
                <c:pt idx="25977">
                  <c:v>6.0000000000000001E-3</c:v>
                </c:pt>
                <c:pt idx="25978">
                  <c:v>7.0000000000000001E-3</c:v>
                </c:pt>
                <c:pt idx="25979">
                  <c:v>7.0000000000000001E-3</c:v>
                </c:pt>
                <c:pt idx="25980">
                  <c:v>7.0000000000000001E-3</c:v>
                </c:pt>
                <c:pt idx="25981">
                  <c:v>6.0000000000000001E-3</c:v>
                </c:pt>
                <c:pt idx="25982">
                  <c:v>7.0000000000000001E-3</c:v>
                </c:pt>
                <c:pt idx="25983">
                  <c:v>7.0000000000000001E-3</c:v>
                </c:pt>
                <c:pt idx="25984">
                  <c:v>7.0000000000000001E-3</c:v>
                </c:pt>
                <c:pt idx="25985">
                  <c:v>7.0000000000000001E-3</c:v>
                </c:pt>
                <c:pt idx="25986">
                  <c:v>6.0000000000000001E-3</c:v>
                </c:pt>
                <c:pt idx="25987">
                  <c:v>6.0000000000000001E-3</c:v>
                </c:pt>
                <c:pt idx="25988">
                  <c:v>6.0000000000000001E-3</c:v>
                </c:pt>
                <c:pt idx="25989">
                  <c:v>6.0000000000000001E-3</c:v>
                </c:pt>
                <c:pt idx="25990">
                  <c:v>6.0000000000000001E-3</c:v>
                </c:pt>
                <c:pt idx="25991">
                  <c:v>6.0000000000000001E-3</c:v>
                </c:pt>
                <c:pt idx="25992">
                  <c:v>6.0000000000000001E-3</c:v>
                </c:pt>
                <c:pt idx="25993">
                  <c:v>6.0000000000000001E-3</c:v>
                </c:pt>
                <c:pt idx="25994">
                  <c:v>6.0000000000000001E-3</c:v>
                </c:pt>
                <c:pt idx="25995">
                  <c:v>6.0000000000000001E-3</c:v>
                </c:pt>
                <c:pt idx="25996">
                  <c:v>6.0000000000000001E-3</c:v>
                </c:pt>
                <c:pt idx="25997">
                  <c:v>6.0000000000000001E-3</c:v>
                </c:pt>
                <c:pt idx="25998">
                  <c:v>6.0000000000000001E-3</c:v>
                </c:pt>
                <c:pt idx="25999">
                  <c:v>7.0000000000000001E-3</c:v>
                </c:pt>
                <c:pt idx="26000">
                  <c:v>6.0000000000000001E-3</c:v>
                </c:pt>
                <c:pt idx="26001">
                  <c:v>6.0000000000000001E-3</c:v>
                </c:pt>
                <c:pt idx="26002">
                  <c:v>6.0000000000000001E-3</c:v>
                </c:pt>
                <c:pt idx="26003">
                  <c:v>6.0000000000000001E-3</c:v>
                </c:pt>
                <c:pt idx="26004">
                  <c:v>6.0000000000000001E-3</c:v>
                </c:pt>
                <c:pt idx="26005">
                  <c:v>5.0000000000000001E-3</c:v>
                </c:pt>
                <c:pt idx="26006">
                  <c:v>4.0000000000000001E-3</c:v>
                </c:pt>
                <c:pt idx="26007">
                  <c:v>2E-3</c:v>
                </c:pt>
                <c:pt idx="26008">
                  <c:v>5.0000000000000001E-3</c:v>
                </c:pt>
                <c:pt idx="26009">
                  <c:v>4.0000000000000001E-3</c:v>
                </c:pt>
                <c:pt idx="26010">
                  <c:v>3.0000000000000001E-3</c:v>
                </c:pt>
                <c:pt idx="26011">
                  <c:v>5.0000000000000001E-3</c:v>
                </c:pt>
                <c:pt idx="26012">
                  <c:v>4.0000000000000001E-3</c:v>
                </c:pt>
                <c:pt idx="26013">
                  <c:v>2E-3</c:v>
                </c:pt>
                <c:pt idx="26014">
                  <c:v>1E-3</c:v>
                </c:pt>
                <c:pt idx="26015">
                  <c:v>2E-3</c:v>
                </c:pt>
                <c:pt idx="26016">
                  <c:v>1E-3</c:v>
                </c:pt>
                <c:pt idx="26017">
                  <c:v>1E-3</c:v>
                </c:pt>
                <c:pt idx="26018">
                  <c:v>0</c:v>
                </c:pt>
                <c:pt idx="26019">
                  <c:v>0</c:v>
                </c:pt>
                <c:pt idx="26020">
                  <c:v>1E-3</c:v>
                </c:pt>
                <c:pt idx="26021">
                  <c:v>0</c:v>
                </c:pt>
                <c:pt idx="26022">
                  <c:v>1E-3</c:v>
                </c:pt>
                <c:pt idx="26023">
                  <c:v>0</c:v>
                </c:pt>
                <c:pt idx="26024">
                  <c:v>0</c:v>
                </c:pt>
                <c:pt idx="26025">
                  <c:v>0</c:v>
                </c:pt>
                <c:pt idx="26026">
                  <c:v>0</c:v>
                </c:pt>
                <c:pt idx="26027">
                  <c:v>0</c:v>
                </c:pt>
                <c:pt idx="26028">
                  <c:v>0</c:v>
                </c:pt>
                <c:pt idx="26029">
                  <c:v>2E-3</c:v>
                </c:pt>
                <c:pt idx="26030">
                  <c:v>2E-3</c:v>
                </c:pt>
                <c:pt idx="26031">
                  <c:v>2E-3</c:v>
                </c:pt>
                <c:pt idx="26032">
                  <c:v>0</c:v>
                </c:pt>
                <c:pt idx="26033">
                  <c:v>4.0000000000000001E-3</c:v>
                </c:pt>
                <c:pt idx="26034">
                  <c:v>4.0000000000000001E-3</c:v>
                </c:pt>
                <c:pt idx="26035">
                  <c:v>4.0000000000000001E-3</c:v>
                </c:pt>
                <c:pt idx="26036">
                  <c:v>3.0000000000000001E-3</c:v>
                </c:pt>
                <c:pt idx="26037">
                  <c:v>2E-3</c:v>
                </c:pt>
                <c:pt idx="26038">
                  <c:v>2E-3</c:v>
                </c:pt>
                <c:pt idx="26039">
                  <c:v>2E-3</c:v>
                </c:pt>
                <c:pt idx="26040">
                  <c:v>1E-3</c:v>
                </c:pt>
                <c:pt idx="26041">
                  <c:v>2E-3</c:v>
                </c:pt>
                <c:pt idx="26042">
                  <c:v>1E-3</c:v>
                </c:pt>
                <c:pt idx="26043">
                  <c:v>3.0000000000000001E-3</c:v>
                </c:pt>
                <c:pt idx="26044">
                  <c:v>6.0000000000000001E-3</c:v>
                </c:pt>
                <c:pt idx="26045">
                  <c:v>6.0000000000000001E-3</c:v>
                </c:pt>
                <c:pt idx="26046">
                  <c:v>4.0000000000000001E-3</c:v>
                </c:pt>
                <c:pt idx="26047">
                  <c:v>4.0000000000000001E-3</c:v>
                </c:pt>
                <c:pt idx="26048">
                  <c:v>5.0000000000000001E-3</c:v>
                </c:pt>
                <c:pt idx="26049">
                  <c:v>4.0000000000000001E-3</c:v>
                </c:pt>
                <c:pt idx="26050">
                  <c:v>6.0000000000000001E-3</c:v>
                </c:pt>
                <c:pt idx="26051">
                  <c:v>6.0000000000000001E-3</c:v>
                </c:pt>
                <c:pt idx="26052">
                  <c:v>6.0000000000000001E-3</c:v>
                </c:pt>
                <c:pt idx="26053">
                  <c:v>6.0000000000000001E-3</c:v>
                </c:pt>
                <c:pt idx="26054">
                  <c:v>6.0000000000000001E-3</c:v>
                </c:pt>
                <c:pt idx="26055">
                  <c:v>6.0000000000000001E-3</c:v>
                </c:pt>
                <c:pt idx="26056">
                  <c:v>5.0000000000000001E-3</c:v>
                </c:pt>
                <c:pt idx="26057">
                  <c:v>5.0000000000000001E-3</c:v>
                </c:pt>
                <c:pt idx="26058">
                  <c:v>5.0000000000000001E-3</c:v>
                </c:pt>
                <c:pt idx="26059">
                  <c:v>5.0000000000000001E-3</c:v>
                </c:pt>
                <c:pt idx="26060">
                  <c:v>7.0000000000000001E-3</c:v>
                </c:pt>
                <c:pt idx="26061">
                  <c:v>6.0000000000000001E-3</c:v>
                </c:pt>
                <c:pt idx="26062">
                  <c:v>5.0000000000000001E-3</c:v>
                </c:pt>
                <c:pt idx="26063">
                  <c:v>6.0000000000000001E-3</c:v>
                </c:pt>
                <c:pt idx="26064">
                  <c:v>6.0000000000000001E-3</c:v>
                </c:pt>
                <c:pt idx="26065">
                  <c:v>6.0000000000000001E-3</c:v>
                </c:pt>
                <c:pt idx="26066">
                  <c:v>5.0000000000000001E-3</c:v>
                </c:pt>
                <c:pt idx="26067">
                  <c:v>5.0000000000000001E-3</c:v>
                </c:pt>
                <c:pt idx="26068">
                  <c:v>6.0000000000000001E-3</c:v>
                </c:pt>
                <c:pt idx="26069">
                  <c:v>6.0000000000000001E-3</c:v>
                </c:pt>
                <c:pt idx="26070">
                  <c:v>6.0000000000000001E-3</c:v>
                </c:pt>
                <c:pt idx="26071">
                  <c:v>6.0000000000000001E-3</c:v>
                </c:pt>
                <c:pt idx="26072">
                  <c:v>6.0000000000000001E-3</c:v>
                </c:pt>
                <c:pt idx="26073">
                  <c:v>5.0000000000000001E-3</c:v>
                </c:pt>
                <c:pt idx="26074">
                  <c:v>5.0000000000000001E-3</c:v>
                </c:pt>
                <c:pt idx="26075">
                  <c:v>7.0000000000000001E-3</c:v>
                </c:pt>
                <c:pt idx="26076">
                  <c:v>6.0000000000000001E-3</c:v>
                </c:pt>
                <c:pt idx="26077">
                  <c:v>5.0000000000000001E-3</c:v>
                </c:pt>
                <c:pt idx="26078">
                  <c:v>6.0000000000000001E-3</c:v>
                </c:pt>
                <c:pt idx="26079">
                  <c:v>6.0000000000000001E-3</c:v>
                </c:pt>
                <c:pt idx="26080">
                  <c:v>6.0000000000000001E-3</c:v>
                </c:pt>
                <c:pt idx="26081">
                  <c:v>5.0000000000000001E-3</c:v>
                </c:pt>
                <c:pt idx="26082">
                  <c:v>5.0000000000000001E-3</c:v>
                </c:pt>
                <c:pt idx="26083">
                  <c:v>6.0000000000000001E-3</c:v>
                </c:pt>
                <c:pt idx="26084">
                  <c:v>5.0000000000000001E-3</c:v>
                </c:pt>
                <c:pt idx="26085">
                  <c:v>7.0000000000000001E-3</c:v>
                </c:pt>
                <c:pt idx="26086">
                  <c:v>6.0000000000000001E-3</c:v>
                </c:pt>
                <c:pt idx="26087">
                  <c:v>4.0000000000000001E-3</c:v>
                </c:pt>
                <c:pt idx="26088">
                  <c:v>5.0000000000000001E-3</c:v>
                </c:pt>
                <c:pt idx="26089">
                  <c:v>5.0000000000000001E-3</c:v>
                </c:pt>
                <c:pt idx="26090">
                  <c:v>4.0000000000000001E-3</c:v>
                </c:pt>
                <c:pt idx="26091">
                  <c:v>4.0000000000000001E-3</c:v>
                </c:pt>
                <c:pt idx="26092">
                  <c:v>4.0000000000000001E-3</c:v>
                </c:pt>
                <c:pt idx="26093">
                  <c:v>4.0000000000000001E-3</c:v>
                </c:pt>
                <c:pt idx="26094">
                  <c:v>4.0000000000000001E-3</c:v>
                </c:pt>
                <c:pt idx="26095">
                  <c:v>4.0000000000000001E-3</c:v>
                </c:pt>
                <c:pt idx="26096">
                  <c:v>4.0000000000000001E-3</c:v>
                </c:pt>
                <c:pt idx="26097">
                  <c:v>4.0000000000000001E-3</c:v>
                </c:pt>
                <c:pt idx="26098">
                  <c:v>4.0000000000000001E-3</c:v>
                </c:pt>
                <c:pt idx="26099">
                  <c:v>4.0000000000000001E-3</c:v>
                </c:pt>
                <c:pt idx="26100">
                  <c:v>4.0000000000000001E-3</c:v>
                </c:pt>
                <c:pt idx="26101">
                  <c:v>4.0000000000000001E-3</c:v>
                </c:pt>
                <c:pt idx="26102">
                  <c:v>4.0000000000000001E-3</c:v>
                </c:pt>
                <c:pt idx="26103">
                  <c:v>4.0000000000000001E-3</c:v>
                </c:pt>
                <c:pt idx="26104">
                  <c:v>4.0000000000000001E-3</c:v>
                </c:pt>
                <c:pt idx="26105">
                  <c:v>3.0000000000000001E-3</c:v>
                </c:pt>
                <c:pt idx="26106">
                  <c:v>4.0000000000000001E-3</c:v>
                </c:pt>
                <c:pt idx="26107">
                  <c:v>6.0000000000000001E-3</c:v>
                </c:pt>
                <c:pt idx="26108">
                  <c:v>6.0000000000000001E-3</c:v>
                </c:pt>
                <c:pt idx="26109">
                  <c:v>6.0000000000000001E-3</c:v>
                </c:pt>
                <c:pt idx="26110">
                  <c:v>5.0000000000000001E-3</c:v>
                </c:pt>
                <c:pt idx="26111">
                  <c:v>4.0000000000000001E-3</c:v>
                </c:pt>
                <c:pt idx="26112">
                  <c:v>5.0000000000000001E-3</c:v>
                </c:pt>
                <c:pt idx="26113">
                  <c:v>4.0000000000000001E-3</c:v>
                </c:pt>
                <c:pt idx="26114">
                  <c:v>6.0000000000000001E-3</c:v>
                </c:pt>
                <c:pt idx="26115">
                  <c:v>7.0000000000000001E-3</c:v>
                </c:pt>
                <c:pt idx="26116">
                  <c:v>7.0000000000000001E-3</c:v>
                </c:pt>
                <c:pt idx="26117">
                  <c:v>6.0000000000000001E-3</c:v>
                </c:pt>
                <c:pt idx="26118">
                  <c:v>6.0000000000000001E-3</c:v>
                </c:pt>
                <c:pt idx="26119">
                  <c:v>6.0000000000000001E-3</c:v>
                </c:pt>
                <c:pt idx="26120">
                  <c:v>4.0000000000000001E-3</c:v>
                </c:pt>
                <c:pt idx="26121">
                  <c:v>3.0000000000000001E-3</c:v>
                </c:pt>
                <c:pt idx="26122">
                  <c:v>2E-3</c:v>
                </c:pt>
                <c:pt idx="26123">
                  <c:v>2E-3</c:v>
                </c:pt>
                <c:pt idx="26124">
                  <c:v>2E-3</c:v>
                </c:pt>
                <c:pt idx="26125">
                  <c:v>2E-3</c:v>
                </c:pt>
                <c:pt idx="26126">
                  <c:v>0</c:v>
                </c:pt>
                <c:pt idx="26127">
                  <c:v>1E-3</c:v>
                </c:pt>
                <c:pt idx="26128">
                  <c:v>2E-3</c:v>
                </c:pt>
                <c:pt idx="26129">
                  <c:v>2E-3</c:v>
                </c:pt>
                <c:pt idx="26130">
                  <c:v>2E-3</c:v>
                </c:pt>
                <c:pt idx="26131">
                  <c:v>3.0000000000000001E-3</c:v>
                </c:pt>
                <c:pt idx="26132">
                  <c:v>5.0000000000000001E-3</c:v>
                </c:pt>
                <c:pt idx="26133">
                  <c:v>6.0000000000000001E-3</c:v>
                </c:pt>
                <c:pt idx="26134">
                  <c:v>4.0000000000000001E-3</c:v>
                </c:pt>
                <c:pt idx="26135">
                  <c:v>5.0000000000000001E-3</c:v>
                </c:pt>
                <c:pt idx="26136">
                  <c:v>6.0000000000000001E-3</c:v>
                </c:pt>
                <c:pt idx="26137">
                  <c:v>2E-3</c:v>
                </c:pt>
                <c:pt idx="26138">
                  <c:v>2E-3</c:v>
                </c:pt>
                <c:pt idx="26139">
                  <c:v>2E-3</c:v>
                </c:pt>
                <c:pt idx="26140">
                  <c:v>2E-3</c:v>
                </c:pt>
                <c:pt idx="26141">
                  <c:v>3.0000000000000001E-3</c:v>
                </c:pt>
                <c:pt idx="26142">
                  <c:v>3.0000000000000001E-3</c:v>
                </c:pt>
                <c:pt idx="26143">
                  <c:v>4.0000000000000001E-3</c:v>
                </c:pt>
                <c:pt idx="26144">
                  <c:v>4.0000000000000001E-3</c:v>
                </c:pt>
                <c:pt idx="26145">
                  <c:v>4.0000000000000001E-3</c:v>
                </c:pt>
                <c:pt idx="26146">
                  <c:v>4.0000000000000001E-3</c:v>
                </c:pt>
                <c:pt idx="26147">
                  <c:v>4.0000000000000001E-3</c:v>
                </c:pt>
                <c:pt idx="26148">
                  <c:v>4.0000000000000001E-3</c:v>
                </c:pt>
                <c:pt idx="26149">
                  <c:v>5.0000000000000001E-3</c:v>
                </c:pt>
                <c:pt idx="26150">
                  <c:v>4.0000000000000001E-3</c:v>
                </c:pt>
                <c:pt idx="26151">
                  <c:v>4.0000000000000001E-3</c:v>
                </c:pt>
                <c:pt idx="26152">
                  <c:v>5.0000000000000001E-3</c:v>
                </c:pt>
                <c:pt idx="26153">
                  <c:v>4.0000000000000001E-3</c:v>
                </c:pt>
                <c:pt idx="26154">
                  <c:v>5.0000000000000001E-3</c:v>
                </c:pt>
                <c:pt idx="26155">
                  <c:v>5.0000000000000001E-3</c:v>
                </c:pt>
                <c:pt idx="26156">
                  <c:v>5.0000000000000001E-3</c:v>
                </c:pt>
                <c:pt idx="26157">
                  <c:v>5.0000000000000001E-3</c:v>
                </c:pt>
                <c:pt idx="26158">
                  <c:v>5.0000000000000001E-3</c:v>
                </c:pt>
                <c:pt idx="26159">
                  <c:v>6.0000000000000001E-3</c:v>
                </c:pt>
                <c:pt idx="26160">
                  <c:v>5.0000000000000001E-3</c:v>
                </c:pt>
                <c:pt idx="26161">
                  <c:v>5.0000000000000001E-3</c:v>
                </c:pt>
                <c:pt idx="26162">
                  <c:v>6.0000000000000001E-3</c:v>
                </c:pt>
                <c:pt idx="26163">
                  <c:v>6.0000000000000001E-3</c:v>
                </c:pt>
                <c:pt idx="26164">
                  <c:v>6.0000000000000001E-3</c:v>
                </c:pt>
                <c:pt idx="26165">
                  <c:v>5.0000000000000001E-3</c:v>
                </c:pt>
                <c:pt idx="26166">
                  <c:v>6.0000000000000001E-3</c:v>
                </c:pt>
                <c:pt idx="26167">
                  <c:v>5.0000000000000001E-3</c:v>
                </c:pt>
                <c:pt idx="26168">
                  <c:v>5.0000000000000001E-3</c:v>
                </c:pt>
                <c:pt idx="26169">
                  <c:v>5.0000000000000001E-3</c:v>
                </c:pt>
                <c:pt idx="26170">
                  <c:v>5.0000000000000001E-3</c:v>
                </c:pt>
                <c:pt idx="26171">
                  <c:v>6.0000000000000001E-3</c:v>
                </c:pt>
                <c:pt idx="26172">
                  <c:v>6.0000000000000001E-3</c:v>
                </c:pt>
                <c:pt idx="26173">
                  <c:v>6.0000000000000001E-3</c:v>
                </c:pt>
                <c:pt idx="26174">
                  <c:v>6.0000000000000001E-3</c:v>
                </c:pt>
                <c:pt idx="26175">
                  <c:v>5.0000000000000001E-3</c:v>
                </c:pt>
                <c:pt idx="26176">
                  <c:v>5.0000000000000001E-3</c:v>
                </c:pt>
                <c:pt idx="26177">
                  <c:v>6.0000000000000001E-3</c:v>
                </c:pt>
                <c:pt idx="26178">
                  <c:v>5.0000000000000001E-3</c:v>
                </c:pt>
                <c:pt idx="26179">
                  <c:v>6.0000000000000001E-3</c:v>
                </c:pt>
                <c:pt idx="26180">
                  <c:v>5.0000000000000001E-3</c:v>
                </c:pt>
                <c:pt idx="26181">
                  <c:v>5.0000000000000001E-3</c:v>
                </c:pt>
                <c:pt idx="26182">
                  <c:v>5.0000000000000001E-3</c:v>
                </c:pt>
                <c:pt idx="26183">
                  <c:v>6.0000000000000001E-3</c:v>
                </c:pt>
                <c:pt idx="26184">
                  <c:v>6.0000000000000001E-3</c:v>
                </c:pt>
                <c:pt idx="26185">
                  <c:v>5.0000000000000001E-3</c:v>
                </c:pt>
                <c:pt idx="26186">
                  <c:v>5.0000000000000001E-3</c:v>
                </c:pt>
                <c:pt idx="26187">
                  <c:v>5.0000000000000001E-3</c:v>
                </c:pt>
                <c:pt idx="26188">
                  <c:v>6.0000000000000001E-3</c:v>
                </c:pt>
                <c:pt idx="26189">
                  <c:v>5.0000000000000001E-3</c:v>
                </c:pt>
                <c:pt idx="26190">
                  <c:v>6.0000000000000001E-3</c:v>
                </c:pt>
                <c:pt idx="26191">
                  <c:v>6.0000000000000001E-3</c:v>
                </c:pt>
                <c:pt idx="26192">
                  <c:v>5.0000000000000001E-3</c:v>
                </c:pt>
                <c:pt idx="26193">
                  <c:v>4.0000000000000001E-3</c:v>
                </c:pt>
                <c:pt idx="26194">
                  <c:v>4.0000000000000001E-3</c:v>
                </c:pt>
                <c:pt idx="26195">
                  <c:v>4.0000000000000001E-3</c:v>
                </c:pt>
                <c:pt idx="26196">
                  <c:v>4.0000000000000001E-3</c:v>
                </c:pt>
                <c:pt idx="26197">
                  <c:v>4.0000000000000001E-3</c:v>
                </c:pt>
                <c:pt idx="26198">
                  <c:v>3.0000000000000001E-3</c:v>
                </c:pt>
                <c:pt idx="26199">
                  <c:v>3.0000000000000001E-3</c:v>
                </c:pt>
                <c:pt idx="26200">
                  <c:v>3.0000000000000001E-3</c:v>
                </c:pt>
                <c:pt idx="26201">
                  <c:v>2E-3</c:v>
                </c:pt>
                <c:pt idx="26202">
                  <c:v>2E-3</c:v>
                </c:pt>
                <c:pt idx="26203">
                  <c:v>2E-3</c:v>
                </c:pt>
                <c:pt idx="26204">
                  <c:v>2E-3</c:v>
                </c:pt>
                <c:pt idx="26205">
                  <c:v>3.0000000000000001E-3</c:v>
                </c:pt>
                <c:pt idx="26206">
                  <c:v>3.0000000000000001E-3</c:v>
                </c:pt>
                <c:pt idx="26207">
                  <c:v>2E-3</c:v>
                </c:pt>
                <c:pt idx="26208">
                  <c:v>3.0000000000000001E-3</c:v>
                </c:pt>
                <c:pt idx="26209">
                  <c:v>2E-3</c:v>
                </c:pt>
                <c:pt idx="26210">
                  <c:v>2E-3</c:v>
                </c:pt>
                <c:pt idx="26211">
                  <c:v>2E-3</c:v>
                </c:pt>
                <c:pt idx="26212">
                  <c:v>3.0000000000000001E-3</c:v>
                </c:pt>
                <c:pt idx="26213">
                  <c:v>3.0000000000000001E-3</c:v>
                </c:pt>
                <c:pt idx="26214">
                  <c:v>2E-3</c:v>
                </c:pt>
                <c:pt idx="26215">
                  <c:v>2E-3</c:v>
                </c:pt>
                <c:pt idx="26216">
                  <c:v>2E-3</c:v>
                </c:pt>
                <c:pt idx="26217">
                  <c:v>2E-3</c:v>
                </c:pt>
                <c:pt idx="26218">
                  <c:v>2E-3</c:v>
                </c:pt>
                <c:pt idx="26219">
                  <c:v>2E-3</c:v>
                </c:pt>
                <c:pt idx="26220">
                  <c:v>2E-3</c:v>
                </c:pt>
                <c:pt idx="26221">
                  <c:v>5.0000000000000001E-3</c:v>
                </c:pt>
                <c:pt idx="26222">
                  <c:v>4.0000000000000001E-3</c:v>
                </c:pt>
                <c:pt idx="26223">
                  <c:v>8.9999999999999993E-3</c:v>
                </c:pt>
                <c:pt idx="26224">
                  <c:v>3.0000000000000001E-3</c:v>
                </c:pt>
                <c:pt idx="26225">
                  <c:v>2E-3</c:v>
                </c:pt>
                <c:pt idx="26226">
                  <c:v>2E-3</c:v>
                </c:pt>
                <c:pt idx="26227">
                  <c:v>2E-3</c:v>
                </c:pt>
                <c:pt idx="26228">
                  <c:v>2E-3</c:v>
                </c:pt>
                <c:pt idx="26229">
                  <c:v>1E-3</c:v>
                </c:pt>
                <c:pt idx="26230">
                  <c:v>2E-3</c:v>
                </c:pt>
                <c:pt idx="26231">
                  <c:v>2E-3</c:v>
                </c:pt>
                <c:pt idx="26232">
                  <c:v>3.0000000000000001E-3</c:v>
                </c:pt>
                <c:pt idx="26233">
                  <c:v>4.0000000000000001E-3</c:v>
                </c:pt>
                <c:pt idx="26234">
                  <c:v>4.0000000000000001E-3</c:v>
                </c:pt>
                <c:pt idx="26235">
                  <c:v>4.0000000000000001E-3</c:v>
                </c:pt>
                <c:pt idx="26236">
                  <c:v>4.0000000000000001E-3</c:v>
                </c:pt>
                <c:pt idx="26237">
                  <c:v>4.0000000000000001E-3</c:v>
                </c:pt>
                <c:pt idx="26238">
                  <c:v>4.0000000000000001E-3</c:v>
                </c:pt>
                <c:pt idx="26239">
                  <c:v>4.0000000000000001E-3</c:v>
                </c:pt>
                <c:pt idx="26240">
                  <c:v>4.0000000000000001E-3</c:v>
                </c:pt>
                <c:pt idx="26241">
                  <c:v>5.0000000000000001E-3</c:v>
                </c:pt>
                <c:pt idx="26242">
                  <c:v>5.0000000000000001E-3</c:v>
                </c:pt>
                <c:pt idx="26243">
                  <c:v>5.0000000000000001E-3</c:v>
                </c:pt>
                <c:pt idx="26244">
                  <c:v>5.0000000000000001E-3</c:v>
                </c:pt>
                <c:pt idx="26245">
                  <c:v>5.0000000000000001E-3</c:v>
                </c:pt>
                <c:pt idx="26246">
                  <c:v>4.0000000000000001E-3</c:v>
                </c:pt>
                <c:pt idx="26247">
                  <c:v>4.0000000000000001E-3</c:v>
                </c:pt>
                <c:pt idx="26248">
                  <c:v>5.0000000000000001E-3</c:v>
                </c:pt>
                <c:pt idx="26249">
                  <c:v>5.0000000000000001E-3</c:v>
                </c:pt>
                <c:pt idx="26250">
                  <c:v>5.0000000000000001E-3</c:v>
                </c:pt>
                <c:pt idx="26251">
                  <c:v>5.0000000000000001E-3</c:v>
                </c:pt>
                <c:pt idx="26252">
                  <c:v>6.0000000000000001E-3</c:v>
                </c:pt>
                <c:pt idx="26253">
                  <c:v>5.0000000000000001E-3</c:v>
                </c:pt>
                <c:pt idx="26254">
                  <c:v>5.0000000000000001E-3</c:v>
                </c:pt>
                <c:pt idx="26255">
                  <c:v>5.0000000000000001E-3</c:v>
                </c:pt>
                <c:pt idx="26256">
                  <c:v>5.0000000000000001E-3</c:v>
                </c:pt>
                <c:pt idx="26257">
                  <c:v>5.0000000000000001E-3</c:v>
                </c:pt>
                <c:pt idx="26258">
                  <c:v>5.0000000000000001E-3</c:v>
                </c:pt>
                <c:pt idx="26259">
                  <c:v>6.0000000000000001E-3</c:v>
                </c:pt>
                <c:pt idx="26260">
                  <c:v>5.0000000000000001E-3</c:v>
                </c:pt>
                <c:pt idx="26261">
                  <c:v>5.0000000000000001E-3</c:v>
                </c:pt>
                <c:pt idx="26262">
                  <c:v>6.0000000000000001E-3</c:v>
                </c:pt>
                <c:pt idx="26263">
                  <c:v>6.0000000000000001E-3</c:v>
                </c:pt>
                <c:pt idx="26264">
                  <c:v>7.0000000000000001E-3</c:v>
                </c:pt>
                <c:pt idx="26265">
                  <c:v>6.0000000000000001E-3</c:v>
                </c:pt>
                <c:pt idx="26266">
                  <c:v>6.0000000000000001E-3</c:v>
                </c:pt>
                <c:pt idx="26267">
                  <c:v>6.0000000000000001E-3</c:v>
                </c:pt>
                <c:pt idx="26268">
                  <c:v>5.0000000000000001E-3</c:v>
                </c:pt>
                <c:pt idx="26269">
                  <c:v>5.0000000000000001E-3</c:v>
                </c:pt>
                <c:pt idx="26270">
                  <c:v>5.0000000000000001E-3</c:v>
                </c:pt>
                <c:pt idx="26271">
                  <c:v>5.0000000000000001E-3</c:v>
                </c:pt>
                <c:pt idx="26272">
                  <c:v>6.0000000000000001E-3</c:v>
                </c:pt>
                <c:pt idx="26273">
                  <c:v>5.0000000000000001E-3</c:v>
                </c:pt>
                <c:pt idx="26274">
                  <c:v>6.0000000000000001E-3</c:v>
                </c:pt>
                <c:pt idx="26275">
                  <c:v>6.0000000000000001E-3</c:v>
                </c:pt>
                <c:pt idx="26276">
                  <c:v>6.0000000000000001E-3</c:v>
                </c:pt>
                <c:pt idx="26277">
                  <c:v>6.0000000000000001E-3</c:v>
                </c:pt>
                <c:pt idx="26278">
                  <c:v>6.0000000000000001E-3</c:v>
                </c:pt>
                <c:pt idx="26279">
                  <c:v>6.0000000000000001E-3</c:v>
                </c:pt>
                <c:pt idx="26280">
                  <c:v>6.0000000000000001E-3</c:v>
                </c:pt>
                <c:pt idx="26281">
                  <c:v>6.0000000000000001E-3</c:v>
                </c:pt>
                <c:pt idx="26282">
                  <c:v>5.0000000000000001E-3</c:v>
                </c:pt>
                <c:pt idx="26283">
                  <c:v>6.0000000000000001E-3</c:v>
                </c:pt>
                <c:pt idx="26284">
                  <c:v>5.0000000000000001E-3</c:v>
                </c:pt>
                <c:pt idx="26285">
                  <c:v>5.0000000000000001E-3</c:v>
                </c:pt>
                <c:pt idx="26286">
                  <c:v>4.0000000000000001E-3</c:v>
                </c:pt>
                <c:pt idx="26287">
                  <c:v>4.0000000000000001E-3</c:v>
                </c:pt>
                <c:pt idx="26288">
                  <c:v>5.0000000000000001E-3</c:v>
                </c:pt>
                <c:pt idx="26289">
                  <c:v>4.0000000000000001E-3</c:v>
                </c:pt>
                <c:pt idx="26290">
                  <c:v>4.0000000000000001E-3</c:v>
                </c:pt>
                <c:pt idx="26291">
                  <c:v>4.0000000000000001E-3</c:v>
                </c:pt>
                <c:pt idx="26292">
                  <c:v>4.0000000000000001E-3</c:v>
                </c:pt>
                <c:pt idx="26293">
                  <c:v>3.0000000000000001E-3</c:v>
                </c:pt>
                <c:pt idx="26294">
                  <c:v>4.0000000000000001E-3</c:v>
                </c:pt>
                <c:pt idx="26295">
                  <c:v>3.0000000000000001E-3</c:v>
                </c:pt>
                <c:pt idx="26296">
                  <c:v>4.0000000000000001E-3</c:v>
                </c:pt>
                <c:pt idx="26297">
                  <c:v>2E-3</c:v>
                </c:pt>
                <c:pt idx="26298">
                  <c:v>2E-3</c:v>
                </c:pt>
                <c:pt idx="26299">
                  <c:v>1E-3</c:v>
                </c:pt>
                <c:pt idx="26300">
                  <c:v>1E-3</c:v>
                </c:pt>
                <c:pt idx="26301">
                  <c:v>0</c:v>
                </c:pt>
                <c:pt idx="26302">
                  <c:v>0</c:v>
                </c:pt>
                <c:pt idx="26303">
                  <c:v>1E-3</c:v>
                </c:pt>
                <c:pt idx="26304">
                  <c:v>1E-3</c:v>
                </c:pt>
                <c:pt idx="26305">
                  <c:v>0</c:v>
                </c:pt>
                <c:pt idx="26306">
                  <c:v>0</c:v>
                </c:pt>
                <c:pt idx="26307">
                  <c:v>0</c:v>
                </c:pt>
                <c:pt idx="26308">
                  <c:v>0</c:v>
                </c:pt>
                <c:pt idx="26309">
                  <c:v>0</c:v>
                </c:pt>
                <c:pt idx="26310">
                  <c:v>0</c:v>
                </c:pt>
                <c:pt idx="26311">
                  <c:v>0</c:v>
                </c:pt>
                <c:pt idx="26312">
                  <c:v>0</c:v>
                </c:pt>
                <c:pt idx="26313">
                  <c:v>0</c:v>
                </c:pt>
                <c:pt idx="26314">
                  <c:v>0</c:v>
                </c:pt>
                <c:pt idx="26315">
                  <c:v>0</c:v>
                </c:pt>
                <c:pt idx="26316">
                  <c:v>0</c:v>
                </c:pt>
                <c:pt idx="26317">
                  <c:v>0</c:v>
                </c:pt>
                <c:pt idx="26318">
                  <c:v>0</c:v>
                </c:pt>
                <c:pt idx="26319">
                  <c:v>0</c:v>
                </c:pt>
                <c:pt idx="26320">
                  <c:v>0</c:v>
                </c:pt>
                <c:pt idx="26321">
                  <c:v>0</c:v>
                </c:pt>
                <c:pt idx="26322">
                  <c:v>0</c:v>
                </c:pt>
                <c:pt idx="26323">
                  <c:v>0</c:v>
                </c:pt>
                <c:pt idx="26324">
                  <c:v>0</c:v>
                </c:pt>
                <c:pt idx="26325">
                  <c:v>0</c:v>
                </c:pt>
                <c:pt idx="26326">
                  <c:v>0</c:v>
                </c:pt>
                <c:pt idx="26327">
                  <c:v>0</c:v>
                </c:pt>
                <c:pt idx="26328">
                  <c:v>0</c:v>
                </c:pt>
                <c:pt idx="26329">
                  <c:v>0</c:v>
                </c:pt>
                <c:pt idx="26330">
                  <c:v>0</c:v>
                </c:pt>
                <c:pt idx="26331">
                  <c:v>2E-3</c:v>
                </c:pt>
                <c:pt idx="26332">
                  <c:v>2E-3</c:v>
                </c:pt>
                <c:pt idx="26333">
                  <c:v>2E-3</c:v>
                </c:pt>
                <c:pt idx="26334">
                  <c:v>3.0000000000000001E-3</c:v>
                </c:pt>
                <c:pt idx="26335">
                  <c:v>3.0000000000000001E-3</c:v>
                </c:pt>
                <c:pt idx="26336">
                  <c:v>4.0000000000000001E-3</c:v>
                </c:pt>
                <c:pt idx="26337">
                  <c:v>4.0000000000000001E-3</c:v>
                </c:pt>
                <c:pt idx="26338">
                  <c:v>4.0000000000000001E-3</c:v>
                </c:pt>
                <c:pt idx="26339">
                  <c:v>4.0000000000000001E-3</c:v>
                </c:pt>
                <c:pt idx="26340">
                  <c:v>4.0000000000000001E-3</c:v>
                </c:pt>
                <c:pt idx="26341">
                  <c:v>5.0000000000000001E-3</c:v>
                </c:pt>
                <c:pt idx="26342">
                  <c:v>5.0000000000000001E-3</c:v>
                </c:pt>
                <c:pt idx="26343">
                  <c:v>5.0000000000000001E-3</c:v>
                </c:pt>
                <c:pt idx="26344">
                  <c:v>5.0000000000000001E-3</c:v>
                </c:pt>
                <c:pt idx="26345">
                  <c:v>5.0000000000000001E-3</c:v>
                </c:pt>
                <c:pt idx="26346">
                  <c:v>5.0000000000000001E-3</c:v>
                </c:pt>
                <c:pt idx="26347">
                  <c:v>5.0000000000000001E-3</c:v>
                </c:pt>
                <c:pt idx="26348">
                  <c:v>5.0000000000000001E-3</c:v>
                </c:pt>
                <c:pt idx="26349">
                  <c:v>5.0000000000000001E-3</c:v>
                </c:pt>
                <c:pt idx="26350">
                  <c:v>5.0000000000000001E-3</c:v>
                </c:pt>
                <c:pt idx="26351">
                  <c:v>5.0000000000000001E-3</c:v>
                </c:pt>
                <c:pt idx="26352">
                  <c:v>5.0000000000000001E-3</c:v>
                </c:pt>
                <c:pt idx="26353">
                  <c:v>5.0000000000000001E-3</c:v>
                </c:pt>
                <c:pt idx="26354">
                  <c:v>5.0000000000000001E-3</c:v>
                </c:pt>
                <c:pt idx="26355">
                  <c:v>5.0000000000000001E-3</c:v>
                </c:pt>
                <c:pt idx="26356">
                  <c:v>5.0000000000000001E-3</c:v>
                </c:pt>
                <c:pt idx="26357">
                  <c:v>5.0000000000000001E-3</c:v>
                </c:pt>
                <c:pt idx="26358">
                  <c:v>5.0000000000000001E-3</c:v>
                </c:pt>
                <c:pt idx="26359">
                  <c:v>5.0000000000000001E-3</c:v>
                </c:pt>
                <c:pt idx="26360">
                  <c:v>5.0000000000000001E-3</c:v>
                </c:pt>
                <c:pt idx="26361">
                  <c:v>5.0000000000000001E-3</c:v>
                </c:pt>
                <c:pt idx="26362">
                  <c:v>5.0000000000000001E-3</c:v>
                </c:pt>
                <c:pt idx="26363">
                  <c:v>5.0000000000000001E-3</c:v>
                </c:pt>
                <c:pt idx="26364">
                  <c:v>5.0000000000000001E-3</c:v>
                </c:pt>
                <c:pt idx="26365">
                  <c:v>5.0000000000000001E-3</c:v>
                </c:pt>
                <c:pt idx="26366">
                  <c:v>5.0000000000000001E-3</c:v>
                </c:pt>
                <c:pt idx="26367">
                  <c:v>5.0000000000000001E-3</c:v>
                </c:pt>
                <c:pt idx="26368">
                  <c:v>5.0000000000000001E-3</c:v>
                </c:pt>
                <c:pt idx="26369">
                  <c:v>5.0000000000000001E-3</c:v>
                </c:pt>
                <c:pt idx="26370">
                  <c:v>5.0000000000000001E-3</c:v>
                </c:pt>
                <c:pt idx="26371">
                  <c:v>4.0000000000000001E-3</c:v>
                </c:pt>
                <c:pt idx="26372">
                  <c:v>4.0000000000000001E-3</c:v>
                </c:pt>
                <c:pt idx="26373">
                  <c:v>5.0000000000000001E-3</c:v>
                </c:pt>
                <c:pt idx="26374">
                  <c:v>5.0000000000000001E-3</c:v>
                </c:pt>
                <c:pt idx="26375">
                  <c:v>5.0000000000000001E-3</c:v>
                </c:pt>
                <c:pt idx="26376">
                  <c:v>5.0000000000000001E-3</c:v>
                </c:pt>
                <c:pt idx="26377">
                  <c:v>5.0000000000000001E-3</c:v>
                </c:pt>
                <c:pt idx="26378">
                  <c:v>4.0000000000000001E-3</c:v>
                </c:pt>
                <c:pt idx="26379">
                  <c:v>4.0000000000000001E-3</c:v>
                </c:pt>
                <c:pt idx="26380">
                  <c:v>5.0000000000000001E-3</c:v>
                </c:pt>
                <c:pt idx="26381">
                  <c:v>5.0000000000000001E-3</c:v>
                </c:pt>
                <c:pt idx="26382">
                  <c:v>5.0000000000000001E-3</c:v>
                </c:pt>
                <c:pt idx="26383">
                  <c:v>6.0000000000000001E-3</c:v>
                </c:pt>
                <c:pt idx="26384">
                  <c:v>5.0000000000000001E-3</c:v>
                </c:pt>
                <c:pt idx="26385">
                  <c:v>5.0000000000000001E-3</c:v>
                </c:pt>
                <c:pt idx="26386">
                  <c:v>5.0000000000000001E-3</c:v>
                </c:pt>
                <c:pt idx="26387">
                  <c:v>5.0000000000000001E-3</c:v>
                </c:pt>
                <c:pt idx="26388">
                  <c:v>5.0000000000000001E-3</c:v>
                </c:pt>
                <c:pt idx="26389">
                  <c:v>5.0000000000000001E-3</c:v>
                </c:pt>
                <c:pt idx="26390">
                  <c:v>4.0000000000000001E-3</c:v>
                </c:pt>
                <c:pt idx="26391">
                  <c:v>3.0000000000000001E-3</c:v>
                </c:pt>
                <c:pt idx="26392">
                  <c:v>4.0000000000000001E-3</c:v>
                </c:pt>
                <c:pt idx="26393">
                  <c:v>3.0000000000000001E-3</c:v>
                </c:pt>
                <c:pt idx="26394">
                  <c:v>2E-3</c:v>
                </c:pt>
                <c:pt idx="26395">
                  <c:v>3.0000000000000001E-3</c:v>
                </c:pt>
                <c:pt idx="26396">
                  <c:v>2E-3</c:v>
                </c:pt>
                <c:pt idx="26397">
                  <c:v>2E-3</c:v>
                </c:pt>
                <c:pt idx="26398">
                  <c:v>2E-3</c:v>
                </c:pt>
                <c:pt idx="26399">
                  <c:v>1E-3</c:v>
                </c:pt>
                <c:pt idx="26400">
                  <c:v>0</c:v>
                </c:pt>
                <c:pt idx="26401">
                  <c:v>0</c:v>
                </c:pt>
                <c:pt idx="26402">
                  <c:v>0</c:v>
                </c:pt>
                <c:pt idx="26403">
                  <c:v>1E-3</c:v>
                </c:pt>
                <c:pt idx="26404">
                  <c:v>1E-3</c:v>
                </c:pt>
                <c:pt idx="26405">
                  <c:v>1E-3</c:v>
                </c:pt>
                <c:pt idx="26406">
                  <c:v>1E-3</c:v>
                </c:pt>
                <c:pt idx="26407">
                  <c:v>2E-3</c:v>
                </c:pt>
                <c:pt idx="26408">
                  <c:v>1E-3</c:v>
                </c:pt>
                <c:pt idx="26409">
                  <c:v>2E-3</c:v>
                </c:pt>
                <c:pt idx="26410">
                  <c:v>2E-3</c:v>
                </c:pt>
                <c:pt idx="26411">
                  <c:v>2E-3</c:v>
                </c:pt>
                <c:pt idx="26412">
                  <c:v>1E-3</c:v>
                </c:pt>
                <c:pt idx="26413">
                  <c:v>2E-3</c:v>
                </c:pt>
                <c:pt idx="26414">
                  <c:v>1E-3</c:v>
                </c:pt>
                <c:pt idx="26415">
                  <c:v>1E-3</c:v>
                </c:pt>
                <c:pt idx="26416">
                  <c:v>0</c:v>
                </c:pt>
                <c:pt idx="26417">
                  <c:v>0</c:v>
                </c:pt>
                <c:pt idx="26418">
                  <c:v>0</c:v>
                </c:pt>
                <c:pt idx="26419">
                  <c:v>0</c:v>
                </c:pt>
                <c:pt idx="26420">
                  <c:v>0</c:v>
                </c:pt>
                <c:pt idx="26421">
                  <c:v>0</c:v>
                </c:pt>
                <c:pt idx="26422">
                  <c:v>0</c:v>
                </c:pt>
                <c:pt idx="26423">
                  <c:v>0</c:v>
                </c:pt>
                <c:pt idx="26424">
                  <c:v>0</c:v>
                </c:pt>
                <c:pt idx="26425">
                  <c:v>1E-3</c:v>
                </c:pt>
                <c:pt idx="26426">
                  <c:v>2E-3</c:v>
                </c:pt>
                <c:pt idx="26427">
                  <c:v>1E-3</c:v>
                </c:pt>
                <c:pt idx="26428">
                  <c:v>2E-3</c:v>
                </c:pt>
                <c:pt idx="26429">
                  <c:v>2E-3</c:v>
                </c:pt>
                <c:pt idx="26430">
                  <c:v>2E-3</c:v>
                </c:pt>
                <c:pt idx="26431">
                  <c:v>3.0000000000000001E-3</c:v>
                </c:pt>
                <c:pt idx="26432">
                  <c:v>4.0000000000000001E-3</c:v>
                </c:pt>
                <c:pt idx="26433">
                  <c:v>4.0000000000000001E-3</c:v>
                </c:pt>
                <c:pt idx="26434">
                  <c:v>4.0000000000000001E-3</c:v>
                </c:pt>
                <c:pt idx="26435">
                  <c:v>4.0000000000000001E-3</c:v>
                </c:pt>
                <c:pt idx="26436">
                  <c:v>4.0000000000000001E-3</c:v>
                </c:pt>
                <c:pt idx="26437">
                  <c:v>5.0000000000000001E-3</c:v>
                </c:pt>
                <c:pt idx="26438">
                  <c:v>5.0000000000000001E-3</c:v>
                </c:pt>
                <c:pt idx="26439">
                  <c:v>5.0000000000000001E-3</c:v>
                </c:pt>
                <c:pt idx="26440">
                  <c:v>5.0000000000000001E-3</c:v>
                </c:pt>
                <c:pt idx="26441">
                  <c:v>5.0000000000000001E-3</c:v>
                </c:pt>
                <c:pt idx="26445">
                  <c:v>7.0000000000000001E-3</c:v>
                </c:pt>
                <c:pt idx="26446">
                  <c:v>7.0000000000000001E-3</c:v>
                </c:pt>
                <c:pt idx="26447">
                  <c:v>7.0000000000000001E-3</c:v>
                </c:pt>
                <c:pt idx="26448">
                  <c:v>8.0000000000000002E-3</c:v>
                </c:pt>
                <c:pt idx="26449">
                  <c:v>8.0000000000000002E-3</c:v>
                </c:pt>
                <c:pt idx="26450">
                  <c:v>8.0000000000000002E-3</c:v>
                </c:pt>
                <c:pt idx="26451">
                  <c:v>8.0000000000000002E-3</c:v>
                </c:pt>
                <c:pt idx="26452">
                  <c:v>7.0000000000000001E-3</c:v>
                </c:pt>
                <c:pt idx="26453">
                  <c:v>7.0000000000000001E-3</c:v>
                </c:pt>
                <c:pt idx="26454">
                  <c:v>7.0000000000000001E-3</c:v>
                </c:pt>
                <c:pt idx="26455">
                  <c:v>7.0000000000000001E-3</c:v>
                </c:pt>
                <c:pt idx="26456">
                  <c:v>7.0000000000000001E-3</c:v>
                </c:pt>
                <c:pt idx="26457">
                  <c:v>6.0000000000000001E-3</c:v>
                </c:pt>
                <c:pt idx="26458">
                  <c:v>6.0000000000000001E-3</c:v>
                </c:pt>
                <c:pt idx="26459">
                  <c:v>6.0000000000000001E-3</c:v>
                </c:pt>
                <c:pt idx="26460">
                  <c:v>6.0000000000000001E-3</c:v>
                </c:pt>
                <c:pt idx="26461">
                  <c:v>7.0000000000000001E-3</c:v>
                </c:pt>
                <c:pt idx="26462">
                  <c:v>6.0000000000000001E-3</c:v>
                </c:pt>
                <c:pt idx="26463">
                  <c:v>6.0000000000000001E-3</c:v>
                </c:pt>
                <c:pt idx="26464">
                  <c:v>6.0000000000000001E-3</c:v>
                </c:pt>
                <c:pt idx="26465">
                  <c:v>6.0000000000000001E-3</c:v>
                </c:pt>
                <c:pt idx="26466">
                  <c:v>8.0000000000000002E-3</c:v>
                </c:pt>
                <c:pt idx="26467">
                  <c:v>7.0000000000000001E-3</c:v>
                </c:pt>
                <c:pt idx="26468">
                  <c:v>7.0000000000000001E-3</c:v>
                </c:pt>
                <c:pt idx="26469">
                  <c:v>8.0000000000000002E-3</c:v>
                </c:pt>
                <c:pt idx="26470">
                  <c:v>6.0000000000000001E-3</c:v>
                </c:pt>
                <c:pt idx="26471">
                  <c:v>6.0000000000000001E-3</c:v>
                </c:pt>
                <c:pt idx="26472">
                  <c:v>6.0000000000000001E-3</c:v>
                </c:pt>
                <c:pt idx="26473">
                  <c:v>6.0000000000000001E-3</c:v>
                </c:pt>
                <c:pt idx="26474">
                  <c:v>6.0000000000000001E-3</c:v>
                </c:pt>
                <c:pt idx="26475">
                  <c:v>5.0000000000000001E-3</c:v>
                </c:pt>
                <c:pt idx="26476">
                  <c:v>4.0000000000000001E-3</c:v>
                </c:pt>
                <c:pt idx="26477">
                  <c:v>4.0000000000000001E-3</c:v>
                </c:pt>
                <c:pt idx="26478">
                  <c:v>4.0000000000000001E-3</c:v>
                </c:pt>
                <c:pt idx="26479">
                  <c:v>3.0000000000000001E-3</c:v>
                </c:pt>
                <c:pt idx="26480">
                  <c:v>3.0000000000000001E-3</c:v>
                </c:pt>
                <c:pt idx="26481">
                  <c:v>2E-3</c:v>
                </c:pt>
                <c:pt idx="26482">
                  <c:v>3.0000000000000001E-3</c:v>
                </c:pt>
                <c:pt idx="26483">
                  <c:v>2E-3</c:v>
                </c:pt>
                <c:pt idx="26484">
                  <c:v>2E-3</c:v>
                </c:pt>
                <c:pt idx="26485">
                  <c:v>4.0000000000000001E-3</c:v>
                </c:pt>
                <c:pt idx="26486">
                  <c:v>4.0000000000000001E-3</c:v>
                </c:pt>
                <c:pt idx="26487">
                  <c:v>4.0000000000000001E-3</c:v>
                </c:pt>
                <c:pt idx="26488">
                  <c:v>2E-3</c:v>
                </c:pt>
                <c:pt idx="26492">
                  <c:v>0</c:v>
                </c:pt>
                <c:pt idx="26493">
                  <c:v>0</c:v>
                </c:pt>
                <c:pt idx="26494">
                  <c:v>0</c:v>
                </c:pt>
                <c:pt idx="26495">
                  <c:v>1E-3</c:v>
                </c:pt>
                <c:pt idx="26496">
                  <c:v>0</c:v>
                </c:pt>
                <c:pt idx="26497">
                  <c:v>0</c:v>
                </c:pt>
                <c:pt idx="26498">
                  <c:v>0</c:v>
                </c:pt>
                <c:pt idx="26499">
                  <c:v>0</c:v>
                </c:pt>
                <c:pt idx="26500">
                  <c:v>0</c:v>
                </c:pt>
                <c:pt idx="26501">
                  <c:v>0</c:v>
                </c:pt>
                <c:pt idx="26502">
                  <c:v>0</c:v>
                </c:pt>
                <c:pt idx="26503">
                  <c:v>0</c:v>
                </c:pt>
                <c:pt idx="26504">
                  <c:v>0</c:v>
                </c:pt>
                <c:pt idx="26505">
                  <c:v>2E-3</c:v>
                </c:pt>
                <c:pt idx="26506">
                  <c:v>0</c:v>
                </c:pt>
                <c:pt idx="26507">
                  <c:v>0</c:v>
                </c:pt>
                <c:pt idx="26508">
                  <c:v>0</c:v>
                </c:pt>
                <c:pt idx="26509">
                  <c:v>1E-3</c:v>
                </c:pt>
                <c:pt idx="26510">
                  <c:v>0</c:v>
                </c:pt>
                <c:pt idx="26511">
                  <c:v>1E-3</c:v>
                </c:pt>
                <c:pt idx="26512">
                  <c:v>0</c:v>
                </c:pt>
                <c:pt idx="26513">
                  <c:v>0</c:v>
                </c:pt>
                <c:pt idx="26514">
                  <c:v>0</c:v>
                </c:pt>
                <c:pt idx="26515">
                  <c:v>0</c:v>
                </c:pt>
                <c:pt idx="26516">
                  <c:v>0</c:v>
                </c:pt>
                <c:pt idx="26517">
                  <c:v>0</c:v>
                </c:pt>
                <c:pt idx="26518">
                  <c:v>0</c:v>
                </c:pt>
                <c:pt idx="26519">
                  <c:v>0</c:v>
                </c:pt>
                <c:pt idx="26520">
                  <c:v>0</c:v>
                </c:pt>
                <c:pt idx="26521">
                  <c:v>0</c:v>
                </c:pt>
                <c:pt idx="26522">
                  <c:v>0</c:v>
                </c:pt>
                <c:pt idx="26523">
                  <c:v>1E-3</c:v>
                </c:pt>
                <c:pt idx="26524">
                  <c:v>2E-3</c:v>
                </c:pt>
                <c:pt idx="26525">
                  <c:v>3.0000000000000001E-3</c:v>
                </c:pt>
                <c:pt idx="26526">
                  <c:v>3.0000000000000001E-3</c:v>
                </c:pt>
                <c:pt idx="26527">
                  <c:v>4.0000000000000001E-3</c:v>
                </c:pt>
                <c:pt idx="26528">
                  <c:v>4.0000000000000001E-3</c:v>
                </c:pt>
                <c:pt idx="26529">
                  <c:v>4.0000000000000001E-3</c:v>
                </c:pt>
                <c:pt idx="26530">
                  <c:v>5.0000000000000001E-3</c:v>
                </c:pt>
                <c:pt idx="26531">
                  <c:v>6.0000000000000001E-3</c:v>
                </c:pt>
                <c:pt idx="26532">
                  <c:v>6.0000000000000001E-3</c:v>
                </c:pt>
                <c:pt idx="26533">
                  <c:v>6.0000000000000001E-3</c:v>
                </c:pt>
                <c:pt idx="26534">
                  <c:v>7.0000000000000001E-3</c:v>
                </c:pt>
                <c:pt idx="26535">
                  <c:v>7.0000000000000001E-3</c:v>
                </c:pt>
                <c:pt idx="26536">
                  <c:v>7.0000000000000001E-3</c:v>
                </c:pt>
                <c:pt idx="26537">
                  <c:v>6.0000000000000001E-3</c:v>
                </c:pt>
                <c:pt idx="26538">
                  <c:v>7.0000000000000001E-3</c:v>
                </c:pt>
                <c:pt idx="26539">
                  <c:v>7.0000000000000001E-3</c:v>
                </c:pt>
                <c:pt idx="26540">
                  <c:v>7.0000000000000001E-3</c:v>
                </c:pt>
                <c:pt idx="26541">
                  <c:v>7.0000000000000001E-3</c:v>
                </c:pt>
                <c:pt idx="26542">
                  <c:v>7.0000000000000001E-3</c:v>
                </c:pt>
                <c:pt idx="26543">
                  <c:v>7.0000000000000001E-3</c:v>
                </c:pt>
                <c:pt idx="26544">
                  <c:v>7.0000000000000001E-3</c:v>
                </c:pt>
                <c:pt idx="26545">
                  <c:v>7.0000000000000001E-3</c:v>
                </c:pt>
                <c:pt idx="26546">
                  <c:v>7.0000000000000001E-3</c:v>
                </c:pt>
                <c:pt idx="26547">
                  <c:v>7.0000000000000001E-3</c:v>
                </c:pt>
                <c:pt idx="26548">
                  <c:v>7.0000000000000001E-3</c:v>
                </c:pt>
                <c:pt idx="26549">
                  <c:v>7.0000000000000001E-3</c:v>
                </c:pt>
                <c:pt idx="26550">
                  <c:v>7.0000000000000001E-3</c:v>
                </c:pt>
                <c:pt idx="26551">
                  <c:v>1.4E-2</c:v>
                </c:pt>
                <c:pt idx="26552">
                  <c:v>4.0000000000000001E-3</c:v>
                </c:pt>
                <c:pt idx="26553">
                  <c:v>4.0000000000000001E-3</c:v>
                </c:pt>
                <c:pt idx="26554">
                  <c:v>6.0000000000000001E-3</c:v>
                </c:pt>
                <c:pt idx="26555">
                  <c:v>6.0000000000000001E-3</c:v>
                </c:pt>
                <c:pt idx="26556">
                  <c:v>6.0000000000000001E-3</c:v>
                </c:pt>
                <c:pt idx="26557">
                  <c:v>4.0000000000000001E-3</c:v>
                </c:pt>
                <c:pt idx="26558">
                  <c:v>6.0000000000000001E-3</c:v>
                </c:pt>
                <c:pt idx="26559">
                  <c:v>6.0000000000000001E-3</c:v>
                </c:pt>
                <c:pt idx="26560">
                  <c:v>5.0000000000000001E-3</c:v>
                </c:pt>
                <c:pt idx="26561">
                  <c:v>6.0000000000000001E-3</c:v>
                </c:pt>
                <c:pt idx="26562">
                  <c:v>5.0000000000000001E-3</c:v>
                </c:pt>
                <c:pt idx="26563">
                  <c:v>4.0000000000000001E-3</c:v>
                </c:pt>
                <c:pt idx="26564">
                  <c:v>3.0000000000000001E-3</c:v>
                </c:pt>
                <c:pt idx="26565">
                  <c:v>3.0000000000000001E-3</c:v>
                </c:pt>
                <c:pt idx="26566">
                  <c:v>4.0000000000000001E-3</c:v>
                </c:pt>
                <c:pt idx="26567">
                  <c:v>4.0000000000000001E-3</c:v>
                </c:pt>
                <c:pt idx="26568">
                  <c:v>4.0000000000000001E-3</c:v>
                </c:pt>
                <c:pt idx="26569">
                  <c:v>4.0000000000000001E-3</c:v>
                </c:pt>
                <c:pt idx="26570">
                  <c:v>4.0000000000000001E-3</c:v>
                </c:pt>
                <c:pt idx="26571">
                  <c:v>3.0000000000000001E-3</c:v>
                </c:pt>
                <c:pt idx="26572">
                  <c:v>2E-3</c:v>
                </c:pt>
                <c:pt idx="26573">
                  <c:v>3.0000000000000001E-3</c:v>
                </c:pt>
                <c:pt idx="26574">
                  <c:v>4.0000000000000001E-3</c:v>
                </c:pt>
                <c:pt idx="26575">
                  <c:v>2E-3</c:v>
                </c:pt>
                <c:pt idx="26576">
                  <c:v>2E-3</c:v>
                </c:pt>
                <c:pt idx="26577">
                  <c:v>2E-3</c:v>
                </c:pt>
                <c:pt idx="26578">
                  <c:v>3.0000000000000001E-3</c:v>
                </c:pt>
                <c:pt idx="26579">
                  <c:v>3.0000000000000001E-3</c:v>
                </c:pt>
                <c:pt idx="26580">
                  <c:v>2E-3</c:v>
                </c:pt>
                <c:pt idx="26581">
                  <c:v>4.0000000000000001E-3</c:v>
                </c:pt>
                <c:pt idx="26582">
                  <c:v>2E-3</c:v>
                </c:pt>
                <c:pt idx="26583">
                  <c:v>2E-3</c:v>
                </c:pt>
                <c:pt idx="26584">
                  <c:v>2E-3</c:v>
                </c:pt>
                <c:pt idx="26585">
                  <c:v>1E-3</c:v>
                </c:pt>
                <c:pt idx="26586">
                  <c:v>1E-3</c:v>
                </c:pt>
                <c:pt idx="26587">
                  <c:v>0</c:v>
                </c:pt>
                <c:pt idx="26588">
                  <c:v>1E-3</c:v>
                </c:pt>
                <c:pt idx="26589">
                  <c:v>2E-3</c:v>
                </c:pt>
                <c:pt idx="26590">
                  <c:v>1E-3</c:v>
                </c:pt>
                <c:pt idx="26591">
                  <c:v>0</c:v>
                </c:pt>
                <c:pt idx="26592">
                  <c:v>0</c:v>
                </c:pt>
                <c:pt idx="26593">
                  <c:v>0</c:v>
                </c:pt>
                <c:pt idx="26594">
                  <c:v>2E-3</c:v>
                </c:pt>
                <c:pt idx="26595">
                  <c:v>1E-3</c:v>
                </c:pt>
                <c:pt idx="26596">
                  <c:v>1E-3</c:v>
                </c:pt>
                <c:pt idx="26597">
                  <c:v>0</c:v>
                </c:pt>
                <c:pt idx="26598">
                  <c:v>0</c:v>
                </c:pt>
                <c:pt idx="26599">
                  <c:v>0</c:v>
                </c:pt>
                <c:pt idx="26600">
                  <c:v>0</c:v>
                </c:pt>
                <c:pt idx="26601">
                  <c:v>1E-3</c:v>
                </c:pt>
                <c:pt idx="26602">
                  <c:v>1E-3</c:v>
                </c:pt>
                <c:pt idx="26603">
                  <c:v>0</c:v>
                </c:pt>
                <c:pt idx="26604">
                  <c:v>0</c:v>
                </c:pt>
                <c:pt idx="26605">
                  <c:v>0</c:v>
                </c:pt>
                <c:pt idx="26606">
                  <c:v>0</c:v>
                </c:pt>
                <c:pt idx="26607">
                  <c:v>0</c:v>
                </c:pt>
                <c:pt idx="26608">
                  <c:v>0</c:v>
                </c:pt>
                <c:pt idx="26609">
                  <c:v>0</c:v>
                </c:pt>
                <c:pt idx="26610">
                  <c:v>0</c:v>
                </c:pt>
                <c:pt idx="26611">
                  <c:v>1E-3</c:v>
                </c:pt>
                <c:pt idx="26612">
                  <c:v>0</c:v>
                </c:pt>
                <c:pt idx="26613">
                  <c:v>0</c:v>
                </c:pt>
                <c:pt idx="26614">
                  <c:v>0</c:v>
                </c:pt>
                <c:pt idx="26615">
                  <c:v>0</c:v>
                </c:pt>
                <c:pt idx="26616">
                  <c:v>0</c:v>
                </c:pt>
                <c:pt idx="26617">
                  <c:v>0</c:v>
                </c:pt>
                <c:pt idx="26618">
                  <c:v>0</c:v>
                </c:pt>
                <c:pt idx="26619">
                  <c:v>0</c:v>
                </c:pt>
                <c:pt idx="26620">
                  <c:v>1E-3</c:v>
                </c:pt>
                <c:pt idx="26621">
                  <c:v>0</c:v>
                </c:pt>
                <c:pt idx="26622">
                  <c:v>1E-3</c:v>
                </c:pt>
                <c:pt idx="26623">
                  <c:v>2E-3</c:v>
                </c:pt>
                <c:pt idx="26624">
                  <c:v>1E-3</c:v>
                </c:pt>
                <c:pt idx="26625">
                  <c:v>1E-3</c:v>
                </c:pt>
                <c:pt idx="26626">
                  <c:v>2E-3</c:v>
                </c:pt>
                <c:pt idx="26627">
                  <c:v>3.0000000000000001E-3</c:v>
                </c:pt>
                <c:pt idx="26628">
                  <c:v>4.0000000000000001E-3</c:v>
                </c:pt>
                <c:pt idx="26629">
                  <c:v>5.0000000000000001E-3</c:v>
                </c:pt>
                <c:pt idx="26630">
                  <c:v>5.0000000000000001E-3</c:v>
                </c:pt>
                <c:pt idx="26631">
                  <c:v>4.0000000000000001E-3</c:v>
                </c:pt>
                <c:pt idx="26632">
                  <c:v>5.0000000000000001E-3</c:v>
                </c:pt>
                <c:pt idx="26633">
                  <c:v>4.0000000000000001E-3</c:v>
                </c:pt>
                <c:pt idx="26634">
                  <c:v>5.0000000000000001E-3</c:v>
                </c:pt>
                <c:pt idx="26635">
                  <c:v>5.0000000000000001E-3</c:v>
                </c:pt>
                <c:pt idx="26636">
                  <c:v>5.0000000000000001E-3</c:v>
                </c:pt>
                <c:pt idx="26637">
                  <c:v>6.0000000000000001E-3</c:v>
                </c:pt>
                <c:pt idx="26638">
                  <c:v>5.0000000000000001E-3</c:v>
                </c:pt>
                <c:pt idx="26639">
                  <c:v>5.0000000000000001E-3</c:v>
                </c:pt>
                <c:pt idx="26640">
                  <c:v>4.0000000000000001E-3</c:v>
                </c:pt>
                <c:pt idx="26641">
                  <c:v>7.0000000000000001E-3</c:v>
                </c:pt>
                <c:pt idx="26642">
                  <c:v>6.0000000000000001E-3</c:v>
                </c:pt>
                <c:pt idx="26643">
                  <c:v>4.0000000000000001E-3</c:v>
                </c:pt>
                <c:pt idx="26644">
                  <c:v>5.0000000000000001E-3</c:v>
                </c:pt>
                <c:pt idx="26645">
                  <c:v>4.0000000000000001E-3</c:v>
                </c:pt>
                <c:pt idx="26646">
                  <c:v>5.0000000000000001E-3</c:v>
                </c:pt>
                <c:pt idx="26647">
                  <c:v>4.0000000000000001E-3</c:v>
                </c:pt>
                <c:pt idx="26648">
                  <c:v>5.0000000000000001E-3</c:v>
                </c:pt>
                <c:pt idx="26649">
                  <c:v>5.0000000000000001E-3</c:v>
                </c:pt>
                <c:pt idx="26650">
                  <c:v>4.0000000000000001E-3</c:v>
                </c:pt>
                <c:pt idx="26651">
                  <c:v>4.0000000000000001E-3</c:v>
                </c:pt>
                <c:pt idx="26652">
                  <c:v>5.0000000000000001E-3</c:v>
                </c:pt>
                <c:pt idx="26653">
                  <c:v>3.0000000000000001E-3</c:v>
                </c:pt>
                <c:pt idx="26654">
                  <c:v>3.0000000000000001E-3</c:v>
                </c:pt>
                <c:pt idx="26655">
                  <c:v>4.0000000000000001E-3</c:v>
                </c:pt>
                <c:pt idx="26656">
                  <c:v>4.0000000000000001E-3</c:v>
                </c:pt>
                <c:pt idx="26657">
                  <c:v>4.0000000000000001E-3</c:v>
                </c:pt>
                <c:pt idx="26658">
                  <c:v>5.0000000000000001E-3</c:v>
                </c:pt>
                <c:pt idx="26659">
                  <c:v>4.0000000000000001E-3</c:v>
                </c:pt>
                <c:pt idx="26660">
                  <c:v>5.0000000000000001E-3</c:v>
                </c:pt>
                <c:pt idx="26661">
                  <c:v>4.0000000000000001E-3</c:v>
                </c:pt>
                <c:pt idx="26662">
                  <c:v>5.0000000000000001E-3</c:v>
                </c:pt>
                <c:pt idx="26663">
                  <c:v>4.0000000000000001E-3</c:v>
                </c:pt>
                <c:pt idx="26664">
                  <c:v>4.0000000000000001E-3</c:v>
                </c:pt>
                <c:pt idx="26665">
                  <c:v>4.0000000000000001E-3</c:v>
                </c:pt>
                <c:pt idx="26666">
                  <c:v>4.0000000000000001E-3</c:v>
                </c:pt>
                <c:pt idx="26667">
                  <c:v>4.0000000000000001E-3</c:v>
                </c:pt>
                <c:pt idx="26668">
                  <c:v>4.0000000000000001E-3</c:v>
                </c:pt>
                <c:pt idx="26669">
                  <c:v>4.0000000000000001E-3</c:v>
                </c:pt>
                <c:pt idx="26670">
                  <c:v>3.0000000000000001E-3</c:v>
                </c:pt>
                <c:pt idx="26671">
                  <c:v>3.0000000000000001E-3</c:v>
                </c:pt>
                <c:pt idx="26672">
                  <c:v>3.0000000000000001E-3</c:v>
                </c:pt>
                <c:pt idx="26673">
                  <c:v>3.0000000000000001E-3</c:v>
                </c:pt>
                <c:pt idx="26674">
                  <c:v>2E-3</c:v>
                </c:pt>
                <c:pt idx="26675">
                  <c:v>3.0000000000000001E-3</c:v>
                </c:pt>
                <c:pt idx="26676">
                  <c:v>2E-3</c:v>
                </c:pt>
                <c:pt idx="26677">
                  <c:v>2E-3</c:v>
                </c:pt>
                <c:pt idx="26678">
                  <c:v>1E-3</c:v>
                </c:pt>
                <c:pt idx="26679">
                  <c:v>3.0000000000000001E-3</c:v>
                </c:pt>
                <c:pt idx="26680">
                  <c:v>2E-3</c:v>
                </c:pt>
                <c:pt idx="26681">
                  <c:v>2E-3</c:v>
                </c:pt>
                <c:pt idx="26682">
                  <c:v>1E-3</c:v>
                </c:pt>
                <c:pt idx="26683">
                  <c:v>0</c:v>
                </c:pt>
                <c:pt idx="26684">
                  <c:v>1E-3</c:v>
                </c:pt>
                <c:pt idx="26685">
                  <c:v>1E-3</c:v>
                </c:pt>
                <c:pt idx="26686">
                  <c:v>0</c:v>
                </c:pt>
                <c:pt idx="26687">
                  <c:v>0</c:v>
                </c:pt>
                <c:pt idx="26688">
                  <c:v>0</c:v>
                </c:pt>
                <c:pt idx="26689">
                  <c:v>0</c:v>
                </c:pt>
                <c:pt idx="26690">
                  <c:v>2E-3</c:v>
                </c:pt>
                <c:pt idx="26691">
                  <c:v>2E-3</c:v>
                </c:pt>
                <c:pt idx="26692">
                  <c:v>2E-3</c:v>
                </c:pt>
                <c:pt idx="26693">
                  <c:v>1E-3</c:v>
                </c:pt>
                <c:pt idx="26694">
                  <c:v>0</c:v>
                </c:pt>
                <c:pt idx="26695">
                  <c:v>1E-3</c:v>
                </c:pt>
                <c:pt idx="26696">
                  <c:v>0</c:v>
                </c:pt>
                <c:pt idx="26697">
                  <c:v>2E-3</c:v>
                </c:pt>
                <c:pt idx="26698">
                  <c:v>0</c:v>
                </c:pt>
                <c:pt idx="26699">
                  <c:v>0</c:v>
                </c:pt>
                <c:pt idx="26700">
                  <c:v>0</c:v>
                </c:pt>
                <c:pt idx="26701">
                  <c:v>0</c:v>
                </c:pt>
                <c:pt idx="26702">
                  <c:v>0</c:v>
                </c:pt>
                <c:pt idx="26703">
                  <c:v>0</c:v>
                </c:pt>
                <c:pt idx="26704">
                  <c:v>0</c:v>
                </c:pt>
                <c:pt idx="26705">
                  <c:v>0</c:v>
                </c:pt>
                <c:pt idx="26706">
                  <c:v>0</c:v>
                </c:pt>
                <c:pt idx="26707">
                  <c:v>0</c:v>
                </c:pt>
                <c:pt idx="26708">
                  <c:v>0</c:v>
                </c:pt>
                <c:pt idx="26709">
                  <c:v>0</c:v>
                </c:pt>
                <c:pt idx="26710">
                  <c:v>0</c:v>
                </c:pt>
                <c:pt idx="26711">
                  <c:v>0</c:v>
                </c:pt>
                <c:pt idx="26712">
                  <c:v>0</c:v>
                </c:pt>
                <c:pt idx="26713">
                  <c:v>0</c:v>
                </c:pt>
                <c:pt idx="26714">
                  <c:v>1E-3</c:v>
                </c:pt>
                <c:pt idx="26715">
                  <c:v>2E-3</c:v>
                </c:pt>
                <c:pt idx="26716">
                  <c:v>3.0000000000000001E-3</c:v>
                </c:pt>
                <c:pt idx="26717">
                  <c:v>2E-3</c:v>
                </c:pt>
                <c:pt idx="26718">
                  <c:v>3.0000000000000001E-3</c:v>
                </c:pt>
                <c:pt idx="26719">
                  <c:v>3.0000000000000001E-3</c:v>
                </c:pt>
                <c:pt idx="26720">
                  <c:v>3.0000000000000001E-3</c:v>
                </c:pt>
                <c:pt idx="26721">
                  <c:v>4.0000000000000001E-3</c:v>
                </c:pt>
                <c:pt idx="26722">
                  <c:v>4.0000000000000001E-3</c:v>
                </c:pt>
                <c:pt idx="26723">
                  <c:v>4.0000000000000001E-3</c:v>
                </c:pt>
                <c:pt idx="26724">
                  <c:v>5.0000000000000001E-3</c:v>
                </c:pt>
                <c:pt idx="26725">
                  <c:v>5.0000000000000001E-3</c:v>
                </c:pt>
                <c:pt idx="26726">
                  <c:v>4.0000000000000001E-3</c:v>
                </c:pt>
                <c:pt idx="26727">
                  <c:v>6.0000000000000001E-3</c:v>
                </c:pt>
                <c:pt idx="26728">
                  <c:v>5.0000000000000001E-3</c:v>
                </c:pt>
                <c:pt idx="26729">
                  <c:v>6.0000000000000001E-3</c:v>
                </c:pt>
                <c:pt idx="26730">
                  <c:v>5.0000000000000001E-3</c:v>
                </c:pt>
                <c:pt idx="26731">
                  <c:v>6.0000000000000001E-3</c:v>
                </c:pt>
                <c:pt idx="26732">
                  <c:v>6.0000000000000001E-3</c:v>
                </c:pt>
                <c:pt idx="26733">
                  <c:v>6.0000000000000001E-3</c:v>
                </c:pt>
                <c:pt idx="26734">
                  <c:v>6.0000000000000001E-3</c:v>
                </c:pt>
                <c:pt idx="26735">
                  <c:v>6.0000000000000001E-3</c:v>
                </c:pt>
                <c:pt idx="26736">
                  <c:v>7.0000000000000001E-3</c:v>
                </c:pt>
                <c:pt idx="26737">
                  <c:v>6.0000000000000001E-3</c:v>
                </c:pt>
                <c:pt idx="26738">
                  <c:v>6.0000000000000001E-3</c:v>
                </c:pt>
                <c:pt idx="26739">
                  <c:v>6.0000000000000001E-3</c:v>
                </c:pt>
                <c:pt idx="26740">
                  <c:v>5.0000000000000001E-3</c:v>
                </c:pt>
                <c:pt idx="26741">
                  <c:v>6.0000000000000001E-3</c:v>
                </c:pt>
                <c:pt idx="26742">
                  <c:v>6.0000000000000001E-3</c:v>
                </c:pt>
                <c:pt idx="26743">
                  <c:v>6.0000000000000001E-3</c:v>
                </c:pt>
                <c:pt idx="26744">
                  <c:v>5.0000000000000001E-3</c:v>
                </c:pt>
                <c:pt idx="26745">
                  <c:v>5.0000000000000001E-3</c:v>
                </c:pt>
                <c:pt idx="26746">
                  <c:v>6.0000000000000001E-3</c:v>
                </c:pt>
                <c:pt idx="26747">
                  <c:v>5.0000000000000001E-3</c:v>
                </c:pt>
                <c:pt idx="26748">
                  <c:v>6.0000000000000001E-3</c:v>
                </c:pt>
                <c:pt idx="26749">
                  <c:v>6.0000000000000001E-3</c:v>
                </c:pt>
                <c:pt idx="26750">
                  <c:v>6.0000000000000001E-3</c:v>
                </c:pt>
                <c:pt idx="26751">
                  <c:v>5.0000000000000001E-3</c:v>
                </c:pt>
                <c:pt idx="26752">
                  <c:v>6.0000000000000001E-3</c:v>
                </c:pt>
                <c:pt idx="26753">
                  <c:v>6.0000000000000001E-3</c:v>
                </c:pt>
                <c:pt idx="26754">
                  <c:v>5.0000000000000001E-3</c:v>
                </c:pt>
                <c:pt idx="26755">
                  <c:v>5.0000000000000001E-3</c:v>
                </c:pt>
                <c:pt idx="26756">
                  <c:v>6.0000000000000001E-3</c:v>
                </c:pt>
                <c:pt idx="26757">
                  <c:v>5.0000000000000001E-3</c:v>
                </c:pt>
                <c:pt idx="26758">
                  <c:v>5.0000000000000001E-3</c:v>
                </c:pt>
                <c:pt idx="26759">
                  <c:v>5.0000000000000001E-3</c:v>
                </c:pt>
                <c:pt idx="26760">
                  <c:v>3.0000000000000001E-3</c:v>
                </c:pt>
                <c:pt idx="26761">
                  <c:v>5.0000000000000001E-3</c:v>
                </c:pt>
                <c:pt idx="26762">
                  <c:v>4.0000000000000001E-3</c:v>
                </c:pt>
                <c:pt idx="26763">
                  <c:v>3.0000000000000001E-3</c:v>
                </c:pt>
                <c:pt idx="26764">
                  <c:v>4.0000000000000001E-3</c:v>
                </c:pt>
                <c:pt idx="26765">
                  <c:v>3.0000000000000001E-3</c:v>
                </c:pt>
                <c:pt idx="26766">
                  <c:v>3.0000000000000001E-3</c:v>
                </c:pt>
                <c:pt idx="26767">
                  <c:v>2E-3</c:v>
                </c:pt>
                <c:pt idx="26768">
                  <c:v>2E-3</c:v>
                </c:pt>
                <c:pt idx="26769">
                  <c:v>2E-3</c:v>
                </c:pt>
                <c:pt idx="26770">
                  <c:v>2E-3</c:v>
                </c:pt>
                <c:pt idx="26771">
                  <c:v>2E-3</c:v>
                </c:pt>
                <c:pt idx="26772">
                  <c:v>3.0000000000000001E-3</c:v>
                </c:pt>
                <c:pt idx="26773">
                  <c:v>2E-3</c:v>
                </c:pt>
                <c:pt idx="26774">
                  <c:v>3.0000000000000001E-3</c:v>
                </c:pt>
                <c:pt idx="26775">
                  <c:v>2E-3</c:v>
                </c:pt>
                <c:pt idx="26776">
                  <c:v>2E-3</c:v>
                </c:pt>
                <c:pt idx="26777">
                  <c:v>2E-3</c:v>
                </c:pt>
                <c:pt idx="26778">
                  <c:v>2E-3</c:v>
                </c:pt>
                <c:pt idx="26779">
                  <c:v>2E-3</c:v>
                </c:pt>
                <c:pt idx="26780">
                  <c:v>2E-3</c:v>
                </c:pt>
                <c:pt idx="26781">
                  <c:v>2E-3</c:v>
                </c:pt>
                <c:pt idx="26782">
                  <c:v>3.0000000000000001E-3</c:v>
                </c:pt>
                <c:pt idx="26783">
                  <c:v>3.0000000000000001E-3</c:v>
                </c:pt>
                <c:pt idx="26784">
                  <c:v>3.0000000000000001E-3</c:v>
                </c:pt>
                <c:pt idx="26785">
                  <c:v>3.0000000000000001E-3</c:v>
                </c:pt>
                <c:pt idx="26786">
                  <c:v>3.0000000000000001E-3</c:v>
                </c:pt>
                <c:pt idx="26787">
                  <c:v>3.0000000000000001E-3</c:v>
                </c:pt>
                <c:pt idx="26788">
                  <c:v>3.0000000000000001E-3</c:v>
                </c:pt>
                <c:pt idx="26789">
                  <c:v>4.0000000000000001E-3</c:v>
                </c:pt>
                <c:pt idx="26790">
                  <c:v>3.0000000000000001E-3</c:v>
                </c:pt>
                <c:pt idx="26791">
                  <c:v>2E-3</c:v>
                </c:pt>
                <c:pt idx="26792">
                  <c:v>3.0000000000000001E-3</c:v>
                </c:pt>
                <c:pt idx="26793">
                  <c:v>3.0000000000000001E-3</c:v>
                </c:pt>
                <c:pt idx="26794">
                  <c:v>2E-3</c:v>
                </c:pt>
                <c:pt idx="26795">
                  <c:v>2E-3</c:v>
                </c:pt>
                <c:pt idx="26796">
                  <c:v>2E-3</c:v>
                </c:pt>
                <c:pt idx="26797">
                  <c:v>2E-3</c:v>
                </c:pt>
                <c:pt idx="26798">
                  <c:v>2E-3</c:v>
                </c:pt>
                <c:pt idx="26799">
                  <c:v>3.0000000000000001E-3</c:v>
                </c:pt>
                <c:pt idx="26800">
                  <c:v>2E-3</c:v>
                </c:pt>
                <c:pt idx="26801">
                  <c:v>2E-3</c:v>
                </c:pt>
                <c:pt idx="26802">
                  <c:v>2E-3</c:v>
                </c:pt>
                <c:pt idx="26803">
                  <c:v>2E-3</c:v>
                </c:pt>
                <c:pt idx="26804">
                  <c:v>3.0000000000000001E-3</c:v>
                </c:pt>
                <c:pt idx="26805">
                  <c:v>2E-3</c:v>
                </c:pt>
                <c:pt idx="26806">
                  <c:v>2E-3</c:v>
                </c:pt>
                <c:pt idx="26807">
                  <c:v>2E-3</c:v>
                </c:pt>
                <c:pt idx="26808">
                  <c:v>2E-3</c:v>
                </c:pt>
                <c:pt idx="26809">
                  <c:v>2E-3</c:v>
                </c:pt>
                <c:pt idx="26810">
                  <c:v>5.0000000000000001E-3</c:v>
                </c:pt>
                <c:pt idx="26811">
                  <c:v>3.0000000000000001E-3</c:v>
                </c:pt>
                <c:pt idx="26812">
                  <c:v>4.0000000000000001E-3</c:v>
                </c:pt>
                <c:pt idx="26813">
                  <c:v>4.0000000000000001E-3</c:v>
                </c:pt>
                <c:pt idx="26814">
                  <c:v>4.0000000000000001E-3</c:v>
                </c:pt>
                <c:pt idx="26815">
                  <c:v>5.0000000000000001E-3</c:v>
                </c:pt>
                <c:pt idx="26816">
                  <c:v>5.0000000000000001E-3</c:v>
                </c:pt>
                <c:pt idx="26817">
                  <c:v>5.0000000000000001E-3</c:v>
                </c:pt>
                <c:pt idx="26818">
                  <c:v>6.0000000000000001E-3</c:v>
                </c:pt>
                <c:pt idx="26819">
                  <c:v>6.0000000000000001E-3</c:v>
                </c:pt>
                <c:pt idx="26820">
                  <c:v>5.0000000000000001E-3</c:v>
                </c:pt>
                <c:pt idx="26821">
                  <c:v>5.0000000000000001E-3</c:v>
                </c:pt>
                <c:pt idx="26822">
                  <c:v>5.0000000000000001E-3</c:v>
                </c:pt>
                <c:pt idx="26823">
                  <c:v>5.0000000000000001E-3</c:v>
                </c:pt>
                <c:pt idx="26824">
                  <c:v>5.0000000000000001E-3</c:v>
                </c:pt>
                <c:pt idx="26825">
                  <c:v>5.0000000000000001E-3</c:v>
                </c:pt>
                <c:pt idx="26826">
                  <c:v>5.0000000000000001E-3</c:v>
                </c:pt>
                <c:pt idx="26827">
                  <c:v>6.0000000000000001E-3</c:v>
                </c:pt>
                <c:pt idx="26828">
                  <c:v>5.0000000000000001E-3</c:v>
                </c:pt>
                <c:pt idx="26829">
                  <c:v>5.0000000000000001E-3</c:v>
                </c:pt>
                <c:pt idx="26830">
                  <c:v>5.0000000000000001E-3</c:v>
                </c:pt>
                <c:pt idx="26831">
                  <c:v>5.0000000000000001E-3</c:v>
                </c:pt>
                <c:pt idx="26832">
                  <c:v>5.0000000000000001E-3</c:v>
                </c:pt>
                <c:pt idx="26833">
                  <c:v>5.0000000000000001E-3</c:v>
                </c:pt>
                <c:pt idx="26834">
                  <c:v>5.0000000000000001E-3</c:v>
                </c:pt>
                <c:pt idx="26835">
                  <c:v>5.0000000000000001E-3</c:v>
                </c:pt>
                <c:pt idx="26836">
                  <c:v>5.0000000000000001E-3</c:v>
                </c:pt>
                <c:pt idx="26837">
                  <c:v>5.0000000000000001E-3</c:v>
                </c:pt>
                <c:pt idx="26838">
                  <c:v>5.0000000000000001E-3</c:v>
                </c:pt>
                <c:pt idx="26839">
                  <c:v>6.0000000000000001E-3</c:v>
                </c:pt>
                <c:pt idx="26840">
                  <c:v>6.0000000000000001E-3</c:v>
                </c:pt>
                <c:pt idx="26841">
                  <c:v>5.0000000000000001E-3</c:v>
                </c:pt>
                <c:pt idx="26842">
                  <c:v>5.0000000000000001E-3</c:v>
                </c:pt>
                <c:pt idx="26843">
                  <c:v>5.0000000000000001E-3</c:v>
                </c:pt>
                <c:pt idx="26844">
                  <c:v>5.0000000000000001E-3</c:v>
                </c:pt>
                <c:pt idx="26845">
                  <c:v>5.0000000000000001E-3</c:v>
                </c:pt>
                <c:pt idx="26846">
                  <c:v>5.0000000000000001E-3</c:v>
                </c:pt>
                <c:pt idx="26847">
                  <c:v>6.0000000000000001E-3</c:v>
                </c:pt>
                <c:pt idx="26848">
                  <c:v>5.0000000000000001E-3</c:v>
                </c:pt>
                <c:pt idx="26849">
                  <c:v>5.0000000000000001E-3</c:v>
                </c:pt>
                <c:pt idx="26850">
                  <c:v>5.0000000000000001E-3</c:v>
                </c:pt>
                <c:pt idx="26851">
                  <c:v>5.0000000000000001E-3</c:v>
                </c:pt>
                <c:pt idx="26852">
                  <c:v>5.0000000000000001E-3</c:v>
                </c:pt>
                <c:pt idx="26853">
                  <c:v>5.0000000000000001E-3</c:v>
                </c:pt>
                <c:pt idx="26854">
                  <c:v>5.0000000000000001E-3</c:v>
                </c:pt>
                <c:pt idx="26855">
                  <c:v>5.0000000000000001E-3</c:v>
                </c:pt>
                <c:pt idx="26856">
                  <c:v>5.0000000000000001E-3</c:v>
                </c:pt>
                <c:pt idx="26857">
                  <c:v>5.0000000000000001E-3</c:v>
                </c:pt>
                <c:pt idx="26858">
                  <c:v>5.0000000000000001E-3</c:v>
                </c:pt>
                <c:pt idx="26859">
                  <c:v>6.0000000000000001E-3</c:v>
                </c:pt>
                <c:pt idx="26860">
                  <c:v>5.0000000000000001E-3</c:v>
                </c:pt>
                <c:pt idx="26861">
                  <c:v>5.0000000000000001E-3</c:v>
                </c:pt>
                <c:pt idx="26862">
                  <c:v>4.0000000000000001E-3</c:v>
                </c:pt>
                <c:pt idx="26863">
                  <c:v>5.0000000000000001E-3</c:v>
                </c:pt>
                <c:pt idx="26864">
                  <c:v>5.0000000000000001E-3</c:v>
                </c:pt>
                <c:pt idx="26865">
                  <c:v>4.0000000000000001E-3</c:v>
                </c:pt>
                <c:pt idx="26866">
                  <c:v>4.0000000000000001E-3</c:v>
                </c:pt>
                <c:pt idx="26867">
                  <c:v>2E-3</c:v>
                </c:pt>
                <c:pt idx="26868">
                  <c:v>2E-3</c:v>
                </c:pt>
                <c:pt idx="26869">
                  <c:v>2E-3</c:v>
                </c:pt>
                <c:pt idx="26870">
                  <c:v>1E-3</c:v>
                </c:pt>
                <c:pt idx="26871">
                  <c:v>2E-3</c:v>
                </c:pt>
                <c:pt idx="26872">
                  <c:v>3.0000000000000001E-3</c:v>
                </c:pt>
                <c:pt idx="26873">
                  <c:v>1E-3</c:v>
                </c:pt>
                <c:pt idx="26874">
                  <c:v>1E-3</c:v>
                </c:pt>
                <c:pt idx="26875">
                  <c:v>3.0000000000000001E-3</c:v>
                </c:pt>
                <c:pt idx="26876">
                  <c:v>1E-3</c:v>
                </c:pt>
                <c:pt idx="26877">
                  <c:v>0</c:v>
                </c:pt>
                <c:pt idx="26878">
                  <c:v>2E-3</c:v>
                </c:pt>
                <c:pt idx="26879">
                  <c:v>2E-3</c:v>
                </c:pt>
                <c:pt idx="26880">
                  <c:v>2E-3</c:v>
                </c:pt>
                <c:pt idx="26881">
                  <c:v>2E-3</c:v>
                </c:pt>
                <c:pt idx="26882">
                  <c:v>2E-3</c:v>
                </c:pt>
                <c:pt idx="26883">
                  <c:v>2E-3</c:v>
                </c:pt>
                <c:pt idx="26884">
                  <c:v>2E-3</c:v>
                </c:pt>
                <c:pt idx="26885">
                  <c:v>2E-3</c:v>
                </c:pt>
                <c:pt idx="26886">
                  <c:v>2E-3</c:v>
                </c:pt>
                <c:pt idx="26887">
                  <c:v>2E-3</c:v>
                </c:pt>
                <c:pt idx="26888">
                  <c:v>0</c:v>
                </c:pt>
                <c:pt idx="26889">
                  <c:v>2E-3</c:v>
                </c:pt>
                <c:pt idx="26890">
                  <c:v>2E-3</c:v>
                </c:pt>
                <c:pt idx="26891">
                  <c:v>2E-3</c:v>
                </c:pt>
                <c:pt idx="26892">
                  <c:v>2E-3</c:v>
                </c:pt>
                <c:pt idx="26893">
                  <c:v>1E-3</c:v>
                </c:pt>
                <c:pt idx="26894">
                  <c:v>2E-3</c:v>
                </c:pt>
                <c:pt idx="26895">
                  <c:v>2E-3</c:v>
                </c:pt>
                <c:pt idx="26896">
                  <c:v>2E-3</c:v>
                </c:pt>
                <c:pt idx="26897">
                  <c:v>2E-3</c:v>
                </c:pt>
                <c:pt idx="26898">
                  <c:v>2E-3</c:v>
                </c:pt>
                <c:pt idx="26899">
                  <c:v>2E-3</c:v>
                </c:pt>
                <c:pt idx="26900">
                  <c:v>3.0000000000000001E-3</c:v>
                </c:pt>
                <c:pt idx="26901">
                  <c:v>2E-3</c:v>
                </c:pt>
                <c:pt idx="26902">
                  <c:v>2E-3</c:v>
                </c:pt>
                <c:pt idx="26903">
                  <c:v>2E-3</c:v>
                </c:pt>
                <c:pt idx="26904">
                  <c:v>5.0000000000000001E-3</c:v>
                </c:pt>
                <c:pt idx="26905">
                  <c:v>3.0000000000000001E-3</c:v>
                </c:pt>
                <c:pt idx="26906">
                  <c:v>3.0000000000000001E-3</c:v>
                </c:pt>
                <c:pt idx="26907">
                  <c:v>3.0000000000000001E-3</c:v>
                </c:pt>
                <c:pt idx="26908">
                  <c:v>2E-3</c:v>
                </c:pt>
                <c:pt idx="26909">
                  <c:v>2E-3</c:v>
                </c:pt>
                <c:pt idx="26910">
                  <c:v>2E-3</c:v>
                </c:pt>
                <c:pt idx="26911">
                  <c:v>2E-3</c:v>
                </c:pt>
                <c:pt idx="26912">
                  <c:v>2E-3</c:v>
                </c:pt>
                <c:pt idx="26913">
                  <c:v>3.0000000000000001E-3</c:v>
                </c:pt>
                <c:pt idx="26914">
                  <c:v>3.0000000000000001E-3</c:v>
                </c:pt>
                <c:pt idx="26915">
                  <c:v>4.0000000000000001E-3</c:v>
                </c:pt>
                <c:pt idx="26916">
                  <c:v>3.0000000000000001E-3</c:v>
                </c:pt>
                <c:pt idx="26917">
                  <c:v>3.0000000000000001E-3</c:v>
                </c:pt>
                <c:pt idx="26918">
                  <c:v>4.0000000000000001E-3</c:v>
                </c:pt>
                <c:pt idx="26919">
                  <c:v>4.0000000000000001E-3</c:v>
                </c:pt>
                <c:pt idx="26920">
                  <c:v>5.0000000000000001E-3</c:v>
                </c:pt>
                <c:pt idx="26921">
                  <c:v>4.0000000000000001E-3</c:v>
                </c:pt>
                <c:pt idx="26922">
                  <c:v>5.0000000000000001E-3</c:v>
                </c:pt>
                <c:pt idx="26923">
                  <c:v>5.0000000000000001E-3</c:v>
                </c:pt>
                <c:pt idx="26924">
                  <c:v>5.0000000000000001E-3</c:v>
                </c:pt>
                <c:pt idx="26925">
                  <c:v>5.0000000000000001E-3</c:v>
                </c:pt>
                <c:pt idx="26926">
                  <c:v>5.0000000000000001E-3</c:v>
                </c:pt>
                <c:pt idx="26927">
                  <c:v>5.0000000000000001E-3</c:v>
                </c:pt>
                <c:pt idx="26928">
                  <c:v>5.0000000000000001E-3</c:v>
                </c:pt>
                <c:pt idx="26929">
                  <c:v>5.0000000000000001E-3</c:v>
                </c:pt>
                <c:pt idx="26930">
                  <c:v>5.0000000000000001E-3</c:v>
                </c:pt>
                <c:pt idx="26931">
                  <c:v>5.0000000000000001E-3</c:v>
                </c:pt>
                <c:pt idx="26932">
                  <c:v>5.0000000000000001E-3</c:v>
                </c:pt>
                <c:pt idx="26933">
                  <c:v>5.0000000000000001E-3</c:v>
                </c:pt>
                <c:pt idx="26934">
                  <c:v>5.0000000000000001E-3</c:v>
                </c:pt>
                <c:pt idx="26935">
                  <c:v>5.0000000000000001E-3</c:v>
                </c:pt>
                <c:pt idx="26936">
                  <c:v>5.0000000000000001E-3</c:v>
                </c:pt>
                <c:pt idx="26937">
                  <c:v>5.0000000000000001E-3</c:v>
                </c:pt>
                <c:pt idx="26938">
                  <c:v>5.0000000000000001E-3</c:v>
                </c:pt>
                <c:pt idx="26939">
                  <c:v>5.0000000000000001E-3</c:v>
                </c:pt>
                <c:pt idx="26940">
                  <c:v>5.0000000000000001E-3</c:v>
                </c:pt>
                <c:pt idx="26941">
                  <c:v>5.0000000000000001E-3</c:v>
                </c:pt>
                <c:pt idx="26942">
                  <c:v>5.0000000000000001E-3</c:v>
                </c:pt>
                <c:pt idx="26943">
                  <c:v>5.0000000000000001E-3</c:v>
                </c:pt>
                <c:pt idx="26944">
                  <c:v>5.0000000000000001E-3</c:v>
                </c:pt>
                <c:pt idx="26945">
                  <c:v>5.0000000000000001E-3</c:v>
                </c:pt>
                <c:pt idx="26946">
                  <c:v>5.0000000000000001E-3</c:v>
                </c:pt>
                <c:pt idx="26947">
                  <c:v>5.0000000000000001E-3</c:v>
                </c:pt>
                <c:pt idx="26948">
                  <c:v>5.0000000000000001E-3</c:v>
                </c:pt>
                <c:pt idx="26949">
                  <c:v>5.0000000000000001E-3</c:v>
                </c:pt>
                <c:pt idx="26950">
                  <c:v>5.0000000000000001E-3</c:v>
                </c:pt>
                <c:pt idx="26951">
                  <c:v>5.0000000000000001E-3</c:v>
                </c:pt>
                <c:pt idx="26952">
                  <c:v>5.0000000000000001E-3</c:v>
                </c:pt>
                <c:pt idx="26953">
                  <c:v>5.0000000000000001E-3</c:v>
                </c:pt>
                <c:pt idx="26954">
                  <c:v>4.0000000000000001E-3</c:v>
                </c:pt>
                <c:pt idx="26955">
                  <c:v>5.0000000000000001E-3</c:v>
                </c:pt>
                <c:pt idx="26956">
                  <c:v>5.0000000000000001E-3</c:v>
                </c:pt>
                <c:pt idx="26957">
                  <c:v>5.0000000000000001E-3</c:v>
                </c:pt>
                <c:pt idx="26958">
                  <c:v>5.0000000000000001E-3</c:v>
                </c:pt>
                <c:pt idx="26959">
                  <c:v>5.0000000000000001E-3</c:v>
                </c:pt>
                <c:pt idx="26960">
                  <c:v>5.0000000000000001E-3</c:v>
                </c:pt>
                <c:pt idx="26961">
                  <c:v>4.0000000000000001E-3</c:v>
                </c:pt>
                <c:pt idx="26962">
                  <c:v>4.0000000000000001E-3</c:v>
                </c:pt>
                <c:pt idx="26963">
                  <c:v>4.0000000000000001E-3</c:v>
                </c:pt>
                <c:pt idx="26964">
                  <c:v>4.0000000000000001E-3</c:v>
                </c:pt>
                <c:pt idx="26965">
                  <c:v>4.0000000000000001E-3</c:v>
                </c:pt>
                <c:pt idx="26966">
                  <c:v>3.0000000000000001E-3</c:v>
                </c:pt>
                <c:pt idx="26967">
                  <c:v>2E-3</c:v>
                </c:pt>
                <c:pt idx="26968">
                  <c:v>2E-3</c:v>
                </c:pt>
                <c:pt idx="26969">
                  <c:v>2E-3</c:v>
                </c:pt>
                <c:pt idx="26970">
                  <c:v>2E-3</c:v>
                </c:pt>
                <c:pt idx="26971">
                  <c:v>2E-3</c:v>
                </c:pt>
                <c:pt idx="26972">
                  <c:v>2E-3</c:v>
                </c:pt>
                <c:pt idx="26973">
                  <c:v>2E-3</c:v>
                </c:pt>
                <c:pt idx="26974">
                  <c:v>2E-3</c:v>
                </c:pt>
                <c:pt idx="26975">
                  <c:v>2E-3</c:v>
                </c:pt>
                <c:pt idx="26976">
                  <c:v>2E-3</c:v>
                </c:pt>
                <c:pt idx="26977">
                  <c:v>2E-3</c:v>
                </c:pt>
                <c:pt idx="26978">
                  <c:v>2E-3</c:v>
                </c:pt>
                <c:pt idx="26979">
                  <c:v>2E-3</c:v>
                </c:pt>
                <c:pt idx="26980">
                  <c:v>2E-3</c:v>
                </c:pt>
                <c:pt idx="26981">
                  <c:v>2E-3</c:v>
                </c:pt>
                <c:pt idx="26982">
                  <c:v>2E-3</c:v>
                </c:pt>
                <c:pt idx="26983">
                  <c:v>2E-3</c:v>
                </c:pt>
                <c:pt idx="26984">
                  <c:v>2E-3</c:v>
                </c:pt>
                <c:pt idx="26985">
                  <c:v>1E-3</c:v>
                </c:pt>
                <c:pt idx="26986">
                  <c:v>1E-3</c:v>
                </c:pt>
                <c:pt idx="26987">
                  <c:v>1E-3</c:v>
                </c:pt>
                <c:pt idx="26988">
                  <c:v>1E-3</c:v>
                </c:pt>
                <c:pt idx="26989">
                  <c:v>2E-3</c:v>
                </c:pt>
                <c:pt idx="26990">
                  <c:v>2E-3</c:v>
                </c:pt>
                <c:pt idx="26991">
                  <c:v>2E-3</c:v>
                </c:pt>
                <c:pt idx="26992">
                  <c:v>2E-3</c:v>
                </c:pt>
                <c:pt idx="26993">
                  <c:v>2E-3</c:v>
                </c:pt>
                <c:pt idx="26994">
                  <c:v>3.0000000000000001E-3</c:v>
                </c:pt>
                <c:pt idx="26995">
                  <c:v>2E-3</c:v>
                </c:pt>
                <c:pt idx="26996">
                  <c:v>2E-3</c:v>
                </c:pt>
                <c:pt idx="26997">
                  <c:v>2E-3</c:v>
                </c:pt>
                <c:pt idx="26998">
                  <c:v>2E-3</c:v>
                </c:pt>
                <c:pt idx="26999">
                  <c:v>3.0000000000000001E-3</c:v>
                </c:pt>
                <c:pt idx="27000">
                  <c:v>3.0000000000000001E-3</c:v>
                </c:pt>
                <c:pt idx="27001">
                  <c:v>4.0000000000000001E-3</c:v>
                </c:pt>
                <c:pt idx="27002">
                  <c:v>3.0000000000000001E-3</c:v>
                </c:pt>
                <c:pt idx="27003">
                  <c:v>2E-3</c:v>
                </c:pt>
                <c:pt idx="27004">
                  <c:v>2E-3</c:v>
                </c:pt>
                <c:pt idx="27005">
                  <c:v>2E-3</c:v>
                </c:pt>
                <c:pt idx="27006">
                  <c:v>3.0000000000000001E-3</c:v>
                </c:pt>
                <c:pt idx="27007">
                  <c:v>3.0000000000000001E-3</c:v>
                </c:pt>
                <c:pt idx="27008">
                  <c:v>2E-3</c:v>
                </c:pt>
                <c:pt idx="27009">
                  <c:v>2E-3</c:v>
                </c:pt>
                <c:pt idx="27010">
                  <c:v>3.0000000000000001E-3</c:v>
                </c:pt>
                <c:pt idx="27011">
                  <c:v>3.0000000000000001E-3</c:v>
                </c:pt>
                <c:pt idx="27012">
                  <c:v>3.0000000000000001E-3</c:v>
                </c:pt>
                <c:pt idx="27013">
                  <c:v>3.0000000000000001E-3</c:v>
                </c:pt>
                <c:pt idx="27014">
                  <c:v>3.0000000000000001E-3</c:v>
                </c:pt>
                <c:pt idx="27015">
                  <c:v>4.0000000000000001E-3</c:v>
                </c:pt>
                <c:pt idx="27016">
                  <c:v>3.0000000000000001E-3</c:v>
                </c:pt>
                <c:pt idx="27017">
                  <c:v>4.0000000000000001E-3</c:v>
                </c:pt>
                <c:pt idx="27018">
                  <c:v>4.0000000000000001E-3</c:v>
                </c:pt>
                <c:pt idx="27019">
                  <c:v>4.0000000000000001E-3</c:v>
                </c:pt>
                <c:pt idx="27020">
                  <c:v>5.0000000000000001E-3</c:v>
                </c:pt>
                <c:pt idx="27021">
                  <c:v>4.0000000000000001E-3</c:v>
                </c:pt>
                <c:pt idx="27022">
                  <c:v>4.0000000000000001E-3</c:v>
                </c:pt>
                <c:pt idx="27023">
                  <c:v>4.0000000000000001E-3</c:v>
                </c:pt>
                <c:pt idx="27024">
                  <c:v>4.0000000000000001E-3</c:v>
                </c:pt>
                <c:pt idx="27025">
                  <c:v>5.0000000000000001E-3</c:v>
                </c:pt>
                <c:pt idx="27026">
                  <c:v>4.0000000000000001E-3</c:v>
                </c:pt>
                <c:pt idx="27027">
                  <c:v>5.0000000000000001E-3</c:v>
                </c:pt>
                <c:pt idx="27028">
                  <c:v>5.0000000000000001E-3</c:v>
                </c:pt>
                <c:pt idx="27029">
                  <c:v>5.0000000000000001E-3</c:v>
                </c:pt>
                <c:pt idx="27030">
                  <c:v>6.0000000000000001E-3</c:v>
                </c:pt>
                <c:pt idx="27031">
                  <c:v>6.0000000000000001E-3</c:v>
                </c:pt>
                <c:pt idx="27032">
                  <c:v>6.0000000000000001E-3</c:v>
                </c:pt>
                <c:pt idx="27033">
                  <c:v>5.0000000000000001E-3</c:v>
                </c:pt>
                <c:pt idx="27034">
                  <c:v>4.0000000000000001E-3</c:v>
                </c:pt>
                <c:pt idx="27035">
                  <c:v>5.0000000000000001E-3</c:v>
                </c:pt>
                <c:pt idx="27036">
                  <c:v>4.0000000000000001E-3</c:v>
                </c:pt>
                <c:pt idx="27037">
                  <c:v>4.0000000000000001E-3</c:v>
                </c:pt>
                <c:pt idx="27038">
                  <c:v>4.0000000000000001E-3</c:v>
                </c:pt>
                <c:pt idx="27039">
                  <c:v>5.0000000000000001E-3</c:v>
                </c:pt>
                <c:pt idx="27040">
                  <c:v>5.0000000000000001E-3</c:v>
                </c:pt>
                <c:pt idx="27041">
                  <c:v>5.0000000000000001E-3</c:v>
                </c:pt>
                <c:pt idx="27042">
                  <c:v>4.0000000000000001E-3</c:v>
                </c:pt>
                <c:pt idx="27043">
                  <c:v>3.0000000000000001E-3</c:v>
                </c:pt>
                <c:pt idx="27044">
                  <c:v>3.0000000000000001E-3</c:v>
                </c:pt>
                <c:pt idx="27045">
                  <c:v>3.0000000000000001E-3</c:v>
                </c:pt>
                <c:pt idx="27046">
                  <c:v>3.0000000000000001E-3</c:v>
                </c:pt>
                <c:pt idx="27047">
                  <c:v>3.0000000000000001E-3</c:v>
                </c:pt>
                <c:pt idx="27048">
                  <c:v>4.0000000000000001E-3</c:v>
                </c:pt>
                <c:pt idx="27049">
                  <c:v>3.0000000000000001E-3</c:v>
                </c:pt>
                <c:pt idx="27050">
                  <c:v>3.0000000000000001E-3</c:v>
                </c:pt>
                <c:pt idx="27051">
                  <c:v>3.0000000000000001E-3</c:v>
                </c:pt>
                <c:pt idx="27052">
                  <c:v>1E-3</c:v>
                </c:pt>
                <c:pt idx="27053">
                  <c:v>1E-3</c:v>
                </c:pt>
                <c:pt idx="27054">
                  <c:v>1E-3</c:v>
                </c:pt>
                <c:pt idx="27055">
                  <c:v>1E-3</c:v>
                </c:pt>
                <c:pt idx="27056">
                  <c:v>1E-3</c:v>
                </c:pt>
                <c:pt idx="27057">
                  <c:v>0</c:v>
                </c:pt>
                <c:pt idx="27058">
                  <c:v>1E-3</c:v>
                </c:pt>
                <c:pt idx="27059">
                  <c:v>0</c:v>
                </c:pt>
                <c:pt idx="27060">
                  <c:v>0</c:v>
                </c:pt>
                <c:pt idx="27061">
                  <c:v>1E-3</c:v>
                </c:pt>
                <c:pt idx="27062">
                  <c:v>1E-3</c:v>
                </c:pt>
                <c:pt idx="27063">
                  <c:v>0</c:v>
                </c:pt>
                <c:pt idx="27064">
                  <c:v>0</c:v>
                </c:pt>
                <c:pt idx="27065">
                  <c:v>0</c:v>
                </c:pt>
                <c:pt idx="27066">
                  <c:v>0</c:v>
                </c:pt>
                <c:pt idx="27067">
                  <c:v>0</c:v>
                </c:pt>
                <c:pt idx="27068">
                  <c:v>0</c:v>
                </c:pt>
                <c:pt idx="27069">
                  <c:v>0</c:v>
                </c:pt>
                <c:pt idx="27070">
                  <c:v>0</c:v>
                </c:pt>
                <c:pt idx="27071">
                  <c:v>0</c:v>
                </c:pt>
                <c:pt idx="27072">
                  <c:v>0</c:v>
                </c:pt>
                <c:pt idx="27073">
                  <c:v>0</c:v>
                </c:pt>
                <c:pt idx="27074">
                  <c:v>0</c:v>
                </c:pt>
                <c:pt idx="27075">
                  <c:v>0</c:v>
                </c:pt>
                <c:pt idx="27076">
                  <c:v>0</c:v>
                </c:pt>
                <c:pt idx="27077">
                  <c:v>0</c:v>
                </c:pt>
                <c:pt idx="27078">
                  <c:v>0</c:v>
                </c:pt>
                <c:pt idx="27079">
                  <c:v>1E-3</c:v>
                </c:pt>
                <c:pt idx="27080">
                  <c:v>2E-3</c:v>
                </c:pt>
                <c:pt idx="27081">
                  <c:v>2E-3</c:v>
                </c:pt>
                <c:pt idx="27082">
                  <c:v>2E-3</c:v>
                </c:pt>
                <c:pt idx="27083">
                  <c:v>2E-3</c:v>
                </c:pt>
                <c:pt idx="27084">
                  <c:v>2E-3</c:v>
                </c:pt>
                <c:pt idx="27085">
                  <c:v>0</c:v>
                </c:pt>
                <c:pt idx="27086">
                  <c:v>1E-3</c:v>
                </c:pt>
                <c:pt idx="27087">
                  <c:v>2E-3</c:v>
                </c:pt>
                <c:pt idx="27088">
                  <c:v>2E-3</c:v>
                </c:pt>
                <c:pt idx="27089">
                  <c:v>1E-3</c:v>
                </c:pt>
                <c:pt idx="27090">
                  <c:v>1E-3</c:v>
                </c:pt>
                <c:pt idx="27091">
                  <c:v>2E-3</c:v>
                </c:pt>
                <c:pt idx="27092">
                  <c:v>2E-3</c:v>
                </c:pt>
                <c:pt idx="27093">
                  <c:v>1E-3</c:v>
                </c:pt>
                <c:pt idx="27094">
                  <c:v>1E-3</c:v>
                </c:pt>
                <c:pt idx="27095">
                  <c:v>1E-3</c:v>
                </c:pt>
                <c:pt idx="27096">
                  <c:v>2E-3</c:v>
                </c:pt>
                <c:pt idx="27097">
                  <c:v>2E-3</c:v>
                </c:pt>
                <c:pt idx="27098">
                  <c:v>2E-3</c:v>
                </c:pt>
                <c:pt idx="27099">
                  <c:v>2E-3</c:v>
                </c:pt>
                <c:pt idx="27100">
                  <c:v>2E-3</c:v>
                </c:pt>
                <c:pt idx="27101">
                  <c:v>2E-3</c:v>
                </c:pt>
                <c:pt idx="27102">
                  <c:v>2E-3</c:v>
                </c:pt>
                <c:pt idx="27103">
                  <c:v>3.0000000000000001E-3</c:v>
                </c:pt>
                <c:pt idx="27104">
                  <c:v>3.0000000000000001E-3</c:v>
                </c:pt>
                <c:pt idx="27105">
                  <c:v>3.0000000000000001E-3</c:v>
                </c:pt>
                <c:pt idx="27106">
                  <c:v>3.0000000000000001E-3</c:v>
                </c:pt>
                <c:pt idx="27107">
                  <c:v>3.0000000000000001E-3</c:v>
                </c:pt>
                <c:pt idx="27108">
                  <c:v>4.0000000000000001E-3</c:v>
                </c:pt>
                <c:pt idx="27109">
                  <c:v>4.0000000000000001E-3</c:v>
                </c:pt>
                <c:pt idx="27110">
                  <c:v>4.0000000000000001E-3</c:v>
                </c:pt>
                <c:pt idx="27111">
                  <c:v>4.0000000000000001E-3</c:v>
                </c:pt>
                <c:pt idx="27112">
                  <c:v>4.0000000000000001E-3</c:v>
                </c:pt>
                <c:pt idx="27113">
                  <c:v>4.0000000000000001E-3</c:v>
                </c:pt>
                <c:pt idx="27114">
                  <c:v>5.0000000000000001E-3</c:v>
                </c:pt>
                <c:pt idx="27115">
                  <c:v>4.0000000000000001E-3</c:v>
                </c:pt>
                <c:pt idx="27116">
                  <c:v>4.0000000000000001E-3</c:v>
                </c:pt>
                <c:pt idx="27117">
                  <c:v>4.0000000000000001E-3</c:v>
                </c:pt>
                <c:pt idx="27118">
                  <c:v>4.0000000000000001E-3</c:v>
                </c:pt>
                <c:pt idx="27119">
                  <c:v>4.0000000000000001E-3</c:v>
                </c:pt>
                <c:pt idx="27120">
                  <c:v>3.0000000000000001E-3</c:v>
                </c:pt>
                <c:pt idx="27121">
                  <c:v>3.0000000000000001E-3</c:v>
                </c:pt>
                <c:pt idx="27122">
                  <c:v>3.0000000000000001E-3</c:v>
                </c:pt>
                <c:pt idx="27123">
                  <c:v>4.0000000000000001E-3</c:v>
                </c:pt>
                <c:pt idx="27124">
                  <c:v>4.0000000000000001E-3</c:v>
                </c:pt>
                <c:pt idx="27125">
                  <c:v>3.0000000000000001E-3</c:v>
                </c:pt>
                <c:pt idx="27126">
                  <c:v>4.0000000000000001E-3</c:v>
                </c:pt>
                <c:pt idx="27127">
                  <c:v>3.0000000000000001E-3</c:v>
                </c:pt>
                <c:pt idx="27128">
                  <c:v>3.0000000000000001E-3</c:v>
                </c:pt>
                <c:pt idx="27129">
                  <c:v>3.0000000000000001E-3</c:v>
                </c:pt>
                <c:pt idx="27130">
                  <c:v>3.0000000000000001E-3</c:v>
                </c:pt>
                <c:pt idx="27131">
                  <c:v>3.0000000000000001E-3</c:v>
                </c:pt>
                <c:pt idx="27132">
                  <c:v>3.0000000000000001E-3</c:v>
                </c:pt>
                <c:pt idx="27133">
                  <c:v>4.0000000000000001E-3</c:v>
                </c:pt>
                <c:pt idx="27134">
                  <c:v>3.0000000000000001E-3</c:v>
                </c:pt>
                <c:pt idx="27135">
                  <c:v>3.0000000000000001E-3</c:v>
                </c:pt>
                <c:pt idx="27136">
                  <c:v>3.0000000000000001E-3</c:v>
                </c:pt>
                <c:pt idx="27137">
                  <c:v>3.0000000000000001E-3</c:v>
                </c:pt>
                <c:pt idx="27138">
                  <c:v>2E-3</c:v>
                </c:pt>
                <c:pt idx="27139">
                  <c:v>3.0000000000000001E-3</c:v>
                </c:pt>
                <c:pt idx="27140">
                  <c:v>4.0000000000000001E-3</c:v>
                </c:pt>
                <c:pt idx="27141">
                  <c:v>3.0000000000000001E-3</c:v>
                </c:pt>
                <c:pt idx="27142">
                  <c:v>4.0000000000000001E-3</c:v>
                </c:pt>
                <c:pt idx="27143">
                  <c:v>4.0000000000000001E-3</c:v>
                </c:pt>
                <c:pt idx="27144">
                  <c:v>4.0000000000000001E-3</c:v>
                </c:pt>
                <c:pt idx="27145">
                  <c:v>4.0000000000000001E-3</c:v>
                </c:pt>
                <c:pt idx="27146">
                  <c:v>5.0000000000000001E-3</c:v>
                </c:pt>
                <c:pt idx="27147">
                  <c:v>5.0000000000000001E-3</c:v>
                </c:pt>
                <c:pt idx="27148">
                  <c:v>4.0000000000000001E-3</c:v>
                </c:pt>
                <c:pt idx="27149">
                  <c:v>3.0000000000000001E-3</c:v>
                </c:pt>
                <c:pt idx="27150">
                  <c:v>1E-3</c:v>
                </c:pt>
                <c:pt idx="27151">
                  <c:v>2E-3</c:v>
                </c:pt>
                <c:pt idx="27152">
                  <c:v>2E-3</c:v>
                </c:pt>
                <c:pt idx="27153">
                  <c:v>1E-3</c:v>
                </c:pt>
                <c:pt idx="27154">
                  <c:v>1E-3</c:v>
                </c:pt>
                <c:pt idx="27155">
                  <c:v>3.0000000000000001E-3</c:v>
                </c:pt>
                <c:pt idx="27156">
                  <c:v>3.0000000000000001E-3</c:v>
                </c:pt>
                <c:pt idx="27157">
                  <c:v>3.0000000000000001E-3</c:v>
                </c:pt>
                <c:pt idx="27158">
                  <c:v>3.0000000000000001E-3</c:v>
                </c:pt>
                <c:pt idx="27159">
                  <c:v>3.0000000000000001E-3</c:v>
                </c:pt>
                <c:pt idx="27160">
                  <c:v>3.0000000000000001E-3</c:v>
                </c:pt>
                <c:pt idx="27161">
                  <c:v>3.0000000000000001E-3</c:v>
                </c:pt>
                <c:pt idx="27162">
                  <c:v>3.0000000000000001E-3</c:v>
                </c:pt>
                <c:pt idx="27163">
                  <c:v>2E-3</c:v>
                </c:pt>
                <c:pt idx="27164">
                  <c:v>2E-3</c:v>
                </c:pt>
                <c:pt idx="27165">
                  <c:v>1E-3</c:v>
                </c:pt>
                <c:pt idx="27166">
                  <c:v>2E-3</c:v>
                </c:pt>
                <c:pt idx="27167">
                  <c:v>1E-3</c:v>
                </c:pt>
                <c:pt idx="27168">
                  <c:v>0</c:v>
                </c:pt>
                <c:pt idx="27169">
                  <c:v>0</c:v>
                </c:pt>
                <c:pt idx="27170">
                  <c:v>0</c:v>
                </c:pt>
                <c:pt idx="27171">
                  <c:v>0</c:v>
                </c:pt>
                <c:pt idx="27172">
                  <c:v>0</c:v>
                </c:pt>
                <c:pt idx="27173">
                  <c:v>0</c:v>
                </c:pt>
                <c:pt idx="27174">
                  <c:v>0</c:v>
                </c:pt>
                <c:pt idx="27175">
                  <c:v>0</c:v>
                </c:pt>
                <c:pt idx="27176">
                  <c:v>1E-3</c:v>
                </c:pt>
                <c:pt idx="27177">
                  <c:v>1E-3</c:v>
                </c:pt>
                <c:pt idx="27178">
                  <c:v>1E-3</c:v>
                </c:pt>
                <c:pt idx="27179">
                  <c:v>1E-3</c:v>
                </c:pt>
                <c:pt idx="27180">
                  <c:v>0</c:v>
                </c:pt>
                <c:pt idx="27181">
                  <c:v>0</c:v>
                </c:pt>
                <c:pt idx="27182">
                  <c:v>0</c:v>
                </c:pt>
                <c:pt idx="27183">
                  <c:v>0</c:v>
                </c:pt>
                <c:pt idx="27184">
                  <c:v>0</c:v>
                </c:pt>
                <c:pt idx="27185">
                  <c:v>1E-3</c:v>
                </c:pt>
                <c:pt idx="27186">
                  <c:v>0</c:v>
                </c:pt>
                <c:pt idx="27187">
                  <c:v>0</c:v>
                </c:pt>
                <c:pt idx="27188">
                  <c:v>0</c:v>
                </c:pt>
                <c:pt idx="27189">
                  <c:v>3.0000000000000001E-3</c:v>
                </c:pt>
                <c:pt idx="27190">
                  <c:v>1E-3</c:v>
                </c:pt>
                <c:pt idx="27191">
                  <c:v>0</c:v>
                </c:pt>
                <c:pt idx="27192">
                  <c:v>1E-3</c:v>
                </c:pt>
                <c:pt idx="27193">
                  <c:v>0</c:v>
                </c:pt>
                <c:pt idx="27194">
                  <c:v>0</c:v>
                </c:pt>
                <c:pt idx="27195">
                  <c:v>1E-3</c:v>
                </c:pt>
                <c:pt idx="27196">
                  <c:v>1E-3</c:v>
                </c:pt>
                <c:pt idx="27197">
                  <c:v>2E-3</c:v>
                </c:pt>
                <c:pt idx="27198">
                  <c:v>2E-3</c:v>
                </c:pt>
                <c:pt idx="27199">
                  <c:v>3.0000000000000001E-3</c:v>
                </c:pt>
                <c:pt idx="27200">
                  <c:v>3.0000000000000001E-3</c:v>
                </c:pt>
                <c:pt idx="27201">
                  <c:v>3.0000000000000001E-3</c:v>
                </c:pt>
                <c:pt idx="27202">
                  <c:v>3.0000000000000001E-3</c:v>
                </c:pt>
                <c:pt idx="27203">
                  <c:v>3.0000000000000001E-3</c:v>
                </c:pt>
                <c:pt idx="27204">
                  <c:v>3.0000000000000001E-3</c:v>
                </c:pt>
                <c:pt idx="27205">
                  <c:v>4.0000000000000001E-3</c:v>
                </c:pt>
                <c:pt idx="27206">
                  <c:v>3.0000000000000001E-3</c:v>
                </c:pt>
                <c:pt idx="27207">
                  <c:v>4.0000000000000001E-3</c:v>
                </c:pt>
                <c:pt idx="27208">
                  <c:v>4.0000000000000001E-3</c:v>
                </c:pt>
                <c:pt idx="27209">
                  <c:v>4.0000000000000001E-3</c:v>
                </c:pt>
                <c:pt idx="27210">
                  <c:v>4.0000000000000001E-3</c:v>
                </c:pt>
                <c:pt idx="27211">
                  <c:v>4.0000000000000001E-3</c:v>
                </c:pt>
                <c:pt idx="27212">
                  <c:v>3.0000000000000001E-3</c:v>
                </c:pt>
                <c:pt idx="27213">
                  <c:v>4.0000000000000001E-3</c:v>
                </c:pt>
                <c:pt idx="27215">
                  <c:v>0</c:v>
                </c:pt>
                <c:pt idx="27216">
                  <c:v>1E-3</c:v>
                </c:pt>
                <c:pt idx="27218">
                  <c:v>5.0000000000000001E-3</c:v>
                </c:pt>
                <c:pt idx="27219">
                  <c:v>5.0000000000000001E-3</c:v>
                </c:pt>
                <c:pt idx="27220">
                  <c:v>6.0000000000000001E-3</c:v>
                </c:pt>
                <c:pt idx="27221">
                  <c:v>4.0000000000000001E-3</c:v>
                </c:pt>
                <c:pt idx="27222">
                  <c:v>4.0000000000000001E-3</c:v>
                </c:pt>
                <c:pt idx="27223">
                  <c:v>4.0000000000000001E-3</c:v>
                </c:pt>
                <c:pt idx="27224">
                  <c:v>3.0000000000000001E-3</c:v>
                </c:pt>
                <c:pt idx="27225">
                  <c:v>3.0000000000000001E-3</c:v>
                </c:pt>
                <c:pt idx="27226">
                  <c:v>4.0000000000000001E-3</c:v>
                </c:pt>
                <c:pt idx="27227">
                  <c:v>4.0000000000000001E-3</c:v>
                </c:pt>
                <c:pt idx="27228">
                  <c:v>4.0000000000000001E-3</c:v>
                </c:pt>
                <c:pt idx="27229">
                  <c:v>4.0000000000000001E-3</c:v>
                </c:pt>
                <c:pt idx="27230">
                  <c:v>4.0000000000000001E-3</c:v>
                </c:pt>
                <c:pt idx="27231">
                  <c:v>4.0000000000000001E-3</c:v>
                </c:pt>
                <c:pt idx="27232">
                  <c:v>4.0000000000000001E-3</c:v>
                </c:pt>
                <c:pt idx="27233">
                  <c:v>5.0000000000000001E-3</c:v>
                </c:pt>
                <c:pt idx="27234">
                  <c:v>4.0000000000000001E-3</c:v>
                </c:pt>
                <c:pt idx="27235">
                  <c:v>4.0000000000000001E-3</c:v>
                </c:pt>
                <c:pt idx="27236">
                  <c:v>4.0000000000000001E-3</c:v>
                </c:pt>
                <c:pt idx="27237">
                  <c:v>4.0000000000000001E-3</c:v>
                </c:pt>
                <c:pt idx="27238">
                  <c:v>3.0000000000000001E-3</c:v>
                </c:pt>
                <c:pt idx="27239">
                  <c:v>3.0000000000000001E-3</c:v>
                </c:pt>
                <c:pt idx="27240">
                  <c:v>3.0000000000000001E-3</c:v>
                </c:pt>
                <c:pt idx="27241">
                  <c:v>2E-3</c:v>
                </c:pt>
                <c:pt idx="27242">
                  <c:v>3.0000000000000001E-3</c:v>
                </c:pt>
                <c:pt idx="27243">
                  <c:v>4.0000000000000001E-3</c:v>
                </c:pt>
                <c:pt idx="27244">
                  <c:v>3.0000000000000001E-3</c:v>
                </c:pt>
                <c:pt idx="27245">
                  <c:v>3.0000000000000001E-3</c:v>
                </c:pt>
                <c:pt idx="27246">
                  <c:v>3.0000000000000001E-3</c:v>
                </c:pt>
                <c:pt idx="27247">
                  <c:v>3.0000000000000001E-3</c:v>
                </c:pt>
                <c:pt idx="27248">
                  <c:v>2E-3</c:v>
                </c:pt>
                <c:pt idx="27249">
                  <c:v>3.0000000000000001E-3</c:v>
                </c:pt>
                <c:pt idx="27250">
                  <c:v>2E-3</c:v>
                </c:pt>
                <c:pt idx="27251">
                  <c:v>4.0000000000000001E-3</c:v>
                </c:pt>
                <c:pt idx="27252">
                  <c:v>4.0000000000000001E-3</c:v>
                </c:pt>
                <c:pt idx="27253">
                  <c:v>3.0000000000000001E-3</c:v>
                </c:pt>
                <c:pt idx="27254">
                  <c:v>3.0000000000000001E-3</c:v>
                </c:pt>
                <c:pt idx="27255">
                  <c:v>2E-3</c:v>
                </c:pt>
                <c:pt idx="27256">
                  <c:v>2E-3</c:v>
                </c:pt>
                <c:pt idx="27257">
                  <c:v>2E-3</c:v>
                </c:pt>
                <c:pt idx="27261">
                  <c:v>2E-3</c:v>
                </c:pt>
                <c:pt idx="27262">
                  <c:v>2E-3</c:v>
                </c:pt>
                <c:pt idx="27263">
                  <c:v>2E-3</c:v>
                </c:pt>
                <c:pt idx="27264">
                  <c:v>2E-3</c:v>
                </c:pt>
                <c:pt idx="27265">
                  <c:v>2E-3</c:v>
                </c:pt>
                <c:pt idx="27266">
                  <c:v>2E-3</c:v>
                </c:pt>
                <c:pt idx="27267">
                  <c:v>3.0000000000000001E-3</c:v>
                </c:pt>
                <c:pt idx="27268">
                  <c:v>2E-3</c:v>
                </c:pt>
                <c:pt idx="27269">
                  <c:v>2E-3</c:v>
                </c:pt>
                <c:pt idx="27270">
                  <c:v>3.0000000000000001E-3</c:v>
                </c:pt>
                <c:pt idx="27271">
                  <c:v>2E-3</c:v>
                </c:pt>
                <c:pt idx="27272">
                  <c:v>2E-3</c:v>
                </c:pt>
                <c:pt idx="27273">
                  <c:v>2E-3</c:v>
                </c:pt>
                <c:pt idx="27274">
                  <c:v>2E-3</c:v>
                </c:pt>
                <c:pt idx="27275">
                  <c:v>4.0000000000000001E-3</c:v>
                </c:pt>
                <c:pt idx="27276">
                  <c:v>2E-3</c:v>
                </c:pt>
                <c:pt idx="27277">
                  <c:v>2E-3</c:v>
                </c:pt>
                <c:pt idx="27278">
                  <c:v>2E-3</c:v>
                </c:pt>
                <c:pt idx="27279">
                  <c:v>2E-3</c:v>
                </c:pt>
                <c:pt idx="27280">
                  <c:v>2E-3</c:v>
                </c:pt>
                <c:pt idx="27281">
                  <c:v>2E-3</c:v>
                </c:pt>
                <c:pt idx="27282">
                  <c:v>2E-3</c:v>
                </c:pt>
                <c:pt idx="27283">
                  <c:v>5.0000000000000001E-3</c:v>
                </c:pt>
                <c:pt idx="27284">
                  <c:v>1E-3</c:v>
                </c:pt>
                <c:pt idx="27285">
                  <c:v>2E-3</c:v>
                </c:pt>
                <c:pt idx="27286">
                  <c:v>1E-3</c:v>
                </c:pt>
                <c:pt idx="27287">
                  <c:v>4.0000000000000001E-3</c:v>
                </c:pt>
                <c:pt idx="27288">
                  <c:v>4.0000000000000001E-3</c:v>
                </c:pt>
                <c:pt idx="27289">
                  <c:v>4.0000000000000001E-3</c:v>
                </c:pt>
                <c:pt idx="27290">
                  <c:v>3.0000000000000001E-3</c:v>
                </c:pt>
                <c:pt idx="27291">
                  <c:v>2E-3</c:v>
                </c:pt>
                <c:pt idx="27292">
                  <c:v>2E-3</c:v>
                </c:pt>
                <c:pt idx="27293">
                  <c:v>2E-3</c:v>
                </c:pt>
                <c:pt idx="27294">
                  <c:v>2E-3</c:v>
                </c:pt>
                <c:pt idx="27295">
                  <c:v>1E-3</c:v>
                </c:pt>
                <c:pt idx="27296">
                  <c:v>2E-3</c:v>
                </c:pt>
                <c:pt idx="27297">
                  <c:v>1E-3</c:v>
                </c:pt>
                <c:pt idx="27298">
                  <c:v>2E-3</c:v>
                </c:pt>
                <c:pt idx="27299">
                  <c:v>2E-3</c:v>
                </c:pt>
                <c:pt idx="27300">
                  <c:v>2E-3</c:v>
                </c:pt>
                <c:pt idx="27301">
                  <c:v>3.0000000000000001E-3</c:v>
                </c:pt>
                <c:pt idx="27302">
                  <c:v>2E-3</c:v>
                </c:pt>
                <c:pt idx="27303">
                  <c:v>2E-3</c:v>
                </c:pt>
                <c:pt idx="27304">
                  <c:v>3.0000000000000001E-3</c:v>
                </c:pt>
                <c:pt idx="27305">
                  <c:v>4.0000000000000001E-3</c:v>
                </c:pt>
                <c:pt idx="27306">
                  <c:v>3.0000000000000001E-3</c:v>
                </c:pt>
                <c:pt idx="27307">
                  <c:v>4.0000000000000001E-3</c:v>
                </c:pt>
                <c:pt idx="27308">
                  <c:v>3.0000000000000001E-3</c:v>
                </c:pt>
                <c:pt idx="27309">
                  <c:v>4.0000000000000001E-3</c:v>
                </c:pt>
                <c:pt idx="27310">
                  <c:v>3.0000000000000001E-3</c:v>
                </c:pt>
                <c:pt idx="27311">
                  <c:v>4.0000000000000001E-3</c:v>
                </c:pt>
                <c:pt idx="27312">
                  <c:v>4.0000000000000001E-3</c:v>
                </c:pt>
                <c:pt idx="27313">
                  <c:v>4.0000000000000001E-3</c:v>
                </c:pt>
                <c:pt idx="27314">
                  <c:v>4.0000000000000001E-3</c:v>
                </c:pt>
                <c:pt idx="27315">
                  <c:v>4.0000000000000001E-3</c:v>
                </c:pt>
                <c:pt idx="27316">
                  <c:v>3.0000000000000001E-3</c:v>
                </c:pt>
                <c:pt idx="27317">
                  <c:v>4.0000000000000001E-3</c:v>
                </c:pt>
                <c:pt idx="27318">
                  <c:v>4.0000000000000001E-3</c:v>
                </c:pt>
                <c:pt idx="27319">
                  <c:v>4.0000000000000001E-3</c:v>
                </c:pt>
                <c:pt idx="27320">
                  <c:v>4.0000000000000001E-3</c:v>
                </c:pt>
                <c:pt idx="27321">
                  <c:v>4.0000000000000001E-3</c:v>
                </c:pt>
                <c:pt idx="27322">
                  <c:v>4.0000000000000001E-3</c:v>
                </c:pt>
                <c:pt idx="27323">
                  <c:v>4.0000000000000001E-3</c:v>
                </c:pt>
                <c:pt idx="27324">
                  <c:v>4.0000000000000001E-3</c:v>
                </c:pt>
                <c:pt idx="27325">
                  <c:v>4.0000000000000001E-3</c:v>
                </c:pt>
                <c:pt idx="27326">
                  <c:v>5.0000000000000001E-3</c:v>
                </c:pt>
                <c:pt idx="27327">
                  <c:v>5.0000000000000001E-3</c:v>
                </c:pt>
                <c:pt idx="27328">
                  <c:v>4.0000000000000001E-3</c:v>
                </c:pt>
                <c:pt idx="27329">
                  <c:v>4.0000000000000001E-3</c:v>
                </c:pt>
                <c:pt idx="27330">
                  <c:v>4.0000000000000001E-3</c:v>
                </c:pt>
                <c:pt idx="27331">
                  <c:v>4.0000000000000001E-3</c:v>
                </c:pt>
                <c:pt idx="27332">
                  <c:v>4.0000000000000001E-3</c:v>
                </c:pt>
                <c:pt idx="27333">
                  <c:v>3.0000000000000001E-3</c:v>
                </c:pt>
                <c:pt idx="27334">
                  <c:v>4.0000000000000001E-3</c:v>
                </c:pt>
                <c:pt idx="27335">
                  <c:v>5.0000000000000001E-3</c:v>
                </c:pt>
                <c:pt idx="27336">
                  <c:v>3.0000000000000001E-3</c:v>
                </c:pt>
                <c:pt idx="27337">
                  <c:v>3.0000000000000001E-3</c:v>
                </c:pt>
                <c:pt idx="27338">
                  <c:v>3.0000000000000001E-3</c:v>
                </c:pt>
                <c:pt idx="27339">
                  <c:v>3.0000000000000001E-3</c:v>
                </c:pt>
                <c:pt idx="27340">
                  <c:v>3.0000000000000001E-3</c:v>
                </c:pt>
                <c:pt idx="27341">
                  <c:v>3.0000000000000001E-3</c:v>
                </c:pt>
                <c:pt idx="27342">
                  <c:v>2E-3</c:v>
                </c:pt>
                <c:pt idx="27343">
                  <c:v>2E-3</c:v>
                </c:pt>
                <c:pt idx="27344">
                  <c:v>4.0000000000000001E-3</c:v>
                </c:pt>
                <c:pt idx="27345">
                  <c:v>2E-3</c:v>
                </c:pt>
                <c:pt idx="27346">
                  <c:v>2E-3</c:v>
                </c:pt>
                <c:pt idx="27347">
                  <c:v>2E-3</c:v>
                </c:pt>
                <c:pt idx="27348">
                  <c:v>3.0000000000000001E-3</c:v>
                </c:pt>
                <c:pt idx="27349">
                  <c:v>2E-3</c:v>
                </c:pt>
                <c:pt idx="27350">
                  <c:v>2E-3</c:v>
                </c:pt>
                <c:pt idx="27351">
                  <c:v>3.0000000000000001E-3</c:v>
                </c:pt>
                <c:pt idx="27352">
                  <c:v>2E-3</c:v>
                </c:pt>
                <c:pt idx="27353">
                  <c:v>3.0000000000000001E-3</c:v>
                </c:pt>
                <c:pt idx="27354">
                  <c:v>3.0000000000000001E-3</c:v>
                </c:pt>
                <c:pt idx="27355">
                  <c:v>2E-3</c:v>
                </c:pt>
                <c:pt idx="27356">
                  <c:v>2E-3</c:v>
                </c:pt>
                <c:pt idx="27357">
                  <c:v>2E-3</c:v>
                </c:pt>
                <c:pt idx="27358">
                  <c:v>2E-3</c:v>
                </c:pt>
                <c:pt idx="27359">
                  <c:v>2E-3</c:v>
                </c:pt>
                <c:pt idx="27360">
                  <c:v>2E-3</c:v>
                </c:pt>
                <c:pt idx="27361">
                  <c:v>2E-3</c:v>
                </c:pt>
                <c:pt idx="27362">
                  <c:v>2E-3</c:v>
                </c:pt>
                <c:pt idx="27363">
                  <c:v>2E-3</c:v>
                </c:pt>
                <c:pt idx="27364">
                  <c:v>2E-3</c:v>
                </c:pt>
                <c:pt idx="27365">
                  <c:v>2E-3</c:v>
                </c:pt>
                <c:pt idx="27366">
                  <c:v>1E-3</c:v>
                </c:pt>
                <c:pt idx="27367">
                  <c:v>2E-3</c:v>
                </c:pt>
                <c:pt idx="27368">
                  <c:v>0</c:v>
                </c:pt>
                <c:pt idx="27369">
                  <c:v>2E-3</c:v>
                </c:pt>
                <c:pt idx="27370">
                  <c:v>2E-3</c:v>
                </c:pt>
                <c:pt idx="27371">
                  <c:v>2E-3</c:v>
                </c:pt>
                <c:pt idx="27372">
                  <c:v>3.0000000000000001E-3</c:v>
                </c:pt>
                <c:pt idx="27373">
                  <c:v>2E-3</c:v>
                </c:pt>
                <c:pt idx="27374">
                  <c:v>5.0000000000000001E-3</c:v>
                </c:pt>
                <c:pt idx="27375">
                  <c:v>3.0000000000000001E-3</c:v>
                </c:pt>
                <c:pt idx="27376">
                  <c:v>2E-3</c:v>
                </c:pt>
                <c:pt idx="27377">
                  <c:v>2E-3</c:v>
                </c:pt>
                <c:pt idx="27378">
                  <c:v>1E-3</c:v>
                </c:pt>
                <c:pt idx="27379">
                  <c:v>1E-3</c:v>
                </c:pt>
                <c:pt idx="27380">
                  <c:v>1E-3</c:v>
                </c:pt>
                <c:pt idx="27381">
                  <c:v>3.0000000000000001E-3</c:v>
                </c:pt>
                <c:pt idx="27382">
                  <c:v>4.0000000000000001E-3</c:v>
                </c:pt>
                <c:pt idx="27383">
                  <c:v>4.0000000000000001E-3</c:v>
                </c:pt>
                <c:pt idx="27384">
                  <c:v>2E-3</c:v>
                </c:pt>
                <c:pt idx="27385">
                  <c:v>4.0000000000000001E-3</c:v>
                </c:pt>
                <c:pt idx="27386">
                  <c:v>2E-3</c:v>
                </c:pt>
                <c:pt idx="27387">
                  <c:v>2E-3</c:v>
                </c:pt>
                <c:pt idx="27388">
                  <c:v>2E-3</c:v>
                </c:pt>
                <c:pt idx="27389">
                  <c:v>2E-3</c:v>
                </c:pt>
                <c:pt idx="27390">
                  <c:v>2E-3</c:v>
                </c:pt>
                <c:pt idx="27391">
                  <c:v>3.0000000000000001E-3</c:v>
                </c:pt>
                <c:pt idx="27392">
                  <c:v>3.0000000000000001E-3</c:v>
                </c:pt>
                <c:pt idx="27393">
                  <c:v>3.0000000000000001E-3</c:v>
                </c:pt>
                <c:pt idx="27394">
                  <c:v>3.0000000000000001E-3</c:v>
                </c:pt>
                <c:pt idx="27395">
                  <c:v>3.0000000000000001E-3</c:v>
                </c:pt>
                <c:pt idx="27396">
                  <c:v>4.0000000000000001E-3</c:v>
                </c:pt>
                <c:pt idx="27397">
                  <c:v>4.0000000000000001E-3</c:v>
                </c:pt>
                <c:pt idx="27398">
                  <c:v>4.0000000000000001E-3</c:v>
                </c:pt>
                <c:pt idx="27399">
                  <c:v>4.0000000000000001E-3</c:v>
                </c:pt>
                <c:pt idx="27400">
                  <c:v>4.0000000000000001E-3</c:v>
                </c:pt>
                <c:pt idx="27401">
                  <c:v>4.0000000000000001E-3</c:v>
                </c:pt>
                <c:pt idx="27402">
                  <c:v>4.0000000000000001E-3</c:v>
                </c:pt>
                <c:pt idx="27403">
                  <c:v>4.0000000000000001E-3</c:v>
                </c:pt>
                <c:pt idx="27404">
                  <c:v>4.0000000000000001E-3</c:v>
                </c:pt>
                <c:pt idx="27405">
                  <c:v>4.0000000000000001E-3</c:v>
                </c:pt>
                <c:pt idx="27406">
                  <c:v>5.0000000000000001E-3</c:v>
                </c:pt>
                <c:pt idx="27407">
                  <c:v>5.0000000000000001E-3</c:v>
                </c:pt>
                <c:pt idx="27408">
                  <c:v>5.0000000000000001E-3</c:v>
                </c:pt>
                <c:pt idx="27409">
                  <c:v>5.0000000000000001E-3</c:v>
                </c:pt>
                <c:pt idx="27410">
                  <c:v>4.0000000000000001E-3</c:v>
                </c:pt>
                <c:pt idx="27411">
                  <c:v>4.0000000000000001E-3</c:v>
                </c:pt>
                <c:pt idx="27412">
                  <c:v>4.0000000000000001E-3</c:v>
                </c:pt>
                <c:pt idx="27413">
                  <c:v>4.0000000000000001E-3</c:v>
                </c:pt>
                <c:pt idx="27414">
                  <c:v>4.0000000000000001E-3</c:v>
                </c:pt>
                <c:pt idx="27415">
                  <c:v>4.0000000000000001E-3</c:v>
                </c:pt>
                <c:pt idx="27416">
                  <c:v>4.0000000000000001E-3</c:v>
                </c:pt>
                <c:pt idx="27417">
                  <c:v>5.0000000000000001E-3</c:v>
                </c:pt>
                <c:pt idx="27418">
                  <c:v>4.0000000000000001E-3</c:v>
                </c:pt>
                <c:pt idx="27419">
                  <c:v>4.0000000000000001E-3</c:v>
                </c:pt>
                <c:pt idx="27420">
                  <c:v>5.0000000000000001E-3</c:v>
                </c:pt>
                <c:pt idx="27421">
                  <c:v>5.0000000000000001E-3</c:v>
                </c:pt>
                <c:pt idx="27422">
                  <c:v>6.0000000000000001E-3</c:v>
                </c:pt>
                <c:pt idx="27423">
                  <c:v>5.0000000000000001E-3</c:v>
                </c:pt>
                <c:pt idx="27424">
                  <c:v>5.0000000000000001E-3</c:v>
                </c:pt>
                <c:pt idx="27425">
                  <c:v>5.0000000000000001E-3</c:v>
                </c:pt>
                <c:pt idx="27426">
                  <c:v>6.0000000000000001E-3</c:v>
                </c:pt>
                <c:pt idx="27427">
                  <c:v>4.0000000000000001E-3</c:v>
                </c:pt>
                <c:pt idx="27428">
                  <c:v>4.0000000000000001E-3</c:v>
                </c:pt>
                <c:pt idx="27429">
                  <c:v>5.0000000000000001E-3</c:v>
                </c:pt>
                <c:pt idx="27430">
                  <c:v>5.0000000000000001E-3</c:v>
                </c:pt>
                <c:pt idx="27431">
                  <c:v>4.0000000000000001E-3</c:v>
                </c:pt>
                <c:pt idx="27432">
                  <c:v>4.0000000000000001E-3</c:v>
                </c:pt>
                <c:pt idx="27433">
                  <c:v>4.0000000000000001E-3</c:v>
                </c:pt>
                <c:pt idx="27434">
                  <c:v>4.0000000000000001E-3</c:v>
                </c:pt>
                <c:pt idx="27435">
                  <c:v>4.0000000000000001E-3</c:v>
                </c:pt>
                <c:pt idx="27436">
                  <c:v>2E-3</c:v>
                </c:pt>
                <c:pt idx="27437">
                  <c:v>2E-3</c:v>
                </c:pt>
                <c:pt idx="27438">
                  <c:v>1E-3</c:v>
                </c:pt>
                <c:pt idx="27439">
                  <c:v>3.0000000000000001E-3</c:v>
                </c:pt>
                <c:pt idx="27440">
                  <c:v>2E-3</c:v>
                </c:pt>
                <c:pt idx="27441">
                  <c:v>2E-3</c:v>
                </c:pt>
                <c:pt idx="27442">
                  <c:v>4.0000000000000001E-3</c:v>
                </c:pt>
                <c:pt idx="27443">
                  <c:v>3.0000000000000001E-3</c:v>
                </c:pt>
                <c:pt idx="27444">
                  <c:v>2E-3</c:v>
                </c:pt>
                <c:pt idx="27445">
                  <c:v>2E-3</c:v>
                </c:pt>
                <c:pt idx="27446">
                  <c:v>1E-3</c:v>
                </c:pt>
                <c:pt idx="27447">
                  <c:v>1E-3</c:v>
                </c:pt>
                <c:pt idx="27448">
                  <c:v>2E-3</c:v>
                </c:pt>
                <c:pt idx="27449">
                  <c:v>2E-3</c:v>
                </c:pt>
                <c:pt idx="27450">
                  <c:v>2E-3</c:v>
                </c:pt>
                <c:pt idx="27451">
                  <c:v>1E-3</c:v>
                </c:pt>
                <c:pt idx="27452">
                  <c:v>2E-3</c:v>
                </c:pt>
                <c:pt idx="27453">
                  <c:v>3.0000000000000001E-3</c:v>
                </c:pt>
                <c:pt idx="27454">
                  <c:v>4.0000000000000001E-3</c:v>
                </c:pt>
                <c:pt idx="27455">
                  <c:v>1E-3</c:v>
                </c:pt>
                <c:pt idx="27456">
                  <c:v>2E-3</c:v>
                </c:pt>
                <c:pt idx="27457">
                  <c:v>2E-3</c:v>
                </c:pt>
                <c:pt idx="27458">
                  <c:v>2E-3</c:v>
                </c:pt>
                <c:pt idx="27459">
                  <c:v>6.0000000000000001E-3</c:v>
                </c:pt>
                <c:pt idx="27460">
                  <c:v>2E-3</c:v>
                </c:pt>
                <c:pt idx="27461">
                  <c:v>1E-3</c:v>
                </c:pt>
                <c:pt idx="27462">
                  <c:v>2E-3</c:v>
                </c:pt>
                <c:pt idx="27463">
                  <c:v>3.0000000000000001E-3</c:v>
                </c:pt>
                <c:pt idx="27464">
                  <c:v>2E-3</c:v>
                </c:pt>
                <c:pt idx="27465">
                  <c:v>3.0000000000000001E-3</c:v>
                </c:pt>
                <c:pt idx="27466">
                  <c:v>1E-3</c:v>
                </c:pt>
                <c:pt idx="27467">
                  <c:v>2E-3</c:v>
                </c:pt>
                <c:pt idx="27468">
                  <c:v>1E-3</c:v>
                </c:pt>
                <c:pt idx="27469">
                  <c:v>1E-3</c:v>
                </c:pt>
                <c:pt idx="27470">
                  <c:v>1E-3</c:v>
                </c:pt>
                <c:pt idx="27471">
                  <c:v>1E-3</c:v>
                </c:pt>
                <c:pt idx="27472">
                  <c:v>1E-3</c:v>
                </c:pt>
                <c:pt idx="27473">
                  <c:v>1E-3</c:v>
                </c:pt>
                <c:pt idx="27474">
                  <c:v>1E-3</c:v>
                </c:pt>
                <c:pt idx="27475">
                  <c:v>1E-3</c:v>
                </c:pt>
                <c:pt idx="27476">
                  <c:v>1E-3</c:v>
                </c:pt>
                <c:pt idx="27477">
                  <c:v>1E-3</c:v>
                </c:pt>
                <c:pt idx="27478">
                  <c:v>1E-3</c:v>
                </c:pt>
                <c:pt idx="27479">
                  <c:v>1E-3</c:v>
                </c:pt>
                <c:pt idx="27480">
                  <c:v>1E-3</c:v>
                </c:pt>
                <c:pt idx="27481">
                  <c:v>1E-3</c:v>
                </c:pt>
                <c:pt idx="27482">
                  <c:v>1E-3</c:v>
                </c:pt>
                <c:pt idx="27483">
                  <c:v>2E-3</c:v>
                </c:pt>
                <c:pt idx="27484">
                  <c:v>1E-3</c:v>
                </c:pt>
                <c:pt idx="27485">
                  <c:v>2E-3</c:v>
                </c:pt>
                <c:pt idx="27486">
                  <c:v>1E-3</c:v>
                </c:pt>
                <c:pt idx="27487">
                  <c:v>1E-3</c:v>
                </c:pt>
                <c:pt idx="27488">
                  <c:v>2E-3</c:v>
                </c:pt>
                <c:pt idx="27489">
                  <c:v>2E-3</c:v>
                </c:pt>
                <c:pt idx="27490">
                  <c:v>2E-3</c:v>
                </c:pt>
                <c:pt idx="27491">
                  <c:v>2E-3</c:v>
                </c:pt>
                <c:pt idx="27492">
                  <c:v>2E-3</c:v>
                </c:pt>
                <c:pt idx="27493">
                  <c:v>2E-3</c:v>
                </c:pt>
                <c:pt idx="27494">
                  <c:v>2E-3</c:v>
                </c:pt>
                <c:pt idx="27495">
                  <c:v>3.0000000000000001E-3</c:v>
                </c:pt>
                <c:pt idx="27496">
                  <c:v>4.0000000000000001E-3</c:v>
                </c:pt>
                <c:pt idx="27497">
                  <c:v>4.0000000000000001E-3</c:v>
                </c:pt>
                <c:pt idx="27498">
                  <c:v>5.0000000000000001E-3</c:v>
                </c:pt>
                <c:pt idx="27499">
                  <c:v>5.0000000000000001E-3</c:v>
                </c:pt>
                <c:pt idx="27500">
                  <c:v>5.0000000000000001E-3</c:v>
                </c:pt>
                <c:pt idx="27501">
                  <c:v>5.0000000000000001E-3</c:v>
                </c:pt>
                <c:pt idx="27502">
                  <c:v>5.0000000000000001E-3</c:v>
                </c:pt>
                <c:pt idx="27503">
                  <c:v>5.0000000000000001E-3</c:v>
                </c:pt>
                <c:pt idx="27504">
                  <c:v>5.0000000000000001E-3</c:v>
                </c:pt>
                <c:pt idx="27505">
                  <c:v>5.0000000000000001E-3</c:v>
                </c:pt>
                <c:pt idx="27506">
                  <c:v>6.0000000000000001E-3</c:v>
                </c:pt>
                <c:pt idx="27507">
                  <c:v>7.0000000000000001E-3</c:v>
                </c:pt>
                <c:pt idx="27508">
                  <c:v>5.0000000000000001E-3</c:v>
                </c:pt>
                <c:pt idx="27509">
                  <c:v>5.0000000000000001E-3</c:v>
                </c:pt>
                <c:pt idx="27510">
                  <c:v>6.0000000000000001E-3</c:v>
                </c:pt>
                <c:pt idx="27511">
                  <c:v>6.0000000000000001E-3</c:v>
                </c:pt>
                <c:pt idx="27512">
                  <c:v>5.0000000000000001E-3</c:v>
                </c:pt>
                <c:pt idx="27513">
                  <c:v>6.0000000000000001E-3</c:v>
                </c:pt>
                <c:pt idx="27514">
                  <c:v>6.0000000000000001E-3</c:v>
                </c:pt>
                <c:pt idx="27515">
                  <c:v>5.0000000000000001E-3</c:v>
                </c:pt>
                <c:pt idx="27516">
                  <c:v>5.0000000000000001E-3</c:v>
                </c:pt>
                <c:pt idx="27517">
                  <c:v>7.0000000000000001E-3</c:v>
                </c:pt>
                <c:pt idx="27518">
                  <c:v>6.0000000000000001E-3</c:v>
                </c:pt>
                <c:pt idx="27519">
                  <c:v>6.0000000000000001E-3</c:v>
                </c:pt>
                <c:pt idx="27520">
                  <c:v>6.0000000000000001E-3</c:v>
                </c:pt>
                <c:pt idx="27521">
                  <c:v>6.0000000000000001E-3</c:v>
                </c:pt>
                <c:pt idx="27522">
                  <c:v>6.0000000000000001E-3</c:v>
                </c:pt>
                <c:pt idx="27523">
                  <c:v>7.0000000000000001E-3</c:v>
                </c:pt>
                <c:pt idx="27524">
                  <c:v>6.0000000000000001E-3</c:v>
                </c:pt>
                <c:pt idx="27525">
                  <c:v>5.0000000000000001E-3</c:v>
                </c:pt>
                <c:pt idx="27526">
                  <c:v>5.0000000000000001E-3</c:v>
                </c:pt>
                <c:pt idx="27527">
                  <c:v>6.0000000000000001E-3</c:v>
                </c:pt>
                <c:pt idx="27528">
                  <c:v>6.0000000000000001E-3</c:v>
                </c:pt>
                <c:pt idx="27529">
                  <c:v>6.0000000000000001E-3</c:v>
                </c:pt>
                <c:pt idx="27530">
                  <c:v>5.0000000000000001E-3</c:v>
                </c:pt>
                <c:pt idx="27531">
                  <c:v>4.0000000000000001E-3</c:v>
                </c:pt>
                <c:pt idx="27532">
                  <c:v>2E-3</c:v>
                </c:pt>
                <c:pt idx="27533">
                  <c:v>2E-3</c:v>
                </c:pt>
                <c:pt idx="27534">
                  <c:v>4.0000000000000001E-3</c:v>
                </c:pt>
                <c:pt idx="27535">
                  <c:v>4.0000000000000001E-3</c:v>
                </c:pt>
                <c:pt idx="27536">
                  <c:v>2E-3</c:v>
                </c:pt>
                <c:pt idx="27537">
                  <c:v>1E-3</c:v>
                </c:pt>
                <c:pt idx="27538">
                  <c:v>0</c:v>
                </c:pt>
                <c:pt idx="27539">
                  <c:v>2E-3</c:v>
                </c:pt>
                <c:pt idx="27540">
                  <c:v>1E-3</c:v>
                </c:pt>
                <c:pt idx="27541">
                  <c:v>0</c:v>
                </c:pt>
                <c:pt idx="27542">
                  <c:v>2E-3</c:v>
                </c:pt>
                <c:pt idx="27543">
                  <c:v>2E-3</c:v>
                </c:pt>
                <c:pt idx="27544">
                  <c:v>0</c:v>
                </c:pt>
                <c:pt idx="27545">
                  <c:v>2E-3</c:v>
                </c:pt>
                <c:pt idx="27546">
                  <c:v>0</c:v>
                </c:pt>
                <c:pt idx="27547">
                  <c:v>2E-3</c:v>
                </c:pt>
                <c:pt idx="27548">
                  <c:v>0</c:v>
                </c:pt>
                <c:pt idx="27549">
                  <c:v>2E-3</c:v>
                </c:pt>
                <c:pt idx="27550">
                  <c:v>3.0000000000000001E-3</c:v>
                </c:pt>
                <c:pt idx="27551">
                  <c:v>2E-3</c:v>
                </c:pt>
                <c:pt idx="27552">
                  <c:v>2E-3</c:v>
                </c:pt>
                <c:pt idx="27553">
                  <c:v>7.0000000000000001E-3</c:v>
                </c:pt>
                <c:pt idx="27554">
                  <c:v>6.0000000000000001E-3</c:v>
                </c:pt>
                <c:pt idx="27555">
                  <c:v>4.0000000000000001E-3</c:v>
                </c:pt>
                <c:pt idx="27556">
                  <c:v>3.0000000000000001E-3</c:v>
                </c:pt>
                <c:pt idx="27557">
                  <c:v>8.9999999999999993E-3</c:v>
                </c:pt>
                <c:pt idx="27558">
                  <c:v>5.0000000000000001E-3</c:v>
                </c:pt>
                <c:pt idx="27559">
                  <c:v>7.0000000000000001E-3</c:v>
                </c:pt>
                <c:pt idx="27560">
                  <c:v>5.0000000000000001E-3</c:v>
                </c:pt>
                <c:pt idx="27561">
                  <c:v>2E-3</c:v>
                </c:pt>
                <c:pt idx="27562">
                  <c:v>0</c:v>
                </c:pt>
                <c:pt idx="27563">
                  <c:v>4.0000000000000001E-3</c:v>
                </c:pt>
                <c:pt idx="27564">
                  <c:v>3.0000000000000001E-3</c:v>
                </c:pt>
                <c:pt idx="27565">
                  <c:v>5.0000000000000001E-3</c:v>
                </c:pt>
                <c:pt idx="27566">
                  <c:v>3.0000000000000001E-3</c:v>
                </c:pt>
                <c:pt idx="27567">
                  <c:v>4.0000000000000001E-3</c:v>
                </c:pt>
                <c:pt idx="27568">
                  <c:v>2E-3</c:v>
                </c:pt>
                <c:pt idx="27569">
                  <c:v>2E-3</c:v>
                </c:pt>
                <c:pt idx="27570">
                  <c:v>2E-3</c:v>
                </c:pt>
                <c:pt idx="27571">
                  <c:v>1E-3</c:v>
                </c:pt>
                <c:pt idx="27572">
                  <c:v>1E-3</c:v>
                </c:pt>
                <c:pt idx="27573">
                  <c:v>6.0000000000000001E-3</c:v>
                </c:pt>
                <c:pt idx="27574">
                  <c:v>2E-3</c:v>
                </c:pt>
                <c:pt idx="27575">
                  <c:v>1E-3</c:v>
                </c:pt>
                <c:pt idx="27576">
                  <c:v>2E-3</c:v>
                </c:pt>
                <c:pt idx="27577">
                  <c:v>2E-3</c:v>
                </c:pt>
                <c:pt idx="27578">
                  <c:v>5.0000000000000001E-3</c:v>
                </c:pt>
                <c:pt idx="27579">
                  <c:v>6.0000000000000001E-3</c:v>
                </c:pt>
                <c:pt idx="27580">
                  <c:v>6.0000000000000001E-3</c:v>
                </c:pt>
                <c:pt idx="27581">
                  <c:v>5.0000000000000001E-3</c:v>
                </c:pt>
                <c:pt idx="27582">
                  <c:v>5.0000000000000001E-3</c:v>
                </c:pt>
                <c:pt idx="27583">
                  <c:v>5.0000000000000001E-3</c:v>
                </c:pt>
                <c:pt idx="27584">
                  <c:v>6.0000000000000001E-3</c:v>
                </c:pt>
                <c:pt idx="27585">
                  <c:v>7.0000000000000001E-3</c:v>
                </c:pt>
                <c:pt idx="27586">
                  <c:v>6.0000000000000001E-3</c:v>
                </c:pt>
                <c:pt idx="27587">
                  <c:v>6.0000000000000001E-3</c:v>
                </c:pt>
                <c:pt idx="27588">
                  <c:v>8.0000000000000002E-3</c:v>
                </c:pt>
                <c:pt idx="27589">
                  <c:v>7.0000000000000001E-3</c:v>
                </c:pt>
                <c:pt idx="27590">
                  <c:v>6.0000000000000001E-3</c:v>
                </c:pt>
                <c:pt idx="27591">
                  <c:v>7.0000000000000001E-3</c:v>
                </c:pt>
                <c:pt idx="27592">
                  <c:v>7.0000000000000001E-3</c:v>
                </c:pt>
                <c:pt idx="27593">
                  <c:v>8.0000000000000002E-3</c:v>
                </c:pt>
                <c:pt idx="27594">
                  <c:v>8.0000000000000002E-3</c:v>
                </c:pt>
                <c:pt idx="27595">
                  <c:v>7.0000000000000001E-3</c:v>
                </c:pt>
                <c:pt idx="27596">
                  <c:v>7.0000000000000001E-3</c:v>
                </c:pt>
                <c:pt idx="27597">
                  <c:v>8.0000000000000002E-3</c:v>
                </c:pt>
                <c:pt idx="27598">
                  <c:v>7.0000000000000001E-3</c:v>
                </c:pt>
                <c:pt idx="27599">
                  <c:v>8.0000000000000002E-3</c:v>
                </c:pt>
                <c:pt idx="27600">
                  <c:v>8.0000000000000002E-3</c:v>
                </c:pt>
                <c:pt idx="27601">
                  <c:v>7.0000000000000001E-3</c:v>
                </c:pt>
                <c:pt idx="27602">
                  <c:v>6.0000000000000001E-3</c:v>
                </c:pt>
                <c:pt idx="27603">
                  <c:v>8.0000000000000002E-3</c:v>
                </c:pt>
                <c:pt idx="27604">
                  <c:v>7.0000000000000001E-3</c:v>
                </c:pt>
                <c:pt idx="27605">
                  <c:v>8.0000000000000002E-3</c:v>
                </c:pt>
                <c:pt idx="27606">
                  <c:v>7.0000000000000001E-3</c:v>
                </c:pt>
                <c:pt idx="27607">
                  <c:v>8.0000000000000002E-3</c:v>
                </c:pt>
                <c:pt idx="27608">
                  <c:v>7.0000000000000001E-3</c:v>
                </c:pt>
                <c:pt idx="27609">
                  <c:v>7.0000000000000001E-3</c:v>
                </c:pt>
                <c:pt idx="27610">
                  <c:v>7.0000000000000001E-3</c:v>
                </c:pt>
                <c:pt idx="27611">
                  <c:v>7.0000000000000001E-3</c:v>
                </c:pt>
                <c:pt idx="27612">
                  <c:v>7.0000000000000001E-3</c:v>
                </c:pt>
                <c:pt idx="27613">
                  <c:v>7.0000000000000001E-3</c:v>
                </c:pt>
                <c:pt idx="27614">
                  <c:v>6.0000000000000001E-3</c:v>
                </c:pt>
                <c:pt idx="27615">
                  <c:v>7.0000000000000001E-3</c:v>
                </c:pt>
                <c:pt idx="27616">
                  <c:v>7.0000000000000001E-3</c:v>
                </c:pt>
                <c:pt idx="27617">
                  <c:v>6.0000000000000001E-3</c:v>
                </c:pt>
                <c:pt idx="27618">
                  <c:v>7.0000000000000001E-3</c:v>
                </c:pt>
                <c:pt idx="27619">
                  <c:v>7.0000000000000001E-3</c:v>
                </c:pt>
                <c:pt idx="27620">
                  <c:v>8.0000000000000002E-3</c:v>
                </c:pt>
                <c:pt idx="27621">
                  <c:v>7.0000000000000001E-3</c:v>
                </c:pt>
                <c:pt idx="27622">
                  <c:v>6.0000000000000001E-3</c:v>
                </c:pt>
                <c:pt idx="27623">
                  <c:v>6.0000000000000001E-3</c:v>
                </c:pt>
                <c:pt idx="27624">
                  <c:v>6.0000000000000001E-3</c:v>
                </c:pt>
                <c:pt idx="27625">
                  <c:v>8.9999999999999993E-3</c:v>
                </c:pt>
                <c:pt idx="27626">
                  <c:v>6.0000000000000001E-3</c:v>
                </c:pt>
                <c:pt idx="27627">
                  <c:v>5.0000000000000001E-3</c:v>
                </c:pt>
                <c:pt idx="27628">
                  <c:v>5.0000000000000001E-3</c:v>
                </c:pt>
                <c:pt idx="27629">
                  <c:v>5.0000000000000001E-3</c:v>
                </c:pt>
                <c:pt idx="27630">
                  <c:v>3.0000000000000001E-3</c:v>
                </c:pt>
                <c:pt idx="27631">
                  <c:v>3.0000000000000001E-3</c:v>
                </c:pt>
                <c:pt idx="27632">
                  <c:v>2E-3</c:v>
                </c:pt>
                <c:pt idx="27633">
                  <c:v>1E-3</c:v>
                </c:pt>
                <c:pt idx="27634">
                  <c:v>0</c:v>
                </c:pt>
                <c:pt idx="27635">
                  <c:v>1E-3</c:v>
                </c:pt>
                <c:pt idx="27636">
                  <c:v>2E-3</c:v>
                </c:pt>
                <c:pt idx="27637">
                  <c:v>1E-3</c:v>
                </c:pt>
                <c:pt idx="27638">
                  <c:v>0</c:v>
                </c:pt>
                <c:pt idx="27639">
                  <c:v>0</c:v>
                </c:pt>
                <c:pt idx="27640">
                  <c:v>0</c:v>
                </c:pt>
                <c:pt idx="27641">
                  <c:v>0</c:v>
                </c:pt>
                <c:pt idx="27642">
                  <c:v>0</c:v>
                </c:pt>
                <c:pt idx="27643">
                  <c:v>0</c:v>
                </c:pt>
                <c:pt idx="27644">
                  <c:v>0</c:v>
                </c:pt>
                <c:pt idx="27645">
                  <c:v>0</c:v>
                </c:pt>
                <c:pt idx="27646">
                  <c:v>0</c:v>
                </c:pt>
                <c:pt idx="27647">
                  <c:v>0</c:v>
                </c:pt>
                <c:pt idx="27648">
                  <c:v>0</c:v>
                </c:pt>
                <c:pt idx="27649">
                  <c:v>0</c:v>
                </c:pt>
                <c:pt idx="27650">
                  <c:v>0</c:v>
                </c:pt>
                <c:pt idx="27651">
                  <c:v>0</c:v>
                </c:pt>
                <c:pt idx="27652">
                  <c:v>0</c:v>
                </c:pt>
                <c:pt idx="27653">
                  <c:v>0</c:v>
                </c:pt>
                <c:pt idx="27654">
                  <c:v>0</c:v>
                </c:pt>
                <c:pt idx="27655">
                  <c:v>0</c:v>
                </c:pt>
                <c:pt idx="27656">
                  <c:v>0</c:v>
                </c:pt>
                <c:pt idx="27657">
                  <c:v>0</c:v>
                </c:pt>
                <c:pt idx="27658">
                  <c:v>0</c:v>
                </c:pt>
                <c:pt idx="27659">
                  <c:v>0</c:v>
                </c:pt>
                <c:pt idx="27660">
                  <c:v>0</c:v>
                </c:pt>
                <c:pt idx="27661">
                  <c:v>0</c:v>
                </c:pt>
                <c:pt idx="27662">
                  <c:v>0</c:v>
                </c:pt>
                <c:pt idx="27663">
                  <c:v>0</c:v>
                </c:pt>
                <c:pt idx="27664">
                  <c:v>0</c:v>
                </c:pt>
                <c:pt idx="27665">
                  <c:v>0</c:v>
                </c:pt>
                <c:pt idx="27666">
                  <c:v>0</c:v>
                </c:pt>
                <c:pt idx="27667">
                  <c:v>0</c:v>
                </c:pt>
                <c:pt idx="27668">
                  <c:v>0</c:v>
                </c:pt>
                <c:pt idx="27669">
                  <c:v>0</c:v>
                </c:pt>
                <c:pt idx="27670">
                  <c:v>0</c:v>
                </c:pt>
                <c:pt idx="27671">
                  <c:v>0</c:v>
                </c:pt>
                <c:pt idx="27672">
                  <c:v>0</c:v>
                </c:pt>
                <c:pt idx="27673">
                  <c:v>0</c:v>
                </c:pt>
                <c:pt idx="27674">
                  <c:v>0</c:v>
                </c:pt>
                <c:pt idx="27675">
                  <c:v>1E-3</c:v>
                </c:pt>
                <c:pt idx="27676">
                  <c:v>2E-3</c:v>
                </c:pt>
                <c:pt idx="27677">
                  <c:v>2E-3</c:v>
                </c:pt>
                <c:pt idx="27678">
                  <c:v>3.0000000000000001E-3</c:v>
                </c:pt>
                <c:pt idx="27679">
                  <c:v>3.0000000000000001E-3</c:v>
                </c:pt>
                <c:pt idx="27680">
                  <c:v>3.0000000000000001E-3</c:v>
                </c:pt>
                <c:pt idx="27681">
                  <c:v>3.0000000000000001E-3</c:v>
                </c:pt>
                <c:pt idx="27682">
                  <c:v>3.0000000000000001E-3</c:v>
                </c:pt>
                <c:pt idx="27683">
                  <c:v>4.0000000000000001E-3</c:v>
                </c:pt>
                <c:pt idx="27684">
                  <c:v>4.0000000000000001E-3</c:v>
                </c:pt>
                <c:pt idx="27685">
                  <c:v>4.0000000000000001E-3</c:v>
                </c:pt>
                <c:pt idx="27686">
                  <c:v>5.0000000000000001E-3</c:v>
                </c:pt>
                <c:pt idx="27687">
                  <c:v>5.0000000000000001E-3</c:v>
                </c:pt>
                <c:pt idx="27688">
                  <c:v>5.0000000000000001E-3</c:v>
                </c:pt>
                <c:pt idx="27689">
                  <c:v>6.0000000000000001E-3</c:v>
                </c:pt>
                <c:pt idx="27690">
                  <c:v>6.0000000000000001E-3</c:v>
                </c:pt>
                <c:pt idx="27691">
                  <c:v>6.0000000000000001E-3</c:v>
                </c:pt>
                <c:pt idx="27692">
                  <c:v>6.0000000000000001E-3</c:v>
                </c:pt>
                <c:pt idx="27693">
                  <c:v>6.0000000000000001E-3</c:v>
                </c:pt>
                <c:pt idx="27694">
                  <c:v>6.0000000000000001E-3</c:v>
                </c:pt>
                <c:pt idx="27695">
                  <c:v>6.0000000000000001E-3</c:v>
                </c:pt>
                <c:pt idx="27696">
                  <c:v>6.0000000000000001E-3</c:v>
                </c:pt>
                <c:pt idx="27697">
                  <c:v>6.0000000000000001E-3</c:v>
                </c:pt>
                <c:pt idx="27698">
                  <c:v>6.0000000000000001E-3</c:v>
                </c:pt>
                <c:pt idx="27699">
                  <c:v>7.0000000000000001E-3</c:v>
                </c:pt>
                <c:pt idx="27700">
                  <c:v>7.0000000000000001E-3</c:v>
                </c:pt>
                <c:pt idx="27701">
                  <c:v>5.0000000000000001E-3</c:v>
                </c:pt>
                <c:pt idx="27702">
                  <c:v>6.0000000000000001E-3</c:v>
                </c:pt>
                <c:pt idx="27703">
                  <c:v>6.0000000000000001E-3</c:v>
                </c:pt>
                <c:pt idx="27704">
                  <c:v>6.0000000000000001E-3</c:v>
                </c:pt>
                <c:pt idx="27705">
                  <c:v>6.0000000000000001E-3</c:v>
                </c:pt>
                <c:pt idx="27706">
                  <c:v>6.0000000000000001E-3</c:v>
                </c:pt>
                <c:pt idx="27707">
                  <c:v>6.0000000000000001E-3</c:v>
                </c:pt>
                <c:pt idx="27708">
                  <c:v>6.0000000000000001E-3</c:v>
                </c:pt>
                <c:pt idx="27709">
                  <c:v>5.0000000000000001E-3</c:v>
                </c:pt>
                <c:pt idx="27710">
                  <c:v>6.0000000000000001E-3</c:v>
                </c:pt>
                <c:pt idx="27711">
                  <c:v>4.0000000000000001E-3</c:v>
                </c:pt>
                <c:pt idx="27712">
                  <c:v>4.0000000000000001E-3</c:v>
                </c:pt>
                <c:pt idx="27713">
                  <c:v>5.0000000000000001E-3</c:v>
                </c:pt>
                <c:pt idx="27714">
                  <c:v>5.0000000000000001E-3</c:v>
                </c:pt>
                <c:pt idx="27715">
                  <c:v>5.0000000000000001E-3</c:v>
                </c:pt>
                <c:pt idx="27716">
                  <c:v>4.0000000000000001E-3</c:v>
                </c:pt>
                <c:pt idx="27717">
                  <c:v>6.0000000000000001E-3</c:v>
                </c:pt>
                <c:pt idx="27718">
                  <c:v>5.0000000000000001E-3</c:v>
                </c:pt>
                <c:pt idx="27719">
                  <c:v>3.0000000000000001E-3</c:v>
                </c:pt>
                <c:pt idx="27720">
                  <c:v>3.0000000000000001E-3</c:v>
                </c:pt>
                <c:pt idx="27721">
                  <c:v>5.0000000000000001E-3</c:v>
                </c:pt>
                <c:pt idx="27722">
                  <c:v>1.4E-2</c:v>
                </c:pt>
                <c:pt idx="27723">
                  <c:v>0.01</c:v>
                </c:pt>
                <c:pt idx="27724">
                  <c:v>4.0000000000000001E-3</c:v>
                </c:pt>
                <c:pt idx="27725">
                  <c:v>5.0000000000000001E-3</c:v>
                </c:pt>
                <c:pt idx="27726">
                  <c:v>5.0000000000000001E-3</c:v>
                </c:pt>
                <c:pt idx="27727">
                  <c:v>5.0000000000000001E-3</c:v>
                </c:pt>
                <c:pt idx="27728">
                  <c:v>3.0000000000000001E-3</c:v>
                </c:pt>
                <c:pt idx="27729">
                  <c:v>2E-3</c:v>
                </c:pt>
                <c:pt idx="27730">
                  <c:v>2E-3</c:v>
                </c:pt>
                <c:pt idx="27731">
                  <c:v>3.0000000000000001E-3</c:v>
                </c:pt>
                <c:pt idx="27732">
                  <c:v>1E-3</c:v>
                </c:pt>
                <c:pt idx="27733">
                  <c:v>0</c:v>
                </c:pt>
                <c:pt idx="27734">
                  <c:v>0</c:v>
                </c:pt>
                <c:pt idx="27735">
                  <c:v>0</c:v>
                </c:pt>
                <c:pt idx="27736">
                  <c:v>0</c:v>
                </c:pt>
                <c:pt idx="27737">
                  <c:v>2E-3</c:v>
                </c:pt>
                <c:pt idx="27738">
                  <c:v>0</c:v>
                </c:pt>
                <c:pt idx="27739">
                  <c:v>1E-3</c:v>
                </c:pt>
                <c:pt idx="27740">
                  <c:v>0</c:v>
                </c:pt>
                <c:pt idx="27741">
                  <c:v>0</c:v>
                </c:pt>
                <c:pt idx="27742">
                  <c:v>1E-3</c:v>
                </c:pt>
                <c:pt idx="27743">
                  <c:v>1E-3</c:v>
                </c:pt>
                <c:pt idx="27744">
                  <c:v>1E-3</c:v>
                </c:pt>
                <c:pt idx="27745">
                  <c:v>1E-3</c:v>
                </c:pt>
                <c:pt idx="27746">
                  <c:v>0</c:v>
                </c:pt>
                <c:pt idx="27747">
                  <c:v>0</c:v>
                </c:pt>
                <c:pt idx="27748">
                  <c:v>0</c:v>
                </c:pt>
                <c:pt idx="27749">
                  <c:v>0</c:v>
                </c:pt>
                <c:pt idx="27750">
                  <c:v>0</c:v>
                </c:pt>
                <c:pt idx="27751">
                  <c:v>0</c:v>
                </c:pt>
                <c:pt idx="27752">
                  <c:v>1E-3</c:v>
                </c:pt>
                <c:pt idx="27753">
                  <c:v>0</c:v>
                </c:pt>
                <c:pt idx="27754">
                  <c:v>0</c:v>
                </c:pt>
                <c:pt idx="27755">
                  <c:v>0</c:v>
                </c:pt>
                <c:pt idx="27756">
                  <c:v>0</c:v>
                </c:pt>
                <c:pt idx="27757">
                  <c:v>0</c:v>
                </c:pt>
                <c:pt idx="27758">
                  <c:v>0</c:v>
                </c:pt>
                <c:pt idx="27759">
                  <c:v>0</c:v>
                </c:pt>
                <c:pt idx="27760">
                  <c:v>0</c:v>
                </c:pt>
                <c:pt idx="27761">
                  <c:v>0</c:v>
                </c:pt>
                <c:pt idx="27762">
                  <c:v>0</c:v>
                </c:pt>
                <c:pt idx="27763">
                  <c:v>0</c:v>
                </c:pt>
                <c:pt idx="27764">
                  <c:v>0</c:v>
                </c:pt>
                <c:pt idx="27765">
                  <c:v>0</c:v>
                </c:pt>
                <c:pt idx="27766">
                  <c:v>0</c:v>
                </c:pt>
                <c:pt idx="27767">
                  <c:v>0</c:v>
                </c:pt>
                <c:pt idx="27768">
                  <c:v>1E-3</c:v>
                </c:pt>
                <c:pt idx="27769">
                  <c:v>1E-3</c:v>
                </c:pt>
                <c:pt idx="27770">
                  <c:v>2E-3</c:v>
                </c:pt>
                <c:pt idx="27771">
                  <c:v>1E-3</c:v>
                </c:pt>
                <c:pt idx="27772">
                  <c:v>2E-3</c:v>
                </c:pt>
                <c:pt idx="27773">
                  <c:v>2E-3</c:v>
                </c:pt>
                <c:pt idx="27774">
                  <c:v>2E-3</c:v>
                </c:pt>
                <c:pt idx="27775">
                  <c:v>3.0000000000000001E-3</c:v>
                </c:pt>
                <c:pt idx="27776">
                  <c:v>3.0000000000000001E-3</c:v>
                </c:pt>
                <c:pt idx="27777">
                  <c:v>3.0000000000000001E-3</c:v>
                </c:pt>
                <c:pt idx="27778">
                  <c:v>4.0000000000000001E-3</c:v>
                </c:pt>
                <c:pt idx="27779">
                  <c:v>3.0000000000000001E-3</c:v>
                </c:pt>
                <c:pt idx="27780">
                  <c:v>3.0000000000000001E-3</c:v>
                </c:pt>
                <c:pt idx="27781">
                  <c:v>4.0000000000000001E-3</c:v>
                </c:pt>
                <c:pt idx="27782">
                  <c:v>3.0000000000000001E-3</c:v>
                </c:pt>
                <c:pt idx="27783">
                  <c:v>3.0000000000000001E-3</c:v>
                </c:pt>
                <c:pt idx="27784">
                  <c:v>4.0000000000000001E-3</c:v>
                </c:pt>
                <c:pt idx="27785">
                  <c:v>4.0000000000000001E-3</c:v>
                </c:pt>
                <c:pt idx="27786">
                  <c:v>4.0000000000000001E-3</c:v>
                </c:pt>
                <c:pt idx="27787">
                  <c:v>4.0000000000000001E-3</c:v>
                </c:pt>
                <c:pt idx="27788">
                  <c:v>4.0000000000000001E-3</c:v>
                </c:pt>
                <c:pt idx="27789">
                  <c:v>5.0000000000000001E-3</c:v>
                </c:pt>
                <c:pt idx="27790">
                  <c:v>5.0000000000000001E-3</c:v>
                </c:pt>
                <c:pt idx="27791">
                  <c:v>4.0000000000000001E-3</c:v>
                </c:pt>
                <c:pt idx="27792">
                  <c:v>5.0000000000000001E-3</c:v>
                </c:pt>
                <c:pt idx="27793">
                  <c:v>4.0000000000000001E-3</c:v>
                </c:pt>
                <c:pt idx="27794">
                  <c:v>5.0000000000000001E-3</c:v>
                </c:pt>
                <c:pt idx="27795">
                  <c:v>4.0000000000000001E-3</c:v>
                </c:pt>
                <c:pt idx="27796">
                  <c:v>4.0000000000000001E-3</c:v>
                </c:pt>
                <c:pt idx="27797">
                  <c:v>5.0000000000000001E-3</c:v>
                </c:pt>
                <c:pt idx="27798">
                  <c:v>5.0000000000000001E-3</c:v>
                </c:pt>
                <c:pt idx="27799">
                  <c:v>5.0000000000000001E-3</c:v>
                </c:pt>
                <c:pt idx="27800">
                  <c:v>5.0000000000000001E-3</c:v>
                </c:pt>
                <c:pt idx="27801">
                  <c:v>4.0000000000000001E-3</c:v>
                </c:pt>
                <c:pt idx="27802">
                  <c:v>4.0000000000000001E-3</c:v>
                </c:pt>
                <c:pt idx="27803">
                  <c:v>5.0000000000000001E-3</c:v>
                </c:pt>
                <c:pt idx="27804">
                  <c:v>5.0000000000000001E-3</c:v>
                </c:pt>
                <c:pt idx="27805">
                  <c:v>5.0000000000000001E-3</c:v>
                </c:pt>
                <c:pt idx="27806">
                  <c:v>4.0000000000000001E-3</c:v>
                </c:pt>
                <c:pt idx="27807">
                  <c:v>4.0000000000000001E-3</c:v>
                </c:pt>
                <c:pt idx="27808">
                  <c:v>5.0000000000000001E-3</c:v>
                </c:pt>
                <c:pt idx="27809">
                  <c:v>3.0000000000000001E-3</c:v>
                </c:pt>
                <c:pt idx="27810">
                  <c:v>4.0000000000000001E-3</c:v>
                </c:pt>
                <c:pt idx="27811">
                  <c:v>4.0000000000000001E-3</c:v>
                </c:pt>
                <c:pt idx="27812">
                  <c:v>5.0000000000000001E-3</c:v>
                </c:pt>
                <c:pt idx="27813">
                  <c:v>5.0000000000000001E-3</c:v>
                </c:pt>
                <c:pt idx="27814">
                  <c:v>6.0000000000000001E-3</c:v>
                </c:pt>
                <c:pt idx="27815">
                  <c:v>5.0000000000000001E-3</c:v>
                </c:pt>
                <c:pt idx="27816">
                  <c:v>5.0000000000000001E-3</c:v>
                </c:pt>
                <c:pt idx="27817">
                  <c:v>6.0000000000000001E-3</c:v>
                </c:pt>
                <c:pt idx="27818">
                  <c:v>6.0000000000000001E-3</c:v>
                </c:pt>
                <c:pt idx="27819">
                  <c:v>6.0000000000000001E-3</c:v>
                </c:pt>
                <c:pt idx="27820">
                  <c:v>5.0000000000000001E-3</c:v>
                </c:pt>
                <c:pt idx="27821">
                  <c:v>5.0000000000000001E-3</c:v>
                </c:pt>
                <c:pt idx="27822">
                  <c:v>4.0000000000000001E-3</c:v>
                </c:pt>
                <c:pt idx="27823">
                  <c:v>4.0000000000000001E-3</c:v>
                </c:pt>
                <c:pt idx="27824">
                  <c:v>5.0000000000000001E-3</c:v>
                </c:pt>
                <c:pt idx="27825">
                  <c:v>4.0000000000000001E-3</c:v>
                </c:pt>
                <c:pt idx="27826">
                  <c:v>4.0000000000000001E-3</c:v>
                </c:pt>
                <c:pt idx="27827">
                  <c:v>3.0000000000000001E-3</c:v>
                </c:pt>
                <c:pt idx="27828">
                  <c:v>4.0000000000000001E-3</c:v>
                </c:pt>
                <c:pt idx="27829">
                  <c:v>4.0000000000000001E-3</c:v>
                </c:pt>
                <c:pt idx="27830">
                  <c:v>4.0000000000000001E-3</c:v>
                </c:pt>
                <c:pt idx="27831">
                  <c:v>3.0000000000000001E-3</c:v>
                </c:pt>
                <c:pt idx="27832">
                  <c:v>3.0000000000000001E-3</c:v>
                </c:pt>
                <c:pt idx="27833">
                  <c:v>4.0000000000000001E-3</c:v>
                </c:pt>
                <c:pt idx="27834">
                  <c:v>4.0000000000000001E-3</c:v>
                </c:pt>
                <c:pt idx="27835">
                  <c:v>4.0000000000000001E-3</c:v>
                </c:pt>
                <c:pt idx="27836">
                  <c:v>4.0000000000000001E-3</c:v>
                </c:pt>
                <c:pt idx="27837">
                  <c:v>4.0000000000000001E-3</c:v>
                </c:pt>
                <c:pt idx="27838">
                  <c:v>4.0000000000000001E-3</c:v>
                </c:pt>
                <c:pt idx="27839">
                  <c:v>3.0000000000000001E-3</c:v>
                </c:pt>
                <c:pt idx="27840">
                  <c:v>3.0000000000000001E-3</c:v>
                </c:pt>
                <c:pt idx="27841">
                  <c:v>4.0000000000000001E-3</c:v>
                </c:pt>
                <c:pt idx="27842">
                  <c:v>4.0000000000000001E-3</c:v>
                </c:pt>
                <c:pt idx="27843">
                  <c:v>3.0000000000000001E-3</c:v>
                </c:pt>
                <c:pt idx="27844">
                  <c:v>3.0000000000000001E-3</c:v>
                </c:pt>
                <c:pt idx="27845">
                  <c:v>3.0000000000000001E-3</c:v>
                </c:pt>
                <c:pt idx="27846">
                  <c:v>3.0000000000000001E-3</c:v>
                </c:pt>
                <c:pt idx="27847">
                  <c:v>2E-3</c:v>
                </c:pt>
                <c:pt idx="27848">
                  <c:v>0</c:v>
                </c:pt>
                <c:pt idx="27849">
                  <c:v>4.0000000000000001E-3</c:v>
                </c:pt>
                <c:pt idx="27850">
                  <c:v>3.0000000000000001E-3</c:v>
                </c:pt>
                <c:pt idx="27851">
                  <c:v>2E-3</c:v>
                </c:pt>
                <c:pt idx="27852">
                  <c:v>2E-3</c:v>
                </c:pt>
                <c:pt idx="27853">
                  <c:v>2E-3</c:v>
                </c:pt>
                <c:pt idx="27854">
                  <c:v>2E-3</c:v>
                </c:pt>
                <c:pt idx="27855">
                  <c:v>2E-3</c:v>
                </c:pt>
                <c:pt idx="27856">
                  <c:v>3.0000000000000001E-3</c:v>
                </c:pt>
                <c:pt idx="27857">
                  <c:v>2E-3</c:v>
                </c:pt>
                <c:pt idx="27858">
                  <c:v>3.0000000000000001E-3</c:v>
                </c:pt>
                <c:pt idx="27859">
                  <c:v>3.0000000000000001E-3</c:v>
                </c:pt>
                <c:pt idx="27860">
                  <c:v>3.0000000000000001E-3</c:v>
                </c:pt>
                <c:pt idx="27861">
                  <c:v>3.0000000000000001E-3</c:v>
                </c:pt>
                <c:pt idx="27862">
                  <c:v>3.0000000000000001E-3</c:v>
                </c:pt>
                <c:pt idx="27863">
                  <c:v>3.0000000000000001E-3</c:v>
                </c:pt>
                <c:pt idx="27864">
                  <c:v>3.0000000000000001E-3</c:v>
                </c:pt>
                <c:pt idx="27865">
                  <c:v>3.0000000000000001E-3</c:v>
                </c:pt>
                <c:pt idx="27866">
                  <c:v>3.0000000000000001E-3</c:v>
                </c:pt>
                <c:pt idx="27867">
                  <c:v>3.0000000000000001E-3</c:v>
                </c:pt>
                <c:pt idx="27868">
                  <c:v>3.0000000000000001E-3</c:v>
                </c:pt>
                <c:pt idx="27869">
                  <c:v>3.0000000000000001E-3</c:v>
                </c:pt>
                <c:pt idx="27870">
                  <c:v>3.0000000000000001E-3</c:v>
                </c:pt>
                <c:pt idx="27871">
                  <c:v>3.0000000000000001E-3</c:v>
                </c:pt>
                <c:pt idx="27872">
                  <c:v>3.0000000000000001E-3</c:v>
                </c:pt>
                <c:pt idx="27873">
                  <c:v>3.0000000000000001E-3</c:v>
                </c:pt>
                <c:pt idx="27874">
                  <c:v>3.0000000000000001E-3</c:v>
                </c:pt>
                <c:pt idx="27875">
                  <c:v>3.0000000000000001E-3</c:v>
                </c:pt>
                <c:pt idx="27876">
                  <c:v>4.0000000000000001E-3</c:v>
                </c:pt>
                <c:pt idx="27877">
                  <c:v>3.0000000000000001E-3</c:v>
                </c:pt>
                <c:pt idx="27878">
                  <c:v>4.0000000000000001E-3</c:v>
                </c:pt>
                <c:pt idx="27879">
                  <c:v>4.0000000000000001E-3</c:v>
                </c:pt>
                <c:pt idx="27880">
                  <c:v>4.0000000000000001E-3</c:v>
                </c:pt>
                <c:pt idx="27881">
                  <c:v>4.0000000000000001E-3</c:v>
                </c:pt>
                <c:pt idx="27882">
                  <c:v>3.0000000000000001E-3</c:v>
                </c:pt>
                <c:pt idx="27884">
                  <c:v>0</c:v>
                </c:pt>
                <c:pt idx="27885">
                  <c:v>0</c:v>
                </c:pt>
                <c:pt idx="27886">
                  <c:v>0</c:v>
                </c:pt>
                <c:pt idx="27887">
                  <c:v>0</c:v>
                </c:pt>
                <c:pt idx="27888">
                  <c:v>0</c:v>
                </c:pt>
                <c:pt idx="27889">
                  <c:v>0</c:v>
                </c:pt>
                <c:pt idx="27890">
                  <c:v>0</c:v>
                </c:pt>
                <c:pt idx="27891">
                  <c:v>0</c:v>
                </c:pt>
                <c:pt idx="27892">
                  <c:v>0</c:v>
                </c:pt>
                <c:pt idx="27893">
                  <c:v>0</c:v>
                </c:pt>
                <c:pt idx="27894">
                  <c:v>0</c:v>
                </c:pt>
                <c:pt idx="27895">
                  <c:v>0</c:v>
                </c:pt>
                <c:pt idx="27896">
                  <c:v>0</c:v>
                </c:pt>
                <c:pt idx="27897">
                  <c:v>0</c:v>
                </c:pt>
                <c:pt idx="27898">
                  <c:v>0</c:v>
                </c:pt>
                <c:pt idx="27899">
                  <c:v>0</c:v>
                </c:pt>
                <c:pt idx="27900">
                  <c:v>0</c:v>
                </c:pt>
                <c:pt idx="27901">
                  <c:v>0</c:v>
                </c:pt>
                <c:pt idx="27902">
                  <c:v>0</c:v>
                </c:pt>
                <c:pt idx="27903">
                  <c:v>0</c:v>
                </c:pt>
                <c:pt idx="27904">
                  <c:v>0</c:v>
                </c:pt>
                <c:pt idx="27905">
                  <c:v>0</c:v>
                </c:pt>
                <c:pt idx="27906">
                  <c:v>1E-3</c:v>
                </c:pt>
                <c:pt idx="27907">
                  <c:v>0</c:v>
                </c:pt>
                <c:pt idx="27908">
                  <c:v>0</c:v>
                </c:pt>
                <c:pt idx="27909">
                  <c:v>0</c:v>
                </c:pt>
                <c:pt idx="27910">
                  <c:v>0</c:v>
                </c:pt>
                <c:pt idx="27911">
                  <c:v>0</c:v>
                </c:pt>
                <c:pt idx="27912">
                  <c:v>0</c:v>
                </c:pt>
                <c:pt idx="27913">
                  <c:v>0</c:v>
                </c:pt>
                <c:pt idx="27914">
                  <c:v>0</c:v>
                </c:pt>
                <c:pt idx="27915">
                  <c:v>0</c:v>
                </c:pt>
                <c:pt idx="27916">
                  <c:v>0</c:v>
                </c:pt>
                <c:pt idx="27917">
                  <c:v>0</c:v>
                </c:pt>
                <c:pt idx="27918">
                  <c:v>0</c:v>
                </c:pt>
                <c:pt idx="27919">
                  <c:v>0</c:v>
                </c:pt>
                <c:pt idx="27920">
                  <c:v>2E-3</c:v>
                </c:pt>
                <c:pt idx="27921">
                  <c:v>1E-3</c:v>
                </c:pt>
                <c:pt idx="27922">
                  <c:v>1E-3</c:v>
                </c:pt>
                <c:pt idx="27923">
                  <c:v>0</c:v>
                </c:pt>
                <c:pt idx="27924">
                  <c:v>0</c:v>
                </c:pt>
                <c:pt idx="27925">
                  <c:v>0</c:v>
                </c:pt>
                <c:pt idx="27926">
                  <c:v>0</c:v>
                </c:pt>
                <c:pt idx="27927">
                  <c:v>0</c:v>
                </c:pt>
                <c:pt idx="27928">
                  <c:v>1E-3</c:v>
                </c:pt>
                <c:pt idx="27929">
                  <c:v>1E-3</c:v>
                </c:pt>
                <c:pt idx="27930">
                  <c:v>1E-3</c:v>
                </c:pt>
                <c:pt idx="27931">
                  <c:v>0</c:v>
                </c:pt>
                <c:pt idx="27932">
                  <c:v>0</c:v>
                </c:pt>
                <c:pt idx="27933">
                  <c:v>0</c:v>
                </c:pt>
                <c:pt idx="27934">
                  <c:v>0</c:v>
                </c:pt>
                <c:pt idx="27935">
                  <c:v>0</c:v>
                </c:pt>
                <c:pt idx="27936">
                  <c:v>0</c:v>
                </c:pt>
                <c:pt idx="27937">
                  <c:v>0</c:v>
                </c:pt>
                <c:pt idx="27938">
                  <c:v>0</c:v>
                </c:pt>
                <c:pt idx="27939">
                  <c:v>0</c:v>
                </c:pt>
                <c:pt idx="27940">
                  <c:v>0</c:v>
                </c:pt>
                <c:pt idx="27941">
                  <c:v>0</c:v>
                </c:pt>
                <c:pt idx="27942">
                  <c:v>0</c:v>
                </c:pt>
                <c:pt idx="27943">
                  <c:v>0</c:v>
                </c:pt>
                <c:pt idx="27944">
                  <c:v>0</c:v>
                </c:pt>
                <c:pt idx="27945">
                  <c:v>0</c:v>
                </c:pt>
                <c:pt idx="27946">
                  <c:v>1E-3</c:v>
                </c:pt>
                <c:pt idx="27947">
                  <c:v>1E-3</c:v>
                </c:pt>
                <c:pt idx="27948">
                  <c:v>1E-3</c:v>
                </c:pt>
                <c:pt idx="27949">
                  <c:v>2E-3</c:v>
                </c:pt>
                <c:pt idx="27950">
                  <c:v>0</c:v>
                </c:pt>
                <c:pt idx="27951">
                  <c:v>1E-3</c:v>
                </c:pt>
                <c:pt idx="27952">
                  <c:v>0</c:v>
                </c:pt>
                <c:pt idx="27953">
                  <c:v>0</c:v>
                </c:pt>
                <c:pt idx="27954">
                  <c:v>0</c:v>
                </c:pt>
                <c:pt idx="27955">
                  <c:v>0</c:v>
                </c:pt>
                <c:pt idx="27956">
                  <c:v>0</c:v>
                </c:pt>
                <c:pt idx="27957">
                  <c:v>0</c:v>
                </c:pt>
                <c:pt idx="27958">
                  <c:v>1E-3</c:v>
                </c:pt>
                <c:pt idx="27959">
                  <c:v>0</c:v>
                </c:pt>
                <c:pt idx="27960">
                  <c:v>0</c:v>
                </c:pt>
                <c:pt idx="27961">
                  <c:v>0</c:v>
                </c:pt>
                <c:pt idx="27962">
                  <c:v>0</c:v>
                </c:pt>
                <c:pt idx="27963">
                  <c:v>0</c:v>
                </c:pt>
                <c:pt idx="27964">
                  <c:v>0</c:v>
                </c:pt>
                <c:pt idx="27965">
                  <c:v>0</c:v>
                </c:pt>
                <c:pt idx="27966">
                  <c:v>0</c:v>
                </c:pt>
                <c:pt idx="27967">
                  <c:v>0</c:v>
                </c:pt>
                <c:pt idx="27968">
                  <c:v>0</c:v>
                </c:pt>
                <c:pt idx="27969">
                  <c:v>0</c:v>
                </c:pt>
                <c:pt idx="27970">
                  <c:v>0</c:v>
                </c:pt>
                <c:pt idx="27971">
                  <c:v>0</c:v>
                </c:pt>
                <c:pt idx="27972">
                  <c:v>0</c:v>
                </c:pt>
                <c:pt idx="27973">
                  <c:v>0</c:v>
                </c:pt>
                <c:pt idx="27974">
                  <c:v>0</c:v>
                </c:pt>
                <c:pt idx="27975">
                  <c:v>1E-3</c:v>
                </c:pt>
                <c:pt idx="27976">
                  <c:v>0</c:v>
                </c:pt>
                <c:pt idx="27977">
                  <c:v>0</c:v>
                </c:pt>
                <c:pt idx="27978">
                  <c:v>0</c:v>
                </c:pt>
                <c:pt idx="27979">
                  <c:v>0</c:v>
                </c:pt>
                <c:pt idx="27980">
                  <c:v>0</c:v>
                </c:pt>
                <c:pt idx="27981">
                  <c:v>0</c:v>
                </c:pt>
                <c:pt idx="27982">
                  <c:v>0</c:v>
                </c:pt>
                <c:pt idx="27983">
                  <c:v>0</c:v>
                </c:pt>
                <c:pt idx="27984">
                  <c:v>0</c:v>
                </c:pt>
                <c:pt idx="27985">
                  <c:v>0</c:v>
                </c:pt>
                <c:pt idx="27986">
                  <c:v>0</c:v>
                </c:pt>
                <c:pt idx="27987">
                  <c:v>0</c:v>
                </c:pt>
                <c:pt idx="27988">
                  <c:v>0</c:v>
                </c:pt>
                <c:pt idx="27989">
                  <c:v>0</c:v>
                </c:pt>
                <c:pt idx="27990">
                  <c:v>0</c:v>
                </c:pt>
                <c:pt idx="27991">
                  <c:v>0</c:v>
                </c:pt>
                <c:pt idx="27992">
                  <c:v>0</c:v>
                </c:pt>
                <c:pt idx="27993">
                  <c:v>0</c:v>
                </c:pt>
                <c:pt idx="27994">
                  <c:v>0</c:v>
                </c:pt>
                <c:pt idx="27995">
                  <c:v>0</c:v>
                </c:pt>
                <c:pt idx="27996">
                  <c:v>0</c:v>
                </c:pt>
                <c:pt idx="27997">
                  <c:v>0</c:v>
                </c:pt>
                <c:pt idx="27998">
                  <c:v>0</c:v>
                </c:pt>
                <c:pt idx="27999">
                  <c:v>0</c:v>
                </c:pt>
                <c:pt idx="28000">
                  <c:v>0</c:v>
                </c:pt>
                <c:pt idx="28001">
                  <c:v>0</c:v>
                </c:pt>
                <c:pt idx="28002">
                  <c:v>0</c:v>
                </c:pt>
                <c:pt idx="28003">
                  <c:v>0</c:v>
                </c:pt>
                <c:pt idx="28004">
                  <c:v>0</c:v>
                </c:pt>
                <c:pt idx="28005">
                  <c:v>0</c:v>
                </c:pt>
                <c:pt idx="28006">
                  <c:v>0</c:v>
                </c:pt>
                <c:pt idx="28007">
                  <c:v>0</c:v>
                </c:pt>
                <c:pt idx="28008">
                  <c:v>0</c:v>
                </c:pt>
                <c:pt idx="28009">
                  <c:v>1E-3</c:v>
                </c:pt>
                <c:pt idx="28010">
                  <c:v>0</c:v>
                </c:pt>
                <c:pt idx="28011">
                  <c:v>0</c:v>
                </c:pt>
                <c:pt idx="28012">
                  <c:v>0</c:v>
                </c:pt>
                <c:pt idx="28013">
                  <c:v>0</c:v>
                </c:pt>
                <c:pt idx="28014">
                  <c:v>0</c:v>
                </c:pt>
                <c:pt idx="28015">
                  <c:v>0</c:v>
                </c:pt>
                <c:pt idx="28016">
                  <c:v>0</c:v>
                </c:pt>
                <c:pt idx="28017">
                  <c:v>0</c:v>
                </c:pt>
                <c:pt idx="28018">
                  <c:v>0</c:v>
                </c:pt>
                <c:pt idx="28019">
                  <c:v>0</c:v>
                </c:pt>
                <c:pt idx="28020">
                  <c:v>0</c:v>
                </c:pt>
                <c:pt idx="28021">
                  <c:v>0</c:v>
                </c:pt>
                <c:pt idx="28022">
                  <c:v>0</c:v>
                </c:pt>
                <c:pt idx="28023">
                  <c:v>0</c:v>
                </c:pt>
                <c:pt idx="28024">
                  <c:v>0</c:v>
                </c:pt>
                <c:pt idx="28025">
                  <c:v>0</c:v>
                </c:pt>
                <c:pt idx="28026">
                  <c:v>0</c:v>
                </c:pt>
                <c:pt idx="28027">
                  <c:v>0</c:v>
                </c:pt>
                <c:pt idx="28028">
                  <c:v>0</c:v>
                </c:pt>
                <c:pt idx="28029">
                  <c:v>0</c:v>
                </c:pt>
                <c:pt idx="28030">
                  <c:v>0</c:v>
                </c:pt>
                <c:pt idx="28031">
                  <c:v>0</c:v>
                </c:pt>
                <c:pt idx="28032">
                  <c:v>0</c:v>
                </c:pt>
                <c:pt idx="28033">
                  <c:v>0</c:v>
                </c:pt>
                <c:pt idx="28034">
                  <c:v>0</c:v>
                </c:pt>
                <c:pt idx="28035">
                  <c:v>0</c:v>
                </c:pt>
                <c:pt idx="28036">
                  <c:v>0</c:v>
                </c:pt>
                <c:pt idx="28037">
                  <c:v>0</c:v>
                </c:pt>
                <c:pt idx="28038">
                  <c:v>1E-3</c:v>
                </c:pt>
                <c:pt idx="28039">
                  <c:v>1E-3</c:v>
                </c:pt>
                <c:pt idx="28040">
                  <c:v>0</c:v>
                </c:pt>
                <c:pt idx="28041">
                  <c:v>0</c:v>
                </c:pt>
                <c:pt idx="28042">
                  <c:v>0</c:v>
                </c:pt>
                <c:pt idx="28043">
                  <c:v>1E-3</c:v>
                </c:pt>
                <c:pt idx="28044">
                  <c:v>0</c:v>
                </c:pt>
                <c:pt idx="28045">
                  <c:v>0</c:v>
                </c:pt>
                <c:pt idx="28046">
                  <c:v>1E-3</c:v>
                </c:pt>
                <c:pt idx="28047">
                  <c:v>0</c:v>
                </c:pt>
                <c:pt idx="28048">
                  <c:v>1E-3</c:v>
                </c:pt>
                <c:pt idx="28049">
                  <c:v>0</c:v>
                </c:pt>
                <c:pt idx="28050">
                  <c:v>0</c:v>
                </c:pt>
                <c:pt idx="28051">
                  <c:v>0</c:v>
                </c:pt>
                <c:pt idx="28052">
                  <c:v>0</c:v>
                </c:pt>
                <c:pt idx="28053">
                  <c:v>0</c:v>
                </c:pt>
                <c:pt idx="28054">
                  <c:v>0</c:v>
                </c:pt>
                <c:pt idx="28055">
                  <c:v>1E-3</c:v>
                </c:pt>
                <c:pt idx="28056">
                  <c:v>1E-3</c:v>
                </c:pt>
                <c:pt idx="28057">
                  <c:v>1E-3</c:v>
                </c:pt>
                <c:pt idx="28058">
                  <c:v>1E-3</c:v>
                </c:pt>
                <c:pt idx="28059">
                  <c:v>0</c:v>
                </c:pt>
                <c:pt idx="28060">
                  <c:v>0</c:v>
                </c:pt>
                <c:pt idx="28061">
                  <c:v>0</c:v>
                </c:pt>
                <c:pt idx="28062">
                  <c:v>0</c:v>
                </c:pt>
                <c:pt idx="28063">
                  <c:v>1E-3</c:v>
                </c:pt>
                <c:pt idx="28064">
                  <c:v>0</c:v>
                </c:pt>
                <c:pt idx="28065">
                  <c:v>0</c:v>
                </c:pt>
                <c:pt idx="28066">
                  <c:v>0</c:v>
                </c:pt>
                <c:pt idx="28067">
                  <c:v>0</c:v>
                </c:pt>
                <c:pt idx="28068">
                  <c:v>0</c:v>
                </c:pt>
                <c:pt idx="28069">
                  <c:v>0</c:v>
                </c:pt>
                <c:pt idx="28070">
                  <c:v>0</c:v>
                </c:pt>
                <c:pt idx="28071">
                  <c:v>0</c:v>
                </c:pt>
                <c:pt idx="28072">
                  <c:v>0</c:v>
                </c:pt>
                <c:pt idx="28073">
                  <c:v>0</c:v>
                </c:pt>
                <c:pt idx="28074">
                  <c:v>0</c:v>
                </c:pt>
                <c:pt idx="28075">
                  <c:v>0</c:v>
                </c:pt>
                <c:pt idx="28076">
                  <c:v>0</c:v>
                </c:pt>
                <c:pt idx="28077">
                  <c:v>0</c:v>
                </c:pt>
                <c:pt idx="28078">
                  <c:v>0</c:v>
                </c:pt>
                <c:pt idx="28079">
                  <c:v>0</c:v>
                </c:pt>
                <c:pt idx="28080">
                  <c:v>0</c:v>
                </c:pt>
                <c:pt idx="28081">
                  <c:v>0</c:v>
                </c:pt>
                <c:pt idx="28082">
                  <c:v>0</c:v>
                </c:pt>
                <c:pt idx="28083">
                  <c:v>0</c:v>
                </c:pt>
                <c:pt idx="28084">
                  <c:v>0</c:v>
                </c:pt>
                <c:pt idx="28085">
                  <c:v>0</c:v>
                </c:pt>
                <c:pt idx="28086">
                  <c:v>0</c:v>
                </c:pt>
                <c:pt idx="28087">
                  <c:v>0</c:v>
                </c:pt>
                <c:pt idx="28088">
                  <c:v>0</c:v>
                </c:pt>
                <c:pt idx="28089">
                  <c:v>0</c:v>
                </c:pt>
                <c:pt idx="28090">
                  <c:v>0</c:v>
                </c:pt>
                <c:pt idx="28091">
                  <c:v>0</c:v>
                </c:pt>
                <c:pt idx="28092">
                  <c:v>0</c:v>
                </c:pt>
                <c:pt idx="28093">
                  <c:v>0</c:v>
                </c:pt>
                <c:pt idx="28094">
                  <c:v>0</c:v>
                </c:pt>
                <c:pt idx="28095">
                  <c:v>0</c:v>
                </c:pt>
                <c:pt idx="28096">
                  <c:v>0</c:v>
                </c:pt>
                <c:pt idx="28097">
                  <c:v>0</c:v>
                </c:pt>
                <c:pt idx="28098">
                  <c:v>0</c:v>
                </c:pt>
                <c:pt idx="28099">
                  <c:v>0</c:v>
                </c:pt>
                <c:pt idx="28100">
                  <c:v>0</c:v>
                </c:pt>
                <c:pt idx="28101">
                  <c:v>0</c:v>
                </c:pt>
                <c:pt idx="28102">
                  <c:v>0</c:v>
                </c:pt>
                <c:pt idx="28103">
                  <c:v>0</c:v>
                </c:pt>
                <c:pt idx="28104">
                  <c:v>0</c:v>
                </c:pt>
                <c:pt idx="28105">
                  <c:v>0</c:v>
                </c:pt>
                <c:pt idx="28106">
                  <c:v>0</c:v>
                </c:pt>
                <c:pt idx="28107">
                  <c:v>0</c:v>
                </c:pt>
                <c:pt idx="28108">
                  <c:v>0</c:v>
                </c:pt>
                <c:pt idx="28109">
                  <c:v>0</c:v>
                </c:pt>
                <c:pt idx="28110">
                  <c:v>0</c:v>
                </c:pt>
                <c:pt idx="28111">
                  <c:v>0</c:v>
                </c:pt>
                <c:pt idx="28112">
                  <c:v>0</c:v>
                </c:pt>
                <c:pt idx="28113">
                  <c:v>0</c:v>
                </c:pt>
                <c:pt idx="28114">
                  <c:v>0</c:v>
                </c:pt>
                <c:pt idx="28115">
                  <c:v>0</c:v>
                </c:pt>
                <c:pt idx="28116">
                  <c:v>0</c:v>
                </c:pt>
                <c:pt idx="28117">
                  <c:v>0</c:v>
                </c:pt>
                <c:pt idx="28118">
                  <c:v>0</c:v>
                </c:pt>
                <c:pt idx="28119">
                  <c:v>0</c:v>
                </c:pt>
                <c:pt idx="28120">
                  <c:v>0</c:v>
                </c:pt>
                <c:pt idx="28121">
                  <c:v>0</c:v>
                </c:pt>
                <c:pt idx="28122">
                  <c:v>0</c:v>
                </c:pt>
                <c:pt idx="28123">
                  <c:v>0</c:v>
                </c:pt>
                <c:pt idx="28124">
                  <c:v>0</c:v>
                </c:pt>
                <c:pt idx="28125">
                  <c:v>0</c:v>
                </c:pt>
                <c:pt idx="28126">
                  <c:v>0</c:v>
                </c:pt>
                <c:pt idx="28127">
                  <c:v>0</c:v>
                </c:pt>
                <c:pt idx="28128">
                  <c:v>0</c:v>
                </c:pt>
                <c:pt idx="28129">
                  <c:v>0</c:v>
                </c:pt>
                <c:pt idx="28130">
                  <c:v>0</c:v>
                </c:pt>
                <c:pt idx="28131">
                  <c:v>0</c:v>
                </c:pt>
                <c:pt idx="28132">
                  <c:v>0</c:v>
                </c:pt>
                <c:pt idx="28133">
                  <c:v>0</c:v>
                </c:pt>
                <c:pt idx="28134">
                  <c:v>0</c:v>
                </c:pt>
                <c:pt idx="28135">
                  <c:v>0</c:v>
                </c:pt>
                <c:pt idx="28136">
                  <c:v>0</c:v>
                </c:pt>
                <c:pt idx="28137">
                  <c:v>0</c:v>
                </c:pt>
                <c:pt idx="28138">
                  <c:v>0</c:v>
                </c:pt>
                <c:pt idx="28139">
                  <c:v>0</c:v>
                </c:pt>
                <c:pt idx="28140">
                  <c:v>0</c:v>
                </c:pt>
                <c:pt idx="28141">
                  <c:v>0</c:v>
                </c:pt>
                <c:pt idx="28142">
                  <c:v>0</c:v>
                </c:pt>
                <c:pt idx="28143">
                  <c:v>0</c:v>
                </c:pt>
                <c:pt idx="28144">
                  <c:v>0</c:v>
                </c:pt>
                <c:pt idx="28145">
                  <c:v>1E-3</c:v>
                </c:pt>
                <c:pt idx="28146">
                  <c:v>0</c:v>
                </c:pt>
                <c:pt idx="28147">
                  <c:v>0</c:v>
                </c:pt>
                <c:pt idx="28148">
                  <c:v>0</c:v>
                </c:pt>
                <c:pt idx="28149">
                  <c:v>0</c:v>
                </c:pt>
                <c:pt idx="28150">
                  <c:v>0</c:v>
                </c:pt>
                <c:pt idx="28151">
                  <c:v>0</c:v>
                </c:pt>
                <c:pt idx="28152">
                  <c:v>0</c:v>
                </c:pt>
                <c:pt idx="28153">
                  <c:v>1E-3</c:v>
                </c:pt>
                <c:pt idx="28154">
                  <c:v>1E-3</c:v>
                </c:pt>
                <c:pt idx="28155">
                  <c:v>1E-3</c:v>
                </c:pt>
                <c:pt idx="28156">
                  <c:v>0</c:v>
                </c:pt>
                <c:pt idx="28157">
                  <c:v>0</c:v>
                </c:pt>
                <c:pt idx="28158">
                  <c:v>0</c:v>
                </c:pt>
                <c:pt idx="28159">
                  <c:v>0</c:v>
                </c:pt>
                <c:pt idx="28160">
                  <c:v>0</c:v>
                </c:pt>
                <c:pt idx="28161">
                  <c:v>0</c:v>
                </c:pt>
                <c:pt idx="28162">
                  <c:v>0</c:v>
                </c:pt>
                <c:pt idx="28163">
                  <c:v>0</c:v>
                </c:pt>
                <c:pt idx="28164">
                  <c:v>0</c:v>
                </c:pt>
                <c:pt idx="28165">
                  <c:v>0</c:v>
                </c:pt>
                <c:pt idx="28166">
                  <c:v>0</c:v>
                </c:pt>
                <c:pt idx="28167">
                  <c:v>0</c:v>
                </c:pt>
                <c:pt idx="28168">
                  <c:v>0</c:v>
                </c:pt>
                <c:pt idx="28169">
                  <c:v>0</c:v>
                </c:pt>
                <c:pt idx="28170">
                  <c:v>0</c:v>
                </c:pt>
                <c:pt idx="28171">
                  <c:v>0</c:v>
                </c:pt>
                <c:pt idx="28172">
                  <c:v>0</c:v>
                </c:pt>
                <c:pt idx="28173">
                  <c:v>0</c:v>
                </c:pt>
                <c:pt idx="28174">
                  <c:v>0</c:v>
                </c:pt>
                <c:pt idx="28175">
                  <c:v>0</c:v>
                </c:pt>
                <c:pt idx="28176">
                  <c:v>0</c:v>
                </c:pt>
                <c:pt idx="28177">
                  <c:v>0</c:v>
                </c:pt>
                <c:pt idx="28178">
                  <c:v>1E-3</c:v>
                </c:pt>
                <c:pt idx="28179">
                  <c:v>0</c:v>
                </c:pt>
                <c:pt idx="28180">
                  <c:v>0</c:v>
                </c:pt>
                <c:pt idx="28181">
                  <c:v>0</c:v>
                </c:pt>
                <c:pt idx="28182">
                  <c:v>0</c:v>
                </c:pt>
                <c:pt idx="28183">
                  <c:v>0</c:v>
                </c:pt>
                <c:pt idx="28184">
                  <c:v>0</c:v>
                </c:pt>
                <c:pt idx="28185">
                  <c:v>0</c:v>
                </c:pt>
                <c:pt idx="28186">
                  <c:v>0</c:v>
                </c:pt>
                <c:pt idx="28187">
                  <c:v>0</c:v>
                </c:pt>
                <c:pt idx="28188">
                  <c:v>0</c:v>
                </c:pt>
                <c:pt idx="28189">
                  <c:v>0</c:v>
                </c:pt>
                <c:pt idx="28190">
                  <c:v>0</c:v>
                </c:pt>
                <c:pt idx="28191">
                  <c:v>0</c:v>
                </c:pt>
                <c:pt idx="28192">
                  <c:v>0</c:v>
                </c:pt>
                <c:pt idx="28193">
                  <c:v>0</c:v>
                </c:pt>
                <c:pt idx="28194">
                  <c:v>0</c:v>
                </c:pt>
                <c:pt idx="28195">
                  <c:v>0</c:v>
                </c:pt>
                <c:pt idx="28196">
                  <c:v>0</c:v>
                </c:pt>
                <c:pt idx="28197">
                  <c:v>0</c:v>
                </c:pt>
                <c:pt idx="28198">
                  <c:v>0</c:v>
                </c:pt>
                <c:pt idx="28199">
                  <c:v>0</c:v>
                </c:pt>
                <c:pt idx="28200">
                  <c:v>0</c:v>
                </c:pt>
                <c:pt idx="28201">
                  <c:v>0</c:v>
                </c:pt>
                <c:pt idx="28202">
                  <c:v>0</c:v>
                </c:pt>
                <c:pt idx="28203">
                  <c:v>0</c:v>
                </c:pt>
                <c:pt idx="28204">
                  <c:v>0</c:v>
                </c:pt>
                <c:pt idx="28205">
                  <c:v>0</c:v>
                </c:pt>
                <c:pt idx="28206">
                  <c:v>0</c:v>
                </c:pt>
                <c:pt idx="28207">
                  <c:v>0</c:v>
                </c:pt>
                <c:pt idx="28208">
                  <c:v>0</c:v>
                </c:pt>
                <c:pt idx="28209">
                  <c:v>0</c:v>
                </c:pt>
                <c:pt idx="28210">
                  <c:v>0</c:v>
                </c:pt>
                <c:pt idx="28211">
                  <c:v>0</c:v>
                </c:pt>
                <c:pt idx="28212">
                  <c:v>0</c:v>
                </c:pt>
                <c:pt idx="28213">
                  <c:v>0</c:v>
                </c:pt>
                <c:pt idx="28214">
                  <c:v>0</c:v>
                </c:pt>
                <c:pt idx="28215">
                  <c:v>0</c:v>
                </c:pt>
                <c:pt idx="28216">
                  <c:v>0</c:v>
                </c:pt>
                <c:pt idx="28217">
                  <c:v>0</c:v>
                </c:pt>
                <c:pt idx="28218">
                  <c:v>0</c:v>
                </c:pt>
                <c:pt idx="28219">
                  <c:v>0</c:v>
                </c:pt>
                <c:pt idx="28220">
                  <c:v>0</c:v>
                </c:pt>
                <c:pt idx="28221">
                  <c:v>0</c:v>
                </c:pt>
                <c:pt idx="28222">
                  <c:v>0</c:v>
                </c:pt>
                <c:pt idx="28223">
                  <c:v>0</c:v>
                </c:pt>
                <c:pt idx="28224">
                  <c:v>0</c:v>
                </c:pt>
                <c:pt idx="28225">
                  <c:v>0</c:v>
                </c:pt>
                <c:pt idx="28226">
                  <c:v>0</c:v>
                </c:pt>
                <c:pt idx="28227">
                  <c:v>0</c:v>
                </c:pt>
                <c:pt idx="28228">
                  <c:v>0</c:v>
                </c:pt>
                <c:pt idx="28229">
                  <c:v>0</c:v>
                </c:pt>
                <c:pt idx="28230">
                  <c:v>0</c:v>
                </c:pt>
                <c:pt idx="28231">
                  <c:v>0</c:v>
                </c:pt>
                <c:pt idx="28232">
                  <c:v>0</c:v>
                </c:pt>
                <c:pt idx="28233">
                  <c:v>0</c:v>
                </c:pt>
                <c:pt idx="28234">
                  <c:v>1E-3</c:v>
                </c:pt>
                <c:pt idx="28235">
                  <c:v>0</c:v>
                </c:pt>
                <c:pt idx="28236">
                  <c:v>0</c:v>
                </c:pt>
                <c:pt idx="28237">
                  <c:v>0</c:v>
                </c:pt>
                <c:pt idx="28238">
                  <c:v>0</c:v>
                </c:pt>
                <c:pt idx="28239">
                  <c:v>0</c:v>
                </c:pt>
                <c:pt idx="28240">
                  <c:v>0</c:v>
                </c:pt>
                <c:pt idx="28241">
                  <c:v>0</c:v>
                </c:pt>
                <c:pt idx="28242">
                  <c:v>0</c:v>
                </c:pt>
                <c:pt idx="28243">
                  <c:v>0</c:v>
                </c:pt>
                <c:pt idx="28244">
                  <c:v>0</c:v>
                </c:pt>
                <c:pt idx="28245">
                  <c:v>0</c:v>
                </c:pt>
                <c:pt idx="28246">
                  <c:v>0</c:v>
                </c:pt>
                <c:pt idx="28247">
                  <c:v>0</c:v>
                </c:pt>
                <c:pt idx="28248">
                  <c:v>0</c:v>
                </c:pt>
                <c:pt idx="28249">
                  <c:v>0</c:v>
                </c:pt>
                <c:pt idx="28250">
                  <c:v>0</c:v>
                </c:pt>
                <c:pt idx="28251">
                  <c:v>0</c:v>
                </c:pt>
                <c:pt idx="28252">
                  <c:v>0</c:v>
                </c:pt>
                <c:pt idx="28253">
                  <c:v>0</c:v>
                </c:pt>
                <c:pt idx="28254">
                  <c:v>0</c:v>
                </c:pt>
                <c:pt idx="28255">
                  <c:v>0</c:v>
                </c:pt>
                <c:pt idx="28256">
                  <c:v>0</c:v>
                </c:pt>
                <c:pt idx="28257">
                  <c:v>0</c:v>
                </c:pt>
                <c:pt idx="28258">
                  <c:v>0</c:v>
                </c:pt>
                <c:pt idx="28259">
                  <c:v>0</c:v>
                </c:pt>
                <c:pt idx="28260">
                  <c:v>0</c:v>
                </c:pt>
                <c:pt idx="28261">
                  <c:v>0</c:v>
                </c:pt>
                <c:pt idx="28262">
                  <c:v>0</c:v>
                </c:pt>
                <c:pt idx="28263">
                  <c:v>0</c:v>
                </c:pt>
                <c:pt idx="28264">
                  <c:v>0</c:v>
                </c:pt>
                <c:pt idx="28265">
                  <c:v>0</c:v>
                </c:pt>
                <c:pt idx="28266">
                  <c:v>0</c:v>
                </c:pt>
                <c:pt idx="28267">
                  <c:v>0</c:v>
                </c:pt>
                <c:pt idx="28268">
                  <c:v>0</c:v>
                </c:pt>
                <c:pt idx="28269">
                  <c:v>0</c:v>
                </c:pt>
                <c:pt idx="28270">
                  <c:v>1E-3</c:v>
                </c:pt>
                <c:pt idx="28271">
                  <c:v>0</c:v>
                </c:pt>
                <c:pt idx="28272">
                  <c:v>0</c:v>
                </c:pt>
                <c:pt idx="28273">
                  <c:v>0</c:v>
                </c:pt>
                <c:pt idx="28274">
                  <c:v>0</c:v>
                </c:pt>
                <c:pt idx="28275">
                  <c:v>0</c:v>
                </c:pt>
                <c:pt idx="28276">
                  <c:v>0</c:v>
                </c:pt>
                <c:pt idx="28277">
                  <c:v>0</c:v>
                </c:pt>
                <c:pt idx="28278">
                  <c:v>0</c:v>
                </c:pt>
                <c:pt idx="28279">
                  <c:v>0</c:v>
                </c:pt>
                <c:pt idx="28280">
                  <c:v>0</c:v>
                </c:pt>
                <c:pt idx="28281">
                  <c:v>0</c:v>
                </c:pt>
                <c:pt idx="28282">
                  <c:v>0</c:v>
                </c:pt>
                <c:pt idx="28283">
                  <c:v>0</c:v>
                </c:pt>
                <c:pt idx="28284">
                  <c:v>0</c:v>
                </c:pt>
                <c:pt idx="28285">
                  <c:v>0</c:v>
                </c:pt>
                <c:pt idx="28286">
                  <c:v>0</c:v>
                </c:pt>
                <c:pt idx="28287">
                  <c:v>0</c:v>
                </c:pt>
                <c:pt idx="28288">
                  <c:v>0</c:v>
                </c:pt>
                <c:pt idx="28289">
                  <c:v>0</c:v>
                </c:pt>
                <c:pt idx="28290">
                  <c:v>0</c:v>
                </c:pt>
                <c:pt idx="28291">
                  <c:v>0</c:v>
                </c:pt>
                <c:pt idx="28292">
                  <c:v>0</c:v>
                </c:pt>
                <c:pt idx="28293">
                  <c:v>0</c:v>
                </c:pt>
                <c:pt idx="28294">
                  <c:v>0</c:v>
                </c:pt>
                <c:pt idx="28295">
                  <c:v>0</c:v>
                </c:pt>
                <c:pt idx="28296">
                  <c:v>0</c:v>
                </c:pt>
                <c:pt idx="28297">
                  <c:v>0</c:v>
                </c:pt>
                <c:pt idx="28298">
                  <c:v>0</c:v>
                </c:pt>
                <c:pt idx="28299">
                  <c:v>0</c:v>
                </c:pt>
                <c:pt idx="28300">
                  <c:v>0</c:v>
                </c:pt>
                <c:pt idx="28301">
                  <c:v>0</c:v>
                </c:pt>
                <c:pt idx="28302">
                  <c:v>0</c:v>
                </c:pt>
                <c:pt idx="28303">
                  <c:v>0</c:v>
                </c:pt>
                <c:pt idx="28304">
                  <c:v>0</c:v>
                </c:pt>
                <c:pt idx="28305">
                  <c:v>0</c:v>
                </c:pt>
                <c:pt idx="28306">
                  <c:v>0</c:v>
                </c:pt>
                <c:pt idx="28307">
                  <c:v>0</c:v>
                </c:pt>
                <c:pt idx="28308">
                  <c:v>0</c:v>
                </c:pt>
                <c:pt idx="28309">
                  <c:v>0</c:v>
                </c:pt>
                <c:pt idx="28310">
                  <c:v>0</c:v>
                </c:pt>
                <c:pt idx="28311">
                  <c:v>0</c:v>
                </c:pt>
                <c:pt idx="28312">
                  <c:v>0</c:v>
                </c:pt>
                <c:pt idx="28313">
                  <c:v>0</c:v>
                </c:pt>
                <c:pt idx="28314">
                  <c:v>0</c:v>
                </c:pt>
                <c:pt idx="28315">
                  <c:v>0</c:v>
                </c:pt>
                <c:pt idx="28316">
                  <c:v>0</c:v>
                </c:pt>
                <c:pt idx="28317">
                  <c:v>1E-3</c:v>
                </c:pt>
                <c:pt idx="28318">
                  <c:v>0</c:v>
                </c:pt>
                <c:pt idx="28319">
                  <c:v>0</c:v>
                </c:pt>
                <c:pt idx="28320">
                  <c:v>0</c:v>
                </c:pt>
                <c:pt idx="28321">
                  <c:v>0</c:v>
                </c:pt>
                <c:pt idx="28322">
                  <c:v>0</c:v>
                </c:pt>
                <c:pt idx="28323">
                  <c:v>0</c:v>
                </c:pt>
                <c:pt idx="28324">
                  <c:v>0</c:v>
                </c:pt>
                <c:pt idx="28325">
                  <c:v>0</c:v>
                </c:pt>
                <c:pt idx="28326">
                  <c:v>0</c:v>
                </c:pt>
                <c:pt idx="28327">
                  <c:v>0</c:v>
                </c:pt>
                <c:pt idx="28328">
                  <c:v>0</c:v>
                </c:pt>
                <c:pt idx="28329">
                  <c:v>0</c:v>
                </c:pt>
                <c:pt idx="28330">
                  <c:v>0</c:v>
                </c:pt>
                <c:pt idx="28331">
                  <c:v>0</c:v>
                </c:pt>
                <c:pt idx="28332">
                  <c:v>0</c:v>
                </c:pt>
                <c:pt idx="28333">
                  <c:v>0</c:v>
                </c:pt>
                <c:pt idx="28334">
                  <c:v>0</c:v>
                </c:pt>
                <c:pt idx="28335">
                  <c:v>0</c:v>
                </c:pt>
                <c:pt idx="28336">
                  <c:v>0</c:v>
                </c:pt>
                <c:pt idx="28337">
                  <c:v>0</c:v>
                </c:pt>
                <c:pt idx="28338">
                  <c:v>0</c:v>
                </c:pt>
                <c:pt idx="28339">
                  <c:v>0</c:v>
                </c:pt>
                <c:pt idx="28340">
                  <c:v>0</c:v>
                </c:pt>
                <c:pt idx="28341">
                  <c:v>0</c:v>
                </c:pt>
                <c:pt idx="28342">
                  <c:v>0</c:v>
                </c:pt>
                <c:pt idx="28343">
                  <c:v>0</c:v>
                </c:pt>
                <c:pt idx="28344">
                  <c:v>0</c:v>
                </c:pt>
                <c:pt idx="28345">
                  <c:v>0</c:v>
                </c:pt>
                <c:pt idx="28346">
                  <c:v>0</c:v>
                </c:pt>
                <c:pt idx="28347">
                  <c:v>0</c:v>
                </c:pt>
                <c:pt idx="28348">
                  <c:v>0</c:v>
                </c:pt>
                <c:pt idx="28349">
                  <c:v>0</c:v>
                </c:pt>
                <c:pt idx="28350">
                  <c:v>0</c:v>
                </c:pt>
                <c:pt idx="28351">
                  <c:v>0</c:v>
                </c:pt>
                <c:pt idx="28352">
                  <c:v>0</c:v>
                </c:pt>
                <c:pt idx="28353">
                  <c:v>0</c:v>
                </c:pt>
                <c:pt idx="28354">
                  <c:v>0</c:v>
                </c:pt>
                <c:pt idx="28355">
                  <c:v>0</c:v>
                </c:pt>
                <c:pt idx="28356">
                  <c:v>0</c:v>
                </c:pt>
                <c:pt idx="28357">
                  <c:v>0</c:v>
                </c:pt>
                <c:pt idx="28358">
                  <c:v>0</c:v>
                </c:pt>
                <c:pt idx="28359">
                  <c:v>0</c:v>
                </c:pt>
                <c:pt idx="28360">
                  <c:v>0</c:v>
                </c:pt>
                <c:pt idx="28361">
                  <c:v>0</c:v>
                </c:pt>
                <c:pt idx="28362">
                  <c:v>0</c:v>
                </c:pt>
                <c:pt idx="28363">
                  <c:v>0</c:v>
                </c:pt>
                <c:pt idx="28364">
                  <c:v>0</c:v>
                </c:pt>
                <c:pt idx="28365">
                  <c:v>0</c:v>
                </c:pt>
                <c:pt idx="28366">
                  <c:v>0</c:v>
                </c:pt>
                <c:pt idx="28367">
                  <c:v>0</c:v>
                </c:pt>
                <c:pt idx="28368">
                  <c:v>0</c:v>
                </c:pt>
                <c:pt idx="28369">
                  <c:v>0</c:v>
                </c:pt>
                <c:pt idx="28370">
                  <c:v>1E-3</c:v>
                </c:pt>
                <c:pt idx="28371">
                  <c:v>0</c:v>
                </c:pt>
                <c:pt idx="28372">
                  <c:v>0</c:v>
                </c:pt>
                <c:pt idx="28373">
                  <c:v>0</c:v>
                </c:pt>
                <c:pt idx="28374">
                  <c:v>0</c:v>
                </c:pt>
                <c:pt idx="28375">
                  <c:v>0</c:v>
                </c:pt>
                <c:pt idx="28376">
                  <c:v>0</c:v>
                </c:pt>
                <c:pt idx="28377">
                  <c:v>0</c:v>
                </c:pt>
                <c:pt idx="28378">
                  <c:v>0</c:v>
                </c:pt>
                <c:pt idx="28379">
                  <c:v>0</c:v>
                </c:pt>
                <c:pt idx="28380">
                  <c:v>0</c:v>
                </c:pt>
                <c:pt idx="28381">
                  <c:v>0</c:v>
                </c:pt>
                <c:pt idx="28382">
                  <c:v>0</c:v>
                </c:pt>
                <c:pt idx="28383">
                  <c:v>0</c:v>
                </c:pt>
                <c:pt idx="28384">
                  <c:v>0</c:v>
                </c:pt>
                <c:pt idx="28385">
                  <c:v>0</c:v>
                </c:pt>
                <c:pt idx="28386">
                  <c:v>0</c:v>
                </c:pt>
                <c:pt idx="28387">
                  <c:v>0</c:v>
                </c:pt>
                <c:pt idx="28388">
                  <c:v>0</c:v>
                </c:pt>
                <c:pt idx="28389">
                  <c:v>0</c:v>
                </c:pt>
                <c:pt idx="28390">
                  <c:v>0</c:v>
                </c:pt>
                <c:pt idx="28391">
                  <c:v>0</c:v>
                </c:pt>
                <c:pt idx="28392">
                  <c:v>1E-3</c:v>
                </c:pt>
                <c:pt idx="28393">
                  <c:v>0</c:v>
                </c:pt>
                <c:pt idx="28394">
                  <c:v>0</c:v>
                </c:pt>
                <c:pt idx="28395">
                  <c:v>0</c:v>
                </c:pt>
                <c:pt idx="28396">
                  <c:v>0</c:v>
                </c:pt>
                <c:pt idx="28397">
                  <c:v>0</c:v>
                </c:pt>
                <c:pt idx="28398">
                  <c:v>0</c:v>
                </c:pt>
                <c:pt idx="28399">
                  <c:v>0</c:v>
                </c:pt>
                <c:pt idx="28400">
                  <c:v>1E-3</c:v>
                </c:pt>
                <c:pt idx="28401">
                  <c:v>1E-3</c:v>
                </c:pt>
                <c:pt idx="28402">
                  <c:v>0</c:v>
                </c:pt>
                <c:pt idx="28403">
                  <c:v>1E-3</c:v>
                </c:pt>
                <c:pt idx="28404">
                  <c:v>0</c:v>
                </c:pt>
                <c:pt idx="28405">
                  <c:v>0</c:v>
                </c:pt>
                <c:pt idx="28406">
                  <c:v>1E-3</c:v>
                </c:pt>
                <c:pt idx="28407">
                  <c:v>0</c:v>
                </c:pt>
                <c:pt idx="28408">
                  <c:v>0</c:v>
                </c:pt>
                <c:pt idx="28409">
                  <c:v>0</c:v>
                </c:pt>
                <c:pt idx="28410">
                  <c:v>0</c:v>
                </c:pt>
                <c:pt idx="28411">
                  <c:v>0</c:v>
                </c:pt>
                <c:pt idx="28412">
                  <c:v>0</c:v>
                </c:pt>
                <c:pt idx="28413">
                  <c:v>0</c:v>
                </c:pt>
                <c:pt idx="28414">
                  <c:v>0</c:v>
                </c:pt>
                <c:pt idx="28415">
                  <c:v>0</c:v>
                </c:pt>
                <c:pt idx="28416">
                  <c:v>0</c:v>
                </c:pt>
                <c:pt idx="28417">
                  <c:v>0</c:v>
                </c:pt>
                <c:pt idx="28418">
                  <c:v>0</c:v>
                </c:pt>
                <c:pt idx="28419">
                  <c:v>0</c:v>
                </c:pt>
                <c:pt idx="28420">
                  <c:v>0</c:v>
                </c:pt>
                <c:pt idx="28421">
                  <c:v>0</c:v>
                </c:pt>
                <c:pt idx="28422">
                  <c:v>0</c:v>
                </c:pt>
                <c:pt idx="28423">
                  <c:v>0</c:v>
                </c:pt>
                <c:pt idx="28424">
                  <c:v>0</c:v>
                </c:pt>
                <c:pt idx="28425">
                  <c:v>0</c:v>
                </c:pt>
                <c:pt idx="28426">
                  <c:v>0</c:v>
                </c:pt>
                <c:pt idx="28427">
                  <c:v>1E-3</c:v>
                </c:pt>
                <c:pt idx="28428">
                  <c:v>1E-3</c:v>
                </c:pt>
                <c:pt idx="28429">
                  <c:v>0</c:v>
                </c:pt>
                <c:pt idx="28430">
                  <c:v>0</c:v>
                </c:pt>
                <c:pt idx="28431">
                  <c:v>0</c:v>
                </c:pt>
                <c:pt idx="28432">
                  <c:v>0</c:v>
                </c:pt>
                <c:pt idx="28433">
                  <c:v>0</c:v>
                </c:pt>
                <c:pt idx="28434">
                  <c:v>0</c:v>
                </c:pt>
                <c:pt idx="28435">
                  <c:v>0</c:v>
                </c:pt>
                <c:pt idx="28436">
                  <c:v>0</c:v>
                </c:pt>
                <c:pt idx="28437">
                  <c:v>0</c:v>
                </c:pt>
                <c:pt idx="28438">
                  <c:v>0</c:v>
                </c:pt>
                <c:pt idx="28439">
                  <c:v>0</c:v>
                </c:pt>
                <c:pt idx="28440">
                  <c:v>1E-3</c:v>
                </c:pt>
                <c:pt idx="28441">
                  <c:v>0</c:v>
                </c:pt>
                <c:pt idx="28442">
                  <c:v>1E-3</c:v>
                </c:pt>
                <c:pt idx="28443">
                  <c:v>0</c:v>
                </c:pt>
                <c:pt idx="28444">
                  <c:v>0</c:v>
                </c:pt>
                <c:pt idx="28445">
                  <c:v>0</c:v>
                </c:pt>
                <c:pt idx="28446">
                  <c:v>0</c:v>
                </c:pt>
                <c:pt idx="28447">
                  <c:v>0</c:v>
                </c:pt>
                <c:pt idx="28448">
                  <c:v>0</c:v>
                </c:pt>
                <c:pt idx="28449">
                  <c:v>0</c:v>
                </c:pt>
                <c:pt idx="28450">
                  <c:v>0</c:v>
                </c:pt>
                <c:pt idx="28451">
                  <c:v>0</c:v>
                </c:pt>
                <c:pt idx="28452">
                  <c:v>1E-3</c:v>
                </c:pt>
                <c:pt idx="28453">
                  <c:v>0</c:v>
                </c:pt>
                <c:pt idx="28454">
                  <c:v>0</c:v>
                </c:pt>
                <c:pt idx="28455">
                  <c:v>0</c:v>
                </c:pt>
                <c:pt idx="28456">
                  <c:v>0</c:v>
                </c:pt>
                <c:pt idx="28457">
                  <c:v>0</c:v>
                </c:pt>
                <c:pt idx="28458">
                  <c:v>0</c:v>
                </c:pt>
                <c:pt idx="28459">
                  <c:v>0</c:v>
                </c:pt>
                <c:pt idx="28460">
                  <c:v>1E-3</c:v>
                </c:pt>
                <c:pt idx="28461">
                  <c:v>0</c:v>
                </c:pt>
                <c:pt idx="28462">
                  <c:v>0</c:v>
                </c:pt>
                <c:pt idx="28463">
                  <c:v>0</c:v>
                </c:pt>
                <c:pt idx="28464">
                  <c:v>0</c:v>
                </c:pt>
                <c:pt idx="28465">
                  <c:v>0</c:v>
                </c:pt>
                <c:pt idx="28466">
                  <c:v>0</c:v>
                </c:pt>
                <c:pt idx="28467">
                  <c:v>0</c:v>
                </c:pt>
                <c:pt idx="28468">
                  <c:v>1E-3</c:v>
                </c:pt>
                <c:pt idx="28469">
                  <c:v>0</c:v>
                </c:pt>
                <c:pt idx="28470">
                  <c:v>0</c:v>
                </c:pt>
                <c:pt idx="28471">
                  <c:v>0</c:v>
                </c:pt>
                <c:pt idx="28472">
                  <c:v>0</c:v>
                </c:pt>
                <c:pt idx="28473">
                  <c:v>0</c:v>
                </c:pt>
                <c:pt idx="28474">
                  <c:v>0</c:v>
                </c:pt>
                <c:pt idx="28475">
                  <c:v>0</c:v>
                </c:pt>
                <c:pt idx="28476">
                  <c:v>0</c:v>
                </c:pt>
                <c:pt idx="28477">
                  <c:v>0</c:v>
                </c:pt>
                <c:pt idx="28478">
                  <c:v>0</c:v>
                </c:pt>
                <c:pt idx="28479">
                  <c:v>0</c:v>
                </c:pt>
                <c:pt idx="28480">
                  <c:v>0</c:v>
                </c:pt>
                <c:pt idx="28481">
                  <c:v>0</c:v>
                </c:pt>
                <c:pt idx="28482">
                  <c:v>0</c:v>
                </c:pt>
                <c:pt idx="28483">
                  <c:v>0</c:v>
                </c:pt>
                <c:pt idx="28484">
                  <c:v>0</c:v>
                </c:pt>
                <c:pt idx="28485">
                  <c:v>0</c:v>
                </c:pt>
                <c:pt idx="28486">
                  <c:v>0</c:v>
                </c:pt>
                <c:pt idx="28487">
                  <c:v>0</c:v>
                </c:pt>
                <c:pt idx="28488">
                  <c:v>0</c:v>
                </c:pt>
                <c:pt idx="28489">
                  <c:v>0</c:v>
                </c:pt>
                <c:pt idx="28490">
                  <c:v>0</c:v>
                </c:pt>
                <c:pt idx="28491">
                  <c:v>0</c:v>
                </c:pt>
                <c:pt idx="28492">
                  <c:v>0</c:v>
                </c:pt>
                <c:pt idx="28493">
                  <c:v>0</c:v>
                </c:pt>
                <c:pt idx="28494">
                  <c:v>0</c:v>
                </c:pt>
                <c:pt idx="28495">
                  <c:v>0</c:v>
                </c:pt>
                <c:pt idx="28496">
                  <c:v>0</c:v>
                </c:pt>
                <c:pt idx="28497">
                  <c:v>0</c:v>
                </c:pt>
                <c:pt idx="28498">
                  <c:v>0</c:v>
                </c:pt>
                <c:pt idx="28499">
                  <c:v>0</c:v>
                </c:pt>
                <c:pt idx="28500">
                  <c:v>0</c:v>
                </c:pt>
                <c:pt idx="28501">
                  <c:v>0</c:v>
                </c:pt>
                <c:pt idx="28502">
                  <c:v>0</c:v>
                </c:pt>
                <c:pt idx="28503">
                  <c:v>1E-3</c:v>
                </c:pt>
                <c:pt idx="28504">
                  <c:v>0</c:v>
                </c:pt>
                <c:pt idx="28505">
                  <c:v>0</c:v>
                </c:pt>
                <c:pt idx="28506">
                  <c:v>0</c:v>
                </c:pt>
                <c:pt idx="28507">
                  <c:v>0</c:v>
                </c:pt>
                <c:pt idx="28508">
                  <c:v>0</c:v>
                </c:pt>
                <c:pt idx="28509">
                  <c:v>0</c:v>
                </c:pt>
                <c:pt idx="28510">
                  <c:v>1E-3</c:v>
                </c:pt>
                <c:pt idx="28511">
                  <c:v>1E-3</c:v>
                </c:pt>
                <c:pt idx="28512">
                  <c:v>0</c:v>
                </c:pt>
                <c:pt idx="28513">
                  <c:v>0</c:v>
                </c:pt>
                <c:pt idx="28514">
                  <c:v>0</c:v>
                </c:pt>
                <c:pt idx="28515">
                  <c:v>0</c:v>
                </c:pt>
                <c:pt idx="28516">
                  <c:v>0</c:v>
                </c:pt>
                <c:pt idx="28517">
                  <c:v>1E-3</c:v>
                </c:pt>
                <c:pt idx="28518">
                  <c:v>0</c:v>
                </c:pt>
                <c:pt idx="28519">
                  <c:v>1E-3</c:v>
                </c:pt>
                <c:pt idx="28520">
                  <c:v>0</c:v>
                </c:pt>
                <c:pt idx="28521">
                  <c:v>1E-3</c:v>
                </c:pt>
                <c:pt idx="28522">
                  <c:v>0</c:v>
                </c:pt>
                <c:pt idx="28523">
                  <c:v>1E-3</c:v>
                </c:pt>
                <c:pt idx="28524">
                  <c:v>0</c:v>
                </c:pt>
                <c:pt idx="28525">
                  <c:v>0</c:v>
                </c:pt>
                <c:pt idx="28526">
                  <c:v>0</c:v>
                </c:pt>
                <c:pt idx="28527">
                  <c:v>1E-3</c:v>
                </c:pt>
                <c:pt idx="28528">
                  <c:v>0</c:v>
                </c:pt>
                <c:pt idx="28529">
                  <c:v>1E-3</c:v>
                </c:pt>
                <c:pt idx="28530">
                  <c:v>0</c:v>
                </c:pt>
                <c:pt idx="28531">
                  <c:v>1E-3</c:v>
                </c:pt>
                <c:pt idx="28532">
                  <c:v>1E-3</c:v>
                </c:pt>
                <c:pt idx="28533">
                  <c:v>0</c:v>
                </c:pt>
                <c:pt idx="28534">
                  <c:v>0</c:v>
                </c:pt>
                <c:pt idx="28535">
                  <c:v>0</c:v>
                </c:pt>
                <c:pt idx="28536">
                  <c:v>0</c:v>
                </c:pt>
                <c:pt idx="28537">
                  <c:v>0</c:v>
                </c:pt>
                <c:pt idx="28538">
                  <c:v>0</c:v>
                </c:pt>
                <c:pt idx="28539">
                  <c:v>0</c:v>
                </c:pt>
                <c:pt idx="28540">
                  <c:v>1E-3</c:v>
                </c:pt>
                <c:pt idx="28541">
                  <c:v>1E-3</c:v>
                </c:pt>
                <c:pt idx="28542">
                  <c:v>0</c:v>
                </c:pt>
                <c:pt idx="28543">
                  <c:v>0</c:v>
                </c:pt>
                <c:pt idx="28544">
                  <c:v>0</c:v>
                </c:pt>
                <c:pt idx="28545">
                  <c:v>0</c:v>
                </c:pt>
                <c:pt idx="28546">
                  <c:v>0</c:v>
                </c:pt>
                <c:pt idx="28547">
                  <c:v>1E-3</c:v>
                </c:pt>
                <c:pt idx="28548">
                  <c:v>1E-3</c:v>
                </c:pt>
                <c:pt idx="28549">
                  <c:v>0</c:v>
                </c:pt>
                <c:pt idx="28550">
                  <c:v>0</c:v>
                </c:pt>
                <c:pt idx="28551">
                  <c:v>0</c:v>
                </c:pt>
                <c:pt idx="28552">
                  <c:v>0</c:v>
                </c:pt>
                <c:pt idx="28553">
                  <c:v>0</c:v>
                </c:pt>
                <c:pt idx="28554">
                  <c:v>0</c:v>
                </c:pt>
                <c:pt idx="28555">
                  <c:v>1E-3</c:v>
                </c:pt>
                <c:pt idx="28556">
                  <c:v>0</c:v>
                </c:pt>
                <c:pt idx="28557">
                  <c:v>0</c:v>
                </c:pt>
                <c:pt idx="28558">
                  <c:v>0</c:v>
                </c:pt>
                <c:pt idx="28561">
                  <c:v>0</c:v>
                </c:pt>
                <c:pt idx="28562">
                  <c:v>0</c:v>
                </c:pt>
                <c:pt idx="28563">
                  <c:v>0</c:v>
                </c:pt>
                <c:pt idx="28564">
                  <c:v>0</c:v>
                </c:pt>
                <c:pt idx="28565">
                  <c:v>1E-3</c:v>
                </c:pt>
                <c:pt idx="28566">
                  <c:v>0</c:v>
                </c:pt>
                <c:pt idx="28567">
                  <c:v>0</c:v>
                </c:pt>
                <c:pt idx="28568">
                  <c:v>0</c:v>
                </c:pt>
                <c:pt idx="28569">
                  <c:v>0</c:v>
                </c:pt>
                <c:pt idx="28570">
                  <c:v>0</c:v>
                </c:pt>
                <c:pt idx="28571">
                  <c:v>0</c:v>
                </c:pt>
                <c:pt idx="28572">
                  <c:v>0</c:v>
                </c:pt>
                <c:pt idx="28573">
                  <c:v>0</c:v>
                </c:pt>
                <c:pt idx="28574">
                  <c:v>0</c:v>
                </c:pt>
                <c:pt idx="28575">
                  <c:v>0</c:v>
                </c:pt>
                <c:pt idx="28576">
                  <c:v>0</c:v>
                </c:pt>
                <c:pt idx="28577">
                  <c:v>0</c:v>
                </c:pt>
                <c:pt idx="28578">
                  <c:v>0</c:v>
                </c:pt>
                <c:pt idx="28579">
                  <c:v>0</c:v>
                </c:pt>
                <c:pt idx="28580">
                  <c:v>0</c:v>
                </c:pt>
                <c:pt idx="28581">
                  <c:v>0</c:v>
                </c:pt>
                <c:pt idx="28582">
                  <c:v>0</c:v>
                </c:pt>
                <c:pt idx="28583">
                  <c:v>0</c:v>
                </c:pt>
                <c:pt idx="28584">
                  <c:v>0</c:v>
                </c:pt>
                <c:pt idx="28585">
                  <c:v>0</c:v>
                </c:pt>
                <c:pt idx="28586">
                  <c:v>0</c:v>
                </c:pt>
                <c:pt idx="28587">
                  <c:v>0</c:v>
                </c:pt>
                <c:pt idx="28588">
                  <c:v>0</c:v>
                </c:pt>
                <c:pt idx="28589">
                  <c:v>0</c:v>
                </c:pt>
                <c:pt idx="28590">
                  <c:v>1E-3</c:v>
                </c:pt>
                <c:pt idx="28591">
                  <c:v>1E-3</c:v>
                </c:pt>
                <c:pt idx="28592">
                  <c:v>0</c:v>
                </c:pt>
                <c:pt idx="28593">
                  <c:v>0</c:v>
                </c:pt>
                <c:pt idx="28594">
                  <c:v>0</c:v>
                </c:pt>
                <c:pt idx="28595">
                  <c:v>0</c:v>
                </c:pt>
                <c:pt idx="28596">
                  <c:v>1E-3</c:v>
                </c:pt>
                <c:pt idx="28597">
                  <c:v>0</c:v>
                </c:pt>
                <c:pt idx="28598">
                  <c:v>1E-3</c:v>
                </c:pt>
                <c:pt idx="28599">
                  <c:v>0</c:v>
                </c:pt>
                <c:pt idx="28600">
                  <c:v>1E-3</c:v>
                </c:pt>
                <c:pt idx="28601">
                  <c:v>0</c:v>
                </c:pt>
                <c:pt idx="28602">
                  <c:v>0</c:v>
                </c:pt>
                <c:pt idx="28603">
                  <c:v>0</c:v>
                </c:pt>
                <c:pt idx="28604">
                  <c:v>1E-3</c:v>
                </c:pt>
                <c:pt idx="28605">
                  <c:v>0</c:v>
                </c:pt>
                <c:pt idx="28606">
                  <c:v>0</c:v>
                </c:pt>
                <c:pt idx="28607">
                  <c:v>0</c:v>
                </c:pt>
                <c:pt idx="28608">
                  <c:v>0</c:v>
                </c:pt>
                <c:pt idx="28609">
                  <c:v>1E-3</c:v>
                </c:pt>
                <c:pt idx="28610">
                  <c:v>0</c:v>
                </c:pt>
                <c:pt idx="28611">
                  <c:v>1E-3</c:v>
                </c:pt>
                <c:pt idx="28612">
                  <c:v>0</c:v>
                </c:pt>
                <c:pt idx="28613">
                  <c:v>0</c:v>
                </c:pt>
                <c:pt idx="28614">
                  <c:v>1E-3</c:v>
                </c:pt>
                <c:pt idx="28615">
                  <c:v>0</c:v>
                </c:pt>
                <c:pt idx="28616">
                  <c:v>1E-3</c:v>
                </c:pt>
                <c:pt idx="28617">
                  <c:v>1E-3</c:v>
                </c:pt>
                <c:pt idx="28618">
                  <c:v>0</c:v>
                </c:pt>
                <c:pt idx="28619">
                  <c:v>0</c:v>
                </c:pt>
                <c:pt idx="28620">
                  <c:v>0</c:v>
                </c:pt>
                <c:pt idx="28621">
                  <c:v>0</c:v>
                </c:pt>
                <c:pt idx="28622">
                  <c:v>0</c:v>
                </c:pt>
                <c:pt idx="28623">
                  <c:v>0</c:v>
                </c:pt>
                <c:pt idx="28624">
                  <c:v>1E-3</c:v>
                </c:pt>
                <c:pt idx="28633">
                  <c:v>0</c:v>
                </c:pt>
                <c:pt idx="28634">
                  <c:v>1E-3</c:v>
                </c:pt>
                <c:pt idx="28635">
                  <c:v>1E-3</c:v>
                </c:pt>
                <c:pt idx="28636">
                  <c:v>1E-3</c:v>
                </c:pt>
                <c:pt idx="28637">
                  <c:v>1E-3</c:v>
                </c:pt>
                <c:pt idx="28638">
                  <c:v>1E-3</c:v>
                </c:pt>
                <c:pt idx="28639">
                  <c:v>0</c:v>
                </c:pt>
                <c:pt idx="28640">
                  <c:v>0</c:v>
                </c:pt>
                <c:pt idx="28641">
                  <c:v>1E-3</c:v>
                </c:pt>
                <c:pt idx="28642">
                  <c:v>1E-3</c:v>
                </c:pt>
                <c:pt idx="28643">
                  <c:v>1E-3</c:v>
                </c:pt>
                <c:pt idx="28644">
                  <c:v>0</c:v>
                </c:pt>
                <c:pt idx="28645">
                  <c:v>0</c:v>
                </c:pt>
                <c:pt idx="28646">
                  <c:v>0</c:v>
                </c:pt>
                <c:pt idx="28647">
                  <c:v>0</c:v>
                </c:pt>
                <c:pt idx="28648">
                  <c:v>1E-3</c:v>
                </c:pt>
                <c:pt idx="28649">
                  <c:v>0</c:v>
                </c:pt>
                <c:pt idx="28650">
                  <c:v>0</c:v>
                </c:pt>
                <c:pt idx="28651">
                  <c:v>0</c:v>
                </c:pt>
                <c:pt idx="28652">
                  <c:v>0</c:v>
                </c:pt>
                <c:pt idx="28653">
                  <c:v>0</c:v>
                </c:pt>
                <c:pt idx="28654">
                  <c:v>0</c:v>
                </c:pt>
                <c:pt idx="28655">
                  <c:v>0</c:v>
                </c:pt>
                <c:pt idx="28656">
                  <c:v>0</c:v>
                </c:pt>
                <c:pt idx="28657">
                  <c:v>1E-3</c:v>
                </c:pt>
                <c:pt idx="28658">
                  <c:v>0</c:v>
                </c:pt>
                <c:pt idx="28659">
                  <c:v>1E-3</c:v>
                </c:pt>
                <c:pt idx="28660">
                  <c:v>0</c:v>
                </c:pt>
                <c:pt idx="28661">
                  <c:v>1E-3</c:v>
                </c:pt>
                <c:pt idx="28662">
                  <c:v>0</c:v>
                </c:pt>
                <c:pt idx="28663">
                  <c:v>0</c:v>
                </c:pt>
                <c:pt idx="28664">
                  <c:v>0</c:v>
                </c:pt>
                <c:pt idx="28665">
                  <c:v>0</c:v>
                </c:pt>
                <c:pt idx="28666">
                  <c:v>0</c:v>
                </c:pt>
                <c:pt idx="28667">
                  <c:v>0</c:v>
                </c:pt>
                <c:pt idx="28668">
                  <c:v>0</c:v>
                </c:pt>
                <c:pt idx="28669">
                  <c:v>0</c:v>
                </c:pt>
                <c:pt idx="28670">
                  <c:v>0</c:v>
                </c:pt>
                <c:pt idx="28671">
                  <c:v>0</c:v>
                </c:pt>
                <c:pt idx="28672">
                  <c:v>0</c:v>
                </c:pt>
                <c:pt idx="28673">
                  <c:v>0</c:v>
                </c:pt>
                <c:pt idx="28674">
                  <c:v>0</c:v>
                </c:pt>
                <c:pt idx="28675">
                  <c:v>0</c:v>
                </c:pt>
                <c:pt idx="28676">
                  <c:v>0</c:v>
                </c:pt>
                <c:pt idx="28677">
                  <c:v>0</c:v>
                </c:pt>
                <c:pt idx="28678">
                  <c:v>0</c:v>
                </c:pt>
                <c:pt idx="28679">
                  <c:v>0</c:v>
                </c:pt>
                <c:pt idx="28680">
                  <c:v>0</c:v>
                </c:pt>
                <c:pt idx="28681">
                  <c:v>1E-3</c:v>
                </c:pt>
                <c:pt idx="28682">
                  <c:v>0</c:v>
                </c:pt>
                <c:pt idx="28683">
                  <c:v>0</c:v>
                </c:pt>
                <c:pt idx="28684">
                  <c:v>0</c:v>
                </c:pt>
                <c:pt idx="28685">
                  <c:v>1E-3</c:v>
                </c:pt>
                <c:pt idx="28686">
                  <c:v>0</c:v>
                </c:pt>
                <c:pt idx="28687">
                  <c:v>1E-3</c:v>
                </c:pt>
                <c:pt idx="28688">
                  <c:v>1E-3</c:v>
                </c:pt>
                <c:pt idx="28689">
                  <c:v>1E-3</c:v>
                </c:pt>
                <c:pt idx="28690">
                  <c:v>1E-3</c:v>
                </c:pt>
                <c:pt idx="28691">
                  <c:v>0</c:v>
                </c:pt>
                <c:pt idx="28692">
                  <c:v>1E-3</c:v>
                </c:pt>
                <c:pt idx="28693">
                  <c:v>0</c:v>
                </c:pt>
                <c:pt idx="28694">
                  <c:v>0</c:v>
                </c:pt>
                <c:pt idx="28695">
                  <c:v>0</c:v>
                </c:pt>
                <c:pt idx="28696">
                  <c:v>1E-3</c:v>
                </c:pt>
                <c:pt idx="28697">
                  <c:v>0</c:v>
                </c:pt>
                <c:pt idx="28698">
                  <c:v>0</c:v>
                </c:pt>
                <c:pt idx="28699">
                  <c:v>0</c:v>
                </c:pt>
                <c:pt idx="28700">
                  <c:v>0</c:v>
                </c:pt>
                <c:pt idx="28701">
                  <c:v>1E-3</c:v>
                </c:pt>
                <c:pt idx="28702">
                  <c:v>1E-3</c:v>
                </c:pt>
                <c:pt idx="28703">
                  <c:v>0</c:v>
                </c:pt>
                <c:pt idx="28704">
                  <c:v>1E-3</c:v>
                </c:pt>
                <c:pt idx="28705">
                  <c:v>1E-3</c:v>
                </c:pt>
                <c:pt idx="28706">
                  <c:v>1E-3</c:v>
                </c:pt>
                <c:pt idx="28707">
                  <c:v>0</c:v>
                </c:pt>
                <c:pt idx="28708">
                  <c:v>0</c:v>
                </c:pt>
                <c:pt idx="28709">
                  <c:v>0</c:v>
                </c:pt>
                <c:pt idx="28710">
                  <c:v>0</c:v>
                </c:pt>
                <c:pt idx="28711">
                  <c:v>0</c:v>
                </c:pt>
                <c:pt idx="28712">
                  <c:v>0</c:v>
                </c:pt>
                <c:pt idx="28713">
                  <c:v>0</c:v>
                </c:pt>
                <c:pt idx="28714">
                  <c:v>1E-3</c:v>
                </c:pt>
                <c:pt idx="28715">
                  <c:v>0</c:v>
                </c:pt>
                <c:pt idx="28716">
                  <c:v>0</c:v>
                </c:pt>
                <c:pt idx="28717">
                  <c:v>0</c:v>
                </c:pt>
                <c:pt idx="28718">
                  <c:v>0</c:v>
                </c:pt>
                <c:pt idx="28719">
                  <c:v>1E-3</c:v>
                </c:pt>
                <c:pt idx="28720">
                  <c:v>0</c:v>
                </c:pt>
                <c:pt idx="28721">
                  <c:v>1E-3</c:v>
                </c:pt>
                <c:pt idx="28722">
                  <c:v>0</c:v>
                </c:pt>
                <c:pt idx="28723">
                  <c:v>0</c:v>
                </c:pt>
                <c:pt idx="28724">
                  <c:v>1E-3</c:v>
                </c:pt>
                <c:pt idx="28725">
                  <c:v>1E-3</c:v>
                </c:pt>
                <c:pt idx="28726">
                  <c:v>1E-3</c:v>
                </c:pt>
                <c:pt idx="28727">
                  <c:v>1E-3</c:v>
                </c:pt>
                <c:pt idx="28728">
                  <c:v>1E-3</c:v>
                </c:pt>
                <c:pt idx="28729">
                  <c:v>1E-3</c:v>
                </c:pt>
                <c:pt idx="28730">
                  <c:v>1E-3</c:v>
                </c:pt>
                <c:pt idx="28731">
                  <c:v>1E-3</c:v>
                </c:pt>
                <c:pt idx="28732">
                  <c:v>1E-3</c:v>
                </c:pt>
                <c:pt idx="28733">
                  <c:v>1E-3</c:v>
                </c:pt>
                <c:pt idx="28734">
                  <c:v>1E-3</c:v>
                </c:pt>
                <c:pt idx="28735">
                  <c:v>0</c:v>
                </c:pt>
                <c:pt idx="28736">
                  <c:v>0</c:v>
                </c:pt>
                <c:pt idx="28737">
                  <c:v>0</c:v>
                </c:pt>
                <c:pt idx="28738">
                  <c:v>0</c:v>
                </c:pt>
                <c:pt idx="28739">
                  <c:v>0</c:v>
                </c:pt>
                <c:pt idx="28740">
                  <c:v>0</c:v>
                </c:pt>
                <c:pt idx="28741">
                  <c:v>0</c:v>
                </c:pt>
                <c:pt idx="28742">
                  <c:v>0</c:v>
                </c:pt>
                <c:pt idx="28743">
                  <c:v>0</c:v>
                </c:pt>
                <c:pt idx="28744">
                  <c:v>0</c:v>
                </c:pt>
                <c:pt idx="28745">
                  <c:v>0</c:v>
                </c:pt>
                <c:pt idx="28746">
                  <c:v>0</c:v>
                </c:pt>
                <c:pt idx="28747">
                  <c:v>0</c:v>
                </c:pt>
                <c:pt idx="28748">
                  <c:v>0</c:v>
                </c:pt>
                <c:pt idx="28749">
                  <c:v>0</c:v>
                </c:pt>
                <c:pt idx="28750">
                  <c:v>0</c:v>
                </c:pt>
                <c:pt idx="28751">
                  <c:v>0</c:v>
                </c:pt>
                <c:pt idx="28752">
                  <c:v>0</c:v>
                </c:pt>
                <c:pt idx="28753">
                  <c:v>0</c:v>
                </c:pt>
                <c:pt idx="28754">
                  <c:v>0</c:v>
                </c:pt>
                <c:pt idx="28755">
                  <c:v>0</c:v>
                </c:pt>
                <c:pt idx="28756">
                  <c:v>0</c:v>
                </c:pt>
                <c:pt idx="28757">
                  <c:v>0</c:v>
                </c:pt>
                <c:pt idx="28758">
                  <c:v>0</c:v>
                </c:pt>
                <c:pt idx="28759">
                  <c:v>0</c:v>
                </c:pt>
                <c:pt idx="28760">
                  <c:v>0</c:v>
                </c:pt>
                <c:pt idx="28761">
                  <c:v>1E-3</c:v>
                </c:pt>
                <c:pt idx="28762">
                  <c:v>1E-3</c:v>
                </c:pt>
                <c:pt idx="28763">
                  <c:v>0</c:v>
                </c:pt>
                <c:pt idx="28764">
                  <c:v>0</c:v>
                </c:pt>
                <c:pt idx="28765">
                  <c:v>0</c:v>
                </c:pt>
                <c:pt idx="28766">
                  <c:v>0</c:v>
                </c:pt>
                <c:pt idx="28767">
                  <c:v>0</c:v>
                </c:pt>
                <c:pt idx="28768">
                  <c:v>1E-3</c:v>
                </c:pt>
                <c:pt idx="28769">
                  <c:v>0</c:v>
                </c:pt>
                <c:pt idx="28770">
                  <c:v>0</c:v>
                </c:pt>
                <c:pt idx="28771">
                  <c:v>0</c:v>
                </c:pt>
                <c:pt idx="28772">
                  <c:v>0</c:v>
                </c:pt>
                <c:pt idx="28773">
                  <c:v>1E-3</c:v>
                </c:pt>
                <c:pt idx="28774">
                  <c:v>0</c:v>
                </c:pt>
                <c:pt idx="28775">
                  <c:v>0</c:v>
                </c:pt>
                <c:pt idx="28776">
                  <c:v>0</c:v>
                </c:pt>
                <c:pt idx="28777">
                  <c:v>0</c:v>
                </c:pt>
                <c:pt idx="28778">
                  <c:v>0</c:v>
                </c:pt>
                <c:pt idx="28779">
                  <c:v>0</c:v>
                </c:pt>
                <c:pt idx="28780">
                  <c:v>1E-3</c:v>
                </c:pt>
                <c:pt idx="28781">
                  <c:v>0</c:v>
                </c:pt>
                <c:pt idx="28782">
                  <c:v>0</c:v>
                </c:pt>
                <c:pt idx="28783">
                  <c:v>0</c:v>
                </c:pt>
                <c:pt idx="28784">
                  <c:v>0</c:v>
                </c:pt>
                <c:pt idx="28785">
                  <c:v>0</c:v>
                </c:pt>
                <c:pt idx="28786">
                  <c:v>0</c:v>
                </c:pt>
                <c:pt idx="28787">
                  <c:v>0</c:v>
                </c:pt>
                <c:pt idx="28788">
                  <c:v>0</c:v>
                </c:pt>
                <c:pt idx="28789">
                  <c:v>1E-3</c:v>
                </c:pt>
                <c:pt idx="28790">
                  <c:v>0</c:v>
                </c:pt>
                <c:pt idx="28791">
                  <c:v>0</c:v>
                </c:pt>
                <c:pt idx="28792">
                  <c:v>1E-3</c:v>
                </c:pt>
                <c:pt idx="28793">
                  <c:v>0</c:v>
                </c:pt>
                <c:pt idx="28794">
                  <c:v>0</c:v>
                </c:pt>
                <c:pt idx="28795">
                  <c:v>0</c:v>
                </c:pt>
                <c:pt idx="28796">
                  <c:v>0</c:v>
                </c:pt>
                <c:pt idx="28797">
                  <c:v>1E-3</c:v>
                </c:pt>
                <c:pt idx="28798">
                  <c:v>0</c:v>
                </c:pt>
                <c:pt idx="28799">
                  <c:v>0</c:v>
                </c:pt>
                <c:pt idx="28800">
                  <c:v>0</c:v>
                </c:pt>
                <c:pt idx="28801">
                  <c:v>0</c:v>
                </c:pt>
                <c:pt idx="28802">
                  <c:v>0</c:v>
                </c:pt>
                <c:pt idx="28803">
                  <c:v>1E-3</c:v>
                </c:pt>
                <c:pt idx="28804">
                  <c:v>0</c:v>
                </c:pt>
                <c:pt idx="28805">
                  <c:v>1E-3</c:v>
                </c:pt>
                <c:pt idx="28806">
                  <c:v>0</c:v>
                </c:pt>
                <c:pt idx="28807">
                  <c:v>0</c:v>
                </c:pt>
                <c:pt idx="28808">
                  <c:v>0</c:v>
                </c:pt>
                <c:pt idx="28809">
                  <c:v>0</c:v>
                </c:pt>
                <c:pt idx="28810">
                  <c:v>0</c:v>
                </c:pt>
                <c:pt idx="28811">
                  <c:v>0</c:v>
                </c:pt>
                <c:pt idx="28812">
                  <c:v>0</c:v>
                </c:pt>
                <c:pt idx="28813">
                  <c:v>0</c:v>
                </c:pt>
                <c:pt idx="28814">
                  <c:v>1E-3</c:v>
                </c:pt>
                <c:pt idx="28815">
                  <c:v>0</c:v>
                </c:pt>
                <c:pt idx="28816">
                  <c:v>0</c:v>
                </c:pt>
                <c:pt idx="28817">
                  <c:v>0</c:v>
                </c:pt>
                <c:pt idx="28818">
                  <c:v>0</c:v>
                </c:pt>
                <c:pt idx="28819">
                  <c:v>1E-3</c:v>
                </c:pt>
                <c:pt idx="28820">
                  <c:v>0</c:v>
                </c:pt>
                <c:pt idx="28821">
                  <c:v>0</c:v>
                </c:pt>
                <c:pt idx="28822">
                  <c:v>0</c:v>
                </c:pt>
                <c:pt idx="28823">
                  <c:v>0</c:v>
                </c:pt>
                <c:pt idx="28824">
                  <c:v>0</c:v>
                </c:pt>
                <c:pt idx="28825">
                  <c:v>0</c:v>
                </c:pt>
                <c:pt idx="28826">
                  <c:v>1E-3</c:v>
                </c:pt>
                <c:pt idx="28827">
                  <c:v>2E-3</c:v>
                </c:pt>
                <c:pt idx="28828">
                  <c:v>1E-3</c:v>
                </c:pt>
                <c:pt idx="28829">
                  <c:v>1E-3</c:v>
                </c:pt>
                <c:pt idx="28830">
                  <c:v>1E-3</c:v>
                </c:pt>
                <c:pt idx="28831">
                  <c:v>1E-3</c:v>
                </c:pt>
                <c:pt idx="28832">
                  <c:v>1E-3</c:v>
                </c:pt>
                <c:pt idx="28833">
                  <c:v>1E-3</c:v>
                </c:pt>
                <c:pt idx="28834">
                  <c:v>1E-3</c:v>
                </c:pt>
                <c:pt idx="28835">
                  <c:v>0</c:v>
                </c:pt>
                <c:pt idx="28836">
                  <c:v>0</c:v>
                </c:pt>
                <c:pt idx="28837">
                  <c:v>0</c:v>
                </c:pt>
                <c:pt idx="28838">
                  <c:v>0</c:v>
                </c:pt>
                <c:pt idx="28839">
                  <c:v>1E-3</c:v>
                </c:pt>
                <c:pt idx="28840">
                  <c:v>0</c:v>
                </c:pt>
                <c:pt idx="28841">
                  <c:v>0</c:v>
                </c:pt>
                <c:pt idx="28842">
                  <c:v>1E-3</c:v>
                </c:pt>
                <c:pt idx="28843">
                  <c:v>0</c:v>
                </c:pt>
                <c:pt idx="28844">
                  <c:v>0</c:v>
                </c:pt>
                <c:pt idx="28845">
                  <c:v>0</c:v>
                </c:pt>
                <c:pt idx="28846">
                  <c:v>0</c:v>
                </c:pt>
                <c:pt idx="28847">
                  <c:v>0</c:v>
                </c:pt>
                <c:pt idx="28848">
                  <c:v>0</c:v>
                </c:pt>
                <c:pt idx="28849">
                  <c:v>0</c:v>
                </c:pt>
                <c:pt idx="28850">
                  <c:v>0</c:v>
                </c:pt>
                <c:pt idx="28851">
                  <c:v>0</c:v>
                </c:pt>
                <c:pt idx="28852">
                  <c:v>0</c:v>
                </c:pt>
                <c:pt idx="28853">
                  <c:v>0</c:v>
                </c:pt>
                <c:pt idx="28854">
                  <c:v>0</c:v>
                </c:pt>
                <c:pt idx="28855">
                  <c:v>0</c:v>
                </c:pt>
                <c:pt idx="28856">
                  <c:v>0</c:v>
                </c:pt>
                <c:pt idx="28857">
                  <c:v>0</c:v>
                </c:pt>
                <c:pt idx="28858">
                  <c:v>0</c:v>
                </c:pt>
                <c:pt idx="28859">
                  <c:v>0</c:v>
                </c:pt>
                <c:pt idx="28860">
                  <c:v>0</c:v>
                </c:pt>
                <c:pt idx="28861">
                  <c:v>0</c:v>
                </c:pt>
                <c:pt idx="28862">
                  <c:v>0</c:v>
                </c:pt>
                <c:pt idx="28863">
                  <c:v>0</c:v>
                </c:pt>
                <c:pt idx="28864">
                  <c:v>0</c:v>
                </c:pt>
                <c:pt idx="28865">
                  <c:v>0</c:v>
                </c:pt>
                <c:pt idx="28866">
                  <c:v>0</c:v>
                </c:pt>
                <c:pt idx="28867">
                  <c:v>0</c:v>
                </c:pt>
                <c:pt idx="28868">
                  <c:v>0</c:v>
                </c:pt>
                <c:pt idx="28869">
                  <c:v>0</c:v>
                </c:pt>
                <c:pt idx="28870">
                  <c:v>0</c:v>
                </c:pt>
                <c:pt idx="28871">
                  <c:v>0</c:v>
                </c:pt>
                <c:pt idx="28872">
                  <c:v>0</c:v>
                </c:pt>
                <c:pt idx="28873">
                  <c:v>0</c:v>
                </c:pt>
                <c:pt idx="28874">
                  <c:v>0</c:v>
                </c:pt>
                <c:pt idx="28875">
                  <c:v>0</c:v>
                </c:pt>
                <c:pt idx="28876">
                  <c:v>0</c:v>
                </c:pt>
                <c:pt idx="28877">
                  <c:v>0</c:v>
                </c:pt>
                <c:pt idx="28878">
                  <c:v>0</c:v>
                </c:pt>
                <c:pt idx="28879">
                  <c:v>0</c:v>
                </c:pt>
                <c:pt idx="28880">
                  <c:v>0</c:v>
                </c:pt>
                <c:pt idx="28881">
                  <c:v>0</c:v>
                </c:pt>
                <c:pt idx="28882">
                  <c:v>0</c:v>
                </c:pt>
                <c:pt idx="28883">
                  <c:v>0</c:v>
                </c:pt>
                <c:pt idx="28884">
                  <c:v>0</c:v>
                </c:pt>
                <c:pt idx="28885">
                  <c:v>0</c:v>
                </c:pt>
                <c:pt idx="28886">
                  <c:v>0</c:v>
                </c:pt>
                <c:pt idx="28887">
                  <c:v>0</c:v>
                </c:pt>
                <c:pt idx="28888">
                  <c:v>0</c:v>
                </c:pt>
                <c:pt idx="28889">
                  <c:v>0</c:v>
                </c:pt>
                <c:pt idx="28890">
                  <c:v>0</c:v>
                </c:pt>
                <c:pt idx="28891">
                  <c:v>0</c:v>
                </c:pt>
                <c:pt idx="28892">
                  <c:v>0</c:v>
                </c:pt>
                <c:pt idx="28893">
                  <c:v>0</c:v>
                </c:pt>
                <c:pt idx="28894">
                  <c:v>0</c:v>
                </c:pt>
                <c:pt idx="28895">
                  <c:v>0</c:v>
                </c:pt>
                <c:pt idx="28896">
                  <c:v>0</c:v>
                </c:pt>
                <c:pt idx="28897">
                  <c:v>0</c:v>
                </c:pt>
                <c:pt idx="28898">
                  <c:v>0</c:v>
                </c:pt>
                <c:pt idx="28899">
                  <c:v>0</c:v>
                </c:pt>
                <c:pt idx="28900">
                  <c:v>0</c:v>
                </c:pt>
                <c:pt idx="28901">
                  <c:v>0</c:v>
                </c:pt>
                <c:pt idx="28902">
                  <c:v>0</c:v>
                </c:pt>
                <c:pt idx="28903">
                  <c:v>0</c:v>
                </c:pt>
                <c:pt idx="28904">
                  <c:v>0</c:v>
                </c:pt>
                <c:pt idx="28905">
                  <c:v>0</c:v>
                </c:pt>
                <c:pt idx="28906">
                  <c:v>0</c:v>
                </c:pt>
                <c:pt idx="28907">
                  <c:v>0</c:v>
                </c:pt>
                <c:pt idx="28908">
                  <c:v>0</c:v>
                </c:pt>
                <c:pt idx="28909">
                  <c:v>0</c:v>
                </c:pt>
                <c:pt idx="28910">
                  <c:v>0</c:v>
                </c:pt>
                <c:pt idx="28911">
                  <c:v>1E-3</c:v>
                </c:pt>
                <c:pt idx="28912">
                  <c:v>0</c:v>
                </c:pt>
                <c:pt idx="28913">
                  <c:v>0</c:v>
                </c:pt>
                <c:pt idx="28914">
                  <c:v>0</c:v>
                </c:pt>
                <c:pt idx="28915">
                  <c:v>0</c:v>
                </c:pt>
                <c:pt idx="28916">
                  <c:v>0</c:v>
                </c:pt>
                <c:pt idx="28917">
                  <c:v>0</c:v>
                </c:pt>
                <c:pt idx="28918">
                  <c:v>0</c:v>
                </c:pt>
                <c:pt idx="28919">
                  <c:v>0</c:v>
                </c:pt>
                <c:pt idx="28920">
                  <c:v>1E-3</c:v>
                </c:pt>
                <c:pt idx="28921">
                  <c:v>0</c:v>
                </c:pt>
                <c:pt idx="28922">
                  <c:v>0</c:v>
                </c:pt>
                <c:pt idx="28923">
                  <c:v>1E-3</c:v>
                </c:pt>
                <c:pt idx="28924">
                  <c:v>1E-3</c:v>
                </c:pt>
                <c:pt idx="28925">
                  <c:v>1E-3</c:v>
                </c:pt>
                <c:pt idx="28926">
                  <c:v>1E-3</c:v>
                </c:pt>
                <c:pt idx="28927">
                  <c:v>1E-3</c:v>
                </c:pt>
                <c:pt idx="28928">
                  <c:v>1E-3</c:v>
                </c:pt>
                <c:pt idx="28929">
                  <c:v>0</c:v>
                </c:pt>
                <c:pt idx="28930">
                  <c:v>0</c:v>
                </c:pt>
                <c:pt idx="28931">
                  <c:v>0</c:v>
                </c:pt>
                <c:pt idx="28932">
                  <c:v>0</c:v>
                </c:pt>
                <c:pt idx="28933">
                  <c:v>0</c:v>
                </c:pt>
                <c:pt idx="28934">
                  <c:v>1E-3</c:v>
                </c:pt>
                <c:pt idx="28935">
                  <c:v>0</c:v>
                </c:pt>
                <c:pt idx="28936">
                  <c:v>0</c:v>
                </c:pt>
                <c:pt idx="28937">
                  <c:v>0</c:v>
                </c:pt>
                <c:pt idx="28938">
                  <c:v>0</c:v>
                </c:pt>
                <c:pt idx="28939">
                  <c:v>0</c:v>
                </c:pt>
                <c:pt idx="28940">
                  <c:v>0</c:v>
                </c:pt>
                <c:pt idx="28941">
                  <c:v>0</c:v>
                </c:pt>
                <c:pt idx="28942">
                  <c:v>0</c:v>
                </c:pt>
                <c:pt idx="28943">
                  <c:v>0</c:v>
                </c:pt>
                <c:pt idx="28944">
                  <c:v>0</c:v>
                </c:pt>
                <c:pt idx="28945">
                  <c:v>0</c:v>
                </c:pt>
                <c:pt idx="28946">
                  <c:v>0</c:v>
                </c:pt>
                <c:pt idx="28947">
                  <c:v>0</c:v>
                </c:pt>
                <c:pt idx="28948">
                  <c:v>0</c:v>
                </c:pt>
                <c:pt idx="28949">
                  <c:v>0</c:v>
                </c:pt>
                <c:pt idx="28950">
                  <c:v>0</c:v>
                </c:pt>
                <c:pt idx="28951">
                  <c:v>0</c:v>
                </c:pt>
                <c:pt idx="28952">
                  <c:v>0</c:v>
                </c:pt>
                <c:pt idx="28953">
                  <c:v>0</c:v>
                </c:pt>
                <c:pt idx="28954">
                  <c:v>0</c:v>
                </c:pt>
                <c:pt idx="28955">
                  <c:v>0</c:v>
                </c:pt>
                <c:pt idx="28956">
                  <c:v>0</c:v>
                </c:pt>
                <c:pt idx="28957">
                  <c:v>0</c:v>
                </c:pt>
                <c:pt idx="28958">
                  <c:v>0</c:v>
                </c:pt>
                <c:pt idx="28959">
                  <c:v>0</c:v>
                </c:pt>
                <c:pt idx="28960">
                  <c:v>0</c:v>
                </c:pt>
                <c:pt idx="28961">
                  <c:v>0</c:v>
                </c:pt>
                <c:pt idx="28962">
                  <c:v>0</c:v>
                </c:pt>
                <c:pt idx="28963">
                  <c:v>0</c:v>
                </c:pt>
                <c:pt idx="28964">
                  <c:v>0</c:v>
                </c:pt>
                <c:pt idx="28965">
                  <c:v>0</c:v>
                </c:pt>
                <c:pt idx="28966">
                  <c:v>0</c:v>
                </c:pt>
                <c:pt idx="28967">
                  <c:v>0</c:v>
                </c:pt>
                <c:pt idx="28968">
                  <c:v>0</c:v>
                </c:pt>
                <c:pt idx="28969">
                  <c:v>0</c:v>
                </c:pt>
                <c:pt idx="28970">
                  <c:v>0</c:v>
                </c:pt>
                <c:pt idx="28971">
                  <c:v>0</c:v>
                </c:pt>
                <c:pt idx="28972">
                  <c:v>0</c:v>
                </c:pt>
                <c:pt idx="28973">
                  <c:v>0</c:v>
                </c:pt>
                <c:pt idx="28974">
                  <c:v>0</c:v>
                </c:pt>
                <c:pt idx="28975">
                  <c:v>0</c:v>
                </c:pt>
                <c:pt idx="28976">
                  <c:v>0</c:v>
                </c:pt>
                <c:pt idx="28977">
                  <c:v>0</c:v>
                </c:pt>
                <c:pt idx="28978">
                  <c:v>0</c:v>
                </c:pt>
                <c:pt idx="28979">
                  <c:v>0</c:v>
                </c:pt>
                <c:pt idx="28980">
                  <c:v>0</c:v>
                </c:pt>
                <c:pt idx="28981">
                  <c:v>1E-3</c:v>
                </c:pt>
                <c:pt idx="28982">
                  <c:v>1E-3</c:v>
                </c:pt>
                <c:pt idx="28983">
                  <c:v>0</c:v>
                </c:pt>
                <c:pt idx="28984">
                  <c:v>0</c:v>
                </c:pt>
                <c:pt idx="28985">
                  <c:v>0</c:v>
                </c:pt>
                <c:pt idx="28986">
                  <c:v>1E-3</c:v>
                </c:pt>
                <c:pt idx="28987">
                  <c:v>0</c:v>
                </c:pt>
                <c:pt idx="28988">
                  <c:v>0</c:v>
                </c:pt>
                <c:pt idx="28989">
                  <c:v>0</c:v>
                </c:pt>
                <c:pt idx="28990">
                  <c:v>0</c:v>
                </c:pt>
                <c:pt idx="28991">
                  <c:v>0</c:v>
                </c:pt>
                <c:pt idx="28992">
                  <c:v>0</c:v>
                </c:pt>
                <c:pt idx="28993">
                  <c:v>0</c:v>
                </c:pt>
                <c:pt idx="28994">
                  <c:v>0</c:v>
                </c:pt>
                <c:pt idx="28995">
                  <c:v>0</c:v>
                </c:pt>
                <c:pt idx="28996">
                  <c:v>0</c:v>
                </c:pt>
                <c:pt idx="28997">
                  <c:v>1E-3</c:v>
                </c:pt>
                <c:pt idx="28998">
                  <c:v>0</c:v>
                </c:pt>
                <c:pt idx="28999">
                  <c:v>0</c:v>
                </c:pt>
                <c:pt idx="29000">
                  <c:v>0</c:v>
                </c:pt>
                <c:pt idx="29001">
                  <c:v>1E-3</c:v>
                </c:pt>
                <c:pt idx="29002">
                  <c:v>0</c:v>
                </c:pt>
                <c:pt idx="29003">
                  <c:v>0</c:v>
                </c:pt>
                <c:pt idx="29004">
                  <c:v>1E-3</c:v>
                </c:pt>
                <c:pt idx="29005">
                  <c:v>1E-3</c:v>
                </c:pt>
                <c:pt idx="29006">
                  <c:v>0</c:v>
                </c:pt>
                <c:pt idx="29007">
                  <c:v>0</c:v>
                </c:pt>
                <c:pt idx="29008">
                  <c:v>0</c:v>
                </c:pt>
                <c:pt idx="29009">
                  <c:v>0</c:v>
                </c:pt>
                <c:pt idx="29010">
                  <c:v>0</c:v>
                </c:pt>
                <c:pt idx="29011">
                  <c:v>0</c:v>
                </c:pt>
                <c:pt idx="29012">
                  <c:v>0</c:v>
                </c:pt>
                <c:pt idx="29013">
                  <c:v>0</c:v>
                </c:pt>
                <c:pt idx="29014">
                  <c:v>0</c:v>
                </c:pt>
                <c:pt idx="29015">
                  <c:v>0</c:v>
                </c:pt>
                <c:pt idx="29016">
                  <c:v>0</c:v>
                </c:pt>
                <c:pt idx="29017">
                  <c:v>1E-3</c:v>
                </c:pt>
                <c:pt idx="29018">
                  <c:v>1E-3</c:v>
                </c:pt>
                <c:pt idx="29019">
                  <c:v>1E-3</c:v>
                </c:pt>
                <c:pt idx="29020">
                  <c:v>1E-3</c:v>
                </c:pt>
                <c:pt idx="29021">
                  <c:v>1E-3</c:v>
                </c:pt>
                <c:pt idx="29022">
                  <c:v>1E-3</c:v>
                </c:pt>
                <c:pt idx="29023">
                  <c:v>1E-3</c:v>
                </c:pt>
                <c:pt idx="29024">
                  <c:v>1E-3</c:v>
                </c:pt>
                <c:pt idx="29025">
                  <c:v>1E-3</c:v>
                </c:pt>
                <c:pt idx="29026">
                  <c:v>1E-3</c:v>
                </c:pt>
                <c:pt idx="29027">
                  <c:v>1E-3</c:v>
                </c:pt>
                <c:pt idx="29028">
                  <c:v>1E-3</c:v>
                </c:pt>
                <c:pt idx="29029">
                  <c:v>0</c:v>
                </c:pt>
                <c:pt idx="29030">
                  <c:v>0</c:v>
                </c:pt>
                <c:pt idx="29031">
                  <c:v>0</c:v>
                </c:pt>
                <c:pt idx="29032">
                  <c:v>0</c:v>
                </c:pt>
                <c:pt idx="29033">
                  <c:v>1E-3</c:v>
                </c:pt>
                <c:pt idx="29034">
                  <c:v>0</c:v>
                </c:pt>
                <c:pt idx="29035">
                  <c:v>0</c:v>
                </c:pt>
                <c:pt idx="29036">
                  <c:v>0</c:v>
                </c:pt>
                <c:pt idx="29037">
                  <c:v>0</c:v>
                </c:pt>
                <c:pt idx="29038">
                  <c:v>0</c:v>
                </c:pt>
                <c:pt idx="29039">
                  <c:v>0</c:v>
                </c:pt>
                <c:pt idx="29040">
                  <c:v>0</c:v>
                </c:pt>
                <c:pt idx="29041">
                  <c:v>0</c:v>
                </c:pt>
                <c:pt idx="29042">
                  <c:v>0</c:v>
                </c:pt>
                <c:pt idx="29043">
                  <c:v>0</c:v>
                </c:pt>
                <c:pt idx="29044">
                  <c:v>0</c:v>
                </c:pt>
                <c:pt idx="29045">
                  <c:v>0</c:v>
                </c:pt>
                <c:pt idx="29046">
                  <c:v>0</c:v>
                </c:pt>
                <c:pt idx="29047">
                  <c:v>1E-3</c:v>
                </c:pt>
                <c:pt idx="29048">
                  <c:v>0</c:v>
                </c:pt>
                <c:pt idx="29049">
                  <c:v>0</c:v>
                </c:pt>
                <c:pt idx="29050">
                  <c:v>0</c:v>
                </c:pt>
                <c:pt idx="29051">
                  <c:v>0</c:v>
                </c:pt>
                <c:pt idx="29052">
                  <c:v>0</c:v>
                </c:pt>
                <c:pt idx="29053">
                  <c:v>0</c:v>
                </c:pt>
                <c:pt idx="29054">
                  <c:v>0</c:v>
                </c:pt>
                <c:pt idx="29055">
                  <c:v>0</c:v>
                </c:pt>
                <c:pt idx="29056">
                  <c:v>0</c:v>
                </c:pt>
                <c:pt idx="29057">
                  <c:v>0</c:v>
                </c:pt>
                <c:pt idx="29058">
                  <c:v>0</c:v>
                </c:pt>
                <c:pt idx="29059">
                  <c:v>0</c:v>
                </c:pt>
                <c:pt idx="29060">
                  <c:v>0</c:v>
                </c:pt>
                <c:pt idx="29061">
                  <c:v>0</c:v>
                </c:pt>
                <c:pt idx="29062">
                  <c:v>0</c:v>
                </c:pt>
                <c:pt idx="29063">
                  <c:v>0</c:v>
                </c:pt>
                <c:pt idx="29064">
                  <c:v>1E-3</c:v>
                </c:pt>
                <c:pt idx="29065">
                  <c:v>0</c:v>
                </c:pt>
                <c:pt idx="29066">
                  <c:v>0</c:v>
                </c:pt>
                <c:pt idx="29067">
                  <c:v>0</c:v>
                </c:pt>
                <c:pt idx="29068">
                  <c:v>0</c:v>
                </c:pt>
                <c:pt idx="29069">
                  <c:v>0</c:v>
                </c:pt>
                <c:pt idx="29070">
                  <c:v>0</c:v>
                </c:pt>
                <c:pt idx="29071">
                  <c:v>0</c:v>
                </c:pt>
                <c:pt idx="29072">
                  <c:v>0</c:v>
                </c:pt>
                <c:pt idx="29073">
                  <c:v>0</c:v>
                </c:pt>
                <c:pt idx="29074">
                  <c:v>0</c:v>
                </c:pt>
                <c:pt idx="29075">
                  <c:v>0</c:v>
                </c:pt>
                <c:pt idx="29076">
                  <c:v>1E-3</c:v>
                </c:pt>
                <c:pt idx="29077">
                  <c:v>0</c:v>
                </c:pt>
                <c:pt idx="29078">
                  <c:v>0</c:v>
                </c:pt>
                <c:pt idx="29079">
                  <c:v>0</c:v>
                </c:pt>
                <c:pt idx="29080">
                  <c:v>0</c:v>
                </c:pt>
                <c:pt idx="29081">
                  <c:v>0</c:v>
                </c:pt>
                <c:pt idx="29082">
                  <c:v>0</c:v>
                </c:pt>
                <c:pt idx="29083">
                  <c:v>0</c:v>
                </c:pt>
                <c:pt idx="29084">
                  <c:v>0</c:v>
                </c:pt>
                <c:pt idx="29085">
                  <c:v>0</c:v>
                </c:pt>
                <c:pt idx="29086">
                  <c:v>0</c:v>
                </c:pt>
                <c:pt idx="29087">
                  <c:v>1E-3</c:v>
                </c:pt>
                <c:pt idx="29088">
                  <c:v>0</c:v>
                </c:pt>
                <c:pt idx="29089">
                  <c:v>0</c:v>
                </c:pt>
                <c:pt idx="29090">
                  <c:v>0</c:v>
                </c:pt>
                <c:pt idx="29091">
                  <c:v>0</c:v>
                </c:pt>
                <c:pt idx="29092">
                  <c:v>0</c:v>
                </c:pt>
                <c:pt idx="29093">
                  <c:v>0</c:v>
                </c:pt>
                <c:pt idx="29094">
                  <c:v>0</c:v>
                </c:pt>
                <c:pt idx="29095">
                  <c:v>0</c:v>
                </c:pt>
                <c:pt idx="29096">
                  <c:v>0</c:v>
                </c:pt>
                <c:pt idx="29097">
                  <c:v>0</c:v>
                </c:pt>
                <c:pt idx="29098">
                  <c:v>0</c:v>
                </c:pt>
                <c:pt idx="29099">
                  <c:v>0</c:v>
                </c:pt>
                <c:pt idx="29100">
                  <c:v>0</c:v>
                </c:pt>
                <c:pt idx="29101">
                  <c:v>0</c:v>
                </c:pt>
                <c:pt idx="29102">
                  <c:v>0</c:v>
                </c:pt>
                <c:pt idx="29103">
                  <c:v>0</c:v>
                </c:pt>
                <c:pt idx="29104">
                  <c:v>0</c:v>
                </c:pt>
                <c:pt idx="29105">
                  <c:v>0</c:v>
                </c:pt>
                <c:pt idx="29106">
                  <c:v>0</c:v>
                </c:pt>
                <c:pt idx="29107">
                  <c:v>0</c:v>
                </c:pt>
                <c:pt idx="29108">
                  <c:v>0</c:v>
                </c:pt>
                <c:pt idx="29109">
                  <c:v>0</c:v>
                </c:pt>
                <c:pt idx="29110">
                  <c:v>0</c:v>
                </c:pt>
                <c:pt idx="29111">
                  <c:v>0</c:v>
                </c:pt>
                <c:pt idx="29112">
                  <c:v>0</c:v>
                </c:pt>
                <c:pt idx="29113">
                  <c:v>0</c:v>
                </c:pt>
                <c:pt idx="29114">
                  <c:v>1E-3</c:v>
                </c:pt>
                <c:pt idx="29115">
                  <c:v>1E-3</c:v>
                </c:pt>
                <c:pt idx="29116">
                  <c:v>1E-3</c:v>
                </c:pt>
                <c:pt idx="29117">
                  <c:v>1E-3</c:v>
                </c:pt>
                <c:pt idx="29118">
                  <c:v>0</c:v>
                </c:pt>
                <c:pt idx="29119">
                  <c:v>0</c:v>
                </c:pt>
                <c:pt idx="29120">
                  <c:v>0</c:v>
                </c:pt>
                <c:pt idx="29121">
                  <c:v>0</c:v>
                </c:pt>
                <c:pt idx="29122">
                  <c:v>0</c:v>
                </c:pt>
                <c:pt idx="29123">
                  <c:v>0</c:v>
                </c:pt>
                <c:pt idx="29124">
                  <c:v>0</c:v>
                </c:pt>
                <c:pt idx="29125">
                  <c:v>0</c:v>
                </c:pt>
                <c:pt idx="29126">
                  <c:v>0</c:v>
                </c:pt>
                <c:pt idx="29127">
                  <c:v>0</c:v>
                </c:pt>
                <c:pt idx="29128">
                  <c:v>0</c:v>
                </c:pt>
                <c:pt idx="29129">
                  <c:v>0</c:v>
                </c:pt>
                <c:pt idx="29130">
                  <c:v>0</c:v>
                </c:pt>
                <c:pt idx="29131">
                  <c:v>0</c:v>
                </c:pt>
                <c:pt idx="29132">
                  <c:v>0</c:v>
                </c:pt>
                <c:pt idx="29133">
                  <c:v>0</c:v>
                </c:pt>
                <c:pt idx="29134">
                  <c:v>0</c:v>
                </c:pt>
                <c:pt idx="29135">
                  <c:v>0</c:v>
                </c:pt>
                <c:pt idx="29136">
                  <c:v>0</c:v>
                </c:pt>
                <c:pt idx="29137">
                  <c:v>0</c:v>
                </c:pt>
                <c:pt idx="29138">
                  <c:v>0</c:v>
                </c:pt>
                <c:pt idx="29139">
                  <c:v>0</c:v>
                </c:pt>
                <c:pt idx="29140">
                  <c:v>0</c:v>
                </c:pt>
                <c:pt idx="29141">
                  <c:v>0</c:v>
                </c:pt>
                <c:pt idx="29142">
                  <c:v>0</c:v>
                </c:pt>
                <c:pt idx="29143">
                  <c:v>0</c:v>
                </c:pt>
                <c:pt idx="29144">
                  <c:v>0</c:v>
                </c:pt>
                <c:pt idx="29145">
                  <c:v>0</c:v>
                </c:pt>
                <c:pt idx="29146">
                  <c:v>0</c:v>
                </c:pt>
                <c:pt idx="29147">
                  <c:v>0</c:v>
                </c:pt>
                <c:pt idx="29148">
                  <c:v>0</c:v>
                </c:pt>
                <c:pt idx="29149">
                  <c:v>0</c:v>
                </c:pt>
                <c:pt idx="29150">
                  <c:v>0</c:v>
                </c:pt>
                <c:pt idx="29151">
                  <c:v>0</c:v>
                </c:pt>
                <c:pt idx="29152">
                  <c:v>0</c:v>
                </c:pt>
                <c:pt idx="29153">
                  <c:v>0</c:v>
                </c:pt>
                <c:pt idx="29154">
                  <c:v>0</c:v>
                </c:pt>
                <c:pt idx="29155">
                  <c:v>0</c:v>
                </c:pt>
                <c:pt idx="29156">
                  <c:v>0</c:v>
                </c:pt>
                <c:pt idx="29157">
                  <c:v>0</c:v>
                </c:pt>
                <c:pt idx="29158">
                  <c:v>0</c:v>
                </c:pt>
                <c:pt idx="29159">
                  <c:v>0</c:v>
                </c:pt>
                <c:pt idx="29160">
                  <c:v>0</c:v>
                </c:pt>
                <c:pt idx="29161">
                  <c:v>0</c:v>
                </c:pt>
                <c:pt idx="29162">
                  <c:v>0</c:v>
                </c:pt>
                <c:pt idx="29163">
                  <c:v>0</c:v>
                </c:pt>
                <c:pt idx="29164">
                  <c:v>0</c:v>
                </c:pt>
                <c:pt idx="29165">
                  <c:v>0</c:v>
                </c:pt>
                <c:pt idx="29166">
                  <c:v>0</c:v>
                </c:pt>
                <c:pt idx="29167">
                  <c:v>0</c:v>
                </c:pt>
                <c:pt idx="29168">
                  <c:v>0</c:v>
                </c:pt>
                <c:pt idx="29169">
                  <c:v>0</c:v>
                </c:pt>
                <c:pt idx="29170">
                  <c:v>0</c:v>
                </c:pt>
                <c:pt idx="29171">
                  <c:v>0</c:v>
                </c:pt>
                <c:pt idx="29172">
                  <c:v>0</c:v>
                </c:pt>
                <c:pt idx="29173">
                  <c:v>0</c:v>
                </c:pt>
                <c:pt idx="29174">
                  <c:v>0</c:v>
                </c:pt>
                <c:pt idx="29175">
                  <c:v>0</c:v>
                </c:pt>
                <c:pt idx="29176">
                  <c:v>0</c:v>
                </c:pt>
                <c:pt idx="29177">
                  <c:v>0</c:v>
                </c:pt>
                <c:pt idx="29178">
                  <c:v>0</c:v>
                </c:pt>
                <c:pt idx="29179">
                  <c:v>0</c:v>
                </c:pt>
                <c:pt idx="29180">
                  <c:v>1E-3</c:v>
                </c:pt>
                <c:pt idx="29181">
                  <c:v>0</c:v>
                </c:pt>
                <c:pt idx="29182">
                  <c:v>0</c:v>
                </c:pt>
                <c:pt idx="29183">
                  <c:v>1E-3</c:v>
                </c:pt>
                <c:pt idx="29184" formatCode="General">
                  <c:v>0</c:v>
                </c:pt>
                <c:pt idx="29185" formatCode="General">
                  <c:v>0</c:v>
                </c:pt>
                <c:pt idx="29186" formatCode="General">
                  <c:v>0</c:v>
                </c:pt>
                <c:pt idx="29187" formatCode="General">
                  <c:v>0</c:v>
                </c:pt>
                <c:pt idx="29188" formatCode="General">
                  <c:v>1E-3</c:v>
                </c:pt>
                <c:pt idx="29189" formatCode="General">
                  <c:v>1E-3</c:v>
                </c:pt>
                <c:pt idx="29190" formatCode="General">
                  <c:v>0</c:v>
                </c:pt>
                <c:pt idx="29191" formatCode="General">
                  <c:v>1E-3</c:v>
                </c:pt>
                <c:pt idx="29192" formatCode="General">
                  <c:v>1E-3</c:v>
                </c:pt>
                <c:pt idx="29193" formatCode="General">
                  <c:v>1E-3</c:v>
                </c:pt>
                <c:pt idx="29194" formatCode="General">
                  <c:v>1E-3</c:v>
                </c:pt>
                <c:pt idx="29195" formatCode="General">
                  <c:v>1E-3</c:v>
                </c:pt>
                <c:pt idx="29196" formatCode="General">
                  <c:v>1E-3</c:v>
                </c:pt>
                <c:pt idx="29197" formatCode="General">
                  <c:v>1E-3</c:v>
                </c:pt>
                <c:pt idx="29198" formatCode="General">
                  <c:v>1E-3</c:v>
                </c:pt>
                <c:pt idx="29199" formatCode="General">
                  <c:v>0</c:v>
                </c:pt>
                <c:pt idx="29200" formatCode="General">
                  <c:v>0</c:v>
                </c:pt>
                <c:pt idx="29201" formatCode="General">
                  <c:v>0</c:v>
                </c:pt>
                <c:pt idx="29202" formatCode="General">
                  <c:v>1E-3</c:v>
                </c:pt>
                <c:pt idx="29203" formatCode="General">
                  <c:v>0</c:v>
                </c:pt>
                <c:pt idx="29204" formatCode="General">
                  <c:v>0</c:v>
                </c:pt>
                <c:pt idx="29205" formatCode="General">
                  <c:v>0</c:v>
                </c:pt>
                <c:pt idx="29206" formatCode="General">
                  <c:v>0</c:v>
                </c:pt>
                <c:pt idx="29207" formatCode="General">
                  <c:v>0</c:v>
                </c:pt>
                <c:pt idx="29208" formatCode="General">
                  <c:v>0</c:v>
                </c:pt>
                <c:pt idx="29209" formatCode="General">
                  <c:v>1E-3</c:v>
                </c:pt>
                <c:pt idx="29210" formatCode="General">
                  <c:v>1E-3</c:v>
                </c:pt>
                <c:pt idx="29211" formatCode="General">
                  <c:v>0</c:v>
                </c:pt>
                <c:pt idx="29212" formatCode="General">
                  <c:v>1E-3</c:v>
                </c:pt>
                <c:pt idx="29213" formatCode="General">
                  <c:v>0</c:v>
                </c:pt>
                <c:pt idx="29214" formatCode="General">
                  <c:v>0</c:v>
                </c:pt>
                <c:pt idx="29215" formatCode="General">
                  <c:v>0</c:v>
                </c:pt>
                <c:pt idx="29216" formatCode="General">
                  <c:v>0</c:v>
                </c:pt>
                <c:pt idx="29217" formatCode="General">
                  <c:v>0</c:v>
                </c:pt>
                <c:pt idx="29218" formatCode="General">
                  <c:v>0</c:v>
                </c:pt>
                <c:pt idx="29219" formatCode="General">
                  <c:v>1E-3</c:v>
                </c:pt>
                <c:pt idx="29220" formatCode="General">
                  <c:v>1E-3</c:v>
                </c:pt>
                <c:pt idx="29221" formatCode="General">
                  <c:v>0</c:v>
                </c:pt>
                <c:pt idx="29222" formatCode="General">
                  <c:v>0</c:v>
                </c:pt>
                <c:pt idx="29223" formatCode="General">
                  <c:v>0</c:v>
                </c:pt>
                <c:pt idx="29224" formatCode="General">
                  <c:v>0</c:v>
                </c:pt>
                <c:pt idx="29225" formatCode="General">
                  <c:v>0</c:v>
                </c:pt>
                <c:pt idx="29226" formatCode="General">
                  <c:v>0</c:v>
                </c:pt>
                <c:pt idx="29227" formatCode="General">
                  <c:v>0</c:v>
                </c:pt>
                <c:pt idx="29228" formatCode="General">
                  <c:v>0</c:v>
                </c:pt>
                <c:pt idx="29229" formatCode="General">
                  <c:v>1E-3</c:v>
                </c:pt>
                <c:pt idx="29230" formatCode="General">
                  <c:v>1E-3</c:v>
                </c:pt>
                <c:pt idx="29231" formatCode="General">
                  <c:v>1E-3</c:v>
                </c:pt>
                <c:pt idx="29234" formatCode="General">
                  <c:v>0</c:v>
                </c:pt>
                <c:pt idx="29235" formatCode="General">
                  <c:v>0</c:v>
                </c:pt>
                <c:pt idx="29237" formatCode="General">
                  <c:v>1E-3</c:v>
                </c:pt>
                <c:pt idx="29238" formatCode="General">
                  <c:v>0</c:v>
                </c:pt>
                <c:pt idx="29239" formatCode="General">
                  <c:v>0</c:v>
                </c:pt>
                <c:pt idx="29243" formatCode="General">
                  <c:v>0</c:v>
                </c:pt>
                <c:pt idx="29244" formatCode="General">
                  <c:v>0</c:v>
                </c:pt>
                <c:pt idx="29245" formatCode="General">
                  <c:v>0</c:v>
                </c:pt>
                <c:pt idx="29246" formatCode="General">
                  <c:v>0</c:v>
                </c:pt>
                <c:pt idx="29247" formatCode="General">
                  <c:v>0</c:v>
                </c:pt>
                <c:pt idx="29248" formatCode="General">
                  <c:v>0</c:v>
                </c:pt>
                <c:pt idx="29249" formatCode="General">
                  <c:v>0</c:v>
                </c:pt>
                <c:pt idx="29250" formatCode="General">
                  <c:v>0</c:v>
                </c:pt>
                <c:pt idx="29251" formatCode="General">
                  <c:v>0</c:v>
                </c:pt>
                <c:pt idx="29252" formatCode="General">
                  <c:v>0</c:v>
                </c:pt>
                <c:pt idx="29253" formatCode="General">
                  <c:v>0</c:v>
                </c:pt>
                <c:pt idx="29254" formatCode="General">
                  <c:v>0</c:v>
                </c:pt>
                <c:pt idx="29255" formatCode="General">
                  <c:v>0</c:v>
                </c:pt>
                <c:pt idx="29256" formatCode="General">
                  <c:v>0</c:v>
                </c:pt>
                <c:pt idx="29257" formatCode="General">
                  <c:v>0</c:v>
                </c:pt>
                <c:pt idx="29258" formatCode="General">
                  <c:v>0</c:v>
                </c:pt>
                <c:pt idx="29259" formatCode="General">
                  <c:v>0</c:v>
                </c:pt>
                <c:pt idx="29260" formatCode="General">
                  <c:v>0</c:v>
                </c:pt>
                <c:pt idx="29261" formatCode="General">
                  <c:v>0</c:v>
                </c:pt>
                <c:pt idx="29262" formatCode="General">
                  <c:v>0</c:v>
                </c:pt>
                <c:pt idx="29263" formatCode="General">
                  <c:v>0</c:v>
                </c:pt>
                <c:pt idx="29264" formatCode="General">
                  <c:v>0</c:v>
                </c:pt>
                <c:pt idx="29265" formatCode="General">
                  <c:v>0</c:v>
                </c:pt>
                <c:pt idx="29266" formatCode="General">
                  <c:v>0</c:v>
                </c:pt>
                <c:pt idx="29267" formatCode="General">
                  <c:v>1E-3</c:v>
                </c:pt>
                <c:pt idx="29268" formatCode="General">
                  <c:v>0</c:v>
                </c:pt>
                <c:pt idx="29272" formatCode="General">
                  <c:v>1E-3</c:v>
                </c:pt>
                <c:pt idx="29273" formatCode="General">
                  <c:v>2E-3</c:v>
                </c:pt>
                <c:pt idx="29274" formatCode="General">
                  <c:v>2E-3</c:v>
                </c:pt>
                <c:pt idx="29275" formatCode="General">
                  <c:v>1E-3</c:v>
                </c:pt>
                <c:pt idx="29276" formatCode="General">
                  <c:v>0</c:v>
                </c:pt>
                <c:pt idx="29277" formatCode="General">
                  <c:v>0</c:v>
                </c:pt>
                <c:pt idx="29278" formatCode="General">
                  <c:v>1E-3</c:v>
                </c:pt>
                <c:pt idx="29279" formatCode="General">
                  <c:v>1E-3</c:v>
                </c:pt>
                <c:pt idx="29280" formatCode="General">
                  <c:v>1E-3</c:v>
                </c:pt>
                <c:pt idx="29281" formatCode="General">
                  <c:v>1E-3</c:v>
                </c:pt>
                <c:pt idx="29282" formatCode="General">
                  <c:v>1E-3</c:v>
                </c:pt>
                <c:pt idx="29283" formatCode="General">
                  <c:v>0</c:v>
                </c:pt>
                <c:pt idx="29284" formatCode="General">
                  <c:v>0</c:v>
                </c:pt>
                <c:pt idx="29285" formatCode="General">
                  <c:v>0</c:v>
                </c:pt>
                <c:pt idx="29286" formatCode="General">
                  <c:v>1E-3</c:v>
                </c:pt>
                <c:pt idx="29287" formatCode="General">
                  <c:v>1E-3</c:v>
                </c:pt>
                <c:pt idx="29288" formatCode="General">
                  <c:v>1E-3</c:v>
                </c:pt>
                <c:pt idx="29289" formatCode="General">
                  <c:v>1E-3</c:v>
                </c:pt>
                <c:pt idx="29290" formatCode="General">
                  <c:v>1E-3</c:v>
                </c:pt>
                <c:pt idx="29291" formatCode="General">
                  <c:v>0</c:v>
                </c:pt>
                <c:pt idx="29292" formatCode="General">
                  <c:v>1E-3</c:v>
                </c:pt>
                <c:pt idx="29293" formatCode="General">
                  <c:v>1E-3</c:v>
                </c:pt>
                <c:pt idx="29294" formatCode="General">
                  <c:v>0</c:v>
                </c:pt>
                <c:pt idx="29295" formatCode="General">
                  <c:v>1E-3</c:v>
                </c:pt>
                <c:pt idx="29296" formatCode="General">
                  <c:v>0</c:v>
                </c:pt>
                <c:pt idx="29297" formatCode="General">
                  <c:v>0</c:v>
                </c:pt>
                <c:pt idx="29298" formatCode="General">
                  <c:v>0</c:v>
                </c:pt>
                <c:pt idx="29299" formatCode="General">
                  <c:v>1E-3</c:v>
                </c:pt>
                <c:pt idx="29300" formatCode="General">
                  <c:v>1E-3</c:v>
                </c:pt>
                <c:pt idx="29301" formatCode="General">
                  <c:v>0</c:v>
                </c:pt>
                <c:pt idx="29302" formatCode="General">
                  <c:v>0</c:v>
                </c:pt>
                <c:pt idx="29303" formatCode="General">
                  <c:v>0</c:v>
                </c:pt>
                <c:pt idx="29304" formatCode="General">
                  <c:v>0</c:v>
                </c:pt>
                <c:pt idx="29305" formatCode="General">
                  <c:v>0</c:v>
                </c:pt>
                <c:pt idx="29306" formatCode="General">
                  <c:v>0</c:v>
                </c:pt>
                <c:pt idx="29307" formatCode="General">
                  <c:v>1E-3</c:v>
                </c:pt>
                <c:pt idx="29308" formatCode="General">
                  <c:v>1E-3</c:v>
                </c:pt>
                <c:pt idx="29309" formatCode="General">
                  <c:v>0</c:v>
                </c:pt>
                <c:pt idx="29310" formatCode="General">
                  <c:v>0</c:v>
                </c:pt>
                <c:pt idx="29311" formatCode="General">
                  <c:v>0</c:v>
                </c:pt>
                <c:pt idx="29312" formatCode="General">
                  <c:v>0</c:v>
                </c:pt>
                <c:pt idx="29313" formatCode="General">
                  <c:v>0</c:v>
                </c:pt>
                <c:pt idx="29314" formatCode="General">
                  <c:v>0</c:v>
                </c:pt>
                <c:pt idx="29315" formatCode="General">
                  <c:v>0</c:v>
                </c:pt>
                <c:pt idx="29316" formatCode="General">
                  <c:v>0</c:v>
                </c:pt>
                <c:pt idx="29317" formatCode="General">
                  <c:v>0</c:v>
                </c:pt>
                <c:pt idx="29318" formatCode="General">
                  <c:v>0</c:v>
                </c:pt>
                <c:pt idx="29319" formatCode="General">
                  <c:v>0</c:v>
                </c:pt>
                <c:pt idx="29320" formatCode="General">
                  <c:v>1E-3</c:v>
                </c:pt>
                <c:pt idx="29321" formatCode="General">
                  <c:v>0</c:v>
                </c:pt>
                <c:pt idx="29322" formatCode="General">
                  <c:v>0</c:v>
                </c:pt>
                <c:pt idx="29323" formatCode="General">
                  <c:v>1E-3</c:v>
                </c:pt>
                <c:pt idx="29324" formatCode="General">
                  <c:v>0</c:v>
                </c:pt>
                <c:pt idx="29325" formatCode="General">
                  <c:v>0</c:v>
                </c:pt>
                <c:pt idx="29326" formatCode="General">
                  <c:v>0</c:v>
                </c:pt>
                <c:pt idx="29327" formatCode="General">
                  <c:v>0</c:v>
                </c:pt>
                <c:pt idx="29328" formatCode="General">
                  <c:v>0</c:v>
                </c:pt>
                <c:pt idx="29329" formatCode="General">
                  <c:v>0</c:v>
                </c:pt>
                <c:pt idx="29330" formatCode="General">
                  <c:v>0</c:v>
                </c:pt>
                <c:pt idx="29331" formatCode="General">
                  <c:v>0</c:v>
                </c:pt>
                <c:pt idx="29332" formatCode="General">
                  <c:v>0</c:v>
                </c:pt>
                <c:pt idx="29333" formatCode="General">
                  <c:v>0</c:v>
                </c:pt>
                <c:pt idx="29334" formatCode="General">
                  <c:v>0</c:v>
                </c:pt>
                <c:pt idx="29335" formatCode="General">
                  <c:v>0</c:v>
                </c:pt>
                <c:pt idx="29336" formatCode="General">
                  <c:v>0</c:v>
                </c:pt>
                <c:pt idx="29337" formatCode="General">
                  <c:v>0</c:v>
                </c:pt>
                <c:pt idx="29338" formatCode="General">
                  <c:v>0</c:v>
                </c:pt>
                <c:pt idx="29339" formatCode="General">
                  <c:v>0</c:v>
                </c:pt>
                <c:pt idx="29340" formatCode="General">
                  <c:v>0</c:v>
                </c:pt>
                <c:pt idx="29341" formatCode="General">
                  <c:v>0</c:v>
                </c:pt>
                <c:pt idx="29342" formatCode="General">
                  <c:v>0</c:v>
                </c:pt>
                <c:pt idx="29343" formatCode="General">
                  <c:v>0</c:v>
                </c:pt>
                <c:pt idx="29344" formatCode="General">
                  <c:v>0</c:v>
                </c:pt>
                <c:pt idx="29345" formatCode="General">
                  <c:v>0</c:v>
                </c:pt>
                <c:pt idx="29346" formatCode="General">
                  <c:v>0</c:v>
                </c:pt>
                <c:pt idx="29347" formatCode="General">
                  <c:v>0</c:v>
                </c:pt>
                <c:pt idx="29348" formatCode="General">
                  <c:v>1E-3</c:v>
                </c:pt>
                <c:pt idx="29349" formatCode="General">
                  <c:v>1E-3</c:v>
                </c:pt>
                <c:pt idx="29350" formatCode="General">
                  <c:v>0</c:v>
                </c:pt>
                <c:pt idx="29351" formatCode="General">
                  <c:v>4.0000000000000001E-3</c:v>
                </c:pt>
                <c:pt idx="29352" formatCode="General">
                  <c:v>0</c:v>
                </c:pt>
                <c:pt idx="29353" formatCode="General">
                  <c:v>0</c:v>
                </c:pt>
                <c:pt idx="29354" formatCode="General">
                  <c:v>0</c:v>
                </c:pt>
                <c:pt idx="29355" formatCode="General">
                  <c:v>2E-3</c:v>
                </c:pt>
                <c:pt idx="29356" formatCode="General">
                  <c:v>1E-3</c:v>
                </c:pt>
                <c:pt idx="29357" formatCode="General">
                  <c:v>0</c:v>
                </c:pt>
                <c:pt idx="29358" formatCode="General">
                  <c:v>0</c:v>
                </c:pt>
                <c:pt idx="29359" formatCode="General">
                  <c:v>1E-3</c:v>
                </c:pt>
                <c:pt idx="29360" formatCode="General">
                  <c:v>0</c:v>
                </c:pt>
                <c:pt idx="29361" formatCode="General">
                  <c:v>0</c:v>
                </c:pt>
                <c:pt idx="29362" formatCode="General">
                  <c:v>0</c:v>
                </c:pt>
                <c:pt idx="29363" formatCode="General">
                  <c:v>0</c:v>
                </c:pt>
                <c:pt idx="29364" formatCode="General">
                  <c:v>0</c:v>
                </c:pt>
                <c:pt idx="29365" formatCode="General">
                  <c:v>1E-3</c:v>
                </c:pt>
                <c:pt idx="29366" formatCode="General">
                  <c:v>0</c:v>
                </c:pt>
                <c:pt idx="29367" formatCode="General">
                  <c:v>0</c:v>
                </c:pt>
                <c:pt idx="29368" formatCode="General">
                  <c:v>0</c:v>
                </c:pt>
                <c:pt idx="29369" formatCode="General">
                  <c:v>1E-3</c:v>
                </c:pt>
                <c:pt idx="29370" formatCode="General">
                  <c:v>1E-3</c:v>
                </c:pt>
                <c:pt idx="29371" formatCode="General">
                  <c:v>1E-3</c:v>
                </c:pt>
                <c:pt idx="29372" formatCode="General">
                  <c:v>2E-3</c:v>
                </c:pt>
                <c:pt idx="29373" formatCode="General">
                  <c:v>2E-3</c:v>
                </c:pt>
                <c:pt idx="29374" formatCode="General">
                  <c:v>2E-3</c:v>
                </c:pt>
                <c:pt idx="29375" formatCode="General">
                  <c:v>1E-3</c:v>
                </c:pt>
                <c:pt idx="29376" formatCode="General">
                  <c:v>2E-3</c:v>
                </c:pt>
                <c:pt idx="29377" formatCode="General">
                  <c:v>1E-3</c:v>
                </c:pt>
                <c:pt idx="29378" formatCode="General">
                  <c:v>1E-3</c:v>
                </c:pt>
                <c:pt idx="29379" formatCode="General">
                  <c:v>0</c:v>
                </c:pt>
                <c:pt idx="29380" formatCode="General">
                  <c:v>0</c:v>
                </c:pt>
                <c:pt idx="29381" formatCode="General">
                  <c:v>0</c:v>
                </c:pt>
                <c:pt idx="29382" formatCode="General">
                  <c:v>0</c:v>
                </c:pt>
                <c:pt idx="29383" formatCode="General">
                  <c:v>1E-3</c:v>
                </c:pt>
                <c:pt idx="29384" formatCode="General">
                  <c:v>1E-3</c:v>
                </c:pt>
                <c:pt idx="29385" formatCode="General">
                  <c:v>0</c:v>
                </c:pt>
                <c:pt idx="29386" formatCode="General">
                  <c:v>0</c:v>
                </c:pt>
                <c:pt idx="29387" formatCode="General">
                  <c:v>0</c:v>
                </c:pt>
                <c:pt idx="29388" formatCode="General">
                  <c:v>2E-3</c:v>
                </c:pt>
                <c:pt idx="29389" formatCode="General">
                  <c:v>1E-3</c:v>
                </c:pt>
                <c:pt idx="29390" formatCode="General">
                  <c:v>0</c:v>
                </c:pt>
                <c:pt idx="29391" formatCode="General">
                  <c:v>1E-3</c:v>
                </c:pt>
                <c:pt idx="29392" formatCode="General">
                  <c:v>1E-3</c:v>
                </c:pt>
                <c:pt idx="29393" formatCode="General">
                  <c:v>2E-3</c:v>
                </c:pt>
                <c:pt idx="29394" formatCode="General">
                  <c:v>2E-3</c:v>
                </c:pt>
                <c:pt idx="29395" formatCode="General">
                  <c:v>2E-3</c:v>
                </c:pt>
                <c:pt idx="29396" formatCode="General">
                  <c:v>1E-3</c:v>
                </c:pt>
                <c:pt idx="29397" formatCode="General">
                  <c:v>0</c:v>
                </c:pt>
                <c:pt idx="29398" formatCode="General">
                  <c:v>0</c:v>
                </c:pt>
                <c:pt idx="29399" formatCode="General">
                  <c:v>1E-3</c:v>
                </c:pt>
                <c:pt idx="29400" formatCode="General">
                  <c:v>0</c:v>
                </c:pt>
                <c:pt idx="29401" formatCode="General">
                  <c:v>0</c:v>
                </c:pt>
                <c:pt idx="29402" formatCode="General">
                  <c:v>0</c:v>
                </c:pt>
                <c:pt idx="29403" formatCode="General">
                  <c:v>0</c:v>
                </c:pt>
                <c:pt idx="29404" formatCode="General">
                  <c:v>0</c:v>
                </c:pt>
                <c:pt idx="29405" formatCode="General">
                  <c:v>0</c:v>
                </c:pt>
                <c:pt idx="29406" formatCode="General">
                  <c:v>0</c:v>
                </c:pt>
                <c:pt idx="29407" formatCode="General">
                  <c:v>1E-3</c:v>
                </c:pt>
                <c:pt idx="29408" formatCode="General">
                  <c:v>1E-3</c:v>
                </c:pt>
                <c:pt idx="29409" formatCode="General">
                  <c:v>1E-3</c:v>
                </c:pt>
                <c:pt idx="29410" formatCode="General">
                  <c:v>2E-3</c:v>
                </c:pt>
                <c:pt idx="29411" formatCode="General">
                  <c:v>0</c:v>
                </c:pt>
                <c:pt idx="29412" formatCode="General">
                  <c:v>1E-3</c:v>
                </c:pt>
                <c:pt idx="29413" formatCode="General">
                  <c:v>0</c:v>
                </c:pt>
                <c:pt idx="29414" formatCode="General">
                  <c:v>0</c:v>
                </c:pt>
                <c:pt idx="29415" formatCode="General">
                  <c:v>0</c:v>
                </c:pt>
                <c:pt idx="29416" formatCode="General">
                  <c:v>1E-3</c:v>
                </c:pt>
                <c:pt idx="29417" formatCode="General">
                  <c:v>0</c:v>
                </c:pt>
                <c:pt idx="29418" formatCode="General">
                  <c:v>1E-3</c:v>
                </c:pt>
                <c:pt idx="29419" formatCode="General">
                  <c:v>0</c:v>
                </c:pt>
                <c:pt idx="29420" formatCode="General">
                  <c:v>0</c:v>
                </c:pt>
                <c:pt idx="29421" formatCode="General">
                  <c:v>0</c:v>
                </c:pt>
                <c:pt idx="29422" formatCode="General">
                  <c:v>0</c:v>
                </c:pt>
                <c:pt idx="29423" formatCode="General">
                  <c:v>0</c:v>
                </c:pt>
                <c:pt idx="29424" formatCode="General">
                  <c:v>0</c:v>
                </c:pt>
                <c:pt idx="29425" formatCode="General">
                  <c:v>0</c:v>
                </c:pt>
                <c:pt idx="29426" formatCode="General">
                  <c:v>0</c:v>
                </c:pt>
                <c:pt idx="29427" formatCode="General">
                  <c:v>0</c:v>
                </c:pt>
                <c:pt idx="29428" formatCode="General">
                  <c:v>0</c:v>
                </c:pt>
                <c:pt idx="29429" formatCode="General">
                  <c:v>0</c:v>
                </c:pt>
                <c:pt idx="29430" formatCode="General">
                  <c:v>0</c:v>
                </c:pt>
                <c:pt idx="29431" formatCode="General">
                  <c:v>0</c:v>
                </c:pt>
                <c:pt idx="29432" formatCode="General">
                  <c:v>0</c:v>
                </c:pt>
                <c:pt idx="29433" formatCode="General">
                  <c:v>0</c:v>
                </c:pt>
                <c:pt idx="29434" formatCode="General">
                  <c:v>0</c:v>
                </c:pt>
                <c:pt idx="29435" formatCode="General">
                  <c:v>0</c:v>
                </c:pt>
                <c:pt idx="29436" formatCode="General">
                  <c:v>0</c:v>
                </c:pt>
                <c:pt idx="29437" formatCode="General">
                  <c:v>0</c:v>
                </c:pt>
                <c:pt idx="29438" formatCode="General">
                  <c:v>0</c:v>
                </c:pt>
                <c:pt idx="29439" formatCode="General">
                  <c:v>0</c:v>
                </c:pt>
                <c:pt idx="29440" formatCode="General">
                  <c:v>0</c:v>
                </c:pt>
                <c:pt idx="29441" formatCode="General">
                  <c:v>0</c:v>
                </c:pt>
                <c:pt idx="29442" formatCode="General">
                  <c:v>0</c:v>
                </c:pt>
                <c:pt idx="29443" formatCode="General">
                  <c:v>0</c:v>
                </c:pt>
                <c:pt idx="29444" formatCode="General">
                  <c:v>0</c:v>
                </c:pt>
                <c:pt idx="29445" formatCode="General">
                  <c:v>0</c:v>
                </c:pt>
                <c:pt idx="29446" formatCode="General">
                  <c:v>0</c:v>
                </c:pt>
                <c:pt idx="29447" formatCode="General">
                  <c:v>0</c:v>
                </c:pt>
                <c:pt idx="29448" formatCode="General">
                  <c:v>0</c:v>
                </c:pt>
                <c:pt idx="29449" formatCode="General">
                  <c:v>0</c:v>
                </c:pt>
                <c:pt idx="29450" formatCode="General">
                  <c:v>0</c:v>
                </c:pt>
                <c:pt idx="29451" formatCode="General">
                  <c:v>0</c:v>
                </c:pt>
                <c:pt idx="29452" formatCode="General">
                  <c:v>0</c:v>
                </c:pt>
                <c:pt idx="29453" formatCode="General">
                  <c:v>0</c:v>
                </c:pt>
                <c:pt idx="29454" formatCode="General">
                  <c:v>0</c:v>
                </c:pt>
                <c:pt idx="29455" formatCode="General">
                  <c:v>0</c:v>
                </c:pt>
                <c:pt idx="29456" formatCode="General">
                  <c:v>0</c:v>
                </c:pt>
                <c:pt idx="29457" formatCode="General">
                  <c:v>0</c:v>
                </c:pt>
                <c:pt idx="29458" formatCode="General">
                  <c:v>0</c:v>
                </c:pt>
                <c:pt idx="29459" formatCode="General">
                  <c:v>0</c:v>
                </c:pt>
                <c:pt idx="29460" formatCode="General">
                  <c:v>0</c:v>
                </c:pt>
                <c:pt idx="29461" formatCode="General">
                  <c:v>0</c:v>
                </c:pt>
                <c:pt idx="29462" formatCode="General">
                  <c:v>0</c:v>
                </c:pt>
                <c:pt idx="29463" formatCode="General">
                  <c:v>0</c:v>
                </c:pt>
                <c:pt idx="29464" formatCode="General">
                  <c:v>0</c:v>
                </c:pt>
                <c:pt idx="29465" formatCode="General">
                  <c:v>0</c:v>
                </c:pt>
                <c:pt idx="29466" formatCode="General">
                  <c:v>0</c:v>
                </c:pt>
                <c:pt idx="29467" formatCode="General">
                  <c:v>1E-3</c:v>
                </c:pt>
                <c:pt idx="29468" formatCode="General">
                  <c:v>0</c:v>
                </c:pt>
                <c:pt idx="29469" formatCode="General">
                  <c:v>0</c:v>
                </c:pt>
                <c:pt idx="29470" formatCode="General">
                  <c:v>0</c:v>
                </c:pt>
                <c:pt idx="29471" formatCode="General">
                  <c:v>0</c:v>
                </c:pt>
                <c:pt idx="29472" formatCode="General">
                  <c:v>0</c:v>
                </c:pt>
                <c:pt idx="29473" formatCode="General">
                  <c:v>0</c:v>
                </c:pt>
                <c:pt idx="29474" formatCode="General">
                  <c:v>0</c:v>
                </c:pt>
                <c:pt idx="29475" formatCode="General">
                  <c:v>0</c:v>
                </c:pt>
                <c:pt idx="29476" formatCode="General">
                  <c:v>0</c:v>
                </c:pt>
                <c:pt idx="29477" formatCode="General">
                  <c:v>0</c:v>
                </c:pt>
                <c:pt idx="29478" formatCode="General">
                  <c:v>0</c:v>
                </c:pt>
                <c:pt idx="29479" formatCode="General">
                  <c:v>0</c:v>
                </c:pt>
                <c:pt idx="29480" formatCode="General">
                  <c:v>0</c:v>
                </c:pt>
                <c:pt idx="29481" formatCode="General">
                  <c:v>0</c:v>
                </c:pt>
                <c:pt idx="29482" formatCode="General">
                  <c:v>0</c:v>
                </c:pt>
                <c:pt idx="29483" formatCode="General">
                  <c:v>0</c:v>
                </c:pt>
                <c:pt idx="29484" formatCode="General">
                  <c:v>0</c:v>
                </c:pt>
                <c:pt idx="29485" formatCode="General">
                  <c:v>0</c:v>
                </c:pt>
                <c:pt idx="29486" formatCode="General">
                  <c:v>0</c:v>
                </c:pt>
                <c:pt idx="29487" formatCode="General">
                  <c:v>0</c:v>
                </c:pt>
                <c:pt idx="29488" formatCode="General">
                  <c:v>0</c:v>
                </c:pt>
                <c:pt idx="29489" formatCode="General">
                  <c:v>0</c:v>
                </c:pt>
                <c:pt idx="29490" formatCode="General">
                  <c:v>0</c:v>
                </c:pt>
                <c:pt idx="29491" formatCode="General">
                  <c:v>0</c:v>
                </c:pt>
                <c:pt idx="29492" formatCode="General">
                  <c:v>0</c:v>
                </c:pt>
                <c:pt idx="29493" formatCode="General">
                  <c:v>0</c:v>
                </c:pt>
                <c:pt idx="29494" formatCode="General">
                  <c:v>0</c:v>
                </c:pt>
                <c:pt idx="29495" formatCode="General">
                  <c:v>0</c:v>
                </c:pt>
                <c:pt idx="29496" formatCode="General">
                  <c:v>0</c:v>
                </c:pt>
                <c:pt idx="29497" formatCode="General">
                  <c:v>0</c:v>
                </c:pt>
                <c:pt idx="29498" formatCode="General">
                  <c:v>0</c:v>
                </c:pt>
                <c:pt idx="29499" formatCode="General">
                  <c:v>0</c:v>
                </c:pt>
                <c:pt idx="29500" formatCode="General">
                  <c:v>1E-3</c:v>
                </c:pt>
                <c:pt idx="29501" formatCode="General">
                  <c:v>1E-3</c:v>
                </c:pt>
                <c:pt idx="29502" formatCode="General">
                  <c:v>0</c:v>
                </c:pt>
                <c:pt idx="29503" formatCode="General">
                  <c:v>1E-3</c:v>
                </c:pt>
                <c:pt idx="29504" formatCode="General">
                  <c:v>1E-3</c:v>
                </c:pt>
                <c:pt idx="29505" formatCode="General">
                  <c:v>1E-3</c:v>
                </c:pt>
                <c:pt idx="29506" formatCode="General">
                  <c:v>1E-3</c:v>
                </c:pt>
                <c:pt idx="29507" formatCode="General">
                  <c:v>0</c:v>
                </c:pt>
                <c:pt idx="29508" formatCode="General">
                  <c:v>0</c:v>
                </c:pt>
                <c:pt idx="29509" formatCode="General">
                  <c:v>0</c:v>
                </c:pt>
                <c:pt idx="29510" formatCode="General">
                  <c:v>0</c:v>
                </c:pt>
                <c:pt idx="29511" formatCode="General">
                  <c:v>0</c:v>
                </c:pt>
                <c:pt idx="29512" formatCode="General">
                  <c:v>0</c:v>
                </c:pt>
                <c:pt idx="29513" formatCode="General">
                  <c:v>0</c:v>
                </c:pt>
                <c:pt idx="29514" formatCode="General">
                  <c:v>0</c:v>
                </c:pt>
                <c:pt idx="29515" formatCode="General">
                  <c:v>0</c:v>
                </c:pt>
                <c:pt idx="29516" formatCode="General">
                  <c:v>0</c:v>
                </c:pt>
                <c:pt idx="29517" formatCode="General">
                  <c:v>0</c:v>
                </c:pt>
                <c:pt idx="29518" formatCode="General">
                  <c:v>0</c:v>
                </c:pt>
                <c:pt idx="29519" formatCode="General">
                  <c:v>0</c:v>
                </c:pt>
                <c:pt idx="29520" formatCode="General">
                  <c:v>0</c:v>
                </c:pt>
                <c:pt idx="29521" formatCode="General">
                  <c:v>0</c:v>
                </c:pt>
                <c:pt idx="29522" formatCode="General">
                  <c:v>0</c:v>
                </c:pt>
                <c:pt idx="29523" formatCode="General">
                  <c:v>0</c:v>
                </c:pt>
                <c:pt idx="29524" formatCode="General">
                  <c:v>0</c:v>
                </c:pt>
                <c:pt idx="29525" formatCode="General">
                  <c:v>0</c:v>
                </c:pt>
                <c:pt idx="29526" formatCode="General">
                  <c:v>0</c:v>
                </c:pt>
                <c:pt idx="29527" formatCode="General">
                  <c:v>0</c:v>
                </c:pt>
                <c:pt idx="29528" formatCode="General">
                  <c:v>0</c:v>
                </c:pt>
                <c:pt idx="29529" formatCode="General">
                  <c:v>0</c:v>
                </c:pt>
                <c:pt idx="29530" formatCode="General">
                  <c:v>0</c:v>
                </c:pt>
                <c:pt idx="29531" formatCode="General">
                  <c:v>0</c:v>
                </c:pt>
                <c:pt idx="29532" formatCode="General">
                  <c:v>0</c:v>
                </c:pt>
                <c:pt idx="29533" formatCode="General">
                  <c:v>0</c:v>
                </c:pt>
                <c:pt idx="29534" formatCode="General">
                  <c:v>0</c:v>
                </c:pt>
                <c:pt idx="29535" formatCode="General">
                  <c:v>0</c:v>
                </c:pt>
                <c:pt idx="29536" formatCode="General">
                  <c:v>0</c:v>
                </c:pt>
                <c:pt idx="29537" formatCode="General">
                  <c:v>0</c:v>
                </c:pt>
                <c:pt idx="29538" formatCode="General">
                  <c:v>0</c:v>
                </c:pt>
                <c:pt idx="29539" formatCode="General">
                  <c:v>0</c:v>
                </c:pt>
                <c:pt idx="29540" formatCode="General">
                  <c:v>0</c:v>
                </c:pt>
                <c:pt idx="29541" formatCode="General">
                  <c:v>0</c:v>
                </c:pt>
                <c:pt idx="29542" formatCode="General">
                  <c:v>1E-3</c:v>
                </c:pt>
                <c:pt idx="29543" formatCode="General">
                  <c:v>0</c:v>
                </c:pt>
                <c:pt idx="29544" formatCode="General">
                  <c:v>1E-3</c:v>
                </c:pt>
                <c:pt idx="29545" formatCode="General">
                  <c:v>0</c:v>
                </c:pt>
                <c:pt idx="29546" formatCode="General">
                  <c:v>0</c:v>
                </c:pt>
                <c:pt idx="29547" formatCode="General">
                  <c:v>1E-3</c:v>
                </c:pt>
                <c:pt idx="29548" formatCode="General">
                  <c:v>1E-3</c:v>
                </c:pt>
                <c:pt idx="29549" formatCode="General">
                  <c:v>2E-3</c:v>
                </c:pt>
                <c:pt idx="29550" formatCode="General">
                  <c:v>2E-3</c:v>
                </c:pt>
                <c:pt idx="29551" formatCode="General">
                  <c:v>2E-3</c:v>
                </c:pt>
                <c:pt idx="29552" formatCode="General">
                  <c:v>2E-3</c:v>
                </c:pt>
                <c:pt idx="29553" formatCode="General">
                  <c:v>1E-3</c:v>
                </c:pt>
                <c:pt idx="29554" formatCode="General">
                  <c:v>1E-3</c:v>
                </c:pt>
                <c:pt idx="29555" formatCode="General">
                  <c:v>2E-3</c:v>
                </c:pt>
                <c:pt idx="29556" formatCode="General">
                  <c:v>2E-3</c:v>
                </c:pt>
                <c:pt idx="29557" formatCode="General">
                  <c:v>1E-3</c:v>
                </c:pt>
                <c:pt idx="29558" formatCode="General">
                  <c:v>1E-3</c:v>
                </c:pt>
                <c:pt idx="29559" formatCode="General">
                  <c:v>1E-3</c:v>
                </c:pt>
                <c:pt idx="29560" formatCode="General">
                  <c:v>1E-3</c:v>
                </c:pt>
                <c:pt idx="29561" formatCode="General">
                  <c:v>1E-3</c:v>
                </c:pt>
                <c:pt idx="29562" formatCode="General">
                  <c:v>1E-3</c:v>
                </c:pt>
                <c:pt idx="29563" formatCode="General">
                  <c:v>1E-3</c:v>
                </c:pt>
                <c:pt idx="29564" formatCode="General">
                  <c:v>1E-3</c:v>
                </c:pt>
                <c:pt idx="29565" formatCode="General">
                  <c:v>2E-3</c:v>
                </c:pt>
                <c:pt idx="29566" formatCode="General">
                  <c:v>1E-3</c:v>
                </c:pt>
                <c:pt idx="29567" formatCode="General">
                  <c:v>0</c:v>
                </c:pt>
                <c:pt idx="29568" formatCode="General">
                  <c:v>1E-3</c:v>
                </c:pt>
                <c:pt idx="29569" formatCode="General">
                  <c:v>1E-3</c:v>
                </c:pt>
                <c:pt idx="29570" formatCode="General">
                  <c:v>0</c:v>
                </c:pt>
                <c:pt idx="29571" formatCode="General">
                  <c:v>0</c:v>
                </c:pt>
                <c:pt idx="29572" formatCode="General">
                  <c:v>0</c:v>
                </c:pt>
                <c:pt idx="29573" formatCode="General">
                  <c:v>0</c:v>
                </c:pt>
                <c:pt idx="29574" formatCode="General">
                  <c:v>1E-3</c:v>
                </c:pt>
                <c:pt idx="29575" formatCode="General">
                  <c:v>1E-3</c:v>
                </c:pt>
                <c:pt idx="29576" formatCode="General">
                  <c:v>1E-3</c:v>
                </c:pt>
                <c:pt idx="29577" formatCode="General">
                  <c:v>1E-3</c:v>
                </c:pt>
                <c:pt idx="29578" formatCode="General">
                  <c:v>0</c:v>
                </c:pt>
                <c:pt idx="29579" formatCode="General">
                  <c:v>1E-3</c:v>
                </c:pt>
                <c:pt idx="29580" formatCode="General">
                  <c:v>1E-3</c:v>
                </c:pt>
                <c:pt idx="29581" formatCode="General">
                  <c:v>1E-3</c:v>
                </c:pt>
                <c:pt idx="29582" formatCode="General">
                  <c:v>1E-3</c:v>
                </c:pt>
                <c:pt idx="29583" formatCode="General">
                  <c:v>0</c:v>
                </c:pt>
                <c:pt idx="29584" formatCode="General">
                  <c:v>0</c:v>
                </c:pt>
                <c:pt idx="29585" formatCode="General">
                  <c:v>0</c:v>
                </c:pt>
                <c:pt idx="29586" formatCode="General">
                  <c:v>1E-3</c:v>
                </c:pt>
                <c:pt idx="29587" formatCode="General">
                  <c:v>1E-3</c:v>
                </c:pt>
                <c:pt idx="29588" formatCode="General">
                  <c:v>0</c:v>
                </c:pt>
                <c:pt idx="29589" formatCode="General">
                  <c:v>1E-3</c:v>
                </c:pt>
                <c:pt idx="29590" formatCode="General">
                  <c:v>0</c:v>
                </c:pt>
                <c:pt idx="29591" formatCode="General">
                  <c:v>1E-3</c:v>
                </c:pt>
                <c:pt idx="29592" formatCode="General">
                  <c:v>0</c:v>
                </c:pt>
                <c:pt idx="29593" formatCode="General">
                  <c:v>1E-3</c:v>
                </c:pt>
                <c:pt idx="29594" formatCode="General">
                  <c:v>1E-3</c:v>
                </c:pt>
                <c:pt idx="29595" formatCode="General">
                  <c:v>1E-3</c:v>
                </c:pt>
                <c:pt idx="29596" formatCode="General">
                  <c:v>1E-3</c:v>
                </c:pt>
                <c:pt idx="29597" formatCode="General">
                  <c:v>1E-3</c:v>
                </c:pt>
                <c:pt idx="29598" formatCode="General">
                  <c:v>1E-3</c:v>
                </c:pt>
                <c:pt idx="29599" formatCode="General">
                  <c:v>1E-3</c:v>
                </c:pt>
                <c:pt idx="29600" formatCode="General">
                  <c:v>2E-3</c:v>
                </c:pt>
                <c:pt idx="29601" formatCode="General">
                  <c:v>1E-3</c:v>
                </c:pt>
                <c:pt idx="29602" formatCode="General">
                  <c:v>1E-3</c:v>
                </c:pt>
                <c:pt idx="29603" formatCode="General">
                  <c:v>1E-3</c:v>
                </c:pt>
                <c:pt idx="29604" formatCode="General">
                  <c:v>1E-3</c:v>
                </c:pt>
                <c:pt idx="29605" formatCode="General">
                  <c:v>1E-3</c:v>
                </c:pt>
                <c:pt idx="29606" formatCode="General">
                  <c:v>1E-3</c:v>
                </c:pt>
                <c:pt idx="29607" formatCode="General">
                  <c:v>0</c:v>
                </c:pt>
                <c:pt idx="29608" formatCode="General">
                  <c:v>0</c:v>
                </c:pt>
                <c:pt idx="29609" formatCode="General">
                  <c:v>0</c:v>
                </c:pt>
                <c:pt idx="29610" formatCode="General">
                  <c:v>0</c:v>
                </c:pt>
                <c:pt idx="29611" formatCode="General">
                  <c:v>1E-3</c:v>
                </c:pt>
                <c:pt idx="29612" formatCode="General">
                  <c:v>0</c:v>
                </c:pt>
                <c:pt idx="29613" formatCode="General">
                  <c:v>1E-3</c:v>
                </c:pt>
                <c:pt idx="29614" formatCode="General">
                  <c:v>0</c:v>
                </c:pt>
                <c:pt idx="29615" formatCode="General">
                  <c:v>1E-3</c:v>
                </c:pt>
                <c:pt idx="29616" formatCode="General">
                  <c:v>1E-3</c:v>
                </c:pt>
                <c:pt idx="29617" formatCode="General">
                  <c:v>0</c:v>
                </c:pt>
                <c:pt idx="29618" formatCode="General">
                  <c:v>0</c:v>
                </c:pt>
                <c:pt idx="29619" formatCode="General">
                  <c:v>0</c:v>
                </c:pt>
                <c:pt idx="29620" formatCode="General">
                  <c:v>0</c:v>
                </c:pt>
                <c:pt idx="29621" formatCode="General">
                  <c:v>0</c:v>
                </c:pt>
                <c:pt idx="29622" formatCode="General">
                  <c:v>0</c:v>
                </c:pt>
                <c:pt idx="29623" formatCode="General">
                  <c:v>0</c:v>
                </c:pt>
                <c:pt idx="29624" formatCode="General">
                  <c:v>0</c:v>
                </c:pt>
                <c:pt idx="29625" formatCode="General">
                  <c:v>0</c:v>
                </c:pt>
                <c:pt idx="29626" formatCode="General">
                  <c:v>0</c:v>
                </c:pt>
                <c:pt idx="29627" formatCode="General">
                  <c:v>0</c:v>
                </c:pt>
                <c:pt idx="29628" formatCode="General">
                  <c:v>0</c:v>
                </c:pt>
                <c:pt idx="29629" formatCode="General">
                  <c:v>0</c:v>
                </c:pt>
                <c:pt idx="29630" formatCode="General">
                  <c:v>0</c:v>
                </c:pt>
                <c:pt idx="29631" formatCode="General">
                  <c:v>0</c:v>
                </c:pt>
                <c:pt idx="29632" formatCode="General">
                  <c:v>0</c:v>
                </c:pt>
                <c:pt idx="29633" formatCode="General">
                  <c:v>0</c:v>
                </c:pt>
                <c:pt idx="29634" formatCode="General">
                  <c:v>0</c:v>
                </c:pt>
                <c:pt idx="29635" formatCode="General">
                  <c:v>0</c:v>
                </c:pt>
                <c:pt idx="29636" formatCode="General">
                  <c:v>0</c:v>
                </c:pt>
                <c:pt idx="29637" formatCode="General">
                  <c:v>1E-3</c:v>
                </c:pt>
                <c:pt idx="29638" formatCode="General">
                  <c:v>0</c:v>
                </c:pt>
                <c:pt idx="29639" formatCode="General">
                  <c:v>0</c:v>
                </c:pt>
                <c:pt idx="29640" formatCode="General">
                  <c:v>0</c:v>
                </c:pt>
                <c:pt idx="29641" formatCode="General">
                  <c:v>0</c:v>
                </c:pt>
                <c:pt idx="29642" formatCode="General">
                  <c:v>0</c:v>
                </c:pt>
                <c:pt idx="29643" formatCode="General">
                  <c:v>0</c:v>
                </c:pt>
                <c:pt idx="29644" formatCode="General">
                  <c:v>0</c:v>
                </c:pt>
                <c:pt idx="29645" formatCode="General">
                  <c:v>0</c:v>
                </c:pt>
                <c:pt idx="29646" formatCode="General">
                  <c:v>0</c:v>
                </c:pt>
                <c:pt idx="29647" formatCode="General">
                  <c:v>0</c:v>
                </c:pt>
                <c:pt idx="29648" formatCode="General">
                  <c:v>0</c:v>
                </c:pt>
                <c:pt idx="29649" formatCode="General">
                  <c:v>0</c:v>
                </c:pt>
                <c:pt idx="29650" formatCode="General">
                  <c:v>0</c:v>
                </c:pt>
                <c:pt idx="29651" formatCode="General">
                  <c:v>0</c:v>
                </c:pt>
                <c:pt idx="29652" formatCode="General">
                  <c:v>0</c:v>
                </c:pt>
                <c:pt idx="29653" formatCode="General">
                  <c:v>0</c:v>
                </c:pt>
                <c:pt idx="29654" formatCode="General">
                  <c:v>0</c:v>
                </c:pt>
                <c:pt idx="29655" formatCode="General">
                  <c:v>0</c:v>
                </c:pt>
                <c:pt idx="29656" formatCode="General">
                  <c:v>0</c:v>
                </c:pt>
                <c:pt idx="29657" formatCode="General">
                  <c:v>1E-3</c:v>
                </c:pt>
                <c:pt idx="29658" formatCode="General">
                  <c:v>0</c:v>
                </c:pt>
                <c:pt idx="29659" formatCode="General">
                  <c:v>0</c:v>
                </c:pt>
                <c:pt idx="29660" formatCode="General">
                  <c:v>0</c:v>
                </c:pt>
                <c:pt idx="29661" formatCode="General">
                  <c:v>0</c:v>
                </c:pt>
                <c:pt idx="29662" formatCode="General">
                  <c:v>0</c:v>
                </c:pt>
                <c:pt idx="29663" formatCode="General">
                  <c:v>0</c:v>
                </c:pt>
                <c:pt idx="29664" formatCode="General">
                  <c:v>0</c:v>
                </c:pt>
                <c:pt idx="29665" formatCode="General">
                  <c:v>0</c:v>
                </c:pt>
                <c:pt idx="29666" formatCode="General">
                  <c:v>1E-3</c:v>
                </c:pt>
                <c:pt idx="29667" formatCode="General">
                  <c:v>0</c:v>
                </c:pt>
                <c:pt idx="29668" formatCode="General">
                  <c:v>0</c:v>
                </c:pt>
                <c:pt idx="29669" formatCode="General">
                  <c:v>0</c:v>
                </c:pt>
                <c:pt idx="29670" formatCode="General">
                  <c:v>0</c:v>
                </c:pt>
                <c:pt idx="29671" formatCode="General">
                  <c:v>1E-3</c:v>
                </c:pt>
                <c:pt idx="29672" formatCode="General">
                  <c:v>2E-3</c:v>
                </c:pt>
                <c:pt idx="29673" formatCode="General">
                  <c:v>1E-3</c:v>
                </c:pt>
                <c:pt idx="29674" formatCode="General">
                  <c:v>1E-3</c:v>
                </c:pt>
                <c:pt idx="29675" formatCode="General">
                  <c:v>1E-3</c:v>
                </c:pt>
                <c:pt idx="29676" formatCode="General">
                  <c:v>0</c:v>
                </c:pt>
                <c:pt idx="29677" formatCode="General">
                  <c:v>0</c:v>
                </c:pt>
                <c:pt idx="29678" formatCode="General">
                  <c:v>0</c:v>
                </c:pt>
                <c:pt idx="29679" formatCode="General">
                  <c:v>1E-3</c:v>
                </c:pt>
                <c:pt idx="29680" formatCode="General">
                  <c:v>0</c:v>
                </c:pt>
                <c:pt idx="29681" formatCode="General">
                  <c:v>0</c:v>
                </c:pt>
                <c:pt idx="29682" formatCode="General">
                  <c:v>0</c:v>
                </c:pt>
                <c:pt idx="29683" formatCode="General">
                  <c:v>0</c:v>
                </c:pt>
                <c:pt idx="29684" formatCode="General">
                  <c:v>0</c:v>
                </c:pt>
                <c:pt idx="29685" formatCode="General">
                  <c:v>0</c:v>
                </c:pt>
                <c:pt idx="29686" formatCode="General">
                  <c:v>0</c:v>
                </c:pt>
                <c:pt idx="29687" formatCode="General">
                  <c:v>1E-3</c:v>
                </c:pt>
                <c:pt idx="29688" formatCode="General">
                  <c:v>0</c:v>
                </c:pt>
                <c:pt idx="29689" formatCode="General">
                  <c:v>1E-3</c:v>
                </c:pt>
                <c:pt idx="29690" formatCode="General">
                  <c:v>1E-3</c:v>
                </c:pt>
                <c:pt idx="29691" formatCode="General">
                  <c:v>0</c:v>
                </c:pt>
                <c:pt idx="29692" formatCode="General">
                  <c:v>0</c:v>
                </c:pt>
                <c:pt idx="29693" formatCode="General">
                  <c:v>0</c:v>
                </c:pt>
                <c:pt idx="29694" formatCode="General">
                  <c:v>0</c:v>
                </c:pt>
                <c:pt idx="29695" formatCode="General">
                  <c:v>0</c:v>
                </c:pt>
                <c:pt idx="29696" formatCode="General">
                  <c:v>0</c:v>
                </c:pt>
                <c:pt idx="29697" formatCode="General">
                  <c:v>0</c:v>
                </c:pt>
                <c:pt idx="29698" formatCode="General">
                  <c:v>1E-3</c:v>
                </c:pt>
                <c:pt idx="29699" formatCode="General">
                  <c:v>0</c:v>
                </c:pt>
                <c:pt idx="29700" formatCode="General">
                  <c:v>1E-3</c:v>
                </c:pt>
                <c:pt idx="29701" formatCode="General">
                  <c:v>0</c:v>
                </c:pt>
                <c:pt idx="29702" formatCode="General">
                  <c:v>0</c:v>
                </c:pt>
                <c:pt idx="29703" formatCode="General">
                  <c:v>0</c:v>
                </c:pt>
                <c:pt idx="29704" formatCode="General">
                  <c:v>0</c:v>
                </c:pt>
                <c:pt idx="29705" formatCode="General">
                  <c:v>0</c:v>
                </c:pt>
                <c:pt idx="29706" formatCode="General">
                  <c:v>0</c:v>
                </c:pt>
                <c:pt idx="29707" formatCode="General">
                  <c:v>0</c:v>
                </c:pt>
                <c:pt idx="29708" formatCode="General">
                  <c:v>0</c:v>
                </c:pt>
                <c:pt idx="29709" formatCode="General">
                  <c:v>0</c:v>
                </c:pt>
                <c:pt idx="29710" formatCode="General">
                  <c:v>0</c:v>
                </c:pt>
                <c:pt idx="29711" formatCode="General">
                  <c:v>0</c:v>
                </c:pt>
                <c:pt idx="29712" formatCode="General">
                  <c:v>0</c:v>
                </c:pt>
                <c:pt idx="29713" formatCode="General">
                  <c:v>0</c:v>
                </c:pt>
                <c:pt idx="29714" formatCode="General">
                  <c:v>0</c:v>
                </c:pt>
                <c:pt idx="29715" formatCode="General">
                  <c:v>0</c:v>
                </c:pt>
                <c:pt idx="29716" formatCode="General">
                  <c:v>0</c:v>
                </c:pt>
                <c:pt idx="29717" formatCode="General">
                  <c:v>0</c:v>
                </c:pt>
                <c:pt idx="29718" formatCode="General">
                  <c:v>0</c:v>
                </c:pt>
                <c:pt idx="29719" formatCode="General">
                  <c:v>0</c:v>
                </c:pt>
                <c:pt idx="29720" formatCode="General">
                  <c:v>0</c:v>
                </c:pt>
                <c:pt idx="29721" formatCode="General">
                  <c:v>0</c:v>
                </c:pt>
                <c:pt idx="29722" formatCode="General">
                  <c:v>0</c:v>
                </c:pt>
                <c:pt idx="29723" formatCode="General">
                  <c:v>0</c:v>
                </c:pt>
                <c:pt idx="29724" formatCode="General">
                  <c:v>0</c:v>
                </c:pt>
                <c:pt idx="29725" formatCode="General">
                  <c:v>0</c:v>
                </c:pt>
                <c:pt idx="29726" formatCode="General">
                  <c:v>0</c:v>
                </c:pt>
                <c:pt idx="29727" formatCode="General">
                  <c:v>0</c:v>
                </c:pt>
                <c:pt idx="29728" formatCode="General">
                  <c:v>0</c:v>
                </c:pt>
                <c:pt idx="29729" formatCode="General">
                  <c:v>0</c:v>
                </c:pt>
                <c:pt idx="29730" formatCode="General">
                  <c:v>0</c:v>
                </c:pt>
                <c:pt idx="29731" formatCode="General">
                  <c:v>0</c:v>
                </c:pt>
                <c:pt idx="29732" formatCode="General">
                  <c:v>0</c:v>
                </c:pt>
                <c:pt idx="29733" formatCode="General">
                  <c:v>0</c:v>
                </c:pt>
                <c:pt idx="29734" formatCode="General">
                  <c:v>0</c:v>
                </c:pt>
                <c:pt idx="29735" formatCode="General">
                  <c:v>0</c:v>
                </c:pt>
                <c:pt idx="29736" formatCode="General">
                  <c:v>0</c:v>
                </c:pt>
                <c:pt idx="29737" formatCode="General">
                  <c:v>0</c:v>
                </c:pt>
                <c:pt idx="29738" formatCode="General">
                  <c:v>0</c:v>
                </c:pt>
                <c:pt idx="29739" formatCode="General">
                  <c:v>0</c:v>
                </c:pt>
                <c:pt idx="29740" formatCode="General">
                  <c:v>0</c:v>
                </c:pt>
                <c:pt idx="29741" formatCode="General">
                  <c:v>0</c:v>
                </c:pt>
                <c:pt idx="29742" formatCode="General">
                  <c:v>0</c:v>
                </c:pt>
                <c:pt idx="29743" formatCode="General">
                  <c:v>0</c:v>
                </c:pt>
                <c:pt idx="29744" formatCode="General">
                  <c:v>0</c:v>
                </c:pt>
                <c:pt idx="29745" formatCode="General">
                  <c:v>0</c:v>
                </c:pt>
                <c:pt idx="29746" formatCode="General">
                  <c:v>0</c:v>
                </c:pt>
                <c:pt idx="29747" formatCode="General">
                  <c:v>0</c:v>
                </c:pt>
                <c:pt idx="29748" formatCode="General">
                  <c:v>0</c:v>
                </c:pt>
                <c:pt idx="29749" formatCode="General">
                  <c:v>0</c:v>
                </c:pt>
                <c:pt idx="29750" formatCode="General">
                  <c:v>0</c:v>
                </c:pt>
                <c:pt idx="29751" formatCode="General">
                  <c:v>0</c:v>
                </c:pt>
                <c:pt idx="29752" formatCode="General">
                  <c:v>0</c:v>
                </c:pt>
                <c:pt idx="29753" formatCode="General">
                  <c:v>0</c:v>
                </c:pt>
                <c:pt idx="29754" formatCode="General">
                  <c:v>0</c:v>
                </c:pt>
                <c:pt idx="29755" formatCode="General">
                  <c:v>0</c:v>
                </c:pt>
                <c:pt idx="29756" formatCode="General">
                  <c:v>0</c:v>
                </c:pt>
                <c:pt idx="29757" formatCode="General">
                  <c:v>0</c:v>
                </c:pt>
                <c:pt idx="29758" formatCode="General">
                  <c:v>0</c:v>
                </c:pt>
                <c:pt idx="29759" formatCode="General">
                  <c:v>0</c:v>
                </c:pt>
                <c:pt idx="29760" formatCode="General">
                  <c:v>0</c:v>
                </c:pt>
                <c:pt idx="29761" formatCode="General">
                  <c:v>1E-3</c:v>
                </c:pt>
                <c:pt idx="29762" formatCode="General">
                  <c:v>0</c:v>
                </c:pt>
                <c:pt idx="29763" formatCode="General">
                  <c:v>0</c:v>
                </c:pt>
                <c:pt idx="29764" formatCode="General">
                  <c:v>0</c:v>
                </c:pt>
                <c:pt idx="29765" formatCode="General">
                  <c:v>0</c:v>
                </c:pt>
                <c:pt idx="29766" formatCode="General">
                  <c:v>0</c:v>
                </c:pt>
                <c:pt idx="29767" formatCode="General">
                  <c:v>0</c:v>
                </c:pt>
                <c:pt idx="29768" formatCode="General">
                  <c:v>0</c:v>
                </c:pt>
                <c:pt idx="29769" formatCode="General">
                  <c:v>1E-3</c:v>
                </c:pt>
                <c:pt idx="29770" formatCode="General">
                  <c:v>0</c:v>
                </c:pt>
                <c:pt idx="29771" formatCode="General">
                  <c:v>0</c:v>
                </c:pt>
                <c:pt idx="29772" formatCode="General">
                  <c:v>0</c:v>
                </c:pt>
                <c:pt idx="29773" formatCode="General">
                  <c:v>0</c:v>
                </c:pt>
                <c:pt idx="29774" formatCode="General">
                  <c:v>0</c:v>
                </c:pt>
                <c:pt idx="29775" formatCode="General">
                  <c:v>0</c:v>
                </c:pt>
                <c:pt idx="29776" formatCode="General">
                  <c:v>0</c:v>
                </c:pt>
                <c:pt idx="29777" formatCode="General">
                  <c:v>0</c:v>
                </c:pt>
                <c:pt idx="29778" formatCode="General">
                  <c:v>0</c:v>
                </c:pt>
                <c:pt idx="29779" formatCode="General">
                  <c:v>0</c:v>
                </c:pt>
                <c:pt idx="29780" formatCode="General">
                  <c:v>0</c:v>
                </c:pt>
                <c:pt idx="29781" formatCode="General">
                  <c:v>0</c:v>
                </c:pt>
                <c:pt idx="29782" formatCode="General">
                  <c:v>0</c:v>
                </c:pt>
                <c:pt idx="29783" formatCode="General">
                  <c:v>0</c:v>
                </c:pt>
                <c:pt idx="29784" formatCode="General">
                  <c:v>0</c:v>
                </c:pt>
                <c:pt idx="29785" formatCode="General">
                  <c:v>0</c:v>
                </c:pt>
                <c:pt idx="29786" formatCode="General">
                  <c:v>0</c:v>
                </c:pt>
                <c:pt idx="29787" formatCode="General">
                  <c:v>0</c:v>
                </c:pt>
                <c:pt idx="29788" formatCode="General">
                  <c:v>0</c:v>
                </c:pt>
                <c:pt idx="29789" formatCode="General">
                  <c:v>1E-3</c:v>
                </c:pt>
                <c:pt idx="29790" formatCode="General">
                  <c:v>0</c:v>
                </c:pt>
                <c:pt idx="29791" formatCode="General">
                  <c:v>1E-3</c:v>
                </c:pt>
                <c:pt idx="29792" formatCode="General">
                  <c:v>0</c:v>
                </c:pt>
                <c:pt idx="29793" formatCode="General">
                  <c:v>0</c:v>
                </c:pt>
                <c:pt idx="29794" formatCode="General">
                  <c:v>0</c:v>
                </c:pt>
                <c:pt idx="29795" formatCode="General">
                  <c:v>0</c:v>
                </c:pt>
                <c:pt idx="29796" formatCode="General">
                  <c:v>0</c:v>
                </c:pt>
                <c:pt idx="29797" formatCode="General">
                  <c:v>1E-3</c:v>
                </c:pt>
                <c:pt idx="29798" formatCode="General">
                  <c:v>0</c:v>
                </c:pt>
                <c:pt idx="29799" formatCode="General">
                  <c:v>0</c:v>
                </c:pt>
                <c:pt idx="29800" formatCode="General">
                  <c:v>0</c:v>
                </c:pt>
                <c:pt idx="29801" formatCode="General">
                  <c:v>0</c:v>
                </c:pt>
                <c:pt idx="29802" formatCode="General">
                  <c:v>0</c:v>
                </c:pt>
                <c:pt idx="29803" formatCode="General">
                  <c:v>0</c:v>
                </c:pt>
                <c:pt idx="29804" formatCode="General">
                  <c:v>0</c:v>
                </c:pt>
                <c:pt idx="29805" formatCode="General">
                  <c:v>0</c:v>
                </c:pt>
                <c:pt idx="29806" formatCode="General">
                  <c:v>0</c:v>
                </c:pt>
                <c:pt idx="29807" formatCode="General">
                  <c:v>0</c:v>
                </c:pt>
                <c:pt idx="29808" formatCode="General">
                  <c:v>0</c:v>
                </c:pt>
                <c:pt idx="29809" formatCode="General">
                  <c:v>0</c:v>
                </c:pt>
                <c:pt idx="29810" formatCode="General">
                  <c:v>0</c:v>
                </c:pt>
                <c:pt idx="29811" formatCode="General">
                  <c:v>0</c:v>
                </c:pt>
                <c:pt idx="29812" formatCode="General">
                  <c:v>0</c:v>
                </c:pt>
                <c:pt idx="29813" formatCode="General">
                  <c:v>0</c:v>
                </c:pt>
                <c:pt idx="29814" formatCode="General">
                  <c:v>0</c:v>
                </c:pt>
                <c:pt idx="29815" formatCode="General">
                  <c:v>0</c:v>
                </c:pt>
                <c:pt idx="29816" formatCode="General">
                  <c:v>0</c:v>
                </c:pt>
                <c:pt idx="29817" formatCode="General">
                  <c:v>0</c:v>
                </c:pt>
                <c:pt idx="29818" formatCode="General">
                  <c:v>0</c:v>
                </c:pt>
                <c:pt idx="29819" formatCode="General">
                  <c:v>0</c:v>
                </c:pt>
                <c:pt idx="29820" formatCode="General">
                  <c:v>0</c:v>
                </c:pt>
                <c:pt idx="29821" formatCode="General">
                  <c:v>0</c:v>
                </c:pt>
                <c:pt idx="29822" formatCode="General">
                  <c:v>0</c:v>
                </c:pt>
                <c:pt idx="29823" formatCode="General">
                  <c:v>0</c:v>
                </c:pt>
                <c:pt idx="29824" formatCode="General">
                  <c:v>0</c:v>
                </c:pt>
                <c:pt idx="29825" formatCode="General">
                  <c:v>0</c:v>
                </c:pt>
                <c:pt idx="29826" formatCode="General">
                  <c:v>0</c:v>
                </c:pt>
                <c:pt idx="29827" formatCode="General">
                  <c:v>0</c:v>
                </c:pt>
                <c:pt idx="29828" formatCode="General">
                  <c:v>0</c:v>
                </c:pt>
                <c:pt idx="29829" formatCode="General">
                  <c:v>0</c:v>
                </c:pt>
                <c:pt idx="29830" formatCode="General">
                  <c:v>0</c:v>
                </c:pt>
                <c:pt idx="29831" formatCode="General">
                  <c:v>0</c:v>
                </c:pt>
                <c:pt idx="29832" formatCode="General">
                  <c:v>0</c:v>
                </c:pt>
                <c:pt idx="29833" formatCode="General">
                  <c:v>0</c:v>
                </c:pt>
                <c:pt idx="29834" formatCode="General">
                  <c:v>0</c:v>
                </c:pt>
                <c:pt idx="29835" formatCode="General">
                  <c:v>0</c:v>
                </c:pt>
                <c:pt idx="29836" formatCode="General">
                  <c:v>0</c:v>
                </c:pt>
                <c:pt idx="29837" formatCode="General">
                  <c:v>0</c:v>
                </c:pt>
                <c:pt idx="29838" formatCode="General">
                  <c:v>0</c:v>
                </c:pt>
                <c:pt idx="29839" formatCode="General">
                  <c:v>0</c:v>
                </c:pt>
                <c:pt idx="29840" formatCode="General">
                  <c:v>0</c:v>
                </c:pt>
                <c:pt idx="29841" formatCode="General">
                  <c:v>0</c:v>
                </c:pt>
                <c:pt idx="29842" formatCode="General">
                  <c:v>0</c:v>
                </c:pt>
                <c:pt idx="29843" formatCode="General">
                  <c:v>0</c:v>
                </c:pt>
                <c:pt idx="29844" formatCode="General">
                  <c:v>0</c:v>
                </c:pt>
                <c:pt idx="29845" formatCode="General">
                  <c:v>0</c:v>
                </c:pt>
                <c:pt idx="29846" formatCode="General">
                  <c:v>0</c:v>
                </c:pt>
                <c:pt idx="29847" formatCode="General">
                  <c:v>0</c:v>
                </c:pt>
                <c:pt idx="29848" formatCode="General">
                  <c:v>0</c:v>
                </c:pt>
                <c:pt idx="29849" formatCode="General">
                  <c:v>0</c:v>
                </c:pt>
                <c:pt idx="29850" formatCode="General">
                  <c:v>0</c:v>
                </c:pt>
                <c:pt idx="29851" formatCode="General">
                  <c:v>0</c:v>
                </c:pt>
                <c:pt idx="29852" formatCode="General">
                  <c:v>0</c:v>
                </c:pt>
                <c:pt idx="29853" formatCode="General">
                  <c:v>0</c:v>
                </c:pt>
                <c:pt idx="29854" formatCode="General">
                  <c:v>0</c:v>
                </c:pt>
                <c:pt idx="29855" formatCode="General">
                  <c:v>0</c:v>
                </c:pt>
                <c:pt idx="29856" formatCode="General">
                  <c:v>1E-3</c:v>
                </c:pt>
                <c:pt idx="29857" formatCode="General">
                  <c:v>0</c:v>
                </c:pt>
                <c:pt idx="29858" formatCode="General">
                  <c:v>0</c:v>
                </c:pt>
                <c:pt idx="29859" formatCode="General">
                  <c:v>0</c:v>
                </c:pt>
                <c:pt idx="29860" formatCode="General">
                  <c:v>1E-3</c:v>
                </c:pt>
                <c:pt idx="29861" formatCode="General">
                  <c:v>0</c:v>
                </c:pt>
                <c:pt idx="29862" formatCode="General">
                  <c:v>0</c:v>
                </c:pt>
                <c:pt idx="29863" formatCode="General">
                  <c:v>0</c:v>
                </c:pt>
                <c:pt idx="29864" formatCode="General">
                  <c:v>0</c:v>
                </c:pt>
                <c:pt idx="29865" formatCode="General">
                  <c:v>0</c:v>
                </c:pt>
                <c:pt idx="29866" formatCode="General">
                  <c:v>1E-3</c:v>
                </c:pt>
                <c:pt idx="29867" formatCode="General">
                  <c:v>0</c:v>
                </c:pt>
                <c:pt idx="29868" formatCode="General">
                  <c:v>0</c:v>
                </c:pt>
                <c:pt idx="29869" formatCode="General">
                  <c:v>0</c:v>
                </c:pt>
                <c:pt idx="29870" formatCode="General">
                  <c:v>0</c:v>
                </c:pt>
                <c:pt idx="29871" formatCode="General">
                  <c:v>0</c:v>
                </c:pt>
                <c:pt idx="29872" formatCode="General">
                  <c:v>0</c:v>
                </c:pt>
                <c:pt idx="29873" formatCode="General">
                  <c:v>0</c:v>
                </c:pt>
                <c:pt idx="29874" formatCode="General">
                  <c:v>0</c:v>
                </c:pt>
                <c:pt idx="29875" formatCode="General">
                  <c:v>0</c:v>
                </c:pt>
                <c:pt idx="29876" formatCode="General">
                  <c:v>0</c:v>
                </c:pt>
                <c:pt idx="29877" formatCode="General">
                  <c:v>0</c:v>
                </c:pt>
                <c:pt idx="29878" formatCode="General">
                  <c:v>0</c:v>
                </c:pt>
                <c:pt idx="29879" formatCode="General">
                  <c:v>0</c:v>
                </c:pt>
                <c:pt idx="29880" formatCode="General">
                  <c:v>1E-3</c:v>
                </c:pt>
                <c:pt idx="29881" formatCode="General">
                  <c:v>0</c:v>
                </c:pt>
                <c:pt idx="29882" formatCode="General">
                  <c:v>0</c:v>
                </c:pt>
                <c:pt idx="29883" formatCode="General">
                  <c:v>0</c:v>
                </c:pt>
                <c:pt idx="29884" formatCode="General">
                  <c:v>0</c:v>
                </c:pt>
                <c:pt idx="29885" formatCode="General">
                  <c:v>0</c:v>
                </c:pt>
                <c:pt idx="29886" formatCode="General">
                  <c:v>0</c:v>
                </c:pt>
                <c:pt idx="29887" formatCode="General">
                  <c:v>0</c:v>
                </c:pt>
                <c:pt idx="29888" formatCode="General">
                  <c:v>0</c:v>
                </c:pt>
                <c:pt idx="29889" formatCode="General">
                  <c:v>0</c:v>
                </c:pt>
                <c:pt idx="29890" formatCode="General">
                  <c:v>0</c:v>
                </c:pt>
                <c:pt idx="29891" formatCode="General">
                  <c:v>1E-3</c:v>
                </c:pt>
                <c:pt idx="29892" formatCode="General">
                  <c:v>0</c:v>
                </c:pt>
                <c:pt idx="29893" formatCode="General">
                  <c:v>0</c:v>
                </c:pt>
                <c:pt idx="29894" formatCode="General">
                  <c:v>0</c:v>
                </c:pt>
                <c:pt idx="29895" formatCode="General">
                  <c:v>0</c:v>
                </c:pt>
                <c:pt idx="29896" formatCode="General">
                  <c:v>0</c:v>
                </c:pt>
                <c:pt idx="29897" formatCode="General">
                  <c:v>0</c:v>
                </c:pt>
                <c:pt idx="29898" formatCode="General">
                  <c:v>1E-3</c:v>
                </c:pt>
                <c:pt idx="29899" formatCode="General">
                  <c:v>0</c:v>
                </c:pt>
                <c:pt idx="29900" formatCode="General">
                  <c:v>0</c:v>
                </c:pt>
                <c:pt idx="29901" formatCode="General">
                  <c:v>0</c:v>
                </c:pt>
                <c:pt idx="29902" formatCode="General">
                  <c:v>0</c:v>
                </c:pt>
                <c:pt idx="29903" formatCode="General">
                  <c:v>0</c:v>
                </c:pt>
                <c:pt idx="29904" formatCode="General">
                  <c:v>0</c:v>
                </c:pt>
                <c:pt idx="29905" formatCode="General">
                  <c:v>0</c:v>
                </c:pt>
                <c:pt idx="29907" formatCode="General">
                  <c:v>0</c:v>
                </c:pt>
                <c:pt idx="29908" formatCode="General">
                  <c:v>0</c:v>
                </c:pt>
                <c:pt idx="29909" formatCode="General">
                  <c:v>0</c:v>
                </c:pt>
                <c:pt idx="29910" formatCode="General">
                  <c:v>0</c:v>
                </c:pt>
                <c:pt idx="29911" formatCode="General">
                  <c:v>0</c:v>
                </c:pt>
                <c:pt idx="29912" formatCode="General">
                  <c:v>0</c:v>
                </c:pt>
                <c:pt idx="29914" formatCode="General">
                  <c:v>0</c:v>
                </c:pt>
                <c:pt idx="29915" formatCode="General">
                  <c:v>0</c:v>
                </c:pt>
                <c:pt idx="29916" formatCode="General">
                  <c:v>0</c:v>
                </c:pt>
                <c:pt idx="29917" formatCode="General">
                  <c:v>0</c:v>
                </c:pt>
                <c:pt idx="29918" formatCode="General">
                  <c:v>0</c:v>
                </c:pt>
                <c:pt idx="29919" formatCode="General">
                  <c:v>0</c:v>
                </c:pt>
                <c:pt idx="29920" formatCode="General">
                  <c:v>0</c:v>
                </c:pt>
                <c:pt idx="29921" formatCode="General">
                  <c:v>0</c:v>
                </c:pt>
                <c:pt idx="29922" formatCode="General">
                  <c:v>0</c:v>
                </c:pt>
                <c:pt idx="29923" formatCode="General">
                  <c:v>0</c:v>
                </c:pt>
                <c:pt idx="29924" formatCode="General">
                  <c:v>0</c:v>
                </c:pt>
                <c:pt idx="29925" formatCode="General">
                  <c:v>0</c:v>
                </c:pt>
                <c:pt idx="29926" formatCode="General">
                  <c:v>1E-3</c:v>
                </c:pt>
                <c:pt idx="29927" formatCode="General">
                  <c:v>0</c:v>
                </c:pt>
                <c:pt idx="29928" formatCode="General">
                  <c:v>1E-3</c:v>
                </c:pt>
                <c:pt idx="29929" formatCode="General">
                  <c:v>0</c:v>
                </c:pt>
                <c:pt idx="29930" formatCode="General">
                  <c:v>0</c:v>
                </c:pt>
                <c:pt idx="29931" formatCode="General">
                  <c:v>0</c:v>
                </c:pt>
                <c:pt idx="29932" formatCode="General">
                  <c:v>0</c:v>
                </c:pt>
                <c:pt idx="29933" formatCode="General">
                  <c:v>0</c:v>
                </c:pt>
                <c:pt idx="29934" formatCode="General">
                  <c:v>0</c:v>
                </c:pt>
                <c:pt idx="29935" formatCode="General">
                  <c:v>0</c:v>
                </c:pt>
                <c:pt idx="29936" formatCode="General">
                  <c:v>0</c:v>
                </c:pt>
                <c:pt idx="29937" formatCode="General">
                  <c:v>0</c:v>
                </c:pt>
                <c:pt idx="29938" formatCode="General">
                  <c:v>0</c:v>
                </c:pt>
                <c:pt idx="29939" formatCode="General">
                  <c:v>0</c:v>
                </c:pt>
                <c:pt idx="29940" formatCode="General">
                  <c:v>0</c:v>
                </c:pt>
                <c:pt idx="29941" formatCode="General">
                  <c:v>0</c:v>
                </c:pt>
                <c:pt idx="29984" formatCode="General">
                  <c:v>1E-3</c:v>
                </c:pt>
                <c:pt idx="29985" formatCode="General">
                  <c:v>1E-3</c:v>
                </c:pt>
                <c:pt idx="29986" formatCode="General">
                  <c:v>1E-3</c:v>
                </c:pt>
                <c:pt idx="29987" formatCode="General">
                  <c:v>1E-3</c:v>
                </c:pt>
                <c:pt idx="29988" formatCode="General">
                  <c:v>1E-3</c:v>
                </c:pt>
                <c:pt idx="29989" formatCode="General">
                  <c:v>1E-3</c:v>
                </c:pt>
                <c:pt idx="29990" formatCode="General">
                  <c:v>0</c:v>
                </c:pt>
                <c:pt idx="29991" formatCode="General">
                  <c:v>0</c:v>
                </c:pt>
                <c:pt idx="29992" formatCode="General">
                  <c:v>0</c:v>
                </c:pt>
                <c:pt idx="29993" formatCode="General">
                  <c:v>0</c:v>
                </c:pt>
                <c:pt idx="29994" formatCode="General">
                  <c:v>1E-3</c:v>
                </c:pt>
                <c:pt idx="29995" formatCode="General">
                  <c:v>0</c:v>
                </c:pt>
                <c:pt idx="29996" formatCode="General">
                  <c:v>0</c:v>
                </c:pt>
                <c:pt idx="29997" formatCode="General">
                  <c:v>0</c:v>
                </c:pt>
                <c:pt idx="29998" formatCode="General">
                  <c:v>0</c:v>
                </c:pt>
                <c:pt idx="29999" formatCode="General">
                  <c:v>1E-3</c:v>
                </c:pt>
                <c:pt idx="30000" formatCode="General">
                  <c:v>0</c:v>
                </c:pt>
                <c:pt idx="30001" formatCode="General">
                  <c:v>0</c:v>
                </c:pt>
                <c:pt idx="30002" formatCode="General">
                  <c:v>0</c:v>
                </c:pt>
                <c:pt idx="30003" formatCode="General">
                  <c:v>0</c:v>
                </c:pt>
                <c:pt idx="30004" formatCode="General">
                  <c:v>0</c:v>
                </c:pt>
                <c:pt idx="30005" formatCode="General">
                  <c:v>0</c:v>
                </c:pt>
                <c:pt idx="30006" formatCode="General">
                  <c:v>0</c:v>
                </c:pt>
                <c:pt idx="30007" formatCode="General">
                  <c:v>0</c:v>
                </c:pt>
                <c:pt idx="30008" formatCode="General">
                  <c:v>0</c:v>
                </c:pt>
                <c:pt idx="30009" formatCode="General">
                  <c:v>0</c:v>
                </c:pt>
                <c:pt idx="30010" formatCode="General">
                  <c:v>0</c:v>
                </c:pt>
                <c:pt idx="30011" formatCode="General">
                  <c:v>0</c:v>
                </c:pt>
                <c:pt idx="30012" formatCode="General">
                  <c:v>0</c:v>
                </c:pt>
                <c:pt idx="30013" formatCode="General">
                  <c:v>0</c:v>
                </c:pt>
                <c:pt idx="30014" formatCode="General">
                  <c:v>0</c:v>
                </c:pt>
                <c:pt idx="30015" formatCode="General">
                  <c:v>0</c:v>
                </c:pt>
                <c:pt idx="30016" formatCode="General">
                  <c:v>0</c:v>
                </c:pt>
                <c:pt idx="30017" formatCode="General">
                  <c:v>0</c:v>
                </c:pt>
                <c:pt idx="30018" formatCode="General">
                  <c:v>0</c:v>
                </c:pt>
                <c:pt idx="30019" formatCode="General">
                  <c:v>0</c:v>
                </c:pt>
                <c:pt idx="30020" formatCode="General">
                  <c:v>0</c:v>
                </c:pt>
                <c:pt idx="30021" formatCode="General">
                  <c:v>0</c:v>
                </c:pt>
                <c:pt idx="30022" formatCode="General">
                  <c:v>0</c:v>
                </c:pt>
                <c:pt idx="30023" formatCode="General">
                  <c:v>0</c:v>
                </c:pt>
                <c:pt idx="30024" formatCode="General">
                  <c:v>0</c:v>
                </c:pt>
                <c:pt idx="30025" formatCode="General">
                  <c:v>0</c:v>
                </c:pt>
                <c:pt idx="30026" formatCode="General">
                  <c:v>0</c:v>
                </c:pt>
                <c:pt idx="30027" formatCode="General">
                  <c:v>0</c:v>
                </c:pt>
                <c:pt idx="30028" formatCode="General">
                  <c:v>0</c:v>
                </c:pt>
                <c:pt idx="30029" formatCode="General">
                  <c:v>0</c:v>
                </c:pt>
                <c:pt idx="30030" formatCode="General">
                  <c:v>0</c:v>
                </c:pt>
                <c:pt idx="30031" formatCode="General">
                  <c:v>1E-3</c:v>
                </c:pt>
                <c:pt idx="30032" formatCode="General">
                  <c:v>1E-3</c:v>
                </c:pt>
                <c:pt idx="30033" formatCode="General">
                  <c:v>0</c:v>
                </c:pt>
                <c:pt idx="30034" formatCode="General">
                  <c:v>0</c:v>
                </c:pt>
                <c:pt idx="30035" formatCode="General">
                  <c:v>0</c:v>
                </c:pt>
                <c:pt idx="30036" formatCode="General">
                  <c:v>0</c:v>
                </c:pt>
                <c:pt idx="30037" formatCode="General">
                  <c:v>0</c:v>
                </c:pt>
                <c:pt idx="30038" formatCode="General">
                  <c:v>0</c:v>
                </c:pt>
                <c:pt idx="30039" formatCode="General">
                  <c:v>1E-3</c:v>
                </c:pt>
                <c:pt idx="30040" formatCode="General">
                  <c:v>1E-3</c:v>
                </c:pt>
                <c:pt idx="30041" formatCode="General">
                  <c:v>0</c:v>
                </c:pt>
                <c:pt idx="30042" formatCode="General">
                  <c:v>0</c:v>
                </c:pt>
                <c:pt idx="30043" formatCode="General">
                  <c:v>0</c:v>
                </c:pt>
                <c:pt idx="30044" formatCode="General">
                  <c:v>0</c:v>
                </c:pt>
                <c:pt idx="30045" formatCode="General">
                  <c:v>0</c:v>
                </c:pt>
                <c:pt idx="30046" formatCode="General">
                  <c:v>0</c:v>
                </c:pt>
                <c:pt idx="30047" formatCode="General">
                  <c:v>0</c:v>
                </c:pt>
                <c:pt idx="30048" formatCode="General">
                  <c:v>0</c:v>
                </c:pt>
                <c:pt idx="30049" formatCode="General">
                  <c:v>0</c:v>
                </c:pt>
                <c:pt idx="30050" formatCode="General">
                  <c:v>0</c:v>
                </c:pt>
                <c:pt idx="30051" formatCode="General">
                  <c:v>0</c:v>
                </c:pt>
                <c:pt idx="30052" formatCode="General">
                  <c:v>0</c:v>
                </c:pt>
                <c:pt idx="30053" formatCode="General">
                  <c:v>0</c:v>
                </c:pt>
                <c:pt idx="30054" formatCode="General">
                  <c:v>0</c:v>
                </c:pt>
                <c:pt idx="30055" formatCode="General">
                  <c:v>0</c:v>
                </c:pt>
                <c:pt idx="30056" formatCode="General">
                  <c:v>0</c:v>
                </c:pt>
                <c:pt idx="30057" formatCode="General">
                  <c:v>0</c:v>
                </c:pt>
                <c:pt idx="30058" formatCode="General">
                  <c:v>0</c:v>
                </c:pt>
                <c:pt idx="30059" formatCode="General">
                  <c:v>0</c:v>
                </c:pt>
                <c:pt idx="30060" formatCode="General">
                  <c:v>0</c:v>
                </c:pt>
                <c:pt idx="30061" formatCode="General">
                  <c:v>0</c:v>
                </c:pt>
                <c:pt idx="30065" formatCode="General">
                  <c:v>0</c:v>
                </c:pt>
                <c:pt idx="30066" formatCode="General">
                  <c:v>0</c:v>
                </c:pt>
                <c:pt idx="30067" formatCode="General">
                  <c:v>0</c:v>
                </c:pt>
                <c:pt idx="30068" formatCode="General">
                  <c:v>0</c:v>
                </c:pt>
                <c:pt idx="30069" formatCode="General">
                  <c:v>0</c:v>
                </c:pt>
                <c:pt idx="30070" formatCode="General">
                  <c:v>1E-3</c:v>
                </c:pt>
                <c:pt idx="30071" formatCode="General">
                  <c:v>1E-3</c:v>
                </c:pt>
                <c:pt idx="30072" formatCode="General">
                  <c:v>0</c:v>
                </c:pt>
                <c:pt idx="30073" formatCode="General">
                  <c:v>0</c:v>
                </c:pt>
                <c:pt idx="30074" formatCode="General">
                  <c:v>0</c:v>
                </c:pt>
                <c:pt idx="30075" formatCode="General">
                  <c:v>1E-3</c:v>
                </c:pt>
                <c:pt idx="30076" formatCode="General">
                  <c:v>1E-3</c:v>
                </c:pt>
                <c:pt idx="30077" formatCode="General">
                  <c:v>1E-3</c:v>
                </c:pt>
                <c:pt idx="30078" formatCode="General">
                  <c:v>0</c:v>
                </c:pt>
                <c:pt idx="30079" formatCode="General">
                  <c:v>1E-3</c:v>
                </c:pt>
                <c:pt idx="30080" formatCode="General">
                  <c:v>0</c:v>
                </c:pt>
                <c:pt idx="30081" formatCode="General">
                  <c:v>0</c:v>
                </c:pt>
                <c:pt idx="30082" formatCode="General">
                  <c:v>0</c:v>
                </c:pt>
                <c:pt idx="30083" formatCode="General">
                  <c:v>0</c:v>
                </c:pt>
                <c:pt idx="30084" formatCode="General">
                  <c:v>0</c:v>
                </c:pt>
                <c:pt idx="30085" formatCode="General">
                  <c:v>0</c:v>
                </c:pt>
                <c:pt idx="30086" formatCode="General">
                  <c:v>0</c:v>
                </c:pt>
                <c:pt idx="30087" formatCode="General">
                  <c:v>0</c:v>
                </c:pt>
                <c:pt idx="30088" formatCode="General">
                  <c:v>0</c:v>
                </c:pt>
                <c:pt idx="30089" formatCode="General">
                  <c:v>0</c:v>
                </c:pt>
                <c:pt idx="30090" formatCode="General">
                  <c:v>0</c:v>
                </c:pt>
                <c:pt idx="30091" formatCode="General">
                  <c:v>0</c:v>
                </c:pt>
                <c:pt idx="30092" formatCode="General">
                  <c:v>0</c:v>
                </c:pt>
                <c:pt idx="30093" formatCode="General">
                  <c:v>0</c:v>
                </c:pt>
                <c:pt idx="30094" formatCode="General">
                  <c:v>0</c:v>
                </c:pt>
                <c:pt idx="30095" formatCode="General">
                  <c:v>0</c:v>
                </c:pt>
                <c:pt idx="30096" formatCode="General">
                  <c:v>0</c:v>
                </c:pt>
                <c:pt idx="30097" formatCode="General">
                  <c:v>0</c:v>
                </c:pt>
                <c:pt idx="30098" formatCode="General">
                  <c:v>0</c:v>
                </c:pt>
                <c:pt idx="30099" formatCode="General">
                  <c:v>0</c:v>
                </c:pt>
                <c:pt idx="30100" formatCode="General">
                  <c:v>0</c:v>
                </c:pt>
                <c:pt idx="30101" formatCode="General">
                  <c:v>0</c:v>
                </c:pt>
                <c:pt idx="30102" formatCode="General">
                  <c:v>0</c:v>
                </c:pt>
                <c:pt idx="30103" formatCode="General">
                  <c:v>0</c:v>
                </c:pt>
                <c:pt idx="30104" formatCode="General">
                  <c:v>0</c:v>
                </c:pt>
                <c:pt idx="30105" formatCode="General">
                  <c:v>0</c:v>
                </c:pt>
                <c:pt idx="30106" formatCode="General">
                  <c:v>0</c:v>
                </c:pt>
                <c:pt idx="30107" formatCode="General">
                  <c:v>0</c:v>
                </c:pt>
                <c:pt idx="30108" formatCode="General">
                  <c:v>0</c:v>
                </c:pt>
                <c:pt idx="30109" formatCode="General">
                  <c:v>4.0000000000000001E-3</c:v>
                </c:pt>
                <c:pt idx="30110" formatCode="General">
                  <c:v>0</c:v>
                </c:pt>
                <c:pt idx="30111" formatCode="General">
                  <c:v>0</c:v>
                </c:pt>
                <c:pt idx="30112" formatCode="General">
                  <c:v>0</c:v>
                </c:pt>
                <c:pt idx="30113" formatCode="General">
                  <c:v>1E-3</c:v>
                </c:pt>
                <c:pt idx="30114" formatCode="General">
                  <c:v>1E-3</c:v>
                </c:pt>
                <c:pt idx="30115" formatCode="General">
                  <c:v>0</c:v>
                </c:pt>
                <c:pt idx="30116" formatCode="General">
                  <c:v>0</c:v>
                </c:pt>
                <c:pt idx="30117" formatCode="General">
                  <c:v>0</c:v>
                </c:pt>
                <c:pt idx="30118" formatCode="General">
                  <c:v>0</c:v>
                </c:pt>
                <c:pt idx="30119" formatCode="General">
                  <c:v>0</c:v>
                </c:pt>
                <c:pt idx="30120" formatCode="General">
                  <c:v>0</c:v>
                </c:pt>
                <c:pt idx="30121" formatCode="General">
                  <c:v>0</c:v>
                </c:pt>
                <c:pt idx="30122" formatCode="General">
                  <c:v>0</c:v>
                </c:pt>
                <c:pt idx="30123" formatCode="General">
                  <c:v>0</c:v>
                </c:pt>
                <c:pt idx="30124" formatCode="General">
                  <c:v>0</c:v>
                </c:pt>
                <c:pt idx="30125" formatCode="General">
                  <c:v>0</c:v>
                </c:pt>
                <c:pt idx="30126" formatCode="General">
                  <c:v>0</c:v>
                </c:pt>
                <c:pt idx="30127" formatCode="General">
                  <c:v>0</c:v>
                </c:pt>
                <c:pt idx="30128" formatCode="General">
                  <c:v>0</c:v>
                </c:pt>
                <c:pt idx="30129" formatCode="General">
                  <c:v>0</c:v>
                </c:pt>
                <c:pt idx="30130" formatCode="General">
                  <c:v>0</c:v>
                </c:pt>
                <c:pt idx="30131" formatCode="General">
                  <c:v>0</c:v>
                </c:pt>
                <c:pt idx="30132" formatCode="General">
                  <c:v>0</c:v>
                </c:pt>
                <c:pt idx="30133" formatCode="General">
                  <c:v>0</c:v>
                </c:pt>
                <c:pt idx="30134" formatCode="General">
                  <c:v>0</c:v>
                </c:pt>
                <c:pt idx="30135" formatCode="General">
                  <c:v>0</c:v>
                </c:pt>
                <c:pt idx="30136" formatCode="General">
                  <c:v>0</c:v>
                </c:pt>
                <c:pt idx="30137" formatCode="General">
                  <c:v>0</c:v>
                </c:pt>
                <c:pt idx="30138" formatCode="General">
                  <c:v>0</c:v>
                </c:pt>
                <c:pt idx="30139" formatCode="General">
                  <c:v>1E-3</c:v>
                </c:pt>
                <c:pt idx="30140" formatCode="General">
                  <c:v>1E-3</c:v>
                </c:pt>
                <c:pt idx="30141" formatCode="General">
                  <c:v>0</c:v>
                </c:pt>
                <c:pt idx="30142" formatCode="General">
                  <c:v>0</c:v>
                </c:pt>
                <c:pt idx="30143" formatCode="General">
                  <c:v>0</c:v>
                </c:pt>
                <c:pt idx="30144" formatCode="General">
                  <c:v>0</c:v>
                </c:pt>
                <c:pt idx="30145" formatCode="General">
                  <c:v>0</c:v>
                </c:pt>
                <c:pt idx="30146" formatCode="General">
                  <c:v>0</c:v>
                </c:pt>
                <c:pt idx="30147" formatCode="General">
                  <c:v>0</c:v>
                </c:pt>
                <c:pt idx="30148" formatCode="General">
                  <c:v>0</c:v>
                </c:pt>
                <c:pt idx="30149" formatCode="General">
                  <c:v>0</c:v>
                </c:pt>
                <c:pt idx="30150" formatCode="General">
                  <c:v>0</c:v>
                </c:pt>
                <c:pt idx="30151" formatCode="General">
                  <c:v>0</c:v>
                </c:pt>
                <c:pt idx="30152" formatCode="General">
                  <c:v>1E-3</c:v>
                </c:pt>
                <c:pt idx="30153" formatCode="General">
                  <c:v>1E-3</c:v>
                </c:pt>
                <c:pt idx="30154" formatCode="General">
                  <c:v>0</c:v>
                </c:pt>
                <c:pt idx="30155" formatCode="General">
                  <c:v>0</c:v>
                </c:pt>
                <c:pt idx="30156" formatCode="General">
                  <c:v>0</c:v>
                </c:pt>
                <c:pt idx="30157" formatCode="General">
                  <c:v>1E-3</c:v>
                </c:pt>
                <c:pt idx="30158" formatCode="General">
                  <c:v>0</c:v>
                </c:pt>
                <c:pt idx="30159" formatCode="General">
                  <c:v>0</c:v>
                </c:pt>
                <c:pt idx="30160" formatCode="General">
                  <c:v>1E-3</c:v>
                </c:pt>
                <c:pt idx="30161" formatCode="General">
                  <c:v>0</c:v>
                </c:pt>
                <c:pt idx="30162" formatCode="General">
                  <c:v>0</c:v>
                </c:pt>
                <c:pt idx="30163" formatCode="General">
                  <c:v>0</c:v>
                </c:pt>
                <c:pt idx="30164" formatCode="General">
                  <c:v>1E-3</c:v>
                </c:pt>
                <c:pt idx="30165" formatCode="General">
                  <c:v>0</c:v>
                </c:pt>
                <c:pt idx="30166" formatCode="General">
                  <c:v>0</c:v>
                </c:pt>
                <c:pt idx="30167" formatCode="General">
                  <c:v>0</c:v>
                </c:pt>
                <c:pt idx="30168" formatCode="General">
                  <c:v>1E-3</c:v>
                </c:pt>
                <c:pt idx="30169" formatCode="General">
                  <c:v>1E-3</c:v>
                </c:pt>
                <c:pt idx="30170" formatCode="General">
                  <c:v>1E-3</c:v>
                </c:pt>
                <c:pt idx="30171" formatCode="General">
                  <c:v>1E-3</c:v>
                </c:pt>
                <c:pt idx="30172" formatCode="General">
                  <c:v>1E-3</c:v>
                </c:pt>
                <c:pt idx="30173" formatCode="General">
                  <c:v>0</c:v>
                </c:pt>
                <c:pt idx="30174" formatCode="General">
                  <c:v>0</c:v>
                </c:pt>
                <c:pt idx="30175" formatCode="General">
                  <c:v>0</c:v>
                </c:pt>
                <c:pt idx="30176" formatCode="General">
                  <c:v>0</c:v>
                </c:pt>
                <c:pt idx="30177" formatCode="General">
                  <c:v>0</c:v>
                </c:pt>
                <c:pt idx="30178" formatCode="General">
                  <c:v>0</c:v>
                </c:pt>
                <c:pt idx="30179" formatCode="General">
                  <c:v>0</c:v>
                </c:pt>
                <c:pt idx="30180" formatCode="General">
                  <c:v>0</c:v>
                </c:pt>
                <c:pt idx="30181" formatCode="General">
                  <c:v>0</c:v>
                </c:pt>
                <c:pt idx="30182" formatCode="General">
                  <c:v>0</c:v>
                </c:pt>
                <c:pt idx="30183" formatCode="General">
                  <c:v>0</c:v>
                </c:pt>
                <c:pt idx="30184" formatCode="General">
                  <c:v>0</c:v>
                </c:pt>
                <c:pt idx="30185" formatCode="General">
                  <c:v>0</c:v>
                </c:pt>
                <c:pt idx="30186" formatCode="General">
                  <c:v>0</c:v>
                </c:pt>
                <c:pt idx="30187" formatCode="General">
                  <c:v>0</c:v>
                </c:pt>
                <c:pt idx="30188" formatCode="General">
                  <c:v>0</c:v>
                </c:pt>
                <c:pt idx="30189" formatCode="General">
                  <c:v>0</c:v>
                </c:pt>
                <c:pt idx="30190" formatCode="General">
                  <c:v>0</c:v>
                </c:pt>
                <c:pt idx="30191" formatCode="General">
                  <c:v>0</c:v>
                </c:pt>
                <c:pt idx="30192" formatCode="General">
                  <c:v>0</c:v>
                </c:pt>
                <c:pt idx="30193" formatCode="General">
                  <c:v>0</c:v>
                </c:pt>
                <c:pt idx="30194" formatCode="General">
                  <c:v>0</c:v>
                </c:pt>
                <c:pt idx="30195" formatCode="General">
                  <c:v>0</c:v>
                </c:pt>
                <c:pt idx="30196" formatCode="General">
                  <c:v>0</c:v>
                </c:pt>
                <c:pt idx="30197" formatCode="General">
                  <c:v>0</c:v>
                </c:pt>
                <c:pt idx="30198" formatCode="General">
                  <c:v>0</c:v>
                </c:pt>
                <c:pt idx="30199" formatCode="General">
                  <c:v>0</c:v>
                </c:pt>
                <c:pt idx="30200" formatCode="General">
                  <c:v>0</c:v>
                </c:pt>
                <c:pt idx="30201" formatCode="General">
                  <c:v>0</c:v>
                </c:pt>
                <c:pt idx="30202" formatCode="General">
                  <c:v>0</c:v>
                </c:pt>
                <c:pt idx="30203" formatCode="General">
                  <c:v>0</c:v>
                </c:pt>
                <c:pt idx="30204" formatCode="General">
                  <c:v>0</c:v>
                </c:pt>
                <c:pt idx="30205" formatCode="General">
                  <c:v>0</c:v>
                </c:pt>
                <c:pt idx="30206" formatCode="General">
                  <c:v>0</c:v>
                </c:pt>
                <c:pt idx="30207" formatCode="General">
                  <c:v>0</c:v>
                </c:pt>
                <c:pt idx="30208" formatCode="General">
                  <c:v>0</c:v>
                </c:pt>
                <c:pt idx="30209" formatCode="General">
                  <c:v>0</c:v>
                </c:pt>
                <c:pt idx="30210" formatCode="General">
                  <c:v>0</c:v>
                </c:pt>
                <c:pt idx="30211" formatCode="General">
                  <c:v>0</c:v>
                </c:pt>
                <c:pt idx="30212" formatCode="General">
                  <c:v>0</c:v>
                </c:pt>
                <c:pt idx="30213" formatCode="General">
                  <c:v>0</c:v>
                </c:pt>
                <c:pt idx="30214" formatCode="General">
                  <c:v>0</c:v>
                </c:pt>
                <c:pt idx="30215" formatCode="General">
                  <c:v>0</c:v>
                </c:pt>
                <c:pt idx="30216" formatCode="General">
                  <c:v>0</c:v>
                </c:pt>
                <c:pt idx="30217" formatCode="General">
                  <c:v>0</c:v>
                </c:pt>
                <c:pt idx="30218" formatCode="General">
                  <c:v>0</c:v>
                </c:pt>
                <c:pt idx="30219" formatCode="General">
                  <c:v>0</c:v>
                </c:pt>
                <c:pt idx="30220" formatCode="General">
                  <c:v>0</c:v>
                </c:pt>
                <c:pt idx="30221" formatCode="General">
                  <c:v>0</c:v>
                </c:pt>
                <c:pt idx="30222" formatCode="General">
                  <c:v>0</c:v>
                </c:pt>
                <c:pt idx="30223" formatCode="General">
                  <c:v>0</c:v>
                </c:pt>
                <c:pt idx="30224" formatCode="General">
                  <c:v>0</c:v>
                </c:pt>
                <c:pt idx="30225" formatCode="General">
                  <c:v>0</c:v>
                </c:pt>
                <c:pt idx="30226" formatCode="General">
                  <c:v>0</c:v>
                </c:pt>
                <c:pt idx="30227" formatCode="General">
                  <c:v>0</c:v>
                </c:pt>
                <c:pt idx="30228" formatCode="General">
                  <c:v>0</c:v>
                </c:pt>
                <c:pt idx="30229" formatCode="General">
                  <c:v>0</c:v>
                </c:pt>
                <c:pt idx="30230" formatCode="General">
                  <c:v>0</c:v>
                </c:pt>
                <c:pt idx="30231" formatCode="General">
                  <c:v>0</c:v>
                </c:pt>
                <c:pt idx="30232" formatCode="General">
                  <c:v>0</c:v>
                </c:pt>
                <c:pt idx="30233" formatCode="General">
                  <c:v>0</c:v>
                </c:pt>
                <c:pt idx="30234" formatCode="General">
                  <c:v>0</c:v>
                </c:pt>
                <c:pt idx="30235" formatCode="General">
                  <c:v>0</c:v>
                </c:pt>
                <c:pt idx="30236" formatCode="General">
                  <c:v>0</c:v>
                </c:pt>
                <c:pt idx="30237" formatCode="General">
                  <c:v>0</c:v>
                </c:pt>
                <c:pt idx="30238" formatCode="General">
                  <c:v>0</c:v>
                </c:pt>
                <c:pt idx="30239" formatCode="General">
                  <c:v>0</c:v>
                </c:pt>
                <c:pt idx="30240" formatCode="General">
                  <c:v>0</c:v>
                </c:pt>
                <c:pt idx="30241" formatCode="General">
                  <c:v>1E-3</c:v>
                </c:pt>
                <c:pt idx="30242" formatCode="General">
                  <c:v>0</c:v>
                </c:pt>
                <c:pt idx="30243" formatCode="General">
                  <c:v>0</c:v>
                </c:pt>
                <c:pt idx="30244" formatCode="General">
                  <c:v>0</c:v>
                </c:pt>
                <c:pt idx="30245" formatCode="General">
                  <c:v>0</c:v>
                </c:pt>
                <c:pt idx="30246" formatCode="General">
                  <c:v>0</c:v>
                </c:pt>
                <c:pt idx="30247" formatCode="General">
                  <c:v>0</c:v>
                </c:pt>
                <c:pt idx="30248" formatCode="General">
                  <c:v>1E-3</c:v>
                </c:pt>
                <c:pt idx="30249" formatCode="General">
                  <c:v>0</c:v>
                </c:pt>
                <c:pt idx="30250" formatCode="General">
                  <c:v>0</c:v>
                </c:pt>
                <c:pt idx="30251" formatCode="General">
                  <c:v>0</c:v>
                </c:pt>
                <c:pt idx="30252" formatCode="General">
                  <c:v>1E-3</c:v>
                </c:pt>
                <c:pt idx="30253" formatCode="General">
                  <c:v>0</c:v>
                </c:pt>
                <c:pt idx="30254" formatCode="General">
                  <c:v>0</c:v>
                </c:pt>
                <c:pt idx="30255" formatCode="General">
                  <c:v>0</c:v>
                </c:pt>
                <c:pt idx="30256" formatCode="General">
                  <c:v>0</c:v>
                </c:pt>
                <c:pt idx="30257" formatCode="General">
                  <c:v>0</c:v>
                </c:pt>
                <c:pt idx="30258" formatCode="General">
                  <c:v>0</c:v>
                </c:pt>
                <c:pt idx="30259" formatCode="General">
                  <c:v>0</c:v>
                </c:pt>
                <c:pt idx="30260" formatCode="General">
                  <c:v>0</c:v>
                </c:pt>
                <c:pt idx="30261" formatCode="General">
                  <c:v>1E-3</c:v>
                </c:pt>
                <c:pt idx="30262" formatCode="General">
                  <c:v>0</c:v>
                </c:pt>
                <c:pt idx="30263" formatCode="General">
                  <c:v>0</c:v>
                </c:pt>
                <c:pt idx="30264" formatCode="General">
                  <c:v>0</c:v>
                </c:pt>
                <c:pt idx="30265" formatCode="General">
                  <c:v>0</c:v>
                </c:pt>
                <c:pt idx="30266" formatCode="General">
                  <c:v>1E-3</c:v>
                </c:pt>
                <c:pt idx="30267" formatCode="General">
                  <c:v>0</c:v>
                </c:pt>
                <c:pt idx="30268" formatCode="General">
                  <c:v>1E-3</c:v>
                </c:pt>
                <c:pt idx="30269" formatCode="General">
                  <c:v>1E-3</c:v>
                </c:pt>
                <c:pt idx="30270" formatCode="General">
                  <c:v>1E-3</c:v>
                </c:pt>
                <c:pt idx="30271" formatCode="General">
                  <c:v>0</c:v>
                </c:pt>
                <c:pt idx="30272" formatCode="General">
                  <c:v>0</c:v>
                </c:pt>
                <c:pt idx="30273" formatCode="General">
                  <c:v>0</c:v>
                </c:pt>
                <c:pt idx="30274" formatCode="General">
                  <c:v>0</c:v>
                </c:pt>
                <c:pt idx="30275" formatCode="General">
                  <c:v>0</c:v>
                </c:pt>
                <c:pt idx="30276" formatCode="General">
                  <c:v>0</c:v>
                </c:pt>
                <c:pt idx="30277" formatCode="General">
                  <c:v>0</c:v>
                </c:pt>
                <c:pt idx="30278" formatCode="General">
                  <c:v>0</c:v>
                </c:pt>
                <c:pt idx="30279" formatCode="General">
                  <c:v>0</c:v>
                </c:pt>
                <c:pt idx="30280" formatCode="General">
                  <c:v>1E-3</c:v>
                </c:pt>
                <c:pt idx="30281" formatCode="General">
                  <c:v>0</c:v>
                </c:pt>
                <c:pt idx="30282" formatCode="General">
                  <c:v>1E-3</c:v>
                </c:pt>
                <c:pt idx="30283" formatCode="General">
                  <c:v>0</c:v>
                </c:pt>
                <c:pt idx="30284" formatCode="General">
                  <c:v>0</c:v>
                </c:pt>
                <c:pt idx="30285" formatCode="General">
                  <c:v>0</c:v>
                </c:pt>
                <c:pt idx="30286" formatCode="General">
                  <c:v>0</c:v>
                </c:pt>
                <c:pt idx="30287" formatCode="General">
                  <c:v>0</c:v>
                </c:pt>
                <c:pt idx="30288" formatCode="General">
                  <c:v>0</c:v>
                </c:pt>
                <c:pt idx="30289" formatCode="General">
                  <c:v>0</c:v>
                </c:pt>
                <c:pt idx="30290" formatCode="General">
                  <c:v>0</c:v>
                </c:pt>
                <c:pt idx="30291" formatCode="General">
                  <c:v>0</c:v>
                </c:pt>
                <c:pt idx="30292" formatCode="General">
                  <c:v>0</c:v>
                </c:pt>
                <c:pt idx="30293" formatCode="General">
                  <c:v>1E-3</c:v>
                </c:pt>
                <c:pt idx="30294" formatCode="General">
                  <c:v>0</c:v>
                </c:pt>
                <c:pt idx="30295" formatCode="General">
                  <c:v>0</c:v>
                </c:pt>
                <c:pt idx="30296" formatCode="General">
                  <c:v>0</c:v>
                </c:pt>
                <c:pt idx="30297" formatCode="General">
                  <c:v>0</c:v>
                </c:pt>
                <c:pt idx="30298" formatCode="General">
                  <c:v>0</c:v>
                </c:pt>
                <c:pt idx="30299" formatCode="General">
                  <c:v>0</c:v>
                </c:pt>
                <c:pt idx="30300" formatCode="General">
                  <c:v>0</c:v>
                </c:pt>
                <c:pt idx="30301" formatCode="General">
                  <c:v>0</c:v>
                </c:pt>
                <c:pt idx="30302" formatCode="General">
                  <c:v>0</c:v>
                </c:pt>
                <c:pt idx="30303" formatCode="General">
                  <c:v>0</c:v>
                </c:pt>
                <c:pt idx="30304" formatCode="General">
                  <c:v>0</c:v>
                </c:pt>
                <c:pt idx="30305" formatCode="General">
                  <c:v>0</c:v>
                </c:pt>
                <c:pt idx="30306" formatCode="General">
                  <c:v>0</c:v>
                </c:pt>
                <c:pt idx="30307" formatCode="General">
                  <c:v>0</c:v>
                </c:pt>
                <c:pt idx="30308" formatCode="General">
                  <c:v>0</c:v>
                </c:pt>
                <c:pt idx="30309" formatCode="General">
                  <c:v>0</c:v>
                </c:pt>
                <c:pt idx="30310" formatCode="General">
                  <c:v>0</c:v>
                </c:pt>
                <c:pt idx="30311" formatCode="General">
                  <c:v>0</c:v>
                </c:pt>
                <c:pt idx="30312" formatCode="General">
                  <c:v>0</c:v>
                </c:pt>
                <c:pt idx="30313" formatCode="General">
                  <c:v>0</c:v>
                </c:pt>
                <c:pt idx="30314" formatCode="General">
                  <c:v>0</c:v>
                </c:pt>
                <c:pt idx="30315" formatCode="General">
                  <c:v>0</c:v>
                </c:pt>
                <c:pt idx="30316" formatCode="General">
                  <c:v>0</c:v>
                </c:pt>
                <c:pt idx="30317" formatCode="General">
                  <c:v>0</c:v>
                </c:pt>
                <c:pt idx="30318" formatCode="General">
                  <c:v>0</c:v>
                </c:pt>
                <c:pt idx="30319" formatCode="General">
                  <c:v>0</c:v>
                </c:pt>
                <c:pt idx="30320" formatCode="General">
                  <c:v>0</c:v>
                </c:pt>
                <c:pt idx="30321" formatCode="General">
                  <c:v>0</c:v>
                </c:pt>
                <c:pt idx="30322" formatCode="General">
                  <c:v>0</c:v>
                </c:pt>
                <c:pt idx="30323" formatCode="General">
                  <c:v>0</c:v>
                </c:pt>
                <c:pt idx="30324" formatCode="General">
                  <c:v>0</c:v>
                </c:pt>
                <c:pt idx="30325" formatCode="General">
                  <c:v>0</c:v>
                </c:pt>
                <c:pt idx="30326" formatCode="General">
                  <c:v>0</c:v>
                </c:pt>
                <c:pt idx="30327" formatCode="General">
                  <c:v>0</c:v>
                </c:pt>
                <c:pt idx="30328" formatCode="General">
                  <c:v>0</c:v>
                </c:pt>
                <c:pt idx="30329" formatCode="General">
                  <c:v>0</c:v>
                </c:pt>
                <c:pt idx="30330" formatCode="General">
                  <c:v>0</c:v>
                </c:pt>
                <c:pt idx="30331" formatCode="General">
                  <c:v>0</c:v>
                </c:pt>
                <c:pt idx="30332" formatCode="General">
                  <c:v>0</c:v>
                </c:pt>
                <c:pt idx="30333" formatCode="General">
                  <c:v>0</c:v>
                </c:pt>
                <c:pt idx="30334" formatCode="General">
                  <c:v>0</c:v>
                </c:pt>
                <c:pt idx="30335" formatCode="General">
                  <c:v>0</c:v>
                </c:pt>
                <c:pt idx="30336" formatCode="General">
                  <c:v>0</c:v>
                </c:pt>
                <c:pt idx="30337" formatCode="General">
                  <c:v>0</c:v>
                </c:pt>
                <c:pt idx="30338" formatCode="General">
                  <c:v>0</c:v>
                </c:pt>
                <c:pt idx="30339" formatCode="General">
                  <c:v>0</c:v>
                </c:pt>
                <c:pt idx="30340" formatCode="General">
                  <c:v>0</c:v>
                </c:pt>
                <c:pt idx="30341" formatCode="General">
                  <c:v>0</c:v>
                </c:pt>
                <c:pt idx="30342" formatCode="General">
                  <c:v>0</c:v>
                </c:pt>
                <c:pt idx="30343" formatCode="General">
                  <c:v>0</c:v>
                </c:pt>
                <c:pt idx="30344" formatCode="General">
                  <c:v>0</c:v>
                </c:pt>
                <c:pt idx="30345" formatCode="General">
                  <c:v>0</c:v>
                </c:pt>
                <c:pt idx="30346" formatCode="General">
                  <c:v>0</c:v>
                </c:pt>
                <c:pt idx="30347" formatCode="General">
                  <c:v>0</c:v>
                </c:pt>
                <c:pt idx="30348" formatCode="General">
                  <c:v>0</c:v>
                </c:pt>
                <c:pt idx="30349" formatCode="General">
                  <c:v>0</c:v>
                </c:pt>
                <c:pt idx="30350" formatCode="General">
                  <c:v>0</c:v>
                </c:pt>
                <c:pt idx="30351" formatCode="General">
                  <c:v>0</c:v>
                </c:pt>
                <c:pt idx="30352" formatCode="General">
                  <c:v>0</c:v>
                </c:pt>
                <c:pt idx="30353" formatCode="General">
                  <c:v>0</c:v>
                </c:pt>
                <c:pt idx="30354" formatCode="General">
                  <c:v>0</c:v>
                </c:pt>
                <c:pt idx="30355" formatCode="General">
                  <c:v>0</c:v>
                </c:pt>
                <c:pt idx="30356" formatCode="General">
                  <c:v>0</c:v>
                </c:pt>
                <c:pt idx="30357" formatCode="General">
                  <c:v>0</c:v>
                </c:pt>
                <c:pt idx="30358" formatCode="General">
                  <c:v>0</c:v>
                </c:pt>
                <c:pt idx="30359" formatCode="General">
                  <c:v>0</c:v>
                </c:pt>
                <c:pt idx="30360" formatCode="General">
                  <c:v>0</c:v>
                </c:pt>
                <c:pt idx="30361" formatCode="General">
                  <c:v>0</c:v>
                </c:pt>
                <c:pt idx="30362" formatCode="General">
                  <c:v>0</c:v>
                </c:pt>
                <c:pt idx="30363" formatCode="General">
                  <c:v>0</c:v>
                </c:pt>
                <c:pt idx="30364" formatCode="General">
                  <c:v>1E-3</c:v>
                </c:pt>
                <c:pt idx="30365" formatCode="General">
                  <c:v>2E-3</c:v>
                </c:pt>
                <c:pt idx="30366" formatCode="General">
                  <c:v>1E-3</c:v>
                </c:pt>
                <c:pt idx="30367" formatCode="General">
                  <c:v>1E-3</c:v>
                </c:pt>
                <c:pt idx="30368" formatCode="General">
                  <c:v>1E-3</c:v>
                </c:pt>
                <c:pt idx="30369" formatCode="General">
                  <c:v>0</c:v>
                </c:pt>
                <c:pt idx="30370" formatCode="General">
                  <c:v>0</c:v>
                </c:pt>
                <c:pt idx="30371" formatCode="General">
                  <c:v>0</c:v>
                </c:pt>
                <c:pt idx="30372" formatCode="General">
                  <c:v>0</c:v>
                </c:pt>
                <c:pt idx="30373" formatCode="General">
                  <c:v>0</c:v>
                </c:pt>
                <c:pt idx="30374" formatCode="General">
                  <c:v>0</c:v>
                </c:pt>
                <c:pt idx="30375" formatCode="General">
                  <c:v>1E-3</c:v>
                </c:pt>
                <c:pt idx="30376" formatCode="General">
                  <c:v>0</c:v>
                </c:pt>
                <c:pt idx="30377" formatCode="General">
                  <c:v>0</c:v>
                </c:pt>
                <c:pt idx="30378" formatCode="General">
                  <c:v>0</c:v>
                </c:pt>
                <c:pt idx="30379" formatCode="General">
                  <c:v>0</c:v>
                </c:pt>
                <c:pt idx="30380" formatCode="General">
                  <c:v>0</c:v>
                </c:pt>
                <c:pt idx="30381" formatCode="General">
                  <c:v>0</c:v>
                </c:pt>
                <c:pt idx="30382" formatCode="General">
                  <c:v>0</c:v>
                </c:pt>
                <c:pt idx="30383" formatCode="General">
                  <c:v>0</c:v>
                </c:pt>
                <c:pt idx="30384" formatCode="General">
                  <c:v>0</c:v>
                </c:pt>
                <c:pt idx="30385" formatCode="General">
                  <c:v>0</c:v>
                </c:pt>
                <c:pt idx="30386" formatCode="General">
                  <c:v>0</c:v>
                </c:pt>
                <c:pt idx="30387" formatCode="General">
                  <c:v>0</c:v>
                </c:pt>
                <c:pt idx="30388" formatCode="General">
                  <c:v>0</c:v>
                </c:pt>
                <c:pt idx="30389" formatCode="General">
                  <c:v>0</c:v>
                </c:pt>
                <c:pt idx="30390" formatCode="General">
                  <c:v>0</c:v>
                </c:pt>
                <c:pt idx="30391" formatCode="General">
                  <c:v>0</c:v>
                </c:pt>
                <c:pt idx="30392" formatCode="General">
                  <c:v>0</c:v>
                </c:pt>
                <c:pt idx="30393" formatCode="General">
                  <c:v>0</c:v>
                </c:pt>
                <c:pt idx="30394" formatCode="General">
                  <c:v>0</c:v>
                </c:pt>
                <c:pt idx="30395" formatCode="General">
                  <c:v>0</c:v>
                </c:pt>
                <c:pt idx="30396" formatCode="General">
                  <c:v>0</c:v>
                </c:pt>
                <c:pt idx="30397" formatCode="General">
                  <c:v>0</c:v>
                </c:pt>
                <c:pt idx="30398" formatCode="General">
                  <c:v>0</c:v>
                </c:pt>
                <c:pt idx="30399" formatCode="General">
                  <c:v>0</c:v>
                </c:pt>
                <c:pt idx="30400" formatCode="General">
                  <c:v>0</c:v>
                </c:pt>
                <c:pt idx="30401" formatCode="General">
                  <c:v>0</c:v>
                </c:pt>
                <c:pt idx="30402" formatCode="General">
                  <c:v>0</c:v>
                </c:pt>
                <c:pt idx="30403" formatCode="General">
                  <c:v>0</c:v>
                </c:pt>
                <c:pt idx="30404" formatCode="General">
                  <c:v>0</c:v>
                </c:pt>
                <c:pt idx="30405" formatCode="General">
                  <c:v>0</c:v>
                </c:pt>
                <c:pt idx="30406" formatCode="General">
                  <c:v>0</c:v>
                </c:pt>
                <c:pt idx="30407" formatCode="General">
                  <c:v>0</c:v>
                </c:pt>
                <c:pt idx="30408" formatCode="General">
                  <c:v>0</c:v>
                </c:pt>
                <c:pt idx="30409" formatCode="General">
                  <c:v>0</c:v>
                </c:pt>
                <c:pt idx="30410" formatCode="General">
                  <c:v>0</c:v>
                </c:pt>
                <c:pt idx="30411" formatCode="General">
                  <c:v>0</c:v>
                </c:pt>
                <c:pt idx="30412" formatCode="General">
                  <c:v>0</c:v>
                </c:pt>
                <c:pt idx="30413" formatCode="General">
                  <c:v>0</c:v>
                </c:pt>
                <c:pt idx="30414" formatCode="General">
                  <c:v>0</c:v>
                </c:pt>
                <c:pt idx="30415" formatCode="General">
                  <c:v>0</c:v>
                </c:pt>
                <c:pt idx="30416" formatCode="General">
                  <c:v>0</c:v>
                </c:pt>
                <c:pt idx="30417" formatCode="General">
                  <c:v>0</c:v>
                </c:pt>
                <c:pt idx="30418" formatCode="General">
                  <c:v>0</c:v>
                </c:pt>
                <c:pt idx="30419" formatCode="General">
                  <c:v>0</c:v>
                </c:pt>
                <c:pt idx="30420" formatCode="General">
                  <c:v>0</c:v>
                </c:pt>
                <c:pt idx="30421" formatCode="General">
                  <c:v>0</c:v>
                </c:pt>
                <c:pt idx="30422" formatCode="General">
                  <c:v>0</c:v>
                </c:pt>
                <c:pt idx="30423" formatCode="General">
                  <c:v>0</c:v>
                </c:pt>
                <c:pt idx="30424" formatCode="General">
                  <c:v>0</c:v>
                </c:pt>
                <c:pt idx="30425" formatCode="General">
                  <c:v>0</c:v>
                </c:pt>
                <c:pt idx="30426" formatCode="General">
                  <c:v>0</c:v>
                </c:pt>
                <c:pt idx="30427" formatCode="General">
                  <c:v>0</c:v>
                </c:pt>
                <c:pt idx="30428" formatCode="General">
                  <c:v>0</c:v>
                </c:pt>
                <c:pt idx="30429" formatCode="General">
                  <c:v>0</c:v>
                </c:pt>
                <c:pt idx="30430" formatCode="General">
                  <c:v>0</c:v>
                </c:pt>
                <c:pt idx="30431" formatCode="General">
                  <c:v>0</c:v>
                </c:pt>
                <c:pt idx="30432" formatCode="General">
                  <c:v>0</c:v>
                </c:pt>
                <c:pt idx="30433" formatCode="General">
                  <c:v>0</c:v>
                </c:pt>
                <c:pt idx="30434" formatCode="General">
                  <c:v>0</c:v>
                </c:pt>
                <c:pt idx="30435" formatCode="General">
                  <c:v>0</c:v>
                </c:pt>
                <c:pt idx="30436" formatCode="General">
                  <c:v>0</c:v>
                </c:pt>
                <c:pt idx="30437" formatCode="General">
                  <c:v>0</c:v>
                </c:pt>
                <c:pt idx="30438" formatCode="General">
                  <c:v>0</c:v>
                </c:pt>
                <c:pt idx="30439" formatCode="General">
                  <c:v>0</c:v>
                </c:pt>
                <c:pt idx="30440" formatCode="General">
                  <c:v>0</c:v>
                </c:pt>
                <c:pt idx="30441" formatCode="General">
                  <c:v>0</c:v>
                </c:pt>
                <c:pt idx="30442" formatCode="General">
                  <c:v>0</c:v>
                </c:pt>
                <c:pt idx="30443" formatCode="General">
                  <c:v>0</c:v>
                </c:pt>
                <c:pt idx="30444" formatCode="General">
                  <c:v>0</c:v>
                </c:pt>
                <c:pt idx="30445" formatCode="General">
                  <c:v>0</c:v>
                </c:pt>
                <c:pt idx="30446" formatCode="General">
                  <c:v>0</c:v>
                </c:pt>
                <c:pt idx="30447" formatCode="General">
                  <c:v>0</c:v>
                </c:pt>
                <c:pt idx="30448" formatCode="General">
                  <c:v>0</c:v>
                </c:pt>
                <c:pt idx="30449" formatCode="General">
                  <c:v>0</c:v>
                </c:pt>
                <c:pt idx="30450" formatCode="General">
                  <c:v>1E-3</c:v>
                </c:pt>
                <c:pt idx="30451" formatCode="General">
                  <c:v>0</c:v>
                </c:pt>
                <c:pt idx="30452" formatCode="General">
                  <c:v>0</c:v>
                </c:pt>
                <c:pt idx="30453" formatCode="General">
                  <c:v>0</c:v>
                </c:pt>
                <c:pt idx="30454" formatCode="General">
                  <c:v>0</c:v>
                </c:pt>
                <c:pt idx="30455" formatCode="General">
                  <c:v>0</c:v>
                </c:pt>
                <c:pt idx="30456" formatCode="General">
                  <c:v>0</c:v>
                </c:pt>
                <c:pt idx="30457" formatCode="General">
                  <c:v>1E-3</c:v>
                </c:pt>
                <c:pt idx="30458" formatCode="General">
                  <c:v>0</c:v>
                </c:pt>
                <c:pt idx="30459" formatCode="General">
                  <c:v>1E-3</c:v>
                </c:pt>
                <c:pt idx="30460" formatCode="General">
                  <c:v>1E-3</c:v>
                </c:pt>
                <c:pt idx="30461" formatCode="General">
                  <c:v>0</c:v>
                </c:pt>
                <c:pt idx="30462" formatCode="General">
                  <c:v>0</c:v>
                </c:pt>
                <c:pt idx="30463" formatCode="General">
                  <c:v>0</c:v>
                </c:pt>
                <c:pt idx="30464" formatCode="General">
                  <c:v>0</c:v>
                </c:pt>
                <c:pt idx="30465" formatCode="General">
                  <c:v>0</c:v>
                </c:pt>
                <c:pt idx="30466" formatCode="General">
                  <c:v>0</c:v>
                </c:pt>
                <c:pt idx="30467" formatCode="General">
                  <c:v>0</c:v>
                </c:pt>
                <c:pt idx="30468" formatCode="General">
                  <c:v>0</c:v>
                </c:pt>
                <c:pt idx="30469" formatCode="General">
                  <c:v>0</c:v>
                </c:pt>
                <c:pt idx="30470" formatCode="General">
                  <c:v>0</c:v>
                </c:pt>
                <c:pt idx="30471" formatCode="General">
                  <c:v>0</c:v>
                </c:pt>
                <c:pt idx="30472" formatCode="General">
                  <c:v>0</c:v>
                </c:pt>
                <c:pt idx="30473" formatCode="General">
                  <c:v>0</c:v>
                </c:pt>
                <c:pt idx="30474" formatCode="General">
                  <c:v>0</c:v>
                </c:pt>
                <c:pt idx="30475" formatCode="General">
                  <c:v>0</c:v>
                </c:pt>
                <c:pt idx="30476" formatCode="General">
                  <c:v>0</c:v>
                </c:pt>
                <c:pt idx="30477" formatCode="General">
                  <c:v>0</c:v>
                </c:pt>
                <c:pt idx="30478" formatCode="General">
                  <c:v>0</c:v>
                </c:pt>
                <c:pt idx="30479" formatCode="General">
                  <c:v>0</c:v>
                </c:pt>
                <c:pt idx="30480" formatCode="General">
                  <c:v>0</c:v>
                </c:pt>
                <c:pt idx="30481" formatCode="General">
                  <c:v>0</c:v>
                </c:pt>
                <c:pt idx="30482" formatCode="General">
                  <c:v>0</c:v>
                </c:pt>
                <c:pt idx="30483" formatCode="General">
                  <c:v>0</c:v>
                </c:pt>
                <c:pt idx="30484" formatCode="General">
                  <c:v>0</c:v>
                </c:pt>
                <c:pt idx="30485" formatCode="General">
                  <c:v>0</c:v>
                </c:pt>
                <c:pt idx="30486" formatCode="General">
                  <c:v>0</c:v>
                </c:pt>
                <c:pt idx="30487" formatCode="General">
                  <c:v>0</c:v>
                </c:pt>
                <c:pt idx="30488" formatCode="General">
                  <c:v>0</c:v>
                </c:pt>
                <c:pt idx="30489" formatCode="General">
                  <c:v>0</c:v>
                </c:pt>
                <c:pt idx="30490" formatCode="General">
                  <c:v>0</c:v>
                </c:pt>
                <c:pt idx="30491" formatCode="General">
                  <c:v>0</c:v>
                </c:pt>
                <c:pt idx="30492" formatCode="General">
                  <c:v>0</c:v>
                </c:pt>
                <c:pt idx="30493" formatCode="General">
                  <c:v>0</c:v>
                </c:pt>
                <c:pt idx="30494" formatCode="General">
                  <c:v>0</c:v>
                </c:pt>
                <c:pt idx="30495" formatCode="General">
                  <c:v>0</c:v>
                </c:pt>
                <c:pt idx="30496" formatCode="General">
                  <c:v>0</c:v>
                </c:pt>
                <c:pt idx="30497" formatCode="General">
                  <c:v>0</c:v>
                </c:pt>
                <c:pt idx="30498" formatCode="General">
                  <c:v>0</c:v>
                </c:pt>
                <c:pt idx="30499" formatCode="General">
                  <c:v>0</c:v>
                </c:pt>
                <c:pt idx="30500" formatCode="General">
                  <c:v>0</c:v>
                </c:pt>
                <c:pt idx="30501" formatCode="General">
                  <c:v>0</c:v>
                </c:pt>
                <c:pt idx="30502" formatCode="General">
                  <c:v>0</c:v>
                </c:pt>
                <c:pt idx="30503" formatCode="General">
                  <c:v>0</c:v>
                </c:pt>
                <c:pt idx="30504" formatCode="General">
                  <c:v>0</c:v>
                </c:pt>
                <c:pt idx="30505" formatCode="General">
                  <c:v>0</c:v>
                </c:pt>
                <c:pt idx="30506" formatCode="General">
                  <c:v>0</c:v>
                </c:pt>
                <c:pt idx="30507" formatCode="General">
                  <c:v>0</c:v>
                </c:pt>
                <c:pt idx="30508" formatCode="General">
                  <c:v>0</c:v>
                </c:pt>
                <c:pt idx="30509" formatCode="General">
                  <c:v>0</c:v>
                </c:pt>
                <c:pt idx="30510" formatCode="General">
                  <c:v>0</c:v>
                </c:pt>
                <c:pt idx="30511" formatCode="General">
                  <c:v>0</c:v>
                </c:pt>
                <c:pt idx="30512" formatCode="General">
                  <c:v>0</c:v>
                </c:pt>
                <c:pt idx="30513" formatCode="General">
                  <c:v>0</c:v>
                </c:pt>
                <c:pt idx="30514" formatCode="General">
                  <c:v>0</c:v>
                </c:pt>
                <c:pt idx="30515" formatCode="General">
                  <c:v>0</c:v>
                </c:pt>
                <c:pt idx="30516" formatCode="General">
                  <c:v>0</c:v>
                </c:pt>
                <c:pt idx="30517" formatCode="General">
                  <c:v>0</c:v>
                </c:pt>
                <c:pt idx="30518" formatCode="General">
                  <c:v>0</c:v>
                </c:pt>
                <c:pt idx="30519" formatCode="General">
                  <c:v>0</c:v>
                </c:pt>
                <c:pt idx="30520" formatCode="General">
                  <c:v>0</c:v>
                </c:pt>
                <c:pt idx="30521" formatCode="General">
                  <c:v>0</c:v>
                </c:pt>
                <c:pt idx="30522" formatCode="General">
                  <c:v>0</c:v>
                </c:pt>
                <c:pt idx="30523" formatCode="General">
                  <c:v>1E-3</c:v>
                </c:pt>
                <c:pt idx="30524" formatCode="General">
                  <c:v>0</c:v>
                </c:pt>
                <c:pt idx="30525" formatCode="General">
                  <c:v>0</c:v>
                </c:pt>
                <c:pt idx="30526" formatCode="General">
                  <c:v>0</c:v>
                </c:pt>
                <c:pt idx="30527" formatCode="General">
                  <c:v>0</c:v>
                </c:pt>
                <c:pt idx="30528" formatCode="General">
                  <c:v>0</c:v>
                </c:pt>
                <c:pt idx="30529" formatCode="General">
                  <c:v>0</c:v>
                </c:pt>
                <c:pt idx="30530" formatCode="General">
                  <c:v>0</c:v>
                </c:pt>
                <c:pt idx="30531" formatCode="General">
                  <c:v>1E-3</c:v>
                </c:pt>
                <c:pt idx="30532" formatCode="General">
                  <c:v>2E-3</c:v>
                </c:pt>
                <c:pt idx="30533" formatCode="General">
                  <c:v>0</c:v>
                </c:pt>
                <c:pt idx="30534" formatCode="General">
                  <c:v>0</c:v>
                </c:pt>
                <c:pt idx="30535" formatCode="General">
                  <c:v>0</c:v>
                </c:pt>
                <c:pt idx="30536" formatCode="General">
                  <c:v>0</c:v>
                </c:pt>
                <c:pt idx="30537" formatCode="General">
                  <c:v>0</c:v>
                </c:pt>
                <c:pt idx="30538" formatCode="General">
                  <c:v>0</c:v>
                </c:pt>
                <c:pt idx="30539" formatCode="General">
                  <c:v>0</c:v>
                </c:pt>
                <c:pt idx="30540" formatCode="General">
                  <c:v>1E-3</c:v>
                </c:pt>
                <c:pt idx="30541" formatCode="General">
                  <c:v>0</c:v>
                </c:pt>
                <c:pt idx="30542" formatCode="General">
                  <c:v>0</c:v>
                </c:pt>
                <c:pt idx="30543" formatCode="General">
                  <c:v>0</c:v>
                </c:pt>
                <c:pt idx="30544" formatCode="General">
                  <c:v>1E-3</c:v>
                </c:pt>
                <c:pt idx="30545" formatCode="General">
                  <c:v>0</c:v>
                </c:pt>
                <c:pt idx="30546" formatCode="General">
                  <c:v>0</c:v>
                </c:pt>
                <c:pt idx="30547" formatCode="General">
                  <c:v>1E-3</c:v>
                </c:pt>
                <c:pt idx="30548" formatCode="General">
                  <c:v>0</c:v>
                </c:pt>
                <c:pt idx="30549" formatCode="General">
                  <c:v>1E-3</c:v>
                </c:pt>
                <c:pt idx="30550" formatCode="General">
                  <c:v>0</c:v>
                </c:pt>
                <c:pt idx="30551" formatCode="General">
                  <c:v>0</c:v>
                </c:pt>
                <c:pt idx="30552" formatCode="General">
                  <c:v>0</c:v>
                </c:pt>
                <c:pt idx="30553" formatCode="General">
                  <c:v>0</c:v>
                </c:pt>
                <c:pt idx="30554" formatCode="General">
                  <c:v>1E-3</c:v>
                </c:pt>
                <c:pt idx="30555" formatCode="General">
                  <c:v>0</c:v>
                </c:pt>
                <c:pt idx="30556" formatCode="General">
                  <c:v>0</c:v>
                </c:pt>
                <c:pt idx="30557" formatCode="General">
                  <c:v>0</c:v>
                </c:pt>
                <c:pt idx="30558" formatCode="General">
                  <c:v>0</c:v>
                </c:pt>
                <c:pt idx="30559" formatCode="General">
                  <c:v>1E-3</c:v>
                </c:pt>
                <c:pt idx="30560" formatCode="General">
                  <c:v>0</c:v>
                </c:pt>
                <c:pt idx="30561" formatCode="General">
                  <c:v>0</c:v>
                </c:pt>
                <c:pt idx="30562" formatCode="General">
                  <c:v>1E-3</c:v>
                </c:pt>
                <c:pt idx="30563" formatCode="General">
                  <c:v>1E-3</c:v>
                </c:pt>
                <c:pt idx="30564" formatCode="General">
                  <c:v>0</c:v>
                </c:pt>
                <c:pt idx="30565" formatCode="General">
                  <c:v>0</c:v>
                </c:pt>
                <c:pt idx="30566" formatCode="General">
                  <c:v>0</c:v>
                </c:pt>
                <c:pt idx="30567" formatCode="General">
                  <c:v>0</c:v>
                </c:pt>
                <c:pt idx="30568" formatCode="General">
                  <c:v>0</c:v>
                </c:pt>
                <c:pt idx="30569" formatCode="General">
                  <c:v>0</c:v>
                </c:pt>
                <c:pt idx="30574" formatCode="General">
                  <c:v>0</c:v>
                </c:pt>
                <c:pt idx="30575" formatCode="General">
                  <c:v>0</c:v>
                </c:pt>
                <c:pt idx="30576" formatCode="General">
                  <c:v>0</c:v>
                </c:pt>
                <c:pt idx="30577" formatCode="General">
                  <c:v>0</c:v>
                </c:pt>
                <c:pt idx="30578" formatCode="General">
                  <c:v>0</c:v>
                </c:pt>
                <c:pt idx="30579" formatCode="General">
                  <c:v>0</c:v>
                </c:pt>
                <c:pt idx="30580" formatCode="General">
                  <c:v>0</c:v>
                </c:pt>
                <c:pt idx="30581" formatCode="General">
                  <c:v>0</c:v>
                </c:pt>
                <c:pt idx="30582" formatCode="General">
                  <c:v>0</c:v>
                </c:pt>
                <c:pt idx="30583" formatCode="General">
                  <c:v>0</c:v>
                </c:pt>
                <c:pt idx="30584" formatCode="General">
                  <c:v>0</c:v>
                </c:pt>
                <c:pt idx="30585" formatCode="General">
                  <c:v>0</c:v>
                </c:pt>
                <c:pt idx="30586" formatCode="General">
                  <c:v>0</c:v>
                </c:pt>
                <c:pt idx="30587" formatCode="General">
                  <c:v>0</c:v>
                </c:pt>
                <c:pt idx="30588" formatCode="General">
                  <c:v>0</c:v>
                </c:pt>
                <c:pt idx="30589" formatCode="General">
                  <c:v>0</c:v>
                </c:pt>
                <c:pt idx="30590" formatCode="General">
                  <c:v>0</c:v>
                </c:pt>
                <c:pt idx="30591" formatCode="General">
                  <c:v>0</c:v>
                </c:pt>
                <c:pt idx="30592" formatCode="General">
                  <c:v>0</c:v>
                </c:pt>
                <c:pt idx="30593" formatCode="General">
                  <c:v>0</c:v>
                </c:pt>
                <c:pt idx="30594" formatCode="General">
                  <c:v>0</c:v>
                </c:pt>
                <c:pt idx="30595" formatCode="General">
                  <c:v>0</c:v>
                </c:pt>
                <c:pt idx="30596" formatCode="General">
                  <c:v>0</c:v>
                </c:pt>
                <c:pt idx="30597" formatCode="General">
                  <c:v>0</c:v>
                </c:pt>
                <c:pt idx="30598" formatCode="General">
                  <c:v>0</c:v>
                </c:pt>
                <c:pt idx="30599" formatCode="General">
                  <c:v>0</c:v>
                </c:pt>
                <c:pt idx="30600" formatCode="General">
                  <c:v>0</c:v>
                </c:pt>
                <c:pt idx="30601" formatCode="General">
                  <c:v>0</c:v>
                </c:pt>
                <c:pt idx="30602" formatCode="General">
                  <c:v>0</c:v>
                </c:pt>
                <c:pt idx="30603" formatCode="General">
                  <c:v>0</c:v>
                </c:pt>
                <c:pt idx="30604" formatCode="General">
                  <c:v>0</c:v>
                </c:pt>
                <c:pt idx="30605" formatCode="General">
                  <c:v>0</c:v>
                </c:pt>
                <c:pt idx="30606" formatCode="General">
                  <c:v>0</c:v>
                </c:pt>
                <c:pt idx="30607" formatCode="General">
                  <c:v>0</c:v>
                </c:pt>
                <c:pt idx="30608" formatCode="General">
                  <c:v>0</c:v>
                </c:pt>
                <c:pt idx="30609" formatCode="General">
                  <c:v>0</c:v>
                </c:pt>
                <c:pt idx="30610" formatCode="General">
                  <c:v>0</c:v>
                </c:pt>
                <c:pt idx="30611" formatCode="General">
                  <c:v>0</c:v>
                </c:pt>
                <c:pt idx="30612" formatCode="General">
                  <c:v>0</c:v>
                </c:pt>
                <c:pt idx="30613" formatCode="General">
                  <c:v>0</c:v>
                </c:pt>
                <c:pt idx="30614" formatCode="General">
                  <c:v>0</c:v>
                </c:pt>
                <c:pt idx="30615" formatCode="General">
                  <c:v>0</c:v>
                </c:pt>
                <c:pt idx="30616" formatCode="General">
                  <c:v>0</c:v>
                </c:pt>
                <c:pt idx="30617" formatCode="General">
                  <c:v>0</c:v>
                </c:pt>
                <c:pt idx="30618" formatCode="General">
                  <c:v>0</c:v>
                </c:pt>
                <c:pt idx="30619" formatCode="General">
                  <c:v>0</c:v>
                </c:pt>
                <c:pt idx="30620" formatCode="General">
                  <c:v>0</c:v>
                </c:pt>
                <c:pt idx="30621" formatCode="General">
                  <c:v>1E-3</c:v>
                </c:pt>
                <c:pt idx="30622" formatCode="General">
                  <c:v>1E-3</c:v>
                </c:pt>
                <c:pt idx="30623" formatCode="General">
                  <c:v>0</c:v>
                </c:pt>
                <c:pt idx="30624" formatCode="General">
                  <c:v>0</c:v>
                </c:pt>
                <c:pt idx="30625" formatCode="General">
                  <c:v>0</c:v>
                </c:pt>
                <c:pt idx="30626" formatCode="General">
                  <c:v>0</c:v>
                </c:pt>
                <c:pt idx="30627" formatCode="General">
                  <c:v>0</c:v>
                </c:pt>
                <c:pt idx="30628" formatCode="General">
                  <c:v>0</c:v>
                </c:pt>
                <c:pt idx="30629" formatCode="General">
                  <c:v>0</c:v>
                </c:pt>
                <c:pt idx="30630" formatCode="General">
                  <c:v>0</c:v>
                </c:pt>
                <c:pt idx="30631" formatCode="General">
                  <c:v>1E-3</c:v>
                </c:pt>
                <c:pt idx="30632" formatCode="General">
                  <c:v>1E-3</c:v>
                </c:pt>
                <c:pt idx="30633" formatCode="General">
                  <c:v>1E-3</c:v>
                </c:pt>
                <c:pt idx="30634" formatCode="General">
                  <c:v>0</c:v>
                </c:pt>
                <c:pt idx="30635" formatCode="General">
                  <c:v>1E-3</c:v>
                </c:pt>
                <c:pt idx="30636" formatCode="General">
                  <c:v>0</c:v>
                </c:pt>
                <c:pt idx="30637" formatCode="General">
                  <c:v>0</c:v>
                </c:pt>
                <c:pt idx="30638" formatCode="General">
                  <c:v>0</c:v>
                </c:pt>
                <c:pt idx="30639" formatCode="General">
                  <c:v>0</c:v>
                </c:pt>
                <c:pt idx="30640" formatCode="General">
                  <c:v>0</c:v>
                </c:pt>
                <c:pt idx="30641" formatCode="General">
                  <c:v>0</c:v>
                </c:pt>
                <c:pt idx="30642" formatCode="General">
                  <c:v>0</c:v>
                </c:pt>
                <c:pt idx="30643" formatCode="General">
                  <c:v>0</c:v>
                </c:pt>
                <c:pt idx="30644" formatCode="General">
                  <c:v>0</c:v>
                </c:pt>
                <c:pt idx="30645" formatCode="General">
                  <c:v>0</c:v>
                </c:pt>
                <c:pt idx="30646" formatCode="General">
                  <c:v>0</c:v>
                </c:pt>
                <c:pt idx="30647" formatCode="General">
                  <c:v>0</c:v>
                </c:pt>
                <c:pt idx="30648" formatCode="General">
                  <c:v>0</c:v>
                </c:pt>
                <c:pt idx="30649" formatCode="General">
                  <c:v>1E-3</c:v>
                </c:pt>
                <c:pt idx="30650" formatCode="General">
                  <c:v>0</c:v>
                </c:pt>
                <c:pt idx="30651" formatCode="General">
                  <c:v>0</c:v>
                </c:pt>
                <c:pt idx="30652" formatCode="General">
                  <c:v>0</c:v>
                </c:pt>
                <c:pt idx="30653" formatCode="General">
                  <c:v>1E-3</c:v>
                </c:pt>
                <c:pt idx="30654" formatCode="General">
                  <c:v>0</c:v>
                </c:pt>
                <c:pt idx="30655" formatCode="General">
                  <c:v>0</c:v>
                </c:pt>
                <c:pt idx="30656" formatCode="General">
                  <c:v>0</c:v>
                </c:pt>
                <c:pt idx="30657" formatCode="General">
                  <c:v>0</c:v>
                </c:pt>
                <c:pt idx="30658" formatCode="General">
                  <c:v>0</c:v>
                </c:pt>
                <c:pt idx="30659" formatCode="General">
                  <c:v>0</c:v>
                </c:pt>
                <c:pt idx="30660" formatCode="General">
                  <c:v>0</c:v>
                </c:pt>
                <c:pt idx="30661" formatCode="General">
                  <c:v>0</c:v>
                </c:pt>
                <c:pt idx="30662" formatCode="General">
                  <c:v>0</c:v>
                </c:pt>
                <c:pt idx="30663" formatCode="General">
                  <c:v>1E-3</c:v>
                </c:pt>
                <c:pt idx="30664" formatCode="General">
                  <c:v>1E-3</c:v>
                </c:pt>
                <c:pt idx="30665" formatCode="General">
                  <c:v>1E-3</c:v>
                </c:pt>
                <c:pt idx="30666" formatCode="General">
                  <c:v>0</c:v>
                </c:pt>
                <c:pt idx="30667" formatCode="General">
                  <c:v>1E-3</c:v>
                </c:pt>
                <c:pt idx="30668" formatCode="General">
                  <c:v>1E-3</c:v>
                </c:pt>
                <c:pt idx="30669" formatCode="General">
                  <c:v>0</c:v>
                </c:pt>
                <c:pt idx="30670" formatCode="General">
                  <c:v>0</c:v>
                </c:pt>
                <c:pt idx="30671" formatCode="General">
                  <c:v>0</c:v>
                </c:pt>
                <c:pt idx="30672" formatCode="General">
                  <c:v>0</c:v>
                </c:pt>
                <c:pt idx="30673" formatCode="General">
                  <c:v>0</c:v>
                </c:pt>
                <c:pt idx="30674" formatCode="General">
                  <c:v>0</c:v>
                </c:pt>
                <c:pt idx="30675" formatCode="General">
                  <c:v>1E-3</c:v>
                </c:pt>
                <c:pt idx="30676" formatCode="General">
                  <c:v>0</c:v>
                </c:pt>
                <c:pt idx="30677" formatCode="General">
                  <c:v>1E-3</c:v>
                </c:pt>
                <c:pt idx="30678" formatCode="General">
                  <c:v>0</c:v>
                </c:pt>
                <c:pt idx="30679" formatCode="General">
                  <c:v>1E-3</c:v>
                </c:pt>
                <c:pt idx="30680" formatCode="General">
                  <c:v>1E-3</c:v>
                </c:pt>
                <c:pt idx="30681" formatCode="General">
                  <c:v>1E-3</c:v>
                </c:pt>
                <c:pt idx="30682" formatCode="General">
                  <c:v>0</c:v>
                </c:pt>
                <c:pt idx="30683" formatCode="General">
                  <c:v>1E-3</c:v>
                </c:pt>
                <c:pt idx="30684" formatCode="General">
                  <c:v>0</c:v>
                </c:pt>
                <c:pt idx="30685" formatCode="General">
                  <c:v>0</c:v>
                </c:pt>
                <c:pt idx="30686" formatCode="General">
                  <c:v>0</c:v>
                </c:pt>
                <c:pt idx="30687" formatCode="General">
                  <c:v>0</c:v>
                </c:pt>
                <c:pt idx="30688" formatCode="General">
                  <c:v>0</c:v>
                </c:pt>
                <c:pt idx="30689" formatCode="General">
                  <c:v>0</c:v>
                </c:pt>
                <c:pt idx="30690" formatCode="General">
                  <c:v>0</c:v>
                </c:pt>
                <c:pt idx="30691" formatCode="General">
                  <c:v>0</c:v>
                </c:pt>
                <c:pt idx="30692" formatCode="General">
                  <c:v>0</c:v>
                </c:pt>
                <c:pt idx="30693" formatCode="General">
                  <c:v>0</c:v>
                </c:pt>
                <c:pt idx="30694" formatCode="General">
                  <c:v>0</c:v>
                </c:pt>
                <c:pt idx="30695" formatCode="General">
                  <c:v>0</c:v>
                </c:pt>
                <c:pt idx="30696" formatCode="General">
                  <c:v>0</c:v>
                </c:pt>
                <c:pt idx="30697" formatCode="General">
                  <c:v>0</c:v>
                </c:pt>
                <c:pt idx="30698" formatCode="General">
                  <c:v>0</c:v>
                </c:pt>
                <c:pt idx="30699" formatCode="General">
                  <c:v>0</c:v>
                </c:pt>
                <c:pt idx="30700" formatCode="General">
                  <c:v>0</c:v>
                </c:pt>
                <c:pt idx="30701" formatCode="General">
                  <c:v>0</c:v>
                </c:pt>
                <c:pt idx="30702" formatCode="General">
                  <c:v>0</c:v>
                </c:pt>
                <c:pt idx="30703" formatCode="General">
                  <c:v>0</c:v>
                </c:pt>
                <c:pt idx="30704" formatCode="General">
                  <c:v>0</c:v>
                </c:pt>
                <c:pt idx="30705" formatCode="General">
                  <c:v>0</c:v>
                </c:pt>
                <c:pt idx="30706" formatCode="General">
                  <c:v>0</c:v>
                </c:pt>
                <c:pt idx="30707" formatCode="General">
                  <c:v>0</c:v>
                </c:pt>
                <c:pt idx="30708" formatCode="General">
                  <c:v>0</c:v>
                </c:pt>
                <c:pt idx="30709" formatCode="General">
                  <c:v>0</c:v>
                </c:pt>
                <c:pt idx="30710" formatCode="General">
                  <c:v>0</c:v>
                </c:pt>
                <c:pt idx="30711" formatCode="General">
                  <c:v>0</c:v>
                </c:pt>
                <c:pt idx="30712" formatCode="General">
                  <c:v>0</c:v>
                </c:pt>
                <c:pt idx="30713" formatCode="General">
                  <c:v>0</c:v>
                </c:pt>
                <c:pt idx="30714" formatCode="General">
                  <c:v>0</c:v>
                </c:pt>
                <c:pt idx="30715" formatCode="General">
                  <c:v>0</c:v>
                </c:pt>
                <c:pt idx="30716" formatCode="General">
                  <c:v>0</c:v>
                </c:pt>
                <c:pt idx="30717" formatCode="General">
                  <c:v>0</c:v>
                </c:pt>
                <c:pt idx="30718" formatCode="General">
                  <c:v>0</c:v>
                </c:pt>
                <c:pt idx="30719" formatCode="General">
                  <c:v>0</c:v>
                </c:pt>
                <c:pt idx="30720" formatCode="General">
                  <c:v>0</c:v>
                </c:pt>
                <c:pt idx="30721" formatCode="General">
                  <c:v>1E-3</c:v>
                </c:pt>
                <c:pt idx="30722" formatCode="General">
                  <c:v>0</c:v>
                </c:pt>
                <c:pt idx="30723" formatCode="General">
                  <c:v>0</c:v>
                </c:pt>
                <c:pt idx="30724" formatCode="General">
                  <c:v>1E-3</c:v>
                </c:pt>
                <c:pt idx="30725" formatCode="General">
                  <c:v>0</c:v>
                </c:pt>
                <c:pt idx="30726" formatCode="General">
                  <c:v>1E-3</c:v>
                </c:pt>
                <c:pt idx="30727" formatCode="General">
                  <c:v>1E-3</c:v>
                </c:pt>
                <c:pt idx="30728" formatCode="General">
                  <c:v>0</c:v>
                </c:pt>
                <c:pt idx="30729" formatCode="General">
                  <c:v>0</c:v>
                </c:pt>
                <c:pt idx="30730" formatCode="General">
                  <c:v>0</c:v>
                </c:pt>
                <c:pt idx="30731" formatCode="General">
                  <c:v>0</c:v>
                </c:pt>
                <c:pt idx="30732" formatCode="General">
                  <c:v>0</c:v>
                </c:pt>
                <c:pt idx="30733" formatCode="General">
                  <c:v>0</c:v>
                </c:pt>
                <c:pt idx="30734" formatCode="General">
                  <c:v>0</c:v>
                </c:pt>
                <c:pt idx="30735" formatCode="General">
                  <c:v>1E-3</c:v>
                </c:pt>
                <c:pt idx="30736" formatCode="General">
                  <c:v>0</c:v>
                </c:pt>
                <c:pt idx="30737" formatCode="General">
                  <c:v>0</c:v>
                </c:pt>
                <c:pt idx="30738" formatCode="General">
                  <c:v>0</c:v>
                </c:pt>
                <c:pt idx="30739" formatCode="General">
                  <c:v>0</c:v>
                </c:pt>
                <c:pt idx="30740" formatCode="General">
                  <c:v>0</c:v>
                </c:pt>
                <c:pt idx="30741" formatCode="General">
                  <c:v>0</c:v>
                </c:pt>
                <c:pt idx="30742" formatCode="General">
                  <c:v>0</c:v>
                </c:pt>
                <c:pt idx="30743" formatCode="General">
                  <c:v>0</c:v>
                </c:pt>
                <c:pt idx="30744" formatCode="General">
                  <c:v>0</c:v>
                </c:pt>
                <c:pt idx="30745" formatCode="General">
                  <c:v>0</c:v>
                </c:pt>
                <c:pt idx="30746" formatCode="General">
                  <c:v>0</c:v>
                </c:pt>
                <c:pt idx="30747" formatCode="General">
                  <c:v>0</c:v>
                </c:pt>
                <c:pt idx="30748" formatCode="General">
                  <c:v>0</c:v>
                </c:pt>
                <c:pt idx="30749" formatCode="General">
                  <c:v>0</c:v>
                </c:pt>
                <c:pt idx="30750" formatCode="General">
                  <c:v>0</c:v>
                </c:pt>
                <c:pt idx="30751" formatCode="General">
                  <c:v>0</c:v>
                </c:pt>
                <c:pt idx="30752" formatCode="General">
                  <c:v>0</c:v>
                </c:pt>
                <c:pt idx="30753" formatCode="General">
                  <c:v>0</c:v>
                </c:pt>
                <c:pt idx="30754" formatCode="General">
                  <c:v>1E-3</c:v>
                </c:pt>
                <c:pt idx="30755" formatCode="General">
                  <c:v>0</c:v>
                </c:pt>
                <c:pt idx="30756" formatCode="General">
                  <c:v>0</c:v>
                </c:pt>
                <c:pt idx="30757" formatCode="General">
                  <c:v>0</c:v>
                </c:pt>
                <c:pt idx="30758" formatCode="General">
                  <c:v>0</c:v>
                </c:pt>
                <c:pt idx="30759" formatCode="General">
                  <c:v>0</c:v>
                </c:pt>
                <c:pt idx="30760" formatCode="General">
                  <c:v>0</c:v>
                </c:pt>
                <c:pt idx="30761" formatCode="General">
                  <c:v>0</c:v>
                </c:pt>
                <c:pt idx="30762" formatCode="General">
                  <c:v>0</c:v>
                </c:pt>
                <c:pt idx="30763" formatCode="General">
                  <c:v>0</c:v>
                </c:pt>
                <c:pt idx="30764" formatCode="General">
                  <c:v>0</c:v>
                </c:pt>
                <c:pt idx="30765" formatCode="General">
                  <c:v>0</c:v>
                </c:pt>
                <c:pt idx="30766" formatCode="General">
                  <c:v>0</c:v>
                </c:pt>
                <c:pt idx="30767" formatCode="General">
                  <c:v>0</c:v>
                </c:pt>
                <c:pt idx="30768" formatCode="General">
                  <c:v>0</c:v>
                </c:pt>
                <c:pt idx="30769" formatCode="General">
                  <c:v>0</c:v>
                </c:pt>
                <c:pt idx="30770" formatCode="General">
                  <c:v>0</c:v>
                </c:pt>
                <c:pt idx="30771" formatCode="General">
                  <c:v>0</c:v>
                </c:pt>
                <c:pt idx="30772" formatCode="General">
                  <c:v>0</c:v>
                </c:pt>
                <c:pt idx="30773" formatCode="General">
                  <c:v>0</c:v>
                </c:pt>
                <c:pt idx="30774" formatCode="General">
                  <c:v>0</c:v>
                </c:pt>
                <c:pt idx="30775" formatCode="General">
                  <c:v>2E-3</c:v>
                </c:pt>
                <c:pt idx="30776" formatCode="General">
                  <c:v>0</c:v>
                </c:pt>
                <c:pt idx="30777" formatCode="General">
                  <c:v>0</c:v>
                </c:pt>
                <c:pt idx="30778" formatCode="General">
                  <c:v>1E-3</c:v>
                </c:pt>
                <c:pt idx="30779" formatCode="General">
                  <c:v>1E-3</c:v>
                </c:pt>
                <c:pt idx="30780" formatCode="General">
                  <c:v>1E-3</c:v>
                </c:pt>
                <c:pt idx="30781" formatCode="General">
                  <c:v>1E-3</c:v>
                </c:pt>
                <c:pt idx="30782" formatCode="General">
                  <c:v>1E-3</c:v>
                </c:pt>
                <c:pt idx="30783" formatCode="General">
                  <c:v>0</c:v>
                </c:pt>
                <c:pt idx="30784" formatCode="General">
                  <c:v>0</c:v>
                </c:pt>
                <c:pt idx="30785" formatCode="General">
                  <c:v>0</c:v>
                </c:pt>
                <c:pt idx="30786" formatCode="General">
                  <c:v>0</c:v>
                </c:pt>
                <c:pt idx="30787" formatCode="General">
                  <c:v>0</c:v>
                </c:pt>
                <c:pt idx="30788" formatCode="General">
                  <c:v>0</c:v>
                </c:pt>
                <c:pt idx="30789" formatCode="General">
                  <c:v>0</c:v>
                </c:pt>
                <c:pt idx="30790" formatCode="General">
                  <c:v>0</c:v>
                </c:pt>
                <c:pt idx="30791" formatCode="General">
                  <c:v>0</c:v>
                </c:pt>
                <c:pt idx="30792" formatCode="General">
                  <c:v>0</c:v>
                </c:pt>
                <c:pt idx="30793" formatCode="General">
                  <c:v>0</c:v>
                </c:pt>
                <c:pt idx="30794" formatCode="General">
                  <c:v>0</c:v>
                </c:pt>
                <c:pt idx="30795" formatCode="General">
                  <c:v>0</c:v>
                </c:pt>
                <c:pt idx="30796" formatCode="General">
                  <c:v>0</c:v>
                </c:pt>
                <c:pt idx="30797" formatCode="General">
                  <c:v>0</c:v>
                </c:pt>
                <c:pt idx="30798" formatCode="General">
                  <c:v>0</c:v>
                </c:pt>
                <c:pt idx="30799" formatCode="General">
                  <c:v>0</c:v>
                </c:pt>
                <c:pt idx="30800" formatCode="General">
                  <c:v>0</c:v>
                </c:pt>
                <c:pt idx="30801" formatCode="General">
                  <c:v>0</c:v>
                </c:pt>
                <c:pt idx="30802" formatCode="General">
                  <c:v>0</c:v>
                </c:pt>
                <c:pt idx="30803" formatCode="General">
                  <c:v>0</c:v>
                </c:pt>
                <c:pt idx="30804" formatCode="General">
                  <c:v>0</c:v>
                </c:pt>
                <c:pt idx="30805" formatCode="General">
                  <c:v>0</c:v>
                </c:pt>
                <c:pt idx="30806" formatCode="General">
                  <c:v>0</c:v>
                </c:pt>
                <c:pt idx="30807" formatCode="General">
                  <c:v>0</c:v>
                </c:pt>
                <c:pt idx="30808" formatCode="General">
                  <c:v>0</c:v>
                </c:pt>
                <c:pt idx="30809" formatCode="General">
                  <c:v>0</c:v>
                </c:pt>
                <c:pt idx="30810" formatCode="General">
                  <c:v>0</c:v>
                </c:pt>
                <c:pt idx="30811" formatCode="General">
                  <c:v>0</c:v>
                </c:pt>
                <c:pt idx="30812" formatCode="General">
                  <c:v>0</c:v>
                </c:pt>
                <c:pt idx="30813" formatCode="General">
                  <c:v>0</c:v>
                </c:pt>
                <c:pt idx="30814" formatCode="General">
                  <c:v>0</c:v>
                </c:pt>
                <c:pt idx="30815" formatCode="General">
                  <c:v>0</c:v>
                </c:pt>
                <c:pt idx="30816" formatCode="General">
                  <c:v>0</c:v>
                </c:pt>
                <c:pt idx="30817" formatCode="General">
                  <c:v>0</c:v>
                </c:pt>
                <c:pt idx="30818" formatCode="General">
                  <c:v>0</c:v>
                </c:pt>
                <c:pt idx="30819" formatCode="General">
                  <c:v>0</c:v>
                </c:pt>
                <c:pt idx="30820" formatCode="General">
                  <c:v>0</c:v>
                </c:pt>
                <c:pt idx="30821" formatCode="General">
                  <c:v>0</c:v>
                </c:pt>
                <c:pt idx="30822" formatCode="General">
                  <c:v>0</c:v>
                </c:pt>
                <c:pt idx="30823" formatCode="General">
                  <c:v>0</c:v>
                </c:pt>
                <c:pt idx="30824" formatCode="General">
                  <c:v>0</c:v>
                </c:pt>
                <c:pt idx="30825" formatCode="General">
                  <c:v>0</c:v>
                </c:pt>
                <c:pt idx="30826" formatCode="General">
                  <c:v>0</c:v>
                </c:pt>
                <c:pt idx="30827" formatCode="General">
                  <c:v>0</c:v>
                </c:pt>
                <c:pt idx="30828" formatCode="General">
                  <c:v>0</c:v>
                </c:pt>
                <c:pt idx="30829" formatCode="General">
                  <c:v>0</c:v>
                </c:pt>
                <c:pt idx="30830" formatCode="General">
                  <c:v>0</c:v>
                </c:pt>
                <c:pt idx="30831" formatCode="General">
                  <c:v>0</c:v>
                </c:pt>
                <c:pt idx="30832" formatCode="General">
                  <c:v>1E-3</c:v>
                </c:pt>
                <c:pt idx="30833" formatCode="General">
                  <c:v>0</c:v>
                </c:pt>
                <c:pt idx="30834" formatCode="General">
                  <c:v>0</c:v>
                </c:pt>
                <c:pt idx="30835" formatCode="General">
                  <c:v>1E-3</c:v>
                </c:pt>
                <c:pt idx="30836" formatCode="General">
                  <c:v>1E-3</c:v>
                </c:pt>
                <c:pt idx="30837" formatCode="General">
                  <c:v>1E-3</c:v>
                </c:pt>
                <c:pt idx="30838" formatCode="General">
                  <c:v>0</c:v>
                </c:pt>
                <c:pt idx="30839" formatCode="General">
                  <c:v>0</c:v>
                </c:pt>
                <c:pt idx="30840" formatCode="General">
                  <c:v>1E-3</c:v>
                </c:pt>
                <c:pt idx="30841" formatCode="General">
                  <c:v>0</c:v>
                </c:pt>
                <c:pt idx="30842" formatCode="General">
                  <c:v>1E-3</c:v>
                </c:pt>
                <c:pt idx="30843" formatCode="General">
                  <c:v>0</c:v>
                </c:pt>
                <c:pt idx="30844" formatCode="General">
                  <c:v>0</c:v>
                </c:pt>
                <c:pt idx="30845" formatCode="General">
                  <c:v>0</c:v>
                </c:pt>
                <c:pt idx="30846" formatCode="General">
                  <c:v>0</c:v>
                </c:pt>
                <c:pt idx="30847" formatCode="General">
                  <c:v>0</c:v>
                </c:pt>
                <c:pt idx="30848" formatCode="General">
                  <c:v>0</c:v>
                </c:pt>
                <c:pt idx="30849" formatCode="General">
                  <c:v>0</c:v>
                </c:pt>
                <c:pt idx="30850" formatCode="General">
                  <c:v>0</c:v>
                </c:pt>
                <c:pt idx="30851" formatCode="General">
                  <c:v>0</c:v>
                </c:pt>
                <c:pt idx="30852" formatCode="General">
                  <c:v>0</c:v>
                </c:pt>
                <c:pt idx="30853" formatCode="General">
                  <c:v>0</c:v>
                </c:pt>
                <c:pt idx="30854" formatCode="General">
                  <c:v>0</c:v>
                </c:pt>
                <c:pt idx="30855" formatCode="General">
                  <c:v>0</c:v>
                </c:pt>
                <c:pt idx="30856" formatCode="General">
                  <c:v>0</c:v>
                </c:pt>
                <c:pt idx="30857" formatCode="General">
                  <c:v>0</c:v>
                </c:pt>
                <c:pt idx="30858" formatCode="General">
                  <c:v>0</c:v>
                </c:pt>
                <c:pt idx="30859" formatCode="General">
                  <c:v>0</c:v>
                </c:pt>
                <c:pt idx="30860" formatCode="General">
                  <c:v>0</c:v>
                </c:pt>
                <c:pt idx="30861" formatCode="General">
                  <c:v>0</c:v>
                </c:pt>
                <c:pt idx="30862" formatCode="General">
                  <c:v>0</c:v>
                </c:pt>
                <c:pt idx="30863" formatCode="General">
                  <c:v>0</c:v>
                </c:pt>
                <c:pt idx="30864" formatCode="General">
                  <c:v>0</c:v>
                </c:pt>
                <c:pt idx="30865" formatCode="General">
                  <c:v>0</c:v>
                </c:pt>
                <c:pt idx="30866" formatCode="General">
                  <c:v>0</c:v>
                </c:pt>
                <c:pt idx="30867" formatCode="General">
                  <c:v>0</c:v>
                </c:pt>
                <c:pt idx="30868" formatCode="General">
                  <c:v>0</c:v>
                </c:pt>
                <c:pt idx="30869" formatCode="General">
                  <c:v>0</c:v>
                </c:pt>
                <c:pt idx="30870" formatCode="General">
                  <c:v>0</c:v>
                </c:pt>
                <c:pt idx="30871" formatCode="General">
                  <c:v>0</c:v>
                </c:pt>
                <c:pt idx="30872" formatCode="General">
                  <c:v>0</c:v>
                </c:pt>
                <c:pt idx="30873" formatCode="General">
                  <c:v>0</c:v>
                </c:pt>
                <c:pt idx="30874" formatCode="General">
                  <c:v>0</c:v>
                </c:pt>
                <c:pt idx="30875" formatCode="General">
                  <c:v>0</c:v>
                </c:pt>
                <c:pt idx="30876" formatCode="General">
                  <c:v>0</c:v>
                </c:pt>
                <c:pt idx="30877" formatCode="General">
                  <c:v>0</c:v>
                </c:pt>
                <c:pt idx="30878" formatCode="General">
                  <c:v>0</c:v>
                </c:pt>
                <c:pt idx="30879" formatCode="General">
                  <c:v>0</c:v>
                </c:pt>
                <c:pt idx="30880" formatCode="General">
                  <c:v>0</c:v>
                </c:pt>
                <c:pt idx="30881" formatCode="General">
                  <c:v>0</c:v>
                </c:pt>
                <c:pt idx="30882" formatCode="General">
                  <c:v>0</c:v>
                </c:pt>
                <c:pt idx="30883" formatCode="General">
                  <c:v>0</c:v>
                </c:pt>
                <c:pt idx="30884" formatCode="General">
                  <c:v>0</c:v>
                </c:pt>
                <c:pt idx="30885" formatCode="General">
                  <c:v>0</c:v>
                </c:pt>
                <c:pt idx="30886" formatCode="General">
                  <c:v>0</c:v>
                </c:pt>
                <c:pt idx="30887" formatCode="General">
                  <c:v>0</c:v>
                </c:pt>
                <c:pt idx="30888" formatCode="General">
                  <c:v>0</c:v>
                </c:pt>
                <c:pt idx="30889" formatCode="General">
                  <c:v>0</c:v>
                </c:pt>
                <c:pt idx="30890" formatCode="General">
                  <c:v>0</c:v>
                </c:pt>
                <c:pt idx="30891" formatCode="General">
                  <c:v>0</c:v>
                </c:pt>
                <c:pt idx="30892" formatCode="General">
                  <c:v>0</c:v>
                </c:pt>
                <c:pt idx="30893" formatCode="General">
                  <c:v>0</c:v>
                </c:pt>
                <c:pt idx="30894" formatCode="General">
                  <c:v>0</c:v>
                </c:pt>
                <c:pt idx="30895" formatCode="General">
                  <c:v>0</c:v>
                </c:pt>
                <c:pt idx="30896" formatCode="General">
                  <c:v>0</c:v>
                </c:pt>
                <c:pt idx="30897" formatCode="General">
                  <c:v>0</c:v>
                </c:pt>
                <c:pt idx="30898" formatCode="General">
                  <c:v>0</c:v>
                </c:pt>
                <c:pt idx="30899" formatCode="General">
                  <c:v>0</c:v>
                </c:pt>
                <c:pt idx="30900" formatCode="General">
                  <c:v>0</c:v>
                </c:pt>
                <c:pt idx="30901" formatCode="General">
                  <c:v>0</c:v>
                </c:pt>
                <c:pt idx="30902" formatCode="General">
                  <c:v>0</c:v>
                </c:pt>
                <c:pt idx="30903" formatCode="General">
                  <c:v>0</c:v>
                </c:pt>
                <c:pt idx="30904" formatCode="General">
                  <c:v>0</c:v>
                </c:pt>
                <c:pt idx="30905" formatCode="General">
                  <c:v>0</c:v>
                </c:pt>
                <c:pt idx="30906" formatCode="General">
                  <c:v>0</c:v>
                </c:pt>
                <c:pt idx="30907" formatCode="General">
                  <c:v>0</c:v>
                </c:pt>
                <c:pt idx="30908" formatCode="General">
                  <c:v>0</c:v>
                </c:pt>
                <c:pt idx="30909" formatCode="General">
                  <c:v>0</c:v>
                </c:pt>
                <c:pt idx="30910" formatCode="General">
                  <c:v>0</c:v>
                </c:pt>
                <c:pt idx="30911" formatCode="General">
                  <c:v>0</c:v>
                </c:pt>
                <c:pt idx="30912" formatCode="General">
                  <c:v>0</c:v>
                </c:pt>
                <c:pt idx="30913" formatCode="General">
                  <c:v>0</c:v>
                </c:pt>
                <c:pt idx="30914" formatCode="General">
                  <c:v>0</c:v>
                </c:pt>
                <c:pt idx="30915" formatCode="General">
                  <c:v>0</c:v>
                </c:pt>
                <c:pt idx="30916" formatCode="General">
                  <c:v>0</c:v>
                </c:pt>
                <c:pt idx="30917" formatCode="General">
                  <c:v>0</c:v>
                </c:pt>
                <c:pt idx="30918" formatCode="General">
                  <c:v>0</c:v>
                </c:pt>
                <c:pt idx="30919" formatCode="General">
                  <c:v>0</c:v>
                </c:pt>
                <c:pt idx="30920" formatCode="General">
                  <c:v>0</c:v>
                </c:pt>
                <c:pt idx="30921" formatCode="General">
                  <c:v>0</c:v>
                </c:pt>
                <c:pt idx="30922" formatCode="General">
                  <c:v>0</c:v>
                </c:pt>
                <c:pt idx="30923" formatCode="General">
                  <c:v>1E-3</c:v>
                </c:pt>
                <c:pt idx="30924" formatCode="General">
                  <c:v>1E-3</c:v>
                </c:pt>
                <c:pt idx="30925" formatCode="General">
                  <c:v>0</c:v>
                </c:pt>
                <c:pt idx="30926" formatCode="General">
                  <c:v>0</c:v>
                </c:pt>
                <c:pt idx="30927" formatCode="General">
                  <c:v>0</c:v>
                </c:pt>
                <c:pt idx="30928" formatCode="General">
                  <c:v>0</c:v>
                </c:pt>
                <c:pt idx="30929" formatCode="General">
                  <c:v>0</c:v>
                </c:pt>
                <c:pt idx="30930" formatCode="General">
                  <c:v>0</c:v>
                </c:pt>
                <c:pt idx="30931" formatCode="General">
                  <c:v>1E-3</c:v>
                </c:pt>
                <c:pt idx="30932" formatCode="General">
                  <c:v>0</c:v>
                </c:pt>
                <c:pt idx="30933" formatCode="General">
                  <c:v>0</c:v>
                </c:pt>
                <c:pt idx="30934" formatCode="General">
                  <c:v>1E-3</c:v>
                </c:pt>
                <c:pt idx="30935" formatCode="General">
                  <c:v>0</c:v>
                </c:pt>
                <c:pt idx="30936" formatCode="General">
                  <c:v>0</c:v>
                </c:pt>
                <c:pt idx="30937" formatCode="General">
                  <c:v>0</c:v>
                </c:pt>
                <c:pt idx="30938" formatCode="General">
                  <c:v>0</c:v>
                </c:pt>
                <c:pt idx="30939" formatCode="General">
                  <c:v>0</c:v>
                </c:pt>
                <c:pt idx="30940" formatCode="General">
                  <c:v>0</c:v>
                </c:pt>
                <c:pt idx="30941" formatCode="General">
                  <c:v>0</c:v>
                </c:pt>
                <c:pt idx="30942" formatCode="General">
                  <c:v>0</c:v>
                </c:pt>
                <c:pt idx="30943" formatCode="General">
                  <c:v>0</c:v>
                </c:pt>
                <c:pt idx="30944" formatCode="General">
                  <c:v>0</c:v>
                </c:pt>
                <c:pt idx="30945" formatCode="General">
                  <c:v>0</c:v>
                </c:pt>
                <c:pt idx="30946" formatCode="General">
                  <c:v>1E-3</c:v>
                </c:pt>
                <c:pt idx="30947" formatCode="General">
                  <c:v>0</c:v>
                </c:pt>
                <c:pt idx="30948" formatCode="General">
                  <c:v>0</c:v>
                </c:pt>
                <c:pt idx="30949" formatCode="General">
                  <c:v>0</c:v>
                </c:pt>
                <c:pt idx="30950" formatCode="General">
                  <c:v>1E-3</c:v>
                </c:pt>
                <c:pt idx="30951" formatCode="General">
                  <c:v>0</c:v>
                </c:pt>
                <c:pt idx="30952" formatCode="General">
                  <c:v>0</c:v>
                </c:pt>
                <c:pt idx="30953" formatCode="General">
                  <c:v>0</c:v>
                </c:pt>
                <c:pt idx="30954" formatCode="General">
                  <c:v>0</c:v>
                </c:pt>
                <c:pt idx="30955" formatCode="General">
                  <c:v>0</c:v>
                </c:pt>
                <c:pt idx="30956" formatCode="General">
                  <c:v>0</c:v>
                </c:pt>
                <c:pt idx="30957" formatCode="General">
                  <c:v>0</c:v>
                </c:pt>
                <c:pt idx="30958" formatCode="General">
                  <c:v>0</c:v>
                </c:pt>
                <c:pt idx="30959" formatCode="General">
                  <c:v>0</c:v>
                </c:pt>
                <c:pt idx="30960" formatCode="General">
                  <c:v>0</c:v>
                </c:pt>
                <c:pt idx="30961" formatCode="General">
                  <c:v>0</c:v>
                </c:pt>
                <c:pt idx="30962" formatCode="General">
                  <c:v>0</c:v>
                </c:pt>
                <c:pt idx="30963" formatCode="General">
                  <c:v>0</c:v>
                </c:pt>
                <c:pt idx="30964" formatCode="General">
                  <c:v>0</c:v>
                </c:pt>
                <c:pt idx="30965" formatCode="General">
                  <c:v>0</c:v>
                </c:pt>
                <c:pt idx="30966" formatCode="General">
                  <c:v>0</c:v>
                </c:pt>
                <c:pt idx="30967" formatCode="General">
                  <c:v>0</c:v>
                </c:pt>
                <c:pt idx="30968" formatCode="General">
                  <c:v>0</c:v>
                </c:pt>
                <c:pt idx="30969" formatCode="General">
                  <c:v>0</c:v>
                </c:pt>
                <c:pt idx="30970" formatCode="General">
                  <c:v>0</c:v>
                </c:pt>
                <c:pt idx="30971" formatCode="General">
                  <c:v>0</c:v>
                </c:pt>
                <c:pt idx="30972" formatCode="General">
                  <c:v>0</c:v>
                </c:pt>
                <c:pt idx="30973" formatCode="General">
                  <c:v>0</c:v>
                </c:pt>
                <c:pt idx="30974" formatCode="General">
                  <c:v>0</c:v>
                </c:pt>
                <c:pt idx="30975" formatCode="General">
                  <c:v>0</c:v>
                </c:pt>
                <c:pt idx="30976" formatCode="General">
                  <c:v>0</c:v>
                </c:pt>
                <c:pt idx="30977" formatCode="General">
                  <c:v>0</c:v>
                </c:pt>
                <c:pt idx="30978" formatCode="General">
                  <c:v>0</c:v>
                </c:pt>
                <c:pt idx="30979" formatCode="General">
                  <c:v>0</c:v>
                </c:pt>
                <c:pt idx="30980" formatCode="General">
                  <c:v>0</c:v>
                </c:pt>
                <c:pt idx="30981" formatCode="General">
                  <c:v>0</c:v>
                </c:pt>
                <c:pt idx="30982" formatCode="General">
                  <c:v>0</c:v>
                </c:pt>
                <c:pt idx="30983" formatCode="General">
                  <c:v>0</c:v>
                </c:pt>
                <c:pt idx="30984" formatCode="General">
                  <c:v>0</c:v>
                </c:pt>
                <c:pt idx="30985" formatCode="General">
                  <c:v>0</c:v>
                </c:pt>
                <c:pt idx="30986" formatCode="General">
                  <c:v>0</c:v>
                </c:pt>
                <c:pt idx="30987" formatCode="General">
                  <c:v>0</c:v>
                </c:pt>
                <c:pt idx="30988" formatCode="General">
                  <c:v>0</c:v>
                </c:pt>
                <c:pt idx="30989" formatCode="General">
                  <c:v>0</c:v>
                </c:pt>
                <c:pt idx="30990" formatCode="General">
                  <c:v>0</c:v>
                </c:pt>
                <c:pt idx="30991" formatCode="General">
                  <c:v>0</c:v>
                </c:pt>
                <c:pt idx="30992" formatCode="General">
                  <c:v>0</c:v>
                </c:pt>
                <c:pt idx="30993" formatCode="General">
                  <c:v>0</c:v>
                </c:pt>
                <c:pt idx="30994" formatCode="General">
                  <c:v>0</c:v>
                </c:pt>
                <c:pt idx="30995" formatCode="General">
                  <c:v>0</c:v>
                </c:pt>
                <c:pt idx="30996" formatCode="General">
                  <c:v>0</c:v>
                </c:pt>
                <c:pt idx="30997" formatCode="General">
                  <c:v>0</c:v>
                </c:pt>
                <c:pt idx="30998" formatCode="General">
                  <c:v>0</c:v>
                </c:pt>
                <c:pt idx="30999" formatCode="General">
                  <c:v>0</c:v>
                </c:pt>
                <c:pt idx="31000" formatCode="General">
                  <c:v>0</c:v>
                </c:pt>
                <c:pt idx="31001" formatCode="General">
                  <c:v>0</c:v>
                </c:pt>
                <c:pt idx="31002" formatCode="General">
                  <c:v>0</c:v>
                </c:pt>
                <c:pt idx="31003" formatCode="General">
                  <c:v>0</c:v>
                </c:pt>
                <c:pt idx="31004" formatCode="General">
                  <c:v>0</c:v>
                </c:pt>
                <c:pt idx="31005" formatCode="General">
                  <c:v>0</c:v>
                </c:pt>
                <c:pt idx="31006" formatCode="General">
                  <c:v>0</c:v>
                </c:pt>
                <c:pt idx="31007" formatCode="General">
                  <c:v>0</c:v>
                </c:pt>
                <c:pt idx="31008" formatCode="General">
                  <c:v>0</c:v>
                </c:pt>
                <c:pt idx="31009" formatCode="General">
                  <c:v>0</c:v>
                </c:pt>
                <c:pt idx="31010" formatCode="General">
                  <c:v>0</c:v>
                </c:pt>
                <c:pt idx="31011" formatCode="General">
                  <c:v>0</c:v>
                </c:pt>
                <c:pt idx="31012" formatCode="General">
                  <c:v>0</c:v>
                </c:pt>
                <c:pt idx="31013" formatCode="General">
                  <c:v>0</c:v>
                </c:pt>
                <c:pt idx="31014" formatCode="General">
                  <c:v>0</c:v>
                </c:pt>
                <c:pt idx="31015" formatCode="General">
                  <c:v>0</c:v>
                </c:pt>
                <c:pt idx="31016" formatCode="General">
                  <c:v>0</c:v>
                </c:pt>
                <c:pt idx="31017" formatCode="General">
                  <c:v>0</c:v>
                </c:pt>
                <c:pt idx="31018" formatCode="General">
                  <c:v>0</c:v>
                </c:pt>
                <c:pt idx="31019" formatCode="General">
                  <c:v>0</c:v>
                </c:pt>
                <c:pt idx="31020" formatCode="General">
                  <c:v>0</c:v>
                </c:pt>
                <c:pt idx="31021" formatCode="General">
                  <c:v>0</c:v>
                </c:pt>
                <c:pt idx="31022" formatCode="General">
                  <c:v>0</c:v>
                </c:pt>
                <c:pt idx="31023" formatCode="General">
                  <c:v>1E-3</c:v>
                </c:pt>
                <c:pt idx="31024" formatCode="General">
                  <c:v>0</c:v>
                </c:pt>
                <c:pt idx="31025" formatCode="General">
                  <c:v>0</c:v>
                </c:pt>
                <c:pt idx="31026" formatCode="General">
                  <c:v>0</c:v>
                </c:pt>
                <c:pt idx="31027" formatCode="General">
                  <c:v>0</c:v>
                </c:pt>
                <c:pt idx="31028" formatCode="General">
                  <c:v>0</c:v>
                </c:pt>
                <c:pt idx="31029" formatCode="General">
                  <c:v>0</c:v>
                </c:pt>
                <c:pt idx="31030" formatCode="General">
                  <c:v>0</c:v>
                </c:pt>
                <c:pt idx="31031" formatCode="General">
                  <c:v>0</c:v>
                </c:pt>
                <c:pt idx="31032" formatCode="General">
                  <c:v>0</c:v>
                </c:pt>
                <c:pt idx="31033" formatCode="General">
                  <c:v>0</c:v>
                </c:pt>
                <c:pt idx="31034" formatCode="General">
                  <c:v>0</c:v>
                </c:pt>
                <c:pt idx="31035" formatCode="General">
                  <c:v>0</c:v>
                </c:pt>
                <c:pt idx="31036" formatCode="General">
                  <c:v>0</c:v>
                </c:pt>
                <c:pt idx="31037" formatCode="General">
                  <c:v>0</c:v>
                </c:pt>
                <c:pt idx="31038" formatCode="General">
                  <c:v>0</c:v>
                </c:pt>
                <c:pt idx="31039" formatCode="General">
                  <c:v>1E-3</c:v>
                </c:pt>
                <c:pt idx="31040" formatCode="General">
                  <c:v>0</c:v>
                </c:pt>
                <c:pt idx="31041" formatCode="General">
                  <c:v>0</c:v>
                </c:pt>
                <c:pt idx="31042" formatCode="General">
                  <c:v>0</c:v>
                </c:pt>
                <c:pt idx="31043" formatCode="General">
                  <c:v>0</c:v>
                </c:pt>
                <c:pt idx="31044" formatCode="General">
                  <c:v>0</c:v>
                </c:pt>
                <c:pt idx="31045" formatCode="General">
                  <c:v>0</c:v>
                </c:pt>
                <c:pt idx="31046" formatCode="General">
                  <c:v>0</c:v>
                </c:pt>
                <c:pt idx="31047" formatCode="General">
                  <c:v>0</c:v>
                </c:pt>
                <c:pt idx="31048" formatCode="General">
                  <c:v>0</c:v>
                </c:pt>
                <c:pt idx="31049" formatCode="General">
                  <c:v>0</c:v>
                </c:pt>
                <c:pt idx="31050" formatCode="General">
                  <c:v>0</c:v>
                </c:pt>
                <c:pt idx="31051" formatCode="General">
                  <c:v>0</c:v>
                </c:pt>
                <c:pt idx="31052" formatCode="General">
                  <c:v>0</c:v>
                </c:pt>
                <c:pt idx="31053" formatCode="General">
                  <c:v>0</c:v>
                </c:pt>
                <c:pt idx="31054" formatCode="General">
                  <c:v>0</c:v>
                </c:pt>
                <c:pt idx="31055" formatCode="General">
                  <c:v>0</c:v>
                </c:pt>
                <c:pt idx="31056" formatCode="General">
                  <c:v>0</c:v>
                </c:pt>
                <c:pt idx="31057" formatCode="General">
                  <c:v>0</c:v>
                </c:pt>
                <c:pt idx="31058" formatCode="General">
                  <c:v>0</c:v>
                </c:pt>
                <c:pt idx="31059" formatCode="General">
                  <c:v>0</c:v>
                </c:pt>
                <c:pt idx="31060" formatCode="General">
                  <c:v>0</c:v>
                </c:pt>
                <c:pt idx="31061" formatCode="General">
                  <c:v>0</c:v>
                </c:pt>
                <c:pt idx="31062" formatCode="General">
                  <c:v>0</c:v>
                </c:pt>
                <c:pt idx="31063" formatCode="General">
                  <c:v>0</c:v>
                </c:pt>
                <c:pt idx="31064" formatCode="General">
                  <c:v>0</c:v>
                </c:pt>
                <c:pt idx="31065" formatCode="General">
                  <c:v>0</c:v>
                </c:pt>
                <c:pt idx="31066" formatCode="General">
                  <c:v>0</c:v>
                </c:pt>
                <c:pt idx="31067" formatCode="General">
                  <c:v>0</c:v>
                </c:pt>
                <c:pt idx="31068" formatCode="General">
                  <c:v>0</c:v>
                </c:pt>
                <c:pt idx="31069" formatCode="General">
                  <c:v>0</c:v>
                </c:pt>
                <c:pt idx="31070" formatCode="General">
                  <c:v>0</c:v>
                </c:pt>
                <c:pt idx="31071" formatCode="General">
                  <c:v>1E-3</c:v>
                </c:pt>
                <c:pt idx="31072" formatCode="General">
                  <c:v>0</c:v>
                </c:pt>
                <c:pt idx="31073" formatCode="General">
                  <c:v>0</c:v>
                </c:pt>
                <c:pt idx="31074" formatCode="General">
                  <c:v>0</c:v>
                </c:pt>
                <c:pt idx="31075" formatCode="General">
                  <c:v>0</c:v>
                </c:pt>
                <c:pt idx="31076" formatCode="General">
                  <c:v>0</c:v>
                </c:pt>
                <c:pt idx="31077" formatCode="General">
                  <c:v>0</c:v>
                </c:pt>
                <c:pt idx="31078" formatCode="General">
                  <c:v>0</c:v>
                </c:pt>
                <c:pt idx="31079" formatCode="General">
                  <c:v>0</c:v>
                </c:pt>
                <c:pt idx="31080" formatCode="General">
                  <c:v>0</c:v>
                </c:pt>
                <c:pt idx="31081" formatCode="General">
                  <c:v>0</c:v>
                </c:pt>
                <c:pt idx="31082" formatCode="General">
                  <c:v>0</c:v>
                </c:pt>
                <c:pt idx="31083" formatCode="General">
                  <c:v>0</c:v>
                </c:pt>
                <c:pt idx="31084" formatCode="General">
                  <c:v>0</c:v>
                </c:pt>
                <c:pt idx="31085" formatCode="General">
                  <c:v>0</c:v>
                </c:pt>
                <c:pt idx="31086" formatCode="General">
                  <c:v>0</c:v>
                </c:pt>
                <c:pt idx="31087" formatCode="General">
                  <c:v>0</c:v>
                </c:pt>
                <c:pt idx="31088" formatCode="General">
                  <c:v>0</c:v>
                </c:pt>
                <c:pt idx="31089" formatCode="General">
                  <c:v>0</c:v>
                </c:pt>
                <c:pt idx="31090" formatCode="General">
                  <c:v>0</c:v>
                </c:pt>
                <c:pt idx="31091" formatCode="General">
                  <c:v>0</c:v>
                </c:pt>
                <c:pt idx="31092" formatCode="General">
                  <c:v>0</c:v>
                </c:pt>
                <c:pt idx="31093" formatCode="General">
                  <c:v>0</c:v>
                </c:pt>
                <c:pt idx="31094" formatCode="General">
                  <c:v>0</c:v>
                </c:pt>
                <c:pt idx="31095" formatCode="General">
                  <c:v>0</c:v>
                </c:pt>
                <c:pt idx="31096" formatCode="General">
                  <c:v>0</c:v>
                </c:pt>
                <c:pt idx="31097" formatCode="General">
                  <c:v>0</c:v>
                </c:pt>
                <c:pt idx="31098" formatCode="General">
                  <c:v>0</c:v>
                </c:pt>
                <c:pt idx="31099" formatCode="General">
                  <c:v>1E-3</c:v>
                </c:pt>
                <c:pt idx="31100" formatCode="General">
                  <c:v>0</c:v>
                </c:pt>
                <c:pt idx="31101" formatCode="General">
                  <c:v>0</c:v>
                </c:pt>
                <c:pt idx="31102" formatCode="General">
                  <c:v>0</c:v>
                </c:pt>
                <c:pt idx="31103" formatCode="General">
                  <c:v>0</c:v>
                </c:pt>
                <c:pt idx="31104" formatCode="General">
                  <c:v>0</c:v>
                </c:pt>
                <c:pt idx="31105" formatCode="General">
                  <c:v>0</c:v>
                </c:pt>
                <c:pt idx="31106" formatCode="General">
                  <c:v>0</c:v>
                </c:pt>
                <c:pt idx="31107" formatCode="General">
                  <c:v>0</c:v>
                </c:pt>
                <c:pt idx="31108" formatCode="General">
                  <c:v>0</c:v>
                </c:pt>
                <c:pt idx="31109" formatCode="General">
                  <c:v>0</c:v>
                </c:pt>
                <c:pt idx="31110" formatCode="General">
                  <c:v>0</c:v>
                </c:pt>
                <c:pt idx="31111" formatCode="General">
                  <c:v>0</c:v>
                </c:pt>
                <c:pt idx="31112" formatCode="General">
                  <c:v>0</c:v>
                </c:pt>
                <c:pt idx="31113" formatCode="General">
                  <c:v>0</c:v>
                </c:pt>
                <c:pt idx="31114" formatCode="General">
                  <c:v>0</c:v>
                </c:pt>
                <c:pt idx="31115" formatCode="General">
                  <c:v>0</c:v>
                </c:pt>
                <c:pt idx="31116" formatCode="General">
                  <c:v>0</c:v>
                </c:pt>
                <c:pt idx="31117" formatCode="General">
                  <c:v>0</c:v>
                </c:pt>
                <c:pt idx="31118" formatCode="General">
                  <c:v>0</c:v>
                </c:pt>
                <c:pt idx="31119" formatCode="General">
                  <c:v>0</c:v>
                </c:pt>
                <c:pt idx="31120" formatCode="General">
                  <c:v>0</c:v>
                </c:pt>
                <c:pt idx="31121" formatCode="General">
                  <c:v>0</c:v>
                </c:pt>
                <c:pt idx="31122" formatCode="General">
                  <c:v>0</c:v>
                </c:pt>
                <c:pt idx="31123" formatCode="General">
                  <c:v>0</c:v>
                </c:pt>
                <c:pt idx="31124" formatCode="General">
                  <c:v>0</c:v>
                </c:pt>
                <c:pt idx="31125" formatCode="General">
                  <c:v>0</c:v>
                </c:pt>
                <c:pt idx="31126" formatCode="General">
                  <c:v>0</c:v>
                </c:pt>
                <c:pt idx="31127" formatCode="General">
                  <c:v>0</c:v>
                </c:pt>
                <c:pt idx="31128" formatCode="General">
                  <c:v>0</c:v>
                </c:pt>
                <c:pt idx="31129" formatCode="General">
                  <c:v>0</c:v>
                </c:pt>
                <c:pt idx="31130" formatCode="General">
                  <c:v>0</c:v>
                </c:pt>
                <c:pt idx="31131" formatCode="General">
                  <c:v>0</c:v>
                </c:pt>
                <c:pt idx="31132" formatCode="General">
                  <c:v>0</c:v>
                </c:pt>
                <c:pt idx="31133" formatCode="General">
                  <c:v>0</c:v>
                </c:pt>
                <c:pt idx="31134" formatCode="General">
                  <c:v>0</c:v>
                </c:pt>
                <c:pt idx="31135" formatCode="General">
                  <c:v>0</c:v>
                </c:pt>
                <c:pt idx="31136" formatCode="General">
                  <c:v>0</c:v>
                </c:pt>
                <c:pt idx="31137" formatCode="General">
                  <c:v>0</c:v>
                </c:pt>
                <c:pt idx="31138" formatCode="General">
                  <c:v>0</c:v>
                </c:pt>
                <c:pt idx="31139" formatCode="General">
                  <c:v>0</c:v>
                </c:pt>
                <c:pt idx="31140" formatCode="General">
                  <c:v>1E-3</c:v>
                </c:pt>
                <c:pt idx="31141" formatCode="General">
                  <c:v>0</c:v>
                </c:pt>
                <c:pt idx="31142" formatCode="General">
                  <c:v>0</c:v>
                </c:pt>
                <c:pt idx="31143" formatCode="General">
                  <c:v>0</c:v>
                </c:pt>
                <c:pt idx="31144" formatCode="General">
                  <c:v>0</c:v>
                </c:pt>
                <c:pt idx="31145" formatCode="General">
                  <c:v>0</c:v>
                </c:pt>
                <c:pt idx="31146" formatCode="General">
                  <c:v>0</c:v>
                </c:pt>
                <c:pt idx="31147" formatCode="General">
                  <c:v>0</c:v>
                </c:pt>
                <c:pt idx="31148" formatCode="General">
                  <c:v>0</c:v>
                </c:pt>
                <c:pt idx="31149" formatCode="General">
                  <c:v>0</c:v>
                </c:pt>
                <c:pt idx="31150" formatCode="General">
                  <c:v>0</c:v>
                </c:pt>
                <c:pt idx="31151" formatCode="General">
                  <c:v>0</c:v>
                </c:pt>
                <c:pt idx="31152" formatCode="General">
                  <c:v>0</c:v>
                </c:pt>
                <c:pt idx="31153" formatCode="General">
                  <c:v>0</c:v>
                </c:pt>
                <c:pt idx="31154" formatCode="General">
                  <c:v>0</c:v>
                </c:pt>
                <c:pt idx="31155" formatCode="General">
                  <c:v>0</c:v>
                </c:pt>
                <c:pt idx="31156" formatCode="General">
                  <c:v>0</c:v>
                </c:pt>
                <c:pt idx="31157" formatCode="General">
                  <c:v>0</c:v>
                </c:pt>
                <c:pt idx="31158" formatCode="General">
                  <c:v>0</c:v>
                </c:pt>
                <c:pt idx="31159" formatCode="General">
                  <c:v>0</c:v>
                </c:pt>
                <c:pt idx="31160" formatCode="General">
                  <c:v>0</c:v>
                </c:pt>
                <c:pt idx="31161" formatCode="General">
                  <c:v>0</c:v>
                </c:pt>
                <c:pt idx="31162" formatCode="General">
                  <c:v>0</c:v>
                </c:pt>
                <c:pt idx="31163" formatCode="General">
                  <c:v>0</c:v>
                </c:pt>
                <c:pt idx="31164" formatCode="General">
                  <c:v>0</c:v>
                </c:pt>
                <c:pt idx="31165" formatCode="General">
                  <c:v>0</c:v>
                </c:pt>
                <c:pt idx="31166" formatCode="General">
                  <c:v>0</c:v>
                </c:pt>
                <c:pt idx="31167" formatCode="General">
                  <c:v>0</c:v>
                </c:pt>
                <c:pt idx="31168" formatCode="General">
                  <c:v>0</c:v>
                </c:pt>
                <c:pt idx="31169" formatCode="General">
                  <c:v>0</c:v>
                </c:pt>
                <c:pt idx="31170" formatCode="General">
                  <c:v>0</c:v>
                </c:pt>
                <c:pt idx="31171" formatCode="General">
                  <c:v>0</c:v>
                </c:pt>
                <c:pt idx="31172" formatCode="General">
                  <c:v>0</c:v>
                </c:pt>
                <c:pt idx="31173" formatCode="General">
                  <c:v>0</c:v>
                </c:pt>
                <c:pt idx="31174" formatCode="General">
                  <c:v>0</c:v>
                </c:pt>
                <c:pt idx="31175" formatCode="General">
                  <c:v>0</c:v>
                </c:pt>
                <c:pt idx="31176" formatCode="General">
                  <c:v>0</c:v>
                </c:pt>
                <c:pt idx="31177" formatCode="General">
                  <c:v>0</c:v>
                </c:pt>
                <c:pt idx="31178" formatCode="General">
                  <c:v>0</c:v>
                </c:pt>
                <c:pt idx="31179" formatCode="General">
                  <c:v>0</c:v>
                </c:pt>
                <c:pt idx="31180" formatCode="General">
                  <c:v>0</c:v>
                </c:pt>
                <c:pt idx="31181" formatCode="General">
                  <c:v>0</c:v>
                </c:pt>
                <c:pt idx="31182" formatCode="General">
                  <c:v>0</c:v>
                </c:pt>
                <c:pt idx="31183" formatCode="General">
                  <c:v>0</c:v>
                </c:pt>
                <c:pt idx="31184" formatCode="General">
                  <c:v>0</c:v>
                </c:pt>
                <c:pt idx="31185" formatCode="General">
                  <c:v>0</c:v>
                </c:pt>
                <c:pt idx="31186" formatCode="General">
                  <c:v>0</c:v>
                </c:pt>
                <c:pt idx="31187" formatCode="General">
                  <c:v>0</c:v>
                </c:pt>
                <c:pt idx="31188" formatCode="General">
                  <c:v>0</c:v>
                </c:pt>
                <c:pt idx="31189" formatCode="General">
                  <c:v>0</c:v>
                </c:pt>
                <c:pt idx="31190" formatCode="General">
                  <c:v>0</c:v>
                </c:pt>
                <c:pt idx="31191" formatCode="General">
                  <c:v>0</c:v>
                </c:pt>
                <c:pt idx="31192" formatCode="General">
                  <c:v>0</c:v>
                </c:pt>
                <c:pt idx="31193" formatCode="General">
                  <c:v>0</c:v>
                </c:pt>
                <c:pt idx="31194" formatCode="General">
                  <c:v>0</c:v>
                </c:pt>
                <c:pt idx="31195" formatCode="General">
                  <c:v>0</c:v>
                </c:pt>
                <c:pt idx="31196" formatCode="General">
                  <c:v>0</c:v>
                </c:pt>
                <c:pt idx="31197" formatCode="General">
                  <c:v>0</c:v>
                </c:pt>
                <c:pt idx="31198" formatCode="General">
                  <c:v>0</c:v>
                </c:pt>
                <c:pt idx="31199" formatCode="General">
                  <c:v>0</c:v>
                </c:pt>
                <c:pt idx="31200" formatCode="General">
                  <c:v>0</c:v>
                </c:pt>
                <c:pt idx="31201" formatCode="General">
                  <c:v>0</c:v>
                </c:pt>
                <c:pt idx="31202" formatCode="General">
                  <c:v>0</c:v>
                </c:pt>
                <c:pt idx="31203" formatCode="General">
                  <c:v>0</c:v>
                </c:pt>
                <c:pt idx="31204" formatCode="General">
                  <c:v>0</c:v>
                </c:pt>
                <c:pt idx="31205" formatCode="General">
                  <c:v>0</c:v>
                </c:pt>
                <c:pt idx="31206" formatCode="General">
                  <c:v>0</c:v>
                </c:pt>
                <c:pt idx="31207" formatCode="General">
                  <c:v>0</c:v>
                </c:pt>
                <c:pt idx="31208" formatCode="General">
                  <c:v>0</c:v>
                </c:pt>
                <c:pt idx="31209" formatCode="General">
                  <c:v>0</c:v>
                </c:pt>
                <c:pt idx="31210" formatCode="General">
                  <c:v>0</c:v>
                </c:pt>
                <c:pt idx="31211" formatCode="General">
                  <c:v>0</c:v>
                </c:pt>
                <c:pt idx="31212" formatCode="General">
                  <c:v>0</c:v>
                </c:pt>
                <c:pt idx="31213" formatCode="General">
                  <c:v>0</c:v>
                </c:pt>
                <c:pt idx="31214" formatCode="General">
                  <c:v>0</c:v>
                </c:pt>
                <c:pt idx="31215" formatCode="General">
                  <c:v>0</c:v>
                </c:pt>
                <c:pt idx="31216" formatCode="General">
                  <c:v>0</c:v>
                </c:pt>
                <c:pt idx="31217" formatCode="General">
                  <c:v>0</c:v>
                </c:pt>
                <c:pt idx="31218" formatCode="General">
                  <c:v>0</c:v>
                </c:pt>
                <c:pt idx="31219" formatCode="General">
                  <c:v>0</c:v>
                </c:pt>
                <c:pt idx="31220" formatCode="General">
                  <c:v>0</c:v>
                </c:pt>
                <c:pt idx="31221" formatCode="General">
                  <c:v>0</c:v>
                </c:pt>
                <c:pt idx="31222" formatCode="General">
                  <c:v>1E-3</c:v>
                </c:pt>
                <c:pt idx="31223" formatCode="General">
                  <c:v>0</c:v>
                </c:pt>
                <c:pt idx="31224" formatCode="General">
                  <c:v>0</c:v>
                </c:pt>
                <c:pt idx="31225" formatCode="General">
                  <c:v>0</c:v>
                </c:pt>
                <c:pt idx="31226" formatCode="General">
                  <c:v>0</c:v>
                </c:pt>
                <c:pt idx="31227" formatCode="General">
                  <c:v>1E-3</c:v>
                </c:pt>
                <c:pt idx="31228" formatCode="General">
                  <c:v>0</c:v>
                </c:pt>
                <c:pt idx="31229" formatCode="General">
                  <c:v>0</c:v>
                </c:pt>
                <c:pt idx="31230" formatCode="General">
                  <c:v>1E-3</c:v>
                </c:pt>
                <c:pt idx="31231" formatCode="General">
                  <c:v>0</c:v>
                </c:pt>
                <c:pt idx="31232" formatCode="General">
                  <c:v>0</c:v>
                </c:pt>
                <c:pt idx="31233" formatCode="General">
                  <c:v>0</c:v>
                </c:pt>
                <c:pt idx="31234" formatCode="General">
                  <c:v>0</c:v>
                </c:pt>
                <c:pt idx="31235" formatCode="General">
                  <c:v>0</c:v>
                </c:pt>
                <c:pt idx="31236" formatCode="General">
                  <c:v>1E-3</c:v>
                </c:pt>
                <c:pt idx="31237" formatCode="General">
                  <c:v>0</c:v>
                </c:pt>
                <c:pt idx="31238" formatCode="General">
                  <c:v>0</c:v>
                </c:pt>
                <c:pt idx="31239" formatCode="General">
                  <c:v>0</c:v>
                </c:pt>
                <c:pt idx="31240" formatCode="General">
                  <c:v>0</c:v>
                </c:pt>
                <c:pt idx="31241" formatCode="General">
                  <c:v>0</c:v>
                </c:pt>
                <c:pt idx="31242" formatCode="General">
                  <c:v>0</c:v>
                </c:pt>
                <c:pt idx="31243" formatCode="General">
                  <c:v>0</c:v>
                </c:pt>
                <c:pt idx="31244" formatCode="General">
                  <c:v>0</c:v>
                </c:pt>
                <c:pt idx="31245" formatCode="General">
                  <c:v>0</c:v>
                </c:pt>
                <c:pt idx="31246" formatCode="General">
                  <c:v>0</c:v>
                </c:pt>
                <c:pt idx="31247" formatCode="General">
                  <c:v>0</c:v>
                </c:pt>
                <c:pt idx="31249" formatCode="General">
                  <c:v>0</c:v>
                </c:pt>
                <c:pt idx="31250" formatCode="General">
                  <c:v>0</c:v>
                </c:pt>
                <c:pt idx="31251" formatCode="General">
                  <c:v>0</c:v>
                </c:pt>
                <c:pt idx="31252" formatCode="General">
                  <c:v>0</c:v>
                </c:pt>
                <c:pt idx="31253" formatCode="General">
                  <c:v>0</c:v>
                </c:pt>
                <c:pt idx="31254" formatCode="General">
                  <c:v>0</c:v>
                </c:pt>
                <c:pt idx="31255" formatCode="General">
                  <c:v>0</c:v>
                </c:pt>
                <c:pt idx="31256" formatCode="General">
                  <c:v>0</c:v>
                </c:pt>
                <c:pt idx="31257" formatCode="General">
                  <c:v>0</c:v>
                </c:pt>
                <c:pt idx="31258" formatCode="General">
                  <c:v>0</c:v>
                </c:pt>
                <c:pt idx="31259" formatCode="General">
                  <c:v>0</c:v>
                </c:pt>
                <c:pt idx="31260" formatCode="General">
                  <c:v>0</c:v>
                </c:pt>
                <c:pt idx="31261" formatCode="General">
                  <c:v>0</c:v>
                </c:pt>
                <c:pt idx="31262" formatCode="General">
                  <c:v>0</c:v>
                </c:pt>
                <c:pt idx="31263" formatCode="General">
                  <c:v>0</c:v>
                </c:pt>
                <c:pt idx="31264" formatCode="General">
                  <c:v>0</c:v>
                </c:pt>
                <c:pt idx="31265" formatCode="General">
                  <c:v>0</c:v>
                </c:pt>
                <c:pt idx="31266" formatCode="General">
                  <c:v>0</c:v>
                </c:pt>
                <c:pt idx="31267" formatCode="General">
                  <c:v>0</c:v>
                </c:pt>
                <c:pt idx="31268" formatCode="General">
                  <c:v>0</c:v>
                </c:pt>
                <c:pt idx="31269" formatCode="General">
                  <c:v>0</c:v>
                </c:pt>
                <c:pt idx="31270" formatCode="General">
                  <c:v>0</c:v>
                </c:pt>
                <c:pt idx="31333" formatCode="General">
                  <c:v>0</c:v>
                </c:pt>
                <c:pt idx="31334" formatCode="General">
                  <c:v>0</c:v>
                </c:pt>
                <c:pt idx="31335" formatCode="General">
                  <c:v>0</c:v>
                </c:pt>
                <c:pt idx="31336" formatCode="General">
                  <c:v>0</c:v>
                </c:pt>
                <c:pt idx="31337" formatCode="General">
                  <c:v>0</c:v>
                </c:pt>
                <c:pt idx="31338" formatCode="General">
                  <c:v>0</c:v>
                </c:pt>
                <c:pt idx="31339" formatCode="General">
                  <c:v>0</c:v>
                </c:pt>
                <c:pt idx="31340" formatCode="General">
                  <c:v>0</c:v>
                </c:pt>
                <c:pt idx="31341" formatCode="General">
                  <c:v>0</c:v>
                </c:pt>
                <c:pt idx="31342" formatCode="General">
                  <c:v>0</c:v>
                </c:pt>
                <c:pt idx="31343" formatCode="General">
                  <c:v>0</c:v>
                </c:pt>
                <c:pt idx="31344" formatCode="General">
                  <c:v>0</c:v>
                </c:pt>
                <c:pt idx="31345" formatCode="General">
                  <c:v>0</c:v>
                </c:pt>
                <c:pt idx="31346" formatCode="General">
                  <c:v>0</c:v>
                </c:pt>
                <c:pt idx="31347" formatCode="General">
                  <c:v>0</c:v>
                </c:pt>
                <c:pt idx="31348" formatCode="General">
                  <c:v>0</c:v>
                </c:pt>
                <c:pt idx="31349" formatCode="General">
                  <c:v>0</c:v>
                </c:pt>
                <c:pt idx="31350" formatCode="General">
                  <c:v>0</c:v>
                </c:pt>
                <c:pt idx="31351" formatCode="General">
                  <c:v>0</c:v>
                </c:pt>
                <c:pt idx="31352" formatCode="General">
                  <c:v>0</c:v>
                </c:pt>
                <c:pt idx="31353" formatCode="General">
                  <c:v>0</c:v>
                </c:pt>
                <c:pt idx="31354" formatCode="General">
                  <c:v>0</c:v>
                </c:pt>
                <c:pt idx="31355" formatCode="General">
                  <c:v>0</c:v>
                </c:pt>
                <c:pt idx="31356" formatCode="General">
                  <c:v>0</c:v>
                </c:pt>
                <c:pt idx="31357" formatCode="General">
                  <c:v>0</c:v>
                </c:pt>
                <c:pt idx="31358" formatCode="General">
                  <c:v>0</c:v>
                </c:pt>
                <c:pt idx="31359" formatCode="General">
                  <c:v>0</c:v>
                </c:pt>
                <c:pt idx="31360" formatCode="General">
                  <c:v>0</c:v>
                </c:pt>
                <c:pt idx="31361" formatCode="General">
                  <c:v>0</c:v>
                </c:pt>
                <c:pt idx="31362" formatCode="General">
                  <c:v>0</c:v>
                </c:pt>
                <c:pt idx="31363" formatCode="General">
                  <c:v>0</c:v>
                </c:pt>
                <c:pt idx="31364" formatCode="General">
                  <c:v>0</c:v>
                </c:pt>
                <c:pt idx="31365" formatCode="General">
                  <c:v>0</c:v>
                </c:pt>
                <c:pt idx="31366" formatCode="General">
                  <c:v>0</c:v>
                </c:pt>
                <c:pt idx="31367" formatCode="General">
                  <c:v>0</c:v>
                </c:pt>
                <c:pt idx="31445" formatCode="General">
                  <c:v>0</c:v>
                </c:pt>
                <c:pt idx="31446" formatCode="General">
                  <c:v>0</c:v>
                </c:pt>
                <c:pt idx="31447" formatCode="General">
                  <c:v>0</c:v>
                </c:pt>
                <c:pt idx="31448" formatCode="General">
                  <c:v>0</c:v>
                </c:pt>
                <c:pt idx="31449" formatCode="General">
                  <c:v>0</c:v>
                </c:pt>
                <c:pt idx="31450" formatCode="General">
                  <c:v>0</c:v>
                </c:pt>
                <c:pt idx="31451" formatCode="General">
                  <c:v>0</c:v>
                </c:pt>
                <c:pt idx="31452" formatCode="General">
                  <c:v>0</c:v>
                </c:pt>
                <c:pt idx="31453" formatCode="General">
                  <c:v>0</c:v>
                </c:pt>
                <c:pt idx="31454" formatCode="General">
                  <c:v>0</c:v>
                </c:pt>
                <c:pt idx="31455" formatCode="General">
                  <c:v>0</c:v>
                </c:pt>
                <c:pt idx="31456" formatCode="General">
                  <c:v>0</c:v>
                </c:pt>
                <c:pt idx="31457" formatCode="General">
                  <c:v>0</c:v>
                </c:pt>
                <c:pt idx="31458" formatCode="General">
                  <c:v>0</c:v>
                </c:pt>
                <c:pt idx="31459" formatCode="General">
                  <c:v>0</c:v>
                </c:pt>
                <c:pt idx="31460" formatCode="General">
                  <c:v>0</c:v>
                </c:pt>
                <c:pt idx="31461" formatCode="General">
                  <c:v>0</c:v>
                </c:pt>
                <c:pt idx="31462" formatCode="General">
                  <c:v>0</c:v>
                </c:pt>
                <c:pt idx="31529" formatCode="General">
                  <c:v>0</c:v>
                </c:pt>
                <c:pt idx="31530" formatCode="General">
                  <c:v>0</c:v>
                </c:pt>
                <c:pt idx="31531" formatCode="General">
                  <c:v>0</c:v>
                </c:pt>
                <c:pt idx="31532" formatCode="General">
                  <c:v>0</c:v>
                </c:pt>
                <c:pt idx="31533" formatCode="General">
                  <c:v>0</c:v>
                </c:pt>
                <c:pt idx="31534" formatCode="General">
                  <c:v>0</c:v>
                </c:pt>
                <c:pt idx="31535" formatCode="General">
                  <c:v>0</c:v>
                </c:pt>
                <c:pt idx="31536" formatCode="General">
                  <c:v>0</c:v>
                </c:pt>
                <c:pt idx="31537" formatCode="General">
                  <c:v>0</c:v>
                </c:pt>
                <c:pt idx="31538" formatCode="General">
                  <c:v>0</c:v>
                </c:pt>
                <c:pt idx="31539" formatCode="General">
                  <c:v>0</c:v>
                </c:pt>
                <c:pt idx="31540" formatCode="General">
                  <c:v>0</c:v>
                </c:pt>
                <c:pt idx="31541" formatCode="General">
                  <c:v>0</c:v>
                </c:pt>
                <c:pt idx="31542" formatCode="General">
                  <c:v>0</c:v>
                </c:pt>
                <c:pt idx="31543" formatCode="General">
                  <c:v>0</c:v>
                </c:pt>
                <c:pt idx="31544" formatCode="General">
                  <c:v>0</c:v>
                </c:pt>
                <c:pt idx="31545" formatCode="General">
                  <c:v>0</c:v>
                </c:pt>
                <c:pt idx="31546" formatCode="General">
                  <c:v>0</c:v>
                </c:pt>
                <c:pt idx="31547" formatCode="General">
                  <c:v>0</c:v>
                </c:pt>
                <c:pt idx="31548" formatCode="General">
                  <c:v>0</c:v>
                </c:pt>
                <c:pt idx="31549" formatCode="General">
                  <c:v>0</c:v>
                </c:pt>
                <c:pt idx="31550" formatCode="General">
                  <c:v>0</c:v>
                </c:pt>
                <c:pt idx="31551" formatCode="General">
                  <c:v>0</c:v>
                </c:pt>
                <c:pt idx="31552" formatCode="General">
                  <c:v>0</c:v>
                </c:pt>
                <c:pt idx="31553" formatCode="General">
                  <c:v>0</c:v>
                </c:pt>
                <c:pt idx="31554" formatCode="General">
                  <c:v>0</c:v>
                </c:pt>
                <c:pt idx="31555" formatCode="General">
                  <c:v>0</c:v>
                </c:pt>
                <c:pt idx="31556" formatCode="General">
                  <c:v>0</c:v>
                </c:pt>
                <c:pt idx="31557" formatCode="General">
                  <c:v>0</c:v>
                </c:pt>
                <c:pt idx="31558" formatCode="General">
                  <c:v>0</c:v>
                </c:pt>
                <c:pt idx="31559" formatCode="General">
                  <c:v>0</c:v>
                </c:pt>
                <c:pt idx="31560" formatCode="General">
                  <c:v>0</c:v>
                </c:pt>
                <c:pt idx="31561" formatCode="General">
                  <c:v>0</c:v>
                </c:pt>
                <c:pt idx="31562" formatCode="General">
                  <c:v>0</c:v>
                </c:pt>
                <c:pt idx="31563" formatCode="General">
                  <c:v>0</c:v>
                </c:pt>
                <c:pt idx="31564" formatCode="General">
                  <c:v>0</c:v>
                </c:pt>
                <c:pt idx="31616" formatCode="General">
                  <c:v>0</c:v>
                </c:pt>
                <c:pt idx="31617" formatCode="General">
                  <c:v>0</c:v>
                </c:pt>
                <c:pt idx="31618" formatCode="General">
                  <c:v>0</c:v>
                </c:pt>
                <c:pt idx="31619" formatCode="General">
                  <c:v>0</c:v>
                </c:pt>
                <c:pt idx="31620" formatCode="General">
                  <c:v>0</c:v>
                </c:pt>
                <c:pt idx="31621" formatCode="General">
                  <c:v>0</c:v>
                </c:pt>
                <c:pt idx="31622" formatCode="General">
                  <c:v>0</c:v>
                </c:pt>
                <c:pt idx="31623" formatCode="General">
                  <c:v>0</c:v>
                </c:pt>
                <c:pt idx="31624" formatCode="General">
                  <c:v>0</c:v>
                </c:pt>
                <c:pt idx="31625" formatCode="General">
                  <c:v>0</c:v>
                </c:pt>
                <c:pt idx="31626" formatCode="General">
                  <c:v>0</c:v>
                </c:pt>
                <c:pt idx="31627" formatCode="General">
                  <c:v>0</c:v>
                </c:pt>
                <c:pt idx="31628" formatCode="General">
                  <c:v>0</c:v>
                </c:pt>
                <c:pt idx="31629" formatCode="General">
                  <c:v>0</c:v>
                </c:pt>
                <c:pt idx="31630" formatCode="General">
                  <c:v>0</c:v>
                </c:pt>
                <c:pt idx="31631" formatCode="General">
                  <c:v>0</c:v>
                </c:pt>
                <c:pt idx="31632" formatCode="General">
                  <c:v>0</c:v>
                </c:pt>
                <c:pt idx="31633" formatCode="General">
                  <c:v>0</c:v>
                </c:pt>
                <c:pt idx="31634" formatCode="General">
                  <c:v>0</c:v>
                </c:pt>
                <c:pt idx="31635" formatCode="General">
                  <c:v>0</c:v>
                </c:pt>
                <c:pt idx="31636" formatCode="General">
                  <c:v>0</c:v>
                </c:pt>
                <c:pt idx="31637" formatCode="General">
                  <c:v>0</c:v>
                </c:pt>
                <c:pt idx="31638" formatCode="General">
                  <c:v>0</c:v>
                </c:pt>
                <c:pt idx="31639" formatCode="General">
                  <c:v>0</c:v>
                </c:pt>
                <c:pt idx="31640" formatCode="General">
                  <c:v>0</c:v>
                </c:pt>
                <c:pt idx="31641" formatCode="General">
                  <c:v>0</c:v>
                </c:pt>
                <c:pt idx="31642" formatCode="General">
                  <c:v>0</c:v>
                </c:pt>
                <c:pt idx="31643" formatCode="General">
                  <c:v>0</c:v>
                </c:pt>
                <c:pt idx="31644" formatCode="General">
                  <c:v>0</c:v>
                </c:pt>
                <c:pt idx="31645" formatCode="General">
                  <c:v>0</c:v>
                </c:pt>
                <c:pt idx="31646" formatCode="General">
                  <c:v>0</c:v>
                </c:pt>
                <c:pt idx="31647" formatCode="General">
                  <c:v>0</c:v>
                </c:pt>
                <c:pt idx="31648" formatCode="General">
                  <c:v>0</c:v>
                </c:pt>
                <c:pt idx="31649" formatCode="General">
                  <c:v>0</c:v>
                </c:pt>
                <c:pt idx="31650" formatCode="General">
                  <c:v>0</c:v>
                </c:pt>
                <c:pt idx="31651" formatCode="General">
                  <c:v>0</c:v>
                </c:pt>
                <c:pt idx="31652" formatCode="General">
                  <c:v>0</c:v>
                </c:pt>
                <c:pt idx="31653" formatCode="General">
                  <c:v>0</c:v>
                </c:pt>
                <c:pt idx="31654" formatCode="General">
                  <c:v>0</c:v>
                </c:pt>
                <c:pt idx="31655" formatCode="General">
                  <c:v>0</c:v>
                </c:pt>
                <c:pt idx="31656" formatCode="General">
                  <c:v>0</c:v>
                </c:pt>
                <c:pt idx="31657" formatCode="General">
                  <c:v>0</c:v>
                </c:pt>
                <c:pt idx="31658" formatCode="General">
                  <c:v>0</c:v>
                </c:pt>
                <c:pt idx="31659" formatCode="General">
                  <c:v>0</c:v>
                </c:pt>
                <c:pt idx="31660" formatCode="General">
                  <c:v>0</c:v>
                </c:pt>
                <c:pt idx="31661" formatCode="General">
                  <c:v>0</c:v>
                </c:pt>
                <c:pt idx="31662" formatCode="General">
                  <c:v>0</c:v>
                </c:pt>
                <c:pt idx="31663" formatCode="General">
                  <c:v>0</c:v>
                </c:pt>
                <c:pt idx="31664" formatCode="General">
                  <c:v>0</c:v>
                </c:pt>
                <c:pt idx="31665" formatCode="General">
                  <c:v>0</c:v>
                </c:pt>
                <c:pt idx="31666" formatCode="General">
                  <c:v>0</c:v>
                </c:pt>
                <c:pt idx="31667" formatCode="General">
                  <c:v>0</c:v>
                </c:pt>
                <c:pt idx="31668" formatCode="General">
                  <c:v>0</c:v>
                </c:pt>
                <c:pt idx="31669" formatCode="General">
                  <c:v>0</c:v>
                </c:pt>
                <c:pt idx="31670" formatCode="General">
                  <c:v>0</c:v>
                </c:pt>
                <c:pt idx="31671" formatCode="General">
                  <c:v>0</c:v>
                </c:pt>
                <c:pt idx="31672" formatCode="General">
                  <c:v>0</c:v>
                </c:pt>
                <c:pt idx="31673" formatCode="General">
                  <c:v>0</c:v>
                </c:pt>
                <c:pt idx="31674" formatCode="General">
                  <c:v>0</c:v>
                </c:pt>
                <c:pt idx="31675" formatCode="General">
                  <c:v>0</c:v>
                </c:pt>
                <c:pt idx="31677" formatCode="General">
                  <c:v>0</c:v>
                </c:pt>
                <c:pt idx="31678" formatCode="General">
                  <c:v>0</c:v>
                </c:pt>
                <c:pt idx="31679" formatCode="General">
                  <c:v>1E-3</c:v>
                </c:pt>
                <c:pt idx="31680" formatCode="General">
                  <c:v>0</c:v>
                </c:pt>
                <c:pt idx="31681" formatCode="General">
                  <c:v>0</c:v>
                </c:pt>
                <c:pt idx="31682" formatCode="General">
                  <c:v>0</c:v>
                </c:pt>
                <c:pt idx="31683" formatCode="General">
                  <c:v>0</c:v>
                </c:pt>
                <c:pt idx="31684" formatCode="General">
                  <c:v>0</c:v>
                </c:pt>
                <c:pt idx="31685" formatCode="General">
                  <c:v>0</c:v>
                </c:pt>
                <c:pt idx="31686" formatCode="General">
                  <c:v>0</c:v>
                </c:pt>
                <c:pt idx="31687" formatCode="General">
                  <c:v>0</c:v>
                </c:pt>
                <c:pt idx="31688" formatCode="General">
                  <c:v>0</c:v>
                </c:pt>
                <c:pt idx="31689" formatCode="General">
                  <c:v>0</c:v>
                </c:pt>
                <c:pt idx="31690" formatCode="General">
                  <c:v>0</c:v>
                </c:pt>
                <c:pt idx="31691" formatCode="General">
                  <c:v>0</c:v>
                </c:pt>
                <c:pt idx="31692" formatCode="General">
                  <c:v>0</c:v>
                </c:pt>
                <c:pt idx="31693" formatCode="General">
                  <c:v>0</c:v>
                </c:pt>
                <c:pt idx="31694" formatCode="General">
                  <c:v>0</c:v>
                </c:pt>
                <c:pt idx="31695" formatCode="General">
                  <c:v>0</c:v>
                </c:pt>
                <c:pt idx="31696" formatCode="General">
                  <c:v>0</c:v>
                </c:pt>
                <c:pt idx="31697" formatCode="General">
                  <c:v>0</c:v>
                </c:pt>
                <c:pt idx="31698" formatCode="General">
                  <c:v>0</c:v>
                </c:pt>
                <c:pt idx="31699" formatCode="General">
                  <c:v>0</c:v>
                </c:pt>
                <c:pt idx="31700" formatCode="General">
                  <c:v>0</c:v>
                </c:pt>
                <c:pt idx="31701" formatCode="General">
                  <c:v>0</c:v>
                </c:pt>
                <c:pt idx="31702" formatCode="General">
                  <c:v>0</c:v>
                </c:pt>
                <c:pt idx="31703" formatCode="General">
                  <c:v>0</c:v>
                </c:pt>
                <c:pt idx="31704" formatCode="General">
                  <c:v>0</c:v>
                </c:pt>
                <c:pt idx="31705" formatCode="General">
                  <c:v>0</c:v>
                </c:pt>
                <c:pt idx="31706" formatCode="General">
                  <c:v>0</c:v>
                </c:pt>
                <c:pt idx="31707" formatCode="General">
                  <c:v>0</c:v>
                </c:pt>
                <c:pt idx="31708" formatCode="General">
                  <c:v>0</c:v>
                </c:pt>
                <c:pt idx="31709" formatCode="General">
                  <c:v>0</c:v>
                </c:pt>
                <c:pt idx="31710" formatCode="General">
                  <c:v>0</c:v>
                </c:pt>
                <c:pt idx="31711" formatCode="General">
                  <c:v>0</c:v>
                </c:pt>
                <c:pt idx="31712" formatCode="General">
                  <c:v>0</c:v>
                </c:pt>
                <c:pt idx="31713" formatCode="General">
                  <c:v>0</c:v>
                </c:pt>
                <c:pt idx="31714" formatCode="General">
                  <c:v>0</c:v>
                </c:pt>
                <c:pt idx="31715" formatCode="General">
                  <c:v>0</c:v>
                </c:pt>
                <c:pt idx="31716" formatCode="General">
                  <c:v>0</c:v>
                </c:pt>
                <c:pt idx="31717" formatCode="General">
                  <c:v>0</c:v>
                </c:pt>
                <c:pt idx="31718" formatCode="General">
                  <c:v>0</c:v>
                </c:pt>
                <c:pt idx="31719" formatCode="General">
                  <c:v>0</c:v>
                </c:pt>
                <c:pt idx="31720" formatCode="General">
                  <c:v>0</c:v>
                </c:pt>
                <c:pt idx="31721" formatCode="General">
                  <c:v>0</c:v>
                </c:pt>
                <c:pt idx="31722" formatCode="General">
                  <c:v>0</c:v>
                </c:pt>
                <c:pt idx="31723" formatCode="General">
                  <c:v>0</c:v>
                </c:pt>
                <c:pt idx="31724" formatCode="General">
                  <c:v>0</c:v>
                </c:pt>
                <c:pt idx="31725" formatCode="General">
                  <c:v>0</c:v>
                </c:pt>
                <c:pt idx="31726" formatCode="General">
                  <c:v>0</c:v>
                </c:pt>
                <c:pt idx="31727" formatCode="General">
                  <c:v>0</c:v>
                </c:pt>
                <c:pt idx="31728" formatCode="General">
                  <c:v>0</c:v>
                </c:pt>
                <c:pt idx="31729" formatCode="General">
                  <c:v>0</c:v>
                </c:pt>
                <c:pt idx="31730" formatCode="General">
                  <c:v>0</c:v>
                </c:pt>
                <c:pt idx="31731" formatCode="General">
                  <c:v>0</c:v>
                </c:pt>
                <c:pt idx="31732" formatCode="General">
                  <c:v>0</c:v>
                </c:pt>
                <c:pt idx="31733" formatCode="General">
                  <c:v>0</c:v>
                </c:pt>
                <c:pt idx="31734" formatCode="General">
                  <c:v>0</c:v>
                </c:pt>
                <c:pt idx="31735" formatCode="General">
                  <c:v>0</c:v>
                </c:pt>
                <c:pt idx="31736" formatCode="General">
                  <c:v>0</c:v>
                </c:pt>
                <c:pt idx="31737" formatCode="General">
                  <c:v>0</c:v>
                </c:pt>
                <c:pt idx="31738" formatCode="General">
                  <c:v>0</c:v>
                </c:pt>
                <c:pt idx="31739" formatCode="General">
                  <c:v>0</c:v>
                </c:pt>
                <c:pt idx="31740" formatCode="General">
                  <c:v>0</c:v>
                </c:pt>
                <c:pt idx="31741" formatCode="General">
                  <c:v>0</c:v>
                </c:pt>
                <c:pt idx="31742" formatCode="General">
                  <c:v>0</c:v>
                </c:pt>
                <c:pt idx="31743" formatCode="General">
                  <c:v>0</c:v>
                </c:pt>
                <c:pt idx="31744" formatCode="General">
                  <c:v>0</c:v>
                </c:pt>
                <c:pt idx="31745" formatCode="General">
                  <c:v>0</c:v>
                </c:pt>
                <c:pt idx="31746" formatCode="General">
                  <c:v>0</c:v>
                </c:pt>
                <c:pt idx="31747" formatCode="General">
                  <c:v>0</c:v>
                </c:pt>
                <c:pt idx="31748" formatCode="General">
                  <c:v>0</c:v>
                </c:pt>
                <c:pt idx="31749" formatCode="General">
                  <c:v>0</c:v>
                </c:pt>
                <c:pt idx="31750" formatCode="General">
                  <c:v>0</c:v>
                </c:pt>
                <c:pt idx="31751" formatCode="General">
                  <c:v>0</c:v>
                </c:pt>
                <c:pt idx="31752" formatCode="General">
                  <c:v>0</c:v>
                </c:pt>
                <c:pt idx="31753" formatCode="General">
                  <c:v>0</c:v>
                </c:pt>
                <c:pt idx="31754" formatCode="General">
                  <c:v>0</c:v>
                </c:pt>
                <c:pt idx="31755" formatCode="General">
                  <c:v>0</c:v>
                </c:pt>
                <c:pt idx="31756" formatCode="General">
                  <c:v>0</c:v>
                </c:pt>
                <c:pt idx="31757" formatCode="General">
                  <c:v>0</c:v>
                </c:pt>
                <c:pt idx="31758" formatCode="General">
                  <c:v>0</c:v>
                </c:pt>
                <c:pt idx="31759" formatCode="General">
                  <c:v>0</c:v>
                </c:pt>
                <c:pt idx="31760" formatCode="General">
                  <c:v>0</c:v>
                </c:pt>
                <c:pt idx="31761" formatCode="General">
                  <c:v>0</c:v>
                </c:pt>
                <c:pt idx="31762" formatCode="General">
                  <c:v>0</c:v>
                </c:pt>
                <c:pt idx="31763" formatCode="General">
                  <c:v>0</c:v>
                </c:pt>
                <c:pt idx="31764" formatCode="General">
                  <c:v>0</c:v>
                </c:pt>
                <c:pt idx="31765" formatCode="General">
                  <c:v>0</c:v>
                </c:pt>
                <c:pt idx="31766" formatCode="General">
                  <c:v>0</c:v>
                </c:pt>
                <c:pt idx="31767" formatCode="General">
                  <c:v>0</c:v>
                </c:pt>
                <c:pt idx="31768" formatCode="General">
                  <c:v>0</c:v>
                </c:pt>
                <c:pt idx="31769" formatCode="General">
                  <c:v>0</c:v>
                </c:pt>
                <c:pt idx="31770" formatCode="General">
                  <c:v>0</c:v>
                </c:pt>
                <c:pt idx="31771" formatCode="General">
                  <c:v>0</c:v>
                </c:pt>
                <c:pt idx="31772" formatCode="General">
                  <c:v>0</c:v>
                </c:pt>
                <c:pt idx="31773" formatCode="General">
                  <c:v>0</c:v>
                </c:pt>
                <c:pt idx="31774" formatCode="General">
                  <c:v>0</c:v>
                </c:pt>
                <c:pt idx="31775" formatCode="General">
                  <c:v>0</c:v>
                </c:pt>
                <c:pt idx="31776" formatCode="General">
                  <c:v>0</c:v>
                </c:pt>
                <c:pt idx="31777" formatCode="General">
                  <c:v>0</c:v>
                </c:pt>
                <c:pt idx="31778" formatCode="General">
                  <c:v>0</c:v>
                </c:pt>
                <c:pt idx="31779" formatCode="General">
                  <c:v>0</c:v>
                </c:pt>
                <c:pt idx="31780" formatCode="General">
                  <c:v>1E-3</c:v>
                </c:pt>
                <c:pt idx="31781" formatCode="General">
                  <c:v>0</c:v>
                </c:pt>
                <c:pt idx="31782" formatCode="General">
                  <c:v>0</c:v>
                </c:pt>
                <c:pt idx="31783" formatCode="General">
                  <c:v>0</c:v>
                </c:pt>
                <c:pt idx="31784" formatCode="General">
                  <c:v>0</c:v>
                </c:pt>
                <c:pt idx="31785" formatCode="General">
                  <c:v>0</c:v>
                </c:pt>
                <c:pt idx="31786" formatCode="General">
                  <c:v>0</c:v>
                </c:pt>
                <c:pt idx="31787" formatCode="General">
                  <c:v>0</c:v>
                </c:pt>
                <c:pt idx="31788" formatCode="General">
                  <c:v>0</c:v>
                </c:pt>
                <c:pt idx="31789" formatCode="General">
                  <c:v>0</c:v>
                </c:pt>
                <c:pt idx="31790" formatCode="General">
                  <c:v>0</c:v>
                </c:pt>
                <c:pt idx="31791" formatCode="General">
                  <c:v>0</c:v>
                </c:pt>
                <c:pt idx="31792" formatCode="General">
                  <c:v>0</c:v>
                </c:pt>
                <c:pt idx="31793" formatCode="General">
                  <c:v>0</c:v>
                </c:pt>
                <c:pt idx="31794" formatCode="General">
                  <c:v>0</c:v>
                </c:pt>
                <c:pt idx="31795" formatCode="General">
                  <c:v>0</c:v>
                </c:pt>
                <c:pt idx="31796" formatCode="General">
                  <c:v>0</c:v>
                </c:pt>
                <c:pt idx="31797" formatCode="General">
                  <c:v>0</c:v>
                </c:pt>
                <c:pt idx="31798" formatCode="General">
                  <c:v>0</c:v>
                </c:pt>
                <c:pt idx="31799" formatCode="General">
                  <c:v>0</c:v>
                </c:pt>
                <c:pt idx="31800" formatCode="General">
                  <c:v>0</c:v>
                </c:pt>
                <c:pt idx="31801" formatCode="General">
                  <c:v>0</c:v>
                </c:pt>
                <c:pt idx="31802" formatCode="General">
                  <c:v>1E-3</c:v>
                </c:pt>
                <c:pt idx="31803" formatCode="General">
                  <c:v>1E-3</c:v>
                </c:pt>
                <c:pt idx="31804" formatCode="General">
                  <c:v>1E-3</c:v>
                </c:pt>
                <c:pt idx="31805" formatCode="General">
                  <c:v>1E-3</c:v>
                </c:pt>
                <c:pt idx="31806" formatCode="General">
                  <c:v>0</c:v>
                </c:pt>
                <c:pt idx="31807" formatCode="General">
                  <c:v>1E-3</c:v>
                </c:pt>
                <c:pt idx="31808" formatCode="General">
                  <c:v>0</c:v>
                </c:pt>
                <c:pt idx="31809" formatCode="General">
                  <c:v>1E-3</c:v>
                </c:pt>
                <c:pt idx="31810" formatCode="General">
                  <c:v>0</c:v>
                </c:pt>
                <c:pt idx="31811" formatCode="General">
                  <c:v>1E-3</c:v>
                </c:pt>
                <c:pt idx="31812" formatCode="General">
                  <c:v>1E-3</c:v>
                </c:pt>
                <c:pt idx="31813" formatCode="General">
                  <c:v>0</c:v>
                </c:pt>
                <c:pt idx="31814" formatCode="General">
                  <c:v>0</c:v>
                </c:pt>
                <c:pt idx="31815" formatCode="General">
                  <c:v>0</c:v>
                </c:pt>
                <c:pt idx="31816" formatCode="General">
                  <c:v>0</c:v>
                </c:pt>
                <c:pt idx="31817" formatCode="General">
                  <c:v>0</c:v>
                </c:pt>
                <c:pt idx="31818" formatCode="General">
                  <c:v>0</c:v>
                </c:pt>
                <c:pt idx="31819" formatCode="General">
                  <c:v>0</c:v>
                </c:pt>
                <c:pt idx="31820" formatCode="General">
                  <c:v>0</c:v>
                </c:pt>
                <c:pt idx="31821" formatCode="General">
                  <c:v>0</c:v>
                </c:pt>
                <c:pt idx="31822" formatCode="General">
                  <c:v>0</c:v>
                </c:pt>
                <c:pt idx="31823" formatCode="General">
                  <c:v>0</c:v>
                </c:pt>
                <c:pt idx="31824" formatCode="General">
                  <c:v>0</c:v>
                </c:pt>
                <c:pt idx="31825" formatCode="General">
                  <c:v>0</c:v>
                </c:pt>
                <c:pt idx="31826" formatCode="General">
                  <c:v>0</c:v>
                </c:pt>
                <c:pt idx="31827" formatCode="General">
                  <c:v>0</c:v>
                </c:pt>
                <c:pt idx="31828" formatCode="General">
                  <c:v>0</c:v>
                </c:pt>
                <c:pt idx="31829" formatCode="General">
                  <c:v>0</c:v>
                </c:pt>
                <c:pt idx="31830" formatCode="General">
                  <c:v>0</c:v>
                </c:pt>
                <c:pt idx="31831" formatCode="General">
                  <c:v>0</c:v>
                </c:pt>
                <c:pt idx="31832" formatCode="General">
                  <c:v>0</c:v>
                </c:pt>
                <c:pt idx="31833" formatCode="General">
                  <c:v>0</c:v>
                </c:pt>
                <c:pt idx="31834" formatCode="General">
                  <c:v>0</c:v>
                </c:pt>
                <c:pt idx="31835" formatCode="General">
                  <c:v>0</c:v>
                </c:pt>
                <c:pt idx="31836" formatCode="General">
                  <c:v>0</c:v>
                </c:pt>
                <c:pt idx="31837" formatCode="General">
                  <c:v>0</c:v>
                </c:pt>
                <c:pt idx="31838" formatCode="General">
                  <c:v>0</c:v>
                </c:pt>
                <c:pt idx="31839" formatCode="General">
                  <c:v>0</c:v>
                </c:pt>
                <c:pt idx="31840" formatCode="General">
                  <c:v>0</c:v>
                </c:pt>
                <c:pt idx="31841" formatCode="General">
                  <c:v>0</c:v>
                </c:pt>
                <c:pt idx="31842" formatCode="General">
                  <c:v>0</c:v>
                </c:pt>
                <c:pt idx="31843" formatCode="General">
                  <c:v>0</c:v>
                </c:pt>
                <c:pt idx="31844" formatCode="General">
                  <c:v>0</c:v>
                </c:pt>
                <c:pt idx="31845" formatCode="General">
                  <c:v>0</c:v>
                </c:pt>
                <c:pt idx="31846" formatCode="General">
                  <c:v>0</c:v>
                </c:pt>
                <c:pt idx="31847" formatCode="General">
                  <c:v>0</c:v>
                </c:pt>
                <c:pt idx="31848" formatCode="General">
                  <c:v>0</c:v>
                </c:pt>
                <c:pt idx="31849" formatCode="General">
                  <c:v>0</c:v>
                </c:pt>
                <c:pt idx="31850" formatCode="General">
                  <c:v>1E-3</c:v>
                </c:pt>
                <c:pt idx="31851" formatCode="General">
                  <c:v>0</c:v>
                </c:pt>
                <c:pt idx="31852" formatCode="General">
                  <c:v>0</c:v>
                </c:pt>
                <c:pt idx="31853" formatCode="General">
                  <c:v>0</c:v>
                </c:pt>
                <c:pt idx="31854" formatCode="General">
                  <c:v>0</c:v>
                </c:pt>
                <c:pt idx="31855" formatCode="General">
                  <c:v>1E-3</c:v>
                </c:pt>
                <c:pt idx="31856" formatCode="General">
                  <c:v>0</c:v>
                </c:pt>
                <c:pt idx="31857" formatCode="General">
                  <c:v>0</c:v>
                </c:pt>
                <c:pt idx="31858" formatCode="General">
                  <c:v>0</c:v>
                </c:pt>
                <c:pt idx="31859" formatCode="General">
                  <c:v>0</c:v>
                </c:pt>
                <c:pt idx="31860" formatCode="General">
                  <c:v>0</c:v>
                </c:pt>
                <c:pt idx="31861" formatCode="General">
                  <c:v>0</c:v>
                </c:pt>
                <c:pt idx="31862" formatCode="General">
                  <c:v>0</c:v>
                </c:pt>
                <c:pt idx="31863" formatCode="General">
                  <c:v>0</c:v>
                </c:pt>
                <c:pt idx="31864" formatCode="General">
                  <c:v>0</c:v>
                </c:pt>
                <c:pt idx="31865" formatCode="General">
                  <c:v>0</c:v>
                </c:pt>
                <c:pt idx="31866" formatCode="General">
                  <c:v>0</c:v>
                </c:pt>
                <c:pt idx="31867" formatCode="General">
                  <c:v>0</c:v>
                </c:pt>
                <c:pt idx="31868" formatCode="General">
                  <c:v>0</c:v>
                </c:pt>
                <c:pt idx="31869" formatCode="General">
                  <c:v>0</c:v>
                </c:pt>
                <c:pt idx="31870" formatCode="General">
                  <c:v>0</c:v>
                </c:pt>
                <c:pt idx="31871" formatCode="General">
                  <c:v>0</c:v>
                </c:pt>
                <c:pt idx="31872" formatCode="General">
                  <c:v>0</c:v>
                </c:pt>
                <c:pt idx="31873" formatCode="General">
                  <c:v>0</c:v>
                </c:pt>
                <c:pt idx="31874" formatCode="General">
                  <c:v>0</c:v>
                </c:pt>
                <c:pt idx="31875" formatCode="General">
                  <c:v>0</c:v>
                </c:pt>
                <c:pt idx="31876" formatCode="General">
                  <c:v>0</c:v>
                </c:pt>
                <c:pt idx="31877" formatCode="General">
                  <c:v>0</c:v>
                </c:pt>
                <c:pt idx="31878" formatCode="General">
                  <c:v>1E-3</c:v>
                </c:pt>
                <c:pt idx="31879" formatCode="General">
                  <c:v>1E-3</c:v>
                </c:pt>
                <c:pt idx="31880" formatCode="General">
                  <c:v>0</c:v>
                </c:pt>
                <c:pt idx="31881" formatCode="General">
                  <c:v>0</c:v>
                </c:pt>
                <c:pt idx="31882" formatCode="General">
                  <c:v>0</c:v>
                </c:pt>
                <c:pt idx="31883" formatCode="General">
                  <c:v>0</c:v>
                </c:pt>
                <c:pt idx="31884" formatCode="General">
                  <c:v>0</c:v>
                </c:pt>
                <c:pt idx="31885" formatCode="General">
                  <c:v>0</c:v>
                </c:pt>
                <c:pt idx="31886" formatCode="General">
                  <c:v>0</c:v>
                </c:pt>
                <c:pt idx="31887" formatCode="General">
                  <c:v>0</c:v>
                </c:pt>
                <c:pt idx="31888" formatCode="General">
                  <c:v>1E-3</c:v>
                </c:pt>
                <c:pt idx="31889" formatCode="General">
                  <c:v>0</c:v>
                </c:pt>
                <c:pt idx="31890" formatCode="General">
                  <c:v>0</c:v>
                </c:pt>
                <c:pt idx="31891" formatCode="General">
                  <c:v>1E-3</c:v>
                </c:pt>
                <c:pt idx="31892" formatCode="General">
                  <c:v>1E-3</c:v>
                </c:pt>
                <c:pt idx="31893" formatCode="General">
                  <c:v>0</c:v>
                </c:pt>
                <c:pt idx="31894" formatCode="General">
                  <c:v>0</c:v>
                </c:pt>
                <c:pt idx="31895" formatCode="General">
                  <c:v>0</c:v>
                </c:pt>
                <c:pt idx="31896" formatCode="General">
                  <c:v>0</c:v>
                </c:pt>
                <c:pt idx="31897" formatCode="General">
                  <c:v>0</c:v>
                </c:pt>
                <c:pt idx="31898" formatCode="General">
                  <c:v>0</c:v>
                </c:pt>
                <c:pt idx="31899" formatCode="General">
                  <c:v>1E-3</c:v>
                </c:pt>
                <c:pt idx="31900" formatCode="General">
                  <c:v>1E-3</c:v>
                </c:pt>
                <c:pt idx="31901" formatCode="General">
                  <c:v>0</c:v>
                </c:pt>
                <c:pt idx="31902" formatCode="General">
                  <c:v>0</c:v>
                </c:pt>
                <c:pt idx="31903" formatCode="General">
                  <c:v>0</c:v>
                </c:pt>
                <c:pt idx="31904" formatCode="General">
                  <c:v>0</c:v>
                </c:pt>
                <c:pt idx="31905" formatCode="General">
                  <c:v>0</c:v>
                </c:pt>
                <c:pt idx="31906" formatCode="General">
                  <c:v>1E-3</c:v>
                </c:pt>
                <c:pt idx="31907" formatCode="General">
                  <c:v>0</c:v>
                </c:pt>
                <c:pt idx="31908" formatCode="General">
                  <c:v>0</c:v>
                </c:pt>
                <c:pt idx="31909" formatCode="General">
                  <c:v>1E-3</c:v>
                </c:pt>
                <c:pt idx="31910" formatCode="General">
                  <c:v>0</c:v>
                </c:pt>
                <c:pt idx="31911" formatCode="General">
                  <c:v>0</c:v>
                </c:pt>
                <c:pt idx="31912" formatCode="General">
                  <c:v>0</c:v>
                </c:pt>
                <c:pt idx="31913" formatCode="General">
                  <c:v>1E-3</c:v>
                </c:pt>
                <c:pt idx="31914" formatCode="General">
                  <c:v>0</c:v>
                </c:pt>
                <c:pt idx="31915" formatCode="General">
                  <c:v>0</c:v>
                </c:pt>
                <c:pt idx="31916" formatCode="General">
                  <c:v>1E-3</c:v>
                </c:pt>
                <c:pt idx="31917" formatCode="General">
                  <c:v>0</c:v>
                </c:pt>
                <c:pt idx="31920" formatCode="General">
                  <c:v>0</c:v>
                </c:pt>
                <c:pt idx="31921" formatCode="General">
                  <c:v>0</c:v>
                </c:pt>
                <c:pt idx="31922" formatCode="General">
                  <c:v>0</c:v>
                </c:pt>
                <c:pt idx="31923" formatCode="General">
                  <c:v>0</c:v>
                </c:pt>
                <c:pt idx="31924" formatCode="General">
                  <c:v>0</c:v>
                </c:pt>
                <c:pt idx="31925" formatCode="General">
                  <c:v>0</c:v>
                </c:pt>
                <c:pt idx="31926" formatCode="General">
                  <c:v>0</c:v>
                </c:pt>
                <c:pt idx="31927" formatCode="General">
                  <c:v>0</c:v>
                </c:pt>
                <c:pt idx="31928" formatCode="General">
                  <c:v>0</c:v>
                </c:pt>
                <c:pt idx="31929" formatCode="General">
                  <c:v>0</c:v>
                </c:pt>
                <c:pt idx="31930" formatCode="General">
                  <c:v>0</c:v>
                </c:pt>
                <c:pt idx="31931" formatCode="General">
                  <c:v>0</c:v>
                </c:pt>
                <c:pt idx="31932" formatCode="General">
                  <c:v>0</c:v>
                </c:pt>
                <c:pt idx="31933" formatCode="General">
                  <c:v>0</c:v>
                </c:pt>
                <c:pt idx="31934" formatCode="General">
                  <c:v>0</c:v>
                </c:pt>
                <c:pt idx="31935" formatCode="General">
                  <c:v>0</c:v>
                </c:pt>
                <c:pt idx="31936" formatCode="General">
                  <c:v>0</c:v>
                </c:pt>
                <c:pt idx="31937" formatCode="General">
                  <c:v>0</c:v>
                </c:pt>
                <c:pt idx="31938" formatCode="General">
                  <c:v>0</c:v>
                </c:pt>
                <c:pt idx="31939" formatCode="General">
                  <c:v>0</c:v>
                </c:pt>
                <c:pt idx="31940" formatCode="General">
                  <c:v>0</c:v>
                </c:pt>
                <c:pt idx="31941" formatCode="General">
                  <c:v>0</c:v>
                </c:pt>
                <c:pt idx="31942" formatCode="General">
                  <c:v>0</c:v>
                </c:pt>
                <c:pt idx="31943" formatCode="General">
                  <c:v>0</c:v>
                </c:pt>
                <c:pt idx="31944" formatCode="General">
                  <c:v>0</c:v>
                </c:pt>
                <c:pt idx="31945" formatCode="General">
                  <c:v>0</c:v>
                </c:pt>
                <c:pt idx="31946" formatCode="General">
                  <c:v>0</c:v>
                </c:pt>
                <c:pt idx="31947" formatCode="General">
                  <c:v>1E-3</c:v>
                </c:pt>
                <c:pt idx="31948" formatCode="General">
                  <c:v>0</c:v>
                </c:pt>
                <c:pt idx="31949" formatCode="General">
                  <c:v>0</c:v>
                </c:pt>
                <c:pt idx="31950" formatCode="General">
                  <c:v>0</c:v>
                </c:pt>
                <c:pt idx="31951" formatCode="General">
                  <c:v>0</c:v>
                </c:pt>
                <c:pt idx="31952" formatCode="General">
                  <c:v>0</c:v>
                </c:pt>
                <c:pt idx="31953" formatCode="General">
                  <c:v>0</c:v>
                </c:pt>
                <c:pt idx="31954" formatCode="General">
                  <c:v>1E-3</c:v>
                </c:pt>
                <c:pt idx="31955" formatCode="General">
                  <c:v>0</c:v>
                </c:pt>
                <c:pt idx="31956" formatCode="General">
                  <c:v>0</c:v>
                </c:pt>
                <c:pt idx="31957" formatCode="General">
                  <c:v>0</c:v>
                </c:pt>
                <c:pt idx="31958" formatCode="General">
                  <c:v>0</c:v>
                </c:pt>
                <c:pt idx="31959" formatCode="General">
                  <c:v>0</c:v>
                </c:pt>
                <c:pt idx="31960" formatCode="General">
                  <c:v>0</c:v>
                </c:pt>
                <c:pt idx="31961" formatCode="General">
                  <c:v>0</c:v>
                </c:pt>
                <c:pt idx="31999" formatCode="General">
                  <c:v>1E-3</c:v>
                </c:pt>
                <c:pt idx="32000" formatCode="General">
                  <c:v>1E-3</c:v>
                </c:pt>
                <c:pt idx="32001" formatCode="General">
                  <c:v>0</c:v>
                </c:pt>
                <c:pt idx="32002" formatCode="General">
                  <c:v>1E-3</c:v>
                </c:pt>
                <c:pt idx="32003" formatCode="General">
                  <c:v>1E-3</c:v>
                </c:pt>
                <c:pt idx="32004" formatCode="General">
                  <c:v>1E-3</c:v>
                </c:pt>
                <c:pt idx="32005" formatCode="General">
                  <c:v>0</c:v>
                </c:pt>
                <c:pt idx="32006" formatCode="General">
                  <c:v>1E-3</c:v>
                </c:pt>
                <c:pt idx="32007" formatCode="General">
                  <c:v>0</c:v>
                </c:pt>
                <c:pt idx="32008" formatCode="General">
                  <c:v>1E-3</c:v>
                </c:pt>
                <c:pt idx="32009" formatCode="General">
                  <c:v>0</c:v>
                </c:pt>
                <c:pt idx="32010" formatCode="General">
                  <c:v>0</c:v>
                </c:pt>
                <c:pt idx="32011" formatCode="General">
                  <c:v>0</c:v>
                </c:pt>
                <c:pt idx="32012" formatCode="General">
                  <c:v>0</c:v>
                </c:pt>
                <c:pt idx="32013" formatCode="General">
                  <c:v>0</c:v>
                </c:pt>
                <c:pt idx="32014" formatCode="General">
                  <c:v>0</c:v>
                </c:pt>
                <c:pt idx="32015" formatCode="General">
                  <c:v>0</c:v>
                </c:pt>
                <c:pt idx="32016" formatCode="General">
                  <c:v>0</c:v>
                </c:pt>
                <c:pt idx="32017" formatCode="General">
                  <c:v>0</c:v>
                </c:pt>
                <c:pt idx="32018" formatCode="General">
                  <c:v>0</c:v>
                </c:pt>
                <c:pt idx="32019" formatCode="General">
                  <c:v>0</c:v>
                </c:pt>
                <c:pt idx="32020" formatCode="General">
                  <c:v>0</c:v>
                </c:pt>
                <c:pt idx="32021" formatCode="General">
                  <c:v>0</c:v>
                </c:pt>
                <c:pt idx="32022" formatCode="General">
                  <c:v>1E-3</c:v>
                </c:pt>
                <c:pt idx="32023" formatCode="General">
                  <c:v>0</c:v>
                </c:pt>
                <c:pt idx="32024" formatCode="General">
                  <c:v>0</c:v>
                </c:pt>
                <c:pt idx="32025" formatCode="General">
                  <c:v>0</c:v>
                </c:pt>
                <c:pt idx="32026" formatCode="General">
                  <c:v>0</c:v>
                </c:pt>
                <c:pt idx="32027" formatCode="General">
                  <c:v>0</c:v>
                </c:pt>
                <c:pt idx="32028" formatCode="General">
                  <c:v>0</c:v>
                </c:pt>
                <c:pt idx="32029" formatCode="General">
                  <c:v>0</c:v>
                </c:pt>
                <c:pt idx="32030" formatCode="General">
                  <c:v>1E-3</c:v>
                </c:pt>
                <c:pt idx="32031" formatCode="General">
                  <c:v>0</c:v>
                </c:pt>
                <c:pt idx="32032" formatCode="General">
                  <c:v>0</c:v>
                </c:pt>
                <c:pt idx="32033" formatCode="General">
                  <c:v>0</c:v>
                </c:pt>
                <c:pt idx="32034" formatCode="General">
                  <c:v>0</c:v>
                </c:pt>
                <c:pt idx="32035" formatCode="General">
                  <c:v>0</c:v>
                </c:pt>
                <c:pt idx="32036" formatCode="General">
                  <c:v>0</c:v>
                </c:pt>
                <c:pt idx="32037" formatCode="General">
                  <c:v>1E-3</c:v>
                </c:pt>
                <c:pt idx="32038" formatCode="General">
                  <c:v>0</c:v>
                </c:pt>
                <c:pt idx="32039" formatCode="General">
                  <c:v>0</c:v>
                </c:pt>
                <c:pt idx="32040" formatCode="General">
                  <c:v>0</c:v>
                </c:pt>
                <c:pt idx="32041" formatCode="General">
                  <c:v>0</c:v>
                </c:pt>
                <c:pt idx="32042" formatCode="General">
                  <c:v>0</c:v>
                </c:pt>
                <c:pt idx="32043" formatCode="General">
                  <c:v>0</c:v>
                </c:pt>
                <c:pt idx="32044" formatCode="General">
                  <c:v>0</c:v>
                </c:pt>
                <c:pt idx="32045" formatCode="General">
                  <c:v>0</c:v>
                </c:pt>
                <c:pt idx="32046" formatCode="General">
                  <c:v>0</c:v>
                </c:pt>
                <c:pt idx="32047" formatCode="General">
                  <c:v>0</c:v>
                </c:pt>
                <c:pt idx="32048" formatCode="General">
                  <c:v>0</c:v>
                </c:pt>
                <c:pt idx="32049" formatCode="General">
                  <c:v>1E-3</c:v>
                </c:pt>
                <c:pt idx="32050" formatCode="General">
                  <c:v>0</c:v>
                </c:pt>
                <c:pt idx="32051" formatCode="General">
                  <c:v>0</c:v>
                </c:pt>
                <c:pt idx="32052" formatCode="General">
                  <c:v>0</c:v>
                </c:pt>
                <c:pt idx="32053" formatCode="General">
                  <c:v>0</c:v>
                </c:pt>
                <c:pt idx="32054" formatCode="General">
                  <c:v>0</c:v>
                </c:pt>
                <c:pt idx="32055" formatCode="General">
                  <c:v>0</c:v>
                </c:pt>
                <c:pt idx="32056" formatCode="General">
                  <c:v>0</c:v>
                </c:pt>
                <c:pt idx="32057" formatCode="General">
                  <c:v>0</c:v>
                </c:pt>
                <c:pt idx="32058" formatCode="General">
                  <c:v>0</c:v>
                </c:pt>
                <c:pt idx="32059" formatCode="General">
                  <c:v>0</c:v>
                </c:pt>
                <c:pt idx="32060" formatCode="General">
                  <c:v>0</c:v>
                </c:pt>
                <c:pt idx="32061" formatCode="General">
                  <c:v>0</c:v>
                </c:pt>
                <c:pt idx="32062" formatCode="General">
                  <c:v>0</c:v>
                </c:pt>
                <c:pt idx="32063" formatCode="General">
                  <c:v>0</c:v>
                </c:pt>
                <c:pt idx="32064" formatCode="General">
                  <c:v>0</c:v>
                </c:pt>
                <c:pt idx="32065" formatCode="General">
                  <c:v>0</c:v>
                </c:pt>
                <c:pt idx="32066" formatCode="General">
                  <c:v>0</c:v>
                </c:pt>
                <c:pt idx="32067" formatCode="General">
                  <c:v>0</c:v>
                </c:pt>
                <c:pt idx="32068" formatCode="General">
                  <c:v>0</c:v>
                </c:pt>
                <c:pt idx="32069" formatCode="General">
                  <c:v>0</c:v>
                </c:pt>
                <c:pt idx="32070" formatCode="General">
                  <c:v>0</c:v>
                </c:pt>
                <c:pt idx="32071" formatCode="General">
                  <c:v>0</c:v>
                </c:pt>
                <c:pt idx="32072" formatCode="General">
                  <c:v>0</c:v>
                </c:pt>
                <c:pt idx="32073" formatCode="General">
                  <c:v>0</c:v>
                </c:pt>
                <c:pt idx="32074" formatCode="General">
                  <c:v>0</c:v>
                </c:pt>
                <c:pt idx="32075" formatCode="General">
                  <c:v>0</c:v>
                </c:pt>
                <c:pt idx="32076" formatCode="General">
                  <c:v>0</c:v>
                </c:pt>
                <c:pt idx="32077" formatCode="General">
                  <c:v>0</c:v>
                </c:pt>
                <c:pt idx="32078" formatCode="General">
                  <c:v>0</c:v>
                </c:pt>
                <c:pt idx="32079" formatCode="General">
                  <c:v>1E-3</c:v>
                </c:pt>
                <c:pt idx="32080" formatCode="General">
                  <c:v>0</c:v>
                </c:pt>
                <c:pt idx="32081" formatCode="General">
                  <c:v>1E-3</c:v>
                </c:pt>
                <c:pt idx="32082" formatCode="General">
                  <c:v>0</c:v>
                </c:pt>
                <c:pt idx="32083" formatCode="General">
                  <c:v>0</c:v>
                </c:pt>
                <c:pt idx="32084" formatCode="General">
                  <c:v>0</c:v>
                </c:pt>
                <c:pt idx="32085" formatCode="General">
                  <c:v>1E-3</c:v>
                </c:pt>
                <c:pt idx="32086" formatCode="General">
                  <c:v>0</c:v>
                </c:pt>
                <c:pt idx="32087" formatCode="General">
                  <c:v>0</c:v>
                </c:pt>
                <c:pt idx="32088" formatCode="General">
                  <c:v>0</c:v>
                </c:pt>
                <c:pt idx="32089" formatCode="General">
                  <c:v>0</c:v>
                </c:pt>
                <c:pt idx="32090" formatCode="General">
                  <c:v>1E-3</c:v>
                </c:pt>
                <c:pt idx="32091" formatCode="General">
                  <c:v>1E-3</c:v>
                </c:pt>
                <c:pt idx="32092" formatCode="General">
                  <c:v>1E-3</c:v>
                </c:pt>
                <c:pt idx="32093" formatCode="General">
                  <c:v>1E-3</c:v>
                </c:pt>
                <c:pt idx="32094" formatCode="General">
                  <c:v>1E-3</c:v>
                </c:pt>
                <c:pt idx="32095" formatCode="General">
                  <c:v>1E-3</c:v>
                </c:pt>
                <c:pt idx="32096" formatCode="General">
                  <c:v>1E-3</c:v>
                </c:pt>
                <c:pt idx="32097" formatCode="General">
                  <c:v>1E-3</c:v>
                </c:pt>
                <c:pt idx="32098" formatCode="General">
                  <c:v>0</c:v>
                </c:pt>
                <c:pt idx="32099" formatCode="General">
                  <c:v>0</c:v>
                </c:pt>
                <c:pt idx="32100" formatCode="General">
                  <c:v>0</c:v>
                </c:pt>
                <c:pt idx="32101" formatCode="General">
                  <c:v>1E-3</c:v>
                </c:pt>
                <c:pt idx="32102" formatCode="General">
                  <c:v>0</c:v>
                </c:pt>
                <c:pt idx="32103" formatCode="General">
                  <c:v>1E-3</c:v>
                </c:pt>
                <c:pt idx="32104" formatCode="General">
                  <c:v>0</c:v>
                </c:pt>
                <c:pt idx="32105" formatCode="General">
                  <c:v>0</c:v>
                </c:pt>
                <c:pt idx="32106" formatCode="General">
                  <c:v>0</c:v>
                </c:pt>
                <c:pt idx="32107" formatCode="General">
                  <c:v>0</c:v>
                </c:pt>
                <c:pt idx="32108" formatCode="General">
                  <c:v>0</c:v>
                </c:pt>
                <c:pt idx="32109" formatCode="General">
                  <c:v>0</c:v>
                </c:pt>
                <c:pt idx="32110" formatCode="General">
                  <c:v>0</c:v>
                </c:pt>
                <c:pt idx="32111" formatCode="General">
                  <c:v>0</c:v>
                </c:pt>
                <c:pt idx="32112" formatCode="General">
                  <c:v>0</c:v>
                </c:pt>
                <c:pt idx="32113" formatCode="General">
                  <c:v>0</c:v>
                </c:pt>
                <c:pt idx="32114" formatCode="General">
                  <c:v>0</c:v>
                </c:pt>
                <c:pt idx="32115" formatCode="General">
                  <c:v>0</c:v>
                </c:pt>
                <c:pt idx="32116" formatCode="General">
                  <c:v>0</c:v>
                </c:pt>
                <c:pt idx="32117" formatCode="General">
                  <c:v>0</c:v>
                </c:pt>
                <c:pt idx="32118" formatCode="General">
                  <c:v>0</c:v>
                </c:pt>
                <c:pt idx="32119" formatCode="General">
                  <c:v>0</c:v>
                </c:pt>
                <c:pt idx="32120" formatCode="General">
                  <c:v>0</c:v>
                </c:pt>
                <c:pt idx="32121" formatCode="General">
                  <c:v>0</c:v>
                </c:pt>
                <c:pt idx="32122" formatCode="General">
                  <c:v>0</c:v>
                </c:pt>
                <c:pt idx="32123" formatCode="General">
                  <c:v>0</c:v>
                </c:pt>
                <c:pt idx="32124" formatCode="General">
                  <c:v>0</c:v>
                </c:pt>
                <c:pt idx="32125" formatCode="General">
                  <c:v>0</c:v>
                </c:pt>
                <c:pt idx="32126" formatCode="General">
                  <c:v>0</c:v>
                </c:pt>
                <c:pt idx="32127" formatCode="General">
                  <c:v>0</c:v>
                </c:pt>
                <c:pt idx="32128" formatCode="General">
                  <c:v>0</c:v>
                </c:pt>
                <c:pt idx="32129" formatCode="General">
                  <c:v>0</c:v>
                </c:pt>
                <c:pt idx="32130" formatCode="General">
                  <c:v>0</c:v>
                </c:pt>
                <c:pt idx="32131" formatCode="General">
                  <c:v>0</c:v>
                </c:pt>
                <c:pt idx="32132" formatCode="General">
                  <c:v>0</c:v>
                </c:pt>
                <c:pt idx="32133" formatCode="General">
                  <c:v>0</c:v>
                </c:pt>
                <c:pt idx="32134" formatCode="General">
                  <c:v>0</c:v>
                </c:pt>
                <c:pt idx="32135" formatCode="General">
                  <c:v>0</c:v>
                </c:pt>
                <c:pt idx="32136" formatCode="General">
                  <c:v>0</c:v>
                </c:pt>
                <c:pt idx="32137" formatCode="General">
                  <c:v>0</c:v>
                </c:pt>
                <c:pt idx="32138" formatCode="General">
                  <c:v>0</c:v>
                </c:pt>
                <c:pt idx="32139" formatCode="General">
                  <c:v>0</c:v>
                </c:pt>
                <c:pt idx="32140" formatCode="General">
                  <c:v>0</c:v>
                </c:pt>
                <c:pt idx="32141" formatCode="General">
                  <c:v>0</c:v>
                </c:pt>
                <c:pt idx="32142" formatCode="General">
                  <c:v>0</c:v>
                </c:pt>
                <c:pt idx="32143" formatCode="General">
                  <c:v>0</c:v>
                </c:pt>
                <c:pt idx="32144" formatCode="General">
                  <c:v>0</c:v>
                </c:pt>
                <c:pt idx="32145" formatCode="General">
                  <c:v>0</c:v>
                </c:pt>
                <c:pt idx="32146" formatCode="General">
                  <c:v>0</c:v>
                </c:pt>
                <c:pt idx="32147" formatCode="General">
                  <c:v>0</c:v>
                </c:pt>
                <c:pt idx="32148" formatCode="General">
                  <c:v>0</c:v>
                </c:pt>
                <c:pt idx="32149" formatCode="General">
                  <c:v>0</c:v>
                </c:pt>
                <c:pt idx="32150" formatCode="General">
                  <c:v>0</c:v>
                </c:pt>
                <c:pt idx="32151" formatCode="General">
                  <c:v>0</c:v>
                </c:pt>
                <c:pt idx="32152" formatCode="General">
                  <c:v>0</c:v>
                </c:pt>
                <c:pt idx="32153" formatCode="General">
                  <c:v>0</c:v>
                </c:pt>
                <c:pt idx="32154" formatCode="General">
                  <c:v>0</c:v>
                </c:pt>
                <c:pt idx="32155" formatCode="General">
                  <c:v>0</c:v>
                </c:pt>
                <c:pt idx="32156" formatCode="General">
                  <c:v>0</c:v>
                </c:pt>
                <c:pt idx="32157" formatCode="General">
                  <c:v>0</c:v>
                </c:pt>
                <c:pt idx="32158" formatCode="General">
                  <c:v>0</c:v>
                </c:pt>
                <c:pt idx="32159" formatCode="General">
                  <c:v>0</c:v>
                </c:pt>
                <c:pt idx="32160" formatCode="General">
                  <c:v>0</c:v>
                </c:pt>
                <c:pt idx="32161" formatCode="General">
                  <c:v>0</c:v>
                </c:pt>
                <c:pt idx="32162" formatCode="General">
                  <c:v>0</c:v>
                </c:pt>
                <c:pt idx="32163" formatCode="General">
                  <c:v>1E-3</c:v>
                </c:pt>
                <c:pt idx="32164" formatCode="General">
                  <c:v>1E-3</c:v>
                </c:pt>
                <c:pt idx="32165" formatCode="General">
                  <c:v>0</c:v>
                </c:pt>
                <c:pt idx="32166" formatCode="General">
                  <c:v>0</c:v>
                </c:pt>
                <c:pt idx="32167" formatCode="General">
                  <c:v>0</c:v>
                </c:pt>
                <c:pt idx="32168" formatCode="General">
                  <c:v>0</c:v>
                </c:pt>
                <c:pt idx="32169" formatCode="General">
                  <c:v>0</c:v>
                </c:pt>
                <c:pt idx="32170" formatCode="General">
                  <c:v>0</c:v>
                </c:pt>
                <c:pt idx="32171" formatCode="General">
                  <c:v>0</c:v>
                </c:pt>
                <c:pt idx="32172" formatCode="General">
                  <c:v>1E-3</c:v>
                </c:pt>
                <c:pt idx="32173" formatCode="General">
                  <c:v>1E-3</c:v>
                </c:pt>
                <c:pt idx="32174" formatCode="General">
                  <c:v>1E-3</c:v>
                </c:pt>
                <c:pt idx="32175" formatCode="General">
                  <c:v>1E-3</c:v>
                </c:pt>
                <c:pt idx="32176" formatCode="General">
                  <c:v>0</c:v>
                </c:pt>
                <c:pt idx="32177" formatCode="General">
                  <c:v>1E-3</c:v>
                </c:pt>
                <c:pt idx="32178" formatCode="General">
                  <c:v>1E-3</c:v>
                </c:pt>
                <c:pt idx="32179" formatCode="General">
                  <c:v>1E-3</c:v>
                </c:pt>
                <c:pt idx="32180" formatCode="General">
                  <c:v>1E-3</c:v>
                </c:pt>
                <c:pt idx="32181" formatCode="General">
                  <c:v>1E-3</c:v>
                </c:pt>
                <c:pt idx="32182" formatCode="General">
                  <c:v>0</c:v>
                </c:pt>
                <c:pt idx="32183" formatCode="General">
                  <c:v>1E-3</c:v>
                </c:pt>
                <c:pt idx="32184" formatCode="General">
                  <c:v>1E-3</c:v>
                </c:pt>
                <c:pt idx="32185" formatCode="General">
                  <c:v>1E-3</c:v>
                </c:pt>
                <c:pt idx="32186" formatCode="General">
                  <c:v>1E-3</c:v>
                </c:pt>
                <c:pt idx="32187" formatCode="General">
                  <c:v>1E-3</c:v>
                </c:pt>
                <c:pt idx="32188" formatCode="General">
                  <c:v>0</c:v>
                </c:pt>
                <c:pt idx="32189" formatCode="General">
                  <c:v>0</c:v>
                </c:pt>
                <c:pt idx="32190" formatCode="General">
                  <c:v>0</c:v>
                </c:pt>
                <c:pt idx="32191" formatCode="General">
                  <c:v>0</c:v>
                </c:pt>
                <c:pt idx="32192" formatCode="General">
                  <c:v>1E-3</c:v>
                </c:pt>
                <c:pt idx="32193" formatCode="General">
                  <c:v>0</c:v>
                </c:pt>
                <c:pt idx="32194" formatCode="General">
                  <c:v>1E-3</c:v>
                </c:pt>
                <c:pt idx="32195" formatCode="General">
                  <c:v>0</c:v>
                </c:pt>
                <c:pt idx="32196" formatCode="General">
                  <c:v>1E-3</c:v>
                </c:pt>
                <c:pt idx="32197" formatCode="General">
                  <c:v>0</c:v>
                </c:pt>
                <c:pt idx="32198" formatCode="General">
                  <c:v>0</c:v>
                </c:pt>
                <c:pt idx="32199" formatCode="General">
                  <c:v>0</c:v>
                </c:pt>
                <c:pt idx="32200" formatCode="General">
                  <c:v>1E-3</c:v>
                </c:pt>
                <c:pt idx="32201" formatCode="General">
                  <c:v>0</c:v>
                </c:pt>
                <c:pt idx="32202" formatCode="General">
                  <c:v>0</c:v>
                </c:pt>
                <c:pt idx="32203" formatCode="General">
                  <c:v>0</c:v>
                </c:pt>
                <c:pt idx="32204" formatCode="General">
                  <c:v>1E-3</c:v>
                </c:pt>
                <c:pt idx="32205" formatCode="General">
                  <c:v>0</c:v>
                </c:pt>
                <c:pt idx="32206" formatCode="General">
                  <c:v>0</c:v>
                </c:pt>
                <c:pt idx="32207" formatCode="General">
                  <c:v>0</c:v>
                </c:pt>
                <c:pt idx="32208" formatCode="General">
                  <c:v>0</c:v>
                </c:pt>
                <c:pt idx="32209" formatCode="General">
                  <c:v>0</c:v>
                </c:pt>
                <c:pt idx="32210" formatCode="General">
                  <c:v>0</c:v>
                </c:pt>
                <c:pt idx="32211" formatCode="General">
                  <c:v>0</c:v>
                </c:pt>
                <c:pt idx="32212" formatCode="General">
                  <c:v>0</c:v>
                </c:pt>
                <c:pt idx="32213" formatCode="General">
                  <c:v>0</c:v>
                </c:pt>
                <c:pt idx="32214" formatCode="General">
                  <c:v>0</c:v>
                </c:pt>
                <c:pt idx="32215" formatCode="General">
                  <c:v>0</c:v>
                </c:pt>
                <c:pt idx="32216" formatCode="General">
                  <c:v>0</c:v>
                </c:pt>
                <c:pt idx="32217" formatCode="General">
                  <c:v>0</c:v>
                </c:pt>
                <c:pt idx="32218" formatCode="General">
                  <c:v>0</c:v>
                </c:pt>
                <c:pt idx="32219" formatCode="General">
                  <c:v>1E-3</c:v>
                </c:pt>
                <c:pt idx="32220" formatCode="General">
                  <c:v>0</c:v>
                </c:pt>
                <c:pt idx="32221" formatCode="General">
                  <c:v>0</c:v>
                </c:pt>
                <c:pt idx="32222" formatCode="General">
                  <c:v>0</c:v>
                </c:pt>
                <c:pt idx="32223" formatCode="General">
                  <c:v>0</c:v>
                </c:pt>
                <c:pt idx="32224" formatCode="General">
                  <c:v>0</c:v>
                </c:pt>
                <c:pt idx="32225" formatCode="General">
                  <c:v>0</c:v>
                </c:pt>
                <c:pt idx="32226" formatCode="General">
                  <c:v>0</c:v>
                </c:pt>
                <c:pt idx="32227" formatCode="General">
                  <c:v>0</c:v>
                </c:pt>
                <c:pt idx="32228" formatCode="General">
                  <c:v>0</c:v>
                </c:pt>
                <c:pt idx="32229" formatCode="General">
                  <c:v>0</c:v>
                </c:pt>
                <c:pt idx="32230" formatCode="General">
                  <c:v>0</c:v>
                </c:pt>
                <c:pt idx="32231" formatCode="General">
                  <c:v>0</c:v>
                </c:pt>
                <c:pt idx="32232" formatCode="General">
                  <c:v>0</c:v>
                </c:pt>
                <c:pt idx="32233" formatCode="General">
                  <c:v>0</c:v>
                </c:pt>
                <c:pt idx="32234" formatCode="General">
                  <c:v>0</c:v>
                </c:pt>
                <c:pt idx="32235" formatCode="General">
                  <c:v>0</c:v>
                </c:pt>
                <c:pt idx="32236" formatCode="General">
                  <c:v>0</c:v>
                </c:pt>
                <c:pt idx="32237" formatCode="General">
                  <c:v>0</c:v>
                </c:pt>
                <c:pt idx="32238" formatCode="General">
                  <c:v>0</c:v>
                </c:pt>
                <c:pt idx="32239" formatCode="General">
                  <c:v>1E-3</c:v>
                </c:pt>
                <c:pt idx="32240" formatCode="General">
                  <c:v>0</c:v>
                </c:pt>
                <c:pt idx="32241" formatCode="General">
                  <c:v>0</c:v>
                </c:pt>
                <c:pt idx="32242" formatCode="General">
                  <c:v>0</c:v>
                </c:pt>
                <c:pt idx="32243" formatCode="General">
                  <c:v>0</c:v>
                </c:pt>
                <c:pt idx="32244" formatCode="General">
                  <c:v>0</c:v>
                </c:pt>
                <c:pt idx="32245" formatCode="General">
                  <c:v>0</c:v>
                </c:pt>
                <c:pt idx="32246" formatCode="General">
                  <c:v>0</c:v>
                </c:pt>
                <c:pt idx="32247" formatCode="General">
                  <c:v>0</c:v>
                </c:pt>
                <c:pt idx="32248" formatCode="General">
                  <c:v>0</c:v>
                </c:pt>
                <c:pt idx="32249" formatCode="General">
                  <c:v>0</c:v>
                </c:pt>
                <c:pt idx="32250" formatCode="General">
                  <c:v>0</c:v>
                </c:pt>
                <c:pt idx="32251" formatCode="General">
                  <c:v>0</c:v>
                </c:pt>
                <c:pt idx="32252" formatCode="General">
                  <c:v>0</c:v>
                </c:pt>
                <c:pt idx="32253" formatCode="General">
                  <c:v>0</c:v>
                </c:pt>
                <c:pt idx="32254" formatCode="General">
                  <c:v>0</c:v>
                </c:pt>
                <c:pt idx="32255" formatCode="General">
                  <c:v>0</c:v>
                </c:pt>
                <c:pt idx="32256" formatCode="General">
                  <c:v>0</c:v>
                </c:pt>
                <c:pt idx="32257" formatCode="General">
                  <c:v>0</c:v>
                </c:pt>
                <c:pt idx="32258" formatCode="General">
                  <c:v>0</c:v>
                </c:pt>
                <c:pt idx="32259" formatCode="General">
                  <c:v>0</c:v>
                </c:pt>
                <c:pt idx="32260" formatCode="General">
                  <c:v>0</c:v>
                </c:pt>
                <c:pt idx="32261" formatCode="General">
                  <c:v>0</c:v>
                </c:pt>
                <c:pt idx="32262" formatCode="General">
                  <c:v>0</c:v>
                </c:pt>
                <c:pt idx="32263" formatCode="General">
                  <c:v>0</c:v>
                </c:pt>
                <c:pt idx="32264" formatCode="General">
                  <c:v>0</c:v>
                </c:pt>
                <c:pt idx="32265" formatCode="General">
                  <c:v>0</c:v>
                </c:pt>
                <c:pt idx="32266" formatCode="General">
                  <c:v>0</c:v>
                </c:pt>
                <c:pt idx="32267" formatCode="General">
                  <c:v>0</c:v>
                </c:pt>
                <c:pt idx="32268" formatCode="General">
                  <c:v>1E-3</c:v>
                </c:pt>
                <c:pt idx="32269" formatCode="General">
                  <c:v>0</c:v>
                </c:pt>
                <c:pt idx="32270" formatCode="General">
                  <c:v>0</c:v>
                </c:pt>
                <c:pt idx="32271" formatCode="General">
                  <c:v>0</c:v>
                </c:pt>
                <c:pt idx="32272" formatCode="General">
                  <c:v>0</c:v>
                </c:pt>
                <c:pt idx="32273" formatCode="General">
                  <c:v>1E-3</c:v>
                </c:pt>
                <c:pt idx="32274" formatCode="General">
                  <c:v>0</c:v>
                </c:pt>
                <c:pt idx="32275" formatCode="General">
                  <c:v>1E-3</c:v>
                </c:pt>
                <c:pt idx="32276" formatCode="General">
                  <c:v>1E-3</c:v>
                </c:pt>
                <c:pt idx="32277" formatCode="General">
                  <c:v>0</c:v>
                </c:pt>
                <c:pt idx="32278" formatCode="General">
                  <c:v>0</c:v>
                </c:pt>
                <c:pt idx="32279" formatCode="General">
                  <c:v>1E-3</c:v>
                </c:pt>
                <c:pt idx="32280" formatCode="General">
                  <c:v>1E-3</c:v>
                </c:pt>
                <c:pt idx="32281" formatCode="General">
                  <c:v>0</c:v>
                </c:pt>
                <c:pt idx="32282" formatCode="General">
                  <c:v>0</c:v>
                </c:pt>
                <c:pt idx="32283" formatCode="General">
                  <c:v>0</c:v>
                </c:pt>
                <c:pt idx="32284" formatCode="General">
                  <c:v>0</c:v>
                </c:pt>
                <c:pt idx="32285" formatCode="General">
                  <c:v>0</c:v>
                </c:pt>
                <c:pt idx="32286" formatCode="General">
                  <c:v>0</c:v>
                </c:pt>
                <c:pt idx="32287" formatCode="General">
                  <c:v>1E-3</c:v>
                </c:pt>
                <c:pt idx="32288" formatCode="General">
                  <c:v>0</c:v>
                </c:pt>
                <c:pt idx="32289" formatCode="General">
                  <c:v>0</c:v>
                </c:pt>
                <c:pt idx="32290" formatCode="General">
                  <c:v>0</c:v>
                </c:pt>
                <c:pt idx="32291" formatCode="General">
                  <c:v>0</c:v>
                </c:pt>
                <c:pt idx="32292" formatCode="General">
                  <c:v>0</c:v>
                </c:pt>
                <c:pt idx="32293" formatCode="General">
                  <c:v>0</c:v>
                </c:pt>
                <c:pt idx="32294" formatCode="General">
                  <c:v>0</c:v>
                </c:pt>
                <c:pt idx="32295" formatCode="General">
                  <c:v>0</c:v>
                </c:pt>
                <c:pt idx="32296" formatCode="General">
                  <c:v>1E-3</c:v>
                </c:pt>
                <c:pt idx="32297" formatCode="General">
                  <c:v>0</c:v>
                </c:pt>
                <c:pt idx="32298" formatCode="General">
                  <c:v>0</c:v>
                </c:pt>
                <c:pt idx="32299" formatCode="General">
                  <c:v>0</c:v>
                </c:pt>
                <c:pt idx="32300" formatCode="General">
                  <c:v>0</c:v>
                </c:pt>
                <c:pt idx="32301" formatCode="General">
                  <c:v>0</c:v>
                </c:pt>
                <c:pt idx="32302" formatCode="General">
                  <c:v>0</c:v>
                </c:pt>
                <c:pt idx="32303" formatCode="General">
                  <c:v>0</c:v>
                </c:pt>
                <c:pt idx="32304" formatCode="General">
                  <c:v>0</c:v>
                </c:pt>
                <c:pt idx="32305" formatCode="General">
                  <c:v>0</c:v>
                </c:pt>
                <c:pt idx="32306" formatCode="General">
                  <c:v>0</c:v>
                </c:pt>
                <c:pt idx="32307" formatCode="General">
                  <c:v>0</c:v>
                </c:pt>
                <c:pt idx="32308" formatCode="General">
                  <c:v>0</c:v>
                </c:pt>
                <c:pt idx="32309" formatCode="General">
                  <c:v>0</c:v>
                </c:pt>
                <c:pt idx="32310" formatCode="General">
                  <c:v>0</c:v>
                </c:pt>
                <c:pt idx="32311" formatCode="General">
                  <c:v>0</c:v>
                </c:pt>
                <c:pt idx="32312" formatCode="General">
                  <c:v>0</c:v>
                </c:pt>
                <c:pt idx="32313" formatCode="General">
                  <c:v>0</c:v>
                </c:pt>
                <c:pt idx="32314" formatCode="General">
                  <c:v>0</c:v>
                </c:pt>
                <c:pt idx="32315" formatCode="General">
                  <c:v>0</c:v>
                </c:pt>
                <c:pt idx="32316" formatCode="General">
                  <c:v>0</c:v>
                </c:pt>
                <c:pt idx="32317" formatCode="General">
                  <c:v>0</c:v>
                </c:pt>
                <c:pt idx="32318" formatCode="General">
                  <c:v>0</c:v>
                </c:pt>
                <c:pt idx="32319" formatCode="General">
                  <c:v>0</c:v>
                </c:pt>
                <c:pt idx="32320" formatCode="General">
                  <c:v>0</c:v>
                </c:pt>
                <c:pt idx="32321" formatCode="General">
                  <c:v>0</c:v>
                </c:pt>
                <c:pt idx="32322" formatCode="General">
                  <c:v>0</c:v>
                </c:pt>
                <c:pt idx="32323" formatCode="General">
                  <c:v>0</c:v>
                </c:pt>
                <c:pt idx="32324" formatCode="General">
                  <c:v>0</c:v>
                </c:pt>
                <c:pt idx="32325" formatCode="General">
                  <c:v>0</c:v>
                </c:pt>
                <c:pt idx="32326" formatCode="General">
                  <c:v>0</c:v>
                </c:pt>
                <c:pt idx="32327" formatCode="General">
                  <c:v>0</c:v>
                </c:pt>
                <c:pt idx="32328" formatCode="General">
                  <c:v>0</c:v>
                </c:pt>
                <c:pt idx="32329" formatCode="General">
                  <c:v>0</c:v>
                </c:pt>
                <c:pt idx="32330" formatCode="General">
                  <c:v>0</c:v>
                </c:pt>
                <c:pt idx="32331" formatCode="General">
                  <c:v>0</c:v>
                </c:pt>
                <c:pt idx="32332" formatCode="General">
                  <c:v>0</c:v>
                </c:pt>
                <c:pt idx="32333" formatCode="General">
                  <c:v>0</c:v>
                </c:pt>
                <c:pt idx="32334" formatCode="General">
                  <c:v>0</c:v>
                </c:pt>
                <c:pt idx="32335" formatCode="General">
                  <c:v>0</c:v>
                </c:pt>
                <c:pt idx="32336" formatCode="General">
                  <c:v>0</c:v>
                </c:pt>
                <c:pt idx="32337" formatCode="General">
                  <c:v>0</c:v>
                </c:pt>
                <c:pt idx="32338" formatCode="General">
                  <c:v>0</c:v>
                </c:pt>
                <c:pt idx="32339" formatCode="General">
                  <c:v>0</c:v>
                </c:pt>
                <c:pt idx="32340" formatCode="General">
                  <c:v>0</c:v>
                </c:pt>
                <c:pt idx="32341" formatCode="General">
                  <c:v>0</c:v>
                </c:pt>
                <c:pt idx="32342" formatCode="General">
                  <c:v>0</c:v>
                </c:pt>
                <c:pt idx="32343" formatCode="General">
                  <c:v>0</c:v>
                </c:pt>
                <c:pt idx="32344" formatCode="General">
                  <c:v>0</c:v>
                </c:pt>
                <c:pt idx="32345" formatCode="General">
                  <c:v>0</c:v>
                </c:pt>
                <c:pt idx="32346" formatCode="General">
                  <c:v>0</c:v>
                </c:pt>
                <c:pt idx="32347" formatCode="General">
                  <c:v>0</c:v>
                </c:pt>
                <c:pt idx="32348" formatCode="General">
                  <c:v>0</c:v>
                </c:pt>
                <c:pt idx="32349" formatCode="General">
                  <c:v>0</c:v>
                </c:pt>
                <c:pt idx="32350" formatCode="General">
                  <c:v>0</c:v>
                </c:pt>
                <c:pt idx="32351" formatCode="General">
                  <c:v>0</c:v>
                </c:pt>
                <c:pt idx="32352" formatCode="General">
                  <c:v>0</c:v>
                </c:pt>
                <c:pt idx="32353" formatCode="General">
                  <c:v>0</c:v>
                </c:pt>
                <c:pt idx="32354" formatCode="General">
                  <c:v>0</c:v>
                </c:pt>
                <c:pt idx="32355" formatCode="General">
                  <c:v>0</c:v>
                </c:pt>
                <c:pt idx="32356" formatCode="General">
                  <c:v>0</c:v>
                </c:pt>
                <c:pt idx="32357" formatCode="General">
                  <c:v>0</c:v>
                </c:pt>
                <c:pt idx="32358" formatCode="General">
                  <c:v>0</c:v>
                </c:pt>
                <c:pt idx="32359" formatCode="General">
                  <c:v>0</c:v>
                </c:pt>
                <c:pt idx="32360" formatCode="General">
                  <c:v>0</c:v>
                </c:pt>
                <c:pt idx="32361" formatCode="General">
                  <c:v>0</c:v>
                </c:pt>
                <c:pt idx="32362" formatCode="General">
                  <c:v>0</c:v>
                </c:pt>
                <c:pt idx="32363" formatCode="General">
                  <c:v>0</c:v>
                </c:pt>
                <c:pt idx="32364" formatCode="General">
                  <c:v>0</c:v>
                </c:pt>
                <c:pt idx="32365" formatCode="General">
                  <c:v>0</c:v>
                </c:pt>
                <c:pt idx="32366" formatCode="General">
                  <c:v>0</c:v>
                </c:pt>
                <c:pt idx="32367" formatCode="General">
                  <c:v>0</c:v>
                </c:pt>
                <c:pt idx="32368" formatCode="General">
                  <c:v>0</c:v>
                </c:pt>
                <c:pt idx="32369" formatCode="General">
                  <c:v>0</c:v>
                </c:pt>
                <c:pt idx="32370" formatCode="General">
                  <c:v>0</c:v>
                </c:pt>
                <c:pt idx="32371" formatCode="General">
                  <c:v>0</c:v>
                </c:pt>
                <c:pt idx="32372" formatCode="General">
                  <c:v>0</c:v>
                </c:pt>
                <c:pt idx="32373" formatCode="General">
                  <c:v>0</c:v>
                </c:pt>
                <c:pt idx="32374" formatCode="General">
                  <c:v>0</c:v>
                </c:pt>
                <c:pt idx="32375" formatCode="General">
                  <c:v>1E-3</c:v>
                </c:pt>
                <c:pt idx="32376" formatCode="General">
                  <c:v>1E-3</c:v>
                </c:pt>
                <c:pt idx="32377" formatCode="General">
                  <c:v>1E-3</c:v>
                </c:pt>
                <c:pt idx="32378" formatCode="General">
                  <c:v>0</c:v>
                </c:pt>
                <c:pt idx="32379" formatCode="General">
                  <c:v>0</c:v>
                </c:pt>
                <c:pt idx="32380" formatCode="General">
                  <c:v>1E-3</c:v>
                </c:pt>
                <c:pt idx="32381" formatCode="General">
                  <c:v>1E-3</c:v>
                </c:pt>
                <c:pt idx="32382" formatCode="General">
                  <c:v>0</c:v>
                </c:pt>
                <c:pt idx="32383" formatCode="General">
                  <c:v>0</c:v>
                </c:pt>
                <c:pt idx="32384" formatCode="General">
                  <c:v>0</c:v>
                </c:pt>
                <c:pt idx="32385" formatCode="General">
                  <c:v>0</c:v>
                </c:pt>
                <c:pt idx="32386" formatCode="General">
                  <c:v>0</c:v>
                </c:pt>
                <c:pt idx="32387" formatCode="General">
                  <c:v>0</c:v>
                </c:pt>
                <c:pt idx="32388" formatCode="General">
                  <c:v>1E-3</c:v>
                </c:pt>
                <c:pt idx="32389" formatCode="General">
                  <c:v>1E-3</c:v>
                </c:pt>
                <c:pt idx="32390" formatCode="General">
                  <c:v>0</c:v>
                </c:pt>
                <c:pt idx="32391" formatCode="General">
                  <c:v>0</c:v>
                </c:pt>
                <c:pt idx="32392" formatCode="General">
                  <c:v>0</c:v>
                </c:pt>
                <c:pt idx="32393" formatCode="General">
                  <c:v>0</c:v>
                </c:pt>
                <c:pt idx="32394" formatCode="General">
                  <c:v>0</c:v>
                </c:pt>
                <c:pt idx="32395" formatCode="General">
                  <c:v>0</c:v>
                </c:pt>
                <c:pt idx="32396" formatCode="General">
                  <c:v>0</c:v>
                </c:pt>
                <c:pt idx="32397" formatCode="General">
                  <c:v>0</c:v>
                </c:pt>
                <c:pt idx="33267" formatCode="General">
                  <c:v>0</c:v>
                </c:pt>
                <c:pt idx="33268" formatCode="General">
                  <c:v>0</c:v>
                </c:pt>
                <c:pt idx="33269" formatCode="General">
                  <c:v>0</c:v>
                </c:pt>
                <c:pt idx="33270" formatCode="General">
                  <c:v>0</c:v>
                </c:pt>
                <c:pt idx="33271" formatCode="General">
                  <c:v>0</c:v>
                </c:pt>
                <c:pt idx="33272" formatCode="General">
                  <c:v>0</c:v>
                </c:pt>
                <c:pt idx="33273" formatCode="General">
                  <c:v>0</c:v>
                </c:pt>
                <c:pt idx="33274" formatCode="General">
                  <c:v>0</c:v>
                </c:pt>
                <c:pt idx="33275" formatCode="General">
                  <c:v>0</c:v>
                </c:pt>
                <c:pt idx="33276" formatCode="General">
                  <c:v>0</c:v>
                </c:pt>
                <c:pt idx="33277" formatCode="General">
                  <c:v>0</c:v>
                </c:pt>
                <c:pt idx="33278" formatCode="General">
                  <c:v>0</c:v>
                </c:pt>
                <c:pt idx="33279" formatCode="General">
                  <c:v>0</c:v>
                </c:pt>
                <c:pt idx="33280" formatCode="General">
                  <c:v>0</c:v>
                </c:pt>
                <c:pt idx="33281" formatCode="General">
                  <c:v>0</c:v>
                </c:pt>
                <c:pt idx="33282" formatCode="General">
                  <c:v>0</c:v>
                </c:pt>
                <c:pt idx="33283" formatCode="General">
                  <c:v>0</c:v>
                </c:pt>
                <c:pt idx="33284" formatCode="General">
                  <c:v>0</c:v>
                </c:pt>
                <c:pt idx="33285" formatCode="General">
                  <c:v>0</c:v>
                </c:pt>
                <c:pt idx="33286" formatCode="General">
                  <c:v>0</c:v>
                </c:pt>
                <c:pt idx="33287" formatCode="General">
                  <c:v>0</c:v>
                </c:pt>
                <c:pt idx="33288" formatCode="General">
                  <c:v>0</c:v>
                </c:pt>
                <c:pt idx="33289" formatCode="General">
                  <c:v>0</c:v>
                </c:pt>
                <c:pt idx="33290" formatCode="General">
                  <c:v>0</c:v>
                </c:pt>
                <c:pt idx="33291" formatCode="General">
                  <c:v>0</c:v>
                </c:pt>
                <c:pt idx="33292" formatCode="General">
                  <c:v>0</c:v>
                </c:pt>
                <c:pt idx="33293" formatCode="General">
                  <c:v>0</c:v>
                </c:pt>
                <c:pt idx="33294" formatCode="General">
                  <c:v>0</c:v>
                </c:pt>
                <c:pt idx="33295" formatCode="General">
                  <c:v>0</c:v>
                </c:pt>
                <c:pt idx="33296" formatCode="General">
                  <c:v>1E-3</c:v>
                </c:pt>
                <c:pt idx="33297" formatCode="General">
                  <c:v>0</c:v>
                </c:pt>
                <c:pt idx="33298" formatCode="General">
                  <c:v>0</c:v>
                </c:pt>
                <c:pt idx="33299" formatCode="General">
                  <c:v>0</c:v>
                </c:pt>
                <c:pt idx="33300" formatCode="General">
                  <c:v>0</c:v>
                </c:pt>
                <c:pt idx="33301" formatCode="General">
                  <c:v>0</c:v>
                </c:pt>
                <c:pt idx="33302" formatCode="General">
                  <c:v>0</c:v>
                </c:pt>
                <c:pt idx="33303" formatCode="General">
                  <c:v>0</c:v>
                </c:pt>
                <c:pt idx="33304" formatCode="General">
                  <c:v>0</c:v>
                </c:pt>
                <c:pt idx="33305" formatCode="General">
                  <c:v>0</c:v>
                </c:pt>
                <c:pt idx="33306" formatCode="General">
                  <c:v>0</c:v>
                </c:pt>
                <c:pt idx="33307" formatCode="General">
                  <c:v>0</c:v>
                </c:pt>
                <c:pt idx="33308" formatCode="General">
                  <c:v>0</c:v>
                </c:pt>
                <c:pt idx="33309" formatCode="General">
                  <c:v>0</c:v>
                </c:pt>
                <c:pt idx="33310" formatCode="General">
                  <c:v>0</c:v>
                </c:pt>
                <c:pt idx="33311" formatCode="General">
                  <c:v>0</c:v>
                </c:pt>
                <c:pt idx="33312" formatCode="General">
                  <c:v>0</c:v>
                </c:pt>
                <c:pt idx="33313" formatCode="General">
                  <c:v>0</c:v>
                </c:pt>
                <c:pt idx="33314" formatCode="General">
                  <c:v>0</c:v>
                </c:pt>
                <c:pt idx="33315" formatCode="General">
                  <c:v>0</c:v>
                </c:pt>
                <c:pt idx="33316" formatCode="General">
                  <c:v>0</c:v>
                </c:pt>
                <c:pt idx="33317" formatCode="General">
                  <c:v>0</c:v>
                </c:pt>
                <c:pt idx="33318" formatCode="General">
                  <c:v>0</c:v>
                </c:pt>
                <c:pt idx="33319" formatCode="General">
                  <c:v>0</c:v>
                </c:pt>
                <c:pt idx="33320" formatCode="General">
                  <c:v>0</c:v>
                </c:pt>
                <c:pt idx="33321" formatCode="General">
                  <c:v>0</c:v>
                </c:pt>
                <c:pt idx="33322" formatCode="General">
                  <c:v>0</c:v>
                </c:pt>
                <c:pt idx="33323" formatCode="General">
                  <c:v>0</c:v>
                </c:pt>
                <c:pt idx="33324" formatCode="General">
                  <c:v>0</c:v>
                </c:pt>
                <c:pt idx="33325" formatCode="General">
                  <c:v>0</c:v>
                </c:pt>
                <c:pt idx="33326" formatCode="General">
                  <c:v>0</c:v>
                </c:pt>
                <c:pt idx="33327" formatCode="General">
                  <c:v>0</c:v>
                </c:pt>
                <c:pt idx="33328" formatCode="General">
                  <c:v>0</c:v>
                </c:pt>
                <c:pt idx="33329" formatCode="General">
                  <c:v>0</c:v>
                </c:pt>
                <c:pt idx="33330" formatCode="General">
                  <c:v>0</c:v>
                </c:pt>
                <c:pt idx="33331" formatCode="General">
                  <c:v>0</c:v>
                </c:pt>
                <c:pt idx="33332" formatCode="General">
                  <c:v>0</c:v>
                </c:pt>
                <c:pt idx="33333" formatCode="General">
                  <c:v>0</c:v>
                </c:pt>
                <c:pt idx="33334" formatCode="General">
                  <c:v>0</c:v>
                </c:pt>
                <c:pt idx="33335" formatCode="General">
                  <c:v>0</c:v>
                </c:pt>
                <c:pt idx="33336" formatCode="General">
                  <c:v>0</c:v>
                </c:pt>
                <c:pt idx="33337" formatCode="General">
                  <c:v>0</c:v>
                </c:pt>
                <c:pt idx="33338" formatCode="General">
                  <c:v>0</c:v>
                </c:pt>
                <c:pt idx="33339" formatCode="General">
                  <c:v>1E-3</c:v>
                </c:pt>
                <c:pt idx="33340" formatCode="General">
                  <c:v>1E-3</c:v>
                </c:pt>
                <c:pt idx="33341" formatCode="General">
                  <c:v>1E-3</c:v>
                </c:pt>
                <c:pt idx="33342" formatCode="General">
                  <c:v>0</c:v>
                </c:pt>
                <c:pt idx="33343" formatCode="General">
                  <c:v>1E-3</c:v>
                </c:pt>
                <c:pt idx="33344" formatCode="General">
                  <c:v>0</c:v>
                </c:pt>
                <c:pt idx="33345" formatCode="General">
                  <c:v>0</c:v>
                </c:pt>
                <c:pt idx="33346" formatCode="General">
                  <c:v>1E-3</c:v>
                </c:pt>
                <c:pt idx="33347" formatCode="General">
                  <c:v>0</c:v>
                </c:pt>
                <c:pt idx="33348" formatCode="General">
                  <c:v>1E-3</c:v>
                </c:pt>
                <c:pt idx="33349" formatCode="General">
                  <c:v>1E-3</c:v>
                </c:pt>
                <c:pt idx="33350" formatCode="General">
                  <c:v>0</c:v>
                </c:pt>
                <c:pt idx="33351" formatCode="General">
                  <c:v>0</c:v>
                </c:pt>
                <c:pt idx="33352" formatCode="General">
                  <c:v>0</c:v>
                </c:pt>
                <c:pt idx="33353" formatCode="General">
                  <c:v>0</c:v>
                </c:pt>
                <c:pt idx="33354" formatCode="General">
                  <c:v>0</c:v>
                </c:pt>
                <c:pt idx="33355" formatCode="General">
                  <c:v>0</c:v>
                </c:pt>
                <c:pt idx="33356" formatCode="General">
                  <c:v>0</c:v>
                </c:pt>
                <c:pt idx="33357" formatCode="General">
                  <c:v>0</c:v>
                </c:pt>
                <c:pt idx="33358" formatCode="General">
                  <c:v>0</c:v>
                </c:pt>
                <c:pt idx="33359" formatCode="General">
                  <c:v>0</c:v>
                </c:pt>
                <c:pt idx="33360" formatCode="General">
                  <c:v>0</c:v>
                </c:pt>
                <c:pt idx="33361" formatCode="General">
                  <c:v>0</c:v>
                </c:pt>
                <c:pt idx="33362" formatCode="General">
                  <c:v>0</c:v>
                </c:pt>
                <c:pt idx="33363" formatCode="General">
                  <c:v>0</c:v>
                </c:pt>
                <c:pt idx="33364" formatCode="General">
                  <c:v>0</c:v>
                </c:pt>
                <c:pt idx="33365" formatCode="General">
                  <c:v>0</c:v>
                </c:pt>
                <c:pt idx="33366" formatCode="General">
                  <c:v>0</c:v>
                </c:pt>
                <c:pt idx="33367" formatCode="General">
                  <c:v>0</c:v>
                </c:pt>
                <c:pt idx="33368" formatCode="General">
                  <c:v>0</c:v>
                </c:pt>
                <c:pt idx="33369" formatCode="General">
                  <c:v>0</c:v>
                </c:pt>
                <c:pt idx="33370" formatCode="General">
                  <c:v>0</c:v>
                </c:pt>
                <c:pt idx="33371" formatCode="General">
                  <c:v>1E-3</c:v>
                </c:pt>
                <c:pt idx="33372" formatCode="General">
                  <c:v>0</c:v>
                </c:pt>
                <c:pt idx="33373" formatCode="General">
                  <c:v>0</c:v>
                </c:pt>
                <c:pt idx="33374" formatCode="General">
                  <c:v>0</c:v>
                </c:pt>
                <c:pt idx="33375" formatCode="General">
                  <c:v>0</c:v>
                </c:pt>
                <c:pt idx="33376" formatCode="General">
                  <c:v>0</c:v>
                </c:pt>
                <c:pt idx="33377" formatCode="General">
                  <c:v>0</c:v>
                </c:pt>
                <c:pt idx="33378" formatCode="General">
                  <c:v>0</c:v>
                </c:pt>
                <c:pt idx="33379" formatCode="General">
                  <c:v>0</c:v>
                </c:pt>
                <c:pt idx="33380" formatCode="General">
                  <c:v>0</c:v>
                </c:pt>
                <c:pt idx="33381" formatCode="General">
                  <c:v>0</c:v>
                </c:pt>
                <c:pt idx="33382" formatCode="General">
                  <c:v>0</c:v>
                </c:pt>
                <c:pt idx="33383" formatCode="General">
                  <c:v>0</c:v>
                </c:pt>
                <c:pt idx="33384" formatCode="General">
                  <c:v>0</c:v>
                </c:pt>
                <c:pt idx="33385" formatCode="General">
                  <c:v>0</c:v>
                </c:pt>
                <c:pt idx="33386" formatCode="General">
                  <c:v>0</c:v>
                </c:pt>
                <c:pt idx="33387" formatCode="General">
                  <c:v>0</c:v>
                </c:pt>
                <c:pt idx="33388" formatCode="General">
                  <c:v>0</c:v>
                </c:pt>
                <c:pt idx="33389" formatCode="General">
                  <c:v>0</c:v>
                </c:pt>
                <c:pt idx="33390" formatCode="General">
                  <c:v>0</c:v>
                </c:pt>
                <c:pt idx="33391" formatCode="General">
                  <c:v>0</c:v>
                </c:pt>
                <c:pt idx="33392" formatCode="General">
                  <c:v>0</c:v>
                </c:pt>
                <c:pt idx="33393" formatCode="General">
                  <c:v>0</c:v>
                </c:pt>
                <c:pt idx="33394" formatCode="General">
                  <c:v>1E-3</c:v>
                </c:pt>
                <c:pt idx="33395" formatCode="General">
                  <c:v>0</c:v>
                </c:pt>
                <c:pt idx="33396" formatCode="General">
                  <c:v>0</c:v>
                </c:pt>
                <c:pt idx="33397" formatCode="General">
                  <c:v>1E-3</c:v>
                </c:pt>
                <c:pt idx="33398" formatCode="General">
                  <c:v>0</c:v>
                </c:pt>
                <c:pt idx="33399" formatCode="General">
                  <c:v>0</c:v>
                </c:pt>
                <c:pt idx="33400" formatCode="General">
                  <c:v>0</c:v>
                </c:pt>
                <c:pt idx="33401" formatCode="General">
                  <c:v>0</c:v>
                </c:pt>
                <c:pt idx="33402" formatCode="General">
                  <c:v>0</c:v>
                </c:pt>
                <c:pt idx="33403" formatCode="General">
                  <c:v>0</c:v>
                </c:pt>
                <c:pt idx="33404" formatCode="General">
                  <c:v>0</c:v>
                </c:pt>
                <c:pt idx="33405" formatCode="General">
                  <c:v>0</c:v>
                </c:pt>
                <c:pt idx="33406" formatCode="General">
                  <c:v>0</c:v>
                </c:pt>
                <c:pt idx="33407" formatCode="General">
                  <c:v>0</c:v>
                </c:pt>
                <c:pt idx="33408" formatCode="General">
                  <c:v>0</c:v>
                </c:pt>
                <c:pt idx="33409" formatCode="General">
                  <c:v>0</c:v>
                </c:pt>
                <c:pt idx="33410" formatCode="General">
                  <c:v>0</c:v>
                </c:pt>
                <c:pt idx="33411" formatCode="General">
                  <c:v>0</c:v>
                </c:pt>
                <c:pt idx="33412" formatCode="General">
                  <c:v>0</c:v>
                </c:pt>
                <c:pt idx="33413" formatCode="General">
                  <c:v>0</c:v>
                </c:pt>
                <c:pt idx="33414" formatCode="General">
                  <c:v>0</c:v>
                </c:pt>
                <c:pt idx="33415" formatCode="General">
                  <c:v>0</c:v>
                </c:pt>
                <c:pt idx="33416" formatCode="General">
                  <c:v>1E-3</c:v>
                </c:pt>
                <c:pt idx="33417" formatCode="General">
                  <c:v>1E-3</c:v>
                </c:pt>
                <c:pt idx="33418" formatCode="General">
                  <c:v>0</c:v>
                </c:pt>
                <c:pt idx="33419" formatCode="General">
                  <c:v>1E-3</c:v>
                </c:pt>
                <c:pt idx="33420" formatCode="General">
                  <c:v>1E-3</c:v>
                </c:pt>
                <c:pt idx="33421" formatCode="General">
                  <c:v>1E-3</c:v>
                </c:pt>
                <c:pt idx="33422" formatCode="General">
                  <c:v>1E-3</c:v>
                </c:pt>
                <c:pt idx="33423" formatCode="General">
                  <c:v>1E-3</c:v>
                </c:pt>
                <c:pt idx="33424" formatCode="General">
                  <c:v>0</c:v>
                </c:pt>
                <c:pt idx="33425" formatCode="General">
                  <c:v>0</c:v>
                </c:pt>
                <c:pt idx="33426" formatCode="General">
                  <c:v>0</c:v>
                </c:pt>
                <c:pt idx="33427" formatCode="General">
                  <c:v>0</c:v>
                </c:pt>
                <c:pt idx="33428" formatCode="General">
                  <c:v>0</c:v>
                </c:pt>
                <c:pt idx="33429" formatCode="General">
                  <c:v>0</c:v>
                </c:pt>
                <c:pt idx="33430" formatCode="General">
                  <c:v>1E-3</c:v>
                </c:pt>
                <c:pt idx="33431" formatCode="General">
                  <c:v>0</c:v>
                </c:pt>
                <c:pt idx="33432" formatCode="General">
                  <c:v>0</c:v>
                </c:pt>
                <c:pt idx="33433" formatCode="General">
                  <c:v>0</c:v>
                </c:pt>
                <c:pt idx="33434" formatCode="General">
                  <c:v>0</c:v>
                </c:pt>
                <c:pt idx="33435" formatCode="General">
                  <c:v>0</c:v>
                </c:pt>
                <c:pt idx="33436" formatCode="General">
                  <c:v>0</c:v>
                </c:pt>
                <c:pt idx="33437" formatCode="General">
                  <c:v>0</c:v>
                </c:pt>
                <c:pt idx="33438" formatCode="General">
                  <c:v>0</c:v>
                </c:pt>
                <c:pt idx="33439" formatCode="General">
                  <c:v>0</c:v>
                </c:pt>
                <c:pt idx="33440" formatCode="General">
                  <c:v>1E-3</c:v>
                </c:pt>
                <c:pt idx="33441" formatCode="General">
                  <c:v>1E-3</c:v>
                </c:pt>
                <c:pt idx="33442" formatCode="General">
                  <c:v>1E-3</c:v>
                </c:pt>
                <c:pt idx="33443" formatCode="General">
                  <c:v>0</c:v>
                </c:pt>
                <c:pt idx="33444" formatCode="General">
                  <c:v>0</c:v>
                </c:pt>
                <c:pt idx="33445" formatCode="General">
                  <c:v>0</c:v>
                </c:pt>
                <c:pt idx="33446" formatCode="General">
                  <c:v>1E-3</c:v>
                </c:pt>
                <c:pt idx="33447" formatCode="General">
                  <c:v>0</c:v>
                </c:pt>
                <c:pt idx="33448" formatCode="General">
                  <c:v>0</c:v>
                </c:pt>
                <c:pt idx="33449" formatCode="General">
                  <c:v>0</c:v>
                </c:pt>
                <c:pt idx="33450" formatCode="General">
                  <c:v>0</c:v>
                </c:pt>
                <c:pt idx="33451" formatCode="General">
                  <c:v>0</c:v>
                </c:pt>
                <c:pt idx="33452" formatCode="General">
                  <c:v>0</c:v>
                </c:pt>
                <c:pt idx="33453" formatCode="General">
                  <c:v>0</c:v>
                </c:pt>
                <c:pt idx="33454" formatCode="General">
                  <c:v>1E-3</c:v>
                </c:pt>
                <c:pt idx="33455" formatCode="General">
                  <c:v>0</c:v>
                </c:pt>
                <c:pt idx="33456" formatCode="General">
                  <c:v>0</c:v>
                </c:pt>
                <c:pt idx="33457" formatCode="General">
                  <c:v>0</c:v>
                </c:pt>
                <c:pt idx="33458" formatCode="General">
                  <c:v>0</c:v>
                </c:pt>
                <c:pt idx="33459" formatCode="General">
                  <c:v>0</c:v>
                </c:pt>
                <c:pt idx="33460" formatCode="General">
                  <c:v>0</c:v>
                </c:pt>
                <c:pt idx="33461" formatCode="General">
                  <c:v>0</c:v>
                </c:pt>
                <c:pt idx="33462" formatCode="General">
                  <c:v>0</c:v>
                </c:pt>
                <c:pt idx="33463" formatCode="General">
                  <c:v>0</c:v>
                </c:pt>
                <c:pt idx="33464" formatCode="General">
                  <c:v>0</c:v>
                </c:pt>
                <c:pt idx="33465" formatCode="General">
                  <c:v>0</c:v>
                </c:pt>
                <c:pt idx="33466" formatCode="General">
                  <c:v>0</c:v>
                </c:pt>
                <c:pt idx="33467" formatCode="General">
                  <c:v>0</c:v>
                </c:pt>
                <c:pt idx="33468" formatCode="General">
                  <c:v>0</c:v>
                </c:pt>
                <c:pt idx="33469" formatCode="General">
                  <c:v>0</c:v>
                </c:pt>
                <c:pt idx="33470" formatCode="General">
                  <c:v>0</c:v>
                </c:pt>
                <c:pt idx="33471" formatCode="General">
                  <c:v>0</c:v>
                </c:pt>
                <c:pt idx="33472" formatCode="General">
                  <c:v>0</c:v>
                </c:pt>
                <c:pt idx="33473" formatCode="General">
                  <c:v>0</c:v>
                </c:pt>
                <c:pt idx="33474" formatCode="General">
                  <c:v>0</c:v>
                </c:pt>
                <c:pt idx="33475" formatCode="General">
                  <c:v>0</c:v>
                </c:pt>
                <c:pt idx="33476" formatCode="General">
                  <c:v>0</c:v>
                </c:pt>
                <c:pt idx="33477" formatCode="General">
                  <c:v>0</c:v>
                </c:pt>
                <c:pt idx="33478" formatCode="General">
                  <c:v>0</c:v>
                </c:pt>
                <c:pt idx="33479" formatCode="General">
                  <c:v>0</c:v>
                </c:pt>
                <c:pt idx="33480" formatCode="General">
                  <c:v>0</c:v>
                </c:pt>
                <c:pt idx="33481" formatCode="General">
                  <c:v>0</c:v>
                </c:pt>
                <c:pt idx="33482" formatCode="General">
                  <c:v>0</c:v>
                </c:pt>
                <c:pt idx="33483" formatCode="General">
                  <c:v>0</c:v>
                </c:pt>
                <c:pt idx="33484" formatCode="General">
                  <c:v>0</c:v>
                </c:pt>
                <c:pt idx="33485" formatCode="General">
                  <c:v>0</c:v>
                </c:pt>
                <c:pt idx="33486" formatCode="General">
                  <c:v>0</c:v>
                </c:pt>
                <c:pt idx="33487" formatCode="General">
                  <c:v>0</c:v>
                </c:pt>
                <c:pt idx="33488" formatCode="General">
                  <c:v>0</c:v>
                </c:pt>
                <c:pt idx="33489" formatCode="General">
                  <c:v>0</c:v>
                </c:pt>
                <c:pt idx="33490" formatCode="General">
                  <c:v>0</c:v>
                </c:pt>
                <c:pt idx="33491" formatCode="General">
                  <c:v>0</c:v>
                </c:pt>
                <c:pt idx="33492" formatCode="General">
                  <c:v>0</c:v>
                </c:pt>
                <c:pt idx="33493" formatCode="General">
                  <c:v>0</c:v>
                </c:pt>
                <c:pt idx="33494" formatCode="General">
                  <c:v>0</c:v>
                </c:pt>
                <c:pt idx="33495" formatCode="General">
                  <c:v>0</c:v>
                </c:pt>
                <c:pt idx="33496" formatCode="General">
                  <c:v>0</c:v>
                </c:pt>
                <c:pt idx="33497" formatCode="General">
                  <c:v>0</c:v>
                </c:pt>
                <c:pt idx="33498" formatCode="General">
                  <c:v>0</c:v>
                </c:pt>
                <c:pt idx="33499" formatCode="General">
                  <c:v>0</c:v>
                </c:pt>
                <c:pt idx="33500" formatCode="General">
                  <c:v>0</c:v>
                </c:pt>
                <c:pt idx="33501" formatCode="General">
                  <c:v>0</c:v>
                </c:pt>
                <c:pt idx="33502" formatCode="General">
                  <c:v>0</c:v>
                </c:pt>
                <c:pt idx="33503" formatCode="General">
                  <c:v>0</c:v>
                </c:pt>
                <c:pt idx="33504" formatCode="General">
                  <c:v>0</c:v>
                </c:pt>
                <c:pt idx="33505" formatCode="General">
                  <c:v>0</c:v>
                </c:pt>
                <c:pt idx="33506" formatCode="General">
                  <c:v>0</c:v>
                </c:pt>
                <c:pt idx="33507" formatCode="General">
                  <c:v>0</c:v>
                </c:pt>
                <c:pt idx="33508" formatCode="General">
                  <c:v>1E-3</c:v>
                </c:pt>
                <c:pt idx="33509" formatCode="General">
                  <c:v>1E-3</c:v>
                </c:pt>
                <c:pt idx="33510" formatCode="General">
                  <c:v>1E-3</c:v>
                </c:pt>
                <c:pt idx="33511" formatCode="General">
                  <c:v>0</c:v>
                </c:pt>
                <c:pt idx="33512" formatCode="General">
                  <c:v>0</c:v>
                </c:pt>
                <c:pt idx="33513" formatCode="General">
                  <c:v>0</c:v>
                </c:pt>
                <c:pt idx="33514" formatCode="General">
                  <c:v>0</c:v>
                </c:pt>
                <c:pt idx="33515" formatCode="General">
                  <c:v>0</c:v>
                </c:pt>
                <c:pt idx="33516" formatCode="General">
                  <c:v>0</c:v>
                </c:pt>
                <c:pt idx="33517" formatCode="General">
                  <c:v>0</c:v>
                </c:pt>
                <c:pt idx="33518" formatCode="General">
                  <c:v>1E-3</c:v>
                </c:pt>
                <c:pt idx="33519" formatCode="General">
                  <c:v>0</c:v>
                </c:pt>
                <c:pt idx="33520" formatCode="General">
                  <c:v>0</c:v>
                </c:pt>
                <c:pt idx="33521" formatCode="General">
                  <c:v>1E-3</c:v>
                </c:pt>
                <c:pt idx="33522" formatCode="General">
                  <c:v>0</c:v>
                </c:pt>
                <c:pt idx="33523" formatCode="General">
                  <c:v>0</c:v>
                </c:pt>
                <c:pt idx="33524" formatCode="General">
                  <c:v>0</c:v>
                </c:pt>
                <c:pt idx="33525" formatCode="General">
                  <c:v>0</c:v>
                </c:pt>
                <c:pt idx="33526" formatCode="General">
                  <c:v>0</c:v>
                </c:pt>
                <c:pt idx="33527" formatCode="General">
                  <c:v>0</c:v>
                </c:pt>
                <c:pt idx="33528" formatCode="General">
                  <c:v>0</c:v>
                </c:pt>
                <c:pt idx="33529" formatCode="General">
                  <c:v>0</c:v>
                </c:pt>
                <c:pt idx="33530" formatCode="General">
                  <c:v>1E-3</c:v>
                </c:pt>
                <c:pt idx="33531" formatCode="General">
                  <c:v>1E-3</c:v>
                </c:pt>
                <c:pt idx="33532" formatCode="General">
                  <c:v>0</c:v>
                </c:pt>
                <c:pt idx="33533" formatCode="General">
                  <c:v>0</c:v>
                </c:pt>
                <c:pt idx="33534" formatCode="General">
                  <c:v>1E-3</c:v>
                </c:pt>
                <c:pt idx="33535" formatCode="General">
                  <c:v>0</c:v>
                </c:pt>
                <c:pt idx="33536" formatCode="General">
                  <c:v>0</c:v>
                </c:pt>
                <c:pt idx="33537" formatCode="General">
                  <c:v>0</c:v>
                </c:pt>
                <c:pt idx="33538" formatCode="General">
                  <c:v>0</c:v>
                </c:pt>
                <c:pt idx="33539" formatCode="General">
                  <c:v>1E-3</c:v>
                </c:pt>
                <c:pt idx="33540" formatCode="General">
                  <c:v>0</c:v>
                </c:pt>
                <c:pt idx="33541" formatCode="General">
                  <c:v>0</c:v>
                </c:pt>
                <c:pt idx="33542" formatCode="General">
                  <c:v>0</c:v>
                </c:pt>
                <c:pt idx="33543" formatCode="General">
                  <c:v>0</c:v>
                </c:pt>
                <c:pt idx="33544" formatCode="General">
                  <c:v>0</c:v>
                </c:pt>
                <c:pt idx="33545" formatCode="General">
                  <c:v>0</c:v>
                </c:pt>
                <c:pt idx="33546" formatCode="General">
                  <c:v>0</c:v>
                </c:pt>
                <c:pt idx="33547" formatCode="General">
                  <c:v>0</c:v>
                </c:pt>
                <c:pt idx="33548" formatCode="General">
                  <c:v>0</c:v>
                </c:pt>
                <c:pt idx="33549" formatCode="General">
                  <c:v>0</c:v>
                </c:pt>
                <c:pt idx="33550" formatCode="General">
                  <c:v>0</c:v>
                </c:pt>
                <c:pt idx="33551" formatCode="General">
                  <c:v>0</c:v>
                </c:pt>
                <c:pt idx="33552" formatCode="General">
                  <c:v>0</c:v>
                </c:pt>
                <c:pt idx="33553" formatCode="General">
                  <c:v>0</c:v>
                </c:pt>
                <c:pt idx="33554" formatCode="General">
                  <c:v>0</c:v>
                </c:pt>
                <c:pt idx="33555" formatCode="General">
                  <c:v>0</c:v>
                </c:pt>
                <c:pt idx="33556" formatCode="General">
                  <c:v>0</c:v>
                </c:pt>
                <c:pt idx="33557" formatCode="General">
                  <c:v>0</c:v>
                </c:pt>
                <c:pt idx="33558" formatCode="General">
                  <c:v>0</c:v>
                </c:pt>
                <c:pt idx="33559" formatCode="General">
                  <c:v>0</c:v>
                </c:pt>
                <c:pt idx="33560" formatCode="General">
                  <c:v>0</c:v>
                </c:pt>
                <c:pt idx="33561" formatCode="General">
                  <c:v>0</c:v>
                </c:pt>
                <c:pt idx="33562" formatCode="General">
                  <c:v>0</c:v>
                </c:pt>
                <c:pt idx="33563" formatCode="General">
                  <c:v>0</c:v>
                </c:pt>
                <c:pt idx="33564" formatCode="General">
                  <c:v>0</c:v>
                </c:pt>
                <c:pt idx="33565" formatCode="General">
                  <c:v>0</c:v>
                </c:pt>
                <c:pt idx="33566" formatCode="General">
                  <c:v>0</c:v>
                </c:pt>
                <c:pt idx="33567" formatCode="General">
                  <c:v>0</c:v>
                </c:pt>
                <c:pt idx="33568" formatCode="General">
                  <c:v>0</c:v>
                </c:pt>
                <c:pt idx="33569" formatCode="General">
                  <c:v>0</c:v>
                </c:pt>
                <c:pt idx="33570" formatCode="General">
                  <c:v>0</c:v>
                </c:pt>
                <c:pt idx="33571" formatCode="General">
                  <c:v>0</c:v>
                </c:pt>
                <c:pt idx="33572" formatCode="General">
                  <c:v>0</c:v>
                </c:pt>
                <c:pt idx="33573" formatCode="General">
                  <c:v>0</c:v>
                </c:pt>
                <c:pt idx="33574" formatCode="General">
                  <c:v>0</c:v>
                </c:pt>
                <c:pt idx="33575" formatCode="General">
                  <c:v>0</c:v>
                </c:pt>
                <c:pt idx="33576" formatCode="General">
                  <c:v>0</c:v>
                </c:pt>
                <c:pt idx="33577" formatCode="General">
                  <c:v>0</c:v>
                </c:pt>
                <c:pt idx="33578" formatCode="General">
                  <c:v>0</c:v>
                </c:pt>
                <c:pt idx="33579" formatCode="General">
                  <c:v>0</c:v>
                </c:pt>
                <c:pt idx="33580" formatCode="General">
                  <c:v>0</c:v>
                </c:pt>
                <c:pt idx="33581" formatCode="General">
                  <c:v>0</c:v>
                </c:pt>
                <c:pt idx="33582" formatCode="General">
                  <c:v>0</c:v>
                </c:pt>
                <c:pt idx="33583" formatCode="General">
                  <c:v>0</c:v>
                </c:pt>
                <c:pt idx="33584" formatCode="General">
                  <c:v>0</c:v>
                </c:pt>
                <c:pt idx="33585" formatCode="General">
                  <c:v>0</c:v>
                </c:pt>
                <c:pt idx="33586" formatCode="General">
                  <c:v>0</c:v>
                </c:pt>
                <c:pt idx="33587" formatCode="General">
                  <c:v>0</c:v>
                </c:pt>
                <c:pt idx="33588" formatCode="General">
                  <c:v>0</c:v>
                </c:pt>
                <c:pt idx="33589" formatCode="General">
                  <c:v>0</c:v>
                </c:pt>
                <c:pt idx="33590" formatCode="General">
                  <c:v>0</c:v>
                </c:pt>
                <c:pt idx="33591" formatCode="General">
                  <c:v>0</c:v>
                </c:pt>
                <c:pt idx="33592" formatCode="General">
                  <c:v>0</c:v>
                </c:pt>
                <c:pt idx="33593" formatCode="General">
                  <c:v>0</c:v>
                </c:pt>
                <c:pt idx="33594" formatCode="General">
                  <c:v>0</c:v>
                </c:pt>
                <c:pt idx="33595" formatCode="General">
                  <c:v>0</c:v>
                </c:pt>
                <c:pt idx="33596" formatCode="General">
                  <c:v>0</c:v>
                </c:pt>
                <c:pt idx="33597" formatCode="General">
                  <c:v>0</c:v>
                </c:pt>
                <c:pt idx="33598" formatCode="General">
                  <c:v>0</c:v>
                </c:pt>
                <c:pt idx="33599" formatCode="General">
                  <c:v>0</c:v>
                </c:pt>
                <c:pt idx="33600" formatCode="General">
                  <c:v>0</c:v>
                </c:pt>
                <c:pt idx="33601" formatCode="General">
                  <c:v>0</c:v>
                </c:pt>
                <c:pt idx="33602" formatCode="General">
                  <c:v>1E-3</c:v>
                </c:pt>
                <c:pt idx="33603" formatCode="General">
                  <c:v>1E-3</c:v>
                </c:pt>
                <c:pt idx="33604" formatCode="General">
                  <c:v>1E-3</c:v>
                </c:pt>
                <c:pt idx="33605" formatCode="General">
                  <c:v>0</c:v>
                </c:pt>
                <c:pt idx="33606" formatCode="General">
                  <c:v>0</c:v>
                </c:pt>
                <c:pt idx="33607" formatCode="General">
                  <c:v>0</c:v>
                </c:pt>
                <c:pt idx="33608" formatCode="General">
                  <c:v>0</c:v>
                </c:pt>
                <c:pt idx="33609" formatCode="General">
                  <c:v>0</c:v>
                </c:pt>
                <c:pt idx="33610" formatCode="General">
                  <c:v>0</c:v>
                </c:pt>
                <c:pt idx="33611" formatCode="General">
                  <c:v>0</c:v>
                </c:pt>
                <c:pt idx="33612" formatCode="General">
                  <c:v>0</c:v>
                </c:pt>
                <c:pt idx="33613" formatCode="General">
                  <c:v>0</c:v>
                </c:pt>
                <c:pt idx="33614" formatCode="General">
                  <c:v>0</c:v>
                </c:pt>
                <c:pt idx="33615" formatCode="General">
                  <c:v>1E-3</c:v>
                </c:pt>
                <c:pt idx="33616" formatCode="General">
                  <c:v>0</c:v>
                </c:pt>
                <c:pt idx="33617" formatCode="General">
                  <c:v>0</c:v>
                </c:pt>
                <c:pt idx="33618" formatCode="General">
                  <c:v>0</c:v>
                </c:pt>
                <c:pt idx="33619" formatCode="General">
                  <c:v>1E-3</c:v>
                </c:pt>
                <c:pt idx="33620" formatCode="General">
                  <c:v>1E-3</c:v>
                </c:pt>
                <c:pt idx="33621" formatCode="General">
                  <c:v>0</c:v>
                </c:pt>
                <c:pt idx="33622" formatCode="General">
                  <c:v>1E-3</c:v>
                </c:pt>
                <c:pt idx="33623" formatCode="General">
                  <c:v>0</c:v>
                </c:pt>
                <c:pt idx="33624" formatCode="General">
                  <c:v>0</c:v>
                </c:pt>
                <c:pt idx="33625" formatCode="General">
                  <c:v>0</c:v>
                </c:pt>
                <c:pt idx="33626" formatCode="General">
                  <c:v>1E-3</c:v>
                </c:pt>
                <c:pt idx="33627" formatCode="General">
                  <c:v>0</c:v>
                </c:pt>
                <c:pt idx="33628" formatCode="General">
                  <c:v>0</c:v>
                </c:pt>
                <c:pt idx="33629" formatCode="General">
                  <c:v>0</c:v>
                </c:pt>
                <c:pt idx="33630" formatCode="General">
                  <c:v>0</c:v>
                </c:pt>
                <c:pt idx="33631" formatCode="General">
                  <c:v>0</c:v>
                </c:pt>
                <c:pt idx="33632" formatCode="General">
                  <c:v>0</c:v>
                </c:pt>
                <c:pt idx="33633" formatCode="General">
                  <c:v>0</c:v>
                </c:pt>
                <c:pt idx="33634" formatCode="General">
                  <c:v>0</c:v>
                </c:pt>
                <c:pt idx="33635" formatCode="General">
                  <c:v>0</c:v>
                </c:pt>
                <c:pt idx="33636" formatCode="General">
                  <c:v>0</c:v>
                </c:pt>
                <c:pt idx="33637" formatCode="General">
                  <c:v>0</c:v>
                </c:pt>
                <c:pt idx="33638" formatCode="General">
                  <c:v>0</c:v>
                </c:pt>
                <c:pt idx="33639" formatCode="General">
                  <c:v>0</c:v>
                </c:pt>
                <c:pt idx="33640" formatCode="General">
                  <c:v>0</c:v>
                </c:pt>
                <c:pt idx="33641" formatCode="General">
                  <c:v>1E-3</c:v>
                </c:pt>
                <c:pt idx="33642" formatCode="General">
                  <c:v>1E-3</c:v>
                </c:pt>
                <c:pt idx="33643" formatCode="General">
                  <c:v>0</c:v>
                </c:pt>
                <c:pt idx="33644" formatCode="General">
                  <c:v>0</c:v>
                </c:pt>
                <c:pt idx="33645" formatCode="General">
                  <c:v>0</c:v>
                </c:pt>
                <c:pt idx="33646" formatCode="General">
                  <c:v>0</c:v>
                </c:pt>
                <c:pt idx="33647" formatCode="General">
                  <c:v>0</c:v>
                </c:pt>
                <c:pt idx="33648" formatCode="General">
                  <c:v>0</c:v>
                </c:pt>
                <c:pt idx="33649" formatCode="General">
                  <c:v>0</c:v>
                </c:pt>
                <c:pt idx="33650" formatCode="General">
                  <c:v>0</c:v>
                </c:pt>
                <c:pt idx="33651" formatCode="General">
                  <c:v>0</c:v>
                </c:pt>
                <c:pt idx="33652" formatCode="General">
                  <c:v>0</c:v>
                </c:pt>
                <c:pt idx="33653" formatCode="General">
                  <c:v>0</c:v>
                </c:pt>
                <c:pt idx="33654" formatCode="General">
                  <c:v>0</c:v>
                </c:pt>
                <c:pt idx="33655" formatCode="General">
                  <c:v>0</c:v>
                </c:pt>
                <c:pt idx="33656" formatCode="General">
                  <c:v>0</c:v>
                </c:pt>
                <c:pt idx="33657" formatCode="General">
                  <c:v>0</c:v>
                </c:pt>
                <c:pt idx="33658" formatCode="General">
                  <c:v>0</c:v>
                </c:pt>
                <c:pt idx="33659" formatCode="General">
                  <c:v>0</c:v>
                </c:pt>
                <c:pt idx="33660" formatCode="General">
                  <c:v>0</c:v>
                </c:pt>
                <c:pt idx="33661" formatCode="General">
                  <c:v>0</c:v>
                </c:pt>
                <c:pt idx="33662" formatCode="General">
                  <c:v>0</c:v>
                </c:pt>
                <c:pt idx="33663" formatCode="General">
                  <c:v>1E-3</c:v>
                </c:pt>
                <c:pt idx="33664" formatCode="General">
                  <c:v>0</c:v>
                </c:pt>
                <c:pt idx="33665" formatCode="General">
                  <c:v>0</c:v>
                </c:pt>
                <c:pt idx="33666" formatCode="General">
                  <c:v>0</c:v>
                </c:pt>
                <c:pt idx="33667" formatCode="General">
                  <c:v>0</c:v>
                </c:pt>
                <c:pt idx="33668" formatCode="General">
                  <c:v>0</c:v>
                </c:pt>
                <c:pt idx="33669" formatCode="General">
                  <c:v>0</c:v>
                </c:pt>
                <c:pt idx="33670" formatCode="General">
                  <c:v>0</c:v>
                </c:pt>
                <c:pt idx="33671" formatCode="General">
                  <c:v>0</c:v>
                </c:pt>
                <c:pt idx="33672" formatCode="General">
                  <c:v>0</c:v>
                </c:pt>
                <c:pt idx="33673" formatCode="General">
                  <c:v>0</c:v>
                </c:pt>
                <c:pt idx="33674" formatCode="General">
                  <c:v>0</c:v>
                </c:pt>
                <c:pt idx="33675" formatCode="General">
                  <c:v>0</c:v>
                </c:pt>
                <c:pt idx="33676" formatCode="General">
                  <c:v>0</c:v>
                </c:pt>
                <c:pt idx="33677" formatCode="General">
                  <c:v>0</c:v>
                </c:pt>
                <c:pt idx="33678" formatCode="General">
                  <c:v>0</c:v>
                </c:pt>
                <c:pt idx="33679" formatCode="General">
                  <c:v>0</c:v>
                </c:pt>
                <c:pt idx="33680" formatCode="General">
                  <c:v>0</c:v>
                </c:pt>
                <c:pt idx="33681" formatCode="General">
                  <c:v>0</c:v>
                </c:pt>
                <c:pt idx="33682" formatCode="General">
                  <c:v>0</c:v>
                </c:pt>
                <c:pt idx="33683" formatCode="General">
                  <c:v>0</c:v>
                </c:pt>
                <c:pt idx="33684" formatCode="General">
                  <c:v>0</c:v>
                </c:pt>
                <c:pt idx="33685" formatCode="General">
                  <c:v>0</c:v>
                </c:pt>
                <c:pt idx="33686" formatCode="General">
                  <c:v>0</c:v>
                </c:pt>
                <c:pt idx="33687" formatCode="General">
                  <c:v>0</c:v>
                </c:pt>
                <c:pt idx="33688" formatCode="General">
                  <c:v>0</c:v>
                </c:pt>
                <c:pt idx="33689" formatCode="General">
                  <c:v>0</c:v>
                </c:pt>
                <c:pt idx="33690" formatCode="General">
                  <c:v>0</c:v>
                </c:pt>
                <c:pt idx="33691" formatCode="General">
                  <c:v>0</c:v>
                </c:pt>
                <c:pt idx="33692" formatCode="General">
                  <c:v>0</c:v>
                </c:pt>
                <c:pt idx="33693" formatCode="General">
                  <c:v>0</c:v>
                </c:pt>
                <c:pt idx="33694" formatCode="General">
                  <c:v>0</c:v>
                </c:pt>
                <c:pt idx="33695" formatCode="General">
                  <c:v>0</c:v>
                </c:pt>
                <c:pt idx="33696" formatCode="General">
                  <c:v>0</c:v>
                </c:pt>
                <c:pt idx="33697" formatCode="General">
                  <c:v>0</c:v>
                </c:pt>
                <c:pt idx="33698" formatCode="General">
                  <c:v>0</c:v>
                </c:pt>
                <c:pt idx="33699" formatCode="General">
                  <c:v>0</c:v>
                </c:pt>
                <c:pt idx="33700" formatCode="General">
                  <c:v>0</c:v>
                </c:pt>
                <c:pt idx="33701" formatCode="General">
                  <c:v>1E-3</c:v>
                </c:pt>
                <c:pt idx="33702" formatCode="General">
                  <c:v>0</c:v>
                </c:pt>
                <c:pt idx="33703" formatCode="General">
                  <c:v>0</c:v>
                </c:pt>
                <c:pt idx="33704" formatCode="General">
                  <c:v>0</c:v>
                </c:pt>
                <c:pt idx="33705" formatCode="General">
                  <c:v>0</c:v>
                </c:pt>
                <c:pt idx="33706" formatCode="General">
                  <c:v>0</c:v>
                </c:pt>
                <c:pt idx="33707" formatCode="General">
                  <c:v>0</c:v>
                </c:pt>
                <c:pt idx="33708" formatCode="General">
                  <c:v>0</c:v>
                </c:pt>
                <c:pt idx="33709" formatCode="General">
                  <c:v>0</c:v>
                </c:pt>
                <c:pt idx="33710" formatCode="General">
                  <c:v>1E-3</c:v>
                </c:pt>
                <c:pt idx="33711" formatCode="General">
                  <c:v>1E-3</c:v>
                </c:pt>
                <c:pt idx="33712" formatCode="General">
                  <c:v>0</c:v>
                </c:pt>
                <c:pt idx="33713" formatCode="General">
                  <c:v>0</c:v>
                </c:pt>
                <c:pt idx="33714" formatCode="General">
                  <c:v>0</c:v>
                </c:pt>
                <c:pt idx="33715" formatCode="General">
                  <c:v>0</c:v>
                </c:pt>
                <c:pt idx="33716" formatCode="General">
                  <c:v>0</c:v>
                </c:pt>
                <c:pt idx="33717" formatCode="General">
                  <c:v>0</c:v>
                </c:pt>
                <c:pt idx="33718" formatCode="General">
                  <c:v>1E-3</c:v>
                </c:pt>
                <c:pt idx="33719" formatCode="General">
                  <c:v>0</c:v>
                </c:pt>
                <c:pt idx="33720" formatCode="General">
                  <c:v>0</c:v>
                </c:pt>
                <c:pt idx="33721" formatCode="General">
                  <c:v>1E-3</c:v>
                </c:pt>
                <c:pt idx="33722" formatCode="General">
                  <c:v>1E-3</c:v>
                </c:pt>
                <c:pt idx="33723" formatCode="General">
                  <c:v>0</c:v>
                </c:pt>
                <c:pt idx="33724" formatCode="General">
                  <c:v>1E-3</c:v>
                </c:pt>
                <c:pt idx="33725" formatCode="General">
                  <c:v>0</c:v>
                </c:pt>
                <c:pt idx="33726" formatCode="General">
                  <c:v>0</c:v>
                </c:pt>
                <c:pt idx="33727" formatCode="General">
                  <c:v>0</c:v>
                </c:pt>
                <c:pt idx="33728" formatCode="General">
                  <c:v>1E-3</c:v>
                </c:pt>
                <c:pt idx="33729" formatCode="General">
                  <c:v>1E-3</c:v>
                </c:pt>
                <c:pt idx="33730" formatCode="General">
                  <c:v>0</c:v>
                </c:pt>
                <c:pt idx="33731" formatCode="General">
                  <c:v>1E-3</c:v>
                </c:pt>
                <c:pt idx="33732" formatCode="General">
                  <c:v>0</c:v>
                </c:pt>
                <c:pt idx="33733" formatCode="General">
                  <c:v>0</c:v>
                </c:pt>
                <c:pt idx="33734" formatCode="General">
                  <c:v>0</c:v>
                </c:pt>
                <c:pt idx="33735" formatCode="General">
                  <c:v>0</c:v>
                </c:pt>
                <c:pt idx="33736" formatCode="General">
                  <c:v>0</c:v>
                </c:pt>
                <c:pt idx="33737" formatCode="General">
                  <c:v>0</c:v>
                </c:pt>
                <c:pt idx="33738" formatCode="General">
                  <c:v>0</c:v>
                </c:pt>
                <c:pt idx="33739" formatCode="General">
                  <c:v>0</c:v>
                </c:pt>
                <c:pt idx="33740" formatCode="General">
                  <c:v>0</c:v>
                </c:pt>
                <c:pt idx="33741" formatCode="General">
                  <c:v>0</c:v>
                </c:pt>
                <c:pt idx="33742" formatCode="General">
                  <c:v>0</c:v>
                </c:pt>
                <c:pt idx="33743" formatCode="General">
                  <c:v>0</c:v>
                </c:pt>
                <c:pt idx="33744" formatCode="General">
                  <c:v>0</c:v>
                </c:pt>
                <c:pt idx="33745" formatCode="General">
                  <c:v>0</c:v>
                </c:pt>
                <c:pt idx="33746" formatCode="General">
                  <c:v>1E-3</c:v>
                </c:pt>
                <c:pt idx="33747" formatCode="General">
                  <c:v>0</c:v>
                </c:pt>
                <c:pt idx="33748" formatCode="General">
                  <c:v>0</c:v>
                </c:pt>
                <c:pt idx="33749" formatCode="General">
                  <c:v>0</c:v>
                </c:pt>
                <c:pt idx="33750" formatCode="General">
                  <c:v>0</c:v>
                </c:pt>
                <c:pt idx="33751" formatCode="General">
                  <c:v>0</c:v>
                </c:pt>
                <c:pt idx="33752" formatCode="General">
                  <c:v>0</c:v>
                </c:pt>
                <c:pt idx="33753" formatCode="General">
                  <c:v>0</c:v>
                </c:pt>
                <c:pt idx="33754" formatCode="General">
                  <c:v>0</c:v>
                </c:pt>
                <c:pt idx="33755" formatCode="General">
                  <c:v>0</c:v>
                </c:pt>
                <c:pt idx="33756" formatCode="General">
                  <c:v>0</c:v>
                </c:pt>
                <c:pt idx="33757" formatCode="General">
                  <c:v>0</c:v>
                </c:pt>
                <c:pt idx="33758" formatCode="General">
                  <c:v>0</c:v>
                </c:pt>
                <c:pt idx="33759" formatCode="General">
                  <c:v>0</c:v>
                </c:pt>
                <c:pt idx="33760" formatCode="General">
                  <c:v>0</c:v>
                </c:pt>
                <c:pt idx="33761" formatCode="General">
                  <c:v>0</c:v>
                </c:pt>
                <c:pt idx="33762" formatCode="General">
                  <c:v>0</c:v>
                </c:pt>
                <c:pt idx="33763" formatCode="General">
                  <c:v>0</c:v>
                </c:pt>
                <c:pt idx="33764" formatCode="General">
                  <c:v>0</c:v>
                </c:pt>
                <c:pt idx="33765" formatCode="General">
                  <c:v>0</c:v>
                </c:pt>
                <c:pt idx="33766" formatCode="General">
                  <c:v>0</c:v>
                </c:pt>
                <c:pt idx="33767" formatCode="General">
                  <c:v>0</c:v>
                </c:pt>
                <c:pt idx="33768" formatCode="General">
                  <c:v>0</c:v>
                </c:pt>
                <c:pt idx="33769" formatCode="General">
                  <c:v>0</c:v>
                </c:pt>
                <c:pt idx="33770" formatCode="General">
                  <c:v>0</c:v>
                </c:pt>
                <c:pt idx="33771" formatCode="General">
                  <c:v>0</c:v>
                </c:pt>
                <c:pt idx="33772" formatCode="General">
                  <c:v>0</c:v>
                </c:pt>
                <c:pt idx="33773" formatCode="General">
                  <c:v>0</c:v>
                </c:pt>
                <c:pt idx="33774" formatCode="General">
                  <c:v>0</c:v>
                </c:pt>
                <c:pt idx="33775" formatCode="General">
                  <c:v>0</c:v>
                </c:pt>
                <c:pt idx="33776" formatCode="General">
                  <c:v>0</c:v>
                </c:pt>
                <c:pt idx="33777" formatCode="General">
                  <c:v>0</c:v>
                </c:pt>
                <c:pt idx="33778" formatCode="General">
                  <c:v>0</c:v>
                </c:pt>
                <c:pt idx="33779" formatCode="General">
                  <c:v>0</c:v>
                </c:pt>
                <c:pt idx="33780" formatCode="General">
                  <c:v>0</c:v>
                </c:pt>
                <c:pt idx="33781" formatCode="General">
                  <c:v>0</c:v>
                </c:pt>
                <c:pt idx="33782" formatCode="General">
                  <c:v>0</c:v>
                </c:pt>
                <c:pt idx="33783" formatCode="General">
                  <c:v>0</c:v>
                </c:pt>
                <c:pt idx="33784" formatCode="General">
                  <c:v>0</c:v>
                </c:pt>
                <c:pt idx="33785" formatCode="General">
                  <c:v>0</c:v>
                </c:pt>
                <c:pt idx="33786" formatCode="General">
                  <c:v>0</c:v>
                </c:pt>
                <c:pt idx="33787" formatCode="General">
                  <c:v>0</c:v>
                </c:pt>
                <c:pt idx="33788" formatCode="General">
                  <c:v>0</c:v>
                </c:pt>
                <c:pt idx="33789" formatCode="General">
                  <c:v>0</c:v>
                </c:pt>
                <c:pt idx="33790" formatCode="General">
                  <c:v>0</c:v>
                </c:pt>
                <c:pt idx="33791" formatCode="General">
                  <c:v>0</c:v>
                </c:pt>
                <c:pt idx="33792" formatCode="General">
                  <c:v>0</c:v>
                </c:pt>
                <c:pt idx="33793" formatCode="General">
                  <c:v>0</c:v>
                </c:pt>
                <c:pt idx="33794" formatCode="General">
                  <c:v>0</c:v>
                </c:pt>
                <c:pt idx="33795" formatCode="General">
                  <c:v>0</c:v>
                </c:pt>
                <c:pt idx="33796" formatCode="General">
                  <c:v>1E-3</c:v>
                </c:pt>
                <c:pt idx="33797" formatCode="General">
                  <c:v>0</c:v>
                </c:pt>
                <c:pt idx="33798" formatCode="General">
                  <c:v>0</c:v>
                </c:pt>
                <c:pt idx="33799" formatCode="General">
                  <c:v>0</c:v>
                </c:pt>
                <c:pt idx="33800" formatCode="General">
                  <c:v>1E-3</c:v>
                </c:pt>
                <c:pt idx="33801" formatCode="General">
                  <c:v>0</c:v>
                </c:pt>
                <c:pt idx="33802" formatCode="General">
                  <c:v>1E-3</c:v>
                </c:pt>
                <c:pt idx="33803" formatCode="General">
                  <c:v>0</c:v>
                </c:pt>
                <c:pt idx="33804" formatCode="General">
                  <c:v>0</c:v>
                </c:pt>
                <c:pt idx="33805" formatCode="General">
                  <c:v>0</c:v>
                </c:pt>
                <c:pt idx="33806" formatCode="General">
                  <c:v>0</c:v>
                </c:pt>
                <c:pt idx="33807" formatCode="General">
                  <c:v>0</c:v>
                </c:pt>
                <c:pt idx="33808" formatCode="General">
                  <c:v>0</c:v>
                </c:pt>
                <c:pt idx="33809" formatCode="General">
                  <c:v>0</c:v>
                </c:pt>
                <c:pt idx="33810" formatCode="General">
                  <c:v>0</c:v>
                </c:pt>
                <c:pt idx="33811" formatCode="General">
                  <c:v>0</c:v>
                </c:pt>
                <c:pt idx="33812" formatCode="General">
                  <c:v>0</c:v>
                </c:pt>
                <c:pt idx="33813" formatCode="General">
                  <c:v>0</c:v>
                </c:pt>
                <c:pt idx="33814" formatCode="General">
                  <c:v>0</c:v>
                </c:pt>
                <c:pt idx="33815" formatCode="General">
                  <c:v>0</c:v>
                </c:pt>
                <c:pt idx="33816" formatCode="General">
                  <c:v>0</c:v>
                </c:pt>
                <c:pt idx="33817" formatCode="General">
                  <c:v>0</c:v>
                </c:pt>
                <c:pt idx="33818" formatCode="General">
                  <c:v>0</c:v>
                </c:pt>
                <c:pt idx="33819" formatCode="General">
                  <c:v>1E-3</c:v>
                </c:pt>
                <c:pt idx="33820" formatCode="General">
                  <c:v>1E-3</c:v>
                </c:pt>
                <c:pt idx="33821" formatCode="General">
                  <c:v>1E-3</c:v>
                </c:pt>
                <c:pt idx="33822" formatCode="General">
                  <c:v>1E-3</c:v>
                </c:pt>
                <c:pt idx="33823" formatCode="General">
                  <c:v>1E-3</c:v>
                </c:pt>
                <c:pt idx="33824" formatCode="General">
                  <c:v>0</c:v>
                </c:pt>
                <c:pt idx="33825" formatCode="General">
                  <c:v>0</c:v>
                </c:pt>
                <c:pt idx="33826" formatCode="General">
                  <c:v>0</c:v>
                </c:pt>
                <c:pt idx="33827" formatCode="General">
                  <c:v>1E-3</c:v>
                </c:pt>
                <c:pt idx="33828" formatCode="General">
                  <c:v>1E-3</c:v>
                </c:pt>
                <c:pt idx="33829" formatCode="General">
                  <c:v>0</c:v>
                </c:pt>
                <c:pt idx="33830" formatCode="General">
                  <c:v>1E-3</c:v>
                </c:pt>
                <c:pt idx="33831" formatCode="General">
                  <c:v>0</c:v>
                </c:pt>
                <c:pt idx="33832" formatCode="General">
                  <c:v>1E-3</c:v>
                </c:pt>
                <c:pt idx="33833" formatCode="General">
                  <c:v>0</c:v>
                </c:pt>
                <c:pt idx="33834" formatCode="General">
                  <c:v>0</c:v>
                </c:pt>
                <c:pt idx="33835" formatCode="General">
                  <c:v>0</c:v>
                </c:pt>
                <c:pt idx="33836" formatCode="General">
                  <c:v>0</c:v>
                </c:pt>
                <c:pt idx="33837" formatCode="General">
                  <c:v>0</c:v>
                </c:pt>
                <c:pt idx="33838" formatCode="General">
                  <c:v>0</c:v>
                </c:pt>
                <c:pt idx="33839" formatCode="General">
                  <c:v>0</c:v>
                </c:pt>
                <c:pt idx="33840" formatCode="General">
                  <c:v>0</c:v>
                </c:pt>
                <c:pt idx="33841" formatCode="General">
                  <c:v>0</c:v>
                </c:pt>
                <c:pt idx="33842" formatCode="General">
                  <c:v>0</c:v>
                </c:pt>
                <c:pt idx="33843" formatCode="General">
                  <c:v>0</c:v>
                </c:pt>
                <c:pt idx="33844" formatCode="General">
                  <c:v>0</c:v>
                </c:pt>
                <c:pt idx="33845" formatCode="General">
                  <c:v>0</c:v>
                </c:pt>
                <c:pt idx="33846" formatCode="General">
                  <c:v>0</c:v>
                </c:pt>
                <c:pt idx="33847" formatCode="General">
                  <c:v>0</c:v>
                </c:pt>
                <c:pt idx="33848" formatCode="General">
                  <c:v>0</c:v>
                </c:pt>
                <c:pt idx="33849" formatCode="General">
                  <c:v>0</c:v>
                </c:pt>
                <c:pt idx="33850" formatCode="General">
                  <c:v>0</c:v>
                </c:pt>
                <c:pt idx="33851" formatCode="General">
                  <c:v>0</c:v>
                </c:pt>
                <c:pt idx="33852" formatCode="General">
                  <c:v>0</c:v>
                </c:pt>
                <c:pt idx="33853" formatCode="General">
                  <c:v>0</c:v>
                </c:pt>
                <c:pt idx="33854" formatCode="General">
                  <c:v>0</c:v>
                </c:pt>
                <c:pt idx="33855" formatCode="General">
                  <c:v>0</c:v>
                </c:pt>
                <c:pt idx="33856" formatCode="General">
                  <c:v>0</c:v>
                </c:pt>
                <c:pt idx="33857" formatCode="General">
                  <c:v>0</c:v>
                </c:pt>
                <c:pt idx="33858" formatCode="General">
                  <c:v>0</c:v>
                </c:pt>
                <c:pt idx="33859" formatCode="General">
                  <c:v>0</c:v>
                </c:pt>
                <c:pt idx="33860" formatCode="General">
                  <c:v>0</c:v>
                </c:pt>
                <c:pt idx="33861" formatCode="General">
                  <c:v>0</c:v>
                </c:pt>
                <c:pt idx="33862" formatCode="General">
                  <c:v>0</c:v>
                </c:pt>
                <c:pt idx="33863" formatCode="General">
                  <c:v>0</c:v>
                </c:pt>
                <c:pt idx="33864" formatCode="General">
                  <c:v>0</c:v>
                </c:pt>
                <c:pt idx="33865" formatCode="General">
                  <c:v>0</c:v>
                </c:pt>
                <c:pt idx="33866" formatCode="General">
                  <c:v>0</c:v>
                </c:pt>
                <c:pt idx="33867" formatCode="General">
                  <c:v>0</c:v>
                </c:pt>
                <c:pt idx="33868" formatCode="General">
                  <c:v>0</c:v>
                </c:pt>
                <c:pt idx="33869" formatCode="General">
                  <c:v>0</c:v>
                </c:pt>
                <c:pt idx="33870" formatCode="General">
                  <c:v>0</c:v>
                </c:pt>
                <c:pt idx="33871" formatCode="General">
                  <c:v>0</c:v>
                </c:pt>
                <c:pt idx="33872" formatCode="General">
                  <c:v>0</c:v>
                </c:pt>
                <c:pt idx="33873" formatCode="General">
                  <c:v>0</c:v>
                </c:pt>
                <c:pt idx="33874" formatCode="General">
                  <c:v>0</c:v>
                </c:pt>
                <c:pt idx="33875" formatCode="General">
                  <c:v>0</c:v>
                </c:pt>
                <c:pt idx="33876" formatCode="General">
                  <c:v>0</c:v>
                </c:pt>
                <c:pt idx="33877" formatCode="General">
                  <c:v>0</c:v>
                </c:pt>
                <c:pt idx="33878" formatCode="General">
                  <c:v>0</c:v>
                </c:pt>
                <c:pt idx="33879" formatCode="General">
                  <c:v>0</c:v>
                </c:pt>
                <c:pt idx="33880" formatCode="General">
                  <c:v>0</c:v>
                </c:pt>
                <c:pt idx="33881" formatCode="General">
                  <c:v>0</c:v>
                </c:pt>
                <c:pt idx="33882" formatCode="General">
                  <c:v>0</c:v>
                </c:pt>
                <c:pt idx="33883" formatCode="General">
                  <c:v>0</c:v>
                </c:pt>
                <c:pt idx="33884" formatCode="General">
                  <c:v>0</c:v>
                </c:pt>
                <c:pt idx="33885" formatCode="General">
                  <c:v>0</c:v>
                </c:pt>
                <c:pt idx="33886" formatCode="General">
                  <c:v>0</c:v>
                </c:pt>
                <c:pt idx="33887" formatCode="General">
                  <c:v>0</c:v>
                </c:pt>
                <c:pt idx="33888" formatCode="General">
                  <c:v>1E-3</c:v>
                </c:pt>
                <c:pt idx="33889" formatCode="General">
                  <c:v>0</c:v>
                </c:pt>
                <c:pt idx="33890" formatCode="General">
                  <c:v>0</c:v>
                </c:pt>
                <c:pt idx="33891" formatCode="General">
                  <c:v>0</c:v>
                </c:pt>
                <c:pt idx="33892" formatCode="General">
                  <c:v>0</c:v>
                </c:pt>
                <c:pt idx="33893" formatCode="General">
                  <c:v>0</c:v>
                </c:pt>
                <c:pt idx="33894" formatCode="General">
                  <c:v>1E-3</c:v>
                </c:pt>
                <c:pt idx="33895" formatCode="General">
                  <c:v>0</c:v>
                </c:pt>
                <c:pt idx="33896" formatCode="General">
                  <c:v>0</c:v>
                </c:pt>
                <c:pt idx="33897" formatCode="General">
                  <c:v>0</c:v>
                </c:pt>
                <c:pt idx="33898" formatCode="General">
                  <c:v>0</c:v>
                </c:pt>
                <c:pt idx="33899" formatCode="General">
                  <c:v>0</c:v>
                </c:pt>
                <c:pt idx="33900" formatCode="General">
                  <c:v>0</c:v>
                </c:pt>
                <c:pt idx="33901" formatCode="General">
                  <c:v>0</c:v>
                </c:pt>
                <c:pt idx="33902" formatCode="General">
                  <c:v>0</c:v>
                </c:pt>
                <c:pt idx="33903" formatCode="General">
                  <c:v>0</c:v>
                </c:pt>
                <c:pt idx="33904" formatCode="General">
                  <c:v>0</c:v>
                </c:pt>
                <c:pt idx="33905" formatCode="General">
                  <c:v>1E-3</c:v>
                </c:pt>
                <c:pt idx="33906" formatCode="General">
                  <c:v>0</c:v>
                </c:pt>
                <c:pt idx="33907" formatCode="General">
                  <c:v>0</c:v>
                </c:pt>
                <c:pt idx="33908" formatCode="General">
                  <c:v>0</c:v>
                </c:pt>
                <c:pt idx="33909" formatCode="General">
                  <c:v>0</c:v>
                </c:pt>
                <c:pt idx="33910" formatCode="General">
                  <c:v>0</c:v>
                </c:pt>
                <c:pt idx="33911" formatCode="General">
                  <c:v>0</c:v>
                </c:pt>
                <c:pt idx="33912" formatCode="General">
                  <c:v>0</c:v>
                </c:pt>
                <c:pt idx="33913" formatCode="General">
                  <c:v>0</c:v>
                </c:pt>
                <c:pt idx="33914" formatCode="General">
                  <c:v>0</c:v>
                </c:pt>
                <c:pt idx="33915" formatCode="General">
                  <c:v>1E-3</c:v>
                </c:pt>
                <c:pt idx="33916" formatCode="General">
                  <c:v>1E-3</c:v>
                </c:pt>
                <c:pt idx="33917" formatCode="General">
                  <c:v>1E-3</c:v>
                </c:pt>
                <c:pt idx="33918" formatCode="General">
                  <c:v>1E-3</c:v>
                </c:pt>
                <c:pt idx="33919" formatCode="General">
                  <c:v>0</c:v>
                </c:pt>
                <c:pt idx="33920" formatCode="General">
                  <c:v>1E-3</c:v>
                </c:pt>
                <c:pt idx="33921" formatCode="General">
                  <c:v>1E-3</c:v>
                </c:pt>
                <c:pt idx="33922" formatCode="General">
                  <c:v>1E-3</c:v>
                </c:pt>
                <c:pt idx="33923" formatCode="General">
                  <c:v>0</c:v>
                </c:pt>
                <c:pt idx="33924" formatCode="General">
                  <c:v>0</c:v>
                </c:pt>
                <c:pt idx="33925" formatCode="General">
                  <c:v>0</c:v>
                </c:pt>
                <c:pt idx="33926" formatCode="General">
                  <c:v>1E-3</c:v>
                </c:pt>
                <c:pt idx="33927" formatCode="General">
                  <c:v>1E-3</c:v>
                </c:pt>
                <c:pt idx="33928" formatCode="General">
                  <c:v>0</c:v>
                </c:pt>
                <c:pt idx="33929" formatCode="General">
                  <c:v>0</c:v>
                </c:pt>
                <c:pt idx="33930" formatCode="General">
                  <c:v>0</c:v>
                </c:pt>
                <c:pt idx="33931" formatCode="General">
                  <c:v>0</c:v>
                </c:pt>
                <c:pt idx="33932" formatCode="General">
                  <c:v>0</c:v>
                </c:pt>
                <c:pt idx="33940" formatCode="General">
                  <c:v>0</c:v>
                </c:pt>
                <c:pt idx="33941" formatCode="General">
                  <c:v>0</c:v>
                </c:pt>
                <c:pt idx="33942" formatCode="General">
                  <c:v>0</c:v>
                </c:pt>
                <c:pt idx="33943" formatCode="General">
                  <c:v>0</c:v>
                </c:pt>
                <c:pt idx="33944" formatCode="General">
                  <c:v>0</c:v>
                </c:pt>
                <c:pt idx="33945" formatCode="General">
                  <c:v>0</c:v>
                </c:pt>
                <c:pt idx="33946" formatCode="General">
                  <c:v>0</c:v>
                </c:pt>
                <c:pt idx="33947" formatCode="General">
                  <c:v>0</c:v>
                </c:pt>
                <c:pt idx="33948" formatCode="General">
                  <c:v>0</c:v>
                </c:pt>
                <c:pt idx="33949" formatCode="General">
                  <c:v>0</c:v>
                </c:pt>
                <c:pt idx="33950" formatCode="General">
                  <c:v>0</c:v>
                </c:pt>
                <c:pt idx="33951" formatCode="General">
                  <c:v>0</c:v>
                </c:pt>
                <c:pt idx="33952" formatCode="General">
                  <c:v>0</c:v>
                </c:pt>
                <c:pt idx="33953" formatCode="General">
                  <c:v>0</c:v>
                </c:pt>
                <c:pt idx="33954" formatCode="General">
                  <c:v>0</c:v>
                </c:pt>
                <c:pt idx="33955" formatCode="General">
                  <c:v>0</c:v>
                </c:pt>
                <c:pt idx="33956" formatCode="General">
                  <c:v>0</c:v>
                </c:pt>
                <c:pt idx="33957" formatCode="General">
                  <c:v>0</c:v>
                </c:pt>
                <c:pt idx="33958" formatCode="General">
                  <c:v>0</c:v>
                </c:pt>
                <c:pt idx="33959" formatCode="General">
                  <c:v>0</c:v>
                </c:pt>
                <c:pt idx="33960" formatCode="General">
                  <c:v>0</c:v>
                </c:pt>
                <c:pt idx="33961" formatCode="General">
                  <c:v>0</c:v>
                </c:pt>
                <c:pt idx="33962" formatCode="General">
                  <c:v>0</c:v>
                </c:pt>
                <c:pt idx="33963" formatCode="General">
                  <c:v>0</c:v>
                </c:pt>
                <c:pt idx="33964" formatCode="General">
                  <c:v>0</c:v>
                </c:pt>
                <c:pt idx="33965" formatCode="General">
                  <c:v>0</c:v>
                </c:pt>
                <c:pt idx="33966" formatCode="General">
                  <c:v>0</c:v>
                </c:pt>
                <c:pt idx="33967" formatCode="General">
                  <c:v>0</c:v>
                </c:pt>
                <c:pt idx="33968" formatCode="General">
                  <c:v>0</c:v>
                </c:pt>
                <c:pt idx="34018" formatCode="General">
                  <c:v>0</c:v>
                </c:pt>
                <c:pt idx="34019" formatCode="General">
                  <c:v>1E-3</c:v>
                </c:pt>
                <c:pt idx="34020" formatCode="General">
                  <c:v>0</c:v>
                </c:pt>
                <c:pt idx="34023" formatCode="General">
                  <c:v>0</c:v>
                </c:pt>
                <c:pt idx="34024" formatCode="General">
                  <c:v>0</c:v>
                </c:pt>
                <c:pt idx="34025" formatCode="General">
                  <c:v>0</c:v>
                </c:pt>
                <c:pt idx="34026" formatCode="General">
                  <c:v>0</c:v>
                </c:pt>
                <c:pt idx="34027" formatCode="General">
                  <c:v>0</c:v>
                </c:pt>
                <c:pt idx="34028" formatCode="General">
                  <c:v>0</c:v>
                </c:pt>
                <c:pt idx="34029" formatCode="General">
                  <c:v>0</c:v>
                </c:pt>
                <c:pt idx="34030" formatCode="General">
                  <c:v>0</c:v>
                </c:pt>
                <c:pt idx="34031" formatCode="General">
                  <c:v>0</c:v>
                </c:pt>
                <c:pt idx="34032" formatCode="General">
                  <c:v>0</c:v>
                </c:pt>
                <c:pt idx="34033" formatCode="General">
                  <c:v>0</c:v>
                </c:pt>
                <c:pt idx="34034" formatCode="General">
                  <c:v>0</c:v>
                </c:pt>
                <c:pt idx="34035" formatCode="General">
                  <c:v>0</c:v>
                </c:pt>
                <c:pt idx="34036" formatCode="General">
                  <c:v>0</c:v>
                </c:pt>
                <c:pt idx="34037" formatCode="General">
                  <c:v>0</c:v>
                </c:pt>
                <c:pt idx="34038" formatCode="General">
                  <c:v>0</c:v>
                </c:pt>
                <c:pt idx="34039" formatCode="General">
                  <c:v>0</c:v>
                </c:pt>
                <c:pt idx="34040" formatCode="General">
                  <c:v>0</c:v>
                </c:pt>
                <c:pt idx="34041" formatCode="General">
                  <c:v>0</c:v>
                </c:pt>
                <c:pt idx="34042" formatCode="General">
                  <c:v>0</c:v>
                </c:pt>
                <c:pt idx="34043" formatCode="General">
                  <c:v>0</c:v>
                </c:pt>
                <c:pt idx="34044" formatCode="General">
                  <c:v>0</c:v>
                </c:pt>
                <c:pt idx="34045" formatCode="General">
                  <c:v>0</c:v>
                </c:pt>
                <c:pt idx="34046" formatCode="General">
                  <c:v>0</c:v>
                </c:pt>
                <c:pt idx="34047" formatCode="General">
                  <c:v>0</c:v>
                </c:pt>
                <c:pt idx="34048" formatCode="General">
                  <c:v>0</c:v>
                </c:pt>
                <c:pt idx="34049" formatCode="General">
                  <c:v>0</c:v>
                </c:pt>
                <c:pt idx="34050" formatCode="General">
                  <c:v>0</c:v>
                </c:pt>
                <c:pt idx="34051" formatCode="General">
                  <c:v>0</c:v>
                </c:pt>
                <c:pt idx="34052" formatCode="General">
                  <c:v>0</c:v>
                </c:pt>
                <c:pt idx="34053" formatCode="General">
                  <c:v>0</c:v>
                </c:pt>
                <c:pt idx="34054" formatCode="General">
                  <c:v>0</c:v>
                </c:pt>
                <c:pt idx="34055" formatCode="General">
                  <c:v>0</c:v>
                </c:pt>
                <c:pt idx="34056" formatCode="General">
                  <c:v>0</c:v>
                </c:pt>
                <c:pt idx="34057" formatCode="General">
                  <c:v>0</c:v>
                </c:pt>
                <c:pt idx="34058" formatCode="General">
                  <c:v>0</c:v>
                </c:pt>
                <c:pt idx="34059" formatCode="General">
                  <c:v>0</c:v>
                </c:pt>
                <c:pt idx="34060" formatCode="General">
                  <c:v>0</c:v>
                </c:pt>
                <c:pt idx="34061" formatCode="General">
                  <c:v>0</c:v>
                </c:pt>
                <c:pt idx="34062" formatCode="General">
                  <c:v>0</c:v>
                </c:pt>
                <c:pt idx="34063" formatCode="General">
                  <c:v>0</c:v>
                </c:pt>
                <c:pt idx="34064" formatCode="General">
                  <c:v>0</c:v>
                </c:pt>
                <c:pt idx="34065" formatCode="General">
                  <c:v>0</c:v>
                </c:pt>
                <c:pt idx="34066" formatCode="General">
                  <c:v>0</c:v>
                </c:pt>
                <c:pt idx="34067" formatCode="General">
                  <c:v>0</c:v>
                </c:pt>
                <c:pt idx="34068" formatCode="General">
                  <c:v>0</c:v>
                </c:pt>
                <c:pt idx="34069" formatCode="General">
                  <c:v>0</c:v>
                </c:pt>
                <c:pt idx="34070" formatCode="General">
                  <c:v>0</c:v>
                </c:pt>
                <c:pt idx="34071" formatCode="General">
                  <c:v>0</c:v>
                </c:pt>
                <c:pt idx="34072" formatCode="General">
                  <c:v>0</c:v>
                </c:pt>
                <c:pt idx="34073" formatCode="General">
                  <c:v>0</c:v>
                </c:pt>
                <c:pt idx="34074" formatCode="General">
                  <c:v>0</c:v>
                </c:pt>
                <c:pt idx="34075" formatCode="General">
                  <c:v>0</c:v>
                </c:pt>
                <c:pt idx="34076" formatCode="General">
                  <c:v>0</c:v>
                </c:pt>
                <c:pt idx="34077" formatCode="General">
                  <c:v>0</c:v>
                </c:pt>
                <c:pt idx="34078" formatCode="General">
                  <c:v>0</c:v>
                </c:pt>
                <c:pt idx="34079" formatCode="General">
                  <c:v>0</c:v>
                </c:pt>
                <c:pt idx="34080" formatCode="General">
                  <c:v>0</c:v>
                </c:pt>
                <c:pt idx="34081" formatCode="General">
                  <c:v>0</c:v>
                </c:pt>
                <c:pt idx="34082" formatCode="General">
                  <c:v>0</c:v>
                </c:pt>
                <c:pt idx="34083" formatCode="General">
                  <c:v>0</c:v>
                </c:pt>
                <c:pt idx="34084" formatCode="General">
                  <c:v>0</c:v>
                </c:pt>
                <c:pt idx="34085" formatCode="General">
                  <c:v>0</c:v>
                </c:pt>
                <c:pt idx="34086" formatCode="General">
                  <c:v>0</c:v>
                </c:pt>
                <c:pt idx="34087" formatCode="General">
                  <c:v>0</c:v>
                </c:pt>
                <c:pt idx="34088" formatCode="General">
                  <c:v>0</c:v>
                </c:pt>
                <c:pt idx="34089" formatCode="General">
                  <c:v>0</c:v>
                </c:pt>
                <c:pt idx="34090" formatCode="General">
                  <c:v>0</c:v>
                </c:pt>
                <c:pt idx="34091" formatCode="General">
                  <c:v>0</c:v>
                </c:pt>
                <c:pt idx="34092" formatCode="General">
                  <c:v>0</c:v>
                </c:pt>
                <c:pt idx="34093" formatCode="General">
                  <c:v>0</c:v>
                </c:pt>
                <c:pt idx="34094" formatCode="General">
                  <c:v>0</c:v>
                </c:pt>
                <c:pt idx="34095" formatCode="General">
                  <c:v>0</c:v>
                </c:pt>
                <c:pt idx="34096" formatCode="General">
                  <c:v>0</c:v>
                </c:pt>
                <c:pt idx="34097" formatCode="General">
                  <c:v>0</c:v>
                </c:pt>
                <c:pt idx="34098" formatCode="General">
                  <c:v>0</c:v>
                </c:pt>
                <c:pt idx="34099" formatCode="General">
                  <c:v>0</c:v>
                </c:pt>
                <c:pt idx="34100" formatCode="General">
                  <c:v>0</c:v>
                </c:pt>
                <c:pt idx="34101" formatCode="General">
                  <c:v>0</c:v>
                </c:pt>
                <c:pt idx="34102" formatCode="General">
                  <c:v>0</c:v>
                </c:pt>
                <c:pt idx="34103" formatCode="General">
                  <c:v>0</c:v>
                </c:pt>
                <c:pt idx="34104" formatCode="General">
                  <c:v>0</c:v>
                </c:pt>
                <c:pt idx="34105" formatCode="General">
                  <c:v>0</c:v>
                </c:pt>
                <c:pt idx="34106" formatCode="General">
                  <c:v>0</c:v>
                </c:pt>
                <c:pt idx="34107" formatCode="General">
                  <c:v>0</c:v>
                </c:pt>
                <c:pt idx="34108" formatCode="General">
                  <c:v>1E-3</c:v>
                </c:pt>
                <c:pt idx="34109" formatCode="General">
                  <c:v>1E-3</c:v>
                </c:pt>
                <c:pt idx="34110" formatCode="General">
                  <c:v>3.0000000000000001E-3</c:v>
                </c:pt>
                <c:pt idx="34111" formatCode="General">
                  <c:v>2E-3</c:v>
                </c:pt>
                <c:pt idx="34112" formatCode="General">
                  <c:v>1E-3</c:v>
                </c:pt>
                <c:pt idx="34113" formatCode="General">
                  <c:v>1E-3</c:v>
                </c:pt>
                <c:pt idx="34114" formatCode="General">
                  <c:v>1E-3</c:v>
                </c:pt>
                <c:pt idx="34115" formatCode="General">
                  <c:v>1E-3</c:v>
                </c:pt>
                <c:pt idx="34116" formatCode="General">
                  <c:v>0</c:v>
                </c:pt>
                <c:pt idx="34117" formatCode="General">
                  <c:v>1E-3</c:v>
                </c:pt>
                <c:pt idx="34118" formatCode="General">
                  <c:v>0</c:v>
                </c:pt>
                <c:pt idx="34119" formatCode="General">
                  <c:v>0</c:v>
                </c:pt>
                <c:pt idx="34120" formatCode="General">
                  <c:v>0</c:v>
                </c:pt>
                <c:pt idx="34121" formatCode="General">
                  <c:v>0</c:v>
                </c:pt>
                <c:pt idx="34122" formatCode="General">
                  <c:v>0</c:v>
                </c:pt>
                <c:pt idx="34123" formatCode="General">
                  <c:v>0</c:v>
                </c:pt>
                <c:pt idx="34124" formatCode="General">
                  <c:v>0</c:v>
                </c:pt>
                <c:pt idx="34125" formatCode="General">
                  <c:v>0</c:v>
                </c:pt>
                <c:pt idx="34126" formatCode="General">
                  <c:v>0</c:v>
                </c:pt>
                <c:pt idx="34127" formatCode="General">
                  <c:v>0</c:v>
                </c:pt>
                <c:pt idx="34128" formatCode="General">
                  <c:v>1E-3</c:v>
                </c:pt>
                <c:pt idx="34129" formatCode="General">
                  <c:v>0</c:v>
                </c:pt>
                <c:pt idx="34130" formatCode="General">
                  <c:v>0</c:v>
                </c:pt>
                <c:pt idx="34131" formatCode="General">
                  <c:v>0</c:v>
                </c:pt>
                <c:pt idx="34132" formatCode="General">
                  <c:v>0</c:v>
                </c:pt>
                <c:pt idx="34133" formatCode="General">
                  <c:v>0</c:v>
                </c:pt>
                <c:pt idx="34134" formatCode="General">
                  <c:v>0</c:v>
                </c:pt>
                <c:pt idx="34135" formatCode="General">
                  <c:v>0</c:v>
                </c:pt>
                <c:pt idx="34136" formatCode="General">
                  <c:v>1E-3</c:v>
                </c:pt>
                <c:pt idx="34137" formatCode="General">
                  <c:v>0</c:v>
                </c:pt>
                <c:pt idx="34138" formatCode="General">
                  <c:v>0</c:v>
                </c:pt>
                <c:pt idx="34139" formatCode="General">
                  <c:v>0</c:v>
                </c:pt>
                <c:pt idx="34140" formatCode="General">
                  <c:v>0</c:v>
                </c:pt>
                <c:pt idx="34141" formatCode="General">
                  <c:v>0</c:v>
                </c:pt>
                <c:pt idx="34142" formatCode="General">
                  <c:v>0</c:v>
                </c:pt>
                <c:pt idx="34143" formatCode="General">
                  <c:v>0</c:v>
                </c:pt>
                <c:pt idx="34144" formatCode="General">
                  <c:v>0</c:v>
                </c:pt>
                <c:pt idx="34145" formatCode="General">
                  <c:v>0</c:v>
                </c:pt>
                <c:pt idx="34146" formatCode="General">
                  <c:v>0</c:v>
                </c:pt>
                <c:pt idx="34147" formatCode="General">
                  <c:v>0</c:v>
                </c:pt>
                <c:pt idx="34148" formatCode="General">
                  <c:v>0</c:v>
                </c:pt>
                <c:pt idx="34149" formatCode="General">
                  <c:v>0</c:v>
                </c:pt>
                <c:pt idx="34150" formatCode="General">
                  <c:v>0</c:v>
                </c:pt>
                <c:pt idx="34151" formatCode="General">
                  <c:v>0</c:v>
                </c:pt>
                <c:pt idx="34152" formatCode="General">
                  <c:v>0</c:v>
                </c:pt>
                <c:pt idx="34153" formatCode="General">
                  <c:v>0</c:v>
                </c:pt>
                <c:pt idx="34154" formatCode="General">
                  <c:v>0</c:v>
                </c:pt>
                <c:pt idx="34155" formatCode="General">
                  <c:v>0</c:v>
                </c:pt>
                <c:pt idx="34156" formatCode="General">
                  <c:v>0</c:v>
                </c:pt>
                <c:pt idx="34157" formatCode="General">
                  <c:v>0</c:v>
                </c:pt>
                <c:pt idx="34158" formatCode="General">
                  <c:v>0</c:v>
                </c:pt>
                <c:pt idx="34159" formatCode="General">
                  <c:v>0</c:v>
                </c:pt>
                <c:pt idx="34160" formatCode="General">
                  <c:v>0</c:v>
                </c:pt>
                <c:pt idx="34161" formatCode="General">
                  <c:v>1E-3</c:v>
                </c:pt>
                <c:pt idx="34162" formatCode="General">
                  <c:v>0</c:v>
                </c:pt>
                <c:pt idx="34163" formatCode="General">
                  <c:v>0</c:v>
                </c:pt>
                <c:pt idx="34164" formatCode="General">
                  <c:v>0</c:v>
                </c:pt>
                <c:pt idx="34165" formatCode="General">
                  <c:v>0</c:v>
                </c:pt>
                <c:pt idx="34166" formatCode="General">
                  <c:v>0</c:v>
                </c:pt>
                <c:pt idx="34167" formatCode="General">
                  <c:v>0</c:v>
                </c:pt>
                <c:pt idx="34168" formatCode="General">
                  <c:v>1E-3</c:v>
                </c:pt>
                <c:pt idx="34169" formatCode="General">
                  <c:v>0</c:v>
                </c:pt>
                <c:pt idx="34170" formatCode="General">
                  <c:v>0</c:v>
                </c:pt>
                <c:pt idx="34171" formatCode="General">
                  <c:v>0</c:v>
                </c:pt>
                <c:pt idx="34172" formatCode="General">
                  <c:v>0</c:v>
                </c:pt>
                <c:pt idx="34173" formatCode="General">
                  <c:v>0</c:v>
                </c:pt>
                <c:pt idx="34174" formatCode="General">
                  <c:v>0</c:v>
                </c:pt>
                <c:pt idx="34175" formatCode="General">
                  <c:v>0</c:v>
                </c:pt>
                <c:pt idx="34176" formatCode="General">
                  <c:v>0</c:v>
                </c:pt>
                <c:pt idx="34177" formatCode="General">
                  <c:v>0</c:v>
                </c:pt>
                <c:pt idx="34178" formatCode="General">
                  <c:v>0</c:v>
                </c:pt>
                <c:pt idx="34179" formatCode="General">
                  <c:v>0</c:v>
                </c:pt>
                <c:pt idx="34180" formatCode="General">
                  <c:v>0</c:v>
                </c:pt>
                <c:pt idx="34181" formatCode="General">
                  <c:v>0</c:v>
                </c:pt>
                <c:pt idx="34182" formatCode="General">
                  <c:v>0</c:v>
                </c:pt>
                <c:pt idx="34183" formatCode="General">
                  <c:v>0</c:v>
                </c:pt>
                <c:pt idx="34184" formatCode="General">
                  <c:v>0</c:v>
                </c:pt>
                <c:pt idx="34185" formatCode="General">
                  <c:v>0</c:v>
                </c:pt>
                <c:pt idx="34186" formatCode="General">
                  <c:v>0</c:v>
                </c:pt>
                <c:pt idx="34187" formatCode="General">
                  <c:v>0</c:v>
                </c:pt>
                <c:pt idx="34188" formatCode="General">
                  <c:v>0</c:v>
                </c:pt>
                <c:pt idx="34189" formatCode="General">
                  <c:v>0</c:v>
                </c:pt>
                <c:pt idx="34190" formatCode="General">
                  <c:v>0</c:v>
                </c:pt>
                <c:pt idx="34191" formatCode="General">
                  <c:v>0</c:v>
                </c:pt>
                <c:pt idx="34192" formatCode="General">
                  <c:v>0</c:v>
                </c:pt>
                <c:pt idx="34193" formatCode="General">
                  <c:v>0</c:v>
                </c:pt>
                <c:pt idx="34194" formatCode="General">
                  <c:v>0</c:v>
                </c:pt>
                <c:pt idx="34195" formatCode="General">
                  <c:v>0</c:v>
                </c:pt>
                <c:pt idx="34196" formatCode="General">
                  <c:v>0</c:v>
                </c:pt>
                <c:pt idx="34197" formatCode="General">
                  <c:v>0</c:v>
                </c:pt>
                <c:pt idx="34198" formatCode="General">
                  <c:v>0</c:v>
                </c:pt>
                <c:pt idx="34199" formatCode="General">
                  <c:v>0</c:v>
                </c:pt>
                <c:pt idx="34200" formatCode="General">
                  <c:v>0</c:v>
                </c:pt>
                <c:pt idx="34201" formatCode="General">
                  <c:v>0</c:v>
                </c:pt>
                <c:pt idx="34202" formatCode="General">
                  <c:v>0</c:v>
                </c:pt>
                <c:pt idx="34203" formatCode="General">
                  <c:v>0</c:v>
                </c:pt>
                <c:pt idx="34204" formatCode="General">
                  <c:v>0</c:v>
                </c:pt>
                <c:pt idx="34205" formatCode="General">
                  <c:v>1E-3</c:v>
                </c:pt>
                <c:pt idx="34206" formatCode="General">
                  <c:v>2E-3</c:v>
                </c:pt>
                <c:pt idx="34207" formatCode="General">
                  <c:v>2E-3</c:v>
                </c:pt>
                <c:pt idx="34208" formatCode="General">
                  <c:v>1E-3</c:v>
                </c:pt>
                <c:pt idx="34209" formatCode="General">
                  <c:v>0</c:v>
                </c:pt>
                <c:pt idx="34210" formatCode="General">
                  <c:v>0</c:v>
                </c:pt>
                <c:pt idx="34211" formatCode="General">
                  <c:v>1E-3</c:v>
                </c:pt>
                <c:pt idx="34212" formatCode="General">
                  <c:v>1E-3</c:v>
                </c:pt>
                <c:pt idx="34213" formatCode="General">
                  <c:v>0</c:v>
                </c:pt>
                <c:pt idx="34214" formatCode="General">
                  <c:v>0</c:v>
                </c:pt>
                <c:pt idx="34215" formatCode="General">
                  <c:v>0</c:v>
                </c:pt>
                <c:pt idx="34216" formatCode="General">
                  <c:v>0</c:v>
                </c:pt>
                <c:pt idx="34217" formatCode="General">
                  <c:v>0</c:v>
                </c:pt>
                <c:pt idx="34218" formatCode="General">
                  <c:v>0</c:v>
                </c:pt>
                <c:pt idx="34219" formatCode="General">
                  <c:v>0</c:v>
                </c:pt>
                <c:pt idx="34220" formatCode="General">
                  <c:v>0</c:v>
                </c:pt>
                <c:pt idx="34221" formatCode="General">
                  <c:v>0</c:v>
                </c:pt>
                <c:pt idx="34222" formatCode="General">
                  <c:v>1E-3</c:v>
                </c:pt>
                <c:pt idx="34223" formatCode="General">
                  <c:v>0</c:v>
                </c:pt>
                <c:pt idx="34224" formatCode="General">
                  <c:v>0</c:v>
                </c:pt>
                <c:pt idx="34225" formatCode="General">
                  <c:v>0</c:v>
                </c:pt>
                <c:pt idx="34226" formatCode="General">
                  <c:v>0</c:v>
                </c:pt>
                <c:pt idx="34227" formatCode="General">
                  <c:v>0</c:v>
                </c:pt>
                <c:pt idx="34228" formatCode="General">
                  <c:v>0</c:v>
                </c:pt>
                <c:pt idx="34229" formatCode="General">
                  <c:v>0</c:v>
                </c:pt>
                <c:pt idx="34230" formatCode="General">
                  <c:v>0</c:v>
                </c:pt>
                <c:pt idx="34231" formatCode="General">
                  <c:v>0</c:v>
                </c:pt>
                <c:pt idx="34232" formatCode="General">
                  <c:v>0</c:v>
                </c:pt>
                <c:pt idx="34233" formatCode="General">
                  <c:v>0</c:v>
                </c:pt>
                <c:pt idx="34234" formatCode="General">
                  <c:v>0</c:v>
                </c:pt>
                <c:pt idx="34235" formatCode="General">
                  <c:v>0</c:v>
                </c:pt>
                <c:pt idx="34236" formatCode="General">
                  <c:v>0</c:v>
                </c:pt>
                <c:pt idx="34237" formatCode="General">
                  <c:v>0</c:v>
                </c:pt>
                <c:pt idx="34238" formatCode="General">
                  <c:v>0</c:v>
                </c:pt>
                <c:pt idx="34239" formatCode="General">
                  <c:v>0</c:v>
                </c:pt>
                <c:pt idx="34240" formatCode="General">
                  <c:v>0</c:v>
                </c:pt>
                <c:pt idx="34241" formatCode="General">
                  <c:v>0</c:v>
                </c:pt>
                <c:pt idx="34242" formatCode="General">
                  <c:v>0</c:v>
                </c:pt>
                <c:pt idx="34243" formatCode="General">
                  <c:v>0</c:v>
                </c:pt>
                <c:pt idx="34244" formatCode="General">
                  <c:v>0</c:v>
                </c:pt>
                <c:pt idx="34245" formatCode="General">
                  <c:v>0</c:v>
                </c:pt>
                <c:pt idx="34246" formatCode="General">
                  <c:v>0</c:v>
                </c:pt>
                <c:pt idx="34247" formatCode="General">
                  <c:v>0</c:v>
                </c:pt>
                <c:pt idx="34248" formatCode="General">
                  <c:v>0</c:v>
                </c:pt>
                <c:pt idx="34249" formatCode="General">
                  <c:v>0</c:v>
                </c:pt>
                <c:pt idx="34250" formatCode="General">
                  <c:v>0</c:v>
                </c:pt>
                <c:pt idx="34251" formatCode="General">
                  <c:v>0</c:v>
                </c:pt>
                <c:pt idx="34252" formatCode="General">
                  <c:v>0</c:v>
                </c:pt>
                <c:pt idx="34253" formatCode="General">
                  <c:v>0</c:v>
                </c:pt>
                <c:pt idx="34254" formatCode="General">
                  <c:v>0</c:v>
                </c:pt>
                <c:pt idx="34255" formatCode="General">
                  <c:v>0</c:v>
                </c:pt>
                <c:pt idx="34256" formatCode="General">
                  <c:v>0</c:v>
                </c:pt>
                <c:pt idx="34257" formatCode="General">
                  <c:v>0</c:v>
                </c:pt>
                <c:pt idx="34258" formatCode="General">
                  <c:v>0</c:v>
                </c:pt>
                <c:pt idx="34259" formatCode="General">
                  <c:v>0</c:v>
                </c:pt>
                <c:pt idx="34260" formatCode="General">
                  <c:v>0</c:v>
                </c:pt>
                <c:pt idx="34261" formatCode="General">
                  <c:v>0</c:v>
                </c:pt>
                <c:pt idx="34262" formatCode="General">
                  <c:v>0</c:v>
                </c:pt>
                <c:pt idx="34263" formatCode="General">
                  <c:v>0</c:v>
                </c:pt>
                <c:pt idx="34264" formatCode="General">
                  <c:v>0</c:v>
                </c:pt>
                <c:pt idx="34265" formatCode="General">
                  <c:v>0</c:v>
                </c:pt>
                <c:pt idx="34266" formatCode="General">
                  <c:v>0</c:v>
                </c:pt>
                <c:pt idx="34267" formatCode="General">
                  <c:v>0</c:v>
                </c:pt>
                <c:pt idx="34268" formatCode="General">
                  <c:v>1E-3</c:v>
                </c:pt>
                <c:pt idx="34269" formatCode="General">
                  <c:v>0</c:v>
                </c:pt>
                <c:pt idx="34270" formatCode="General">
                  <c:v>0</c:v>
                </c:pt>
                <c:pt idx="34271" formatCode="General">
                  <c:v>0</c:v>
                </c:pt>
                <c:pt idx="34272" formatCode="General">
                  <c:v>0</c:v>
                </c:pt>
                <c:pt idx="34273" formatCode="General">
                  <c:v>0</c:v>
                </c:pt>
                <c:pt idx="34274" formatCode="General">
                  <c:v>0</c:v>
                </c:pt>
                <c:pt idx="34275" formatCode="General">
                  <c:v>0</c:v>
                </c:pt>
                <c:pt idx="34276" formatCode="General">
                  <c:v>0</c:v>
                </c:pt>
                <c:pt idx="34277" formatCode="General">
                  <c:v>0</c:v>
                </c:pt>
                <c:pt idx="34278" formatCode="General">
                  <c:v>0</c:v>
                </c:pt>
                <c:pt idx="34279" formatCode="General">
                  <c:v>0</c:v>
                </c:pt>
                <c:pt idx="34280" formatCode="General">
                  <c:v>0</c:v>
                </c:pt>
                <c:pt idx="34281" formatCode="General">
                  <c:v>0</c:v>
                </c:pt>
                <c:pt idx="34282" formatCode="General">
                  <c:v>0</c:v>
                </c:pt>
                <c:pt idx="34283" formatCode="General">
                  <c:v>0</c:v>
                </c:pt>
                <c:pt idx="34284" formatCode="General">
                  <c:v>0</c:v>
                </c:pt>
                <c:pt idx="34285" formatCode="General">
                  <c:v>0</c:v>
                </c:pt>
                <c:pt idx="34286" formatCode="General">
                  <c:v>0</c:v>
                </c:pt>
                <c:pt idx="34287" formatCode="General">
                  <c:v>0</c:v>
                </c:pt>
                <c:pt idx="34288" formatCode="General">
                  <c:v>0</c:v>
                </c:pt>
                <c:pt idx="34289" formatCode="General">
                  <c:v>0</c:v>
                </c:pt>
                <c:pt idx="34290" formatCode="General">
                  <c:v>0</c:v>
                </c:pt>
                <c:pt idx="34291" formatCode="General">
                  <c:v>0</c:v>
                </c:pt>
                <c:pt idx="34292" formatCode="General">
                  <c:v>0</c:v>
                </c:pt>
                <c:pt idx="34293" formatCode="General">
                  <c:v>1E-3</c:v>
                </c:pt>
                <c:pt idx="34294" formatCode="General">
                  <c:v>1E-3</c:v>
                </c:pt>
                <c:pt idx="34295" formatCode="General">
                  <c:v>0</c:v>
                </c:pt>
                <c:pt idx="34296" formatCode="General">
                  <c:v>0</c:v>
                </c:pt>
                <c:pt idx="34297" formatCode="General">
                  <c:v>0</c:v>
                </c:pt>
                <c:pt idx="34298" formatCode="General">
                  <c:v>0</c:v>
                </c:pt>
                <c:pt idx="34299" formatCode="General">
                  <c:v>1E-3</c:v>
                </c:pt>
                <c:pt idx="34300" formatCode="General">
                  <c:v>1E-3</c:v>
                </c:pt>
                <c:pt idx="34301" formatCode="General">
                  <c:v>2E-3</c:v>
                </c:pt>
                <c:pt idx="34302" formatCode="General">
                  <c:v>2E-3</c:v>
                </c:pt>
                <c:pt idx="34303" formatCode="General">
                  <c:v>1E-3</c:v>
                </c:pt>
                <c:pt idx="34304" formatCode="General">
                  <c:v>1E-3</c:v>
                </c:pt>
                <c:pt idx="34305" formatCode="General">
                  <c:v>2E-3</c:v>
                </c:pt>
                <c:pt idx="34306" formatCode="General">
                  <c:v>1E-3</c:v>
                </c:pt>
                <c:pt idx="34307" formatCode="General">
                  <c:v>1E-3</c:v>
                </c:pt>
                <c:pt idx="34308" formatCode="General">
                  <c:v>1E-3</c:v>
                </c:pt>
                <c:pt idx="34309" formatCode="General">
                  <c:v>1E-3</c:v>
                </c:pt>
                <c:pt idx="34310" formatCode="General">
                  <c:v>0</c:v>
                </c:pt>
                <c:pt idx="34311" formatCode="General">
                  <c:v>1E-3</c:v>
                </c:pt>
                <c:pt idx="34312" formatCode="General">
                  <c:v>0</c:v>
                </c:pt>
                <c:pt idx="34313" formatCode="General">
                  <c:v>0</c:v>
                </c:pt>
                <c:pt idx="34314" formatCode="General">
                  <c:v>0</c:v>
                </c:pt>
                <c:pt idx="34315" formatCode="General">
                  <c:v>0</c:v>
                </c:pt>
                <c:pt idx="34316" formatCode="General">
                  <c:v>0</c:v>
                </c:pt>
                <c:pt idx="34317" formatCode="General">
                  <c:v>0</c:v>
                </c:pt>
                <c:pt idx="34318" formatCode="General">
                  <c:v>1E-3</c:v>
                </c:pt>
                <c:pt idx="34319" formatCode="General">
                  <c:v>0</c:v>
                </c:pt>
                <c:pt idx="34320" formatCode="General">
                  <c:v>0</c:v>
                </c:pt>
                <c:pt idx="34321" formatCode="General">
                  <c:v>0</c:v>
                </c:pt>
                <c:pt idx="34322" formatCode="General">
                  <c:v>0</c:v>
                </c:pt>
                <c:pt idx="34323" formatCode="General">
                  <c:v>0</c:v>
                </c:pt>
                <c:pt idx="34324" formatCode="General">
                  <c:v>0</c:v>
                </c:pt>
                <c:pt idx="34325" formatCode="General">
                  <c:v>0</c:v>
                </c:pt>
                <c:pt idx="34326" formatCode="General">
                  <c:v>0</c:v>
                </c:pt>
                <c:pt idx="34327" formatCode="General">
                  <c:v>0</c:v>
                </c:pt>
                <c:pt idx="34328" formatCode="General">
                  <c:v>0</c:v>
                </c:pt>
                <c:pt idx="34329" formatCode="General">
                  <c:v>0</c:v>
                </c:pt>
                <c:pt idx="34330" formatCode="General">
                  <c:v>0</c:v>
                </c:pt>
                <c:pt idx="34331" formatCode="General">
                  <c:v>0</c:v>
                </c:pt>
                <c:pt idx="34332" formatCode="General">
                  <c:v>0</c:v>
                </c:pt>
                <c:pt idx="34333" formatCode="General">
                  <c:v>0</c:v>
                </c:pt>
                <c:pt idx="34334" formatCode="General">
                  <c:v>0</c:v>
                </c:pt>
                <c:pt idx="34335" formatCode="General">
                  <c:v>0</c:v>
                </c:pt>
                <c:pt idx="34336" formatCode="General">
                  <c:v>0</c:v>
                </c:pt>
                <c:pt idx="34337" formatCode="General">
                  <c:v>0</c:v>
                </c:pt>
                <c:pt idx="34338" formatCode="General">
                  <c:v>0</c:v>
                </c:pt>
                <c:pt idx="34339" formatCode="General">
                  <c:v>0</c:v>
                </c:pt>
                <c:pt idx="34340" formatCode="General">
                  <c:v>0</c:v>
                </c:pt>
                <c:pt idx="34341" formatCode="General">
                  <c:v>1E-3</c:v>
                </c:pt>
                <c:pt idx="34342" formatCode="General">
                  <c:v>1E-3</c:v>
                </c:pt>
                <c:pt idx="34343" formatCode="General">
                  <c:v>0</c:v>
                </c:pt>
                <c:pt idx="34344" formatCode="General">
                  <c:v>0</c:v>
                </c:pt>
                <c:pt idx="34345" formatCode="General">
                  <c:v>0</c:v>
                </c:pt>
                <c:pt idx="34346" formatCode="General">
                  <c:v>0</c:v>
                </c:pt>
                <c:pt idx="34347" formatCode="General">
                  <c:v>0</c:v>
                </c:pt>
                <c:pt idx="34348" formatCode="General">
                  <c:v>0</c:v>
                </c:pt>
                <c:pt idx="34349" formatCode="General">
                  <c:v>0</c:v>
                </c:pt>
                <c:pt idx="34350" formatCode="General">
                  <c:v>0</c:v>
                </c:pt>
                <c:pt idx="34351" formatCode="General">
                  <c:v>0</c:v>
                </c:pt>
                <c:pt idx="34352" formatCode="General">
                  <c:v>0</c:v>
                </c:pt>
                <c:pt idx="34353" formatCode="General">
                  <c:v>0</c:v>
                </c:pt>
                <c:pt idx="34354" formatCode="General">
                  <c:v>0</c:v>
                </c:pt>
                <c:pt idx="34355" formatCode="General">
                  <c:v>0</c:v>
                </c:pt>
                <c:pt idx="34356" formatCode="General">
                  <c:v>0</c:v>
                </c:pt>
                <c:pt idx="34357" formatCode="General">
                  <c:v>0</c:v>
                </c:pt>
                <c:pt idx="34358" formatCode="General">
                  <c:v>0</c:v>
                </c:pt>
                <c:pt idx="34359" formatCode="General">
                  <c:v>0</c:v>
                </c:pt>
                <c:pt idx="34360" formatCode="General">
                  <c:v>1E-3</c:v>
                </c:pt>
                <c:pt idx="34361" formatCode="General">
                  <c:v>0</c:v>
                </c:pt>
                <c:pt idx="34362" formatCode="General">
                  <c:v>1E-3</c:v>
                </c:pt>
                <c:pt idx="34363" formatCode="General">
                  <c:v>0</c:v>
                </c:pt>
                <c:pt idx="34364" formatCode="General">
                  <c:v>0</c:v>
                </c:pt>
                <c:pt idx="34365" formatCode="General">
                  <c:v>0</c:v>
                </c:pt>
                <c:pt idx="34366" formatCode="General">
                  <c:v>0</c:v>
                </c:pt>
                <c:pt idx="34367" formatCode="General">
                  <c:v>0</c:v>
                </c:pt>
                <c:pt idx="34368" formatCode="General">
                  <c:v>0</c:v>
                </c:pt>
                <c:pt idx="34369" formatCode="General">
                  <c:v>1E-3</c:v>
                </c:pt>
                <c:pt idx="34370" formatCode="General">
                  <c:v>0</c:v>
                </c:pt>
                <c:pt idx="34371" formatCode="General">
                  <c:v>0</c:v>
                </c:pt>
                <c:pt idx="34372" formatCode="General">
                  <c:v>0</c:v>
                </c:pt>
                <c:pt idx="34373" formatCode="General">
                  <c:v>0</c:v>
                </c:pt>
                <c:pt idx="34374" formatCode="General">
                  <c:v>0</c:v>
                </c:pt>
                <c:pt idx="34375" formatCode="General">
                  <c:v>1E-3</c:v>
                </c:pt>
                <c:pt idx="34376" formatCode="General">
                  <c:v>0</c:v>
                </c:pt>
                <c:pt idx="34377" formatCode="General">
                  <c:v>0</c:v>
                </c:pt>
                <c:pt idx="34378" formatCode="General">
                  <c:v>0</c:v>
                </c:pt>
                <c:pt idx="34379" formatCode="General">
                  <c:v>0</c:v>
                </c:pt>
                <c:pt idx="34380" formatCode="General">
                  <c:v>0</c:v>
                </c:pt>
                <c:pt idx="34381" formatCode="General">
                  <c:v>0</c:v>
                </c:pt>
                <c:pt idx="34382" formatCode="General">
                  <c:v>0</c:v>
                </c:pt>
                <c:pt idx="34383" formatCode="General">
                  <c:v>0</c:v>
                </c:pt>
                <c:pt idx="34384" formatCode="General">
                  <c:v>0</c:v>
                </c:pt>
                <c:pt idx="34385" formatCode="General">
                  <c:v>0</c:v>
                </c:pt>
                <c:pt idx="34386" formatCode="General">
                  <c:v>0</c:v>
                </c:pt>
                <c:pt idx="34387" formatCode="General">
                  <c:v>0</c:v>
                </c:pt>
                <c:pt idx="34388" formatCode="General">
                  <c:v>0</c:v>
                </c:pt>
                <c:pt idx="34389" formatCode="General">
                  <c:v>0</c:v>
                </c:pt>
                <c:pt idx="34390" formatCode="General">
                  <c:v>0</c:v>
                </c:pt>
                <c:pt idx="34391" formatCode="General">
                  <c:v>1E-3</c:v>
                </c:pt>
                <c:pt idx="34392" formatCode="General">
                  <c:v>0</c:v>
                </c:pt>
                <c:pt idx="34393" formatCode="General">
                  <c:v>1E-3</c:v>
                </c:pt>
                <c:pt idx="34394" formatCode="General">
                  <c:v>1E-3</c:v>
                </c:pt>
                <c:pt idx="34395" formatCode="General">
                  <c:v>1E-3</c:v>
                </c:pt>
                <c:pt idx="34396" formatCode="General">
                  <c:v>0</c:v>
                </c:pt>
                <c:pt idx="34397" formatCode="General">
                  <c:v>0</c:v>
                </c:pt>
                <c:pt idx="34398" formatCode="General">
                  <c:v>1E-3</c:v>
                </c:pt>
                <c:pt idx="34399" formatCode="General">
                  <c:v>0</c:v>
                </c:pt>
                <c:pt idx="34400" formatCode="General">
                  <c:v>1E-3</c:v>
                </c:pt>
                <c:pt idx="34401" formatCode="General">
                  <c:v>0</c:v>
                </c:pt>
                <c:pt idx="34402" formatCode="General">
                  <c:v>1E-3</c:v>
                </c:pt>
                <c:pt idx="34403" formatCode="General">
                  <c:v>0</c:v>
                </c:pt>
                <c:pt idx="34404" formatCode="General">
                  <c:v>1E-3</c:v>
                </c:pt>
                <c:pt idx="34405" formatCode="General">
                  <c:v>0</c:v>
                </c:pt>
                <c:pt idx="34406" formatCode="General">
                  <c:v>1E-3</c:v>
                </c:pt>
                <c:pt idx="34407" formatCode="General">
                  <c:v>1E-3</c:v>
                </c:pt>
                <c:pt idx="34408" formatCode="General">
                  <c:v>0</c:v>
                </c:pt>
                <c:pt idx="34409" formatCode="General">
                  <c:v>0</c:v>
                </c:pt>
                <c:pt idx="34410" formatCode="General">
                  <c:v>0</c:v>
                </c:pt>
                <c:pt idx="34411" formatCode="General">
                  <c:v>0</c:v>
                </c:pt>
                <c:pt idx="34412" formatCode="General">
                  <c:v>0</c:v>
                </c:pt>
                <c:pt idx="34413" formatCode="General">
                  <c:v>0</c:v>
                </c:pt>
                <c:pt idx="34414" formatCode="General">
                  <c:v>0</c:v>
                </c:pt>
                <c:pt idx="34415" formatCode="General">
                  <c:v>1E-3</c:v>
                </c:pt>
                <c:pt idx="34416" formatCode="General">
                  <c:v>1E-3</c:v>
                </c:pt>
                <c:pt idx="34417" formatCode="General">
                  <c:v>0</c:v>
                </c:pt>
                <c:pt idx="34418" formatCode="General">
                  <c:v>0</c:v>
                </c:pt>
                <c:pt idx="34419" formatCode="General">
                  <c:v>0</c:v>
                </c:pt>
                <c:pt idx="34420" formatCode="General">
                  <c:v>0</c:v>
                </c:pt>
                <c:pt idx="34421" formatCode="General">
                  <c:v>0</c:v>
                </c:pt>
                <c:pt idx="34422" formatCode="General">
                  <c:v>0</c:v>
                </c:pt>
                <c:pt idx="34423" formatCode="General">
                  <c:v>0</c:v>
                </c:pt>
                <c:pt idx="34424" formatCode="General">
                  <c:v>0</c:v>
                </c:pt>
                <c:pt idx="34425" formatCode="General">
                  <c:v>0</c:v>
                </c:pt>
                <c:pt idx="34426" formatCode="General">
                  <c:v>0</c:v>
                </c:pt>
                <c:pt idx="34427" formatCode="General">
                  <c:v>0</c:v>
                </c:pt>
                <c:pt idx="34428" formatCode="General">
                  <c:v>1E-3</c:v>
                </c:pt>
                <c:pt idx="34429" formatCode="General">
                  <c:v>0</c:v>
                </c:pt>
                <c:pt idx="34430" formatCode="General">
                  <c:v>0</c:v>
                </c:pt>
                <c:pt idx="34431" formatCode="General">
                  <c:v>0</c:v>
                </c:pt>
                <c:pt idx="34432" formatCode="General">
                  <c:v>0</c:v>
                </c:pt>
                <c:pt idx="34433" formatCode="General">
                  <c:v>0</c:v>
                </c:pt>
                <c:pt idx="34434" formatCode="General">
                  <c:v>0</c:v>
                </c:pt>
                <c:pt idx="34435" formatCode="General">
                  <c:v>0</c:v>
                </c:pt>
                <c:pt idx="34436" formatCode="General">
                  <c:v>0</c:v>
                </c:pt>
                <c:pt idx="34437" formatCode="General">
                  <c:v>0</c:v>
                </c:pt>
                <c:pt idx="34438" formatCode="General">
                  <c:v>2E-3</c:v>
                </c:pt>
                <c:pt idx="34439" formatCode="General">
                  <c:v>1E-3</c:v>
                </c:pt>
                <c:pt idx="34440" formatCode="General">
                  <c:v>1E-3</c:v>
                </c:pt>
                <c:pt idx="34441" formatCode="General">
                  <c:v>1E-3</c:v>
                </c:pt>
                <c:pt idx="34442" formatCode="General">
                  <c:v>0</c:v>
                </c:pt>
                <c:pt idx="34443" formatCode="General">
                  <c:v>0</c:v>
                </c:pt>
                <c:pt idx="34444" formatCode="General">
                  <c:v>0</c:v>
                </c:pt>
                <c:pt idx="34445" formatCode="General">
                  <c:v>0</c:v>
                </c:pt>
                <c:pt idx="34446" formatCode="General">
                  <c:v>0</c:v>
                </c:pt>
                <c:pt idx="34447" formatCode="General">
                  <c:v>1E-3</c:v>
                </c:pt>
                <c:pt idx="34448" formatCode="General">
                  <c:v>0</c:v>
                </c:pt>
                <c:pt idx="34449" formatCode="General">
                  <c:v>0</c:v>
                </c:pt>
                <c:pt idx="34450" formatCode="General">
                  <c:v>0</c:v>
                </c:pt>
                <c:pt idx="34451" formatCode="General">
                  <c:v>0</c:v>
                </c:pt>
                <c:pt idx="34452" formatCode="General">
                  <c:v>0</c:v>
                </c:pt>
                <c:pt idx="34453" formatCode="General">
                  <c:v>0</c:v>
                </c:pt>
                <c:pt idx="34454" formatCode="General">
                  <c:v>0</c:v>
                </c:pt>
                <c:pt idx="34455" formatCode="General">
                  <c:v>0</c:v>
                </c:pt>
                <c:pt idx="34456" formatCode="General">
                  <c:v>0</c:v>
                </c:pt>
                <c:pt idx="34457" formatCode="General">
                  <c:v>0</c:v>
                </c:pt>
                <c:pt idx="34458" formatCode="General">
                  <c:v>0</c:v>
                </c:pt>
                <c:pt idx="34459" formatCode="General">
                  <c:v>0</c:v>
                </c:pt>
                <c:pt idx="34460" formatCode="General">
                  <c:v>0</c:v>
                </c:pt>
                <c:pt idx="34461" formatCode="General">
                  <c:v>0</c:v>
                </c:pt>
                <c:pt idx="34462" formatCode="General">
                  <c:v>0</c:v>
                </c:pt>
                <c:pt idx="34463" formatCode="General">
                  <c:v>0</c:v>
                </c:pt>
                <c:pt idx="34464" formatCode="General">
                  <c:v>0</c:v>
                </c:pt>
                <c:pt idx="34465" formatCode="General">
                  <c:v>0</c:v>
                </c:pt>
                <c:pt idx="34466" formatCode="General">
                  <c:v>0</c:v>
                </c:pt>
                <c:pt idx="34467" formatCode="General">
                  <c:v>0</c:v>
                </c:pt>
                <c:pt idx="34468" formatCode="General">
                  <c:v>0</c:v>
                </c:pt>
                <c:pt idx="34469" formatCode="General">
                  <c:v>0</c:v>
                </c:pt>
                <c:pt idx="34470" formatCode="General">
                  <c:v>0</c:v>
                </c:pt>
                <c:pt idx="34471" formatCode="General">
                  <c:v>0</c:v>
                </c:pt>
                <c:pt idx="34472" formatCode="General">
                  <c:v>0</c:v>
                </c:pt>
                <c:pt idx="34473" formatCode="General">
                  <c:v>0</c:v>
                </c:pt>
                <c:pt idx="34474" formatCode="General">
                  <c:v>0</c:v>
                </c:pt>
                <c:pt idx="34475" formatCode="General">
                  <c:v>0</c:v>
                </c:pt>
                <c:pt idx="34476" formatCode="General">
                  <c:v>0</c:v>
                </c:pt>
                <c:pt idx="34477" formatCode="General">
                  <c:v>0</c:v>
                </c:pt>
                <c:pt idx="34478" formatCode="General">
                  <c:v>0</c:v>
                </c:pt>
                <c:pt idx="34479" formatCode="General">
                  <c:v>0</c:v>
                </c:pt>
                <c:pt idx="34480" formatCode="General">
                  <c:v>0</c:v>
                </c:pt>
                <c:pt idx="34481" formatCode="General">
                  <c:v>1E-3</c:v>
                </c:pt>
                <c:pt idx="34482" formatCode="General">
                  <c:v>0</c:v>
                </c:pt>
                <c:pt idx="34483" formatCode="General">
                  <c:v>0</c:v>
                </c:pt>
                <c:pt idx="34484" formatCode="General">
                  <c:v>0</c:v>
                </c:pt>
                <c:pt idx="34485" formatCode="General">
                  <c:v>0</c:v>
                </c:pt>
                <c:pt idx="34486" formatCode="General">
                  <c:v>0</c:v>
                </c:pt>
                <c:pt idx="34487" formatCode="General">
                  <c:v>0</c:v>
                </c:pt>
                <c:pt idx="34488" formatCode="General">
                  <c:v>0</c:v>
                </c:pt>
                <c:pt idx="34489" formatCode="General">
                  <c:v>0</c:v>
                </c:pt>
                <c:pt idx="34490" formatCode="General">
                  <c:v>0</c:v>
                </c:pt>
                <c:pt idx="34491" formatCode="General">
                  <c:v>0</c:v>
                </c:pt>
                <c:pt idx="34492" formatCode="General">
                  <c:v>0</c:v>
                </c:pt>
                <c:pt idx="34493" formatCode="General">
                  <c:v>0</c:v>
                </c:pt>
                <c:pt idx="34494" formatCode="General">
                  <c:v>0</c:v>
                </c:pt>
                <c:pt idx="34495" formatCode="General">
                  <c:v>0</c:v>
                </c:pt>
                <c:pt idx="34496" formatCode="General">
                  <c:v>0</c:v>
                </c:pt>
                <c:pt idx="34497" formatCode="General">
                  <c:v>0</c:v>
                </c:pt>
                <c:pt idx="34498" formatCode="General">
                  <c:v>1E-3</c:v>
                </c:pt>
                <c:pt idx="34499" formatCode="General">
                  <c:v>0</c:v>
                </c:pt>
                <c:pt idx="34500" formatCode="General">
                  <c:v>1E-3</c:v>
                </c:pt>
                <c:pt idx="34501" formatCode="General">
                  <c:v>1E-3</c:v>
                </c:pt>
                <c:pt idx="34502" formatCode="General">
                  <c:v>0</c:v>
                </c:pt>
                <c:pt idx="34503" formatCode="General">
                  <c:v>1E-3</c:v>
                </c:pt>
                <c:pt idx="34504" formatCode="General">
                  <c:v>0</c:v>
                </c:pt>
                <c:pt idx="34505" formatCode="General">
                  <c:v>0</c:v>
                </c:pt>
                <c:pt idx="34506" formatCode="General">
                  <c:v>0</c:v>
                </c:pt>
                <c:pt idx="34507" formatCode="General">
                  <c:v>0</c:v>
                </c:pt>
                <c:pt idx="34508" formatCode="General">
                  <c:v>0</c:v>
                </c:pt>
                <c:pt idx="34509" formatCode="General">
                  <c:v>0</c:v>
                </c:pt>
                <c:pt idx="34510" formatCode="General">
                  <c:v>0</c:v>
                </c:pt>
                <c:pt idx="34511" formatCode="General">
                  <c:v>1E-3</c:v>
                </c:pt>
                <c:pt idx="34512" formatCode="General">
                  <c:v>1E-3</c:v>
                </c:pt>
                <c:pt idx="34513" formatCode="General">
                  <c:v>1E-3</c:v>
                </c:pt>
                <c:pt idx="34514" formatCode="General">
                  <c:v>0</c:v>
                </c:pt>
                <c:pt idx="34515" formatCode="General">
                  <c:v>0</c:v>
                </c:pt>
                <c:pt idx="34516" formatCode="General">
                  <c:v>0</c:v>
                </c:pt>
                <c:pt idx="34517" formatCode="General">
                  <c:v>0</c:v>
                </c:pt>
                <c:pt idx="34518" formatCode="General">
                  <c:v>1E-3</c:v>
                </c:pt>
                <c:pt idx="34519" formatCode="General">
                  <c:v>1E-3</c:v>
                </c:pt>
                <c:pt idx="34520" formatCode="General">
                  <c:v>0</c:v>
                </c:pt>
                <c:pt idx="34521" formatCode="General">
                  <c:v>0</c:v>
                </c:pt>
                <c:pt idx="34522" formatCode="General">
                  <c:v>0</c:v>
                </c:pt>
                <c:pt idx="34523" formatCode="General">
                  <c:v>0</c:v>
                </c:pt>
                <c:pt idx="34524" formatCode="General">
                  <c:v>0</c:v>
                </c:pt>
                <c:pt idx="34525" formatCode="General">
                  <c:v>0</c:v>
                </c:pt>
                <c:pt idx="34526" formatCode="General">
                  <c:v>0</c:v>
                </c:pt>
                <c:pt idx="34527" formatCode="General">
                  <c:v>0</c:v>
                </c:pt>
                <c:pt idx="34528" formatCode="General">
                  <c:v>0</c:v>
                </c:pt>
                <c:pt idx="34529" formatCode="General">
                  <c:v>0</c:v>
                </c:pt>
                <c:pt idx="34530" formatCode="General">
                  <c:v>0</c:v>
                </c:pt>
                <c:pt idx="34531" formatCode="General">
                  <c:v>0</c:v>
                </c:pt>
                <c:pt idx="34532" formatCode="General">
                  <c:v>0</c:v>
                </c:pt>
                <c:pt idx="34533" formatCode="General">
                  <c:v>0</c:v>
                </c:pt>
                <c:pt idx="34534" formatCode="General">
                  <c:v>0</c:v>
                </c:pt>
                <c:pt idx="34535" formatCode="General">
                  <c:v>0</c:v>
                </c:pt>
                <c:pt idx="34536" formatCode="General">
                  <c:v>0</c:v>
                </c:pt>
                <c:pt idx="34537" formatCode="General">
                  <c:v>0</c:v>
                </c:pt>
                <c:pt idx="34538" formatCode="General">
                  <c:v>0</c:v>
                </c:pt>
                <c:pt idx="34539" formatCode="General">
                  <c:v>1E-3</c:v>
                </c:pt>
                <c:pt idx="34540" formatCode="General">
                  <c:v>1E-3</c:v>
                </c:pt>
                <c:pt idx="34541" formatCode="General">
                  <c:v>0</c:v>
                </c:pt>
                <c:pt idx="34542" formatCode="General">
                  <c:v>1E-3</c:v>
                </c:pt>
                <c:pt idx="34543" formatCode="General">
                  <c:v>1E-3</c:v>
                </c:pt>
                <c:pt idx="34544" formatCode="General">
                  <c:v>1E-3</c:v>
                </c:pt>
                <c:pt idx="34545" formatCode="General">
                  <c:v>0</c:v>
                </c:pt>
                <c:pt idx="34546" formatCode="General">
                  <c:v>0</c:v>
                </c:pt>
                <c:pt idx="34547" formatCode="General">
                  <c:v>0</c:v>
                </c:pt>
                <c:pt idx="34548" formatCode="General">
                  <c:v>0</c:v>
                </c:pt>
                <c:pt idx="34549" formatCode="General">
                  <c:v>0</c:v>
                </c:pt>
                <c:pt idx="34550" formatCode="General">
                  <c:v>0</c:v>
                </c:pt>
                <c:pt idx="34551" formatCode="General">
                  <c:v>0</c:v>
                </c:pt>
                <c:pt idx="34552" formatCode="General">
                  <c:v>0</c:v>
                </c:pt>
                <c:pt idx="34553" formatCode="General">
                  <c:v>0</c:v>
                </c:pt>
                <c:pt idx="34554" formatCode="General">
                  <c:v>0</c:v>
                </c:pt>
                <c:pt idx="34555" formatCode="General">
                  <c:v>0</c:v>
                </c:pt>
                <c:pt idx="34556" formatCode="General">
                  <c:v>1E-3</c:v>
                </c:pt>
                <c:pt idx="34557" formatCode="General">
                  <c:v>0</c:v>
                </c:pt>
                <c:pt idx="34558" formatCode="General">
                  <c:v>0</c:v>
                </c:pt>
                <c:pt idx="34559" formatCode="General">
                  <c:v>0</c:v>
                </c:pt>
                <c:pt idx="34560" formatCode="General">
                  <c:v>0</c:v>
                </c:pt>
                <c:pt idx="34561" formatCode="General">
                  <c:v>0</c:v>
                </c:pt>
                <c:pt idx="34562" formatCode="General">
                  <c:v>0</c:v>
                </c:pt>
                <c:pt idx="34563" formatCode="General">
                  <c:v>0</c:v>
                </c:pt>
                <c:pt idx="34564" formatCode="General">
                  <c:v>0</c:v>
                </c:pt>
                <c:pt idx="34565" formatCode="General">
                  <c:v>0</c:v>
                </c:pt>
                <c:pt idx="34566" formatCode="General">
                  <c:v>0</c:v>
                </c:pt>
                <c:pt idx="34567" formatCode="General">
                  <c:v>0</c:v>
                </c:pt>
                <c:pt idx="34568" formatCode="General">
                  <c:v>0</c:v>
                </c:pt>
                <c:pt idx="34569" formatCode="General">
                  <c:v>0</c:v>
                </c:pt>
                <c:pt idx="34570" formatCode="General">
                  <c:v>0</c:v>
                </c:pt>
                <c:pt idx="34571" formatCode="General">
                  <c:v>0</c:v>
                </c:pt>
                <c:pt idx="34572" formatCode="General">
                  <c:v>0</c:v>
                </c:pt>
                <c:pt idx="34573" formatCode="General">
                  <c:v>0</c:v>
                </c:pt>
                <c:pt idx="34574" formatCode="General">
                  <c:v>0</c:v>
                </c:pt>
                <c:pt idx="34575" formatCode="General">
                  <c:v>0</c:v>
                </c:pt>
                <c:pt idx="34576" formatCode="General">
                  <c:v>0</c:v>
                </c:pt>
                <c:pt idx="34577" formatCode="General">
                  <c:v>0</c:v>
                </c:pt>
                <c:pt idx="34578" formatCode="General">
                  <c:v>0</c:v>
                </c:pt>
                <c:pt idx="34579" formatCode="General">
                  <c:v>0</c:v>
                </c:pt>
                <c:pt idx="34580" formatCode="General">
                  <c:v>0</c:v>
                </c:pt>
                <c:pt idx="34581" formatCode="General">
                  <c:v>0</c:v>
                </c:pt>
                <c:pt idx="34582" formatCode="General">
                  <c:v>0</c:v>
                </c:pt>
                <c:pt idx="34583" formatCode="General">
                  <c:v>0</c:v>
                </c:pt>
                <c:pt idx="34584" formatCode="General">
                  <c:v>0</c:v>
                </c:pt>
                <c:pt idx="34585" formatCode="General">
                  <c:v>0</c:v>
                </c:pt>
                <c:pt idx="34586" formatCode="General">
                  <c:v>0</c:v>
                </c:pt>
                <c:pt idx="34587" formatCode="General">
                  <c:v>1E-3</c:v>
                </c:pt>
                <c:pt idx="34588" formatCode="General">
                  <c:v>1E-3</c:v>
                </c:pt>
                <c:pt idx="34589" formatCode="General">
                  <c:v>1E-3</c:v>
                </c:pt>
                <c:pt idx="34590" formatCode="General">
                  <c:v>1E-3</c:v>
                </c:pt>
                <c:pt idx="34591" formatCode="General">
                  <c:v>0</c:v>
                </c:pt>
                <c:pt idx="34592" formatCode="General">
                  <c:v>0</c:v>
                </c:pt>
                <c:pt idx="34593" formatCode="General">
                  <c:v>0</c:v>
                </c:pt>
                <c:pt idx="34594" formatCode="General">
                  <c:v>0</c:v>
                </c:pt>
                <c:pt idx="34595" formatCode="General">
                  <c:v>1E-3</c:v>
                </c:pt>
                <c:pt idx="34596" formatCode="General">
                  <c:v>0</c:v>
                </c:pt>
                <c:pt idx="34597" formatCode="General">
                  <c:v>0</c:v>
                </c:pt>
                <c:pt idx="34598" formatCode="General">
                  <c:v>0</c:v>
                </c:pt>
                <c:pt idx="34599" formatCode="General">
                  <c:v>0</c:v>
                </c:pt>
                <c:pt idx="34600" formatCode="General">
                  <c:v>0</c:v>
                </c:pt>
                <c:pt idx="34601" formatCode="General">
                  <c:v>0</c:v>
                </c:pt>
                <c:pt idx="34602" formatCode="General">
                  <c:v>1E-3</c:v>
                </c:pt>
                <c:pt idx="34603" formatCode="General">
                  <c:v>0</c:v>
                </c:pt>
                <c:pt idx="34604" formatCode="General">
                  <c:v>0</c:v>
                </c:pt>
                <c:pt idx="34605" formatCode="General">
                  <c:v>0</c:v>
                </c:pt>
                <c:pt idx="34606" formatCode="General">
                  <c:v>0</c:v>
                </c:pt>
                <c:pt idx="34607" formatCode="General">
                  <c:v>0</c:v>
                </c:pt>
                <c:pt idx="34608" formatCode="General">
                  <c:v>0</c:v>
                </c:pt>
                <c:pt idx="34609" formatCode="General">
                  <c:v>0</c:v>
                </c:pt>
                <c:pt idx="34613" formatCode="General">
                  <c:v>0</c:v>
                </c:pt>
                <c:pt idx="34614" formatCode="General">
                  <c:v>0</c:v>
                </c:pt>
                <c:pt idx="34615" formatCode="General">
                  <c:v>0</c:v>
                </c:pt>
                <c:pt idx="34616" formatCode="General">
                  <c:v>0</c:v>
                </c:pt>
                <c:pt idx="34617" formatCode="General">
                  <c:v>0</c:v>
                </c:pt>
                <c:pt idx="34618" formatCode="General">
                  <c:v>0</c:v>
                </c:pt>
                <c:pt idx="34619" formatCode="General">
                  <c:v>0</c:v>
                </c:pt>
                <c:pt idx="34620" formatCode="General">
                  <c:v>0</c:v>
                </c:pt>
                <c:pt idx="34621" formatCode="General">
                  <c:v>0</c:v>
                </c:pt>
                <c:pt idx="34622" formatCode="General">
                  <c:v>0</c:v>
                </c:pt>
                <c:pt idx="34623" formatCode="General">
                  <c:v>0</c:v>
                </c:pt>
                <c:pt idx="34624" formatCode="General">
                  <c:v>0</c:v>
                </c:pt>
                <c:pt idx="34625" formatCode="General">
                  <c:v>0</c:v>
                </c:pt>
                <c:pt idx="34626" formatCode="General">
                  <c:v>0</c:v>
                </c:pt>
                <c:pt idx="34627" formatCode="General">
                  <c:v>0</c:v>
                </c:pt>
                <c:pt idx="34628" formatCode="General">
                  <c:v>0</c:v>
                </c:pt>
                <c:pt idx="34629" formatCode="General">
                  <c:v>0</c:v>
                </c:pt>
                <c:pt idx="34630" formatCode="General">
                  <c:v>0</c:v>
                </c:pt>
                <c:pt idx="34631" formatCode="General">
                  <c:v>0</c:v>
                </c:pt>
                <c:pt idx="34632" formatCode="General">
                  <c:v>0</c:v>
                </c:pt>
                <c:pt idx="34633" formatCode="General">
                  <c:v>0</c:v>
                </c:pt>
                <c:pt idx="34634" formatCode="General">
                  <c:v>0</c:v>
                </c:pt>
                <c:pt idx="34635" formatCode="General">
                  <c:v>0</c:v>
                </c:pt>
                <c:pt idx="34636" formatCode="General">
                  <c:v>0</c:v>
                </c:pt>
                <c:pt idx="34637" formatCode="General">
                  <c:v>0</c:v>
                </c:pt>
                <c:pt idx="34638" formatCode="General">
                  <c:v>0</c:v>
                </c:pt>
                <c:pt idx="34639" formatCode="General">
                  <c:v>0</c:v>
                </c:pt>
                <c:pt idx="34640" formatCode="General">
                  <c:v>0</c:v>
                </c:pt>
                <c:pt idx="34641" formatCode="General">
                  <c:v>0</c:v>
                </c:pt>
                <c:pt idx="34689" formatCode="General">
                  <c:v>0</c:v>
                </c:pt>
                <c:pt idx="34690" formatCode="General">
                  <c:v>0</c:v>
                </c:pt>
                <c:pt idx="34691" formatCode="General">
                  <c:v>0</c:v>
                </c:pt>
                <c:pt idx="34692" formatCode="General">
                  <c:v>1E-3</c:v>
                </c:pt>
                <c:pt idx="34693" formatCode="General">
                  <c:v>1E-3</c:v>
                </c:pt>
                <c:pt idx="34694" formatCode="General">
                  <c:v>0</c:v>
                </c:pt>
                <c:pt idx="34695" formatCode="General">
                  <c:v>0</c:v>
                </c:pt>
                <c:pt idx="34696" formatCode="General">
                  <c:v>0</c:v>
                </c:pt>
                <c:pt idx="34697" formatCode="General">
                  <c:v>0</c:v>
                </c:pt>
                <c:pt idx="34698" formatCode="General">
                  <c:v>1E-3</c:v>
                </c:pt>
                <c:pt idx="34699" formatCode="General">
                  <c:v>0</c:v>
                </c:pt>
                <c:pt idx="34700" formatCode="General">
                  <c:v>0</c:v>
                </c:pt>
                <c:pt idx="34701" formatCode="General">
                  <c:v>0</c:v>
                </c:pt>
                <c:pt idx="34702" formatCode="General">
                  <c:v>0</c:v>
                </c:pt>
                <c:pt idx="34703" formatCode="General">
                  <c:v>0</c:v>
                </c:pt>
                <c:pt idx="34704" formatCode="General">
                  <c:v>0</c:v>
                </c:pt>
                <c:pt idx="34705" formatCode="General">
                  <c:v>0</c:v>
                </c:pt>
                <c:pt idx="34706" formatCode="General">
                  <c:v>0</c:v>
                </c:pt>
                <c:pt idx="34707" formatCode="General">
                  <c:v>0</c:v>
                </c:pt>
                <c:pt idx="34708" formatCode="General">
                  <c:v>0</c:v>
                </c:pt>
                <c:pt idx="34709" formatCode="General">
                  <c:v>0</c:v>
                </c:pt>
                <c:pt idx="34710" formatCode="General">
                  <c:v>0</c:v>
                </c:pt>
                <c:pt idx="34711" formatCode="General">
                  <c:v>1E-3</c:v>
                </c:pt>
                <c:pt idx="34712" formatCode="General">
                  <c:v>0</c:v>
                </c:pt>
                <c:pt idx="34713" formatCode="General">
                  <c:v>0</c:v>
                </c:pt>
                <c:pt idx="34714" formatCode="General">
                  <c:v>0</c:v>
                </c:pt>
                <c:pt idx="34715" formatCode="General">
                  <c:v>0</c:v>
                </c:pt>
                <c:pt idx="34716" formatCode="General">
                  <c:v>0</c:v>
                </c:pt>
                <c:pt idx="34717" formatCode="General">
                  <c:v>0</c:v>
                </c:pt>
                <c:pt idx="34718" formatCode="General">
                  <c:v>0</c:v>
                </c:pt>
                <c:pt idx="34719" formatCode="General">
                  <c:v>1E-3</c:v>
                </c:pt>
                <c:pt idx="34720" formatCode="General">
                  <c:v>0</c:v>
                </c:pt>
                <c:pt idx="34721" formatCode="General">
                  <c:v>0</c:v>
                </c:pt>
                <c:pt idx="34722" formatCode="General">
                  <c:v>0</c:v>
                </c:pt>
                <c:pt idx="34723" formatCode="General">
                  <c:v>0</c:v>
                </c:pt>
                <c:pt idx="34724" formatCode="General">
                  <c:v>0</c:v>
                </c:pt>
                <c:pt idx="34725" formatCode="General">
                  <c:v>0</c:v>
                </c:pt>
                <c:pt idx="34726" formatCode="General">
                  <c:v>0</c:v>
                </c:pt>
                <c:pt idx="34727" formatCode="General">
                  <c:v>0</c:v>
                </c:pt>
                <c:pt idx="34728" formatCode="General">
                  <c:v>0</c:v>
                </c:pt>
                <c:pt idx="34729" formatCode="General">
                  <c:v>0</c:v>
                </c:pt>
                <c:pt idx="34730" formatCode="General">
                  <c:v>0</c:v>
                </c:pt>
                <c:pt idx="34731" formatCode="General">
                  <c:v>0</c:v>
                </c:pt>
                <c:pt idx="34732" formatCode="General">
                  <c:v>0</c:v>
                </c:pt>
                <c:pt idx="34733" formatCode="General">
                  <c:v>0</c:v>
                </c:pt>
                <c:pt idx="34734" formatCode="General">
                  <c:v>0</c:v>
                </c:pt>
                <c:pt idx="34735" formatCode="General">
                  <c:v>0</c:v>
                </c:pt>
                <c:pt idx="34736" formatCode="General">
                  <c:v>0</c:v>
                </c:pt>
                <c:pt idx="34737" formatCode="General">
                  <c:v>0</c:v>
                </c:pt>
                <c:pt idx="34738" formatCode="General">
                  <c:v>0</c:v>
                </c:pt>
                <c:pt idx="34739" formatCode="General">
                  <c:v>0</c:v>
                </c:pt>
                <c:pt idx="34740" formatCode="General">
                  <c:v>0</c:v>
                </c:pt>
                <c:pt idx="34741" formatCode="General">
                  <c:v>0</c:v>
                </c:pt>
                <c:pt idx="34742" formatCode="General">
                  <c:v>0</c:v>
                </c:pt>
                <c:pt idx="34743" formatCode="General">
                  <c:v>0</c:v>
                </c:pt>
                <c:pt idx="34744" formatCode="General">
                  <c:v>0</c:v>
                </c:pt>
                <c:pt idx="34745" formatCode="General">
                  <c:v>0</c:v>
                </c:pt>
                <c:pt idx="34746" formatCode="General">
                  <c:v>0</c:v>
                </c:pt>
                <c:pt idx="34747" formatCode="General">
                  <c:v>0</c:v>
                </c:pt>
                <c:pt idx="34748" formatCode="General">
                  <c:v>1E-3</c:v>
                </c:pt>
                <c:pt idx="34749" formatCode="General">
                  <c:v>0</c:v>
                </c:pt>
                <c:pt idx="34750" formatCode="General">
                  <c:v>0</c:v>
                </c:pt>
                <c:pt idx="34751" formatCode="General">
                  <c:v>0</c:v>
                </c:pt>
                <c:pt idx="34752" formatCode="General">
                  <c:v>0</c:v>
                </c:pt>
                <c:pt idx="34753" formatCode="General">
                  <c:v>0</c:v>
                </c:pt>
                <c:pt idx="34754" formatCode="General">
                  <c:v>0</c:v>
                </c:pt>
                <c:pt idx="34755" formatCode="General">
                  <c:v>0</c:v>
                </c:pt>
                <c:pt idx="34756" formatCode="General">
                  <c:v>0</c:v>
                </c:pt>
                <c:pt idx="34757" formatCode="General">
                  <c:v>0</c:v>
                </c:pt>
                <c:pt idx="34758" formatCode="General">
                  <c:v>0</c:v>
                </c:pt>
                <c:pt idx="34759" formatCode="General">
                  <c:v>0</c:v>
                </c:pt>
                <c:pt idx="34760" formatCode="General">
                  <c:v>0</c:v>
                </c:pt>
                <c:pt idx="34761" formatCode="General">
                  <c:v>0</c:v>
                </c:pt>
                <c:pt idx="34762" formatCode="General">
                  <c:v>0</c:v>
                </c:pt>
                <c:pt idx="34763" formatCode="General">
                  <c:v>0</c:v>
                </c:pt>
                <c:pt idx="34764" formatCode="General">
                  <c:v>0</c:v>
                </c:pt>
                <c:pt idx="34765" formatCode="General">
                  <c:v>0</c:v>
                </c:pt>
                <c:pt idx="34766" formatCode="General">
                  <c:v>0</c:v>
                </c:pt>
                <c:pt idx="34767" formatCode="General">
                  <c:v>0</c:v>
                </c:pt>
                <c:pt idx="34768" formatCode="General">
                  <c:v>1E-3</c:v>
                </c:pt>
                <c:pt idx="34769" formatCode="General">
                  <c:v>0</c:v>
                </c:pt>
                <c:pt idx="34770" formatCode="General">
                  <c:v>0</c:v>
                </c:pt>
                <c:pt idx="34771" formatCode="General">
                  <c:v>0</c:v>
                </c:pt>
                <c:pt idx="34772" formatCode="General">
                  <c:v>0</c:v>
                </c:pt>
                <c:pt idx="34773" formatCode="General">
                  <c:v>0</c:v>
                </c:pt>
                <c:pt idx="34774" formatCode="General">
                  <c:v>0</c:v>
                </c:pt>
                <c:pt idx="34775" formatCode="General">
                  <c:v>0</c:v>
                </c:pt>
                <c:pt idx="34776" formatCode="General">
                  <c:v>0</c:v>
                </c:pt>
                <c:pt idx="34777" formatCode="General">
                  <c:v>0</c:v>
                </c:pt>
                <c:pt idx="34778" formatCode="General">
                  <c:v>0</c:v>
                </c:pt>
                <c:pt idx="34779" formatCode="General">
                  <c:v>0</c:v>
                </c:pt>
                <c:pt idx="34780" formatCode="General">
                  <c:v>0</c:v>
                </c:pt>
                <c:pt idx="34781" formatCode="General">
                  <c:v>0</c:v>
                </c:pt>
                <c:pt idx="34782" formatCode="General">
                  <c:v>0</c:v>
                </c:pt>
                <c:pt idx="34783" formatCode="General">
                  <c:v>0</c:v>
                </c:pt>
                <c:pt idx="34784" formatCode="General">
                  <c:v>0</c:v>
                </c:pt>
                <c:pt idx="34785" formatCode="General">
                  <c:v>0</c:v>
                </c:pt>
                <c:pt idx="34786" formatCode="General">
                  <c:v>0</c:v>
                </c:pt>
                <c:pt idx="34787" formatCode="General">
                  <c:v>0</c:v>
                </c:pt>
                <c:pt idx="34788" formatCode="General">
                  <c:v>0</c:v>
                </c:pt>
                <c:pt idx="34789" formatCode="General">
                  <c:v>0</c:v>
                </c:pt>
                <c:pt idx="34790" formatCode="General">
                  <c:v>0</c:v>
                </c:pt>
                <c:pt idx="34791" formatCode="General">
                  <c:v>0</c:v>
                </c:pt>
                <c:pt idx="34792" formatCode="General">
                  <c:v>0</c:v>
                </c:pt>
                <c:pt idx="34793" formatCode="General">
                  <c:v>0</c:v>
                </c:pt>
                <c:pt idx="34794" formatCode="General">
                  <c:v>0</c:v>
                </c:pt>
                <c:pt idx="34795" formatCode="General">
                  <c:v>0</c:v>
                </c:pt>
                <c:pt idx="34796" formatCode="General">
                  <c:v>0</c:v>
                </c:pt>
                <c:pt idx="34797" formatCode="General">
                  <c:v>0</c:v>
                </c:pt>
                <c:pt idx="34798" formatCode="General">
                  <c:v>0</c:v>
                </c:pt>
                <c:pt idx="34799" formatCode="General">
                  <c:v>0</c:v>
                </c:pt>
                <c:pt idx="34800" formatCode="General">
                  <c:v>0</c:v>
                </c:pt>
                <c:pt idx="34801" formatCode="General">
                  <c:v>0</c:v>
                </c:pt>
                <c:pt idx="34802" formatCode="General">
                  <c:v>0</c:v>
                </c:pt>
                <c:pt idx="34803" formatCode="General">
                  <c:v>0</c:v>
                </c:pt>
                <c:pt idx="34804" formatCode="General">
                  <c:v>0</c:v>
                </c:pt>
                <c:pt idx="34805" formatCode="General">
                  <c:v>0</c:v>
                </c:pt>
                <c:pt idx="34806" formatCode="General">
                  <c:v>0</c:v>
                </c:pt>
                <c:pt idx="34807" formatCode="General">
                  <c:v>0</c:v>
                </c:pt>
                <c:pt idx="34808" formatCode="General">
                  <c:v>0</c:v>
                </c:pt>
                <c:pt idx="34809" formatCode="General">
                  <c:v>0</c:v>
                </c:pt>
                <c:pt idx="34810" formatCode="General">
                  <c:v>0</c:v>
                </c:pt>
                <c:pt idx="34811" formatCode="General">
                  <c:v>0</c:v>
                </c:pt>
                <c:pt idx="34812" formatCode="General">
                  <c:v>0</c:v>
                </c:pt>
                <c:pt idx="34813" formatCode="General">
                  <c:v>0</c:v>
                </c:pt>
                <c:pt idx="34814" formatCode="General">
                  <c:v>1E-3</c:v>
                </c:pt>
                <c:pt idx="34815" formatCode="General">
                  <c:v>1E-3</c:v>
                </c:pt>
                <c:pt idx="34816" formatCode="General">
                  <c:v>0</c:v>
                </c:pt>
                <c:pt idx="34817" formatCode="General">
                  <c:v>0</c:v>
                </c:pt>
                <c:pt idx="34818" formatCode="General">
                  <c:v>1E-3</c:v>
                </c:pt>
                <c:pt idx="34819" formatCode="General">
                  <c:v>0</c:v>
                </c:pt>
                <c:pt idx="34820" formatCode="General">
                  <c:v>0</c:v>
                </c:pt>
                <c:pt idx="34821" formatCode="General">
                  <c:v>0</c:v>
                </c:pt>
                <c:pt idx="34822" formatCode="General">
                  <c:v>0</c:v>
                </c:pt>
                <c:pt idx="34823" formatCode="General">
                  <c:v>0</c:v>
                </c:pt>
                <c:pt idx="34824" formatCode="General">
                  <c:v>0</c:v>
                </c:pt>
                <c:pt idx="34825" formatCode="General">
                  <c:v>0</c:v>
                </c:pt>
                <c:pt idx="34826" formatCode="General">
                  <c:v>0</c:v>
                </c:pt>
                <c:pt idx="34827" formatCode="General">
                  <c:v>0</c:v>
                </c:pt>
                <c:pt idx="34828" formatCode="General">
                  <c:v>0</c:v>
                </c:pt>
                <c:pt idx="34829" formatCode="General">
                  <c:v>0</c:v>
                </c:pt>
                <c:pt idx="34830" formatCode="General">
                  <c:v>0</c:v>
                </c:pt>
                <c:pt idx="34831" formatCode="General">
                  <c:v>0</c:v>
                </c:pt>
                <c:pt idx="34832" formatCode="General">
                  <c:v>0</c:v>
                </c:pt>
                <c:pt idx="34833" formatCode="General">
                  <c:v>0</c:v>
                </c:pt>
                <c:pt idx="34834" formatCode="General">
                  <c:v>0</c:v>
                </c:pt>
                <c:pt idx="34835" formatCode="General">
                  <c:v>0</c:v>
                </c:pt>
                <c:pt idx="34836" formatCode="General">
                  <c:v>0</c:v>
                </c:pt>
                <c:pt idx="34837" formatCode="General">
                  <c:v>0</c:v>
                </c:pt>
                <c:pt idx="34838" formatCode="General">
                  <c:v>0</c:v>
                </c:pt>
                <c:pt idx="34839" formatCode="General">
                  <c:v>0</c:v>
                </c:pt>
                <c:pt idx="34840" formatCode="General">
                  <c:v>0</c:v>
                </c:pt>
                <c:pt idx="34841" formatCode="General">
                  <c:v>0</c:v>
                </c:pt>
                <c:pt idx="34842" formatCode="General">
                  <c:v>0</c:v>
                </c:pt>
                <c:pt idx="34843" formatCode="General">
                  <c:v>1E-3</c:v>
                </c:pt>
                <c:pt idx="34844" formatCode="General">
                  <c:v>0</c:v>
                </c:pt>
                <c:pt idx="34845" formatCode="General">
                  <c:v>0</c:v>
                </c:pt>
                <c:pt idx="34846" formatCode="General">
                  <c:v>0</c:v>
                </c:pt>
                <c:pt idx="34847" formatCode="General">
                  <c:v>0</c:v>
                </c:pt>
                <c:pt idx="34848" formatCode="General">
                  <c:v>0</c:v>
                </c:pt>
                <c:pt idx="34849" formatCode="General">
                  <c:v>0</c:v>
                </c:pt>
                <c:pt idx="34850" formatCode="General">
                  <c:v>0</c:v>
                </c:pt>
                <c:pt idx="34851" formatCode="General">
                  <c:v>0</c:v>
                </c:pt>
                <c:pt idx="34852" formatCode="General">
                  <c:v>0</c:v>
                </c:pt>
                <c:pt idx="34853" formatCode="General">
                  <c:v>0</c:v>
                </c:pt>
                <c:pt idx="34854" formatCode="General">
                  <c:v>0</c:v>
                </c:pt>
                <c:pt idx="34855" formatCode="General">
                  <c:v>1E-3</c:v>
                </c:pt>
                <c:pt idx="34856" formatCode="General">
                  <c:v>0</c:v>
                </c:pt>
                <c:pt idx="34857" formatCode="General">
                  <c:v>0</c:v>
                </c:pt>
                <c:pt idx="34858" formatCode="General">
                  <c:v>0</c:v>
                </c:pt>
                <c:pt idx="34859" formatCode="General">
                  <c:v>0</c:v>
                </c:pt>
                <c:pt idx="34860" formatCode="General">
                  <c:v>0</c:v>
                </c:pt>
                <c:pt idx="34861" formatCode="General">
                  <c:v>0</c:v>
                </c:pt>
                <c:pt idx="34862" formatCode="General">
                  <c:v>0</c:v>
                </c:pt>
                <c:pt idx="34863" formatCode="General">
                  <c:v>0</c:v>
                </c:pt>
                <c:pt idx="34864" formatCode="General">
                  <c:v>0</c:v>
                </c:pt>
                <c:pt idx="34865" formatCode="General">
                  <c:v>0</c:v>
                </c:pt>
                <c:pt idx="34866" formatCode="General">
                  <c:v>0</c:v>
                </c:pt>
                <c:pt idx="34867" formatCode="General">
                  <c:v>0</c:v>
                </c:pt>
                <c:pt idx="34868" formatCode="General">
                  <c:v>0</c:v>
                </c:pt>
                <c:pt idx="34869" formatCode="General">
                  <c:v>0</c:v>
                </c:pt>
                <c:pt idx="34870" formatCode="General">
                  <c:v>0</c:v>
                </c:pt>
                <c:pt idx="34871" formatCode="General">
                  <c:v>0</c:v>
                </c:pt>
                <c:pt idx="34872" formatCode="General">
                  <c:v>0</c:v>
                </c:pt>
                <c:pt idx="34873" formatCode="General">
                  <c:v>1E-3</c:v>
                </c:pt>
                <c:pt idx="34874" formatCode="General">
                  <c:v>1E-3</c:v>
                </c:pt>
                <c:pt idx="34875" formatCode="General">
                  <c:v>0</c:v>
                </c:pt>
                <c:pt idx="34876" formatCode="General">
                  <c:v>1E-3</c:v>
                </c:pt>
                <c:pt idx="34877" formatCode="General">
                  <c:v>0</c:v>
                </c:pt>
                <c:pt idx="34878" formatCode="General">
                  <c:v>0</c:v>
                </c:pt>
                <c:pt idx="34879" formatCode="General">
                  <c:v>1E-3</c:v>
                </c:pt>
                <c:pt idx="34880" formatCode="General">
                  <c:v>1E-3</c:v>
                </c:pt>
                <c:pt idx="34881" formatCode="General">
                  <c:v>0</c:v>
                </c:pt>
                <c:pt idx="34882" formatCode="General">
                  <c:v>0</c:v>
                </c:pt>
                <c:pt idx="34883" formatCode="General">
                  <c:v>0</c:v>
                </c:pt>
                <c:pt idx="34884" formatCode="General">
                  <c:v>1E-3</c:v>
                </c:pt>
                <c:pt idx="34885" formatCode="General">
                  <c:v>1E-3</c:v>
                </c:pt>
                <c:pt idx="34886" formatCode="General">
                  <c:v>1E-3</c:v>
                </c:pt>
                <c:pt idx="34887" formatCode="General">
                  <c:v>0</c:v>
                </c:pt>
                <c:pt idx="34888" formatCode="General">
                  <c:v>1E-3</c:v>
                </c:pt>
                <c:pt idx="34889" formatCode="General">
                  <c:v>0</c:v>
                </c:pt>
                <c:pt idx="34890" formatCode="General">
                  <c:v>0</c:v>
                </c:pt>
                <c:pt idx="34891" formatCode="General">
                  <c:v>1E-3</c:v>
                </c:pt>
                <c:pt idx="34892" formatCode="General">
                  <c:v>1E-3</c:v>
                </c:pt>
                <c:pt idx="34893" formatCode="General">
                  <c:v>0</c:v>
                </c:pt>
                <c:pt idx="34894" formatCode="General">
                  <c:v>1E-3</c:v>
                </c:pt>
                <c:pt idx="34895" formatCode="General">
                  <c:v>1E-3</c:v>
                </c:pt>
                <c:pt idx="34896" formatCode="General">
                  <c:v>0</c:v>
                </c:pt>
                <c:pt idx="34897" formatCode="General">
                  <c:v>0</c:v>
                </c:pt>
                <c:pt idx="34898" formatCode="General">
                  <c:v>0</c:v>
                </c:pt>
                <c:pt idx="34899" formatCode="General">
                  <c:v>0</c:v>
                </c:pt>
                <c:pt idx="34900" formatCode="General">
                  <c:v>0</c:v>
                </c:pt>
                <c:pt idx="34901" formatCode="General">
                  <c:v>0</c:v>
                </c:pt>
                <c:pt idx="34902" formatCode="General">
                  <c:v>0</c:v>
                </c:pt>
                <c:pt idx="34903" formatCode="General">
                  <c:v>0</c:v>
                </c:pt>
                <c:pt idx="34904" formatCode="General">
                  <c:v>0</c:v>
                </c:pt>
                <c:pt idx="34905" formatCode="General">
                  <c:v>0</c:v>
                </c:pt>
                <c:pt idx="34906" formatCode="General">
                  <c:v>1E-3</c:v>
                </c:pt>
                <c:pt idx="34907" formatCode="General">
                  <c:v>0</c:v>
                </c:pt>
                <c:pt idx="34908" formatCode="General">
                  <c:v>0</c:v>
                </c:pt>
                <c:pt idx="34909" formatCode="General">
                  <c:v>1E-3</c:v>
                </c:pt>
                <c:pt idx="34910" formatCode="General">
                  <c:v>0</c:v>
                </c:pt>
                <c:pt idx="34911" formatCode="General">
                  <c:v>0</c:v>
                </c:pt>
                <c:pt idx="34912" formatCode="General">
                  <c:v>0</c:v>
                </c:pt>
                <c:pt idx="34913" formatCode="General">
                  <c:v>0</c:v>
                </c:pt>
                <c:pt idx="34914" formatCode="General">
                  <c:v>0</c:v>
                </c:pt>
                <c:pt idx="34915" formatCode="General">
                  <c:v>0</c:v>
                </c:pt>
                <c:pt idx="34916" formatCode="General">
                  <c:v>0</c:v>
                </c:pt>
                <c:pt idx="34917" formatCode="General">
                  <c:v>0</c:v>
                </c:pt>
                <c:pt idx="34918" formatCode="General">
                  <c:v>0</c:v>
                </c:pt>
                <c:pt idx="34919" formatCode="General">
                  <c:v>0</c:v>
                </c:pt>
                <c:pt idx="34920" formatCode="General">
                  <c:v>0</c:v>
                </c:pt>
                <c:pt idx="34921" formatCode="General">
                  <c:v>0</c:v>
                </c:pt>
                <c:pt idx="34922" formatCode="General">
                  <c:v>0</c:v>
                </c:pt>
                <c:pt idx="34923" formatCode="General">
                  <c:v>0</c:v>
                </c:pt>
                <c:pt idx="34924" formatCode="General">
                  <c:v>0</c:v>
                </c:pt>
                <c:pt idx="34925" formatCode="General">
                  <c:v>0</c:v>
                </c:pt>
                <c:pt idx="34926" formatCode="General">
                  <c:v>0</c:v>
                </c:pt>
                <c:pt idx="34927" formatCode="General">
                  <c:v>0</c:v>
                </c:pt>
                <c:pt idx="34928" formatCode="General">
                  <c:v>0</c:v>
                </c:pt>
                <c:pt idx="34929" formatCode="General">
                  <c:v>0</c:v>
                </c:pt>
                <c:pt idx="34930" formatCode="General">
                  <c:v>1E-3</c:v>
                </c:pt>
                <c:pt idx="34931" formatCode="General">
                  <c:v>0</c:v>
                </c:pt>
                <c:pt idx="34932" formatCode="General">
                  <c:v>0</c:v>
                </c:pt>
                <c:pt idx="34933" formatCode="General">
                  <c:v>0</c:v>
                </c:pt>
                <c:pt idx="34934" formatCode="General">
                  <c:v>0</c:v>
                </c:pt>
                <c:pt idx="34935" formatCode="General">
                  <c:v>0</c:v>
                </c:pt>
                <c:pt idx="34936" formatCode="General">
                  <c:v>0</c:v>
                </c:pt>
                <c:pt idx="34937" formatCode="General">
                  <c:v>0</c:v>
                </c:pt>
                <c:pt idx="34938" formatCode="General">
                  <c:v>0</c:v>
                </c:pt>
                <c:pt idx="34939" formatCode="General">
                  <c:v>0</c:v>
                </c:pt>
                <c:pt idx="34940" formatCode="General">
                  <c:v>0</c:v>
                </c:pt>
                <c:pt idx="34941" formatCode="General">
                  <c:v>0</c:v>
                </c:pt>
                <c:pt idx="34942" formatCode="General">
                  <c:v>0</c:v>
                </c:pt>
                <c:pt idx="34943" formatCode="General">
                  <c:v>0</c:v>
                </c:pt>
                <c:pt idx="34944" formatCode="General">
                  <c:v>0</c:v>
                </c:pt>
                <c:pt idx="34945" formatCode="General">
                  <c:v>0</c:v>
                </c:pt>
                <c:pt idx="34946" formatCode="General">
                  <c:v>0</c:v>
                </c:pt>
                <c:pt idx="34947" formatCode="General">
                  <c:v>0</c:v>
                </c:pt>
                <c:pt idx="34948" formatCode="General">
                  <c:v>0</c:v>
                </c:pt>
                <c:pt idx="34949" formatCode="General">
                  <c:v>0</c:v>
                </c:pt>
                <c:pt idx="34950" formatCode="General">
                  <c:v>0</c:v>
                </c:pt>
                <c:pt idx="34951" formatCode="General">
                  <c:v>0</c:v>
                </c:pt>
                <c:pt idx="34952" formatCode="General">
                  <c:v>0</c:v>
                </c:pt>
                <c:pt idx="34953" formatCode="General">
                  <c:v>0</c:v>
                </c:pt>
                <c:pt idx="34954" formatCode="General">
                  <c:v>0</c:v>
                </c:pt>
                <c:pt idx="34955" formatCode="General">
                  <c:v>0</c:v>
                </c:pt>
                <c:pt idx="34956" formatCode="General">
                  <c:v>0</c:v>
                </c:pt>
                <c:pt idx="34957" formatCode="General">
                  <c:v>0</c:v>
                </c:pt>
                <c:pt idx="34958" formatCode="General">
                  <c:v>0</c:v>
                </c:pt>
                <c:pt idx="34959" formatCode="General">
                  <c:v>0</c:v>
                </c:pt>
                <c:pt idx="34960" formatCode="General">
                  <c:v>1E-3</c:v>
                </c:pt>
                <c:pt idx="34961" formatCode="General">
                  <c:v>0</c:v>
                </c:pt>
                <c:pt idx="34962" formatCode="General">
                  <c:v>0</c:v>
                </c:pt>
                <c:pt idx="34963" formatCode="General">
                  <c:v>0</c:v>
                </c:pt>
                <c:pt idx="34964" formatCode="General">
                  <c:v>0</c:v>
                </c:pt>
                <c:pt idx="34965" formatCode="General">
                  <c:v>0</c:v>
                </c:pt>
                <c:pt idx="34966" formatCode="General">
                  <c:v>0</c:v>
                </c:pt>
                <c:pt idx="34967" formatCode="General">
                  <c:v>0</c:v>
                </c:pt>
                <c:pt idx="34968" formatCode="General">
                  <c:v>0</c:v>
                </c:pt>
                <c:pt idx="34969" formatCode="General">
                  <c:v>1E-3</c:v>
                </c:pt>
                <c:pt idx="34970" formatCode="General">
                  <c:v>0</c:v>
                </c:pt>
                <c:pt idx="34971" formatCode="General">
                  <c:v>1E-3</c:v>
                </c:pt>
                <c:pt idx="34972" formatCode="General">
                  <c:v>0</c:v>
                </c:pt>
                <c:pt idx="34973" formatCode="General">
                  <c:v>0</c:v>
                </c:pt>
                <c:pt idx="34974" formatCode="General">
                  <c:v>1E-3</c:v>
                </c:pt>
                <c:pt idx="34975" formatCode="General">
                  <c:v>1E-3</c:v>
                </c:pt>
                <c:pt idx="34976" formatCode="General">
                  <c:v>0</c:v>
                </c:pt>
                <c:pt idx="34977" formatCode="General">
                  <c:v>1E-3</c:v>
                </c:pt>
                <c:pt idx="34978" formatCode="General">
                  <c:v>1E-3</c:v>
                </c:pt>
                <c:pt idx="34979" formatCode="General">
                  <c:v>1E-3</c:v>
                </c:pt>
                <c:pt idx="34980" formatCode="General">
                  <c:v>1E-3</c:v>
                </c:pt>
                <c:pt idx="34981" formatCode="General">
                  <c:v>1E-3</c:v>
                </c:pt>
                <c:pt idx="34982" formatCode="General">
                  <c:v>1E-3</c:v>
                </c:pt>
                <c:pt idx="34983" formatCode="General">
                  <c:v>0</c:v>
                </c:pt>
                <c:pt idx="34984" formatCode="General">
                  <c:v>1E-3</c:v>
                </c:pt>
                <c:pt idx="34985" formatCode="General">
                  <c:v>0</c:v>
                </c:pt>
                <c:pt idx="34986" formatCode="General">
                  <c:v>0</c:v>
                </c:pt>
                <c:pt idx="34987" formatCode="General">
                  <c:v>0</c:v>
                </c:pt>
                <c:pt idx="34988" formatCode="General">
                  <c:v>0</c:v>
                </c:pt>
                <c:pt idx="34989" formatCode="General">
                  <c:v>0</c:v>
                </c:pt>
                <c:pt idx="34990" formatCode="General">
                  <c:v>1E-3</c:v>
                </c:pt>
                <c:pt idx="34991" formatCode="General">
                  <c:v>1E-3</c:v>
                </c:pt>
                <c:pt idx="34992" formatCode="General">
                  <c:v>1E-3</c:v>
                </c:pt>
                <c:pt idx="34993" formatCode="General">
                  <c:v>1E-3</c:v>
                </c:pt>
                <c:pt idx="34994" formatCode="General">
                  <c:v>0</c:v>
                </c:pt>
                <c:pt idx="34995" formatCode="General">
                  <c:v>0</c:v>
                </c:pt>
                <c:pt idx="34996" formatCode="General">
                  <c:v>0</c:v>
                </c:pt>
                <c:pt idx="34997" formatCode="General">
                  <c:v>0</c:v>
                </c:pt>
                <c:pt idx="34998" formatCode="General">
                  <c:v>0</c:v>
                </c:pt>
                <c:pt idx="34999" formatCode="General">
                  <c:v>0</c:v>
                </c:pt>
                <c:pt idx="35000" formatCode="General">
                  <c:v>0</c:v>
                </c:pt>
                <c:pt idx="35001" formatCode="General">
                  <c:v>0</c:v>
                </c:pt>
                <c:pt idx="35002" formatCode="General">
                  <c:v>0</c:v>
                </c:pt>
                <c:pt idx="35003" formatCode="General">
                  <c:v>1E-3</c:v>
                </c:pt>
                <c:pt idx="35004" formatCode="General">
                  <c:v>0</c:v>
                </c:pt>
                <c:pt idx="35005" formatCode="General">
                  <c:v>0</c:v>
                </c:pt>
                <c:pt idx="35006" formatCode="General">
                  <c:v>0</c:v>
                </c:pt>
                <c:pt idx="35007" formatCode="General">
                  <c:v>0</c:v>
                </c:pt>
                <c:pt idx="35008" formatCode="General">
                  <c:v>0</c:v>
                </c:pt>
                <c:pt idx="35009" formatCode="General">
                  <c:v>0</c:v>
                </c:pt>
                <c:pt idx="35010" formatCode="General">
                  <c:v>0</c:v>
                </c:pt>
                <c:pt idx="35011" formatCode="General">
                  <c:v>0</c:v>
                </c:pt>
                <c:pt idx="35012" formatCode="General">
                  <c:v>0</c:v>
                </c:pt>
                <c:pt idx="35013" formatCode="General">
                  <c:v>0</c:v>
                </c:pt>
                <c:pt idx="35014" formatCode="General">
                  <c:v>0</c:v>
                </c:pt>
                <c:pt idx="35015" formatCode="General">
                  <c:v>0</c:v>
                </c:pt>
                <c:pt idx="35016" formatCode="General">
                  <c:v>0</c:v>
                </c:pt>
                <c:pt idx="35017" formatCode="General">
                  <c:v>0</c:v>
                </c:pt>
                <c:pt idx="35018" formatCode="General">
                  <c:v>0</c:v>
                </c:pt>
                <c:pt idx="35019" formatCode="General">
                  <c:v>0</c:v>
                </c:pt>
                <c:pt idx="35020" formatCode="General">
                  <c:v>0</c:v>
                </c:pt>
                <c:pt idx="35021" formatCode="General">
                  <c:v>0</c:v>
                </c:pt>
                <c:pt idx="35022" formatCode="General">
                  <c:v>0</c:v>
                </c:pt>
                <c:pt idx="35023" formatCode="General">
                  <c:v>0</c:v>
                </c:pt>
                <c:pt idx="35024" formatCode="General">
                  <c:v>0</c:v>
                </c:pt>
                <c:pt idx="35025" formatCode="General">
                  <c:v>0</c:v>
                </c:pt>
                <c:pt idx="35026" formatCode="General">
                  <c:v>0</c:v>
                </c:pt>
                <c:pt idx="35027" formatCode="General">
                  <c:v>0</c:v>
                </c:pt>
                <c:pt idx="35028" formatCode="General">
                  <c:v>0</c:v>
                </c:pt>
                <c:pt idx="35029" formatCode="General">
                  <c:v>0</c:v>
                </c:pt>
                <c:pt idx="35030" formatCode="General">
                  <c:v>0</c:v>
                </c:pt>
                <c:pt idx="35031" formatCode="General">
                  <c:v>0</c:v>
                </c:pt>
                <c:pt idx="35032" formatCode="General">
                  <c:v>0</c:v>
                </c:pt>
                <c:pt idx="35033" formatCode="General">
                  <c:v>0</c:v>
                </c:pt>
                <c:pt idx="35034" formatCode="General">
                  <c:v>0</c:v>
                </c:pt>
                <c:pt idx="35035" formatCode="General">
                  <c:v>0</c:v>
                </c:pt>
                <c:pt idx="35036" formatCode="General">
                  <c:v>1E-3</c:v>
                </c:pt>
                <c:pt idx="35037" formatCode="General">
                  <c:v>0</c:v>
                </c:pt>
                <c:pt idx="35038" formatCode="General">
                  <c:v>0</c:v>
                </c:pt>
                <c:pt idx="35039" formatCode="General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3F7-4805-9B32-BB732E28D4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589888"/>
        <c:axId val="137591424"/>
      </c:scatterChart>
      <c:valAx>
        <c:axId val="137589888"/>
        <c:scaling>
          <c:orientation val="minMax"/>
          <c:max val="43780"/>
          <c:min val="43285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Date</a:t>
                </a:r>
              </a:p>
            </c:rich>
          </c:tx>
          <c:layout/>
          <c:overlay val="0"/>
        </c:title>
        <c:numFmt formatCode="mm/dd/yy;@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137591424"/>
        <c:crosses val="autoZero"/>
        <c:crossBetween val="midCat"/>
      </c:valAx>
      <c:valAx>
        <c:axId val="137591424"/>
        <c:scaling>
          <c:orientation val="minMax"/>
          <c:max val="5.000000000000001E-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15 min H2S concentrations (ppm)</a:t>
                </a:r>
              </a:p>
            </c:rich>
          </c:tx>
          <c:layout>
            <c:manualLayout>
              <c:xMode val="edge"/>
              <c:yMode val="edge"/>
              <c:x val="4.0170235031761613E-2"/>
              <c:y val="0.318845696370389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7589888"/>
        <c:crosses val="autoZero"/>
        <c:crossBetween val="midCat"/>
        <c:majorUnit val="1.0000000000000002E-2"/>
      </c:valAx>
    </c:plotArea>
    <c:legend>
      <c:legendPos val="r"/>
      <c:layout>
        <c:manualLayout>
          <c:xMode val="edge"/>
          <c:yMode val="edge"/>
          <c:x val="0.26241285223962391"/>
          <c:y val="0.10579468791817061"/>
          <c:w val="0.56621326180381304"/>
          <c:h val="7.7261287876080539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44573320845953"/>
          <c:y val="8.490745870292514E-2"/>
          <c:w val="0.83015759172892656"/>
          <c:h val="0.77572881302091401"/>
        </c:manualLayout>
      </c:layout>
      <c:scatterChart>
        <c:scatterStyle val="lineMarker"/>
        <c:varyColors val="0"/>
        <c:ser>
          <c:idx val="3"/>
          <c:order val="0"/>
          <c:tx>
            <c:v>Candor</c:v>
          </c:tx>
          <c:spPr>
            <a:ln w="19050">
              <a:noFill/>
            </a:ln>
          </c:spPr>
          <c:marker>
            <c:symbol val="circle"/>
            <c:size val="5"/>
            <c:spPr>
              <a:noFill/>
              <a:ln>
                <a:solidFill>
                  <a:srgbClr val="00B0F0"/>
                </a:solidFill>
              </a:ln>
            </c:spPr>
          </c:marker>
          <c:xVal>
            <c:numRef>
              <c:f>'Candor &amp; Cowan 24 hr avgs'!$A$4:$A$65</c:f>
              <c:numCache>
                <c:formatCode>d\-mmm\-yy</c:formatCode>
                <c:ptCount val="62"/>
                <c:pt idx="0">
                  <c:v>43282</c:v>
                </c:pt>
                <c:pt idx="1">
                  <c:v>43283</c:v>
                </c:pt>
                <c:pt idx="2">
                  <c:v>43284</c:v>
                </c:pt>
                <c:pt idx="3">
                  <c:v>43285</c:v>
                </c:pt>
                <c:pt idx="4">
                  <c:v>43286</c:v>
                </c:pt>
                <c:pt idx="5">
                  <c:v>43287</c:v>
                </c:pt>
                <c:pt idx="6">
                  <c:v>43288</c:v>
                </c:pt>
                <c:pt idx="7">
                  <c:v>43289</c:v>
                </c:pt>
                <c:pt idx="8">
                  <c:v>43290</c:v>
                </c:pt>
                <c:pt idx="9">
                  <c:v>43291</c:v>
                </c:pt>
                <c:pt idx="10">
                  <c:v>43292</c:v>
                </c:pt>
                <c:pt idx="11">
                  <c:v>43293</c:v>
                </c:pt>
                <c:pt idx="12">
                  <c:v>43294</c:v>
                </c:pt>
                <c:pt idx="13">
                  <c:v>43295</c:v>
                </c:pt>
                <c:pt idx="14">
                  <c:v>43296</c:v>
                </c:pt>
                <c:pt idx="15">
                  <c:v>43297</c:v>
                </c:pt>
                <c:pt idx="16">
                  <c:v>43298</c:v>
                </c:pt>
                <c:pt idx="17">
                  <c:v>43299</c:v>
                </c:pt>
                <c:pt idx="18">
                  <c:v>43300</c:v>
                </c:pt>
                <c:pt idx="19">
                  <c:v>43301</c:v>
                </c:pt>
                <c:pt idx="20">
                  <c:v>43302</c:v>
                </c:pt>
                <c:pt idx="21">
                  <c:v>43303</c:v>
                </c:pt>
                <c:pt idx="22">
                  <c:v>43304</c:v>
                </c:pt>
                <c:pt idx="23">
                  <c:v>43305</c:v>
                </c:pt>
                <c:pt idx="24">
                  <c:v>43306</c:v>
                </c:pt>
                <c:pt idx="25">
                  <c:v>43307</c:v>
                </c:pt>
                <c:pt idx="26">
                  <c:v>43308</c:v>
                </c:pt>
                <c:pt idx="27">
                  <c:v>43309</c:v>
                </c:pt>
                <c:pt idx="28">
                  <c:v>43310</c:v>
                </c:pt>
                <c:pt idx="29">
                  <c:v>43311</c:v>
                </c:pt>
                <c:pt idx="30">
                  <c:v>43312</c:v>
                </c:pt>
                <c:pt idx="31">
                  <c:v>43313</c:v>
                </c:pt>
                <c:pt idx="32">
                  <c:v>43314</c:v>
                </c:pt>
                <c:pt idx="33">
                  <c:v>43315</c:v>
                </c:pt>
                <c:pt idx="34">
                  <c:v>43316</c:v>
                </c:pt>
                <c:pt idx="35">
                  <c:v>43317</c:v>
                </c:pt>
                <c:pt idx="36">
                  <c:v>43318</c:v>
                </c:pt>
                <c:pt idx="37">
                  <c:v>43319</c:v>
                </c:pt>
                <c:pt idx="38">
                  <c:v>43320</c:v>
                </c:pt>
                <c:pt idx="39">
                  <c:v>43321</c:v>
                </c:pt>
                <c:pt idx="40">
                  <c:v>43322</c:v>
                </c:pt>
                <c:pt idx="41">
                  <c:v>43323</c:v>
                </c:pt>
                <c:pt idx="42">
                  <c:v>43324</c:v>
                </c:pt>
                <c:pt idx="43">
                  <c:v>43325</c:v>
                </c:pt>
                <c:pt idx="44">
                  <c:v>43326</c:v>
                </c:pt>
                <c:pt idx="45">
                  <c:v>43327</c:v>
                </c:pt>
                <c:pt idx="46">
                  <c:v>43328</c:v>
                </c:pt>
                <c:pt idx="47">
                  <c:v>43329</c:v>
                </c:pt>
                <c:pt idx="48">
                  <c:v>43330</c:v>
                </c:pt>
                <c:pt idx="49">
                  <c:v>43331</c:v>
                </c:pt>
                <c:pt idx="50">
                  <c:v>43332</c:v>
                </c:pt>
                <c:pt idx="51">
                  <c:v>43333</c:v>
                </c:pt>
                <c:pt idx="52">
                  <c:v>43334</c:v>
                </c:pt>
                <c:pt idx="53">
                  <c:v>43335</c:v>
                </c:pt>
                <c:pt idx="54">
                  <c:v>43336</c:v>
                </c:pt>
                <c:pt idx="55">
                  <c:v>43337</c:v>
                </c:pt>
                <c:pt idx="56">
                  <c:v>43338</c:v>
                </c:pt>
                <c:pt idx="57">
                  <c:v>43339</c:v>
                </c:pt>
                <c:pt idx="58">
                  <c:v>43340</c:v>
                </c:pt>
                <c:pt idx="59">
                  <c:v>43341</c:v>
                </c:pt>
                <c:pt idx="60">
                  <c:v>43342</c:v>
                </c:pt>
                <c:pt idx="61">
                  <c:v>43343</c:v>
                </c:pt>
              </c:numCache>
            </c:numRef>
          </c:xVal>
          <c:yVal>
            <c:numRef>
              <c:f>'Candor &amp; Cowan 24 hr avgs'!$D$4:$D$65</c:f>
              <c:numCache>
                <c:formatCode>General</c:formatCode>
                <c:ptCount val="62"/>
                <c:pt idx="16">
                  <c:v>0</c:v>
                </c:pt>
                <c:pt idx="17">
                  <c:v>1E-3</c:v>
                </c:pt>
                <c:pt idx="18">
                  <c:v>1E-3</c:v>
                </c:pt>
                <c:pt idx="19">
                  <c:v>1E-3</c:v>
                </c:pt>
                <c:pt idx="20">
                  <c:v>1E-3</c:v>
                </c:pt>
                <c:pt idx="21">
                  <c:v>0</c:v>
                </c:pt>
                <c:pt idx="22">
                  <c:v>0</c:v>
                </c:pt>
                <c:pt idx="23">
                  <c:v>1E-3</c:v>
                </c:pt>
                <c:pt idx="24">
                  <c:v>1E-3</c:v>
                </c:pt>
                <c:pt idx="25">
                  <c:v>1E-3</c:v>
                </c:pt>
                <c:pt idx="26">
                  <c:v>1E-3</c:v>
                </c:pt>
                <c:pt idx="27">
                  <c:v>1E-3</c:v>
                </c:pt>
                <c:pt idx="28">
                  <c:v>1E-3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5F-4CFA-8D61-B10B956B44E9}"/>
            </c:ext>
          </c:extLst>
        </c:ser>
        <c:ser>
          <c:idx val="2"/>
          <c:order val="1"/>
          <c:tx>
            <c:v>Cowan Museum</c:v>
          </c:tx>
          <c:spPr>
            <a:ln w="19050">
              <a:noFill/>
            </a:ln>
          </c:spPr>
          <c:marker>
            <c:symbol val="triangle"/>
            <c:size val="6"/>
            <c:spPr>
              <a:noFill/>
              <a:ln w="9525">
                <a:solidFill>
                  <a:srgbClr val="C00000"/>
                </a:solidFill>
              </a:ln>
            </c:spPr>
          </c:marker>
          <c:xVal>
            <c:numRef>
              <c:f>'Candor &amp; Cowan 24 hr avgs'!$A$4:$A$65</c:f>
              <c:numCache>
                <c:formatCode>d\-mmm\-yy</c:formatCode>
                <c:ptCount val="62"/>
                <c:pt idx="0">
                  <c:v>43282</c:v>
                </c:pt>
                <c:pt idx="1">
                  <c:v>43283</c:v>
                </c:pt>
                <c:pt idx="2">
                  <c:v>43284</c:v>
                </c:pt>
                <c:pt idx="3">
                  <c:v>43285</c:v>
                </c:pt>
                <c:pt idx="4">
                  <c:v>43286</c:v>
                </c:pt>
                <c:pt idx="5">
                  <c:v>43287</c:v>
                </c:pt>
                <c:pt idx="6">
                  <c:v>43288</c:v>
                </c:pt>
                <c:pt idx="7">
                  <c:v>43289</c:v>
                </c:pt>
                <c:pt idx="8">
                  <c:v>43290</c:v>
                </c:pt>
                <c:pt idx="9">
                  <c:v>43291</c:v>
                </c:pt>
                <c:pt idx="10">
                  <c:v>43292</c:v>
                </c:pt>
                <c:pt idx="11">
                  <c:v>43293</c:v>
                </c:pt>
                <c:pt idx="12">
                  <c:v>43294</c:v>
                </c:pt>
                <c:pt idx="13">
                  <c:v>43295</c:v>
                </c:pt>
                <c:pt idx="14">
                  <c:v>43296</c:v>
                </c:pt>
                <c:pt idx="15">
                  <c:v>43297</c:v>
                </c:pt>
                <c:pt idx="16">
                  <c:v>43298</c:v>
                </c:pt>
                <c:pt idx="17">
                  <c:v>43299</c:v>
                </c:pt>
                <c:pt idx="18">
                  <c:v>43300</c:v>
                </c:pt>
                <c:pt idx="19">
                  <c:v>43301</c:v>
                </c:pt>
                <c:pt idx="20">
                  <c:v>43302</c:v>
                </c:pt>
                <c:pt idx="21">
                  <c:v>43303</c:v>
                </c:pt>
                <c:pt idx="22">
                  <c:v>43304</c:v>
                </c:pt>
                <c:pt idx="23">
                  <c:v>43305</c:v>
                </c:pt>
                <c:pt idx="24">
                  <c:v>43306</c:v>
                </c:pt>
                <c:pt idx="25">
                  <c:v>43307</c:v>
                </c:pt>
                <c:pt idx="26">
                  <c:v>43308</c:v>
                </c:pt>
                <c:pt idx="27">
                  <c:v>43309</c:v>
                </c:pt>
                <c:pt idx="28">
                  <c:v>43310</c:v>
                </c:pt>
                <c:pt idx="29">
                  <c:v>43311</c:v>
                </c:pt>
                <c:pt idx="30">
                  <c:v>43312</c:v>
                </c:pt>
                <c:pt idx="31">
                  <c:v>43313</c:v>
                </c:pt>
                <c:pt idx="32">
                  <c:v>43314</c:v>
                </c:pt>
                <c:pt idx="33">
                  <c:v>43315</c:v>
                </c:pt>
                <c:pt idx="34">
                  <c:v>43316</c:v>
                </c:pt>
                <c:pt idx="35">
                  <c:v>43317</c:v>
                </c:pt>
                <c:pt idx="36">
                  <c:v>43318</c:v>
                </c:pt>
                <c:pt idx="37">
                  <c:v>43319</c:v>
                </c:pt>
                <c:pt idx="38">
                  <c:v>43320</c:v>
                </c:pt>
                <c:pt idx="39">
                  <c:v>43321</c:v>
                </c:pt>
                <c:pt idx="40">
                  <c:v>43322</c:v>
                </c:pt>
                <c:pt idx="41">
                  <c:v>43323</c:v>
                </c:pt>
                <c:pt idx="42">
                  <c:v>43324</c:v>
                </c:pt>
                <c:pt idx="43">
                  <c:v>43325</c:v>
                </c:pt>
                <c:pt idx="44">
                  <c:v>43326</c:v>
                </c:pt>
                <c:pt idx="45">
                  <c:v>43327</c:v>
                </c:pt>
                <c:pt idx="46">
                  <c:v>43328</c:v>
                </c:pt>
                <c:pt idx="47">
                  <c:v>43329</c:v>
                </c:pt>
                <c:pt idx="48">
                  <c:v>43330</c:v>
                </c:pt>
                <c:pt idx="49">
                  <c:v>43331</c:v>
                </c:pt>
                <c:pt idx="50">
                  <c:v>43332</c:v>
                </c:pt>
                <c:pt idx="51">
                  <c:v>43333</c:v>
                </c:pt>
                <c:pt idx="52">
                  <c:v>43334</c:v>
                </c:pt>
                <c:pt idx="53">
                  <c:v>43335</c:v>
                </c:pt>
                <c:pt idx="54">
                  <c:v>43336</c:v>
                </c:pt>
                <c:pt idx="55">
                  <c:v>43337</c:v>
                </c:pt>
                <c:pt idx="56">
                  <c:v>43338</c:v>
                </c:pt>
                <c:pt idx="57">
                  <c:v>43339</c:v>
                </c:pt>
                <c:pt idx="58">
                  <c:v>43340</c:v>
                </c:pt>
                <c:pt idx="59">
                  <c:v>43341</c:v>
                </c:pt>
                <c:pt idx="60">
                  <c:v>43342</c:v>
                </c:pt>
                <c:pt idx="61">
                  <c:v>43343</c:v>
                </c:pt>
              </c:numCache>
            </c:numRef>
          </c:xVal>
          <c:yVal>
            <c:numRef>
              <c:f>'Candor &amp; Cowan 24 hr avgs'!$F$4:$F$65</c:f>
              <c:numCache>
                <c:formatCode>General</c:formatCode>
                <c:ptCount val="62"/>
                <c:pt idx="17">
                  <c:v>0</c:v>
                </c:pt>
                <c:pt idx="18">
                  <c:v>1E-3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55F-4CFA-8D61-B10B956B44E9}"/>
            </c:ext>
          </c:extLst>
        </c:ser>
        <c:ser>
          <c:idx val="0"/>
          <c:order val="2"/>
          <c:tx>
            <c:v>Sarecta Rd </c:v>
          </c:tx>
          <c:spPr>
            <a:ln w="19050">
              <a:noFill/>
            </a:ln>
          </c:spPr>
          <c:marker>
            <c:spPr>
              <a:noFill/>
              <a:ln>
                <a:solidFill>
                  <a:srgbClr val="7030A0"/>
                </a:solidFill>
              </a:ln>
            </c:spPr>
          </c:marker>
          <c:xVal>
            <c:numRef>
              <c:f>'Sarecta H2S 24 Hr Averages'!$B$35:$B$368</c:f>
              <c:numCache>
                <c:formatCode>mm/dd/yy;@</c:formatCode>
                <c:ptCount val="334"/>
                <c:pt idx="0">
                  <c:v>43405</c:v>
                </c:pt>
                <c:pt idx="1">
                  <c:v>43406</c:v>
                </c:pt>
                <c:pt idx="2">
                  <c:v>43407</c:v>
                </c:pt>
                <c:pt idx="3">
                  <c:v>43408</c:v>
                </c:pt>
                <c:pt idx="4">
                  <c:v>43409</c:v>
                </c:pt>
                <c:pt idx="5">
                  <c:v>43410</c:v>
                </c:pt>
                <c:pt idx="6">
                  <c:v>43411</c:v>
                </c:pt>
                <c:pt idx="7">
                  <c:v>43412</c:v>
                </c:pt>
                <c:pt idx="8">
                  <c:v>43413</c:v>
                </c:pt>
                <c:pt idx="9">
                  <c:v>43414</c:v>
                </c:pt>
                <c:pt idx="10">
                  <c:v>43415</c:v>
                </c:pt>
                <c:pt idx="11">
                  <c:v>43416</c:v>
                </c:pt>
                <c:pt idx="12">
                  <c:v>43417</c:v>
                </c:pt>
                <c:pt idx="13">
                  <c:v>43418</c:v>
                </c:pt>
                <c:pt idx="14">
                  <c:v>43419</c:v>
                </c:pt>
                <c:pt idx="15">
                  <c:v>43420</c:v>
                </c:pt>
                <c:pt idx="16">
                  <c:v>43421</c:v>
                </c:pt>
                <c:pt idx="17">
                  <c:v>43422</c:v>
                </c:pt>
                <c:pt idx="18">
                  <c:v>43423</c:v>
                </c:pt>
                <c:pt idx="19">
                  <c:v>43424</c:v>
                </c:pt>
                <c:pt idx="20">
                  <c:v>43425</c:v>
                </c:pt>
                <c:pt idx="21">
                  <c:v>43426</c:v>
                </c:pt>
                <c:pt idx="22">
                  <c:v>43427</c:v>
                </c:pt>
                <c:pt idx="23">
                  <c:v>43428</c:v>
                </c:pt>
                <c:pt idx="24">
                  <c:v>43429</c:v>
                </c:pt>
                <c:pt idx="25">
                  <c:v>43430</c:v>
                </c:pt>
                <c:pt idx="26">
                  <c:v>43431</c:v>
                </c:pt>
                <c:pt idx="27">
                  <c:v>43432</c:v>
                </c:pt>
                <c:pt idx="28">
                  <c:v>43433</c:v>
                </c:pt>
                <c:pt idx="29">
                  <c:v>43434</c:v>
                </c:pt>
                <c:pt idx="30">
                  <c:v>43435</c:v>
                </c:pt>
                <c:pt idx="31">
                  <c:v>43436</c:v>
                </c:pt>
                <c:pt idx="32">
                  <c:v>43437</c:v>
                </c:pt>
                <c:pt idx="33">
                  <c:v>43438</c:v>
                </c:pt>
                <c:pt idx="34">
                  <c:v>43439</c:v>
                </c:pt>
                <c:pt idx="35">
                  <c:v>43440</c:v>
                </c:pt>
                <c:pt idx="36">
                  <c:v>43441</c:v>
                </c:pt>
                <c:pt idx="37">
                  <c:v>43442</c:v>
                </c:pt>
                <c:pt idx="38">
                  <c:v>43443</c:v>
                </c:pt>
                <c:pt idx="39">
                  <c:v>43444</c:v>
                </c:pt>
                <c:pt idx="40">
                  <c:v>43445</c:v>
                </c:pt>
                <c:pt idx="41">
                  <c:v>43446</c:v>
                </c:pt>
                <c:pt idx="42">
                  <c:v>43447</c:v>
                </c:pt>
                <c:pt idx="43">
                  <c:v>43448</c:v>
                </c:pt>
                <c:pt idx="44">
                  <c:v>43449</c:v>
                </c:pt>
                <c:pt idx="45">
                  <c:v>43450</c:v>
                </c:pt>
                <c:pt idx="46">
                  <c:v>43451</c:v>
                </c:pt>
                <c:pt idx="47">
                  <c:v>43452</c:v>
                </c:pt>
                <c:pt idx="48">
                  <c:v>43453</c:v>
                </c:pt>
                <c:pt idx="49">
                  <c:v>43454</c:v>
                </c:pt>
                <c:pt idx="50">
                  <c:v>43455</c:v>
                </c:pt>
                <c:pt idx="51">
                  <c:v>43456</c:v>
                </c:pt>
                <c:pt idx="52">
                  <c:v>43457</c:v>
                </c:pt>
                <c:pt idx="53">
                  <c:v>43458</c:v>
                </c:pt>
                <c:pt idx="54">
                  <c:v>43459</c:v>
                </c:pt>
                <c:pt idx="55">
                  <c:v>43460</c:v>
                </c:pt>
                <c:pt idx="56">
                  <c:v>43461</c:v>
                </c:pt>
                <c:pt idx="57">
                  <c:v>43462</c:v>
                </c:pt>
                <c:pt idx="58">
                  <c:v>43463</c:v>
                </c:pt>
                <c:pt idx="59">
                  <c:v>43464</c:v>
                </c:pt>
                <c:pt idx="60">
                  <c:v>43465</c:v>
                </c:pt>
                <c:pt idx="61">
                  <c:v>43466</c:v>
                </c:pt>
                <c:pt idx="62">
                  <c:v>43467</c:v>
                </c:pt>
                <c:pt idx="63">
                  <c:v>43468</c:v>
                </c:pt>
                <c:pt idx="64">
                  <c:v>43469</c:v>
                </c:pt>
                <c:pt idx="65">
                  <c:v>43470</c:v>
                </c:pt>
                <c:pt idx="66">
                  <c:v>43471</c:v>
                </c:pt>
                <c:pt idx="67">
                  <c:v>43472</c:v>
                </c:pt>
                <c:pt idx="68">
                  <c:v>43473</c:v>
                </c:pt>
                <c:pt idx="69">
                  <c:v>43474</c:v>
                </c:pt>
                <c:pt idx="70">
                  <c:v>43475</c:v>
                </c:pt>
                <c:pt idx="71">
                  <c:v>43476</c:v>
                </c:pt>
                <c:pt idx="72">
                  <c:v>43477</c:v>
                </c:pt>
                <c:pt idx="73">
                  <c:v>43478</c:v>
                </c:pt>
                <c:pt idx="74">
                  <c:v>43479</c:v>
                </c:pt>
                <c:pt idx="75">
                  <c:v>43480</c:v>
                </c:pt>
                <c:pt idx="76">
                  <c:v>43481</c:v>
                </c:pt>
                <c:pt idx="77">
                  <c:v>43482</c:v>
                </c:pt>
                <c:pt idx="78">
                  <c:v>43483</c:v>
                </c:pt>
                <c:pt idx="79">
                  <c:v>43484</c:v>
                </c:pt>
                <c:pt idx="80">
                  <c:v>43485</c:v>
                </c:pt>
                <c:pt idx="81">
                  <c:v>43486</c:v>
                </c:pt>
                <c:pt idx="82">
                  <c:v>43487</c:v>
                </c:pt>
                <c:pt idx="83">
                  <c:v>43488</c:v>
                </c:pt>
                <c:pt idx="84">
                  <c:v>43489</c:v>
                </c:pt>
                <c:pt idx="85">
                  <c:v>43490</c:v>
                </c:pt>
                <c:pt idx="86">
                  <c:v>43491</c:v>
                </c:pt>
                <c:pt idx="87">
                  <c:v>43492</c:v>
                </c:pt>
                <c:pt idx="88">
                  <c:v>43493</c:v>
                </c:pt>
                <c:pt idx="89">
                  <c:v>43494</c:v>
                </c:pt>
                <c:pt idx="90">
                  <c:v>43495</c:v>
                </c:pt>
                <c:pt idx="91">
                  <c:v>43496</c:v>
                </c:pt>
                <c:pt idx="92">
                  <c:v>43497</c:v>
                </c:pt>
                <c:pt idx="93">
                  <c:v>43498</c:v>
                </c:pt>
                <c:pt idx="94">
                  <c:v>43499</c:v>
                </c:pt>
                <c:pt idx="95">
                  <c:v>43500</c:v>
                </c:pt>
                <c:pt idx="96">
                  <c:v>43501</c:v>
                </c:pt>
                <c:pt idx="97">
                  <c:v>43502</c:v>
                </c:pt>
                <c:pt idx="98">
                  <c:v>43503</c:v>
                </c:pt>
                <c:pt idx="99">
                  <c:v>43504</c:v>
                </c:pt>
                <c:pt idx="100">
                  <c:v>43505</c:v>
                </c:pt>
                <c:pt idx="101">
                  <c:v>43506</c:v>
                </c:pt>
                <c:pt idx="102">
                  <c:v>43507</c:v>
                </c:pt>
                <c:pt idx="103">
                  <c:v>43508</c:v>
                </c:pt>
                <c:pt idx="104">
                  <c:v>43509</c:v>
                </c:pt>
                <c:pt idx="105">
                  <c:v>43510</c:v>
                </c:pt>
                <c:pt idx="106">
                  <c:v>43511</c:v>
                </c:pt>
                <c:pt idx="107">
                  <c:v>43512</c:v>
                </c:pt>
                <c:pt idx="108">
                  <c:v>43513</c:v>
                </c:pt>
                <c:pt idx="109">
                  <c:v>43514</c:v>
                </c:pt>
                <c:pt idx="110">
                  <c:v>43515</c:v>
                </c:pt>
                <c:pt idx="111">
                  <c:v>43516</c:v>
                </c:pt>
                <c:pt idx="112">
                  <c:v>43517</c:v>
                </c:pt>
                <c:pt idx="113">
                  <c:v>43518</c:v>
                </c:pt>
                <c:pt idx="114">
                  <c:v>43519</c:v>
                </c:pt>
                <c:pt idx="115">
                  <c:v>43520</c:v>
                </c:pt>
                <c:pt idx="116">
                  <c:v>43521</c:v>
                </c:pt>
                <c:pt idx="117">
                  <c:v>43522</c:v>
                </c:pt>
                <c:pt idx="118">
                  <c:v>43523</c:v>
                </c:pt>
                <c:pt idx="119">
                  <c:v>43524</c:v>
                </c:pt>
                <c:pt idx="120">
                  <c:v>43525</c:v>
                </c:pt>
                <c:pt idx="121">
                  <c:v>43526</c:v>
                </c:pt>
                <c:pt idx="122">
                  <c:v>43527</c:v>
                </c:pt>
                <c:pt idx="123">
                  <c:v>43528</c:v>
                </c:pt>
                <c:pt idx="124">
                  <c:v>43529</c:v>
                </c:pt>
                <c:pt idx="125">
                  <c:v>43530</c:v>
                </c:pt>
                <c:pt idx="126">
                  <c:v>43531</c:v>
                </c:pt>
                <c:pt idx="127">
                  <c:v>43532</c:v>
                </c:pt>
                <c:pt idx="128">
                  <c:v>43533</c:v>
                </c:pt>
                <c:pt idx="129">
                  <c:v>43534</c:v>
                </c:pt>
                <c:pt idx="130">
                  <c:v>43535</c:v>
                </c:pt>
                <c:pt idx="131">
                  <c:v>43536</c:v>
                </c:pt>
                <c:pt idx="132">
                  <c:v>43537</c:v>
                </c:pt>
                <c:pt idx="133">
                  <c:v>43538</c:v>
                </c:pt>
                <c:pt idx="134">
                  <c:v>43539</c:v>
                </c:pt>
                <c:pt idx="135">
                  <c:v>43540</c:v>
                </c:pt>
                <c:pt idx="136">
                  <c:v>43541</c:v>
                </c:pt>
                <c:pt idx="137">
                  <c:v>43542</c:v>
                </c:pt>
                <c:pt idx="138">
                  <c:v>43543</c:v>
                </c:pt>
                <c:pt idx="139">
                  <c:v>43544</c:v>
                </c:pt>
                <c:pt idx="140">
                  <c:v>43545</c:v>
                </c:pt>
                <c:pt idx="141">
                  <c:v>43546</c:v>
                </c:pt>
                <c:pt idx="142">
                  <c:v>43547</c:v>
                </c:pt>
                <c:pt idx="143">
                  <c:v>43548</c:v>
                </c:pt>
                <c:pt idx="144">
                  <c:v>43549</c:v>
                </c:pt>
                <c:pt idx="145">
                  <c:v>43550</c:v>
                </c:pt>
                <c:pt idx="146">
                  <c:v>43551</c:v>
                </c:pt>
                <c:pt idx="147">
                  <c:v>43552</c:v>
                </c:pt>
                <c:pt idx="148">
                  <c:v>43553</c:v>
                </c:pt>
                <c:pt idx="149">
                  <c:v>43554</c:v>
                </c:pt>
                <c:pt idx="150">
                  <c:v>43555</c:v>
                </c:pt>
                <c:pt idx="151">
                  <c:v>43556</c:v>
                </c:pt>
                <c:pt idx="152">
                  <c:v>43557</c:v>
                </c:pt>
                <c:pt idx="153">
                  <c:v>43558</c:v>
                </c:pt>
                <c:pt idx="154">
                  <c:v>43559</c:v>
                </c:pt>
                <c:pt idx="155">
                  <c:v>43560</c:v>
                </c:pt>
                <c:pt idx="156">
                  <c:v>43561</c:v>
                </c:pt>
                <c:pt idx="157">
                  <c:v>43562</c:v>
                </c:pt>
                <c:pt idx="158">
                  <c:v>43563</c:v>
                </c:pt>
                <c:pt idx="159">
                  <c:v>43564</c:v>
                </c:pt>
                <c:pt idx="160">
                  <c:v>43565</c:v>
                </c:pt>
                <c:pt idx="161">
                  <c:v>43566</c:v>
                </c:pt>
                <c:pt idx="162">
                  <c:v>43567</c:v>
                </c:pt>
                <c:pt idx="163">
                  <c:v>43568</c:v>
                </c:pt>
                <c:pt idx="164">
                  <c:v>43569</c:v>
                </c:pt>
                <c:pt idx="165">
                  <c:v>43570</c:v>
                </c:pt>
                <c:pt idx="166">
                  <c:v>43571</c:v>
                </c:pt>
                <c:pt idx="167">
                  <c:v>43572</c:v>
                </c:pt>
                <c:pt idx="168">
                  <c:v>43573</c:v>
                </c:pt>
                <c:pt idx="169">
                  <c:v>43574</c:v>
                </c:pt>
                <c:pt idx="170">
                  <c:v>43575</c:v>
                </c:pt>
                <c:pt idx="171">
                  <c:v>43576</c:v>
                </c:pt>
                <c:pt idx="172">
                  <c:v>43577</c:v>
                </c:pt>
                <c:pt idx="173">
                  <c:v>43578</c:v>
                </c:pt>
                <c:pt idx="174">
                  <c:v>43579</c:v>
                </c:pt>
                <c:pt idx="175">
                  <c:v>43580</c:v>
                </c:pt>
                <c:pt idx="176">
                  <c:v>43581</c:v>
                </c:pt>
                <c:pt idx="177">
                  <c:v>43582</c:v>
                </c:pt>
                <c:pt idx="178">
                  <c:v>43583</c:v>
                </c:pt>
                <c:pt idx="179">
                  <c:v>43584</c:v>
                </c:pt>
                <c:pt idx="180">
                  <c:v>43585</c:v>
                </c:pt>
                <c:pt idx="181">
                  <c:v>43586</c:v>
                </c:pt>
                <c:pt idx="182">
                  <c:v>43587</c:v>
                </c:pt>
                <c:pt idx="183">
                  <c:v>43588</c:v>
                </c:pt>
                <c:pt idx="184">
                  <c:v>43589</c:v>
                </c:pt>
                <c:pt idx="185">
                  <c:v>43590</c:v>
                </c:pt>
                <c:pt idx="186">
                  <c:v>43591</c:v>
                </c:pt>
                <c:pt idx="187">
                  <c:v>43592</c:v>
                </c:pt>
                <c:pt idx="188">
                  <c:v>43593</c:v>
                </c:pt>
                <c:pt idx="189">
                  <c:v>43594</c:v>
                </c:pt>
                <c:pt idx="190">
                  <c:v>43595</c:v>
                </c:pt>
                <c:pt idx="191">
                  <c:v>43596</c:v>
                </c:pt>
                <c:pt idx="192">
                  <c:v>43597</c:v>
                </c:pt>
                <c:pt idx="193">
                  <c:v>43598</c:v>
                </c:pt>
                <c:pt idx="194">
                  <c:v>43599</c:v>
                </c:pt>
                <c:pt idx="195">
                  <c:v>43600</c:v>
                </c:pt>
                <c:pt idx="196">
                  <c:v>43601</c:v>
                </c:pt>
                <c:pt idx="197">
                  <c:v>43602</c:v>
                </c:pt>
                <c:pt idx="198">
                  <c:v>43603</c:v>
                </c:pt>
                <c:pt idx="199">
                  <c:v>43604</c:v>
                </c:pt>
                <c:pt idx="200">
                  <c:v>43605</c:v>
                </c:pt>
                <c:pt idx="201">
                  <c:v>43606</c:v>
                </c:pt>
                <c:pt idx="202">
                  <c:v>43607</c:v>
                </c:pt>
                <c:pt idx="203">
                  <c:v>43608</c:v>
                </c:pt>
                <c:pt idx="204">
                  <c:v>43609</c:v>
                </c:pt>
                <c:pt idx="205">
                  <c:v>43610</c:v>
                </c:pt>
                <c:pt idx="206">
                  <c:v>43611</c:v>
                </c:pt>
                <c:pt idx="207">
                  <c:v>43612</c:v>
                </c:pt>
                <c:pt idx="208">
                  <c:v>43613</c:v>
                </c:pt>
                <c:pt idx="209">
                  <c:v>43614</c:v>
                </c:pt>
                <c:pt idx="210">
                  <c:v>43615</c:v>
                </c:pt>
                <c:pt idx="211">
                  <c:v>43616</c:v>
                </c:pt>
                <c:pt idx="212">
                  <c:v>43617</c:v>
                </c:pt>
                <c:pt idx="213">
                  <c:v>43618</c:v>
                </c:pt>
                <c:pt idx="214">
                  <c:v>43619</c:v>
                </c:pt>
                <c:pt idx="215">
                  <c:v>43620</c:v>
                </c:pt>
                <c:pt idx="216">
                  <c:v>43621</c:v>
                </c:pt>
                <c:pt idx="217">
                  <c:v>43622</c:v>
                </c:pt>
                <c:pt idx="218">
                  <c:v>43623</c:v>
                </c:pt>
                <c:pt idx="219">
                  <c:v>43624</c:v>
                </c:pt>
                <c:pt idx="220">
                  <c:v>43625</c:v>
                </c:pt>
                <c:pt idx="221">
                  <c:v>43626</c:v>
                </c:pt>
                <c:pt idx="222">
                  <c:v>43627</c:v>
                </c:pt>
                <c:pt idx="223">
                  <c:v>43628</c:v>
                </c:pt>
                <c:pt idx="224">
                  <c:v>43629</c:v>
                </c:pt>
                <c:pt idx="225">
                  <c:v>43630</c:v>
                </c:pt>
                <c:pt idx="226">
                  <c:v>43631</c:v>
                </c:pt>
                <c:pt idx="227">
                  <c:v>43632</c:v>
                </c:pt>
                <c:pt idx="228">
                  <c:v>43633</c:v>
                </c:pt>
                <c:pt idx="229">
                  <c:v>43634</c:v>
                </c:pt>
                <c:pt idx="230">
                  <c:v>43635</c:v>
                </c:pt>
                <c:pt idx="231">
                  <c:v>43636</c:v>
                </c:pt>
                <c:pt idx="232">
                  <c:v>43637</c:v>
                </c:pt>
                <c:pt idx="233">
                  <c:v>43638</c:v>
                </c:pt>
                <c:pt idx="234">
                  <c:v>43639</c:v>
                </c:pt>
                <c:pt idx="235">
                  <c:v>43640</c:v>
                </c:pt>
                <c:pt idx="236">
                  <c:v>43641</c:v>
                </c:pt>
                <c:pt idx="237">
                  <c:v>43642</c:v>
                </c:pt>
                <c:pt idx="238">
                  <c:v>43643</c:v>
                </c:pt>
                <c:pt idx="239">
                  <c:v>43644</c:v>
                </c:pt>
                <c:pt idx="240">
                  <c:v>43645</c:v>
                </c:pt>
                <c:pt idx="241">
                  <c:v>43646</c:v>
                </c:pt>
                <c:pt idx="242">
                  <c:v>43647</c:v>
                </c:pt>
                <c:pt idx="243">
                  <c:v>43648</c:v>
                </c:pt>
                <c:pt idx="244">
                  <c:v>43649</c:v>
                </c:pt>
                <c:pt idx="245">
                  <c:v>43650</c:v>
                </c:pt>
                <c:pt idx="246">
                  <c:v>43651</c:v>
                </c:pt>
                <c:pt idx="247">
                  <c:v>43652</c:v>
                </c:pt>
                <c:pt idx="248">
                  <c:v>43653</c:v>
                </c:pt>
                <c:pt idx="249">
                  <c:v>43654</c:v>
                </c:pt>
                <c:pt idx="250">
                  <c:v>43655</c:v>
                </c:pt>
                <c:pt idx="251">
                  <c:v>43656</c:v>
                </c:pt>
                <c:pt idx="252">
                  <c:v>43657</c:v>
                </c:pt>
                <c:pt idx="253">
                  <c:v>43658</c:v>
                </c:pt>
                <c:pt idx="254">
                  <c:v>43659</c:v>
                </c:pt>
                <c:pt idx="255">
                  <c:v>43660</c:v>
                </c:pt>
                <c:pt idx="256">
                  <c:v>43661</c:v>
                </c:pt>
                <c:pt idx="257">
                  <c:v>43662</c:v>
                </c:pt>
                <c:pt idx="258">
                  <c:v>43663</c:v>
                </c:pt>
                <c:pt idx="259">
                  <c:v>43664</c:v>
                </c:pt>
                <c:pt idx="260">
                  <c:v>43665</c:v>
                </c:pt>
                <c:pt idx="261">
                  <c:v>43666</c:v>
                </c:pt>
                <c:pt idx="262">
                  <c:v>43667</c:v>
                </c:pt>
                <c:pt idx="263">
                  <c:v>43668</c:v>
                </c:pt>
                <c:pt idx="264">
                  <c:v>43669</c:v>
                </c:pt>
                <c:pt idx="265">
                  <c:v>43670</c:v>
                </c:pt>
                <c:pt idx="266">
                  <c:v>43671</c:v>
                </c:pt>
                <c:pt idx="267">
                  <c:v>43672</c:v>
                </c:pt>
                <c:pt idx="268">
                  <c:v>43673</c:v>
                </c:pt>
                <c:pt idx="269">
                  <c:v>43674</c:v>
                </c:pt>
                <c:pt idx="270">
                  <c:v>43675</c:v>
                </c:pt>
                <c:pt idx="271">
                  <c:v>43676</c:v>
                </c:pt>
                <c:pt idx="272">
                  <c:v>43677</c:v>
                </c:pt>
                <c:pt idx="273">
                  <c:v>43678</c:v>
                </c:pt>
                <c:pt idx="274">
                  <c:v>43679</c:v>
                </c:pt>
                <c:pt idx="275">
                  <c:v>43680</c:v>
                </c:pt>
                <c:pt idx="276">
                  <c:v>43681</c:v>
                </c:pt>
                <c:pt idx="277">
                  <c:v>43682</c:v>
                </c:pt>
                <c:pt idx="278">
                  <c:v>43683</c:v>
                </c:pt>
                <c:pt idx="279">
                  <c:v>43684</c:v>
                </c:pt>
                <c:pt idx="280">
                  <c:v>43685</c:v>
                </c:pt>
                <c:pt idx="281">
                  <c:v>43686</c:v>
                </c:pt>
                <c:pt idx="282">
                  <c:v>43687</c:v>
                </c:pt>
                <c:pt idx="283">
                  <c:v>43688</c:v>
                </c:pt>
                <c:pt idx="284">
                  <c:v>43689</c:v>
                </c:pt>
                <c:pt idx="285">
                  <c:v>43690</c:v>
                </c:pt>
                <c:pt idx="286">
                  <c:v>43691</c:v>
                </c:pt>
                <c:pt idx="287">
                  <c:v>43692</c:v>
                </c:pt>
                <c:pt idx="288">
                  <c:v>43693</c:v>
                </c:pt>
                <c:pt idx="289">
                  <c:v>43694</c:v>
                </c:pt>
                <c:pt idx="290">
                  <c:v>43695</c:v>
                </c:pt>
                <c:pt idx="291">
                  <c:v>43696</c:v>
                </c:pt>
                <c:pt idx="292">
                  <c:v>43697</c:v>
                </c:pt>
                <c:pt idx="293">
                  <c:v>43698</c:v>
                </c:pt>
                <c:pt idx="294">
                  <c:v>43699</c:v>
                </c:pt>
                <c:pt idx="295">
                  <c:v>43700</c:v>
                </c:pt>
                <c:pt idx="296">
                  <c:v>43701</c:v>
                </c:pt>
                <c:pt idx="297">
                  <c:v>43702</c:v>
                </c:pt>
                <c:pt idx="298">
                  <c:v>43703</c:v>
                </c:pt>
                <c:pt idx="299">
                  <c:v>43704</c:v>
                </c:pt>
                <c:pt idx="300">
                  <c:v>43705</c:v>
                </c:pt>
                <c:pt idx="301">
                  <c:v>43706</c:v>
                </c:pt>
                <c:pt idx="302">
                  <c:v>43707</c:v>
                </c:pt>
                <c:pt idx="303">
                  <c:v>43708</c:v>
                </c:pt>
                <c:pt idx="304">
                  <c:v>43709</c:v>
                </c:pt>
                <c:pt idx="305">
                  <c:v>43710</c:v>
                </c:pt>
                <c:pt idx="306">
                  <c:v>43711</c:v>
                </c:pt>
                <c:pt idx="307">
                  <c:v>43712</c:v>
                </c:pt>
                <c:pt idx="308">
                  <c:v>43713</c:v>
                </c:pt>
                <c:pt idx="309">
                  <c:v>43714</c:v>
                </c:pt>
                <c:pt idx="310">
                  <c:v>43715</c:v>
                </c:pt>
                <c:pt idx="311">
                  <c:v>43716</c:v>
                </c:pt>
                <c:pt idx="312">
                  <c:v>43717</c:v>
                </c:pt>
                <c:pt idx="313">
                  <c:v>43718</c:v>
                </c:pt>
                <c:pt idx="314">
                  <c:v>43719</c:v>
                </c:pt>
                <c:pt idx="315">
                  <c:v>43720</c:v>
                </c:pt>
                <c:pt idx="316">
                  <c:v>43721</c:v>
                </c:pt>
                <c:pt idx="317">
                  <c:v>43722</c:v>
                </c:pt>
                <c:pt idx="318">
                  <c:v>43723</c:v>
                </c:pt>
                <c:pt idx="319">
                  <c:v>43724</c:v>
                </c:pt>
                <c:pt idx="320">
                  <c:v>43725</c:v>
                </c:pt>
                <c:pt idx="321">
                  <c:v>43726</c:v>
                </c:pt>
                <c:pt idx="322">
                  <c:v>43727</c:v>
                </c:pt>
                <c:pt idx="323">
                  <c:v>43728</c:v>
                </c:pt>
                <c:pt idx="324">
                  <c:v>43729</c:v>
                </c:pt>
                <c:pt idx="325">
                  <c:v>43730</c:v>
                </c:pt>
                <c:pt idx="326">
                  <c:v>43731</c:v>
                </c:pt>
                <c:pt idx="327">
                  <c:v>43732</c:v>
                </c:pt>
                <c:pt idx="328">
                  <c:v>43733</c:v>
                </c:pt>
                <c:pt idx="329">
                  <c:v>43734</c:v>
                </c:pt>
                <c:pt idx="330">
                  <c:v>43735</c:v>
                </c:pt>
                <c:pt idx="331">
                  <c:v>43736</c:v>
                </c:pt>
                <c:pt idx="332">
                  <c:v>43737</c:v>
                </c:pt>
                <c:pt idx="333">
                  <c:v>43738</c:v>
                </c:pt>
              </c:numCache>
            </c:numRef>
          </c:xVal>
          <c:yVal>
            <c:numRef>
              <c:f>'Sarecta H2S 24 Hr Averages'!$D$35:$D$368</c:f>
              <c:numCache>
                <c:formatCode>General</c:formatCode>
                <c:ptCount val="334"/>
                <c:pt idx="4">
                  <c:v>0</c:v>
                </c:pt>
                <c:pt idx="5">
                  <c:v>0</c:v>
                </c:pt>
                <c:pt idx="6">
                  <c:v>1E-3</c:v>
                </c:pt>
                <c:pt idx="7">
                  <c:v>1E-3</c:v>
                </c:pt>
                <c:pt idx="8">
                  <c:v>0</c:v>
                </c:pt>
                <c:pt idx="9">
                  <c:v>1E-3</c:v>
                </c:pt>
                <c:pt idx="10">
                  <c:v>1E-3</c:v>
                </c:pt>
                <c:pt idx="11">
                  <c:v>1E-3</c:v>
                </c:pt>
                <c:pt idx="12">
                  <c:v>0</c:v>
                </c:pt>
                <c:pt idx="13">
                  <c:v>1E-3</c:v>
                </c:pt>
                <c:pt idx="14">
                  <c:v>1E-3</c:v>
                </c:pt>
                <c:pt idx="15">
                  <c:v>1E-3</c:v>
                </c:pt>
                <c:pt idx="17">
                  <c:v>2E-3</c:v>
                </c:pt>
                <c:pt idx="18">
                  <c:v>1E-3</c:v>
                </c:pt>
                <c:pt idx="19">
                  <c:v>1E-3</c:v>
                </c:pt>
                <c:pt idx="20">
                  <c:v>2E-3</c:v>
                </c:pt>
                <c:pt idx="21">
                  <c:v>2E-3</c:v>
                </c:pt>
                <c:pt idx="22">
                  <c:v>2E-3</c:v>
                </c:pt>
                <c:pt idx="23">
                  <c:v>1E-3</c:v>
                </c:pt>
                <c:pt idx="24">
                  <c:v>1E-3</c:v>
                </c:pt>
                <c:pt idx="25">
                  <c:v>1E-3</c:v>
                </c:pt>
                <c:pt idx="26">
                  <c:v>1E-3</c:v>
                </c:pt>
                <c:pt idx="27">
                  <c:v>2E-3</c:v>
                </c:pt>
                <c:pt idx="29">
                  <c:v>2E-3</c:v>
                </c:pt>
                <c:pt idx="30">
                  <c:v>2E-3</c:v>
                </c:pt>
                <c:pt idx="31">
                  <c:v>1E-3</c:v>
                </c:pt>
                <c:pt idx="32">
                  <c:v>1E-3</c:v>
                </c:pt>
                <c:pt idx="33">
                  <c:v>2E-3</c:v>
                </c:pt>
                <c:pt idx="34">
                  <c:v>1E-3</c:v>
                </c:pt>
                <c:pt idx="35">
                  <c:v>1E-3</c:v>
                </c:pt>
                <c:pt idx="36">
                  <c:v>2E-3</c:v>
                </c:pt>
                <c:pt idx="37">
                  <c:v>1E-3</c:v>
                </c:pt>
                <c:pt idx="38">
                  <c:v>1E-3</c:v>
                </c:pt>
                <c:pt idx="39">
                  <c:v>1E-3</c:v>
                </c:pt>
                <c:pt idx="40">
                  <c:v>1E-3</c:v>
                </c:pt>
                <c:pt idx="41">
                  <c:v>1E-3</c:v>
                </c:pt>
                <c:pt idx="43">
                  <c:v>2E-3</c:v>
                </c:pt>
                <c:pt idx="44">
                  <c:v>1E-3</c:v>
                </c:pt>
                <c:pt idx="45">
                  <c:v>1E-3</c:v>
                </c:pt>
                <c:pt idx="46">
                  <c:v>2E-3</c:v>
                </c:pt>
                <c:pt idx="47">
                  <c:v>2E-3</c:v>
                </c:pt>
                <c:pt idx="48">
                  <c:v>2E-3</c:v>
                </c:pt>
                <c:pt idx="49">
                  <c:v>1E-3</c:v>
                </c:pt>
                <c:pt idx="50">
                  <c:v>2E-3</c:v>
                </c:pt>
                <c:pt idx="51">
                  <c:v>1E-3</c:v>
                </c:pt>
                <c:pt idx="52">
                  <c:v>3.0000000000000001E-3</c:v>
                </c:pt>
                <c:pt idx="53">
                  <c:v>3.0000000000000001E-3</c:v>
                </c:pt>
                <c:pt idx="54">
                  <c:v>3.0000000000000001E-3</c:v>
                </c:pt>
                <c:pt idx="55">
                  <c:v>4.0000000000000001E-3</c:v>
                </c:pt>
                <c:pt idx="56">
                  <c:v>3.0000000000000001E-3</c:v>
                </c:pt>
                <c:pt idx="57">
                  <c:v>2E-3</c:v>
                </c:pt>
                <c:pt idx="58">
                  <c:v>2E-3</c:v>
                </c:pt>
                <c:pt idx="59">
                  <c:v>1E-3</c:v>
                </c:pt>
                <c:pt idx="60">
                  <c:v>1E-3</c:v>
                </c:pt>
                <c:pt idx="61">
                  <c:v>3.0000000000000001E-3</c:v>
                </c:pt>
                <c:pt idx="62">
                  <c:v>3.0000000000000001E-3</c:v>
                </c:pt>
                <c:pt idx="63">
                  <c:v>2E-3</c:v>
                </c:pt>
                <c:pt idx="64">
                  <c:v>1E-3</c:v>
                </c:pt>
                <c:pt idx="65">
                  <c:v>3.0000000000000001E-3</c:v>
                </c:pt>
                <c:pt idx="66">
                  <c:v>3.0000000000000001E-3</c:v>
                </c:pt>
                <c:pt idx="67">
                  <c:v>3.0000000000000001E-3</c:v>
                </c:pt>
                <c:pt idx="68">
                  <c:v>3.0000000000000001E-3</c:v>
                </c:pt>
                <c:pt idx="69">
                  <c:v>4.0000000000000001E-3</c:v>
                </c:pt>
                <c:pt idx="70">
                  <c:v>3.0000000000000001E-3</c:v>
                </c:pt>
                <c:pt idx="71">
                  <c:v>4.0000000000000001E-3</c:v>
                </c:pt>
                <c:pt idx="72">
                  <c:v>4.0000000000000001E-3</c:v>
                </c:pt>
                <c:pt idx="73">
                  <c:v>3.0000000000000001E-3</c:v>
                </c:pt>
                <c:pt idx="74">
                  <c:v>2E-3</c:v>
                </c:pt>
                <c:pt idx="75">
                  <c:v>2E-3</c:v>
                </c:pt>
                <c:pt idx="76">
                  <c:v>2E-3</c:v>
                </c:pt>
                <c:pt idx="77">
                  <c:v>2E-3</c:v>
                </c:pt>
                <c:pt idx="78">
                  <c:v>2E-3</c:v>
                </c:pt>
                <c:pt idx="79">
                  <c:v>3.0000000000000001E-3</c:v>
                </c:pt>
                <c:pt idx="80">
                  <c:v>4.0000000000000001E-3</c:v>
                </c:pt>
                <c:pt idx="81">
                  <c:v>5.0000000000000001E-3</c:v>
                </c:pt>
                <c:pt idx="82">
                  <c:v>4.0000000000000001E-3</c:v>
                </c:pt>
                <c:pt idx="83">
                  <c:v>3.0000000000000001E-3</c:v>
                </c:pt>
                <c:pt idx="84">
                  <c:v>3.0000000000000001E-3</c:v>
                </c:pt>
                <c:pt idx="85">
                  <c:v>3.0000000000000001E-3</c:v>
                </c:pt>
                <c:pt idx="86">
                  <c:v>5.0000000000000001E-3</c:v>
                </c:pt>
                <c:pt idx="87">
                  <c:v>4.0000000000000001E-3</c:v>
                </c:pt>
                <c:pt idx="88">
                  <c:v>4.0000000000000001E-3</c:v>
                </c:pt>
                <c:pt idx="89">
                  <c:v>4.0000000000000001E-3</c:v>
                </c:pt>
                <c:pt idx="90">
                  <c:v>6.0000000000000001E-3</c:v>
                </c:pt>
                <c:pt idx="91">
                  <c:v>5.0000000000000001E-3</c:v>
                </c:pt>
                <c:pt idx="92">
                  <c:v>4.0000000000000001E-3</c:v>
                </c:pt>
                <c:pt idx="93">
                  <c:v>5.0000000000000001E-3</c:v>
                </c:pt>
                <c:pt idx="94">
                  <c:v>4.0000000000000001E-3</c:v>
                </c:pt>
                <c:pt idx="95">
                  <c:v>4.0000000000000001E-3</c:v>
                </c:pt>
                <c:pt idx="96">
                  <c:v>3.0000000000000001E-3</c:v>
                </c:pt>
                <c:pt idx="97">
                  <c:v>3.0000000000000001E-3</c:v>
                </c:pt>
                <c:pt idx="98">
                  <c:v>2E-3</c:v>
                </c:pt>
                <c:pt idx="99">
                  <c:v>4.0000000000000001E-3</c:v>
                </c:pt>
                <c:pt idx="100">
                  <c:v>5.0000000000000001E-3</c:v>
                </c:pt>
                <c:pt idx="102">
                  <c:v>2E-3</c:v>
                </c:pt>
                <c:pt idx="103">
                  <c:v>1E-3</c:v>
                </c:pt>
                <c:pt idx="104">
                  <c:v>4.0000000000000001E-3</c:v>
                </c:pt>
                <c:pt idx="105">
                  <c:v>3.0000000000000001E-3</c:v>
                </c:pt>
                <c:pt idx="106">
                  <c:v>4.0000000000000001E-3</c:v>
                </c:pt>
                <c:pt idx="113">
                  <c:v>3.0000000000000001E-3</c:v>
                </c:pt>
                <c:pt idx="114">
                  <c:v>4.0000000000000001E-3</c:v>
                </c:pt>
                <c:pt idx="115">
                  <c:v>3.0000000000000001E-3</c:v>
                </c:pt>
                <c:pt idx="116">
                  <c:v>6.0000000000000001E-3</c:v>
                </c:pt>
                <c:pt idx="117">
                  <c:v>4.0000000000000001E-3</c:v>
                </c:pt>
                <c:pt idx="118">
                  <c:v>3.0000000000000001E-3</c:v>
                </c:pt>
                <c:pt idx="119">
                  <c:v>3.0000000000000001E-3</c:v>
                </c:pt>
                <c:pt idx="127">
                  <c:v>7.0000000000000001E-3</c:v>
                </c:pt>
                <c:pt idx="128">
                  <c:v>5.0000000000000001E-3</c:v>
                </c:pt>
                <c:pt idx="129">
                  <c:v>4.0000000000000001E-3</c:v>
                </c:pt>
                <c:pt idx="130">
                  <c:v>4.0000000000000001E-3</c:v>
                </c:pt>
                <c:pt idx="131">
                  <c:v>7.0000000000000001E-3</c:v>
                </c:pt>
                <c:pt idx="132">
                  <c:v>6.0000000000000001E-3</c:v>
                </c:pt>
                <c:pt idx="133">
                  <c:v>5.0000000000000001E-3</c:v>
                </c:pt>
                <c:pt idx="134">
                  <c:v>5.0000000000000001E-3</c:v>
                </c:pt>
                <c:pt idx="135">
                  <c:v>6.0000000000000001E-3</c:v>
                </c:pt>
                <c:pt idx="136">
                  <c:v>4.0000000000000001E-3</c:v>
                </c:pt>
                <c:pt idx="137">
                  <c:v>5.0000000000000001E-3</c:v>
                </c:pt>
                <c:pt idx="138">
                  <c:v>6.0000000000000001E-3</c:v>
                </c:pt>
                <c:pt idx="139">
                  <c:v>5.0000000000000001E-3</c:v>
                </c:pt>
                <c:pt idx="140">
                  <c:v>4.0000000000000001E-3</c:v>
                </c:pt>
                <c:pt idx="144">
                  <c:v>6.0000000000000001E-3</c:v>
                </c:pt>
                <c:pt idx="145">
                  <c:v>7.0000000000000001E-3</c:v>
                </c:pt>
                <c:pt idx="146">
                  <c:v>7.0000000000000001E-3</c:v>
                </c:pt>
                <c:pt idx="147">
                  <c:v>6.0000000000000001E-3</c:v>
                </c:pt>
                <c:pt idx="149">
                  <c:v>5.0000000000000001E-3</c:v>
                </c:pt>
                <c:pt idx="150">
                  <c:v>5.0000000000000001E-3</c:v>
                </c:pt>
                <c:pt idx="151" formatCode="#,##0.000">
                  <c:v>7.0000000000000001E-3</c:v>
                </c:pt>
                <c:pt idx="152" formatCode="#,##0.000">
                  <c:v>3.0000000000000001E-3</c:v>
                </c:pt>
                <c:pt idx="153" formatCode="#,##0.000">
                  <c:v>4.0000000000000001E-3</c:v>
                </c:pt>
                <c:pt idx="154" formatCode="#,##0.000">
                  <c:v>6.0000000000000001E-3</c:v>
                </c:pt>
                <c:pt idx="155" formatCode="#,##0.000">
                  <c:v>5.0000000000000001E-3</c:v>
                </c:pt>
                <c:pt idx="156" formatCode="#,##0.000">
                  <c:v>3.0000000000000001E-3</c:v>
                </c:pt>
                <c:pt idx="157" formatCode="#,##0.000">
                  <c:v>3.0000000000000001E-3</c:v>
                </c:pt>
                <c:pt idx="158" formatCode="#,##0.000">
                  <c:v>2E-3</c:v>
                </c:pt>
                <c:pt idx="159" formatCode="#,##0.000">
                  <c:v>2E-3</c:v>
                </c:pt>
                <c:pt idx="160" formatCode="#,##0.000">
                  <c:v>5.0000000000000001E-3</c:v>
                </c:pt>
                <c:pt idx="161" formatCode="#,##0.000">
                  <c:v>5.0000000000000001E-3</c:v>
                </c:pt>
                <c:pt idx="162" formatCode="#,##0.000">
                  <c:v>5.0000000000000001E-3</c:v>
                </c:pt>
                <c:pt idx="163" formatCode="#,##0.000">
                  <c:v>2E-3</c:v>
                </c:pt>
                <c:pt idx="164" formatCode="#,##0.000">
                  <c:v>2E-3</c:v>
                </c:pt>
                <c:pt idx="165" formatCode="#,##0.000">
                  <c:v>6.0000000000000001E-3</c:v>
                </c:pt>
                <c:pt idx="166" formatCode="#,##0.000">
                  <c:v>6.0000000000000001E-3</c:v>
                </c:pt>
                <c:pt idx="167" formatCode="#,##0.000">
                  <c:v>4.0000000000000001E-3</c:v>
                </c:pt>
                <c:pt idx="168" formatCode="#,##0.000">
                  <c:v>5.0000000000000001E-3</c:v>
                </c:pt>
                <c:pt idx="169" formatCode="#,##0.000">
                  <c:v>2E-3</c:v>
                </c:pt>
                <c:pt idx="170" formatCode="#,##0.000">
                  <c:v>4.0000000000000001E-3</c:v>
                </c:pt>
                <c:pt idx="171" formatCode="#,##0.000">
                  <c:v>3.0000000000000001E-3</c:v>
                </c:pt>
                <c:pt idx="172" formatCode="#,##0.000">
                  <c:v>3.0000000000000001E-3</c:v>
                </c:pt>
                <c:pt idx="173" formatCode="#,##0.000">
                  <c:v>4.0000000000000001E-3</c:v>
                </c:pt>
                <c:pt idx="174" formatCode="#,##0.000">
                  <c:v>5.0000000000000001E-3</c:v>
                </c:pt>
                <c:pt idx="175" formatCode="#,##0.000">
                  <c:v>4.0000000000000001E-3</c:v>
                </c:pt>
                <c:pt idx="176" formatCode="#,##0.000">
                  <c:v>5.0000000000000001E-3</c:v>
                </c:pt>
                <c:pt idx="177" formatCode="#,##0.000">
                  <c:v>7.0000000000000001E-3</c:v>
                </c:pt>
                <c:pt idx="178" formatCode="#,##0.000">
                  <c:v>5.0000000000000001E-3</c:v>
                </c:pt>
                <c:pt idx="179" formatCode="#,##0.000">
                  <c:v>5.0000000000000001E-3</c:v>
                </c:pt>
                <c:pt idx="180" formatCode="#,##0.000">
                  <c:v>3.0000000000000001E-3</c:v>
                </c:pt>
                <c:pt idx="181">
                  <c:v>2E-3</c:v>
                </c:pt>
                <c:pt idx="182">
                  <c:v>3.0000000000000001E-3</c:v>
                </c:pt>
                <c:pt idx="183">
                  <c:v>1E-3</c:v>
                </c:pt>
                <c:pt idx="184">
                  <c:v>2E-3</c:v>
                </c:pt>
                <c:pt idx="185">
                  <c:v>2E-3</c:v>
                </c:pt>
                <c:pt idx="186">
                  <c:v>4.0000000000000001E-3</c:v>
                </c:pt>
                <c:pt idx="187">
                  <c:v>4.0000000000000001E-3</c:v>
                </c:pt>
                <c:pt idx="188">
                  <c:v>4.0000000000000001E-3</c:v>
                </c:pt>
                <c:pt idx="189">
                  <c:v>3.0000000000000001E-3</c:v>
                </c:pt>
                <c:pt idx="190">
                  <c:v>4.0000000000000001E-3</c:v>
                </c:pt>
                <c:pt idx="191">
                  <c:v>2E-3</c:v>
                </c:pt>
                <c:pt idx="192">
                  <c:v>1E-3</c:v>
                </c:pt>
                <c:pt idx="193">
                  <c:v>2E-3</c:v>
                </c:pt>
                <c:pt idx="194">
                  <c:v>4.0000000000000001E-3</c:v>
                </c:pt>
                <c:pt idx="195">
                  <c:v>5.0000000000000001E-3</c:v>
                </c:pt>
                <c:pt idx="196">
                  <c:v>6.0000000000000001E-3</c:v>
                </c:pt>
                <c:pt idx="197">
                  <c:v>4.0000000000000001E-3</c:v>
                </c:pt>
                <c:pt idx="198">
                  <c:v>5.0000000000000001E-3</c:v>
                </c:pt>
                <c:pt idx="199">
                  <c:v>4.0000000000000001E-3</c:v>
                </c:pt>
                <c:pt idx="200">
                  <c:v>2E-3</c:v>
                </c:pt>
                <c:pt idx="201">
                  <c:v>4.0000000000000001E-3</c:v>
                </c:pt>
                <c:pt idx="202">
                  <c:v>5.0000000000000001E-3</c:v>
                </c:pt>
                <c:pt idx="203">
                  <c:v>3.0000000000000001E-3</c:v>
                </c:pt>
                <c:pt idx="204">
                  <c:v>4.0000000000000001E-3</c:v>
                </c:pt>
                <c:pt idx="205">
                  <c:v>5.0000000000000001E-3</c:v>
                </c:pt>
                <c:pt idx="206">
                  <c:v>3.0000000000000001E-3</c:v>
                </c:pt>
                <c:pt idx="207">
                  <c:v>3.0000000000000001E-3</c:v>
                </c:pt>
                <c:pt idx="208">
                  <c:v>3.0000000000000001E-3</c:v>
                </c:pt>
                <c:pt idx="209">
                  <c:v>3.0000000000000001E-3</c:v>
                </c:pt>
                <c:pt idx="210">
                  <c:v>3.0000000000000001E-3</c:v>
                </c:pt>
                <c:pt idx="211">
                  <c:v>4.0000000000000001E-3</c:v>
                </c:pt>
                <c:pt idx="212">
                  <c:v>2E-3</c:v>
                </c:pt>
                <c:pt idx="213">
                  <c:v>4.0000000000000001E-3</c:v>
                </c:pt>
                <c:pt idx="214">
                  <c:v>4.0000000000000001E-3</c:v>
                </c:pt>
                <c:pt idx="215">
                  <c:v>4.0000000000000001E-3</c:v>
                </c:pt>
                <c:pt idx="216">
                  <c:v>2E-3</c:v>
                </c:pt>
                <c:pt idx="217">
                  <c:v>3.0000000000000001E-3</c:v>
                </c:pt>
                <c:pt idx="218">
                  <c:v>3.0000000000000001E-3</c:v>
                </c:pt>
                <c:pt idx="219">
                  <c:v>2E-3</c:v>
                </c:pt>
                <c:pt idx="220">
                  <c:v>2E-3</c:v>
                </c:pt>
                <c:pt idx="221">
                  <c:v>2E-3</c:v>
                </c:pt>
                <c:pt idx="222">
                  <c:v>3.0000000000000001E-3</c:v>
                </c:pt>
                <c:pt idx="223">
                  <c:v>3.0000000000000001E-3</c:v>
                </c:pt>
                <c:pt idx="224">
                  <c:v>3.0000000000000001E-3</c:v>
                </c:pt>
                <c:pt idx="225">
                  <c:v>5.0000000000000001E-3</c:v>
                </c:pt>
                <c:pt idx="226">
                  <c:v>4.0000000000000001E-3</c:v>
                </c:pt>
                <c:pt idx="227">
                  <c:v>3.0000000000000001E-3</c:v>
                </c:pt>
                <c:pt idx="228">
                  <c:v>2E-3</c:v>
                </c:pt>
                <c:pt idx="229">
                  <c:v>1E-3</c:v>
                </c:pt>
                <c:pt idx="230">
                  <c:v>2E-3</c:v>
                </c:pt>
                <c:pt idx="231">
                  <c:v>3.0000000000000001E-3</c:v>
                </c:pt>
                <c:pt idx="232">
                  <c:v>4.0000000000000001E-3</c:v>
                </c:pt>
                <c:pt idx="233">
                  <c:v>3.0000000000000001E-3</c:v>
                </c:pt>
                <c:pt idx="234">
                  <c:v>4.0000000000000001E-3</c:v>
                </c:pt>
                <c:pt idx="235">
                  <c:v>3.0000000000000001E-3</c:v>
                </c:pt>
                <c:pt idx="236">
                  <c:v>3.0000000000000001E-3</c:v>
                </c:pt>
                <c:pt idx="237">
                  <c:v>3.0000000000000001E-3</c:v>
                </c:pt>
                <c:pt idx="238">
                  <c:v>5.0000000000000001E-3</c:v>
                </c:pt>
                <c:pt idx="239">
                  <c:v>5.0000000000000001E-3</c:v>
                </c:pt>
                <c:pt idx="240">
                  <c:v>4.0000000000000001E-3</c:v>
                </c:pt>
                <c:pt idx="241">
                  <c:v>3.0000000000000001E-3</c:v>
                </c:pt>
                <c:pt idx="242">
                  <c:v>3.0000000000000001E-3</c:v>
                </c:pt>
                <c:pt idx="243">
                  <c:v>3.0000000000000001E-3</c:v>
                </c:pt>
                <c:pt idx="244">
                  <c:v>3.0000000000000001E-3</c:v>
                </c:pt>
                <c:pt idx="245">
                  <c:v>2E-3</c:v>
                </c:pt>
                <c:pt idx="246">
                  <c:v>1E-3</c:v>
                </c:pt>
                <c:pt idx="247">
                  <c:v>2E-3</c:v>
                </c:pt>
                <c:pt idx="248">
                  <c:v>2E-3</c:v>
                </c:pt>
                <c:pt idx="249">
                  <c:v>2E-3</c:v>
                </c:pt>
                <c:pt idx="250">
                  <c:v>2E-3</c:v>
                </c:pt>
                <c:pt idx="251">
                  <c:v>2E-3</c:v>
                </c:pt>
                <c:pt idx="252">
                  <c:v>2E-3</c:v>
                </c:pt>
                <c:pt idx="253">
                  <c:v>3.0000000000000001E-3</c:v>
                </c:pt>
                <c:pt idx="254">
                  <c:v>3.0000000000000001E-3</c:v>
                </c:pt>
                <c:pt idx="255">
                  <c:v>3.0000000000000001E-3</c:v>
                </c:pt>
                <c:pt idx="256">
                  <c:v>4.0000000000000001E-3</c:v>
                </c:pt>
                <c:pt idx="257">
                  <c:v>3.0000000000000001E-3</c:v>
                </c:pt>
                <c:pt idx="258">
                  <c:v>3.0000000000000001E-3</c:v>
                </c:pt>
                <c:pt idx="259">
                  <c:v>2E-3</c:v>
                </c:pt>
                <c:pt idx="260">
                  <c:v>2E-3</c:v>
                </c:pt>
                <c:pt idx="261">
                  <c:v>2E-3</c:v>
                </c:pt>
                <c:pt idx="262">
                  <c:v>2E-3</c:v>
                </c:pt>
                <c:pt idx="263">
                  <c:v>2E-3</c:v>
                </c:pt>
                <c:pt idx="264">
                  <c:v>1E-3</c:v>
                </c:pt>
                <c:pt idx="265">
                  <c:v>2E-3</c:v>
                </c:pt>
                <c:pt idx="266">
                  <c:v>4.0000000000000001E-3</c:v>
                </c:pt>
                <c:pt idx="267">
                  <c:v>4.0000000000000001E-3</c:v>
                </c:pt>
                <c:pt idx="268">
                  <c:v>3.0000000000000001E-3</c:v>
                </c:pt>
                <c:pt idx="269">
                  <c:v>3.0000000000000001E-3</c:v>
                </c:pt>
                <c:pt idx="270">
                  <c:v>3.0000000000000001E-3</c:v>
                </c:pt>
                <c:pt idx="271">
                  <c:v>3.0000000000000001E-3</c:v>
                </c:pt>
                <c:pt idx="272">
                  <c:v>2E-3</c:v>
                </c:pt>
                <c:pt idx="273">
                  <c:v>1E-3</c:v>
                </c:pt>
                <c:pt idx="274">
                  <c:v>1E-3</c:v>
                </c:pt>
                <c:pt idx="275">
                  <c:v>1E-3</c:v>
                </c:pt>
                <c:pt idx="276">
                  <c:v>2E-3</c:v>
                </c:pt>
                <c:pt idx="277">
                  <c:v>1E-3</c:v>
                </c:pt>
                <c:pt idx="278">
                  <c:v>2E-3</c:v>
                </c:pt>
                <c:pt idx="279">
                  <c:v>2E-3</c:v>
                </c:pt>
                <c:pt idx="280">
                  <c:v>2E-3</c:v>
                </c:pt>
                <c:pt idx="281">
                  <c:v>3.0000000000000001E-3</c:v>
                </c:pt>
                <c:pt idx="282">
                  <c:v>2E-3</c:v>
                </c:pt>
                <c:pt idx="283">
                  <c:v>2E-3</c:v>
                </c:pt>
                <c:pt idx="284">
                  <c:v>3.0000000000000001E-3</c:v>
                </c:pt>
                <c:pt idx="285">
                  <c:v>2E-3</c:v>
                </c:pt>
                <c:pt idx="286">
                  <c:v>2E-3</c:v>
                </c:pt>
                <c:pt idx="287">
                  <c:v>2E-3</c:v>
                </c:pt>
                <c:pt idx="288">
                  <c:v>1E-3</c:v>
                </c:pt>
                <c:pt idx="289">
                  <c:v>1E-3</c:v>
                </c:pt>
                <c:pt idx="290">
                  <c:v>1E-3</c:v>
                </c:pt>
                <c:pt idx="291">
                  <c:v>1E-3</c:v>
                </c:pt>
                <c:pt idx="292">
                  <c:v>1E-3</c:v>
                </c:pt>
                <c:pt idx="293">
                  <c:v>1E-3</c:v>
                </c:pt>
                <c:pt idx="294">
                  <c:v>1E-3</c:v>
                </c:pt>
                <c:pt idx="295">
                  <c:v>1E-3</c:v>
                </c:pt>
                <c:pt idx="296">
                  <c:v>1E-3</c:v>
                </c:pt>
                <c:pt idx="297">
                  <c:v>2E-3</c:v>
                </c:pt>
                <c:pt idx="298">
                  <c:v>1E-3</c:v>
                </c:pt>
                <c:pt idx="299">
                  <c:v>1E-3</c:v>
                </c:pt>
                <c:pt idx="300">
                  <c:v>1E-3</c:v>
                </c:pt>
                <c:pt idx="301">
                  <c:v>3.0000000000000001E-3</c:v>
                </c:pt>
                <c:pt idx="302">
                  <c:v>4.0000000000000001E-3</c:v>
                </c:pt>
                <c:pt idx="303">
                  <c:v>4.0000000000000001E-3</c:v>
                </c:pt>
                <c:pt idx="304">
                  <c:v>2E-3</c:v>
                </c:pt>
                <c:pt idx="305">
                  <c:v>1E-3</c:v>
                </c:pt>
                <c:pt idx="306">
                  <c:v>1E-3</c:v>
                </c:pt>
                <c:pt idx="315">
                  <c:v>3.0000000000000001E-3</c:v>
                </c:pt>
                <c:pt idx="316">
                  <c:v>3.0000000000000001E-3</c:v>
                </c:pt>
                <c:pt idx="317">
                  <c:v>2E-3</c:v>
                </c:pt>
                <c:pt idx="318">
                  <c:v>1E-3</c:v>
                </c:pt>
                <c:pt idx="319">
                  <c:v>2E-3</c:v>
                </c:pt>
                <c:pt idx="320">
                  <c:v>3.0000000000000001E-3</c:v>
                </c:pt>
                <c:pt idx="321">
                  <c:v>3.0000000000000001E-3</c:v>
                </c:pt>
                <c:pt idx="322">
                  <c:v>3.0000000000000001E-3</c:v>
                </c:pt>
                <c:pt idx="323">
                  <c:v>2E-3</c:v>
                </c:pt>
                <c:pt idx="324">
                  <c:v>2E-3</c:v>
                </c:pt>
                <c:pt idx="325">
                  <c:v>2E-3</c:v>
                </c:pt>
                <c:pt idx="326">
                  <c:v>2E-3</c:v>
                </c:pt>
                <c:pt idx="327">
                  <c:v>2E-3</c:v>
                </c:pt>
                <c:pt idx="328">
                  <c:v>2E-3</c:v>
                </c:pt>
                <c:pt idx="329">
                  <c:v>2E-3</c:v>
                </c:pt>
                <c:pt idx="330">
                  <c:v>3.0000000000000001E-3</c:v>
                </c:pt>
                <c:pt idx="331">
                  <c:v>3.0000000000000001E-3</c:v>
                </c:pt>
                <c:pt idx="332">
                  <c:v>3.0000000000000001E-3</c:v>
                </c:pt>
                <c:pt idx="333">
                  <c:v>3.0000000000000001E-3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55F-4CFA-8D61-B10B956B44E9}"/>
            </c:ext>
          </c:extLst>
        </c:ser>
        <c:ser>
          <c:idx val="1"/>
          <c:order val="3"/>
          <c:tx>
            <c:v>Williamsdale Farm</c:v>
          </c:tx>
          <c:spPr>
            <a:ln w="19050">
              <a:noFill/>
            </a:ln>
          </c:spPr>
          <c:marker>
            <c:spPr>
              <a:noFill/>
              <a:ln>
                <a:solidFill>
                  <a:srgbClr val="00B050"/>
                </a:solidFill>
              </a:ln>
            </c:spPr>
          </c:marker>
          <c:xVal>
            <c:numRef>
              <c:f>'Williamsdale H2S 24 Hr Averages'!$B$4:$B$368</c:f>
              <c:numCache>
                <c:formatCode>mm/dd/yy;@</c:formatCode>
                <c:ptCount val="365"/>
                <c:pt idx="0">
                  <c:v>43374</c:v>
                </c:pt>
                <c:pt idx="1">
                  <c:v>43375</c:v>
                </c:pt>
                <c:pt idx="2">
                  <c:v>43376</c:v>
                </c:pt>
                <c:pt idx="3">
                  <c:v>43377</c:v>
                </c:pt>
                <c:pt idx="4">
                  <c:v>43378</c:v>
                </c:pt>
                <c:pt idx="5">
                  <c:v>43379</c:v>
                </c:pt>
                <c:pt idx="6">
                  <c:v>43380</c:v>
                </c:pt>
                <c:pt idx="7">
                  <c:v>43381</c:v>
                </c:pt>
                <c:pt idx="8">
                  <c:v>43382</c:v>
                </c:pt>
                <c:pt idx="9">
                  <c:v>43383</c:v>
                </c:pt>
                <c:pt idx="10">
                  <c:v>43384</c:v>
                </c:pt>
                <c:pt idx="11">
                  <c:v>43385</c:v>
                </c:pt>
                <c:pt idx="12">
                  <c:v>43386</c:v>
                </c:pt>
                <c:pt idx="13">
                  <c:v>43387</c:v>
                </c:pt>
                <c:pt idx="14">
                  <c:v>43388</c:v>
                </c:pt>
                <c:pt idx="15">
                  <c:v>43389</c:v>
                </c:pt>
                <c:pt idx="16">
                  <c:v>43390</c:v>
                </c:pt>
                <c:pt idx="17">
                  <c:v>43391</c:v>
                </c:pt>
                <c:pt idx="18">
                  <c:v>43392</c:v>
                </c:pt>
                <c:pt idx="19">
                  <c:v>43393</c:v>
                </c:pt>
                <c:pt idx="20">
                  <c:v>43394</c:v>
                </c:pt>
                <c:pt idx="21">
                  <c:v>43395</c:v>
                </c:pt>
                <c:pt idx="22">
                  <c:v>43396</c:v>
                </c:pt>
                <c:pt idx="23">
                  <c:v>43397</c:v>
                </c:pt>
                <c:pt idx="24">
                  <c:v>43398</c:v>
                </c:pt>
                <c:pt idx="25">
                  <c:v>43399</c:v>
                </c:pt>
                <c:pt idx="26">
                  <c:v>43400</c:v>
                </c:pt>
                <c:pt idx="27">
                  <c:v>43401</c:v>
                </c:pt>
                <c:pt idx="28">
                  <c:v>43402</c:v>
                </c:pt>
                <c:pt idx="29">
                  <c:v>43403</c:v>
                </c:pt>
                <c:pt idx="30">
                  <c:v>43404</c:v>
                </c:pt>
                <c:pt idx="31">
                  <c:v>43405</c:v>
                </c:pt>
                <c:pt idx="32">
                  <c:v>43406</c:v>
                </c:pt>
                <c:pt idx="33">
                  <c:v>43407</c:v>
                </c:pt>
                <c:pt idx="34">
                  <c:v>43408</c:v>
                </c:pt>
                <c:pt idx="35">
                  <c:v>43409</c:v>
                </c:pt>
                <c:pt idx="36">
                  <c:v>43410</c:v>
                </c:pt>
                <c:pt idx="37">
                  <c:v>43411</c:v>
                </c:pt>
                <c:pt idx="38">
                  <c:v>43412</c:v>
                </c:pt>
                <c:pt idx="39">
                  <c:v>43413</c:v>
                </c:pt>
                <c:pt idx="40">
                  <c:v>43414</c:v>
                </c:pt>
                <c:pt idx="41">
                  <c:v>43415</c:v>
                </c:pt>
                <c:pt idx="42">
                  <c:v>43416</c:v>
                </c:pt>
                <c:pt idx="43">
                  <c:v>43417</c:v>
                </c:pt>
                <c:pt idx="44">
                  <c:v>43418</c:v>
                </c:pt>
                <c:pt idx="45">
                  <c:v>43419</c:v>
                </c:pt>
                <c:pt idx="46">
                  <c:v>43420</c:v>
                </c:pt>
                <c:pt idx="47">
                  <c:v>43421</c:v>
                </c:pt>
                <c:pt idx="48">
                  <c:v>43422</c:v>
                </c:pt>
                <c:pt idx="49">
                  <c:v>43423</c:v>
                </c:pt>
                <c:pt idx="50">
                  <c:v>43424</c:v>
                </c:pt>
                <c:pt idx="51">
                  <c:v>43425</c:v>
                </c:pt>
                <c:pt idx="52">
                  <c:v>43426</c:v>
                </c:pt>
                <c:pt idx="53">
                  <c:v>43427</c:v>
                </c:pt>
                <c:pt idx="54">
                  <c:v>43428</c:v>
                </c:pt>
                <c:pt idx="55">
                  <c:v>43429</c:v>
                </c:pt>
                <c:pt idx="56">
                  <c:v>43430</c:v>
                </c:pt>
                <c:pt idx="57">
                  <c:v>43431</c:v>
                </c:pt>
                <c:pt idx="58">
                  <c:v>43432</c:v>
                </c:pt>
                <c:pt idx="59">
                  <c:v>43433</c:v>
                </c:pt>
                <c:pt idx="60">
                  <c:v>43434</c:v>
                </c:pt>
                <c:pt idx="61">
                  <c:v>43435</c:v>
                </c:pt>
                <c:pt idx="62">
                  <c:v>43436</c:v>
                </c:pt>
                <c:pt idx="63">
                  <c:v>43437</c:v>
                </c:pt>
                <c:pt idx="64">
                  <c:v>43438</c:v>
                </c:pt>
                <c:pt idx="65">
                  <c:v>43439</c:v>
                </c:pt>
                <c:pt idx="66">
                  <c:v>43440</c:v>
                </c:pt>
                <c:pt idx="67">
                  <c:v>43441</c:v>
                </c:pt>
                <c:pt idx="68">
                  <c:v>43442</c:v>
                </c:pt>
                <c:pt idx="69">
                  <c:v>43443</c:v>
                </c:pt>
                <c:pt idx="70">
                  <c:v>43444</c:v>
                </c:pt>
                <c:pt idx="71">
                  <c:v>43445</c:v>
                </c:pt>
                <c:pt idx="72">
                  <c:v>43446</c:v>
                </c:pt>
                <c:pt idx="73">
                  <c:v>43447</c:v>
                </c:pt>
                <c:pt idx="74">
                  <c:v>43448</c:v>
                </c:pt>
                <c:pt idx="75">
                  <c:v>43449</c:v>
                </c:pt>
                <c:pt idx="76">
                  <c:v>43450</c:v>
                </c:pt>
                <c:pt idx="77">
                  <c:v>43451</c:v>
                </c:pt>
                <c:pt idx="78">
                  <c:v>43452</c:v>
                </c:pt>
                <c:pt idx="79">
                  <c:v>43453</c:v>
                </c:pt>
                <c:pt idx="80">
                  <c:v>43454</c:v>
                </c:pt>
                <c:pt idx="81">
                  <c:v>43455</c:v>
                </c:pt>
                <c:pt idx="82">
                  <c:v>43456</c:v>
                </c:pt>
                <c:pt idx="83">
                  <c:v>43457</c:v>
                </c:pt>
                <c:pt idx="84">
                  <c:v>43458</c:v>
                </c:pt>
                <c:pt idx="85">
                  <c:v>43459</c:v>
                </c:pt>
                <c:pt idx="86">
                  <c:v>43460</c:v>
                </c:pt>
                <c:pt idx="87">
                  <c:v>43461</c:v>
                </c:pt>
                <c:pt idx="88">
                  <c:v>43462</c:v>
                </c:pt>
                <c:pt idx="89">
                  <c:v>43463</c:v>
                </c:pt>
                <c:pt idx="90">
                  <c:v>43464</c:v>
                </c:pt>
                <c:pt idx="91">
                  <c:v>43465</c:v>
                </c:pt>
                <c:pt idx="92">
                  <c:v>43466</c:v>
                </c:pt>
                <c:pt idx="93">
                  <c:v>43467</c:v>
                </c:pt>
                <c:pt idx="94">
                  <c:v>43468</c:v>
                </c:pt>
                <c:pt idx="95">
                  <c:v>43469</c:v>
                </c:pt>
                <c:pt idx="96">
                  <c:v>43470</c:v>
                </c:pt>
                <c:pt idx="97">
                  <c:v>43471</c:v>
                </c:pt>
                <c:pt idx="98">
                  <c:v>43472</c:v>
                </c:pt>
                <c:pt idx="99">
                  <c:v>43473</c:v>
                </c:pt>
                <c:pt idx="100">
                  <c:v>43474</c:v>
                </c:pt>
                <c:pt idx="101">
                  <c:v>43475</c:v>
                </c:pt>
                <c:pt idx="102">
                  <c:v>43476</c:v>
                </c:pt>
                <c:pt idx="103">
                  <c:v>43477</c:v>
                </c:pt>
                <c:pt idx="104">
                  <c:v>43478</c:v>
                </c:pt>
                <c:pt idx="105">
                  <c:v>43479</c:v>
                </c:pt>
                <c:pt idx="106">
                  <c:v>43480</c:v>
                </c:pt>
                <c:pt idx="107">
                  <c:v>43481</c:v>
                </c:pt>
                <c:pt idx="108">
                  <c:v>43482</c:v>
                </c:pt>
                <c:pt idx="109">
                  <c:v>43483</c:v>
                </c:pt>
                <c:pt idx="110">
                  <c:v>43484</c:v>
                </c:pt>
                <c:pt idx="111">
                  <c:v>43485</c:v>
                </c:pt>
                <c:pt idx="112">
                  <c:v>43486</c:v>
                </c:pt>
                <c:pt idx="113">
                  <c:v>43487</c:v>
                </c:pt>
                <c:pt idx="114">
                  <c:v>43488</c:v>
                </c:pt>
                <c:pt idx="115">
                  <c:v>43489</c:v>
                </c:pt>
                <c:pt idx="116">
                  <c:v>43490</c:v>
                </c:pt>
                <c:pt idx="117">
                  <c:v>43491</c:v>
                </c:pt>
                <c:pt idx="118">
                  <c:v>43492</c:v>
                </c:pt>
                <c:pt idx="119">
                  <c:v>43493</c:v>
                </c:pt>
                <c:pt idx="120">
                  <c:v>43494</c:v>
                </c:pt>
                <c:pt idx="121">
                  <c:v>43495</c:v>
                </c:pt>
                <c:pt idx="122">
                  <c:v>43496</c:v>
                </c:pt>
                <c:pt idx="123">
                  <c:v>43497</c:v>
                </c:pt>
                <c:pt idx="124">
                  <c:v>43498</c:v>
                </c:pt>
                <c:pt idx="125">
                  <c:v>43499</c:v>
                </c:pt>
                <c:pt idx="126">
                  <c:v>43500</c:v>
                </c:pt>
                <c:pt idx="127">
                  <c:v>43501</c:v>
                </c:pt>
                <c:pt idx="128">
                  <c:v>43502</c:v>
                </c:pt>
                <c:pt idx="129">
                  <c:v>43503</c:v>
                </c:pt>
                <c:pt idx="130">
                  <c:v>43504</c:v>
                </c:pt>
                <c:pt idx="131">
                  <c:v>43505</c:v>
                </c:pt>
                <c:pt idx="132">
                  <c:v>43506</c:v>
                </c:pt>
                <c:pt idx="133">
                  <c:v>43507</c:v>
                </c:pt>
                <c:pt idx="134">
                  <c:v>43508</c:v>
                </c:pt>
                <c:pt idx="135">
                  <c:v>43509</c:v>
                </c:pt>
                <c:pt idx="136">
                  <c:v>43510</c:v>
                </c:pt>
                <c:pt idx="137">
                  <c:v>43511</c:v>
                </c:pt>
                <c:pt idx="138">
                  <c:v>43512</c:v>
                </c:pt>
                <c:pt idx="139">
                  <c:v>43513</c:v>
                </c:pt>
                <c:pt idx="140">
                  <c:v>43514</c:v>
                </c:pt>
                <c:pt idx="141">
                  <c:v>43515</c:v>
                </c:pt>
                <c:pt idx="142">
                  <c:v>43516</c:v>
                </c:pt>
                <c:pt idx="143">
                  <c:v>43517</c:v>
                </c:pt>
                <c:pt idx="144">
                  <c:v>43518</c:v>
                </c:pt>
                <c:pt idx="145">
                  <c:v>43519</c:v>
                </c:pt>
                <c:pt idx="146">
                  <c:v>43520</c:v>
                </c:pt>
                <c:pt idx="147">
                  <c:v>43521</c:v>
                </c:pt>
                <c:pt idx="148">
                  <c:v>43522</c:v>
                </c:pt>
                <c:pt idx="149">
                  <c:v>43523</c:v>
                </c:pt>
                <c:pt idx="150">
                  <c:v>43524</c:v>
                </c:pt>
                <c:pt idx="151">
                  <c:v>43525</c:v>
                </c:pt>
                <c:pt idx="152">
                  <c:v>43526</c:v>
                </c:pt>
                <c:pt idx="153">
                  <c:v>43527</c:v>
                </c:pt>
                <c:pt idx="154">
                  <c:v>43528</c:v>
                </c:pt>
                <c:pt idx="155">
                  <c:v>43529</c:v>
                </c:pt>
                <c:pt idx="156">
                  <c:v>43530</c:v>
                </c:pt>
                <c:pt idx="157">
                  <c:v>43531</c:v>
                </c:pt>
                <c:pt idx="158">
                  <c:v>43532</c:v>
                </c:pt>
                <c:pt idx="159">
                  <c:v>43533</c:v>
                </c:pt>
                <c:pt idx="160">
                  <c:v>43534</c:v>
                </c:pt>
                <c:pt idx="161">
                  <c:v>43535</c:v>
                </c:pt>
                <c:pt idx="162">
                  <c:v>43536</c:v>
                </c:pt>
                <c:pt idx="163">
                  <c:v>43537</c:v>
                </c:pt>
                <c:pt idx="164">
                  <c:v>43538</c:v>
                </c:pt>
                <c:pt idx="165">
                  <c:v>43539</c:v>
                </c:pt>
                <c:pt idx="166">
                  <c:v>43540</c:v>
                </c:pt>
                <c:pt idx="167">
                  <c:v>43541</c:v>
                </c:pt>
                <c:pt idx="168">
                  <c:v>43542</c:v>
                </c:pt>
                <c:pt idx="169">
                  <c:v>43543</c:v>
                </c:pt>
                <c:pt idx="170">
                  <c:v>43544</c:v>
                </c:pt>
                <c:pt idx="171">
                  <c:v>43545</c:v>
                </c:pt>
                <c:pt idx="172">
                  <c:v>43546</c:v>
                </c:pt>
                <c:pt idx="173">
                  <c:v>43547</c:v>
                </c:pt>
                <c:pt idx="174">
                  <c:v>43548</c:v>
                </c:pt>
                <c:pt idx="175">
                  <c:v>43549</c:v>
                </c:pt>
                <c:pt idx="176">
                  <c:v>43550</c:v>
                </c:pt>
                <c:pt idx="177">
                  <c:v>43551</c:v>
                </c:pt>
                <c:pt idx="178">
                  <c:v>43552</c:v>
                </c:pt>
                <c:pt idx="179">
                  <c:v>43553</c:v>
                </c:pt>
                <c:pt idx="180">
                  <c:v>43554</c:v>
                </c:pt>
                <c:pt idx="181">
                  <c:v>43555</c:v>
                </c:pt>
                <c:pt idx="182">
                  <c:v>43556</c:v>
                </c:pt>
                <c:pt idx="183">
                  <c:v>43557</c:v>
                </c:pt>
                <c:pt idx="184">
                  <c:v>43558</c:v>
                </c:pt>
                <c:pt idx="185">
                  <c:v>43559</c:v>
                </c:pt>
                <c:pt idx="186">
                  <c:v>43560</c:v>
                </c:pt>
                <c:pt idx="187">
                  <c:v>43561</c:v>
                </c:pt>
                <c:pt idx="188">
                  <c:v>43562</c:v>
                </c:pt>
                <c:pt idx="189">
                  <c:v>43563</c:v>
                </c:pt>
                <c:pt idx="190">
                  <c:v>43564</c:v>
                </c:pt>
                <c:pt idx="191">
                  <c:v>43565</c:v>
                </c:pt>
                <c:pt idx="192">
                  <c:v>43566</c:v>
                </c:pt>
                <c:pt idx="193">
                  <c:v>43567</c:v>
                </c:pt>
                <c:pt idx="194">
                  <c:v>43568</c:v>
                </c:pt>
                <c:pt idx="195">
                  <c:v>43569</c:v>
                </c:pt>
                <c:pt idx="196">
                  <c:v>43570</c:v>
                </c:pt>
                <c:pt idx="197">
                  <c:v>43571</c:v>
                </c:pt>
                <c:pt idx="198">
                  <c:v>43572</c:v>
                </c:pt>
                <c:pt idx="199">
                  <c:v>43573</c:v>
                </c:pt>
                <c:pt idx="200">
                  <c:v>43574</c:v>
                </c:pt>
                <c:pt idx="201">
                  <c:v>43575</c:v>
                </c:pt>
                <c:pt idx="202">
                  <c:v>43576</c:v>
                </c:pt>
                <c:pt idx="203">
                  <c:v>43577</c:v>
                </c:pt>
                <c:pt idx="204">
                  <c:v>43578</c:v>
                </c:pt>
                <c:pt idx="205">
                  <c:v>43579</c:v>
                </c:pt>
                <c:pt idx="206">
                  <c:v>43580</c:v>
                </c:pt>
                <c:pt idx="207">
                  <c:v>43581</c:v>
                </c:pt>
                <c:pt idx="208">
                  <c:v>43582</c:v>
                </c:pt>
                <c:pt idx="209">
                  <c:v>43583</c:v>
                </c:pt>
                <c:pt idx="210">
                  <c:v>43584</c:v>
                </c:pt>
                <c:pt idx="211">
                  <c:v>43585</c:v>
                </c:pt>
                <c:pt idx="212">
                  <c:v>43586</c:v>
                </c:pt>
                <c:pt idx="213">
                  <c:v>43587</c:v>
                </c:pt>
                <c:pt idx="214">
                  <c:v>43588</c:v>
                </c:pt>
                <c:pt idx="215">
                  <c:v>43589</c:v>
                </c:pt>
                <c:pt idx="216">
                  <c:v>43590</c:v>
                </c:pt>
                <c:pt idx="217">
                  <c:v>43591</c:v>
                </c:pt>
                <c:pt idx="218">
                  <c:v>43592</c:v>
                </c:pt>
                <c:pt idx="219">
                  <c:v>43593</c:v>
                </c:pt>
                <c:pt idx="220">
                  <c:v>43594</c:v>
                </c:pt>
                <c:pt idx="221">
                  <c:v>43595</c:v>
                </c:pt>
                <c:pt idx="222">
                  <c:v>43596</c:v>
                </c:pt>
                <c:pt idx="223">
                  <c:v>43597</c:v>
                </c:pt>
                <c:pt idx="224">
                  <c:v>43598</c:v>
                </c:pt>
                <c:pt idx="225">
                  <c:v>43599</c:v>
                </c:pt>
                <c:pt idx="226">
                  <c:v>43600</c:v>
                </c:pt>
                <c:pt idx="227">
                  <c:v>43601</c:v>
                </c:pt>
                <c:pt idx="228">
                  <c:v>43602</c:v>
                </c:pt>
                <c:pt idx="229">
                  <c:v>43603</c:v>
                </c:pt>
                <c:pt idx="230">
                  <c:v>43604</c:v>
                </c:pt>
                <c:pt idx="231">
                  <c:v>43605</c:v>
                </c:pt>
                <c:pt idx="232">
                  <c:v>43606</c:v>
                </c:pt>
                <c:pt idx="233">
                  <c:v>43607</c:v>
                </c:pt>
                <c:pt idx="234">
                  <c:v>43608</c:v>
                </c:pt>
                <c:pt idx="235">
                  <c:v>43609</c:v>
                </c:pt>
                <c:pt idx="236">
                  <c:v>43610</c:v>
                </c:pt>
                <c:pt idx="237">
                  <c:v>43611</c:v>
                </c:pt>
                <c:pt idx="238">
                  <c:v>43612</c:v>
                </c:pt>
                <c:pt idx="239">
                  <c:v>43613</c:v>
                </c:pt>
                <c:pt idx="240">
                  <c:v>43614</c:v>
                </c:pt>
                <c:pt idx="241">
                  <c:v>43615</c:v>
                </c:pt>
                <c:pt idx="242">
                  <c:v>43616</c:v>
                </c:pt>
                <c:pt idx="243">
                  <c:v>43617</c:v>
                </c:pt>
                <c:pt idx="244">
                  <c:v>43618</c:v>
                </c:pt>
                <c:pt idx="245">
                  <c:v>43619</c:v>
                </c:pt>
                <c:pt idx="246">
                  <c:v>43620</c:v>
                </c:pt>
                <c:pt idx="247">
                  <c:v>43621</c:v>
                </c:pt>
                <c:pt idx="248">
                  <c:v>43622</c:v>
                </c:pt>
                <c:pt idx="249">
                  <c:v>43623</c:v>
                </c:pt>
                <c:pt idx="250">
                  <c:v>43624</c:v>
                </c:pt>
                <c:pt idx="251">
                  <c:v>43625</c:v>
                </c:pt>
                <c:pt idx="252">
                  <c:v>43626</c:v>
                </c:pt>
                <c:pt idx="253">
                  <c:v>43627</c:v>
                </c:pt>
                <c:pt idx="254">
                  <c:v>43628</c:v>
                </c:pt>
                <c:pt idx="255">
                  <c:v>43629</c:v>
                </c:pt>
                <c:pt idx="256">
                  <c:v>43630</c:v>
                </c:pt>
                <c:pt idx="257">
                  <c:v>43631</c:v>
                </c:pt>
                <c:pt idx="258">
                  <c:v>43632</c:v>
                </c:pt>
                <c:pt idx="259">
                  <c:v>43633</c:v>
                </c:pt>
                <c:pt idx="260">
                  <c:v>43634</c:v>
                </c:pt>
                <c:pt idx="261">
                  <c:v>43635</c:v>
                </c:pt>
                <c:pt idx="262">
                  <c:v>43636</c:v>
                </c:pt>
                <c:pt idx="263">
                  <c:v>43637</c:v>
                </c:pt>
                <c:pt idx="264">
                  <c:v>43638</c:v>
                </c:pt>
                <c:pt idx="265">
                  <c:v>43639</c:v>
                </c:pt>
                <c:pt idx="266">
                  <c:v>43640</c:v>
                </c:pt>
                <c:pt idx="267">
                  <c:v>43641</c:v>
                </c:pt>
                <c:pt idx="268">
                  <c:v>43642</c:v>
                </c:pt>
                <c:pt idx="269">
                  <c:v>43643</c:v>
                </c:pt>
                <c:pt idx="270">
                  <c:v>43644</c:v>
                </c:pt>
                <c:pt idx="271">
                  <c:v>43645</c:v>
                </c:pt>
                <c:pt idx="272">
                  <c:v>43646</c:v>
                </c:pt>
                <c:pt idx="273">
                  <c:v>43647</c:v>
                </c:pt>
                <c:pt idx="274">
                  <c:v>43648</c:v>
                </c:pt>
                <c:pt idx="275">
                  <c:v>43649</c:v>
                </c:pt>
                <c:pt idx="276">
                  <c:v>43650</c:v>
                </c:pt>
                <c:pt idx="277">
                  <c:v>43651</c:v>
                </c:pt>
                <c:pt idx="278">
                  <c:v>43652</c:v>
                </c:pt>
                <c:pt idx="279">
                  <c:v>43653</c:v>
                </c:pt>
                <c:pt idx="280">
                  <c:v>43654</c:v>
                </c:pt>
                <c:pt idx="281">
                  <c:v>43655</c:v>
                </c:pt>
                <c:pt idx="282">
                  <c:v>43656</c:v>
                </c:pt>
                <c:pt idx="283">
                  <c:v>43657</c:v>
                </c:pt>
                <c:pt idx="284">
                  <c:v>43658</c:v>
                </c:pt>
                <c:pt idx="285">
                  <c:v>43659</c:v>
                </c:pt>
                <c:pt idx="286">
                  <c:v>43660</c:v>
                </c:pt>
                <c:pt idx="287">
                  <c:v>43661</c:v>
                </c:pt>
                <c:pt idx="288">
                  <c:v>43662</c:v>
                </c:pt>
                <c:pt idx="289">
                  <c:v>43663</c:v>
                </c:pt>
                <c:pt idx="290">
                  <c:v>43664</c:v>
                </c:pt>
                <c:pt idx="291">
                  <c:v>43665</c:v>
                </c:pt>
                <c:pt idx="292">
                  <c:v>43666</c:v>
                </c:pt>
                <c:pt idx="293">
                  <c:v>43667</c:v>
                </c:pt>
                <c:pt idx="294">
                  <c:v>43668</c:v>
                </c:pt>
                <c:pt idx="295">
                  <c:v>43669</c:v>
                </c:pt>
                <c:pt idx="296">
                  <c:v>43670</c:v>
                </c:pt>
                <c:pt idx="297">
                  <c:v>43671</c:v>
                </c:pt>
                <c:pt idx="298">
                  <c:v>43672</c:v>
                </c:pt>
                <c:pt idx="299">
                  <c:v>43673</c:v>
                </c:pt>
                <c:pt idx="300">
                  <c:v>43674</c:v>
                </c:pt>
                <c:pt idx="301">
                  <c:v>43675</c:v>
                </c:pt>
                <c:pt idx="302">
                  <c:v>43676</c:v>
                </c:pt>
                <c:pt idx="303">
                  <c:v>43677</c:v>
                </c:pt>
                <c:pt idx="304">
                  <c:v>43678</c:v>
                </c:pt>
                <c:pt idx="305">
                  <c:v>43679</c:v>
                </c:pt>
                <c:pt idx="306">
                  <c:v>43680</c:v>
                </c:pt>
                <c:pt idx="307">
                  <c:v>43681</c:v>
                </c:pt>
                <c:pt idx="308">
                  <c:v>43682</c:v>
                </c:pt>
                <c:pt idx="309">
                  <c:v>43683</c:v>
                </c:pt>
                <c:pt idx="310">
                  <c:v>43684</c:v>
                </c:pt>
                <c:pt idx="311">
                  <c:v>43685</c:v>
                </c:pt>
                <c:pt idx="312">
                  <c:v>43686</c:v>
                </c:pt>
                <c:pt idx="313">
                  <c:v>43687</c:v>
                </c:pt>
                <c:pt idx="314">
                  <c:v>43688</c:v>
                </c:pt>
                <c:pt idx="315">
                  <c:v>43689</c:v>
                </c:pt>
                <c:pt idx="316">
                  <c:v>43690</c:v>
                </c:pt>
                <c:pt idx="317">
                  <c:v>43691</c:v>
                </c:pt>
                <c:pt idx="318">
                  <c:v>43692</c:v>
                </c:pt>
                <c:pt idx="319">
                  <c:v>43693</c:v>
                </c:pt>
                <c:pt idx="320">
                  <c:v>43694</c:v>
                </c:pt>
                <c:pt idx="321">
                  <c:v>43695</c:v>
                </c:pt>
                <c:pt idx="322">
                  <c:v>43696</c:v>
                </c:pt>
                <c:pt idx="323">
                  <c:v>43697</c:v>
                </c:pt>
                <c:pt idx="324">
                  <c:v>43698</c:v>
                </c:pt>
                <c:pt idx="325">
                  <c:v>43699</c:v>
                </c:pt>
                <c:pt idx="326">
                  <c:v>43700</c:v>
                </c:pt>
                <c:pt idx="327">
                  <c:v>43701</c:v>
                </c:pt>
                <c:pt idx="328">
                  <c:v>43702</c:v>
                </c:pt>
                <c:pt idx="329">
                  <c:v>43703</c:v>
                </c:pt>
                <c:pt idx="330">
                  <c:v>43704</c:v>
                </c:pt>
                <c:pt idx="331">
                  <c:v>43705</c:v>
                </c:pt>
                <c:pt idx="332">
                  <c:v>43706</c:v>
                </c:pt>
                <c:pt idx="333">
                  <c:v>43707</c:v>
                </c:pt>
                <c:pt idx="334">
                  <c:v>43708</c:v>
                </c:pt>
                <c:pt idx="335">
                  <c:v>43709</c:v>
                </c:pt>
                <c:pt idx="336">
                  <c:v>43710</c:v>
                </c:pt>
                <c:pt idx="337">
                  <c:v>43711</c:v>
                </c:pt>
                <c:pt idx="338">
                  <c:v>43712</c:v>
                </c:pt>
                <c:pt idx="339">
                  <c:v>43713</c:v>
                </c:pt>
                <c:pt idx="340">
                  <c:v>43714</c:v>
                </c:pt>
                <c:pt idx="341">
                  <c:v>43715</c:v>
                </c:pt>
                <c:pt idx="342">
                  <c:v>43716</c:v>
                </c:pt>
                <c:pt idx="343">
                  <c:v>43717</c:v>
                </c:pt>
                <c:pt idx="344">
                  <c:v>43718</c:v>
                </c:pt>
                <c:pt idx="345">
                  <c:v>43719</c:v>
                </c:pt>
                <c:pt idx="346">
                  <c:v>43720</c:v>
                </c:pt>
                <c:pt idx="347">
                  <c:v>43721</c:v>
                </c:pt>
                <c:pt idx="348">
                  <c:v>43722</c:v>
                </c:pt>
                <c:pt idx="349">
                  <c:v>43723</c:v>
                </c:pt>
                <c:pt idx="350">
                  <c:v>43724</c:v>
                </c:pt>
                <c:pt idx="351">
                  <c:v>43725</c:v>
                </c:pt>
                <c:pt idx="352">
                  <c:v>43726</c:v>
                </c:pt>
                <c:pt idx="353">
                  <c:v>43727</c:v>
                </c:pt>
                <c:pt idx="354">
                  <c:v>43728</c:v>
                </c:pt>
                <c:pt idx="355">
                  <c:v>43729</c:v>
                </c:pt>
                <c:pt idx="356">
                  <c:v>43730</c:v>
                </c:pt>
                <c:pt idx="357">
                  <c:v>43731</c:v>
                </c:pt>
                <c:pt idx="358">
                  <c:v>43732</c:v>
                </c:pt>
                <c:pt idx="359">
                  <c:v>43733</c:v>
                </c:pt>
                <c:pt idx="360">
                  <c:v>43734</c:v>
                </c:pt>
                <c:pt idx="361">
                  <c:v>43735</c:v>
                </c:pt>
                <c:pt idx="362">
                  <c:v>43736</c:v>
                </c:pt>
                <c:pt idx="363">
                  <c:v>43737</c:v>
                </c:pt>
                <c:pt idx="364">
                  <c:v>43738</c:v>
                </c:pt>
              </c:numCache>
            </c:numRef>
          </c:xVal>
          <c:yVal>
            <c:numRef>
              <c:f>'Williamsdale H2S 24 Hr Averages'!$D$4:$D$368</c:f>
              <c:numCache>
                <c:formatCode>General</c:formatCode>
                <c:ptCount val="365"/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1E-3</c:v>
                </c:pt>
                <c:pt idx="18">
                  <c:v>1E-3</c:v>
                </c:pt>
                <c:pt idx="19">
                  <c:v>0</c:v>
                </c:pt>
                <c:pt idx="20">
                  <c:v>1E-3</c:v>
                </c:pt>
                <c:pt idx="21">
                  <c:v>1E-3</c:v>
                </c:pt>
                <c:pt idx="22">
                  <c:v>0</c:v>
                </c:pt>
                <c:pt idx="23">
                  <c:v>1E-3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1E-3</c:v>
                </c:pt>
                <c:pt idx="28">
                  <c:v>1E-3</c:v>
                </c:pt>
                <c:pt idx="29">
                  <c:v>1E-3</c:v>
                </c:pt>
                <c:pt idx="30">
                  <c:v>1E-3</c:v>
                </c:pt>
                <c:pt idx="32">
                  <c:v>2E-3</c:v>
                </c:pt>
                <c:pt idx="35">
                  <c:v>0</c:v>
                </c:pt>
                <c:pt idx="36">
                  <c:v>1E-3</c:v>
                </c:pt>
                <c:pt idx="37">
                  <c:v>2E-3</c:v>
                </c:pt>
                <c:pt idx="38">
                  <c:v>2E-3</c:v>
                </c:pt>
                <c:pt idx="39">
                  <c:v>2E-3</c:v>
                </c:pt>
                <c:pt idx="40">
                  <c:v>3.0000000000000001E-3</c:v>
                </c:pt>
                <c:pt idx="41">
                  <c:v>3.0000000000000001E-3</c:v>
                </c:pt>
                <c:pt idx="42">
                  <c:v>2E-3</c:v>
                </c:pt>
                <c:pt idx="43">
                  <c:v>1E-3</c:v>
                </c:pt>
                <c:pt idx="44">
                  <c:v>2E-3</c:v>
                </c:pt>
                <c:pt idx="49">
                  <c:v>2E-3</c:v>
                </c:pt>
                <c:pt idx="50">
                  <c:v>2E-3</c:v>
                </c:pt>
                <c:pt idx="56">
                  <c:v>2E-3</c:v>
                </c:pt>
                <c:pt idx="61">
                  <c:v>4.0000000000000001E-3</c:v>
                </c:pt>
                <c:pt idx="62">
                  <c:v>2E-3</c:v>
                </c:pt>
                <c:pt idx="63">
                  <c:v>2E-3</c:v>
                </c:pt>
                <c:pt idx="64">
                  <c:v>3.0000000000000001E-3</c:v>
                </c:pt>
                <c:pt idx="65">
                  <c:v>3.0000000000000001E-3</c:v>
                </c:pt>
                <c:pt idx="66">
                  <c:v>3.0000000000000001E-3</c:v>
                </c:pt>
                <c:pt idx="68">
                  <c:v>2E-3</c:v>
                </c:pt>
                <c:pt idx="69">
                  <c:v>3.0000000000000001E-3</c:v>
                </c:pt>
                <c:pt idx="70">
                  <c:v>4.0000000000000001E-3</c:v>
                </c:pt>
                <c:pt idx="71">
                  <c:v>4.0000000000000001E-3</c:v>
                </c:pt>
                <c:pt idx="72">
                  <c:v>3.0000000000000001E-3</c:v>
                </c:pt>
                <c:pt idx="73">
                  <c:v>3.0000000000000001E-3</c:v>
                </c:pt>
                <c:pt idx="74">
                  <c:v>4.0000000000000001E-3</c:v>
                </c:pt>
                <c:pt idx="75">
                  <c:v>3.0000000000000001E-3</c:v>
                </c:pt>
                <c:pt idx="76">
                  <c:v>3.0000000000000001E-3</c:v>
                </c:pt>
                <c:pt idx="77">
                  <c:v>4.0000000000000001E-3</c:v>
                </c:pt>
                <c:pt idx="78">
                  <c:v>3.0000000000000001E-3</c:v>
                </c:pt>
                <c:pt idx="79">
                  <c:v>3.0000000000000001E-3</c:v>
                </c:pt>
                <c:pt idx="80">
                  <c:v>4.0000000000000001E-3</c:v>
                </c:pt>
                <c:pt idx="81">
                  <c:v>4.0000000000000001E-3</c:v>
                </c:pt>
                <c:pt idx="82">
                  <c:v>2E-3</c:v>
                </c:pt>
                <c:pt idx="84">
                  <c:v>4.0000000000000001E-3</c:v>
                </c:pt>
                <c:pt idx="86">
                  <c:v>5.0000000000000001E-3</c:v>
                </c:pt>
                <c:pt idx="87">
                  <c:v>5.0000000000000001E-3</c:v>
                </c:pt>
                <c:pt idx="88">
                  <c:v>4.0000000000000001E-3</c:v>
                </c:pt>
                <c:pt idx="89">
                  <c:v>3.0000000000000001E-3</c:v>
                </c:pt>
                <c:pt idx="90">
                  <c:v>2E-3</c:v>
                </c:pt>
                <c:pt idx="91">
                  <c:v>2E-3</c:v>
                </c:pt>
                <c:pt idx="92">
                  <c:v>4.0000000000000001E-3</c:v>
                </c:pt>
                <c:pt idx="93">
                  <c:v>4.0000000000000001E-3</c:v>
                </c:pt>
                <c:pt idx="94">
                  <c:v>2E-3</c:v>
                </c:pt>
                <c:pt idx="95">
                  <c:v>2E-3</c:v>
                </c:pt>
                <c:pt idx="96">
                  <c:v>4.0000000000000001E-3</c:v>
                </c:pt>
                <c:pt idx="99">
                  <c:v>5.0000000000000001E-3</c:v>
                </c:pt>
                <c:pt idx="100">
                  <c:v>5.0000000000000001E-3</c:v>
                </c:pt>
                <c:pt idx="104">
                  <c:v>3.0000000000000001E-3</c:v>
                </c:pt>
                <c:pt idx="105">
                  <c:v>2E-3</c:v>
                </c:pt>
                <c:pt idx="106">
                  <c:v>4.0000000000000001E-3</c:v>
                </c:pt>
                <c:pt idx="107">
                  <c:v>4.0000000000000001E-3</c:v>
                </c:pt>
                <c:pt idx="108">
                  <c:v>4.0000000000000001E-3</c:v>
                </c:pt>
                <c:pt idx="110">
                  <c:v>4.0000000000000001E-3</c:v>
                </c:pt>
                <c:pt idx="111">
                  <c:v>7.0000000000000001E-3</c:v>
                </c:pt>
                <c:pt idx="114">
                  <c:v>6.0000000000000001E-3</c:v>
                </c:pt>
                <c:pt idx="115">
                  <c:v>7.0000000000000001E-3</c:v>
                </c:pt>
                <c:pt idx="116">
                  <c:v>5.0000000000000001E-3</c:v>
                </c:pt>
                <c:pt idx="119">
                  <c:v>5.0000000000000001E-3</c:v>
                </c:pt>
                <c:pt idx="120">
                  <c:v>6.0000000000000001E-3</c:v>
                </c:pt>
                <c:pt idx="121">
                  <c:v>7.0000000000000001E-3</c:v>
                </c:pt>
                <c:pt idx="122">
                  <c:v>6.0000000000000001E-3</c:v>
                </c:pt>
                <c:pt idx="128">
                  <c:v>5.0000000000000001E-3</c:v>
                </c:pt>
                <c:pt idx="129">
                  <c:v>5.0000000000000001E-3</c:v>
                </c:pt>
                <c:pt idx="133">
                  <c:v>4.0000000000000001E-3</c:v>
                </c:pt>
                <c:pt idx="134">
                  <c:v>4.0000000000000001E-3</c:v>
                </c:pt>
                <c:pt idx="135">
                  <c:v>7.0000000000000001E-3</c:v>
                </c:pt>
                <c:pt idx="136">
                  <c:v>0</c:v>
                </c:pt>
                <c:pt idx="144">
                  <c:v>4.0000000000000001E-3</c:v>
                </c:pt>
                <c:pt idx="146">
                  <c:v>4.0000000000000001E-3</c:v>
                </c:pt>
                <c:pt idx="147">
                  <c:v>7.0000000000000001E-3</c:v>
                </c:pt>
                <c:pt idx="148">
                  <c:v>6.0000000000000001E-3</c:v>
                </c:pt>
                <c:pt idx="149">
                  <c:v>3.0000000000000001E-3</c:v>
                </c:pt>
                <c:pt idx="150">
                  <c:v>4.0000000000000001E-3</c:v>
                </c:pt>
                <c:pt idx="159">
                  <c:v>7.0000000000000001E-3</c:v>
                </c:pt>
                <c:pt idx="160">
                  <c:v>6.0000000000000001E-3</c:v>
                </c:pt>
                <c:pt idx="161">
                  <c:v>6.0000000000000001E-3</c:v>
                </c:pt>
                <c:pt idx="162">
                  <c:v>8.0000000000000002E-3</c:v>
                </c:pt>
                <c:pt idx="163">
                  <c:v>7.0000000000000001E-3</c:v>
                </c:pt>
                <c:pt idx="164">
                  <c:v>7.0000000000000001E-3</c:v>
                </c:pt>
                <c:pt idx="165">
                  <c:v>8.0000000000000002E-3</c:v>
                </c:pt>
                <c:pt idx="166">
                  <c:v>8.9999999999999993E-3</c:v>
                </c:pt>
                <c:pt idx="169">
                  <c:v>0.01</c:v>
                </c:pt>
                <c:pt idx="170">
                  <c:v>8.0000000000000002E-3</c:v>
                </c:pt>
                <c:pt idx="171">
                  <c:v>7.0000000000000001E-3</c:v>
                </c:pt>
                <c:pt idx="172">
                  <c:v>8.9999999999999993E-3</c:v>
                </c:pt>
                <c:pt idx="175">
                  <c:v>8.0000000000000002E-3</c:v>
                </c:pt>
                <c:pt idx="176">
                  <c:v>8.9999999999999993E-3</c:v>
                </c:pt>
                <c:pt idx="177">
                  <c:v>0.01</c:v>
                </c:pt>
                <c:pt idx="178">
                  <c:v>8.9999999999999993E-3</c:v>
                </c:pt>
                <c:pt idx="181">
                  <c:v>8.0000000000000002E-3</c:v>
                </c:pt>
                <c:pt idx="182" formatCode="0.000">
                  <c:v>0.01</c:v>
                </c:pt>
                <c:pt idx="183" formatCode="0.000">
                  <c:v>6.0000000000000001E-3</c:v>
                </c:pt>
                <c:pt idx="184" formatCode="0.000">
                  <c:v>6.0000000000000001E-3</c:v>
                </c:pt>
                <c:pt idx="185" formatCode="0.000">
                  <c:v>7.0000000000000001E-3</c:v>
                </c:pt>
                <c:pt idx="186" formatCode="0.000">
                  <c:v>0</c:v>
                </c:pt>
                <c:pt idx="187" formatCode="0.000">
                  <c:v>4.0000000000000001E-3</c:v>
                </c:pt>
                <c:pt idx="188" formatCode="0.000">
                  <c:v>5.0000000000000001E-3</c:v>
                </c:pt>
                <c:pt idx="189" formatCode="0.000">
                  <c:v>4.0000000000000001E-3</c:v>
                </c:pt>
                <c:pt idx="190" formatCode="0.000">
                  <c:v>3.0000000000000001E-3</c:v>
                </c:pt>
                <c:pt idx="191" formatCode="0.000">
                  <c:v>6.0000000000000001E-3</c:v>
                </c:pt>
                <c:pt idx="192" formatCode="0.000">
                  <c:v>5.0000000000000001E-3</c:v>
                </c:pt>
                <c:pt idx="193" formatCode="0.000">
                  <c:v>6.0000000000000001E-3</c:v>
                </c:pt>
                <c:pt idx="194" formatCode="0.000">
                  <c:v>4.0000000000000001E-3</c:v>
                </c:pt>
                <c:pt idx="195" formatCode="0.000">
                  <c:v>3.0000000000000001E-3</c:v>
                </c:pt>
                <c:pt idx="196" formatCode="0.000">
                  <c:v>8.0000000000000002E-3</c:v>
                </c:pt>
                <c:pt idx="197" formatCode="0.000">
                  <c:v>7.0000000000000001E-3</c:v>
                </c:pt>
                <c:pt idx="198" formatCode="0.000">
                  <c:v>6.0000000000000001E-3</c:v>
                </c:pt>
                <c:pt idx="199" formatCode="0.000">
                  <c:v>6.0000000000000001E-3</c:v>
                </c:pt>
                <c:pt idx="200" formatCode="0.000">
                  <c:v>5.0000000000000001E-3</c:v>
                </c:pt>
                <c:pt idx="201" formatCode="0.000">
                  <c:v>7.0000000000000001E-3</c:v>
                </c:pt>
                <c:pt idx="202" formatCode="0.000">
                  <c:v>4.0000000000000001E-3</c:v>
                </c:pt>
                <c:pt idx="203" formatCode="0.000">
                  <c:v>5.0000000000000001E-3</c:v>
                </c:pt>
                <c:pt idx="204" formatCode="0.000">
                  <c:v>6.0000000000000001E-3</c:v>
                </c:pt>
                <c:pt idx="205" formatCode="0.000">
                  <c:v>7.0000000000000001E-3</c:v>
                </c:pt>
                <c:pt idx="206" formatCode="0.000">
                  <c:v>6.0000000000000001E-3</c:v>
                </c:pt>
                <c:pt idx="207" formatCode="0.000">
                  <c:v>8.0000000000000002E-3</c:v>
                </c:pt>
                <c:pt idx="208" formatCode="0.000">
                  <c:v>1.0999999999999999E-2</c:v>
                </c:pt>
                <c:pt idx="209" formatCode="0.000">
                  <c:v>8.9999999999999993E-3</c:v>
                </c:pt>
                <c:pt idx="210" formatCode="0.000">
                  <c:v>7.0000000000000001E-3</c:v>
                </c:pt>
                <c:pt idx="211" formatCode="0.000">
                  <c:v>6.0000000000000001E-3</c:v>
                </c:pt>
                <c:pt idx="212">
                  <c:v>3.0000000000000001E-3</c:v>
                </c:pt>
                <c:pt idx="213">
                  <c:v>4.0000000000000001E-3</c:v>
                </c:pt>
                <c:pt idx="214">
                  <c:v>2E-3</c:v>
                </c:pt>
                <c:pt idx="215">
                  <c:v>4.0000000000000001E-3</c:v>
                </c:pt>
                <c:pt idx="216">
                  <c:v>4.0000000000000001E-3</c:v>
                </c:pt>
                <c:pt idx="217">
                  <c:v>5.0000000000000001E-3</c:v>
                </c:pt>
                <c:pt idx="218">
                  <c:v>5.0000000000000001E-3</c:v>
                </c:pt>
                <c:pt idx="219">
                  <c:v>4.0000000000000001E-3</c:v>
                </c:pt>
                <c:pt idx="220">
                  <c:v>4.0000000000000001E-3</c:v>
                </c:pt>
                <c:pt idx="221">
                  <c:v>4.0000000000000001E-3</c:v>
                </c:pt>
                <c:pt idx="222">
                  <c:v>3.0000000000000001E-3</c:v>
                </c:pt>
                <c:pt idx="223">
                  <c:v>3.0000000000000001E-3</c:v>
                </c:pt>
                <c:pt idx="224">
                  <c:v>4.0000000000000001E-3</c:v>
                </c:pt>
                <c:pt idx="225">
                  <c:v>6.0000000000000001E-3</c:v>
                </c:pt>
                <c:pt idx="226">
                  <c:v>6.0000000000000001E-3</c:v>
                </c:pt>
                <c:pt idx="227">
                  <c:v>8.9999999999999993E-3</c:v>
                </c:pt>
                <c:pt idx="228">
                  <c:v>7.0000000000000001E-3</c:v>
                </c:pt>
                <c:pt idx="229">
                  <c:v>7.0000000000000001E-3</c:v>
                </c:pt>
                <c:pt idx="230">
                  <c:v>5.0000000000000001E-3</c:v>
                </c:pt>
                <c:pt idx="231">
                  <c:v>4.0000000000000001E-3</c:v>
                </c:pt>
                <c:pt idx="232">
                  <c:v>5.0000000000000001E-3</c:v>
                </c:pt>
                <c:pt idx="233">
                  <c:v>7.0000000000000001E-3</c:v>
                </c:pt>
                <c:pt idx="234">
                  <c:v>4.0000000000000001E-3</c:v>
                </c:pt>
                <c:pt idx="235">
                  <c:v>5.0000000000000001E-3</c:v>
                </c:pt>
                <c:pt idx="236">
                  <c:v>6.0000000000000001E-3</c:v>
                </c:pt>
                <c:pt idx="237">
                  <c:v>5.0000000000000001E-3</c:v>
                </c:pt>
                <c:pt idx="238">
                  <c:v>4.0000000000000001E-3</c:v>
                </c:pt>
                <c:pt idx="239">
                  <c:v>4.0000000000000001E-3</c:v>
                </c:pt>
                <c:pt idx="240">
                  <c:v>5.0000000000000001E-3</c:v>
                </c:pt>
                <c:pt idx="241">
                  <c:v>5.0000000000000001E-3</c:v>
                </c:pt>
                <c:pt idx="242">
                  <c:v>6.0000000000000001E-3</c:v>
                </c:pt>
                <c:pt idx="243">
                  <c:v>5.0000000000000001E-3</c:v>
                </c:pt>
                <c:pt idx="244">
                  <c:v>5.0000000000000001E-3</c:v>
                </c:pt>
                <c:pt idx="245">
                  <c:v>5.0000000000000001E-3</c:v>
                </c:pt>
                <c:pt idx="246">
                  <c:v>6.0000000000000001E-3</c:v>
                </c:pt>
                <c:pt idx="247">
                  <c:v>4.0000000000000001E-3</c:v>
                </c:pt>
                <c:pt idx="248">
                  <c:v>4.0000000000000001E-3</c:v>
                </c:pt>
                <c:pt idx="249">
                  <c:v>4.0000000000000001E-3</c:v>
                </c:pt>
                <c:pt idx="250">
                  <c:v>3.0000000000000001E-3</c:v>
                </c:pt>
                <c:pt idx="251">
                  <c:v>3.0000000000000001E-3</c:v>
                </c:pt>
                <c:pt idx="252">
                  <c:v>3.0000000000000001E-3</c:v>
                </c:pt>
                <c:pt idx="253">
                  <c:v>4.0000000000000001E-3</c:v>
                </c:pt>
                <c:pt idx="254">
                  <c:v>4.0000000000000001E-3</c:v>
                </c:pt>
                <c:pt idx="255">
                  <c:v>5.0000000000000001E-3</c:v>
                </c:pt>
                <c:pt idx="256">
                  <c:v>6.0000000000000001E-3</c:v>
                </c:pt>
                <c:pt idx="257">
                  <c:v>5.0000000000000001E-3</c:v>
                </c:pt>
                <c:pt idx="258">
                  <c:v>4.0000000000000001E-3</c:v>
                </c:pt>
                <c:pt idx="259">
                  <c:v>3.0000000000000001E-3</c:v>
                </c:pt>
                <c:pt idx="260">
                  <c:v>2E-3</c:v>
                </c:pt>
                <c:pt idx="261">
                  <c:v>3.0000000000000001E-3</c:v>
                </c:pt>
                <c:pt idx="262">
                  <c:v>4.0000000000000001E-3</c:v>
                </c:pt>
                <c:pt idx="263">
                  <c:v>6.0000000000000001E-3</c:v>
                </c:pt>
                <c:pt idx="264">
                  <c:v>6.0000000000000001E-3</c:v>
                </c:pt>
                <c:pt idx="265">
                  <c:v>4.0000000000000001E-3</c:v>
                </c:pt>
                <c:pt idx="266">
                  <c:v>4.0000000000000001E-3</c:v>
                </c:pt>
                <c:pt idx="267">
                  <c:v>5.0000000000000001E-3</c:v>
                </c:pt>
                <c:pt idx="268">
                  <c:v>6.0000000000000001E-3</c:v>
                </c:pt>
                <c:pt idx="269">
                  <c:v>5.0000000000000001E-3</c:v>
                </c:pt>
                <c:pt idx="270">
                  <c:v>6.0000000000000001E-3</c:v>
                </c:pt>
                <c:pt idx="271">
                  <c:v>4.0000000000000001E-3</c:v>
                </c:pt>
                <c:pt idx="272">
                  <c:v>4.0000000000000001E-3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55F-4CFA-8D61-B10B956B4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374016"/>
        <c:axId val="120375552"/>
      </c:scatterChart>
      <c:valAx>
        <c:axId val="120374016"/>
        <c:scaling>
          <c:orientation val="minMax"/>
          <c:max val="43780"/>
          <c:min val="43285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Date</a:t>
                </a:r>
              </a:p>
            </c:rich>
          </c:tx>
          <c:layout>
            <c:manualLayout>
              <c:xMode val="edge"/>
              <c:yMode val="edge"/>
              <c:x val="0.49995368226030568"/>
              <c:y val="0.93548933660620348"/>
            </c:manualLayout>
          </c:layout>
          <c:overlay val="0"/>
        </c:title>
        <c:numFmt formatCode="mm/dd/yy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120375552"/>
        <c:crosses val="autoZero"/>
        <c:crossBetween val="midCat"/>
      </c:valAx>
      <c:valAx>
        <c:axId val="120375552"/>
        <c:scaling>
          <c:orientation val="minMax"/>
          <c:max val="0.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H2S  24</a:t>
                </a:r>
                <a:r>
                  <a:rPr lang="en-US" sz="1400" baseline="0"/>
                  <a:t> hr Avg Concentration (ppm)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3.5028093348264774E-2"/>
              <c:y val="0.227793866089669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0374016"/>
        <c:crosses val="autoZero"/>
        <c:crossBetween val="midCat"/>
        <c:majorUnit val="1.0000000000000002E-2"/>
      </c:valAx>
    </c:plotArea>
    <c:legend>
      <c:legendPos val="r"/>
      <c:layout>
        <c:manualLayout>
          <c:xMode val="edge"/>
          <c:yMode val="edge"/>
          <c:x val="0.20550451597962022"/>
          <c:y val="0.10467196914150913"/>
          <c:w val="0.59405208964264078"/>
          <c:h val="7.8452356844199295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24 hr Avg NH3 Concentration Thru Sept 30</a:t>
            </a:r>
            <a:r>
              <a:rPr lang="en-US" baseline="0"/>
              <a:t>, 2019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740491011835796"/>
          <c:y val="9.7065112697803879E-2"/>
          <c:w val="0.78065974726368448"/>
          <c:h val="0.75956117624291075"/>
        </c:manualLayout>
      </c:layout>
      <c:scatterChart>
        <c:scatterStyle val="lineMarker"/>
        <c:varyColors val="0"/>
        <c:ser>
          <c:idx val="3"/>
          <c:order val="0"/>
          <c:tx>
            <c:v>Candor</c:v>
          </c:tx>
          <c:spPr>
            <a:ln w="19050">
              <a:noFill/>
            </a:ln>
          </c:spPr>
          <c:marker>
            <c:spPr>
              <a:noFill/>
              <a:ln w="9525">
                <a:solidFill>
                  <a:srgbClr val="00B0F0"/>
                </a:solidFill>
              </a:ln>
            </c:spPr>
          </c:marker>
          <c:xVal>
            <c:numRef>
              <c:f>'Candor&amp;Cowan 24 hr avg'!$B$5:$B$66</c:f>
              <c:numCache>
                <c:formatCode>mm/dd/yyyy</c:formatCode>
                <c:ptCount val="62"/>
                <c:pt idx="0">
                  <c:v>43282</c:v>
                </c:pt>
                <c:pt idx="1">
                  <c:v>43283</c:v>
                </c:pt>
                <c:pt idx="2">
                  <c:v>43284</c:v>
                </c:pt>
                <c:pt idx="3">
                  <c:v>43285</c:v>
                </c:pt>
                <c:pt idx="4">
                  <c:v>43286</c:v>
                </c:pt>
                <c:pt idx="5">
                  <c:v>43287</c:v>
                </c:pt>
                <c:pt idx="6">
                  <c:v>43288</c:v>
                </c:pt>
                <c:pt idx="7">
                  <c:v>43289</c:v>
                </c:pt>
                <c:pt idx="8">
                  <c:v>43290</c:v>
                </c:pt>
                <c:pt idx="9">
                  <c:v>43291</c:v>
                </c:pt>
                <c:pt idx="10">
                  <c:v>43292</c:v>
                </c:pt>
                <c:pt idx="11">
                  <c:v>43293</c:v>
                </c:pt>
                <c:pt idx="12">
                  <c:v>43294</c:v>
                </c:pt>
                <c:pt idx="13">
                  <c:v>43295</c:v>
                </c:pt>
                <c:pt idx="14">
                  <c:v>43296</c:v>
                </c:pt>
                <c:pt idx="15">
                  <c:v>43297</c:v>
                </c:pt>
                <c:pt idx="16">
                  <c:v>43298</c:v>
                </c:pt>
                <c:pt idx="17">
                  <c:v>43299</c:v>
                </c:pt>
                <c:pt idx="18">
                  <c:v>43300</c:v>
                </c:pt>
                <c:pt idx="19">
                  <c:v>43301</c:v>
                </c:pt>
                <c:pt idx="20">
                  <c:v>43302</c:v>
                </c:pt>
                <c:pt idx="21">
                  <c:v>43303</c:v>
                </c:pt>
                <c:pt idx="22">
                  <c:v>43304</c:v>
                </c:pt>
                <c:pt idx="23">
                  <c:v>43305</c:v>
                </c:pt>
                <c:pt idx="24">
                  <c:v>43306</c:v>
                </c:pt>
                <c:pt idx="25">
                  <c:v>43307</c:v>
                </c:pt>
                <c:pt idx="26">
                  <c:v>43308</c:v>
                </c:pt>
                <c:pt idx="27">
                  <c:v>43309</c:v>
                </c:pt>
                <c:pt idx="28">
                  <c:v>43310</c:v>
                </c:pt>
                <c:pt idx="29">
                  <c:v>43311</c:v>
                </c:pt>
                <c:pt idx="30">
                  <c:v>43312</c:v>
                </c:pt>
                <c:pt idx="31">
                  <c:v>43313</c:v>
                </c:pt>
                <c:pt idx="32">
                  <c:v>43314</c:v>
                </c:pt>
                <c:pt idx="33">
                  <c:v>43315</c:v>
                </c:pt>
                <c:pt idx="34">
                  <c:v>43316</c:v>
                </c:pt>
                <c:pt idx="35">
                  <c:v>43317</c:v>
                </c:pt>
                <c:pt idx="36">
                  <c:v>43318</c:v>
                </c:pt>
                <c:pt idx="37">
                  <c:v>43319</c:v>
                </c:pt>
                <c:pt idx="38">
                  <c:v>43320</c:v>
                </c:pt>
                <c:pt idx="39">
                  <c:v>43321</c:v>
                </c:pt>
                <c:pt idx="40">
                  <c:v>43322</c:v>
                </c:pt>
                <c:pt idx="41">
                  <c:v>43323</c:v>
                </c:pt>
                <c:pt idx="42">
                  <c:v>43324</c:v>
                </c:pt>
                <c:pt idx="43">
                  <c:v>43325</c:v>
                </c:pt>
                <c:pt idx="44">
                  <c:v>43326</c:v>
                </c:pt>
                <c:pt idx="45">
                  <c:v>43327</c:v>
                </c:pt>
                <c:pt idx="46">
                  <c:v>43328</c:v>
                </c:pt>
                <c:pt idx="47">
                  <c:v>43329</c:v>
                </c:pt>
                <c:pt idx="48">
                  <c:v>43330</c:v>
                </c:pt>
                <c:pt idx="49">
                  <c:v>43331</c:v>
                </c:pt>
                <c:pt idx="50">
                  <c:v>43332</c:v>
                </c:pt>
                <c:pt idx="51">
                  <c:v>43333</c:v>
                </c:pt>
                <c:pt idx="52">
                  <c:v>43334</c:v>
                </c:pt>
                <c:pt idx="53">
                  <c:v>43335</c:v>
                </c:pt>
                <c:pt idx="54">
                  <c:v>43336</c:v>
                </c:pt>
                <c:pt idx="55">
                  <c:v>43337</c:v>
                </c:pt>
                <c:pt idx="56">
                  <c:v>43338</c:v>
                </c:pt>
                <c:pt idx="57">
                  <c:v>43339</c:v>
                </c:pt>
                <c:pt idx="58">
                  <c:v>43340</c:v>
                </c:pt>
                <c:pt idx="59">
                  <c:v>43341</c:v>
                </c:pt>
                <c:pt idx="60">
                  <c:v>43342</c:v>
                </c:pt>
                <c:pt idx="61">
                  <c:v>43343</c:v>
                </c:pt>
              </c:numCache>
            </c:numRef>
          </c:xVal>
          <c:yVal>
            <c:numRef>
              <c:f>'Candor&amp;Cowan 24 hr avg'!$D$5:$D$66</c:f>
              <c:numCache>
                <c:formatCode>General</c:formatCode>
                <c:ptCount val="62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BB-4B64-AE2B-BFAB23E3C14A}"/>
            </c:ext>
          </c:extLst>
        </c:ser>
        <c:ser>
          <c:idx val="2"/>
          <c:order val="1"/>
          <c:tx>
            <c:v>Cowan Museum</c:v>
          </c:tx>
          <c:spPr>
            <a:ln w="19050">
              <a:noFill/>
            </a:ln>
          </c:spPr>
          <c:marker>
            <c:spPr>
              <a:noFill/>
              <a:ln w="9525">
                <a:solidFill>
                  <a:srgbClr val="C00000"/>
                </a:solidFill>
              </a:ln>
            </c:spPr>
          </c:marker>
          <c:xVal>
            <c:numRef>
              <c:f>'Candor&amp;Cowan 24 hr avg'!$B$5:$B$66</c:f>
              <c:numCache>
                <c:formatCode>mm/dd/yyyy</c:formatCode>
                <c:ptCount val="62"/>
                <c:pt idx="0">
                  <c:v>43282</c:v>
                </c:pt>
                <c:pt idx="1">
                  <c:v>43283</c:v>
                </c:pt>
                <c:pt idx="2">
                  <c:v>43284</c:v>
                </c:pt>
                <c:pt idx="3">
                  <c:v>43285</c:v>
                </c:pt>
                <c:pt idx="4">
                  <c:v>43286</c:v>
                </c:pt>
                <c:pt idx="5">
                  <c:v>43287</c:v>
                </c:pt>
                <c:pt idx="6">
                  <c:v>43288</c:v>
                </c:pt>
                <c:pt idx="7">
                  <c:v>43289</c:v>
                </c:pt>
                <c:pt idx="8">
                  <c:v>43290</c:v>
                </c:pt>
                <c:pt idx="9">
                  <c:v>43291</c:v>
                </c:pt>
                <c:pt idx="10">
                  <c:v>43292</c:v>
                </c:pt>
                <c:pt idx="11">
                  <c:v>43293</c:v>
                </c:pt>
                <c:pt idx="12">
                  <c:v>43294</c:v>
                </c:pt>
                <c:pt idx="13">
                  <c:v>43295</c:v>
                </c:pt>
                <c:pt idx="14">
                  <c:v>43296</c:v>
                </c:pt>
                <c:pt idx="15">
                  <c:v>43297</c:v>
                </c:pt>
                <c:pt idx="16">
                  <c:v>43298</c:v>
                </c:pt>
                <c:pt idx="17">
                  <c:v>43299</c:v>
                </c:pt>
                <c:pt idx="18">
                  <c:v>43300</c:v>
                </c:pt>
                <c:pt idx="19">
                  <c:v>43301</c:v>
                </c:pt>
                <c:pt idx="20">
                  <c:v>43302</c:v>
                </c:pt>
                <c:pt idx="21">
                  <c:v>43303</c:v>
                </c:pt>
                <c:pt idx="22">
                  <c:v>43304</c:v>
                </c:pt>
                <c:pt idx="23">
                  <c:v>43305</c:v>
                </c:pt>
                <c:pt idx="24">
                  <c:v>43306</c:v>
                </c:pt>
                <c:pt idx="25">
                  <c:v>43307</c:v>
                </c:pt>
                <c:pt idx="26">
                  <c:v>43308</c:v>
                </c:pt>
                <c:pt idx="27">
                  <c:v>43309</c:v>
                </c:pt>
                <c:pt idx="28">
                  <c:v>43310</c:v>
                </c:pt>
                <c:pt idx="29">
                  <c:v>43311</c:v>
                </c:pt>
                <c:pt idx="30">
                  <c:v>43312</c:v>
                </c:pt>
                <c:pt idx="31">
                  <c:v>43313</c:v>
                </c:pt>
                <c:pt idx="32">
                  <c:v>43314</c:v>
                </c:pt>
                <c:pt idx="33">
                  <c:v>43315</c:v>
                </c:pt>
                <c:pt idx="34">
                  <c:v>43316</c:v>
                </c:pt>
                <c:pt idx="35">
                  <c:v>43317</c:v>
                </c:pt>
                <c:pt idx="36">
                  <c:v>43318</c:v>
                </c:pt>
                <c:pt idx="37">
                  <c:v>43319</c:v>
                </c:pt>
                <c:pt idx="38">
                  <c:v>43320</c:v>
                </c:pt>
                <c:pt idx="39">
                  <c:v>43321</c:v>
                </c:pt>
                <c:pt idx="40">
                  <c:v>43322</c:v>
                </c:pt>
                <c:pt idx="41">
                  <c:v>43323</c:v>
                </c:pt>
                <c:pt idx="42">
                  <c:v>43324</c:v>
                </c:pt>
                <c:pt idx="43">
                  <c:v>43325</c:v>
                </c:pt>
                <c:pt idx="44">
                  <c:v>43326</c:v>
                </c:pt>
                <c:pt idx="45">
                  <c:v>43327</c:v>
                </c:pt>
                <c:pt idx="46">
                  <c:v>43328</c:v>
                </c:pt>
                <c:pt idx="47">
                  <c:v>43329</c:v>
                </c:pt>
                <c:pt idx="48">
                  <c:v>43330</c:v>
                </c:pt>
                <c:pt idx="49">
                  <c:v>43331</c:v>
                </c:pt>
                <c:pt idx="50">
                  <c:v>43332</c:v>
                </c:pt>
                <c:pt idx="51">
                  <c:v>43333</c:v>
                </c:pt>
                <c:pt idx="52">
                  <c:v>43334</c:v>
                </c:pt>
                <c:pt idx="53">
                  <c:v>43335</c:v>
                </c:pt>
                <c:pt idx="54">
                  <c:v>43336</c:v>
                </c:pt>
                <c:pt idx="55">
                  <c:v>43337</c:v>
                </c:pt>
                <c:pt idx="56">
                  <c:v>43338</c:v>
                </c:pt>
                <c:pt idx="57">
                  <c:v>43339</c:v>
                </c:pt>
                <c:pt idx="58">
                  <c:v>43340</c:v>
                </c:pt>
                <c:pt idx="59">
                  <c:v>43341</c:v>
                </c:pt>
                <c:pt idx="60">
                  <c:v>43342</c:v>
                </c:pt>
                <c:pt idx="61">
                  <c:v>43343</c:v>
                </c:pt>
              </c:numCache>
            </c:numRef>
          </c:xVal>
          <c:yVal>
            <c:numRef>
              <c:f>'Candor&amp;Cowan 24 hr avg'!$F$5:$F$66</c:f>
              <c:numCache>
                <c:formatCode>General</c:formatCode>
                <c:ptCount val="62"/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BBB-4B64-AE2B-BFAB23E3C14A}"/>
            </c:ext>
          </c:extLst>
        </c:ser>
        <c:ser>
          <c:idx val="0"/>
          <c:order val="2"/>
          <c:tx>
            <c:v>Sarecta Rd</c:v>
          </c:tx>
          <c:spPr>
            <a:ln w="19050">
              <a:noFill/>
            </a:ln>
          </c:spPr>
          <c:marker>
            <c:symbol val="diamond"/>
            <c:size val="6"/>
            <c:spPr>
              <a:noFill/>
              <a:ln w="9525">
                <a:solidFill>
                  <a:srgbClr val="7030A0"/>
                </a:solidFill>
              </a:ln>
            </c:spPr>
          </c:marker>
          <c:xVal>
            <c:numRef>
              <c:f>'Sarecta NH3 24 Hr Averages'!$B$4:$B$368</c:f>
              <c:numCache>
                <c:formatCode>mm/dd/yyyy</c:formatCode>
                <c:ptCount val="365"/>
                <c:pt idx="0">
                  <c:v>43374</c:v>
                </c:pt>
                <c:pt idx="1">
                  <c:v>43375</c:v>
                </c:pt>
                <c:pt idx="2">
                  <c:v>43376</c:v>
                </c:pt>
                <c:pt idx="3">
                  <c:v>43377</c:v>
                </c:pt>
                <c:pt idx="4">
                  <c:v>43378</c:v>
                </c:pt>
                <c:pt idx="5">
                  <c:v>43379</c:v>
                </c:pt>
                <c:pt idx="6">
                  <c:v>43380</c:v>
                </c:pt>
                <c:pt idx="7">
                  <c:v>43381</c:v>
                </c:pt>
                <c:pt idx="8">
                  <c:v>43382</c:v>
                </c:pt>
                <c:pt idx="9">
                  <c:v>43383</c:v>
                </c:pt>
                <c:pt idx="10">
                  <c:v>43384</c:v>
                </c:pt>
                <c:pt idx="11">
                  <c:v>43385</c:v>
                </c:pt>
                <c:pt idx="12">
                  <c:v>43386</c:v>
                </c:pt>
                <c:pt idx="13">
                  <c:v>43387</c:v>
                </c:pt>
                <c:pt idx="14">
                  <c:v>43388</c:v>
                </c:pt>
                <c:pt idx="15">
                  <c:v>43389</c:v>
                </c:pt>
                <c:pt idx="16">
                  <c:v>43390</c:v>
                </c:pt>
                <c:pt idx="17">
                  <c:v>43391</c:v>
                </c:pt>
                <c:pt idx="18">
                  <c:v>43392</c:v>
                </c:pt>
                <c:pt idx="19">
                  <c:v>43393</c:v>
                </c:pt>
                <c:pt idx="20">
                  <c:v>43394</c:v>
                </c:pt>
                <c:pt idx="21">
                  <c:v>43395</c:v>
                </c:pt>
                <c:pt idx="22">
                  <c:v>43396</c:v>
                </c:pt>
                <c:pt idx="23">
                  <c:v>43397</c:v>
                </c:pt>
                <c:pt idx="24">
                  <c:v>43398</c:v>
                </c:pt>
                <c:pt idx="25">
                  <c:v>43399</c:v>
                </c:pt>
                <c:pt idx="26">
                  <c:v>43400</c:v>
                </c:pt>
                <c:pt idx="27">
                  <c:v>43401</c:v>
                </c:pt>
                <c:pt idx="28">
                  <c:v>43402</c:v>
                </c:pt>
                <c:pt idx="29">
                  <c:v>43403</c:v>
                </c:pt>
                <c:pt idx="30">
                  <c:v>43404</c:v>
                </c:pt>
                <c:pt idx="31">
                  <c:v>43405</c:v>
                </c:pt>
                <c:pt idx="32">
                  <c:v>43406</c:v>
                </c:pt>
                <c:pt idx="33">
                  <c:v>43407</c:v>
                </c:pt>
                <c:pt idx="34">
                  <c:v>43408</c:v>
                </c:pt>
                <c:pt idx="35">
                  <c:v>43409</c:v>
                </c:pt>
                <c:pt idx="36">
                  <c:v>43410</c:v>
                </c:pt>
                <c:pt idx="37">
                  <c:v>43411</c:v>
                </c:pt>
                <c:pt idx="38">
                  <c:v>43412</c:v>
                </c:pt>
                <c:pt idx="39">
                  <c:v>43413</c:v>
                </c:pt>
                <c:pt idx="40">
                  <c:v>43414</c:v>
                </c:pt>
                <c:pt idx="41">
                  <c:v>43415</c:v>
                </c:pt>
                <c:pt idx="42">
                  <c:v>43416</c:v>
                </c:pt>
                <c:pt idx="43">
                  <c:v>43417</c:v>
                </c:pt>
                <c:pt idx="44">
                  <c:v>43418</c:v>
                </c:pt>
                <c:pt idx="45">
                  <c:v>43419</c:v>
                </c:pt>
                <c:pt idx="46">
                  <c:v>43420</c:v>
                </c:pt>
                <c:pt idx="47">
                  <c:v>43421</c:v>
                </c:pt>
                <c:pt idx="48">
                  <c:v>43422</c:v>
                </c:pt>
                <c:pt idx="49">
                  <c:v>43423</c:v>
                </c:pt>
                <c:pt idx="50">
                  <c:v>43424</c:v>
                </c:pt>
                <c:pt idx="51">
                  <c:v>43425</c:v>
                </c:pt>
                <c:pt idx="52">
                  <c:v>43426</c:v>
                </c:pt>
                <c:pt idx="53">
                  <c:v>43427</c:v>
                </c:pt>
                <c:pt idx="54">
                  <c:v>43428</c:v>
                </c:pt>
                <c:pt idx="55">
                  <c:v>43429</c:v>
                </c:pt>
                <c:pt idx="56">
                  <c:v>43430</c:v>
                </c:pt>
                <c:pt idx="57">
                  <c:v>43431</c:v>
                </c:pt>
                <c:pt idx="58">
                  <c:v>43432</c:v>
                </c:pt>
                <c:pt idx="59">
                  <c:v>43433</c:v>
                </c:pt>
                <c:pt idx="60">
                  <c:v>43434</c:v>
                </c:pt>
                <c:pt idx="61">
                  <c:v>43435</c:v>
                </c:pt>
                <c:pt idx="62">
                  <c:v>43436</c:v>
                </c:pt>
                <c:pt idx="63">
                  <c:v>43437</c:v>
                </c:pt>
                <c:pt idx="64">
                  <c:v>43438</c:v>
                </c:pt>
                <c:pt idx="65">
                  <c:v>43439</c:v>
                </c:pt>
                <c:pt idx="66">
                  <c:v>43440</c:v>
                </c:pt>
                <c:pt idx="67">
                  <c:v>43441</c:v>
                </c:pt>
                <c:pt idx="68">
                  <c:v>43442</c:v>
                </c:pt>
                <c:pt idx="69">
                  <c:v>43443</c:v>
                </c:pt>
                <c:pt idx="70">
                  <c:v>43444</c:v>
                </c:pt>
                <c:pt idx="71">
                  <c:v>43445</c:v>
                </c:pt>
                <c:pt idx="72">
                  <c:v>43446</c:v>
                </c:pt>
                <c:pt idx="73">
                  <c:v>43447</c:v>
                </c:pt>
                <c:pt idx="74">
                  <c:v>43448</c:v>
                </c:pt>
                <c:pt idx="75">
                  <c:v>43449</c:v>
                </c:pt>
                <c:pt idx="76">
                  <c:v>43450</c:v>
                </c:pt>
                <c:pt idx="77">
                  <c:v>43451</c:v>
                </c:pt>
                <c:pt idx="78">
                  <c:v>43452</c:v>
                </c:pt>
                <c:pt idx="79">
                  <c:v>43453</c:v>
                </c:pt>
                <c:pt idx="80">
                  <c:v>43454</c:v>
                </c:pt>
                <c:pt idx="81">
                  <c:v>43455</c:v>
                </c:pt>
                <c:pt idx="82">
                  <c:v>43456</c:v>
                </c:pt>
                <c:pt idx="83">
                  <c:v>43457</c:v>
                </c:pt>
                <c:pt idx="84">
                  <c:v>43458</c:v>
                </c:pt>
                <c:pt idx="85">
                  <c:v>43459</c:v>
                </c:pt>
                <c:pt idx="86">
                  <c:v>43460</c:v>
                </c:pt>
                <c:pt idx="87">
                  <c:v>43461</c:v>
                </c:pt>
                <c:pt idx="88">
                  <c:v>43462</c:v>
                </c:pt>
                <c:pt idx="89">
                  <c:v>43463</c:v>
                </c:pt>
                <c:pt idx="90">
                  <c:v>43464</c:v>
                </c:pt>
                <c:pt idx="91">
                  <c:v>43465</c:v>
                </c:pt>
                <c:pt idx="92">
                  <c:v>43466</c:v>
                </c:pt>
                <c:pt idx="93">
                  <c:v>43467</c:v>
                </c:pt>
                <c:pt idx="94">
                  <c:v>43468</c:v>
                </c:pt>
                <c:pt idx="95">
                  <c:v>43469</c:v>
                </c:pt>
                <c:pt idx="96">
                  <c:v>43470</c:v>
                </c:pt>
                <c:pt idx="97">
                  <c:v>43471</c:v>
                </c:pt>
                <c:pt idx="98">
                  <c:v>43472</c:v>
                </c:pt>
                <c:pt idx="99">
                  <c:v>43473</c:v>
                </c:pt>
                <c:pt idx="100">
                  <c:v>43474</c:v>
                </c:pt>
                <c:pt idx="101">
                  <c:v>43475</c:v>
                </c:pt>
                <c:pt idx="102">
                  <c:v>43476</c:v>
                </c:pt>
                <c:pt idx="103">
                  <c:v>43477</c:v>
                </c:pt>
                <c:pt idx="104">
                  <c:v>43478</c:v>
                </c:pt>
                <c:pt idx="105">
                  <c:v>43479</c:v>
                </c:pt>
                <c:pt idx="106">
                  <c:v>43480</c:v>
                </c:pt>
                <c:pt idx="107">
                  <c:v>43481</c:v>
                </c:pt>
                <c:pt idx="108">
                  <c:v>43482</c:v>
                </c:pt>
                <c:pt idx="109">
                  <c:v>43483</c:v>
                </c:pt>
                <c:pt idx="110">
                  <c:v>43484</c:v>
                </c:pt>
                <c:pt idx="111">
                  <c:v>43485</c:v>
                </c:pt>
                <c:pt idx="112">
                  <c:v>43486</c:v>
                </c:pt>
                <c:pt idx="113">
                  <c:v>43487</c:v>
                </c:pt>
                <c:pt idx="114">
                  <c:v>43488</c:v>
                </c:pt>
                <c:pt idx="115">
                  <c:v>43489</c:v>
                </c:pt>
                <c:pt idx="116">
                  <c:v>43490</c:v>
                </c:pt>
                <c:pt idx="117">
                  <c:v>43491</c:v>
                </c:pt>
                <c:pt idx="118">
                  <c:v>43492</c:v>
                </c:pt>
                <c:pt idx="119">
                  <c:v>43493</c:v>
                </c:pt>
                <c:pt idx="120">
                  <c:v>43494</c:v>
                </c:pt>
                <c:pt idx="121">
                  <c:v>43495</c:v>
                </c:pt>
                <c:pt idx="122">
                  <c:v>43496</c:v>
                </c:pt>
                <c:pt idx="123">
                  <c:v>43497</c:v>
                </c:pt>
                <c:pt idx="124">
                  <c:v>43498</c:v>
                </c:pt>
                <c:pt idx="125">
                  <c:v>43499</c:v>
                </c:pt>
                <c:pt idx="126">
                  <c:v>43500</c:v>
                </c:pt>
                <c:pt idx="127">
                  <c:v>43501</c:v>
                </c:pt>
                <c:pt idx="128">
                  <c:v>43502</c:v>
                </c:pt>
                <c:pt idx="129">
                  <c:v>43503</c:v>
                </c:pt>
                <c:pt idx="130">
                  <c:v>43504</c:v>
                </c:pt>
                <c:pt idx="131">
                  <c:v>43505</c:v>
                </c:pt>
                <c:pt idx="132">
                  <c:v>43506</c:v>
                </c:pt>
                <c:pt idx="133">
                  <c:v>43507</c:v>
                </c:pt>
                <c:pt idx="134">
                  <c:v>43508</c:v>
                </c:pt>
                <c:pt idx="135">
                  <c:v>43509</c:v>
                </c:pt>
                <c:pt idx="136">
                  <c:v>43510</c:v>
                </c:pt>
                <c:pt idx="137">
                  <c:v>43511</c:v>
                </c:pt>
                <c:pt idx="138">
                  <c:v>43512</c:v>
                </c:pt>
                <c:pt idx="139">
                  <c:v>43513</c:v>
                </c:pt>
                <c:pt idx="140">
                  <c:v>43514</c:v>
                </c:pt>
                <c:pt idx="141">
                  <c:v>43515</c:v>
                </c:pt>
                <c:pt idx="142">
                  <c:v>43516</c:v>
                </c:pt>
                <c:pt idx="143">
                  <c:v>43517</c:v>
                </c:pt>
                <c:pt idx="144">
                  <c:v>43518</c:v>
                </c:pt>
                <c:pt idx="145">
                  <c:v>43519</c:v>
                </c:pt>
                <c:pt idx="146">
                  <c:v>43520</c:v>
                </c:pt>
                <c:pt idx="147">
                  <c:v>43521</c:v>
                </c:pt>
                <c:pt idx="148">
                  <c:v>43522</c:v>
                </c:pt>
                <c:pt idx="149">
                  <c:v>43523</c:v>
                </c:pt>
                <c:pt idx="150">
                  <c:v>43524</c:v>
                </c:pt>
                <c:pt idx="151">
                  <c:v>43525</c:v>
                </c:pt>
                <c:pt idx="152">
                  <c:v>43526</c:v>
                </c:pt>
                <c:pt idx="153">
                  <c:v>43527</c:v>
                </c:pt>
                <c:pt idx="154">
                  <c:v>43528</c:v>
                </c:pt>
                <c:pt idx="155">
                  <c:v>43529</c:v>
                </c:pt>
                <c:pt idx="156">
                  <c:v>43530</c:v>
                </c:pt>
                <c:pt idx="157">
                  <c:v>43531</c:v>
                </c:pt>
                <c:pt idx="158">
                  <c:v>43532</c:v>
                </c:pt>
                <c:pt idx="159">
                  <c:v>43533</c:v>
                </c:pt>
                <c:pt idx="160">
                  <c:v>43534</c:v>
                </c:pt>
                <c:pt idx="161">
                  <c:v>43535</c:v>
                </c:pt>
                <c:pt idx="162">
                  <c:v>43536</c:v>
                </c:pt>
                <c:pt idx="163">
                  <c:v>43537</c:v>
                </c:pt>
                <c:pt idx="164">
                  <c:v>43538</c:v>
                </c:pt>
                <c:pt idx="165">
                  <c:v>43539</c:v>
                </c:pt>
                <c:pt idx="166">
                  <c:v>43540</c:v>
                </c:pt>
                <c:pt idx="167">
                  <c:v>43541</c:v>
                </c:pt>
                <c:pt idx="168">
                  <c:v>43542</c:v>
                </c:pt>
                <c:pt idx="169">
                  <c:v>43543</c:v>
                </c:pt>
                <c:pt idx="170">
                  <c:v>43544</c:v>
                </c:pt>
                <c:pt idx="171">
                  <c:v>43545</c:v>
                </c:pt>
                <c:pt idx="172">
                  <c:v>43546</c:v>
                </c:pt>
                <c:pt idx="173">
                  <c:v>43547</c:v>
                </c:pt>
                <c:pt idx="174">
                  <c:v>43548</c:v>
                </c:pt>
                <c:pt idx="175">
                  <c:v>43549</c:v>
                </c:pt>
                <c:pt idx="176">
                  <c:v>43550</c:v>
                </c:pt>
                <c:pt idx="177">
                  <c:v>43551</c:v>
                </c:pt>
                <c:pt idx="178">
                  <c:v>43552</c:v>
                </c:pt>
                <c:pt idx="179">
                  <c:v>43553</c:v>
                </c:pt>
                <c:pt idx="180">
                  <c:v>43554</c:v>
                </c:pt>
                <c:pt idx="181">
                  <c:v>43555</c:v>
                </c:pt>
                <c:pt idx="182">
                  <c:v>43556</c:v>
                </c:pt>
                <c:pt idx="183">
                  <c:v>43557</c:v>
                </c:pt>
                <c:pt idx="184">
                  <c:v>43558</c:v>
                </c:pt>
                <c:pt idx="185">
                  <c:v>43559</c:v>
                </c:pt>
                <c:pt idx="186">
                  <c:v>43560</c:v>
                </c:pt>
                <c:pt idx="187">
                  <c:v>43561</c:v>
                </c:pt>
                <c:pt idx="188">
                  <c:v>43562</c:v>
                </c:pt>
                <c:pt idx="189">
                  <c:v>43563</c:v>
                </c:pt>
                <c:pt idx="190">
                  <c:v>43564</c:v>
                </c:pt>
                <c:pt idx="191">
                  <c:v>43565</c:v>
                </c:pt>
                <c:pt idx="192">
                  <c:v>43566</c:v>
                </c:pt>
                <c:pt idx="193">
                  <c:v>43567</c:v>
                </c:pt>
                <c:pt idx="194">
                  <c:v>43568</c:v>
                </c:pt>
                <c:pt idx="195">
                  <c:v>43569</c:v>
                </c:pt>
                <c:pt idx="196">
                  <c:v>43570</c:v>
                </c:pt>
                <c:pt idx="197">
                  <c:v>43571</c:v>
                </c:pt>
                <c:pt idx="198">
                  <c:v>43572</c:v>
                </c:pt>
                <c:pt idx="199">
                  <c:v>43573</c:v>
                </c:pt>
                <c:pt idx="200">
                  <c:v>43574</c:v>
                </c:pt>
                <c:pt idx="201">
                  <c:v>43575</c:v>
                </c:pt>
                <c:pt idx="202">
                  <c:v>43576</c:v>
                </c:pt>
                <c:pt idx="203">
                  <c:v>43577</c:v>
                </c:pt>
                <c:pt idx="204">
                  <c:v>43578</c:v>
                </c:pt>
                <c:pt idx="205">
                  <c:v>43579</c:v>
                </c:pt>
                <c:pt idx="206">
                  <c:v>43580</c:v>
                </c:pt>
                <c:pt idx="207">
                  <c:v>43581</c:v>
                </c:pt>
                <c:pt idx="208">
                  <c:v>43582</c:v>
                </c:pt>
                <c:pt idx="209">
                  <c:v>43583</c:v>
                </c:pt>
                <c:pt idx="210">
                  <c:v>43584</c:v>
                </c:pt>
                <c:pt idx="211">
                  <c:v>43585</c:v>
                </c:pt>
                <c:pt idx="212">
                  <c:v>43586</c:v>
                </c:pt>
                <c:pt idx="213">
                  <c:v>43587</c:v>
                </c:pt>
                <c:pt idx="214">
                  <c:v>43588</c:v>
                </c:pt>
                <c:pt idx="215">
                  <c:v>43589</c:v>
                </c:pt>
                <c:pt idx="216">
                  <c:v>43590</c:v>
                </c:pt>
                <c:pt idx="217">
                  <c:v>43591</c:v>
                </c:pt>
                <c:pt idx="218">
                  <c:v>43592</c:v>
                </c:pt>
                <c:pt idx="219">
                  <c:v>43593</c:v>
                </c:pt>
                <c:pt idx="220">
                  <c:v>43594</c:v>
                </c:pt>
                <c:pt idx="221">
                  <c:v>43595</c:v>
                </c:pt>
                <c:pt idx="222">
                  <c:v>43596</c:v>
                </c:pt>
                <c:pt idx="223">
                  <c:v>43597</c:v>
                </c:pt>
                <c:pt idx="224">
                  <c:v>43598</c:v>
                </c:pt>
                <c:pt idx="225">
                  <c:v>43599</c:v>
                </c:pt>
                <c:pt idx="226">
                  <c:v>43600</c:v>
                </c:pt>
                <c:pt idx="227">
                  <c:v>43601</c:v>
                </c:pt>
                <c:pt idx="228">
                  <c:v>43602</c:v>
                </c:pt>
                <c:pt idx="229">
                  <c:v>43603</c:v>
                </c:pt>
                <c:pt idx="230">
                  <c:v>43604</c:v>
                </c:pt>
                <c:pt idx="231">
                  <c:v>43605</c:v>
                </c:pt>
                <c:pt idx="232">
                  <c:v>43606</c:v>
                </c:pt>
                <c:pt idx="233">
                  <c:v>43607</c:v>
                </c:pt>
                <c:pt idx="234">
                  <c:v>43608</c:v>
                </c:pt>
                <c:pt idx="235">
                  <c:v>43609</c:v>
                </c:pt>
                <c:pt idx="236">
                  <c:v>43610</c:v>
                </c:pt>
                <c:pt idx="237">
                  <c:v>43611</c:v>
                </c:pt>
                <c:pt idx="238">
                  <c:v>43612</c:v>
                </c:pt>
                <c:pt idx="239">
                  <c:v>43613</c:v>
                </c:pt>
                <c:pt idx="240">
                  <c:v>43614</c:v>
                </c:pt>
                <c:pt idx="241">
                  <c:v>43615</c:v>
                </c:pt>
                <c:pt idx="242">
                  <c:v>43616</c:v>
                </c:pt>
                <c:pt idx="243">
                  <c:v>43617</c:v>
                </c:pt>
                <c:pt idx="244">
                  <c:v>43618</c:v>
                </c:pt>
                <c:pt idx="245">
                  <c:v>43619</c:v>
                </c:pt>
                <c:pt idx="246">
                  <c:v>43620</c:v>
                </c:pt>
                <c:pt idx="247">
                  <c:v>43621</c:v>
                </c:pt>
                <c:pt idx="248">
                  <c:v>43622</c:v>
                </c:pt>
                <c:pt idx="249">
                  <c:v>43623</c:v>
                </c:pt>
                <c:pt idx="250">
                  <c:v>43624</c:v>
                </c:pt>
                <c:pt idx="251">
                  <c:v>43625</c:v>
                </c:pt>
                <c:pt idx="252">
                  <c:v>43626</c:v>
                </c:pt>
                <c:pt idx="253">
                  <c:v>43627</c:v>
                </c:pt>
                <c:pt idx="254">
                  <c:v>43628</c:v>
                </c:pt>
                <c:pt idx="255">
                  <c:v>43629</c:v>
                </c:pt>
                <c:pt idx="256">
                  <c:v>43630</c:v>
                </c:pt>
                <c:pt idx="257">
                  <c:v>43631</c:v>
                </c:pt>
                <c:pt idx="258">
                  <c:v>43632</c:v>
                </c:pt>
                <c:pt idx="259">
                  <c:v>43633</c:v>
                </c:pt>
                <c:pt idx="260">
                  <c:v>43634</c:v>
                </c:pt>
                <c:pt idx="261">
                  <c:v>43635</c:v>
                </c:pt>
                <c:pt idx="262">
                  <c:v>43636</c:v>
                </c:pt>
                <c:pt idx="263">
                  <c:v>43637</c:v>
                </c:pt>
                <c:pt idx="264">
                  <c:v>43638</c:v>
                </c:pt>
                <c:pt idx="265">
                  <c:v>43639</c:v>
                </c:pt>
                <c:pt idx="266">
                  <c:v>43640</c:v>
                </c:pt>
                <c:pt idx="267">
                  <c:v>43641</c:v>
                </c:pt>
                <c:pt idx="268">
                  <c:v>43642</c:v>
                </c:pt>
                <c:pt idx="269">
                  <c:v>43643</c:v>
                </c:pt>
                <c:pt idx="270">
                  <c:v>43644</c:v>
                </c:pt>
                <c:pt idx="271">
                  <c:v>43645</c:v>
                </c:pt>
                <c:pt idx="272">
                  <c:v>43646</c:v>
                </c:pt>
                <c:pt idx="273">
                  <c:v>43647</c:v>
                </c:pt>
                <c:pt idx="274">
                  <c:v>43648</c:v>
                </c:pt>
                <c:pt idx="275">
                  <c:v>43649</c:v>
                </c:pt>
                <c:pt idx="276">
                  <c:v>43650</c:v>
                </c:pt>
                <c:pt idx="277">
                  <c:v>43651</c:v>
                </c:pt>
                <c:pt idx="278">
                  <c:v>43652</c:v>
                </c:pt>
                <c:pt idx="279">
                  <c:v>43653</c:v>
                </c:pt>
                <c:pt idx="280">
                  <c:v>43654</c:v>
                </c:pt>
                <c:pt idx="281">
                  <c:v>43655</c:v>
                </c:pt>
                <c:pt idx="282">
                  <c:v>43656</c:v>
                </c:pt>
                <c:pt idx="283">
                  <c:v>43657</c:v>
                </c:pt>
                <c:pt idx="284">
                  <c:v>43658</c:v>
                </c:pt>
                <c:pt idx="285">
                  <c:v>43659</c:v>
                </c:pt>
                <c:pt idx="286">
                  <c:v>43660</c:v>
                </c:pt>
                <c:pt idx="287">
                  <c:v>43661</c:v>
                </c:pt>
                <c:pt idx="288">
                  <c:v>43662</c:v>
                </c:pt>
                <c:pt idx="289">
                  <c:v>43663</c:v>
                </c:pt>
                <c:pt idx="290">
                  <c:v>43664</c:v>
                </c:pt>
                <c:pt idx="291">
                  <c:v>43665</c:v>
                </c:pt>
                <c:pt idx="292">
                  <c:v>43666</c:v>
                </c:pt>
                <c:pt idx="293">
                  <c:v>43667</c:v>
                </c:pt>
                <c:pt idx="294">
                  <c:v>43668</c:v>
                </c:pt>
                <c:pt idx="295">
                  <c:v>43669</c:v>
                </c:pt>
                <c:pt idx="296">
                  <c:v>43670</c:v>
                </c:pt>
                <c:pt idx="297">
                  <c:v>43671</c:v>
                </c:pt>
                <c:pt idx="298">
                  <c:v>43672</c:v>
                </c:pt>
                <c:pt idx="299">
                  <c:v>43673</c:v>
                </c:pt>
                <c:pt idx="300">
                  <c:v>43674</c:v>
                </c:pt>
                <c:pt idx="301">
                  <c:v>43675</c:v>
                </c:pt>
                <c:pt idx="302">
                  <c:v>43676</c:v>
                </c:pt>
                <c:pt idx="303">
                  <c:v>43677</c:v>
                </c:pt>
                <c:pt idx="304">
                  <c:v>43678</c:v>
                </c:pt>
                <c:pt idx="305">
                  <c:v>43679</c:v>
                </c:pt>
                <c:pt idx="306">
                  <c:v>43680</c:v>
                </c:pt>
                <c:pt idx="307">
                  <c:v>43681</c:v>
                </c:pt>
                <c:pt idx="308">
                  <c:v>43682</c:v>
                </c:pt>
                <c:pt idx="309">
                  <c:v>43683</c:v>
                </c:pt>
                <c:pt idx="310">
                  <c:v>43684</c:v>
                </c:pt>
                <c:pt idx="311">
                  <c:v>43685</c:v>
                </c:pt>
                <c:pt idx="312">
                  <c:v>43686</c:v>
                </c:pt>
                <c:pt idx="313">
                  <c:v>43687</c:v>
                </c:pt>
                <c:pt idx="314">
                  <c:v>43688</c:v>
                </c:pt>
                <c:pt idx="315">
                  <c:v>43689</c:v>
                </c:pt>
                <c:pt idx="316">
                  <c:v>43690</c:v>
                </c:pt>
                <c:pt idx="317">
                  <c:v>43691</c:v>
                </c:pt>
                <c:pt idx="318">
                  <c:v>43692</c:v>
                </c:pt>
                <c:pt idx="319">
                  <c:v>43693</c:v>
                </c:pt>
                <c:pt idx="320">
                  <c:v>43694</c:v>
                </c:pt>
                <c:pt idx="321">
                  <c:v>43695</c:v>
                </c:pt>
                <c:pt idx="322">
                  <c:v>43696</c:v>
                </c:pt>
                <c:pt idx="323">
                  <c:v>43697</c:v>
                </c:pt>
                <c:pt idx="324">
                  <c:v>43698</c:v>
                </c:pt>
                <c:pt idx="325">
                  <c:v>43699</c:v>
                </c:pt>
                <c:pt idx="326">
                  <c:v>43700</c:v>
                </c:pt>
                <c:pt idx="327">
                  <c:v>43701</c:v>
                </c:pt>
                <c:pt idx="328">
                  <c:v>43702</c:v>
                </c:pt>
                <c:pt idx="329">
                  <c:v>43703</c:v>
                </c:pt>
                <c:pt idx="330">
                  <c:v>43704</c:v>
                </c:pt>
                <c:pt idx="331">
                  <c:v>43705</c:v>
                </c:pt>
                <c:pt idx="332">
                  <c:v>43706</c:v>
                </c:pt>
                <c:pt idx="333">
                  <c:v>43707</c:v>
                </c:pt>
                <c:pt idx="334">
                  <c:v>43708</c:v>
                </c:pt>
                <c:pt idx="335">
                  <c:v>43709</c:v>
                </c:pt>
                <c:pt idx="336">
                  <c:v>43710</c:v>
                </c:pt>
                <c:pt idx="337">
                  <c:v>43711</c:v>
                </c:pt>
                <c:pt idx="338">
                  <c:v>43712</c:v>
                </c:pt>
                <c:pt idx="339">
                  <c:v>43713</c:v>
                </c:pt>
                <c:pt idx="340">
                  <c:v>43714</c:v>
                </c:pt>
                <c:pt idx="341">
                  <c:v>43715</c:v>
                </c:pt>
                <c:pt idx="342">
                  <c:v>43716</c:v>
                </c:pt>
                <c:pt idx="343">
                  <c:v>43717</c:v>
                </c:pt>
                <c:pt idx="344">
                  <c:v>43718</c:v>
                </c:pt>
                <c:pt idx="345">
                  <c:v>43719</c:v>
                </c:pt>
                <c:pt idx="346">
                  <c:v>43720</c:v>
                </c:pt>
                <c:pt idx="347">
                  <c:v>43721</c:v>
                </c:pt>
                <c:pt idx="348">
                  <c:v>43722</c:v>
                </c:pt>
                <c:pt idx="349">
                  <c:v>43723</c:v>
                </c:pt>
                <c:pt idx="350">
                  <c:v>43724</c:v>
                </c:pt>
                <c:pt idx="351">
                  <c:v>43725</c:v>
                </c:pt>
                <c:pt idx="352">
                  <c:v>43726</c:v>
                </c:pt>
                <c:pt idx="353">
                  <c:v>43727</c:v>
                </c:pt>
                <c:pt idx="354">
                  <c:v>43728</c:v>
                </c:pt>
                <c:pt idx="355">
                  <c:v>43729</c:v>
                </c:pt>
                <c:pt idx="356">
                  <c:v>43730</c:v>
                </c:pt>
                <c:pt idx="357">
                  <c:v>43731</c:v>
                </c:pt>
                <c:pt idx="358">
                  <c:v>43732</c:v>
                </c:pt>
                <c:pt idx="359">
                  <c:v>43733</c:v>
                </c:pt>
                <c:pt idx="360">
                  <c:v>43734</c:v>
                </c:pt>
                <c:pt idx="361">
                  <c:v>43735</c:v>
                </c:pt>
                <c:pt idx="362">
                  <c:v>43736</c:v>
                </c:pt>
                <c:pt idx="363">
                  <c:v>43737</c:v>
                </c:pt>
                <c:pt idx="364">
                  <c:v>43738</c:v>
                </c:pt>
              </c:numCache>
            </c:numRef>
          </c:xVal>
          <c:yVal>
            <c:numRef>
              <c:f>'Sarecta NH3 24 Hr Averages'!$C$4:$C$368</c:f>
              <c:numCache>
                <c:formatCode>General</c:formatCode>
                <c:ptCount val="365"/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0.1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BBB-4B64-AE2B-BFAB23E3C14A}"/>
            </c:ext>
          </c:extLst>
        </c:ser>
        <c:ser>
          <c:idx val="1"/>
          <c:order val="3"/>
          <c:tx>
            <c:v>Williamsdale Farm</c:v>
          </c:tx>
          <c:spPr>
            <a:ln w="19050">
              <a:noFill/>
            </a:ln>
          </c:spPr>
          <c:marker>
            <c:spPr>
              <a:noFill/>
              <a:ln w="9525">
                <a:solidFill>
                  <a:srgbClr val="00B050"/>
                </a:solidFill>
              </a:ln>
            </c:spPr>
          </c:marker>
          <c:xVal>
            <c:numRef>
              <c:f>'Williamsdale NH3 24 Hr Averages'!$B$4:$B$368</c:f>
              <c:numCache>
                <c:formatCode>mm/dd/yyyy</c:formatCode>
                <c:ptCount val="365"/>
                <c:pt idx="0">
                  <c:v>43374</c:v>
                </c:pt>
                <c:pt idx="1">
                  <c:v>43375</c:v>
                </c:pt>
                <c:pt idx="2">
                  <c:v>43376</c:v>
                </c:pt>
                <c:pt idx="3">
                  <c:v>43377</c:v>
                </c:pt>
                <c:pt idx="4">
                  <c:v>43378</c:v>
                </c:pt>
                <c:pt idx="5">
                  <c:v>43379</c:v>
                </c:pt>
                <c:pt idx="6">
                  <c:v>43380</c:v>
                </c:pt>
                <c:pt idx="7">
                  <c:v>43381</c:v>
                </c:pt>
                <c:pt idx="8">
                  <c:v>43382</c:v>
                </c:pt>
                <c:pt idx="9">
                  <c:v>43383</c:v>
                </c:pt>
                <c:pt idx="10">
                  <c:v>43384</c:v>
                </c:pt>
                <c:pt idx="11">
                  <c:v>43385</c:v>
                </c:pt>
                <c:pt idx="12">
                  <c:v>43386</c:v>
                </c:pt>
                <c:pt idx="13">
                  <c:v>43387</c:v>
                </c:pt>
                <c:pt idx="14">
                  <c:v>43388</c:v>
                </c:pt>
                <c:pt idx="15">
                  <c:v>43389</c:v>
                </c:pt>
                <c:pt idx="16">
                  <c:v>43390</c:v>
                </c:pt>
                <c:pt idx="17">
                  <c:v>43391</c:v>
                </c:pt>
                <c:pt idx="18">
                  <c:v>43392</c:v>
                </c:pt>
                <c:pt idx="19">
                  <c:v>43393</c:v>
                </c:pt>
                <c:pt idx="20">
                  <c:v>43394</c:v>
                </c:pt>
                <c:pt idx="21">
                  <c:v>43395</c:v>
                </c:pt>
                <c:pt idx="22">
                  <c:v>43396</c:v>
                </c:pt>
                <c:pt idx="23">
                  <c:v>43397</c:v>
                </c:pt>
                <c:pt idx="24">
                  <c:v>43398</c:v>
                </c:pt>
                <c:pt idx="25">
                  <c:v>43399</c:v>
                </c:pt>
                <c:pt idx="26">
                  <c:v>43400</c:v>
                </c:pt>
                <c:pt idx="27">
                  <c:v>43401</c:v>
                </c:pt>
                <c:pt idx="28">
                  <c:v>43402</c:v>
                </c:pt>
                <c:pt idx="29">
                  <c:v>43403</c:v>
                </c:pt>
                <c:pt idx="30">
                  <c:v>43404</c:v>
                </c:pt>
                <c:pt idx="31">
                  <c:v>43405</c:v>
                </c:pt>
                <c:pt idx="32">
                  <c:v>43406</c:v>
                </c:pt>
                <c:pt idx="33">
                  <c:v>43407</c:v>
                </c:pt>
                <c:pt idx="34">
                  <c:v>43408</c:v>
                </c:pt>
                <c:pt idx="35">
                  <c:v>43409</c:v>
                </c:pt>
                <c:pt idx="36">
                  <c:v>43410</c:v>
                </c:pt>
                <c:pt idx="37">
                  <c:v>43411</c:v>
                </c:pt>
                <c:pt idx="38">
                  <c:v>43412</c:v>
                </c:pt>
                <c:pt idx="39">
                  <c:v>43413</c:v>
                </c:pt>
                <c:pt idx="40">
                  <c:v>43414</c:v>
                </c:pt>
                <c:pt idx="41">
                  <c:v>43415</c:v>
                </c:pt>
                <c:pt idx="42">
                  <c:v>43416</c:v>
                </c:pt>
                <c:pt idx="43">
                  <c:v>43417</c:v>
                </c:pt>
                <c:pt idx="44">
                  <c:v>43418</c:v>
                </c:pt>
                <c:pt idx="45">
                  <c:v>43419</c:v>
                </c:pt>
                <c:pt idx="46">
                  <c:v>43420</c:v>
                </c:pt>
                <c:pt idx="47">
                  <c:v>43421</c:v>
                </c:pt>
                <c:pt idx="48">
                  <c:v>43422</c:v>
                </c:pt>
                <c:pt idx="49">
                  <c:v>43423</c:v>
                </c:pt>
                <c:pt idx="50">
                  <c:v>43424</c:v>
                </c:pt>
                <c:pt idx="51">
                  <c:v>43425</c:v>
                </c:pt>
                <c:pt idx="52">
                  <c:v>43426</c:v>
                </c:pt>
                <c:pt idx="53">
                  <c:v>43427</c:v>
                </c:pt>
                <c:pt idx="54">
                  <c:v>43428</c:v>
                </c:pt>
                <c:pt idx="55">
                  <c:v>43429</c:v>
                </c:pt>
                <c:pt idx="56">
                  <c:v>43430</c:v>
                </c:pt>
                <c:pt idx="57">
                  <c:v>43431</c:v>
                </c:pt>
                <c:pt idx="58">
                  <c:v>43432</c:v>
                </c:pt>
                <c:pt idx="59">
                  <c:v>43433</c:v>
                </c:pt>
                <c:pt idx="60">
                  <c:v>43434</c:v>
                </c:pt>
                <c:pt idx="61">
                  <c:v>43435</c:v>
                </c:pt>
                <c:pt idx="62">
                  <c:v>43436</c:v>
                </c:pt>
                <c:pt idx="63">
                  <c:v>43437</c:v>
                </c:pt>
                <c:pt idx="64">
                  <c:v>43438</c:v>
                </c:pt>
                <c:pt idx="65">
                  <c:v>43439</c:v>
                </c:pt>
                <c:pt idx="66">
                  <c:v>43440</c:v>
                </c:pt>
                <c:pt idx="67">
                  <c:v>43441</c:v>
                </c:pt>
                <c:pt idx="68">
                  <c:v>43442</c:v>
                </c:pt>
                <c:pt idx="69">
                  <c:v>43443</c:v>
                </c:pt>
                <c:pt idx="70">
                  <c:v>43444</c:v>
                </c:pt>
                <c:pt idx="71">
                  <c:v>43445</c:v>
                </c:pt>
                <c:pt idx="72">
                  <c:v>43446</c:v>
                </c:pt>
                <c:pt idx="73">
                  <c:v>43447</c:v>
                </c:pt>
                <c:pt idx="74">
                  <c:v>43448</c:v>
                </c:pt>
                <c:pt idx="75">
                  <c:v>43449</c:v>
                </c:pt>
                <c:pt idx="76">
                  <c:v>43450</c:v>
                </c:pt>
                <c:pt idx="77">
                  <c:v>43451</c:v>
                </c:pt>
                <c:pt idx="78">
                  <c:v>43452</c:v>
                </c:pt>
                <c:pt idx="79">
                  <c:v>43453</c:v>
                </c:pt>
                <c:pt idx="80">
                  <c:v>43454</c:v>
                </c:pt>
                <c:pt idx="81">
                  <c:v>43455</c:v>
                </c:pt>
                <c:pt idx="82">
                  <c:v>43456</c:v>
                </c:pt>
                <c:pt idx="83">
                  <c:v>43457</c:v>
                </c:pt>
                <c:pt idx="84">
                  <c:v>43458</c:v>
                </c:pt>
                <c:pt idx="85">
                  <c:v>43459</c:v>
                </c:pt>
                <c:pt idx="86">
                  <c:v>43460</c:v>
                </c:pt>
                <c:pt idx="87">
                  <c:v>43461</c:v>
                </c:pt>
                <c:pt idx="88">
                  <c:v>43462</c:v>
                </c:pt>
                <c:pt idx="89">
                  <c:v>43463</c:v>
                </c:pt>
                <c:pt idx="90">
                  <c:v>43464</c:v>
                </c:pt>
                <c:pt idx="91">
                  <c:v>43465</c:v>
                </c:pt>
                <c:pt idx="92">
                  <c:v>43466</c:v>
                </c:pt>
                <c:pt idx="93">
                  <c:v>43467</c:v>
                </c:pt>
                <c:pt idx="94">
                  <c:v>43468</c:v>
                </c:pt>
                <c:pt idx="95">
                  <c:v>43469</c:v>
                </c:pt>
                <c:pt idx="96">
                  <c:v>43470</c:v>
                </c:pt>
                <c:pt idx="97">
                  <c:v>43471</c:v>
                </c:pt>
                <c:pt idx="98">
                  <c:v>43472</c:v>
                </c:pt>
                <c:pt idx="99">
                  <c:v>43473</c:v>
                </c:pt>
                <c:pt idx="100">
                  <c:v>43474</c:v>
                </c:pt>
                <c:pt idx="101">
                  <c:v>43475</c:v>
                </c:pt>
                <c:pt idx="102">
                  <c:v>43476</c:v>
                </c:pt>
                <c:pt idx="103">
                  <c:v>43477</c:v>
                </c:pt>
                <c:pt idx="104">
                  <c:v>43478</c:v>
                </c:pt>
                <c:pt idx="105">
                  <c:v>43479</c:v>
                </c:pt>
                <c:pt idx="106">
                  <c:v>43480</c:v>
                </c:pt>
                <c:pt idx="107">
                  <c:v>43481</c:v>
                </c:pt>
                <c:pt idx="108">
                  <c:v>43482</c:v>
                </c:pt>
                <c:pt idx="109">
                  <c:v>43483</c:v>
                </c:pt>
                <c:pt idx="110">
                  <c:v>43484</c:v>
                </c:pt>
                <c:pt idx="111">
                  <c:v>43485</c:v>
                </c:pt>
                <c:pt idx="112">
                  <c:v>43486</c:v>
                </c:pt>
                <c:pt idx="113">
                  <c:v>43487</c:v>
                </c:pt>
                <c:pt idx="114">
                  <c:v>43488</c:v>
                </c:pt>
                <c:pt idx="115">
                  <c:v>43489</c:v>
                </c:pt>
                <c:pt idx="116">
                  <c:v>43490</c:v>
                </c:pt>
                <c:pt idx="117">
                  <c:v>43491</c:v>
                </c:pt>
                <c:pt idx="118">
                  <c:v>43492</c:v>
                </c:pt>
                <c:pt idx="119">
                  <c:v>43493</c:v>
                </c:pt>
                <c:pt idx="120">
                  <c:v>43494</c:v>
                </c:pt>
                <c:pt idx="121">
                  <c:v>43495</c:v>
                </c:pt>
                <c:pt idx="122">
                  <c:v>43496</c:v>
                </c:pt>
                <c:pt idx="123">
                  <c:v>43497</c:v>
                </c:pt>
                <c:pt idx="124">
                  <c:v>43498</c:v>
                </c:pt>
                <c:pt idx="125">
                  <c:v>43499</c:v>
                </c:pt>
                <c:pt idx="126">
                  <c:v>43500</c:v>
                </c:pt>
                <c:pt idx="127">
                  <c:v>43501</c:v>
                </c:pt>
                <c:pt idx="128">
                  <c:v>43502</c:v>
                </c:pt>
                <c:pt idx="129">
                  <c:v>43503</c:v>
                </c:pt>
                <c:pt idx="130">
                  <c:v>43504</c:v>
                </c:pt>
                <c:pt idx="131">
                  <c:v>43505</c:v>
                </c:pt>
                <c:pt idx="132">
                  <c:v>43506</c:v>
                </c:pt>
                <c:pt idx="133">
                  <c:v>43507</c:v>
                </c:pt>
                <c:pt idx="134">
                  <c:v>43508</c:v>
                </c:pt>
                <c:pt idx="135">
                  <c:v>43509</c:v>
                </c:pt>
                <c:pt idx="136">
                  <c:v>43510</c:v>
                </c:pt>
                <c:pt idx="137">
                  <c:v>43511</c:v>
                </c:pt>
                <c:pt idx="138">
                  <c:v>43512</c:v>
                </c:pt>
                <c:pt idx="139">
                  <c:v>43513</c:v>
                </c:pt>
                <c:pt idx="140">
                  <c:v>43514</c:v>
                </c:pt>
                <c:pt idx="141">
                  <c:v>43515</c:v>
                </c:pt>
                <c:pt idx="142">
                  <c:v>43516</c:v>
                </c:pt>
                <c:pt idx="143">
                  <c:v>43517</c:v>
                </c:pt>
                <c:pt idx="144">
                  <c:v>43518</c:v>
                </c:pt>
                <c:pt idx="145">
                  <c:v>43519</c:v>
                </c:pt>
                <c:pt idx="146">
                  <c:v>43520</c:v>
                </c:pt>
                <c:pt idx="147">
                  <c:v>43521</c:v>
                </c:pt>
                <c:pt idx="148">
                  <c:v>43522</c:v>
                </c:pt>
                <c:pt idx="149">
                  <c:v>43523</c:v>
                </c:pt>
                <c:pt idx="150">
                  <c:v>43524</c:v>
                </c:pt>
                <c:pt idx="151">
                  <c:v>43525</c:v>
                </c:pt>
                <c:pt idx="152">
                  <c:v>43526</c:v>
                </c:pt>
                <c:pt idx="153">
                  <c:v>43527</c:v>
                </c:pt>
                <c:pt idx="154">
                  <c:v>43528</c:v>
                </c:pt>
                <c:pt idx="155">
                  <c:v>43529</c:v>
                </c:pt>
                <c:pt idx="156">
                  <c:v>43530</c:v>
                </c:pt>
                <c:pt idx="157">
                  <c:v>43531</c:v>
                </c:pt>
                <c:pt idx="158">
                  <c:v>43532</c:v>
                </c:pt>
                <c:pt idx="159">
                  <c:v>43533</c:v>
                </c:pt>
                <c:pt idx="160">
                  <c:v>43534</c:v>
                </c:pt>
                <c:pt idx="161">
                  <c:v>43535</c:v>
                </c:pt>
                <c:pt idx="162">
                  <c:v>43536</c:v>
                </c:pt>
                <c:pt idx="163">
                  <c:v>43537</c:v>
                </c:pt>
                <c:pt idx="164">
                  <c:v>43538</c:v>
                </c:pt>
                <c:pt idx="165">
                  <c:v>43539</c:v>
                </c:pt>
                <c:pt idx="166">
                  <c:v>43540</c:v>
                </c:pt>
                <c:pt idx="167">
                  <c:v>43541</c:v>
                </c:pt>
                <c:pt idx="168">
                  <c:v>43542</c:v>
                </c:pt>
                <c:pt idx="169">
                  <c:v>43543</c:v>
                </c:pt>
                <c:pt idx="170">
                  <c:v>43544</c:v>
                </c:pt>
                <c:pt idx="171">
                  <c:v>43545</c:v>
                </c:pt>
                <c:pt idx="172">
                  <c:v>43546</c:v>
                </c:pt>
                <c:pt idx="173">
                  <c:v>43547</c:v>
                </c:pt>
                <c:pt idx="174">
                  <c:v>43548</c:v>
                </c:pt>
                <c:pt idx="175">
                  <c:v>43549</c:v>
                </c:pt>
                <c:pt idx="176">
                  <c:v>43550</c:v>
                </c:pt>
                <c:pt idx="177">
                  <c:v>43551</c:v>
                </c:pt>
                <c:pt idx="178">
                  <c:v>43552</c:v>
                </c:pt>
                <c:pt idx="179">
                  <c:v>43553</c:v>
                </c:pt>
                <c:pt idx="180">
                  <c:v>43554</c:v>
                </c:pt>
                <c:pt idx="181">
                  <c:v>43555</c:v>
                </c:pt>
                <c:pt idx="182">
                  <c:v>43556</c:v>
                </c:pt>
                <c:pt idx="183">
                  <c:v>43557</c:v>
                </c:pt>
                <c:pt idx="184">
                  <c:v>43558</c:v>
                </c:pt>
                <c:pt idx="185">
                  <c:v>43559</c:v>
                </c:pt>
                <c:pt idx="186">
                  <c:v>43560</c:v>
                </c:pt>
                <c:pt idx="187">
                  <c:v>43561</c:v>
                </c:pt>
                <c:pt idx="188">
                  <c:v>43562</c:v>
                </c:pt>
                <c:pt idx="189">
                  <c:v>43563</c:v>
                </c:pt>
                <c:pt idx="190">
                  <c:v>43564</c:v>
                </c:pt>
                <c:pt idx="191">
                  <c:v>43565</c:v>
                </c:pt>
                <c:pt idx="192">
                  <c:v>43566</c:v>
                </c:pt>
                <c:pt idx="193">
                  <c:v>43567</c:v>
                </c:pt>
                <c:pt idx="194">
                  <c:v>43568</c:v>
                </c:pt>
                <c:pt idx="195">
                  <c:v>43569</c:v>
                </c:pt>
                <c:pt idx="196">
                  <c:v>43570</c:v>
                </c:pt>
                <c:pt idx="197">
                  <c:v>43571</c:v>
                </c:pt>
                <c:pt idx="198">
                  <c:v>43572</c:v>
                </c:pt>
                <c:pt idx="199">
                  <c:v>43573</c:v>
                </c:pt>
                <c:pt idx="200">
                  <c:v>43574</c:v>
                </c:pt>
                <c:pt idx="201">
                  <c:v>43575</c:v>
                </c:pt>
                <c:pt idx="202">
                  <c:v>43576</c:v>
                </c:pt>
                <c:pt idx="203">
                  <c:v>43577</c:v>
                </c:pt>
                <c:pt idx="204">
                  <c:v>43578</c:v>
                </c:pt>
                <c:pt idx="205">
                  <c:v>43579</c:v>
                </c:pt>
                <c:pt idx="206">
                  <c:v>43580</c:v>
                </c:pt>
                <c:pt idx="207">
                  <c:v>43581</c:v>
                </c:pt>
                <c:pt idx="208">
                  <c:v>43582</c:v>
                </c:pt>
                <c:pt idx="209">
                  <c:v>43583</c:v>
                </c:pt>
                <c:pt idx="210">
                  <c:v>43584</c:v>
                </c:pt>
                <c:pt idx="211">
                  <c:v>43585</c:v>
                </c:pt>
                <c:pt idx="212">
                  <c:v>43586</c:v>
                </c:pt>
                <c:pt idx="213">
                  <c:v>43587</c:v>
                </c:pt>
                <c:pt idx="214">
                  <c:v>43588</c:v>
                </c:pt>
                <c:pt idx="215">
                  <c:v>43589</c:v>
                </c:pt>
                <c:pt idx="216">
                  <c:v>43590</c:v>
                </c:pt>
                <c:pt idx="217">
                  <c:v>43591</c:v>
                </c:pt>
                <c:pt idx="218">
                  <c:v>43592</c:v>
                </c:pt>
                <c:pt idx="219">
                  <c:v>43593</c:v>
                </c:pt>
                <c:pt idx="220">
                  <c:v>43594</c:v>
                </c:pt>
                <c:pt idx="221">
                  <c:v>43595</c:v>
                </c:pt>
                <c:pt idx="222">
                  <c:v>43596</c:v>
                </c:pt>
                <c:pt idx="223">
                  <c:v>43597</c:v>
                </c:pt>
                <c:pt idx="224">
                  <c:v>43598</c:v>
                </c:pt>
                <c:pt idx="225">
                  <c:v>43599</c:v>
                </c:pt>
                <c:pt idx="226">
                  <c:v>43600</c:v>
                </c:pt>
                <c:pt idx="227">
                  <c:v>43601</c:v>
                </c:pt>
                <c:pt idx="228">
                  <c:v>43602</c:v>
                </c:pt>
                <c:pt idx="229">
                  <c:v>43603</c:v>
                </c:pt>
                <c:pt idx="230">
                  <c:v>43604</c:v>
                </c:pt>
                <c:pt idx="231">
                  <c:v>43605</c:v>
                </c:pt>
                <c:pt idx="232">
                  <c:v>43606</c:v>
                </c:pt>
                <c:pt idx="233">
                  <c:v>43607</c:v>
                </c:pt>
                <c:pt idx="234">
                  <c:v>43608</c:v>
                </c:pt>
                <c:pt idx="235">
                  <c:v>43609</c:v>
                </c:pt>
                <c:pt idx="236">
                  <c:v>43610</c:v>
                </c:pt>
                <c:pt idx="237">
                  <c:v>43611</c:v>
                </c:pt>
                <c:pt idx="238">
                  <c:v>43612</c:v>
                </c:pt>
                <c:pt idx="239">
                  <c:v>43613</c:v>
                </c:pt>
                <c:pt idx="240">
                  <c:v>43614</c:v>
                </c:pt>
                <c:pt idx="241">
                  <c:v>43615</c:v>
                </c:pt>
                <c:pt idx="242">
                  <c:v>43616</c:v>
                </c:pt>
                <c:pt idx="243">
                  <c:v>43617</c:v>
                </c:pt>
                <c:pt idx="244">
                  <c:v>43618</c:v>
                </c:pt>
                <c:pt idx="245">
                  <c:v>43619</c:v>
                </c:pt>
                <c:pt idx="246">
                  <c:v>43620</c:v>
                </c:pt>
                <c:pt idx="247">
                  <c:v>43621</c:v>
                </c:pt>
                <c:pt idx="248">
                  <c:v>43622</c:v>
                </c:pt>
                <c:pt idx="249">
                  <c:v>43623</c:v>
                </c:pt>
                <c:pt idx="250">
                  <c:v>43624</c:v>
                </c:pt>
                <c:pt idx="251">
                  <c:v>43625</c:v>
                </c:pt>
                <c:pt idx="252">
                  <c:v>43626</c:v>
                </c:pt>
                <c:pt idx="253">
                  <c:v>43627</c:v>
                </c:pt>
                <c:pt idx="254">
                  <c:v>43628</c:v>
                </c:pt>
                <c:pt idx="255">
                  <c:v>43629</c:v>
                </c:pt>
                <c:pt idx="256">
                  <c:v>43630</c:v>
                </c:pt>
                <c:pt idx="257">
                  <c:v>43631</c:v>
                </c:pt>
                <c:pt idx="258">
                  <c:v>43632</c:v>
                </c:pt>
                <c:pt idx="259">
                  <c:v>43633</c:v>
                </c:pt>
                <c:pt idx="260">
                  <c:v>43634</c:v>
                </c:pt>
                <c:pt idx="261">
                  <c:v>43635</c:v>
                </c:pt>
                <c:pt idx="262">
                  <c:v>43636</c:v>
                </c:pt>
                <c:pt idx="263">
                  <c:v>43637</c:v>
                </c:pt>
                <c:pt idx="264">
                  <c:v>43638</c:v>
                </c:pt>
                <c:pt idx="265">
                  <c:v>43639</c:v>
                </c:pt>
                <c:pt idx="266">
                  <c:v>43640</c:v>
                </c:pt>
                <c:pt idx="267">
                  <c:v>43641</c:v>
                </c:pt>
                <c:pt idx="268">
                  <c:v>43642</c:v>
                </c:pt>
                <c:pt idx="269">
                  <c:v>43643</c:v>
                </c:pt>
                <c:pt idx="270">
                  <c:v>43644</c:v>
                </c:pt>
                <c:pt idx="271">
                  <c:v>43645</c:v>
                </c:pt>
                <c:pt idx="272">
                  <c:v>43646</c:v>
                </c:pt>
                <c:pt idx="273">
                  <c:v>43647</c:v>
                </c:pt>
                <c:pt idx="274">
                  <c:v>43648</c:v>
                </c:pt>
                <c:pt idx="275">
                  <c:v>43649</c:v>
                </c:pt>
                <c:pt idx="276">
                  <c:v>43650</c:v>
                </c:pt>
                <c:pt idx="277">
                  <c:v>43651</c:v>
                </c:pt>
                <c:pt idx="278">
                  <c:v>43652</c:v>
                </c:pt>
                <c:pt idx="279">
                  <c:v>43653</c:v>
                </c:pt>
                <c:pt idx="280">
                  <c:v>43654</c:v>
                </c:pt>
                <c:pt idx="281">
                  <c:v>43655</c:v>
                </c:pt>
                <c:pt idx="282">
                  <c:v>43656</c:v>
                </c:pt>
                <c:pt idx="283">
                  <c:v>43657</c:v>
                </c:pt>
                <c:pt idx="284">
                  <c:v>43658</c:v>
                </c:pt>
                <c:pt idx="285">
                  <c:v>43659</c:v>
                </c:pt>
                <c:pt idx="286">
                  <c:v>43660</c:v>
                </c:pt>
                <c:pt idx="287">
                  <c:v>43661</c:v>
                </c:pt>
                <c:pt idx="288">
                  <c:v>43662</c:v>
                </c:pt>
                <c:pt idx="289">
                  <c:v>43663</c:v>
                </c:pt>
                <c:pt idx="290">
                  <c:v>43664</c:v>
                </c:pt>
                <c:pt idx="291">
                  <c:v>43665</c:v>
                </c:pt>
                <c:pt idx="292">
                  <c:v>43666</c:v>
                </c:pt>
                <c:pt idx="293">
                  <c:v>43667</c:v>
                </c:pt>
                <c:pt idx="294">
                  <c:v>43668</c:v>
                </c:pt>
                <c:pt idx="295">
                  <c:v>43669</c:v>
                </c:pt>
                <c:pt idx="296">
                  <c:v>43670</c:v>
                </c:pt>
                <c:pt idx="297">
                  <c:v>43671</c:v>
                </c:pt>
                <c:pt idx="298">
                  <c:v>43672</c:v>
                </c:pt>
                <c:pt idx="299">
                  <c:v>43673</c:v>
                </c:pt>
                <c:pt idx="300">
                  <c:v>43674</c:v>
                </c:pt>
                <c:pt idx="301">
                  <c:v>43675</c:v>
                </c:pt>
                <c:pt idx="302">
                  <c:v>43676</c:v>
                </c:pt>
                <c:pt idx="303">
                  <c:v>43677</c:v>
                </c:pt>
                <c:pt idx="304">
                  <c:v>43678</c:v>
                </c:pt>
                <c:pt idx="305">
                  <c:v>43679</c:v>
                </c:pt>
                <c:pt idx="306">
                  <c:v>43680</c:v>
                </c:pt>
                <c:pt idx="307">
                  <c:v>43681</c:v>
                </c:pt>
                <c:pt idx="308">
                  <c:v>43682</c:v>
                </c:pt>
                <c:pt idx="309">
                  <c:v>43683</c:v>
                </c:pt>
                <c:pt idx="310">
                  <c:v>43684</c:v>
                </c:pt>
                <c:pt idx="311">
                  <c:v>43685</c:v>
                </c:pt>
                <c:pt idx="312">
                  <c:v>43686</c:v>
                </c:pt>
                <c:pt idx="313">
                  <c:v>43687</c:v>
                </c:pt>
                <c:pt idx="314">
                  <c:v>43688</c:v>
                </c:pt>
                <c:pt idx="315">
                  <c:v>43689</c:v>
                </c:pt>
                <c:pt idx="316">
                  <c:v>43690</c:v>
                </c:pt>
                <c:pt idx="317">
                  <c:v>43691</c:v>
                </c:pt>
                <c:pt idx="318">
                  <c:v>43692</c:v>
                </c:pt>
                <c:pt idx="319">
                  <c:v>43693</c:v>
                </c:pt>
                <c:pt idx="320">
                  <c:v>43694</c:v>
                </c:pt>
                <c:pt idx="321">
                  <c:v>43695</c:v>
                </c:pt>
                <c:pt idx="322">
                  <c:v>43696</c:v>
                </c:pt>
                <c:pt idx="323">
                  <c:v>43697</c:v>
                </c:pt>
                <c:pt idx="324">
                  <c:v>43698</c:v>
                </c:pt>
                <c:pt idx="325">
                  <c:v>43699</c:v>
                </c:pt>
                <c:pt idx="326">
                  <c:v>43700</c:v>
                </c:pt>
                <c:pt idx="327">
                  <c:v>43701</c:v>
                </c:pt>
                <c:pt idx="328">
                  <c:v>43702</c:v>
                </c:pt>
                <c:pt idx="329">
                  <c:v>43703</c:v>
                </c:pt>
                <c:pt idx="330">
                  <c:v>43704</c:v>
                </c:pt>
                <c:pt idx="331">
                  <c:v>43705</c:v>
                </c:pt>
                <c:pt idx="332">
                  <c:v>43706</c:v>
                </c:pt>
                <c:pt idx="333">
                  <c:v>43707</c:v>
                </c:pt>
                <c:pt idx="334">
                  <c:v>43708</c:v>
                </c:pt>
                <c:pt idx="335">
                  <c:v>43709</c:v>
                </c:pt>
                <c:pt idx="336">
                  <c:v>43710</c:v>
                </c:pt>
                <c:pt idx="337">
                  <c:v>43711</c:v>
                </c:pt>
                <c:pt idx="338">
                  <c:v>43712</c:v>
                </c:pt>
                <c:pt idx="339">
                  <c:v>43713</c:v>
                </c:pt>
                <c:pt idx="340">
                  <c:v>43714</c:v>
                </c:pt>
                <c:pt idx="341">
                  <c:v>43715</c:v>
                </c:pt>
                <c:pt idx="342">
                  <c:v>43716</c:v>
                </c:pt>
                <c:pt idx="343">
                  <c:v>43717</c:v>
                </c:pt>
                <c:pt idx="344">
                  <c:v>43718</c:v>
                </c:pt>
                <c:pt idx="345">
                  <c:v>43719</c:v>
                </c:pt>
                <c:pt idx="346">
                  <c:v>43720</c:v>
                </c:pt>
                <c:pt idx="347">
                  <c:v>43721</c:v>
                </c:pt>
                <c:pt idx="348">
                  <c:v>43722</c:v>
                </c:pt>
                <c:pt idx="349">
                  <c:v>43723</c:v>
                </c:pt>
                <c:pt idx="350">
                  <c:v>43724</c:v>
                </c:pt>
                <c:pt idx="351">
                  <c:v>43725</c:v>
                </c:pt>
                <c:pt idx="352">
                  <c:v>43726</c:v>
                </c:pt>
                <c:pt idx="353">
                  <c:v>43727</c:v>
                </c:pt>
                <c:pt idx="354">
                  <c:v>43728</c:v>
                </c:pt>
                <c:pt idx="355">
                  <c:v>43729</c:v>
                </c:pt>
                <c:pt idx="356">
                  <c:v>43730</c:v>
                </c:pt>
                <c:pt idx="357">
                  <c:v>43731</c:v>
                </c:pt>
                <c:pt idx="358">
                  <c:v>43732</c:v>
                </c:pt>
                <c:pt idx="359">
                  <c:v>43733</c:v>
                </c:pt>
                <c:pt idx="360">
                  <c:v>43734</c:v>
                </c:pt>
                <c:pt idx="361">
                  <c:v>43735</c:v>
                </c:pt>
                <c:pt idx="362">
                  <c:v>43736</c:v>
                </c:pt>
                <c:pt idx="363">
                  <c:v>43737</c:v>
                </c:pt>
                <c:pt idx="364">
                  <c:v>43738</c:v>
                </c:pt>
              </c:numCache>
            </c:numRef>
          </c:xVal>
          <c:yVal>
            <c:numRef>
              <c:f>'Williamsdale NH3 24 Hr Averages'!$C$4:$C$368</c:f>
              <c:numCache>
                <c:formatCode>General</c:formatCode>
                <c:ptCount val="365"/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7">
                  <c:v>1.2</c:v>
                </c:pt>
                <c:pt idx="138">
                  <c:v>1.1000000000000001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0.1</c:v>
                </c:pt>
                <c:pt idx="166">
                  <c:v>0.2</c:v>
                </c:pt>
                <c:pt idx="167">
                  <c:v>0.3</c:v>
                </c:pt>
                <c:pt idx="168">
                  <c:v>0.3</c:v>
                </c:pt>
                <c:pt idx="169">
                  <c:v>0.2</c:v>
                </c:pt>
                <c:pt idx="170">
                  <c:v>0.4</c:v>
                </c:pt>
                <c:pt idx="171">
                  <c:v>0.2</c:v>
                </c:pt>
                <c:pt idx="172">
                  <c:v>0.1</c:v>
                </c:pt>
                <c:pt idx="173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0.1</c:v>
                </c:pt>
                <c:pt idx="271">
                  <c:v>0.1</c:v>
                </c:pt>
                <c:pt idx="272">
                  <c:v>0.1</c:v>
                </c:pt>
                <c:pt idx="273">
                  <c:v>0.1</c:v>
                </c:pt>
                <c:pt idx="274">
                  <c:v>0.1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BBB-4B64-AE2B-BFAB23E3C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14368"/>
        <c:axId val="112313088"/>
      </c:scatterChart>
      <c:valAx>
        <c:axId val="102714368"/>
        <c:scaling>
          <c:orientation val="minMax"/>
          <c:max val="43780"/>
          <c:min val="43295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Date</a:t>
                </a:r>
              </a:p>
            </c:rich>
          </c:tx>
          <c:overlay val="0"/>
        </c:title>
        <c:numFmt formatCode="mm/dd/yyyy" sourceLinked="1"/>
        <c:majorTickMark val="out"/>
        <c:minorTickMark val="none"/>
        <c:tickLblPos val="nextTo"/>
        <c:txPr>
          <a:bodyPr rot="-2700000" anchor="ctr" anchorCtr="1"/>
          <a:lstStyle/>
          <a:p>
            <a:pPr>
              <a:defRPr sz="1200"/>
            </a:pPr>
            <a:endParaRPr lang="en-US"/>
          </a:p>
        </c:txPr>
        <c:crossAx val="112313088"/>
        <c:crosses val="autoZero"/>
        <c:crossBetween val="midCat"/>
        <c:majorUnit val="50"/>
      </c:valAx>
      <c:valAx>
        <c:axId val="112313088"/>
        <c:scaling>
          <c:orientation val="minMax"/>
          <c:max val="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24 hr Avg NH3 Concentration (ppm)</a:t>
                </a:r>
              </a:p>
            </c:rich>
          </c:tx>
          <c:layout>
            <c:manualLayout>
              <c:xMode val="edge"/>
              <c:yMode val="edge"/>
              <c:x val="3.6850862455811664E-2"/>
              <c:y val="0.262216977822202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2714368"/>
        <c:crosses val="autoZero"/>
        <c:crossBetween val="midCat"/>
        <c:majorUnit val="0.5"/>
      </c:valAx>
    </c:plotArea>
    <c:legend>
      <c:legendPos val="r"/>
      <c:layout>
        <c:manualLayout>
          <c:xMode val="edge"/>
          <c:yMode val="edge"/>
          <c:x val="0.22968435750604277"/>
          <c:y val="0.15487206307375531"/>
          <c:w val="0.4950011810507482"/>
          <c:h val="7.9279225954561161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1 Hr NH3 Concentrations (ppm) thru Sept 30, 2019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345481047544826"/>
          <c:y val="7.6886312640477017E-2"/>
          <c:w val="0.73528173404040809"/>
          <c:h val="0.76561481626010885"/>
        </c:manualLayout>
      </c:layout>
      <c:scatterChart>
        <c:scatterStyle val="lineMarker"/>
        <c:varyColors val="0"/>
        <c:ser>
          <c:idx val="3"/>
          <c:order val="0"/>
          <c:tx>
            <c:v>Candor</c:v>
          </c:tx>
          <c:spPr>
            <a:ln w="19050">
              <a:noFill/>
            </a:ln>
          </c:spPr>
          <c:marker>
            <c:symbol val="circle"/>
            <c:size val="6"/>
            <c:spPr>
              <a:noFill/>
              <a:ln w="9525">
                <a:solidFill>
                  <a:srgbClr val="00B0F0"/>
                </a:solidFill>
              </a:ln>
            </c:spPr>
          </c:marker>
          <c:xVal>
            <c:numRef>
              <c:f>'Candor Raw validated data'!$B$5:$B$1492</c:f>
              <c:numCache>
                <c:formatCode>mm/dd/yyyy\ hh:mm</c:formatCode>
                <c:ptCount val="1488"/>
                <c:pt idx="0">
                  <c:v>43282</c:v>
                </c:pt>
                <c:pt idx="1">
                  <c:v>43282.041666666664</c:v>
                </c:pt>
                <c:pt idx="2">
                  <c:v>43282.08333321759</c:v>
                </c:pt>
                <c:pt idx="3">
                  <c:v>43282.124999826388</c:v>
                </c:pt>
                <c:pt idx="4">
                  <c:v>43282.166666435187</c:v>
                </c:pt>
                <c:pt idx="5">
                  <c:v>43282.208333043978</c:v>
                </c:pt>
                <c:pt idx="6">
                  <c:v>43282.249999652777</c:v>
                </c:pt>
                <c:pt idx="7">
                  <c:v>43282.291666261575</c:v>
                </c:pt>
                <c:pt idx="8">
                  <c:v>43282.333332870374</c:v>
                </c:pt>
                <c:pt idx="9">
                  <c:v>43282.374999479165</c:v>
                </c:pt>
                <c:pt idx="10">
                  <c:v>43282.416666087964</c:v>
                </c:pt>
                <c:pt idx="11">
                  <c:v>43282.458332696762</c:v>
                </c:pt>
                <c:pt idx="12">
                  <c:v>43282.499999305554</c:v>
                </c:pt>
                <c:pt idx="13">
                  <c:v>43282.541665914352</c:v>
                </c:pt>
                <c:pt idx="14">
                  <c:v>43282.583332523151</c:v>
                </c:pt>
                <c:pt idx="15">
                  <c:v>43282.624999131942</c:v>
                </c:pt>
                <c:pt idx="16">
                  <c:v>43282.66666574074</c:v>
                </c:pt>
                <c:pt idx="17">
                  <c:v>43282.708332349539</c:v>
                </c:pt>
                <c:pt idx="18">
                  <c:v>43282.74999895833</c:v>
                </c:pt>
                <c:pt idx="19">
                  <c:v>43282.791665567129</c:v>
                </c:pt>
                <c:pt idx="20">
                  <c:v>43282.833332175927</c:v>
                </c:pt>
                <c:pt idx="21">
                  <c:v>43282.874998784719</c:v>
                </c:pt>
                <c:pt idx="22">
                  <c:v>43282.916665393517</c:v>
                </c:pt>
                <c:pt idx="23">
                  <c:v>43282.958332002316</c:v>
                </c:pt>
                <c:pt idx="24">
                  <c:v>43282.999998611114</c:v>
                </c:pt>
                <c:pt idx="25">
                  <c:v>43283.041665219906</c:v>
                </c:pt>
                <c:pt idx="26">
                  <c:v>43283.083331828704</c:v>
                </c:pt>
                <c:pt idx="27">
                  <c:v>43283.124998437503</c:v>
                </c:pt>
                <c:pt idx="28">
                  <c:v>43283.166665046294</c:v>
                </c:pt>
                <c:pt idx="29">
                  <c:v>43283.208331655092</c:v>
                </c:pt>
                <c:pt idx="30">
                  <c:v>43283.249998263891</c:v>
                </c:pt>
                <c:pt idx="31">
                  <c:v>43283.291664872682</c:v>
                </c:pt>
                <c:pt idx="32">
                  <c:v>43283.333331481481</c:v>
                </c:pt>
                <c:pt idx="33">
                  <c:v>43283.374998090279</c:v>
                </c:pt>
                <c:pt idx="34">
                  <c:v>43283.416664699071</c:v>
                </c:pt>
                <c:pt idx="35">
                  <c:v>43283.458331307869</c:v>
                </c:pt>
                <c:pt idx="36">
                  <c:v>43283.499997916668</c:v>
                </c:pt>
                <c:pt idx="37">
                  <c:v>43283.541664525466</c:v>
                </c:pt>
                <c:pt idx="38">
                  <c:v>43283.583331134258</c:v>
                </c:pt>
                <c:pt idx="39">
                  <c:v>43283.624997743056</c:v>
                </c:pt>
                <c:pt idx="40">
                  <c:v>43283.666664351855</c:v>
                </c:pt>
                <c:pt idx="41">
                  <c:v>43283.708330960646</c:v>
                </c:pt>
                <c:pt idx="42">
                  <c:v>43283.749997569445</c:v>
                </c:pt>
                <c:pt idx="43">
                  <c:v>43283.791664178243</c:v>
                </c:pt>
                <c:pt idx="44">
                  <c:v>43283.833330787034</c:v>
                </c:pt>
                <c:pt idx="45">
                  <c:v>43283.874997395833</c:v>
                </c:pt>
                <c:pt idx="46">
                  <c:v>43283.916664004631</c:v>
                </c:pt>
                <c:pt idx="47">
                  <c:v>43283.958330613423</c:v>
                </c:pt>
                <c:pt idx="48">
                  <c:v>43283.999997222221</c:v>
                </c:pt>
                <c:pt idx="49">
                  <c:v>43284.04166383102</c:v>
                </c:pt>
                <c:pt idx="50">
                  <c:v>43284.083330439818</c:v>
                </c:pt>
                <c:pt idx="51">
                  <c:v>43284.12499704861</c:v>
                </c:pt>
                <c:pt idx="52">
                  <c:v>43284.166663657408</c:v>
                </c:pt>
                <c:pt idx="53">
                  <c:v>43284.208330266207</c:v>
                </c:pt>
                <c:pt idx="54">
                  <c:v>43284.249996874998</c:v>
                </c:pt>
                <c:pt idx="55">
                  <c:v>43284.291663483797</c:v>
                </c:pt>
                <c:pt idx="56">
                  <c:v>43284.333330092595</c:v>
                </c:pt>
                <c:pt idx="57">
                  <c:v>43284.374996701386</c:v>
                </c:pt>
                <c:pt idx="58">
                  <c:v>43284.416663310185</c:v>
                </c:pt>
                <c:pt idx="59">
                  <c:v>43284.458329918984</c:v>
                </c:pt>
                <c:pt idx="60">
                  <c:v>43284.499996527775</c:v>
                </c:pt>
                <c:pt idx="61">
                  <c:v>43284.541663136573</c:v>
                </c:pt>
                <c:pt idx="62">
                  <c:v>43284.583329745372</c:v>
                </c:pt>
                <c:pt idx="63">
                  <c:v>43284.624996354163</c:v>
                </c:pt>
                <c:pt idx="64">
                  <c:v>43284.666662962962</c:v>
                </c:pt>
                <c:pt idx="65">
                  <c:v>43284.70832957176</c:v>
                </c:pt>
                <c:pt idx="66">
                  <c:v>43284.749996180559</c:v>
                </c:pt>
                <c:pt idx="67">
                  <c:v>43284.79166278935</c:v>
                </c:pt>
                <c:pt idx="68">
                  <c:v>43284.833329398149</c:v>
                </c:pt>
                <c:pt idx="69">
                  <c:v>43284.874996006947</c:v>
                </c:pt>
                <c:pt idx="70">
                  <c:v>43284.916662615738</c:v>
                </c:pt>
                <c:pt idx="71">
                  <c:v>43284.958329224537</c:v>
                </c:pt>
                <c:pt idx="72">
                  <c:v>43284.999995833336</c:v>
                </c:pt>
                <c:pt idx="73">
                  <c:v>43285.041662442127</c:v>
                </c:pt>
                <c:pt idx="74">
                  <c:v>43285.083329050925</c:v>
                </c:pt>
                <c:pt idx="75">
                  <c:v>43285.124995659724</c:v>
                </c:pt>
                <c:pt idx="76">
                  <c:v>43285.166662268515</c:v>
                </c:pt>
                <c:pt idx="77">
                  <c:v>43285.208328877314</c:v>
                </c:pt>
                <c:pt idx="78">
                  <c:v>43285.249995486112</c:v>
                </c:pt>
                <c:pt idx="79">
                  <c:v>43285.291662094911</c:v>
                </c:pt>
                <c:pt idx="80">
                  <c:v>43285.333328703702</c:v>
                </c:pt>
                <c:pt idx="81">
                  <c:v>43285.374995312501</c:v>
                </c:pt>
                <c:pt idx="82">
                  <c:v>43285.416661921299</c:v>
                </c:pt>
                <c:pt idx="83">
                  <c:v>43285.458328530091</c:v>
                </c:pt>
                <c:pt idx="84">
                  <c:v>43285.499995138889</c:v>
                </c:pt>
                <c:pt idx="85">
                  <c:v>43285.541661747688</c:v>
                </c:pt>
                <c:pt idx="86">
                  <c:v>43285.583328356479</c:v>
                </c:pt>
                <c:pt idx="87">
                  <c:v>43285.624994965277</c:v>
                </c:pt>
                <c:pt idx="88">
                  <c:v>43285.666661574076</c:v>
                </c:pt>
                <c:pt idx="89">
                  <c:v>43285.708328182867</c:v>
                </c:pt>
                <c:pt idx="90">
                  <c:v>43285.749994791666</c:v>
                </c:pt>
                <c:pt idx="91">
                  <c:v>43285.791661400464</c:v>
                </c:pt>
                <c:pt idx="92">
                  <c:v>43285.833328009256</c:v>
                </c:pt>
                <c:pt idx="93">
                  <c:v>43285.874994618054</c:v>
                </c:pt>
                <c:pt idx="94">
                  <c:v>43285.916661226853</c:v>
                </c:pt>
                <c:pt idx="95">
                  <c:v>43285.958327835651</c:v>
                </c:pt>
                <c:pt idx="96">
                  <c:v>43285.999994444443</c:v>
                </c:pt>
                <c:pt idx="97">
                  <c:v>43286.041666666664</c:v>
                </c:pt>
                <c:pt idx="98">
                  <c:v>43286.083333333336</c:v>
                </c:pt>
                <c:pt idx="99">
                  <c:v>43286.125000057873</c:v>
                </c:pt>
                <c:pt idx="100">
                  <c:v>43286.16666678241</c:v>
                </c:pt>
                <c:pt idx="101">
                  <c:v>43286.208333506947</c:v>
                </c:pt>
                <c:pt idx="102">
                  <c:v>43286.250000231485</c:v>
                </c:pt>
                <c:pt idx="103">
                  <c:v>43286.291666956022</c:v>
                </c:pt>
                <c:pt idx="104">
                  <c:v>43286.333333680559</c:v>
                </c:pt>
                <c:pt idx="105">
                  <c:v>43286.375000405096</c:v>
                </c:pt>
                <c:pt idx="106">
                  <c:v>43286.416667129626</c:v>
                </c:pt>
                <c:pt idx="107">
                  <c:v>43286.458333854163</c:v>
                </c:pt>
                <c:pt idx="108">
                  <c:v>43286.500000578701</c:v>
                </c:pt>
                <c:pt idx="109">
                  <c:v>43286.541667303238</c:v>
                </c:pt>
                <c:pt idx="110">
                  <c:v>43286.583334027775</c:v>
                </c:pt>
                <c:pt idx="111">
                  <c:v>43286.625000752312</c:v>
                </c:pt>
                <c:pt idx="112">
                  <c:v>43286.666667476849</c:v>
                </c:pt>
                <c:pt idx="113">
                  <c:v>43286.708334201387</c:v>
                </c:pt>
                <c:pt idx="114">
                  <c:v>43286.750000925924</c:v>
                </c:pt>
                <c:pt idx="115">
                  <c:v>43286.791667650461</c:v>
                </c:pt>
                <c:pt idx="116">
                  <c:v>43286.833334374998</c:v>
                </c:pt>
                <c:pt idx="117">
                  <c:v>43286.875001099535</c:v>
                </c:pt>
                <c:pt idx="118">
                  <c:v>43286.916667824073</c:v>
                </c:pt>
                <c:pt idx="119">
                  <c:v>43286.95833454861</c:v>
                </c:pt>
                <c:pt idx="120">
                  <c:v>43287.000001273147</c:v>
                </c:pt>
                <c:pt idx="121">
                  <c:v>43287.041667997684</c:v>
                </c:pt>
                <c:pt idx="122">
                  <c:v>43287.083334722221</c:v>
                </c:pt>
                <c:pt idx="123">
                  <c:v>43287.125001446759</c:v>
                </c:pt>
                <c:pt idx="124">
                  <c:v>43287.166668171296</c:v>
                </c:pt>
                <c:pt idx="125">
                  <c:v>43287.208334895833</c:v>
                </c:pt>
                <c:pt idx="126">
                  <c:v>43287.25000162037</c:v>
                </c:pt>
                <c:pt idx="127">
                  <c:v>43287.291668344908</c:v>
                </c:pt>
                <c:pt idx="128">
                  <c:v>43287.333335069445</c:v>
                </c:pt>
                <c:pt idx="129">
                  <c:v>43287.375001793982</c:v>
                </c:pt>
                <c:pt idx="130">
                  <c:v>43287.416668518519</c:v>
                </c:pt>
                <c:pt idx="131">
                  <c:v>43287.458335243056</c:v>
                </c:pt>
                <c:pt idx="132">
                  <c:v>43287.500001967594</c:v>
                </c:pt>
                <c:pt idx="133">
                  <c:v>43287.541668692131</c:v>
                </c:pt>
                <c:pt idx="134">
                  <c:v>43287.583335416668</c:v>
                </c:pt>
                <c:pt idx="135">
                  <c:v>43287.625002141205</c:v>
                </c:pt>
                <c:pt idx="136">
                  <c:v>43287.666668865742</c:v>
                </c:pt>
                <c:pt idx="137">
                  <c:v>43287.70833559028</c:v>
                </c:pt>
                <c:pt idx="138">
                  <c:v>43287.750002314817</c:v>
                </c:pt>
                <c:pt idx="139">
                  <c:v>43287.791669039354</c:v>
                </c:pt>
                <c:pt idx="140">
                  <c:v>43287.833335763891</c:v>
                </c:pt>
                <c:pt idx="141">
                  <c:v>43287.875002488428</c:v>
                </c:pt>
                <c:pt idx="142">
                  <c:v>43287.916669212966</c:v>
                </c:pt>
                <c:pt idx="143">
                  <c:v>43287.958335937503</c:v>
                </c:pt>
                <c:pt idx="144">
                  <c:v>43288.00000266204</c:v>
                </c:pt>
                <c:pt idx="145">
                  <c:v>43288.041669386577</c:v>
                </c:pt>
                <c:pt idx="146">
                  <c:v>43288.083336111114</c:v>
                </c:pt>
                <c:pt idx="147">
                  <c:v>43288.125002835652</c:v>
                </c:pt>
                <c:pt idx="148">
                  <c:v>43288.166669560182</c:v>
                </c:pt>
                <c:pt idx="149">
                  <c:v>43288.208336284719</c:v>
                </c:pt>
                <c:pt idx="150">
                  <c:v>43288.250003009256</c:v>
                </c:pt>
                <c:pt idx="151">
                  <c:v>43288.291669733793</c:v>
                </c:pt>
                <c:pt idx="152">
                  <c:v>43288.33333645833</c:v>
                </c:pt>
                <c:pt idx="153">
                  <c:v>43288.375003182868</c:v>
                </c:pt>
                <c:pt idx="154">
                  <c:v>43288.416669907405</c:v>
                </c:pt>
                <c:pt idx="155">
                  <c:v>43288.458336631942</c:v>
                </c:pt>
                <c:pt idx="156">
                  <c:v>43288.500003356479</c:v>
                </c:pt>
                <c:pt idx="157">
                  <c:v>43288.541670081016</c:v>
                </c:pt>
                <c:pt idx="158">
                  <c:v>43288.583336805554</c:v>
                </c:pt>
                <c:pt idx="159">
                  <c:v>43288.625003530091</c:v>
                </c:pt>
                <c:pt idx="160">
                  <c:v>43288.666670254628</c:v>
                </c:pt>
                <c:pt idx="161">
                  <c:v>43288.708336979165</c:v>
                </c:pt>
                <c:pt idx="162">
                  <c:v>43288.750003703703</c:v>
                </c:pt>
                <c:pt idx="163">
                  <c:v>43288.79167042824</c:v>
                </c:pt>
                <c:pt idx="164">
                  <c:v>43288.833337152777</c:v>
                </c:pt>
                <c:pt idx="165">
                  <c:v>43288.875003877314</c:v>
                </c:pt>
                <c:pt idx="166">
                  <c:v>43288.916670601851</c:v>
                </c:pt>
                <c:pt idx="167">
                  <c:v>43288.958337326389</c:v>
                </c:pt>
                <c:pt idx="168">
                  <c:v>43289.000004050926</c:v>
                </c:pt>
                <c:pt idx="169">
                  <c:v>43289.041670775463</c:v>
                </c:pt>
                <c:pt idx="170">
                  <c:v>43289.0833375</c:v>
                </c:pt>
                <c:pt idx="171">
                  <c:v>43289.125004224537</c:v>
                </c:pt>
                <c:pt idx="172">
                  <c:v>43289.166670949075</c:v>
                </c:pt>
                <c:pt idx="173">
                  <c:v>43289.208337673612</c:v>
                </c:pt>
                <c:pt idx="174">
                  <c:v>43289.250004398149</c:v>
                </c:pt>
                <c:pt idx="175">
                  <c:v>43289.291671122686</c:v>
                </c:pt>
                <c:pt idx="176">
                  <c:v>43289.333337847223</c:v>
                </c:pt>
                <c:pt idx="177">
                  <c:v>43289.375004571761</c:v>
                </c:pt>
                <c:pt idx="178">
                  <c:v>43289.416671296298</c:v>
                </c:pt>
                <c:pt idx="179">
                  <c:v>43289.458338020835</c:v>
                </c:pt>
                <c:pt idx="180">
                  <c:v>43289.500004745372</c:v>
                </c:pt>
                <c:pt idx="181">
                  <c:v>43289.541671469909</c:v>
                </c:pt>
                <c:pt idx="182">
                  <c:v>43289.583338194447</c:v>
                </c:pt>
                <c:pt idx="183">
                  <c:v>43289.625004918984</c:v>
                </c:pt>
                <c:pt idx="184">
                  <c:v>43289.666671643521</c:v>
                </c:pt>
                <c:pt idx="185">
                  <c:v>43289.708338368058</c:v>
                </c:pt>
                <c:pt idx="186">
                  <c:v>43289.750005092596</c:v>
                </c:pt>
                <c:pt idx="187">
                  <c:v>43289.791671817133</c:v>
                </c:pt>
                <c:pt idx="188">
                  <c:v>43289.83333854167</c:v>
                </c:pt>
                <c:pt idx="189">
                  <c:v>43289.875005266207</c:v>
                </c:pt>
                <c:pt idx="190">
                  <c:v>43289.916671990744</c:v>
                </c:pt>
                <c:pt idx="191">
                  <c:v>43289.958338715274</c:v>
                </c:pt>
                <c:pt idx="192">
                  <c:v>43290.000005439812</c:v>
                </c:pt>
                <c:pt idx="193">
                  <c:v>43290.041672164349</c:v>
                </c:pt>
                <c:pt idx="194">
                  <c:v>43290.083338888886</c:v>
                </c:pt>
                <c:pt idx="195">
                  <c:v>43290.125005613423</c:v>
                </c:pt>
                <c:pt idx="196">
                  <c:v>43290.16667233796</c:v>
                </c:pt>
                <c:pt idx="197">
                  <c:v>43290.208339062498</c:v>
                </c:pt>
                <c:pt idx="198">
                  <c:v>43290.250005787035</c:v>
                </c:pt>
                <c:pt idx="199">
                  <c:v>43290.291672511572</c:v>
                </c:pt>
                <c:pt idx="200">
                  <c:v>43290.333339236109</c:v>
                </c:pt>
                <c:pt idx="201">
                  <c:v>43290.375005960646</c:v>
                </c:pt>
                <c:pt idx="202">
                  <c:v>43290.416672685184</c:v>
                </c:pt>
                <c:pt idx="203">
                  <c:v>43290.458339409721</c:v>
                </c:pt>
                <c:pt idx="204">
                  <c:v>43290.500006134258</c:v>
                </c:pt>
                <c:pt idx="205">
                  <c:v>43290.541672858795</c:v>
                </c:pt>
                <c:pt idx="206">
                  <c:v>43290.583339583332</c:v>
                </c:pt>
                <c:pt idx="207">
                  <c:v>43290.62500630787</c:v>
                </c:pt>
                <c:pt idx="208">
                  <c:v>43290.666673032407</c:v>
                </c:pt>
                <c:pt idx="209">
                  <c:v>43290.708339756944</c:v>
                </c:pt>
                <c:pt idx="210">
                  <c:v>43290.750006481481</c:v>
                </c:pt>
                <c:pt idx="211">
                  <c:v>43290.791673206018</c:v>
                </c:pt>
                <c:pt idx="212">
                  <c:v>43290.833339930556</c:v>
                </c:pt>
                <c:pt idx="213">
                  <c:v>43290.875006655093</c:v>
                </c:pt>
                <c:pt idx="214">
                  <c:v>43290.91667337963</c:v>
                </c:pt>
                <c:pt idx="215">
                  <c:v>43290.958340104167</c:v>
                </c:pt>
                <c:pt idx="216">
                  <c:v>43291.000006828704</c:v>
                </c:pt>
                <c:pt idx="217">
                  <c:v>43291.041673553242</c:v>
                </c:pt>
                <c:pt idx="218">
                  <c:v>43291.083340277779</c:v>
                </c:pt>
                <c:pt idx="219">
                  <c:v>43291.125007002316</c:v>
                </c:pt>
                <c:pt idx="220">
                  <c:v>43291.166673726853</c:v>
                </c:pt>
                <c:pt idx="221">
                  <c:v>43291.208340451391</c:v>
                </c:pt>
                <c:pt idx="222">
                  <c:v>43291.250007175928</c:v>
                </c:pt>
                <c:pt idx="223">
                  <c:v>43291.291673900465</c:v>
                </c:pt>
                <c:pt idx="224">
                  <c:v>43291.333340625002</c:v>
                </c:pt>
                <c:pt idx="225">
                  <c:v>43291.375007349539</c:v>
                </c:pt>
                <c:pt idx="226">
                  <c:v>43291.416674074077</c:v>
                </c:pt>
                <c:pt idx="227">
                  <c:v>43291.458340798614</c:v>
                </c:pt>
                <c:pt idx="228">
                  <c:v>43291.500007523151</c:v>
                </c:pt>
                <c:pt idx="229">
                  <c:v>43291.541674247688</c:v>
                </c:pt>
                <c:pt idx="230">
                  <c:v>43291.583340972225</c:v>
                </c:pt>
                <c:pt idx="231">
                  <c:v>43291.625007696763</c:v>
                </c:pt>
                <c:pt idx="232">
                  <c:v>43291.6666744213</c:v>
                </c:pt>
                <c:pt idx="233">
                  <c:v>43291.70834114583</c:v>
                </c:pt>
                <c:pt idx="234">
                  <c:v>43291.750007870367</c:v>
                </c:pt>
                <c:pt idx="235">
                  <c:v>43291.791674594904</c:v>
                </c:pt>
                <c:pt idx="236">
                  <c:v>43291.833341319441</c:v>
                </c:pt>
                <c:pt idx="237">
                  <c:v>43291.875008043979</c:v>
                </c:pt>
                <c:pt idx="238">
                  <c:v>43291.916674768516</c:v>
                </c:pt>
                <c:pt idx="239">
                  <c:v>43291.958341493053</c:v>
                </c:pt>
                <c:pt idx="240">
                  <c:v>43292.00000821759</c:v>
                </c:pt>
                <c:pt idx="241">
                  <c:v>43292.041674942127</c:v>
                </c:pt>
                <c:pt idx="242">
                  <c:v>43292.083341666665</c:v>
                </c:pt>
                <c:pt idx="243">
                  <c:v>43292.125008391202</c:v>
                </c:pt>
                <c:pt idx="244">
                  <c:v>43292.166675115739</c:v>
                </c:pt>
                <c:pt idx="245">
                  <c:v>43292.208341840276</c:v>
                </c:pt>
                <c:pt idx="246">
                  <c:v>43292.250008564813</c:v>
                </c:pt>
                <c:pt idx="247">
                  <c:v>43292.291675289351</c:v>
                </c:pt>
                <c:pt idx="248">
                  <c:v>43292.333342013888</c:v>
                </c:pt>
                <c:pt idx="249">
                  <c:v>43292.375008738425</c:v>
                </c:pt>
                <c:pt idx="250">
                  <c:v>43292.416675462962</c:v>
                </c:pt>
                <c:pt idx="251">
                  <c:v>43292.4583421875</c:v>
                </c:pt>
                <c:pt idx="252">
                  <c:v>43292.500008912037</c:v>
                </c:pt>
                <c:pt idx="253">
                  <c:v>43292.541675636574</c:v>
                </c:pt>
                <c:pt idx="254">
                  <c:v>43292.583342361111</c:v>
                </c:pt>
                <c:pt idx="255">
                  <c:v>43292.625009085648</c:v>
                </c:pt>
                <c:pt idx="256">
                  <c:v>43292.666675810186</c:v>
                </c:pt>
                <c:pt idx="257">
                  <c:v>43292.708342534723</c:v>
                </c:pt>
                <c:pt idx="258">
                  <c:v>43292.75000925926</c:v>
                </c:pt>
                <c:pt idx="259">
                  <c:v>43292.791675983797</c:v>
                </c:pt>
                <c:pt idx="260">
                  <c:v>43292.833342708334</c:v>
                </c:pt>
                <c:pt idx="261">
                  <c:v>43292.875009432872</c:v>
                </c:pt>
                <c:pt idx="262">
                  <c:v>43292.916676157409</c:v>
                </c:pt>
                <c:pt idx="263">
                  <c:v>43292.958342881946</c:v>
                </c:pt>
                <c:pt idx="264">
                  <c:v>43293.000009606483</c:v>
                </c:pt>
                <c:pt idx="265">
                  <c:v>43293.04167633102</c:v>
                </c:pt>
                <c:pt idx="266">
                  <c:v>43293.083343055558</c:v>
                </c:pt>
                <c:pt idx="267">
                  <c:v>43293.125009780095</c:v>
                </c:pt>
                <c:pt idx="268">
                  <c:v>43293.166676504632</c:v>
                </c:pt>
                <c:pt idx="269">
                  <c:v>43293.208343229169</c:v>
                </c:pt>
                <c:pt idx="270">
                  <c:v>43293.250009953706</c:v>
                </c:pt>
                <c:pt idx="271">
                  <c:v>43293.291676678244</c:v>
                </c:pt>
                <c:pt idx="272">
                  <c:v>43293.333343402781</c:v>
                </c:pt>
                <c:pt idx="273">
                  <c:v>43293.375010127318</c:v>
                </c:pt>
                <c:pt idx="274">
                  <c:v>43293.416676851855</c:v>
                </c:pt>
                <c:pt idx="275">
                  <c:v>43293.458343576393</c:v>
                </c:pt>
                <c:pt idx="276">
                  <c:v>43293.500010300922</c:v>
                </c:pt>
                <c:pt idx="277">
                  <c:v>43293.54167702546</c:v>
                </c:pt>
                <c:pt idx="278">
                  <c:v>43293.583343749997</c:v>
                </c:pt>
                <c:pt idx="279">
                  <c:v>43293.625010474534</c:v>
                </c:pt>
                <c:pt idx="280">
                  <c:v>43293.666677199071</c:v>
                </c:pt>
                <c:pt idx="281">
                  <c:v>43293.708343923608</c:v>
                </c:pt>
                <c:pt idx="282">
                  <c:v>43293.750010648146</c:v>
                </c:pt>
                <c:pt idx="283">
                  <c:v>43293.791677372683</c:v>
                </c:pt>
                <c:pt idx="284">
                  <c:v>43293.83334409722</c:v>
                </c:pt>
                <c:pt idx="285">
                  <c:v>43293.875010821757</c:v>
                </c:pt>
                <c:pt idx="286">
                  <c:v>43293.916677546295</c:v>
                </c:pt>
                <c:pt idx="287">
                  <c:v>43293.958344270832</c:v>
                </c:pt>
                <c:pt idx="288">
                  <c:v>43294.000010995369</c:v>
                </c:pt>
                <c:pt idx="289">
                  <c:v>43294.041677719906</c:v>
                </c:pt>
                <c:pt idx="290">
                  <c:v>43294.083344444443</c:v>
                </c:pt>
                <c:pt idx="291">
                  <c:v>43294.125011168981</c:v>
                </c:pt>
                <c:pt idx="292">
                  <c:v>43294.166677893518</c:v>
                </c:pt>
                <c:pt idx="293">
                  <c:v>43294.208344618055</c:v>
                </c:pt>
                <c:pt idx="294">
                  <c:v>43294.250011342592</c:v>
                </c:pt>
                <c:pt idx="295">
                  <c:v>43294.291678067129</c:v>
                </c:pt>
                <c:pt idx="296">
                  <c:v>43294.333344791667</c:v>
                </c:pt>
                <c:pt idx="297">
                  <c:v>43294.375011516204</c:v>
                </c:pt>
                <c:pt idx="298">
                  <c:v>43294.416678240741</c:v>
                </c:pt>
                <c:pt idx="299">
                  <c:v>43294.458344965278</c:v>
                </c:pt>
                <c:pt idx="300">
                  <c:v>43294.500011689815</c:v>
                </c:pt>
                <c:pt idx="301">
                  <c:v>43294.541678414353</c:v>
                </c:pt>
                <c:pt idx="302">
                  <c:v>43294.58334513889</c:v>
                </c:pt>
                <c:pt idx="303">
                  <c:v>43294.625011863427</c:v>
                </c:pt>
                <c:pt idx="304">
                  <c:v>43294.666678587964</c:v>
                </c:pt>
                <c:pt idx="305">
                  <c:v>43294.708345312501</c:v>
                </c:pt>
                <c:pt idx="306">
                  <c:v>43294.750012037039</c:v>
                </c:pt>
                <c:pt idx="307">
                  <c:v>43294.791678761576</c:v>
                </c:pt>
                <c:pt idx="308">
                  <c:v>43294.833345486113</c:v>
                </c:pt>
                <c:pt idx="309">
                  <c:v>43294.87501221065</c:v>
                </c:pt>
                <c:pt idx="310">
                  <c:v>43294.916678935188</c:v>
                </c:pt>
                <c:pt idx="311">
                  <c:v>43294.958345659725</c:v>
                </c:pt>
                <c:pt idx="312">
                  <c:v>43295.000012384262</c:v>
                </c:pt>
                <c:pt idx="313">
                  <c:v>43295.041679108799</c:v>
                </c:pt>
                <c:pt idx="314">
                  <c:v>43295.083345833336</c:v>
                </c:pt>
                <c:pt idx="315">
                  <c:v>43295.125012557874</c:v>
                </c:pt>
                <c:pt idx="316">
                  <c:v>43295.166679282411</c:v>
                </c:pt>
                <c:pt idx="317">
                  <c:v>43295.208346006948</c:v>
                </c:pt>
                <c:pt idx="318">
                  <c:v>43295.250012731478</c:v>
                </c:pt>
                <c:pt idx="319">
                  <c:v>43295.291679456015</c:v>
                </c:pt>
                <c:pt idx="320">
                  <c:v>43295.333346180552</c:v>
                </c:pt>
                <c:pt idx="321">
                  <c:v>43295.37501290509</c:v>
                </c:pt>
                <c:pt idx="322">
                  <c:v>43295.416679629627</c:v>
                </c:pt>
                <c:pt idx="323">
                  <c:v>43295.458346354164</c:v>
                </c:pt>
                <c:pt idx="324">
                  <c:v>43295.500013078701</c:v>
                </c:pt>
                <c:pt idx="325">
                  <c:v>43295.541679803238</c:v>
                </c:pt>
                <c:pt idx="326">
                  <c:v>43295.583346527776</c:v>
                </c:pt>
                <c:pt idx="327">
                  <c:v>43295.625013252313</c:v>
                </c:pt>
                <c:pt idx="328">
                  <c:v>43295.66667997685</c:v>
                </c:pt>
                <c:pt idx="329">
                  <c:v>43295.708346701387</c:v>
                </c:pt>
                <c:pt idx="330">
                  <c:v>43295.750013425924</c:v>
                </c:pt>
                <c:pt idx="331">
                  <c:v>43295.791680150462</c:v>
                </c:pt>
                <c:pt idx="332">
                  <c:v>43295.833346874999</c:v>
                </c:pt>
                <c:pt idx="333">
                  <c:v>43295.875013599536</c:v>
                </c:pt>
                <c:pt idx="334">
                  <c:v>43295.916680324073</c:v>
                </c:pt>
                <c:pt idx="335">
                  <c:v>43295.95834704861</c:v>
                </c:pt>
                <c:pt idx="336">
                  <c:v>43296.000013773148</c:v>
                </c:pt>
                <c:pt idx="337">
                  <c:v>43296.041680497685</c:v>
                </c:pt>
                <c:pt idx="338">
                  <c:v>43296.083347222222</c:v>
                </c:pt>
                <c:pt idx="339">
                  <c:v>43296.125013946759</c:v>
                </c:pt>
                <c:pt idx="340">
                  <c:v>43296.166680671296</c:v>
                </c:pt>
                <c:pt idx="341">
                  <c:v>43296.208347395834</c:v>
                </c:pt>
                <c:pt idx="342">
                  <c:v>43296.250014120371</c:v>
                </c:pt>
                <c:pt idx="343">
                  <c:v>43296.291680844908</c:v>
                </c:pt>
                <c:pt idx="344">
                  <c:v>43296.333347569445</c:v>
                </c:pt>
                <c:pt idx="345">
                  <c:v>43296.375014293983</c:v>
                </c:pt>
                <c:pt idx="346">
                  <c:v>43296.41668101852</c:v>
                </c:pt>
                <c:pt idx="347">
                  <c:v>43296.458347743057</c:v>
                </c:pt>
                <c:pt idx="348">
                  <c:v>43296.500014467594</c:v>
                </c:pt>
                <c:pt idx="349">
                  <c:v>43296.541681192131</c:v>
                </c:pt>
                <c:pt idx="350">
                  <c:v>43296.583347916669</c:v>
                </c:pt>
                <c:pt idx="351">
                  <c:v>43296.625014641206</c:v>
                </c:pt>
                <c:pt idx="352">
                  <c:v>43296.666681365743</c:v>
                </c:pt>
                <c:pt idx="353">
                  <c:v>43296.70834809028</c:v>
                </c:pt>
                <c:pt idx="354">
                  <c:v>43296.750014814817</c:v>
                </c:pt>
                <c:pt idx="355">
                  <c:v>43296.791681539355</c:v>
                </c:pt>
                <c:pt idx="356">
                  <c:v>43296.833348263892</c:v>
                </c:pt>
                <c:pt idx="357">
                  <c:v>43296.875014988429</c:v>
                </c:pt>
                <c:pt idx="358">
                  <c:v>43296.916681712966</c:v>
                </c:pt>
                <c:pt idx="359">
                  <c:v>43296.958348437503</c:v>
                </c:pt>
                <c:pt idx="360">
                  <c:v>43297.000015162041</c:v>
                </c:pt>
                <c:pt idx="361">
                  <c:v>43297.041681886571</c:v>
                </c:pt>
                <c:pt idx="362">
                  <c:v>43297.083348611108</c:v>
                </c:pt>
                <c:pt idx="363">
                  <c:v>43297.125015335645</c:v>
                </c:pt>
                <c:pt idx="364">
                  <c:v>43297.166682060182</c:v>
                </c:pt>
                <c:pt idx="365">
                  <c:v>43297.208348784719</c:v>
                </c:pt>
                <c:pt idx="366">
                  <c:v>43297.250015509257</c:v>
                </c:pt>
                <c:pt idx="367">
                  <c:v>43297.291682233794</c:v>
                </c:pt>
                <c:pt idx="368">
                  <c:v>43297.333348958331</c:v>
                </c:pt>
                <c:pt idx="369">
                  <c:v>43297.375015682868</c:v>
                </c:pt>
                <c:pt idx="370">
                  <c:v>43297.416682407405</c:v>
                </c:pt>
                <c:pt idx="371">
                  <c:v>43297.458349131943</c:v>
                </c:pt>
                <c:pt idx="372">
                  <c:v>43297.50001585648</c:v>
                </c:pt>
                <c:pt idx="373">
                  <c:v>43297.541682581017</c:v>
                </c:pt>
                <c:pt idx="374">
                  <c:v>43297.583349305554</c:v>
                </c:pt>
                <c:pt idx="375">
                  <c:v>43297.625016030092</c:v>
                </c:pt>
                <c:pt idx="376">
                  <c:v>43297.666682754629</c:v>
                </c:pt>
                <c:pt idx="377">
                  <c:v>43297.708349479166</c:v>
                </c:pt>
                <c:pt idx="378">
                  <c:v>43297.750016203703</c:v>
                </c:pt>
                <c:pt idx="379">
                  <c:v>43297.79168292824</c:v>
                </c:pt>
                <c:pt idx="380">
                  <c:v>43297.833349652778</c:v>
                </c:pt>
                <c:pt idx="381">
                  <c:v>43297.875016377315</c:v>
                </c:pt>
                <c:pt idx="382">
                  <c:v>43297.916683101852</c:v>
                </c:pt>
                <c:pt idx="383">
                  <c:v>43297.958349826389</c:v>
                </c:pt>
                <c:pt idx="384">
                  <c:v>43298.000016550926</c:v>
                </c:pt>
                <c:pt idx="385">
                  <c:v>43298.041683275464</c:v>
                </c:pt>
                <c:pt idx="386">
                  <c:v>43298.083350000001</c:v>
                </c:pt>
                <c:pt idx="387">
                  <c:v>43298.125016724538</c:v>
                </c:pt>
                <c:pt idx="388">
                  <c:v>43298.166683449075</c:v>
                </c:pt>
                <c:pt idx="389">
                  <c:v>43298.208350173612</c:v>
                </c:pt>
                <c:pt idx="390">
                  <c:v>43298.25001689815</c:v>
                </c:pt>
                <c:pt idx="391">
                  <c:v>43298.291683622687</c:v>
                </c:pt>
                <c:pt idx="392">
                  <c:v>43298.333350347224</c:v>
                </c:pt>
                <c:pt idx="393">
                  <c:v>43298.375017071761</c:v>
                </c:pt>
                <c:pt idx="394">
                  <c:v>43298.416683796298</c:v>
                </c:pt>
                <c:pt idx="395">
                  <c:v>43298.458350520836</c:v>
                </c:pt>
                <c:pt idx="396">
                  <c:v>43298.500017245373</c:v>
                </c:pt>
                <c:pt idx="397">
                  <c:v>43298.54168396991</c:v>
                </c:pt>
                <c:pt idx="398">
                  <c:v>43298.583350694447</c:v>
                </c:pt>
                <c:pt idx="399">
                  <c:v>43298.625017418984</c:v>
                </c:pt>
                <c:pt idx="400">
                  <c:v>43298.666684143522</c:v>
                </c:pt>
                <c:pt idx="401">
                  <c:v>43298.708350868059</c:v>
                </c:pt>
                <c:pt idx="402">
                  <c:v>43298.750017592596</c:v>
                </c:pt>
                <c:pt idx="403">
                  <c:v>43298.791684317126</c:v>
                </c:pt>
                <c:pt idx="404">
                  <c:v>43298.833351041663</c:v>
                </c:pt>
                <c:pt idx="405">
                  <c:v>43298.8750177662</c:v>
                </c:pt>
                <c:pt idx="406">
                  <c:v>43298.916684490738</c:v>
                </c:pt>
                <c:pt idx="407">
                  <c:v>43298.958351215275</c:v>
                </c:pt>
                <c:pt idx="408">
                  <c:v>43299.000017939812</c:v>
                </c:pt>
                <c:pt idx="409">
                  <c:v>43299.041684664349</c:v>
                </c:pt>
                <c:pt idx="410">
                  <c:v>43299.083351388887</c:v>
                </c:pt>
                <c:pt idx="411">
                  <c:v>43299.125018113424</c:v>
                </c:pt>
                <c:pt idx="412">
                  <c:v>43299.166684837961</c:v>
                </c:pt>
                <c:pt idx="413">
                  <c:v>43299.208351562498</c:v>
                </c:pt>
                <c:pt idx="414">
                  <c:v>43299.250018287035</c:v>
                </c:pt>
                <c:pt idx="415">
                  <c:v>43299.291685011573</c:v>
                </c:pt>
                <c:pt idx="416">
                  <c:v>43299.33335173611</c:v>
                </c:pt>
                <c:pt idx="417">
                  <c:v>43299.375018460647</c:v>
                </c:pt>
                <c:pt idx="418">
                  <c:v>43299.416685185184</c:v>
                </c:pt>
                <c:pt idx="419">
                  <c:v>43299.458351909721</c:v>
                </c:pt>
                <c:pt idx="420">
                  <c:v>43299.500018634259</c:v>
                </c:pt>
                <c:pt idx="421">
                  <c:v>43299.541685358796</c:v>
                </c:pt>
                <c:pt idx="422">
                  <c:v>43299.583352083333</c:v>
                </c:pt>
                <c:pt idx="423">
                  <c:v>43299.62501880787</c:v>
                </c:pt>
                <c:pt idx="424">
                  <c:v>43299.666685532407</c:v>
                </c:pt>
                <c:pt idx="425">
                  <c:v>43299.708352256945</c:v>
                </c:pt>
                <c:pt idx="426">
                  <c:v>43299.750018981482</c:v>
                </c:pt>
                <c:pt idx="427">
                  <c:v>43299.791685706019</c:v>
                </c:pt>
                <c:pt idx="428">
                  <c:v>43299.833352430556</c:v>
                </c:pt>
                <c:pt idx="429">
                  <c:v>43299.875019155093</c:v>
                </c:pt>
                <c:pt idx="430">
                  <c:v>43299.916685879631</c:v>
                </c:pt>
                <c:pt idx="431">
                  <c:v>43299.958352604168</c:v>
                </c:pt>
                <c:pt idx="432">
                  <c:v>43300.000019328705</c:v>
                </c:pt>
                <c:pt idx="433">
                  <c:v>43300.041686053242</c:v>
                </c:pt>
                <c:pt idx="434">
                  <c:v>43300.08335277778</c:v>
                </c:pt>
                <c:pt idx="435">
                  <c:v>43300.125019502317</c:v>
                </c:pt>
                <c:pt idx="436">
                  <c:v>43300.166686226854</c:v>
                </c:pt>
                <c:pt idx="437">
                  <c:v>43300.208352951391</c:v>
                </c:pt>
                <c:pt idx="438">
                  <c:v>43300.250019675928</c:v>
                </c:pt>
                <c:pt idx="439">
                  <c:v>43300.291686400466</c:v>
                </c:pt>
                <c:pt idx="440">
                  <c:v>43300.333353125003</c:v>
                </c:pt>
                <c:pt idx="441">
                  <c:v>43300.37501984954</c:v>
                </c:pt>
                <c:pt idx="442">
                  <c:v>43300.416686574077</c:v>
                </c:pt>
                <c:pt idx="443">
                  <c:v>43300.458353298614</c:v>
                </c:pt>
                <c:pt idx="444">
                  <c:v>43300.500020023152</c:v>
                </c:pt>
                <c:pt idx="445">
                  <c:v>43300.541686747689</c:v>
                </c:pt>
                <c:pt idx="446">
                  <c:v>43300.583353472219</c:v>
                </c:pt>
                <c:pt idx="447">
                  <c:v>43300.625020196756</c:v>
                </c:pt>
                <c:pt idx="448">
                  <c:v>43300.666686921293</c:v>
                </c:pt>
                <c:pt idx="449">
                  <c:v>43300.70835364583</c:v>
                </c:pt>
                <c:pt idx="450">
                  <c:v>43300.750020370368</c:v>
                </c:pt>
                <c:pt idx="451">
                  <c:v>43300.791687094905</c:v>
                </c:pt>
                <c:pt idx="452">
                  <c:v>43300.833353819442</c:v>
                </c:pt>
                <c:pt idx="453">
                  <c:v>43300.875020543979</c:v>
                </c:pt>
                <c:pt idx="454">
                  <c:v>43300.916687268516</c:v>
                </c:pt>
                <c:pt idx="455">
                  <c:v>43300.958353993054</c:v>
                </c:pt>
                <c:pt idx="456">
                  <c:v>43301.000020717591</c:v>
                </c:pt>
                <c:pt idx="457">
                  <c:v>43301.041687442128</c:v>
                </c:pt>
                <c:pt idx="458">
                  <c:v>43301.083354166665</c:v>
                </c:pt>
                <c:pt idx="459">
                  <c:v>43301.125020891202</c:v>
                </c:pt>
                <c:pt idx="460">
                  <c:v>43301.16668761574</c:v>
                </c:pt>
                <c:pt idx="461">
                  <c:v>43301.208354340277</c:v>
                </c:pt>
                <c:pt idx="462">
                  <c:v>43301.250021064814</c:v>
                </c:pt>
                <c:pt idx="463">
                  <c:v>43301.291687789351</c:v>
                </c:pt>
                <c:pt idx="464">
                  <c:v>43301.333354513888</c:v>
                </c:pt>
                <c:pt idx="465">
                  <c:v>43301.375021238426</c:v>
                </c:pt>
                <c:pt idx="466">
                  <c:v>43301.416687962963</c:v>
                </c:pt>
                <c:pt idx="467">
                  <c:v>43301.4583546875</c:v>
                </c:pt>
                <c:pt idx="468">
                  <c:v>43301.500021412037</c:v>
                </c:pt>
                <c:pt idx="469">
                  <c:v>43301.541688136575</c:v>
                </c:pt>
                <c:pt idx="470">
                  <c:v>43301.583354861112</c:v>
                </c:pt>
                <c:pt idx="471">
                  <c:v>43301.625021585649</c:v>
                </c:pt>
                <c:pt idx="472">
                  <c:v>43301.666688310186</c:v>
                </c:pt>
                <c:pt idx="473">
                  <c:v>43301.708355034723</c:v>
                </c:pt>
                <c:pt idx="474">
                  <c:v>43301.750021759261</c:v>
                </c:pt>
                <c:pt idx="475">
                  <c:v>43301.791688483798</c:v>
                </c:pt>
                <c:pt idx="476">
                  <c:v>43301.833355208335</c:v>
                </c:pt>
                <c:pt idx="477">
                  <c:v>43301.875021932872</c:v>
                </c:pt>
                <c:pt idx="478">
                  <c:v>43301.916688657409</c:v>
                </c:pt>
                <c:pt idx="479">
                  <c:v>43301.958355381947</c:v>
                </c:pt>
                <c:pt idx="480">
                  <c:v>43302.000022106484</c:v>
                </c:pt>
                <c:pt idx="481">
                  <c:v>43302.041688831021</c:v>
                </c:pt>
                <c:pt idx="482">
                  <c:v>43302.083355555558</c:v>
                </c:pt>
                <c:pt idx="483">
                  <c:v>43302.125022280095</c:v>
                </c:pt>
                <c:pt idx="484">
                  <c:v>43302.166689004633</c:v>
                </c:pt>
                <c:pt idx="485">
                  <c:v>43302.20835572917</c:v>
                </c:pt>
                <c:pt idx="486">
                  <c:v>43302.250022453707</c:v>
                </c:pt>
                <c:pt idx="487">
                  <c:v>43302.291689178244</c:v>
                </c:pt>
                <c:pt idx="488">
                  <c:v>43302.333355902774</c:v>
                </c:pt>
                <c:pt idx="489">
                  <c:v>43302.375022627311</c:v>
                </c:pt>
                <c:pt idx="490">
                  <c:v>43302.416689351849</c:v>
                </c:pt>
                <c:pt idx="491">
                  <c:v>43302.458356076386</c:v>
                </c:pt>
                <c:pt idx="492">
                  <c:v>43302.500022800923</c:v>
                </c:pt>
                <c:pt idx="493">
                  <c:v>43302.54168952546</c:v>
                </c:pt>
                <c:pt idx="494">
                  <c:v>43302.583356249997</c:v>
                </c:pt>
                <c:pt idx="495">
                  <c:v>43302.625022974535</c:v>
                </c:pt>
                <c:pt idx="496">
                  <c:v>43302.666689699072</c:v>
                </c:pt>
                <c:pt idx="497">
                  <c:v>43302.708356423609</c:v>
                </c:pt>
                <c:pt idx="498">
                  <c:v>43302.750023148146</c:v>
                </c:pt>
                <c:pt idx="499">
                  <c:v>43302.791689872683</c:v>
                </c:pt>
                <c:pt idx="500">
                  <c:v>43302.833356597221</c:v>
                </c:pt>
                <c:pt idx="501">
                  <c:v>43302.875023321758</c:v>
                </c:pt>
                <c:pt idx="502">
                  <c:v>43302.916690046295</c:v>
                </c:pt>
                <c:pt idx="503">
                  <c:v>43302.958356770832</c:v>
                </c:pt>
                <c:pt idx="504">
                  <c:v>43303.00002349537</c:v>
                </c:pt>
                <c:pt idx="505">
                  <c:v>43303.041690219907</c:v>
                </c:pt>
                <c:pt idx="506">
                  <c:v>43303.083356944444</c:v>
                </c:pt>
                <c:pt idx="507">
                  <c:v>43303.125023668981</c:v>
                </c:pt>
                <c:pt idx="508">
                  <c:v>43303.166690393518</c:v>
                </c:pt>
                <c:pt idx="509">
                  <c:v>43303.208357118056</c:v>
                </c:pt>
                <c:pt idx="510">
                  <c:v>43303.250023842593</c:v>
                </c:pt>
                <c:pt idx="511">
                  <c:v>43303.29169056713</c:v>
                </c:pt>
                <c:pt idx="512">
                  <c:v>43303.333357291667</c:v>
                </c:pt>
                <c:pt idx="513">
                  <c:v>43303.375024016204</c:v>
                </c:pt>
                <c:pt idx="514">
                  <c:v>43303.416690740742</c:v>
                </c:pt>
                <c:pt idx="515">
                  <c:v>43303.458357465279</c:v>
                </c:pt>
                <c:pt idx="516">
                  <c:v>43303.500024189816</c:v>
                </c:pt>
                <c:pt idx="517">
                  <c:v>43303.541690914353</c:v>
                </c:pt>
                <c:pt idx="518">
                  <c:v>43303.58335763889</c:v>
                </c:pt>
                <c:pt idx="519">
                  <c:v>43303.625024363428</c:v>
                </c:pt>
                <c:pt idx="520">
                  <c:v>43303.666691087965</c:v>
                </c:pt>
                <c:pt idx="521">
                  <c:v>43303.708357812502</c:v>
                </c:pt>
                <c:pt idx="522">
                  <c:v>43303.750024537039</c:v>
                </c:pt>
                <c:pt idx="523">
                  <c:v>43303.791691261576</c:v>
                </c:pt>
                <c:pt idx="524">
                  <c:v>43303.833357986114</c:v>
                </c:pt>
                <c:pt idx="525">
                  <c:v>43303.875024710651</c:v>
                </c:pt>
                <c:pt idx="526">
                  <c:v>43303.916691435188</c:v>
                </c:pt>
                <c:pt idx="527">
                  <c:v>43303.958358159725</c:v>
                </c:pt>
                <c:pt idx="528">
                  <c:v>43304.000024884263</c:v>
                </c:pt>
                <c:pt idx="529">
                  <c:v>43304.0416916088</c:v>
                </c:pt>
                <c:pt idx="530">
                  <c:v>43304.083358333337</c:v>
                </c:pt>
                <c:pt idx="531">
                  <c:v>43304.125025057867</c:v>
                </c:pt>
                <c:pt idx="532">
                  <c:v>43304.166691782404</c:v>
                </c:pt>
                <c:pt idx="533">
                  <c:v>43304.208358506941</c:v>
                </c:pt>
                <c:pt idx="534">
                  <c:v>43304.250025231479</c:v>
                </c:pt>
                <c:pt idx="535">
                  <c:v>43304.291691956016</c:v>
                </c:pt>
                <c:pt idx="536">
                  <c:v>43304.333358680553</c:v>
                </c:pt>
                <c:pt idx="537">
                  <c:v>43304.37502540509</c:v>
                </c:pt>
                <c:pt idx="538">
                  <c:v>43304.416692129627</c:v>
                </c:pt>
                <c:pt idx="539">
                  <c:v>43304.458358854165</c:v>
                </c:pt>
                <c:pt idx="540">
                  <c:v>43304.500025578702</c:v>
                </c:pt>
                <c:pt idx="541">
                  <c:v>43304.541692303239</c:v>
                </c:pt>
                <c:pt idx="542">
                  <c:v>43304.583359027776</c:v>
                </c:pt>
                <c:pt idx="543">
                  <c:v>43304.625025752313</c:v>
                </c:pt>
                <c:pt idx="544">
                  <c:v>43304.666692476851</c:v>
                </c:pt>
                <c:pt idx="545">
                  <c:v>43304.708359201388</c:v>
                </c:pt>
                <c:pt idx="546">
                  <c:v>43304.750025925925</c:v>
                </c:pt>
                <c:pt idx="547">
                  <c:v>43304.791692650462</c:v>
                </c:pt>
                <c:pt idx="548">
                  <c:v>43304.833359374999</c:v>
                </c:pt>
                <c:pt idx="549">
                  <c:v>43304.875026099537</c:v>
                </c:pt>
                <c:pt idx="550">
                  <c:v>43304.916692824074</c:v>
                </c:pt>
                <c:pt idx="551">
                  <c:v>43304.958359548611</c:v>
                </c:pt>
                <c:pt idx="552">
                  <c:v>43305.000026273148</c:v>
                </c:pt>
                <c:pt idx="553">
                  <c:v>43305.041692997685</c:v>
                </c:pt>
                <c:pt idx="554">
                  <c:v>43305.083359722223</c:v>
                </c:pt>
                <c:pt idx="555">
                  <c:v>43305.12502644676</c:v>
                </c:pt>
                <c:pt idx="556">
                  <c:v>43305.166693171297</c:v>
                </c:pt>
                <c:pt idx="557">
                  <c:v>43305.208359895834</c:v>
                </c:pt>
                <c:pt idx="558">
                  <c:v>43305.250026620372</c:v>
                </c:pt>
                <c:pt idx="559">
                  <c:v>43305.291693344909</c:v>
                </c:pt>
                <c:pt idx="560">
                  <c:v>43305.333360069446</c:v>
                </c:pt>
                <c:pt idx="561">
                  <c:v>43305.375026793983</c:v>
                </c:pt>
                <c:pt idx="562">
                  <c:v>43305.41669351852</c:v>
                </c:pt>
                <c:pt idx="563">
                  <c:v>43305.458360243058</c:v>
                </c:pt>
                <c:pt idx="564">
                  <c:v>43305.500026967595</c:v>
                </c:pt>
                <c:pt idx="565">
                  <c:v>43305.541693692132</c:v>
                </c:pt>
                <c:pt idx="566">
                  <c:v>43305.583360416669</c:v>
                </c:pt>
                <c:pt idx="567">
                  <c:v>43305.625027141206</c:v>
                </c:pt>
                <c:pt idx="568">
                  <c:v>43305.666693865744</c:v>
                </c:pt>
                <c:pt idx="569">
                  <c:v>43305.708360590281</c:v>
                </c:pt>
                <c:pt idx="570">
                  <c:v>43305.750027314818</c:v>
                </c:pt>
                <c:pt idx="571">
                  <c:v>43305.791694039355</c:v>
                </c:pt>
                <c:pt idx="572">
                  <c:v>43305.833360763892</c:v>
                </c:pt>
                <c:pt idx="573">
                  <c:v>43305.875027488422</c:v>
                </c:pt>
                <c:pt idx="574">
                  <c:v>43305.91669421296</c:v>
                </c:pt>
                <c:pt idx="575">
                  <c:v>43305.958360937497</c:v>
                </c:pt>
                <c:pt idx="576">
                  <c:v>43306.000027662034</c:v>
                </c:pt>
                <c:pt idx="577">
                  <c:v>43306.041694386571</c:v>
                </c:pt>
                <c:pt idx="578">
                  <c:v>43306.083361111108</c:v>
                </c:pt>
                <c:pt idx="579">
                  <c:v>43306.125027835646</c:v>
                </c:pt>
                <c:pt idx="580">
                  <c:v>43306.166694560183</c:v>
                </c:pt>
                <c:pt idx="581">
                  <c:v>43306.20836128472</c:v>
                </c:pt>
                <c:pt idx="582">
                  <c:v>43306.250028009257</c:v>
                </c:pt>
                <c:pt idx="583">
                  <c:v>43306.291694733794</c:v>
                </c:pt>
                <c:pt idx="584">
                  <c:v>43306.333361458332</c:v>
                </c:pt>
                <c:pt idx="585">
                  <c:v>43306.375028182869</c:v>
                </c:pt>
                <c:pt idx="586">
                  <c:v>43306.416694907406</c:v>
                </c:pt>
                <c:pt idx="587">
                  <c:v>43306.458361631943</c:v>
                </c:pt>
                <c:pt idx="588">
                  <c:v>43306.50002835648</c:v>
                </c:pt>
                <c:pt idx="589">
                  <c:v>43306.541695081018</c:v>
                </c:pt>
                <c:pt idx="590">
                  <c:v>43306.583361805555</c:v>
                </c:pt>
                <c:pt idx="591">
                  <c:v>43306.625028530092</c:v>
                </c:pt>
                <c:pt idx="592">
                  <c:v>43306.666695254629</c:v>
                </c:pt>
                <c:pt idx="593">
                  <c:v>43306.708361979167</c:v>
                </c:pt>
                <c:pt idx="594">
                  <c:v>43306.750028703704</c:v>
                </c:pt>
                <c:pt idx="595">
                  <c:v>43306.791695428241</c:v>
                </c:pt>
                <c:pt idx="596">
                  <c:v>43306.833362152778</c:v>
                </c:pt>
                <c:pt idx="597">
                  <c:v>43306.875028877315</c:v>
                </c:pt>
                <c:pt idx="598">
                  <c:v>43306.916695601853</c:v>
                </c:pt>
                <c:pt idx="599">
                  <c:v>43306.95836232639</c:v>
                </c:pt>
                <c:pt idx="600">
                  <c:v>43307.000029050927</c:v>
                </c:pt>
                <c:pt idx="601">
                  <c:v>43307.041695775464</c:v>
                </c:pt>
                <c:pt idx="602">
                  <c:v>43307.083362500001</c:v>
                </c:pt>
                <c:pt idx="603">
                  <c:v>43307.125029224539</c:v>
                </c:pt>
                <c:pt idx="604">
                  <c:v>43307.166695949076</c:v>
                </c:pt>
                <c:pt idx="605">
                  <c:v>43307.208362673613</c:v>
                </c:pt>
                <c:pt idx="606">
                  <c:v>43307.25002939815</c:v>
                </c:pt>
                <c:pt idx="607">
                  <c:v>43307.291696122687</c:v>
                </c:pt>
                <c:pt idx="608">
                  <c:v>43307.333362847225</c:v>
                </c:pt>
                <c:pt idx="609">
                  <c:v>43307.375029571762</c:v>
                </c:pt>
                <c:pt idx="610">
                  <c:v>43307.416696296299</c:v>
                </c:pt>
                <c:pt idx="611">
                  <c:v>43307.458363020836</c:v>
                </c:pt>
                <c:pt idx="612">
                  <c:v>43307.500029745373</c:v>
                </c:pt>
                <c:pt idx="613">
                  <c:v>43307.541696469911</c:v>
                </c:pt>
                <c:pt idx="614">
                  <c:v>43307.583363194448</c:v>
                </c:pt>
                <c:pt idx="615">
                  <c:v>43307.625029918985</c:v>
                </c:pt>
                <c:pt idx="616">
                  <c:v>43307.666696643515</c:v>
                </c:pt>
                <c:pt idx="617">
                  <c:v>43307.708363368052</c:v>
                </c:pt>
                <c:pt idx="618">
                  <c:v>43307.750030092589</c:v>
                </c:pt>
                <c:pt idx="619">
                  <c:v>43307.791696817127</c:v>
                </c:pt>
                <c:pt idx="620">
                  <c:v>43307.833363541664</c:v>
                </c:pt>
                <c:pt idx="621">
                  <c:v>43307.875030266201</c:v>
                </c:pt>
                <c:pt idx="622">
                  <c:v>43307.916696990738</c:v>
                </c:pt>
                <c:pt idx="623">
                  <c:v>43307.958363715275</c:v>
                </c:pt>
                <c:pt idx="624">
                  <c:v>43308.000030439813</c:v>
                </c:pt>
                <c:pt idx="625">
                  <c:v>43308.04169716435</c:v>
                </c:pt>
                <c:pt idx="626">
                  <c:v>43308.083363888887</c:v>
                </c:pt>
                <c:pt idx="627">
                  <c:v>43308.125030613424</c:v>
                </c:pt>
                <c:pt idx="628">
                  <c:v>43308.166697337962</c:v>
                </c:pt>
                <c:pt idx="629">
                  <c:v>43308.208364062499</c:v>
                </c:pt>
                <c:pt idx="630">
                  <c:v>43308.250030787036</c:v>
                </c:pt>
                <c:pt idx="631">
                  <c:v>43308.291697511573</c:v>
                </c:pt>
                <c:pt idx="632">
                  <c:v>43308.33336423611</c:v>
                </c:pt>
                <c:pt idx="633">
                  <c:v>43308.375030960648</c:v>
                </c:pt>
                <c:pt idx="634">
                  <c:v>43308.416697685185</c:v>
                </c:pt>
                <c:pt idx="635">
                  <c:v>43308.458364409722</c:v>
                </c:pt>
                <c:pt idx="636">
                  <c:v>43308.500031134259</c:v>
                </c:pt>
                <c:pt idx="637">
                  <c:v>43308.541697858796</c:v>
                </c:pt>
                <c:pt idx="638">
                  <c:v>43308.583364583334</c:v>
                </c:pt>
                <c:pt idx="639">
                  <c:v>43308.625031307871</c:v>
                </c:pt>
                <c:pt idx="640">
                  <c:v>43308.666698032408</c:v>
                </c:pt>
                <c:pt idx="641">
                  <c:v>43308.708364756945</c:v>
                </c:pt>
                <c:pt idx="642">
                  <c:v>43308.750031481482</c:v>
                </c:pt>
                <c:pt idx="643">
                  <c:v>43308.79169820602</c:v>
                </c:pt>
                <c:pt idx="644">
                  <c:v>43308.833364930557</c:v>
                </c:pt>
                <c:pt idx="645">
                  <c:v>43308.875031655094</c:v>
                </c:pt>
                <c:pt idx="646">
                  <c:v>43308.916698379631</c:v>
                </c:pt>
                <c:pt idx="647">
                  <c:v>43308.958365104168</c:v>
                </c:pt>
                <c:pt idx="648">
                  <c:v>43309.000031828706</c:v>
                </c:pt>
                <c:pt idx="649">
                  <c:v>43309.041698553243</c:v>
                </c:pt>
                <c:pt idx="650">
                  <c:v>43309.08336527778</c:v>
                </c:pt>
                <c:pt idx="651">
                  <c:v>43309.125032002317</c:v>
                </c:pt>
                <c:pt idx="652">
                  <c:v>43309.166698726855</c:v>
                </c:pt>
                <c:pt idx="653">
                  <c:v>43309.208365451392</c:v>
                </c:pt>
                <c:pt idx="654">
                  <c:v>43309.250032175929</c:v>
                </c:pt>
                <c:pt idx="655">
                  <c:v>43309.291698900466</c:v>
                </c:pt>
                <c:pt idx="656">
                  <c:v>43309.333365625003</c:v>
                </c:pt>
                <c:pt idx="657">
                  <c:v>43309.375032349541</c:v>
                </c:pt>
                <c:pt idx="658">
                  <c:v>43309.41669907407</c:v>
                </c:pt>
                <c:pt idx="659">
                  <c:v>43309.458365798608</c:v>
                </c:pt>
                <c:pt idx="660">
                  <c:v>43309.500032523145</c:v>
                </c:pt>
                <c:pt idx="661">
                  <c:v>43309.541699247682</c:v>
                </c:pt>
                <c:pt idx="662">
                  <c:v>43309.583365972219</c:v>
                </c:pt>
                <c:pt idx="663">
                  <c:v>43309.625032696757</c:v>
                </c:pt>
                <c:pt idx="664">
                  <c:v>43309.666699421294</c:v>
                </c:pt>
                <c:pt idx="665">
                  <c:v>43309.708366145831</c:v>
                </c:pt>
                <c:pt idx="666">
                  <c:v>43309.750032870368</c:v>
                </c:pt>
                <c:pt idx="667">
                  <c:v>43309.791699594905</c:v>
                </c:pt>
                <c:pt idx="668">
                  <c:v>43309.833366319443</c:v>
                </c:pt>
                <c:pt idx="669">
                  <c:v>43309.87503304398</c:v>
                </c:pt>
                <c:pt idx="670">
                  <c:v>43309.916699768517</c:v>
                </c:pt>
                <c:pt idx="671">
                  <c:v>43309.958366493054</c:v>
                </c:pt>
                <c:pt idx="672">
                  <c:v>43310.000033217591</c:v>
                </c:pt>
                <c:pt idx="673">
                  <c:v>43310.041699942129</c:v>
                </c:pt>
                <c:pt idx="674">
                  <c:v>43310.083366666666</c:v>
                </c:pt>
                <c:pt idx="675">
                  <c:v>43310.125033391203</c:v>
                </c:pt>
                <c:pt idx="676">
                  <c:v>43310.16670011574</c:v>
                </c:pt>
                <c:pt idx="677">
                  <c:v>43310.208366840277</c:v>
                </c:pt>
                <c:pt idx="678">
                  <c:v>43310.250033564815</c:v>
                </c:pt>
                <c:pt idx="679">
                  <c:v>43310.291700289352</c:v>
                </c:pt>
                <c:pt idx="680">
                  <c:v>43310.333367013889</c:v>
                </c:pt>
                <c:pt idx="681">
                  <c:v>43310.375033738426</c:v>
                </c:pt>
                <c:pt idx="682">
                  <c:v>43310.416700462963</c:v>
                </c:pt>
                <c:pt idx="683">
                  <c:v>43310.458367187501</c:v>
                </c:pt>
                <c:pt idx="684">
                  <c:v>43310.500033912038</c:v>
                </c:pt>
                <c:pt idx="685">
                  <c:v>43310.541700636575</c:v>
                </c:pt>
                <c:pt idx="686">
                  <c:v>43310.583367361112</c:v>
                </c:pt>
                <c:pt idx="687">
                  <c:v>43310.62503408565</c:v>
                </c:pt>
                <c:pt idx="688">
                  <c:v>43310.666700810187</c:v>
                </c:pt>
                <c:pt idx="689">
                  <c:v>43310.708367534724</c:v>
                </c:pt>
                <c:pt idx="690">
                  <c:v>43310.750034259261</c:v>
                </c:pt>
                <c:pt idx="691">
                  <c:v>43310.791700983798</c:v>
                </c:pt>
                <c:pt idx="692">
                  <c:v>43310.833367708336</c:v>
                </c:pt>
                <c:pt idx="693">
                  <c:v>43310.875034432873</c:v>
                </c:pt>
                <c:pt idx="694">
                  <c:v>43310.91670115741</c:v>
                </c:pt>
                <c:pt idx="695">
                  <c:v>43310.958367881947</c:v>
                </c:pt>
                <c:pt idx="696">
                  <c:v>43311.000034606484</c:v>
                </c:pt>
                <c:pt idx="697">
                  <c:v>43311.041701331022</c:v>
                </c:pt>
                <c:pt idx="698">
                  <c:v>43311.083368055559</c:v>
                </c:pt>
                <c:pt idx="699">
                  <c:v>43311.125034780096</c:v>
                </c:pt>
                <c:pt idx="700">
                  <c:v>43311.166701504633</c:v>
                </c:pt>
                <c:pt idx="701">
                  <c:v>43311.208368229163</c:v>
                </c:pt>
                <c:pt idx="702">
                  <c:v>43311.2500349537</c:v>
                </c:pt>
                <c:pt idx="703">
                  <c:v>43311.291701678238</c:v>
                </c:pt>
                <c:pt idx="704">
                  <c:v>43311.333368402775</c:v>
                </c:pt>
                <c:pt idx="705">
                  <c:v>43311.375035127312</c:v>
                </c:pt>
                <c:pt idx="706">
                  <c:v>43311.416701851849</c:v>
                </c:pt>
                <c:pt idx="707">
                  <c:v>43311.458368576386</c:v>
                </c:pt>
                <c:pt idx="708">
                  <c:v>43311.500035300924</c:v>
                </c:pt>
                <c:pt idx="709">
                  <c:v>43311.541702025461</c:v>
                </c:pt>
                <c:pt idx="710">
                  <c:v>43311.583368749998</c:v>
                </c:pt>
                <c:pt idx="711">
                  <c:v>43311.625035474535</c:v>
                </c:pt>
                <c:pt idx="712">
                  <c:v>43311.666702199072</c:v>
                </c:pt>
                <c:pt idx="713">
                  <c:v>43311.70836892361</c:v>
                </c:pt>
                <c:pt idx="714">
                  <c:v>43311.750035648147</c:v>
                </c:pt>
                <c:pt idx="715">
                  <c:v>43311.791702372684</c:v>
                </c:pt>
                <c:pt idx="716">
                  <c:v>43311.833369097221</c:v>
                </c:pt>
                <c:pt idx="717">
                  <c:v>43311.875035821759</c:v>
                </c:pt>
                <c:pt idx="718">
                  <c:v>43311.916702546296</c:v>
                </c:pt>
                <c:pt idx="719">
                  <c:v>43311.958369270833</c:v>
                </c:pt>
                <c:pt idx="720">
                  <c:v>43312.00003599537</c:v>
                </c:pt>
                <c:pt idx="721">
                  <c:v>43312.041702719907</c:v>
                </c:pt>
                <c:pt idx="722">
                  <c:v>43312.083369444445</c:v>
                </c:pt>
                <c:pt idx="723">
                  <c:v>43312.125036168982</c:v>
                </c:pt>
                <c:pt idx="724">
                  <c:v>43312.166702893519</c:v>
                </c:pt>
                <c:pt idx="725">
                  <c:v>43312.208369618056</c:v>
                </c:pt>
                <c:pt idx="726">
                  <c:v>43312.250036342593</c:v>
                </c:pt>
                <c:pt idx="727">
                  <c:v>43312.291703067131</c:v>
                </c:pt>
                <c:pt idx="728">
                  <c:v>43312.333369791668</c:v>
                </c:pt>
                <c:pt idx="729">
                  <c:v>43312.375036516205</c:v>
                </c:pt>
                <c:pt idx="730">
                  <c:v>43312.416703240742</c:v>
                </c:pt>
                <c:pt idx="731">
                  <c:v>43312.458369965279</c:v>
                </c:pt>
                <c:pt idx="732">
                  <c:v>43312.500036689817</c:v>
                </c:pt>
                <c:pt idx="733">
                  <c:v>43312.541703414354</c:v>
                </c:pt>
                <c:pt idx="734">
                  <c:v>43312.583370138891</c:v>
                </c:pt>
                <c:pt idx="735">
                  <c:v>43312.625036863428</c:v>
                </c:pt>
                <c:pt idx="736">
                  <c:v>43312.666703587965</c:v>
                </c:pt>
                <c:pt idx="737">
                  <c:v>43312.708370312503</c:v>
                </c:pt>
                <c:pt idx="738">
                  <c:v>43312.75003703704</c:v>
                </c:pt>
                <c:pt idx="739">
                  <c:v>43312.791703761577</c:v>
                </c:pt>
                <c:pt idx="740">
                  <c:v>43312.833370486114</c:v>
                </c:pt>
                <c:pt idx="741">
                  <c:v>43312.875037210651</c:v>
                </c:pt>
                <c:pt idx="742">
                  <c:v>43312.916703935189</c:v>
                </c:pt>
                <c:pt idx="743">
                  <c:v>43312.958370659719</c:v>
                </c:pt>
                <c:pt idx="744">
                  <c:v>43313.000037384256</c:v>
                </c:pt>
                <c:pt idx="745">
                  <c:v>43313.041704108793</c:v>
                </c:pt>
                <c:pt idx="746">
                  <c:v>43313.08337083333</c:v>
                </c:pt>
                <c:pt idx="747">
                  <c:v>43313.125037557867</c:v>
                </c:pt>
                <c:pt idx="748">
                  <c:v>43313.166704282405</c:v>
                </c:pt>
                <c:pt idx="749">
                  <c:v>43313.208371006942</c:v>
                </c:pt>
                <c:pt idx="750">
                  <c:v>43313.250037731479</c:v>
                </c:pt>
                <c:pt idx="751">
                  <c:v>43313.291704456016</c:v>
                </c:pt>
                <c:pt idx="752">
                  <c:v>43313.333371180554</c:v>
                </c:pt>
                <c:pt idx="753">
                  <c:v>43313.375037905091</c:v>
                </c:pt>
                <c:pt idx="754">
                  <c:v>43313.416704629628</c:v>
                </c:pt>
                <c:pt idx="755">
                  <c:v>43313.458371354165</c:v>
                </c:pt>
                <c:pt idx="756">
                  <c:v>43313.500038078702</c:v>
                </c:pt>
                <c:pt idx="757">
                  <c:v>43313.54170480324</c:v>
                </c:pt>
                <c:pt idx="758">
                  <c:v>43313.583371527777</c:v>
                </c:pt>
                <c:pt idx="759">
                  <c:v>43313.625038252314</c:v>
                </c:pt>
                <c:pt idx="760">
                  <c:v>43313.666704976851</c:v>
                </c:pt>
                <c:pt idx="761">
                  <c:v>43313.708371701388</c:v>
                </c:pt>
                <c:pt idx="762">
                  <c:v>43313.750038425926</c:v>
                </c:pt>
                <c:pt idx="763">
                  <c:v>43313.791705150463</c:v>
                </c:pt>
                <c:pt idx="764">
                  <c:v>43313.833371875</c:v>
                </c:pt>
                <c:pt idx="765">
                  <c:v>43313.875038599537</c:v>
                </c:pt>
                <c:pt idx="766">
                  <c:v>43313.916705324074</c:v>
                </c:pt>
                <c:pt idx="767">
                  <c:v>43313.958372048612</c:v>
                </c:pt>
                <c:pt idx="768">
                  <c:v>43314.000038773149</c:v>
                </c:pt>
                <c:pt idx="769">
                  <c:v>43314.041705497686</c:v>
                </c:pt>
                <c:pt idx="770">
                  <c:v>43314.083372222223</c:v>
                </c:pt>
                <c:pt idx="771">
                  <c:v>43314.12503894676</c:v>
                </c:pt>
                <c:pt idx="772">
                  <c:v>43314.166705671298</c:v>
                </c:pt>
                <c:pt idx="773">
                  <c:v>43314.208372395835</c:v>
                </c:pt>
                <c:pt idx="774">
                  <c:v>43314.250039120372</c:v>
                </c:pt>
                <c:pt idx="775">
                  <c:v>43314.291705844909</c:v>
                </c:pt>
                <c:pt idx="776">
                  <c:v>43314.333372569447</c:v>
                </c:pt>
                <c:pt idx="777">
                  <c:v>43314.375039293984</c:v>
                </c:pt>
                <c:pt idx="778">
                  <c:v>43314.416706018521</c:v>
                </c:pt>
                <c:pt idx="779">
                  <c:v>43314.458372743058</c:v>
                </c:pt>
                <c:pt idx="780">
                  <c:v>43314.500039467595</c:v>
                </c:pt>
                <c:pt idx="781">
                  <c:v>43314.541706192133</c:v>
                </c:pt>
                <c:pt idx="782">
                  <c:v>43314.58337291667</c:v>
                </c:pt>
                <c:pt idx="783">
                  <c:v>43314.625039641207</c:v>
                </c:pt>
                <c:pt idx="784">
                  <c:v>43314.666706365744</c:v>
                </c:pt>
                <c:pt idx="785">
                  <c:v>43314.708373090281</c:v>
                </c:pt>
                <c:pt idx="786">
                  <c:v>43314.750039814811</c:v>
                </c:pt>
                <c:pt idx="787">
                  <c:v>43314.791706539349</c:v>
                </c:pt>
                <c:pt idx="788">
                  <c:v>43314.833373263886</c:v>
                </c:pt>
                <c:pt idx="789">
                  <c:v>43314.875039988423</c:v>
                </c:pt>
                <c:pt idx="790">
                  <c:v>43314.91670671296</c:v>
                </c:pt>
                <c:pt idx="791">
                  <c:v>43314.958373437497</c:v>
                </c:pt>
                <c:pt idx="792">
                  <c:v>43315.000040162035</c:v>
                </c:pt>
                <c:pt idx="793">
                  <c:v>43315.041706886572</c:v>
                </c:pt>
                <c:pt idx="794">
                  <c:v>43315.083373611109</c:v>
                </c:pt>
                <c:pt idx="795">
                  <c:v>43315.125040335646</c:v>
                </c:pt>
                <c:pt idx="796">
                  <c:v>43315.166707060183</c:v>
                </c:pt>
                <c:pt idx="797">
                  <c:v>43315.208373784721</c:v>
                </c:pt>
                <c:pt idx="798">
                  <c:v>43315.250040509258</c:v>
                </c:pt>
                <c:pt idx="799">
                  <c:v>43315.291707233795</c:v>
                </c:pt>
                <c:pt idx="800">
                  <c:v>43315.333373958332</c:v>
                </c:pt>
                <c:pt idx="801">
                  <c:v>43315.375040682869</c:v>
                </c:pt>
                <c:pt idx="802">
                  <c:v>43315.416707407407</c:v>
                </c:pt>
                <c:pt idx="803">
                  <c:v>43315.458374131944</c:v>
                </c:pt>
                <c:pt idx="804">
                  <c:v>43315.500040856481</c:v>
                </c:pt>
                <c:pt idx="805">
                  <c:v>43315.541707581018</c:v>
                </c:pt>
                <c:pt idx="806">
                  <c:v>43315.583374305555</c:v>
                </c:pt>
                <c:pt idx="807">
                  <c:v>43315.625041030093</c:v>
                </c:pt>
                <c:pt idx="808">
                  <c:v>43315.66670775463</c:v>
                </c:pt>
                <c:pt idx="809">
                  <c:v>43315.708374479167</c:v>
                </c:pt>
                <c:pt idx="810">
                  <c:v>43315.750041203704</c:v>
                </c:pt>
                <c:pt idx="811">
                  <c:v>43315.791707928242</c:v>
                </c:pt>
                <c:pt idx="812">
                  <c:v>43315.833374652779</c:v>
                </c:pt>
                <c:pt idx="813">
                  <c:v>43315.875041377316</c:v>
                </c:pt>
                <c:pt idx="814">
                  <c:v>43315.916708101853</c:v>
                </c:pt>
                <c:pt idx="815">
                  <c:v>43315.95837482639</c:v>
                </c:pt>
                <c:pt idx="816">
                  <c:v>43316.000041550928</c:v>
                </c:pt>
                <c:pt idx="817">
                  <c:v>43316.041708275465</c:v>
                </c:pt>
                <c:pt idx="818">
                  <c:v>43316.083375000002</c:v>
                </c:pt>
                <c:pt idx="819">
                  <c:v>43316.125041724539</c:v>
                </c:pt>
                <c:pt idx="820">
                  <c:v>43316.166708449076</c:v>
                </c:pt>
                <c:pt idx="821">
                  <c:v>43316.208375173614</c:v>
                </c:pt>
                <c:pt idx="822">
                  <c:v>43316.250041898151</c:v>
                </c:pt>
                <c:pt idx="823">
                  <c:v>43316.291708622688</c:v>
                </c:pt>
                <c:pt idx="824">
                  <c:v>43316.333375347225</c:v>
                </c:pt>
                <c:pt idx="825">
                  <c:v>43316.375042071762</c:v>
                </c:pt>
                <c:pt idx="826">
                  <c:v>43316.4167087963</c:v>
                </c:pt>
                <c:pt idx="827">
                  <c:v>43316.458375520837</c:v>
                </c:pt>
                <c:pt idx="828">
                  <c:v>43316.500042245367</c:v>
                </c:pt>
                <c:pt idx="829">
                  <c:v>43316.541708969904</c:v>
                </c:pt>
                <c:pt idx="830">
                  <c:v>43316.583375694441</c:v>
                </c:pt>
                <c:pt idx="831">
                  <c:v>43316.625042418978</c:v>
                </c:pt>
                <c:pt idx="832">
                  <c:v>43316.666709143516</c:v>
                </c:pt>
                <c:pt idx="833">
                  <c:v>43316.708375868053</c:v>
                </c:pt>
                <c:pt idx="834">
                  <c:v>43316.75004259259</c:v>
                </c:pt>
                <c:pt idx="835">
                  <c:v>43316.791709317127</c:v>
                </c:pt>
                <c:pt idx="836">
                  <c:v>43316.833376041664</c:v>
                </c:pt>
                <c:pt idx="837">
                  <c:v>43316.875042766202</c:v>
                </c:pt>
                <c:pt idx="838">
                  <c:v>43316.916709490739</c:v>
                </c:pt>
                <c:pt idx="839">
                  <c:v>43316.958376215276</c:v>
                </c:pt>
                <c:pt idx="840">
                  <c:v>43317.000042939813</c:v>
                </c:pt>
                <c:pt idx="841">
                  <c:v>43317.04170966435</c:v>
                </c:pt>
                <c:pt idx="842">
                  <c:v>43317.083376388888</c:v>
                </c:pt>
                <c:pt idx="843">
                  <c:v>43317.125043113425</c:v>
                </c:pt>
                <c:pt idx="844">
                  <c:v>43317.166709837962</c:v>
                </c:pt>
                <c:pt idx="845">
                  <c:v>43317.208376562499</c:v>
                </c:pt>
                <c:pt idx="846">
                  <c:v>43317.250043287037</c:v>
                </c:pt>
                <c:pt idx="847">
                  <c:v>43317.291710011574</c:v>
                </c:pt>
                <c:pt idx="848">
                  <c:v>43317.333376736111</c:v>
                </c:pt>
                <c:pt idx="849">
                  <c:v>43317.375043460648</c:v>
                </c:pt>
                <c:pt idx="850">
                  <c:v>43317.416710185185</c:v>
                </c:pt>
                <c:pt idx="851">
                  <c:v>43317.458376909723</c:v>
                </c:pt>
                <c:pt idx="852">
                  <c:v>43317.50004363426</c:v>
                </c:pt>
                <c:pt idx="853">
                  <c:v>43317.541710358797</c:v>
                </c:pt>
                <c:pt idx="854">
                  <c:v>43317.583377083334</c:v>
                </c:pt>
                <c:pt idx="855">
                  <c:v>43317.625043807871</c:v>
                </c:pt>
                <c:pt idx="856">
                  <c:v>43317.666710532409</c:v>
                </c:pt>
                <c:pt idx="857">
                  <c:v>43317.708377256946</c:v>
                </c:pt>
                <c:pt idx="858">
                  <c:v>43317.750043981483</c:v>
                </c:pt>
                <c:pt idx="859">
                  <c:v>43317.79171070602</c:v>
                </c:pt>
                <c:pt idx="860">
                  <c:v>43317.833377430557</c:v>
                </c:pt>
                <c:pt idx="861">
                  <c:v>43317.875044155095</c:v>
                </c:pt>
                <c:pt idx="862">
                  <c:v>43317.916710879632</c:v>
                </c:pt>
                <c:pt idx="863">
                  <c:v>43317.958377604169</c:v>
                </c:pt>
                <c:pt idx="864">
                  <c:v>43318.000044328706</c:v>
                </c:pt>
                <c:pt idx="865">
                  <c:v>43318.041711053243</c:v>
                </c:pt>
                <c:pt idx="866">
                  <c:v>43318.083377777781</c:v>
                </c:pt>
                <c:pt idx="867">
                  <c:v>43318.125044502318</c:v>
                </c:pt>
                <c:pt idx="868">
                  <c:v>43318.166711226855</c:v>
                </c:pt>
                <c:pt idx="869">
                  <c:v>43318.208377951392</c:v>
                </c:pt>
                <c:pt idx="870">
                  <c:v>43318.25004467593</c:v>
                </c:pt>
                <c:pt idx="871">
                  <c:v>43318.291711400459</c:v>
                </c:pt>
                <c:pt idx="872">
                  <c:v>43318.333378124997</c:v>
                </c:pt>
                <c:pt idx="873">
                  <c:v>43318.375044849534</c:v>
                </c:pt>
                <c:pt idx="874">
                  <c:v>43318.416711574071</c:v>
                </c:pt>
                <c:pt idx="875">
                  <c:v>43318.458378298608</c:v>
                </c:pt>
                <c:pt idx="876">
                  <c:v>43318.500045023146</c:v>
                </c:pt>
                <c:pt idx="877">
                  <c:v>43318.541711747683</c:v>
                </c:pt>
                <c:pt idx="878">
                  <c:v>43318.58337847222</c:v>
                </c:pt>
                <c:pt idx="879">
                  <c:v>43318.625045196757</c:v>
                </c:pt>
                <c:pt idx="880">
                  <c:v>43318.666711921294</c:v>
                </c:pt>
                <c:pt idx="881">
                  <c:v>43318.708378645832</c:v>
                </c:pt>
                <c:pt idx="882">
                  <c:v>43318.750045370369</c:v>
                </c:pt>
                <c:pt idx="883">
                  <c:v>43318.791712094906</c:v>
                </c:pt>
                <c:pt idx="884">
                  <c:v>43318.833378819443</c:v>
                </c:pt>
                <c:pt idx="885">
                  <c:v>43318.87504554398</c:v>
                </c:pt>
                <c:pt idx="886">
                  <c:v>43318.916712268518</c:v>
                </c:pt>
                <c:pt idx="887">
                  <c:v>43318.958378993055</c:v>
                </c:pt>
                <c:pt idx="888">
                  <c:v>43319.000045717592</c:v>
                </c:pt>
                <c:pt idx="889">
                  <c:v>43319.041712442129</c:v>
                </c:pt>
                <c:pt idx="890">
                  <c:v>43319.083379166666</c:v>
                </c:pt>
                <c:pt idx="891">
                  <c:v>43319.125045891204</c:v>
                </c:pt>
                <c:pt idx="892">
                  <c:v>43319.166712615741</c:v>
                </c:pt>
                <c:pt idx="893">
                  <c:v>43319.208379340278</c:v>
                </c:pt>
                <c:pt idx="894">
                  <c:v>43319.250046064815</c:v>
                </c:pt>
                <c:pt idx="895">
                  <c:v>43319.291712789352</c:v>
                </c:pt>
                <c:pt idx="896">
                  <c:v>43319.33337951389</c:v>
                </c:pt>
                <c:pt idx="897">
                  <c:v>43319.375046238427</c:v>
                </c:pt>
                <c:pt idx="898">
                  <c:v>43319.416712962964</c:v>
                </c:pt>
                <c:pt idx="899">
                  <c:v>43319.458379687501</c:v>
                </c:pt>
                <c:pt idx="900">
                  <c:v>43319.500046412039</c:v>
                </c:pt>
                <c:pt idx="901">
                  <c:v>43319.541713136576</c:v>
                </c:pt>
                <c:pt idx="902">
                  <c:v>43319.583379861113</c:v>
                </c:pt>
                <c:pt idx="903">
                  <c:v>43319.62504658565</c:v>
                </c:pt>
                <c:pt idx="904">
                  <c:v>43319.666713310187</c:v>
                </c:pt>
                <c:pt idx="905">
                  <c:v>43319.708380034725</c:v>
                </c:pt>
                <c:pt idx="906">
                  <c:v>43319.750046759262</c:v>
                </c:pt>
                <c:pt idx="907">
                  <c:v>43319.791713483799</c:v>
                </c:pt>
                <c:pt idx="908">
                  <c:v>43319.833380208336</c:v>
                </c:pt>
                <c:pt idx="909">
                  <c:v>43319.875046932873</c:v>
                </c:pt>
                <c:pt idx="910">
                  <c:v>43319.916713657411</c:v>
                </c:pt>
                <c:pt idx="911">
                  <c:v>43319.958380381948</c:v>
                </c:pt>
                <c:pt idx="912">
                  <c:v>43320.000047106485</c:v>
                </c:pt>
                <c:pt idx="913">
                  <c:v>43320.041713831015</c:v>
                </c:pt>
                <c:pt idx="914">
                  <c:v>43320.083380555552</c:v>
                </c:pt>
                <c:pt idx="915">
                  <c:v>43320.125047280089</c:v>
                </c:pt>
                <c:pt idx="916">
                  <c:v>43320.166714004627</c:v>
                </c:pt>
                <c:pt idx="917">
                  <c:v>43320.208380729164</c:v>
                </c:pt>
                <c:pt idx="918">
                  <c:v>43320.250047453701</c:v>
                </c:pt>
                <c:pt idx="919">
                  <c:v>43320.291714178238</c:v>
                </c:pt>
                <c:pt idx="920">
                  <c:v>43320.333380902775</c:v>
                </c:pt>
                <c:pt idx="921">
                  <c:v>43320.375047627313</c:v>
                </c:pt>
                <c:pt idx="922">
                  <c:v>43320.41671435185</c:v>
                </c:pt>
                <c:pt idx="923">
                  <c:v>43320.458381076387</c:v>
                </c:pt>
                <c:pt idx="924">
                  <c:v>43320.500047800924</c:v>
                </c:pt>
                <c:pt idx="925">
                  <c:v>43320.541714525461</c:v>
                </c:pt>
                <c:pt idx="926">
                  <c:v>43320.583381249999</c:v>
                </c:pt>
                <c:pt idx="927">
                  <c:v>43320.625047974536</c:v>
                </c:pt>
                <c:pt idx="928">
                  <c:v>43320.666714699073</c:v>
                </c:pt>
                <c:pt idx="929">
                  <c:v>43320.70838142361</c:v>
                </c:pt>
                <c:pt idx="930">
                  <c:v>43320.750048148147</c:v>
                </c:pt>
                <c:pt idx="931">
                  <c:v>43320.791714872685</c:v>
                </c:pt>
                <c:pt idx="932">
                  <c:v>43320.833381597222</c:v>
                </c:pt>
                <c:pt idx="933">
                  <c:v>43320.875048321759</c:v>
                </c:pt>
                <c:pt idx="934">
                  <c:v>43320.916715046296</c:v>
                </c:pt>
                <c:pt idx="935">
                  <c:v>43320.958381770834</c:v>
                </c:pt>
                <c:pt idx="936">
                  <c:v>43321.000048495371</c:v>
                </c:pt>
                <c:pt idx="937">
                  <c:v>43321.041715219908</c:v>
                </c:pt>
                <c:pt idx="938">
                  <c:v>43321.083381944445</c:v>
                </c:pt>
                <c:pt idx="939">
                  <c:v>43321.125048668982</c:v>
                </c:pt>
                <c:pt idx="940">
                  <c:v>43321.16671539352</c:v>
                </c:pt>
                <c:pt idx="941">
                  <c:v>43321.208382118057</c:v>
                </c:pt>
                <c:pt idx="942">
                  <c:v>43321.250048842594</c:v>
                </c:pt>
                <c:pt idx="943">
                  <c:v>43321.291715567131</c:v>
                </c:pt>
                <c:pt idx="944">
                  <c:v>43321.333382291668</c:v>
                </c:pt>
                <c:pt idx="945">
                  <c:v>43321.375049016206</c:v>
                </c:pt>
                <c:pt idx="946">
                  <c:v>43321.416715740743</c:v>
                </c:pt>
                <c:pt idx="947">
                  <c:v>43321.45838246528</c:v>
                </c:pt>
                <c:pt idx="948">
                  <c:v>43321.500049189817</c:v>
                </c:pt>
                <c:pt idx="949">
                  <c:v>43321.541715914354</c:v>
                </c:pt>
                <c:pt idx="950">
                  <c:v>43321.583382638892</c:v>
                </c:pt>
                <c:pt idx="951">
                  <c:v>43321.625049363429</c:v>
                </c:pt>
                <c:pt idx="952">
                  <c:v>43321.666716087966</c:v>
                </c:pt>
                <c:pt idx="953">
                  <c:v>43321.708382812503</c:v>
                </c:pt>
                <c:pt idx="954">
                  <c:v>43321.75004953704</c:v>
                </c:pt>
                <c:pt idx="955">
                  <c:v>43321.791716261578</c:v>
                </c:pt>
                <c:pt idx="956">
                  <c:v>43321.833382986108</c:v>
                </c:pt>
                <c:pt idx="957">
                  <c:v>43321.875049710645</c:v>
                </c:pt>
                <c:pt idx="958">
                  <c:v>43321.916716435182</c:v>
                </c:pt>
                <c:pt idx="959">
                  <c:v>43321.958383159719</c:v>
                </c:pt>
                <c:pt idx="960">
                  <c:v>43322.000049884256</c:v>
                </c:pt>
                <c:pt idx="961">
                  <c:v>43322.041716608794</c:v>
                </c:pt>
                <c:pt idx="962">
                  <c:v>43322.083383333331</c:v>
                </c:pt>
                <c:pt idx="963">
                  <c:v>43322.125050057868</c:v>
                </c:pt>
                <c:pt idx="964">
                  <c:v>43322.166716782405</c:v>
                </c:pt>
                <c:pt idx="965">
                  <c:v>43322.208383506942</c:v>
                </c:pt>
                <c:pt idx="966">
                  <c:v>43322.25005023148</c:v>
                </c:pt>
                <c:pt idx="967">
                  <c:v>43322.291716956017</c:v>
                </c:pt>
                <c:pt idx="968">
                  <c:v>43322.333383680554</c:v>
                </c:pt>
                <c:pt idx="969">
                  <c:v>43322.375050405091</c:v>
                </c:pt>
                <c:pt idx="970">
                  <c:v>43322.416717129629</c:v>
                </c:pt>
                <c:pt idx="971">
                  <c:v>43322.458383854166</c:v>
                </c:pt>
                <c:pt idx="972">
                  <c:v>43322.500050578703</c:v>
                </c:pt>
                <c:pt idx="973">
                  <c:v>43322.54171730324</c:v>
                </c:pt>
                <c:pt idx="974">
                  <c:v>43322.583384027777</c:v>
                </c:pt>
                <c:pt idx="975">
                  <c:v>43322.625050752315</c:v>
                </c:pt>
                <c:pt idx="976">
                  <c:v>43322.666717476852</c:v>
                </c:pt>
                <c:pt idx="977">
                  <c:v>43322.708384201389</c:v>
                </c:pt>
                <c:pt idx="978">
                  <c:v>43322.750050925926</c:v>
                </c:pt>
                <c:pt idx="979">
                  <c:v>43322.791717650463</c:v>
                </c:pt>
                <c:pt idx="980">
                  <c:v>43322.833384375001</c:v>
                </c:pt>
                <c:pt idx="981">
                  <c:v>43322.875051099538</c:v>
                </c:pt>
                <c:pt idx="982">
                  <c:v>43322.916717824075</c:v>
                </c:pt>
                <c:pt idx="983">
                  <c:v>43322.958384548612</c:v>
                </c:pt>
                <c:pt idx="984">
                  <c:v>43323.000051273149</c:v>
                </c:pt>
                <c:pt idx="985">
                  <c:v>43323.041717997687</c:v>
                </c:pt>
                <c:pt idx="986">
                  <c:v>43323.083384722224</c:v>
                </c:pt>
                <c:pt idx="987">
                  <c:v>43323.125051446761</c:v>
                </c:pt>
                <c:pt idx="988">
                  <c:v>43323.166718171298</c:v>
                </c:pt>
                <c:pt idx="989">
                  <c:v>43323.208384895835</c:v>
                </c:pt>
                <c:pt idx="990">
                  <c:v>43323.250051620373</c:v>
                </c:pt>
                <c:pt idx="991">
                  <c:v>43323.29171834491</c:v>
                </c:pt>
                <c:pt idx="992">
                  <c:v>43323.333385069447</c:v>
                </c:pt>
                <c:pt idx="993">
                  <c:v>43323.375051793984</c:v>
                </c:pt>
                <c:pt idx="994">
                  <c:v>43323.416718518522</c:v>
                </c:pt>
                <c:pt idx="995">
                  <c:v>43323.458385243059</c:v>
                </c:pt>
                <c:pt idx="996">
                  <c:v>43323.500051967596</c:v>
                </c:pt>
                <c:pt idx="997">
                  <c:v>43323.541718692133</c:v>
                </c:pt>
                <c:pt idx="998">
                  <c:v>43323.583385416663</c:v>
                </c:pt>
                <c:pt idx="999">
                  <c:v>43323.6250521412</c:v>
                </c:pt>
                <c:pt idx="1000">
                  <c:v>43323.666718865737</c:v>
                </c:pt>
                <c:pt idx="1001">
                  <c:v>43323.708385590275</c:v>
                </c:pt>
                <c:pt idx="1002">
                  <c:v>43323.750052314812</c:v>
                </c:pt>
                <c:pt idx="1003">
                  <c:v>43323.791719039349</c:v>
                </c:pt>
                <c:pt idx="1004">
                  <c:v>43323.833385763886</c:v>
                </c:pt>
                <c:pt idx="1005">
                  <c:v>43323.875052488424</c:v>
                </c:pt>
                <c:pt idx="1006">
                  <c:v>43323.916719212961</c:v>
                </c:pt>
                <c:pt idx="1007">
                  <c:v>43323.958385937498</c:v>
                </c:pt>
                <c:pt idx="1008">
                  <c:v>43324.000052662035</c:v>
                </c:pt>
                <c:pt idx="1009">
                  <c:v>43324.041719386572</c:v>
                </c:pt>
                <c:pt idx="1010">
                  <c:v>43324.08338611111</c:v>
                </c:pt>
                <c:pt idx="1011">
                  <c:v>43324.125052835647</c:v>
                </c:pt>
                <c:pt idx="1012">
                  <c:v>43324.166719560184</c:v>
                </c:pt>
                <c:pt idx="1013">
                  <c:v>43324.208386284721</c:v>
                </c:pt>
                <c:pt idx="1014">
                  <c:v>43324.250053009258</c:v>
                </c:pt>
                <c:pt idx="1015">
                  <c:v>43324.291719733796</c:v>
                </c:pt>
                <c:pt idx="1016">
                  <c:v>43324.333386458333</c:v>
                </c:pt>
                <c:pt idx="1017">
                  <c:v>43324.37505318287</c:v>
                </c:pt>
                <c:pt idx="1018">
                  <c:v>43324.416719907407</c:v>
                </c:pt>
                <c:pt idx="1019">
                  <c:v>43324.458386631944</c:v>
                </c:pt>
                <c:pt idx="1020">
                  <c:v>43324.500053356482</c:v>
                </c:pt>
                <c:pt idx="1021">
                  <c:v>43324.541720081019</c:v>
                </c:pt>
                <c:pt idx="1022">
                  <c:v>43324.583386805556</c:v>
                </c:pt>
                <c:pt idx="1023">
                  <c:v>43324.625053530093</c:v>
                </c:pt>
                <c:pt idx="1024">
                  <c:v>43324.66672025463</c:v>
                </c:pt>
                <c:pt idx="1025">
                  <c:v>43324.708386979168</c:v>
                </c:pt>
                <c:pt idx="1026">
                  <c:v>43324.750053703705</c:v>
                </c:pt>
                <c:pt idx="1027">
                  <c:v>43324.791720428242</c:v>
                </c:pt>
                <c:pt idx="1028">
                  <c:v>43324.833387152779</c:v>
                </c:pt>
                <c:pt idx="1029">
                  <c:v>43324.875053877317</c:v>
                </c:pt>
                <c:pt idx="1030">
                  <c:v>43324.916720601854</c:v>
                </c:pt>
                <c:pt idx="1031">
                  <c:v>43324.958387326391</c:v>
                </c:pt>
                <c:pt idx="1032">
                  <c:v>43325.000054050928</c:v>
                </c:pt>
                <c:pt idx="1033">
                  <c:v>43325.041720775465</c:v>
                </c:pt>
                <c:pt idx="1034">
                  <c:v>43325.083387500003</c:v>
                </c:pt>
                <c:pt idx="1035">
                  <c:v>43325.12505422454</c:v>
                </c:pt>
                <c:pt idx="1036">
                  <c:v>43325.166720949077</c:v>
                </c:pt>
                <c:pt idx="1037">
                  <c:v>43325.208387673614</c:v>
                </c:pt>
                <c:pt idx="1038">
                  <c:v>43325.250054398151</c:v>
                </c:pt>
                <c:pt idx="1039">
                  <c:v>43325.291721122689</c:v>
                </c:pt>
                <c:pt idx="1040">
                  <c:v>43325.333387847226</c:v>
                </c:pt>
                <c:pt idx="1041">
                  <c:v>43325.375054571756</c:v>
                </c:pt>
                <c:pt idx="1042">
                  <c:v>43325.416721296293</c:v>
                </c:pt>
                <c:pt idx="1043">
                  <c:v>43325.45838802083</c:v>
                </c:pt>
                <c:pt idx="1044">
                  <c:v>43325.500054745367</c:v>
                </c:pt>
                <c:pt idx="1045">
                  <c:v>43325.541721469905</c:v>
                </c:pt>
                <c:pt idx="1046">
                  <c:v>43325.583388194442</c:v>
                </c:pt>
                <c:pt idx="1047">
                  <c:v>43325.625054918979</c:v>
                </c:pt>
                <c:pt idx="1048">
                  <c:v>43325.666721643516</c:v>
                </c:pt>
                <c:pt idx="1049">
                  <c:v>43325.708388368053</c:v>
                </c:pt>
                <c:pt idx="1050">
                  <c:v>43325.750055092591</c:v>
                </c:pt>
                <c:pt idx="1051">
                  <c:v>43325.791721817128</c:v>
                </c:pt>
                <c:pt idx="1052">
                  <c:v>43325.833388541665</c:v>
                </c:pt>
                <c:pt idx="1053">
                  <c:v>43325.875055266202</c:v>
                </c:pt>
                <c:pt idx="1054">
                  <c:v>43325.916721990739</c:v>
                </c:pt>
                <c:pt idx="1055">
                  <c:v>43325.958388715277</c:v>
                </c:pt>
                <c:pt idx="1056">
                  <c:v>43326.000055439814</c:v>
                </c:pt>
                <c:pt idx="1057">
                  <c:v>43326.041722164351</c:v>
                </c:pt>
                <c:pt idx="1058">
                  <c:v>43326.083388888888</c:v>
                </c:pt>
                <c:pt idx="1059">
                  <c:v>43326.125055613426</c:v>
                </c:pt>
                <c:pt idx="1060">
                  <c:v>43326.166722337963</c:v>
                </c:pt>
                <c:pt idx="1061">
                  <c:v>43326.2083890625</c:v>
                </c:pt>
                <c:pt idx="1062">
                  <c:v>43326.250055787037</c:v>
                </c:pt>
                <c:pt idx="1063">
                  <c:v>43326.291722511574</c:v>
                </c:pt>
                <c:pt idx="1064">
                  <c:v>43326.333389236112</c:v>
                </c:pt>
                <c:pt idx="1065">
                  <c:v>43326.375055960649</c:v>
                </c:pt>
                <c:pt idx="1066">
                  <c:v>43326.416722685186</c:v>
                </c:pt>
                <c:pt idx="1067">
                  <c:v>43326.458389409723</c:v>
                </c:pt>
                <c:pt idx="1068">
                  <c:v>43326.50005613426</c:v>
                </c:pt>
                <c:pt idx="1069">
                  <c:v>43326.541722858798</c:v>
                </c:pt>
                <c:pt idx="1070">
                  <c:v>43326.583389583335</c:v>
                </c:pt>
                <c:pt idx="1071">
                  <c:v>43326.625056307872</c:v>
                </c:pt>
                <c:pt idx="1072">
                  <c:v>43326.666723032409</c:v>
                </c:pt>
                <c:pt idx="1073">
                  <c:v>43326.708389756946</c:v>
                </c:pt>
                <c:pt idx="1074">
                  <c:v>43326.750056481484</c:v>
                </c:pt>
                <c:pt idx="1075">
                  <c:v>43326.791723206021</c:v>
                </c:pt>
                <c:pt idx="1076">
                  <c:v>43326.833389930558</c:v>
                </c:pt>
                <c:pt idx="1077">
                  <c:v>43326.875056655095</c:v>
                </c:pt>
                <c:pt idx="1078">
                  <c:v>43326.916723379632</c:v>
                </c:pt>
                <c:pt idx="1079">
                  <c:v>43326.95839010417</c:v>
                </c:pt>
                <c:pt idx="1080">
                  <c:v>43327.000056828707</c:v>
                </c:pt>
                <c:pt idx="1081">
                  <c:v>43327.041723553244</c:v>
                </c:pt>
                <c:pt idx="1082">
                  <c:v>43327.083390277781</c:v>
                </c:pt>
                <c:pt idx="1083">
                  <c:v>43327.125057002311</c:v>
                </c:pt>
                <c:pt idx="1084">
                  <c:v>43327.166723726848</c:v>
                </c:pt>
                <c:pt idx="1085">
                  <c:v>43327.208390451386</c:v>
                </c:pt>
                <c:pt idx="1086">
                  <c:v>43327.250057175923</c:v>
                </c:pt>
                <c:pt idx="1087">
                  <c:v>43327.29172390046</c:v>
                </c:pt>
                <c:pt idx="1088">
                  <c:v>43327.333390624997</c:v>
                </c:pt>
                <c:pt idx="1089">
                  <c:v>43327.375057349534</c:v>
                </c:pt>
                <c:pt idx="1090">
                  <c:v>43327.416724074072</c:v>
                </c:pt>
                <c:pt idx="1091">
                  <c:v>43327.458390798609</c:v>
                </c:pt>
                <c:pt idx="1092">
                  <c:v>43327.500057523146</c:v>
                </c:pt>
                <c:pt idx="1093">
                  <c:v>43327.541724247683</c:v>
                </c:pt>
                <c:pt idx="1094">
                  <c:v>43327.583390972221</c:v>
                </c:pt>
                <c:pt idx="1095">
                  <c:v>43327.625057696758</c:v>
                </c:pt>
                <c:pt idx="1096">
                  <c:v>43327.666724421295</c:v>
                </c:pt>
                <c:pt idx="1097">
                  <c:v>43327.708391145832</c:v>
                </c:pt>
                <c:pt idx="1098">
                  <c:v>43327.750057870369</c:v>
                </c:pt>
                <c:pt idx="1099">
                  <c:v>43327.791724594907</c:v>
                </c:pt>
                <c:pt idx="1100">
                  <c:v>43327.833391319444</c:v>
                </c:pt>
                <c:pt idx="1101">
                  <c:v>43327.875058043981</c:v>
                </c:pt>
                <c:pt idx="1102">
                  <c:v>43327.916724768518</c:v>
                </c:pt>
                <c:pt idx="1103">
                  <c:v>43327.958391493055</c:v>
                </c:pt>
                <c:pt idx="1104">
                  <c:v>43328.000058217593</c:v>
                </c:pt>
                <c:pt idx="1105">
                  <c:v>43328.04172494213</c:v>
                </c:pt>
                <c:pt idx="1106">
                  <c:v>43328.083391666667</c:v>
                </c:pt>
                <c:pt idx="1107">
                  <c:v>43328.125058391204</c:v>
                </c:pt>
                <c:pt idx="1108">
                  <c:v>43328.166725115741</c:v>
                </c:pt>
                <c:pt idx="1109">
                  <c:v>43328.208391840279</c:v>
                </c:pt>
                <c:pt idx="1110">
                  <c:v>43328.250058564816</c:v>
                </c:pt>
                <c:pt idx="1111">
                  <c:v>43328.291725289353</c:v>
                </c:pt>
                <c:pt idx="1112">
                  <c:v>43328.33339201389</c:v>
                </c:pt>
                <c:pt idx="1113">
                  <c:v>43328.375058738427</c:v>
                </c:pt>
                <c:pt idx="1114">
                  <c:v>43328.416725462965</c:v>
                </c:pt>
                <c:pt idx="1115">
                  <c:v>43328.458392187502</c:v>
                </c:pt>
                <c:pt idx="1116">
                  <c:v>43328.500058912039</c:v>
                </c:pt>
                <c:pt idx="1117">
                  <c:v>43328.541725636576</c:v>
                </c:pt>
                <c:pt idx="1118">
                  <c:v>43328.583392361114</c:v>
                </c:pt>
                <c:pt idx="1119">
                  <c:v>43328.625059085651</c:v>
                </c:pt>
                <c:pt idx="1120">
                  <c:v>43328.666725810188</c:v>
                </c:pt>
                <c:pt idx="1121">
                  <c:v>43328.708392534725</c:v>
                </c:pt>
                <c:pt idx="1122">
                  <c:v>43328.750059259262</c:v>
                </c:pt>
                <c:pt idx="1123">
                  <c:v>43328.7917259838</c:v>
                </c:pt>
                <c:pt idx="1124">
                  <c:v>43328.833392708337</c:v>
                </c:pt>
                <c:pt idx="1125">
                  <c:v>43328.875059432874</c:v>
                </c:pt>
                <c:pt idx="1126">
                  <c:v>43328.916726157404</c:v>
                </c:pt>
                <c:pt idx="1127">
                  <c:v>43328.958392881941</c:v>
                </c:pt>
                <c:pt idx="1128">
                  <c:v>43329.000059606478</c:v>
                </c:pt>
                <c:pt idx="1129">
                  <c:v>43329.041726331016</c:v>
                </c:pt>
                <c:pt idx="1130">
                  <c:v>43329.083393055553</c:v>
                </c:pt>
                <c:pt idx="1131">
                  <c:v>43329.12505978009</c:v>
                </c:pt>
                <c:pt idx="1132">
                  <c:v>43329.166726504627</c:v>
                </c:pt>
                <c:pt idx="1133">
                  <c:v>43329.208393229164</c:v>
                </c:pt>
                <c:pt idx="1134">
                  <c:v>43329.250059953702</c:v>
                </c:pt>
                <c:pt idx="1135">
                  <c:v>43329.291726678239</c:v>
                </c:pt>
                <c:pt idx="1136">
                  <c:v>43329.333393402776</c:v>
                </c:pt>
                <c:pt idx="1137">
                  <c:v>43329.375060127313</c:v>
                </c:pt>
                <c:pt idx="1138">
                  <c:v>43329.41672685185</c:v>
                </c:pt>
                <c:pt idx="1139">
                  <c:v>43329.458393576388</c:v>
                </c:pt>
                <c:pt idx="1140">
                  <c:v>43329.500060300925</c:v>
                </c:pt>
                <c:pt idx="1141">
                  <c:v>43329.541727025462</c:v>
                </c:pt>
                <c:pt idx="1142">
                  <c:v>43329.583393749999</c:v>
                </c:pt>
                <c:pt idx="1143">
                  <c:v>43329.625060474536</c:v>
                </c:pt>
                <c:pt idx="1144">
                  <c:v>43329.666727199074</c:v>
                </c:pt>
                <c:pt idx="1145">
                  <c:v>43329.708393923611</c:v>
                </c:pt>
                <c:pt idx="1146">
                  <c:v>43329.750060648148</c:v>
                </c:pt>
                <c:pt idx="1147">
                  <c:v>43329.791727372685</c:v>
                </c:pt>
                <c:pt idx="1148">
                  <c:v>43329.833394097222</c:v>
                </c:pt>
                <c:pt idx="1149">
                  <c:v>43329.87506082176</c:v>
                </c:pt>
                <c:pt idx="1150">
                  <c:v>43329.916727546297</c:v>
                </c:pt>
                <c:pt idx="1151">
                  <c:v>43329.958394270834</c:v>
                </c:pt>
                <c:pt idx="1152">
                  <c:v>43330.000060995371</c:v>
                </c:pt>
                <c:pt idx="1153">
                  <c:v>43330.041727719909</c:v>
                </c:pt>
                <c:pt idx="1154">
                  <c:v>43330.083394444446</c:v>
                </c:pt>
                <c:pt idx="1155">
                  <c:v>43330.125061168983</c:v>
                </c:pt>
                <c:pt idx="1156">
                  <c:v>43330.16672789352</c:v>
                </c:pt>
                <c:pt idx="1157">
                  <c:v>43330.208394618057</c:v>
                </c:pt>
                <c:pt idx="1158">
                  <c:v>43330.250061342595</c:v>
                </c:pt>
                <c:pt idx="1159">
                  <c:v>43330.291728067132</c:v>
                </c:pt>
                <c:pt idx="1160">
                  <c:v>43330.333394791669</c:v>
                </c:pt>
                <c:pt idx="1161">
                  <c:v>43330.375061516206</c:v>
                </c:pt>
                <c:pt idx="1162">
                  <c:v>43330.416728240743</c:v>
                </c:pt>
                <c:pt idx="1163">
                  <c:v>43330.458394965281</c:v>
                </c:pt>
                <c:pt idx="1164">
                  <c:v>43330.500061689818</c:v>
                </c:pt>
                <c:pt idx="1165">
                  <c:v>43330.541728414355</c:v>
                </c:pt>
                <c:pt idx="1166">
                  <c:v>43330.583395138892</c:v>
                </c:pt>
                <c:pt idx="1167">
                  <c:v>43330.625061863429</c:v>
                </c:pt>
                <c:pt idx="1168">
                  <c:v>43330.666728587959</c:v>
                </c:pt>
                <c:pt idx="1169">
                  <c:v>43330.708395312497</c:v>
                </c:pt>
                <c:pt idx="1170">
                  <c:v>43330.750062037034</c:v>
                </c:pt>
                <c:pt idx="1171">
                  <c:v>43330.791728761571</c:v>
                </c:pt>
                <c:pt idx="1172">
                  <c:v>43330.833395486108</c:v>
                </c:pt>
                <c:pt idx="1173">
                  <c:v>43330.875062210645</c:v>
                </c:pt>
                <c:pt idx="1174">
                  <c:v>43330.916728935183</c:v>
                </c:pt>
                <c:pt idx="1175">
                  <c:v>43330.95839565972</c:v>
                </c:pt>
                <c:pt idx="1176">
                  <c:v>43331.000062384257</c:v>
                </c:pt>
                <c:pt idx="1177">
                  <c:v>43331.041729108794</c:v>
                </c:pt>
                <c:pt idx="1178">
                  <c:v>43331.083395833331</c:v>
                </c:pt>
                <c:pt idx="1179">
                  <c:v>43331.125062557869</c:v>
                </c:pt>
                <c:pt idx="1180">
                  <c:v>43331.166729282406</c:v>
                </c:pt>
                <c:pt idx="1181">
                  <c:v>43331.208396006943</c:v>
                </c:pt>
                <c:pt idx="1182">
                  <c:v>43331.25006273148</c:v>
                </c:pt>
                <c:pt idx="1183">
                  <c:v>43331.291729456017</c:v>
                </c:pt>
                <c:pt idx="1184">
                  <c:v>43331.333396180555</c:v>
                </c:pt>
                <c:pt idx="1185">
                  <c:v>43331.375062905092</c:v>
                </c:pt>
                <c:pt idx="1186">
                  <c:v>43331.416729629629</c:v>
                </c:pt>
                <c:pt idx="1187">
                  <c:v>43331.458396354166</c:v>
                </c:pt>
                <c:pt idx="1188">
                  <c:v>43331.500063078704</c:v>
                </c:pt>
                <c:pt idx="1189">
                  <c:v>43331.541729803241</c:v>
                </c:pt>
                <c:pt idx="1190">
                  <c:v>43331.583396527778</c:v>
                </c:pt>
                <c:pt idx="1191">
                  <c:v>43331.625063252315</c:v>
                </c:pt>
                <c:pt idx="1192">
                  <c:v>43331.666729976852</c:v>
                </c:pt>
                <c:pt idx="1193">
                  <c:v>43331.70839670139</c:v>
                </c:pt>
                <c:pt idx="1194">
                  <c:v>43331.750063425927</c:v>
                </c:pt>
                <c:pt idx="1195">
                  <c:v>43331.791730150464</c:v>
                </c:pt>
                <c:pt idx="1196">
                  <c:v>43331.833396875001</c:v>
                </c:pt>
                <c:pt idx="1197">
                  <c:v>43331.875063599538</c:v>
                </c:pt>
                <c:pt idx="1198">
                  <c:v>43331.916730324076</c:v>
                </c:pt>
                <c:pt idx="1199">
                  <c:v>43331.958397048613</c:v>
                </c:pt>
                <c:pt idx="1200">
                  <c:v>43332.00006377315</c:v>
                </c:pt>
                <c:pt idx="1201">
                  <c:v>43332.041730497687</c:v>
                </c:pt>
                <c:pt idx="1202">
                  <c:v>43332.083397222224</c:v>
                </c:pt>
                <c:pt idx="1203">
                  <c:v>43332.125063946762</c:v>
                </c:pt>
                <c:pt idx="1204">
                  <c:v>43332.166730671299</c:v>
                </c:pt>
                <c:pt idx="1205">
                  <c:v>43332.208397395836</c:v>
                </c:pt>
                <c:pt idx="1206">
                  <c:v>43332.250064120373</c:v>
                </c:pt>
                <c:pt idx="1207">
                  <c:v>43332.29173084491</c:v>
                </c:pt>
                <c:pt idx="1208">
                  <c:v>43332.333397569448</c:v>
                </c:pt>
                <c:pt idx="1209">
                  <c:v>43332.375064293985</c:v>
                </c:pt>
                <c:pt idx="1210">
                  <c:v>43332.416731018522</c:v>
                </c:pt>
                <c:pt idx="1211">
                  <c:v>43332.458397743052</c:v>
                </c:pt>
                <c:pt idx="1212">
                  <c:v>43332.500064467589</c:v>
                </c:pt>
                <c:pt idx="1213">
                  <c:v>43332.541731192126</c:v>
                </c:pt>
                <c:pt idx="1214">
                  <c:v>43332.583397916664</c:v>
                </c:pt>
                <c:pt idx="1215">
                  <c:v>43332.625064641201</c:v>
                </c:pt>
                <c:pt idx="1216">
                  <c:v>43332.666731365738</c:v>
                </c:pt>
                <c:pt idx="1217">
                  <c:v>43332.708398090275</c:v>
                </c:pt>
                <c:pt idx="1218">
                  <c:v>43332.750064814813</c:v>
                </c:pt>
                <c:pt idx="1219">
                  <c:v>43332.79173153935</c:v>
                </c:pt>
                <c:pt idx="1220">
                  <c:v>43332.833398263887</c:v>
                </c:pt>
                <c:pt idx="1221">
                  <c:v>43332.875064988424</c:v>
                </c:pt>
                <c:pt idx="1222">
                  <c:v>43332.916731712961</c:v>
                </c:pt>
                <c:pt idx="1223">
                  <c:v>43332.958398437499</c:v>
                </c:pt>
                <c:pt idx="1224">
                  <c:v>43333.000065162036</c:v>
                </c:pt>
                <c:pt idx="1225">
                  <c:v>43333.041731886573</c:v>
                </c:pt>
                <c:pt idx="1226">
                  <c:v>43333.08339861111</c:v>
                </c:pt>
                <c:pt idx="1227">
                  <c:v>43333.125065335647</c:v>
                </c:pt>
                <c:pt idx="1228">
                  <c:v>43333.166732060185</c:v>
                </c:pt>
                <c:pt idx="1229">
                  <c:v>43333.208398784722</c:v>
                </c:pt>
                <c:pt idx="1230">
                  <c:v>43333.250065509259</c:v>
                </c:pt>
                <c:pt idx="1231">
                  <c:v>43333.291732233796</c:v>
                </c:pt>
                <c:pt idx="1232">
                  <c:v>43333.333398958333</c:v>
                </c:pt>
                <c:pt idx="1233">
                  <c:v>43333.375065682871</c:v>
                </c:pt>
                <c:pt idx="1234">
                  <c:v>43333.416732407408</c:v>
                </c:pt>
                <c:pt idx="1235">
                  <c:v>43333.458399131945</c:v>
                </c:pt>
                <c:pt idx="1236">
                  <c:v>43333.500065856482</c:v>
                </c:pt>
                <c:pt idx="1237">
                  <c:v>43333.541732581019</c:v>
                </c:pt>
                <c:pt idx="1238">
                  <c:v>43333.583399305557</c:v>
                </c:pt>
                <c:pt idx="1239">
                  <c:v>43333.625066030094</c:v>
                </c:pt>
                <c:pt idx="1240">
                  <c:v>43333.666732754631</c:v>
                </c:pt>
                <c:pt idx="1241">
                  <c:v>43333.708399479168</c:v>
                </c:pt>
                <c:pt idx="1242">
                  <c:v>43333.750066203706</c:v>
                </c:pt>
                <c:pt idx="1243">
                  <c:v>43333.791732928243</c:v>
                </c:pt>
                <c:pt idx="1244">
                  <c:v>43333.83339965278</c:v>
                </c:pt>
                <c:pt idx="1245">
                  <c:v>43333.875066377317</c:v>
                </c:pt>
                <c:pt idx="1246">
                  <c:v>43333.916733101854</c:v>
                </c:pt>
                <c:pt idx="1247">
                  <c:v>43333.958399826392</c:v>
                </c:pt>
                <c:pt idx="1248">
                  <c:v>43334.000066550929</c:v>
                </c:pt>
                <c:pt idx="1249">
                  <c:v>43334.041733275466</c:v>
                </c:pt>
                <c:pt idx="1250">
                  <c:v>43334.083400000003</c:v>
                </c:pt>
                <c:pt idx="1251">
                  <c:v>43334.12506672454</c:v>
                </c:pt>
                <c:pt idx="1252">
                  <c:v>43334.166733449078</c:v>
                </c:pt>
                <c:pt idx="1253">
                  <c:v>43334.208400173608</c:v>
                </c:pt>
                <c:pt idx="1254">
                  <c:v>43334.250066898145</c:v>
                </c:pt>
                <c:pt idx="1255">
                  <c:v>43334.291733622682</c:v>
                </c:pt>
                <c:pt idx="1256">
                  <c:v>43334.333400347219</c:v>
                </c:pt>
                <c:pt idx="1257">
                  <c:v>43334.375067071756</c:v>
                </c:pt>
                <c:pt idx="1258">
                  <c:v>43334.416733796294</c:v>
                </c:pt>
                <c:pt idx="1259">
                  <c:v>43334.458400520831</c:v>
                </c:pt>
                <c:pt idx="1260">
                  <c:v>43334.500067245368</c:v>
                </c:pt>
                <c:pt idx="1261">
                  <c:v>43334.541733969905</c:v>
                </c:pt>
                <c:pt idx="1262">
                  <c:v>43334.583400694442</c:v>
                </c:pt>
                <c:pt idx="1263">
                  <c:v>43334.62506741898</c:v>
                </c:pt>
                <c:pt idx="1264">
                  <c:v>43334.666734143517</c:v>
                </c:pt>
                <c:pt idx="1265">
                  <c:v>43334.708400868054</c:v>
                </c:pt>
                <c:pt idx="1266">
                  <c:v>43334.750067592591</c:v>
                </c:pt>
                <c:pt idx="1267">
                  <c:v>43334.791734317128</c:v>
                </c:pt>
                <c:pt idx="1268">
                  <c:v>43334.833401041666</c:v>
                </c:pt>
                <c:pt idx="1269">
                  <c:v>43334.875067766203</c:v>
                </c:pt>
                <c:pt idx="1270">
                  <c:v>43334.91673449074</c:v>
                </c:pt>
                <c:pt idx="1271">
                  <c:v>43334.958401215277</c:v>
                </c:pt>
                <c:pt idx="1272">
                  <c:v>43335.000067939814</c:v>
                </c:pt>
                <c:pt idx="1273">
                  <c:v>43335.041734664352</c:v>
                </c:pt>
                <c:pt idx="1274">
                  <c:v>43335.083401388889</c:v>
                </c:pt>
                <c:pt idx="1275">
                  <c:v>43335.125068113426</c:v>
                </c:pt>
                <c:pt idx="1276">
                  <c:v>43335.166734837963</c:v>
                </c:pt>
                <c:pt idx="1277">
                  <c:v>43335.208401562501</c:v>
                </c:pt>
                <c:pt idx="1278">
                  <c:v>43335.250068287038</c:v>
                </c:pt>
                <c:pt idx="1279">
                  <c:v>43335.291735011575</c:v>
                </c:pt>
                <c:pt idx="1280">
                  <c:v>43335.333401736112</c:v>
                </c:pt>
                <c:pt idx="1281">
                  <c:v>43335.375068460649</c:v>
                </c:pt>
                <c:pt idx="1282">
                  <c:v>43335.416735185187</c:v>
                </c:pt>
                <c:pt idx="1283">
                  <c:v>43335.458401909724</c:v>
                </c:pt>
                <c:pt idx="1284">
                  <c:v>43335.500068634261</c:v>
                </c:pt>
                <c:pt idx="1285">
                  <c:v>43335.541735358798</c:v>
                </c:pt>
                <c:pt idx="1286">
                  <c:v>43335.583402083335</c:v>
                </c:pt>
                <c:pt idx="1287">
                  <c:v>43335.625068807873</c:v>
                </c:pt>
                <c:pt idx="1288">
                  <c:v>43335.66673553241</c:v>
                </c:pt>
                <c:pt idx="1289">
                  <c:v>43335.708402256947</c:v>
                </c:pt>
                <c:pt idx="1290">
                  <c:v>43335.750068981484</c:v>
                </c:pt>
                <c:pt idx="1291">
                  <c:v>43335.791735706021</c:v>
                </c:pt>
                <c:pt idx="1292">
                  <c:v>43335.833402430559</c:v>
                </c:pt>
                <c:pt idx="1293">
                  <c:v>43335.875069155096</c:v>
                </c:pt>
                <c:pt idx="1294">
                  <c:v>43335.916735879633</c:v>
                </c:pt>
                <c:pt idx="1295">
                  <c:v>43335.95840260417</c:v>
                </c:pt>
                <c:pt idx="1296">
                  <c:v>43336.0000693287</c:v>
                </c:pt>
                <c:pt idx="1297">
                  <c:v>43336.041736053237</c:v>
                </c:pt>
                <c:pt idx="1298">
                  <c:v>43336.083402777775</c:v>
                </c:pt>
                <c:pt idx="1299">
                  <c:v>43336.125069502312</c:v>
                </c:pt>
                <c:pt idx="1300">
                  <c:v>43336.166736226849</c:v>
                </c:pt>
                <c:pt idx="1301">
                  <c:v>43336.208402951386</c:v>
                </c:pt>
                <c:pt idx="1302">
                  <c:v>43336.250069675923</c:v>
                </c:pt>
                <c:pt idx="1303">
                  <c:v>43336.291736400461</c:v>
                </c:pt>
                <c:pt idx="1304">
                  <c:v>43336.333403124998</c:v>
                </c:pt>
                <c:pt idx="1305">
                  <c:v>43336.375069849535</c:v>
                </c:pt>
                <c:pt idx="1306">
                  <c:v>43336.416736574072</c:v>
                </c:pt>
                <c:pt idx="1307">
                  <c:v>43336.458403298609</c:v>
                </c:pt>
                <c:pt idx="1308">
                  <c:v>43336.500070023147</c:v>
                </c:pt>
                <c:pt idx="1309">
                  <c:v>43336.541736747684</c:v>
                </c:pt>
                <c:pt idx="1310">
                  <c:v>43336.583403472221</c:v>
                </c:pt>
                <c:pt idx="1311">
                  <c:v>43336.625070196758</c:v>
                </c:pt>
                <c:pt idx="1312">
                  <c:v>43336.666736921296</c:v>
                </c:pt>
                <c:pt idx="1313">
                  <c:v>43336.708403645833</c:v>
                </c:pt>
                <c:pt idx="1314">
                  <c:v>43336.75007037037</c:v>
                </c:pt>
                <c:pt idx="1315">
                  <c:v>43336.791737094907</c:v>
                </c:pt>
                <c:pt idx="1316">
                  <c:v>43336.833403819444</c:v>
                </c:pt>
                <c:pt idx="1317">
                  <c:v>43336.875070543982</c:v>
                </c:pt>
                <c:pt idx="1318">
                  <c:v>43336.916737268519</c:v>
                </c:pt>
                <c:pt idx="1319">
                  <c:v>43336.958403993056</c:v>
                </c:pt>
                <c:pt idx="1320">
                  <c:v>43337.000070717593</c:v>
                </c:pt>
                <c:pt idx="1321">
                  <c:v>43337.04173744213</c:v>
                </c:pt>
                <c:pt idx="1322">
                  <c:v>43337.083404166668</c:v>
                </c:pt>
                <c:pt idx="1323">
                  <c:v>43337.125070891205</c:v>
                </c:pt>
                <c:pt idx="1324">
                  <c:v>43337.166737615742</c:v>
                </c:pt>
                <c:pt idx="1325">
                  <c:v>43337.208404340279</c:v>
                </c:pt>
                <c:pt idx="1326">
                  <c:v>43337.250071064816</c:v>
                </c:pt>
                <c:pt idx="1327">
                  <c:v>43337.291737789354</c:v>
                </c:pt>
                <c:pt idx="1328">
                  <c:v>43337.333404513891</c:v>
                </c:pt>
                <c:pt idx="1329">
                  <c:v>43337.375071238428</c:v>
                </c:pt>
                <c:pt idx="1330">
                  <c:v>43337.416737962965</c:v>
                </c:pt>
                <c:pt idx="1331">
                  <c:v>43337.458404687502</c:v>
                </c:pt>
                <c:pt idx="1332">
                  <c:v>43337.50007141204</c:v>
                </c:pt>
                <c:pt idx="1333">
                  <c:v>43337.541738136577</c:v>
                </c:pt>
                <c:pt idx="1334">
                  <c:v>43337.583404861114</c:v>
                </c:pt>
                <c:pt idx="1335">
                  <c:v>43337.625071585651</c:v>
                </c:pt>
                <c:pt idx="1336">
                  <c:v>43337.666738310189</c:v>
                </c:pt>
                <c:pt idx="1337">
                  <c:v>43337.708405034726</c:v>
                </c:pt>
                <c:pt idx="1338">
                  <c:v>43337.750071759256</c:v>
                </c:pt>
                <c:pt idx="1339">
                  <c:v>43337.791738483793</c:v>
                </c:pt>
                <c:pt idx="1340">
                  <c:v>43337.83340520833</c:v>
                </c:pt>
                <c:pt idx="1341">
                  <c:v>43337.875071932867</c:v>
                </c:pt>
                <c:pt idx="1342">
                  <c:v>43337.916738657404</c:v>
                </c:pt>
                <c:pt idx="1343">
                  <c:v>43337.958405381942</c:v>
                </c:pt>
                <c:pt idx="1344">
                  <c:v>43338.000072106479</c:v>
                </c:pt>
                <c:pt idx="1345">
                  <c:v>43338.041738831016</c:v>
                </c:pt>
                <c:pt idx="1346">
                  <c:v>43338.083405555553</c:v>
                </c:pt>
                <c:pt idx="1347">
                  <c:v>43338.125072280091</c:v>
                </c:pt>
                <c:pt idx="1348">
                  <c:v>43338.166739004628</c:v>
                </c:pt>
                <c:pt idx="1349">
                  <c:v>43338.208405729165</c:v>
                </c:pt>
                <c:pt idx="1350">
                  <c:v>43338.250072453702</c:v>
                </c:pt>
                <c:pt idx="1351">
                  <c:v>43338.291739178239</c:v>
                </c:pt>
                <c:pt idx="1352">
                  <c:v>43338.333405902777</c:v>
                </c:pt>
                <c:pt idx="1353">
                  <c:v>43338.375072627314</c:v>
                </c:pt>
                <c:pt idx="1354">
                  <c:v>43338.416739351851</c:v>
                </c:pt>
                <c:pt idx="1355">
                  <c:v>43338.458406076388</c:v>
                </c:pt>
                <c:pt idx="1356">
                  <c:v>43338.500072800925</c:v>
                </c:pt>
                <c:pt idx="1357">
                  <c:v>43338.541739525463</c:v>
                </c:pt>
                <c:pt idx="1358">
                  <c:v>43338.58340625</c:v>
                </c:pt>
                <c:pt idx="1359">
                  <c:v>43338.625072974537</c:v>
                </c:pt>
                <c:pt idx="1360">
                  <c:v>43338.666739699074</c:v>
                </c:pt>
                <c:pt idx="1361">
                  <c:v>43338.708406423611</c:v>
                </c:pt>
                <c:pt idx="1362">
                  <c:v>43338.750073148149</c:v>
                </c:pt>
                <c:pt idx="1363">
                  <c:v>43338.791739872686</c:v>
                </c:pt>
                <c:pt idx="1364">
                  <c:v>43338.833406597223</c:v>
                </c:pt>
                <c:pt idx="1365">
                  <c:v>43338.87507332176</c:v>
                </c:pt>
                <c:pt idx="1366">
                  <c:v>43338.916740046297</c:v>
                </c:pt>
                <c:pt idx="1367">
                  <c:v>43338.958406770835</c:v>
                </c:pt>
                <c:pt idx="1368">
                  <c:v>43339.000073495372</c:v>
                </c:pt>
                <c:pt idx="1369">
                  <c:v>43339.041740219909</c:v>
                </c:pt>
                <c:pt idx="1370">
                  <c:v>43339.083406944446</c:v>
                </c:pt>
                <c:pt idx="1371">
                  <c:v>43339.125073668984</c:v>
                </c:pt>
                <c:pt idx="1372">
                  <c:v>43339.166740393521</c:v>
                </c:pt>
                <c:pt idx="1373">
                  <c:v>43339.208407118058</c:v>
                </c:pt>
                <c:pt idx="1374">
                  <c:v>43339.250073842595</c:v>
                </c:pt>
                <c:pt idx="1375">
                  <c:v>43339.291740567132</c:v>
                </c:pt>
                <c:pt idx="1376">
                  <c:v>43339.33340729167</c:v>
                </c:pt>
                <c:pt idx="1377">
                  <c:v>43339.375074016207</c:v>
                </c:pt>
                <c:pt idx="1378">
                  <c:v>43339.416740740744</c:v>
                </c:pt>
                <c:pt idx="1379">
                  <c:v>43339.458407465281</c:v>
                </c:pt>
                <c:pt idx="1380">
                  <c:v>43339.500074189818</c:v>
                </c:pt>
                <c:pt idx="1381">
                  <c:v>43339.541740914348</c:v>
                </c:pt>
                <c:pt idx="1382">
                  <c:v>43339.583407638886</c:v>
                </c:pt>
                <c:pt idx="1383">
                  <c:v>43339.625074363423</c:v>
                </c:pt>
                <c:pt idx="1384">
                  <c:v>43339.66674108796</c:v>
                </c:pt>
                <c:pt idx="1385">
                  <c:v>43339.708407812497</c:v>
                </c:pt>
                <c:pt idx="1386">
                  <c:v>43339.750074537034</c:v>
                </c:pt>
                <c:pt idx="1387">
                  <c:v>43339.791741261572</c:v>
                </c:pt>
                <c:pt idx="1388">
                  <c:v>43339.833407986109</c:v>
                </c:pt>
                <c:pt idx="1389">
                  <c:v>43339.875074710646</c:v>
                </c:pt>
                <c:pt idx="1390">
                  <c:v>43339.916741435183</c:v>
                </c:pt>
                <c:pt idx="1391">
                  <c:v>43339.95840815972</c:v>
                </c:pt>
                <c:pt idx="1392">
                  <c:v>43340.000074884258</c:v>
                </c:pt>
                <c:pt idx="1393">
                  <c:v>43340.041741608795</c:v>
                </c:pt>
                <c:pt idx="1394">
                  <c:v>43340.083408333332</c:v>
                </c:pt>
                <c:pt idx="1395">
                  <c:v>43340.125075057869</c:v>
                </c:pt>
                <c:pt idx="1396">
                  <c:v>43340.166741782406</c:v>
                </c:pt>
                <c:pt idx="1397">
                  <c:v>43340.208408506944</c:v>
                </c:pt>
                <c:pt idx="1398">
                  <c:v>43340.250075231481</c:v>
                </c:pt>
                <c:pt idx="1399">
                  <c:v>43340.291741956018</c:v>
                </c:pt>
                <c:pt idx="1400">
                  <c:v>43340.333408680555</c:v>
                </c:pt>
                <c:pt idx="1401">
                  <c:v>43340.375075405093</c:v>
                </c:pt>
                <c:pt idx="1402">
                  <c:v>43340.41674212963</c:v>
                </c:pt>
                <c:pt idx="1403">
                  <c:v>43340.458408854167</c:v>
                </c:pt>
                <c:pt idx="1404">
                  <c:v>43340.500075578704</c:v>
                </c:pt>
                <c:pt idx="1405">
                  <c:v>43340.541742303241</c:v>
                </c:pt>
                <c:pt idx="1406">
                  <c:v>43340.583409027779</c:v>
                </c:pt>
                <c:pt idx="1407">
                  <c:v>43340.625075752316</c:v>
                </c:pt>
                <c:pt idx="1408">
                  <c:v>43340.666742476853</c:v>
                </c:pt>
                <c:pt idx="1409">
                  <c:v>43340.70840920139</c:v>
                </c:pt>
                <c:pt idx="1410">
                  <c:v>43340.750075925927</c:v>
                </c:pt>
                <c:pt idx="1411">
                  <c:v>43340.791742650465</c:v>
                </c:pt>
                <c:pt idx="1412">
                  <c:v>43340.833409375002</c:v>
                </c:pt>
                <c:pt idx="1413">
                  <c:v>43340.875076099539</c:v>
                </c:pt>
                <c:pt idx="1414">
                  <c:v>43340.916742824076</c:v>
                </c:pt>
                <c:pt idx="1415">
                  <c:v>43340.958409548613</c:v>
                </c:pt>
                <c:pt idx="1416">
                  <c:v>43341.000076273151</c:v>
                </c:pt>
                <c:pt idx="1417">
                  <c:v>43341.041742997688</c:v>
                </c:pt>
                <c:pt idx="1418">
                  <c:v>43341.083409722225</c:v>
                </c:pt>
                <c:pt idx="1419">
                  <c:v>43341.125076446762</c:v>
                </c:pt>
                <c:pt idx="1420">
                  <c:v>43341.166743171299</c:v>
                </c:pt>
                <c:pt idx="1421">
                  <c:v>43341.208409895837</c:v>
                </c:pt>
                <c:pt idx="1422">
                  <c:v>43341.250076620374</c:v>
                </c:pt>
                <c:pt idx="1423">
                  <c:v>43341.291743344904</c:v>
                </c:pt>
                <c:pt idx="1424">
                  <c:v>43341.333410069441</c:v>
                </c:pt>
                <c:pt idx="1425">
                  <c:v>43341.375076793978</c:v>
                </c:pt>
                <c:pt idx="1426">
                  <c:v>43341.416743518515</c:v>
                </c:pt>
                <c:pt idx="1427">
                  <c:v>43341.458410243053</c:v>
                </c:pt>
                <c:pt idx="1428">
                  <c:v>43341.50007696759</c:v>
                </c:pt>
                <c:pt idx="1429">
                  <c:v>43341.541743692127</c:v>
                </c:pt>
                <c:pt idx="1430">
                  <c:v>43341.583410416664</c:v>
                </c:pt>
                <c:pt idx="1431">
                  <c:v>43341.625077141201</c:v>
                </c:pt>
                <c:pt idx="1432">
                  <c:v>43341.666743865739</c:v>
                </c:pt>
                <c:pt idx="1433">
                  <c:v>43341.708410590276</c:v>
                </c:pt>
                <c:pt idx="1434">
                  <c:v>43341.750077314813</c:v>
                </c:pt>
                <c:pt idx="1435">
                  <c:v>43341.79174403935</c:v>
                </c:pt>
                <c:pt idx="1436">
                  <c:v>43341.833410763888</c:v>
                </c:pt>
                <c:pt idx="1437">
                  <c:v>43341.875077488425</c:v>
                </c:pt>
                <c:pt idx="1438">
                  <c:v>43341.916744212962</c:v>
                </c:pt>
                <c:pt idx="1439">
                  <c:v>43341.958410937499</c:v>
                </c:pt>
                <c:pt idx="1440">
                  <c:v>43342.000077662036</c:v>
                </c:pt>
                <c:pt idx="1441">
                  <c:v>43342.041744386574</c:v>
                </c:pt>
                <c:pt idx="1442">
                  <c:v>43342.083411111111</c:v>
                </c:pt>
                <c:pt idx="1443">
                  <c:v>43342.125077835648</c:v>
                </c:pt>
                <c:pt idx="1444">
                  <c:v>43342.166744560185</c:v>
                </c:pt>
                <c:pt idx="1445">
                  <c:v>43342.208411284722</c:v>
                </c:pt>
                <c:pt idx="1446">
                  <c:v>43342.25007800926</c:v>
                </c:pt>
                <c:pt idx="1447">
                  <c:v>43342.291744733797</c:v>
                </c:pt>
                <c:pt idx="1448">
                  <c:v>43342.333411458334</c:v>
                </c:pt>
                <c:pt idx="1449">
                  <c:v>43342.375078182871</c:v>
                </c:pt>
                <c:pt idx="1450">
                  <c:v>43342.416744907408</c:v>
                </c:pt>
                <c:pt idx="1451">
                  <c:v>43342.458411631946</c:v>
                </c:pt>
                <c:pt idx="1452">
                  <c:v>43342.500078356483</c:v>
                </c:pt>
                <c:pt idx="1453">
                  <c:v>43342.54174508102</c:v>
                </c:pt>
                <c:pt idx="1454">
                  <c:v>43342.583411805557</c:v>
                </c:pt>
                <c:pt idx="1455">
                  <c:v>43342.625078530094</c:v>
                </c:pt>
                <c:pt idx="1456">
                  <c:v>43342.666745254632</c:v>
                </c:pt>
                <c:pt idx="1457">
                  <c:v>43342.708411979169</c:v>
                </c:pt>
                <c:pt idx="1458">
                  <c:v>43342.750078703706</c:v>
                </c:pt>
                <c:pt idx="1459">
                  <c:v>43342.791745428243</c:v>
                </c:pt>
                <c:pt idx="1460">
                  <c:v>43342.833412152781</c:v>
                </c:pt>
                <c:pt idx="1461">
                  <c:v>43342.875078877318</c:v>
                </c:pt>
                <c:pt idx="1462">
                  <c:v>43342.916745601855</c:v>
                </c:pt>
                <c:pt idx="1463">
                  <c:v>43342.958412326392</c:v>
                </c:pt>
                <c:pt idx="1464">
                  <c:v>43343.000079050929</c:v>
                </c:pt>
                <c:pt idx="1465">
                  <c:v>43343.041745775467</c:v>
                </c:pt>
                <c:pt idx="1466">
                  <c:v>43343.083412499996</c:v>
                </c:pt>
                <c:pt idx="1467">
                  <c:v>43343.125079224534</c:v>
                </c:pt>
                <c:pt idx="1468">
                  <c:v>43343.166745949071</c:v>
                </c:pt>
                <c:pt idx="1469">
                  <c:v>43343.208412673608</c:v>
                </c:pt>
                <c:pt idx="1470">
                  <c:v>43343.250079398145</c:v>
                </c:pt>
                <c:pt idx="1471">
                  <c:v>43343.291746122683</c:v>
                </c:pt>
                <c:pt idx="1472">
                  <c:v>43343.33341284722</c:v>
                </c:pt>
                <c:pt idx="1473">
                  <c:v>43343.375079571757</c:v>
                </c:pt>
                <c:pt idx="1474">
                  <c:v>43343.416746296294</c:v>
                </c:pt>
                <c:pt idx="1475">
                  <c:v>43343.458413020831</c:v>
                </c:pt>
                <c:pt idx="1476">
                  <c:v>43343.500079745369</c:v>
                </c:pt>
                <c:pt idx="1477">
                  <c:v>43343.541746469906</c:v>
                </c:pt>
                <c:pt idx="1478">
                  <c:v>43343.583413194443</c:v>
                </c:pt>
                <c:pt idx="1479">
                  <c:v>43343.62507991898</c:v>
                </c:pt>
                <c:pt idx="1480">
                  <c:v>43343.666746643517</c:v>
                </c:pt>
                <c:pt idx="1481">
                  <c:v>43343.708413368055</c:v>
                </c:pt>
                <c:pt idx="1482">
                  <c:v>43343.750080092592</c:v>
                </c:pt>
                <c:pt idx="1483">
                  <c:v>43343.791746817129</c:v>
                </c:pt>
                <c:pt idx="1484">
                  <c:v>43343.833413541666</c:v>
                </c:pt>
                <c:pt idx="1485">
                  <c:v>43343.875080266203</c:v>
                </c:pt>
                <c:pt idx="1486">
                  <c:v>43343.916746990741</c:v>
                </c:pt>
                <c:pt idx="1487">
                  <c:v>43343.958413715278</c:v>
                </c:pt>
              </c:numCache>
            </c:numRef>
          </c:xVal>
          <c:yVal>
            <c:numRef>
              <c:f>'Candor Raw validated data'!$D$5:$D$1492</c:f>
              <c:numCache>
                <c:formatCode>General</c:formatCode>
                <c:ptCount val="1488"/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F69-417B-BE35-B09E1BB3F99A}"/>
            </c:ext>
          </c:extLst>
        </c:ser>
        <c:ser>
          <c:idx val="2"/>
          <c:order val="1"/>
          <c:tx>
            <c:v>Cowan Museum</c:v>
          </c:tx>
          <c:spPr>
            <a:ln w="19050">
              <a:noFill/>
            </a:ln>
          </c:spPr>
          <c:marker>
            <c:spPr>
              <a:noFill/>
              <a:ln w="9525">
                <a:solidFill>
                  <a:srgbClr val="C00000"/>
                </a:solidFill>
              </a:ln>
            </c:spPr>
          </c:marker>
          <c:xVal>
            <c:numRef>
              <c:f>'Cowan Raw validated data'!$B$5:$B$1492</c:f>
              <c:numCache>
                <c:formatCode>mm/dd/yyyy\ hh:mm</c:formatCode>
                <c:ptCount val="1488"/>
                <c:pt idx="0">
                  <c:v>43282</c:v>
                </c:pt>
                <c:pt idx="1">
                  <c:v>43282.041666666664</c:v>
                </c:pt>
                <c:pt idx="2">
                  <c:v>43282.08333321759</c:v>
                </c:pt>
                <c:pt idx="3">
                  <c:v>43282.124999826388</c:v>
                </c:pt>
                <c:pt idx="4">
                  <c:v>43282.166666435187</c:v>
                </c:pt>
                <c:pt idx="5">
                  <c:v>43282.208333043978</c:v>
                </c:pt>
                <c:pt idx="6">
                  <c:v>43282.249999652777</c:v>
                </c:pt>
                <c:pt idx="7">
                  <c:v>43282.291666261575</c:v>
                </c:pt>
                <c:pt idx="8">
                  <c:v>43282.333332870374</c:v>
                </c:pt>
                <c:pt idx="9">
                  <c:v>43282.374999479165</c:v>
                </c:pt>
                <c:pt idx="10">
                  <c:v>43282.416666087964</c:v>
                </c:pt>
                <c:pt idx="11">
                  <c:v>43282.458332696762</c:v>
                </c:pt>
                <c:pt idx="12">
                  <c:v>43282.499999305554</c:v>
                </c:pt>
                <c:pt idx="13">
                  <c:v>43282.541665914352</c:v>
                </c:pt>
                <c:pt idx="14">
                  <c:v>43282.583332523151</c:v>
                </c:pt>
                <c:pt idx="15">
                  <c:v>43282.624999131942</c:v>
                </c:pt>
                <c:pt idx="16">
                  <c:v>43282.66666574074</c:v>
                </c:pt>
                <c:pt idx="17">
                  <c:v>43282.708332349539</c:v>
                </c:pt>
                <c:pt idx="18">
                  <c:v>43282.74999895833</c:v>
                </c:pt>
                <c:pt idx="19">
                  <c:v>43282.791665567129</c:v>
                </c:pt>
                <c:pt idx="20">
                  <c:v>43282.833332175927</c:v>
                </c:pt>
                <c:pt idx="21">
                  <c:v>43282.874998784719</c:v>
                </c:pt>
                <c:pt idx="22">
                  <c:v>43282.916665393517</c:v>
                </c:pt>
                <c:pt idx="23">
                  <c:v>43282.958332002316</c:v>
                </c:pt>
                <c:pt idx="24">
                  <c:v>43282.999998611114</c:v>
                </c:pt>
                <c:pt idx="25">
                  <c:v>43283.041665219906</c:v>
                </c:pt>
                <c:pt idx="26">
                  <c:v>43283.083331828704</c:v>
                </c:pt>
                <c:pt idx="27">
                  <c:v>43283.124998437503</c:v>
                </c:pt>
                <c:pt idx="28">
                  <c:v>43283.166665046294</c:v>
                </c:pt>
                <c:pt idx="29">
                  <c:v>43283.208331655092</c:v>
                </c:pt>
                <c:pt idx="30">
                  <c:v>43283.249998263891</c:v>
                </c:pt>
                <c:pt idx="31">
                  <c:v>43283.291664872682</c:v>
                </c:pt>
                <c:pt idx="32">
                  <c:v>43283.333331481481</c:v>
                </c:pt>
                <c:pt idx="33">
                  <c:v>43283.374998090279</c:v>
                </c:pt>
                <c:pt idx="34">
                  <c:v>43283.416664699071</c:v>
                </c:pt>
                <c:pt idx="35">
                  <c:v>43283.458331307869</c:v>
                </c:pt>
                <c:pt idx="36">
                  <c:v>43283.499997916668</c:v>
                </c:pt>
                <c:pt idx="37">
                  <c:v>43283.541664525466</c:v>
                </c:pt>
                <c:pt idx="38">
                  <c:v>43283.583331134258</c:v>
                </c:pt>
                <c:pt idx="39">
                  <c:v>43283.624997743056</c:v>
                </c:pt>
                <c:pt idx="40">
                  <c:v>43283.666664351855</c:v>
                </c:pt>
                <c:pt idx="41">
                  <c:v>43283.708330960646</c:v>
                </c:pt>
                <c:pt idx="42">
                  <c:v>43283.749997569445</c:v>
                </c:pt>
                <c:pt idx="43">
                  <c:v>43283.791664178243</c:v>
                </c:pt>
                <c:pt idx="44">
                  <c:v>43283.833330787034</c:v>
                </c:pt>
                <c:pt idx="45">
                  <c:v>43283.874997395833</c:v>
                </c:pt>
                <c:pt idx="46">
                  <c:v>43283.916664004631</c:v>
                </c:pt>
                <c:pt idx="47">
                  <c:v>43283.958330613423</c:v>
                </c:pt>
                <c:pt idx="48">
                  <c:v>43283.999997222221</c:v>
                </c:pt>
                <c:pt idx="49">
                  <c:v>43284.04166383102</c:v>
                </c:pt>
                <c:pt idx="50">
                  <c:v>43284.083330439818</c:v>
                </c:pt>
                <c:pt idx="51">
                  <c:v>43284.12499704861</c:v>
                </c:pt>
                <c:pt idx="52">
                  <c:v>43284.166663657408</c:v>
                </c:pt>
                <c:pt idx="53">
                  <c:v>43284.208330266207</c:v>
                </c:pt>
                <c:pt idx="54">
                  <c:v>43284.249996874998</c:v>
                </c:pt>
                <c:pt idx="55">
                  <c:v>43284.291663483797</c:v>
                </c:pt>
                <c:pt idx="56">
                  <c:v>43284.333330092595</c:v>
                </c:pt>
                <c:pt idx="57">
                  <c:v>43284.374996701386</c:v>
                </c:pt>
                <c:pt idx="58">
                  <c:v>43284.416663310185</c:v>
                </c:pt>
                <c:pt idx="59">
                  <c:v>43284.458329918984</c:v>
                </c:pt>
                <c:pt idx="60">
                  <c:v>43284.499996527775</c:v>
                </c:pt>
                <c:pt idx="61">
                  <c:v>43284.541663136573</c:v>
                </c:pt>
                <c:pt idx="62">
                  <c:v>43284.583329745372</c:v>
                </c:pt>
                <c:pt idx="63">
                  <c:v>43284.624996354163</c:v>
                </c:pt>
                <c:pt idx="64">
                  <c:v>43284.666662962962</c:v>
                </c:pt>
                <c:pt idx="65">
                  <c:v>43284.70832957176</c:v>
                </c:pt>
                <c:pt idx="66">
                  <c:v>43284.749996180559</c:v>
                </c:pt>
                <c:pt idx="67">
                  <c:v>43284.79166278935</c:v>
                </c:pt>
                <c:pt idx="68">
                  <c:v>43284.833329398149</c:v>
                </c:pt>
                <c:pt idx="69">
                  <c:v>43284.874996006947</c:v>
                </c:pt>
                <c:pt idx="70">
                  <c:v>43284.916662615738</c:v>
                </c:pt>
                <c:pt idx="71">
                  <c:v>43284.958329224537</c:v>
                </c:pt>
                <c:pt idx="72">
                  <c:v>43284.999995833336</c:v>
                </c:pt>
                <c:pt idx="73">
                  <c:v>43285.041662442127</c:v>
                </c:pt>
                <c:pt idx="74">
                  <c:v>43285.083329050925</c:v>
                </c:pt>
                <c:pt idx="75">
                  <c:v>43285.124995659724</c:v>
                </c:pt>
                <c:pt idx="76">
                  <c:v>43285.166662268515</c:v>
                </c:pt>
                <c:pt idx="77">
                  <c:v>43285.208328877314</c:v>
                </c:pt>
                <c:pt idx="78">
                  <c:v>43285.249995486112</c:v>
                </c:pt>
                <c:pt idx="79">
                  <c:v>43285.291662094911</c:v>
                </c:pt>
                <c:pt idx="80">
                  <c:v>43285.333328703702</c:v>
                </c:pt>
                <c:pt idx="81">
                  <c:v>43285.374995312501</c:v>
                </c:pt>
                <c:pt idx="82">
                  <c:v>43285.416661921299</c:v>
                </c:pt>
                <c:pt idx="83">
                  <c:v>43285.458328530091</c:v>
                </c:pt>
                <c:pt idx="84">
                  <c:v>43285.499995138889</c:v>
                </c:pt>
                <c:pt idx="85">
                  <c:v>43285.541661747688</c:v>
                </c:pt>
                <c:pt idx="86">
                  <c:v>43285.583328356479</c:v>
                </c:pt>
                <c:pt idx="87">
                  <c:v>43285.624994965277</c:v>
                </c:pt>
                <c:pt idx="88">
                  <c:v>43285.666661574076</c:v>
                </c:pt>
                <c:pt idx="89">
                  <c:v>43285.708328182867</c:v>
                </c:pt>
                <c:pt idx="90">
                  <c:v>43285.749994791666</c:v>
                </c:pt>
                <c:pt idx="91">
                  <c:v>43285.791661400464</c:v>
                </c:pt>
                <c:pt idx="92">
                  <c:v>43285.833328009256</c:v>
                </c:pt>
                <c:pt idx="93">
                  <c:v>43285.874994618054</c:v>
                </c:pt>
                <c:pt idx="94">
                  <c:v>43285.916661226853</c:v>
                </c:pt>
                <c:pt idx="95">
                  <c:v>43285.958327835651</c:v>
                </c:pt>
                <c:pt idx="96">
                  <c:v>43285.999994444443</c:v>
                </c:pt>
                <c:pt idx="97">
                  <c:v>43286.041666666664</c:v>
                </c:pt>
                <c:pt idx="98">
                  <c:v>43286.083333333336</c:v>
                </c:pt>
                <c:pt idx="99">
                  <c:v>43286.125000057873</c:v>
                </c:pt>
                <c:pt idx="100">
                  <c:v>43286.16666678241</c:v>
                </c:pt>
                <c:pt idx="101">
                  <c:v>43286.208333506947</c:v>
                </c:pt>
                <c:pt idx="102">
                  <c:v>43286.250000231485</c:v>
                </c:pt>
                <c:pt idx="103">
                  <c:v>43286.291666956022</c:v>
                </c:pt>
                <c:pt idx="104">
                  <c:v>43286.333333680559</c:v>
                </c:pt>
                <c:pt idx="105">
                  <c:v>43286.375000405096</c:v>
                </c:pt>
                <c:pt idx="106">
                  <c:v>43286.416667129626</c:v>
                </c:pt>
                <c:pt idx="107">
                  <c:v>43286.458333854163</c:v>
                </c:pt>
                <c:pt idx="108">
                  <c:v>43286.500000578701</c:v>
                </c:pt>
                <c:pt idx="109">
                  <c:v>43286.541667303238</c:v>
                </c:pt>
                <c:pt idx="110">
                  <c:v>43286.583334027775</c:v>
                </c:pt>
                <c:pt idx="111">
                  <c:v>43286.625000752312</c:v>
                </c:pt>
                <c:pt idx="112">
                  <c:v>43286.666667476849</c:v>
                </c:pt>
                <c:pt idx="113">
                  <c:v>43286.708334201387</c:v>
                </c:pt>
                <c:pt idx="114">
                  <c:v>43286.750000925924</c:v>
                </c:pt>
                <c:pt idx="115">
                  <c:v>43286.791667650461</c:v>
                </c:pt>
                <c:pt idx="116">
                  <c:v>43286.833334374998</c:v>
                </c:pt>
                <c:pt idx="117">
                  <c:v>43286.875001099535</c:v>
                </c:pt>
                <c:pt idx="118">
                  <c:v>43286.916667824073</c:v>
                </c:pt>
                <c:pt idx="119">
                  <c:v>43286.95833454861</c:v>
                </c:pt>
                <c:pt idx="120">
                  <c:v>43287.000001273147</c:v>
                </c:pt>
                <c:pt idx="121">
                  <c:v>43287.041667997684</c:v>
                </c:pt>
                <c:pt idx="122">
                  <c:v>43287.083334722221</c:v>
                </c:pt>
                <c:pt idx="123">
                  <c:v>43287.125001446759</c:v>
                </c:pt>
                <c:pt idx="124">
                  <c:v>43287.166668171296</c:v>
                </c:pt>
                <c:pt idx="125">
                  <c:v>43287.208334895833</c:v>
                </c:pt>
                <c:pt idx="126">
                  <c:v>43287.25000162037</c:v>
                </c:pt>
                <c:pt idx="127">
                  <c:v>43287.291668344908</c:v>
                </c:pt>
                <c:pt idx="128">
                  <c:v>43287.333335069445</c:v>
                </c:pt>
                <c:pt idx="129">
                  <c:v>43287.375001793982</c:v>
                </c:pt>
                <c:pt idx="130">
                  <c:v>43287.416668518519</c:v>
                </c:pt>
                <c:pt idx="131">
                  <c:v>43287.458335243056</c:v>
                </c:pt>
                <c:pt idx="132">
                  <c:v>43287.500001967594</c:v>
                </c:pt>
                <c:pt idx="133">
                  <c:v>43287.541668692131</c:v>
                </c:pt>
                <c:pt idx="134">
                  <c:v>43287.583335416668</c:v>
                </c:pt>
                <c:pt idx="135">
                  <c:v>43287.625002141205</c:v>
                </c:pt>
                <c:pt idx="136">
                  <c:v>43287.666668865742</c:v>
                </c:pt>
                <c:pt idx="137">
                  <c:v>43287.70833559028</c:v>
                </c:pt>
                <c:pt idx="138">
                  <c:v>43287.750002314817</c:v>
                </c:pt>
                <c:pt idx="139">
                  <c:v>43287.791669039354</c:v>
                </c:pt>
                <c:pt idx="140">
                  <c:v>43287.833335763891</c:v>
                </c:pt>
                <c:pt idx="141">
                  <c:v>43287.875002488428</c:v>
                </c:pt>
                <c:pt idx="142">
                  <c:v>43287.916669212966</c:v>
                </c:pt>
                <c:pt idx="143">
                  <c:v>43287.958335937503</c:v>
                </c:pt>
                <c:pt idx="144">
                  <c:v>43288.00000266204</c:v>
                </c:pt>
                <c:pt idx="145">
                  <c:v>43288.041669386577</c:v>
                </c:pt>
                <c:pt idx="146">
                  <c:v>43288.083336111114</c:v>
                </c:pt>
                <c:pt idx="147">
                  <c:v>43288.125002835652</c:v>
                </c:pt>
                <c:pt idx="148">
                  <c:v>43288.166669560182</c:v>
                </c:pt>
                <c:pt idx="149">
                  <c:v>43288.208336284719</c:v>
                </c:pt>
                <c:pt idx="150">
                  <c:v>43288.250003009256</c:v>
                </c:pt>
                <c:pt idx="151">
                  <c:v>43288.291669733793</c:v>
                </c:pt>
                <c:pt idx="152">
                  <c:v>43288.33333645833</c:v>
                </c:pt>
                <c:pt idx="153">
                  <c:v>43288.375003182868</c:v>
                </c:pt>
                <c:pt idx="154">
                  <c:v>43288.416669907405</c:v>
                </c:pt>
                <c:pt idx="155">
                  <c:v>43288.458336631942</c:v>
                </c:pt>
                <c:pt idx="156">
                  <c:v>43288.500003356479</c:v>
                </c:pt>
                <c:pt idx="157">
                  <c:v>43288.541670081016</c:v>
                </c:pt>
                <c:pt idx="158">
                  <c:v>43288.583336805554</c:v>
                </c:pt>
                <c:pt idx="159">
                  <c:v>43288.625003530091</c:v>
                </c:pt>
                <c:pt idx="160">
                  <c:v>43288.666670254628</c:v>
                </c:pt>
                <c:pt idx="161">
                  <c:v>43288.708336979165</c:v>
                </c:pt>
                <c:pt idx="162">
                  <c:v>43288.750003703703</c:v>
                </c:pt>
                <c:pt idx="163">
                  <c:v>43288.79167042824</c:v>
                </c:pt>
                <c:pt idx="164">
                  <c:v>43288.833337152777</c:v>
                </c:pt>
                <c:pt idx="165">
                  <c:v>43288.875003877314</c:v>
                </c:pt>
                <c:pt idx="166">
                  <c:v>43288.916670601851</c:v>
                </c:pt>
                <c:pt idx="167">
                  <c:v>43288.958337326389</c:v>
                </c:pt>
                <c:pt idx="168">
                  <c:v>43289.000004050926</c:v>
                </c:pt>
                <c:pt idx="169">
                  <c:v>43289.041670775463</c:v>
                </c:pt>
                <c:pt idx="170">
                  <c:v>43289.0833375</c:v>
                </c:pt>
                <c:pt idx="171">
                  <c:v>43289.125004224537</c:v>
                </c:pt>
                <c:pt idx="172">
                  <c:v>43289.166670949075</c:v>
                </c:pt>
                <c:pt idx="173">
                  <c:v>43289.208337673612</c:v>
                </c:pt>
                <c:pt idx="174">
                  <c:v>43289.250004398149</c:v>
                </c:pt>
                <c:pt idx="175">
                  <c:v>43289.291671122686</c:v>
                </c:pt>
                <c:pt idx="176">
                  <c:v>43289.333337847223</c:v>
                </c:pt>
                <c:pt idx="177">
                  <c:v>43289.375004571761</c:v>
                </c:pt>
                <c:pt idx="178">
                  <c:v>43289.416671296298</c:v>
                </c:pt>
                <c:pt idx="179">
                  <c:v>43289.458338020835</c:v>
                </c:pt>
                <c:pt idx="180">
                  <c:v>43289.500004745372</c:v>
                </c:pt>
                <c:pt idx="181">
                  <c:v>43289.541671469909</c:v>
                </c:pt>
                <c:pt idx="182">
                  <c:v>43289.583338194447</c:v>
                </c:pt>
                <c:pt idx="183">
                  <c:v>43289.625004918984</c:v>
                </c:pt>
                <c:pt idx="184">
                  <c:v>43289.666671643521</c:v>
                </c:pt>
                <c:pt idx="185">
                  <c:v>43289.708338368058</c:v>
                </c:pt>
                <c:pt idx="186">
                  <c:v>43289.750005092596</c:v>
                </c:pt>
                <c:pt idx="187">
                  <c:v>43289.791671817133</c:v>
                </c:pt>
                <c:pt idx="188">
                  <c:v>43289.83333854167</c:v>
                </c:pt>
                <c:pt idx="189">
                  <c:v>43289.875005266207</c:v>
                </c:pt>
                <c:pt idx="190">
                  <c:v>43289.916671990744</c:v>
                </c:pt>
                <c:pt idx="191">
                  <c:v>43289.958338715274</c:v>
                </c:pt>
                <c:pt idx="192">
                  <c:v>43290.000005439812</c:v>
                </c:pt>
                <c:pt idx="193">
                  <c:v>43290.041672164349</c:v>
                </c:pt>
                <c:pt idx="194">
                  <c:v>43290.083338888886</c:v>
                </c:pt>
                <c:pt idx="195">
                  <c:v>43290.125005613423</c:v>
                </c:pt>
                <c:pt idx="196">
                  <c:v>43290.16667233796</c:v>
                </c:pt>
                <c:pt idx="197">
                  <c:v>43290.208339062498</c:v>
                </c:pt>
                <c:pt idx="198">
                  <c:v>43290.250005787035</c:v>
                </c:pt>
                <c:pt idx="199">
                  <c:v>43290.291672511572</c:v>
                </c:pt>
                <c:pt idx="200">
                  <c:v>43290.333339236109</c:v>
                </c:pt>
                <c:pt idx="201">
                  <c:v>43290.375005960646</c:v>
                </c:pt>
                <c:pt idx="202">
                  <c:v>43290.416672685184</c:v>
                </c:pt>
                <c:pt idx="203">
                  <c:v>43290.458339409721</c:v>
                </c:pt>
                <c:pt idx="204">
                  <c:v>43290.500006134258</c:v>
                </c:pt>
                <c:pt idx="205">
                  <c:v>43290.541672858795</c:v>
                </c:pt>
                <c:pt idx="206">
                  <c:v>43290.583339583332</c:v>
                </c:pt>
                <c:pt idx="207">
                  <c:v>43290.62500630787</c:v>
                </c:pt>
                <c:pt idx="208">
                  <c:v>43290.666673032407</c:v>
                </c:pt>
                <c:pt idx="209">
                  <c:v>43290.708339756944</c:v>
                </c:pt>
                <c:pt idx="210">
                  <c:v>43290.750006481481</c:v>
                </c:pt>
                <c:pt idx="211">
                  <c:v>43290.791673206018</c:v>
                </c:pt>
                <c:pt idx="212">
                  <c:v>43290.833339930556</c:v>
                </c:pt>
                <c:pt idx="213">
                  <c:v>43290.875006655093</c:v>
                </c:pt>
                <c:pt idx="214">
                  <c:v>43290.91667337963</c:v>
                </c:pt>
                <c:pt idx="215">
                  <c:v>43290.958340104167</c:v>
                </c:pt>
                <c:pt idx="216">
                  <c:v>43291.000006828704</c:v>
                </c:pt>
                <c:pt idx="217">
                  <c:v>43291.041673553242</c:v>
                </c:pt>
                <c:pt idx="218">
                  <c:v>43291.083340277779</c:v>
                </c:pt>
                <c:pt idx="219">
                  <c:v>43291.125007002316</c:v>
                </c:pt>
                <c:pt idx="220">
                  <c:v>43291.166673726853</c:v>
                </c:pt>
                <c:pt idx="221">
                  <c:v>43291.208340451391</c:v>
                </c:pt>
                <c:pt idx="222">
                  <c:v>43291.250007175928</c:v>
                </c:pt>
                <c:pt idx="223">
                  <c:v>43291.291673900465</c:v>
                </c:pt>
                <c:pt idx="224">
                  <c:v>43291.333340625002</c:v>
                </c:pt>
                <c:pt idx="225">
                  <c:v>43291.375007349539</c:v>
                </c:pt>
                <c:pt idx="226">
                  <c:v>43291.416674074077</c:v>
                </c:pt>
                <c:pt idx="227">
                  <c:v>43291.458340798614</c:v>
                </c:pt>
                <c:pt idx="228">
                  <c:v>43291.500007523151</c:v>
                </c:pt>
                <c:pt idx="229">
                  <c:v>43291.541674247688</c:v>
                </c:pt>
                <c:pt idx="230">
                  <c:v>43291.583340972225</c:v>
                </c:pt>
                <c:pt idx="231">
                  <c:v>43291.625007696763</c:v>
                </c:pt>
                <c:pt idx="232">
                  <c:v>43291.6666744213</c:v>
                </c:pt>
                <c:pt idx="233">
                  <c:v>43291.70834114583</c:v>
                </c:pt>
                <c:pt idx="234">
                  <c:v>43291.750007870367</c:v>
                </c:pt>
                <c:pt idx="235">
                  <c:v>43291.791674594904</c:v>
                </c:pt>
                <c:pt idx="236">
                  <c:v>43291.833341319441</c:v>
                </c:pt>
                <c:pt idx="237">
                  <c:v>43291.875008043979</c:v>
                </c:pt>
                <c:pt idx="238">
                  <c:v>43291.916674768516</c:v>
                </c:pt>
                <c:pt idx="239">
                  <c:v>43291.958341493053</c:v>
                </c:pt>
                <c:pt idx="240">
                  <c:v>43292.00000821759</c:v>
                </c:pt>
                <c:pt idx="241">
                  <c:v>43292.041674942127</c:v>
                </c:pt>
                <c:pt idx="242">
                  <c:v>43292.083341666665</c:v>
                </c:pt>
                <c:pt idx="243">
                  <c:v>43292.125008391202</c:v>
                </c:pt>
                <c:pt idx="244">
                  <c:v>43292.166675115739</c:v>
                </c:pt>
                <c:pt idx="245">
                  <c:v>43292.208341840276</c:v>
                </c:pt>
                <c:pt idx="246">
                  <c:v>43292.250008564813</c:v>
                </c:pt>
                <c:pt idx="247">
                  <c:v>43292.291675289351</c:v>
                </c:pt>
                <c:pt idx="248">
                  <c:v>43292.333342013888</c:v>
                </c:pt>
                <c:pt idx="249">
                  <c:v>43292.375008738425</c:v>
                </c:pt>
                <c:pt idx="250">
                  <c:v>43292.416675462962</c:v>
                </c:pt>
                <c:pt idx="251">
                  <c:v>43292.4583421875</c:v>
                </c:pt>
                <c:pt idx="252">
                  <c:v>43292.500008912037</c:v>
                </c:pt>
                <c:pt idx="253">
                  <c:v>43292.541675636574</c:v>
                </c:pt>
                <c:pt idx="254">
                  <c:v>43292.583342361111</c:v>
                </c:pt>
                <c:pt idx="255">
                  <c:v>43292.625009085648</c:v>
                </c:pt>
                <c:pt idx="256">
                  <c:v>43292.666675810186</c:v>
                </c:pt>
                <c:pt idx="257">
                  <c:v>43292.708342534723</c:v>
                </c:pt>
                <c:pt idx="258">
                  <c:v>43292.75000925926</c:v>
                </c:pt>
                <c:pt idx="259">
                  <c:v>43292.791675983797</c:v>
                </c:pt>
                <c:pt idx="260">
                  <c:v>43292.833342708334</c:v>
                </c:pt>
                <c:pt idx="261">
                  <c:v>43292.875009432872</c:v>
                </c:pt>
                <c:pt idx="262">
                  <c:v>43292.916676157409</c:v>
                </c:pt>
                <c:pt idx="263">
                  <c:v>43292.958342881946</c:v>
                </c:pt>
                <c:pt idx="264">
                  <c:v>43293.000009606483</c:v>
                </c:pt>
                <c:pt idx="265">
                  <c:v>43293.04167633102</c:v>
                </c:pt>
                <c:pt idx="266">
                  <c:v>43293.083343055558</c:v>
                </c:pt>
                <c:pt idx="267">
                  <c:v>43293.125009780095</c:v>
                </c:pt>
                <c:pt idx="268">
                  <c:v>43293.166676504632</c:v>
                </c:pt>
                <c:pt idx="269">
                  <c:v>43293.208343229169</c:v>
                </c:pt>
                <c:pt idx="270">
                  <c:v>43293.250009953706</c:v>
                </c:pt>
                <c:pt idx="271">
                  <c:v>43293.291676678244</c:v>
                </c:pt>
                <c:pt idx="272">
                  <c:v>43293.333343402781</c:v>
                </c:pt>
                <c:pt idx="273">
                  <c:v>43293.375010127318</c:v>
                </c:pt>
                <c:pt idx="274">
                  <c:v>43293.416676851855</c:v>
                </c:pt>
                <c:pt idx="275">
                  <c:v>43293.458343576393</c:v>
                </c:pt>
                <c:pt idx="276">
                  <c:v>43293.500010300922</c:v>
                </c:pt>
                <c:pt idx="277">
                  <c:v>43293.54167702546</c:v>
                </c:pt>
                <c:pt idx="278">
                  <c:v>43293.583343749997</c:v>
                </c:pt>
                <c:pt idx="279">
                  <c:v>43293.625010474534</c:v>
                </c:pt>
                <c:pt idx="280">
                  <c:v>43293.666677199071</c:v>
                </c:pt>
                <c:pt idx="281">
                  <c:v>43293.708343923608</c:v>
                </c:pt>
                <c:pt idx="282">
                  <c:v>43293.750010648146</c:v>
                </c:pt>
                <c:pt idx="283">
                  <c:v>43293.791677372683</c:v>
                </c:pt>
                <c:pt idx="284">
                  <c:v>43293.83334409722</c:v>
                </c:pt>
                <c:pt idx="285">
                  <c:v>43293.875010821757</c:v>
                </c:pt>
                <c:pt idx="286">
                  <c:v>43293.916677546295</c:v>
                </c:pt>
                <c:pt idx="287">
                  <c:v>43293.958344270832</c:v>
                </c:pt>
                <c:pt idx="288">
                  <c:v>43294.000010995369</c:v>
                </c:pt>
                <c:pt idx="289">
                  <c:v>43294.041677719906</c:v>
                </c:pt>
                <c:pt idx="290">
                  <c:v>43294.083344444443</c:v>
                </c:pt>
                <c:pt idx="291">
                  <c:v>43294.125011168981</c:v>
                </c:pt>
                <c:pt idx="292">
                  <c:v>43294.166677893518</c:v>
                </c:pt>
                <c:pt idx="293">
                  <c:v>43294.208344618055</c:v>
                </c:pt>
                <c:pt idx="294">
                  <c:v>43294.250011342592</c:v>
                </c:pt>
                <c:pt idx="295">
                  <c:v>43294.291678067129</c:v>
                </c:pt>
                <c:pt idx="296">
                  <c:v>43294.333344791667</c:v>
                </c:pt>
                <c:pt idx="297">
                  <c:v>43294.375011516204</c:v>
                </c:pt>
                <c:pt idx="298">
                  <c:v>43294.416678240741</c:v>
                </c:pt>
                <c:pt idx="299">
                  <c:v>43294.458344965278</c:v>
                </c:pt>
                <c:pt idx="300">
                  <c:v>43294.500011689815</c:v>
                </c:pt>
                <c:pt idx="301">
                  <c:v>43294.541678414353</c:v>
                </c:pt>
                <c:pt idx="302">
                  <c:v>43294.58334513889</c:v>
                </c:pt>
                <c:pt idx="303">
                  <c:v>43294.625011863427</c:v>
                </c:pt>
                <c:pt idx="304">
                  <c:v>43294.666678587964</c:v>
                </c:pt>
                <c:pt idx="305">
                  <c:v>43294.708345312501</c:v>
                </c:pt>
                <c:pt idx="306">
                  <c:v>43294.750012037039</c:v>
                </c:pt>
                <c:pt idx="307">
                  <c:v>43294.791678761576</c:v>
                </c:pt>
                <c:pt idx="308">
                  <c:v>43294.833345486113</c:v>
                </c:pt>
                <c:pt idx="309">
                  <c:v>43294.87501221065</c:v>
                </c:pt>
                <c:pt idx="310">
                  <c:v>43294.916678935188</c:v>
                </c:pt>
                <c:pt idx="311">
                  <c:v>43294.958345659725</c:v>
                </c:pt>
                <c:pt idx="312">
                  <c:v>43295.000012384262</c:v>
                </c:pt>
                <c:pt idx="313">
                  <c:v>43295.041679108799</c:v>
                </c:pt>
                <c:pt idx="314">
                  <c:v>43295.083345833336</c:v>
                </c:pt>
                <c:pt idx="315">
                  <c:v>43295.125012557874</c:v>
                </c:pt>
                <c:pt idx="316">
                  <c:v>43295.166679282411</c:v>
                </c:pt>
                <c:pt idx="317">
                  <c:v>43295.208346006948</c:v>
                </c:pt>
                <c:pt idx="318">
                  <c:v>43295.250012731478</c:v>
                </c:pt>
                <c:pt idx="319">
                  <c:v>43295.291679456015</c:v>
                </c:pt>
                <c:pt idx="320">
                  <c:v>43295.333346180552</c:v>
                </c:pt>
                <c:pt idx="321">
                  <c:v>43295.37501290509</c:v>
                </c:pt>
                <c:pt idx="322">
                  <c:v>43295.416679629627</c:v>
                </c:pt>
                <c:pt idx="323">
                  <c:v>43295.458346354164</c:v>
                </c:pt>
                <c:pt idx="324">
                  <c:v>43295.500013078701</c:v>
                </c:pt>
                <c:pt idx="325">
                  <c:v>43295.541679803238</c:v>
                </c:pt>
                <c:pt idx="326">
                  <c:v>43295.583346527776</c:v>
                </c:pt>
                <c:pt idx="327">
                  <c:v>43295.625013252313</c:v>
                </c:pt>
                <c:pt idx="328">
                  <c:v>43295.66667997685</c:v>
                </c:pt>
                <c:pt idx="329">
                  <c:v>43295.708346701387</c:v>
                </c:pt>
                <c:pt idx="330">
                  <c:v>43295.750013425924</c:v>
                </c:pt>
                <c:pt idx="331">
                  <c:v>43295.791680150462</c:v>
                </c:pt>
                <c:pt idx="332">
                  <c:v>43295.833346874999</c:v>
                </c:pt>
                <c:pt idx="333">
                  <c:v>43295.875013599536</c:v>
                </c:pt>
                <c:pt idx="334">
                  <c:v>43295.916680324073</c:v>
                </c:pt>
                <c:pt idx="335">
                  <c:v>43295.95834704861</c:v>
                </c:pt>
                <c:pt idx="336">
                  <c:v>43296.000013773148</c:v>
                </c:pt>
                <c:pt idx="337">
                  <c:v>43296.041680497685</c:v>
                </c:pt>
                <c:pt idx="338">
                  <c:v>43296.083347222222</c:v>
                </c:pt>
                <c:pt idx="339">
                  <c:v>43296.125013946759</c:v>
                </c:pt>
                <c:pt idx="340">
                  <c:v>43296.166680671296</c:v>
                </c:pt>
                <c:pt idx="341">
                  <c:v>43296.208347395834</c:v>
                </c:pt>
                <c:pt idx="342">
                  <c:v>43296.250014120371</c:v>
                </c:pt>
                <c:pt idx="343">
                  <c:v>43296.291680844908</c:v>
                </c:pt>
                <c:pt idx="344">
                  <c:v>43296.333347569445</c:v>
                </c:pt>
                <c:pt idx="345">
                  <c:v>43296.375014293983</c:v>
                </c:pt>
                <c:pt idx="346">
                  <c:v>43296.41668101852</c:v>
                </c:pt>
                <c:pt idx="347">
                  <c:v>43296.458347743057</c:v>
                </c:pt>
                <c:pt idx="348">
                  <c:v>43296.500014467594</c:v>
                </c:pt>
                <c:pt idx="349">
                  <c:v>43296.541681192131</c:v>
                </c:pt>
                <c:pt idx="350">
                  <c:v>43296.583347916669</c:v>
                </c:pt>
                <c:pt idx="351">
                  <c:v>43296.625014641206</c:v>
                </c:pt>
                <c:pt idx="352">
                  <c:v>43296.666681365743</c:v>
                </c:pt>
                <c:pt idx="353">
                  <c:v>43296.70834809028</c:v>
                </c:pt>
                <c:pt idx="354">
                  <c:v>43296.750014814817</c:v>
                </c:pt>
                <c:pt idx="355">
                  <c:v>43296.791681539355</c:v>
                </c:pt>
                <c:pt idx="356">
                  <c:v>43296.833348263892</c:v>
                </c:pt>
                <c:pt idx="357">
                  <c:v>43296.875014988429</c:v>
                </c:pt>
                <c:pt idx="358">
                  <c:v>43296.916681712966</c:v>
                </c:pt>
                <c:pt idx="359">
                  <c:v>43296.958348437503</c:v>
                </c:pt>
                <c:pt idx="360">
                  <c:v>43297.000015162041</c:v>
                </c:pt>
                <c:pt idx="361">
                  <c:v>43297.041681886571</c:v>
                </c:pt>
                <c:pt idx="362">
                  <c:v>43297.083348611108</c:v>
                </c:pt>
                <c:pt idx="363">
                  <c:v>43297.125015335645</c:v>
                </c:pt>
                <c:pt idx="364">
                  <c:v>43297.166682060182</c:v>
                </c:pt>
                <c:pt idx="365">
                  <c:v>43297.208348784719</c:v>
                </c:pt>
                <c:pt idx="366">
                  <c:v>43297.250015509257</c:v>
                </c:pt>
                <c:pt idx="367">
                  <c:v>43297.291682233794</c:v>
                </c:pt>
                <c:pt idx="368">
                  <c:v>43297.333348958331</c:v>
                </c:pt>
                <c:pt idx="369">
                  <c:v>43297.375015682868</c:v>
                </c:pt>
                <c:pt idx="370">
                  <c:v>43297.416682407405</c:v>
                </c:pt>
                <c:pt idx="371">
                  <c:v>43297.458349131943</c:v>
                </c:pt>
                <c:pt idx="372">
                  <c:v>43297.50001585648</c:v>
                </c:pt>
                <c:pt idx="373">
                  <c:v>43297.541682581017</c:v>
                </c:pt>
                <c:pt idx="374">
                  <c:v>43297.583349305554</c:v>
                </c:pt>
                <c:pt idx="375">
                  <c:v>43297.625016030092</c:v>
                </c:pt>
                <c:pt idx="376">
                  <c:v>43297.666682754629</c:v>
                </c:pt>
                <c:pt idx="377">
                  <c:v>43297.708349479166</c:v>
                </c:pt>
                <c:pt idx="378">
                  <c:v>43297.750016203703</c:v>
                </c:pt>
                <c:pt idx="379">
                  <c:v>43297.79168292824</c:v>
                </c:pt>
                <c:pt idx="380">
                  <c:v>43297.833349652778</c:v>
                </c:pt>
                <c:pt idx="381">
                  <c:v>43297.875016377315</c:v>
                </c:pt>
                <c:pt idx="382">
                  <c:v>43297.916683101852</c:v>
                </c:pt>
                <c:pt idx="383">
                  <c:v>43297.958349826389</c:v>
                </c:pt>
                <c:pt idx="384">
                  <c:v>43298.000016550926</c:v>
                </c:pt>
                <c:pt idx="385">
                  <c:v>43298.041683275464</c:v>
                </c:pt>
                <c:pt idx="386">
                  <c:v>43298.083350000001</c:v>
                </c:pt>
                <c:pt idx="387">
                  <c:v>43298.125016724538</c:v>
                </c:pt>
                <c:pt idx="388">
                  <c:v>43298.166683449075</c:v>
                </c:pt>
                <c:pt idx="389">
                  <c:v>43298.208350173612</c:v>
                </c:pt>
                <c:pt idx="390">
                  <c:v>43298.25001689815</c:v>
                </c:pt>
                <c:pt idx="391">
                  <c:v>43298.291683622687</c:v>
                </c:pt>
                <c:pt idx="392">
                  <c:v>43298.333350347224</c:v>
                </c:pt>
                <c:pt idx="393">
                  <c:v>43298.375017071761</c:v>
                </c:pt>
                <c:pt idx="394">
                  <c:v>43298.416683796298</c:v>
                </c:pt>
                <c:pt idx="395">
                  <c:v>43298.458350520836</c:v>
                </c:pt>
                <c:pt idx="396">
                  <c:v>43298.500017245373</c:v>
                </c:pt>
                <c:pt idx="397">
                  <c:v>43298.54168396991</c:v>
                </c:pt>
                <c:pt idx="398">
                  <c:v>43298.583350694447</c:v>
                </c:pt>
                <c:pt idx="399">
                  <c:v>43298.625017418984</c:v>
                </c:pt>
                <c:pt idx="400">
                  <c:v>43298.666684143522</c:v>
                </c:pt>
                <c:pt idx="401">
                  <c:v>43298.708350868059</c:v>
                </c:pt>
                <c:pt idx="402">
                  <c:v>43298.750017592596</c:v>
                </c:pt>
                <c:pt idx="403">
                  <c:v>43298.791684317126</c:v>
                </c:pt>
                <c:pt idx="404">
                  <c:v>43298.833351041663</c:v>
                </c:pt>
                <c:pt idx="405">
                  <c:v>43298.8750177662</c:v>
                </c:pt>
                <c:pt idx="406">
                  <c:v>43298.916684490738</c:v>
                </c:pt>
                <c:pt idx="407">
                  <c:v>43298.958351215275</c:v>
                </c:pt>
                <c:pt idx="408">
                  <c:v>43299.000017939812</c:v>
                </c:pt>
                <c:pt idx="409">
                  <c:v>43299.041684664349</c:v>
                </c:pt>
                <c:pt idx="410">
                  <c:v>43299.083351388887</c:v>
                </c:pt>
                <c:pt idx="411">
                  <c:v>43299.125018113424</c:v>
                </c:pt>
                <c:pt idx="412">
                  <c:v>43299.166684837961</c:v>
                </c:pt>
                <c:pt idx="413">
                  <c:v>43299.208351562498</c:v>
                </c:pt>
                <c:pt idx="414">
                  <c:v>43299.250018287035</c:v>
                </c:pt>
                <c:pt idx="415">
                  <c:v>43299.291685011573</c:v>
                </c:pt>
                <c:pt idx="416">
                  <c:v>43299.33335173611</c:v>
                </c:pt>
                <c:pt idx="417">
                  <c:v>43299.375018460647</c:v>
                </c:pt>
                <c:pt idx="418">
                  <c:v>43299.416685185184</c:v>
                </c:pt>
                <c:pt idx="419">
                  <c:v>43299.458351909721</c:v>
                </c:pt>
                <c:pt idx="420">
                  <c:v>43299.500018634259</c:v>
                </c:pt>
                <c:pt idx="421">
                  <c:v>43299.541685358796</c:v>
                </c:pt>
                <c:pt idx="422">
                  <c:v>43299.583352083333</c:v>
                </c:pt>
                <c:pt idx="423">
                  <c:v>43299.62501880787</c:v>
                </c:pt>
                <c:pt idx="424">
                  <c:v>43299.666685532407</c:v>
                </c:pt>
                <c:pt idx="425">
                  <c:v>43299.708352256945</c:v>
                </c:pt>
                <c:pt idx="426">
                  <c:v>43299.750018981482</c:v>
                </c:pt>
                <c:pt idx="427">
                  <c:v>43299.791685706019</c:v>
                </c:pt>
                <c:pt idx="428">
                  <c:v>43299.833352430556</c:v>
                </c:pt>
                <c:pt idx="429">
                  <c:v>43299.875019155093</c:v>
                </c:pt>
                <c:pt idx="430">
                  <c:v>43299.916685879631</c:v>
                </c:pt>
                <c:pt idx="431">
                  <c:v>43299.958352604168</c:v>
                </c:pt>
                <c:pt idx="432">
                  <c:v>43300.000019328705</c:v>
                </c:pt>
                <c:pt idx="433">
                  <c:v>43300.041686053242</c:v>
                </c:pt>
                <c:pt idx="434">
                  <c:v>43300.08335277778</c:v>
                </c:pt>
                <c:pt idx="435">
                  <c:v>43300.125019502317</c:v>
                </c:pt>
                <c:pt idx="436">
                  <c:v>43300.166686226854</c:v>
                </c:pt>
                <c:pt idx="437">
                  <c:v>43300.208352951391</c:v>
                </c:pt>
                <c:pt idx="438">
                  <c:v>43300.250019675928</c:v>
                </c:pt>
                <c:pt idx="439">
                  <c:v>43300.291686400466</c:v>
                </c:pt>
                <c:pt idx="440">
                  <c:v>43300.333353125003</c:v>
                </c:pt>
                <c:pt idx="441">
                  <c:v>43300.37501984954</c:v>
                </c:pt>
                <c:pt idx="442">
                  <c:v>43300.416686574077</c:v>
                </c:pt>
                <c:pt idx="443">
                  <c:v>43300.458353298614</c:v>
                </c:pt>
                <c:pt idx="444">
                  <c:v>43300.500020023152</c:v>
                </c:pt>
                <c:pt idx="445">
                  <c:v>43300.541686747689</c:v>
                </c:pt>
                <c:pt idx="446">
                  <c:v>43300.583353472219</c:v>
                </c:pt>
                <c:pt idx="447">
                  <c:v>43300.625020196756</c:v>
                </c:pt>
                <c:pt idx="448">
                  <c:v>43300.666686921293</c:v>
                </c:pt>
                <c:pt idx="449">
                  <c:v>43300.70835364583</c:v>
                </c:pt>
                <c:pt idx="450">
                  <c:v>43300.750020370368</c:v>
                </c:pt>
                <c:pt idx="451">
                  <c:v>43300.791687094905</c:v>
                </c:pt>
                <c:pt idx="452">
                  <c:v>43300.833353819442</c:v>
                </c:pt>
                <c:pt idx="453">
                  <c:v>43300.875020543979</c:v>
                </c:pt>
                <c:pt idx="454">
                  <c:v>43300.916687268516</c:v>
                </c:pt>
                <c:pt idx="455">
                  <c:v>43300.958353993054</c:v>
                </c:pt>
                <c:pt idx="456">
                  <c:v>43301.000020717591</c:v>
                </c:pt>
                <c:pt idx="457">
                  <c:v>43301.041687442128</c:v>
                </c:pt>
                <c:pt idx="458">
                  <c:v>43301.083354166665</c:v>
                </c:pt>
                <c:pt idx="459">
                  <c:v>43301.125020891202</c:v>
                </c:pt>
                <c:pt idx="460">
                  <c:v>43301.16668761574</c:v>
                </c:pt>
                <c:pt idx="461">
                  <c:v>43301.208354340277</c:v>
                </c:pt>
                <c:pt idx="462">
                  <c:v>43301.250021064814</c:v>
                </c:pt>
                <c:pt idx="463">
                  <c:v>43301.291687789351</c:v>
                </c:pt>
                <c:pt idx="464">
                  <c:v>43301.333354513888</c:v>
                </c:pt>
                <c:pt idx="465">
                  <c:v>43301.375021238426</c:v>
                </c:pt>
                <c:pt idx="466">
                  <c:v>43301.416687962963</c:v>
                </c:pt>
                <c:pt idx="467">
                  <c:v>43301.4583546875</c:v>
                </c:pt>
                <c:pt idx="468">
                  <c:v>43301.500021412037</c:v>
                </c:pt>
                <c:pt idx="469">
                  <c:v>43301.541688136575</c:v>
                </c:pt>
                <c:pt idx="470">
                  <c:v>43301.583354861112</c:v>
                </c:pt>
                <c:pt idx="471">
                  <c:v>43301.625021585649</c:v>
                </c:pt>
                <c:pt idx="472">
                  <c:v>43301.666688310186</c:v>
                </c:pt>
                <c:pt idx="473">
                  <c:v>43301.708355034723</c:v>
                </c:pt>
                <c:pt idx="474">
                  <c:v>43301.750021759261</c:v>
                </c:pt>
                <c:pt idx="475">
                  <c:v>43301.791688483798</c:v>
                </c:pt>
                <c:pt idx="476">
                  <c:v>43301.833355208335</c:v>
                </c:pt>
                <c:pt idx="477">
                  <c:v>43301.875021932872</c:v>
                </c:pt>
                <c:pt idx="478">
                  <c:v>43301.916688657409</c:v>
                </c:pt>
                <c:pt idx="479">
                  <c:v>43301.958355381947</c:v>
                </c:pt>
                <c:pt idx="480">
                  <c:v>43302.000022106484</c:v>
                </c:pt>
                <c:pt idx="481">
                  <c:v>43302.041688831021</c:v>
                </c:pt>
                <c:pt idx="482">
                  <c:v>43302.083355555558</c:v>
                </c:pt>
                <c:pt idx="483">
                  <c:v>43302.125022280095</c:v>
                </c:pt>
                <c:pt idx="484">
                  <c:v>43302.166689004633</c:v>
                </c:pt>
                <c:pt idx="485">
                  <c:v>43302.20835572917</c:v>
                </c:pt>
                <c:pt idx="486">
                  <c:v>43302.250022453707</c:v>
                </c:pt>
                <c:pt idx="487">
                  <c:v>43302.291689178244</c:v>
                </c:pt>
                <c:pt idx="488">
                  <c:v>43302.333355902774</c:v>
                </c:pt>
                <c:pt idx="489">
                  <c:v>43302.375022627311</c:v>
                </c:pt>
                <c:pt idx="490">
                  <c:v>43302.416689351849</c:v>
                </c:pt>
                <c:pt idx="491">
                  <c:v>43302.458356076386</c:v>
                </c:pt>
                <c:pt idx="492">
                  <c:v>43302.500022800923</c:v>
                </c:pt>
                <c:pt idx="493">
                  <c:v>43302.54168952546</c:v>
                </c:pt>
                <c:pt idx="494">
                  <c:v>43302.583356249997</c:v>
                </c:pt>
                <c:pt idx="495">
                  <c:v>43302.625022974535</c:v>
                </c:pt>
                <c:pt idx="496">
                  <c:v>43302.666689699072</c:v>
                </c:pt>
                <c:pt idx="497">
                  <c:v>43302.708356423609</c:v>
                </c:pt>
                <c:pt idx="498">
                  <c:v>43302.750023148146</c:v>
                </c:pt>
                <c:pt idx="499">
                  <c:v>43302.791689872683</c:v>
                </c:pt>
                <c:pt idx="500">
                  <c:v>43302.833356597221</c:v>
                </c:pt>
                <c:pt idx="501">
                  <c:v>43302.875023321758</c:v>
                </c:pt>
                <c:pt idx="502">
                  <c:v>43302.916690046295</c:v>
                </c:pt>
                <c:pt idx="503">
                  <c:v>43302.958356770832</c:v>
                </c:pt>
                <c:pt idx="504">
                  <c:v>43303.00002349537</c:v>
                </c:pt>
                <c:pt idx="505">
                  <c:v>43303.041690219907</c:v>
                </c:pt>
                <c:pt idx="506">
                  <c:v>43303.083356944444</c:v>
                </c:pt>
                <c:pt idx="507">
                  <c:v>43303.125023668981</c:v>
                </c:pt>
                <c:pt idx="508">
                  <c:v>43303.166690393518</c:v>
                </c:pt>
                <c:pt idx="509">
                  <c:v>43303.208357118056</c:v>
                </c:pt>
                <c:pt idx="510">
                  <c:v>43303.250023842593</c:v>
                </c:pt>
                <c:pt idx="511">
                  <c:v>43303.29169056713</c:v>
                </c:pt>
                <c:pt idx="512">
                  <c:v>43303.333357291667</c:v>
                </c:pt>
                <c:pt idx="513">
                  <c:v>43303.375024016204</c:v>
                </c:pt>
                <c:pt idx="514">
                  <c:v>43303.416690740742</c:v>
                </c:pt>
                <c:pt idx="515">
                  <c:v>43303.458357465279</c:v>
                </c:pt>
                <c:pt idx="516">
                  <c:v>43303.500024189816</c:v>
                </c:pt>
                <c:pt idx="517">
                  <c:v>43303.541690914353</c:v>
                </c:pt>
                <c:pt idx="518">
                  <c:v>43303.58335763889</c:v>
                </c:pt>
                <c:pt idx="519">
                  <c:v>43303.625024363428</c:v>
                </c:pt>
                <c:pt idx="520">
                  <c:v>43303.666691087965</c:v>
                </c:pt>
                <c:pt idx="521">
                  <c:v>43303.708357812502</c:v>
                </c:pt>
                <c:pt idx="522">
                  <c:v>43303.750024537039</c:v>
                </c:pt>
                <c:pt idx="523">
                  <c:v>43303.791691261576</c:v>
                </c:pt>
                <c:pt idx="524">
                  <c:v>43303.833357986114</c:v>
                </c:pt>
                <c:pt idx="525">
                  <c:v>43303.875024710651</c:v>
                </c:pt>
                <c:pt idx="526">
                  <c:v>43303.916691435188</c:v>
                </c:pt>
                <c:pt idx="527">
                  <c:v>43303.958358159725</c:v>
                </c:pt>
                <c:pt idx="528">
                  <c:v>43304.000024884263</c:v>
                </c:pt>
                <c:pt idx="529">
                  <c:v>43304.0416916088</c:v>
                </c:pt>
                <c:pt idx="530">
                  <c:v>43304.083358333337</c:v>
                </c:pt>
                <c:pt idx="531">
                  <c:v>43304.125025057867</c:v>
                </c:pt>
                <c:pt idx="532">
                  <c:v>43304.166691782404</c:v>
                </c:pt>
                <c:pt idx="533">
                  <c:v>43304.208358506941</c:v>
                </c:pt>
                <c:pt idx="534">
                  <c:v>43304.250025231479</c:v>
                </c:pt>
                <c:pt idx="535">
                  <c:v>43304.291691956016</c:v>
                </c:pt>
                <c:pt idx="536">
                  <c:v>43304.333358680553</c:v>
                </c:pt>
                <c:pt idx="537">
                  <c:v>43304.37502540509</c:v>
                </c:pt>
                <c:pt idx="538">
                  <c:v>43304.416692129627</c:v>
                </c:pt>
                <c:pt idx="539">
                  <c:v>43304.458358854165</c:v>
                </c:pt>
                <c:pt idx="540">
                  <c:v>43304.500025578702</c:v>
                </c:pt>
                <c:pt idx="541">
                  <c:v>43304.541692303239</c:v>
                </c:pt>
                <c:pt idx="542">
                  <c:v>43304.583359027776</c:v>
                </c:pt>
                <c:pt idx="543">
                  <c:v>43304.625025752313</c:v>
                </c:pt>
                <c:pt idx="544">
                  <c:v>43304.666692476851</c:v>
                </c:pt>
                <c:pt idx="545">
                  <c:v>43304.708359201388</c:v>
                </c:pt>
                <c:pt idx="546">
                  <c:v>43304.750025925925</c:v>
                </c:pt>
                <c:pt idx="547">
                  <c:v>43304.791692650462</c:v>
                </c:pt>
                <c:pt idx="548">
                  <c:v>43304.833359374999</c:v>
                </c:pt>
                <c:pt idx="549">
                  <c:v>43304.875026099537</c:v>
                </c:pt>
                <c:pt idx="550">
                  <c:v>43304.916692824074</c:v>
                </c:pt>
                <c:pt idx="551">
                  <c:v>43304.958359548611</c:v>
                </c:pt>
                <c:pt idx="552">
                  <c:v>43305.000026273148</c:v>
                </c:pt>
                <c:pt idx="553">
                  <c:v>43305.041692997685</c:v>
                </c:pt>
                <c:pt idx="554">
                  <c:v>43305.083359722223</c:v>
                </c:pt>
                <c:pt idx="555">
                  <c:v>43305.12502644676</c:v>
                </c:pt>
                <c:pt idx="556">
                  <c:v>43305.166693171297</c:v>
                </c:pt>
                <c:pt idx="557">
                  <c:v>43305.208359895834</c:v>
                </c:pt>
                <c:pt idx="558">
                  <c:v>43305.250026620372</c:v>
                </c:pt>
                <c:pt idx="559">
                  <c:v>43305.291693344909</c:v>
                </c:pt>
                <c:pt idx="560">
                  <c:v>43305.333360069446</c:v>
                </c:pt>
                <c:pt idx="561">
                  <c:v>43305.375026793983</c:v>
                </c:pt>
                <c:pt idx="562">
                  <c:v>43305.41669351852</c:v>
                </c:pt>
                <c:pt idx="563">
                  <c:v>43305.458360243058</c:v>
                </c:pt>
                <c:pt idx="564">
                  <c:v>43305.500026967595</c:v>
                </c:pt>
                <c:pt idx="565">
                  <c:v>43305.541693692132</c:v>
                </c:pt>
                <c:pt idx="566">
                  <c:v>43305.583360416669</c:v>
                </c:pt>
                <c:pt idx="567">
                  <c:v>43305.625027141206</c:v>
                </c:pt>
                <c:pt idx="568">
                  <c:v>43305.666693865744</c:v>
                </c:pt>
                <c:pt idx="569">
                  <c:v>43305.708360590281</c:v>
                </c:pt>
                <c:pt idx="570">
                  <c:v>43305.750027314818</c:v>
                </c:pt>
                <c:pt idx="571">
                  <c:v>43305.791694039355</c:v>
                </c:pt>
                <c:pt idx="572">
                  <c:v>43305.833360763892</c:v>
                </c:pt>
                <c:pt idx="573">
                  <c:v>43305.875027488422</c:v>
                </c:pt>
                <c:pt idx="574">
                  <c:v>43305.91669421296</c:v>
                </c:pt>
                <c:pt idx="575">
                  <c:v>43305.958360937497</c:v>
                </c:pt>
                <c:pt idx="576">
                  <c:v>43306.000027662034</c:v>
                </c:pt>
                <c:pt idx="577">
                  <c:v>43306.041694386571</c:v>
                </c:pt>
                <c:pt idx="578">
                  <c:v>43306.083361111108</c:v>
                </c:pt>
                <c:pt idx="579">
                  <c:v>43306.125027835646</c:v>
                </c:pt>
                <c:pt idx="580">
                  <c:v>43306.166694560183</c:v>
                </c:pt>
                <c:pt idx="581">
                  <c:v>43306.20836128472</c:v>
                </c:pt>
                <c:pt idx="582">
                  <c:v>43306.250028009257</c:v>
                </c:pt>
                <c:pt idx="583">
                  <c:v>43306.291694733794</c:v>
                </c:pt>
                <c:pt idx="584">
                  <c:v>43306.333361458332</c:v>
                </c:pt>
                <c:pt idx="585">
                  <c:v>43306.375028182869</c:v>
                </c:pt>
                <c:pt idx="586">
                  <c:v>43306.416694907406</c:v>
                </c:pt>
                <c:pt idx="587">
                  <c:v>43306.458361631943</c:v>
                </c:pt>
                <c:pt idx="588">
                  <c:v>43306.50002835648</c:v>
                </c:pt>
                <c:pt idx="589">
                  <c:v>43306.541695081018</c:v>
                </c:pt>
                <c:pt idx="590">
                  <c:v>43306.583361805555</c:v>
                </c:pt>
                <c:pt idx="591">
                  <c:v>43306.625028530092</c:v>
                </c:pt>
                <c:pt idx="592">
                  <c:v>43306.666695254629</c:v>
                </c:pt>
                <c:pt idx="593">
                  <c:v>43306.708361979167</c:v>
                </c:pt>
                <c:pt idx="594">
                  <c:v>43306.750028703704</c:v>
                </c:pt>
                <c:pt idx="595">
                  <c:v>43306.791695428241</c:v>
                </c:pt>
                <c:pt idx="596">
                  <c:v>43306.833362152778</c:v>
                </c:pt>
                <c:pt idx="597">
                  <c:v>43306.875028877315</c:v>
                </c:pt>
                <c:pt idx="598">
                  <c:v>43306.916695601853</c:v>
                </c:pt>
                <c:pt idx="599">
                  <c:v>43306.95836232639</c:v>
                </c:pt>
                <c:pt idx="600">
                  <c:v>43307.000029050927</c:v>
                </c:pt>
                <c:pt idx="601">
                  <c:v>43307.041695775464</c:v>
                </c:pt>
                <c:pt idx="602">
                  <c:v>43307.083362500001</c:v>
                </c:pt>
                <c:pt idx="603">
                  <c:v>43307.125029224539</c:v>
                </c:pt>
                <c:pt idx="604">
                  <c:v>43307.166695949076</c:v>
                </c:pt>
                <c:pt idx="605">
                  <c:v>43307.208362673613</c:v>
                </c:pt>
                <c:pt idx="606">
                  <c:v>43307.25002939815</c:v>
                </c:pt>
                <c:pt idx="607">
                  <c:v>43307.291696122687</c:v>
                </c:pt>
                <c:pt idx="608">
                  <c:v>43307.333362847225</c:v>
                </c:pt>
                <c:pt idx="609">
                  <c:v>43307.375029571762</c:v>
                </c:pt>
                <c:pt idx="610">
                  <c:v>43307.416696296299</c:v>
                </c:pt>
                <c:pt idx="611">
                  <c:v>43307.458363020836</c:v>
                </c:pt>
                <c:pt idx="612">
                  <c:v>43307.500029745373</c:v>
                </c:pt>
                <c:pt idx="613">
                  <c:v>43307.541696469911</c:v>
                </c:pt>
                <c:pt idx="614">
                  <c:v>43307.583363194448</c:v>
                </c:pt>
                <c:pt idx="615">
                  <c:v>43307.625029918985</c:v>
                </c:pt>
                <c:pt idx="616">
                  <c:v>43307.666696643515</c:v>
                </c:pt>
                <c:pt idx="617">
                  <c:v>43307.708363368052</c:v>
                </c:pt>
                <c:pt idx="618">
                  <c:v>43307.750030092589</c:v>
                </c:pt>
                <c:pt idx="619">
                  <c:v>43307.791696817127</c:v>
                </c:pt>
                <c:pt idx="620">
                  <c:v>43307.833363541664</c:v>
                </c:pt>
                <c:pt idx="621">
                  <c:v>43307.875030266201</c:v>
                </c:pt>
                <c:pt idx="622">
                  <c:v>43307.916696990738</c:v>
                </c:pt>
                <c:pt idx="623">
                  <c:v>43307.958363715275</c:v>
                </c:pt>
                <c:pt idx="624">
                  <c:v>43308.000030439813</c:v>
                </c:pt>
                <c:pt idx="625">
                  <c:v>43308.04169716435</c:v>
                </c:pt>
                <c:pt idx="626">
                  <c:v>43308.083363888887</c:v>
                </c:pt>
                <c:pt idx="627">
                  <c:v>43308.125030613424</c:v>
                </c:pt>
                <c:pt idx="628">
                  <c:v>43308.166697337962</c:v>
                </c:pt>
                <c:pt idx="629">
                  <c:v>43308.208364062499</c:v>
                </c:pt>
                <c:pt idx="630">
                  <c:v>43308.250030787036</c:v>
                </c:pt>
                <c:pt idx="631">
                  <c:v>43308.291697511573</c:v>
                </c:pt>
                <c:pt idx="632">
                  <c:v>43308.33336423611</c:v>
                </c:pt>
                <c:pt idx="633">
                  <c:v>43308.375030960648</c:v>
                </c:pt>
                <c:pt idx="634">
                  <c:v>43308.416697685185</c:v>
                </c:pt>
                <c:pt idx="635">
                  <c:v>43308.458364409722</c:v>
                </c:pt>
                <c:pt idx="636">
                  <c:v>43308.500031134259</c:v>
                </c:pt>
                <c:pt idx="637">
                  <c:v>43308.541697858796</c:v>
                </c:pt>
                <c:pt idx="638">
                  <c:v>43308.583364583334</c:v>
                </c:pt>
                <c:pt idx="639">
                  <c:v>43308.625031307871</c:v>
                </c:pt>
                <c:pt idx="640">
                  <c:v>43308.666698032408</c:v>
                </c:pt>
                <c:pt idx="641">
                  <c:v>43308.708364756945</c:v>
                </c:pt>
                <c:pt idx="642">
                  <c:v>43308.750031481482</c:v>
                </c:pt>
                <c:pt idx="643">
                  <c:v>43308.79169820602</c:v>
                </c:pt>
                <c:pt idx="644">
                  <c:v>43308.833364930557</c:v>
                </c:pt>
                <c:pt idx="645">
                  <c:v>43308.875031655094</c:v>
                </c:pt>
                <c:pt idx="646">
                  <c:v>43308.916698379631</c:v>
                </c:pt>
                <c:pt idx="647">
                  <c:v>43308.958365104168</c:v>
                </c:pt>
                <c:pt idx="648">
                  <c:v>43309.000031828706</c:v>
                </c:pt>
                <c:pt idx="649">
                  <c:v>43309.041698553243</c:v>
                </c:pt>
                <c:pt idx="650">
                  <c:v>43309.08336527778</c:v>
                </c:pt>
                <c:pt idx="651">
                  <c:v>43309.125032002317</c:v>
                </c:pt>
                <c:pt idx="652">
                  <c:v>43309.166698726855</c:v>
                </c:pt>
                <c:pt idx="653">
                  <c:v>43309.208365451392</c:v>
                </c:pt>
                <c:pt idx="654">
                  <c:v>43309.250032175929</c:v>
                </c:pt>
                <c:pt idx="655">
                  <c:v>43309.291698900466</c:v>
                </c:pt>
                <c:pt idx="656">
                  <c:v>43309.333365625003</c:v>
                </c:pt>
                <c:pt idx="657">
                  <c:v>43309.375032349541</c:v>
                </c:pt>
                <c:pt idx="658">
                  <c:v>43309.41669907407</c:v>
                </c:pt>
                <c:pt idx="659">
                  <c:v>43309.458365798608</c:v>
                </c:pt>
                <c:pt idx="660">
                  <c:v>43309.500032523145</c:v>
                </c:pt>
                <c:pt idx="661">
                  <c:v>43309.541699247682</c:v>
                </c:pt>
                <c:pt idx="662">
                  <c:v>43309.583365972219</c:v>
                </c:pt>
                <c:pt idx="663">
                  <c:v>43309.625032696757</c:v>
                </c:pt>
                <c:pt idx="664">
                  <c:v>43309.666699421294</c:v>
                </c:pt>
                <c:pt idx="665">
                  <c:v>43309.708366145831</c:v>
                </c:pt>
                <c:pt idx="666">
                  <c:v>43309.750032870368</c:v>
                </c:pt>
                <c:pt idx="667">
                  <c:v>43309.791699594905</c:v>
                </c:pt>
                <c:pt idx="668">
                  <c:v>43309.833366319443</c:v>
                </c:pt>
                <c:pt idx="669">
                  <c:v>43309.87503304398</c:v>
                </c:pt>
                <c:pt idx="670">
                  <c:v>43309.916699768517</c:v>
                </c:pt>
                <c:pt idx="671">
                  <c:v>43309.958366493054</c:v>
                </c:pt>
                <c:pt idx="672">
                  <c:v>43310.000033217591</c:v>
                </c:pt>
                <c:pt idx="673">
                  <c:v>43310.041699942129</c:v>
                </c:pt>
                <c:pt idx="674">
                  <c:v>43310.083366666666</c:v>
                </c:pt>
                <c:pt idx="675">
                  <c:v>43310.125033391203</c:v>
                </c:pt>
                <c:pt idx="676">
                  <c:v>43310.16670011574</c:v>
                </c:pt>
                <c:pt idx="677">
                  <c:v>43310.208366840277</c:v>
                </c:pt>
                <c:pt idx="678">
                  <c:v>43310.250033564815</c:v>
                </c:pt>
                <c:pt idx="679">
                  <c:v>43310.291700289352</c:v>
                </c:pt>
                <c:pt idx="680">
                  <c:v>43310.333367013889</c:v>
                </c:pt>
                <c:pt idx="681">
                  <c:v>43310.375033738426</c:v>
                </c:pt>
                <c:pt idx="682">
                  <c:v>43310.416700462963</c:v>
                </c:pt>
                <c:pt idx="683">
                  <c:v>43310.458367187501</c:v>
                </c:pt>
                <c:pt idx="684">
                  <c:v>43310.500033912038</c:v>
                </c:pt>
                <c:pt idx="685">
                  <c:v>43310.541700636575</c:v>
                </c:pt>
                <c:pt idx="686">
                  <c:v>43310.583367361112</c:v>
                </c:pt>
                <c:pt idx="687">
                  <c:v>43310.62503408565</c:v>
                </c:pt>
                <c:pt idx="688">
                  <c:v>43310.666700810187</c:v>
                </c:pt>
                <c:pt idx="689">
                  <c:v>43310.708367534724</c:v>
                </c:pt>
                <c:pt idx="690">
                  <c:v>43310.750034259261</c:v>
                </c:pt>
                <c:pt idx="691">
                  <c:v>43310.791700983798</c:v>
                </c:pt>
                <c:pt idx="692">
                  <c:v>43310.833367708336</c:v>
                </c:pt>
                <c:pt idx="693">
                  <c:v>43310.875034432873</c:v>
                </c:pt>
                <c:pt idx="694">
                  <c:v>43310.91670115741</c:v>
                </c:pt>
                <c:pt idx="695">
                  <c:v>43310.958367881947</c:v>
                </c:pt>
                <c:pt idx="696">
                  <c:v>43311.000034606484</c:v>
                </c:pt>
                <c:pt idx="697">
                  <c:v>43311.041701331022</c:v>
                </c:pt>
                <c:pt idx="698">
                  <c:v>43311.083368055559</c:v>
                </c:pt>
                <c:pt idx="699">
                  <c:v>43311.125034780096</c:v>
                </c:pt>
                <c:pt idx="700">
                  <c:v>43311.166701504633</c:v>
                </c:pt>
                <c:pt idx="701">
                  <c:v>43311.208368229163</c:v>
                </c:pt>
                <c:pt idx="702">
                  <c:v>43311.2500349537</c:v>
                </c:pt>
                <c:pt idx="703">
                  <c:v>43311.291701678238</c:v>
                </c:pt>
                <c:pt idx="704">
                  <c:v>43311.333368402775</c:v>
                </c:pt>
                <c:pt idx="705">
                  <c:v>43311.375035127312</c:v>
                </c:pt>
                <c:pt idx="706">
                  <c:v>43311.416701851849</c:v>
                </c:pt>
                <c:pt idx="707">
                  <c:v>43311.458368576386</c:v>
                </c:pt>
                <c:pt idx="708">
                  <c:v>43311.500035300924</c:v>
                </c:pt>
                <c:pt idx="709">
                  <c:v>43311.541702025461</c:v>
                </c:pt>
                <c:pt idx="710">
                  <c:v>43311.583368749998</c:v>
                </c:pt>
                <c:pt idx="711">
                  <c:v>43311.625035474535</c:v>
                </c:pt>
                <c:pt idx="712">
                  <c:v>43311.666702199072</c:v>
                </c:pt>
                <c:pt idx="713">
                  <c:v>43311.70836892361</c:v>
                </c:pt>
                <c:pt idx="714">
                  <c:v>43311.750035648147</c:v>
                </c:pt>
                <c:pt idx="715">
                  <c:v>43311.791702372684</c:v>
                </c:pt>
                <c:pt idx="716">
                  <c:v>43311.833369097221</c:v>
                </c:pt>
                <c:pt idx="717">
                  <c:v>43311.875035821759</c:v>
                </c:pt>
                <c:pt idx="718">
                  <c:v>43311.916702546296</c:v>
                </c:pt>
                <c:pt idx="719">
                  <c:v>43311.958369270833</c:v>
                </c:pt>
                <c:pt idx="720">
                  <c:v>43312.00003599537</c:v>
                </c:pt>
                <c:pt idx="721">
                  <c:v>43312.041702719907</c:v>
                </c:pt>
                <c:pt idx="722">
                  <c:v>43312.083369444445</c:v>
                </c:pt>
                <c:pt idx="723">
                  <c:v>43312.125036168982</c:v>
                </c:pt>
                <c:pt idx="724">
                  <c:v>43312.166702893519</c:v>
                </c:pt>
                <c:pt idx="725">
                  <c:v>43312.208369618056</c:v>
                </c:pt>
                <c:pt idx="726">
                  <c:v>43312.250036342593</c:v>
                </c:pt>
                <c:pt idx="727">
                  <c:v>43312.291703067131</c:v>
                </c:pt>
                <c:pt idx="728">
                  <c:v>43312.333369791668</c:v>
                </c:pt>
                <c:pt idx="729">
                  <c:v>43312.375036516205</c:v>
                </c:pt>
                <c:pt idx="730">
                  <c:v>43312.416703240742</c:v>
                </c:pt>
                <c:pt idx="731">
                  <c:v>43312.458369965279</c:v>
                </c:pt>
                <c:pt idx="732">
                  <c:v>43312.500036689817</c:v>
                </c:pt>
                <c:pt idx="733">
                  <c:v>43312.541703414354</c:v>
                </c:pt>
                <c:pt idx="734">
                  <c:v>43312.583370138891</c:v>
                </c:pt>
                <c:pt idx="735">
                  <c:v>43312.625036863428</c:v>
                </c:pt>
                <c:pt idx="736">
                  <c:v>43312.666703587965</c:v>
                </c:pt>
                <c:pt idx="737">
                  <c:v>43312.708370312503</c:v>
                </c:pt>
                <c:pt idx="738">
                  <c:v>43312.75003703704</c:v>
                </c:pt>
                <c:pt idx="739">
                  <c:v>43312.791703761577</c:v>
                </c:pt>
                <c:pt idx="740">
                  <c:v>43312.833370486114</c:v>
                </c:pt>
                <c:pt idx="741">
                  <c:v>43312.875037210651</c:v>
                </c:pt>
                <c:pt idx="742">
                  <c:v>43312.916703935189</c:v>
                </c:pt>
                <c:pt idx="743">
                  <c:v>43312.958370659719</c:v>
                </c:pt>
                <c:pt idx="744">
                  <c:v>43313.000037384256</c:v>
                </c:pt>
                <c:pt idx="745">
                  <c:v>43313.041704108793</c:v>
                </c:pt>
                <c:pt idx="746">
                  <c:v>43313.08337083333</c:v>
                </c:pt>
                <c:pt idx="747">
                  <c:v>43313.125037557867</c:v>
                </c:pt>
                <c:pt idx="748">
                  <c:v>43313.166704282405</c:v>
                </c:pt>
                <c:pt idx="749">
                  <c:v>43313.208371006942</c:v>
                </c:pt>
                <c:pt idx="750">
                  <c:v>43313.250037731479</c:v>
                </c:pt>
                <c:pt idx="751">
                  <c:v>43313.291704456016</c:v>
                </c:pt>
                <c:pt idx="752">
                  <c:v>43313.333371180554</c:v>
                </c:pt>
                <c:pt idx="753">
                  <c:v>43313.375037905091</c:v>
                </c:pt>
                <c:pt idx="754">
                  <c:v>43313.416704629628</c:v>
                </c:pt>
                <c:pt idx="755">
                  <c:v>43313.458371354165</c:v>
                </c:pt>
                <c:pt idx="756">
                  <c:v>43313.500038078702</c:v>
                </c:pt>
                <c:pt idx="757">
                  <c:v>43313.54170480324</c:v>
                </c:pt>
                <c:pt idx="758">
                  <c:v>43313.583371527777</c:v>
                </c:pt>
                <c:pt idx="759">
                  <c:v>43313.625038252314</c:v>
                </c:pt>
                <c:pt idx="760">
                  <c:v>43313.666704976851</c:v>
                </c:pt>
                <c:pt idx="761">
                  <c:v>43313.708371701388</c:v>
                </c:pt>
                <c:pt idx="762">
                  <c:v>43313.750038425926</c:v>
                </c:pt>
                <c:pt idx="763">
                  <c:v>43313.791705150463</c:v>
                </c:pt>
                <c:pt idx="764">
                  <c:v>43313.833371875</c:v>
                </c:pt>
                <c:pt idx="765">
                  <c:v>43313.875038599537</c:v>
                </c:pt>
                <c:pt idx="766">
                  <c:v>43313.916705324074</c:v>
                </c:pt>
                <c:pt idx="767">
                  <c:v>43313.958372048612</c:v>
                </c:pt>
                <c:pt idx="768">
                  <c:v>43314.000038773149</c:v>
                </c:pt>
                <c:pt idx="769">
                  <c:v>43314.041705497686</c:v>
                </c:pt>
                <c:pt idx="770">
                  <c:v>43314.083372222223</c:v>
                </c:pt>
                <c:pt idx="771">
                  <c:v>43314.12503894676</c:v>
                </c:pt>
                <c:pt idx="772">
                  <c:v>43314.166705671298</c:v>
                </c:pt>
                <c:pt idx="773">
                  <c:v>43314.208372395835</c:v>
                </c:pt>
                <c:pt idx="774">
                  <c:v>43314.250039120372</c:v>
                </c:pt>
                <c:pt idx="775">
                  <c:v>43314.291705844909</c:v>
                </c:pt>
                <c:pt idx="776">
                  <c:v>43314.333372569447</c:v>
                </c:pt>
                <c:pt idx="777">
                  <c:v>43314.375039293984</c:v>
                </c:pt>
                <c:pt idx="778">
                  <c:v>43314.416706018521</c:v>
                </c:pt>
                <c:pt idx="779">
                  <c:v>43314.458372743058</c:v>
                </c:pt>
                <c:pt idx="780">
                  <c:v>43314.500039467595</c:v>
                </c:pt>
                <c:pt idx="781">
                  <c:v>43314.541706192133</c:v>
                </c:pt>
                <c:pt idx="782">
                  <c:v>43314.58337291667</c:v>
                </c:pt>
                <c:pt idx="783">
                  <c:v>43314.625039641207</c:v>
                </c:pt>
                <c:pt idx="784">
                  <c:v>43314.666706365744</c:v>
                </c:pt>
                <c:pt idx="785">
                  <c:v>43314.708373090281</c:v>
                </c:pt>
                <c:pt idx="786">
                  <c:v>43314.750039814811</c:v>
                </c:pt>
                <c:pt idx="787">
                  <c:v>43314.791706539349</c:v>
                </c:pt>
                <c:pt idx="788">
                  <c:v>43314.833373263886</c:v>
                </c:pt>
                <c:pt idx="789">
                  <c:v>43314.875039988423</c:v>
                </c:pt>
                <c:pt idx="790">
                  <c:v>43314.91670671296</c:v>
                </c:pt>
                <c:pt idx="791">
                  <c:v>43314.958373437497</c:v>
                </c:pt>
                <c:pt idx="792">
                  <c:v>43315.000040162035</c:v>
                </c:pt>
                <c:pt idx="793">
                  <c:v>43315.041706886572</c:v>
                </c:pt>
                <c:pt idx="794">
                  <c:v>43315.083373611109</c:v>
                </c:pt>
                <c:pt idx="795">
                  <c:v>43315.125040335646</c:v>
                </c:pt>
                <c:pt idx="796">
                  <c:v>43315.166707060183</c:v>
                </c:pt>
                <c:pt idx="797">
                  <c:v>43315.208373784721</c:v>
                </c:pt>
                <c:pt idx="798">
                  <c:v>43315.250040509258</c:v>
                </c:pt>
                <c:pt idx="799">
                  <c:v>43315.291707233795</c:v>
                </c:pt>
                <c:pt idx="800">
                  <c:v>43315.333373958332</c:v>
                </c:pt>
                <c:pt idx="801">
                  <c:v>43315.375040682869</c:v>
                </c:pt>
                <c:pt idx="802">
                  <c:v>43315.416707407407</c:v>
                </c:pt>
                <c:pt idx="803">
                  <c:v>43315.458374131944</c:v>
                </c:pt>
                <c:pt idx="804">
                  <c:v>43315.500040856481</c:v>
                </c:pt>
                <c:pt idx="805">
                  <c:v>43315.541707581018</c:v>
                </c:pt>
                <c:pt idx="806">
                  <c:v>43315.583374305555</c:v>
                </c:pt>
                <c:pt idx="807">
                  <c:v>43315.625041030093</c:v>
                </c:pt>
                <c:pt idx="808">
                  <c:v>43315.66670775463</c:v>
                </c:pt>
                <c:pt idx="809">
                  <c:v>43315.708374479167</c:v>
                </c:pt>
                <c:pt idx="810">
                  <c:v>43315.750041203704</c:v>
                </c:pt>
                <c:pt idx="811">
                  <c:v>43315.791707928242</c:v>
                </c:pt>
                <c:pt idx="812">
                  <c:v>43315.833374652779</c:v>
                </c:pt>
                <c:pt idx="813">
                  <c:v>43315.875041377316</c:v>
                </c:pt>
                <c:pt idx="814">
                  <c:v>43315.916708101853</c:v>
                </c:pt>
                <c:pt idx="815">
                  <c:v>43315.95837482639</c:v>
                </c:pt>
                <c:pt idx="816">
                  <c:v>43316.000041550928</c:v>
                </c:pt>
                <c:pt idx="817">
                  <c:v>43316.041708275465</c:v>
                </c:pt>
                <c:pt idx="818">
                  <c:v>43316.083375000002</c:v>
                </c:pt>
                <c:pt idx="819">
                  <c:v>43316.125041724539</c:v>
                </c:pt>
                <c:pt idx="820">
                  <c:v>43316.166708449076</c:v>
                </c:pt>
                <c:pt idx="821">
                  <c:v>43316.208375173614</c:v>
                </c:pt>
                <c:pt idx="822">
                  <c:v>43316.250041898151</c:v>
                </c:pt>
                <c:pt idx="823">
                  <c:v>43316.291708622688</c:v>
                </c:pt>
                <c:pt idx="824">
                  <c:v>43316.333375347225</c:v>
                </c:pt>
                <c:pt idx="825">
                  <c:v>43316.375042071762</c:v>
                </c:pt>
                <c:pt idx="826">
                  <c:v>43316.4167087963</c:v>
                </c:pt>
                <c:pt idx="827">
                  <c:v>43316.458375520837</c:v>
                </c:pt>
                <c:pt idx="828">
                  <c:v>43316.500042245367</c:v>
                </c:pt>
                <c:pt idx="829">
                  <c:v>43316.541708969904</c:v>
                </c:pt>
                <c:pt idx="830">
                  <c:v>43316.583375694441</c:v>
                </c:pt>
                <c:pt idx="831">
                  <c:v>43316.625042418978</c:v>
                </c:pt>
                <c:pt idx="832">
                  <c:v>43316.666709143516</c:v>
                </c:pt>
                <c:pt idx="833">
                  <c:v>43316.708375868053</c:v>
                </c:pt>
                <c:pt idx="834">
                  <c:v>43316.75004259259</c:v>
                </c:pt>
                <c:pt idx="835">
                  <c:v>43316.791709317127</c:v>
                </c:pt>
                <c:pt idx="836">
                  <c:v>43316.833376041664</c:v>
                </c:pt>
                <c:pt idx="837">
                  <c:v>43316.875042766202</c:v>
                </c:pt>
                <c:pt idx="838">
                  <c:v>43316.916709490739</c:v>
                </c:pt>
                <c:pt idx="839">
                  <c:v>43316.958376215276</c:v>
                </c:pt>
                <c:pt idx="840">
                  <c:v>43317.000042939813</c:v>
                </c:pt>
                <c:pt idx="841">
                  <c:v>43317.04170966435</c:v>
                </c:pt>
                <c:pt idx="842">
                  <c:v>43317.083376388888</c:v>
                </c:pt>
                <c:pt idx="843">
                  <c:v>43317.125043113425</c:v>
                </c:pt>
                <c:pt idx="844">
                  <c:v>43317.166709837962</c:v>
                </c:pt>
                <c:pt idx="845">
                  <c:v>43317.208376562499</c:v>
                </c:pt>
                <c:pt idx="846">
                  <c:v>43317.250043287037</c:v>
                </c:pt>
                <c:pt idx="847">
                  <c:v>43317.291710011574</c:v>
                </c:pt>
                <c:pt idx="848">
                  <c:v>43317.333376736111</c:v>
                </c:pt>
                <c:pt idx="849">
                  <c:v>43317.375043460648</c:v>
                </c:pt>
                <c:pt idx="850">
                  <c:v>43317.416710185185</c:v>
                </c:pt>
                <c:pt idx="851">
                  <c:v>43317.458376909723</c:v>
                </c:pt>
                <c:pt idx="852">
                  <c:v>43317.50004363426</c:v>
                </c:pt>
                <c:pt idx="853">
                  <c:v>43317.541710358797</c:v>
                </c:pt>
                <c:pt idx="854">
                  <c:v>43317.583377083334</c:v>
                </c:pt>
                <c:pt idx="855">
                  <c:v>43317.625043807871</c:v>
                </c:pt>
                <c:pt idx="856">
                  <c:v>43317.666710532409</c:v>
                </c:pt>
                <c:pt idx="857">
                  <c:v>43317.708377256946</c:v>
                </c:pt>
                <c:pt idx="858">
                  <c:v>43317.750043981483</c:v>
                </c:pt>
                <c:pt idx="859">
                  <c:v>43317.79171070602</c:v>
                </c:pt>
                <c:pt idx="860">
                  <c:v>43317.833377430557</c:v>
                </c:pt>
                <c:pt idx="861">
                  <c:v>43317.875044155095</c:v>
                </c:pt>
                <c:pt idx="862">
                  <c:v>43317.916710879632</c:v>
                </c:pt>
                <c:pt idx="863">
                  <c:v>43317.958377604169</c:v>
                </c:pt>
                <c:pt idx="864">
                  <c:v>43318.000044328706</c:v>
                </c:pt>
                <c:pt idx="865">
                  <c:v>43318.041711053243</c:v>
                </c:pt>
                <c:pt idx="866">
                  <c:v>43318.083377777781</c:v>
                </c:pt>
                <c:pt idx="867">
                  <c:v>43318.125044502318</c:v>
                </c:pt>
                <c:pt idx="868">
                  <c:v>43318.166711226855</c:v>
                </c:pt>
                <c:pt idx="869">
                  <c:v>43318.208377951392</c:v>
                </c:pt>
                <c:pt idx="870">
                  <c:v>43318.25004467593</c:v>
                </c:pt>
                <c:pt idx="871">
                  <c:v>43318.291711400459</c:v>
                </c:pt>
                <c:pt idx="872">
                  <c:v>43318.333378124997</c:v>
                </c:pt>
                <c:pt idx="873">
                  <c:v>43318.375044849534</c:v>
                </c:pt>
                <c:pt idx="874">
                  <c:v>43318.416711574071</c:v>
                </c:pt>
                <c:pt idx="875">
                  <c:v>43318.458378298608</c:v>
                </c:pt>
                <c:pt idx="876">
                  <c:v>43318.500045023146</c:v>
                </c:pt>
                <c:pt idx="877">
                  <c:v>43318.541711747683</c:v>
                </c:pt>
                <c:pt idx="878">
                  <c:v>43318.58337847222</c:v>
                </c:pt>
                <c:pt idx="879">
                  <c:v>43318.625045196757</c:v>
                </c:pt>
                <c:pt idx="880">
                  <c:v>43318.666711921294</c:v>
                </c:pt>
                <c:pt idx="881">
                  <c:v>43318.708378645832</c:v>
                </c:pt>
                <c:pt idx="882">
                  <c:v>43318.750045370369</c:v>
                </c:pt>
                <c:pt idx="883">
                  <c:v>43318.791712094906</c:v>
                </c:pt>
                <c:pt idx="884">
                  <c:v>43318.833378819443</c:v>
                </c:pt>
                <c:pt idx="885">
                  <c:v>43318.87504554398</c:v>
                </c:pt>
                <c:pt idx="886">
                  <c:v>43318.916712268518</c:v>
                </c:pt>
                <c:pt idx="887">
                  <c:v>43318.958378993055</c:v>
                </c:pt>
                <c:pt idx="888">
                  <c:v>43319.000045717592</c:v>
                </c:pt>
                <c:pt idx="889">
                  <c:v>43319.041712442129</c:v>
                </c:pt>
                <c:pt idx="890">
                  <c:v>43319.083379166666</c:v>
                </c:pt>
                <c:pt idx="891">
                  <c:v>43319.125045891204</c:v>
                </c:pt>
                <c:pt idx="892">
                  <c:v>43319.166712615741</c:v>
                </c:pt>
                <c:pt idx="893">
                  <c:v>43319.208379340278</c:v>
                </c:pt>
                <c:pt idx="894">
                  <c:v>43319.250046064815</c:v>
                </c:pt>
                <c:pt idx="895">
                  <c:v>43319.291712789352</c:v>
                </c:pt>
                <c:pt idx="896">
                  <c:v>43319.33337951389</c:v>
                </c:pt>
                <c:pt idx="897">
                  <c:v>43319.375046238427</c:v>
                </c:pt>
                <c:pt idx="898">
                  <c:v>43319.416712962964</c:v>
                </c:pt>
                <c:pt idx="899">
                  <c:v>43319.458379687501</c:v>
                </c:pt>
                <c:pt idx="900">
                  <c:v>43319.500046412039</c:v>
                </c:pt>
                <c:pt idx="901">
                  <c:v>43319.541713136576</c:v>
                </c:pt>
                <c:pt idx="902">
                  <c:v>43319.583379861113</c:v>
                </c:pt>
                <c:pt idx="903">
                  <c:v>43319.62504658565</c:v>
                </c:pt>
                <c:pt idx="904">
                  <c:v>43319.666713310187</c:v>
                </c:pt>
                <c:pt idx="905">
                  <c:v>43319.708380034725</c:v>
                </c:pt>
                <c:pt idx="906">
                  <c:v>43319.750046759262</c:v>
                </c:pt>
                <c:pt idx="907">
                  <c:v>43319.791713483799</c:v>
                </c:pt>
                <c:pt idx="908">
                  <c:v>43319.833380208336</c:v>
                </c:pt>
                <c:pt idx="909">
                  <c:v>43319.875046932873</c:v>
                </c:pt>
                <c:pt idx="910">
                  <c:v>43319.916713657411</c:v>
                </c:pt>
                <c:pt idx="911">
                  <c:v>43319.958380381948</c:v>
                </c:pt>
                <c:pt idx="912">
                  <c:v>43320.000047106485</c:v>
                </c:pt>
                <c:pt idx="913">
                  <c:v>43320.041713831015</c:v>
                </c:pt>
                <c:pt idx="914">
                  <c:v>43320.083380555552</c:v>
                </c:pt>
                <c:pt idx="915">
                  <c:v>43320.125047280089</c:v>
                </c:pt>
                <c:pt idx="916">
                  <c:v>43320.166714004627</c:v>
                </c:pt>
                <c:pt idx="917">
                  <c:v>43320.208380729164</c:v>
                </c:pt>
                <c:pt idx="918">
                  <c:v>43320.250047453701</c:v>
                </c:pt>
                <c:pt idx="919">
                  <c:v>43320.291714178238</c:v>
                </c:pt>
                <c:pt idx="920">
                  <c:v>43320.333380902775</c:v>
                </c:pt>
                <c:pt idx="921">
                  <c:v>43320.375047627313</c:v>
                </c:pt>
                <c:pt idx="922">
                  <c:v>43320.41671435185</c:v>
                </c:pt>
                <c:pt idx="923">
                  <c:v>43320.458381076387</c:v>
                </c:pt>
                <c:pt idx="924">
                  <c:v>43320.500047800924</c:v>
                </c:pt>
                <c:pt idx="925">
                  <c:v>43320.541714525461</c:v>
                </c:pt>
                <c:pt idx="926">
                  <c:v>43320.583381249999</c:v>
                </c:pt>
                <c:pt idx="927">
                  <c:v>43320.625047974536</c:v>
                </c:pt>
                <c:pt idx="928">
                  <c:v>43320.666714699073</c:v>
                </c:pt>
                <c:pt idx="929">
                  <c:v>43320.70838142361</c:v>
                </c:pt>
                <c:pt idx="930">
                  <c:v>43320.750048148147</c:v>
                </c:pt>
                <c:pt idx="931">
                  <c:v>43320.791714872685</c:v>
                </c:pt>
                <c:pt idx="932">
                  <c:v>43320.833381597222</c:v>
                </c:pt>
                <c:pt idx="933">
                  <c:v>43320.875048321759</c:v>
                </c:pt>
                <c:pt idx="934">
                  <c:v>43320.916715046296</c:v>
                </c:pt>
                <c:pt idx="935">
                  <c:v>43320.958381770834</c:v>
                </c:pt>
                <c:pt idx="936">
                  <c:v>43321.000048495371</c:v>
                </c:pt>
                <c:pt idx="937">
                  <c:v>43321.041715219908</c:v>
                </c:pt>
                <c:pt idx="938">
                  <c:v>43321.083381944445</c:v>
                </c:pt>
                <c:pt idx="939">
                  <c:v>43321.125048668982</c:v>
                </c:pt>
                <c:pt idx="940">
                  <c:v>43321.16671539352</c:v>
                </c:pt>
                <c:pt idx="941">
                  <c:v>43321.208382118057</c:v>
                </c:pt>
                <c:pt idx="942">
                  <c:v>43321.250048842594</c:v>
                </c:pt>
                <c:pt idx="943">
                  <c:v>43321.291715567131</c:v>
                </c:pt>
                <c:pt idx="944">
                  <c:v>43321.333382291668</c:v>
                </c:pt>
                <c:pt idx="945">
                  <c:v>43321.375049016206</c:v>
                </c:pt>
                <c:pt idx="946">
                  <c:v>43321.416715740743</c:v>
                </c:pt>
                <c:pt idx="947">
                  <c:v>43321.45838246528</c:v>
                </c:pt>
                <c:pt idx="948">
                  <c:v>43321.500049189817</c:v>
                </c:pt>
                <c:pt idx="949">
                  <c:v>43321.541715914354</c:v>
                </c:pt>
                <c:pt idx="950">
                  <c:v>43321.583382638892</c:v>
                </c:pt>
                <c:pt idx="951">
                  <c:v>43321.625049363429</c:v>
                </c:pt>
                <c:pt idx="952">
                  <c:v>43321.666716087966</c:v>
                </c:pt>
                <c:pt idx="953">
                  <c:v>43321.708382812503</c:v>
                </c:pt>
                <c:pt idx="954">
                  <c:v>43321.75004953704</c:v>
                </c:pt>
                <c:pt idx="955">
                  <c:v>43321.791716261578</c:v>
                </c:pt>
                <c:pt idx="956">
                  <c:v>43321.833382986108</c:v>
                </c:pt>
                <c:pt idx="957">
                  <c:v>43321.875049710645</c:v>
                </c:pt>
                <c:pt idx="958">
                  <c:v>43321.916716435182</c:v>
                </c:pt>
                <c:pt idx="959">
                  <c:v>43321.958383159719</c:v>
                </c:pt>
                <c:pt idx="960">
                  <c:v>43322.000049884256</c:v>
                </c:pt>
                <c:pt idx="961">
                  <c:v>43322.041716608794</c:v>
                </c:pt>
                <c:pt idx="962">
                  <c:v>43322.083383333331</c:v>
                </c:pt>
                <c:pt idx="963">
                  <c:v>43322.125050057868</c:v>
                </c:pt>
                <c:pt idx="964">
                  <c:v>43322.166716782405</c:v>
                </c:pt>
                <c:pt idx="965">
                  <c:v>43322.208383506942</c:v>
                </c:pt>
                <c:pt idx="966">
                  <c:v>43322.25005023148</c:v>
                </c:pt>
                <c:pt idx="967">
                  <c:v>43322.291716956017</c:v>
                </c:pt>
                <c:pt idx="968">
                  <c:v>43322.333383680554</c:v>
                </c:pt>
                <c:pt idx="969">
                  <c:v>43322.375050405091</c:v>
                </c:pt>
                <c:pt idx="970">
                  <c:v>43322.416717129629</c:v>
                </c:pt>
                <c:pt idx="971">
                  <c:v>43322.458383854166</c:v>
                </c:pt>
                <c:pt idx="972">
                  <c:v>43322.500050578703</c:v>
                </c:pt>
                <c:pt idx="973">
                  <c:v>43322.54171730324</c:v>
                </c:pt>
                <c:pt idx="974">
                  <c:v>43322.583384027777</c:v>
                </c:pt>
                <c:pt idx="975">
                  <c:v>43322.625050752315</c:v>
                </c:pt>
                <c:pt idx="976">
                  <c:v>43322.666717476852</c:v>
                </c:pt>
                <c:pt idx="977">
                  <c:v>43322.708384201389</c:v>
                </c:pt>
                <c:pt idx="978">
                  <c:v>43322.750050925926</c:v>
                </c:pt>
                <c:pt idx="979">
                  <c:v>43322.791717650463</c:v>
                </c:pt>
                <c:pt idx="980">
                  <c:v>43322.833384375001</c:v>
                </c:pt>
                <c:pt idx="981">
                  <c:v>43322.875051099538</c:v>
                </c:pt>
                <c:pt idx="982">
                  <c:v>43322.916717824075</c:v>
                </c:pt>
                <c:pt idx="983">
                  <c:v>43322.958384548612</c:v>
                </c:pt>
                <c:pt idx="984">
                  <c:v>43323.000051273149</c:v>
                </c:pt>
                <c:pt idx="985">
                  <c:v>43323.041717997687</c:v>
                </c:pt>
                <c:pt idx="986">
                  <c:v>43323.083384722224</c:v>
                </c:pt>
                <c:pt idx="987">
                  <c:v>43323.125051446761</c:v>
                </c:pt>
                <c:pt idx="988">
                  <c:v>43323.166718171298</c:v>
                </c:pt>
                <c:pt idx="989">
                  <c:v>43323.208384895835</c:v>
                </c:pt>
                <c:pt idx="990">
                  <c:v>43323.250051620373</c:v>
                </c:pt>
                <c:pt idx="991">
                  <c:v>43323.29171834491</c:v>
                </c:pt>
                <c:pt idx="992">
                  <c:v>43323.333385069447</c:v>
                </c:pt>
                <c:pt idx="993">
                  <c:v>43323.375051793984</c:v>
                </c:pt>
                <c:pt idx="994">
                  <c:v>43323.416718518522</c:v>
                </c:pt>
                <c:pt idx="995">
                  <c:v>43323.458385243059</c:v>
                </c:pt>
                <c:pt idx="996">
                  <c:v>43323.500051967596</c:v>
                </c:pt>
                <c:pt idx="997">
                  <c:v>43323.541718692133</c:v>
                </c:pt>
                <c:pt idx="998">
                  <c:v>43323.583385416663</c:v>
                </c:pt>
                <c:pt idx="999">
                  <c:v>43323.6250521412</c:v>
                </c:pt>
                <c:pt idx="1000">
                  <c:v>43323.666718865737</c:v>
                </c:pt>
                <c:pt idx="1001">
                  <c:v>43323.708385590275</c:v>
                </c:pt>
                <c:pt idx="1002">
                  <c:v>43323.750052314812</c:v>
                </c:pt>
                <c:pt idx="1003">
                  <c:v>43323.791719039349</c:v>
                </c:pt>
                <c:pt idx="1004">
                  <c:v>43323.833385763886</c:v>
                </c:pt>
                <c:pt idx="1005">
                  <c:v>43323.875052488424</c:v>
                </c:pt>
                <c:pt idx="1006">
                  <c:v>43323.916719212961</c:v>
                </c:pt>
                <c:pt idx="1007">
                  <c:v>43323.958385937498</c:v>
                </c:pt>
                <c:pt idx="1008">
                  <c:v>43324.000052662035</c:v>
                </c:pt>
                <c:pt idx="1009">
                  <c:v>43324.041719386572</c:v>
                </c:pt>
                <c:pt idx="1010">
                  <c:v>43324.08338611111</c:v>
                </c:pt>
                <c:pt idx="1011">
                  <c:v>43324.125052835647</c:v>
                </c:pt>
                <c:pt idx="1012">
                  <c:v>43324.166719560184</c:v>
                </c:pt>
                <c:pt idx="1013">
                  <c:v>43324.208386284721</c:v>
                </c:pt>
                <c:pt idx="1014">
                  <c:v>43324.250053009258</c:v>
                </c:pt>
                <c:pt idx="1015">
                  <c:v>43324.291719733796</c:v>
                </c:pt>
                <c:pt idx="1016">
                  <c:v>43324.333386458333</c:v>
                </c:pt>
                <c:pt idx="1017">
                  <c:v>43324.37505318287</c:v>
                </c:pt>
                <c:pt idx="1018">
                  <c:v>43324.416719907407</c:v>
                </c:pt>
                <c:pt idx="1019">
                  <c:v>43324.458386631944</c:v>
                </c:pt>
                <c:pt idx="1020">
                  <c:v>43324.500053356482</c:v>
                </c:pt>
                <c:pt idx="1021">
                  <c:v>43324.541720081019</c:v>
                </c:pt>
                <c:pt idx="1022">
                  <c:v>43324.583386805556</c:v>
                </c:pt>
                <c:pt idx="1023">
                  <c:v>43324.625053530093</c:v>
                </c:pt>
                <c:pt idx="1024">
                  <c:v>43324.66672025463</c:v>
                </c:pt>
                <c:pt idx="1025">
                  <c:v>43324.708386979168</c:v>
                </c:pt>
                <c:pt idx="1026">
                  <c:v>43324.750053703705</c:v>
                </c:pt>
                <c:pt idx="1027">
                  <c:v>43324.791720428242</c:v>
                </c:pt>
                <c:pt idx="1028">
                  <c:v>43324.833387152779</c:v>
                </c:pt>
                <c:pt idx="1029">
                  <c:v>43324.875053877317</c:v>
                </c:pt>
                <c:pt idx="1030">
                  <c:v>43324.916720601854</c:v>
                </c:pt>
                <c:pt idx="1031">
                  <c:v>43324.958387326391</c:v>
                </c:pt>
                <c:pt idx="1032">
                  <c:v>43325.000054050928</c:v>
                </c:pt>
                <c:pt idx="1033">
                  <c:v>43325.041720775465</c:v>
                </c:pt>
                <c:pt idx="1034">
                  <c:v>43325.083387500003</c:v>
                </c:pt>
                <c:pt idx="1035">
                  <c:v>43325.12505422454</c:v>
                </c:pt>
                <c:pt idx="1036">
                  <c:v>43325.166720949077</c:v>
                </c:pt>
                <c:pt idx="1037">
                  <c:v>43325.208387673614</c:v>
                </c:pt>
                <c:pt idx="1038">
                  <c:v>43325.250054398151</c:v>
                </c:pt>
                <c:pt idx="1039">
                  <c:v>43325.291721122689</c:v>
                </c:pt>
                <c:pt idx="1040">
                  <c:v>43325.333387847226</c:v>
                </c:pt>
                <c:pt idx="1041">
                  <c:v>43325.375054571756</c:v>
                </c:pt>
                <c:pt idx="1042">
                  <c:v>43325.416721296293</c:v>
                </c:pt>
                <c:pt idx="1043">
                  <c:v>43325.45838802083</c:v>
                </c:pt>
                <c:pt idx="1044">
                  <c:v>43325.500054745367</c:v>
                </c:pt>
                <c:pt idx="1045">
                  <c:v>43325.541721469905</c:v>
                </c:pt>
                <c:pt idx="1046">
                  <c:v>43325.583388194442</c:v>
                </c:pt>
                <c:pt idx="1047">
                  <c:v>43325.625054918979</c:v>
                </c:pt>
                <c:pt idx="1048">
                  <c:v>43325.666721643516</c:v>
                </c:pt>
                <c:pt idx="1049">
                  <c:v>43325.708388368053</c:v>
                </c:pt>
                <c:pt idx="1050">
                  <c:v>43325.750055092591</c:v>
                </c:pt>
                <c:pt idx="1051">
                  <c:v>43325.791721817128</c:v>
                </c:pt>
                <c:pt idx="1052">
                  <c:v>43325.833388541665</c:v>
                </c:pt>
                <c:pt idx="1053">
                  <c:v>43325.875055266202</c:v>
                </c:pt>
                <c:pt idx="1054">
                  <c:v>43325.916721990739</c:v>
                </c:pt>
                <c:pt idx="1055">
                  <c:v>43325.958388715277</c:v>
                </c:pt>
                <c:pt idx="1056">
                  <c:v>43326.000055439814</c:v>
                </c:pt>
                <c:pt idx="1057">
                  <c:v>43326.041722164351</c:v>
                </c:pt>
                <c:pt idx="1058">
                  <c:v>43326.083388888888</c:v>
                </c:pt>
                <c:pt idx="1059">
                  <c:v>43326.125055613426</c:v>
                </c:pt>
                <c:pt idx="1060">
                  <c:v>43326.166722337963</c:v>
                </c:pt>
                <c:pt idx="1061">
                  <c:v>43326.2083890625</c:v>
                </c:pt>
                <c:pt idx="1062">
                  <c:v>43326.250055787037</c:v>
                </c:pt>
                <c:pt idx="1063">
                  <c:v>43326.291722511574</c:v>
                </c:pt>
                <c:pt idx="1064">
                  <c:v>43326.333389236112</c:v>
                </c:pt>
                <c:pt idx="1065">
                  <c:v>43326.375055960649</c:v>
                </c:pt>
                <c:pt idx="1066">
                  <c:v>43326.416722685186</c:v>
                </c:pt>
                <c:pt idx="1067">
                  <c:v>43326.458389409723</c:v>
                </c:pt>
                <c:pt idx="1068">
                  <c:v>43326.50005613426</c:v>
                </c:pt>
                <c:pt idx="1069">
                  <c:v>43326.541722858798</c:v>
                </c:pt>
                <c:pt idx="1070">
                  <c:v>43326.583389583335</c:v>
                </c:pt>
                <c:pt idx="1071">
                  <c:v>43326.625056307872</c:v>
                </c:pt>
                <c:pt idx="1072">
                  <c:v>43326.666723032409</c:v>
                </c:pt>
                <c:pt idx="1073">
                  <c:v>43326.708389756946</c:v>
                </c:pt>
                <c:pt idx="1074">
                  <c:v>43326.750056481484</c:v>
                </c:pt>
                <c:pt idx="1075">
                  <c:v>43326.791723206021</c:v>
                </c:pt>
                <c:pt idx="1076">
                  <c:v>43326.833389930558</c:v>
                </c:pt>
                <c:pt idx="1077">
                  <c:v>43326.875056655095</c:v>
                </c:pt>
                <c:pt idx="1078">
                  <c:v>43326.916723379632</c:v>
                </c:pt>
                <c:pt idx="1079">
                  <c:v>43326.95839010417</c:v>
                </c:pt>
                <c:pt idx="1080">
                  <c:v>43327.000056828707</c:v>
                </c:pt>
                <c:pt idx="1081">
                  <c:v>43327.041723553244</c:v>
                </c:pt>
                <c:pt idx="1082">
                  <c:v>43327.083390277781</c:v>
                </c:pt>
                <c:pt idx="1083">
                  <c:v>43327.125057002311</c:v>
                </c:pt>
                <c:pt idx="1084">
                  <c:v>43327.166723726848</c:v>
                </c:pt>
                <c:pt idx="1085">
                  <c:v>43327.208390451386</c:v>
                </c:pt>
                <c:pt idx="1086">
                  <c:v>43327.250057175923</c:v>
                </c:pt>
                <c:pt idx="1087">
                  <c:v>43327.29172390046</c:v>
                </c:pt>
                <c:pt idx="1088">
                  <c:v>43327.333390624997</c:v>
                </c:pt>
                <c:pt idx="1089">
                  <c:v>43327.375057349534</c:v>
                </c:pt>
                <c:pt idx="1090">
                  <c:v>43327.416724074072</c:v>
                </c:pt>
                <c:pt idx="1091">
                  <c:v>43327.458390798609</c:v>
                </c:pt>
                <c:pt idx="1092">
                  <c:v>43327.500057523146</c:v>
                </c:pt>
                <c:pt idx="1093">
                  <c:v>43327.541724247683</c:v>
                </c:pt>
                <c:pt idx="1094">
                  <c:v>43327.583390972221</c:v>
                </c:pt>
                <c:pt idx="1095">
                  <c:v>43327.625057696758</c:v>
                </c:pt>
                <c:pt idx="1096">
                  <c:v>43327.666724421295</c:v>
                </c:pt>
                <c:pt idx="1097">
                  <c:v>43327.708391145832</c:v>
                </c:pt>
                <c:pt idx="1098">
                  <c:v>43327.750057870369</c:v>
                </c:pt>
                <c:pt idx="1099">
                  <c:v>43327.791724594907</c:v>
                </c:pt>
                <c:pt idx="1100">
                  <c:v>43327.833391319444</c:v>
                </c:pt>
                <c:pt idx="1101">
                  <c:v>43327.875058043981</c:v>
                </c:pt>
                <c:pt idx="1102">
                  <c:v>43327.916724768518</c:v>
                </c:pt>
                <c:pt idx="1103">
                  <c:v>43327.958391493055</c:v>
                </c:pt>
                <c:pt idx="1104">
                  <c:v>43328.000058217593</c:v>
                </c:pt>
                <c:pt idx="1105">
                  <c:v>43328.04172494213</c:v>
                </c:pt>
                <c:pt idx="1106">
                  <c:v>43328.083391666667</c:v>
                </c:pt>
                <c:pt idx="1107">
                  <c:v>43328.125058391204</c:v>
                </c:pt>
                <c:pt idx="1108">
                  <c:v>43328.166725115741</c:v>
                </c:pt>
                <c:pt idx="1109">
                  <c:v>43328.208391840279</c:v>
                </c:pt>
                <c:pt idx="1110">
                  <c:v>43328.250058564816</c:v>
                </c:pt>
                <c:pt idx="1111">
                  <c:v>43328.291725289353</c:v>
                </c:pt>
                <c:pt idx="1112">
                  <c:v>43328.33339201389</c:v>
                </c:pt>
                <c:pt idx="1113">
                  <c:v>43328.375058738427</c:v>
                </c:pt>
                <c:pt idx="1114">
                  <c:v>43328.416725462965</c:v>
                </c:pt>
                <c:pt idx="1115">
                  <c:v>43328.458392187502</c:v>
                </c:pt>
                <c:pt idx="1116">
                  <c:v>43328.500058912039</c:v>
                </c:pt>
                <c:pt idx="1117">
                  <c:v>43328.541725636576</c:v>
                </c:pt>
                <c:pt idx="1118">
                  <c:v>43328.583392361114</c:v>
                </c:pt>
                <c:pt idx="1119">
                  <c:v>43328.625059085651</c:v>
                </c:pt>
                <c:pt idx="1120">
                  <c:v>43328.666725810188</c:v>
                </c:pt>
                <c:pt idx="1121">
                  <c:v>43328.708392534725</c:v>
                </c:pt>
                <c:pt idx="1122">
                  <c:v>43328.750059259262</c:v>
                </c:pt>
                <c:pt idx="1123">
                  <c:v>43328.7917259838</c:v>
                </c:pt>
                <c:pt idx="1124">
                  <c:v>43328.833392708337</c:v>
                </c:pt>
                <c:pt idx="1125">
                  <c:v>43328.875059432874</c:v>
                </c:pt>
                <c:pt idx="1126">
                  <c:v>43328.916726157404</c:v>
                </c:pt>
                <c:pt idx="1127">
                  <c:v>43328.958392881941</c:v>
                </c:pt>
                <c:pt idx="1128">
                  <c:v>43329.000059606478</c:v>
                </c:pt>
                <c:pt idx="1129">
                  <c:v>43329.041726331016</c:v>
                </c:pt>
                <c:pt idx="1130">
                  <c:v>43329.083393055553</c:v>
                </c:pt>
                <c:pt idx="1131">
                  <c:v>43329.12505978009</c:v>
                </c:pt>
                <c:pt idx="1132">
                  <c:v>43329.166726504627</c:v>
                </c:pt>
                <c:pt idx="1133">
                  <c:v>43329.208393229164</c:v>
                </c:pt>
                <c:pt idx="1134">
                  <c:v>43329.250059953702</c:v>
                </c:pt>
                <c:pt idx="1135">
                  <c:v>43329.291726678239</c:v>
                </c:pt>
                <c:pt idx="1136">
                  <c:v>43329.333393402776</c:v>
                </c:pt>
                <c:pt idx="1137">
                  <c:v>43329.375060127313</c:v>
                </c:pt>
                <c:pt idx="1138">
                  <c:v>43329.41672685185</c:v>
                </c:pt>
                <c:pt idx="1139">
                  <c:v>43329.458393576388</c:v>
                </c:pt>
                <c:pt idx="1140">
                  <c:v>43329.500060300925</c:v>
                </c:pt>
                <c:pt idx="1141">
                  <c:v>43329.541727025462</c:v>
                </c:pt>
                <c:pt idx="1142">
                  <c:v>43329.583393749999</c:v>
                </c:pt>
                <c:pt idx="1143">
                  <c:v>43329.625060474536</c:v>
                </c:pt>
                <c:pt idx="1144">
                  <c:v>43329.666727199074</c:v>
                </c:pt>
                <c:pt idx="1145">
                  <c:v>43329.708393923611</c:v>
                </c:pt>
                <c:pt idx="1146">
                  <c:v>43329.750060648148</c:v>
                </c:pt>
                <c:pt idx="1147">
                  <c:v>43329.791727372685</c:v>
                </c:pt>
                <c:pt idx="1148">
                  <c:v>43329.833394097222</c:v>
                </c:pt>
                <c:pt idx="1149">
                  <c:v>43329.87506082176</c:v>
                </c:pt>
                <c:pt idx="1150">
                  <c:v>43329.916727546297</c:v>
                </c:pt>
                <c:pt idx="1151">
                  <c:v>43329.958394270834</c:v>
                </c:pt>
                <c:pt idx="1152">
                  <c:v>43330.000060995371</c:v>
                </c:pt>
                <c:pt idx="1153">
                  <c:v>43330.041727719909</c:v>
                </c:pt>
                <c:pt idx="1154">
                  <c:v>43330.083394444446</c:v>
                </c:pt>
                <c:pt idx="1155">
                  <c:v>43330.125061168983</c:v>
                </c:pt>
                <c:pt idx="1156">
                  <c:v>43330.16672789352</c:v>
                </c:pt>
                <c:pt idx="1157">
                  <c:v>43330.208394618057</c:v>
                </c:pt>
                <c:pt idx="1158">
                  <c:v>43330.250061342595</c:v>
                </c:pt>
                <c:pt idx="1159">
                  <c:v>43330.291728067132</c:v>
                </c:pt>
                <c:pt idx="1160">
                  <c:v>43330.333394791669</c:v>
                </c:pt>
                <c:pt idx="1161">
                  <c:v>43330.375061516206</c:v>
                </c:pt>
                <c:pt idx="1162">
                  <c:v>43330.416728240743</c:v>
                </c:pt>
                <c:pt idx="1163">
                  <c:v>43330.458394965281</c:v>
                </c:pt>
                <c:pt idx="1164">
                  <c:v>43330.500061689818</c:v>
                </c:pt>
                <c:pt idx="1165">
                  <c:v>43330.541728414355</c:v>
                </c:pt>
                <c:pt idx="1166">
                  <c:v>43330.583395138892</c:v>
                </c:pt>
                <c:pt idx="1167">
                  <c:v>43330.625061863429</c:v>
                </c:pt>
                <c:pt idx="1168">
                  <c:v>43330.666728587959</c:v>
                </c:pt>
                <c:pt idx="1169">
                  <c:v>43330.708395312497</c:v>
                </c:pt>
                <c:pt idx="1170">
                  <c:v>43330.750062037034</c:v>
                </c:pt>
                <c:pt idx="1171">
                  <c:v>43330.791728761571</c:v>
                </c:pt>
                <c:pt idx="1172">
                  <c:v>43330.833395486108</c:v>
                </c:pt>
                <c:pt idx="1173">
                  <c:v>43330.875062210645</c:v>
                </c:pt>
                <c:pt idx="1174">
                  <c:v>43330.916728935183</c:v>
                </c:pt>
                <c:pt idx="1175">
                  <c:v>43330.95839565972</c:v>
                </c:pt>
                <c:pt idx="1176">
                  <c:v>43331.000062384257</c:v>
                </c:pt>
                <c:pt idx="1177">
                  <c:v>43331.041729108794</c:v>
                </c:pt>
                <c:pt idx="1178">
                  <c:v>43331.083395833331</c:v>
                </c:pt>
                <c:pt idx="1179">
                  <c:v>43331.125062557869</c:v>
                </c:pt>
                <c:pt idx="1180">
                  <c:v>43331.166729282406</c:v>
                </c:pt>
                <c:pt idx="1181">
                  <c:v>43331.208396006943</c:v>
                </c:pt>
                <c:pt idx="1182">
                  <c:v>43331.25006273148</c:v>
                </c:pt>
                <c:pt idx="1183">
                  <c:v>43331.291729456017</c:v>
                </c:pt>
                <c:pt idx="1184">
                  <c:v>43331.333396180555</c:v>
                </c:pt>
                <c:pt idx="1185">
                  <c:v>43331.375062905092</c:v>
                </c:pt>
                <c:pt idx="1186">
                  <c:v>43331.416729629629</c:v>
                </c:pt>
                <c:pt idx="1187">
                  <c:v>43331.458396354166</c:v>
                </c:pt>
                <c:pt idx="1188">
                  <c:v>43331.500063078704</c:v>
                </c:pt>
                <c:pt idx="1189">
                  <c:v>43331.541729803241</c:v>
                </c:pt>
                <c:pt idx="1190">
                  <c:v>43331.583396527778</c:v>
                </c:pt>
                <c:pt idx="1191">
                  <c:v>43331.625063252315</c:v>
                </c:pt>
                <c:pt idx="1192">
                  <c:v>43331.666729976852</c:v>
                </c:pt>
                <c:pt idx="1193">
                  <c:v>43331.70839670139</c:v>
                </c:pt>
                <c:pt idx="1194">
                  <c:v>43331.750063425927</c:v>
                </c:pt>
                <c:pt idx="1195">
                  <c:v>43331.791730150464</c:v>
                </c:pt>
                <c:pt idx="1196">
                  <c:v>43331.833396875001</c:v>
                </c:pt>
                <c:pt idx="1197">
                  <c:v>43331.875063599538</c:v>
                </c:pt>
                <c:pt idx="1198">
                  <c:v>43331.916730324076</c:v>
                </c:pt>
                <c:pt idx="1199">
                  <c:v>43331.958397048613</c:v>
                </c:pt>
                <c:pt idx="1200">
                  <c:v>43332.00006377315</c:v>
                </c:pt>
                <c:pt idx="1201">
                  <c:v>43332.041730497687</c:v>
                </c:pt>
                <c:pt idx="1202">
                  <c:v>43332.083397222224</c:v>
                </c:pt>
                <c:pt idx="1203">
                  <c:v>43332.125063946762</c:v>
                </c:pt>
                <c:pt idx="1204">
                  <c:v>43332.166730671299</c:v>
                </c:pt>
                <c:pt idx="1205">
                  <c:v>43332.208397395836</c:v>
                </c:pt>
                <c:pt idx="1206">
                  <c:v>43332.250064120373</c:v>
                </c:pt>
                <c:pt idx="1207">
                  <c:v>43332.29173084491</c:v>
                </c:pt>
                <c:pt idx="1208">
                  <c:v>43332.333397569448</c:v>
                </c:pt>
                <c:pt idx="1209">
                  <c:v>43332.375064293985</c:v>
                </c:pt>
                <c:pt idx="1210">
                  <c:v>43332.416731018522</c:v>
                </c:pt>
                <c:pt idx="1211">
                  <c:v>43332.458397743052</c:v>
                </c:pt>
                <c:pt idx="1212">
                  <c:v>43332.500064467589</c:v>
                </c:pt>
                <c:pt idx="1213">
                  <c:v>43332.541731192126</c:v>
                </c:pt>
                <c:pt idx="1214">
                  <c:v>43332.583397916664</c:v>
                </c:pt>
                <c:pt idx="1215">
                  <c:v>43332.625064641201</c:v>
                </c:pt>
                <c:pt idx="1216">
                  <c:v>43332.666731365738</c:v>
                </c:pt>
                <c:pt idx="1217">
                  <c:v>43332.708398090275</c:v>
                </c:pt>
                <c:pt idx="1218">
                  <c:v>43332.750064814813</c:v>
                </c:pt>
                <c:pt idx="1219">
                  <c:v>43332.79173153935</c:v>
                </c:pt>
                <c:pt idx="1220">
                  <c:v>43332.833398263887</c:v>
                </c:pt>
                <c:pt idx="1221">
                  <c:v>43332.875064988424</c:v>
                </c:pt>
                <c:pt idx="1222">
                  <c:v>43332.916731712961</c:v>
                </c:pt>
                <c:pt idx="1223">
                  <c:v>43332.958398437499</c:v>
                </c:pt>
                <c:pt idx="1224">
                  <c:v>43333.000065162036</c:v>
                </c:pt>
                <c:pt idx="1225">
                  <c:v>43333.041731886573</c:v>
                </c:pt>
                <c:pt idx="1226">
                  <c:v>43333.08339861111</c:v>
                </c:pt>
                <c:pt idx="1227">
                  <c:v>43333.125065335647</c:v>
                </c:pt>
                <c:pt idx="1228">
                  <c:v>43333.166732060185</c:v>
                </c:pt>
                <c:pt idx="1229">
                  <c:v>43333.208398784722</c:v>
                </c:pt>
                <c:pt idx="1230">
                  <c:v>43333.250065509259</c:v>
                </c:pt>
                <c:pt idx="1231">
                  <c:v>43333.291732233796</c:v>
                </c:pt>
                <c:pt idx="1232">
                  <c:v>43333.333398958333</c:v>
                </c:pt>
                <c:pt idx="1233">
                  <c:v>43333.375065682871</c:v>
                </c:pt>
                <c:pt idx="1234">
                  <c:v>43333.416732407408</c:v>
                </c:pt>
                <c:pt idx="1235">
                  <c:v>43333.458399131945</c:v>
                </c:pt>
                <c:pt idx="1236">
                  <c:v>43333.500065856482</c:v>
                </c:pt>
                <c:pt idx="1237">
                  <c:v>43333.541732581019</c:v>
                </c:pt>
                <c:pt idx="1238">
                  <c:v>43333.583399305557</c:v>
                </c:pt>
                <c:pt idx="1239">
                  <c:v>43333.625066030094</c:v>
                </c:pt>
                <c:pt idx="1240">
                  <c:v>43333.666732754631</c:v>
                </c:pt>
                <c:pt idx="1241">
                  <c:v>43333.708399479168</c:v>
                </c:pt>
                <c:pt idx="1242">
                  <c:v>43333.750066203706</c:v>
                </c:pt>
                <c:pt idx="1243">
                  <c:v>43333.791732928243</c:v>
                </c:pt>
                <c:pt idx="1244">
                  <c:v>43333.83339965278</c:v>
                </c:pt>
                <c:pt idx="1245">
                  <c:v>43333.875066377317</c:v>
                </c:pt>
                <c:pt idx="1246">
                  <c:v>43333.916733101854</c:v>
                </c:pt>
                <c:pt idx="1247">
                  <c:v>43333.958399826392</c:v>
                </c:pt>
                <c:pt idx="1248">
                  <c:v>43334.000066550929</c:v>
                </c:pt>
                <c:pt idx="1249">
                  <c:v>43334.041733275466</c:v>
                </c:pt>
                <c:pt idx="1250">
                  <c:v>43334.083400000003</c:v>
                </c:pt>
                <c:pt idx="1251">
                  <c:v>43334.12506672454</c:v>
                </c:pt>
                <c:pt idx="1252">
                  <c:v>43334.166733449078</c:v>
                </c:pt>
                <c:pt idx="1253">
                  <c:v>43334.208400173608</c:v>
                </c:pt>
                <c:pt idx="1254">
                  <c:v>43334.250066898145</c:v>
                </c:pt>
                <c:pt idx="1255">
                  <c:v>43334.291733622682</c:v>
                </c:pt>
                <c:pt idx="1256">
                  <c:v>43334.333400347219</c:v>
                </c:pt>
                <c:pt idx="1257">
                  <c:v>43334.375067071756</c:v>
                </c:pt>
                <c:pt idx="1258">
                  <c:v>43334.416733796294</c:v>
                </c:pt>
                <c:pt idx="1259">
                  <c:v>43334.458400520831</c:v>
                </c:pt>
                <c:pt idx="1260">
                  <c:v>43334.500067245368</c:v>
                </c:pt>
                <c:pt idx="1261">
                  <c:v>43334.541733969905</c:v>
                </c:pt>
                <c:pt idx="1262">
                  <c:v>43334.583400694442</c:v>
                </c:pt>
                <c:pt idx="1263">
                  <c:v>43334.62506741898</c:v>
                </c:pt>
                <c:pt idx="1264">
                  <c:v>43334.666734143517</c:v>
                </c:pt>
                <c:pt idx="1265">
                  <c:v>43334.708400868054</c:v>
                </c:pt>
                <c:pt idx="1266">
                  <c:v>43334.750067592591</c:v>
                </c:pt>
                <c:pt idx="1267">
                  <c:v>43334.791734317128</c:v>
                </c:pt>
                <c:pt idx="1268">
                  <c:v>43334.833401041666</c:v>
                </c:pt>
                <c:pt idx="1269">
                  <c:v>43334.875067766203</c:v>
                </c:pt>
                <c:pt idx="1270">
                  <c:v>43334.91673449074</c:v>
                </c:pt>
                <c:pt idx="1271">
                  <c:v>43334.958401215277</c:v>
                </c:pt>
                <c:pt idx="1272">
                  <c:v>43335.000067939814</c:v>
                </c:pt>
                <c:pt idx="1273">
                  <c:v>43335.041734664352</c:v>
                </c:pt>
                <c:pt idx="1274">
                  <c:v>43335.083401388889</c:v>
                </c:pt>
                <c:pt idx="1275">
                  <c:v>43335.125068113426</c:v>
                </c:pt>
                <c:pt idx="1276">
                  <c:v>43335.166734837963</c:v>
                </c:pt>
                <c:pt idx="1277">
                  <c:v>43335.208401562501</c:v>
                </c:pt>
                <c:pt idx="1278">
                  <c:v>43335.250068287038</c:v>
                </c:pt>
                <c:pt idx="1279">
                  <c:v>43335.291735011575</c:v>
                </c:pt>
                <c:pt idx="1280">
                  <c:v>43335.333401736112</c:v>
                </c:pt>
                <c:pt idx="1281">
                  <c:v>43335.375068460649</c:v>
                </c:pt>
                <c:pt idx="1282">
                  <c:v>43335.416735185187</c:v>
                </c:pt>
                <c:pt idx="1283">
                  <c:v>43335.458401909724</c:v>
                </c:pt>
                <c:pt idx="1284">
                  <c:v>43335.500068634261</c:v>
                </c:pt>
                <c:pt idx="1285">
                  <c:v>43335.541735358798</c:v>
                </c:pt>
                <c:pt idx="1286">
                  <c:v>43335.583402083335</c:v>
                </c:pt>
                <c:pt idx="1287">
                  <c:v>43335.625068807873</c:v>
                </c:pt>
                <c:pt idx="1288">
                  <c:v>43335.66673553241</c:v>
                </c:pt>
                <c:pt idx="1289">
                  <c:v>43335.708402256947</c:v>
                </c:pt>
                <c:pt idx="1290">
                  <c:v>43335.750068981484</c:v>
                </c:pt>
                <c:pt idx="1291">
                  <c:v>43335.791735706021</c:v>
                </c:pt>
                <c:pt idx="1292">
                  <c:v>43335.833402430559</c:v>
                </c:pt>
                <c:pt idx="1293">
                  <c:v>43335.875069155096</c:v>
                </c:pt>
                <c:pt idx="1294">
                  <c:v>43335.916735879633</c:v>
                </c:pt>
                <c:pt idx="1295">
                  <c:v>43335.95840260417</c:v>
                </c:pt>
                <c:pt idx="1296">
                  <c:v>43336.0000693287</c:v>
                </c:pt>
                <c:pt idx="1297">
                  <c:v>43336.041736053237</c:v>
                </c:pt>
                <c:pt idx="1298">
                  <c:v>43336.083402777775</c:v>
                </c:pt>
                <c:pt idx="1299">
                  <c:v>43336.125069502312</c:v>
                </c:pt>
                <c:pt idx="1300">
                  <c:v>43336.166736226849</c:v>
                </c:pt>
                <c:pt idx="1301">
                  <c:v>43336.208402951386</c:v>
                </c:pt>
                <c:pt idx="1302">
                  <c:v>43336.250069675923</c:v>
                </c:pt>
                <c:pt idx="1303">
                  <c:v>43336.291736400461</c:v>
                </c:pt>
                <c:pt idx="1304">
                  <c:v>43336.333403124998</c:v>
                </c:pt>
                <c:pt idx="1305">
                  <c:v>43336.375069849535</c:v>
                </c:pt>
                <c:pt idx="1306">
                  <c:v>43336.416736574072</c:v>
                </c:pt>
                <c:pt idx="1307">
                  <c:v>43336.458403298609</c:v>
                </c:pt>
                <c:pt idx="1308">
                  <c:v>43336.500070023147</c:v>
                </c:pt>
                <c:pt idx="1309">
                  <c:v>43336.541736747684</c:v>
                </c:pt>
                <c:pt idx="1310">
                  <c:v>43336.583403472221</c:v>
                </c:pt>
                <c:pt idx="1311">
                  <c:v>43336.625070196758</c:v>
                </c:pt>
                <c:pt idx="1312">
                  <c:v>43336.666736921296</c:v>
                </c:pt>
                <c:pt idx="1313">
                  <c:v>43336.708403645833</c:v>
                </c:pt>
                <c:pt idx="1314">
                  <c:v>43336.75007037037</c:v>
                </c:pt>
                <c:pt idx="1315">
                  <c:v>43336.791737094907</c:v>
                </c:pt>
                <c:pt idx="1316">
                  <c:v>43336.833403819444</c:v>
                </c:pt>
                <c:pt idx="1317">
                  <c:v>43336.875070543982</c:v>
                </c:pt>
                <c:pt idx="1318">
                  <c:v>43336.916737268519</c:v>
                </c:pt>
                <c:pt idx="1319">
                  <c:v>43336.958403993056</c:v>
                </c:pt>
                <c:pt idx="1320">
                  <c:v>43337.000070717593</c:v>
                </c:pt>
                <c:pt idx="1321">
                  <c:v>43337.04173744213</c:v>
                </c:pt>
                <c:pt idx="1322">
                  <c:v>43337.083404166668</c:v>
                </c:pt>
                <c:pt idx="1323">
                  <c:v>43337.125070891205</c:v>
                </c:pt>
                <c:pt idx="1324">
                  <c:v>43337.166737615742</c:v>
                </c:pt>
                <c:pt idx="1325">
                  <c:v>43337.208404340279</c:v>
                </c:pt>
                <c:pt idx="1326">
                  <c:v>43337.250071064816</c:v>
                </c:pt>
                <c:pt idx="1327">
                  <c:v>43337.291737789354</c:v>
                </c:pt>
                <c:pt idx="1328">
                  <c:v>43337.333404513891</c:v>
                </c:pt>
                <c:pt idx="1329">
                  <c:v>43337.375071238428</c:v>
                </c:pt>
                <c:pt idx="1330">
                  <c:v>43337.416737962965</c:v>
                </c:pt>
                <c:pt idx="1331">
                  <c:v>43337.458404687502</c:v>
                </c:pt>
                <c:pt idx="1332">
                  <c:v>43337.50007141204</c:v>
                </c:pt>
                <c:pt idx="1333">
                  <c:v>43337.541738136577</c:v>
                </c:pt>
                <c:pt idx="1334">
                  <c:v>43337.583404861114</c:v>
                </c:pt>
                <c:pt idx="1335">
                  <c:v>43337.625071585651</c:v>
                </c:pt>
                <c:pt idx="1336">
                  <c:v>43337.666738310189</c:v>
                </c:pt>
                <c:pt idx="1337">
                  <c:v>43337.708405034726</c:v>
                </c:pt>
                <c:pt idx="1338">
                  <c:v>43337.750071759256</c:v>
                </c:pt>
                <c:pt idx="1339">
                  <c:v>43337.791738483793</c:v>
                </c:pt>
                <c:pt idx="1340">
                  <c:v>43337.83340520833</c:v>
                </c:pt>
                <c:pt idx="1341">
                  <c:v>43337.875071932867</c:v>
                </c:pt>
                <c:pt idx="1342">
                  <c:v>43337.916738657404</c:v>
                </c:pt>
                <c:pt idx="1343">
                  <c:v>43337.958405381942</c:v>
                </c:pt>
                <c:pt idx="1344">
                  <c:v>43338.000072106479</c:v>
                </c:pt>
                <c:pt idx="1345">
                  <c:v>43338.041738831016</c:v>
                </c:pt>
                <c:pt idx="1346">
                  <c:v>43338.083405555553</c:v>
                </c:pt>
                <c:pt idx="1347">
                  <c:v>43338.125072280091</c:v>
                </c:pt>
                <c:pt idx="1348">
                  <c:v>43338.166739004628</c:v>
                </c:pt>
                <c:pt idx="1349">
                  <c:v>43338.208405729165</c:v>
                </c:pt>
                <c:pt idx="1350">
                  <c:v>43338.250072453702</c:v>
                </c:pt>
                <c:pt idx="1351">
                  <c:v>43338.291739178239</c:v>
                </c:pt>
                <c:pt idx="1352">
                  <c:v>43338.333405902777</c:v>
                </c:pt>
                <c:pt idx="1353">
                  <c:v>43338.375072627314</c:v>
                </c:pt>
                <c:pt idx="1354">
                  <c:v>43338.416739351851</c:v>
                </c:pt>
                <c:pt idx="1355">
                  <c:v>43338.458406076388</c:v>
                </c:pt>
                <c:pt idx="1356">
                  <c:v>43338.500072800925</c:v>
                </c:pt>
                <c:pt idx="1357">
                  <c:v>43338.541739525463</c:v>
                </c:pt>
                <c:pt idx="1358">
                  <c:v>43338.58340625</c:v>
                </c:pt>
                <c:pt idx="1359">
                  <c:v>43338.625072974537</c:v>
                </c:pt>
                <c:pt idx="1360">
                  <c:v>43338.666739699074</c:v>
                </c:pt>
                <c:pt idx="1361">
                  <c:v>43338.708406423611</c:v>
                </c:pt>
                <c:pt idx="1362">
                  <c:v>43338.750073148149</c:v>
                </c:pt>
                <c:pt idx="1363">
                  <c:v>43338.791739872686</c:v>
                </c:pt>
                <c:pt idx="1364">
                  <c:v>43338.833406597223</c:v>
                </c:pt>
                <c:pt idx="1365">
                  <c:v>43338.87507332176</c:v>
                </c:pt>
                <c:pt idx="1366">
                  <c:v>43338.916740046297</c:v>
                </c:pt>
                <c:pt idx="1367">
                  <c:v>43338.958406770835</c:v>
                </c:pt>
                <c:pt idx="1368">
                  <c:v>43339.000073495372</c:v>
                </c:pt>
                <c:pt idx="1369">
                  <c:v>43339.041740219909</c:v>
                </c:pt>
                <c:pt idx="1370">
                  <c:v>43339.083406944446</c:v>
                </c:pt>
                <c:pt idx="1371">
                  <c:v>43339.125073668984</c:v>
                </c:pt>
                <c:pt idx="1372">
                  <c:v>43339.166740393521</c:v>
                </c:pt>
                <c:pt idx="1373">
                  <c:v>43339.208407118058</c:v>
                </c:pt>
                <c:pt idx="1374">
                  <c:v>43339.250073842595</c:v>
                </c:pt>
                <c:pt idx="1375">
                  <c:v>43339.291740567132</c:v>
                </c:pt>
                <c:pt idx="1376">
                  <c:v>43339.33340729167</c:v>
                </c:pt>
                <c:pt idx="1377">
                  <c:v>43339.375074016207</c:v>
                </c:pt>
                <c:pt idx="1378">
                  <c:v>43339.416740740744</c:v>
                </c:pt>
                <c:pt idx="1379">
                  <c:v>43339.458407465281</c:v>
                </c:pt>
                <c:pt idx="1380">
                  <c:v>43339.500074189818</c:v>
                </c:pt>
                <c:pt idx="1381">
                  <c:v>43339.541740914348</c:v>
                </c:pt>
                <c:pt idx="1382">
                  <c:v>43339.583407638886</c:v>
                </c:pt>
                <c:pt idx="1383">
                  <c:v>43339.625074363423</c:v>
                </c:pt>
                <c:pt idx="1384">
                  <c:v>43339.66674108796</c:v>
                </c:pt>
                <c:pt idx="1385">
                  <c:v>43339.708407812497</c:v>
                </c:pt>
                <c:pt idx="1386">
                  <c:v>43339.750074537034</c:v>
                </c:pt>
                <c:pt idx="1387">
                  <c:v>43339.791741261572</c:v>
                </c:pt>
                <c:pt idx="1388">
                  <c:v>43339.833407986109</c:v>
                </c:pt>
                <c:pt idx="1389">
                  <c:v>43339.875074710646</c:v>
                </c:pt>
                <c:pt idx="1390">
                  <c:v>43339.916741435183</c:v>
                </c:pt>
                <c:pt idx="1391">
                  <c:v>43339.95840815972</c:v>
                </c:pt>
                <c:pt idx="1392">
                  <c:v>43340.000074884258</c:v>
                </c:pt>
                <c:pt idx="1393">
                  <c:v>43340.041741608795</c:v>
                </c:pt>
                <c:pt idx="1394">
                  <c:v>43340.083408333332</c:v>
                </c:pt>
                <c:pt idx="1395">
                  <c:v>43340.125075057869</c:v>
                </c:pt>
                <c:pt idx="1396">
                  <c:v>43340.166741782406</c:v>
                </c:pt>
                <c:pt idx="1397">
                  <c:v>43340.208408506944</c:v>
                </c:pt>
                <c:pt idx="1398">
                  <c:v>43340.250075231481</c:v>
                </c:pt>
                <c:pt idx="1399">
                  <c:v>43340.291741956018</c:v>
                </c:pt>
                <c:pt idx="1400">
                  <c:v>43340.333408680555</c:v>
                </c:pt>
                <c:pt idx="1401">
                  <c:v>43340.375075405093</c:v>
                </c:pt>
                <c:pt idx="1402">
                  <c:v>43340.41674212963</c:v>
                </c:pt>
                <c:pt idx="1403">
                  <c:v>43340.458408854167</c:v>
                </c:pt>
                <c:pt idx="1404">
                  <c:v>43340.500075578704</c:v>
                </c:pt>
                <c:pt idx="1405">
                  <c:v>43340.541742303241</c:v>
                </c:pt>
                <c:pt idx="1406">
                  <c:v>43340.583409027779</c:v>
                </c:pt>
                <c:pt idx="1407">
                  <c:v>43340.625075752316</c:v>
                </c:pt>
                <c:pt idx="1408">
                  <c:v>43340.666742476853</c:v>
                </c:pt>
                <c:pt idx="1409">
                  <c:v>43340.70840920139</c:v>
                </c:pt>
                <c:pt idx="1410">
                  <c:v>43340.750075925927</c:v>
                </c:pt>
                <c:pt idx="1411">
                  <c:v>43340.791742650465</c:v>
                </c:pt>
                <c:pt idx="1412">
                  <c:v>43340.833409375002</c:v>
                </c:pt>
                <c:pt idx="1413">
                  <c:v>43340.875076099539</c:v>
                </c:pt>
                <c:pt idx="1414">
                  <c:v>43340.916742824076</c:v>
                </c:pt>
                <c:pt idx="1415">
                  <c:v>43340.958409548613</c:v>
                </c:pt>
                <c:pt idx="1416">
                  <c:v>43341.000076273151</c:v>
                </c:pt>
                <c:pt idx="1417">
                  <c:v>43341.041742997688</c:v>
                </c:pt>
                <c:pt idx="1418">
                  <c:v>43341.083409722225</c:v>
                </c:pt>
                <c:pt idx="1419">
                  <c:v>43341.125076446762</c:v>
                </c:pt>
                <c:pt idx="1420">
                  <c:v>43341.166743171299</c:v>
                </c:pt>
                <c:pt idx="1421">
                  <c:v>43341.208409895837</c:v>
                </c:pt>
                <c:pt idx="1422">
                  <c:v>43341.250076620374</c:v>
                </c:pt>
                <c:pt idx="1423">
                  <c:v>43341.291743344904</c:v>
                </c:pt>
                <c:pt idx="1424">
                  <c:v>43341.333410069441</c:v>
                </c:pt>
                <c:pt idx="1425">
                  <c:v>43341.375076793978</c:v>
                </c:pt>
                <c:pt idx="1426">
                  <c:v>43341.416743518515</c:v>
                </c:pt>
                <c:pt idx="1427">
                  <c:v>43341.458410243053</c:v>
                </c:pt>
                <c:pt idx="1428">
                  <c:v>43341.50007696759</c:v>
                </c:pt>
                <c:pt idx="1429">
                  <c:v>43341.541743692127</c:v>
                </c:pt>
                <c:pt idx="1430">
                  <c:v>43341.583410416664</c:v>
                </c:pt>
                <c:pt idx="1431">
                  <c:v>43341.625077141201</c:v>
                </c:pt>
                <c:pt idx="1432">
                  <c:v>43341.666743865739</c:v>
                </c:pt>
                <c:pt idx="1433">
                  <c:v>43341.708410590276</c:v>
                </c:pt>
                <c:pt idx="1434">
                  <c:v>43341.750077314813</c:v>
                </c:pt>
                <c:pt idx="1435">
                  <c:v>43341.79174403935</c:v>
                </c:pt>
                <c:pt idx="1436">
                  <c:v>43341.833410763888</c:v>
                </c:pt>
                <c:pt idx="1437">
                  <c:v>43341.875077488425</c:v>
                </c:pt>
                <c:pt idx="1438">
                  <c:v>43341.916744212962</c:v>
                </c:pt>
                <c:pt idx="1439">
                  <c:v>43341.958410937499</c:v>
                </c:pt>
                <c:pt idx="1440">
                  <c:v>43342.000077662036</c:v>
                </c:pt>
                <c:pt idx="1441">
                  <c:v>43342.041744386574</c:v>
                </c:pt>
                <c:pt idx="1442">
                  <c:v>43342.083411111111</c:v>
                </c:pt>
                <c:pt idx="1443">
                  <c:v>43342.125077835648</c:v>
                </c:pt>
                <c:pt idx="1444">
                  <c:v>43342.166744560185</c:v>
                </c:pt>
                <c:pt idx="1445">
                  <c:v>43342.208411284722</c:v>
                </c:pt>
                <c:pt idx="1446">
                  <c:v>43342.25007800926</c:v>
                </c:pt>
                <c:pt idx="1447">
                  <c:v>43342.291744733797</c:v>
                </c:pt>
                <c:pt idx="1448">
                  <c:v>43342.333411458334</c:v>
                </c:pt>
                <c:pt idx="1449">
                  <c:v>43342.375078182871</c:v>
                </c:pt>
                <c:pt idx="1450">
                  <c:v>43342.416744907408</c:v>
                </c:pt>
                <c:pt idx="1451">
                  <c:v>43342.458411631946</c:v>
                </c:pt>
                <c:pt idx="1452">
                  <c:v>43342.500078356483</c:v>
                </c:pt>
                <c:pt idx="1453">
                  <c:v>43342.54174508102</c:v>
                </c:pt>
                <c:pt idx="1454">
                  <c:v>43342.583411805557</c:v>
                </c:pt>
                <c:pt idx="1455">
                  <c:v>43342.625078530094</c:v>
                </c:pt>
                <c:pt idx="1456">
                  <c:v>43342.666745254632</c:v>
                </c:pt>
                <c:pt idx="1457">
                  <c:v>43342.708411979169</c:v>
                </c:pt>
                <c:pt idx="1458">
                  <c:v>43342.750078703706</c:v>
                </c:pt>
                <c:pt idx="1459">
                  <c:v>43342.791745428243</c:v>
                </c:pt>
                <c:pt idx="1460">
                  <c:v>43342.833412152781</c:v>
                </c:pt>
                <c:pt idx="1461">
                  <c:v>43342.875078877318</c:v>
                </c:pt>
                <c:pt idx="1462">
                  <c:v>43342.916745601855</c:v>
                </c:pt>
                <c:pt idx="1463">
                  <c:v>43342.958412326392</c:v>
                </c:pt>
                <c:pt idx="1464">
                  <c:v>43343.000079050929</c:v>
                </c:pt>
                <c:pt idx="1465">
                  <c:v>43343.041745775467</c:v>
                </c:pt>
                <c:pt idx="1466">
                  <c:v>43343.083412499996</c:v>
                </c:pt>
                <c:pt idx="1467">
                  <c:v>43343.125079224534</c:v>
                </c:pt>
                <c:pt idx="1468">
                  <c:v>43343.166745949071</c:v>
                </c:pt>
                <c:pt idx="1469">
                  <c:v>43343.208412673608</c:v>
                </c:pt>
                <c:pt idx="1470">
                  <c:v>43343.250079398145</c:v>
                </c:pt>
                <c:pt idx="1471">
                  <c:v>43343.291746122683</c:v>
                </c:pt>
                <c:pt idx="1472">
                  <c:v>43343.33341284722</c:v>
                </c:pt>
                <c:pt idx="1473">
                  <c:v>43343.375079571757</c:v>
                </c:pt>
                <c:pt idx="1474">
                  <c:v>43343.416746296294</c:v>
                </c:pt>
                <c:pt idx="1475">
                  <c:v>43343.458413020831</c:v>
                </c:pt>
                <c:pt idx="1476">
                  <c:v>43343.500079745369</c:v>
                </c:pt>
                <c:pt idx="1477">
                  <c:v>43343.541746469906</c:v>
                </c:pt>
                <c:pt idx="1478">
                  <c:v>43343.583413194443</c:v>
                </c:pt>
                <c:pt idx="1479">
                  <c:v>43343.62507991898</c:v>
                </c:pt>
                <c:pt idx="1480">
                  <c:v>43343.666746643517</c:v>
                </c:pt>
                <c:pt idx="1481">
                  <c:v>43343.708413368055</c:v>
                </c:pt>
                <c:pt idx="1482">
                  <c:v>43343.750080092592</c:v>
                </c:pt>
                <c:pt idx="1483">
                  <c:v>43343.791746817129</c:v>
                </c:pt>
                <c:pt idx="1484">
                  <c:v>43343.833413541666</c:v>
                </c:pt>
                <c:pt idx="1485">
                  <c:v>43343.875080266203</c:v>
                </c:pt>
                <c:pt idx="1486">
                  <c:v>43343.916746990741</c:v>
                </c:pt>
                <c:pt idx="1487">
                  <c:v>43343.958413715278</c:v>
                </c:pt>
              </c:numCache>
            </c:numRef>
          </c:xVal>
          <c:yVal>
            <c:numRef>
              <c:f>'Cowan Raw validated data'!$D$5:$D$1492</c:f>
              <c:numCache>
                <c:formatCode>General</c:formatCode>
                <c:ptCount val="1488"/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F69-417B-BE35-B09E1BB3F99A}"/>
            </c:ext>
          </c:extLst>
        </c:ser>
        <c:ser>
          <c:idx val="0"/>
          <c:order val="2"/>
          <c:tx>
            <c:v>Sarecta Rd</c:v>
          </c:tx>
          <c:spPr>
            <a:ln w="19050">
              <a:noFill/>
            </a:ln>
          </c:spPr>
          <c:marker>
            <c:spPr>
              <a:noFill/>
              <a:ln w="9525">
                <a:solidFill>
                  <a:srgbClr val="7030A0"/>
                </a:solidFill>
              </a:ln>
            </c:spPr>
          </c:marker>
          <c:xVal>
            <c:numRef>
              <c:f>'Sarecta Raw &amp; Validated'!$B$5:$B$8764</c:f>
              <c:numCache>
                <c:formatCode>mm/dd/yyyy\ hh:mm</c:formatCode>
                <c:ptCount val="8760"/>
                <c:pt idx="0">
                  <c:v>43374</c:v>
                </c:pt>
                <c:pt idx="1">
                  <c:v>43374.041666666664</c:v>
                </c:pt>
                <c:pt idx="2">
                  <c:v>43374.08333321759</c:v>
                </c:pt>
                <c:pt idx="3">
                  <c:v>43374.124999826388</c:v>
                </c:pt>
                <c:pt idx="4">
                  <c:v>43374.166666435187</c:v>
                </c:pt>
                <c:pt idx="5">
                  <c:v>43374.208333043978</c:v>
                </c:pt>
                <c:pt idx="6">
                  <c:v>43374.249999652777</c:v>
                </c:pt>
                <c:pt idx="7">
                  <c:v>43374.291666261575</c:v>
                </c:pt>
                <c:pt idx="8">
                  <c:v>43374.333332870374</c:v>
                </c:pt>
                <c:pt idx="9">
                  <c:v>43374.374999479165</c:v>
                </c:pt>
                <c:pt idx="10">
                  <c:v>43374.416666087964</c:v>
                </c:pt>
                <c:pt idx="11">
                  <c:v>43374.458332696762</c:v>
                </c:pt>
                <c:pt idx="12">
                  <c:v>43374.499999305554</c:v>
                </c:pt>
                <c:pt idx="13">
                  <c:v>43374.541665914352</c:v>
                </c:pt>
                <c:pt idx="14">
                  <c:v>43374.583332523151</c:v>
                </c:pt>
                <c:pt idx="15">
                  <c:v>43374.624999131942</c:v>
                </c:pt>
                <c:pt idx="16">
                  <c:v>43374.66666574074</c:v>
                </c:pt>
                <c:pt idx="17">
                  <c:v>43374.708332349539</c:v>
                </c:pt>
                <c:pt idx="18">
                  <c:v>43374.74999895833</c:v>
                </c:pt>
                <c:pt idx="19">
                  <c:v>43374.791665567129</c:v>
                </c:pt>
                <c:pt idx="20">
                  <c:v>43374.833332175927</c:v>
                </c:pt>
                <c:pt idx="21">
                  <c:v>43374.874998784719</c:v>
                </c:pt>
                <c:pt idx="22">
                  <c:v>43374.916665393517</c:v>
                </c:pt>
                <c:pt idx="23">
                  <c:v>43374.958332002316</c:v>
                </c:pt>
                <c:pt idx="24">
                  <c:v>43374.999998611114</c:v>
                </c:pt>
                <c:pt idx="25">
                  <c:v>43375.041665219906</c:v>
                </c:pt>
                <c:pt idx="26">
                  <c:v>43375.083331828704</c:v>
                </c:pt>
                <c:pt idx="27">
                  <c:v>43375.124998437503</c:v>
                </c:pt>
                <c:pt idx="28">
                  <c:v>43375.166665046294</c:v>
                </c:pt>
                <c:pt idx="29">
                  <c:v>43375.208331655092</c:v>
                </c:pt>
                <c:pt idx="30">
                  <c:v>43375.249998263891</c:v>
                </c:pt>
                <c:pt idx="31">
                  <c:v>43375.291664872682</c:v>
                </c:pt>
                <c:pt idx="32">
                  <c:v>43375.333331481481</c:v>
                </c:pt>
                <c:pt idx="33">
                  <c:v>43375.374998090279</c:v>
                </c:pt>
                <c:pt idx="34">
                  <c:v>43375.416664699071</c:v>
                </c:pt>
                <c:pt idx="35">
                  <c:v>43375.458331307869</c:v>
                </c:pt>
                <c:pt idx="36">
                  <c:v>43375.499997916668</c:v>
                </c:pt>
                <c:pt idx="37">
                  <c:v>43375.541664525466</c:v>
                </c:pt>
                <c:pt idx="38">
                  <c:v>43375.583331134258</c:v>
                </c:pt>
                <c:pt idx="39">
                  <c:v>43375.624997743056</c:v>
                </c:pt>
                <c:pt idx="40">
                  <c:v>43375.666664351855</c:v>
                </c:pt>
                <c:pt idx="41">
                  <c:v>43375.708330960646</c:v>
                </c:pt>
                <c:pt idx="42">
                  <c:v>43375.749997569445</c:v>
                </c:pt>
                <c:pt idx="43">
                  <c:v>43375.791664178243</c:v>
                </c:pt>
                <c:pt idx="44">
                  <c:v>43375.833330787034</c:v>
                </c:pt>
                <c:pt idx="45">
                  <c:v>43375.874997395833</c:v>
                </c:pt>
                <c:pt idx="46">
                  <c:v>43375.916664004631</c:v>
                </c:pt>
                <c:pt idx="47">
                  <c:v>43375.958330613423</c:v>
                </c:pt>
                <c:pt idx="48">
                  <c:v>43375.999997222221</c:v>
                </c:pt>
                <c:pt idx="49">
                  <c:v>43376.04166383102</c:v>
                </c:pt>
                <c:pt idx="50">
                  <c:v>43376.083330439818</c:v>
                </c:pt>
                <c:pt idx="51">
                  <c:v>43376.12499704861</c:v>
                </c:pt>
                <c:pt idx="52">
                  <c:v>43376.166663657408</c:v>
                </c:pt>
                <c:pt idx="53">
                  <c:v>43376.208330266207</c:v>
                </c:pt>
                <c:pt idx="54">
                  <c:v>43376.249996874998</c:v>
                </c:pt>
                <c:pt idx="55">
                  <c:v>43376.291663483797</c:v>
                </c:pt>
                <c:pt idx="56">
                  <c:v>43376.333330092595</c:v>
                </c:pt>
                <c:pt idx="57">
                  <c:v>43376.374996701386</c:v>
                </c:pt>
                <c:pt idx="58">
                  <c:v>43376.416663310185</c:v>
                </c:pt>
                <c:pt idx="59">
                  <c:v>43376.458329918984</c:v>
                </c:pt>
                <c:pt idx="60">
                  <c:v>43376.499996527775</c:v>
                </c:pt>
                <c:pt idx="61">
                  <c:v>43376.541663136573</c:v>
                </c:pt>
                <c:pt idx="62">
                  <c:v>43376.583329745372</c:v>
                </c:pt>
                <c:pt idx="63">
                  <c:v>43376.624996354163</c:v>
                </c:pt>
                <c:pt idx="64">
                  <c:v>43376.666662962962</c:v>
                </c:pt>
                <c:pt idx="65">
                  <c:v>43376.70832957176</c:v>
                </c:pt>
                <c:pt idx="66">
                  <c:v>43376.749996180559</c:v>
                </c:pt>
                <c:pt idx="67">
                  <c:v>43376.79166278935</c:v>
                </c:pt>
                <c:pt idx="68">
                  <c:v>43376.833329398149</c:v>
                </c:pt>
                <c:pt idx="69">
                  <c:v>43376.874996006947</c:v>
                </c:pt>
                <c:pt idx="70">
                  <c:v>43376.916662615738</c:v>
                </c:pt>
                <c:pt idx="71">
                  <c:v>43376.958329224537</c:v>
                </c:pt>
                <c:pt idx="72">
                  <c:v>43376.999995833336</c:v>
                </c:pt>
                <c:pt idx="73">
                  <c:v>43377.041662442127</c:v>
                </c:pt>
                <c:pt idx="74">
                  <c:v>43377.083329050925</c:v>
                </c:pt>
                <c:pt idx="75">
                  <c:v>43377.124995659724</c:v>
                </c:pt>
                <c:pt idx="76">
                  <c:v>43377.166662268515</c:v>
                </c:pt>
                <c:pt idx="77">
                  <c:v>43377.208328877314</c:v>
                </c:pt>
                <c:pt idx="78">
                  <c:v>43377.249995486112</c:v>
                </c:pt>
                <c:pt idx="79">
                  <c:v>43377.291662094911</c:v>
                </c:pt>
                <c:pt idx="80">
                  <c:v>43377.333328703702</c:v>
                </c:pt>
                <c:pt idx="81">
                  <c:v>43377.374995312501</c:v>
                </c:pt>
                <c:pt idx="82">
                  <c:v>43377.416661921299</c:v>
                </c:pt>
                <c:pt idx="83">
                  <c:v>43377.458328530091</c:v>
                </c:pt>
                <c:pt idx="84">
                  <c:v>43377.499995138889</c:v>
                </c:pt>
                <c:pt idx="85">
                  <c:v>43377.541661747688</c:v>
                </c:pt>
                <c:pt idx="86">
                  <c:v>43377.583328356479</c:v>
                </c:pt>
                <c:pt idx="87">
                  <c:v>43377.624994965277</c:v>
                </c:pt>
                <c:pt idx="88">
                  <c:v>43377.666661574076</c:v>
                </c:pt>
                <c:pt idx="89">
                  <c:v>43377.708328182867</c:v>
                </c:pt>
                <c:pt idx="90">
                  <c:v>43377.749994791666</c:v>
                </c:pt>
                <c:pt idx="91">
                  <c:v>43377.791661400464</c:v>
                </c:pt>
                <c:pt idx="92">
                  <c:v>43377.833328009256</c:v>
                </c:pt>
                <c:pt idx="93">
                  <c:v>43377.874994618054</c:v>
                </c:pt>
                <c:pt idx="94">
                  <c:v>43377.916661226853</c:v>
                </c:pt>
                <c:pt idx="95">
                  <c:v>43377.958327835651</c:v>
                </c:pt>
                <c:pt idx="96">
                  <c:v>43377.999994444443</c:v>
                </c:pt>
                <c:pt idx="97">
                  <c:v>43378.041661053241</c:v>
                </c:pt>
                <c:pt idx="98">
                  <c:v>43378.08332766204</c:v>
                </c:pt>
                <c:pt idx="99">
                  <c:v>43378.124994270831</c:v>
                </c:pt>
                <c:pt idx="100">
                  <c:v>43378.166666666664</c:v>
                </c:pt>
                <c:pt idx="101">
                  <c:v>43378.208333333336</c:v>
                </c:pt>
                <c:pt idx="102">
                  <c:v>43378.250000057873</c:v>
                </c:pt>
                <c:pt idx="103">
                  <c:v>43378.29166678241</c:v>
                </c:pt>
                <c:pt idx="104">
                  <c:v>43378.333333506947</c:v>
                </c:pt>
                <c:pt idx="105">
                  <c:v>43378.375000231485</c:v>
                </c:pt>
                <c:pt idx="106">
                  <c:v>43378.416666956022</c:v>
                </c:pt>
                <c:pt idx="107">
                  <c:v>43378.458333680559</c:v>
                </c:pt>
                <c:pt idx="108">
                  <c:v>43378.500000405096</c:v>
                </c:pt>
                <c:pt idx="109">
                  <c:v>43378.541667129626</c:v>
                </c:pt>
                <c:pt idx="110">
                  <c:v>43378.583333854163</c:v>
                </c:pt>
                <c:pt idx="111">
                  <c:v>43378.625000578701</c:v>
                </c:pt>
                <c:pt idx="112">
                  <c:v>43378.666667303238</c:v>
                </c:pt>
                <c:pt idx="113">
                  <c:v>43378.708334027775</c:v>
                </c:pt>
                <c:pt idx="114">
                  <c:v>43378.750000752312</c:v>
                </c:pt>
                <c:pt idx="115">
                  <c:v>43378.791667476849</c:v>
                </c:pt>
                <c:pt idx="116">
                  <c:v>43378.833334201387</c:v>
                </c:pt>
                <c:pt idx="117">
                  <c:v>43378.875000925924</c:v>
                </c:pt>
                <c:pt idx="118">
                  <c:v>43378.916667650461</c:v>
                </c:pt>
                <c:pt idx="119">
                  <c:v>43378.958334374998</c:v>
                </c:pt>
                <c:pt idx="120">
                  <c:v>43379.000001099535</c:v>
                </c:pt>
                <c:pt idx="121">
                  <c:v>43379.041667824073</c:v>
                </c:pt>
                <c:pt idx="122">
                  <c:v>43379.08333454861</c:v>
                </c:pt>
                <c:pt idx="123">
                  <c:v>43379.125001273147</c:v>
                </c:pt>
                <c:pt idx="124">
                  <c:v>43379.166667997684</c:v>
                </c:pt>
                <c:pt idx="125">
                  <c:v>43379.208334722221</c:v>
                </c:pt>
                <c:pt idx="126">
                  <c:v>43379.250001446759</c:v>
                </c:pt>
                <c:pt idx="127">
                  <c:v>43379.291668171296</c:v>
                </c:pt>
                <c:pt idx="128">
                  <c:v>43379.333334895833</c:v>
                </c:pt>
                <c:pt idx="129">
                  <c:v>43379.37500162037</c:v>
                </c:pt>
                <c:pt idx="130">
                  <c:v>43379.416668344908</c:v>
                </c:pt>
                <c:pt idx="131">
                  <c:v>43379.458335069445</c:v>
                </c:pt>
                <c:pt idx="132">
                  <c:v>43379.500001793982</c:v>
                </c:pt>
                <c:pt idx="133">
                  <c:v>43379.541668518519</c:v>
                </c:pt>
                <c:pt idx="134">
                  <c:v>43379.583335243056</c:v>
                </c:pt>
                <c:pt idx="135">
                  <c:v>43379.625001967594</c:v>
                </c:pt>
                <c:pt idx="136">
                  <c:v>43379.666668692131</c:v>
                </c:pt>
                <c:pt idx="137">
                  <c:v>43379.708335416668</c:v>
                </c:pt>
                <c:pt idx="138">
                  <c:v>43379.750002141205</c:v>
                </c:pt>
                <c:pt idx="139">
                  <c:v>43379.791668865742</c:v>
                </c:pt>
                <c:pt idx="140">
                  <c:v>43379.83333559028</c:v>
                </c:pt>
                <c:pt idx="141">
                  <c:v>43379.875002314817</c:v>
                </c:pt>
                <c:pt idx="142">
                  <c:v>43379.916669039354</c:v>
                </c:pt>
                <c:pt idx="143">
                  <c:v>43379.958335763891</c:v>
                </c:pt>
                <c:pt idx="144">
                  <c:v>43380.000002488428</c:v>
                </c:pt>
                <c:pt idx="145">
                  <c:v>43380.041669212966</c:v>
                </c:pt>
                <c:pt idx="146">
                  <c:v>43380.083335937503</c:v>
                </c:pt>
                <c:pt idx="147">
                  <c:v>43380.12500266204</c:v>
                </c:pt>
                <c:pt idx="148">
                  <c:v>43380.166669386577</c:v>
                </c:pt>
                <c:pt idx="149">
                  <c:v>43380.208336111114</c:v>
                </c:pt>
                <c:pt idx="150">
                  <c:v>43380.250002835652</c:v>
                </c:pt>
                <c:pt idx="151">
                  <c:v>43380.291669560182</c:v>
                </c:pt>
                <c:pt idx="152">
                  <c:v>43380.333336284719</c:v>
                </c:pt>
                <c:pt idx="153">
                  <c:v>43380.375003009256</c:v>
                </c:pt>
                <c:pt idx="154">
                  <c:v>43380.416669733793</c:v>
                </c:pt>
                <c:pt idx="155">
                  <c:v>43380.45833645833</c:v>
                </c:pt>
                <c:pt idx="156">
                  <c:v>43380.500003182868</c:v>
                </c:pt>
                <c:pt idx="157">
                  <c:v>43380.541669907405</c:v>
                </c:pt>
                <c:pt idx="158">
                  <c:v>43380.583336631942</c:v>
                </c:pt>
                <c:pt idx="159">
                  <c:v>43380.625003356479</c:v>
                </c:pt>
                <c:pt idx="160">
                  <c:v>43380.666670081016</c:v>
                </c:pt>
                <c:pt idx="161">
                  <c:v>43380.708336805554</c:v>
                </c:pt>
                <c:pt idx="162">
                  <c:v>43380.750003530091</c:v>
                </c:pt>
                <c:pt idx="163">
                  <c:v>43380.791670254628</c:v>
                </c:pt>
                <c:pt idx="164">
                  <c:v>43380.833336979165</c:v>
                </c:pt>
                <c:pt idx="165">
                  <c:v>43380.875003703703</c:v>
                </c:pt>
                <c:pt idx="166">
                  <c:v>43380.91667042824</c:v>
                </c:pt>
                <c:pt idx="167">
                  <c:v>43380.958337152777</c:v>
                </c:pt>
                <c:pt idx="168">
                  <c:v>43381.000003877314</c:v>
                </c:pt>
                <c:pt idx="169">
                  <c:v>43381.041670601851</c:v>
                </c:pt>
                <c:pt idx="170">
                  <c:v>43381.083337326389</c:v>
                </c:pt>
                <c:pt idx="171">
                  <c:v>43381.125004050926</c:v>
                </c:pt>
                <c:pt idx="172">
                  <c:v>43381.166670775463</c:v>
                </c:pt>
                <c:pt idx="173">
                  <c:v>43381.2083375</c:v>
                </c:pt>
                <c:pt idx="174">
                  <c:v>43381.250004224537</c:v>
                </c:pt>
                <c:pt idx="175">
                  <c:v>43381.291670949075</c:v>
                </c:pt>
                <c:pt idx="176">
                  <c:v>43381.333337673612</c:v>
                </c:pt>
                <c:pt idx="177">
                  <c:v>43381.375004398149</c:v>
                </c:pt>
                <c:pt idx="178">
                  <c:v>43381.416671122686</c:v>
                </c:pt>
                <c:pt idx="179">
                  <c:v>43381.458337847223</c:v>
                </c:pt>
                <c:pt idx="180">
                  <c:v>43381.500004571761</c:v>
                </c:pt>
                <c:pt idx="181">
                  <c:v>43381.541671296298</c:v>
                </c:pt>
                <c:pt idx="182">
                  <c:v>43381.583338020835</c:v>
                </c:pt>
                <c:pt idx="183">
                  <c:v>43381.625004745372</c:v>
                </c:pt>
                <c:pt idx="184">
                  <c:v>43381.666671469909</c:v>
                </c:pt>
                <c:pt idx="185">
                  <c:v>43381.708338194447</c:v>
                </c:pt>
                <c:pt idx="186">
                  <c:v>43381.750004918984</c:v>
                </c:pt>
                <c:pt idx="187">
                  <c:v>43381.791671643521</c:v>
                </c:pt>
                <c:pt idx="188">
                  <c:v>43381.833338368058</c:v>
                </c:pt>
                <c:pt idx="189">
                  <c:v>43381.875005092596</c:v>
                </c:pt>
                <c:pt idx="190">
                  <c:v>43381.916671817133</c:v>
                </c:pt>
                <c:pt idx="191">
                  <c:v>43381.95833854167</c:v>
                </c:pt>
                <c:pt idx="192">
                  <c:v>43382.000005266207</c:v>
                </c:pt>
                <c:pt idx="193">
                  <c:v>43382.041671990744</c:v>
                </c:pt>
                <c:pt idx="194">
                  <c:v>43382.083338715274</c:v>
                </c:pt>
                <c:pt idx="195">
                  <c:v>43382.125005439812</c:v>
                </c:pt>
                <c:pt idx="196">
                  <c:v>43382.166672164349</c:v>
                </c:pt>
                <c:pt idx="197">
                  <c:v>43382.208338888886</c:v>
                </c:pt>
                <c:pt idx="198">
                  <c:v>43382.250005613423</c:v>
                </c:pt>
                <c:pt idx="199">
                  <c:v>43382.29167233796</c:v>
                </c:pt>
                <c:pt idx="200">
                  <c:v>43382.333339062498</c:v>
                </c:pt>
                <c:pt idx="201">
                  <c:v>43382.375005787035</c:v>
                </c:pt>
                <c:pt idx="202">
                  <c:v>43382.416672511572</c:v>
                </c:pt>
                <c:pt idx="203">
                  <c:v>43382.458339236109</c:v>
                </c:pt>
                <c:pt idx="204">
                  <c:v>43382.500005960646</c:v>
                </c:pt>
                <c:pt idx="205">
                  <c:v>43382.541672685184</c:v>
                </c:pt>
                <c:pt idx="206">
                  <c:v>43382.583339409721</c:v>
                </c:pt>
                <c:pt idx="207">
                  <c:v>43382.625006134258</c:v>
                </c:pt>
                <c:pt idx="208">
                  <c:v>43382.666672858795</c:v>
                </c:pt>
                <c:pt idx="209">
                  <c:v>43382.708339583332</c:v>
                </c:pt>
                <c:pt idx="210">
                  <c:v>43382.75000630787</c:v>
                </c:pt>
                <c:pt idx="211">
                  <c:v>43382.791673032407</c:v>
                </c:pt>
                <c:pt idx="212">
                  <c:v>43382.833339756944</c:v>
                </c:pt>
                <c:pt idx="213">
                  <c:v>43382.875006481481</c:v>
                </c:pt>
                <c:pt idx="214">
                  <c:v>43382.916673206018</c:v>
                </c:pt>
                <c:pt idx="215">
                  <c:v>43382.958339930556</c:v>
                </c:pt>
                <c:pt idx="216">
                  <c:v>43383.000006655093</c:v>
                </c:pt>
                <c:pt idx="217">
                  <c:v>43383.04167337963</c:v>
                </c:pt>
                <c:pt idx="218">
                  <c:v>43383.083340104167</c:v>
                </c:pt>
                <c:pt idx="219">
                  <c:v>43383.125006828704</c:v>
                </c:pt>
                <c:pt idx="220">
                  <c:v>43383.166673553242</c:v>
                </c:pt>
                <c:pt idx="221">
                  <c:v>43383.208340277779</c:v>
                </c:pt>
                <c:pt idx="222">
                  <c:v>43383.250007002316</c:v>
                </c:pt>
                <c:pt idx="223">
                  <c:v>43383.291673726853</c:v>
                </c:pt>
                <c:pt idx="224">
                  <c:v>43383.333340451391</c:v>
                </c:pt>
                <c:pt idx="225">
                  <c:v>43383.375007175928</c:v>
                </c:pt>
                <c:pt idx="226">
                  <c:v>43383.416673900465</c:v>
                </c:pt>
                <c:pt idx="227">
                  <c:v>43383.458340625002</c:v>
                </c:pt>
                <c:pt idx="228">
                  <c:v>43383.500007349539</c:v>
                </c:pt>
                <c:pt idx="229">
                  <c:v>43383.541674074077</c:v>
                </c:pt>
                <c:pt idx="230">
                  <c:v>43383.583340798614</c:v>
                </c:pt>
                <c:pt idx="231">
                  <c:v>43383.625007523151</c:v>
                </c:pt>
                <c:pt idx="232">
                  <c:v>43383.666674247688</c:v>
                </c:pt>
                <c:pt idx="233">
                  <c:v>43383.708340972225</c:v>
                </c:pt>
                <c:pt idx="234">
                  <c:v>43383.750007696763</c:v>
                </c:pt>
                <c:pt idx="235">
                  <c:v>43383.7916744213</c:v>
                </c:pt>
                <c:pt idx="236">
                  <c:v>43383.83334114583</c:v>
                </c:pt>
                <c:pt idx="237">
                  <c:v>43383.875007870367</c:v>
                </c:pt>
                <c:pt idx="238">
                  <c:v>43383.916674594904</c:v>
                </c:pt>
                <c:pt idx="239">
                  <c:v>43383.958341319441</c:v>
                </c:pt>
                <c:pt idx="240">
                  <c:v>43384.000008043979</c:v>
                </c:pt>
                <c:pt idx="241">
                  <c:v>43384.041674768516</c:v>
                </c:pt>
                <c:pt idx="242">
                  <c:v>43384.083341493053</c:v>
                </c:pt>
                <c:pt idx="243">
                  <c:v>43384.12500821759</c:v>
                </c:pt>
                <c:pt idx="244">
                  <c:v>43384.166674942127</c:v>
                </c:pt>
                <c:pt idx="245">
                  <c:v>43384.208341666665</c:v>
                </c:pt>
                <c:pt idx="246">
                  <c:v>43384.250008391202</c:v>
                </c:pt>
                <c:pt idx="247">
                  <c:v>43384.291675115739</c:v>
                </c:pt>
                <c:pt idx="248">
                  <c:v>43384.333341840276</c:v>
                </c:pt>
                <c:pt idx="249">
                  <c:v>43384.375008564813</c:v>
                </c:pt>
                <c:pt idx="250">
                  <c:v>43384.416675289351</c:v>
                </c:pt>
                <c:pt idx="251">
                  <c:v>43384.458342013888</c:v>
                </c:pt>
                <c:pt idx="252">
                  <c:v>43384.500008738425</c:v>
                </c:pt>
                <c:pt idx="253">
                  <c:v>43384.541675462962</c:v>
                </c:pt>
                <c:pt idx="254">
                  <c:v>43384.5833421875</c:v>
                </c:pt>
                <c:pt idx="255">
                  <c:v>43384.625008912037</c:v>
                </c:pt>
                <c:pt idx="256">
                  <c:v>43384.666675636574</c:v>
                </c:pt>
                <c:pt idx="257">
                  <c:v>43384.708342361111</c:v>
                </c:pt>
                <c:pt idx="258">
                  <c:v>43384.750009085648</c:v>
                </c:pt>
                <c:pt idx="259">
                  <c:v>43384.791675810186</c:v>
                </c:pt>
                <c:pt idx="260">
                  <c:v>43384.833342534723</c:v>
                </c:pt>
                <c:pt idx="261">
                  <c:v>43384.87500925926</c:v>
                </c:pt>
                <c:pt idx="262">
                  <c:v>43384.916675983797</c:v>
                </c:pt>
                <c:pt idx="263">
                  <c:v>43384.958342708334</c:v>
                </c:pt>
                <c:pt idx="264">
                  <c:v>43385.000009432872</c:v>
                </c:pt>
                <c:pt idx="265">
                  <c:v>43385.041676157409</c:v>
                </c:pt>
                <c:pt idx="266">
                  <c:v>43385.083342881946</c:v>
                </c:pt>
                <c:pt idx="267">
                  <c:v>43385.125009606483</c:v>
                </c:pt>
                <c:pt idx="268">
                  <c:v>43385.16667633102</c:v>
                </c:pt>
                <c:pt idx="269">
                  <c:v>43385.208343055558</c:v>
                </c:pt>
                <c:pt idx="270">
                  <c:v>43385.250009780095</c:v>
                </c:pt>
                <c:pt idx="271">
                  <c:v>43385.291676504632</c:v>
                </c:pt>
                <c:pt idx="272">
                  <c:v>43385.333343229169</c:v>
                </c:pt>
                <c:pt idx="273">
                  <c:v>43385.375009953706</c:v>
                </c:pt>
                <c:pt idx="274">
                  <c:v>43385.416676678244</c:v>
                </c:pt>
                <c:pt idx="275">
                  <c:v>43385.458343402781</c:v>
                </c:pt>
                <c:pt idx="276">
                  <c:v>43385.500010127318</c:v>
                </c:pt>
                <c:pt idx="277">
                  <c:v>43385.541676851855</c:v>
                </c:pt>
                <c:pt idx="278">
                  <c:v>43385.583343576393</c:v>
                </c:pt>
                <c:pt idx="279">
                  <c:v>43385.625010300922</c:v>
                </c:pt>
                <c:pt idx="280">
                  <c:v>43385.66667702546</c:v>
                </c:pt>
                <c:pt idx="281">
                  <c:v>43385.708343749997</c:v>
                </c:pt>
                <c:pt idx="282">
                  <c:v>43385.750010474534</c:v>
                </c:pt>
                <c:pt idx="283">
                  <c:v>43385.791677199071</c:v>
                </c:pt>
                <c:pt idx="284">
                  <c:v>43385.833343923608</c:v>
                </c:pt>
                <c:pt idx="285">
                  <c:v>43385.875010648146</c:v>
                </c:pt>
                <c:pt idx="286">
                  <c:v>43385.916677372683</c:v>
                </c:pt>
                <c:pt idx="287">
                  <c:v>43385.95834409722</c:v>
                </c:pt>
                <c:pt idx="288">
                  <c:v>43386.000010821757</c:v>
                </c:pt>
                <c:pt idx="289">
                  <c:v>43386.041677546295</c:v>
                </c:pt>
                <c:pt idx="290">
                  <c:v>43386.083344270832</c:v>
                </c:pt>
                <c:pt idx="291">
                  <c:v>43386.125010995369</c:v>
                </c:pt>
                <c:pt idx="292">
                  <c:v>43386.166677719906</c:v>
                </c:pt>
                <c:pt idx="293">
                  <c:v>43386.208344444443</c:v>
                </c:pt>
                <c:pt idx="294">
                  <c:v>43386.250011168981</c:v>
                </c:pt>
                <c:pt idx="295">
                  <c:v>43386.291677893518</c:v>
                </c:pt>
                <c:pt idx="296">
                  <c:v>43386.333344618055</c:v>
                </c:pt>
                <c:pt idx="297">
                  <c:v>43386.375011342592</c:v>
                </c:pt>
                <c:pt idx="298">
                  <c:v>43386.416678067129</c:v>
                </c:pt>
                <c:pt idx="299">
                  <c:v>43386.458344791667</c:v>
                </c:pt>
                <c:pt idx="300">
                  <c:v>43386.500011516204</c:v>
                </c:pt>
                <c:pt idx="301">
                  <c:v>43386.541678240741</c:v>
                </c:pt>
                <c:pt idx="302">
                  <c:v>43386.583344965278</c:v>
                </c:pt>
                <c:pt idx="303">
                  <c:v>43386.625011689815</c:v>
                </c:pt>
                <c:pt idx="304">
                  <c:v>43386.666678414353</c:v>
                </c:pt>
                <c:pt idx="305">
                  <c:v>43386.70834513889</c:v>
                </c:pt>
                <c:pt idx="306">
                  <c:v>43386.750011863427</c:v>
                </c:pt>
                <c:pt idx="307">
                  <c:v>43386.791678587964</c:v>
                </c:pt>
                <c:pt idx="308">
                  <c:v>43386.833345312501</c:v>
                </c:pt>
                <c:pt idx="309">
                  <c:v>43386.875012037039</c:v>
                </c:pt>
                <c:pt idx="310">
                  <c:v>43386.916678761576</c:v>
                </c:pt>
                <c:pt idx="311">
                  <c:v>43386.958345486113</c:v>
                </c:pt>
                <c:pt idx="312">
                  <c:v>43387.00001221065</c:v>
                </c:pt>
                <c:pt idx="313">
                  <c:v>43387.041678935188</c:v>
                </c:pt>
                <c:pt idx="314">
                  <c:v>43387.083345659725</c:v>
                </c:pt>
                <c:pt idx="315">
                  <c:v>43387.125012384262</c:v>
                </c:pt>
                <c:pt idx="316">
                  <c:v>43387.166679108799</c:v>
                </c:pt>
                <c:pt idx="317">
                  <c:v>43387.208345833336</c:v>
                </c:pt>
                <c:pt idx="318">
                  <c:v>43387.250012557874</c:v>
                </c:pt>
                <c:pt idx="319">
                  <c:v>43387.291679282411</c:v>
                </c:pt>
                <c:pt idx="320">
                  <c:v>43387.333346006948</c:v>
                </c:pt>
                <c:pt idx="321">
                  <c:v>43387.375012731478</c:v>
                </c:pt>
                <c:pt idx="322">
                  <c:v>43387.416679456015</c:v>
                </c:pt>
                <c:pt idx="323">
                  <c:v>43387.458346180552</c:v>
                </c:pt>
                <c:pt idx="324">
                  <c:v>43387.50001290509</c:v>
                </c:pt>
                <c:pt idx="325">
                  <c:v>43387.541679629627</c:v>
                </c:pt>
                <c:pt idx="326">
                  <c:v>43387.583346354164</c:v>
                </c:pt>
                <c:pt idx="327">
                  <c:v>43387.625013078701</c:v>
                </c:pt>
                <c:pt idx="328">
                  <c:v>43387.666679803238</c:v>
                </c:pt>
                <c:pt idx="329">
                  <c:v>43387.708346527776</c:v>
                </c:pt>
                <c:pt idx="330">
                  <c:v>43387.750013252313</c:v>
                </c:pt>
                <c:pt idx="331">
                  <c:v>43387.79167997685</c:v>
                </c:pt>
                <c:pt idx="332">
                  <c:v>43387.833346701387</c:v>
                </c:pt>
                <c:pt idx="333">
                  <c:v>43387.875013425924</c:v>
                </c:pt>
                <c:pt idx="334">
                  <c:v>43387.916680150462</c:v>
                </c:pt>
                <c:pt idx="335">
                  <c:v>43387.958346874999</c:v>
                </c:pt>
                <c:pt idx="336">
                  <c:v>43388.000013599536</c:v>
                </c:pt>
                <c:pt idx="337">
                  <c:v>43388.041680324073</c:v>
                </c:pt>
                <c:pt idx="338">
                  <c:v>43388.08334704861</c:v>
                </c:pt>
                <c:pt idx="339">
                  <c:v>43388.125013773148</c:v>
                </c:pt>
                <c:pt idx="340">
                  <c:v>43388.166680497685</c:v>
                </c:pt>
                <c:pt idx="341">
                  <c:v>43388.208347222222</c:v>
                </c:pt>
                <c:pt idx="342">
                  <c:v>43388.250013946759</c:v>
                </c:pt>
                <c:pt idx="343">
                  <c:v>43388.291680671296</c:v>
                </c:pt>
                <c:pt idx="344">
                  <c:v>43388.333347395834</c:v>
                </c:pt>
                <c:pt idx="345">
                  <c:v>43388.375014120371</c:v>
                </c:pt>
                <c:pt idx="346">
                  <c:v>43388.416680844908</c:v>
                </c:pt>
                <c:pt idx="347">
                  <c:v>43388.458347569445</c:v>
                </c:pt>
                <c:pt idx="348">
                  <c:v>43388.500014293983</c:v>
                </c:pt>
                <c:pt idx="349">
                  <c:v>43388.54168101852</c:v>
                </c:pt>
                <c:pt idx="350">
                  <c:v>43388.583347743057</c:v>
                </c:pt>
                <c:pt idx="351">
                  <c:v>43388.625014467594</c:v>
                </c:pt>
                <c:pt idx="352">
                  <c:v>43388.666681192131</c:v>
                </c:pt>
                <c:pt idx="353">
                  <c:v>43388.708347916669</c:v>
                </c:pt>
                <c:pt idx="354">
                  <c:v>43388.750014641206</c:v>
                </c:pt>
                <c:pt idx="355">
                  <c:v>43388.791681365743</c:v>
                </c:pt>
                <c:pt idx="356">
                  <c:v>43388.83334809028</c:v>
                </c:pt>
                <c:pt idx="357">
                  <c:v>43388.875014814817</c:v>
                </c:pt>
                <c:pt idx="358">
                  <c:v>43388.916681539355</c:v>
                </c:pt>
                <c:pt idx="359">
                  <c:v>43388.958348263892</c:v>
                </c:pt>
                <c:pt idx="360">
                  <c:v>43389.000014988429</c:v>
                </c:pt>
                <c:pt idx="361">
                  <c:v>43389.041681712966</c:v>
                </c:pt>
                <c:pt idx="362">
                  <c:v>43389.083348437503</c:v>
                </c:pt>
                <c:pt idx="363">
                  <c:v>43389.125015162041</c:v>
                </c:pt>
                <c:pt idx="364">
                  <c:v>43389.166681886571</c:v>
                </c:pt>
                <c:pt idx="365">
                  <c:v>43389.208348611108</c:v>
                </c:pt>
                <c:pt idx="366">
                  <c:v>43389.250015335645</c:v>
                </c:pt>
                <c:pt idx="367">
                  <c:v>43389.291682060182</c:v>
                </c:pt>
                <c:pt idx="368">
                  <c:v>43389.333348784719</c:v>
                </c:pt>
                <c:pt idx="369">
                  <c:v>43389.375015509257</c:v>
                </c:pt>
                <c:pt idx="370">
                  <c:v>43389.416682233794</c:v>
                </c:pt>
                <c:pt idx="371">
                  <c:v>43389.458348958331</c:v>
                </c:pt>
                <c:pt idx="372">
                  <c:v>43389.500015682868</c:v>
                </c:pt>
                <c:pt idx="373">
                  <c:v>43389.541682407405</c:v>
                </c:pt>
                <c:pt idx="374">
                  <c:v>43389.583349131943</c:v>
                </c:pt>
                <c:pt idx="375">
                  <c:v>43389.62501585648</c:v>
                </c:pt>
                <c:pt idx="376">
                  <c:v>43389.666682581017</c:v>
                </c:pt>
                <c:pt idx="377">
                  <c:v>43389.708349305554</c:v>
                </c:pt>
                <c:pt idx="378">
                  <c:v>43389.750016030092</c:v>
                </c:pt>
                <c:pt idx="379">
                  <c:v>43389.791682754629</c:v>
                </c:pt>
                <c:pt idx="380">
                  <c:v>43389.833349479166</c:v>
                </c:pt>
                <c:pt idx="381">
                  <c:v>43389.875016203703</c:v>
                </c:pt>
                <c:pt idx="382">
                  <c:v>43389.91668292824</c:v>
                </c:pt>
                <c:pt idx="383">
                  <c:v>43389.958349652778</c:v>
                </c:pt>
                <c:pt idx="384">
                  <c:v>43390.000016377315</c:v>
                </c:pt>
                <c:pt idx="385">
                  <c:v>43390.041683101852</c:v>
                </c:pt>
                <c:pt idx="386">
                  <c:v>43390.083349826389</c:v>
                </c:pt>
                <c:pt idx="387">
                  <c:v>43390.125016550926</c:v>
                </c:pt>
                <c:pt idx="388">
                  <c:v>43390.166683275464</c:v>
                </c:pt>
                <c:pt idx="389">
                  <c:v>43390.208350000001</c:v>
                </c:pt>
                <c:pt idx="390">
                  <c:v>43390.250016724538</c:v>
                </c:pt>
                <c:pt idx="391">
                  <c:v>43390.291683449075</c:v>
                </c:pt>
                <c:pt idx="392">
                  <c:v>43390.333350173612</c:v>
                </c:pt>
                <c:pt idx="393">
                  <c:v>43390.37501689815</c:v>
                </c:pt>
                <c:pt idx="394">
                  <c:v>43390.416683622687</c:v>
                </c:pt>
                <c:pt idx="395">
                  <c:v>43390.458350347224</c:v>
                </c:pt>
                <c:pt idx="396">
                  <c:v>43390.500017071761</c:v>
                </c:pt>
                <c:pt idx="397">
                  <c:v>43390.541683796298</c:v>
                </c:pt>
                <c:pt idx="398">
                  <c:v>43390.583350520836</c:v>
                </c:pt>
                <c:pt idx="399">
                  <c:v>43390.625017245373</c:v>
                </c:pt>
                <c:pt idx="400">
                  <c:v>43390.66668396991</c:v>
                </c:pt>
                <c:pt idx="401">
                  <c:v>43390.708350694447</c:v>
                </c:pt>
                <c:pt idx="402">
                  <c:v>43390.750017418984</c:v>
                </c:pt>
                <c:pt idx="403">
                  <c:v>43390.791684143522</c:v>
                </c:pt>
                <c:pt idx="404">
                  <c:v>43390.833350868059</c:v>
                </c:pt>
                <c:pt idx="405">
                  <c:v>43390.875017592596</c:v>
                </c:pt>
                <c:pt idx="406">
                  <c:v>43390.916684317126</c:v>
                </c:pt>
                <c:pt idx="407">
                  <c:v>43390.958351041663</c:v>
                </c:pt>
                <c:pt idx="408">
                  <c:v>43391.0000177662</c:v>
                </c:pt>
                <c:pt idx="409">
                  <c:v>43391.041684490738</c:v>
                </c:pt>
                <c:pt idx="410">
                  <c:v>43391.083351215275</c:v>
                </c:pt>
                <c:pt idx="411">
                  <c:v>43391.125017939812</c:v>
                </c:pt>
                <c:pt idx="412">
                  <c:v>43391.166684664349</c:v>
                </c:pt>
                <c:pt idx="413">
                  <c:v>43391.208351388887</c:v>
                </c:pt>
                <c:pt idx="414">
                  <c:v>43391.250018113424</c:v>
                </c:pt>
                <c:pt idx="415">
                  <c:v>43391.291684837961</c:v>
                </c:pt>
                <c:pt idx="416">
                  <c:v>43391.333351562498</c:v>
                </c:pt>
                <c:pt idx="417">
                  <c:v>43391.375018287035</c:v>
                </c:pt>
                <c:pt idx="418">
                  <c:v>43391.416685011573</c:v>
                </c:pt>
                <c:pt idx="419">
                  <c:v>43391.45835173611</c:v>
                </c:pt>
                <c:pt idx="420">
                  <c:v>43391.500018460647</c:v>
                </c:pt>
                <c:pt idx="421">
                  <c:v>43391.541685185184</c:v>
                </c:pt>
                <c:pt idx="422">
                  <c:v>43391.583351909721</c:v>
                </c:pt>
                <c:pt idx="423">
                  <c:v>43391.625018634259</c:v>
                </c:pt>
                <c:pt idx="424">
                  <c:v>43391.666685358796</c:v>
                </c:pt>
                <c:pt idx="425">
                  <c:v>43391.708352083333</c:v>
                </c:pt>
                <c:pt idx="426">
                  <c:v>43391.75001880787</c:v>
                </c:pt>
                <c:pt idx="427">
                  <c:v>43391.791685532407</c:v>
                </c:pt>
                <c:pt idx="428">
                  <c:v>43391.833352256945</c:v>
                </c:pt>
                <c:pt idx="429">
                  <c:v>43391.875018981482</c:v>
                </c:pt>
                <c:pt idx="430">
                  <c:v>43391.916685706019</c:v>
                </c:pt>
                <c:pt idx="431">
                  <c:v>43391.958352430556</c:v>
                </c:pt>
                <c:pt idx="432">
                  <c:v>43392.000019155093</c:v>
                </c:pt>
                <c:pt idx="433">
                  <c:v>43392.041685879631</c:v>
                </c:pt>
                <c:pt idx="434">
                  <c:v>43392.083352604168</c:v>
                </c:pt>
                <c:pt idx="435">
                  <c:v>43392.125019328705</c:v>
                </c:pt>
                <c:pt idx="436">
                  <c:v>43392.166686053242</c:v>
                </c:pt>
                <c:pt idx="437">
                  <c:v>43392.20835277778</c:v>
                </c:pt>
                <c:pt idx="438">
                  <c:v>43392.250019502317</c:v>
                </c:pt>
                <c:pt idx="439">
                  <c:v>43392.291686226854</c:v>
                </c:pt>
                <c:pt idx="440">
                  <c:v>43392.333352951391</c:v>
                </c:pt>
                <c:pt idx="441">
                  <c:v>43392.375019675928</c:v>
                </c:pt>
                <c:pt idx="442">
                  <c:v>43392.416686400466</c:v>
                </c:pt>
                <c:pt idx="443">
                  <c:v>43392.458353125003</c:v>
                </c:pt>
                <c:pt idx="444">
                  <c:v>43392.50001984954</c:v>
                </c:pt>
                <c:pt idx="445">
                  <c:v>43392.541686574077</c:v>
                </c:pt>
                <c:pt idx="446">
                  <c:v>43392.583353298614</c:v>
                </c:pt>
                <c:pt idx="447">
                  <c:v>43392.625020023152</c:v>
                </c:pt>
                <c:pt idx="448">
                  <c:v>43392.666686747689</c:v>
                </c:pt>
                <c:pt idx="449">
                  <c:v>43392.708353472219</c:v>
                </c:pt>
                <c:pt idx="450">
                  <c:v>43392.750020196756</c:v>
                </c:pt>
                <c:pt idx="451">
                  <c:v>43392.791686921293</c:v>
                </c:pt>
                <c:pt idx="452">
                  <c:v>43392.83335364583</c:v>
                </c:pt>
                <c:pt idx="453">
                  <c:v>43392.875020370368</c:v>
                </c:pt>
                <c:pt idx="454">
                  <c:v>43392.916687094905</c:v>
                </c:pt>
                <c:pt idx="455">
                  <c:v>43392.958353819442</c:v>
                </c:pt>
                <c:pt idx="456">
                  <c:v>43393.000020543979</c:v>
                </c:pt>
                <c:pt idx="457">
                  <c:v>43393.041687268516</c:v>
                </c:pt>
                <c:pt idx="458">
                  <c:v>43393.083353993054</c:v>
                </c:pt>
                <c:pt idx="459">
                  <c:v>43393.125020717591</c:v>
                </c:pt>
                <c:pt idx="460">
                  <c:v>43393.166687442128</c:v>
                </c:pt>
                <c:pt idx="461">
                  <c:v>43393.208354166665</c:v>
                </c:pt>
                <c:pt idx="462">
                  <c:v>43393.250020891202</c:v>
                </c:pt>
                <c:pt idx="463">
                  <c:v>43393.29168761574</c:v>
                </c:pt>
                <c:pt idx="464">
                  <c:v>43393.333354340277</c:v>
                </c:pt>
                <c:pt idx="465">
                  <c:v>43393.375021064814</c:v>
                </c:pt>
                <c:pt idx="466">
                  <c:v>43393.416687789351</c:v>
                </c:pt>
                <c:pt idx="467">
                  <c:v>43393.458354513888</c:v>
                </c:pt>
                <c:pt idx="468">
                  <c:v>43393.500021238426</c:v>
                </c:pt>
                <c:pt idx="469">
                  <c:v>43393.541687962963</c:v>
                </c:pt>
                <c:pt idx="470">
                  <c:v>43393.5833546875</c:v>
                </c:pt>
                <c:pt idx="471">
                  <c:v>43393.625021412037</c:v>
                </c:pt>
                <c:pt idx="472">
                  <c:v>43393.666688136575</c:v>
                </c:pt>
                <c:pt idx="473">
                  <c:v>43393.708354861112</c:v>
                </c:pt>
                <c:pt idx="474">
                  <c:v>43393.750021585649</c:v>
                </c:pt>
                <c:pt idx="475">
                  <c:v>43393.791688310186</c:v>
                </c:pt>
                <c:pt idx="476">
                  <c:v>43393.833355034723</c:v>
                </c:pt>
                <c:pt idx="477">
                  <c:v>43393.875021759261</c:v>
                </c:pt>
                <c:pt idx="478">
                  <c:v>43393.916688483798</c:v>
                </c:pt>
                <c:pt idx="479">
                  <c:v>43393.958355208335</c:v>
                </c:pt>
                <c:pt idx="480">
                  <c:v>43394.000021932872</c:v>
                </c:pt>
                <c:pt idx="481">
                  <c:v>43394.041688657409</c:v>
                </c:pt>
                <c:pt idx="482">
                  <c:v>43394.083355381947</c:v>
                </c:pt>
                <c:pt idx="483">
                  <c:v>43394.125022106484</c:v>
                </c:pt>
                <c:pt idx="484">
                  <c:v>43394.166688831021</c:v>
                </c:pt>
                <c:pt idx="485">
                  <c:v>43394.208355555558</c:v>
                </c:pt>
                <c:pt idx="486">
                  <c:v>43394.250022280095</c:v>
                </c:pt>
                <c:pt idx="487">
                  <c:v>43394.291689004633</c:v>
                </c:pt>
                <c:pt idx="488">
                  <c:v>43394.33335572917</c:v>
                </c:pt>
                <c:pt idx="489">
                  <c:v>43394.375022453707</c:v>
                </c:pt>
                <c:pt idx="490">
                  <c:v>43394.416689178244</c:v>
                </c:pt>
                <c:pt idx="491">
                  <c:v>43394.458355902774</c:v>
                </c:pt>
                <c:pt idx="492">
                  <c:v>43394.500022627311</c:v>
                </c:pt>
                <c:pt idx="493">
                  <c:v>43394.541689351849</c:v>
                </c:pt>
                <c:pt idx="494">
                  <c:v>43394.583356076386</c:v>
                </c:pt>
                <c:pt idx="495">
                  <c:v>43394.625022800923</c:v>
                </c:pt>
                <c:pt idx="496">
                  <c:v>43394.66668952546</c:v>
                </c:pt>
                <c:pt idx="497">
                  <c:v>43394.708356249997</c:v>
                </c:pt>
                <c:pt idx="498">
                  <c:v>43394.750022974535</c:v>
                </c:pt>
                <c:pt idx="499">
                  <c:v>43394.791689699072</c:v>
                </c:pt>
                <c:pt idx="500">
                  <c:v>43394.833356423609</c:v>
                </c:pt>
                <c:pt idx="501">
                  <c:v>43394.875023148146</c:v>
                </c:pt>
                <c:pt idx="502">
                  <c:v>43394.916689872683</c:v>
                </c:pt>
                <c:pt idx="503">
                  <c:v>43394.958356597221</c:v>
                </c:pt>
                <c:pt idx="504">
                  <c:v>43395.000023321758</c:v>
                </c:pt>
                <c:pt idx="505">
                  <c:v>43395.041690046295</c:v>
                </c:pt>
                <c:pt idx="506">
                  <c:v>43395.083356770832</c:v>
                </c:pt>
                <c:pt idx="507">
                  <c:v>43395.12502349537</c:v>
                </c:pt>
                <c:pt idx="508">
                  <c:v>43395.166690219907</c:v>
                </c:pt>
                <c:pt idx="509">
                  <c:v>43395.208356944444</c:v>
                </c:pt>
                <c:pt idx="510">
                  <c:v>43395.250023668981</c:v>
                </c:pt>
                <c:pt idx="511">
                  <c:v>43395.291690393518</c:v>
                </c:pt>
                <c:pt idx="512">
                  <c:v>43395.333357118056</c:v>
                </c:pt>
                <c:pt idx="513">
                  <c:v>43395.375023842593</c:v>
                </c:pt>
                <c:pt idx="514">
                  <c:v>43395.41669056713</c:v>
                </c:pt>
                <c:pt idx="515">
                  <c:v>43395.458357291667</c:v>
                </c:pt>
                <c:pt idx="516">
                  <c:v>43395.500024016204</c:v>
                </c:pt>
                <c:pt idx="517">
                  <c:v>43395.541690740742</c:v>
                </c:pt>
                <c:pt idx="518">
                  <c:v>43395.583357465279</c:v>
                </c:pt>
                <c:pt idx="519">
                  <c:v>43395.625024189816</c:v>
                </c:pt>
                <c:pt idx="520">
                  <c:v>43395.666690914353</c:v>
                </c:pt>
                <c:pt idx="521">
                  <c:v>43395.70835763889</c:v>
                </c:pt>
                <c:pt idx="522">
                  <c:v>43395.750024363428</c:v>
                </c:pt>
                <c:pt idx="523">
                  <c:v>43395.791691087965</c:v>
                </c:pt>
                <c:pt idx="524">
                  <c:v>43395.833357812502</c:v>
                </c:pt>
                <c:pt idx="525">
                  <c:v>43395.875024537039</c:v>
                </c:pt>
                <c:pt idx="526">
                  <c:v>43395.916691261576</c:v>
                </c:pt>
                <c:pt idx="527">
                  <c:v>43395.958357986114</c:v>
                </c:pt>
                <c:pt idx="528">
                  <c:v>43396.000024710651</c:v>
                </c:pt>
                <c:pt idx="529">
                  <c:v>43396.041691435188</c:v>
                </c:pt>
                <c:pt idx="530">
                  <c:v>43396.083358159725</c:v>
                </c:pt>
                <c:pt idx="531">
                  <c:v>43396.125024884263</c:v>
                </c:pt>
                <c:pt idx="532">
                  <c:v>43396.1666916088</c:v>
                </c:pt>
                <c:pt idx="533">
                  <c:v>43396.208358333337</c:v>
                </c:pt>
                <c:pt idx="534">
                  <c:v>43396.250025057867</c:v>
                </c:pt>
                <c:pt idx="535">
                  <c:v>43396.291691782404</c:v>
                </c:pt>
                <c:pt idx="536">
                  <c:v>43396.333358506941</c:v>
                </c:pt>
                <c:pt idx="537">
                  <c:v>43396.375025231479</c:v>
                </c:pt>
                <c:pt idx="538">
                  <c:v>43396.416691956016</c:v>
                </c:pt>
                <c:pt idx="539">
                  <c:v>43396.458358680553</c:v>
                </c:pt>
                <c:pt idx="540">
                  <c:v>43396.50002540509</c:v>
                </c:pt>
                <c:pt idx="541">
                  <c:v>43396.541692129627</c:v>
                </c:pt>
                <c:pt idx="542">
                  <c:v>43396.583358854165</c:v>
                </c:pt>
                <c:pt idx="543">
                  <c:v>43396.625025578702</c:v>
                </c:pt>
                <c:pt idx="544">
                  <c:v>43396.666692303239</c:v>
                </c:pt>
                <c:pt idx="545">
                  <c:v>43396.708359027776</c:v>
                </c:pt>
                <c:pt idx="546">
                  <c:v>43396.750025752313</c:v>
                </c:pt>
                <c:pt idx="547">
                  <c:v>43396.791692476851</c:v>
                </c:pt>
                <c:pt idx="548">
                  <c:v>43396.833359201388</c:v>
                </c:pt>
                <c:pt idx="549">
                  <c:v>43396.875025925925</c:v>
                </c:pt>
                <c:pt idx="550">
                  <c:v>43396.916692650462</c:v>
                </c:pt>
                <c:pt idx="551">
                  <c:v>43396.958359374999</c:v>
                </c:pt>
                <c:pt idx="552">
                  <c:v>43397.000026099537</c:v>
                </c:pt>
                <c:pt idx="553">
                  <c:v>43397.041692824074</c:v>
                </c:pt>
                <c:pt idx="554">
                  <c:v>43397.083359548611</c:v>
                </c:pt>
                <c:pt idx="555">
                  <c:v>43397.125026273148</c:v>
                </c:pt>
                <c:pt idx="556">
                  <c:v>43397.166692997685</c:v>
                </c:pt>
                <c:pt idx="557">
                  <c:v>43397.208359722223</c:v>
                </c:pt>
                <c:pt idx="558">
                  <c:v>43397.25002644676</c:v>
                </c:pt>
                <c:pt idx="559">
                  <c:v>43397.291693171297</c:v>
                </c:pt>
                <c:pt idx="560">
                  <c:v>43397.333359895834</c:v>
                </c:pt>
                <c:pt idx="561">
                  <c:v>43397.375026620372</c:v>
                </c:pt>
                <c:pt idx="562">
                  <c:v>43397.416693344909</c:v>
                </c:pt>
                <c:pt idx="563">
                  <c:v>43397.458360069446</c:v>
                </c:pt>
                <c:pt idx="564">
                  <c:v>43397.500026793983</c:v>
                </c:pt>
                <c:pt idx="565">
                  <c:v>43397.54169351852</c:v>
                </c:pt>
                <c:pt idx="566">
                  <c:v>43397.583360243058</c:v>
                </c:pt>
                <c:pt idx="567">
                  <c:v>43397.625026967595</c:v>
                </c:pt>
                <c:pt idx="568">
                  <c:v>43397.666693692132</c:v>
                </c:pt>
                <c:pt idx="569">
                  <c:v>43397.708360416669</c:v>
                </c:pt>
                <c:pt idx="570">
                  <c:v>43397.750027141206</c:v>
                </c:pt>
                <c:pt idx="571">
                  <c:v>43397.791693865744</c:v>
                </c:pt>
                <c:pt idx="572">
                  <c:v>43397.833360590281</c:v>
                </c:pt>
                <c:pt idx="573">
                  <c:v>43397.875027314818</c:v>
                </c:pt>
                <c:pt idx="574">
                  <c:v>43397.916694039355</c:v>
                </c:pt>
                <c:pt idx="575">
                  <c:v>43397.958360763892</c:v>
                </c:pt>
                <c:pt idx="576">
                  <c:v>43398.000027488422</c:v>
                </c:pt>
                <c:pt idx="577">
                  <c:v>43398.04169421296</c:v>
                </c:pt>
                <c:pt idx="578">
                  <c:v>43398.083360937497</c:v>
                </c:pt>
                <c:pt idx="579">
                  <c:v>43398.125027662034</c:v>
                </c:pt>
                <c:pt idx="580">
                  <c:v>43398.166694386571</c:v>
                </c:pt>
                <c:pt idx="581">
                  <c:v>43398.208361111108</c:v>
                </c:pt>
                <c:pt idx="582">
                  <c:v>43398.250027835646</c:v>
                </c:pt>
                <c:pt idx="583">
                  <c:v>43398.291694560183</c:v>
                </c:pt>
                <c:pt idx="584">
                  <c:v>43398.33336128472</c:v>
                </c:pt>
                <c:pt idx="585">
                  <c:v>43398.375028009257</c:v>
                </c:pt>
                <c:pt idx="586">
                  <c:v>43398.416694733794</c:v>
                </c:pt>
                <c:pt idx="587">
                  <c:v>43398.458361458332</c:v>
                </c:pt>
                <c:pt idx="588">
                  <c:v>43398.500028182869</c:v>
                </c:pt>
                <c:pt idx="589">
                  <c:v>43398.541694907406</c:v>
                </c:pt>
                <c:pt idx="590">
                  <c:v>43398.583361631943</c:v>
                </c:pt>
                <c:pt idx="591">
                  <c:v>43398.62502835648</c:v>
                </c:pt>
                <c:pt idx="592">
                  <c:v>43398.666695081018</c:v>
                </c:pt>
                <c:pt idx="593">
                  <c:v>43398.708361805555</c:v>
                </c:pt>
                <c:pt idx="594">
                  <c:v>43398.750028530092</c:v>
                </c:pt>
                <c:pt idx="595">
                  <c:v>43398.791695254629</c:v>
                </c:pt>
                <c:pt idx="596">
                  <c:v>43398.833361979167</c:v>
                </c:pt>
                <c:pt idx="597">
                  <c:v>43398.875028703704</c:v>
                </c:pt>
                <c:pt idx="598">
                  <c:v>43398.916695428241</c:v>
                </c:pt>
                <c:pt idx="599">
                  <c:v>43398.958362152778</c:v>
                </c:pt>
                <c:pt idx="600">
                  <c:v>43399.000028877315</c:v>
                </c:pt>
                <c:pt idx="601">
                  <c:v>43399.041695601853</c:v>
                </c:pt>
                <c:pt idx="602">
                  <c:v>43399.08336232639</c:v>
                </c:pt>
                <c:pt idx="603">
                  <c:v>43399.125029050927</c:v>
                </c:pt>
                <c:pt idx="604">
                  <c:v>43399.166695775464</c:v>
                </c:pt>
                <c:pt idx="605">
                  <c:v>43399.208362500001</c:v>
                </c:pt>
                <c:pt idx="606">
                  <c:v>43399.250029224539</c:v>
                </c:pt>
                <c:pt idx="607">
                  <c:v>43399.291695949076</c:v>
                </c:pt>
                <c:pt idx="608">
                  <c:v>43399.333362673613</c:v>
                </c:pt>
                <c:pt idx="609">
                  <c:v>43399.37502939815</c:v>
                </c:pt>
                <c:pt idx="610">
                  <c:v>43399.416696122687</c:v>
                </c:pt>
                <c:pt idx="611">
                  <c:v>43399.458362847225</c:v>
                </c:pt>
                <c:pt idx="612">
                  <c:v>43399.500029571762</c:v>
                </c:pt>
                <c:pt idx="613">
                  <c:v>43399.541696296299</c:v>
                </c:pt>
                <c:pt idx="614">
                  <c:v>43399.583363020836</c:v>
                </c:pt>
                <c:pt idx="615">
                  <c:v>43399.625029745373</c:v>
                </c:pt>
                <c:pt idx="616">
                  <c:v>43399.666696469911</c:v>
                </c:pt>
                <c:pt idx="617">
                  <c:v>43399.708363194448</c:v>
                </c:pt>
                <c:pt idx="618">
                  <c:v>43399.750029918985</c:v>
                </c:pt>
                <c:pt idx="619">
                  <c:v>43399.791696643515</c:v>
                </c:pt>
                <c:pt idx="620">
                  <c:v>43399.833363368052</c:v>
                </c:pt>
                <c:pt idx="621">
                  <c:v>43399.875030092589</c:v>
                </c:pt>
                <c:pt idx="622">
                  <c:v>43399.916696817127</c:v>
                </c:pt>
                <c:pt idx="623">
                  <c:v>43399.958363541664</c:v>
                </c:pt>
                <c:pt idx="624">
                  <c:v>43400.000030266201</c:v>
                </c:pt>
                <c:pt idx="625">
                  <c:v>43400.041696990738</c:v>
                </c:pt>
                <c:pt idx="626">
                  <c:v>43400.083363715275</c:v>
                </c:pt>
                <c:pt idx="627">
                  <c:v>43400.125030439813</c:v>
                </c:pt>
                <c:pt idx="628">
                  <c:v>43400.16669716435</c:v>
                </c:pt>
                <c:pt idx="629">
                  <c:v>43400.208363888887</c:v>
                </c:pt>
                <c:pt idx="630">
                  <c:v>43400.250030613424</c:v>
                </c:pt>
                <c:pt idx="631">
                  <c:v>43400.291697337962</c:v>
                </c:pt>
                <c:pt idx="632">
                  <c:v>43400.333364062499</c:v>
                </c:pt>
                <c:pt idx="633">
                  <c:v>43400.375030787036</c:v>
                </c:pt>
                <c:pt idx="634">
                  <c:v>43400.416697511573</c:v>
                </c:pt>
                <c:pt idx="635">
                  <c:v>43400.45836423611</c:v>
                </c:pt>
                <c:pt idx="636">
                  <c:v>43400.500030960648</c:v>
                </c:pt>
                <c:pt idx="637">
                  <c:v>43400.541697685185</c:v>
                </c:pt>
                <c:pt idx="638">
                  <c:v>43400.583364409722</c:v>
                </c:pt>
                <c:pt idx="639">
                  <c:v>43400.625031134259</c:v>
                </c:pt>
                <c:pt idx="640">
                  <c:v>43400.666697858796</c:v>
                </c:pt>
                <c:pt idx="641">
                  <c:v>43400.708364583334</c:v>
                </c:pt>
                <c:pt idx="642">
                  <c:v>43400.750031307871</c:v>
                </c:pt>
                <c:pt idx="643">
                  <c:v>43400.791698032408</c:v>
                </c:pt>
                <c:pt idx="644">
                  <c:v>43400.833364756945</c:v>
                </c:pt>
                <c:pt idx="645">
                  <c:v>43400.875031481482</c:v>
                </c:pt>
                <c:pt idx="646">
                  <c:v>43400.91669820602</c:v>
                </c:pt>
                <c:pt idx="647">
                  <c:v>43400.958364930557</c:v>
                </c:pt>
                <c:pt idx="648">
                  <c:v>43401.000031655094</c:v>
                </c:pt>
                <c:pt idx="649">
                  <c:v>43401.041698379631</c:v>
                </c:pt>
                <c:pt idx="650">
                  <c:v>43401.083365104168</c:v>
                </c:pt>
                <c:pt idx="651">
                  <c:v>43401.125031828706</c:v>
                </c:pt>
                <c:pt idx="652">
                  <c:v>43401.166698553243</c:v>
                </c:pt>
                <c:pt idx="653">
                  <c:v>43401.20836527778</c:v>
                </c:pt>
                <c:pt idx="654">
                  <c:v>43401.250032002317</c:v>
                </c:pt>
                <c:pt idx="655">
                  <c:v>43401.291698726855</c:v>
                </c:pt>
                <c:pt idx="656">
                  <c:v>43401.333365451392</c:v>
                </c:pt>
                <c:pt idx="657">
                  <c:v>43401.375032175929</c:v>
                </c:pt>
                <c:pt idx="658">
                  <c:v>43401.416698900466</c:v>
                </c:pt>
                <c:pt idx="659">
                  <c:v>43401.458365625003</c:v>
                </c:pt>
                <c:pt idx="660">
                  <c:v>43401.500032349541</c:v>
                </c:pt>
                <c:pt idx="661">
                  <c:v>43401.54169907407</c:v>
                </c:pt>
                <c:pt idx="662">
                  <c:v>43401.583365798608</c:v>
                </c:pt>
                <c:pt idx="663">
                  <c:v>43401.625032523145</c:v>
                </c:pt>
                <c:pt idx="664">
                  <c:v>43401.666699247682</c:v>
                </c:pt>
                <c:pt idx="665">
                  <c:v>43401.708365972219</c:v>
                </c:pt>
                <c:pt idx="666">
                  <c:v>43401.750032696757</c:v>
                </c:pt>
                <c:pt idx="667">
                  <c:v>43401.791699421294</c:v>
                </c:pt>
                <c:pt idx="668">
                  <c:v>43401.833366145831</c:v>
                </c:pt>
                <c:pt idx="669">
                  <c:v>43401.875032870368</c:v>
                </c:pt>
                <c:pt idx="670">
                  <c:v>43401.916699594905</c:v>
                </c:pt>
                <c:pt idx="671">
                  <c:v>43401.958366319443</c:v>
                </c:pt>
                <c:pt idx="672">
                  <c:v>43402.00003304398</c:v>
                </c:pt>
                <c:pt idx="673">
                  <c:v>43402.041699768517</c:v>
                </c:pt>
                <c:pt idx="674">
                  <c:v>43402.083366493054</c:v>
                </c:pt>
                <c:pt idx="675">
                  <c:v>43402.125033217591</c:v>
                </c:pt>
                <c:pt idx="676">
                  <c:v>43402.166699942129</c:v>
                </c:pt>
                <c:pt idx="677">
                  <c:v>43402.208366666666</c:v>
                </c:pt>
                <c:pt idx="678">
                  <c:v>43402.250033391203</c:v>
                </c:pt>
                <c:pt idx="679">
                  <c:v>43402.29170011574</c:v>
                </c:pt>
                <c:pt idx="680">
                  <c:v>43402.333366840277</c:v>
                </c:pt>
                <c:pt idx="681">
                  <c:v>43402.375033564815</c:v>
                </c:pt>
                <c:pt idx="682">
                  <c:v>43402.416700289352</c:v>
                </c:pt>
                <c:pt idx="683">
                  <c:v>43402.458367013889</c:v>
                </c:pt>
                <c:pt idx="684">
                  <c:v>43402.500033738426</c:v>
                </c:pt>
                <c:pt idx="685">
                  <c:v>43402.541700462963</c:v>
                </c:pt>
                <c:pt idx="686">
                  <c:v>43402.583367187501</c:v>
                </c:pt>
                <c:pt idx="687">
                  <c:v>43402.625033912038</c:v>
                </c:pt>
                <c:pt idx="688">
                  <c:v>43402.666700636575</c:v>
                </c:pt>
                <c:pt idx="689">
                  <c:v>43402.708367361112</c:v>
                </c:pt>
                <c:pt idx="690">
                  <c:v>43402.75003408565</c:v>
                </c:pt>
                <c:pt idx="691">
                  <c:v>43402.791700810187</c:v>
                </c:pt>
                <c:pt idx="692">
                  <c:v>43402.833367534724</c:v>
                </c:pt>
                <c:pt idx="693">
                  <c:v>43402.875034259261</c:v>
                </c:pt>
                <c:pt idx="694">
                  <c:v>43402.916700983798</c:v>
                </c:pt>
                <c:pt idx="695">
                  <c:v>43402.958367708336</c:v>
                </c:pt>
                <c:pt idx="696">
                  <c:v>43403.000034432873</c:v>
                </c:pt>
                <c:pt idx="697">
                  <c:v>43403.04170115741</c:v>
                </c:pt>
                <c:pt idx="698">
                  <c:v>43403.083367881947</c:v>
                </c:pt>
                <c:pt idx="699">
                  <c:v>43403.125034606484</c:v>
                </c:pt>
                <c:pt idx="700">
                  <c:v>43403.166701331022</c:v>
                </c:pt>
                <c:pt idx="701">
                  <c:v>43403.208368055559</c:v>
                </c:pt>
                <c:pt idx="702">
                  <c:v>43403.250034780096</c:v>
                </c:pt>
                <c:pt idx="703">
                  <c:v>43403.291701504633</c:v>
                </c:pt>
                <c:pt idx="704">
                  <c:v>43403.333368229163</c:v>
                </c:pt>
                <c:pt idx="705">
                  <c:v>43403.3750349537</c:v>
                </c:pt>
                <c:pt idx="706">
                  <c:v>43403.416701678238</c:v>
                </c:pt>
                <c:pt idx="707">
                  <c:v>43403.458368402775</c:v>
                </c:pt>
                <c:pt idx="708">
                  <c:v>43403.500035127312</c:v>
                </c:pt>
                <c:pt idx="709">
                  <c:v>43403.541701851849</c:v>
                </c:pt>
                <c:pt idx="710">
                  <c:v>43403.583368576386</c:v>
                </c:pt>
                <c:pt idx="711">
                  <c:v>43403.625035300924</c:v>
                </c:pt>
                <c:pt idx="712">
                  <c:v>43403.666702025461</c:v>
                </c:pt>
                <c:pt idx="713">
                  <c:v>43403.708368749998</c:v>
                </c:pt>
                <c:pt idx="714">
                  <c:v>43403.750035474535</c:v>
                </c:pt>
                <c:pt idx="715">
                  <c:v>43403.791702199072</c:v>
                </c:pt>
                <c:pt idx="716">
                  <c:v>43403.83336892361</c:v>
                </c:pt>
                <c:pt idx="717">
                  <c:v>43403.875035648147</c:v>
                </c:pt>
                <c:pt idx="718">
                  <c:v>43403.916702372684</c:v>
                </c:pt>
                <c:pt idx="719">
                  <c:v>43403.958369097221</c:v>
                </c:pt>
                <c:pt idx="720">
                  <c:v>43404.000035821759</c:v>
                </c:pt>
                <c:pt idx="721">
                  <c:v>43404.041702546296</c:v>
                </c:pt>
                <c:pt idx="722">
                  <c:v>43404.083369270833</c:v>
                </c:pt>
                <c:pt idx="723">
                  <c:v>43404.12503599537</c:v>
                </c:pt>
                <c:pt idx="724">
                  <c:v>43404.166702719907</c:v>
                </c:pt>
                <c:pt idx="725">
                  <c:v>43404.208369444445</c:v>
                </c:pt>
                <c:pt idx="726">
                  <c:v>43404.250036168982</c:v>
                </c:pt>
                <c:pt idx="727">
                  <c:v>43404.291702893519</c:v>
                </c:pt>
                <c:pt idx="728">
                  <c:v>43404.333369618056</c:v>
                </c:pt>
                <c:pt idx="729">
                  <c:v>43404.375036342593</c:v>
                </c:pt>
                <c:pt idx="730">
                  <c:v>43404.416703067131</c:v>
                </c:pt>
                <c:pt idx="731">
                  <c:v>43404.458369791668</c:v>
                </c:pt>
                <c:pt idx="732">
                  <c:v>43404.500036516205</c:v>
                </c:pt>
                <c:pt idx="733">
                  <c:v>43404.541703240742</c:v>
                </c:pt>
                <c:pt idx="734">
                  <c:v>43404.583369965279</c:v>
                </c:pt>
                <c:pt idx="735">
                  <c:v>43404.625036689817</c:v>
                </c:pt>
                <c:pt idx="736">
                  <c:v>43404.666703414354</c:v>
                </c:pt>
                <c:pt idx="737">
                  <c:v>43404.708370138891</c:v>
                </c:pt>
                <c:pt idx="738">
                  <c:v>43404.750036863428</c:v>
                </c:pt>
                <c:pt idx="739">
                  <c:v>43404.791703587965</c:v>
                </c:pt>
                <c:pt idx="740">
                  <c:v>43404.833370312503</c:v>
                </c:pt>
                <c:pt idx="741">
                  <c:v>43404.87503703704</c:v>
                </c:pt>
                <c:pt idx="742">
                  <c:v>43404.916703761577</c:v>
                </c:pt>
                <c:pt idx="743">
                  <c:v>43404.958370486114</c:v>
                </c:pt>
                <c:pt idx="744">
                  <c:v>43405.000037210651</c:v>
                </c:pt>
                <c:pt idx="745">
                  <c:v>43405.041703935189</c:v>
                </c:pt>
                <c:pt idx="746">
                  <c:v>43405.083370659719</c:v>
                </c:pt>
                <c:pt idx="747">
                  <c:v>43405.125037384256</c:v>
                </c:pt>
                <c:pt idx="748">
                  <c:v>43405.166704108793</c:v>
                </c:pt>
                <c:pt idx="749">
                  <c:v>43405.20837083333</c:v>
                </c:pt>
                <c:pt idx="750">
                  <c:v>43405.250037557867</c:v>
                </c:pt>
                <c:pt idx="751">
                  <c:v>43405.291704282405</c:v>
                </c:pt>
                <c:pt idx="752">
                  <c:v>43405.333371006942</c:v>
                </c:pt>
                <c:pt idx="753">
                  <c:v>43405.375037731479</c:v>
                </c:pt>
                <c:pt idx="754">
                  <c:v>43405.416704456016</c:v>
                </c:pt>
                <c:pt idx="755">
                  <c:v>43405.458371180554</c:v>
                </c:pt>
                <c:pt idx="756">
                  <c:v>43405.500037905091</c:v>
                </c:pt>
                <c:pt idx="757">
                  <c:v>43405.541704629628</c:v>
                </c:pt>
                <c:pt idx="758">
                  <c:v>43405.583371354165</c:v>
                </c:pt>
                <c:pt idx="759">
                  <c:v>43405.625038078702</c:v>
                </c:pt>
                <c:pt idx="760">
                  <c:v>43405.66670480324</c:v>
                </c:pt>
                <c:pt idx="761">
                  <c:v>43405.708371527777</c:v>
                </c:pt>
                <c:pt idx="762">
                  <c:v>43405.750038252314</c:v>
                </c:pt>
                <c:pt idx="763">
                  <c:v>43405.791704976851</c:v>
                </c:pt>
                <c:pt idx="764">
                  <c:v>43405.833371701388</c:v>
                </c:pt>
                <c:pt idx="765">
                  <c:v>43405.875038425926</c:v>
                </c:pt>
                <c:pt idx="766">
                  <c:v>43405.916705150463</c:v>
                </c:pt>
                <c:pt idx="767">
                  <c:v>43405.958371875</c:v>
                </c:pt>
                <c:pt idx="768">
                  <c:v>43406.000038599537</c:v>
                </c:pt>
                <c:pt idx="769">
                  <c:v>43406.041705324074</c:v>
                </c:pt>
                <c:pt idx="770">
                  <c:v>43406.083372048612</c:v>
                </c:pt>
                <c:pt idx="771">
                  <c:v>43406.125038773149</c:v>
                </c:pt>
                <c:pt idx="772">
                  <c:v>43406.166705497686</c:v>
                </c:pt>
                <c:pt idx="773">
                  <c:v>43406.208372222223</c:v>
                </c:pt>
                <c:pt idx="774">
                  <c:v>43406.25003894676</c:v>
                </c:pt>
                <c:pt idx="775">
                  <c:v>43406.291705671298</c:v>
                </c:pt>
                <c:pt idx="776">
                  <c:v>43406.333372395835</c:v>
                </c:pt>
                <c:pt idx="777">
                  <c:v>43406.375039120372</c:v>
                </c:pt>
                <c:pt idx="778">
                  <c:v>43406.416705844909</c:v>
                </c:pt>
                <c:pt idx="779">
                  <c:v>43406.458372569447</c:v>
                </c:pt>
                <c:pt idx="780">
                  <c:v>43406.500039293984</c:v>
                </c:pt>
                <c:pt idx="781">
                  <c:v>43406.541706018521</c:v>
                </c:pt>
                <c:pt idx="782">
                  <c:v>43406.583372743058</c:v>
                </c:pt>
                <c:pt idx="783">
                  <c:v>43406.625039467595</c:v>
                </c:pt>
                <c:pt idx="784">
                  <c:v>43406.666706192133</c:v>
                </c:pt>
                <c:pt idx="785">
                  <c:v>43406.70837291667</c:v>
                </c:pt>
                <c:pt idx="786">
                  <c:v>43406.750039641207</c:v>
                </c:pt>
                <c:pt idx="787">
                  <c:v>43406.791706365744</c:v>
                </c:pt>
                <c:pt idx="788">
                  <c:v>43406.833373090281</c:v>
                </c:pt>
                <c:pt idx="789">
                  <c:v>43406.875039814811</c:v>
                </c:pt>
                <c:pt idx="790">
                  <c:v>43406.916706539349</c:v>
                </c:pt>
                <c:pt idx="791">
                  <c:v>43406.958373263886</c:v>
                </c:pt>
                <c:pt idx="792">
                  <c:v>43407.000039988423</c:v>
                </c:pt>
                <c:pt idx="793">
                  <c:v>43407.04170671296</c:v>
                </c:pt>
                <c:pt idx="794">
                  <c:v>43407.083373437497</c:v>
                </c:pt>
                <c:pt idx="795">
                  <c:v>43407.125040162035</c:v>
                </c:pt>
                <c:pt idx="796">
                  <c:v>43407.166706886572</c:v>
                </c:pt>
                <c:pt idx="797">
                  <c:v>43407.208373611109</c:v>
                </c:pt>
                <c:pt idx="798">
                  <c:v>43407.250040335646</c:v>
                </c:pt>
                <c:pt idx="799">
                  <c:v>43407.291707060183</c:v>
                </c:pt>
                <c:pt idx="800">
                  <c:v>43407.333373784721</c:v>
                </c:pt>
                <c:pt idx="801">
                  <c:v>43407.375040509258</c:v>
                </c:pt>
                <c:pt idx="802">
                  <c:v>43407.416707233795</c:v>
                </c:pt>
                <c:pt idx="803">
                  <c:v>43407.458373958332</c:v>
                </c:pt>
                <c:pt idx="804">
                  <c:v>43407.500040682869</c:v>
                </c:pt>
                <c:pt idx="805">
                  <c:v>43407.541707407407</c:v>
                </c:pt>
                <c:pt idx="806">
                  <c:v>43407.583374131944</c:v>
                </c:pt>
                <c:pt idx="807">
                  <c:v>43407.625040856481</c:v>
                </c:pt>
                <c:pt idx="808">
                  <c:v>43407.666707581018</c:v>
                </c:pt>
                <c:pt idx="809">
                  <c:v>43407.708374305555</c:v>
                </c:pt>
                <c:pt idx="810">
                  <c:v>43407.750041030093</c:v>
                </c:pt>
                <c:pt idx="811">
                  <c:v>43407.79170775463</c:v>
                </c:pt>
                <c:pt idx="812">
                  <c:v>43407.833374479167</c:v>
                </c:pt>
                <c:pt idx="813">
                  <c:v>43407.875041203704</c:v>
                </c:pt>
                <c:pt idx="814">
                  <c:v>43407.916707928242</c:v>
                </c:pt>
                <c:pt idx="815">
                  <c:v>43407.958374652779</c:v>
                </c:pt>
                <c:pt idx="816">
                  <c:v>43408.000041377316</c:v>
                </c:pt>
                <c:pt idx="817">
                  <c:v>43408.041708101853</c:v>
                </c:pt>
                <c:pt idx="818">
                  <c:v>43408.08337482639</c:v>
                </c:pt>
                <c:pt idx="819">
                  <c:v>43408.125041550928</c:v>
                </c:pt>
                <c:pt idx="820">
                  <c:v>43408.166708275465</c:v>
                </c:pt>
                <c:pt idx="821">
                  <c:v>43408.208375000002</c:v>
                </c:pt>
                <c:pt idx="822">
                  <c:v>43408.250041724539</c:v>
                </c:pt>
                <c:pt idx="823">
                  <c:v>43408.291708449076</c:v>
                </c:pt>
                <c:pt idx="824">
                  <c:v>43408.333375173614</c:v>
                </c:pt>
                <c:pt idx="825">
                  <c:v>43408.375041898151</c:v>
                </c:pt>
                <c:pt idx="826">
                  <c:v>43408.416708622688</c:v>
                </c:pt>
                <c:pt idx="827">
                  <c:v>43408.458375347225</c:v>
                </c:pt>
                <c:pt idx="828">
                  <c:v>43408.500042071762</c:v>
                </c:pt>
                <c:pt idx="829">
                  <c:v>43408.5417087963</c:v>
                </c:pt>
                <c:pt idx="830">
                  <c:v>43408.583375520837</c:v>
                </c:pt>
                <c:pt idx="831">
                  <c:v>43408.625042245367</c:v>
                </c:pt>
                <c:pt idx="832">
                  <c:v>43408.666708969904</c:v>
                </c:pt>
                <c:pt idx="833">
                  <c:v>43408.708375694441</c:v>
                </c:pt>
                <c:pt idx="834">
                  <c:v>43408.750042418978</c:v>
                </c:pt>
                <c:pt idx="835">
                  <c:v>43408.791709143516</c:v>
                </c:pt>
                <c:pt idx="836">
                  <c:v>43408.833375868053</c:v>
                </c:pt>
                <c:pt idx="837">
                  <c:v>43408.87504259259</c:v>
                </c:pt>
                <c:pt idx="838">
                  <c:v>43408.916709317127</c:v>
                </c:pt>
                <c:pt idx="839">
                  <c:v>43408.958376041664</c:v>
                </c:pt>
                <c:pt idx="840">
                  <c:v>43409.000042766202</c:v>
                </c:pt>
                <c:pt idx="841">
                  <c:v>43409.041709490739</c:v>
                </c:pt>
                <c:pt idx="842">
                  <c:v>43409.083376215276</c:v>
                </c:pt>
                <c:pt idx="843">
                  <c:v>43409.125042939813</c:v>
                </c:pt>
                <c:pt idx="844">
                  <c:v>43409.16670966435</c:v>
                </c:pt>
                <c:pt idx="845">
                  <c:v>43409.208376388888</c:v>
                </c:pt>
                <c:pt idx="846">
                  <c:v>43409.250043113425</c:v>
                </c:pt>
                <c:pt idx="847">
                  <c:v>43409.291709837962</c:v>
                </c:pt>
                <c:pt idx="848">
                  <c:v>43409.333376562499</c:v>
                </c:pt>
                <c:pt idx="849">
                  <c:v>43409.375043287037</c:v>
                </c:pt>
                <c:pt idx="850">
                  <c:v>43409.416710011574</c:v>
                </c:pt>
                <c:pt idx="851">
                  <c:v>43409.458376736111</c:v>
                </c:pt>
                <c:pt idx="852">
                  <c:v>43409.500043460648</c:v>
                </c:pt>
                <c:pt idx="853">
                  <c:v>43409.541710185185</c:v>
                </c:pt>
                <c:pt idx="854">
                  <c:v>43409.583376909723</c:v>
                </c:pt>
                <c:pt idx="855">
                  <c:v>43409.62504363426</c:v>
                </c:pt>
                <c:pt idx="856">
                  <c:v>43409.666710358797</c:v>
                </c:pt>
                <c:pt idx="857">
                  <c:v>43409.708377083334</c:v>
                </c:pt>
                <c:pt idx="858">
                  <c:v>43409.750043807871</c:v>
                </c:pt>
                <c:pt idx="859">
                  <c:v>43409.791710532409</c:v>
                </c:pt>
                <c:pt idx="860">
                  <c:v>43409.833377256946</c:v>
                </c:pt>
                <c:pt idx="861">
                  <c:v>43409.875043981483</c:v>
                </c:pt>
                <c:pt idx="862">
                  <c:v>43409.91671070602</c:v>
                </c:pt>
                <c:pt idx="863">
                  <c:v>43409.958377430557</c:v>
                </c:pt>
                <c:pt idx="864">
                  <c:v>43410.000044155095</c:v>
                </c:pt>
                <c:pt idx="865">
                  <c:v>43410.041710879632</c:v>
                </c:pt>
                <c:pt idx="866">
                  <c:v>43410.083377604169</c:v>
                </c:pt>
                <c:pt idx="867">
                  <c:v>43410.125044328706</c:v>
                </c:pt>
                <c:pt idx="868">
                  <c:v>43410.166711053243</c:v>
                </c:pt>
                <c:pt idx="869">
                  <c:v>43410.208377777781</c:v>
                </c:pt>
                <c:pt idx="870">
                  <c:v>43410.250044502318</c:v>
                </c:pt>
                <c:pt idx="871">
                  <c:v>43410.291711226855</c:v>
                </c:pt>
                <c:pt idx="872">
                  <c:v>43410.333377951392</c:v>
                </c:pt>
                <c:pt idx="873">
                  <c:v>43410.37504467593</c:v>
                </c:pt>
                <c:pt idx="874">
                  <c:v>43410.416711400459</c:v>
                </c:pt>
                <c:pt idx="875">
                  <c:v>43410.458378124997</c:v>
                </c:pt>
                <c:pt idx="876">
                  <c:v>43410.500044849534</c:v>
                </c:pt>
                <c:pt idx="877">
                  <c:v>43410.541711574071</c:v>
                </c:pt>
                <c:pt idx="878">
                  <c:v>43410.583378298608</c:v>
                </c:pt>
                <c:pt idx="879">
                  <c:v>43410.625045023146</c:v>
                </c:pt>
                <c:pt idx="880">
                  <c:v>43410.666711747683</c:v>
                </c:pt>
                <c:pt idx="881">
                  <c:v>43410.70837847222</c:v>
                </c:pt>
                <c:pt idx="882">
                  <c:v>43410.750045196757</c:v>
                </c:pt>
                <c:pt idx="883">
                  <c:v>43410.791711921294</c:v>
                </c:pt>
                <c:pt idx="884">
                  <c:v>43410.833378645832</c:v>
                </c:pt>
                <c:pt idx="885">
                  <c:v>43410.875045370369</c:v>
                </c:pt>
                <c:pt idx="886">
                  <c:v>43410.916712094906</c:v>
                </c:pt>
                <c:pt idx="887">
                  <c:v>43410.958378819443</c:v>
                </c:pt>
                <c:pt idx="888">
                  <c:v>43411.00004554398</c:v>
                </c:pt>
                <c:pt idx="889">
                  <c:v>43411.041712268518</c:v>
                </c:pt>
                <c:pt idx="890">
                  <c:v>43411.083378993055</c:v>
                </c:pt>
                <c:pt idx="891">
                  <c:v>43411.125045717592</c:v>
                </c:pt>
                <c:pt idx="892">
                  <c:v>43411.166712442129</c:v>
                </c:pt>
                <c:pt idx="893">
                  <c:v>43411.208379166666</c:v>
                </c:pt>
                <c:pt idx="894">
                  <c:v>43411.250045891204</c:v>
                </c:pt>
                <c:pt idx="895">
                  <c:v>43411.291712615741</c:v>
                </c:pt>
                <c:pt idx="896">
                  <c:v>43411.333379340278</c:v>
                </c:pt>
                <c:pt idx="897">
                  <c:v>43411.375046064815</c:v>
                </c:pt>
                <c:pt idx="898">
                  <c:v>43411.416712789352</c:v>
                </c:pt>
                <c:pt idx="899">
                  <c:v>43411.45837951389</c:v>
                </c:pt>
                <c:pt idx="900">
                  <c:v>43411.500046238427</c:v>
                </c:pt>
                <c:pt idx="901">
                  <c:v>43411.541712962964</c:v>
                </c:pt>
                <c:pt idx="902">
                  <c:v>43411.583379687501</c:v>
                </c:pt>
                <c:pt idx="903">
                  <c:v>43411.625046412039</c:v>
                </c:pt>
                <c:pt idx="904">
                  <c:v>43411.666713136576</c:v>
                </c:pt>
                <c:pt idx="905">
                  <c:v>43411.708379861113</c:v>
                </c:pt>
                <c:pt idx="906">
                  <c:v>43411.75004658565</c:v>
                </c:pt>
                <c:pt idx="907">
                  <c:v>43411.791713310187</c:v>
                </c:pt>
                <c:pt idx="908">
                  <c:v>43411.833380034725</c:v>
                </c:pt>
                <c:pt idx="909">
                  <c:v>43411.875046759262</c:v>
                </c:pt>
                <c:pt idx="910">
                  <c:v>43411.916713483799</c:v>
                </c:pt>
                <c:pt idx="911">
                  <c:v>43411.958380208336</c:v>
                </c:pt>
                <c:pt idx="912">
                  <c:v>43412.000046932873</c:v>
                </c:pt>
                <c:pt idx="913">
                  <c:v>43412.041713657411</c:v>
                </c:pt>
                <c:pt idx="914">
                  <c:v>43412.083380381948</c:v>
                </c:pt>
                <c:pt idx="915">
                  <c:v>43412.125047106485</c:v>
                </c:pt>
                <c:pt idx="916">
                  <c:v>43412.166713831015</c:v>
                </c:pt>
                <c:pt idx="917">
                  <c:v>43412.208380555552</c:v>
                </c:pt>
                <c:pt idx="918">
                  <c:v>43412.250047280089</c:v>
                </c:pt>
                <c:pt idx="919">
                  <c:v>43412.291714004627</c:v>
                </c:pt>
                <c:pt idx="920">
                  <c:v>43412.333380729164</c:v>
                </c:pt>
                <c:pt idx="921">
                  <c:v>43412.375047453701</c:v>
                </c:pt>
                <c:pt idx="922">
                  <c:v>43412.416714178238</c:v>
                </c:pt>
                <c:pt idx="923">
                  <c:v>43412.458380902775</c:v>
                </c:pt>
                <c:pt idx="924">
                  <c:v>43412.500047627313</c:v>
                </c:pt>
                <c:pt idx="925">
                  <c:v>43412.54171435185</c:v>
                </c:pt>
                <c:pt idx="926">
                  <c:v>43412.583381076387</c:v>
                </c:pt>
                <c:pt idx="927">
                  <c:v>43412.625047800924</c:v>
                </c:pt>
                <c:pt idx="928">
                  <c:v>43412.666714525461</c:v>
                </c:pt>
                <c:pt idx="929">
                  <c:v>43412.708381249999</c:v>
                </c:pt>
                <c:pt idx="930">
                  <c:v>43412.750047974536</c:v>
                </c:pt>
                <c:pt idx="931">
                  <c:v>43412.791714699073</c:v>
                </c:pt>
                <c:pt idx="932">
                  <c:v>43412.83338142361</c:v>
                </c:pt>
                <c:pt idx="933">
                  <c:v>43412.875048148147</c:v>
                </c:pt>
                <c:pt idx="934">
                  <c:v>43412.916714872685</c:v>
                </c:pt>
                <c:pt idx="935">
                  <c:v>43412.958381597222</c:v>
                </c:pt>
                <c:pt idx="936">
                  <c:v>43413.000048321759</c:v>
                </c:pt>
                <c:pt idx="937">
                  <c:v>43413.041715046296</c:v>
                </c:pt>
                <c:pt idx="938">
                  <c:v>43413.083381770834</c:v>
                </c:pt>
                <c:pt idx="939">
                  <c:v>43413.125048495371</c:v>
                </c:pt>
                <c:pt idx="940">
                  <c:v>43413.166715219908</c:v>
                </c:pt>
                <c:pt idx="941">
                  <c:v>43413.208381944445</c:v>
                </c:pt>
                <c:pt idx="942">
                  <c:v>43413.250048668982</c:v>
                </c:pt>
                <c:pt idx="943">
                  <c:v>43413.29171539352</c:v>
                </c:pt>
                <c:pt idx="944">
                  <c:v>43413.333382118057</c:v>
                </c:pt>
                <c:pt idx="945">
                  <c:v>43413.375048842594</c:v>
                </c:pt>
                <c:pt idx="946">
                  <c:v>43413.416715567131</c:v>
                </c:pt>
                <c:pt idx="947">
                  <c:v>43413.458382291668</c:v>
                </c:pt>
                <c:pt idx="948">
                  <c:v>43413.500049016206</c:v>
                </c:pt>
                <c:pt idx="949">
                  <c:v>43413.541715740743</c:v>
                </c:pt>
                <c:pt idx="950">
                  <c:v>43413.58338246528</c:v>
                </c:pt>
                <c:pt idx="951">
                  <c:v>43413.625049189817</c:v>
                </c:pt>
                <c:pt idx="952">
                  <c:v>43413.666715914354</c:v>
                </c:pt>
                <c:pt idx="953">
                  <c:v>43413.708382638892</c:v>
                </c:pt>
                <c:pt idx="954">
                  <c:v>43413.750049363429</c:v>
                </c:pt>
                <c:pt idx="955">
                  <c:v>43413.791716087966</c:v>
                </c:pt>
                <c:pt idx="956">
                  <c:v>43413.833382812503</c:v>
                </c:pt>
                <c:pt idx="957">
                  <c:v>43413.87504953704</c:v>
                </c:pt>
                <c:pt idx="958">
                  <c:v>43413.916716261578</c:v>
                </c:pt>
                <c:pt idx="959">
                  <c:v>43413.958382986108</c:v>
                </c:pt>
                <c:pt idx="960">
                  <c:v>43414.000049710645</c:v>
                </c:pt>
                <c:pt idx="961">
                  <c:v>43414.041716435182</c:v>
                </c:pt>
                <c:pt idx="962">
                  <c:v>43414.083383159719</c:v>
                </c:pt>
                <c:pt idx="963">
                  <c:v>43414.125049884256</c:v>
                </c:pt>
                <c:pt idx="964">
                  <c:v>43414.166716608794</c:v>
                </c:pt>
                <c:pt idx="965">
                  <c:v>43414.208383333331</c:v>
                </c:pt>
                <c:pt idx="966">
                  <c:v>43414.250050057868</c:v>
                </c:pt>
                <c:pt idx="967">
                  <c:v>43414.291716782405</c:v>
                </c:pt>
                <c:pt idx="968">
                  <c:v>43414.333383506942</c:v>
                </c:pt>
                <c:pt idx="969">
                  <c:v>43414.37505023148</c:v>
                </c:pt>
                <c:pt idx="970">
                  <c:v>43414.416716956017</c:v>
                </c:pt>
                <c:pt idx="971">
                  <c:v>43414.458383680554</c:v>
                </c:pt>
                <c:pt idx="972">
                  <c:v>43414.500050405091</c:v>
                </c:pt>
                <c:pt idx="973">
                  <c:v>43414.541717129629</c:v>
                </c:pt>
                <c:pt idx="974">
                  <c:v>43414.583383854166</c:v>
                </c:pt>
                <c:pt idx="975">
                  <c:v>43414.625050578703</c:v>
                </c:pt>
                <c:pt idx="976">
                  <c:v>43414.66671730324</c:v>
                </c:pt>
                <c:pt idx="977">
                  <c:v>43414.708384027777</c:v>
                </c:pt>
                <c:pt idx="978">
                  <c:v>43414.750050752315</c:v>
                </c:pt>
                <c:pt idx="979">
                  <c:v>43414.791717476852</c:v>
                </c:pt>
                <c:pt idx="980">
                  <c:v>43414.833384201389</c:v>
                </c:pt>
                <c:pt idx="981">
                  <c:v>43414.875050925926</c:v>
                </c:pt>
                <c:pt idx="982">
                  <c:v>43414.916717650463</c:v>
                </c:pt>
                <c:pt idx="983">
                  <c:v>43414.958384375001</c:v>
                </c:pt>
                <c:pt idx="984">
                  <c:v>43415.000051099538</c:v>
                </c:pt>
                <c:pt idx="985">
                  <c:v>43415.041717824075</c:v>
                </c:pt>
                <c:pt idx="986">
                  <c:v>43415.083384548612</c:v>
                </c:pt>
                <c:pt idx="987">
                  <c:v>43415.125051273149</c:v>
                </c:pt>
                <c:pt idx="988">
                  <c:v>43415.166717997687</c:v>
                </c:pt>
                <c:pt idx="989">
                  <c:v>43415.208384722224</c:v>
                </c:pt>
                <c:pt idx="990">
                  <c:v>43415.250051446761</c:v>
                </c:pt>
                <c:pt idx="991">
                  <c:v>43415.291718171298</c:v>
                </c:pt>
                <c:pt idx="992">
                  <c:v>43415.333384895835</c:v>
                </c:pt>
                <c:pt idx="993">
                  <c:v>43415.375051620373</c:v>
                </c:pt>
                <c:pt idx="994">
                  <c:v>43415.41671834491</c:v>
                </c:pt>
                <c:pt idx="995">
                  <c:v>43415.458385069447</c:v>
                </c:pt>
                <c:pt idx="996">
                  <c:v>43415.500051793984</c:v>
                </c:pt>
                <c:pt idx="997">
                  <c:v>43415.541718518522</c:v>
                </c:pt>
                <c:pt idx="998">
                  <c:v>43415.583385243059</c:v>
                </c:pt>
                <c:pt idx="999">
                  <c:v>43415.625051967596</c:v>
                </c:pt>
                <c:pt idx="1000">
                  <c:v>43415.666718692133</c:v>
                </c:pt>
                <c:pt idx="1001">
                  <c:v>43415.708385416663</c:v>
                </c:pt>
                <c:pt idx="1002">
                  <c:v>43415.7500521412</c:v>
                </c:pt>
                <c:pt idx="1003">
                  <c:v>43415.791718865737</c:v>
                </c:pt>
                <c:pt idx="1004">
                  <c:v>43415.833385590275</c:v>
                </c:pt>
                <c:pt idx="1005">
                  <c:v>43415.875052314812</c:v>
                </c:pt>
                <c:pt idx="1006">
                  <c:v>43415.916719039349</c:v>
                </c:pt>
                <c:pt idx="1007">
                  <c:v>43415.958385763886</c:v>
                </c:pt>
                <c:pt idx="1008">
                  <c:v>43416.000052488424</c:v>
                </c:pt>
                <c:pt idx="1009">
                  <c:v>43416.041719212961</c:v>
                </c:pt>
                <c:pt idx="1010">
                  <c:v>43416.083385937498</c:v>
                </c:pt>
                <c:pt idx="1011">
                  <c:v>43416.125052662035</c:v>
                </c:pt>
                <c:pt idx="1012">
                  <c:v>43416.166719386572</c:v>
                </c:pt>
                <c:pt idx="1013">
                  <c:v>43416.20838611111</c:v>
                </c:pt>
                <c:pt idx="1014">
                  <c:v>43416.250052835647</c:v>
                </c:pt>
                <c:pt idx="1015">
                  <c:v>43416.291719560184</c:v>
                </c:pt>
                <c:pt idx="1016">
                  <c:v>43416.333386284721</c:v>
                </c:pt>
                <c:pt idx="1017">
                  <c:v>43416.375053009258</c:v>
                </c:pt>
                <c:pt idx="1018">
                  <c:v>43416.416719733796</c:v>
                </c:pt>
                <c:pt idx="1019">
                  <c:v>43416.458386458333</c:v>
                </c:pt>
                <c:pt idx="1020">
                  <c:v>43416.50005318287</c:v>
                </c:pt>
                <c:pt idx="1021">
                  <c:v>43416.541719907407</c:v>
                </c:pt>
                <c:pt idx="1022">
                  <c:v>43416.583386631944</c:v>
                </c:pt>
                <c:pt idx="1023">
                  <c:v>43416.625053356482</c:v>
                </c:pt>
                <c:pt idx="1024">
                  <c:v>43416.666720081019</c:v>
                </c:pt>
                <c:pt idx="1025">
                  <c:v>43416.708386805556</c:v>
                </c:pt>
                <c:pt idx="1026">
                  <c:v>43416.750053530093</c:v>
                </c:pt>
                <c:pt idx="1027">
                  <c:v>43416.79172025463</c:v>
                </c:pt>
                <c:pt idx="1028">
                  <c:v>43416.833386979168</c:v>
                </c:pt>
                <c:pt idx="1029">
                  <c:v>43416.875053703705</c:v>
                </c:pt>
                <c:pt idx="1030">
                  <c:v>43416.916720428242</c:v>
                </c:pt>
                <c:pt idx="1031">
                  <c:v>43416.958387152779</c:v>
                </c:pt>
                <c:pt idx="1032">
                  <c:v>43417.000053877317</c:v>
                </c:pt>
                <c:pt idx="1033">
                  <c:v>43417.041720601854</c:v>
                </c:pt>
                <c:pt idx="1034">
                  <c:v>43417.083387326391</c:v>
                </c:pt>
                <c:pt idx="1035">
                  <c:v>43417.125054050928</c:v>
                </c:pt>
                <c:pt idx="1036">
                  <c:v>43417.166720775465</c:v>
                </c:pt>
                <c:pt idx="1037">
                  <c:v>43417.208387500003</c:v>
                </c:pt>
                <c:pt idx="1038">
                  <c:v>43417.25005422454</c:v>
                </c:pt>
                <c:pt idx="1039">
                  <c:v>43417.291720949077</c:v>
                </c:pt>
                <c:pt idx="1040">
                  <c:v>43417.333387673614</c:v>
                </c:pt>
                <c:pt idx="1041">
                  <c:v>43417.375054398151</c:v>
                </c:pt>
                <c:pt idx="1042">
                  <c:v>43417.416721122689</c:v>
                </c:pt>
                <c:pt idx="1043">
                  <c:v>43417.458387847226</c:v>
                </c:pt>
                <c:pt idx="1044">
                  <c:v>43417.500054571756</c:v>
                </c:pt>
                <c:pt idx="1045">
                  <c:v>43417.541721296293</c:v>
                </c:pt>
                <c:pt idx="1046">
                  <c:v>43417.58338802083</c:v>
                </c:pt>
                <c:pt idx="1047">
                  <c:v>43417.625054745367</c:v>
                </c:pt>
                <c:pt idx="1048">
                  <c:v>43417.666721469905</c:v>
                </c:pt>
                <c:pt idx="1049">
                  <c:v>43417.708388194442</c:v>
                </c:pt>
                <c:pt idx="1050">
                  <c:v>43417.750054918979</c:v>
                </c:pt>
                <c:pt idx="1051">
                  <c:v>43417.791721643516</c:v>
                </c:pt>
                <c:pt idx="1052">
                  <c:v>43417.833388368053</c:v>
                </c:pt>
                <c:pt idx="1053">
                  <c:v>43417.875055092591</c:v>
                </c:pt>
                <c:pt idx="1054">
                  <c:v>43417.916721817128</c:v>
                </c:pt>
                <c:pt idx="1055">
                  <c:v>43417.958388541665</c:v>
                </c:pt>
                <c:pt idx="1056">
                  <c:v>43418.000055266202</c:v>
                </c:pt>
                <c:pt idx="1057">
                  <c:v>43418.041721990739</c:v>
                </c:pt>
                <c:pt idx="1058">
                  <c:v>43418.083388715277</c:v>
                </c:pt>
                <c:pt idx="1059">
                  <c:v>43418.125055439814</c:v>
                </c:pt>
                <c:pt idx="1060">
                  <c:v>43418.166722164351</c:v>
                </c:pt>
                <c:pt idx="1061">
                  <c:v>43418.208388888888</c:v>
                </c:pt>
                <c:pt idx="1062">
                  <c:v>43418.250055613426</c:v>
                </c:pt>
                <c:pt idx="1063">
                  <c:v>43418.291722337963</c:v>
                </c:pt>
                <c:pt idx="1064">
                  <c:v>43418.3333890625</c:v>
                </c:pt>
                <c:pt idx="1065">
                  <c:v>43418.375055787037</c:v>
                </c:pt>
                <c:pt idx="1066">
                  <c:v>43418.416722511574</c:v>
                </c:pt>
                <c:pt idx="1067">
                  <c:v>43418.458389236112</c:v>
                </c:pt>
                <c:pt idx="1068">
                  <c:v>43418.500055960649</c:v>
                </c:pt>
                <c:pt idx="1069">
                  <c:v>43418.541722685186</c:v>
                </c:pt>
                <c:pt idx="1070">
                  <c:v>43418.583389409723</c:v>
                </c:pt>
                <c:pt idx="1071">
                  <c:v>43418.62505613426</c:v>
                </c:pt>
                <c:pt idx="1072">
                  <c:v>43418.666722858798</c:v>
                </c:pt>
                <c:pt idx="1073">
                  <c:v>43418.708389583335</c:v>
                </c:pt>
                <c:pt idx="1074">
                  <c:v>43418.750056307872</c:v>
                </c:pt>
                <c:pt idx="1075">
                  <c:v>43418.791723032409</c:v>
                </c:pt>
                <c:pt idx="1076">
                  <c:v>43418.833389756946</c:v>
                </c:pt>
                <c:pt idx="1077">
                  <c:v>43418.875056481484</c:v>
                </c:pt>
                <c:pt idx="1078">
                  <c:v>43418.916723206021</c:v>
                </c:pt>
                <c:pt idx="1079">
                  <c:v>43418.958389930558</c:v>
                </c:pt>
                <c:pt idx="1080">
                  <c:v>43419.000056655095</c:v>
                </c:pt>
                <c:pt idx="1081">
                  <c:v>43419.041723379632</c:v>
                </c:pt>
                <c:pt idx="1082">
                  <c:v>43419.08339010417</c:v>
                </c:pt>
                <c:pt idx="1083">
                  <c:v>43419.125056828707</c:v>
                </c:pt>
                <c:pt idx="1084">
                  <c:v>43419.166723553244</c:v>
                </c:pt>
                <c:pt idx="1085">
                  <c:v>43419.208390277781</c:v>
                </c:pt>
                <c:pt idx="1086">
                  <c:v>43419.250057002311</c:v>
                </c:pt>
                <c:pt idx="1087">
                  <c:v>43419.291723726848</c:v>
                </c:pt>
                <c:pt idx="1088">
                  <c:v>43419.333390451386</c:v>
                </c:pt>
                <c:pt idx="1089">
                  <c:v>43419.375057175923</c:v>
                </c:pt>
                <c:pt idx="1090">
                  <c:v>43419.41672390046</c:v>
                </c:pt>
                <c:pt idx="1091">
                  <c:v>43419.458390624997</c:v>
                </c:pt>
                <c:pt idx="1092">
                  <c:v>43419.500057349534</c:v>
                </c:pt>
                <c:pt idx="1093">
                  <c:v>43419.541724074072</c:v>
                </c:pt>
                <c:pt idx="1094">
                  <c:v>43419.583390798609</c:v>
                </c:pt>
                <c:pt idx="1095">
                  <c:v>43419.625057523146</c:v>
                </c:pt>
                <c:pt idx="1096">
                  <c:v>43419.666724247683</c:v>
                </c:pt>
                <c:pt idx="1097">
                  <c:v>43419.708390972221</c:v>
                </c:pt>
                <c:pt idx="1098">
                  <c:v>43419.750057696758</c:v>
                </c:pt>
                <c:pt idx="1099">
                  <c:v>43419.791724421295</c:v>
                </c:pt>
                <c:pt idx="1100">
                  <c:v>43419.833391145832</c:v>
                </c:pt>
                <c:pt idx="1101">
                  <c:v>43419.875057870369</c:v>
                </c:pt>
                <c:pt idx="1102">
                  <c:v>43419.916724594907</c:v>
                </c:pt>
                <c:pt idx="1103">
                  <c:v>43419.958391319444</c:v>
                </c:pt>
                <c:pt idx="1104">
                  <c:v>43420.000058043981</c:v>
                </c:pt>
                <c:pt idx="1105">
                  <c:v>43420.041724768518</c:v>
                </c:pt>
                <c:pt idx="1106">
                  <c:v>43420.083391493055</c:v>
                </c:pt>
                <c:pt idx="1107">
                  <c:v>43420.125058217593</c:v>
                </c:pt>
                <c:pt idx="1108">
                  <c:v>43420.16672494213</c:v>
                </c:pt>
                <c:pt idx="1109">
                  <c:v>43420.208391666667</c:v>
                </c:pt>
                <c:pt idx="1110">
                  <c:v>43420.250058391204</c:v>
                </c:pt>
                <c:pt idx="1111">
                  <c:v>43420.291725115741</c:v>
                </c:pt>
                <c:pt idx="1112">
                  <c:v>43420.333391840279</c:v>
                </c:pt>
                <c:pt idx="1113">
                  <c:v>43420.375058564816</c:v>
                </c:pt>
                <c:pt idx="1114">
                  <c:v>43420.416725289353</c:v>
                </c:pt>
                <c:pt idx="1115">
                  <c:v>43420.45839201389</c:v>
                </c:pt>
                <c:pt idx="1116">
                  <c:v>43420.500058738427</c:v>
                </c:pt>
                <c:pt idx="1117">
                  <c:v>43420.541725462965</c:v>
                </c:pt>
                <c:pt idx="1118">
                  <c:v>43420.583392187502</c:v>
                </c:pt>
                <c:pt idx="1119">
                  <c:v>43420.625058912039</c:v>
                </c:pt>
                <c:pt idx="1120">
                  <c:v>43420.666725636576</c:v>
                </c:pt>
                <c:pt idx="1121">
                  <c:v>43420.708392361114</c:v>
                </c:pt>
                <c:pt idx="1122">
                  <c:v>43420.750059085651</c:v>
                </c:pt>
                <c:pt idx="1123">
                  <c:v>43420.791725810188</c:v>
                </c:pt>
                <c:pt idx="1124">
                  <c:v>43420.833392534725</c:v>
                </c:pt>
                <c:pt idx="1125">
                  <c:v>43420.875059259262</c:v>
                </c:pt>
                <c:pt idx="1126">
                  <c:v>43420.9167259838</c:v>
                </c:pt>
                <c:pt idx="1127">
                  <c:v>43420.958392708337</c:v>
                </c:pt>
                <c:pt idx="1128">
                  <c:v>43421.000059432874</c:v>
                </c:pt>
                <c:pt idx="1129">
                  <c:v>43421.041726157404</c:v>
                </c:pt>
                <c:pt idx="1130">
                  <c:v>43421.083392881941</c:v>
                </c:pt>
                <c:pt idx="1131">
                  <c:v>43421.125059606478</c:v>
                </c:pt>
                <c:pt idx="1132">
                  <c:v>43421.166726331016</c:v>
                </c:pt>
                <c:pt idx="1133">
                  <c:v>43421.208393055553</c:v>
                </c:pt>
                <c:pt idx="1134">
                  <c:v>43421.25005978009</c:v>
                </c:pt>
                <c:pt idx="1135">
                  <c:v>43421.291726504627</c:v>
                </c:pt>
                <c:pt idx="1136">
                  <c:v>43421.333393229164</c:v>
                </c:pt>
                <c:pt idx="1137">
                  <c:v>43421.375059953702</c:v>
                </c:pt>
                <c:pt idx="1138">
                  <c:v>43421.416726678239</c:v>
                </c:pt>
                <c:pt idx="1139">
                  <c:v>43421.458393402776</c:v>
                </c:pt>
                <c:pt idx="1140">
                  <c:v>43421.500060127313</c:v>
                </c:pt>
                <c:pt idx="1141">
                  <c:v>43421.54172685185</c:v>
                </c:pt>
                <c:pt idx="1142">
                  <c:v>43421.583393576388</c:v>
                </c:pt>
                <c:pt idx="1143">
                  <c:v>43421.625060300925</c:v>
                </c:pt>
                <c:pt idx="1144">
                  <c:v>43421.666727025462</c:v>
                </c:pt>
                <c:pt idx="1145">
                  <c:v>43421.708393749999</c:v>
                </c:pt>
                <c:pt idx="1146">
                  <c:v>43421.750060474536</c:v>
                </c:pt>
                <c:pt idx="1147">
                  <c:v>43421.791727199074</c:v>
                </c:pt>
                <c:pt idx="1148">
                  <c:v>43421.833393923611</c:v>
                </c:pt>
                <c:pt idx="1149">
                  <c:v>43421.875060648148</c:v>
                </c:pt>
                <c:pt idx="1150">
                  <c:v>43421.916727372685</c:v>
                </c:pt>
                <c:pt idx="1151">
                  <c:v>43421.958394097222</c:v>
                </c:pt>
                <c:pt idx="1152">
                  <c:v>43422.00006082176</c:v>
                </c:pt>
                <c:pt idx="1153">
                  <c:v>43422.041727546297</c:v>
                </c:pt>
                <c:pt idx="1154">
                  <c:v>43422.083394270834</c:v>
                </c:pt>
                <c:pt idx="1155">
                  <c:v>43422.125060995371</c:v>
                </c:pt>
                <c:pt idx="1156">
                  <c:v>43422.166727719909</c:v>
                </c:pt>
                <c:pt idx="1157">
                  <c:v>43422.208394444446</c:v>
                </c:pt>
                <c:pt idx="1158">
                  <c:v>43422.250061168983</c:v>
                </c:pt>
                <c:pt idx="1159">
                  <c:v>43422.29172789352</c:v>
                </c:pt>
                <c:pt idx="1160">
                  <c:v>43422.333394618057</c:v>
                </c:pt>
                <c:pt idx="1161">
                  <c:v>43422.375061342595</c:v>
                </c:pt>
                <c:pt idx="1162">
                  <c:v>43422.416728067132</c:v>
                </c:pt>
                <c:pt idx="1163">
                  <c:v>43422.458394791669</c:v>
                </c:pt>
                <c:pt idx="1164">
                  <c:v>43422.500061516206</c:v>
                </c:pt>
                <c:pt idx="1165">
                  <c:v>43422.541728240743</c:v>
                </c:pt>
                <c:pt idx="1166">
                  <c:v>43422.583394965281</c:v>
                </c:pt>
                <c:pt idx="1167">
                  <c:v>43422.625061689818</c:v>
                </c:pt>
                <c:pt idx="1168">
                  <c:v>43422.666728414355</c:v>
                </c:pt>
                <c:pt idx="1169">
                  <c:v>43422.708395138892</c:v>
                </c:pt>
                <c:pt idx="1170">
                  <c:v>43422.750061863429</c:v>
                </c:pt>
                <c:pt idx="1171">
                  <c:v>43422.791728587959</c:v>
                </c:pt>
                <c:pt idx="1172">
                  <c:v>43422.833395312497</c:v>
                </c:pt>
                <c:pt idx="1173">
                  <c:v>43422.875062037034</c:v>
                </c:pt>
                <c:pt idx="1174">
                  <c:v>43422.916728761571</c:v>
                </c:pt>
                <c:pt idx="1175">
                  <c:v>43422.958395486108</c:v>
                </c:pt>
                <c:pt idx="1176">
                  <c:v>43423.000062210645</c:v>
                </c:pt>
                <c:pt idx="1177">
                  <c:v>43423.041728935183</c:v>
                </c:pt>
                <c:pt idx="1178">
                  <c:v>43423.08339565972</c:v>
                </c:pt>
                <c:pt idx="1179">
                  <c:v>43423.125062384257</c:v>
                </c:pt>
                <c:pt idx="1180">
                  <c:v>43423.166729108794</c:v>
                </c:pt>
                <c:pt idx="1181">
                  <c:v>43423.208395833331</c:v>
                </c:pt>
                <c:pt idx="1182">
                  <c:v>43423.250062557869</c:v>
                </c:pt>
                <c:pt idx="1183">
                  <c:v>43423.291729282406</c:v>
                </c:pt>
                <c:pt idx="1184">
                  <c:v>43423.333396006943</c:v>
                </c:pt>
                <c:pt idx="1185">
                  <c:v>43423.37506273148</c:v>
                </c:pt>
                <c:pt idx="1186">
                  <c:v>43423.416729456017</c:v>
                </c:pt>
                <c:pt idx="1187">
                  <c:v>43423.458396180555</c:v>
                </c:pt>
                <c:pt idx="1188">
                  <c:v>43423.500062905092</c:v>
                </c:pt>
                <c:pt idx="1189">
                  <c:v>43423.541729629629</c:v>
                </c:pt>
                <c:pt idx="1190">
                  <c:v>43423.583396354166</c:v>
                </c:pt>
                <c:pt idx="1191">
                  <c:v>43423.625063078704</c:v>
                </c:pt>
                <c:pt idx="1192">
                  <c:v>43423.666729803241</c:v>
                </c:pt>
                <c:pt idx="1193">
                  <c:v>43423.708396527778</c:v>
                </c:pt>
                <c:pt idx="1194">
                  <c:v>43423.750063252315</c:v>
                </c:pt>
                <c:pt idx="1195">
                  <c:v>43423.791729976852</c:v>
                </c:pt>
                <c:pt idx="1196">
                  <c:v>43423.83339670139</c:v>
                </c:pt>
                <c:pt idx="1197">
                  <c:v>43423.875063425927</c:v>
                </c:pt>
                <c:pt idx="1198">
                  <c:v>43423.916730150464</c:v>
                </c:pt>
                <c:pt idx="1199">
                  <c:v>43423.958396875001</c:v>
                </c:pt>
                <c:pt idx="1200">
                  <c:v>43424.000063599538</c:v>
                </c:pt>
                <c:pt idx="1201">
                  <c:v>43424.041730324076</c:v>
                </c:pt>
                <c:pt idx="1202">
                  <c:v>43424.083397048613</c:v>
                </c:pt>
                <c:pt idx="1203">
                  <c:v>43424.12506377315</c:v>
                </c:pt>
                <c:pt idx="1204">
                  <c:v>43424.166730497687</c:v>
                </c:pt>
                <c:pt idx="1205">
                  <c:v>43424.208397222224</c:v>
                </c:pt>
                <c:pt idx="1206">
                  <c:v>43424.250063946762</c:v>
                </c:pt>
                <c:pt idx="1207">
                  <c:v>43424.291730671299</c:v>
                </c:pt>
                <c:pt idx="1208">
                  <c:v>43424.333397395836</c:v>
                </c:pt>
                <c:pt idx="1209">
                  <c:v>43424.375064120373</c:v>
                </c:pt>
                <c:pt idx="1210">
                  <c:v>43424.41673084491</c:v>
                </c:pt>
                <c:pt idx="1211">
                  <c:v>43424.458397569448</c:v>
                </c:pt>
                <c:pt idx="1212">
                  <c:v>43424.500064293985</c:v>
                </c:pt>
                <c:pt idx="1213">
                  <c:v>43424.541731018522</c:v>
                </c:pt>
                <c:pt idx="1214">
                  <c:v>43424.583397743052</c:v>
                </c:pt>
                <c:pt idx="1215">
                  <c:v>43424.625064467589</c:v>
                </c:pt>
                <c:pt idx="1216">
                  <c:v>43424.666731192126</c:v>
                </c:pt>
                <c:pt idx="1217">
                  <c:v>43424.708397916664</c:v>
                </c:pt>
                <c:pt idx="1218">
                  <c:v>43424.750064641201</c:v>
                </c:pt>
                <c:pt idx="1219">
                  <c:v>43424.791731365738</c:v>
                </c:pt>
                <c:pt idx="1220">
                  <c:v>43424.833398090275</c:v>
                </c:pt>
                <c:pt idx="1221">
                  <c:v>43424.875064814813</c:v>
                </c:pt>
                <c:pt idx="1222">
                  <c:v>43424.91673153935</c:v>
                </c:pt>
                <c:pt idx="1223">
                  <c:v>43424.958398263887</c:v>
                </c:pt>
                <c:pt idx="1224">
                  <c:v>43425.000064988424</c:v>
                </c:pt>
                <c:pt idx="1225">
                  <c:v>43425.041731712961</c:v>
                </c:pt>
                <c:pt idx="1226">
                  <c:v>43425.083398437499</c:v>
                </c:pt>
                <c:pt idx="1227">
                  <c:v>43425.125065162036</c:v>
                </c:pt>
                <c:pt idx="1228">
                  <c:v>43425.166731886573</c:v>
                </c:pt>
                <c:pt idx="1229">
                  <c:v>43425.20839861111</c:v>
                </c:pt>
                <c:pt idx="1230">
                  <c:v>43425.250065335647</c:v>
                </c:pt>
                <c:pt idx="1231">
                  <c:v>43425.291732060185</c:v>
                </c:pt>
                <c:pt idx="1232">
                  <c:v>43425.333398784722</c:v>
                </c:pt>
                <c:pt idx="1233">
                  <c:v>43425.375065509259</c:v>
                </c:pt>
                <c:pt idx="1234">
                  <c:v>43425.416732233796</c:v>
                </c:pt>
                <c:pt idx="1235">
                  <c:v>43425.458398958333</c:v>
                </c:pt>
                <c:pt idx="1236">
                  <c:v>43425.500065682871</c:v>
                </c:pt>
                <c:pt idx="1237">
                  <c:v>43425.541732407408</c:v>
                </c:pt>
                <c:pt idx="1238">
                  <c:v>43425.583399131945</c:v>
                </c:pt>
                <c:pt idx="1239">
                  <c:v>43425.625065856482</c:v>
                </c:pt>
                <c:pt idx="1240">
                  <c:v>43425.666732581019</c:v>
                </c:pt>
                <c:pt idx="1241">
                  <c:v>43425.708399305557</c:v>
                </c:pt>
                <c:pt idx="1242">
                  <c:v>43425.750066030094</c:v>
                </c:pt>
                <c:pt idx="1243">
                  <c:v>43425.791732754631</c:v>
                </c:pt>
                <c:pt idx="1244">
                  <c:v>43425.833399479168</c:v>
                </c:pt>
                <c:pt idx="1245">
                  <c:v>43425.875066203706</c:v>
                </c:pt>
                <c:pt idx="1246">
                  <c:v>43425.916732928243</c:v>
                </c:pt>
                <c:pt idx="1247">
                  <c:v>43425.95839965278</c:v>
                </c:pt>
                <c:pt idx="1248">
                  <c:v>43426.000066377317</c:v>
                </c:pt>
                <c:pt idx="1249">
                  <c:v>43426.041733101854</c:v>
                </c:pt>
                <c:pt idx="1250">
                  <c:v>43426.083399826392</c:v>
                </c:pt>
                <c:pt idx="1251">
                  <c:v>43426.125066550929</c:v>
                </c:pt>
                <c:pt idx="1252">
                  <c:v>43426.166733275466</c:v>
                </c:pt>
                <c:pt idx="1253">
                  <c:v>43426.208400000003</c:v>
                </c:pt>
                <c:pt idx="1254">
                  <c:v>43426.25006672454</c:v>
                </c:pt>
                <c:pt idx="1255">
                  <c:v>43426.291733449078</c:v>
                </c:pt>
                <c:pt idx="1256">
                  <c:v>43426.333400173608</c:v>
                </c:pt>
                <c:pt idx="1257">
                  <c:v>43426.375066898145</c:v>
                </c:pt>
                <c:pt idx="1258">
                  <c:v>43426.416733622682</c:v>
                </c:pt>
                <c:pt idx="1259">
                  <c:v>43426.458400347219</c:v>
                </c:pt>
                <c:pt idx="1260">
                  <c:v>43426.500067071756</c:v>
                </c:pt>
                <c:pt idx="1261">
                  <c:v>43426.541733796294</c:v>
                </c:pt>
                <c:pt idx="1262">
                  <c:v>43426.583400520831</c:v>
                </c:pt>
                <c:pt idx="1263">
                  <c:v>43426.625067245368</c:v>
                </c:pt>
                <c:pt idx="1264">
                  <c:v>43426.666733969905</c:v>
                </c:pt>
                <c:pt idx="1265">
                  <c:v>43426.708400694442</c:v>
                </c:pt>
                <c:pt idx="1266">
                  <c:v>43426.75006741898</c:v>
                </c:pt>
                <c:pt idx="1267">
                  <c:v>43426.791734143517</c:v>
                </c:pt>
                <c:pt idx="1268">
                  <c:v>43426.833400868054</c:v>
                </c:pt>
                <c:pt idx="1269">
                  <c:v>43426.875067592591</c:v>
                </c:pt>
                <c:pt idx="1270">
                  <c:v>43426.916734317128</c:v>
                </c:pt>
                <c:pt idx="1271">
                  <c:v>43426.958401041666</c:v>
                </c:pt>
                <c:pt idx="1272">
                  <c:v>43427.000067766203</c:v>
                </c:pt>
                <c:pt idx="1273">
                  <c:v>43427.04173449074</c:v>
                </c:pt>
                <c:pt idx="1274">
                  <c:v>43427.083401215277</c:v>
                </c:pt>
                <c:pt idx="1275">
                  <c:v>43427.125067939814</c:v>
                </c:pt>
                <c:pt idx="1276">
                  <c:v>43427.166734664352</c:v>
                </c:pt>
                <c:pt idx="1277">
                  <c:v>43427.208401388889</c:v>
                </c:pt>
                <c:pt idx="1278">
                  <c:v>43427.250068113426</c:v>
                </c:pt>
                <c:pt idx="1279">
                  <c:v>43427.291734837963</c:v>
                </c:pt>
                <c:pt idx="1280">
                  <c:v>43427.333401562501</c:v>
                </c:pt>
                <c:pt idx="1281">
                  <c:v>43427.375068287038</c:v>
                </c:pt>
                <c:pt idx="1282">
                  <c:v>43427.416735011575</c:v>
                </c:pt>
                <c:pt idx="1283">
                  <c:v>43427.458401736112</c:v>
                </c:pt>
                <c:pt idx="1284">
                  <c:v>43427.500068460649</c:v>
                </c:pt>
                <c:pt idx="1285">
                  <c:v>43427.541735185187</c:v>
                </c:pt>
                <c:pt idx="1286">
                  <c:v>43427.583401909724</c:v>
                </c:pt>
                <c:pt idx="1287">
                  <c:v>43427.625068634261</c:v>
                </c:pt>
                <c:pt idx="1288">
                  <c:v>43427.666735358798</c:v>
                </c:pt>
                <c:pt idx="1289">
                  <c:v>43427.708402083335</c:v>
                </c:pt>
                <c:pt idx="1290">
                  <c:v>43427.750068807873</c:v>
                </c:pt>
                <c:pt idx="1291">
                  <c:v>43427.79173553241</c:v>
                </c:pt>
                <c:pt idx="1292">
                  <c:v>43427.833402256947</c:v>
                </c:pt>
                <c:pt idx="1293">
                  <c:v>43427.875068981484</c:v>
                </c:pt>
                <c:pt idx="1294">
                  <c:v>43427.916735706021</c:v>
                </c:pt>
                <c:pt idx="1295">
                  <c:v>43427.958402430559</c:v>
                </c:pt>
                <c:pt idx="1296">
                  <c:v>43428.000069155096</c:v>
                </c:pt>
                <c:pt idx="1297">
                  <c:v>43428.041735879633</c:v>
                </c:pt>
                <c:pt idx="1298">
                  <c:v>43428.08340260417</c:v>
                </c:pt>
                <c:pt idx="1299">
                  <c:v>43428.1250693287</c:v>
                </c:pt>
                <c:pt idx="1300">
                  <c:v>43428.166736053237</c:v>
                </c:pt>
                <c:pt idx="1301">
                  <c:v>43428.208402777775</c:v>
                </c:pt>
                <c:pt idx="1302">
                  <c:v>43428.250069502312</c:v>
                </c:pt>
                <c:pt idx="1303">
                  <c:v>43428.291736226849</c:v>
                </c:pt>
                <c:pt idx="1304">
                  <c:v>43428.333402951386</c:v>
                </c:pt>
                <c:pt idx="1305">
                  <c:v>43428.375069675923</c:v>
                </c:pt>
                <c:pt idx="1306">
                  <c:v>43428.416736400461</c:v>
                </c:pt>
                <c:pt idx="1307">
                  <c:v>43428.458403124998</c:v>
                </c:pt>
                <c:pt idx="1308">
                  <c:v>43428.500069849535</c:v>
                </c:pt>
                <c:pt idx="1309">
                  <c:v>43428.541736574072</c:v>
                </c:pt>
                <c:pt idx="1310">
                  <c:v>43428.583403298609</c:v>
                </c:pt>
                <c:pt idx="1311">
                  <c:v>43428.625070023147</c:v>
                </c:pt>
                <c:pt idx="1312">
                  <c:v>43428.666736747684</c:v>
                </c:pt>
                <c:pt idx="1313">
                  <c:v>43428.708403472221</c:v>
                </c:pt>
                <c:pt idx="1314">
                  <c:v>43428.750070196758</c:v>
                </c:pt>
                <c:pt idx="1315">
                  <c:v>43428.791736921296</c:v>
                </c:pt>
                <c:pt idx="1316">
                  <c:v>43428.833403645833</c:v>
                </c:pt>
                <c:pt idx="1317">
                  <c:v>43428.87507037037</c:v>
                </c:pt>
                <c:pt idx="1318">
                  <c:v>43428.916737094907</c:v>
                </c:pt>
                <c:pt idx="1319">
                  <c:v>43428.958403819444</c:v>
                </c:pt>
                <c:pt idx="1320">
                  <c:v>43429.000070543982</c:v>
                </c:pt>
                <c:pt idx="1321">
                  <c:v>43429.041737268519</c:v>
                </c:pt>
                <c:pt idx="1322">
                  <c:v>43429.083403993056</c:v>
                </c:pt>
                <c:pt idx="1323">
                  <c:v>43429.125070717593</c:v>
                </c:pt>
                <c:pt idx="1324">
                  <c:v>43429.16673744213</c:v>
                </c:pt>
                <c:pt idx="1325">
                  <c:v>43429.208404166668</c:v>
                </c:pt>
                <c:pt idx="1326">
                  <c:v>43429.250070891205</c:v>
                </c:pt>
                <c:pt idx="1327">
                  <c:v>43429.291737615742</c:v>
                </c:pt>
                <c:pt idx="1328">
                  <c:v>43429.333404340279</c:v>
                </c:pt>
                <c:pt idx="1329">
                  <c:v>43429.375071064816</c:v>
                </c:pt>
                <c:pt idx="1330">
                  <c:v>43429.416737789354</c:v>
                </c:pt>
                <c:pt idx="1331">
                  <c:v>43429.458404513891</c:v>
                </c:pt>
                <c:pt idx="1332">
                  <c:v>43429.500071238428</c:v>
                </c:pt>
                <c:pt idx="1333">
                  <c:v>43429.541737962965</c:v>
                </c:pt>
                <c:pt idx="1334">
                  <c:v>43429.583404687502</c:v>
                </c:pt>
                <c:pt idx="1335">
                  <c:v>43429.62507141204</c:v>
                </c:pt>
                <c:pt idx="1336">
                  <c:v>43429.666738136577</c:v>
                </c:pt>
                <c:pt idx="1337">
                  <c:v>43429.708404861114</c:v>
                </c:pt>
                <c:pt idx="1338">
                  <c:v>43429.750071585651</c:v>
                </c:pt>
                <c:pt idx="1339">
                  <c:v>43429.791738310189</c:v>
                </c:pt>
                <c:pt idx="1340">
                  <c:v>43429.833405034726</c:v>
                </c:pt>
                <c:pt idx="1341">
                  <c:v>43429.875071759256</c:v>
                </c:pt>
                <c:pt idx="1342">
                  <c:v>43429.916738483793</c:v>
                </c:pt>
                <c:pt idx="1343">
                  <c:v>43429.95840520833</c:v>
                </c:pt>
                <c:pt idx="1344">
                  <c:v>43430.000071932867</c:v>
                </c:pt>
                <c:pt idx="1345">
                  <c:v>43430.041738657404</c:v>
                </c:pt>
                <c:pt idx="1346">
                  <c:v>43430.083405381942</c:v>
                </c:pt>
                <c:pt idx="1347">
                  <c:v>43430.125072106479</c:v>
                </c:pt>
                <c:pt idx="1348">
                  <c:v>43430.166738831016</c:v>
                </c:pt>
                <c:pt idx="1349">
                  <c:v>43430.208405555553</c:v>
                </c:pt>
                <c:pt idx="1350">
                  <c:v>43430.250072280091</c:v>
                </c:pt>
                <c:pt idx="1351">
                  <c:v>43430.291739004628</c:v>
                </c:pt>
                <c:pt idx="1352">
                  <c:v>43430.333405729165</c:v>
                </c:pt>
                <c:pt idx="1353">
                  <c:v>43430.375072453702</c:v>
                </c:pt>
                <c:pt idx="1354">
                  <c:v>43430.416739178239</c:v>
                </c:pt>
                <c:pt idx="1355">
                  <c:v>43430.458405902777</c:v>
                </c:pt>
                <c:pt idx="1356">
                  <c:v>43430.500072627314</c:v>
                </c:pt>
                <c:pt idx="1357">
                  <c:v>43430.541739351851</c:v>
                </c:pt>
                <c:pt idx="1358">
                  <c:v>43430.583406076388</c:v>
                </c:pt>
                <c:pt idx="1359">
                  <c:v>43430.625072800925</c:v>
                </c:pt>
                <c:pt idx="1360">
                  <c:v>43430.666739525463</c:v>
                </c:pt>
                <c:pt idx="1361">
                  <c:v>43430.70840625</c:v>
                </c:pt>
                <c:pt idx="1362">
                  <c:v>43430.750072974537</c:v>
                </c:pt>
                <c:pt idx="1363">
                  <c:v>43430.791739699074</c:v>
                </c:pt>
                <c:pt idx="1364">
                  <c:v>43430.833406423611</c:v>
                </c:pt>
                <c:pt idx="1365">
                  <c:v>43430.875073148149</c:v>
                </c:pt>
                <c:pt idx="1366">
                  <c:v>43430.916739872686</c:v>
                </c:pt>
                <c:pt idx="1367">
                  <c:v>43430.958406597223</c:v>
                </c:pt>
                <c:pt idx="1368">
                  <c:v>43431.00007332176</c:v>
                </c:pt>
                <c:pt idx="1369">
                  <c:v>43431.041740046297</c:v>
                </c:pt>
                <c:pt idx="1370">
                  <c:v>43431.083406770835</c:v>
                </c:pt>
                <c:pt idx="1371">
                  <c:v>43431.125073495372</c:v>
                </c:pt>
                <c:pt idx="1372">
                  <c:v>43431.166740219909</c:v>
                </c:pt>
                <c:pt idx="1373">
                  <c:v>43431.208406944446</c:v>
                </c:pt>
                <c:pt idx="1374">
                  <c:v>43431.250073668984</c:v>
                </c:pt>
                <c:pt idx="1375">
                  <c:v>43431.291740393521</c:v>
                </c:pt>
                <c:pt idx="1376">
                  <c:v>43431.333407118058</c:v>
                </c:pt>
                <c:pt idx="1377">
                  <c:v>43431.375073842595</c:v>
                </c:pt>
                <c:pt idx="1378">
                  <c:v>43431.416740567132</c:v>
                </c:pt>
                <c:pt idx="1379">
                  <c:v>43431.45840729167</c:v>
                </c:pt>
                <c:pt idx="1380">
                  <c:v>43431.500074016207</c:v>
                </c:pt>
                <c:pt idx="1381">
                  <c:v>43431.541740740744</c:v>
                </c:pt>
                <c:pt idx="1382">
                  <c:v>43431.583407465281</c:v>
                </c:pt>
                <c:pt idx="1383">
                  <c:v>43431.625074189818</c:v>
                </c:pt>
                <c:pt idx="1384">
                  <c:v>43431.666740914348</c:v>
                </c:pt>
                <c:pt idx="1385">
                  <c:v>43431.708407638886</c:v>
                </c:pt>
                <c:pt idx="1386">
                  <c:v>43431.750074363423</c:v>
                </c:pt>
                <c:pt idx="1387">
                  <c:v>43431.79174108796</c:v>
                </c:pt>
                <c:pt idx="1388">
                  <c:v>43431.833407812497</c:v>
                </c:pt>
                <c:pt idx="1389">
                  <c:v>43431.875074537034</c:v>
                </c:pt>
                <c:pt idx="1390">
                  <c:v>43431.916741261572</c:v>
                </c:pt>
                <c:pt idx="1391">
                  <c:v>43431.958407986109</c:v>
                </c:pt>
                <c:pt idx="1392">
                  <c:v>43432.000074710646</c:v>
                </c:pt>
                <c:pt idx="1393">
                  <c:v>43432.041741435183</c:v>
                </c:pt>
                <c:pt idx="1394">
                  <c:v>43432.08340815972</c:v>
                </c:pt>
                <c:pt idx="1395">
                  <c:v>43432.125074884258</c:v>
                </c:pt>
                <c:pt idx="1396">
                  <c:v>43432.166741608795</c:v>
                </c:pt>
                <c:pt idx="1397">
                  <c:v>43432.208408333332</c:v>
                </c:pt>
                <c:pt idx="1398">
                  <c:v>43432.250075057869</c:v>
                </c:pt>
                <c:pt idx="1399">
                  <c:v>43432.291741782406</c:v>
                </c:pt>
                <c:pt idx="1400">
                  <c:v>43432.333408506944</c:v>
                </c:pt>
                <c:pt idx="1401">
                  <c:v>43432.375075231481</c:v>
                </c:pt>
                <c:pt idx="1402">
                  <c:v>43432.416741956018</c:v>
                </c:pt>
                <c:pt idx="1403">
                  <c:v>43432.458408680555</c:v>
                </c:pt>
                <c:pt idx="1404">
                  <c:v>43432.500075405093</c:v>
                </c:pt>
                <c:pt idx="1405">
                  <c:v>43432.54174212963</c:v>
                </c:pt>
                <c:pt idx="1406">
                  <c:v>43432.583408854167</c:v>
                </c:pt>
                <c:pt idx="1407">
                  <c:v>43432.625075578704</c:v>
                </c:pt>
                <c:pt idx="1408">
                  <c:v>43432.666742303241</c:v>
                </c:pt>
                <c:pt idx="1409">
                  <c:v>43432.708409027779</c:v>
                </c:pt>
                <c:pt idx="1410">
                  <c:v>43432.750075752316</c:v>
                </c:pt>
                <c:pt idx="1411">
                  <c:v>43432.791742476853</c:v>
                </c:pt>
                <c:pt idx="1412">
                  <c:v>43432.83340920139</c:v>
                </c:pt>
                <c:pt idx="1413">
                  <c:v>43432.875075925927</c:v>
                </c:pt>
                <c:pt idx="1414">
                  <c:v>43432.916742650465</c:v>
                </c:pt>
                <c:pt idx="1415">
                  <c:v>43432.958409375002</c:v>
                </c:pt>
                <c:pt idx="1416">
                  <c:v>43433.000076099539</c:v>
                </c:pt>
                <c:pt idx="1417">
                  <c:v>43433.041742824076</c:v>
                </c:pt>
                <c:pt idx="1418">
                  <c:v>43433.083409548613</c:v>
                </c:pt>
                <c:pt idx="1419">
                  <c:v>43433.125076273151</c:v>
                </c:pt>
                <c:pt idx="1420">
                  <c:v>43433.166742997688</c:v>
                </c:pt>
                <c:pt idx="1421">
                  <c:v>43433.208409722225</c:v>
                </c:pt>
                <c:pt idx="1422">
                  <c:v>43433.250076446762</c:v>
                </c:pt>
                <c:pt idx="1423">
                  <c:v>43433.291743171299</c:v>
                </c:pt>
                <c:pt idx="1424">
                  <c:v>43433.333409895837</c:v>
                </c:pt>
                <c:pt idx="1425">
                  <c:v>43433.375076620374</c:v>
                </c:pt>
                <c:pt idx="1426">
                  <c:v>43433.416743344904</c:v>
                </c:pt>
                <c:pt idx="1427">
                  <c:v>43433.458410069441</c:v>
                </c:pt>
                <c:pt idx="1428">
                  <c:v>43433.500076793978</c:v>
                </c:pt>
                <c:pt idx="1429">
                  <c:v>43433.541743518515</c:v>
                </c:pt>
                <c:pt idx="1430">
                  <c:v>43433.583410243053</c:v>
                </c:pt>
                <c:pt idx="1431">
                  <c:v>43433.62507696759</c:v>
                </c:pt>
                <c:pt idx="1432">
                  <c:v>43433.666743692127</c:v>
                </c:pt>
                <c:pt idx="1433">
                  <c:v>43433.708410416664</c:v>
                </c:pt>
                <c:pt idx="1434">
                  <c:v>43433.750077141201</c:v>
                </c:pt>
                <c:pt idx="1435">
                  <c:v>43433.791743865739</c:v>
                </c:pt>
                <c:pt idx="1436">
                  <c:v>43433.833410590276</c:v>
                </c:pt>
                <c:pt idx="1437">
                  <c:v>43433.875077314813</c:v>
                </c:pt>
                <c:pt idx="1438">
                  <c:v>43433.91674403935</c:v>
                </c:pt>
                <c:pt idx="1439">
                  <c:v>43433.958410763888</c:v>
                </c:pt>
                <c:pt idx="1440">
                  <c:v>43434.000077488425</c:v>
                </c:pt>
                <c:pt idx="1441">
                  <c:v>43434.041744212962</c:v>
                </c:pt>
                <c:pt idx="1442">
                  <c:v>43434.083410937499</c:v>
                </c:pt>
                <c:pt idx="1443">
                  <c:v>43434.125077662036</c:v>
                </c:pt>
                <c:pt idx="1444">
                  <c:v>43434.166744386574</c:v>
                </c:pt>
                <c:pt idx="1445">
                  <c:v>43434.208411111111</c:v>
                </c:pt>
                <c:pt idx="1446">
                  <c:v>43434.250077835648</c:v>
                </c:pt>
                <c:pt idx="1447">
                  <c:v>43434.291744560185</c:v>
                </c:pt>
                <c:pt idx="1448">
                  <c:v>43434.333411284722</c:v>
                </c:pt>
                <c:pt idx="1449">
                  <c:v>43434.37507800926</c:v>
                </c:pt>
                <c:pt idx="1450">
                  <c:v>43434.416744733797</c:v>
                </c:pt>
                <c:pt idx="1451">
                  <c:v>43434.458411458334</c:v>
                </c:pt>
                <c:pt idx="1452">
                  <c:v>43434.500078182871</c:v>
                </c:pt>
                <c:pt idx="1453">
                  <c:v>43434.541744907408</c:v>
                </c:pt>
                <c:pt idx="1454">
                  <c:v>43434.583411631946</c:v>
                </c:pt>
                <c:pt idx="1455">
                  <c:v>43434.625078356483</c:v>
                </c:pt>
                <c:pt idx="1456">
                  <c:v>43434.66674508102</c:v>
                </c:pt>
                <c:pt idx="1457">
                  <c:v>43434.708411805557</c:v>
                </c:pt>
                <c:pt idx="1458">
                  <c:v>43434.750078530094</c:v>
                </c:pt>
                <c:pt idx="1459">
                  <c:v>43434.791745254632</c:v>
                </c:pt>
                <c:pt idx="1460">
                  <c:v>43434.833411979169</c:v>
                </c:pt>
                <c:pt idx="1461">
                  <c:v>43434.875078703706</c:v>
                </c:pt>
                <c:pt idx="1462">
                  <c:v>43434.916745428243</c:v>
                </c:pt>
                <c:pt idx="1463">
                  <c:v>43434.958412152781</c:v>
                </c:pt>
                <c:pt idx="1464">
                  <c:v>43435.000078877318</c:v>
                </c:pt>
                <c:pt idx="1465">
                  <c:v>43435.041745601855</c:v>
                </c:pt>
                <c:pt idx="1466">
                  <c:v>43435.083412326392</c:v>
                </c:pt>
                <c:pt idx="1467">
                  <c:v>43435.125079050929</c:v>
                </c:pt>
                <c:pt idx="1468">
                  <c:v>43435.166745775467</c:v>
                </c:pt>
                <c:pt idx="1469">
                  <c:v>43435.208412499996</c:v>
                </c:pt>
                <c:pt idx="1470">
                  <c:v>43435.250079224534</c:v>
                </c:pt>
                <c:pt idx="1471">
                  <c:v>43435.291745949071</c:v>
                </c:pt>
                <c:pt idx="1472">
                  <c:v>43435.333412673608</c:v>
                </c:pt>
                <c:pt idx="1473">
                  <c:v>43435.375079398145</c:v>
                </c:pt>
                <c:pt idx="1474">
                  <c:v>43435.416746122683</c:v>
                </c:pt>
                <c:pt idx="1475">
                  <c:v>43435.45841284722</c:v>
                </c:pt>
                <c:pt idx="1476">
                  <c:v>43435.500079571757</c:v>
                </c:pt>
                <c:pt idx="1477">
                  <c:v>43435.541746296294</c:v>
                </c:pt>
                <c:pt idx="1478">
                  <c:v>43435.583413020831</c:v>
                </c:pt>
                <c:pt idx="1479">
                  <c:v>43435.625079745369</c:v>
                </c:pt>
                <c:pt idx="1480">
                  <c:v>43435.666746469906</c:v>
                </c:pt>
                <c:pt idx="1481">
                  <c:v>43435.708413194443</c:v>
                </c:pt>
                <c:pt idx="1482">
                  <c:v>43435.75007991898</c:v>
                </c:pt>
                <c:pt idx="1483">
                  <c:v>43435.791746643517</c:v>
                </c:pt>
                <c:pt idx="1484">
                  <c:v>43435.833413368055</c:v>
                </c:pt>
                <c:pt idx="1485">
                  <c:v>43435.875080092592</c:v>
                </c:pt>
                <c:pt idx="1486">
                  <c:v>43435.916746817129</c:v>
                </c:pt>
                <c:pt idx="1487">
                  <c:v>43435.958413541666</c:v>
                </c:pt>
                <c:pt idx="1488">
                  <c:v>43436.000080266203</c:v>
                </c:pt>
                <c:pt idx="1489">
                  <c:v>43436.041746990741</c:v>
                </c:pt>
                <c:pt idx="1490">
                  <c:v>43436.083413715278</c:v>
                </c:pt>
                <c:pt idx="1491">
                  <c:v>43436.125080439815</c:v>
                </c:pt>
                <c:pt idx="1492">
                  <c:v>43436.166747164352</c:v>
                </c:pt>
                <c:pt idx="1493">
                  <c:v>43436.208413888889</c:v>
                </c:pt>
                <c:pt idx="1494">
                  <c:v>43436.250080613427</c:v>
                </c:pt>
                <c:pt idx="1495">
                  <c:v>43436.291747337964</c:v>
                </c:pt>
                <c:pt idx="1496">
                  <c:v>43436.333414062501</c:v>
                </c:pt>
                <c:pt idx="1497">
                  <c:v>43436.375080787038</c:v>
                </c:pt>
                <c:pt idx="1498">
                  <c:v>43436.416747511576</c:v>
                </c:pt>
                <c:pt idx="1499">
                  <c:v>43436.458414236113</c:v>
                </c:pt>
                <c:pt idx="1500">
                  <c:v>43436.50008096065</c:v>
                </c:pt>
                <c:pt idx="1501">
                  <c:v>43436.541747685187</c:v>
                </c:pt>
                <c:pt idx="1502">
                  <c:v>43436.583414409724</c:v>
                </c:pt>
                <c:pt idx="1503">
                  <c:v>43436.625081134262</c:v>
                </c:pt>
                <c:pt idx="1504">
                  <c:v>43436.666747858799</c:v>
                </c:pt>
                <c:pt idx="1505">
                  <c:v>43436.708414583336</c:v>
                </c:pt>
                <c:pt idx="1506">
                  <c:v>43436.750081307873</c:v>
                </c:pt>
                <c:pt idx="1507">
                  <c:v>43436.79174803241</c:v>
                </c:pt>
                <c:pt idx="1508">
                  <c:v>43436.833414756948</c:v>
                </c:pt>
                <c:pt idx="1509">
                  <c:v>43436.875081481485</c:v>
                </c:pt>
                <c:pt idx="1510">
                  <c:v>43436.916748206022</c:v>
                </c:pt>
                <c:pt idx="1511">
                  <c:v>43436.958414930552</c:v>
                </c:pt>
                <c:pt idx="1512">
                  <c:v>43437.000081655089</c:v>
                </c:pt>
                <c:pt idx="1513">
                  <c:v>43437.041748379626</c:v>
                </c:pt>
                <c:pt idx="1514">
                  <c:v>43437.083415104164</c:v>
                </c:pt>
                <c:pt idx="1515">
                  <c:v>43437.125081828701</c:v>
                </c:pt>
                <c:pt idx="1516">
                  <c:v>43437.166748553238</c:v>
                </c:pt>
                <c:pt idx="1517">
                  <c:v>43437.208415277775</c:v>
                </c:pt>
                <c:pt idx="1518">
                  <c:v>43437.250082002312</c:v>
                </c:pt>
                <c:pt idx="1519">
                  <c:v>43437.29174872685</c:v>
                </c:pt>
                <c:pt idx="1520">
                  <c:v>43437.333415451387</c:v>
                </c:pt>
                <c:pt idx="1521">
                  <c:v>43437.375082175924</c:v>
                </c:pt>
                <c:pt idx="1522">
                  <c:v>43437.416748900461</c:v>
                </c:pt>
                <c:pt idx="1523">
                  <c:v>43437.458415624998</c:v>
                </c:pt>
                <c:pt idx="1524">
                  <c:v>43437.500082349536</c:v>
                </c:pt>
                <c:pt idx="1525">
                  <c:v>43437.541749074073</c:v>
                </c:pt>
                <c:pt idx="1526">
                  <c:v>43437.58341579861</c:v>
                </c:pt>
                <c:pt idx="1527">
                  <c:v>43437.625082523147</c:v>
                </c:pt>
                <c:pt idx="1528">
                  <c:v>43437.666749247684</c:v>
                </c:pt>
                <c:pt idx="1529">
                  <c:v>43437.708415972222</c:v>
                </c:pt>
                <c:pt idx="1530">
                  <c:v>43437.750082696759</c:v>
                </c:pt>
                <c:pt idx="1531">
                  <c:v>43437.791749421296</c:v>
                </c:pt>
                <c:pt idx="1532">
                  <c:v>43437.833416145833</c:v>
                </c:pt>
                <c:pt idx="1533">
                  <c:v>43437.875082870371</c:v>
                </c:pt>
                <c:pt idx="1534">
                  <c:v>43437.916749594908</c:v>
                </c:pt>
                <c:pt idx="1535">
                  <c:v>43437.958416319445</c:v>
                </c:pt>
                <c:pt idx="1536">
                  <c:v>43438.000083043982</c:v>
                </c:pt>
                <c:pt idx="1537">
                  <c:v>43438.041749768519</c:v>
                </c:pt>
                <c:pt idx="1538">
                  <c:v>43438.083416493057</c:v>
                </c:pt>
                <c:pt idx="1539">
                  <c:v>43438.125083217594</c:v>
                </c:pt>
                <c:pt idx="1540">
                  <c:v>43438.166749942131</c:v>
                </c:pt>
                <c:pt idx="1541">
                  <c:v>43438.208416666668</c:v>
                </c:pt>
                <c:pt idx="1542">
                  <c:v>43438.250083391205</c:v>
                </c:pt>
                <c:pt idx="1543">
                  <c:v>43438.291750115743</c:v>
                </c:pt>
                <c:pt idx="1544">
                  <c:v>43438.33341684028</c:v>
                </c:pt>
                <c:pt idx="1545">
                  <c:v>43438.375083564817</c:v>
                </c:pt>
                <c:pt idx="1546">
                  <c:v>43438.416750289354</c:v>
                </c:pt>
                <c:pt idx="1547">
                  <c:v>43438.458417013891</c:v>
                </c:pt>
                <c:pt idx="1548">
                  <c:v>43438.500083738429</c:v>
                </c:pt>
                <c:pt idx="1549">
                  <c:v>43438.541750462966</c:v>
                </c:pt>
                <c:pt idx="1550">
                  <c:v>43438.583417187503</c:v>
                </c:pt>
                <c:pt idx="1551">
                  <c:v>43438.62508391204</c:v>
                </c:pt>
                <c:pt idx="1552">
                  <c:v>43438.666750636577</c:v>
                </c:pt>
                <c:pt idx="1553">
                  <c:v>43438.708417361115</c:v>
                </c:pt>
                <c:pt idx="1554">
                  <c:v>43438.750084085645</c:v>
                </c:pt>
                <c:pt idx="1555">
                  <c:v>43438.791750810182</c:v>
                </c:pt>
                <c:pt idx="1556">
                  <c:v>43438.833417534719</c:v>
                </c:pt>
                <c:pt idx="1557">
                  <c:v>43438.875084259256</c:v>
                </c:pt>
                <c:pt idx="1558">
                  <c:v>43438.916750983793</c:v>
                </c:pt>
                <c:pt idx="1559">
                  <c:v>43438.958417708331</c:v>
                </c:pt>
                <c:pt idx="1560">
                  <c:v>43439.000084432868</c:v>
                </c:pt>
                <c:pt idx="1561">
                  <c:v>43439.041751157405</c:v>
                </c:pt>
                <c:pt idx="1562">
                  <c:v>43439.083417881942</c:v>
                </c:pt>
                <c:pt idx="1563">
                  <c:v>43439.12508460648</c:v>
                </c:pt>
                <c:pt idx="1564">
                  <c:v>43439.166751331017</c:v>
                </c:pt>
                <c:pt idx="1565">
                  <c:v>43439.208418055554</c:v>
                </c:pt>
                <c:pt idx="1566">
                  <c:v>43439.250084780091</c:v>
                </c:pt>
                <c:pt idx="1567">
                  <c:v>43439.291751504628</c:v>
                </c:pt>
                <c:pt idx="1568">
                  <c:v>43439.333418229166</c:v>
                </c:pt>
                <c:pt idx="1569">
                  <c:v>43439.375084953703</c:v>
                </c:pt>
                <c:pt idx="1570">
                  <c:v>43439.41675167824</c:v>
                </c:pt>
                <c:pt idx="1571">
                  <c:v>43439.458418402777</c:v>
                </c:pt>
                <c:pt idx="1572">
                  <c:v>43439.500085127314</c:v>
                </c:pt>
                <c:pt idx="1573">
                  <c:v>43439.541751851852</c:v>
                </c:pt>
                <c:pt idx="1574">
                  <c:v>43439.583418576389</c:v>
                </c:pt>
                <c:pt idx="1575">
                  <c:v>43439.625085300926</c:v>
                </c:pt>
                <c:pt idx="1576">
                  <c:v>43439.666752025463</c:v>
                </c:pt>
                <c:pt idx="1577">
                  <c:v>43439.70841875</c:v>
                </c:pt>
                <c:pt idx="1578">
                  <c:v>43439.750085474538</c:v>
                </c:pt>
                <c:pt idx="1579">
                  <c:v>43439.791752199075</c:v>
                </c:pt>
                <c:pt idx="1580">
                  <c:v>43439.833418923612</c:v>
                </c:pt>
                <c:pt idx="1581">
                  <c:v>43439.875085648149</c:v>
                </c:pt>
                <c:pt idx="1582">
                  <c:v>43439.916752372686</c:v>
                </c:pt>
                <c:pt idx="1583">
                  <c:v>43439.958419097224</c:v>
                </c:pt>
                <c:pt idx="1584">
                  <c:v>43440.000085821761</c:v>
                </c:pt>
                <c:pt idx="1585">
                  <c:v>43440.041752546298</c:v>
                </c:pt>
                <c:pt idx="1586">
                  <c:v>43440.083419270835</c:v>
                </c:pt>
                <c:pt idx="1587">
                  <c:v>43440.125085995373</c:v>
                </c:pt>
                <c:pt idx="1588">
                  <c:v>43440.16675271991</c:v>
                </c:pt>
                <c:pt idx="1589">
                  <c:v>43440.208419444447</c:v>
                </c:pt>
                <c:pt idx="1590">
                  <c:v>43440.250086168984</c:v>
                </c:pt>
                <c:pt idx="1591">
                  <c:v>43440.291752893521</c:v>
                </c:pt>
                <c:pt idx="1592">
                  <c:v>43440.333419618059</c:v>
                </c:pt>
                <c:pt idx="1593">
                  <c:v>43440.375086342596</c:v>
                </c:pt>
                <c:pt idx="1594">
                  <c:v>43440.416753067133</c:v>
                </c:pt>
                <c:pt idx="1595">
                  <c:v>43440.45841979167</c:v>
                </c:pt>
                <c:pt idx="1596">
                  <c:v>43440.5000865162</c:v>
                </c:pt>
                <c:pt idx="1597">
                  <c:v>43440.541753240737</c:v>
                </c:pt>
                <c:pt idx="1598">
                  <c:v>43440.583419965275</c:v>
                </c:pt>
                <c:pt idx="1599">
                  <c:v>43440.625086689812</c:v>
                </c:pt>
                <c:pt idx="1600">
                  <c:v>43440.666753414349</c:v>
                </c:pt>
                <c:pt idx="1601">
                  <c:v>43440.708420138886</c:v>
                </c:pt>
                <c:pt idx="1602">
                  <c:v>43440.750086863423</c:v>
                </c:pt>
                <c:pt idx="1603">
                  <c:v>43440.791753587961</c:v>
                </c:pt>
                <c:pt idx="1604">
                  <c:v>43440.833420312498</c:v>
                </c:pt>
                <c:pt idx="1605">
                  <c:v>43440.875087037035</c:v>
                </c:pt>
                <c:pt idx="1606">
                  <c:v>43440.916753761572</c:v>
                </c:pt>
                <c:pt idx="1607">
                  <c:v>43440.958420486109</c:v>
                </c:pt>
                <c:pt idx="1608">
                  <c:v>43441.000087210647</c:v>
                </c:pt>
                <c:pt idx="1609">
                  <c:v>43441.041753935184</c:v>
                </c:pt>
                <c:pt idx="1610">
                  <c:v>43441.083420659721</c:v>
                </c:pt>
                <c:pt idx="1611">
                  <c:v>43441.125087384258</c:v>
                </c:pt>
                <c:pt idx="1612">
                  <c:v>43441.166754108795</c:v>
                </c:pt>
                <c:pt idx="1613">
                  <c:v>43441.208420833333</c:v>
                </c:pt>
                <c:pt idx="1614">
                  <c:v>43441.25008755787</c:v>
                </c:pt>
                <c:pt idx="1615">
                  <c:v>43441.291754282407</c:v>
                </c:pt>
                <c:pt idx="1616">
                  <c:v>43441.333421006944</c:v>
                </c:pt>
                <c:pt idx="1617">
                  <c:v>43441.375087731481</c:v>
                </c:pt>
                <c:pt idx="1618">
                  <c:v>43441.416754456019</c:v>
                </c:pt>
                <c:pt idx="1619">
                  <c:v>43441.458421180556</c:v>
                </c:pt>
                <c:pt idx="1620">
                  <c:v>43441.500087905093</c:v>
                </c:pt>
                <c:pt idx="1621">
                  <c:v>43441.54175462963</c:v>
                </c:pt>
                <c:pt idx="1622">
                  <c:v>43441.583421354168</c:v>
                </c:pt>
                <c:pt idx="1623">
                  <c:v>43441.625088078705</c:v>
                </c:pt>
                <c:pt idx="1624">
                  <c:v>43441.666754803242</c:v>
                </c:pt>
                <c:pt idx="1625">
                  <c:v>43441.708421527779</c:v>
                </c:pt>
                <c:pt idx="1626">
                  <c:v>43441.750088252316</c:v>
                </c:pt>
                <c:pt idx="1627">
                  <c:v>43441.791754976854</c:v>
                </c:pt>
                <c:pt idx="1628">
                  <c:v>43441.833421701391</c:v>
                </c:pt>
                <c:pt idx="1629">
                  <c:v>43441.875088425928</c:v>
                </c:pt>
                <c:pt idx="1630">
                  <c:v>43441.916755150465</c:v>
                </c:pt>
                <c:pt idx="1631">
                  <c:v>43441.958421875002</c:v>
                </c:pt>
                <c:pt idx="1632">
                  <c:v>43442.00008859954</c:v>
                </c:pt>
                <c:pt idx="1633">
                  <c:v>43442.041755324077</c:v>
                </c:pt>
                <c:pt idx="1634">
                  <c:v>43442.083422048614</c:v>
                </c:pt>
                <c:pt idx="1635">
                  <c:v>43442.125088773151</c:v>
                </c:pt>
                <c:pt idx="1636">
                  <c:v>43442.166755497688</c:v>
                </c:pt>
                <c:pt idx="1637">
                  <c:v>43442.208422222226</c:v>
                </c:pt>
                <c:pt idx="1638">
                  <c:v>43442.250088946763</c:v>
                </c:pt>
                <c:pt idx="1639">
                  <c:v>43442.291755671293</c:v>
                </c:pt>
                <c:pt idx="1640">
                  <c:v>43442.33342239583</c:v>
                </c:pt>
                <c:pt idx="1641">
                  <c:v>43442.375089120367</c:v>
                </c:pt>
                <c:pt idx="1642">
                  <c:v>43442.416755844904</c:v>
                </c:pt>
                <c:pt idx="1643">
                  <c:v>43442.458422569442</c:v>
                </c:pt>
                <c:pt idx="1644">
                  <c:v>43442.500089293979</c:v>
                </c:pt>
                <c:pt idx="1645">
                  <c:v>43442.541756018516</c:v>
                </c:pt>
                <c:pt idx="1646">
                  <c:v>43442.583422743053</c:v>
                </c:pt>
                <c:pt idx="1647">
                  <c:v>43442.62508946759</c:v>
                </c:pt>
                <c:pt idx="1648">
                  <c:v>43442.666756192128</c:v>
                </c:pt>
                <c:pt idx="1649">
                  <c:v>43442.708422916665</c:v>
                </c:pt>
                <c:pt idx="1650">
                  <c:v>43442.750089641202</c:v>
                </c:pt>
                <c:pt idx="1651">
                  <c:v>43442.791756365739</c:v>
                </c:pt>
                <c:pt idx="1652">
                  <c:v>43442.833423090276</c:v>
                </c:pt>
                <c:pt idx="1653">
                  <c:v>43442.875089814814</c:v>
                </c:pt>
                <c:pt idx="1654">
                  <c:v>43442.916756539351</c:v>
                </c:pt>
                <c:pt idx="1655">
                  <c:v>43442.958423263888</c:v>
                </c:pt>
                <c:pt idx="1656">
                  <c:v>43443.000089988425</c:v>
                </c:pt>
                <c:pt idx="1657">
                  <c:v>43443.041756712963</c:v>
                </c:pt>
                <c:pt idx="1658">
                  <c:v>43443.0834234375</c:v>
                </c:pt>
                <c:pt idx="1659">
                  <c:v>43443.125090162037</c:v>
                </c:pt>
                <c:pt idx="1660">
                  <c:v>43443.166756886574</c:v>
                </c:pt>
                <c:pt idx="1661">
                  <c:v>43443.208423611111</c:v>
                </c:pt>
                <c:pt idx="1662">
                  <c:v>43443.250090335649</c:v>
                </c:pt>
                <c:pt idx="1663">
                  <c:v>43443.291757060186</c:v>
                </c:pt>
                <c:pt idx="1664">
                  <c:v>43443.333423784723</c:v>
                </c:pt>
                <c:pt idx="1665">
                  <c:v>43443.37509050926</c:v>
                </c:pt>
                <c:pt idx="1666">
                  <c:v>43443.416757233797</c:v>
                </c:pt>
                <c:pt idx="1667">
                  <c:v>43443.458423958335</c:v>
                </c:pt>
                <c:pt idx="1668">
                  <c:v>43443.500090682872</c:v>
                </c:pt>
                <c:pt idx="1669">
                  <c:v>43443.541757407409</c:v>
                </c:pt>
                <c:pt idx="1670">
                  <c:v>43443.583424131946</c:v>
                </c:pt>
                <c:pt idx="1671">
                  <c:v>43443.625090856483</c:v>
                </c:pt>
                <c:pt idx="1672">
                  <c:v>43443.666757581021</c:v>
                </c:pt>
                <c:pt idx="1673">
                  <c:v>43443.708424305558</c:v>
                </c:pt>
                <c:pt idx="1674">
                  <c:v>43443.750091030095</c:v>
                </c:pt>
                <c:pt idx="1675">
                  <c:v>43443.791757754632</c:v>
                </c:pt>
                <c:pt idx="1676">
                  <c:v>43443.833424479169</c:v>
                </c:pt>
                <c:pt idx="1677">
                  <c:v>43443.875091203707</c:v>
                </c:pt>
                <c:pt idx="1678">
                  <c:v>43443.916757928244</c:v>
                </c:pt>
                <c:pt idx="1679">
                  <c:v>43443.958424652781</c:v>
                </c:pt>
                <c:pt idx="1680">
                  <c:v>43444.000091377318</c:v>
                </c:pt>
                <c:pt idx="1681">
                  <c:v>43444.041758101848</c:v>
                </c:pt>
                <c:pt idx="1682">
                  <c:v>43444.083424826385</c:v>
                </c:pt>
                <c:pt idx="1683">
                  <c:v>43444.125091550923</c:v>
                </c:pt>
                <c:pt idx="1684">
                  <c:v>43444.16675827546</c:v>
                </c:pt>
                <c:pt idx="1685">
                  <c:v>43444.208424999997</c:v>
                </c:pt>
                <c:pt idx="1686">
                  <c:v>43444.250091724534</c:v>
                </c:pt>
                <c:pt idx="1687">
                  <c:v>43444.291758449071</c:v>
                </c:pt>
                <c:pt idx="1688">
                  <c:v>43444.333425173609</c:v>
                </c:pt>
                <c:pt idx="1689">
                  <c:v>43444.375091898146</c:v>
                </c:pt>
                <c:pt idx="1690">
                  <c:v>43444.416758622683</c:v>
                </c:pt>
                <c:pt idx="1691">
                  <c:v>43444.45842534722</c:v>
                </c:pt>
                <c:pt idx="1692">
                  <c:v>43444.500092071758</c:v>
                </c:pt>
                <c:pt idx="1693">
                  <c:v>43444.541758796295</c:v>
                </c:pt>
                <c:pt idx="1694">
                  <c:v>43444.583425520832</c:v>
                </c:pt>
                <c:pt idx="1695">
                  <c:v>43444.625092245369</c:v>
                </c:pt>
                <c:pt idx="1696">
                  <c:v>43444.666758969906</c:v>
                </c:pt>
                <c:pt idx="1697">
                  <c:v>43444.708425694444</c:v>
                </c:pt>
                <c:pt idx="1698">
                  <c:v>43444.750092418981</c:v>
                </c:pt>
                <c:pt idx="1699">
                  <c:v>43444.791759143518</c:v>
                </c:pt>
                <c:pt idx="1700">
                  <c:v>43444.833425868055</c:v>
                </c:pt>
                <c:pt idx="1701">
                  <c:v>43444.875092592592</c:v>
                </c:pt>
                <c:pt idx="1702">
                  <c:v>43444.91675931713</c:v>
                </c:pt>
                <c:pt idx="1703">
                  <c:v>43444.958426041667</c:v>
                </c:pt>
                <c:pt idx="1704">
                  <c:v>43445.000092766204</c:v>
                </c:pt>
                <c:pt idx="1705">
                  <c:v>43445.041759490741</c:v>
                </c:pt>
                <c:pt idx="1706">
                  <c:v>43445.083426215278</c:v>
                </c:pt>
                <c:pt idx="1707">
                  <c:v>43445.125092939816</c:v>
                </c:pt>
                <c:pt idx="1708">
                  <c:v>43445.166759664353</c:v>
                </c:pt>
                <c:pt idx="1709">
                  <c:v>43445.20842638889</c:v>
                </c:pt>
                <c:pt idx="1710">
                  <c:v>43445.250093113427</c:v>
                </c:pt>
                <c:pt idx="1711">
                  <c:v>43445.291759837964</c:v>
                </c:pt>
                <c:pt idx="1712">
                  <c:v>43445.333426562502</c:v>
                </c:pt>
                <c:pt idx="1713">
                  <c:v>43445.375093287039</c:v>
                </c:pt>
                <c:pt idx="1714">
                  <c:v>43445.416760011576</c:v>
                </c:pt>
                <c:pt idx="1715">
                  <c:v>43445.458426736113</c:v>
                </c:pt>
                <c:pt idx="1716">
                  <c:v>43445.500093460651</c:v>
                </c:pt>
                <c:pt idx="1717">
                  <c:v>43445.541760185188</c:v>
                </c:pt>
                <c:pt idx="1718">
                  <c:v>43445.583426909725</c:v>
                </c:pt>
                <c:pt idx="1719">
                  <c:v>43445.625093634262</c:v>
                </c:pt>
                <c:pt idx="1720">
                  <c:v>43445.666760358799</c:v>
                </c:pt>
                <c:pt idx="1721">
                  <c:v>43445.708427083337</c:v>
                </c:pt>
                <c:pt idx="1722">
                  <c:v>43445.750093807874</c:v>
                </c:pt>
                <c:pt idx="1723">
                  <c:v>43445.791760532411</c:v>
                </c:pt>
                <c:pt idx="1724">
                  <c:v>43445.833427256941</c:v>
                </c:pt>
                <c:pt idx="1725">
                  <c:v>43445.875093981478</c:v>
                </c:pt>
                <c:pt idx="1726">
                  <c:v>43445.916760706015</c:v>
                </c:pt>
                <c:pt idx="1727">
                  <c:v>43445.958427430553</c:v>
                </c:pt>
                <c:pt idx="1728">
                  <c:v>43446.00009415509</c:v>
                </c:pt>
                <c:pt idx="1729">
                  <c:v>43446.041760879627</c:v>
                </c:pt>
                <c:pt idx="1730">
                  <c:v>43446.083427604164</c:v>
                </c:pt>
                <c:pt idx="1731">
                  <c:v>43446.125094328701</c:v>
                </c:pt>
                <c:pt idx="1732">
                  <c:v>43446.166761053239</c:v>
                </c:pt>
                <c:pt idx="1733">
                  <c:v>43446.208427777776</c:v>
                </c:pt>
                <c:pt idx="1734">
                  <c:v>43446.250094502313</c:v>
                </c:pt>
                <c:pt idx="1735">
                  <c:v>43446.29176122685</c:v>
                </c:pt>
                <c:pt idx="1736">
                  <c:v>43446.333427951387</c:v>
                </c:pt>
                <c:pt idx="1737">
                  <c:v>43446.375094675925</c:v>
                </c:pt>
                <c:pt idx="1738">
                  <c:v>43446.416761400462</c:v>
                </c:pt>
                <c:pt idx="1739">
                  <c:v>43446.458428124999</c:v>
                </c:pt>
                <c:pt idx="1740">
                  <c:v>43446.500094849536</c:v>
                </c:pt>
                <c:pt idx="1741">
                  <c:v>43446.541761574073</c:v>
                </c:pt>
                <c:pt idx="1742">
                  <c:v>43446.583428298611</c:v>
                </c:pt>
                <c:pt idx="1743">
                  <c:v>43446.625095023148</c:v>
                </c:pt>
                <c:pt idx="1744">
                  <c:v>43446.666761747685</c:v>
                </c:pt>
                <c:pt idx="1745">
                  <c:v>43446.708428472222</c:v>
                </c:pt>
                <c:pt idx="1746">
                  <c:v>43446.75009519676</c:v>
                </c:pt>
                <c:pt idx="1747">
                  <c:v>43446.791761921297</c:v>
                </c:pt>
                <c:pt idx="1748">
                  <c:v>43446.833428645834</c:v>
                </c:pt>
                <c:pt idx="1749">
                  <c:v>43446.875095370371</c:v>
                </c:pt>
                <c:pt idx="1750">
                  <c:v>43446.916762094908</c:v>
                </c:pt>
                <c:pt idx="1751">
                  <c:v>43446.958428819446</c:v>
                </c:pt>
                <c:pt idx="1752">
                  <c:v>43447.000095543983</c:v>
                </c:pt>
                <c:pt idx="1753">
                  <c:v>43447.04176226852</c:v>
                </c:pt>
                <c:pt idx="1754">
                  <c:v>43447.083428993057</c:v>
                </c:pt>
                <c:pt idx="1755">
                  <c:v>43447.125095717594</c:v>
                </c:pt>
                <c:pt idx="1756">
                  <c:v>43447.166762442132</c:v>
                </c:pt>
                <c:pt idx="1757">
                  <c:v>43447.208429166669</c:v>
                </c:pt>
                <c:pt idx="1758">
                  <c:v>43447.250095891206</c:v>
                </c:pt>
                <c:pt idx="1759">
                  <c:v>43447.291762615743</c:v>
                </c:pt>
                <c:pt idx="1760">
                  <c:v>43447.33342934028</c:v>
                </c:pt>
                <c:pt idx="1761">
                  <c:v>43447.375096064818</c:v>
                </c:pt>
                <c:pt idx="1762">
                  <c:v>43447.416762789355</c:v>
                </c:pt>
                <c:pt idx="1763">
                  <c:v>43447.458429513892</c:v>
                </c:pt>
                <c:pt idx="1764">
                  <c:v>43447.500096238429</c:v>
                </c:pt>
                <c:pt idx="1765">
                  <c:v>43447.541762962966</c:v>
                </c:pt>
                <c:pt idx="1766">
                  <c:v>43447.583429687496</c:v>
                </c:pt>
                <c:pt idx="1767">
                  <c:v>43447.625096412034</c:v>
                </c:pt>
                <c:pt idx="1768">
                  <c:v>43447.666763136571</c:v>
                </c:pt>
                <c:pt idx="1769">
                  <c:v>43447.708429861108</c:v>
                </c:pt>
                <c:pt idx="1770">
                  <c:v>43447.750096585645</c:v>
                </c:pt>
                <c:pt idx="1771">
                  <c:v>43447.791763310182</c:v>
                </c:pt>
                <c:pt idx="1772">
                  <c:v>43447.83343003472</c:v>
                </c:pt>
                <c:pt idx="1773">
                  <c:v>43447.875096759257</c:v>
                </c:pt>
                <c:pt idx="1774">
                  <c:v>43447.916763483794</c:v>
                </c:pt>
                <c:pt idx="1775">
                  <c:v>43447.958430208331</c:v>
                </c:pt>
                <c:pt idx="1776">
                  <c:v>43448.000096932868</c:v>
                </c:pt>
                <c:pt idx="1777">
                  <c:v>43448.041763657406</c:v>
                </c:pt>
                <c:pt idx="1778">
                  <c:v>43448.083430381943</c:v>
                </c:pt>
                <c:pt idx="1779">
                  <c:v>43448.12509710648</c:v>
                </c:pt>
                <c:pt idx="1780">
                  <c:v>43448.166763831017</c:v>
                </c:pt>
                <c:pt idx="1781">
                  <c:v>43448.208430555555</c:v>
                </c:pt>
                <c:pt idx="1782">
                  <c:v>43448.250097280092</c:v>
                </c:pt>
                <c:pt idx="1783">
                  <c:v>43448.291764004629</c:v>
                </c:pt>
                <c:pt idx="1784">
                  <c:v>43448.333430729166</c:v>
                </c:pt>
                <c:pt idx="1785">
                  <c:v>43448.375097453703</c:v>
                </c:pt>
                <c:pt idx="1786">
                  <c:v>43448.416764178241</c:v>
                </c:pt>
                <c:pt idx="1787">
                  <c:v>43448.458430902778</c:v>
                </c:pt>
                <c:pt idx="1788">
                  <c:v>43448.500097627315</c:v>
                </c:pt>
                <c:pt idx="1789">
                  <c:v>43448.541764351852</c:v>
                </c:pt>
                <c:pt idx="1790">
                  <c:v>43448.583431076389</c:v>
                </c:pt>
                <c:pt idx="1791">
                  <c:v>43448.625097800927</c:v>
                </c:pt>
                <c:pt idx="1792">
                  <c:v>43448.666764525464</c:v>
                </c:pt>
                <c:pt idx="1793">
                  <c:v>43448.708431250001</c:v>
                </c:pt>
                <c:pt idx="1794">
                  <c:v>43448.750097974538</c:v>
                </c:pt>
                <c:pt idx="1795">
                  <c:v>43448.791764699075</c:v>
                </c:pt>
                <c:pt idx="1796">
                  <c:v>43448.833431423613</c:v>
                </c:pt>
                <c:pt idx="1797">
                  <c:v>43448.87509814815</c:v>
                </c:pt>
                <c:pt idx="1798">
                  <c:v>43448.916764872687</c:v>
                </c:pt>
                <c:pt idx="1799">
                  <c:v>43448.958431597224</c:v>
                </c:pt>
                <c:pt idx="1800">
                  <c:v>43449.000098321761</c:v>
                </c:pt>
                <c:pt idx="1801">
                  <c:v>43449.041765046299</c:v>
                </c:pt>
                <c:pt idx="1802">
                  <c:v>43449.083431770836</c:v>
                </c:pt>
                <c:pt idx="1803">
                  <c:v>43449.125098495373</c:v>
                </c:pt>
                <c:pt idx="1804">
                  <c:v>43449.16676521991</c:v>
                </c:pt>
                <c:pt idx="1805">
                  <c:v>43449.208431944448</c:v>
                </c:pt>
                <c:pt idx="1806">
                  <c:v>43449.250098668985</c:v>
                </c:pt>
                <c:pt idx="1807">
                  <c:v>43449.291765393522</c:v>
                </c:pt>
                <c:pt idx="1808">
                  <c:v>43449.333432118059</c:v>
                </c:pt>
                <c:pt idx="1809">
                  <c:v>43449.375098842589</c:v>
                </c:pt>
                <c:pt idx="1810">
                  <c:v>43449.416765567126</c:v>
                </c:pt>
                <c:pt idx="1811">
                  <c:v>43449.458432291663</c:v>
                </c:pt>
                <c:pt idx="1812">
                  <c:v>43449.500099016201</c:v>
                </c:pt>
                <c:pt idx="1813">
                  <c:v>43449.541765740738</c:v>
                </c:pt>
                <c:pt idx="1814">
                  <c:v>43449.583432465275</c:v>
                </c:pt>
                <c:pt idx="1815">
                  <c:v>43449.625099189812</c:v>
                </c:pt>
                <c:pt idx="1816">
                  <c:v>43449.66676591435</c:v>
                </c:pt>
                <c:pt idx="1817">
                  <c:v>43449.708432638887</c:v>
                </c:pt>
                <c:pt idx="1818">
                  <c:v>43449.750099363424</c:v>
                </c:pt>
                <c:pt idx="1819">
                  <c:v>43449.791766087961</c:v>
                </c:pt>
                <c:pt idx="1820">
                  <c:v>43449.833432812498</c:v>
                </c:pt>
                <c:pt idx="1821">
                  <c:v>43449.875099537036</c:v>
                </c:pt>
                <c:pt idx="1822">
                  <c:v>43449.916766261573</c:v>
                </c:pt>
                <c:pt idx="1823">
                  <c:v>43449.95843298611</c:v>
                </c:pt>
                <c:pt idx="1824">
                  <c:v>43450.000099710647</c:v>
                </c:pt>
                <c:pt idx="1825">
                  <c:v>43450.041766435184</c:v>
                </c:pt>
                <c:pt idx="1826">
                  <c:v>43450.083433159722</c:v>
                </c:pt>
                <c:pt idx="1827">
                  <c:v>43450.125099884259</c:v>
                </c:pt>
                <c:pt idx="1828">
                  <c:v>43450.166766608796</c:v>
                </c:pt>
                <c:pt idx="1829">
                  <c:v>43450.208433333333</c:v>
                </c:pt>
                <c:pt idx="1830">
                  <c:v>43450.25010005787</c:v>
                </c:pt>
                <c:pt idx="1831">
                  <c:v>43450.291766782408</c:v>
                </c:pt>
                <c:pt idx="1832">
                  <c:v>43450.333433506945</c:v>
                </c:pt>
                <c:pt idx="1833">
                  <c:v>43450.375100231482</c:v>
                </c:pt>
                <c:pt idx="1834">
                  <c:v>43450.416766956019</c:v>
                </c:pt>
                <c:pt idx="1835">
                  <c:v>43450.458433680556</c:v>
                </c:pt>
                <c:pt idx="1836">
                  <c:v>43450.500100405094</c:v>
                </c:pt>
                <c:pt idx="1837">
                  <c:v>43450.541767129631</c:v>
                </c:pt>
                <c:pt idx="1838">
                  <c:v>43450.583433854168</c:v>
                </c:pt>
                <c:pt idx="1839">
                  <c:v>43450.625100578705</c:v>
                </c:pt>
                <c:pt idx="1840">
                  <c:v>43450.666767303243</c:v>
                </c:pt>
                <c:pt idx="1841">
                  <c:v>43450.70843402778</c:v>
                </c:pt>
                <c:pt idx="1842">
                  <c:v>43450.750100752317</c:v>
                </c:pt>
                <c:pt idx="1843">
                  <c:v>43450.791767476854</c:v>
                </c:pt>
                <c:pt idx="1844">
                  <c:v>43450.833434201391</c:v>
                </c:pt>
                <c:pt idx="1845">
                  <c:v>43450.875100925929</c:v>
                </c:pt>
                <c:pt idx="1846">
                  <c:v>43450.916767650466</c:v>
                </c:pt>
                <c:pt idx="1847">
                  <c:v>43450.958434375003</c:v>
                </c:pt>
                <c:pt idx="1848">
                  <c:v>43451.00010109954</c:v>
                </c:pt>
                <c:pt idx="1849">
                  <c:v>43451.041767824077</c:v>
                </c:pt>
                <c:pt idx="1850">
                  <c:v>43451.083434548615</c:v>
                </c:pt>
                <c:pt idx="1851">
                  <c:v>43451.125101273145</c:v>
                </c:pt>
                <c:pt idx="1852">
                  <c:v>43451.166767997682</c:v>
                </c:pt>
                <c:pt idx="1853">
                  <c:v>43451.208434722219</c:v>
                </c:pt>
                <c:pt idx="1854">
                  <c:v>43451.250101446756</c:v>
                </c:pt>
                <c:pt idx="1855">
                  <c:v>43451.291768171293</c:v>
                </c:pt>
                <c:pt idx="1856">
                  <c:v>43451.333434895831</c:v>
                </c:pt>
                <c:pt idx="1857">
                  <c:v>43451.375101620368</c:v>
                </c:pt>
                <c:pt idx="1858">
                  <c:v>43451.416768344905</c:v>
                </c:pt>
                <c:pt idx="1859">
                  <c:v>43451.458435069442</c:v>
                </c:pt>
                <c:pt idx="1860">
                  <c:v>43451.500101793979</c:v>
                </c:pt>
                <c:pt idx="1861">
                  <c:v>43451.541768518517</c:v>
                </c:pt>
                <c:pt idx="1862">
                  <c:v>43451.583435243054</c:v>
                </c:pt>
                <c:pt idx="1863">
                  <c:v>43451.625101967591</c:v>
                </c:pt>
                <c:pt idx="1864">
                  <c:v>43451.666768692128</c:v>
                </c:pt>
                <c:pt idx="1865">
                  <c:v>43451.708435416665</c:v>
                </c:pt>
                <c:pt idx="1866">
                  <c:v>43451.750102141203</c:v>
                </c:pt>
                <c:pt idx="1867">
                  <c:v>43451.79176886574</c:v>
                </c:pt>
                <c:pt idx="1868">
                  <c:v>43451.833435590277</c:v>
                </c:pt>
                <c:pt idx="1869">
                  <c:v>43451.875102314814</c:v>
                </c:pt>
                <c:pt idx="1870">
                  <c:v>43451.916769039351</c:v>
                </c:pt>
                <c:pt idx="1871">
                  <c:v>43451.958435763889</c:v>
                </c:pt>
                <c:pt idx="1872">
                  <c:v>43452.000102488426</c:v>
                </c:pt>
                <c:pt idx="1873">
                  <c:v>43452.041769212963</c:v>
                </c:pt>
                <c:pt idx="1874">
                  <c:v>43452.0834359375</c:v>
                </c:pt>
                <c:pt idx="1875">
                  <c:v>43452.125102662038</c:v>
                </c:pt>
                <c:pt idx="1876">
                  <c:v>43452.166769386575</c:v>
                </c:pt>
                <c:pt idx="1877">
                  <c:v>43452.208436111112</c:v>
                </c:pt>
                <c:pt idx="1878">
                  <c:v>43452.250102835649</c:v>
                </c:pt>
                <c:pt idx="1879">
                  <c:v>43452.291769560186</c:v>
                </c:pt>
                <c:pt idx="1880">
                  <c:v>43452.333436284724</c:v>
                </c:pt>
                <c:pt idx="1881">
                  <c:v>43452.375103009261</c:v>
                </c:pt>
                <c:pt idx="1882">
                  <c:v>43452.416769733798</c:v>
                </c:pt>
                <c:pt idx="1883">
                  <c:v>43452.458436458335</c:v>
                </c:pt>
                <c:pt idx="1884">
                  <c:v>43452.500103182872</c:v>
                </c:pt>
                <c:pt idx="1885">
                  <c:v>43452.54176990741</c:v>
                </c:pt>
                <c:pt idx="1886">
                  <c:v>43452.583436631947</c:v>
                </c:pt>
                <c:pt idx="1887">
                  <c:v>43452.625103356484</c:v>
                </c:pt>
                <c:pt idx="1888">
                  <c:v>43452.666770081021</c:v>
                </c:pt>
                <c:pt idx="1889">
                  <c:v>43452.708436805558</c:v>
                </c:pt>
                <c:pt idx="1890">
                  <c:v>43452.750103530096</c:v>
                </c:pt>
                <c:pt idx="1891">
                  <c:v>43452.791770254633</c:v>
                </c:pt>
                <c:pt idx="1892">
                  <c:v>43452.83343697917</c:v>
                </c:pt>
                <c:pt idx="1893">
                  <c:v>43452.875103703707</c:v>
                </c:pt>
                <c:pt idx="1894">
                  <c:v>43452.916770428237</c:v>
                </c:pt>
                <c:pt idx="1895">
                  <c:v>43452.958437152774</c:v>
                </c:pt>
                <c:pt idx="1896">
                  <c:v>43453.000103877312</c:v>
                </c:pt>
                <c:pt idx="1897">
                  <c:v>43453.041770601849</c:v>
                </c:pt>
                <c:pt idx="1898">
                  <c:v>43453.083437326386</c:v>
                </c:pt>
                <c:pt idx="1899">
                  <c:v>43453.125104050923</c:v>
                </c:pt>
                <c:pt idx="1900">
                  <c:v>43453.16677077546</c:v>
                </c:pt>
                <c:pt idx="1901">
                  <c:v>43453.208437499998</c:v>
                </c:pt>
                <c:pt idx="1902">
                  <c:v>43453.250104224535</c:v>
                </c:pt>
                <c:pt idx="1903">
                  <c:v>43453.291770949072</c:v>
                </c:pt>
                <c:pt idx="1904">
                  <c:v>43453.333437673609</c:v>
                </c:pt>
                <c:pt idx="1905">
                  <c:v>43453.375104398147</c:v>
                </c:pt>
                <c:pt idx="1906">
                  <c:v>43453.416771122684</c:v>
                </c:pt>
                <c:pt idx="1907">
                  <c:v>43453.458437847221</c:v>
                </c:pt>
                <c:pt idx="1908">
                  <c:v>43453.500104571758</c:v>
                </c:pt>
                <c:pt idx="1909">
                  <c:v>43453.541771296295</c:v>
                </c:pt>
                <c:pt idx="1910">
                  <c:v>43453.583438020833</c:v>
                </c:pt>
                <c:pt idx="1911">
                  <c:v>43453.62510474537</c:v>
                </c:pt>
                <c:pt idx="1912">
                  <c:v>43453.666771469907</c:v>
                </c:pt>
                <c:pt idx="1913">
                  <c:v>43453.708438194444</c:v>
                </c:pt>
                <c:pt idx="1914">
                  <c:v>43453.750104918981</c:v>
                </c:pt>
                <c:pt idx="1915">
                  <c:v>43453.791771643519</c:v>
                </c:pt>
                <c:pt idx="1916">
                  <c:v>43453.833438368056</c:v>
                </c:pt>
                <c:pt idx="1917">
                  <c:v>43453.875105092593</c:v>
                </c:pt>
                <c:pt idx="1918">
                  <c:v>43453.91677181713</c:v>
                </c:pt>
                <c:pt idx="1919">
                  <c:v>43453.958438541667</c:v>
                </c:pt>
                <c:pt idx="1920">
                  <c:v>43454.000105266205</c:v>
                </c:pt>
                <c:pt idx="1921">
                  <c:v>43454.041771990742</c:v>
                </c:pt>
                <c:pt idx="1922">
                  <c:v>43454.083438715279</c:v>
                </c:pt>
                <c:pt idx="1923">
                  <c:v>43454.125105439816</c:v>
                </c:pt>
                <c:pt idx="1924">
                  <c:v>43454.166772164353</c:v>
                </c:pt>
                <c:pt idx="1925">
                  <c:v>43454.208438888891</c:v>
                </c:pt>
                <c:pt idx="1926">
                  <c:v>43454.250105613428</c:v>
                </c:pt>
                <c:pt idx="1927">
                  <c:v>43454.291772337965</c:v>
                </c:pt>
                <c:pt idx="1928">
                  <c:v>43454.333439062502</c:v>
                </c:pt>
                <c:pt idx="1929">
                  <c:v>43454.37510578704</c:v>
                </c:pt>
                <c:pt idx="1930">
                  <c:v>43454.416772511577</c:v>
                </c:pt>
                <c:pt idx="1931">
                  <c:v>43454.458439236114</c:v>
                </c:pt>
                <c:pt idx="1932">
                  <c:v>43454.500105960651</c:v>
                </c:pt>
                <c:pt idx="1933">
                  <c:v>43454.541772685188</c:v>
                </c:pt>
                <c:pt idx="1934">
                  <c:v>43454.583439409726</c:v>
                </c:pt>
                <c:pt idx="1935">
                  <c:v>43454.625106134263</c:v>
                </c:pt>
                <c:pt idx="1936">
                  <c:v>43454.666772858793</c:v>
                </c:pt>
                <c:pt idx="1937">
                  <c:v>43454.70843958333</c:v>
                </c:pt>
                <c:pt idx="1938">
                  <c:v>43454.750106307867</c:v>
                </c:pt>
                <c:pt idx="1939">
                  <c:v>43454.791773032404</c:v>
                </c:pt>
                <c:pt idx="1940">
                  <c:v>43454.833439756942</c:v>
                </c:pt>
                <c:pt idx="1941">
                  <c:v>43454.875106481479</c:v>
                </c:pt>
                <c:pt idx="1942">
                  <c:v>43454.916773206016</c:v>
                </c:pt>
                <c:pt idx="1943">
                  <c:v>43454.958439930553</c:v>
                </c:pt>
                <c:pt idx="1944">
                  <c:v>43455.00010665509</c:v>
                </c:pt>
                <c:pt idx="1945">
                  <c:v>43455.041773379628</c:v>
                </c:pt>
                <c:pt idx="1946">
                  <c:v>43455.083440104165</c:v>
                </c:pt>
                <c:pt idx="1947">
                  <c:v>43455.125106828702</c:v>
                </c:pt>
                <c:pt idx="1948">
                  <c:v>43455.166773553239</c:v>
                </c:pt>
                <c:pt idx="1949">
                  <c:v>43455.208440277776</c:v>
                </c:pt>
                <c:pt idx="1950">
                  <c:v>43455.250107002314</c:v>
                </c:pt>
                <c:pt idx="1951">
                  <c:v>43455.291773726851</c:v>
                </c:pt>
                <c:pt idx="1952">
                  <c:v>43455.333440451388</c:v>
                </c:pt>
                <c:pt idx="1953">
                  <c:v>43455.375107175925</c:v>
                </c:pt>
                <c:pt idx="1954">
                  <c:v>43455.416773900462</c:v>
                </c:pt>
                <c:pt idx="1955">
                  <c:v>43455.458440625</c:v>
                </c:pt>
                <c:pt idx="1956">
                  <c:v>43455.500107349537</c:v>
                </c:pt>
                <c:pt idx="1957">
                  <c:v>43455.541774074074</c:v>
                </c:pt>
                <c:pt idx="1958">
                  <c:v>43455.583440798611</c:v>
                </c:pt>
                <c:pt idx="1959">
                  <c:v>43455.625107523148</c:v>
                </c:pt>
                <c:pt idx="1960">
                  <c:v>43455.666774247686</c:v>
                </c:pt>
                <c:pt idx="1961">
                  <c:v>43455.708440972223</c:v>
                </c:pt>
                <c:pt idx="1962">
                  <c:v>43455.75010769676</c:v>
                </c:pt>
                <c:pt idx="1963">
                  <c:v>43455.791774421297</c:v>
                </c:pt>
                <c:pt idx="1964">
                  <c:v>43455.833441145835</c:v>
                </c:pt>
                <c:pt idx="1965">
                  <c:v>43455.875107870372</c:v>
                </c:pt>
                <c:pt idx="1966">
                  <c:v>43455.916774594909</c:v>
                </c:pt>
                <c:pt idx="1967">
                  <c:v>43455.958441319446</c:v>
                </c:pt>
                <c:pt idx="1968">
                  <c:v>43456.000108043983</c:v>
                </c:pt>
                <c:pt idx="1969">
                  <c:v>43456.041774768521</c:v>
                </c:pt>
                <c:pt idx="1970">
                  <c:v>43456.083441493058</c:v>
                </c:pt>
                <c:pt idx="1971">
                  <c:v>43456.125108217595</c:v>
                </c:pt>
                <c:pt idx="1972">
                  <c:v>43456.166774942132</c:v>
                </c:pt>
                <c:pt idx="1973">
                  <c:v>43456.208441666669</c:v>
                </c:pt>
                <c:pt idx="1974">
                  <c:v>43456.250108391207</c:v>
                </c:pt>
                <c:pt idx="1975">
                  <c:v>43456.291775115744</c:v>
                </c:pt>
                <c:pt idx="1976">
                  <c:v>43456.333441840281</c:v>
                </c:pt>
                <c:pt idx="1977">
                  <c:v>43456.375108564818</c:v>
                </c:pt>
                <c:pt idx="1978">
                  <c:v>43456.416775289355</c:v>
                </c:pt>
                <c:pt idx="1979">
                  <c:v>43456.458442013885</c:v>
                </c:pt>
                <c:pt idx="1980">
                  <c:v>43456.500108738423</c:v>
                </c:pt>
                <c:pt idx="1981">
                  <c:v>43456.54177546296</c:v>
                </c:pt>
                <c:pt idx="1982">
                  <c:v>43456.583442187497</c:v>
                </c:pt>
                <c:pt idx="1983">
                  <c:v>43456.625108912034</c:v>
                </c:pt>
                <c:pt idx="1984">
                  <c:v>43456.666775636571</c:v>
                </c:pt>
                <c:pt idx="1985">
                  <c:v>43456.708442361109</c:v>
                </c:pt>
                <c:pt idx="1986">
                  <c:v>43456.750109085646</c:v>
                </c:pt>
                <c:pt idx="1987">
                  <c:v>43456.791775810183</c:v>
                </c:pt>
                <c:pt idx="1988">
                  <c:v>43456.83344253472</c:v>
                </c:pt>
                <c:pt idx="1989">
                  <c:v>43456.875109259257</c:v>
                </c:pt>
                <c:pt idx="1990">
                  <c:v>43456.916775983795</c:v>
                </c:pt>
                <c:pt idx="1991">
                  <c:v>43456.958442708332</c:v>
                </c:pt>
                <c:pt idx="1992">
                  <c:v>43457.000109432869</c:v>
                </c:pt>
                <c:pt idx="1993">
                  <c:v>43457.041776157406</c:v>
                </c:pt>
                <c:pt idx="1994">
                  <c:v>43457.083442881943</c:v>
                </c:pt>
                <c:pt idx="1995">
                  <c:v>43457.125109606481</c:v>
                </c:pt>
                <c:pt idx="1996">
                  <c:v>43457.166776331018</c:v>
                </c:pt>
                <c:pt idx="1997">
                  <c:v>43457.208443055555</c:v>
                </c:pt>
                <c:pt idx="1998">
                  <c:v>43457.250109780092</c:v>
                </c:pt>
                <c:pt idx="1999">
                  <c:v>43457.29177650463</c:v>
                </c:pt>
                <c:pt idx="2000">
                  <c:v>43457.333443229167</c:v>
                </c:pt>
                <c:pt idx="2001">
                  <c:v>43457.375109953704</c:v>
                </c:pt>
                <c:pt idx="2002">
                  <c:v>43457.416776678241</c:v>
                </c:pt>
                <c:pt idx="2003">
                  <c:v>43457.458443402778</c:v>
                </c:pt>
                <c:pt idx="2004">
                  <c:v>43457.500110127316</c:v>
                </c:pt>
                <c:pt idx="2005">
                  <c:v>43457.541776851853</c:v>
                </c:pt>
                <c:pt idx="2006">
                  <c:v>43457.58344357639</c:v>
                </c:pt>
                <c:pt idx="2007">
                  <c:v>43457.625110300927</c:v>
                </c:pt>
                <c:pt idx="2008">
                  <c:v>43457.666777025464</c:v>
                </c:pt>
                <c:pt idx="2009">
                  <c:v>43457.708443750002</c:v>
                </c:pt>
                <c:pt idx="2010">
                  <c:v>43457.750110474539</c:v>
                </c:pt>
                <c:pt idx="2011">
                  <c:v>43457.791777199076</c:v>
                </c:pt>
                <c:pt idx="2012">
                  <c:v>43457.833443923613</c:v>
                </c:pt>
                <c:pt idx="2013">
                  <c:v>43457.87511064815</c:v>
                </c:pt>
                <c:pt idx="2014">
                  <c:v>43457.916777372688</c:v>
                </c:pt>
                <c:pt idx="2015">
                  <c:v>43457.958444097225</c:v>
                </c:pt>
                <c:pt idx="2016">
                  <c:v>43458.000110821762</c:v>
                </c:pt>
                <c:pt idx="2017">
                  <c:v>43458.041777546299</c:v>
                </c:pt>
                <c:pt idx="2018">
                  <c:v>43458.083444270836</c:v>
                </c:pt>
                <c:pt idx="2019">
                  <c:v>43458.125110995374</c:v>
                </c:pt>
                <c:pt idx="2020">
                  <c:v>43458.166777719911</c:v>
                </c:pt>
                <c:pt idx="2021">
                  <c:v>43458.208444444441</c:v>
                </c:pt>
                <c:pt idx="2022">
                  <c:v>43458.250111168978</c:v>
                </c:pt>
                <c:pt idx="2023">
                  <c:v>43458.291777893515</c:v>
                </c:pt>
                <c:pt idx="2024">
                  <c:v>43458.333444618052</c:v>
                </c:pt>
                <c:pt idx="2025">
                  <c:v>43458.37511134259</c:v>
                </c:pt>
                <c:pt idx="2026">
                  <c:v>43458.416778067127</c:v>
                </c:pt>
                <c:pt idx="2027">
                  <c:v>43458.458444791664</c:v>
                </c:pt>
                <c:pt idx="2028">
                  <c:v>43458.500111516201</c:v>
                </c:pt>
                <c:pt idx="2029">
                  <c:v>43458.541778240738</c:v>
                </c:pt>
                <c:pt idx="2030">
                  <c:v>43458.583444965276</c:v>
                </c:pt>
                <c:pt idx="2031">
                  <c:v>43458.625111689813</c:v>
                </c:pt>
                <c:pt idx="2032">
                  <c:v>43458.66677841435</c:v>
                </c:pt>
                <c:pt idx="2033">
                  <c:v>43458.708445138887</c:v>
                </c:pt>
                <c:pt idx="2034">
                  <c:v>43458.750111863425</c:v>
                </c:pt>
                <c:pt idx="2035">
                  <c:v>43458.791778587962</c:v>
                </c:pt>
                <c:pt idx="2036">
                  <c:v>43458.833445312499</c:v>
                </c:pt>
                <c:pt idx="2037">
                  <c:v>43458.875112037036</c:v>
                </c:pt>
                <c:pt idx="2038">
                  <c:v>43458.916778761573</c:v>
                </c:pt>
                <c:pt idx="2039">
                  <c:v>43458.958445486111</c:v>
                </c:pt>
                <c:pt idx="2040">
                  <c:v>43459.000112210648</c:v>
                </c:pt>
                <c:pt idx="2041">
                  <c:v>43459.041778935185</c:v>
                </c:pt>
                <c:pt idx="2042">
                  <c:v>43459.083445659722</c:v>
                </c:pt>
                <c:pt idx="2043">
                  <c:v>43459.125112384259</c:v>
                </c:pt>
                <c:pt idx="2044">
                  <c:v>43459.166779108797</c:v>
                </c:pt>
                <c:pt idx="2045">
                  <c:v>43459.208445833334</c:v>
                </c:pt>
                <c:pt idx="2046">
                  <c:v>43459.250112557871</c:v>
                </c:pt>
                <c:pt idx="2047">
                  <c:v>43459.291779282408</c:v>
                </c:pt>
                <c:pt idx="2048">
                  <c:v>43459.333446006945</c:v>
                </c:pt>
                <c:pt idx="2049">
                  <c:v>43459.375112731483</c:v>
                </c:pt>
                <c:pt idx="2050">
                  <c:v>43459.41677945602</c:v>
                </c:pt>
                <c:pt idx="2051">
                  <c:v>43459.458446180557</c:v>
                </c:pt>
                <c:pt idx="2052">
                  <c:v>43459.500112905094</c:v>
                </c:pt>
                <c:pt idx="2053">
                  <c:v>43459.541779629631</c:v>
                </c:pt>
                <c:pt idx="2054">
                  <c:v>43459.583446354169</c:v>
                </c:pt>
                <c:pt idx="2055">
                  <c:v>43459.625113078706</c:v>
                </c:pt>
                <c:pt idx="2056">
                  <c:v>43459.666779803243</c:v>
                </c:pt>
                <c:pt idx="2057">
                  <c:v>43459.70844652778</c:v>
                </c:pt>
                <c:pt idx="2058">
                  <c:v>43459.750113252318</c:v>
                </c:pt>
                <c:pt idx="2059">
                  <c:v>43459.791779976855</c:v>
                </c:pt>
                <c:pt idx="2060">
                  <c:v>43459.833446701392</c:v>
                </c:pt>
                <c:pt idx="2061">
                  <c:v>43459.875113425929</c:v>
                </c:pt>
                <c:pt idx="2062">
                  <c:v>43459.916780150466</c:v>
                </c:pt>
                <c:pt idx="2063">
                  <c:v>43459.958446875004</c:v>
                </c:pt>
                <c:pt idx="2064">
                  <c:v>43460.000113599534</c:v>
                </c:pt>
                <c:pt idx="2065">
                  <c:v>43460.041780324071</c:v>
                </c:pt>
                <c:pt idx="2066">
                  <c:v>43460.083447048608</c:v>
                </c:pt>
                <c:pt idx="2067">
                  <c:v>43460.125113773145</c:v>
                </c:pt>
                <c:pt idx="2068">
                  <c:v>43460.166780497682</c:v>
                </c:pt>
                <c:pt idx="2069">
                  <c:v>43460.20844722222</c:v>
                </c:pt>
                <c:pt idx="2070">
                  <c:v>43460.250113946757</c:v>
                </c:pt>
                <c:pt idx="2071">
                  <c:v>43460.291780671294</c:v>
                </c:pt>
                <c:pt idx="2072">
                  <c:v>43460.333447395831</c:v>
                </c:pt>
                <c:pt idx="2073">
                  <c:v>43460.375114120368</c:v>
                </c:pt>
                <c:pt idx="2074">
                  <c:v>43460.416780844906</c:v>
                </c:pt>
                <c:pt idx="2075">
                  <c:v>43460.458447569443</c:v>
                </c:pt>
                <c:pt idx="2076">
                  <c:v>43460.50011429398</c:v>
                </c:pt>
                <c:pt idx="2077">
                  <c:v>43460.541781018517</c:v>
                </c:pt>
                <c:pt idx="2078">
                  <c:v>43460.583447743054</c:v>
                </c:pt>
                <c:pt idx="2079">
                  <c:v>43460.625114467592</c:v>
                </c:pt>
                <c:pt idx="2080">
                  <c:v>43460.666781192129</c:v>
                </c:pt>
                <c:pt idx="2081">
                  <c:v>43460.708447916666</c:v>
                </c:pt>
                <c:pt idx="2082">
                  <c:v>43460.750114641203</c:v>
                </c:pt>
                <c:pt idx="2083">
                  <c:v>43460.79178136574</c:v>
                </c:pt>
                <c:pt idx="2084">
                  <c:v>43460.833448090278</c:v>
                </c:pt>
                <c:pt idx="2085">
                  <c:v>43460.875114814815</c:v>
                </c:pt>
                <c:pt idx="2086">
                  <c:v>43460.916781539352</c:v>
                </c:pt>
                <c:pt idx="2087">
                  <c:v>43460.958448263889</c:v>
                </c:pt>
                <c:pt idx="2088">
                  <c:v>43461.000114988427</c:v>
                </c:pt>
                <c:pt idx="2089">
                  <c:v>43461.041781712964</c:v>
                </c:pt>
                <c:pt idx="2090">
                  <c:v>43461.083448437501</c:v>
                </c:pt>
                <c:pt idx="2091">
                  <c:v>43461.125115162038</c:v>
                </c:pt>
                <c:pt idx="2092">
                  <c:v>43461.166781886575</c:v>
                </c:pt>
                <c:pt idx="2093">
                  <c:v>43461.208448611113</c:v>
                </c:pt>
                <c:pt idx="2094">
                  <c:v>43461.25011533565</c:v>
                </c:pt>
                <c:pt idx="2095">
                  <c:v>43461.291782060187</c:v>
                </c:pt>
                <c:pt idx="2096">
                  <c:v>43461.333448784724</c:v>
                </c:pt>
                <c:pt idx="2097">
                  <c:v>43461.375115509261</c:v>
                </c:pt>
                <c:pt idx="2098">
                  <c:v>43461.416782233799</c:v>
                </c:pt>
                <c:pt idx="2099">
                  <c:v>43461.458448958336</c:v>
                </c:pt>
                <c:pt idx="2100">
                  <c:v>43461.500115682873</c:v>
                </c:pt>
                <c:pt idx="2101">
                  <c:v>43461.54178240741</c:v>
                </c:pt>
                <c:pt idx="2102">
                  <c:v>43461.583449131947</c:v>
                </c:pt>
                <c:pt idx="2103">
                  <c:v>43461.625115856485</c:v>
                </c:pt>
                <c:pt idx="2104">
                  <c:v>43461.666782581022</c:v>
                </c:pt>
                <c:pt idx="2105">
                  <c:v>43461.708449305559</c:v>
                </c:pt>
                <c:pt idx="2106">
                  <c:v>43461.750116030089</c:v>
                </c:pt>
                <c:pt idx="2107">
                  <c:v>43461.791782754626</c:v>
                </c:pt>
                <c:pt idx="2108">
                  <c:v>43461.833449479163</c:v>
                </c:pt>
                <c:pt idx="2109">
                  <c:v>43461.875116203701</c:v>
                </c:pt>
                <c:pt idx="2110">
                  <c:v>43461.916782928238</c:v>
                </c:pt>
                <c:pt idx="2111">
                  <c:v>43461.958449652775</c:v>
                </c:pt>
                <c:pt idx="2112">
                  <c:v>43462.000116377312</c:v>
                </c:pt>
                <c:pt idx="2113">
                  <c:v>43462.041783101849</c:v>
                </c:pt>
                <c:pt idx="2114">
                  <c:v>43462.083449826387</c:v>
                </c:pt>
                <c:pt idx="2115">
                  <c:v>43462.125116550924</c:v>
                </c:pt>
                <c:pt idx="2116">
                  <c:v>43462.166783275461</c:v>
                </c:pt>
                <c:pt idx="2117">
                  <c:v>43462.208449999998</c:v>
                </c:pt>
                <c:pt idx="2118">
                  <c:v>43462.250116724535</c:v>
                </c:pt>
                <c:pt idx="2119">
                  <c:v>43462.291783449073</c:v>
                </c:pt>
                <c:pt idx="2120">
                  <c:v>43462.33345017361</c:v>
                </c:pt>
                <c:pt idx="2121">
                  <c:v>43462.375116898147</c:v>
                </c:pt>
                <c:pt idx="2122">
                  <c:v>43462.416783622684</c:v>
                </c:pt>
                <c:pt idx="2123">
                  <c:v>43462.458450347222</c:v>
                </c:pt>
                <c:pt idx="2124">
                  <c:v>43462.500117071759</c:v>
                </c:pt>
                <c:pt idx="2125">
                  <c:v>43462.541783796296</c:v>
                </c:pt>
                <c:pt idx="2126">
                  <c:v>43462.583450520833</c:v>
                </c:pt>
                <c:pt idx="2127">
                  <c:v>43462.62511724537</c:v>
                </c:pt>
                <c:pt idx="2128">
                  <c:v>43462.666783969908</c:v>
                </c:pt>
                <c:pt idx="2129">
                  <c:v>43462.708450694445</c:v>
                </c:pt>
                <c:pt idx="2130">
                  <c:v>43462.750117418982</c:v>
                </c:pt>
                <c:pt idx="2131">
                  <c:v>43462.791784143519</c:v>
                </c:pt>
                <c:pt idx="2132">
                  <c:v>43462.833450868056</c:v>
                </c:pt>
                <c:pt idx="2133">
                  <c:v>43462.875117592594</c:v>
                </c:pt>
                <c:pt idx="2134">
                  <c:v>43462.916784317131</c:v>
                </c:pt>
                <c:pt idx="2135">
                  <c:v>43462.958451041668</c:v>
                </c:pt>
                <c:pt idx="2136">
                  <c:v>43463.000117766205</c:v>
                </c:pt>
                <c:pt idx="2137">
                  <c:v>43463.041784490742</c:v>
                </c:pt>
                <c:pt idx="2138">
                  <c:v>43463.08345121528</c:v>
                </c:pt>
                <c:pt idx="2139">
                  <c:v>43463.125117939817</c:v>
                </c:pt>
                <c:pt idx="2140">
                  <c:v>43463.166784664354</c:v>
                </c:pt>
                <c:pt idx="2141">
                  <c:v>43463.208451388891</c:v>
                </c:pt>
                <c:pt idx="2142">
                  <c:v>43463.250118113428</c:v>
                </c:pt>
                <c:pt idx="2143">
                  <c:v>43463.291784837966</c:v>
                </c:pt>
                <c:pt idx="2144">
                  <c:v>43463.333451562503</c:v>
                </c:pt>
                <c:pt idx="2145">
                  <c:v>43463.37511828704</c:v>
                </c:pt>
                <c:pt idx="2146">
                  <c:v>43463.416785011577</c:v>
                </c:pt>
                <c:pt idx="2147">
                  <c:v>43463.458451736115</c:v>
                </c:pt>
                <c:pt idx="2148">
                  <c:v>43463.500118460652</c:v>
                </c:pt>
                <c:pt idx="2149">
                  <c:v>43463.541785185182</c:v>
                </c:pt>
                <c:pt idx="2150">
                  <c:v>43463.583451909719</c:v>
                </c:pt>
                <c:pt idx="2151">
                  <c:v>43463.625118634256</c:v>
                </c:pt>
                <c:pt idx="2152">
                  <c:v>43463.666785358793</c:v>
                </c:pt>
                <c:pt idx="2153">
                  <c:v>43463.70845208333</c:v>
                </c:pt>
                <c:pt idx="2154">
                  <c:v>43463.750118807868</c:v>
                </c:pt>
                <c:pt idx="2155">
                  <c:v>43463.791785532405</c:v>
                </c:pt>
                <c:pt idx="2156">
                  <c:v>43463.833452256942</c:v>
                </c:pt>
                <c:pt idx="2157">
                  <c:v>43463.875118981479</c:v>
                </c:pt>
                <c:pt idx="2158">
                  <c:v>43463.916785706017</c:v>
                </c:pt>
                <c:pt idx="2159">
                  <c:v>43463.958452430554</c:v>
                </c:pt>
                <c:pt idx="2160">
                  <c:v>43464.000119155091</c:v>
                </c:pt>
                <c:pt idx="2161">
                  <c:v>43464.041785879628</c:v>
                </c:pt>
                <c:pt idx="2162">
                  <c:v>43464.083452604165</c:v>
                </c:pt>
                <c:pt idx="2163">
                  <c:v>43464.125119328703</c:v>
                </c:pt>
                <c:pt idx="2164">
                  <c:v>43464.16678605324</c:v>
                </c:pt>
                <c:pt idx="2165">
                  <c:v>43464.208452777777</c:v>
                </c:pt>
                <c:pt idx="2166">
                  <c:v>43464.250119502314</c:v>
                </c:pt>
                <c:pt idx="2167">
                  <c:v>43464.291786226851</c:v>
                </c:pt>
                <c:pt idx="2168">
                  <c:v>43464.333452951389</c:v>
                </c:pt>
                <c:pt idx="2169">
                  <c:v>43464.375119675926</c:v>
                </c:pt>
                <c:pt idx="2170">
                  <c:v>43464.416786400463</c:v>
                </c:pt>
                <c:pt idx="2171">
                  <c:v>43464.458453125</c:v>
                </c:pt>
                <c:pt idx="2172">
                  <c:v>43464.500119849537</c:v>
                </c:pt>
                <c:pt idx="2173">
                  <c:v>43464.541786574075</c:v>
                </c:pt>
                <c:pt idx="2174">
                  <c:v>43464.583453298612</c:v>
                </c:pt>
                <c:pt idx="2175">
                  <c:v>43464.625120023149</c:v>
                </c:pt>
                <c:pt idx="2176">
                  <c:v>43464.666786747686</c:v>
                </c:pt>
                <c:pt idx="2177">
                  <c:v>43464.708453472223</c:v>
                </c:pt>
                <c:pt idx="2178">
                  <c:v>43464.750120196761</c:v>
                </c:pt>
                <c:pt idx="2179">
                  <c:v>43464.791786921298</c:v>
                </c:pt>
                <c:pt idx="2180">
                  <c:v>43464.833453645835</c:v>
                </c:pt>
                <c:pt idx="2181">
                  <c:v>43464.875120370372</c:v>
                </c:pt>
                <c:pt idx="2182">
                  <c:v>43464.91678709491</c:v>
                </c:pt>
                <c:pt idx="2183">
                  <c:v>43464.958453819447</c:v>
                </c:pt>
                <c:pt idx="2184">
                  <c:v>43465.000120543984</c:v>
                </c:pt>
                <c:pt idx="2185">
                  <c:v>43465.041787268521</c:v>
                </c:pt>
                <c:pt idx="2186">
                  <c:v>43465.083453993058</c:v>
                </c:pt>
                <c:pt idx="2187">
                  <c:v>43465.125120717596</c:v>
                </c:pt>
                <c:pt idx="2188">
                  <c:v>43465.166787442133</c:v>
                </c:pt>
                <c:pt idx="2189">
                  <c:v>43465.20845416667</c:v>
                </c:pt>
                <c:pt idx="2190">
                  <c:v>43465.250120891207</c:v>
                </c:pt>
                <c:pt idx="2191">
                  <c:v>43465.291787615737</c:v>
                </c:pt>
                <c:pt idx="2192">
                  <c:v>43465.333454340274</c:v>
                </c:pt>
                <c:pt idx="2193">
                  <c:v>43465.375121064812</c:v>
                </c:pt>
                <c:pt idx="2194">
                  <c:v>43465.416787789349</c:v>
                </c:pt>
                <c:pt idx="2195">
                  <c:v>43465.458454513886</c:v>
                </c:pt>
                <c:pt idx="2196">
                  <c:v>43465.500121238423</c:v>
                </c:pt>
                <c:pt idx="2197">
                  <c:v>43465.54178796296</c:v>
                </c:pt>
                <c:pt idx="2198">
                  <c:v>43465.583454687498</c:v>
                </c:pt>
                <c:pt idx="2199">
                  <c:v>43465.625121412035</c:v>
                </c:pt>
                <c:pt idx="2200">
                  <c:v>43465.666788136572</c:v>
                </c:pt>
                <c:pt idx="2201">
                  <c:v>43465.708454861109</c:v>
                </c:pt>
                <c:pt idx="2202">
                  <c:v>43465.750121585646</c:v>
                </c:pt>
                <c:pt idx="2203">
                  <c:v>43465.791788310184</c:v>
                </c:pt>
                <c:pt idx="2204">
                  <c:v>43465.833455034721</c:v>
                </c:pt>
                <c:pt idx="2205">
                  <c:v>43465.875121759258</c:v>
                </c:pt>
                <c:pt idx="2206">
                  <c:v>43465.916788483795</c:v>
                </c:pt>
                <c:pt idx="2207">
                  <c:v>43465.958455208332</c:v>
                </c:pt>
                <c:pt idx="2208">
                  <c:v>43466.00012193287</c:v>
                </c:pt>
                <c:pt idx="2209">
                  <c:v>43466.041788657407</c:v>
                </c:pt>
                <c:pt idx="2210">
                  <c:v>43466.083455381944</c:v>
                </c:pt>
                <c:pt idx="2211">
                  <c:v>43466.125122106481</c:v>
                </c:pt>
                <c:pt idx="2212">
                  <c:v>43466.166788831018</c:v>
                </c:pt>
                <c:pt idx="2213">
                  <c:v>43466.208455555556</c:v>
                </c:pt>
                <c:pt idx="2214">
                  <c:v>43466.250122280093</c:v>
                </c:pt>
                <c:pt idx="2215">
                  <c:v>43466.29178900463</c:v>
                </c:pt>
                <c:pt idx="2216">
                  <c:v>43466.333455729167</c:v>
                </c:pt>
                <c:pt idx="2217">
                  <c:v>43466.375122453705</c:v>
                </c:pt>
                <c:pt idx="2218">
                  <c:v>43466.416789178242</c:v>
                </c:pt>
                <c:pt idx="2219">
                  <c:v>43466.458455902779</c:v>
                </c:pt>
                <c:pt idx="2220">
                  <c:v>43466.500122627316</c:v>
                </c:pt>
                <c:pt idx="2221">
                  <c:v>43466.541789351853</c:v>
                </c:pt>
                <c:pt idx="2222">
                  <c:v>43466.583456076391</c:v>
                </c:pt>
                <c:pt idx="2223">
                  <c:v>43466.625122800928</c:v>
                </c:pt>
                <c:pt idx="2224">
                  <c:v>43466.666789525465</c:v>
                </c:pt>
                <c:pt idx="2225">
                  <c:v>43466.708456250002</c:v>
                </c:pt>
                <c:pt idx="2226">
                  <c:v>43466.750122974539</c:v>
                </c:pt>
                <c:pt idx="2227">
                  <c:v>43466.791789699077</c:v>
                </c:pt>
                <c:pt idx="2228">
                  <c:v>43466.833456423614</c:v>
                </c:pt>
                <c:pt idx="2229">
                  <c:v>43466.875123148151</c:v>
                </c:pt>
                <c:pt idx="2230">
                  <c:v>43466.916789872688</c:v>
                </c:pt>
                <c:pt idx="2231">
                  <c:v>43466.958456597225</c:v>
                </c:pt>
                <c:pt idx="2232">
                  <c:v>43467.000123321763</c:v>
                </c:pt>
                <c:pt idx="2233">
                  <c:v>43467.0417900463</c:v>
                </c:pt>
                <c:pt idx="2234">
                  <c:v>43467.08345677083</c:v>
                </c:pt>
                <c:pt idx="2235">
                  <c:v>43467.125123495367</c:v>
                </c:pt>
                <c:pt idx="2236">
                  <c:v>43467.166790219904</c:v>
                </c:pt>
                <c:pt idx="2237">
                  <c:v>43467.208456944441</c:v>
                </c:pt>
                <c:pt idx="2238">
                  <c:v>43467.250123668979</c:v>
                </c:pt>
                <c:pt idx="2239">
                  <c:v>43467.291790393516</c:v>
                </c:pt>
                <c:pt idx="2240">
                  <c:v>43467.333457118053</c:v>
                </c:pt>
                <c:pt idx="2241">
                  <c:v>43467.37512384259</c:v>
                </c:pt>
                <c:pt idx="2242">
                  <c:v>43467.416790567127</c:v>
                </c:pt>
                <c:pt idx="2243">
                  <c:v>43467.458457291665</c:v>
                </c:pt>
                <c:pt idx="2244">
                  <c:v>43467.500124016202</c:v>
                </c:pt>
                <c:pt idx="2245">
                  <c:v>43467.541790740739</c:v>
                </c:pt>
                <c:pt idx="2246">
                  <c:v>43467.583457465276</c:v>
                </c:pt>
                <c:pt idx="2247">
                  <c:v>43467.625124189814</c:v>
                </c:pt>
                <c:pt idx="2248">
                  <c:v>43467.666790914351</c:v>
                </c:pt>
                <c:pt idx="2249">
                  <c:v>43467.708457638888</c:v>
                </c:pt>
                <c:pt idx="2250">
                  <c:v>43467.750124363425</c:v>
                </c:pt>
                <c:pt idx="2251">
                  <c:v>43467.791791087962</c:v>
                </c:pt>
                <c:pt idx="2252">
                  <c:v>43467.8334578125</c:v>
                </c:pt>
                <c:pt idx="2253">
                  <c:v>43467.875124537037</c:v>
                </c:pt>
                <c:pt idx="2254">
                  <c:v>43467.916791261574</c:v>
                </c:pt>
                <c:pt idx="2255">
                  <c:v>43467.958457986111</c:v>
                </c:pt>
                <c:pt idx="2256">
                  <c:v>43468.000124710648</c:v>
                </c:pt>
                <c:pt idx="2257">
                  <c:v>43468.041791435186</c:v>
                </c:pt>
                <c:pt idx="2258">
                  <c:v>43468.083458159723</c:v>
                </c:pt>
                <c:pt idx="2259">
                  <c:v>43468.12512488426</c:v>
                </c:pt>
                <c:pt idx="2260">
                  <c:v>43468.166791608797</c:v>
                </c:pt>
                <c:pt idx="2261">
                  <c:v>43468.208458333334</c:v>
                </c:pt>
                <c:pt idx="2262">
                  <c:v>43468.250125057872</c:v>
                </c:pt>
                <c:pt idx="2263">
                  <c:v>43468.291791782409</c:v>
                </c:pt>
                <c:pt idx="2264">
                  <c:v>43468.333458506946</c:v>
                </c:pt>
                <c:pt idx="2265">
                  <c:v>43468.375125231483</c:v>
                </c:pt>
                <c:pt idx="2266">
                  <c:v>43468.41679195602</c:v>
                </c:pt>
                <c:pt idx="2267">
                  <c:v>43468.458458680558</c:v>
                </c:pt>
                <c:pt idx="2268">
                  <c:v>43468.500125405095</c:v>
                </c:pt>
                <c:pt idx="2269">
                  <c:v>43468.541792129632</c:v>
                </c:pt>
                <c:pt idx="2270">
                  <c:v>43468.583458854169</c:v>
                </c:pt>
                <c:pt idx="2271">
                  <c:v>43468.625125578707</c:v>
                </c:pt>
                <c:pt idx="2272">
                  <c:v>43468.666792303244</c:v>
                </c:pt>
                <c:pt idx="2273">
                  <c:v>43468.708459027781</c:v>
                </c:pt>
                <c:pt idx="2274">
                  <c:v>43468.750125752318</c:v>
                </c:pt>
                <c:pt idx="2275">
                  <c:v>43468.791792476855</c:v>
                </c:pt>
                <c:pt idx="2276">
                  <c:v>43468.833459201385</c:v>
                </c:pt>
                <c:pt idx="2277">
                  <c:v>43468.875125925922</c:v>
                </c:pt>
                <c:pt idx="2278">
                  <c:v>43468.91679265046</c:v>
                </c:pt>
                <c:pt idx="2279">
                  <c:v>43468.958459374997</c:v>
                </c:pt>
                <c:pt idx="2280">
                  <c:v>43469.000126099534</c:v>
                </c:pt>
                <c:pt idx="2281">
                  <c:v>43469.041792824071</c:v>
                </c:pt>
                <c:pt idx="2282">
                  <c:v>43469.083459548609</c:v>
                </c:pt>
                <c:pt idx="2283">
                  <c:v>43469.125126273146</c:v>
                </c:pt>
                <c:pt idx="2284">
                  <c:v>43469.166792997683</c:v>
                </c:pt>
                <c:pt idx="2285">
                  <c:v>43469.20845972222</c:v>
                </c:pt>
                <c:pt idx="2286">
                  <c:v>43469.250126446757</c:v>
                </c:pt>
                <c:pt idx="2287">
                  <c:v>43469.291793171295</c:v>
                </c:pt>
                <c:pt idx="2288">
                  <c:v>43469.333459895832</c:v>
                </c:pt>
                <c:pt idx="2289">
                  <c:v>43469.375126620369</c:v>
                </c:pt>
                <c:pt idx="2290">
                  <c:v>43469.416793344906</c:v>
                </c:pt>
                <c:pt idx="2291">
                  <c:v>43469.458460069443</c:v>
                </c:pt>
                <c:pt idx="2292">
                  <c:v>43469.500126793981</c:v>
                </c:pt>
                <c:pt idx="2293">
                  <c:v>43469.541793518518</c:v>
                </c:pt>
                <c:pt idx="2294">
                  <c:v>43469.583460243055</c:v>
                </c:pt>
                <c:pt idx="2295">
                  <c:v>43469.625126967592</c:v>
                </c:pt>
                <c:pt idx="2296">
                  <c:v>43469.666793692129</c:v>
                </c:pt>
                <c:pt idx="2297">
                  <c:v>43469.708460416667</c:v>
                </c:pt>
                <c:pt idx="2298">
                  <c:v>43469.750127141204</c:v>
                </c:pt>
                <c:pt idx="2299">
                  <c:v>43469.791793865741</c:v>
                </c:pt>
                <c:pt idx="2300">
                  <c:v>43469.833460590278</c:v>
                </c:pt>
                <c:pt idx="2301">
                  <c:v>43469.875127314815</c:v>
                </c:pt>
                <c:pt idx="2302">
                  <c:v>43469.916794039353</c:v>
                </c:pt>
                <c:pt idx="2303">
                  <c:v>43469.95846076389</c:v>
                </c:pt>
                <c:pt idx="2304">
                  <c:v>43470.000127488427</c:v>
                </c:pt>
                <c:pt idx="2305">
                  <c:v>43470.041794212964</c:v>
                </c:pt>
                <c:pt idx="2306">
                  <c:v>43470.083460937502</c:v>
                </c:pt>
                <c:pt idx="2307">
                  <c:v>43470.125127662039</c:v>
                </c:pt>
                <c:pt idx="2308">
                  <c:v>43470.166794386576</c:v>
                </c:pt>
                <c:pt idx="2309">
                  <c:v>43470.208461111113</c:v>
                </c:pt>
                <c:pt idx="2310">
                  <c:v>43470.25012783565</c:v>
                </c:pt>
                <c:pt idx="2311">
                  <c:v>43470.291794560188</c:v>
                </c:pt>
                <c:pt idx="2312">
                  <c:v>43470.333461284725</c:v>
                </c:pt>
                <c:pt idx="2313">
                  <c:v>43470.375128009262</c:v>
                </c:pt>
                <c:pt idx="2314">
                  <c:v>43470.416794733799</c:v>
                </c:pt>
                <c:pt idx="2315">
                  <c:v>43470.458461458336</c:v>
                </c:pt>
                <c:pt idx="2316">
                  <c:v>43470.500128182874</c:v>
                </c:pt>
                <c:pt idx="2317">
                  <c:v>43470.541794907411</c:v>
                </c:pt>
                <c:pt idx="2318">
                  <c:v>43470.583461631948</c:v>
                </c:pt>
                <c:pt idx="2319">
                  <c:v>43470.625128356478</c:v>
                </c:pt>
                <c:pt idx="2320">
                  <c:v>43470.666795081015</c:v>
                </c:pt>
                <c:pt idx="2321">
                  <c:v>43470.708461805552</c:v>
                </c:pt>
                <c:pt idx="2322">
                  <c:v>43470.75012853009</c:v>
                </c:pt>
                <c:pt idx="2323">
                  <c:v>43470.791795254627</c:v>
                </c:pt>
                <c:pt idx="2324">
                  <c:v>43470.833461979164</c:v>
                </c:pt>
                <c:pt idx="2325">
                  <c:v>43470.875128703701</c:v>
                </c:pt>
                <c:pt idx="2326">
                  <c:v>43470.916795428238</c:v>
                </c:pt>
                <c:pt idx="2327">
                  <c:v>43470.958462152776</c:v>
                </c:pt>
                <c:pt idx="2328">
                  <c:v>43471.000128877313</c:v>
                </c:pt>
                <c:pt idx="2329">
                  <c:v>43471.04179560185</c:v>
                </c:pt>
                <c:pt idx="2330">
                  <c:v>43471.083462326387</c:v>
                </c:pt>
                <c:pt idx="2331">
                  <c:v>43471.125129050924</c:v>
                </c:pt>
                <c:pt idx="2332">
                  <c:v>43471.166795775462</c:v>
                </c:pt>
                <c:pt idx="2333">
                  <c:v>43471.208462499999</c:v>
                </c:pt>
                <c:pt idx="2334">
                  <c:v>43471.250129224536</c:v>
                </c:pt>
                <c:pt idx="2335">
                  <c:v>43471.291795949073</c:v>
                </c:pt>
                <c:pt idx="2336">
                  <c:v>43471.33346267361</c:v>
                </c:pt>
                <c:pt idx="2337">
                  <c:v>43471.375129398148</c:v>
                </c:pt>
                <c:pt idx="2338">
                  <c:v>43471.416796122685</c:v>
                </c:pt>
                <c:pt idx="2339">
                  <c:v>43471.458462847222</c:v>
                </c:pt>
                <c:pt idx="2340">
                  <c:v>43471.500129571759</c:v>
                </c:pt>
                <c:pt idx="2341">
                  <c:v>43471.541796296297</c:v>
                </c:pt>
                <c:pt idx="2342">
                  <c:v>43471.583463020834</c:v>
                </c:pt>
                <c:pt idx="2343">
                  <c:v>43471.625129745371</c:v>
                </c:pt>
                <c:pt idx="2344">
                  <c:v>43471.666796469908</c:v>
                </c:pt>
                <c:pt idx="2345">
                  <c:v>43471.708463194445</c:v>
                </c:pt>
                <c:pt idx="2346">
                  <c:v>43471.750129918983</c:v>
                </c:pt>
                <c:pt idx="2347">
                  <c:v>43471.79179664352</c:v>
                </c:pt>
                <c:pt idx="2348">
                  <c:v>43471.833463368057</c:v>
                </c:pt>
                <c:pt idx="2349">
                  <c:v>43471.875130092594</c:v>
                </c:pt>
                <c:pt idx="2350">
                  <c:v>43471.916796817131</c:v>
                </c:pt>
                <c:pt idx="2351">
                  <c:v>43471.958463541669</c:v>
                </c:pt>
                <c:pt idx="2352">
                  <c:v>43472.000130266206</c:v>
                </c:pt>
                <c:pt idx="2353">
                  <c:v>43472.041796990743</c:v>
                </c:pt>
                <c:pt idx="2354">
                  <c:v>43472.08346371528</c:v>
                </c:pt>
                <c:pt idx="2355">
                  <c:v>43472.125130439817</c:v>
                </c:pt>
                <c:pt idx="2356">
                  <c:v>43472.166797164355</c:v>
                </c:pt>
                <c:pt idx="2357">
                  <c:v>43472.208463888892</c:v>
                </c:pt>
                <c:pt idx="2358">
                  <c:v>43472.250130613429</c:v>
                </c:pt>
                <c:pt idx="2359">
                  <c:v>43472.291797337966</c:v>
                </c:pt>
                <c:pt idx="2360">
                  <c:v>43472.333464062503</c:v>
                </c:pt>
                <c:pt idx="2361">
                  <c:v>43472.375130787033</c:v>
                </c:pt>
                <c:pt idx="2362">
                  <c:v>43472.416797511571</c:v>
                </c:pt>
                <c:pt idx="2363">
                  <c:v>43472.458464236108</c:v>
                </c:pt>
                <c:pt idx="2364">
                  <c:v>43472.500130960645</c:v>
                </c:pt>
                <c:pt idx="2365">
                  <c:v>43472.541797685182</c:v>
                </c:pt>
                <c:pt idx="2366">
                  <c:v>43472.583464409719</c:v>
                </c:pt>
                <c:pt idx="2367">
                  <c:v>43472.625131134257</c:v>
                </c:pt>
                <c:pt idx="2368">
                  <c:v>43472.666797858794</c:v>
                </c:pt>
                <c:pt idx="2369">
                  <c:v>43472.708464583331</c:v>
                </c:pt>
                <c:pt idx="2370">
                  <c:v>43472.750131307868</c:v>
                </c:pt>
                <c:pt idx="2371">
                  <c:v>43472.791798032405</c:v>
                </c:pt>
                <c:pt idx="2372">
                  <c:v>43472.833464756943</c:v>
                </c:pt>
                <c:pt idx="2373">
                  <c:v>43472.87513148148</c:v>
                </c:pt>
                <c:pt idx="2374">
                  <c:v>43472.916798206017</c:v>
                </c:pt>
                <c:pt idx="2375">
                  <c:v>43472.958464930554</c:v>
                </c:pt>
                <c:pt idx="2376">
                  <c:v>43473.000131655092</c:v>
                </c:pt>
                <c:pt idx="2377">
                  <c:v>43473.041798379629</c:v>
                </c:pt>
                <c:pt idx="2378">
                  <c:v>43473.083465104166</c:v>
                </c:pt>
                <c:pt idx="2379">
                  <c:v>43473.125131828703</c:v>
                </c:pt>
                <c:pt idx="2380">
                  <c:v>43473.16679855324</c:v>
                </c:pt>
                <c:pt idx="2381">
                  <c:v>43473.208465277778</c:v>
                </c:pt>
                <c:pt idx="2382">
                  <c:v>43473.250132002315</c:v>
                </c:pt>
                <c:pt idx="2383">
                  <c:v>43473.291798726852</c:v>
                </c:pt>
                <c:pt idx="2384">
                  <c:v>43473.333465451389</c:v>
                </c:pt>
                <c:pt idx="2385">
                  <c:v>43473.375132175926</c:v>
                </c:pt>
                <c:pt idx="2386">
                  <c:v>43473.416798900464</c:v>
                </c:pt>
                <c:pt idx="2387">
                  <c:v>43473.458465625001</c:v>
                </c:pt>
                <c:pt idx="2388">
                  <c:v>43473.500132349538</c:v>
                </c:pt>
                <c:pt idx="2389">
                  <c:v>43473.541799074075</c:v>
                </c:pt>
                <c:pt idx="2390">
                  <c:v>43473.583465798612</c:v>
                </c:pt>
                <c:pt idx="2391">
                  <c:v>43473.62513252315</c:v>
                </c:pt>
                <c:pt idx="2392">
                  <c:v>43473.666799247687</c:v>
                </c:pt>
                <c:pt idx="2393">
                  <c:v>43473.708465972224</c:v>
                </c:pt>
                <c:pt idx="2394">
                  <c:v>43473.750132696761</c:v>
                </c:pt>
                <c:pt idx="2395">
                  <c:v>43473.791799421298</c:v>
                </c:pt>
                <c:pt idx="2396">
                  <c:v>43473.833466145836</c:v>
                </c:pt>
                <c:pt idx="2397">
                  <c:v>43473.875132870373</c:v>
                </c:pt>
                <c:pt idx="2398">
                  <c:v>43473.91679959491</c:v>
                </c:pt>
                <c:pt idx="2399">
                  <c:v>43473.958466319447</c:v>
                </c:pt>
                <c:pt idx="2400">
                  <c:v>43474.000133043985</c:v>
                </c:pt>
                <c:pt idx="2401">
                  <c:v>43474.041799768522</c:v>
                </c:pt>
                <c:pt idx="2402">
                  <c:v>43474.083466493059</c:v>
                </c:pt>
                <c:pt idx="2403">
                  <c:v>43474.125133217596</c:v>
                </c:pt>
                <c:pt idx="2404">
                  <c:v>43474.166799942126</c:v>
                </c:pt>
                <c:pt idx="2405">
                  <c:v>43474.208466666663</c:v>
                </c:pt>
                <c:pt idx="2406">
                  <c:v>43474.250133391201</c:v>
                </c:pt>
                <c:pt idx="2407">
                  <c:v>43474.291800115738</c:v>
                </c:pt>
                <c:pt idx="2408">
                  <c:v>43474.333466840275</c:v>
                </c:pt>
                <c:pt idx="2409">
                  <c:v>43474.375133564812</c:v>
                </c:pt>
                <c:pt idx="2410">
                  <c:v>43474.416800289349</c:v>
                </c:pt>
                <c:pt idx="2411">
                  <c:v>43474.458467013887</c:v>
                </c:pt>
                <c:pt idx="2412">
                  <c:v>43474.500133738424</c:v>
                </c:pt>
                <c:pt idx="2413">
                  <c:v>43474.541800462961</c:v>
                </c:pt>
                <c:pt idx="2414">
                  <c:v>43474.583467187498</c:v>
                </c:pt>
                <c:pt idx="2415">
                  <c:v>43474.625133912035</c:v>
                </c:pt>
                <c:pt idx="2416">
                  <c:v>43474.666800636573</c:v>
                </c:pt>
                <c:pt idx="2417">
                  <c:v>43474.70846736111</c:v>
                </c:pt>
                <c:pt idx="2418">
                  <c:v>43474.750134085647</c:v>
                </c:pt>
                <c:pt idx="2419">
                  <c:v>43474.791800810184</c:v>
                </c:pt>
                <c:pt idx="2420">
                  <c:v>43474.833467534721</c:v>
                </c:pt>
                <c:pt idx="2421">
                  <c:v>43474.875134259259</c:v>
                </c:pt>
                <c:pt idx="2422">
                  <c:v>43474.916800983796</c:v>
                </c:pt>
                <c:pt idx="2423">
                  <c:v>43474.958467708333</c:v>
                </c:pt>
                <c:pt idx="2424">
                  <c:v>43475.00013443287</c:v>
                </c:pt>
                <c:pt idx="2425">
                  <c:v>43475.041801157407</c:v>
                </c:pt>
                <c:pt idx="2426">
                  <c:v>43475.083467881945</c:v>
                </c:pt>
                <c:pt idx="2427">
                  <c:v>43475.125134606482</c:v>
                </c:pt>
                <c:pt idx="2428">
                  <c:v>43475.166801331019</c:v>
                </c:pt>
                <c:pt idx="2429">
                  <c:v>43475.208468055556</c:v>
                </c:pt>
                <c:pt idx="2430">
                  <c:v>43475.250134780094</c:v>
                </c:pt>
                <c:pt idx="2431">
                  <c:v>43475.291801504631</c:v>
                </c:pt>
                <c:pt idx="2432">
                  <c:v>43475.333468229168</c:v>
                </c:pt>
                <c:pt idx="2433">
                  <c:v>43475.375134953705</c:v>
                </c:pt>
                <c:pt idx="2434">
                  <c:v>43475.416801678242</c:v>
                </c:pt>
                <c:pt idx="2435">
                  <c:v>43475.45846840278</c:v>
                </c:pt>
                <c:pt idx="2436">
                  <c:v>43475.500135127317</c:v>
                </c:pt>
                <c:pt idx="2437">
                  <c:v>43475.541801851854</c:v>
                </c:pt>
                <c:pt idx="2438">
                  <c:v>43475.583468576391</c:v>
                </c:pt>
                <c:pt idx="2439">
                  <c:v>43475.625135300928</c:v>
                </c:pt>
                <c:pt idx="2440">
                  <c:v>43475.666802025466</c:v>
                </c:pt>
                <c:pt idx="2441">
                  <c:v>43475.708468750003</c:v>
                </c:pt>
                <c:pt idx="2442">
                  <c:v>43475.75013547454</c:v>
                </c:pt>
                <c:pt idx="2443">
                  <c:v>43475.791802199077</c:v>
                </c:pt>
                <c:pt idx="2444">
                  <c:v>43475.833468923614</c:v>
                </c:pt>
                <c:pt idx="2445">
                  <c:v>43475.875135648152</c:v>
                </c:pt>
                <c:pt idx="2446">
                  <c:v>43475.916802372682</c:v>
                </c:pt>
                <c:pt idx="2447">
                  <c:v>43475.958469097219</c:v>
                </c:pt>
                <c:pt idx="2448">
                  <c:v>43476.000135821756</c:v>
                </c:pt>
                <c:pt idx="2449">
                  <c:v>43476.041802546293</c:v>
                </c:pt>
                <c:pt idx="2450">
                  <c:v>43476.08346927083</c:v>
                </c:pt>
                <c:pt idx="2451">
                  <c:v>43476.125135995368</c:v>
                </c:pt>
                <c:pt idx="2452">
                  <c:v>43476.166802719905</c:v>
                </c:pt>
                <c:pt idx="2453">
                  <c:v>43476.208469444442</c:v>
                </c:pt>
                <c:pt idx="2454">
                  <c:v>43476.250136168979</c:v>
                </c:pt>
                <c:pt idx="2455">
                  <c:v>43476.291802893516</c:v>
                </c:pt>
                <c:pt idx="2456">
                  <c:v>43476.333469618054</c:v>
                </c:pt>
                <c:pt idx="2457">
                  <c:v>43476.375136342591</c:v>
                </c:pt>
                <c:pt idx="2458">
                  <c:v>43476.416803067128</c:v>
                </c:pt>
                <c:pt idx="2459">
                  <c:v>43476.458469791665</c:v>
                </c:pt>
                <c:pt idx="2460">
                  <c:v>43476.500136516202</c:v>
                </c:pt>
                <c:pt idx="2461">
                  <c:v>43476.54180324074</c:v>
                </c:pt>
                <c:pt idx="2462">
                  <c:v>43476.583469965277</c:v>
                </c:pt>
                <c:pt idx="2463">
                  <c:v>43476.625136689814</c:v>
                </c:pt>
                <c:pt idx="2464">
                  <c:v>43476.666803414351</c:v>
                </c:pt>
                <c:pt idx="2465">
                  <c:v>43476.708470138889</c:v>
                </c:pt>
                <c:pt idx="2466">
                  <c:v>43476.750136863426</c:v>
                </c:pt>
                <c:pt idx="2467">
                  <c:v>43476.791803587963</c:v>
                </c:pt>
                <c:pt idx="2468">
                  <c:v>43476.8334703125</c:v>
                </c:pt>
                <c:pt idx="2469">
                  <c:v>43476.875137037037</c:v>
                </c:pt>
                <c:pt idx="2470">
                  <c:v>43476.916803761575</c:v>
                </c:pt>
                <c:pt idx="2471">
                  <c:v>43476.958470486112</c:v>
                </c:pt>
                <c:pt idx="2472">
                  <c:v>43477.000137210649</c:v>
                </c:pt>
                <c:pt idx="2473">
                  <c:v>43477.041803935186</c:v>
                </c:pt>
                <c:pt idx="2474">
                  <c:v>43477.083470659723</c:v>
                </c:pt>
                <c:pt idx="2475">
                  <c:v>43477.125137384261</c:v>
                </c:pt>
                <c:pt idx="2476">
                  <c:v>43477.166804108798</c:v>
                </c:pt>
                <c:pt idx="2477">
                  <c:v>43477.208470833335</c:v>
                </c:pt>
                <c:pt idx="2478">
                  <c:v>43477.250137557872</c:v>
                </c:pt>
                <c:pt idx="2479">
                  <c:v>43477.291804282409</c:v>
                </c:pt>
                <c:pt idx="2480">
                  <c:v>43477.333471006947</c:v>
                </c:pt>
                <c:pt idx="2481">
                  <c:v>43477.375137731484</c:v>
                </c:pt>
                <c:pt idx="2482">
                  <c:v>43477.416804456021</c:v>
                </c:pt>
                <c:pt idx="2483">
                  <c:v>43477.458471180558</c:v>
                </c:pt>
                <c:pt idx="2484">
                  <c:v>43477.500137905095</c:v>
                </c:pt>
                <c:pt idx="2485">
                  <c:v>43477.541804629633</c:v>
                </c:pt>
                <c:pt idx="2486">
                  <c:v>43477.58347135417</c:v>
                </c:pt>
                <c:pt idx="2487">
                  <c:v>43477.625138078707</c:v>
                </c:pt>
                <c:pt idx="2488">
                  <c:v>43477.666804803244</c:v>
                </c:pt>
                <c:pt idx="2489">
                  <c:v>43477.708471527774</c:v>
                </c:pt>
                <c:pt idx="2490">
                  <c:v>43477.750138252311</c:v>
                </c:pt>
                <c:pt idx="2491">
                  <c:v>43477.791804976849</c:v>
                </c:pt>
                <c:pt idx="2492">
                  <c:v>43477.833471701386</c:v>
                </c:pt>
                <c:pt idx="2493">
                  <c:v>43477.875138425923</c:v>
                </c:pt>
                <c:pt idx="2494">
                  <c:v>43477.91680515046</c:v>
                </c:pt>
                <c:pt idx="2495">
                  <c:v>43477.958471874997</c:v>
                </c:pt>
                <c:pt idx="2496">
                  <c:v>43478.000138599535</c:v>
                </c:pt>
                <c:pt idx="2497">
                  <c:v>43478.041805324072</c:v>
                </c:pt>
                <c:pt idx="2498">
                  <c:v>43478.083472048609</c:v>
                </c:pt>
                <c:pt idx="2499">
                  <c:v>43478.125138773146</c:v>
                </c:pt>
                <c:pt idx="2500">
                  <c:v>43478.166805497684</c:v>
                </c:pt>
                <c:pt idx="2501">
                  <c:v>43478.208472222221</c:v>
                </c:pt>
                <c:pt idx="2502">
                  <c:v>43478.250138946758</c:v>
                </c:pt>
                <c:pt idx="2503">
                  <c:v>43478.291805671295</c:v>
                </c:pt>
                <c:pt idx="2504">
                  <c:v>43478.333472395832</c:v>
                </c:pt>
                <c:pt idx="2505">
                  <c:v>43478.37513912037</c:v>
                </c:pt>
                <c:pt idx="2506">
                  <c:v>43478.416805844907</c:v>
                </c:pt>
                <c:pt idx="2507">
                  <c:v>43478.458472569444</c:v>
                </c:pt>
                <c:pt idx="2508">
                  <c:v>43478.500139293981</c:v>
                </c:pt>
                <c:pt idx="2509">
                  <c:v>43478.541806018518</c:v>
                </c:pt>
                <c:pt idx="2510">
                  <c:v>43478.583472743056</c:v>
                </c:pt>
                <c:pt idx="2511">
                  <c:v>43478.625139467593</c:v>
                </c:pt>
                <c:pt idx="2512">
                  <c:v>43478.66680619213</c:v>
                </c:pt>
                <c:pt idx="2513">
                  <c:v>43478.708472916667</c:v>
                </c:pt>
                <c:pt idx="2514">
                  <c:v>43478.750139641204</c:v>
                </c:pt>
                <c:pt idx="2515">
                  <c:v>43478.791806365742</c:v>
                </c:pt>
                <c:pt idx="2516">
                  <c:v>43478.833473090279</c:v>
                </c:pt>
                <c:pt idx="2517">
                  <c:v>43478.875139814816</c:v>
                </c:pt>
                <c:pt idx="2518">
                  <c:v>43478.916806539353</c:v>
                </c:pt>
                <c:pt idx="2519">
                  <c:v>43478.95847326389</c:v>
                </c:pt>
                <c:pt idx="2520">
                  <c:v>43479.000139988428</c:v>
                </c:pt>
                <c:pt idx="2521">
                  <c:v>43479.041806712965</c:v>
                </c:pt>
                <c:pt idx="2522">
                  <c:v>43479.083473437502</c:v>
                </c:pt>
                <c:pt idx="2523">
                  <c:v>43479.125140162039</c:v>
                </c:pt>
                <c:pt idx="2524">
                  <c:v>43479.166806886577</c:v>
                </c:pt>
                <c:pt idx="2525">
                  <c:v>43479.208473611114</c:v>
                </c:pt>
                <c:pt idx="2526">
                  <c:v>43479.250140335651</c:v>
                </c:pt>
                <c:pt idx="2527">
                  <c:v>43479.291807060188</c:v>
                </c:pt>
                <c:pt idx="2528">
                  <c:v>43479.333473784725</c:v>
                </c:pt>
                <c:pt idx="2529">
                  <c:v>43479.375140509263</c:v>
                </c:pt>
                <c:pt idx="2530">
                  <c:v>43479.4168072338</c:v>
                </c:pt>
                <c:pt idx="2531">
                  <c:v>43479.45847395833</c:v>
                </c:pt>
                <c:pt idx="2532">
                  <c:v>43479.500140682867</c:v>
                </c:pt>
                <c:pt idx="2533">
                  <c:v>43479.541807407404</c:v>
                </c:pt>
                <c:pt idx="2534">
                  <c:v>43479.583474131941</c:v>
                </c:pt>
                <c:pt idx="2535">
                  <c:v>43479.625140856479</c:v>
                </c:pt>
                <c:pt idx="2536">
                  <c:v>43479.666807581016</c:v>
                </c:pt>
                <c:pt idx="2537">
                  <c:v>43479.708474305553</c:v>
                </c:pt>
                <c:pt idx="2538">
                  <c:v>43479.75014103009</c:v>
                </c:pt>
                <c:pt idx="2539">
                  <c:v>43479.791807754627</c:v>
                </c:pt>
                <c:pt idx="2540">
                  <c:v>43479.833474479165</c:v>
                </c:pt>
                <c:pt idx="2541">
                  <c:v>43479.875141203702</c:v>
                </c:pt>
                <c:pt idx="2542">
                  <c:v>43479.916807928239</c:v>
                </c:pt>
                <c:pt idx="2543">
                  <c:v>43479.958474652776</c:v>
                </c:pt>
                <c:pt idx="2544">
                  <c:v>43480.000141377313</c:v>
                </c:pt>
                <c:pt idx="2545">
                  <c:v>43480.041808101851</c:v>
                </c:pt>
                <c:pt idx="2546">
                  <c:v>43480.083474826388</c:v>
                </c:pt>
                <c:pt idx="2547">
                  <c:v>43480.125141550925</c:v>
                </c:pt>
                <c:pt idx="2548">
                  <c:v>43480.166808275462</c:v>
                </c:pt>
                <c:pt idx="2549">
                  <c:v>43480.208474999999</c:v>
                </c:pt>
                <c:pt idx="2550">
                  <c:v>43480.250141724537</c:v>
                </c:pt>
                <c:pt idx="2551">
                  <c:v>43480.291808449074</c:v>
                </c:pt>
                <c:pt idx="2552">
                  <c:v>43480.333475173611</c:v>
                </c:pt>
                <c:pt idx="2553">
                  <c:v>43480.375141898148</c:v>
                </c:pt>
                <c:pt idx="2554">
                  <c:v>43480.416808622685</c:v>
                </c:pt>
                <c:pt idx="2555">
                  <c:v>43480.458475347223</c:v>
                </c:pt>
                <c:pt idx="2556">
                  <c:v>43480.50014207176</c:v>
                </c:pt>
                <c:pt idx="2557">
                  <c:v>43480.541808796297</c:v>
                </c:pt>
                <c:pt idx="2558">
                  <c:v>43480.583475520834</c:v>
                </c:pt>
                <c:pt idx="2559">
                  <c:v>43480.625142245372</c:v>
                </c:pt>
                <c:pt idx="2560">
                  <c:v>43480.666808969909</c:v>
                </c:pt>
                <c:pt idx="2561">
                  <c:v>43480.708475694446</c:v>
                </c:pt>
                <c:pt idx="2562">
                  <c:v>43480.750142418983</c:v>
                </c:pt>
                <c:pt idx="2563">
                  <c:v>43480.79180914352</c:v>
                </c:pt>
                <c:pt idx="2564">
                  <c:v>43480.833475868058</c:v>
                </c:pt>
                <c:pt idx="2565">
                  <c:v>43480.875142592595</c:v>
                </c:pt>
                <c:pt idx="2566">
                  <c:v>43480.916809317132</c:v>
                </c:pt>
                <c:pt idx="2567">
                  <c:v>43480.958476041669</c:v>
                </c:pt>
                <c:pt idx="2568">
                  <c:v>43481.000142766206</c:v>
                </c:pt>
                <c:pt idx="2569">
                  <c:v>43481.041809490744</c:v>
                </c:pt>
                <c:pt idx="2570">
                  <c:v>43481.083476215281</c:v>
                </c:pt>
                <c:pt idx="2571">
                  <c:v>43481.125142939818</c:v>
                </c:pt>
                <c:pt idx="2572">
                  <c:v>43481.166809664355</c:v>
                </c:pt>
                <c:pt idx="2573">
                  <c:v>43481.208476388892</c:v>
                </c:pt>
                <c:pt idx="2574">
                  <c:v>43481.250143113422</c:v>
                </c:pt>
                <c:pt idx="2575">
                  <c:v>43481.29180983796</c:v>
                </c:pt>
                <c:pt idx="2576">
                  <c:v>43481.333476562497</c:v>
                </c:pt>
                <c:pt idx="2577">
                  <c:v>43481.375143287034</c:v>
                </c:pt>
                <c:pt idx="2578">
                  <c:v>43481.416810011571</c:v>
                </c:pt>
                <c:pt idx="2579">
                  <c:v>43481.458476736108</c:v>
                </c:pt>
                <c:pt idx="2580">
                  <c:v>43481.500143460646</c:v>
                </c:pt>
                <c:pt idx="2581">
                  <c:v>43481.541810185183</c:v>
                </c:pt>
                <c:pt idx="2582">
                  <c:v>43481.58347690972</c:v>
                </c:pt>
                <c:pt idx="2583">
                  <c:v>43481.625143634257</c:v>
                </c:pt>
                <c:pt idx="2584">
                  <c:v>43481.666810358794</c:v>
                </c:pt>
                <c:pt idx="2585">
                  <c:v>43481.708477083332</c:v>
                </c:pt>
                <c:pt idx="2586">
                  <c:v>43481.750143807869</c:v>
                </c:pt>
                <c:pt idx="2587">
                  <c:v>43481.791810532406</c:v>
                </c:pt>
                <c:pt idx="2588">
                  <c:v>43481.833477256943</c:v>
                </c:pt>
                <c:pt idx="2589">
                  <c:v>43481.875143981481</c:v>
                </c:pt>
                <c:pt idx="2590">
                  <c:v>43481.916810706018</c:v>
                </c:pt>
                <c:pt idx="2591">
                  <c:v>43481.958477430555</c:v>
                </c:pt>
                <c:pt idx="2592">
                  <c:v>43482.000144155092</c:v>
                </c:pt>
                <c:pt idx="2593">
                  <c:v>43482.041810879629</c:v>
                </c:pt>
                <c:pt idx="2594">
                  <c:v>43482.083477604167</c:v>
                </c:pt>
                <c:pt idx="2595">
                  <c:v>43482.125144328704</c:v>
                </c:pt>
                <c:pt idx="2596">
                  <c:v>43482.166811053241</c:v>
                </c:pt>
                <c:pt idx="2597">
                  <c:v>43482.208477777778</c:v>
                </c:pt>
                <c:pt idx="2598">
                  <c:v>43482.250144502315</c:v>
                </c:pt>
                <c:pt idx="2599">
                  <c:v>43482.291811226853</c:v>
                </c:pt>
                <c:pt idx="2600">
                  <c:v>43482.33347795139</c:v>
                </c:pt>
                <c:pt idx="2601">
                  <c:v>43482.375144675927</c:v>
                </c:pt>
                <c:pt idx="2602">
                  <c:v>43482.416811400464</c:v>
                </c:pt>
                <c:pt idx="2603">
                  <c:v>43482.458478125001</c:v>
                </c:pt>
                <c:pt idx="2604">
                  <c:v>43482.500144849539</c:v>
                </c:pt>
                <c:pt idx="2605">
                  <c:v>43482.541811574076</c:v>
                </c:pt>
                <c:pt idx="2606">
                  <c:v>43482.583478298613</c:v>
                </c:pt>
                <c:pt idx="2607">
                  <c:v>43482.62514502315</c:v>
                </c:pt>
                <c:pt idx="2608">
                  <c:v>43482.666811747687</c:v>
                </c:pt>
                <c:pt idx="2609">
                  <c:v>43482.708478472225</c:v>
                </c:pt>
                <c:pt idx="2610">
                  <c:v>43482.750145196762</c:v>
                </c:pt>
                <c:pt idx="2611">
                  <c:v>43482.791811921299</c:v>
                </c:pt>
                <c:pt idx="2612">
                  <c:v>43482.833478645836</c:v>
                </c:pt>
                <c:pt idx="2613">
                  <c:v>43482.875145370374</c:v>
                </c:pt>
                <c:pt idx="2614">
                  <c:v>43482.916812094911</c:v>
                </c:pt>
                <c:pt idx="2615">
                  <c:v>43482.958478819448</c:v>
                </c:pt>
                <c:pt idx="2616">
                  <c:v>43483.000145543978</c:v>
                </c:pt>
                <c:pt idx="2617">
                  <c:v>43483.041812268515</c:v>
                </c:pt>
                <c:pt idx="2618">
                  <c:v>43483.083478993052</c:v>
                </c:pt>
                <c:pt idx="2619">
                  <c:v>43483.125145717589</c:v>
                </c:pt>
                <c:pt idx="2620">
                  <c:v>43483.166812442127</c:v>
                </c:pt>
                <c:pt idx="2621">
                  <c:v>43483.208479166664</c:v>
                </c:pt>
                <c:pt idx="2622">
                  <c:v>43483.250145891201</c:v>
                </c:pt>
                <c:pt idx="2623">
                  <c:v>43483.291812615738</c:v>
                </c:pt>
                <c:pt idx="2624">
                  <c:v>43483.333479340276</c:v>
                </c:pt>
                <c:pt idx="2625">
                  <c:v>43483.375146064813</c:v>
                </c:pt>
                <c:pt idx="2626">
                  <c:v>43483.41681278935</c:v>
                </c:pt>
                <c:pt idx="2627">
                  <c:v>43483.458479513887</c:v>
                </c:pt>
                <c:pt idx="2628">
                  <c:v>43483.500146238424</c:v>
                </c:pt>
                <c:pt idx="2629">
                  <c:v>43483.541812962962</c:v>
                </c:pt>
                <c:pt idx="2630">
                  <c:v>43483.583479687499</c:v>
                </c:pt>
                <c:pt idx="2631">
                  <c:v>43483.625146412036</c:v>
                </c:pt>
                <c:pt idx="2632">
                  <c:v>43483.666813136573</c:v>
                </c:pt>
                <c:pt idx="2633">
                  <c:v>43483.70847986111</c:v>
                </c:pt>
                <c:pt idx="2634">
                  <c:v>43483.750146585648</c:v>
                </c:pt>
                <c:pt idx="2635">
                  <c:v>43483.791813310185</c:v>
                </c:pt>
                <c:pt idx="2636">
                  <c:v>43483.833480034722</c:v>
                </c:pt>
                <c:pt idx="2637">
                  <c:v>43483.875146759259</c:v>
                </c:pt>
                <c:pt idx="2638">
                  <c:v>43483.916813483796</c:v>
                </c:pt>
                <c:pt idx="2639">
                  <c:v>43483.958480208334</c:v>
                </c:pt>
                <c:pt idx="2640">
                  <c:v>43484.000146932871</c:v>
                </c:pt>
                <c:pt idx="2641">
                  <c:v>43484.041813657408</c:v>
                </c:pt>
                <c:pt idx="2642">
                  <c:v>43484.083480381945</c:v>
                </c:pt>
                <c:pt idx="2643">
                  <c:v>43484.125147106482</c:v>
                </c:pt>
                <c:pt idx="2644">
                  <c:v>43484.16681383102</c:v>
                </c:pt>
                <c:pt idx="2645">
                  <c:v>43484.208480555557</c:v>
                </c:pt>
                <c:pt idx="2646">
                  <c:v>43484.250147280094</c:v>
                </c:pt>
                <c:pt idx="2647">
                  <c:v>43484.291814004631</c:v>
                </c:pt>
                <c:pt idx="2648">
                  <c:v>43484.333480729169</c:v>
                </c:pt>
                <c:pt idx="2649">
                  <c:v>43484.375147453706</c:v>
                </c:pt>
                <c:pt idx="2650">
                  <c:v>43484.416814178243</c:v>
                </c:pt>
                <c:pt idx="2651">
                  <c:v>43484.45848090278</c:v>
                </c:pt>
                <c:pt idx="2652">
                  <c:v>43484.500147627317</c:v>
                </c:pt>
                <c:pt idx="2653">
                  <c:v>43484.541814351855</c:v>
                </c:pt>
                <c:pt idx="2654">
                  <c:v>43484.583481076392</c:v>
                </c:pt>
                <c:pt idx="2655">
                  <c:v>43484.625147800929</c:v>
                </c:pt>
                <c:pt idx="2656">
                  <c:v>43484.666814525466</c:v>
                </c:pt>
                <c:pt idx="2657">
                  <c:v>43484.708481250003</c:v>
                </c:pt>
                <c:pt idx="2658">
                  <c:v>43484.750147974541</c:v>
                </c:pt>
                <c:pt idx="2659">
                  <c:v>43484.791814699071</c:v>
                </c:pt>
                <c:pt idx="2660">
                  <c:v>43484.833481423608</c:v>
                </c:pt>
                <c:pt idx="2661">
                  <c:v>43484.875148148145</c:v>
                </c:pt>
                <c:pt idx="2662">
                  <c:v>43484.916814872682</c:v>
                </c:pt>
                <c:pt idx="2663">
                  <c:v>43484.958481597219</c:v>
                </c:pt>
                <c:pt idx="2664">
                  <c:v>43485.000148321757</c:v>
                </c:pt>
                <c:pt idx="2665">
                  <c:v>43485.041815046294</c:v>
                </c:pt>
                <c:pt idx="2666">
                  <c:v>43485.083481770831</c:v>
                </c:pt>
                <c:pt idx="2667">
                  <c:v>43485.125148495368</c:v>
                </c:pt>
                <c:pt idx="2668">
                  <c:v>43485.166815219905</c:v>
                </c:pt>
                <c:pt idx="2669">
                  <c:v>43485.208481944443</c:v>
                </c:pt>
                <c:pt idx="2670">
                  <c:v>43485.25014866898</c:v>
                </c:pt>
                <c:pt idx="2671">
                  <c:v>43485.291815393517</c:v>
                </c:pt>
                <c:pt idx="2672">
                  <c:v>43485.333482118054</c:v>
                </c:pt>
                <c:pt idx="2673">
                  <c:v>43485.375148842591</c:v>
                </c:pt>
                <c:pt idx="2674">
                  <c:v>43485.416815567129</c:v>
                </c:pt>
                <c:pt idx="2675">
                  <c:v>43485.458482291666</c:v>
                </c:pt>
                <c:pt idx="2676">
                  <c:v>43485.500149016203</c:v>
                </c:pt>
                <c:pt idx="2677">
                  <c:v>43485.54181574074</c:v>
                </c:pt>
                <c:pt idx="2678">
                  <c:v>43485.583482465277</c:v>
                </c:pt>
                <c:pt idx="2679">
                  <c:v>43485.625149189815</c:v>
                </c:pt>
                <c:pt idx="2680">
                  <c:v>43485.666815914352</c:v>
                </c:pt>
                <c:pt idx="2681">
                  <c:v>43485.708482638889</c:v>
                </c:pt>
                <c:pt idx="2682">
                  <c:v>43485.750149363426</c:v>
                </c:pt>
                <c:pt idx="2683">
                  <c:v>43485.791816087964</c:v>
                </c:pt>
                <c:pt idx="2684">
                  <c:v>43485.833482812501</c:v>
                </c:pt>
                <c:pt idx="2685">
                  <c:v>43485.875149537038</c:v>
                </c:pt>
                <c:pt idx="2686">
                  <c:v>43485.916816261575</c:v>
                </c:pt>
                <c:pt idx="2687">
                  <c:v>43485.958482986112</c:v>
                </c:pt>
                <c:pt idx="2688">
                  <c:v>43486.00014971065</c:v>
                </c:pt>
                <c:pt idx="2689">
                  <c:v>43486.041816435187</c:v>
                </c:pt>
                <c:pt idx="2690">
                  <c:v>43486.083483159724</c:v>
                </c:pt>
                <c:pt idx="2691">
                  <c:v>43486.125149884261</c:v>
                </c:pt>
                <c:pt idx="2692">
                  <c:v>43486.166816608798</c:v>
                </c:pt>
                <c:pt idx="2693">
                  <c:v>43486.208483333336</c:v>
                </c:pt>
                <c:pt idx="2694">
                  <c:v>43486.250150057873</c:v>
                </c:pt>
                <c:pt idx="2695">
                  <c:v>43486.29181678241</c:v>
                </c:pt>
                <c:pt idx="2696">
                  <c:v>43486.333483506947</c:v>
                </c:pt>
                <c:pt idx="2697">
                  <c:v>43486.375150231484</c:v>
                </c:pt>
                <c:pt idx="2698">
                  <c:v>43486.416816956022</c:v>
                </c:pt>
                <c:pt idx="2699">
                  <c:v>43486.458483680559</c:v>
                </c:pt>
                <c:pt idx="2700">
                  <c:v>43486.500150405096</c:v>
                </c:pt>
                <c:pt idx="2701">
                  <c:v>43486.541817129626</c:v>
                </c:pt>
                <c:pt idx="2702">
                  <c:v>43486.583483854163</c:v>
                </c:pt>
                <c:pt idx="2703">
                  <c:v>43486.6251505787</c:v>
                </c:pt>
                <c:pt idx="2704">
                  <c:v>43486.666817303238</c:v>
                </c:pt>
                <c:pt idx="2705">
                  <c:v>43486.708484027775</c:v>
                </c:pt>
                <c:pt idx="2706">
                  <c:v>43486.750150752312</c:v>
                </c:pt>
                <c:pt idx="2707">
                  <c:v>43486.791817476849</c:v>
                </c:pt>
                <c:pt idx="2708">
                  <c:v>43486.833484201386</c:v>
                </c:pt>
                <c:pt idx="2709">
                  <c:v>43486.875150925924</c:v>
                </c:pt>
                <c:pt idx="2710">
                  <c:v>43486.916817650461</c:v>
                </c:pt>
                <c:pt idx="2711">
                  <c:v>43486.958484374998</c:v>
                </c:pt>
                <c:pt idx="2712">
                  <c:v>43487.000151099535</c:v>
                </c:pt>
                <c:pt idx="2713">
                  <c:v>43487.041817824072</c:v>
                </c:pt>
                <c:pt idx="2714">
                  <c:v>43487.08348454861</c:v>
                </c:pt>
                <c:pt idx="2715">
                  <c:v>43487.125151273147</c:v>
                </c:pt>
                <c:pt idx="2716">
                  <c:v>43487.166817997684</c:v>
                </c:pt>
                <c:pt idx="2717">
                  <c:v>43487.208484722221</c:v>
                </c:pt>
                <c:pt idx="2718">
                  <c:v>43487.250151446759</c:v>
                </c:pt>
                <c:pt idx="2719">
                  <c:v>43487.291818171296</c:v>
                </c:pt>
                <c:pt idx="2720">
                  <c:v>43487.333484895833</c:v>
                </c:pt>
                <c:pt idx="2721">
                  <c:v>43487.37515162037</c:v>
                </c:pt>
                <c:pt idx="2722">
                  <c:v>43487.416818344907</c:v>
                </c:pt>
                <c:pt idx="2723">
                  <c:v>43487.458485069445</c:v>
                </c:pt>
                <c:pt idx="2724">
                  <c:v>43487.500151793982</c:v>
                </c:pt>
                <c:pt idx="2725">
                  <c:v>43487.541818518519</c:v>
                </c:pt>
                <c:pt idx="2726">
                  <c:v>43487.583485243056</c:v>
                </c:pt>
                <c:pt idx="2727">
                  <c:v>43487.625151967593</c:v>
                </c:pt>
                <c:pt idx="2728">
                  <c:v>43487.666818692131</c:v>
                </c:pt>
                <c:pt idx="2729">
                  <c:v>43487.708485416668</c:v>
                </c:pt>
                <c:pt idx="2730">
                  <c:v>43487.750152141205</c:v>
                </c:pt>
                <c:pt idx="2731">
                  <c:v>43487.791818865742</c:v>
                </c:pt>
                <c:pt idx="2732">
                  <c:v>43487.833485590279</c:v>
                </c:pt>
                <c:pt idx="2733">
                  <c:v>43487.875152314817</c:v>
                </c:pt>
                <c:pt idx="2734">
                  <c:v>43487.916819039354</c:v>
                </c:pt>
                <c:pt idx="2735">
                  <c:v>43487.958485763891</c:v>
                </c:pt>
                <c:pt idx="2736">
                  <c:v>43488.000152488428</c:v>
                </c:pt>
                <c:pt idx="2737">
                  <c:v>43488.041819212965</c:v>
                </c:pt>
                <c:pt idx="2738">
                  <c:v>43488.083485937503</c:v>
                </c:pt>
                <c:pt idx="2739">
                  <c:v>43488.12515266204</c:v>
                </c:pt>
                <c:pt idx="2740">
                  <c:v>43488.166819386577</c:v>
                </c:pt>
                <c:pt idx="2741">
                  <c:v>43488.208486111114</c:v>
                </c:pt>
                <c:pt idx="2742">
                  <c:v>43488.250152835652</c:v>
                </c:pt>
                <c:pt idx="2743">
                  <c:v>43488.291819560189</c:v>
                </c:pt>
                <c:pt idx="2744">
                  <c:v>43488.333486284719</c:v>
                </c:pt>
                <c:pt idx="2745">
                  <c:v>43488.375153009256</c:v>
                </c:pt>
                <c:pt idx="2746">
                  <c:v>43488.416819733793</c:v>
                </c:pt>
                <c:pt idx="2747">
                  <c:v>43488.45848645833</c:v>
                </c:pt>
                <c:pt idx="2748">
                  <c:v>43488.500153182868</c:v>
                </c:pt>
                <c:pt idx="2749">
                  <c:v>43488.541819907405</c:v>
                </c:pt>
                <c:pt idx="2750">
                  <c:v>43488.583486631942</c:v>
                </c:pt>
                <c:pt idx="2751">
                  <c:v>43488.625153356479</c:v>
                </c:pt>
                <c:pt idx="2752">
                  <c:v>43488.666820081016</c:v>
                </c:pt>
                <c:pt idx="2753">
                  <c:v>43488.708486805554</c:v>
                </c:pt>
                <c:pt idx="2754">
                  <c:v>43488.750153530091</c:v>
                </c:pt>
                <c:pt idx="2755">
                  <c:v>43488.791820254628</c:v>
                </c:pt>
                <c:pt idx="2756">
                  <c:v>43488.833486979165</c:v>
                </c:pt>
                <c:pt idx="2757">
                  <c:v>43488.875153703702</c:v>
                </c:pt>
                <c:pt idx="2758">
                  <c:v>43488.91682042824</c:v>
                </c:pt>
                <c:pt idx="2759">
                  <c:v>43488.958487152777</c:v>
                </c:pt>
                <c:pt idx="2760">
                  <c:v>43489.000153877314</c:v>
                </c:pt>
                <c:pt idx="2761">
                  <c:v>43489.041820601851</c:v>
                </c:pt>
                <c:pt idx="2762">
                  <c:v>43489.083487326388</c:v>
                </c:pt>
                <c:pt idx="2763">
                  <c:v>43489.125154050926</c:v>
                </c:pt>
                <c:pt idx="2764">
                  <c:v>43489.166820775463</c:v>
                </c:pt>
                <c:pt idx="2765">
                  <c:v>43489.2084875</c:v>
                </c:pt>
                <c:pt idx="2766">
                  <c:v>43489.250154224537</c:v>
                </c:pt>
                <c:pt idx="2767">
                  <c:v>43489.291820949074</c:v>
                </c:pt>
                <c:pt idx="2768">
                  <c:v>43489.333487673612</c:v>
                </c:pt>
                <c:pt idx="2769">
                  <c:v>43489.375154398149</c:v>
                </c:pt>
                <c:pt idx="2770">
                  <c:v>43489.416821122686</c:v>
                </c:pt>
                <c:pt idx="2771">
                  <c:v>43489.458487847223</c:v>
                </c:pt>
                <c:pt idx="2772">
                  <c:v>43489.500154571761</c:v>
                </c:pt>
                <c:pt idx="2773">
                  <c:v>43489.541821296298</c:v>
                </c:pt>
                <c:pt idx="2774">
                  <c:v>43489.583488020835</c:v>
                </c:pt>
                <c:pt idx="2775">
                  <c:v>43489.625154745372</c:v>
                </c:pt>
                <c:pt idx="2776">
                  <c:v>43489.666821469909</c:v>
                </c:pt>
                <c:pt idx="2777">
                  <c:v>43489.708488194447</c:v>
                </c:pt>
                <c:pt idx="2778">
                  <c:v>43489.750154918984</c:v>
                </c:pt>
                <c:pt idx="2779">
                  <c:v>43489.791821643521</c:v>
                </c:pt>
                <c:pt idx="2780">
                  <c:v>43489.833488368058</c:v>
                </c:pt>
                <c:pt idx="2781">
                  <c:v>43489.875155092595</c:v>
                </c:pt>
                <c:pt idx="2782">
                  <c:v>43489.916821817133</c:v>
                </c:pt>
                <c:pt idx="2783">
                  <c:v>43489.95848854167</c:v>
                </c:pt>
                <c:pt idx="2784">
                  <c:v>43490.000155266207</c:v>
                </c:pt>
                <c:pt idx="2785">
                  <c:v>43490.041821990744</c:v>
                </c:pt>
                <c:pt idx="2786">
                  <c:v>43490.083488715274</c:v>
                </c:pt>
                <c:pt idx="2787">
                  <c:v>43490.125155439811</c:v>
                </c:pt>
                <c:pt idx="2788">
                  <c:v>43490.166822164349</c:v>
                </c:pt>
                <c:pt idx="2789">
                  <c:v>43490.208488888886</c:v>
                </c:pt>
                <c:pt idx="2790">
                  <c:v>43490.250155613423</c:v>
                </c:pt>
                <c:pt idx="2791">
                  <c:v>43490.29182233796</c:v>
                </c:pt>
                <c:pt idx="2792">
                  <c:v>43490.333489062497</c:v>
                </c:pt>
                <c:pt idx="2793">
                  <c:v>43490.375155787035</c:v>
                </c:pt>
                <c:pt idx="2794">
                  <c:v>43490.416822511572</c:v>
                </c:pt>
                <c:pt idx="2795">
                  <c:v>43490.458489236109</c:v>
                </c:pt>
                <c:pt idx="2796">
                  <c:v>43490.500155960646</c:v>
                </c:pt>
                <c:pt idx="2797">
                  <c:v>43490.541822685183</c:v>
                </c:pt>
                <c:pt idx="2798">
                  <c:v>43490.583489409721</c:v>
                </c:pt>
                <c:pt idx="2799">
                  <c:v>43490.625156134258</c:v>
                </c:pt>
                <c:pt idx="2800">
                  <c:v>43490.666822858795</c:v>
                </c:pt>
                <c:pt idx="2801">
                  <c:v>43490.708489583332</c:v>
                </c:pt>
                <c:pt idx="2802">
                  <c:v>43490.750156307869</c:v>
                </c:pt>
                <c:pt idx="2803">
                  <c:v>43490.791823032407</c:v>
                </c:pt>
                <c:pt idx="2804">
                  <c:v>43490.833489756944</c:v>
                </c:pt>
                <c:pt idx="2805">
                  <c:v>43490.875156481481</c:v>
                </c:pt>
                <c:pt idx="2806">
                  <c:v>43490.916823206018</c:v>
                </c:pt>
                <c:pt idx="2807">
                  <c:v>43490.958489930556</c:v>
                </c:pt>
                <c:pt idx="2808">
                  <c:v>43491.000156655093</c:v>
                </c:pt>
                <c:pt idx="2809">
                  <c:v>43491.04182337963</c:v>
                </c:pt>
                <c:pt idx="2810">
                  <c:v>43491.083490104167</c:v>
                </c:pt>
                <c:pt idx="2811">
                  <c:v>43491.125156828704</c:v>
                </c:pt>
                <c:pt idx="2812">
                  <c:v>43491.166823553242</c:v>
                </c:pt>
                <c:pt idx="2813">
                  <c:v>43491.208490277779</c:v>
                </c:pt>
                <c:pt idx="2814">
                  <c:v>43491.250157002316</c:v>
                </c:pt>
                <c:pt idx="2815">
                  <c:v>43491.291823726853</c:v>
                </c:pt>
                <c:pt idx="2816">
                  <c:v>43491.33349045139</c:v>
                </c:pt>
                <c:pt idx="2817">
                  <c:v>43491.375157175928</c:v>
                </c:pt>
                <c:pt idx="2818">
                  <c:v>43491.416823900465</c:v>
                </c:pt>
                <c:pt idx="2819">
                  <c:v>43491.458490625002</c:v>
                </c:pt>
                <c:pt idx="2820">
                  <c:v>43491.500157349539</c:v>
                </c:pt>
                <c:pt idx="2821">
                  <c:v>43491.541824074076</c:v>
                </c:pt>
                <c:pt idx="2822">
                  <c:v>43491.583490798614</c:v>
                </c:pt>
                <c:pt idx="2823">
                  <c:v>43491.625157523151</c:v>
                </c:pt>
                <c:pt idx="2824">
                  <c:v>43491.666824247688</c:v>
                </c:pt>
                <c:pt idx="2825">
                  <c:v>43491.708490972225</c:v>
                </c:pt>
                <c:pt idx="2826">
                  <c:v>43491.750157696762</c:v>
                </c:pt>
                <c:pt idx="2827">
                  <c:v>43491.7918244213</c:v>
                </c:pt>
                <c:pt idx="2828">
                  <c:v>43491.833491145837</c:v>
                </c:pt>
                <c:pt idx="2829">
                  <c:v>43491.875157870367</c:v>
                </c:pt>
                <c:pt idx="2830">
                  <c:v>43491.916824594904</c:v>
                </c:pt>
                <c:pt idx="2831">
                  <c:v>43491.958491319441</c:v>
                </c:pt>
                <c:pt idx="2832">
                  <c:v>43492.000158043978</c:v>
                </c:pt>
                <c:pt idx="2833">
                  <c:v>43492.041824768516</c:v>
                </c:pt>
                <c:pt idx="2834">
                  <c:v>43492.083491493053</c:v>
                </c:pt>
                <c:pt idx="2835">
                  <c:v>43492.12515821759</c:v>
                </c:pt>
                <c:pt idx="2836">
                  <c:v>43492.166824942127</c:v>
                </c:pt>
                <c:pt idx="2837">
                  <c:v>43492.208491666664</c:v>
                </c:pt>
                <c:pt idx="2838">
                  <c:v>43492.250158391202</c:v>
                </c:pt>
                <c:pt idx="2839">
                  <c:v>43492.291825115739</c:v>
                </c:pt>
                <c:pt idx="2840">
                  <c:v>43492.333491840276</c:v>
                </c:pt>
                <c:pt idx="2841">
                  <c:v>43492.375158564813</c:v>
                </c:pt>
                <c:pt idx="2842">
                  <c:v>43492.416825289351</c:v>
                </c:pt>
                <c:pt idx="2843">
                  <c:v>43492.458492013888</c:v>
                </c:pt>
                <c:pt idx="2844">
                  <c:v>43492.500158738425</c:v>
                </c:pt>
                <c:pt idx="2845">
                  <c:v>43492.541825462962</c:v>
                </c:pt>
                <c:pt idx="2846">
                  <c:v>43492.583492187499</c:v>
                </c:pt>
                <c:pt idx="2847">
                  <c:v>43492.625158912037</c:v>
                </c:pt>
                <c:pt idx="2848">
                  <c:v>43492.666825636574</c:v>
                </c:pt>
                <c:pt idx="2849">
                  <c:v>43492.708492361111</c:v>
                </c:pt>
                <c:pt idx="2850">
                  <c:v>43492.750159085648</c:v>
                </c:pt>
                <c:pt idx="2851">
                  <c:v>43492.791825810185</c:v>
                </c:pt>
                <c:pt idx="2852">
                  <c:v>43492.833492534723</c:v>
                </c:pt>
                <c:pt idx="2853">
                  <c:v>43492.87515925926</c:v>
                </c:pt>
                <c:pt idx="2854">
                  <c:v>43492.916825983797</c:v>
                </c:pt>
                <c:pt idx="2855">
                  <c:v>43492.958492708334</c:v>
                </c:pt>
                <c:pt idx="2856">
                  <c:v>43493.000159432871</c:v>
                </c:pt>
                <c:pt idx="2857">
                  <c:v>43493.041826157409</c:v>
                </c:pt>
                <c:pt idx="2858">
                  <c:v>43493.083492881946</c:v>
                </c:pt>
                <c:pt idx="2859">
                  <c:v>43493.125159606483</c:v>
                </c:pt>
                <c:pt idx="2860">
                  <c:v>43493.16682633102</c:v>
                </c:pt>
                <c:pt idx="2861">
                  <c:v>43493.208493055557</c:v>
                </c:pt>
                <c:pt idx="2862">
                  <c:v>43493.250159780095</c:v>
                </c:pt>
                <c:pt idx="2863">
                  <c:v>43493.291826504632</c:v>
                </c:pt>
                <c:pt idx="2864">
                  <c:v>43493.333493229169</c:v>
                </c:pt>
                <c:pt idx="2865">
                  <c:v>43493.375159953706</c:v>
                </c:pt>
                <c:pt idx="2866">
                  <c:v>43493.416826678244</c:v>
                </c:pt>
                <c:pt idx="2867">
                  <c:v>43493.458493402781</c:v>
                </c:pt>
                <c:pt idx="2868">
                  <c:v>43493.500160127318</c:v>
                </c:pt>
                <c:pt idx="2869">
                  <c:v>43493.541826851855</c:v>
                </c:pt>
                <c:pt idx="2870">
                  <c:v>43493.583493576392</c:v>
                </c:pt>
                <c:pt idx="2871">
                  <c:v>43493.625160300922</c:v>
                </c:pt>
                <c:pt idx="2872">
                  <c:v>43493.666827025459</c:v>
                </c:pt>
                <c:pt idx="2873">
                  <c:v>43493.708493749997</c:v>
                </c:pt>
                <c:pt idx="2874">
                  <c:v>43493.750160474534</c:v>
                </c:pt>
                <c:pt idx="2875">
                  <c:v>43493.791827199071</c:v>
                </c:pt>
                <c:pt idx="2876">
                  <c:v>43493.833493923608</c:v>
                </c:pt>
                <c:pt idx="2877">
                  <c:v>43493.875160648146</c:v>
                </c:pt>
                <c:pt idx="2878">
                  <c:v>43493.916827372683</c:v>
                </c:pt>
                <c:pt idx="2879">
                  <c:v>43493.95849409722</c:v>
                </c:pt>
                <c:pt idx="2880">
                  <c:v>43494.000160821757</c:v>
                </c:pt>
                <c:pt idx="2881">
                  <c:v>43494.041827546294</c:v>
                </c:pt>
                <c:pt idx="2882">
                  <c:v>43494.083494270832</c:v>
                </c:pt>
                <c:pt idx="2883">
                  <c:v>43494.125160995369</c:v>
                </c:pt>
                <c:pt idx="2884">
                  <c:v>43494.166827719906</c:v>
                </c:pt>
                <c:pt idx="2885">
                  <c:v>43494.208494444443</c:v>
                </c:pt>
                <c:pt idx="2886">
                  <c:v>43494.25016116898</c:v>
                </c:pt>
                <c:pt idx="2887">
                  <c:v>43494.291827893518</c:v>
                </c:pt>
                <c:pt idx="2888">
                  <c:v>43494.333494618055</c:v>
                </c:pt>
                <c:pt idx="2889">
                  <c:v>43494.375161342592</c:v>
                </c:pt>
                <c:pt idx="2890">
                  <c:v>43494.416828067129</c:v>
                </c:pt>
                <c:pt idx="2891">
                  <c:v>43494.458494791666</c:v>
                </c:pt>
                <c:pt idx="2892">
                  <c:v>43494.500161516204</c:v>
                </c:pt>
                <c:pt idx="2893">
                  <c:v>43494.541828240741</c:v>
                </c:pt>
                <c:pt idx="2894">
                  <c:v>43494.583494965278</c:v>
                </c:pt>
                <c:pt idx="2895">
                  <c:v>43494.625161689815</c:v>
                </c:pt>
                <c:pt idx="2896">
                  <c:v>43494.666828414352</c:v>
                </c:pt>
                <c:pt idx="2897">
                  <c:v>43494.70849513889</c:v>
                </c:pt>
                <c:pt idx="2898">
                  <c:v>43494.750161863427</c:v>
                </c:pt>
                <c:pt idx="2899">
                  <c:v>43494.791828587964</c:v>
                </c:pt>
                <c:pt idx="2900">
                  <c:v>43494.833495312501</c:v>
                </c:pt>
                <c:pt idx="2901">
                  <c:v>43494.875162037039</c:v>
                </c:pt>
                <c:pt idx="2902">
                  <c:v>43494.916828761576</c:v>
                </c:pt>
                <c:pt idx="2903">
                  <c:v>43494.958495486113</c:v>
                </c:pt>
                <c:pt idx="2904">
                  <c:v>43495.00016221065</c:v>
                </c:pt>
                <c:pt idx="2905">
                  <c:v>43495.041828935187</c:v>
                </c:pt>
                <c:pt idx="2906">
                  <c:v>43495.083495659725</c:v>
                </c:pt>
                <c:pt idx="2907">
                  <c:v>43495.125162384262</c:v>
                </c:pt>
                <c:pt idx="2908">
                  <c:v>43495.166829108799</c:v>
                </c:pt>
                <c:pt idx="2909">
                  <c:v>43495.208495833336</c:v>
                </c:pt>
                <c:pt idx="2910">
                  <c:v>43495.250162557873</c:v>
                </c:pt>
                <c:pt idx="2911">
                  <c:v>43495.291829282411</c:v>
                </c:pt>
                <c:pt idx="2912">
                  <c:v>43495.333496006948</c:v>
                </c:pt>
                <c:pt idx="2913">
                  <c:v>43495.375162731485</c:v>
                </c:pt>
                <c:pt idx="2914">
                  <c:v>43495.416829456015</c:v>
                </c:pt>
                <c:pt idx="2915">
                  <c:v>43495.458496180552</c:v>
                </c:pt>
                <c:pt idx="2916">
                  <c:v>43495.500162905089</c:v>
                </c:pt>
                <c:pt idx="2917">
                  <c:v>43495.541829629627</c:v>
                </c:pt>
                <c:pt idx="2918">
                  <c:v>43495.583496354164</c:v>
                </c:pt>
                <c:pt idx="2919">
                  <c:v>43495.625163078701</c:v>
                </c:pt>
                <c:pt idx="2920">
                  <c:v>43495.666829803238</c:v>
                </c:pt>
                <c:pt idx="2921">
                  <c:v>43495.708496527775</c:v>
                </c:pt>
                <c:pt idx="2922">
                  <c:v>43495.750163252313</c:v>
                </c:pt>
                <c:pt idx="2923">
                  <c:v>43495.79182997685</c:v>
                </c:pt>
                <c:pt idx="2924">
                  <c:v>43495.833496701387</c:v>
                </c:pt>
                <c:pt idx="2925">
                  <c:v>43495.875163425924</c:v>
                </c:pt>
                <c:pt idx="2926">
                  <c:v>43495.916830150461</c:v>
                </c:pt>
                <c:pt idx="2927">
                  <c:v>43495.958496874999</c:v>
                </c:pt>
                <c:pt idx="2928">
                  <c:v>43496.000163599536</c:v>
                </c:pt>
                <c:pt idx="2929">
                  <c:v>43496.041830324073</c:v>
                </c:pt>
                <c:pt idx="2930">
                  <c:v>43496.08349704861</c:v>
                </c:pt>
                <c:pt idx="2931">
                  <c:v>43496.125163773148</c:v>
                </c:pt>
                <c:pt idx="2932">
                  <c:v>43496.166830497685</c:v>
                </c:pt>
                <c:pt idx="2933">
                  <c:v>43496.208497222222</c:v>
                </c:pt>
                <c:pt idx="2934">
                  <c:v>43496.250163946759</c:v>
                </c:pt>
                <c:pt idx="2935">
                  <c:v>43496.291830671296</c:v>
                </c:pt>
                <c:pt idx="2936">
                  <c:v>43496.333497395834</c:v>
                </c:pt>
                <c:pt idx="2937">
                  <c:v>43496.375164120371</c:v>
                </c:pt>
                <c:pt idx="2938">
                  <c:v>43496.416830844908</c:v>
                </c:pt>
                <c:pt idx="2939">
                  <c:v>43496.458497569445</c:v>
                </c:pt>
                <c:pt idx="2940">
                  <c:v>43496.500164293982</c:v>
                </c:pt>
                <c:pt idx="2941">
                  <c:v>43496.54183101852</c:v>
                </c:pt>
                <c:pt idx="2942">
                  <c:v>43496.583497743057</c:v>
                </c:pt>
                <c:pt idx="2943">
                  <c:v>43496.625164467594</c:v>
                </c:pt>
                <c:pt idx="2944">
                  <c:v>43496.666831192131</c:v>
                </c:pt>
                <c:pt idx="2945">
                  <c:v>43496.708497916668</c:v>
                </c:pt>
                <c:pt idx="2946">
                  <c:v>43496.750164641206</c:v>
                </c:pt>
                <c:pt idx="2947">
                  <c:v>43496.791831365743</c:v>
                </c:pt>
                <c:pt idx="2948">
                  <c:v>43496.83349809028</c:v>
                </c:pt>
                <c:pt idx="2949">
                  <c:v>43496.875164814817</c:v>
                </c:pt>
                <c:pt idx="2950">
                  <c:v>43496.916831539354</c:v>
                </c:pt>
                <c:pt idx="2951">
                  <c:v>43496.958498263892</c:v>
                </c:pt>
                <c:pt idx="2952">
                  <c:v>43497.000164988429</c:v>
                </c:pt>
                <c:pt idx="2953">
                  <c:v>43497.041831712966</c:v>
                </c:pt>
                <c:pt idx="2954">
                  <c:v>43497.083498437503</c:v>
                </c:pt>
                <c:pt idx="2955">
                  <c:v>43497.125165162041</c:v>
                </c:pt>
                <c:pt idx="2956">
                  <c:v>43497.16683188657</c:v>
                </c:pt>
                <c:pt idx="2957">
                  <c:v>43497.208498611108</c:v>
                </c:pt>
                <c:pt idx="2958">
                  <c:v>43497.250165335645</c:v>
                </c:pt>
                <c:pt idx="2959">
                  <c:v>43497.291832060182</c:v>
                </c:pt>
                <c:pt idx="2960">
                  <c:v>43497.333498784719</c:v>
                </c:pt>
                <c:pt idx="2961">
                  <c:v>43497.375165509256</c:v>
                </c:pt>
                <c:pt idx="2962">
                  <c:v>43497.416832233794</c:v>
                </c:pt>
                <c:pt idx="2963">
                  <c:v>43497.458498958331</c:v>
                </c:pt>
                <c:pt idx="2964">
                  <c:v>43497.500165682868</c:v>
                </c:pt>
                <c:pt idx="2965">
                  <c:v>43497.541832407405</c:v>
                </c:pt>
                <c:pt idx="2966">
                  <c:v>43497.583499131943</c:v>
                </c:pt>
                <c:pt idx="2967">
                  <c:v>43497.62516585648</c:v>
                </c:pt>
                <c:pt idx="2968">
                  <c:v>43497.666832581017</c:v>
                </c:pt>
                <c:pt idx="2969">
                  <c:v>43497.708499305554</c:v>
                </c:pt>
                <c:pt idx="2970">
                  <c:v>43497.750166030091</c:v>
                </c:pt>
                <c:pt idx="2971">
                  <c:v>43497.791832754629</c:v>
                </c:pt>
                <c:pt idx="2972">
                  <c:v>43497.833499479166</c:v>
                </c:pt>
                <c:pt idx="2973">
                  <c:v>43497.875166203703</c:v>
                </c:pt>
                <c:pt idx="2974">
                  <c:v>43497.91683292824</c:v>
                </c:pt>
                <c:pt idx="2975">
                  <c:v>43497.958499652777</c:v>
                </c:pt>
                <c:pt idx="2976">
                  <c:v>43498.000166377315</c:v>
                </c:pt>
                <c:pt idx="2977">
                  <c:v>43498.041833101852</c:v>
                </c:pt>
                <c:pt idx="2978">
                  <c:v>43498.083499826389</c:v>
                </c:pt>
                <c:pt idx="2979">
                  <c:v>43498.125166550926</c:v>
                </c:pt>
                <c:pt idx="2980">
                  <c:v>43498.166833275463</c:v>
                </c:pt>
                <c:pt idx="2981">
                  <c:v>43498.208500000001</c:v>
                </c:pt>
                <c:pt idx="2982">
                  <c:v>43498.250166724538</c:v>
                </c:pt>
                <c:pt idx="2983">
                  <c:v>43498.291833449075</c:v>
                </c:pt>
                <c:pt idx="2984">
                  <c:v>43498.333500173612</c:v>
                </c:pt>
                <c:pt idx="2985">
                  <c:v>43498.375166898149</c:v>
                </c:pt>
                <c:pt idx="2986">
                  <c:v>43498.416833622687</c:v>
                </c:pt>
                <c:pt idx="2987">
                  <c:v>43498.458500347224</c:v>
                </c:pt>
                <c:pt idx="2988">
                  <c:v>43498.500167071761</c:v>
                </c:pt>
                <c:pt idx="2989">
                  <c:v>43498.541833796298</c:v>
                </c:pt>
                <c:pt idx="2990">
                  <c:v>43498.583500520836</c:v>
                </c:pt>
                <c:pt idx="2991">
                  <c:v>43498.625167245373</c:v>
                </c:pt>
                <c:pt idx="2992">
                  <c:v>43498.66683396991</c:v>
                </c:pt>
                <c:pt idx="2993">
                  <c:v>43498.708500694447</c:v>
                </c:pt>
                <c:pt idx="2994">
                  <c:v>43498.750167418984</c:v>
                </c:pt>
                <c:pt idx="2995">
                  <c:v>43498.791834143522</c:v>
                </c:pt>
                <c:pt idx="2996">
                  <c:v>43498.833500868059</c:v>
                </c:pt>
                <c:pt idx="2997">
                  <c:v>43498.875167592596</c:v>
                </c:pt>
                <c:pt idx="2998">
                  <c:v>43498.916834317133</c:v>
                </c:pt>
                <c:pt idx="2999">
                  <c:v>43498.958501041663</c:v>
                </c:pt>
                <c:pt idx="3000">
                  <c:v>43499.0001677662</c:v>
                </c:pt>
                <c:pt idx="3001">
                  <c:v>43499.041834490738</c:v>
                </c:pt>
                <c:pt idx="3002">
                  <c:v>43499.083501215275</c:v>
                </c:pt>
                <c:pt idx="3003">
                  <c:v>43499.125167939812</c:v>
                </c:pt>
                <c:pt idx="3004">
                  <c:v>43499.166834664349</c:v>
                </c:pt>
                <c:pt idx="3005">
                  <c:v>43499.208501388886</c:v>
                </c:pt>
                <c:pt idx="3006">
                  <c:v>43499.250168113424</c:v>
                </c:pt>
                <c:pt idx="3007">
                  <c:v>43499.291834837961</c:v>
                </c:pt>
                <c:pt idx="3008">
                  <c:v>43499.333501562498</c:v>
                </c:pt>
                <c:pt idx="3009">
                  <c:v>43499.375168287035</c:v>
                </c:pt>
                <c:pt idx="3010">
                  <c:v>43499.416835011572</c:v>
                </c:pt>
                <c:pt idx="3011">
                  <c:v>43499.45850173611</c:v>
                </c:pt>
                <c:pt idx="3012">
                  <c:v>43499.500168460647</c:v>
                </c:pt>
                <c:pt idx="3013">
                  <c:v>43499.541835185184</c:v>
                </c:pt>
                <c:pt idx="3014">
                  <c:v>43499.583501909721</c:v>
                </c:pt>
                <c:pt idx="3015">
                  <c:v>43499.625168634258</c:v>
                </c:pt>
                <c:pt idx="3016">
                  <c:v>43499.666835358796</c:v>
                </c:pt>
                <c:pt idx="3017">
                  <c:v>43499.708502083333</c:v>
                </c:pt>
                <c:pt idx="3018">
                  <c:v>43499.75016880787</c:v>
                </c:pt>
                <c:pt idx="3019">
                  <c:v>43499.791835532407</c:v>
                </c:pt>
                <c:pt idx="3020">
                  <c:v>43499.833502256944</c:v>
                </c:pt>
                <c:pt idx="3021">
                  <c:v>43499.875168981482</c:v>
                </c:pt>
                <c:pt idx="3022">
                  <c:v>43499.916835706019</c:v>
                </c:pt>
                <c:pt idx="3023">
                  <c:v>43499.958502430556</c:v>
                </c:pt>
                <c:pt idx="3024">
                  <c:v>43500.000169155093</c:v>
                </c:pt>
                <c:pt idx="3025">
                  <c:v>43500.041835879631</c:v>
                </c:pt>
                <c:pt idx="3026">
                  <c:v>43500.083502604168</c:v>
                </c:pt>
                <c:pt idx="3027">
                  <c:v>43500.125169328705</c:v>
                </c:pt>
                <c:pt idx="3028">
                  <c:v>43500.166836053242</c:v>
                </c:pt>
                <c:pt idx="3029">
                  <c:v>43500.208502777779</c:v>
                </c:pt>
                <c:pt idx="3030">
                  <c:v>43500.250169502317</c:v>
                </c:pt>
                <c:pt idx="3031">
                  <c:v>43500.291836226854</c:v>
                </c:pt>
                <c:pt idx="3032">
                  <c:v>43500.333502951391</c:v>
                </c:pt>
                <c:pt idx="3033">
                  <c:v>43500.375169675928</c:v>
                </c:pt>
                <c:pt idx="3034">
                  <c:v>43500.416836400465</c:v>
                </c:pt>
                <c:pt idx="3035">
                  <c:v>43500.458503125003</c:v>
                </c:pt>
                <c:pt idx="3036">
                  <c:v>43500.50016984954</c:v>
                </c:pt>
                <c:pt idx="3037">
                  <c:v>43500.541836574077</c:v>
                </c:pt>
                <c:pt idx="3038">
                  <c:v>43500.583503298614</c:v>
                </c:pt>
                <c:pt idx="3039">
                  <c:v>43500.625170023151</c:v>
                </c:pt>
                <c:pt idx="3040">
                  <c:v>43500.666836747689</c:v>
                </c:pt>
                <c:pt idx="3041">
                  <c:v>43500.708503472219</c:v>
                </c:pt>
                <c:pt idx="3042">
                  <c:v>43500.750170196756</c:v>
                </c:pt>
                <c:pt idx="3043">
                  <c:v>43500.791836921293</c:v>
                </c:pt>
                <c:pt idx="3044">
                  <c:v>43500.83350364583</c:v>
                </c:pt>
                <c:pt idx="3045">
                  <c:v>43500.875170370367</c:v>
                </c:pt>
                <c:pt idx="3046">
                  <c:v>43500.916837094905</c:v>
                </c:pt>
                <c:pt idx="3047">
                  <c:v>43500.958503819442</c:v>
                </c:pt>
                <c:pt idx="3048">
                  <c:v>43501.000170543979</c:v>
                </c:pt>
                <c:pt idx="3049">
                  <c:v>43501.041837268516</c:v>
                </c:pt>
                <c:pt idx="3050">
                  <c:v>43501.083503993053</c:v>
                </c:pt>
                <c:pt idx="3051">
                  <c:v>43501.125170717591</c:v>
                </c:pt>
                <c:pt idx="3052">
                  <c:v>43501.166837442128</c:v>
                </c:pt>
                <c:pt idx="3053">
                  <c:v>43501.208504166665</c:v>
                </c:pt>
                <c:pt idx="3054">
                  <c:v>43501.250170891202</c:v>
                </c:pt>
                <c:pt idx="3055">
                  <c:v>43501.291837615739</c:v>
                </c:pt>
                <c:pt idx="3056">
                  <c:v>43501.333504340277</c:v>
                </c:pt>
                <c:pt idx="3057">
                  <c:v>43501.375171064814</c:v>
                </c:pt>
                <c:pt idx="3058">
                  <c:v>43501.416837789351</c:v>
                </c:pt>
                <c:pt idx="3059">
                  <c:v>43501.458504513888</c:v>
                </c:pt>
                <c:pt idx="3060">
                  <c:v>43501.500171238426</c:v>
                </c:pt>
                <c:pt idx="3061">
                  <c:v>43501.541837962963</c:v>
                </c:pt>
                <c:pt idx="3062">
                  <c:v>43501.5835046875</c:v>
                </c:pt>
                <c:pt idx="3063">
                  <c:v>43501.625171412037</c:v>
                </c:pt>
                <c:pt idx="3064">
                  <c:v>43501.666838136574</c:v>
                </c:pt>
                <c:pt idx="3065">
                  <c:v>43501.708504861112</c:v>
                </c:pt>
                <c:pt idx="3066">
                  <c:v>43501.750171585649</c:v>
                </c:pt>
                <c:pt idx="3067">
                  <c:v>43501.791838310186</c:v>
                </c:pt>
                <c:pt idx="3068">
                  <c:v>43501.833505034723</c:v>
                </c:pt>
                <c:pt idx="3069">
                  <c:v>43501.87517175926</c:v>
                </c:pt>
                <c:pt idx="3070">
                  <c:v>43501.916838483798</c:v>
                </c:pt>
                <c:pt idx="3071">
                  <c:v>43501.958505208335</c:v>
                </c:pt>
                <c:pt idx="3072">
                  <c:v>43502.000171932872</c:v>
                </c:pt>
                <c:pt idx="3073">
                  <c:v>43502.041838657409</c:v>
                </c:pt>
                <c:pt idx="3074">
                  <c:v>43502.083505381946</c:v>
                </c:pt>
                <c:pt idx="3075">
                  <c:v>43502.125172106484</c:v>
                </c:pt>
                <c:pt idx="3076">
                  <c:v>43502.166838831021</c:v>
                </c:pt>
                <c:pt idx="3077">
                  <c:v>43502.208505555558</c:v>
                </c:pt>
                <c:pt idx="3078">
                  <c:v>43502.250172280095</c:v>
                </c:pt>
                <c:pt idx="3079">
                  <c:v>43502.291839004632</c:v>
                </c:pt>
                <c:pt idx="3080">
                  <c:v>43502.33350572917</c:v>
                </c:pt>
                <c:pt idx="3081">
                  <c:v>43502.375172453707</c:v>
                </c:pt>
                <c:pt idx="3082">
                  <c:v>43502.416839178244</c:v>
                </c:pt>
                <c:pt idx="3083">
                  <c:v>43502.458505902781</c:v>
                </c:pt>
                <c:pt idx="3084">
                  <c:v>43502.500172627311</c:v>
                </c:pt>
                <c:pt idx="3085">
                  <c:v>43502.541839351848</c:v>
                </c:pt>
                <c:pt idx="3086">
                  <c:v>43502.583506076386</c:v>
                </c:pt>
                <c:pt idx="3087">
                  <c:v>43502.625172800923</c:v>
                </c:pt>
                <c:pt idx="3088">
                  <c:v>43502.66683952546</c:v>
                </c:pt>
                <c:pt idx="3089">
                  <c:v>43502.708506249997</c:v>
                </c:pt>
                <c:pt idx="3090">
                  <c:v>43502.750172974535</c:v>
                </c:pt>
                <c:pt idx="3091">
                  <c:v>43502.791839699072</c:v>
                </c:pt>
                <c:pt idx="3092">
                  <c:v>43502.833506423609</c:v>
                </c:pt>
                <c:pt idx="3093">
                  <c:v>43502.875173148146</c:v>
                </c:pt>
                <c:pt idx="3094">
                  <c:v>43502.916839872683</c:v>
                </c:pt>
                <c:pt idx="3095">
                  <c:v>43502.958506597221</c:v>
                </c:pt>
                <c:pt idx="3096">
                  <c:v>43503.000173321758</c:v>
                </c:pt>
                <c:pt idx="3097">
                  <c:v>43503.041840046295</c:v>
                </c:pt>
                <c:pt idx="3098">
                  <c:v>43503.083506770832</c:v>
                </c:pt>
                <c:pt idx="3099">
                  <c:v>43503.125173495369</c:v>
                </c:pt>
                <c:pt idx="3100">
                  <c:v>43503.166840219907</c:v>
                </c:pt>
                <c:pt idx="3101">
                  <c:v>43503.208506944444</c:v>
                </c:pt>
                <c:pt idx="3102">
                  <c:v>43503.250173668981</c:v>
                </c:pt>
                <c:pt idx="3103">
                  <c:v>43503.291840393518</c:v>
                </c:pt>
                <c:pt idx="3104">
                  <c:v>43503.333507118055</c:v>
                </c:pt>
                <c:pt idx="3105">
                  <c:v>43503.375173842593</c:v>
                </c:pt>
                <c:pt idx="3106">
                  <c:v>43503.41684056713</c:v>
                </c:pt>
                <c:pt idx="3107">
                  <c:v>43503.458507291667</c:v>
                </c:pt>
                <c:pt idx="3108">
                  <c:v>43503.500174016204</c:v>
                </c:pt>
                <c:pt idx="3109">
                  <c:v>43503.541840740741</c:v>
                </c:pt>
                <c:pt idx="3110">
                  <c:v>43503.583507465279</c:v>
                </c:pt>
                <c:pt idx="3111">
                  <c:v>43503.625174189816</c:v>
                </c:pt>
                <c:pt idx="3112">
                  <c:v>43503.666840914353</c:v>
                </c:pt>
                <c:pt idx="3113">
                  <c:v>43503.70850763889</c:v>
                </c:pt>
                <c:pt idx="3114">
                  <c:v>43503.750174363428</c:v>
                </c:pt>
                <c:pt idx="3115">
                  <c:v>43503.791841087965</c:v>
                </c:pt>
                <c:pt idx="3116">
                  <c:v>43503.833507812502</c:v>
                </c:pt>
                <c:pt idx="3117">
                  <c:v>43503.875174537039</c:v>
                </c:pt>
                <c:pt idx="3118">
                  <c:v>43503.916841261576</c:v>
                </c:pt>
                <c:pt idx="3119">
                  <c:v>43503.958507986114</c:v>
                </c:pt>
                <c:pt idx="3120">
                  <c:v>43504.000174710651</c:v>
                </c:pt>
                <c:pt idx="3121">
                  <c:v>43504.041841435188</c:v>
                </c:pt>
                <c:pt idx="3122">
                  <c:v>43504.083508159725</c:v>
                </c:pt>
                <c:pt idx="3123">
                  <c:v>43504.125174884262</c:v>
                </c:pt>
                <c:pt idx="3124">
                  <c:v>43504.1668416088</c:v>
                </c:pt>
                <c:pt idx="3125">
                  <c:v>43504.208508333337</c:v>
                </c:pt>
                <c:pt idx="3126">
                  <c:v>43504.250175057867</c:v>
                </c:pt>
                <c:pt idx="3127">
                  <c:v>43504.291841782404</c:v>
                </c:pt>
                <c:pt idx="3128">
                  <c:v>43504.333508506941</c:v>
                </c:pt>
                <c:pt idx="3129">
                  <c:v>43504.375175231478</c:v>
                </c:pt>
                <c:pt idx="3130">
                  <c:v>43504.416841956016</c:v>
                </c:pt>
                <c:pt idx="3131">
                  <c:v>43504.458508680553</c:v>
                </c:pt>
                <c:pt idx="3132">
                  <c:v>43504.50017540509</c:v>
                </c:pt>
                <c:pt idx="3133">
                  <c:v>43504.541842129627</c:v>
                </c:pt>
                <c:pt idx="3134">
                  <c:v>43504.583508854164</c:v>
                </c:pt>
                <c:pt idx="3135">
                  <c:v>43504.625175578702</c:v>
                </c:pt>
                <c:pt idx="3136">
                  <c:v>43504.666842303239</c:v>
                </c:pt>
                <c:pt idx="3137">
                  <c:v>43504.708509027776</c:v>
                </c:pt>
                <c:pt idx="3138">
                  <c:v>43504.750175752313</c:v>
                </c:pt>
                <c:pt idx="3139">
                  <c:v>43504.79184247685</c:v>
                </c:pt>
                <c:pt idx="3140">
                  <c:v>43504.833509201388</c:v>
                </c:pt>
                <c:pt idx="3141">
                  <c:v>43504.875175925925</c:v>
                </c:pt>
                <c:pt idx="3142">
                  <c:v>43504.916842650462</c:v>
                </c:pt>
                <c:pt idx="3143">
                  <c:v>43504.958509374999</c:v>
                </c:pt>
                <c:pt idx="3144">
                  <c:v>43505.000176099536</c:v>
                </c:pt>
                <c:pt idx="3145">
                  <c:v>43505.041842824074</c:v>
                </c:pt>
                <c:pt idx="3146">
                  <c:v>43505.083509548611</c:v>
                </c:pt>
                <c:pt idx="3147">
                  <c:v>43505.125176273148</c:v>
                </c:pt>
                <c:pt idx="3148">
                  <c:v>43505.166842997685</c:v>
                </c:pt>
                <c:pt idx="3149">
                  <c:v>43505.208509722223</c:v>
                </c:pt>
                <c:pt idx="3150">
                  <c:v>43505.25017644676</c:v>
                </c:pt>
                <c:pt idx="3151">
                  <c:v>43505.291843171297</c:v>
                </c:pt>
                <c:pt idx="3152">
                  <c:v>43505.333509895834</c:v>
                </c:pt>
                <c:pt idx="3153">
                  <c:v>43505.375176620371</c:v>
                </c:pt>
                <c:pt idx="3154">
                  <c:v>43505.416843344909</c:v>
                </c:pt>
                <c:pt idx="3155">
                  <c:v>43505.458510069446</c:v>
                </c:pt>
                <c:pt idx="3156">
                  <c:v>43505.500176793983</c:v>
                </c:pt>
                <c:pt idx="3157">
                  <c:v>43505.54184351852</c:v>
                </c:pt>
                <c:pt idx="3158">
                  <c:v>43505.583510243057</c:v>
                </c:pt>
                <c:pt idx="3159">
                  <c:v>43505.625176967595</c:v>
                </c:pt>
                <c:pt idx="3160">
                  <c:v>43505.666843692132</c:v>
                </c:pt>
                <c:pt idx="3161">
                  <c:v>43505.708510416669</c:v>
                </c:pt>
                <c:pt idx="3162">
                  <c:v>43505.750177141206</c:v>
                </c:pt>
                <c:pt idx="3163">
                  <c:v>43505.791843865743</c:v>
                </c:pt>
                <c:pt idx="3164">
                  <c:v>43505.833510590281</c:v>
                </c:pt>
                <c:pt idx="3165">
                  <c:v>43505.875177314818</c:v>
                </c:pt>
                <c:pt idx="3166">
                  <c:v>43505.916844039355</c:v>
                </c:pt>
                <c:pt idx="3167">
                  <c:v>43505.958510763892</c:v>
                </c:pt>
                <c:pt idx="3168">
                  <c:v>43506.000177488429</c:v>
                </c:pt>
                <c:pt idx="3169">
                  <c:v>43506.041844212959</c:v>
                </c:pt>
                <c:pt idx="3170">
                  <c:v>43506.083510937497</c:v>
                </c:pt>
                <c:pt idx="3171">
                  <c:v>43506.125177662034</c:v>
                </c:pt>
                <c:pt idx="3172">
                  <c:v>43506.166844386571</c:v>
                </c:pt>
                <c:pt idx="3173">
                  <c:v>43506.208511111108</c:v>
                </c:pt>
                <c:pt idx="3174">
                  <c:v>43506.250177835645</c:v>
                </c:pt>
                <c:pt idx="3175">
                  <c:v>43506.291844560183</c:v>
                </c:pt>
                <c:pt idx="3176">
                  <c:v>43506.33351128472</c:v>
                </c:pt>
                <c:pt idx="3177">
                  <c:v>43506.375178009257</c:v>
                </c:pt>
                <c:pt idx="3178">
                  <c:v>43506.416844733794</c:v>
                </c:pt>
                <c:pt idx="3179">
                  <c:v>43506.458511458331</c:v>
                </c:pt>
                <c:pt idx="3180">
                  <c:v>43506.500178182869</c:v>
                </c:pt>
                <c:pt idx="3181">
                  <c:v>43506.541844907406</c:v>
                </c:pt>
                <c:pt idx="3182">
                  <c:v>43506.583511631943</c:v>
                </c:pt>
                <c:pt idx="3183">
                  <c:v>43506.62517835648</c:v>
                </c:pt>
                <c:pt idx="3184">
                  <c:v>43506.666845081018</c:v>
                </c:pt>
                <c:pt idx="3185">
                  <c:v>43506.708511805555</c:v>
                </c:pt>
                <c:pt idx="3186">
                  <c:v>43506.750178530092</c:v>
                </c:pt>
                <c:pt idx="3187">
                  <c:v>43506.791845254629</c:v>
                </c:pt>
                <c:pt idx="3188">
                  <c:v>43506.833511979166</c:v>
                </c:pt>
                <c:pt idx="3189">
                  <c:v>43506.875178703704</c:v>
                </c:pt>
                <c:pt idx="3190">
                  <c:v>43506.916845428241</c:v>
                </c:pt>
                <c:pt idx="3191">
                  <c:v>43506.958512152778</c:v>
                </c:pt>
                <c:pt idx="3192">
                  <c:v>43507.000178877315</c:v>
                </c:pt>
                <c:pt idx="3193">
                  <c:v>43507.041845601852</c:v>
                </c:pt>
                <c:pt idx="3194">
                  <c:v>43507.08351232639</c:v>
                </c:pt>
                <c:pt idx="3195">
                  <c:v>43507.125179050927</c:v>
                </c:pt>
                <c:pt idx="3196">
                  <c:v>43507.166845775464</c:v>
                </c:pt>
                <c:pt idx="3197">
                  <c:v>43507.208512500001</c:v>
                </c:pt>
                <c:pt idx="3198">
                  <c:v>43507.250179224538</c:v>
                </c:pt>
                <c:pt idx="3199">
                  <c:v>43507.291845949076</c:v>
                </c:pt>
                <c:pt idx="3200">
                  <c:v>43507.333512673613</c:v>
                </c:pt>
                <c:pt idx="3201">
                  <c:v>43507.37517939815</c:v>
                </c:pt>
                <c:pt idx="3202">
                  <c:v>43507.416846122687</c:v>
                </c:pt>
                <c:pt idx="3203">
                  <c:v>43507.458512847224</c:v>
                </c:pt>
                <c:pt idx="3204">
                  <c:v>43507.500179571762</c:v>
                </c:pt>
                <c:pt idx="3205">
                  <c:v>43507.541846296299</c:v>
                </c:pt>
                <c:pt idx="3206">
                  <c:v>43507.583513020836</c:v>
                </c:pt>
                <c:pt idx="3207">
                  <c:v>43507.625179745373</c:v>
                </c:pt>
                <c:pt idx="3208">
                  <c:v>43507.666846469911</c:v>
                </c:pt>
                <c:pt idx="3209">
                  <c:v>43507.708513194448</c:v>
                </c:pt>
                <c:pt idx="3210">
                  <c:v>43507.750179918985</c:v>
                </c:pt>
                <c:pt idx="3211">
                  <c:v>43507.791846643522</c:v>
                </c:pt>
                <c:pt idx="3212">
                  <c:v>43507.833513368052</c:v>
                </c:pt>
                <c:pt idx="3213">
                  <c:v>43507.875180092589</c:v>
                </c:pt>
                <c:pt idx="3214">
                  <c:v>43507.916846817126</c:v>
                </c:pt>
                <c:pt idx="3215">
                  <c:v>43507.958513541664</c:v>
                </c:pt>
                <c:pt idx="3216">
                  <c:v>43508.000180266201</c:v>
                </c:pt>
                <c:pt idx="3217">
                  <c:v>43508.041846990738</c:v>
                </c:pt>
                <c:pt idx="3218">
                  <c:v>43508.083513715275</c:v>
                </c:pt>
                <c:pt idx="3219">
                  <c:v>43508.125180439813</c:v>
                </c:pt>
                <c:pt idx="3220">
                  <c:v>43508.16684716435</c:v>
                </c:pt>
                <c:pt idx="3221">
                  <c:v>43508.208513888887</c:v>
                </c:pt>
                <c:pt idx="3222">
                  <c:v>43508.250180613424</c:v>
                </c:pt>
                <c:pt idx="3223">
                  <c:v>43508.291847337961</c:v>
                </c:pt>
                <c:pt idx="3224">
                  <c:v>43508.333514062499</c:v>
                </c:pt>
                <c:pt idx="3225">
                  <c:v>43508.375180787036</c:v>
                </c:pt>
                <c:pt idx="3226">
                  <c:v>43508.416847511573</c:v>
                </c:pt>
                <c:pt idx="3227">
                  <c:v>43508.45851423611</c:v>
                </c:pt>
                <c:pt idx="3228">
                  <c:v>43508.500180960647</c:v>
                </c:pt>
                <c:pt idx="3229">
                  <c:v>43508.541847685185</c:v>
                </c:pt>
                <c:pt idx="3230">
                  <c:v>43508.583514409722</c:v>
                </c:pt>
                <c:pt idx="3231">
                  <c:v>43508.625181134259</c:v>
                </c:pt>
                <c:pt idx="3232">
                  <c:v>43508.666847858796</c:v>
                </c:pt>
                <c:pt idx="3233">
                  <c:v>43508.708514583333</c:v>
                </c:pt>
                <c:pt idx="3234">
                  <c:v>43508.750181307871</c:v>
                </c:pt>
                <c:pt idx="3235">
                  <c:v>43508.791848032408</c:v>
                </c:pt>
                <c:pt idx="3236">
                  <c:v>43508.833514756945</c:v>
                </c:pt>
                <c:pt idx="3237">
                  <c:v>43508.875181481482</c:v>
                </c:pt>
                <c:pt idx="3238">
                  <c:v>43508.916848206019</c:v>
                </c:pt>
                <c:pt idx="3239">
                  <c:v>43508.958514930557</c:v>
                </c:pt>
                <c:pt idx="3240">
                  <c:v>43509.000181655094</c:v>
                </c:pt>
                <c:pt idx="3241">
                  <c:v>43509.041848379631</c:v>
                </c:pt>
                <c:pt idx="3242">
                  <c:v>43509.083515104168</c:v>
                </c:pt>
                <c:pt idx="3243">
                  <c:v>43509.125181828706</c:v>
                </c:pt>
                <c:pt idx="3244">
                  <c:v>43509.166848553243</c:v>
                </c:pt>
                <c:pt idx="3245">
                  <c:v>43509.20851527778</c:v>
                </c:pt>
                <c:pt idx="3246">
                  <c:v>43509.250182002317</c:v>
                </c:pt>
                <c:pt idx="3247">
                  <c:v>43509.291848726854</c:v>
                </c:pt>
                <c:pt idx="3248">
                  <c:v>43509.333515451392</c:v>
                </c:pt>
                <c:pt idx="3249">
                  <c:v>43509.375182175929</c:v>
                </c:pt>
                <c:pt idx="3250">
                  <c:v>43509.416848900466</c:v>
                </c:pt>
                <c:pt idx="3251">
                  <c:v>43509.458515625003</c:v>
                </c:pt>
                <c:pt idx="3252">
                  <c:v>43509.50018234954</c:v>
                </c:pt>
                <c:pt idx="3253">
                  <c:v>43509.541849074078</c:v>
                </c:pt>
                <c:pt idx="3254">
                  <c:v>43509.583515798608</c:v>
                </c:pt>
                <c:pt idx="3255">
                  <c:v>43509.625182523145</c:v>
                </c:pt>
                <c:pt idx="3256">
                  <c:v>43509.666849247682</c:v>
                </c:pt>
                <c:pt idx="3257">
                  <c:v>43509.708515972219</c:v>
                </c:pt>
                <c:pt idx="3258">
                  <c:v>43509.750182696756</c:v>
                </c:pt>
                <c:pt idx="3259">
                  <c:v>43509.791849421294</c:v>
                </c:pt>
                <c:pt idx="3260">
                  <c:v>43509.833516145831</c:v>
                </c:pt>
                <c:pt idx="3261">
                  <c:v>43509.875182870368</c:v>
                </c:pt>
                <c:pt idx="3262">
                  <c:v>43509.916849594905</c:v>
                </c:pt>
                <c:pt idx="3263">
                  <c:v>43509.958516319442</c:v>
                </c:pt>
                <c:pt idx="3264">
                  <c:v>43510.00018304398</c:v>
                </c:pt>
                <c:pt idx="3265">
                  <c:v>43510.041849768517</c:v>
                </c:pt>
                <c:pt idx="3266">
                  <c:v>43510.083516493054</c:v>
                </c:pt>
                <c:pt idx="3267">
                  <c:v>43510.125183217591</c:v>
                </c:pt>
                <c:pt idx="3268">
                  <c:v>43510.166849942128</c:v>
                </c:pt>
                <c:pt idx="3269">
                  <c:v>43510.208516666666</c:v>
                </c:pt>
                <c:pt idx="3270">
                  <c:v>43510.250183391203</c:v>
                </c:pt>
                <c:pt idx="3271">
                  <c:v>43510.29185011574</c:v>
                </c:pt>
                <c:pt idx="3272">
                  <c:v>43510.333516840277</c:v>
                </c:pt>
                <c:pt idx="3273">
                  <c:v>43510.375183564815</c:v>
                </c:pt>
                <c:pt idx="3274">
                  <c:v>43510.416850289352</c:v>
                </c:pt>
                <c:pt idx="3275">
                  <c:v>43510.458517013889</c:v>
                </c:pt>
                <c:pt idx="3276">
                  <c:v>43510.500183738426</c:v>
                </c:pt>
                <c:pt idx="3277">
                  <c:v>43510.541850462963</c:v>
                </c:pt>
                <c:pt idx="3278">
                  <c:v>43510.583517187501</c:v>
                </c:pt>
                <c:pt idx="3279">
                  <c:v>43510.625183912038</c:v>
                </c:pt>
                <c:pt idx="3280">
                  <c:v>43510.666850636575</c:v>
                </c:pt>
                <c:pt idx="3281">
                  <c:v>43510.708517361112</c:v>
                </c:pt>
                <c:pt idx="3282">
                  <c:v>43510.750184085649</c:v>
                </c:pt>
                <c:pt idx="3283">
                  <c:v>43510.791850810187</c:v>
                </c:pt>
                <c:pt idx="3284">
                  <c:v>43510.833517534724</c:v>
                </c:pt>
                <c:pt idx="3285">
                  <c:v>43510.875184259261</c:v>
                </c:pt>
                <c:pt idx="3286">
                  <c:v>43510.916850983798</c:v>
                </c:pt>
                <c:pt idx="3287">
                  <c:v>43510.958517708335</c:v>
                </c:pt>
                <c:pt idx="3288">
                  <c:v>43511.000184432873</c:v>
                </c:pt>
                <c:pt idx="3289">
                  <c:v>43511.04185115741</c:v>
                </c:pt>
                <c:pt idx="3290">
                  <c:v>43511.083517881947</c:v>
                </c:pt>
                <c:pt idx="3291">
                  <c:v>43511.125184606484</c:v>
                </c:pt>
                <c:pt idx="3292">
                  <c:v>43511.166851331021</c:v>
                </c:pt>
                <c:pt idx="3293">
                  <c:v>43511.208518055559</c:v>
                </c:pt>
                <c:pt idx="3294">
                  <c:v>43511.250184780096</c:v>
                </c:pt>
                <c:pt idx="3295">
                  <c:v>43511.291851504633</c:v>
                </c:pt>
                <c:pt idx="3296">
                  <c:v>43511.333518229163</c:v>
                </c:pt>
                <c:pt idx="3297">
                  <c:v>43511.3751849537</c:v>
                </c:pt>
                <c:pt idx="3298">
                  <c:v>43511.416851678237</c:v>
                </c:pt>
                <c:pt idx="3299">
                  <c:v>43511.458518402775</c:v>
                </c:pt>
                <c:pt idx="3300">
                  <c:v>43511.500185127312</c:v>
                </c:pt>
                <c:pt idx="3301">
                  <c:v>43511.541851851849</c:v>
                </c:pt>
                <c:pt idx="3302">
                  <c:v>43511.583518576386</c:v>
                </c:pt>
                <c:pt idx="3303">
                  <c:v>43511.625185300923</c:v>
                </c:pt>
                <c:pt idx="3304">
                  <c:v>43511.666852025461</c:v>
                </c:pt>
                <c:pt idx="3305">
                  <c:v>43511.708518749998</c:v>
                </c:pt>
                <c:pt idx="3306">
                  <c:v>43511.750185474535</c:v>
                </c:pt>
                <c:pt idx="3307">
                  <c:v>43511.791852199072</c:v>
                </c:pt>
                <c:pt idx="3308">
                  <c:v>43511.83351892361</c:v>
                </c:pt>
                <c:pt idx="3309">
                  <c:v>43511.875185648147</c:v>
                </c:pt>
                <c:pt idx="3310">
                  <c:v>43511.916852372684</c:v>
                </c:pt>
                <c:pt idx="3311">
                  <c:v>43511.958519097221</c:v>
                </c:pt>
                <c:pt idx="3312">
                  <c:v>43512.000185821758</c:v>
                </c:pt>
                <c:pt idx="3313">
                  <c:v>43512.041852546296</c:v>
                </c:pt>
                <c:pt idx="3314">
                  <c:v>43512.083519270833</c:v>
                </c:pt>
                <c:pt idx="3315">
                  <c:v>43512.12518599537</c:v>
                </c:pt>
                <c:pt idx="3316">
                  <c:v>43512.166852719907</c:v>
                </c:pt>
                <c:pt idx="3317">
                  <c:v>43512.208519444444</c:v>
                </c:pt>
                <c:pt idx="3318">
                  <c:v>43512.250186168982</c:v>
                </c:pt>
                <c:pt idx="3319">
                  <c:v>43512.291852893519</c:v>
                </c:pt>
                <c:pt idx="3320">
                  <c:v>43512.333519618056</c:v>
                </c:pt>
                <c:pt idx="3321">
                  <c:v>43512.375186342593</c:v>
                </c:pt>
                <c:pt idx="3322">
                  <c:v>43512.41685306713</c:v>
                </c:pt>
                <c:pt idx="3323">
                  <c:v>43512.458519791668</c:v>
                </c:pt>
                <c:pt idx="3324">
                  <c:v>43512.500186516205</c:v>
                </c:pt>
                <c:pt idx="3325">
                  <c:v>43512.541853240742</c:v>
                </c:pt>
                <c:pt idx="3326">
                  <c:v>43512.583519965279</c:v>
                </c:pt>
                <c:pt idx="3327">
                  <c:v>43512.625186689816</c:v>
                </c:pt>
                <c:pt idx="3328">
                  <c:v>43512.666853414354</c:v>
                </c:pt>
                <c:pt idx="3329">
                  <c:v>43512.708520138891</c:v>
                </c:pt>
                <c:pt idx="3330">
                  <c:v>43512.750186863428</c:v>
                </c:pt>
                <c:pt idx="3331">
                  <c:v>43512.791853587965</c:v>
                </c:pt>
                <c:pt idx="3332">
                  <c:v>43512.833520312503</c:v>
                </c:pt>
                <c:pt idx="3333">
                  <c:v>43512.87518703704</c:v>
                </c:pt>
                <c:pt idx="3334">
                  <c:v>43512.916853761577</c:v>
                </c:pt>
                <c:pt idx="3335">
                  <c:v>43512.958520486114</c:v>
                </c:pt>
                <c:pt idx="3336">
                  <c:v>43513.000187210651</c:v>
                </c:pt>
                <c:pt idx="3337">
                  <c:v>43513.041853935189</c:v>
                </c:pt>
                <c:pt idx="3338">
                  <c:v>43513.083520659726</c:v>
                </c:pt>
                <c:pt idx="3339">
                  <c:v>43513.125187384256</c:v>
                </c:pt>
                <c:pt idx="3340">
                  <c:v>43513.166854108793</c:v>
                </c:pt>
                <c:pt idx="3341">
                  <c:v>43513.20852083333</c:v>
                </c:pt>
                <c:pt idx="3342">
                  <c:v>43513.250187557867</c:v>
                </c:pt>
                <c:pt idx="3343">
                  <c:v>43513.291854282405</c:v>
                </c:pt>
                <c:pt idx="3344">
                  <c:v>43513.333521006942</c:v>
                </c:pt>
                <c:pt idx="3345">
                  <c:v>43513.375187731479</c:v>
                </c:pt>
                <c:pt idx="3346">
                  <c:v>43513.416854456016</c:v>
                </c:pt>
                <c:pt idx="3347">
                  <c:v>43513.458521180553</c:v>
                </c:pt>
                <c:pt idx="3348">
                  <c:v>43513.500187905091</c:v>
                </c:pt>
                <c:pt idx="3349">
                  <c:v>43513.541854629628</c:v>
                </c:pt>
                <c:pt idx="3350">
                  <c:v>43513.583521354165</c:v>
                </c:pt>
                <c:pt idx="3351">
                  <c:v>43513.625188078702</c:v>
                </c:pt>
                <c:pt idx="3352">
                  <c:v>43513.666854803239</c:v>
                </c:pt>
                <c:pt idx="3353">
                  <c:v>43513.708521527777</c:v>
                </c:pt>
                <c:pt idx="3354">
                  <c:v>43513.750188252314</c:v>
                </c:pt>
                <c:pt idx="3355">
                  <c:v>43513.791854976851</c:v>
                </c:pt>
                <c:pt idx="3356">
                  <c:v>43513.833521701388</c:v>
                </c:pt>
                <c:pt idx="3357">
                  <c:v>43513.875188425925</c:v>
                </c:pt>
                <c:pt idx="3358">
                  <c:v>43513.916855150463</c:v>
                </c:pt>
                <c:pt idx="3359">
                  <c:v>43513.958521875</c:v>
                </c:pt>
                <c:pt idx="3360">
                  <c:v>43514.000188599537</c:v>
                </c:pt>
                <c:pt idx="3361">
                  <c:v>43514.041855324074</c:v>
                </c:pt>
                <c:pt idx="3362">
                  <c:v>43514.083522048611</c:v>
                </c:pt>
                <c:pt idx="3363">
                  <c:v>43514.125188773149</c:v>
                </c:pt>
                <c:pt idx="3364">
                  <c:v>43514.166855497686</c:v>
                </c:pt>
                <c:pt idx="3365">
                  <c:v>43514.208522222223</c:v>
                </c:pt>
                <c:pt idx="3366">
                  <c:v>43514.25018894676</c:v>
                </c:pt>
                <c:pt idx="3367">
                  <c:v>43514.291855671298</c:v>
                </c:pt>
                <c:pt idx="3368">
                  <c:v>43514.333522395835</c:v>
                </c:pt>
                <c:pt idx="3369">
                  <c:v>43514.375189120372</c:v>
                </c:pt>
                <c:pt idx="3370">
                  <c:v>43514.416855844909</c:v>
                </c:pt>
                <c:pt idx="3371">
                  <c:v>43514.458522569446</c:v>
                </c:pt>
                <c:pt idx="3372">
                  <c:v>43514.500189293984</c:v>
                </c:pt>
                <c:pt idx="3373">
                  <c:v>43514.541856018521</c:v>
                </c:pt>
                <c:pt idx="3374">
                  <c:v>43514.583522743058</c:v>
                </c:pt>
                <c:pt idx="3375">
                  <c:v>43514.625189467595</c:v>
                </c:pt>
                <c:pt idx="3376">
                  <c:v>43514.666856192132</c:v>
                </c:pt>
                <c:pt idx="3377">
                  <c:v>43514.70852291667</c:v>
                </c:pt>
                <c:pt idx="3378">
                  <c:v>43514.750189641207</c:v>
                </c:pt>
                <c:pt idx="3379">
                  <c:v>43514.791856365744</c:v>
                </c:pt>
                <c:pt idx="3380">
                  <c:v>43514.833523090281</c:v>
                </c:pt>
                <c:pt idx="3381">
                  <c:v>43514.875189814818</c:v>
                </c:pt>
                <c:pt idx="3382">
                  <c:v>43514.916856539348</c:v>
                </c:pt>
                <c:pt idx="3383">
                  <c:v>43514.958523263886</c:v>
                </c:pt>
                <c:pt idx="3384">
                  <c:v>43515.000189988423</c:v>
                </c:pt>
                <c:pt idx="3385">
                  <c:v>43515.04185671296</c:v>
                </c:pt>
                <c:pt idx="3386">
                  <c:v>43515.083523437497</c:v>
                </c:pt>
                <c:pt idx="3387">
                  <c:v>43515.125190162034</c:v>
                </c:pt>
                <c:pt idx="3388">
                  <c:v>43515.166856886572</c:v>
                </c:pt>
                <c:pt idx="3389">
                  <c:v>43515.208523611109</c:v>
                </c:pt>
                <c:pt idx="3390">
                  <c:v>43515.250190335646</c:v>
                </c:pt>
                <c:pt idx="3391">
                  <c:v>43515.291857060183</c:v>
                </c:pt>
                <c:pt idx="3392">
                  <c:v>43515.33352378472</c:v>
                </c:pt>
                <c:pt idx="3393">
                  <c:v>43515.375190509258</c:v>
                </c:pt>
                <c:pt idx="3394">
                  <c:v>43515.416857233795</c:v>
                </c:pt>
                <c:pt idx="3395">
                  <c:v>43515.458523958332</c:v>
                </c:pt>
                <c:pt idx="3396">
                  <c:v>43515.500190682869</c:v>
                </c:pt>
                <c:pt idx="3397">
                  <c:v>43515.541857407406</c:v>
                </c:pt>
                <c:pt idx="3398">
                  <c:v>43515.583524131944</c:v>
                </c:pt>
                <c:pt idx="3399">
                  <c:v>43515.625190856481</c:v>
                </c:pt>
                <c:pt idx="3400">
                  <c:v>43515.666857581018</c:v>
                </c:pt>
                <c:pt idx="3401">
                  <c:v>43515.708524305555</c:v>
                </c:pt>
                <c:pt idx="3402">
                  <c:v>43515.750191030093</c:v>
                </c:pt>
                <c:pt idx="3403">
                  <c:v>43515.79185775463</c:v>
                </c:pt>
                <c:pt idx="3404">
                  <c:v>43515.833524479167</c:v>
                </c:pt>
                <c:pt idx="3405">
                  <c:v>43515.875191203704</c:v>
                </c:pt>
                <c:pt idx="3406">
                  <c:v>43515.916857928241</c:v>
                </c:pt>
                <c:pt idx="3407">
                  <c:v>43515.958524652779</c:v>
                </c:pt>
                <c:pt idx="3408">
                  <c:v>43516.000191377316</c:v>
                </c:pt>
                <c:pt idx="3409">
                  <c:v>43516.041858101853</c:v>
                </c:pt>
                <c:pt idx="3410">
                  <c:v>43516.08352482639</c:v>
                </c:pt>
                <c:pt idx="3411">
                  <c:v>43516.125191550927</c:v>
                </c:pt>
                <c:pt idx="3412">
                  <c:v>43516.166858275465</c:v>
                </c:pt>
                <c:pt idx="3413">
                  <c:v>43516.208525000002</c:v>
                </c:pt>
                <c:pt idx="3414">
                  <c:v>43516.250191724539</c:v>
                </c:pt>
                <c:pt idx="3415">
                  <c:v>43516.291858449076</c:v>
                </c:pt>
                <c:pt idx="3416">
                  <c:v>43516.333525173613</c:v>
                </c:pt>
                <c:pt idx="3417">
                  <c:v>43516.375191898151</c:v>
                </c:pt>
                <c:pt idx="3418">
                  <c:v>43516.416858622688</c:v>
                </c:pt>
                <c:pt idx="3419">
                  <c:v>43516.458525347225</c:v>
                </c:pt>
                <c:pt idx="3420">
                  <c:v>43516.500192071762</c:v>
                </c:pt>
                <c:pt idx="3421">
                  <c:v>43516.541858796299</c:v>
                </c:pt>
                <c:pt idx="3422">
                  <c:v>43516.583525520837</c:v>
                </c:pt>
                <c:pt idx="3423">
                  <c:v>43516.625192245374</c:v>
                </c:pt>
                <c:pt idx="3424">
                  <c:v>43516.666858969904</c:v>
                </c:pt>
                <c:pt idx="3425">
                  <c:v>43516.708525694441</c:v>
                </c:pt>
                <c:pt idx="3426">
                  <c:v>43516.750192418978</c:v>
                </c:pt>
                <c:pt idx="3427">
                  <c:v>43516.791859143515</c:v>
                </c:pt>
                <c:pt idx="3428">
                  <c:v>43516.833525868053</c:v>
                </c:pt>
                <c:pt idx="3429">
                  <c:v>43516.87519259259</c:v>
                </c:pt>
                <c:pt idx="3430">
                  <c:v>43516.916859317127</c:v>
                </c:pt>
                <c:pt idx="3431">
                  <c:v>43516.958526041664</c:v>
                </c:pt>
                <c:pt idx="3432">
                  <c:v>43517.000192766202</c:v>
                </c:pt>
                <c:pt idx="3433">
                  <c:v>43517.041859490739</c:v>
                </c:pt>
                <c:pt idx="3434">
                  <c:v>43517.083526215276</c:v>
                </c:pt>
                <c:pt idx="3435">
                  <c:v>43517.125192939813</c:v>
                </c:pt>
                <c:pt idx="3436">
                  <c:v>43517.16685966435</c:v>
                </c:pt>
                <c:pt idx="3437">
                  <c:v>43517.208526388888</c:v>
                </c:pt>
                <c:pt idx="3438">
                  <c:v>43517.250193113425</c:v>
                </c:pt>
                <c:pt idx="3439">
                  <c:v>43517.291859837962</c:v>
                </c:pt>
                <c:pt idx="3440">
                  <c:v>43517.333526562499</c:v>
                </c:pt>
                <c:pt idx="3441">
                  <c:v>43517.375193287036</c:v>
                </c:pt>
                <c:pt idx="3442">
                  <c:v>43517.416860011574</c:v>
                </c:pt>
                <c:pt idx="3443">
                  <c:v>43517.458526736111</c:v>
                </c:pt>
                <c:pt idx="3444">
                  <c:v>43517.500193460648</c:v>
                </c:pt>
                <c:pt idx="3445">
                  <c:v>43517.541860185185</c:v>
                </c:pt>
                <c:pt idx="3446">
                  <c:v>43517.583526909722</c:v>
                </c:pt>
                <c:pt idx="3447">
                  <c:v>43517.62519363426</c:v>
                </c:pt>
                <c:pt idx="3448">
                  <c:v>43517.666860358797</c:v>
                </c:pt>
                <c:pt idx="3449">
                  <c:v>43517.708527083334</c:v>
                </c:pt>
                <c:pt idx="3450">
                  <c:v>43517.750193807871</c:v>
                </c:pt>
                <c:pt idx="3451">
                  <c:v>43517.791860532408</c:v>
                </c:pt>
                <c:pt idx="3452">
                  <c:v>43517.833527256946</c:v>
                </c:pt>
                <c:pt idx="3453">
                  <c:v>43517.875193981483</c:v>
                </c:pt>
                <c:pt idx="3454">
                  <c:v>43517.91686070602</c:v>
                </c:pt>
                <c:pt idx="3455">
                  <c:v>43517.958527430557</c:v>
                </c:pt>
                <c:pt idx="3456">
                  <c:v>43518.000194155095</c:v>
                </c:pt>
                <c:pt idx="3457">
                  <c:v>43518.041860879632</c:v>
                </c:pt>
                <c:pt idx="3458">
                  <c:v>43518.083527604169</c:v>
                </c:pt>
                <c:pt idx="3459">
                  <c:v>43518.125194328706</c:v>
                </c:pt>
                <c:pt idx="3460">
                  <c:v>43518.166861053243</c:v>
                </c:pt>
                <c:pt idx="3461">
                  <c:v>43518.208527777781</c:v>
                </c:pt>
                <c:pt idx="3462">
                  <c:v>43518.250194502318</c:v>
                </c:pt>
                <c:pt idx="3463">
                  <c:v>43518.291861226855</c:v>
                </c:pt>
                <c:pt idx="3464">
                  <c:v>43518.333527951392</c:v>
                </c:pt>
                <c:pt idx="3465">
                  <c:v>43518.375194675929</c:v>
                </c:pt>
                <c:pt idx="3466">
                  <c:v>43518.416861400467</c:v>
                </c:pt>
                <c:pt idx="3467">
                  <c:v>43518.458528124997</c:v>
                </c:pt>
                <c:pt idx="3468">
                  <c:v>43518.500194849534</c:v>
                </c:pt>
                <c:pt idx="3469">
                  <c:v>43518.541861574071</c:v>
                </c:pt>
                <c:pt idx="3470">
                  <c:v>43518.583528298608</c:v>
                </c:pt>
                <c:pt idx="3471">
                  <c:v>43518.625195023145</c:v>
                </c:pt>
                <c:pt idx="3472">
                  <c:v>43518.666861747683</c:v>
                </c:pt>
                <c:pt idx="3473">
                  <c:v>43518.70852847222</c:v>
                </c:pt>
                <c:pt idx="3474">
                  <c:v>43518.750195196757</c:v>
                </c:pt>
                <c:pt idx="3475">
                  <c:v>43518.791861921294</c:v>
                </c:pt>
                <c:pt idx="3476">
                  <c:v>43518.833528645831</c:v>
                </c:pt>
                <c:pt idx="3477">
                  <c:v>43518.875195370369</c:v>
                </c:pt>
                <c:pt idx="3478">
                  <c:v>43518.916862094906</c:v>
                </c:pt>
                <c:pt idx="3479">
                  <c:v>43518.958528819443</c:v>
                </c:pt>
                <c:pt idx="3480">
                  <c:v>43519.00019554398</c:v>
                </c:pt>
                <c:pt idx="3481">
                  <c:v>43519.041862268517</c:v>
                </c:pt>
                <c:pt idx="3482">
                  <c:v>43519.083528993055</c:v>
                </c:pt>
                <c:pt idx="3483">
                  <c:v>43519.125195717592</c:v>
                </c:pt>
                <c:pt idx="3484">
                  <c:v>43519.166862442129</c:v>
                </c:pt>
                <c:pt idx="3485">
                  <c:v>43519.208529166666</c:v>
                </c:pt>
                <c:pt idx="3486">
                  <c:v>43519.250195891203</c:v>
                </c:pt>
                <c:pt idx="3487">
                  <c:v>43519.291862615741</c:v>
                </c:pt>
                <c:pt idx="3488">
                  <c:v>43519.333529340278</c:v>
                </c:pt>
                <c:pt idx="3489">
                  <c:v>43519.375196064815</c:v>
                </c:pt>
                <c:pt idx="3490">
                  <c:v>43519.416862789352</c:v>
                </c:pt>
                <c:pt idx="3491">
                  <c:v>43519.45852951389</c:v>
                </c:pt>
                <c:pt idx="3492">
                  <c:v>43519.500196238427</c:v>
                </c:pt>
                <c:pt idx="3493">
                  <c:v>43519.541862962964</c:v>
                </c:pt>
                <c:pt idx="3494">
                  <c:v>43519.583529687501</c:v>
                </c:pt>
                <c:pt idx="3495">
                  <c:v>43519.625196412038</c:v>
                </c:pt>
                <c:pt idx="3496">
                  <c:v>43519.666863136576</c:v>
                </c:pt>
                <c:pt idx="3497">
                  <c:v>43519.708529861113</c:v>
                </c:pt>
                <c:pt idx="3498">
                  <c:v>43519.75019658565</c:v>
                </c:pt>
                <c:pt idx="3499">
                  <c:v>43519.791863310187</c:v>
                </c:pt>
                <c:pt idx="3500">
                  <c:v>43519.833530034724</c:v>
                </c:pt>
                <c:pt idx="3501">
                  <c:v>43519.875196759262</c:v>
                </c:pt>
                <c:pt idx="3502">
                  <c:v>43519.916863483799</c:v>
                </c:pt>
                <c:pt idx="3503">
                  <c:v>43519.958530208336</c:v>
                </c:pt>
                <c:pt idx="3504">
                  <c:v>43520.000196932873</c:v>
                </c:pt>
                <c:pt idx="3505">
                  <c:v>43520.04186365741</c:v>
                </c:pt>
                <c:pt idx="3506">
                  <c:v>43520.083530381948</c:v>
                </c:pt>
                <c:pt idx="3507">
                  <c:v>43520.125197106485</c:v>
                </c:pt>
                <c:pt idx="3508">
                  <c:v>43520.166863831022</c:v>
                </c:pt>
                <c:pt idx="3509">
                  <c:v>43520.208530555552</c:v>
                </c:pt>
                <c:pt idx="3510">
                  <c:v>43520.250197280089</c:v>
                </c:pt>
                <c:pt idx="3511">
                  <c:v>43520.291864004626</c:v>
                </c:pt>
                <c:pt idx="3512">
                  <c:v>43520.333530729164</c:v>
                </c:pt>
                <c:pt idx="3513">
                  <c:v>43520.375197453701</c:v>
                </c:pt>
                <c:pt idx="3514">
                  <c:v>43520.416864178238</c:v>
                </c:pt>
                <c:pt idx="3515">
                  <c:v>43520.458530902775</c:v>
                </c:pt>
                <c:pt idx="3516">
                  <c:v>43520.500197627312</c:v>
                </c:pt>
                <c:pt idx="3517">
                  <c:v>43520.54186435185</c:v>
                </c:pt>
                <c:pt idx="3518">
                  <c:v>43520.583531076387</c:v>
                </c:pt>
                <c:pt idx="3519">
                  <c:v>43520.625197800924</c:v>
                </c:pt>
                <c:pt idx="3520">
                  <c:v>43520.666864525461</c:v>
                </c:pt>
                <c:pt idx="3521">
                  <c:v>43520.708531249998</c:v>
                </c:pt>
                <c:pt idx="3522">
                  <c:v>43520.750197974536</c:v>
                </c:pt>
                <c:pt idx="3523">
                  <c:v>43520.791864699073</c:v>
                </c:pt>
                <c:pt idx="3524">
                  <c:v>43520.83353142361</c:v>
                </c:pt>
                <c:pt idx="3525">
                  <c:v>43520.875198148147</c:v>
                </c:pt>
                <c:pt idx="3526">
                  <c:v>43520.916864872685</c:v>
                </c:pt>
                <c:pt idx="3527">
                  <c:v>43520.958531597222</c:v>
                </c:pt>
                <c:pt idx="3528">
                  <c:v>43521.000198321759</c:v>
                </c:pt>
                <c:pt idx="3529">
                  <c:v>43521.041865046296</c:v>
                </c:pt>
                <c:pt idx="3530">
                  <c:v>43521.083531770833</c:v>
                </c:pt>
                <c:pt idx="3531">
                  <c:v>43521.125198495371</c:v>
                </c:pt>
                <c:pt idx="3532">
                  <c:v>43521.166865219908</c:v>
                </c:pt>
                <c:pt idx="3533">
                  <c:v>43521.208531944445</c:v>
                </c:pt>
                <c:pt idx="3534">
                  <c:v>43521.250198668982</c:v>
                </c:pt>
                <c:pt idx="3535">
                  <c:v>43521.291865393519</c:v>
                </c:pt>
                <c:pt idx="3536">
                  <c:v>43521.333532118057</c:v>
                </c:pt>
                <c:pt idx="3537">
                  <c:v>43521.375198842594</c:v>
                </c:pt>
                <c:pt idx="3538">
                  <c:v>43521.416865567131</c:v>
                </c:pt>
                <c:pt idx="3539">
                  <c:v>43521.458532291668</c:v>
                </c:pt>
                <c:pt idx="3540">
                  <c:v>43521.500199016205</c:v>
                </c:pt>
                <c:pt idx="3541">
                  <c:v>43521.541865740743</c:v>
                </c:pt>
                <c:pt idx="3542">
                  <c:v>43521.58353246528</c:v>
                </c:pt>
                <c:pt idx="3543">
                  <c:v>43521.625199189817</c:v>
                </c:pt>
                <c:pt idx="3544">
                  <c:v>43521.666865914354</c:v>
                </c:pt>
                <c:pt idx="3545">
                  <c:v>43521.708532638891</c:v>
                </c:pt>
                <c:pt idx="3546">
                  <c:v>43521.750199363429</c:v>
                </c:pt>
                <c:pt idx="3547">
                  <c:v>43521.791866087966</c:v>
                </c:pt>
                <c:pt idx="3548">
                  <c:v>43521.833532812503</c:v>
                </c:pt>
                <c:pt idx="3549">
                  <c:v>43521.87519953704</c:v>
                </c:pt>
                <c:pt idx="3550">
                  <c:v>43521.916866261578</c:v>
                </c:pt>
                <c:pt idx="3551">
                  <c:v>43521.958532986115</c:v>
                </c:pt>
                <c:pt idx="3552">
                  <c:v>43522.000199710645</c:v>
                </c:pt>
                <c:pt idx="3553">
                  <c:v>43522.041866435182</c:v>
                </c:pt>
                <c:pt idx="3554">
                  <c:v>43522.083533159719</c:v>
                </c:pt>
                <c:pt idx="3555">
                  <c:v>43522.125199884256</c:v>
                </c:pt>
                <c:pt idx="3556">
                  <c:v>43522.166866608793</c:v>
                </c:pt>
                <c:pt idx="3557">
                  <c:v>43522.208533333331</c:v>
                </c:pt>
                <c:pt idx="3558">
                  <c:v>43522.250200057868</c:v>
                </c:pt>
                <c:pt idx="3559">
                  <c:v>43522.291866782405</c:v>
                </c:pt>
                <c:pt idx="3560">
                  <c:v>43522.333533506942</c:v>
                </c:pt>
                <c:pt idx="3561">
                  <c:v>43522.37520023148</c:v>
                </c:pt>
                <c:pt idx="3562">
                  <c:v>43522.416866956017</c:v>
                </c:pt>
                <c:pt idx="3563">
                  <c:v>43522.458533680554</c:v>
                </c:pt>
                <c:pt idx="3564">
                  <c:v>43522.500200405091</c:v>
                </c:pt>
                <c:pt idx="3565">
                  <c:v>43522.541867129628</c:v>
                </c:pt>
                <c:pt idx="3566">
                  <c:v>43522.583533854166</c:v>
                </c:pt>
                <c:pt idx="3567">
                  <c:v>43522.625200578703</c:v>
                </c:pt>
                <c:pt idx="3568">
                  <c:v>43522.66686730324</c:v>
                </c:pt>
                <c:pt idx="3569">
                  <c:v>43522.708534027777</c:v>
                </c:pt>
                <c:pt idx="3570">
                  <c:v>43522.750200752314</c:v>
                </c:pt>
                <c:pt idx="3571">
                  <c:v>43522.791867476852</c:v>
                </c:pt>
                <c:pt idx="3572">
                  <c:v>43522.833534201389</c:v>
                </c:pt>
                <c:pt idx="3573">
                  <c:v>43522.875200925926</c:v>
                </c:pt>
                <c:pt idx="3574">
                  <c:v>43522.916867650463</c:v>
                </c:pt>
                <c:pt idx="3575">
                  <c:v>43522.958534375</c:v>
                </c:pt>
                <c:pt idx="3576">
                  <c:v>43523.000201099538</c:v>
                </c:pt>
                <c:pt idx="3577">
                  <c:v>43523.041867824075</c:v>
                </c:pt>
                <c:pt idx="3578">
                  <c:v>43523.083534548612</c:v>
                </c:pt>
                <c:pt idx="3579">
                  <c:v>43523.125201273149</c:v>
                </c:pt>
                <c:pt idx="3580">
                  <c:v>43523.166867997686</c:v>
                </c:pt>
                <c:pt idx="3581">
                  <c:v>43523.208534722224</c:v>
                </c:pt>
                <c:pt idx="3582">
                  <c:v>43523.250201446761</c:v>
                </c:pt>
                <c:pt idx="3583">
                  <c:v>43523.291868171298</c:v>
                </c:pt>
                <c:pt idx="3584">
                  <c:v>43523.333534895835</c:v>
                </c:pt>
                <c:pt idx="3585">
                  <c:v>43523.375201620373</c:v>
                </c:pt>
                <c:pt idx="3586">
                  <c:v>43523.41686834491</c:v>
                </c:pt>
                <c:pt idx="3587">
                  <c:v>43523.458535069447</c:v>
                </c:pt>
                <c:pt idx="3588">
                  <c:v>43523.500201793984</c:v>
                </c:pt>
                <c:pt idx="3589">
                  <c:v>43523.541868518521</c:v>
                </c:pt>
                <c:pt idx="3590">
                  <c:v>43523.583535243059</c:v>
                </c:pt>
                <c:pt idx="3591">
                  <c:v>43523.625201967596</c:v>
                </c:pt>
                <c:pt idx="3592">
                  <c:v>43523.666868692133</c:v>
                </c:pt>
                <c:pt idx="3593">
                  <c:v>43523.70853541667</c:v>
                </c:pt>
                <c:pt idx="3594">
                  <c:v>43523.7502021412</c:v>
                </c:pt>
                <c:pt idx="3595">
                  <c:v>43523.791868865737</c:v>
                </c:pt>
                <c:pt idx="3596">
                  <c:v>43523.833535590275</c:v>
                </c:pt>
                <c:pt idx="3597">
                  <c:v>43523.875202314812</c:v>
                </c:pt>
                <c:pt idx="3598">
                  <c:v>43523.916869039349</c:v>
                </c:pt>
                <c:pt idx="3599">
                  <c:v>43523.958535763886</c:v>
                </c:pt>
                <c:pt idx="3600">
                  <c:v>43524.000202488423</c:v>
                </c:pt>
                <c:pt idx="3601">
                  <c:v>43524.041869212961</c:v>
                </c:pt>
                <c:pt idx="3602">
                  <c:v>43524.083535937498</c:v>
                </c:pt>
                <c:pt idx="3603">
                  <c:v>43524.125202662035</c:v>
                </c:pt>
                <c:pt idx="3604">
                  <c:v>43524.166869386572</c:v>
                </c:pt>
                <c:pt idx="3605">
                  <c:v>43524.208536111109</c:v>
                </c:pt>
                <c:pt idx="3606">
                  <c:v>43524.250202835647</c:v>
                </c:pt>
                <c:pt idx="3607">
                  <c:v>43524.291869560184</c:v>
                </c:pt>
                <c:pt idx="3608">
                  <c:v>43524.333536284721</c:v>
                </c:pt>
                <c:pt idx="3609">
                  <c:v>43524.375203009258</c:v>
                </c:pt>
                <c:pt idx="3610">
                  <c:v>43524.416869733795</c:v>
                </c:pt>
                <c:pt idx="3611">
                  <c:v>43524.458536458333</c:v>
                </c:pt>
                <c:pt idx="3612">
                  <c:v>43524.50020318287</c:v>
                </c:pt>
                <c:pt idx="3613">
                  <c:v>43524.541869907407</c:v>
                </c:pt>
                <c:pt idx="3614">
                  <c:v>43524.583536631944</c:v>
                </c:pt>
                <c:pt idx="3615">
                  <c:v>43524.625203356482</c:v>
                </c:pt>
                <c:pt idx="3616">
                  <c:v>43524.666870081019</c:v>
                </c:pt>
                <c:pt idx="3617">
                  <c:v>43524.708536805556</c:v>
                </c:pt>
                <c:pt idx="3618">
                  <c:v>43524.750203530093</c:v>
                </c:pt>
                <c:pt idx="3619">
                  <c:v>43524.79187025463</c:v>
                </c:pt>
                <c:pt idx="3620">
                  <c:v>43524.833536979168</c:v>
                </c:pt>
                <c:pt idx="3621">
                  <c:v>43524.875203703705</c:v>
                </c:pt>
                <c:pt idx="3622">
                  <c:v>43524.916870428242</c:v>
                </c:pt>
                <c:pt idx="3623">
                  <c:v>43524.958537152779</c:v>
                </c:pt>
                <c:pt idx="3624">
                  <c:v>43525.000203877316</c:v>
                </c:pt>
                <c:pt idx="3625">
                  <c:v>43525.041870601854</c:v>
                </c:pt>
                <c:pt idx="3626">
                  <c:v>43525.083537326391</c:v>
                </c:pt>
                <c:pt idx="3627">
                  <c:v>43525.125204050928</c:v>
                </c:pt>
                <c:pt idx="3628">
                  <c:v>43525.166870775465</c:v>
                </c:pt>
                <c:pt idx="3629">
                  <c:v>43525.208537500002</c:v>
                </c:pt>
                <c:pt idx="3630">
                  <c:v>43525.25020422454</c:v>
                </c:pt>
                <c:pt idx="3631">
                  <c:v>43525.291870949077</c:v>
                </c:pt>
                <c:pt idx="3632">
                  <c:v>43525.333537673614</c:v>
                </c:pt>
                <c:pt idx="3633">
                  <c:v>43525.375204398151</c:v>
                </c:pt>
                <c:pt idx="3634">
                  <c:v>43525.416871122688</c:v>
                </c:pt>
                <c:pt idx="3635">
                  <c:v>43525.458537847226</c:v>
                </c:pt>
                <c:pt idx="3636">
                  <c:v>43525.500204571763</c:v>
                </c:pt>
                <c:pt idx="3637">
                  <c:v>43525.541871296293</c:v>
                </c:pt>
                <c:pt idx="3638">
                  <c:v>43525.58353802083</c:v>
                </c:pt>
                <c:pt idx="3639">
                  <c:v>43525.625204745367</c:v>
                </c:pt>
                <c:pt idx="3640">
                  <c:v>43525.666871469904</c:v>
                </c:pt>
                <c:pt idx="3641">
                  <c:v>43525.708538194442</c:v>
                </c:pt>
                <c:pt idx="3642">
                  <c:v>43525.750204918979</c:v>
                </c:pt>
                <c:pt idx="3643">
                  <c:v>43525.791871643516</c:v>
                </c:pt>
                <c:pt idx="3644">
                  <c:v>43525.833538368053</c:v>
                </c:pt>
                <c:pt idx="3645">
                  <c:v>43525.87520509259</c:v>
                </c:pt>
                <c:pt idx="3646">
                  <c:v>43525.916871817128</c:v>
                </c:pt>
                <c:pt idx="3647">
                  <c:v>43525.958538541665</c:v>
                </c:pt>
                <c:pt idx="3648">
                  <c:v>43526.000205266202</c:v>
                </c:pt>
                <c:pt idx="3649">
                  <c:v>43526.041871990739</c:v>
                </c:pt>
                <c:pt idx="3650">
                  <c:v>43526.083538715277</c:v>
                </c:pt>
                <c:pt idx="3651">
                  <c:v>43526.125205439814</c:v>
                </c:pt>
                <c:pt idx="3652">
                  <c:v>43526.166872164351</c:v>
                </c:pt>
                <c:pt idx="3653">
                  <c:v>43526.208538888888</c:v>
                </c:pt>
                <c:pt idx="3654">
                  <c:v>43526.250205613425</c:v>
                </c:pt>
                <c:pt idx="3655">
                  <c:v>43526.291872337963</c:v>
                </c:pt>
                <c:pt idx="3656">
                  <c:v>43526.3335390625</c:v>
                </c:pt>
                <c:pt idx="3657">
                  <c:v>43526.375205787037</c:v>
                </c:pt>
                <c:pt idx="3658">
                  <c:v>43526.416872511574</c:v>
                </c:pt>
                <c:pt idx="3659">
                  <c:v>43526.458539236111</c:v>
                </c:pt>
                <c:pt idx="3660">
                  <c:v>43526.500205960649</c:v>
                </c:pt>
                <c:pt idx="3661">
                  <c:v>43526.541872685186</c:v>
                </c:pt>
                <c:pt idx="3662">
                  <c:v>43526.583539409723</c:v>
                </c:pt>
                <c:pt idx="3663">
                  <c:v>43526.62520613426</c:v>
                </c:pt>
                <c:pt idx="3664">
                  <c:v>43526.666872858797</c:v>
                </c:pt>
                <c:pt idx="3665">
                  <c:v>43526.708539583335</c:v>
                </c:pt>
                <c:pt idx="3666">
                  <c:v>43526.750206307872</c:v>
                </c:pt>
                <c:pt idx="3667">
                  <c:v>43526.791873032409</c:v>
                </c:pt>
                <c:pt idx="3668">
                  <c:v>43526.833539756946</c:v>
                </c:pt>
                <c:pt idx="3669">
                  <c:v>43526.875206481483</c:v>
                </c:pt>
                <c:pt idx="3670">
                  <c:v>43526.916873206021</c:v>
                </c:pt>
                <c:pt idx="3671">
                  <c:v>43526.958539930558</c:v>
                </c:pt>
                <c:pt idx="3672">
                  <c:v>43527.000206655095</c:v>
                </c:pt>
                <c:pt idx="3673">
                  <c:v>43527.041873379632</c:v>
                </c:pt>
                <c:pt idx="3674">
                  <c:v>43527.08354010417</c:v>
                </c:pt>
                <c:pt idx="3675">
                  <c:v>43527.125206828707</c:v>
                </c:pt>
                <c:pt idx="3676">
                  <c:v>43527.166873553244</c:v>
                </c:pt>
                <c:pt idx="3677">
                  <c:v>43527.208540277781</c:v>
                </c:pt>
                <c:pt idx="3678">
                  <c:v>43527.250207002318</c:v>
                </c:pt>
                <c:pt idx="3679">
                  <c:v>43527.291873726848</c:v>
                </c:pt>
                <c:pt idx="3680">
                  <c:v>43527.333540451385</c:v>
                </c:pt>
                <c:pt idx="3681">
                  <c:v>43527.375207175923</c:v>
                </c:pt>
                <c:pt idx="3682">
                  <c:v>43527.41687390046</c:v>
                </c:pt>
                <c:pt idx="3683">
                  <c:v>43527.458540624997</c:v>
                </c:pt>
                <c:pt idx="3684">
                  <c:v>43527.500207349534</c:v>
                </c:pt>
                <c:pt idx="3685">
                  <c:v>43527.541874074072</c:v>
                </c:pt>
                <c:pt idx="3686">
                  <c:v>43527.583540798609</c:v>
                </c:pt>
                <c:pt idx="3687">
                  <c:v>43527.625207523146</c:v>
                </c:pt>
                <c:pt idx="3688">
                  <c:v>43527.666874247683</c:v>
                </c:pt>
                <c:pt idx="3689">
                  <c:v>43527.70854097222</c:v>
                </c:pt>
                <c:pt idx="3690">
                  <c:v>43527.750207696758</c:v>
                </c:pt>
                <c:pt idx="3691">
                  <c:v>43527.791874421295</c:v>
                </c:pt>
                <c:pt idx="3692">
                  <c:v>43527.833541145832</c:v>
                </c:pt>
                <c:pt idx="3693">
                  <c:v>43527.875207870369</c:v>
                </c:pt>
                <c:pt idx="3694">
                  <c:v>43527.916874594906</c:v>
                </c:pt>
                <c:pt idx="3695">
                  <c:v>43527.958541319444</c:v>
                </c:pt>
                <c:pt idx="3696">
                  <c:v>43528.000208043981</c:v>
                </c:pt>
                <c:pt idx="3697">
                  <c:v>43528.041874768518</c:v>
                </c:pt>
                <c:pt idx="3698">
                  <c:v>43528.083541493055</c:v>
                </c:pt>
                <c:pt idx="3699">
                  <c:v>43528.125208217592</c:v>
                </c:pt>
                <c:pt idx="3700">
                  <c:v>43528.16687494213</c:v>
                </c:pt>
                <c:pt idx="3701">
                  <c:v>43528.208541666667</c:v>
                </c:pt>
                <c:pt idx="3702">
                  <c:v>43528.250208391204</c:v>
                </c:pt>
                <c:pt idx="3703">
                  <c:v>43528.291875115741</c:v>
                </c:pt>
                <c:pt idx="3704">
                  <c:v>43528.333541840278</c:v>
                </c:pt>
                <c:pt idx="3705">
                  <c:v>43528.375208564816</c:v>
                </c:pt>
                <c:pt idx="3706">
                  <c:v>43528.416875289353</c:v>
                </c:pt>
                <c:pt idx="3707">
                  <c:v>43528.45854201389</c:v>
                </c:pt>
                <c:pt idx="3708">
                  <c:v>43528.500208738427</c:v>
                </c:pt>
                <c:pt idx="3709">
                  <c:v>43528.541875462965</c:v>
                </c:pt>
                <c:pt idx="3710">
                  <c:v>43528.583542187502</c:v>
                </c:pt>
                <c:pt idx="3711">
                  <c:v>43528.625208912039</c:v>
                </c:pt>
                <c:pt idx="3712">
                  <c:v>43528.666875636576</c:v>
                </c:pt>
                <c:pt idx="3713">
                  <c:v>43528.708542361113</c:v>
                </c:pt>
                <c:pt idx="3714">
                  <c:v>43528.750209085651</c:v>
                </c:pt>
                <c:pt idx="3715">
                  <c:v>43528.791875810188</c:v>
                </c:pt>
                <c:pt idx="3716">
                  <c:v>43528.833542534725</c:v>
                </c:pt>
                <c:pt idx="3717">
                  <c:v>43528.875209259262</c:v>
                </c:pt>
                <c:pt idx="3718">
                  <c:v>43528.916875983799</c:v>
                </c:pt>
                <c:pt idx="3719">
                  <c:v>43528.958542708337</c:v>
                </c:pt>
                <c:pt idx="3720">
                  <c:v>43529.000209432874</c:v>
                </c:pt>
                <c:pt idx="3721">
                  <c:v>43529.041876157411</c:v>
                </c:pt>
                <c:pt idx="3722">
                  <c:v>43529.083542881941</c:v>
                </c:pt>
                <c:pt idx="3723">
                  <c:v>43529.125209606478</c:v>
                </c:pt>
                <c:pt idx="3724">
                  <c:v>43529.166876331015</c:v>
                </c:pt>
                <c:pt idx="3725">
                  <c:v>43529.208543055553</c:v>
                </c:pt>
                <c:pt idx="3726">
                  <c:v>43529.25020978009</c:v>
                </c:pt>
                <c:pt idx="3727">
                  <c:v>43529.291876504627</c:v>
                </c:pt>
                <c:pt idx="3728">
                  <c:v>43529.333543229164</c:v>
                </c:pt>
                <c:pt idx="3729">
                  <c:v>43529.375209953701</c:v>
                </c:pt>
                <c:pt idx="3730">
                  <c:v>43529.416876678239</c:v>
                </c:pt>
                <c:pt idx="3731">
                  <c:v>43529.458543402776</c:v>
                </c:pt>
                <c:pt idx="3732">
                  <c:v>43529.500210127313</c:v>
                </c:pt>
                <c:pt idx="3733">
                  <c:v>43529.54187685185</c:v>
                </c:pt>
                <c:pt idx="3734">
                  <c:v>43529.583543576387</c:v>
                </c:pt>
                <c:pt idx="3735">
                  <c:v>43529.625210300925</c:v>
                </c:pt>
                <c:pt idx="3736">
                  <c:v>43529.666877025462</c:v>
                </c:pt>
                <c:pt idx="3737">
                  <c:v>43529.708543749999</c:v>
                </c:pt>
                <c:pt idx="3738">
                  <c:v>43529.750210474536</c:v>
                </c:pt>
                <c:pt idx="3739">
                  <c:v>43529.791877199073</c:v>
                </c:pt>
                <c:pt idx="3740">
                  <c:v>43529.833543923611</c:v>
                </c:pt>
                <c:pt idx="3741">
                  <c:v>43529.875210648148</c:v>
                </c:pt>
                <c:pt idx="3742">
                  <c:v>43529.916877372685</c:v>
                </c:pt>
                <c:pt idx="3743">
                  <c:v>43529.958544097222</c:v>
                </c:pt>
                <c:pt idx="3744">
                  <c:v>43530.00021082176</c:v>
                </c:pt>
                <c:pt idx="3745">
                  <c:v>43530.041877546297</c:v>
                </c:pt>
                <c:pt idx="3746">
                  <c:v>43530.083544270834</c:v>
                </c:pt>
                <c:pt idx="3747">
                  <c:v>43530.125210995371</c:v>
                </c:pt>
                <c:pt idx="3748">
                  <c:v>43530.166877719908</c:v>
                </c:pt>
                <c:pt idx="3749">
                  <c:v>43530.208544444446</c:v>
                </c:pt>
                <c:pt idx="3750">
                  <c:v>43530.250211168983</c:v>
                </c:pt>
                <c:pt idx="3751">
                  <c:v>43530.29187789352</c:v>
                </c:pt>
                <c:pt idx="3752">
                  <c:v>43530.333544618057</c:v>
                </c:pt>
                <c:pt idx="3753">
                  <c:v>43530.375211342594</c:v>
                </c:pt>
                <c:pt idx="3754">
                  <c:v>43530.416878067132</c:v>
                </c:pt>
                <c:pt idx="3755">
                  <c:v>43530.458544791669</c:v>
                </c:pt>
                <c:pt idx="3756">
                  <c:v>43530.500211516206</c:v>
                </c:pt>
                <c:pt idx="3757">
                  <c:v>43530.541878240743</c:v>
                </c:pt>
                <c:pt idx="3758">
                  <c:v>43530.58354496528</c:v>
                </c:pt>
                <c:pt idx="3759">
                  <c:v>43530.625211689818</c:v>
                </c:pt>
                <c:pt idx="3760">
                  <c:v>43530.666878414355</c:v>
                </c:pt>
                <c:pt idx="3761">
                  <c:v>43530.708545138892</c:v>
                </c:pt>
                <c:pt idx="3762">
                  <c:v>43530.750211863429</c:v>
                </c:pt>
                <c:pt idx="3763">
                  <c:v>43530.791878587966</c:v>
                </c:pt>
                <c:pt idx="3764">
                  <c:v>43530.833545312496</c:v>
                </c:pt>
                <c:pt idx="3765">
                  <c:v>43530.875212037034</c:v>
                </c:pt>
                <c:pt idx="3766">
                  <c:v>43530.916878761571</c:v>
                </c:pt>
                <c:pt idx="3767">
                  <c:v>43530.958545486108</c:v>
                </c:pt>
                <c:pt idx="3768">
                  <c:v>43531.000212210645</c:v>
                </c:pt>
                <c:pt idx="3769">
                  <c:v>43531.041878935182</c:v>
                </c:pt>
                <c:pt idx="3770">
                  <c:v>43531.08354565972</c:v>
                </c:pt>
                <c:pt idx="3771">
                  <c:v>43531.125212384257</c:v>
                </c:pt>
                <c:pt idx="3772">
                  <c:v>43531.166879108794</c:v>
                </c:pt>
                <c:pt idx="3773">
                  <c:v>43531.208545833331</c:v>
                </c:pt>
                <c:pt idx="3774">
                  <c:v>43531.250212557869</c:v>
                </c:pt>
                <c:pt idx="3775">
                  <c:v>43531.291879282406</c:v>
                </c:pt>
                <c:pt idx="3776">
                  <c:v>43531.333546006943</c:v>
                </c:pt>
                <c:pt idx="3777">
                  <c:v>43531.37521273148</c:v>
                </c:pt>
                <c:pt idx="3778">
                  <c:v>43531.416879456017</c:v>
                </c:pt>
                <c:pt idx="3779">
                  <c:v>43531.458546180555</c:v>
                </c:pt>
                <c:pt idx="3780">
                  <c:v>43531.500212905092</c:v>
                </c:pt>
                <c:pt idx="3781">
                  <c:v>43531.541879629629</c:v>
                </c:pt>
                <c:pt idx="3782">
                  <c:v>43531.583546354166</c:v>
                </c:pt>
                <c:pt idx="3783">
                  <c:v>43531.625213078703</c:v>
                </c:pt>
                <c:pt idx="3784">
                  <c:v>43531.666879803241</c:v>
                </c:pt>
                <c:pt idx="3785">
                  <c:v>43531.708546527778</c:v>
                </c:pt>
                <c:pt idx="3786">
                  <c:v>43531.750213252315</c:v>
                </c:pt>
                <c:pt idx="3787">
                  <c:v>43531.791879976852</c:v>
                </c:pt>
                <c:pt idx="3788">
                  <c:v>43531.833546701389</c:v>
                </c:pt>
                <c:pt idx="3789">
                  <c:v>43531.875213425927</c:v>
                </c:pt>
                <c:pt idx="3790">
                  <c:v>43531.916880150464</c:v>
                </c:pt>
                <c:pt idx="3791">
                  <c:v>43531.958546875001</c:v>
                </c:pt>
                <c:pt idx="3792">
                  <c:v>43532.000213599538</c:v>
                </c:pt>
                <c:pt idx="3793">
                  <c:v>43532.041880324075</c:v>
                </c:pt>
                <c:pt idx="3794">
                  <c:v>43532.083547048613</c:v>
                </c:pt>
                <c:pt idx="3795">
                  <c:v>43532.12521377315</c:v>
                </c:pt>
                <c:pt idx="3796">
                  <c:v>43532.166880497687</c:v>
                </c:pt>
                <c:pt idx="3797">
                  <c:v>43532.208547222224</c:v>
                </c:pt>
                <c:pt idx="3798">
                  <c:v>43532.250213946762</c:v>
                </c:pt>
                <c:pt idx="3799">
                  <c:v>43532.291880671299</c:v>
                </c:pt>
                <c:pt idx="3800">
                  <c:v>43532.333547395836</c:v>
                </c:pt>
                <c:pt idx="3801">
                  <c:v>43532.375214120373</c:v>
                </c:pt>
                <c:pt idx="3802">
                  <c:v>43532.41688084491</c:v>
                </c:pt>
                <c:pt idx="3803">
                  <c:v>43532.458547569448</c:v>
                </c:pt>
                <c:pt idx="3804">
                  <c:v>43532.500214293985</c:v>
                </c:pt>
                <c:pt idx="3805">
                  <c:v>43532.541881018522</c:v>
                </c:pt>
                <c:pt idx="3806">
                  <c:v>43532.583547743059</c:v>
                </c:pt>
                <c:pt idx="3807">
                  <c:v>43532.625214467589</c:v>
                </c:pt>
                <c:pt idx="3808">
                  <c:v>43532.666881192126</c:v>
                </c:pt>
                <c:pt idx="3809">
                  <c:v>43532.708547916664</c:v>
                </c:pt>
                <c:pt idx="3810">
                  <c:v>43532.750214641201</c:v>
                </c:pt>
                <c:pt idx="3811">
                  <c:v>43532.791881365738</c:v>
                </c:pt>
                <c:pt idx="3812">
                  <c:v>43532.833548090275</c:v>
                </c:pt>
                <c:pt idx="3813">
                  <c:v>43532.875214814812</c:v>
                </c:pt>
                <c:pt idx="3814">
                  <c:v>43532.91688153935</c:v>
                </c:pt>
                <c:pt idx="3815">
                  <c:v>43532.958548263887</c:v>
                </c:pt>
                <c:pt idx="3816">
                  <c:v>43533.000214988424</c:v>
                </c:pt>
                <c:pt idx="3817">
                  <c:v>43533.041881712961</c:v>
                </c:pt>
                <c:pt idx="3818">
                  <c:v>43533.083548437498</c:v>
                </c:pt>
                <c:pt idx="3819">
                  <c:v>43533.125215162036</c:v>
                </c:pt>
                <c:pt idx="3820">
                  <c:v>43533.166881886573</c:v>
                </c:pt>
                <c:pt idx="3821">
                  <c:v>43533.20854861111</c:v>
                </c:pt>
                <c:pt idx="3822">
                  <c:v>43533.250215335647</c:v>
                </c:pt>
                <c:pt idx="3823">
                  <c:v>43533.291882060184</c:v>
                </c:pt>
                <c:pt idx="3824">
                  <c:v>43533.333548784722</c:v>
                </c:pt>
                <c:pt idx="3825">
                  <c:v>43533.375215509259</c:v>
                </c:pt>
                <c:pt idx="3826">
                  <c:v>43533.416882233796</c:v>
                </c:pt>
                <c:pt idx="3827">
                  <c:v>43533.458548958333</c:v>
                </c:pt>
                <c:pt idx="3828">
                  <c:v>43533.50021568287</c:v>
                </c:pt>
                <c:pt idx="3829">
                  <c:v>43533.541882407408</c:v>
                </c:pt>
                <c:pt idx="3830">
                  <c:v>43533.583549131945</c:v>
                </c:pt>
                <c:pt idx="3831">
                  <c:v>43533.625215856482</c:v>
                </c:pt>
                <c:pt idx="3832">
                  <c:v>43533.666882581019</c:v>
                </c:pt>
                <c:pt idx="3833">
                  <c:v>43533.708549305557</c:v>
                </c:pt>
                <c:pt idx="3834">
                  <c:v>43533.750216030094</c:v>
                </c:pt>
                <c:pt idx="3835">
                  <c:v>43533.791882754631</c:v>
                </c:pt>
                <c:pt idx="3836">
                  <c:v>43533.833549479168</c:v>
                </c:pt>
                <c:pt idx="3837">
                  <c:v>43533.875216203705</c:v>
                </c:pt>
                <c:pt idx="3838">
                  <c:v>43533.916882928243</c:v>
                </c:pt>
                <c:pt idx="3839">
                  <c:v>43533.95854965278</c:v>
                </c:pt>
                <c:pt idx="3840">
                  <c:v>43534.000216377317</c:v>
                </c:pt>
                <c:pt idx="3841">
                  <c:v>43534.041883101854</c:v>
                </c:pt>
                <c:pt idx="3842">
                  <c:v>43534.083549826391</c:v>
                </c:pt>
                <c:pt idx="3843">
                  <c:v>43534.125216550929</c:v>
                </c:pt>
                <c:pt idx="3844">
                  <c:v>43534.166883275466</c:v>
                </c:pt>
                <c:pt idx="3845">
                  <c:v>43534.208550000003</c:v>
                </c:pt>
                <c:pt idx="3846">
                  <c:v>43534.25021672454</c:v>
                </c:pt>
                <c:pt idx="3847">
                  <c:v>43534.291883449077</c:v>
                </c:pt>
                <c:pt idx="3848">
                  <c:v>43534.333550173615</c:v>
                </c:pt>
                <c:pt idx="3849">
                  <c:v>43534.375216898145</c:v>
                </c:pt>
                <c:pt idx="3850">
                  <c:v>43534.416883622682</c:v>
                </c:pt>
                <c:pt idx="3851">
                  <c:v>43534.458550347219</c:v>
                </c:pt>
                <c:pt idx="3852">
                  <c:v>43534.500217071756</c:v>
                </c:pt>
                <c:pt idx="3853">
                  <c:v>43534.541883796293</c:v>
                </c:pt>
                <c:pt idx="3854">
                  <c:v>43534.583550520831</c:v>
                </c:pt>
                <c:pt idx="3855">
                  <c:v>43534.625217245368</c:v>
                </c:pt>
                <c:pt idx="3856">
                  <c:v>43534.666883969905</c:v>
                </c:pt>
                <c:pt idx="3857">
                  <c:v>43534.708550694442</c:v>
                </c:pt>
                <c:pt idx="3858">
                  <c:v>43534.750217418979</c:v>
                </c:pt>
                <c:pt idx="3859">
                  <c:v>43534.791884143517</c:v>
                </c:pt>
                <c:pt idx="3860">
                  <c:v>43534.833550868054</c:v>
                </c:pt>
                <c:pt idx="3861">
                  <c:v>43534.875217592591</c:v>
                </c:pt>
                <c:pt idx="3862">
                  <c:v>43534.916884317128</c:v>
                </c:pt>
                <c:pt idx="3863">
                  <c:v>43534.958551041665</c:v>
                </c:pt>
                <c:pt idx="3864">
                  <c:v>43535.000217766203</c:v>
                </c:pt>
                <c:pt idx="3865">
                  <c:v>43535.04188449074</c:v>
                </c:pt>
                <c:pt idx="3866">
                  <c:v>43535.083551215277</c:v>
                </c:pt>
                <c:pt idx="3867">
                  <c:v>43535.125217939814</c:v>
                </c:pt>
                <c:pt idx="3868">
                  <c:v>43535.166884664352</c:v>
                </c:pt>
                <c:pt idx="3869">
                  <c:v>43535.208551388889</c:v>
                </c:pt>
                <c:pt idx="3870">
                  <c:v>43535.250218113426</c:v>
                </c:pt>
                <c:pt idx="3871">
                  <c:v>43535.291884837963</c:v>
                </c:pt>
                <c:pt idx="3872">
                  <c:v>43535.3335515625</c:v>
                </c:pt>
                <c:pt idx="3873">
                  <c:v>43535.375218287038</c:v>
                </c:pt>
                <c:pt idx="3874">
                  <c:v>43535.416885011575</c:v>
                </c:pt>
                <c:pt idx="3875">
                  <c:v>43535.458551736112</c:v>
                </c:pt>
                <c:pt idx="3876">
                  <c:v>43535.500218460649</c:v>
                </c:pt>
                <c:pt idx="3877">
                  <c:v>43535.541885185186</c:v>
                </c:pt>
                <c:pt idx="3878">
                  <c:v>43535.583551909724</c:v>
                </c:pt>
                <c:pt idx="3879">
                  <c:v>43535.625218634261</c:v>
                </c:pt>
                <c:pt idx="3880">
                  <c:v>43535.666885358798</c:v>
                </c:pt>
                <c:pt idx="3881">
                  <c:v>43535.708552083335</c:v>
                </c:pt>
                <c:pt idx="3882">
                  <c:v>43535.750218807872</c:v>
                </c:pt>
                <c:pt idx="3883">
                  <c:v>43535.79188553241</c:v>
                </c:pt>
                <c:pt idx="3884">
                  <c:v>43535.833552256947</c:v>
                </c:pt>
                <c:pt idx="3885">
                  <c:v>43535.875218981484</c:v>
                </c:pt>
                <c:pt idx="3886">
                  <c:v>43535.916885706021</c:v>
                </c:pt>
                <c:pt idx="3887">
                  <c:v>43535.958552430558</c:v>
                </c:pt>
                <c:pt idx="3888">
                  <c:v>43536.000219155096</c:v>
                </c:pt>
                <c:pt idx="3889">
                  <c:v>43536.041885879633</c:v>
                </c:pt>
                <c:pt idx="3890">
                  <c:v>43536.08355260417</c:v>
                </c:pt>
                <c:pt idx="3891">
                  <c:v>43536.125219328707</c:v>
                </c:pt>
                <c:pt idx="3892">
                  <c:v>43536.166886053237</c:v>
                </c:pt>
                <c:pt idx="3893">
                  <c:v>43536.208552777774</c:v>
                </c:pt>
                <c:pt idx="3894">
                  <c:v>43536.250219502312</c:v>
                </c:pt>
                <c:pt idx="3895">
                  <c:v>43536.291886226849</c:v>
                </c:pt>
                <c:pt idx="3896">
                  <c:v>43536.333552951386</c:v>
                </c:pt>
                <c:pt idx="3897">
                  <c:v>43536.375219675923</c:v>
                </c:pt>
                <c:pt idx="3898">
                  <c:v>43536.41688640046</c:v>
                </c:pt>
                <c:pt idx="3899">
                  <c:v>43536.458553124998</c:v>
                </c:pt>
                <c:pt idx="3900">
                  <c:v>43536.500219849535</c:v>
                </c:pt>
                <c:pt idx="3901">
                  <c:v>43536.541886574072</c:v>
                </c:pt>
                <c:pt idx="3902">
                  <c:v>43536.583553298609</c:v>
                </c:pt>
                <c:pt idx="3903">
                  <c:v>43536.625220023147</c:v>
                </c:pt>
                <c:pt idx="3904">
                  <c:v>43536.666886747684</c:v>
                </c:pt>
                <c:pt idx="3905">
                  <c:v>43536.708553472221</c:v>
                </c:pt>
                <c:pt idx="3906">
                  <c:v>43536.750220196758</c:v>
                </c:pt>
                <c:pt idx="3907">
                  <c:v>43536.791886921295</c:v>
                </c:pt>
                <c:pt idx="3908">
                  <c:v>43536.833553645833</c:v>
                </c:pt>
                <c:pt idx="3909">
                  <c:v>43536.87522037037</c:v>
                </c:pt>
                <c:pt idx="3910">
                  <c:v>43536.916887094907</c:v>
                </c:pt>
                <c:pt idx="3911">
                  <c:v>43536.958553819444</c:v>
                </c:pt>
                <c:pt idx="3912">
                  <c:v>43537.000220543981</c:v>
                </c:pt>
                <c:pt idx="3913">
                  <c:v>43537.041887268519</c:v>
                </c:pt>
                <c:pt idx="3914">
                  <c:v>43537.083553993056</c:v>
                </c:pt>
                <c:pt idx="3915">
                  <c:v>43537.125220717593</c:v>
                </c:pt>
                <c:pt idx="3916">
                  <c:v>43537.16688744213</c:v>
                </c:pt>
                <c:pt idx="3917">
                  <c:v>43537.208554166667</c:v>
                </c:pt>
                <c:pt idx="3918">
                  <c:v>43537.250220891205</c:v>
                </c:pt>
                <c:pt idx="3919">
                  <c:v>43537.291887615742</c:v>
                </c:pt>
                <c:pt idx="3920">
                  <c:v>43537.333554340279</c:v>
                </c:pt>
                <c:pt idx="3921">
                  <c:v>43537.375221064816</c:v>
                </c:pt>
                <c:pt idx="3922">
                  <c:v>43537.416887789353</c:v>
                </c:pt>
                <c:pt idx="3923">
                  <c:v>43537.458554513891</c:v>
                </c:pt>
                <c:pt idx="3924">
                  <c:v>43537.500221238428</c:v>
                </c:pt>
                <c:pt idx="3925">
                  <c:v>43537.541887962965</c:v>
                </c:pt>
                <c:pt idx="3926">
                  <c:v>43537.583554687502</c:v>
                </c:pt>
                <c:pt idx="3927">
                  <c:v>43537.62522141204</c:v>
                </c:pt>
                <c:pt idx="3928">
                  <c:v>43537.666888136577</c:v>
                </c:pt>
                <c:pt idx="3929">
                  <c:v>43537.708554861114</c:v>
                </c:pt>
                <c:pt idx="3930">
                  <c:v>43537.750221585651</c:v>
                </c:pt>
                <c:pt idx="3931">
                  <c:v>43537.791888310188</c:v>
                </c:pt>
                <c:pt idx="3932">
                  <c:v>43537.833555034726</c:v>
                </c:pt>
                <c:pt idx="3933">
                  <c:v>43537.875221759263</c:v>
                </c:pt>
                <c:pt idx="3934">
                  <c:v>43537.916888483793</c:v>
                </c:pt>
                <c:pt idx="3935">
                  <c:v>43537.95855520833</c:v>
                </c:pt>
                <c:pt idx="3936">
                  <c:v>43538.000221932867</c:v>
                </c:pt>
                <c:pt idx="3937">
                  <c:v>43538.041888657404</c:v>
                </c:pt>
                <c:pt idx="3938">
                  <c:v>43538.083555381942</c:v>
                </c:pt>
                <c:pt idx="3939">
                  <c:v>43538.125222106479</c:v>
                </c:pt>
                <c:pt idx="3940">
                  <c:v>43538.166888831016</c:v>
                </c:pt>
                <c:pt idx="3941">
                  <c:v>43538.208555555553</c:v>
                </c:pt>
                <c:pt idx="3942">
                  <c:v>43538.25022228009</c:v>
                </c:pt>
                <c:pt idx="3943">
                  <c:v>43538.291889004628</c:v>
                </c:pt>
                <c:pt idx="3944">
                  <c:v>43538.333555729165</c:v>
                </c:pt>
                <c:pt idx="3945">
                  <c:v>43538.375222453702</c:v>
                </c:pt>
                <c:pt idx="3946">
                  <c:v>43538.416889178239</c:v>
                </c:pt>
                <c:pt idx="3947">
                  <c:v>43538.458555902776</c:v>
                </c:pt>
                <c:pt idx="3948">
                  <c:v>43538.500222627314</c:v>
                </c:pt>
                <c:pt idx="3949">
                  <c:v>43538.541889351851</c:v>
                </c:pt>
                <c:pt idx="3950">
                  <c:v>43538.583556076388</c:v>
                </c:pt>
                <c:pt idx="3951">
                  <c:v>43538.625222800925</c:v>
                </c:pt>
                <c:pt idx="3952">
                  <c:v>43538.666889525462</c:v>
                </c:pt>
                <c:pt idx="3953">
                  <c:v>43538.70855625</c:v>
                </c:pt>
                <c:pt idx="3954">
                  <c:v>43538.750222974537</c:v>
                </c:pt>
                <c:pt idx="3955">
                  <c:v>43538.791889699074</c:v>
                </c:pt>
                <c:pt idx="3956">
                  <c:v>43538.833556423611</c:v>
                </c:pt>
                <c:pt idx="3957">
                  <c:v>43538.875223148149</c:v>
                </c:pt>
                <c:pt idx="3958">
                  <c:v>43538.916889872686</c:v>
                </c:pt>
                <c:pt idx="3959">
                  <c:v>43538.958556597223</c:v>
                </c:pt>
                <c:pt idx="3960">
                  <c:v>43539.00022332176</c:v>
                </c:pt>
                <c:pt idx="3961">
                  <c:v>43539.041890046297</c:v>
                </c:pt>
                <c:pt idx="3962">
                  <c:v>43539.083556770835</c:v>
                </c:pt>
                <c:pt idx="3963">
                  <c:v>43539.125223495372</c:v>
                </c:pt>
                <c:pt idx="3964">
                  <c:v>43539.166890219909</c:v>
                </c:pt>
                <c:pt idx="3965">
                  <c:v>43539.208556944446</c:v>
                </c:pt>
                <c:pt idx="3966">
                  <c:v>43539.250223668983</c:v>
                </c:pt>
                <c:pt idx="3967">
                  <c:v>43539.291890393521</c:v>
                </c:pt>
                <c:pt idx="3968">
                  <c:v>43539.333557118058</c:v>
                </c:pt>
                <c:pt idx="3969">
                  <c:v>43539.375223842595</c:v>
                </c:pt>
                <c:pt idx="3970">
                  <c:v>43539.416890567132</c:v>
                </c:pt>
                <c:pt idx="3971">
                  <c:v>43539.458557291669</c:v>
                </c:pt>
                <c:pt idx="3972">
                  <c:v>43539.500224016207</c:v>
                </c:pt>
                <c:pt idx="3973">
                  <c:v>43539.541890740744</c:v>
                </c:pt>
                <c:pt idx="3974">
                  <c:v>43539.583557465281</c:v>
                </c:pt>
                <c:pt idx="3975">
                  <c:v>43539.625224189818</c:v>
                </c:pt>
                <c:pt idx="3976">
                  <c:v>43539.666890914355</c:v>
                </c:pt>
                <c:pt idx="3977">
                  <c:v>43539.708557638885</c:v>
                </c:pt>
                <c:pt idx="3978">
                  <c:v>43539.750224363423</c:v>
                </c:pt>
                <c:pt idx="3979">
                  <c:v>43539.79189108796</c:v>
                </c:pt>
                <c:pt idx="3980">
                  <c:v>43539.833557812497</c:v>
                </c:pt>
                <c:pt idx="3981">
                  <c:v>43539.875224537034</c:v>
                </c:pt>
                <c:pt idx="3982">
                  <c:v>43539.916891261571</c:v>
                </c:pt>
                <c:pt idx="3983">
                  <c:v>43539.958557986109</c:v>
                </c:pt>
                <c:pt idx="3984">
                  <c:v>43540.000224710646</c:v>
                </c:pt>
                <c:pt idx="3985">
                  <c:v>43540.041891435183</c:v>
                </c:pt>
                <c:pt idx="3986">
                  <c:v>43540.08355815972</c:v>
                </c:pt>
                <c:pt idx="3987">
                  <c:v>43540.125224884257</c:v>
                </c:pt>
                <c:pt idx="3988">
                  <c:v>43540.166891608795</c:v>
                </c:pt>
                <c:pt idx="3989">
                  <c:v>43540.208558333332</c:v>
                </c:pt>
                <c:pt idx="3990">
                  <c:v>43540.250225057869</c:v>
                </c:pt>
                <c:pt idx="3991">
                  <c:v>43540.291891782406</c:v>
                </c:pt>
                <c:pt idx="3992">
                  <c:v>43540.333558506944</c:v>
                </c:pt>
                <c:pt idx="3993">
                  <c:v>43540.375225231481</c:v>
                </c:pt>
                <c:pt idx="3994">
                  <c:v>43540.416891956018</c:v>
                </c:pt>
                <c:pt idx="3995">
                  <c:v>43540.458558680555</c:v>
                </c:pt>
                <c:pt idx="3996">
                  <c:v>43540.500225405092</c:v>
                </c:pt>
                <c:pt idx="3997">
                  <c:v>43540.54189212963</c:v>
                </c:pt>
                <c:pt idx="3998">
                  <c:v>43540.583558854167</c:v>
                </c:pt>
                <c:pt idx="3999">
                  <c:v>43540.625225578704</c:v>
                </c:pt>
                <c:pt idx="4000">
                  <c:v>43540.666892303241</c:v>
                </c:pt>
                <c:pt idx="4001">
                  <c:v>43540.708559027778</c:v>
                </c:pt>
                <c:pt idx="4002">
                  <c:v>43540.750225752316</c:v>
                </c:pt>
                <c:pt idx="4003">
                  <c:v>43540.791892476853</c:v>
                </c:pt>
                <c:pt idx="4004">
                  <c:v>43540.83355920139</c:v>
                </c:pt>
                <c:pt idx="4005">
                  <c:v>43540.875225925927</c:v>
                </c:pt>
                <c:pt idx="4006">
                  <c:v>43540.916892650464</c:v>
                </c:pt>
                <c:pt idx="4007">
                  <c:v>43540.958559375002</c:v>
                </c:pt>
                <c:pt idx="4008">
                  <c:v>43541.000226099539</c:v>
                </c:pt>
                <c:pt idx="4009">
                  <c:v>43541.041892824076</c:v>
                </c:pt>
                <c:pt idx="4010">
                  <c:v>43541.083559548613</c:v>
                </c:pt>
                <c:pt idx="4011">
                  <c:v>43541.12522627315</c:v>
                </c:pt>
                <c:pt idx="4012">
                  <c:v>43541.166892997688</c:v>
                </c:pt>
                <c:pt idx="4013">
                  <c:v>43541.208559722225</c:v>
                </c:pt>
                <c:pt idx="4014">
                  <c:v>43541.250226446762</c:v>
                </c:pt>
                <c:pt idx="4015">
                  <c:v>43541.291893171299</c:v>
                </c:pt>
                <c:pt idx="4016">
                  <c:v>43541.333559895837</c:v>
                </c:pt>
                <c:pt idx="4017">
                  <c:v>43541.375226620374</c:v>
                </c:pt>
                <c:pt idx="4018">
                  <c:v>43541.416893344911</c:v>
                </c:pt>
                <c:pt idx="4019">
                  <c:v>43541.458560069441</c:v>
                </c:pt>
                <c:pt idx="4020">
                  <c:v>43541.500226793978</c:v>
                </c:pt>
                <c:pt idx="4021">
                  <c:v>43541.541893518515</c:v>
                </c:pt>
                <c:pt idx="4022">
                  <c:v>43541.583560243052</c:v>
                </c:pt>
                <c:pt idx="4023">
                  <c:v>43541.62522696759</c:v>
                </c:pt>
                <c:pt idx="4024">
                  <c:v>43541.666893692127</c:v>
                </c:pt>
                <c:pt idx="4025">
                  <c:v>43541.708560416664</c:v>
                </c:pt>
                <c:pt idx="4026">
                  <c:v>43541.750227141201</c:v>
                </c:pt>
                <c:pt idx="4027">
                  <c:v>43541.791893865739</c:v>
                </c:pt>
                <c:pt idx="4028">
                  <c:v>43541.833560590276</c:v>
                </c:pt>
                <c:pt idx="4029">
                  <c:v>43541.875227314813</c:v>
                </c:pt>
                <c:pt idx="4030">
                  <c:v>43541.91689403935</c:v>
                </c:pt>
                <c:pt idx="4031">
                  <c:v>43541.958560763887</c:v>
                </c:pt>
                <c:pt idx="4032">
                  <c:v>43542.000227488425</c:v>
                </c:pt>
                <c:pt idx="4033">
                  <c:v>43542.041894212962</c:v>
                </c:pt>
                <c:pt idx="4034">
                  <c:v>43542.083560937499</c:v>
                </c:pt>
                <c:pt idx="4035">
                  <c:v>43542.125227662036</c:v>
                </c:pt>
                <c:pt idx="4036">
                  <c:v>43542.166894386573</c:v>
                </c:pt>
                <c:pt idx="4037">
                  <c:v>43542.208561111111</c:v>
                </c:pt>
                <c:pt idx="4038">
                  <c:v>43542.250227835648</c:v>
                </c:pt>
                <c:pt idx="4039">
                  <c:v>43542.291894560185</c:v>
                </c:pt>
                <c:pt idx="4040">
                  <c:v>43542.333561284722</c:v>
                </c:pt>
                <c:pt idx="4041">
                  <c:v>43542.375228009259</c:v>
                </c:pt>
                <c:pt idx="4042">
                  <c:v>43542.416894733797</c:v>
                </c:pt>
                <c:pt idx="4043">
                  <c:v>43542.458561458334</c:v>
                </c:pt>
                <c:pt idx="4044">
                  <c:v>43542.500228182871</c:v>
                </c:pt>
                <c:pt idx="4045">
                  <c:v>43542.541894907408</c:v>
                </c:pt>
                <c:pt idx="4046">
                  <c:v>43542.583561631945</c:v>
                </c:pt>
                <c:pt idx="4047">
                  <c:v>43542.625228356483</c:v>
                </c:pt>
                <c:pt idx="4048">
                  <c:v>43542.66689508102</c:v>
                </c:pt>
                <c:pt idx="4049">
                  <c:v>43542.708561805557</c:v>
                </c:pt>
                <c:pt idx="4050">
                  <c:v>43542.750228530094</c:v>
                </c:pt>
                <c:pt idx="4051">
                  <c:v>43542.791895254632</c:v>
                </c:pt>
                <c:pt idx="4052">
                  <c:v>43542.833561979169</c:v>
                </c:pt>
                <c:pt idx="4053">
                  <c:v>43542.875228703706</c:v>
                </c:pt>
                <c:pt idx="4054">
                  <c:v>43542.916895428243</c:v>
                </c:pt>
                <c:pt idx="4055">
                  <c:v>43542.95856215278</c:v>
                </c:pt>
                <c:pt idx="4056">
                  <c:v>43543.000228877318</c:v>
                </c:pt>
                <c:pt idx="4057">
                  <c:v>43543.041895601855</c:v>
                </c:pt>
                <c:pt idx="4058">
                  <c:v>43543.083562326392</c:v>
                </c:pt>
                <c:pt idx="4059">
                  <c:v>43543.125229050929</c:v>
                </c:pt>
                <c:pt idx="4060">
                  <c:v>43543.166895775466</c:v>
                </c:pt>
                <c:pt idx="4061">
                  <c:v>43543.208562500004</c:v>
                </c:pt>
                <c:pt idx="4062">
                  <c:v>43543.250229224534</c:v>
                </c:pt>
                <c:pt idx="4063">
                  <c:v>43543.291895949071</c:v>
                </c:pt>
                <c:pt idx="4064">
                  <c:v>43543.333562673608</c:v>
                </c:pt>
                <c:pt idx="4065">
                  <c:v>43543.375229398145</c:v>
                </c:pt>
                <c:pt idx="4066">
                  <c:v>43543.416896122682</c:v>
                </c:pt>
                <c:pt idx="4067">
                  <c:v>43543.45856284722</c:v>
                </c:pt>
                <c:pt idx="4068">
                  <c:v>43543.500229571757</c:v>
                </c:pt>
                <c:pt idx="4069">
                  <c:v>43543.541896296294</c:v>
                </c:pt>
                <c:pt idx="4070">
                  <c:v>43543.583563020831</c:v>
                </c:pt>
                <c:pt idx="4071">
                  <c:v>43543.625229745368</c:v>
                </c:pt>
                <c:pt idx="4072">
                  <c:v>43543.666896469906</c:v>
                </c:pt>
                <c:pt idx="4073">
                  <c:v>43543.708563194443</c:v>
                </c:pt>
                <c:pt idx="4074">
                  <c:v>43543.75022991898</c:v>
                </c:pt>
                <c:pt idx="4075">
                  <c:v>43543.791896643517</c:v>
                </c:pt>
                <c:pt idx="4076">
                  <c:v>43543.833563368054</c:v>
                </c:pt>
                <c:pt idx="4077">
                  <c:v>43543.875230092592</c:v>
                </c:pt>
                <c:pt idx="4078">
                  <c:v>43543.916896817129</c:v>
                </c:pt>
                <c:pt idx="4079">
                  <c:v>43543.958563541666</c:v>
                </c:pt>
                <c:pt idx="4080">
                  <c:v>43544.000230266203</c:v>
                </c:pt>
                <c:pt idx="4081">
                  <c:v>43544.04189699074</c:v>
                </c:pt>
                <c:pt idx="4082">
                  <c:v>43544.083563715278</c:v>
                </c:pt>
                <c:pt idx="4083">
                  <c:v>43544.125230439815</c:v>
                </c:pt>
                <c:pt idx="4084">
                  <c:v>43544.166897164352</c:v>
                </c:pt>
                <c:pt idx="4085">
                  <c:v>43544.208563888889</c:v>
                </c:pt>
                <c:pt idx="4086">
                  <c:v>43544.250230613427</c:v>
                </c:pt>
                <c:pt idx="4087">
                  <c:v>43544.291897337964</c:v>
                </c:pt>
                <c:pt idx="4088">
                  <c:v>43544.333564062501</c:v>
                </c:pt>
                <c:pt idx="4089">
                  <c:v>43544.375230787038</c:v>
                </c:pt>
                <c:pt idx="4090">
                  <c:v>43544.416897511575</c:v>
                </c:pt>
                <c:pt idx="4091">
                  <c:v>43544.458564236113</c:v>
                </c:pt>
                <c:pt idx="4092">
                  <c:v>43544.50023096065</c:v>
                </c:pt>
                <c:pt idx="4093">
                  <c:v>43544.541897685187</c:v>
                </c:pt>
                <c:pt idx="4094">
                  <c:v>43544.583564409724</c:v>
                </c:pt>
                <c:pt idx="4095">
                  <c:v>43544.625231134261</c:v>
                </c:pt>
                <c:pt idx="4096">
                  <c:v>43544.666897858799</c:v>
                </c:pt>
                <c:pt idx="4097">
                  <c:v>43544.708564583336</c:v>
                </c:pt>
                <c:pt idx="4098">
                  <c:v>43544.750231307873</c:v>
                </c:pt>
                <c:pt idx="4099">
                  <c:v>43544.79189803241</c:v>
                </c:pt>
                <c:pt idx="4100">
                  <c:v>43544.833564756947</c:v>
                </c:pt>
                <c:pt idx="4101">
                  <c:v>43544.875231481485</c:v>
                </c:pt>
                <c:pt idx="4102">
                  <c:v>43544.916898206022</c:v>
                </c:pt>
                <c:pt idx="4103">
                  <c:v>43544.958564930559</c:v>
                </c:pt>
                <c:pt idx="4104">
                  <c:v>43545.000231655089</c:v>
                </c:pt>
                <c:pt idx="4105">
                  <c:v>43545.041898379626</c:v>
                </c:pt>
                <c:pt idx="4106">
                  <c:v>43545.083565104163</c:v>
                </c:pt>
                <c:pt idx="4107">
                  <c:v>43545.125231828701</c:v>
                </c:pt>
                <c:pt idx="4108">
                  <c:v>43545.166898553238</c:v>
                </c:pt>
                <c:pt idx="4109">
                  <c:v>43545.208565277775</c:v>
                </c:pt>
                <c:pt idx="4110">
                  <c:v>43545.250232002312</c:v>
                </c:pt>
                <c:pt idx="4111">
                  <c:v>43545.291898726849</c:v>
                </c:pt>
                <c:pt idx="4112">
                  <c:v>43545.333565451387</c:v>
                </c:pt>
                <c:pt idx="4113">
                  <c:v>43545.375232175924</c:v>
                </c:pt>
                <c:pt idx="4114">
                  <c:v>43545.416898900461</c:v>
                </c:pt>
                <c:pt idx="4115">
                  <c:v>43545.458565624998</c:v>
                </c:pt>
                <c:pt idx="4116">
                  <c:v>43545.500232349536</c:v>
                </c:pt>
                <c:pt idx="4117">
                  <c:v>43545.541899074073</c:v>
                </c:pt>
                <c:pt idx="4118">
                  <c:v>43545.58356579861</c:v>
                </c:pt>
                <c:pt idx="4119">
                  <c:v>43545.625232523147</c:v>
                </c:pt>
                <c:pt idx="4120">
                  <c:v>43545.666899247684</c:v>
                </c:pt>
                <c:pt idx="4121">
                  <c:v>43545.708565972222</c:v>
                </c:pt>
                <c:pt idx="4122">
                  <c:v>43545.750232696759</c:v>
                </c:pt>
                <c:pt idx="4123">
                  <c:v>43545.791899421296</c:v>
                </c:pt>
                <c:pt idx="4124">
                  <c:v>43545.833566145833</c:v>
                </c:pt>
                <c:pt idx="4125">
                  <c:v>43545.87523287037</c:v>
                </c:pt>
                <c:pt idx="4126">
                  <c:v>43545.916899594908</c:v>
                </c:pt>
                <c:pt idx="4127">
                  <c:v>43545.958566319445</c:v>
                </c:pt>
                <c:pt idx="4128">
                  <c:v>43546.000233043982</c:v>
                </c:pt>
                <c:pt idx="4129">
                  <c:v>43546.041899768519</c:v>
                </c:pt>
                <c:pt idx="4130">
                  <c:v>43546.083566493056</c:v>
                </c:pt>
                <c:pt idx="4131">
                  <c:v>43546.125233217594</c:v>
                </c:pt>
                <c:pt idx="4132">
                  <c:v>43546.166899942131</c:v>
                </c:pt>
                <c:pt idx="4133">
                  <c:v>43546.208566666668</c:v>
                </c:pt>
                <c:pt idx="4134">
                  <c:v>43546.250233391205</c:v>
                </c:pt>
                <c:pt idx="4135">
                  <c:v>43546.291900115742</c:v>
                </c:pt>
                <c:pt idx="4136">
                  <c:v>43546.33356684028</c:v>
                </c:pt>
                <c:pt idx="4137">
                  <c:v>43546.375233564817</c:v>
                </c:pt>
                <c:pt idx="4138">
                  <c:v>43546.416900289354</c:v>
                </c:pt>
                <c:pt idx="4139">
                  <c:v>43546.458567013891</c:v>
                </c:pt>
                <c:pt idx="4140">
                  <c:v>43546.500233738429</c:v>
                </c:pt>
                <c:pt idx="4141">
                  <c:v>43546.541900462966</c:v>
                </c:pt>
                <c:pt idx="4142">
                  <c:v>43546.583567187503</c:v>
                </c:pt>
                <c:pt idx="4143">
                  <c:v>43546.62523391204</c:v>
                </c:pt>
                <c:pt idx="4144">
                  <c:v>43546.666900636577</c:v>
                </c:pt>
                <c:pt idx="4145">
                  <c:v>43546.708567361115</c:v>
                </c:pt>
                <c:pt idx="4146">
                  <c:v>43546.750234085652</c:v>
                </c:pt>
                <c:pt idx="4147">
                  <c:v>43546.791900810182</c:v>
                </c:pt>
                <c:pt idx="4148">
                  <c:v>43546.833567534719</c:v>
                </c:pt>
                <c:pt idx="4149">
                  <c:v>43546.875234259256</c:v>
                </c:pt>
                <c:pt idx="4150">
                  <c:v>43546.916900983793</c:v>
                </c:pt>
                <c:pt idx="4151">
                  <c:v>43546.958567708331</c:v>
                </c:pt>
                <c:pt idx="4152">
                  <c:v>43547.000234432868</c:v>
                </c:pt>
                <c:pt idx="4153">
                  <c:v>43547.041901157405</c:v>
                </c:pt>
                <c:pt idx="4154">
                  <c:v>43547.083567881942</c:v>
                </c:pt>
                <c:pt idx="4155">
                  <c:v>43547.125234606479</c:v>
                </c:pt>
                <c:pt idx="4156">
                  <c:v>43547.166901331017</c:v>
                </c:pt>
                <c:pt idx="4157">
                  <c:v>43547.208568055554</c:v>
                </c:pt>
                <c:pt idx="4158">
                  <c:v>43547.250234780091</c:v>
                </c:pt>
                <c:pt idx="4159">
                  <c:v>43547.291901504628</c:v>
                </c:pt>
                <c:pt idx="4160">
                  <c:v>43547.333568229165</c:v>
                </c:pt>
                <c:pt idx="4161">
                  <c:v>43547.375234953703</c:v>
                </c:pt>
                <c:pt idx="4162">
                  <c:v>43547.41690167824</c:v>
                </c:pt>
                <c:pt idx="4163">
                  <c:v>43547.458568402777</c:v>
                </c:pt>
                <c:pt idx="4164">
                  <c:v>43547.500235127314</c:v>
                </c:pt>
                <c:pt idx="4165">
                  <c:v>43547.541901851851</c:v>
                </c:pt>
                <c:pt idx="4166">
                  <c:v>43547.583568576389</c:v>
                </c:pt>
                <c:pt idx="4167">
                  <c:v>43547.625235300926</c:v>
                </c:pt>
                <c:pt idx="4168">
                  <c:v>43547.666902025463</c:v>
                </c:pt>
                <c:pt idx="4169">
                  <c:v>43547.70856875</c:v>
                </c:pt>
                <c:pt idx="4170">
                  <c:v>43547.750235474537</c:v>
                </c:pt>
                <c:pt idx="4171">
                  <c:v>43547.791902199075</c:v>
                </c:pt>
                <c:pt idx="4172">
                  <c:v>43547.833568923612</c:v>
                </c:pt>
                <c:pt idx="4173">
                  <c:v>43547.875235648149</c:v>
                </c:pt>
                <c:pt idx="4174">
                  <c:v>43547.916902372686</c:v>
                </c:pt>
                <c:pt idx="4175">
                  <c:v>43547.958569097224</c:v>
                </c:pt>
                <c:pt idx="4176">
                  <c:v>43548.000235821761</c:v>
                </c:pt>
                <c:pt idx="4177">
                  <c:v>43548.041902546298</c:v>
                </c:pt>
                <c:pt idx="4178">
                  <c:v>43548.083569270835</c:v>
                </c:pt>
                <c:pt idx="4179">
                  <c:v>43548.125235995372</c:v>
                </c:pt>
                <c:pt idx="4180">
                  <c:v>43548.16690271991</c:v>
                </c:pt>
                <c:pt idx="4181">
                  <c:v>43548.208569444447</c:v>
                </c:pt>
                <c:pt idx="4182">
                  <c:v>43548.250236168984</c:v>
                </c:pt>
                <c:pt idx="4183">
                  <c:v>43548.291902893521</c:v>
                </c:pt>
                <c:pt idx="4184">
                  <c:v>43548.333569618058</c:v>
                </c:pt>
                <c:pt idx="4185">
                  <c:v>43548.375236342596</c:v>
                </c:pt>
                <c:pt idx="4186">
                  <c:v>43548.416903067133</c:v>
                </c:pt>
                <c:pt idx="4187">
                  <c:v>43548.45856979167</c:v>
                </c:pt>
                <c:pt idx="4188">
                  <c:v>43548.500236516207</c:v>
                </c:pt>
                <c:pt idx="4189">
                  <c:v>43548.541903240737</c:v>
                </c:pt>
                <c:pt idx="4190">
                  <c:v>43548.583569965274</c:v>
                </c:pt>
                <c:pt idx="4191">
                  <c:v>43548.625236689812</c:v>
                </c:pt>
                <c:pt idx="4192">
                  <c:v>43548.666903414349</c:v>
                </c:pt>
                <c:pt idx="4193">
                  <c:v>43548.708570138886</c:v>
                </c:pt>
                <c:pt idx="4194">
                  <c:v>43548.750236863423</c:v>
                </c:pt>
                <c:pt idx="4195">
                  <c:v>43548.79190358796</c:v>
                </c:pt>
                <c:pt idx="4196">
                  <c:v>43548.833570312498</c:v>
                </c:pt>
                <c:pt idx="4197">
                  <c:v>43548.875237037035</c:v>
                </c:pt>
                <c:pt idx="4198">
                  <c:v>43548.916903761572</c:v>
                </c:pt>
                <c:pt idx="4199">
                  <c:v>43548.958570486109</c:v>
                </c:pt>
                <c:pt idx="4200">
                  <c:v>43549.000237210646</c:v>
                </c:pt>
                <c:pt idx="4201">
                  <c:v>43549.041903935184</c:v>
                </c:pt>
                <c:pt idx="4202">
                  <c:v>43549.083570659721</c:v>
                </c:pt>
                <c:pt idx="4203">
                  <c:v>43549.125237384258</c:v>
                </c:pt>
                <c:pt idx="4204">
                  <c:v>43549.166904108795</c:v>
                </c:pt>
                <c:pt idx="4205">
                  <c:v>43549.208570833332</c:v>
                </c:pt>
                <c:pt idx="4206">
                  <c:v>43549.25023755787</c:v>
                </c:pt>
                <c:pt idx="4207">
                  <c:v>43549.291904282407</c:v>
                </c:pt>
                <c:pt idx="4208">
                  <c:v>43549.333571006944</c:v>
                </c:pt>
                <c:pt idx="4209">
                  <c:v>43549.375237731481</c:v>
                </c:pt>
                <c:pt idx="4210">
                  <c:v>43549.416904456019</c:v>
                </c:pt>
                <c:pt idx="4211">
                  <c:v>43549.458571180556</c:v>
                </c:pt>
                <c:pt idx="4212">
                  <c:v>43549.500237905093</c:v>
                </c:pt>
                <c:pt idx="4213">
                  <c:v>43549.54190462963</c:v>
                </c:pt>
                <c:pt idx="4214">
                  <c:v>43549.583571354167</c:v>
                </c:pt>
                <c:pt idx="4215">
                  <c:v>43549.625238078705</c:v>
                </c:pt>
                <c:pt idx="4216">
                  <c:v>43549.666904803242</c:v>
                </c:pt>
                <c:pt idx="4217">
                  <c:v>43549.708571527779</c:v>
                </c:pt>
                <c:pt idx="4218">
                  <c:v>43549.750238252316</c:v>
                </c:pt>
                <c:pt idx="4219">
                  <c:v>43549.791904976853</c:v>
                </c:pt>
                <c:pt idx="4220">
                  <c:v>43549.833571701391</c:v>
                </c:pt>
                <c:pt idx="4221">
                  <c:v>43549.875238425928</c:v>
                </c:pt>
                <c:pt idx="4222">
                  <c:v>43549.916905150465</c:v>
                </c:pt>
                <c:pt idx="4223">
                  <c:v>43549.958571875002</c:v>
                </c:pt>
                <c:pt idx="4224">
                  <c:v>43550.000238599539</c:v>
                </c:pt>
                <c:pt idx="4225">
                  <c:v>43550.041905324077</c:v>
                </c:pt>
                <c:pt idx="4226">
                  <c:v>43550.083572048614</c:v>
                </c:pt>
                <c:pt idx="4227">
                  <c:v>43550.125238773151</c:v>
                </c:pt>
                <c:pt idx="4228">
                  <c:v>43550.166905497688</c:v>
                </c:pt>
                <c:pt idx="4229">
                  <c:v>43550.208572222225</c:v>
                </c:pt>
                <c:pt idx="4230">
                  <c:v>43550.250238946763</c:v>
                </c:pt>
                <c:pt idx="4231">
                  <c:v>43550.2919056713</c:v>
                </c:pt>
                <c:pt idx="4232">
                  <c:v>43550.33357239583</c:v>
                </c:pt>
                <c:pt idx="4233">
                  <c:v>43550.375239120367</c:v>
                </c:pt>
                <c:pt idx="4234">
                  <c:v>43550.416905844904</c:v>
                </c:pt>
                <c:pt idx="4235">
                  <c:v>43550.458572569441</c:v>
                </c:pt>
                <c:pt idx="4236">
                  <c:v>43550.500239293979</c:v>
                </c:pt>
                <c:pt idx="4237">
                  <c:v>43550.541906018516</c:v>
                </c:pt>
                <c:pt idx="4238">
                  <c:v>43550.583572743053</c:v>
                </c:pt>
                <c:pt idx="4239">
                  <c:v>43550.62523946759</c:v>
                </c:pt>
                <c:pt idx="4240">
                  <c:v>43550.666906192127</c:v>
                </c:pt>
                <c:pt idx="4241">
                  <c:v>43550.708572916665</c:v>
                </c:pt>
                <c:pt idx="4242">
                  <c:v>43550.750239641202</c:v>
                </c:pt>
                <c:pt idx="4243">
                  <c:v>43550.791906365739</c:v>
                </c:pt>
                <c:pt idx="4244">
                  <c:v>43550.833573090276</c:v>
                </c:pt>
                <c:pt idx="4245">
                  <c:v>43550.875239814814</c:v>
                </c:pt>
                <c:pt idx="4246">
                  <c:v>43550.916906539351</c:v>
                </c:pt>
                <c:pt idx="4247">
                  <c:v>43550.958573263888</c:v>
                </c:pt>
                <c:pt idx="4248">
                  <c:v>43551.000239988425</c:v>
                </c:pt>
                <c:pt idx="4249">
                  <c:v>43551.041906712962</c:v>
                </c:pt>
                <c:pt idx="4250">
                  <c:v>43551.0835734375</c:v>
                </c:pt>
                <c:pt idx="4251">
                  <c:v>43551.125240162037</c:v>
                </c:pt>
                <c:pt idx="4252">
                  <c:v>43551.166906886574</c:v>
                </c:pt>
                <c:pt idx="4253">
                  <c:v>43551.208573611111</c:v>
                </c:pt>
                <c:pt idx="4254">
                  <c:v>43551.250240335648</c:v>
                </c:pt>
                <c:pt idx="4255">
                  <c:v>43551.291907060186</c:v>
                </c:pt>
                <c:pt idx="4256">
                  <c:v>43551.333573784723</c:v>
                </c:pt>
                <c:pt idx="4257">
                  <c:v>43551.37524050926</c:v>
                </c:pt>
                <c:pt idx="4258">
                  <c:v>43551.416907233797</c:v>
                </c:pt>
                <c:pt idx="4259">
                  <c:v>43551.458573958334</c:v>
                </c:pt>
                <c:pt idx="4260">
                  <c:v>43551.500240682872</c:v>
                </c:pt>
                <c:pt idx="4261">
                  <c:v>43551.541907407409</c:v>
                </c:pt>
                <c:pt idx="4262">
                  <c:v>43551.583574131946</c:v>
                </c:pt>
                <c:pt idx="4263">
                  <c:v>43551.625240856483</c:v>
                </c:pt>
                <c:pt idx="4264">
                  <c:v>43551.66690758102</c:v>
                </c:pt>
                <c:pt idx="4265">
                  <c:v>43551.708574305558</c:v>
                </c:pt>
                <c:pt idx="4266">
                  <c:v>43551.750241030095</c:v>
                </c:pt>
                <c:pt idx="4267">
                  <c:v>43551.791907754632</c:v>
                </c:pt>
                <c:pt idx="4268">
                  <c:v>43551.833574479169</c:v>
                </c:pt>
                <c:pt idx="4269">
                  <c:v>43551.875241203707</c:v>
                </c:pt>
                <c:pt idx="4270">
                  <c:v>43551.916907928244</c:v>
                </c:pt>
                <c:pt idx="4271">
                  <c:v>43551.958574652781</c:v>
                </c:pt>
                <c:pt idx="4272">
                  <c:v>43552.000241377318</c:v>
                </c:pt>
                <c:pt idx="4273">
                  <c:v>43552.041908101855</c:v>
                </c:pt>
                <c:pt idx="4274">
                  <c:v>43552.083574826385</c:v>
                </c:pt>
                <c:pt idx="4275">
                  <c:v>43552.125241550923</c:v>
                </c:pt>
                <c:pt idx="4276">
                  <c:v>43552.16690827546</c:v>
                </c:pt>
                <c:pt idx="4277">
                  <c:v>43552.208574999997</c:v>
                </c:pt>
                <c:pt idx="4278">
                  <c:v>43552.250241724534</c:v>
                </c:pt>
                <c:pt idx="4279">
                  <c:v>43552.291908449071</c:v>
                </c:pt>
                <c:pt idx="4280">
                  <c:v>43552.333575173609</c:v>
                </c:pt>
                <c:pt idx="4281">
                  <c:v>43552.375241898146</c:v>
                </c:pt>
                <c:pt idx="4282">
                  <c:v>43552.416908622683</c:v>
                </c:pt>
                <c:pt idx="4283">
                  <c:v>43552.45857534722</c:v>
                </c:pt>
                <c:pt idx="4284">
                  <c:v>43552.500242071757</c:v>
                </c:pt>
                <c:pt idx="4285">
                  <c:v>43552.541908796295</c:v>
                </c:pt>
                <c:pt idx="4286">
                  <c:v>43552.583575520832</c:v>
                </c:pt>
                <c:pt idx="4287">
                  <c:v>43552.625242245369</c:v>
                </c:pt>
                <c:pt idx="4288">
                  <c:v>43552.666908969906</c:v>
                </c:pt>
                <c:pt idx="4289">
                  <c:v>43552.708575694443</c:v>
                </c:pt>
                <c:pt idx="4290">
                  <c:v>43552.750242418981</c:v>
                </c:pt>
                <c:pt idx="4291">
                  <c:v>43552.791909143518</c:v>
                </c:pt>
                <c:pt idx="4292">
                  <c:v>43552.833575868055</c:v>
                </c:pt>
                <c:pt idx="4293">
                  <c:v>43552.875242592592</c:v>
                </c:pt>
                <c:pt idx="4294">
                  <c:v>43552.916909317129</c:v>
                </c:pt>
                <c:pt idx="4295">
                  <c:v>43552.958576041667</c:v>
                </c:pt>
                <c:pt idx="4296">
                  <c:v>43553.000242766204</c:v>
                </c:pt>
                <c:pt idx="4297">
                  <c:v>43553.041909490741</c:v>
                </c:pt>
                <c:pt idx="4298">
                  <c:v>43553.083576215278</c:v>
                </c:pt>
                <c:pt idx="4299">
                  <c:v>43553.125242939816</c:v>
                </c:pt>
                <c:pt idx="4300">
                  <c:v>43553.166909664353</c:v>
                </c:pt>
                <c:pt idx="4301">
                  <c:v>43553.20857638889</c:v>
                </c:pt>
                <c:pt idx="4302">
                  <c:v>43553.250243113427</c:v>
                </c:pt>
                <c:pt idx="4303">
                  <c:v>43553.291909837964</c:v>
                </c:pt>
                <c:pt idx="4304">
                  <c:v>43553.333576562502</c:v>
                </c:pt>
                <c:pt idx="4305">
                  <c:v>43553.375243287039</c:v>
                </c:pt>
                <c:pt idx="4306">
                  <c:v>43553.416910011576</c:v>
                </c:pt>
                <c:pt idx="4307">
                  <c:v>43553.458576736113</c:v>
                </c:pt>
                <c:pt idx="4308">
                  <c:v>43553.50024346065</c:v>
                </c:pt>
                <c:pt idx="4309">
                  <c:v>43553.541910185188</c:v>
                </c:pt>
                <c:pt idx="4310">
                  <c:v>43553.583576909725</c:v>
                </c:pt>
                <c:pt idx="4311">
                  <c:v>43553.625243634262</c:v>
                </c:pt>
                <c:pt idx="4312">
                  <c:v>43553.666910358799</c:v>
                </c:pt>
                <c:pt idx="4313">
                  <c:v>43553.708577083336</c:v>
                </c:pt>
                <c:pt idx="4314">
                  <c:v>43553.750243807874</c:v>
                </c:pt>
                <c:pt idx="4315">
                  <c:v>43553.791910532411</c:v>
                </c:pt>
                <c:pt idx="4316">
                  <c:v>43553.833577256948</c:v>
                </c:pt>
                <c:pt idx="4317">
                  <c:v>43553.875243981478</c:v>
                </c:pt>
                <c:pt idx="4318">
                  <c:v>43553.916910706015</c:v>
                </c:pt>
                <c:pt idx="4319">
                  <c:v>43553.958577430552</c:v>
                </c:pt>
                <c:pt idx="4320">
                  <c:v>43554.00024415509</c:v>
                </c:pt>
                <c:pt idx="4321">
                  <c:v>43554.041910879627</c:v>
                </c:pt>
                <c:pt idx="4322">
                  <c:v>43554.083577604164</c:v>
                </c:pt>
                <c:pt idx="4323">
                  <c:v>43554.125244328701</c:v>
                </c:pt>
                <c:pt idx="4324">
                  <c:v>43554.166911053238</c:v>
                </c:pt>
                <c:pt idx="4325">
                  <c:v>43554.208577777776</c:v>
                </c:pt>
                <c:pt idx="4326">
                  <c:v>43554.250244502313</c:v>
                </c:pt>
                <c:pt idx="4327">
                  <c:v>43554.29191122685</c:v>
                </c:pt>
                <c:pt idx="4328">
                  <c:v>43554.333577951387</c:v>
                </c:pt>
                <c:pt idx="4329">
                  <c:v>43554.375244675924</c:v>
                </c:pt>
                <c:pt idx="4330">
                  <c:v>43554.416911400462</c:v>
                </c:pt>
                <c:pt idx="4331">
                  <c:v>43554.458578124999</c:v>
                </c:pt>
                <c:pt idx="4332">
                  <c:v>43554.500244849536</c:v>
                </c:pt>
                <c:pt idx="4333">
                  <c:v>43554.541911574073</c:v>
                </c:pt>
                <c:pt idx="4334">
                  <c:v>43554.583578298611</c:v>
                </c:pt>
                <c:pt idx="4335">
                  <c:v>43554.625245023148</c:v>
                </c:pt>
                <c:pt idx="4336">
                  <c:v>43554.666911747685</c:v>
                </c:pt>
                <c:pt idx="4337">
                  <c:v>43554.708578472222</c:v>
                </c:pt>
                <c:pt idx="4338">
                  <c:v>43554.750245196759</c:v>
                </c:pt>
                <c:pt idx="4339">
                  <c:v>43554.791911921297</c:v>
                </c:pt>
                <c:pt idx="4340">
                  <c:v>43554.833578645834</c:v>
                </c:pt>
                <c:pt idx="4341">
                  <c:v>43554.875245370371</c:v>
                </c:pt>
                <c:pt idx="4342">
                  <c:v>43554.916912094908</c:v>
                </c:pt>
                <c:pt idx="4343">
                  <c:v>43554.958578819445</c:v>
                </c:pt>
                <c:pt idx="4344">
                  <c:v>43555.000245543983</c:v>
                </c:pt>
                <c:pt idx="4345">
                  <c:v>43555.04191226852</c:v>
                </c:pt>
                <c:pt idx="4346">
                  <c:v>43555.083578993057</c:v>
                </c:pt>
                <c:pt idx="4347">
                  <c:v>43555.125245717594</c:v>
                </c:pt>
                <c:pt idx="4348">
                  <c:v>43555.166912442131</c:v>
                </c:pt>
                <c:pt idx="4349">
                  <c:v>43555.208579166669</c:v>
                </c:pt>
                <c:pt idx="4350">
                  <c:v>43555.250245891206</c:v>
                </c:pt>
                <c:pt idx="4351">
                  <c:v>43555.291912615743</c:v>
                </c:pt>
                <c:pt idx="4352">
                  <c:v>43555.33357934028</c:v>
                </c:pt>
                <c:pt idx="4353">
                  <c:v>43555.375246064817</c:v>
                </c:pt>
                <c:pt idx="4354">
                  <c:v>43555.416912789355</c:v>
                </c:pt>
                <c:pt idx="4355">
                  <c:v>43555.458579513892</c:v>
                </c:pt>
                <c:pt idx="4356">
                  <c:v>43555.500246238429</c:v>
                </c:pt>
                <c:pt idx="4357">
                  <c:v>43555.541912962966</c:v>
                </c:pt>
                <c:pt idx="4358">
                  <c:v>43555.583579687504</c:v>
                </c:pt>
                <c:pt idx="4359">
                  <c:v>43555.625246412033</c:v>
                </c:pt>
                <c:pt idx="4360">
                  <c:v>43555.666913136571</c:v>
                </c:pt>
                <c:pt idx="4361">
                  <c:v>43555.708579861108</c:v>
                </c:pt>
                <c:pt idx="4362">
                  <c:v>43555.750246585645</c:v>
                </c:pt>
                <c:pt idx="4363">
                  <c:v>43555.791913310182</c:v>
                </c:pt>
                <c:pt idx="4364">
                  <c:v>43555.833580034719</c:v>
                </c:pt>
                <c:pt idx="4365">
                  <c:v>43555.875246759257</c:v>
                </c:pt>
                <c:pt idx="4366">
                  <c:v>43555.916913483794</c:v>
                </c:pt>
                <c:pt idx="4367">
                  <c:v>43555.958580208331</c:v>
                </c:pt>
                <c:pt idx="4368">
                  <c:v>43556.000246875003</c:v>
                </c:pt>
                <c:pt idx="4369">
                  <c:v>43556.04191359954</c:v>
                </c:pt>
                <c:pt idx="4370">
                  <c:v>43556.083580324077</c:v>
                </c:pt>
                <c:pt idx="4371">
                  <c:v>43556.125247048614</c:v>
                </c:pt>
                <c:pt idx="4372">
                  <c:v>43556.166913773151</c:v>
                </c:pt>
                <c:pt idx="4373">
                  <c:v>43556.208580497689</c:v>
                </c:pt>
                <c:pt idx="4374">
                  <c:v>43556.250247222219</c:v>
                </c:pt>
                <c:pt idx="4375">
                  <c:v>43556.291913946756</c:v>
                </c:pt>
                <c:pt idx="4376">
                  <c:v>43556.333580671293</c:v>
                </c:pt>
                <c:pt idx="4377">
                  <c:v>43556.37524739583</c:v>
                </c:pt>
                <c:pt idx="4378">
                  <c:v>43556.416914120367</c:v>
                </c:pt>
                <c:pt idx="4379">
                  <c:v>43556.458580844905</c:v>
                </c:pt>
                <c:pt idx="4380">
                  <c:v>43556.500247569442</c:v>
                </c:pt>
                <c:pt idx="4381">
                  <c:v>43556.541914293979</c:v>
                </c:pt>
                <c:pt idx="4382">
                  <c:v>43556.583581018516</c:v>
                </c:pt>
                <c:pt idx="4383">
                  <c:v>43556.625247743053</c:v>
                </c:pt>
                <c:pt idx="4384">
                  <c:v>43556.666914467591</c:v>
                </c:pt>
                <c:pt idx="4385">
                  <c:v>43556.708581192128</c:v>
                </c:pt>
                <c:pt idx="4386">
                  <c:v>43556.750247916665</c:v>
                </c:pt>
                <c:pt idx="4387">
                  <c:v>43556.791914641202</c:v>
                </c:pt>
                <c:pt idx="4388">
                  <c:v>43556.83358136574</c:v>
                </c:pt>
                <c:pt idx="4389">
                  <c:v>43556.875248090277</c:v>
                </c:pt>
                <c:pt idx="4390">
                  <c:v>43556.916914814814</c:v>
                </c:pt>
                <c:pt idx="4391">
                  <c:v>43556.958581539351</c:v>
                </c:pt>
                <c:pt idx="4392">
                  <c:v>43557.000248263888</c:v>
                </c:pt>
                <c:pt idx="4393">
                  <c:v>43557.041914988426</c:v>
                </c:pt>
                <c:pt idx="4394">
                  <c:v>43557.083581712963</c:v>
                </c:pt>
                <c:pt idx="4395">
                  <c:v>43557.1252484375</c:v>
                </c:pt>
                <c:pt idx="4396">
                  <c:v>43557.166915162037</c:v>
                </c:pt>
                <c:pt idx="4397">
                  <c:v>43557.208581886574</c:v>
                </c:pt>
                <c:pt idx="4398">
                  <c:v>43557.250248611112</c:v>
                </c:pt>
                <c:pt idx="4399">
                  <c:v>43557.291915335649</c:v>
                </c:pt>
                <c:pt idx="4400">
                  <c:v>43557.333582060186</c:v>
                </c:pt>
                <c:pt idx="4401">
                  <c:v>43557.375248784723</c:v>
                </c:pt>
                <c:pt idx="4402">
                  <c:v>43557.41691550926</c:v>
                </c:pt>
                <c:pt idx="4403">
                  <c:v>43557.458582233798</c:v>
                </c:pt>
                <c:pt idx="4404">
                  <c:v>43557.500248958335</c:v>
                </c:pt>
                <c:pt idx="4405">
                  <c:v>43557.541915682872</c:v>
                </c:pt>
                <c:pt idx="4406">
                  <c:v>43557.583582407409</c:v>
                </c:pt>
                <c:pt idx="4407">
                  <c:v>43557.625249131946</c:v>
                </c:pt>
                <c:pt idx="4408">
                  <c:v>43557.666915856484</c:v>
                </c:pt>
                <c:pt idx="4409">
                  <c:v>43557.708582581021</c:v>
                </c:pt>
                <c:pt idx="4410">
                  <c:v>43557.750249305558</c:v>
                </c:pt>
                <c:pt idx="4411">
                  <c:v>43557.791916030095</c:v>
                </c:pt>
                <c:pt idx="4412">
                  <c:v>43557.833582754633</c:v>
                </c:pt>
                <c:pt idx="4413">
                  <c:v>43557.87524947917</c:v>
                </c:pt>
                <c:pt idx="4414">
                  <c:v>43557.916916203707</c:v>
                </c:pt>
                <c:pt idx="4415">
                  <c:v>43557.958582928244</c:v>
                </c:pt>
                <c:pt idx="4416">
                  <c:v>43558.000249652781</c:v>
                </c:pt>
                <c:pt idx="4417">
                  <c:v>43558.041916377311</c:v>
                </c:pt>
                <c:pt idx="4418">
                  <c:v>43558.083583101848</c:v>
                </c:pt>
                <c:pt idx="4419">
                  <c:v>43558.125249826386</c:v>
                </c:pt>
                <c:pt idx="4420">
                  <c:v>43558.166916550923</c:v>
                </c:pt>
                <c:pt idx="4421">
                  <c:v>43558.20858327546</c:v>
                </c:pt>
                <c:pt idx="4422">
                  <c:v>43558.250249999997</c:v>
                </c:pt>
                <c:pt idx="4423">
                  <c:v>43558.291916724535</c:v>
                </c:pt>
                <c:pt idx="4424">
                  <c:v>43558.333583449072</c:v>
                </c:pt>
                <c:pt idx="4425">
                  <c:v>43558.375250173609</c:v>
                </c:pt>
                <c:pt idx="4426">
                  <c:v>43558.416916898146</c:v>
                </c:pt>
                <c:pt idx="4427">
                  <c:v>43558.458583622683</c:v>
                </c:pt>
                <c:pt idx="4428">
                  <c:v>43558.500250347221</c:v>
                </c:pt>
                <c:pt idx="4429">
                  <c:v>43558.541917071758</c:v>
                </c:pt>
                <c:pt idx="4430">
                  <c:v>43558.583583796295</c:v>
                </c:pt>
                <c:pt idx="4431">
                  <c:v>43558.625250520832</c:v>
                </c:pt>
                <c:pt idx="4432">
                  <c:v>43558.666917245369</c:v>
                </c:pt>
                <c:pt idx="4433">
                  <c:v>43558.708583969907</c:v>
                </c:pt>
                <c:pt idx="4434">
                  <c:v>43558.750250694444</c:v>
                </c:pt>
                <c:pt idx="4435">
                  <c:v>43558.791917418981</c:v>
                </c:pt>
                <c:pt idx="4436">
                  <c:v>43558.833584143518</c:v>
                </c:pt>
                <c:pt idx="4437">
                  <c:v>43558.875250868055</c:v>
                </c:pt>
                <c:pt idx="4438">
                  <c:v>43558.916917592593</c:v>
                </c:pt>
                <c:pt idx="4439">
                  <c:v>43558.95858431713</c:v>
                </c:pt>
                <c:pt idx="4440">
                  <c:v>43559.000251041667</c:v>
                </c:pt>
                <c:pt idx="4441">
                  <c:v>43559.041917766204</c:v>
                </c:pt>
                <c:pt idx="4442">
                  <c:v>43559.083584490741</c:v>
                </c:pt>
                <c:pt idx="4443">
                  <c:v>43559.125251215279</c:v>
                </c:pt>
                <c:pt idx="4444">
                  <c:v>43559.166917939816</c:v>
                </c:pt>
                <c:pt idx="4445">
                  <c:v>43559.208584664353</c:v>
                </c:pt>
                <c:pt idx="4446">
                  <c:v>43559.25025138889</c:v>
                </c:pt>
                <c:pt idx="4447">
                  <c:v>43559.291918113428</c:v>
                </c:pt>
                <c:pt idx="4448">
                  <c:v>43559.333584837965</c:v>
                </c:pt>
                <c:pt idx="4449">
                  <c:v>43559.375251562502</c:v>
                </c:pt>
                <c:pt idx="4450">
                  <c:v>43559.416918287039</c:v>
                </c:pt>
                <c:pt idx="4451">
                  <c:v>43559.458585011576</c:v>
                </c:pt>
                <c:pt idx="4452">
                  <c:v>43559.500251736114</c:v>
                </c:pt>
                <c:pt idx="4453">
                  <c:v>43559.541918460651</c:v>
                </c:pt>
                <c:pt idx="4454">
                  <c:v>43559.583585185188</c:v>
                </c:pt>
                <c:pt idx="4455">
                  <c:v>43559.625251909725</c:v>
                </c:pt>
                <c:pt idx="4456">
                  <c:v>43559.666918634262</c:v>
                </c:pt>
                <c:pt idx="4457">
                  <c:v>43559.7085853588</c:v>
                </c:pt>
                <c:pt idx="4458">
                  <c:v>43559.750252083337</c:v>
                </c:pt>
                <c:pt idx="4459">
                  <c:v>43559.791918807867</c:v>
                </c:pt>
                <c:pt idx="4460">
                  <c:v>43559.833585532404</c:v>
                </c:pt>
                <c:pt idx="4461">
                  <c:v>43559.875252256941</c:v>
                </c:pt>
                <c:pt idx="4462">
                  <c:v>43559.916918981478</c:v>
                </c:pt>
                <c:pt idx="4463">
                  <c:v>43559.958585706016</c:v>
                </c:pt>
                <c:pt idx="4464">
                  <c:v>43560.000252430553</c:v>
                </c:pt>
                <c:pt idx="4465">
                  <c:v>43560.04191915509</c:v>
                </c:pt>
                <c:pt idx="4466">
                  <c:v>43560.083585879627</c:v>
                </c:pt>
                <c:pt idx="4467">
                  <c:v>43560.125252604164</c:v>
                </c:pt>
                <c:pt idx="4468">
                  <c:v>43560.166919328702</c:v>
                </c:pt>
                <c:pt idx="4469">
                  <c:v>43560.208586053239</c:v>
                </c:pt>
                <c:pt idx="4470">
                  <c:v>43560.250252777776</c:v>
                </c:pt>
                <c:pt idx="4471">
                  <c:v>43560.291919502313</c:v>
                </c:pt>
                <c:pt idx="4472">
                  <c:v>43560.33358622685</c:v>
                </c:pt>
                <c:pt idx="4473">
                  <c:v>43560.375252951388</c:v>
                </c:pt>
                <c:pt idx="4474">
                  <c:v>43560.416919675925</c:v>
                </c:pt>
                <c:pt idx="4475">
                  <c:v>43560.458586400462</c:v>
                </c:pt>
                <c:pt idx="4476">
                  <c:v>43560.500253124999</c:v>
                </c:pt>
                <c:pt idx="4477">
                  <c:v>43560.541919849536</c:v>
                </c:pt>
                <c:pt idx="4478">
                  <c:v>43560.583586574074</c:v>
                </c:pt>
                <c:pt idx="4479">
                  <c:v>43560.625253298611</c:v>
                </c:pt>
                <c:pt idx="4480">
                  <c:v>43560.666920023148</c:v>
                </c:pt>
                <c:pt idx="4481">
                  <c:v>43560.708586747685</c:v>
                </c:pt>
                <c:pt idx="4482">
                  <c:v>43560.750253472223</c:v>
                </c:pt>
                <c:pt idx="4483">
                  <c:v>43560.79192019676</c:v>
                </c:pt>
                <c:pt idx="4484">
                  <c:v>43560.833586921297</c:v>
                </c:pt>
                <c:pt idx="4485">
                  <c:v>43560.875253645834</c:v>
                </c:pt>
                <c:pt idx="4486">
                  <c:v>43560.916920370371</c:v>
                </c:pt>
                <c:pt idx="4487">
                  <c:v>43560.958587094909</c:v>
                </c:pt>
                <c:pt idx="4488">
                  <c:v>43561.000253819446</c:v>
                </c:pt>
                <c:pt idx="4489">
                  <c:v>43561.041920543983</c:v>
                </c:pt>
                <c:pt idx="4490">
                  <c:v>43561.08358726852</c:v>
                </c:pt>
                <c:pt idx="4491">
                  <c:v>43561.125253993057</c:v>
                </c:pt>
                <c:pt idx="4492">
                  <c:v>43561.166920717595</c:v>
                </c:pt>
                <c:pt idx="4493">
                  <c:v>43561.208587442132</c:v>
                </c:pt>
                <c:pt idx="4494">
                  <c:v>43561.250254166669</c:v>
                </c:pt>
                <c:pt idx="4495">
                  <c:v>43561.291920891206</c:v>
                </c:pt>
                <c:pt idx="4496">
                  <c:v>43561.333587615743</c:v>
                </c:pt>
                <c:pt idx="4497">
                  <c:v>43561.375254340281</c:v>
                </c:pt>
                <c:pt idx="4498">
                  <c:v>43561.416921064818</c:v>
                </c:pt>
                <c:pt idx="4499">
                  <c:v>43561.458587789355</c:v>
                </c:pt>
                <c:pt idx="4500">
                  <c:v>43561.500254513892</c:v>
                </c:pt>
                <c:pt idx="4501">
                  <c:v>43561.541921238429</c:v>
                </c:pt>
                <c:pt idx="4502">
                  <c:v>43561.583587962959</c:v>
                </c:pt>
                <c:pt idx="4503">
                  <c:v>43561.625254687497</c:v>
                </c:pt>
                <c:pt idx="4504">
                  <c:v>43561.666921412034</c:v>
                </c:pt>
                <c:pt idx="4505">
                  <c:v>43561.708588136571</c:v>
                </c:pt>
                <c:pt idx="4506">
                  <c:v>43561.750254861108</c:v>
                </c:pt>
                <c:pt idx="4507">
                  <c:v>43561.791921585645</c:v>
                </c:pt>
                <c:pt idx="4508">
                  <c:v>43561.833588310183</c:v>
                </c:pt>
                <c:pt idx="4509">
                  <c:v>43561.87525503472</c:v>
                </c:pt>
                <c:pt idx="4510">
                  <c:v>43561.916921759257</c:v>
                </c:pt>
                <c:pt idx="4511">
                  <c:v>43561.958588483794</c:v>
                </c:pt>
                <c:pt idx="4512">
                  <c:v>43562.000255208332</c:v>
                </c:pt>
                <c:pt idx="4513">
                  <c:v>43562.041921932869</c:v>
                </c:pt>
                <c:pt idx="4514">
                  <c:v>43562.083588657406</c:v>
                </c:pt>
                <c:pt idx="4515">
                  <c:v>43562.125255381943</c:v>
                </c:pt>
                <c:pt idx="4516">
                  <c:v>43562.16692210648</c:v>
                </c:pt>
                <c:pt idx="4517">
                  <c:v>43562.208588831018</c:v>
                </c:pt>
                <c:pt idx="4518">
                  <c:v>43562.250255555555</c:v>
                </c:pt>
                <c:pt idx="4519">
                  <c:v>43562.291922280092</c:v>
                </c:pt>
                <c:pt idx="4520">
                  <c:v>43562.333589004629</c:v>
                </c:pt>
                <c:pt idx="4521">
                  <c:v>43562.375255729166</c:v>
                </c:pt>
                <c:pt idx="4522">
                  <c:v>43562.416922453704</c:v>
                </c:pt>
                <c:pt idx="4523">
                  <c:v>43562.458589178241</c:v>
                </c:pt>
                <c:pt idx="4524">
                  <c:v>43562.500255902778</c:v>
                </c:pt>
                <c:pt idx="4525">
                  <c:v>43562.541922627315</c:v>
                </c:pt>
                <c:pt idx="4526">
                  <c:v>43562.583589351852</c:v>
                </c:pt>
                <c:pt idx="4527">
                  <c:v>43562.62525607639</c:v>
                </c:pt>
                <c:pt idx="4528">
                  <c:v>43562.666922800927</c:v>
                </c:pt>
                <c:pt idx="4529">
                  <c:v>43562.708589525464</c:v>
                </c:pt>
                <c:pt idx="4530">
                  <c:v>43562.750256250001</c:v>
                </c:pt>
                <c:pt idx="4531">
                  <c:v>43562.791922974538</c:v>
                </c:pt>
                <c:pt idx="4532">
                  <c:v>43562.833589699076</c:v>
                </c:pt>
                <c:pt idx="4533">
                  <c:v>43562.875256423613</c:v>
                </c:pt>
                <c:pt idx="4534">
                  <c:v>43562.91692314815</c:v>
                </c:pt>
                <c:pt idx="4535">
                  <c:v>43562.958589872687</c:v>
                </c:pt>
                <c:pt idx="4536">
                  <c:v>43563.000256597225</c:v>
                </c:pt>
                <c:pt idx="4537">
                  <c:v>43563.041923321762</c:v>
                </c:pt>
                <c:pt idx="4538">
                  <c:v>43563.083590046299</c:v>
                </c:pt>
                <c:pt idx="4539">
                  <c:v>43563.125256770836</c:v>
                </c:pt>
                <c:pt idx="4540">
                  <c:v>43563.166923495373</c:v>
                </c:pt>
                <c:pt idx="4541">
                  <c:v>43563.208590219911</c:v>
                </c:pt>
                <c:pt idx="4542">
                  <c:v>43563.250256944448</c:v>
                </c:pt>
                <c:pt idx="4543">
                  <c:v>43563.291923668985</c:v>
                </c:pt>
                <c:pt idx="4544">
                  <c:v>43563.333590393515</c:v>
                </c:pt>
                <c:pt idx="4545">
                  <c:v>43563.375257118052</c:v>
                </c:pt>
                <c:pt idx="4546">
                  <c:v>43563.416923842589</c:v>
                </c:pt>
                <c:pt idx="4547">
                  <c:v>43563.458590567127</c:v>
                </c:pt>
                <c:pt idx="4548">
                  <c:v>43563.500257291664</c:v>
                </c:pt>
                <c:pt idx="4549">
                  <c:v>43563.541924016201</c:v>
                </c:pt>
                <c:pt idx="4550">
                  <c:v>43563.583590740738</c:v>
                </c:pt>
                <c:pt idx="4551">
                  <c:v>43563.625257465275</c:v>
                </c:pt>
                <c:pt idx="4552">
                  <c:v>43563.666924189813</c:v>
                </c:pt>
                <c:pt idx="4553">
                  <c:v>43563.70859091435</c:v>
                </c:pt>
                <c:pt idx="4554">
                  <c:v>43563.750257638887</c:v>
                </c:pt>
                <c:pt idx="4555">
                  <c:v>43563.791924363424</c:v>
                </c:pt>
                <c:pt idx="4556">
                  <c:v>43563.833591087961</c:v>
                </c:pt>
                <c:pt idx="4557">
                  <c:v>43563.875257812499</c:v>
                </c:pt>
                <c:pt idx="4558">
                  <c:v>43563.916924537036</c:v>
                </c:pt>
                <c:pt idx="4559">
                  <c:v>43563.958591261573</c:v>
                </c:pt>
                <c:pt idx="4560">
                  <c:v>43564.00025798611</c:v>
                </c:pt>
                <c:pt idx="4561">
                  <c:v>43564.041924710647</c:v>
                </c:pt>
                <c:pt idx="4562">
                  <c:v>43564.083591435185</c:v>
                </c:pt>
                <c:pt idx="4563">
                  <c:v>43564.125258159722</c:v>
                </c:pt>
                <c:pt idx="4564">
                  <c:v>43564.166924884259</c:v>
                </c:pt>
                <c:pt idx="4565">
                  <c:v>43564.208591608796</c:v>
                </c:pt>
                <c:pt idx="4566">
                  <c:v>43564.250258333333</c:v>
                </c:pt>
                <c:pt idx="4567">
                  <c:v>43564.291925057871</c:v>
                </c:pt>
                <c:pt idx="4568">
                  <c:v>43564.333591782408</c:v>
                </c:pt>
                <c:pt idx="4569">
                  <c:v>43564.375258506945</c:v>
                </c:pt>
                <c:pt idx="4570">
                  <c:v>43564.416925231482</c:v>
                </c:pt>
                <c:pt idx="4571">
                  <c:v>43564.45859195602</c:v>
                </c:pt>
                <c:pt idx="4572">
                  <c:v>43564.500258680557</c:v>
                </c:pt>
                <c:pt idx="4573">
                  <c:v>43564.541925405094</c:v>
                </c:pt>
                <c:pt idx="4574">
                  <c:v>43564.583592129631</c:v>
                </c:pt>
                <c:pt idx="4575">
                  <c:v>43564.625258854168</c:v>
                </c:pt>
                <c:pt idx="4576">
                  <c:v>43564.666925578706</c:v>
                </c:pt>
                <c:pt idx="4577">
                  <c:v>43564.708592303243</c:v>
                </c:pt>
                <c:pt idx="4578">
                  <c:v>43564.75025902778</c:v>
                </c:pt>
                <c:pt idx="4579">
                  <c:v>43564.791925752317</c:v>
                </c:pt>
                <c:pt idx="4580">
                  <c:v>43564.833592476854</c:v>
                </c:pt>
                <c:pt idx="4581">
                  <c:v>43564.875259201392</c:v>
                </c:pt>
                <c:pt idx="4582">
                  <c:v>43564.916925925929</c:v>
                </c:pt>
                <c:pt idx="4583">
                  <c:v>43564.958592650466</c:v>
                </c:pt>
                <c:pt idx="4584">
                  <c:v>43565.000259375003</c:v>
                </c:pt>
                <c:pt idx="4585">
                  <c:v>43565.04192609954</c:v>
                </c:pt>
                <c:pt idx="4586">
                  <c:v>43565.083592824078</c:v>
                </c:pt>
                <c:pt idx="4587">
                  <c:v>43565.125259548608</c:v>
                </c:pt>
                <c:pt idx="4588">
                  <c:v>43565.166926273145</c:v>
                </c:pt>
                <c:pt idx="4589">
                  <c:v>43565.208592997682</c:v>
                </c:pt>
                <c:pt idx="4590">
                  <c:v>43565.250259722219</c:v>
                </c:pt>
                <c:pt idx="4591">
                  <c:v>43565.291926446756</c:v>
                </c:pt>
                <c:pt idx="4592">
                  <c:v>43565.333593171294</c:v>
                </c:pt>
                <c:pt idx="4593">
                  <c:v>43565.375259895831</c:v>
                </c:pt>
                <c:pt idx="4594">
                  <c:v>43565.416926620368</c:v>
                </c:pt>
                <c:pt idx="4595">
                  <c:v>43565.458593344905</c:v>
                </c:pt>
                <c:pt idx="4596">
                  <c:v>43565.500260069442</c:v>
                </c:pt>
                <c:pt idx="4597">
                  <c:v>43565.54192679398</c:v>
                </c:pt>
                <c:pt idx="4598">
                  <c:v>43565.583593518517</c:v>
                </c:pt>
                <c:pt idx="4599">
                  <c:v>43565.625260243054</c:v>
                </c:pt>
                <c:pt idx="4600">
                  <c:v>43565.666926967591</c:v>
                </c:pt>
                <c:pt idx="4601">
                  <c:v>43565.708593692128</c:v>
                </c:pt>
                <c:pt idx="4602">
                  <c:v>43565.750260416666</c:v>
                </c:pt>
                <c:pt idx="4603">
                  <c:v>43565.791927141203</c:v>
                </c:pt>
                <c:pt idx="4604">
                  <c:v>43565.83359386574</c:v>
                </c:pt>
                <c:pt idx="4605">
                  <c:v>43565.875260590277</c:v>
                </c:pt>
                <c:pt idx="4606">
                  <c:v>43565.916927314815</c:v>
                </c:pt>
                <c:pt idx="4607">
                  <c:v>43565.958594039352</c:v>
                </c:pt>
                <c:pt idx="4608">
                  <c:v>43566.000260763889</c:v>
                </c:pt>
                <c:pt idx="4609">
                  <c:v>43566.041927488426</c:v>
                </c:pt>
                <c:pt idx="4610">
                  <c:v>43566.083594212963</c:v>
                </c:pt>
                <c:pt idx="4611">
                  <c:v>43566.125260937501</c:v>
                </c:pt>
                <c:pt idx="4612">
                  <c:v>43566.166927662038</c:v>
                </c:pt>
                <c:pt idx="4613">
                  <c:v>43566.208594386575</c:v>
                </c:pt>
                <c:pt idx="4614">
                  <c:v>43566.250261111112</c:v>
                </c:pt>
                <c:pt idx="4615">
                  <c:v>43566.291927835649</c:v>
                </c:pt>
                <c:pt idx="4616">
                  <c:v>43566.333594560187</c:v>
                </c:pt>
                <c:pt idx="4617">
                  <c:v>43566.375261284724</c:v>
                </c:pt>
                <c:pt idx="4618">
                  <c:v>43566.416928009261</c:v>
                </c:pt>
                <c:pt idx="4619">
                  <c:v>43566.458594733798</c:v>
                </c:pt>
                <c:pt idx="4620">
                  <c:v>43566.500261458335</c:v>
                </c:pt>
                <c:pt idx="4621">
                  <c:v>43566.541928182873</c:v>
                </c:pt>
                <c:pt idx="4622">
                  <c:v>43566.58359490741</c:v>
                </c:pt>
                <c:pt idx="4623">
                  <c:v>43566.625261631947</c:v>
                </c:pt>
                <c:pt idx="4624">
                  <c:v>43566.666928356484</c:v>
                </c:pt>
                <c:pt idx="4625">
                  <c:v>43566.708595081021</c:v>
                </c:pt>
                <c:pt idx="4626">
                  <c:v>43566.750261805559</c:v>
                </c:pt>
                <c:pt idx="4627">
                  <c:v>43566.791928530096</c:v>
                </c:pt>
                <c:pt idx="4628">
                  <c:v>43566.833595254633</c:v>
                </c:pt>
                <c:pt idx="4629">
                  <c:v>43566.875261979163</c:v>
                </c:pt>
                <c:pt idx="4630">
                  <c:v>43566.9169287037</c:v>
                </c:pt>
                <c:pt idx="4631">
                  <c:v>43566.958595428237</c:v>
                </c:pt>
                <c:pt idx="4632">
                  <c:v>43567.000262152775</c:v>
                </c:pt>
                <c:pt idx="4633">
                  <c:v>43567.041928877312</c:v>
                </c:pt>
                <c:pt idx="4634">
                  <c:v>43567.083595601849</c:v>
                </c:pt>
                <c:pt idx="4635">
                  <c:v>43567.125262326386</c:v>
                </c:pt>
                <c:pt idx="4636">
                  <c:v>43567.166929050923</c:v>
                </c:pt>
                <c:pt idx="4637">
                  <c:v>43567.208595775461</c:v>
                </c:pt>
                <c:pt idx="4638">
                  <c:v>43567.250262499998</c:v>
                </c:pt>
                <c:pt idx="4639">
                  <c:v>43567.291929224535</c:v>
                </c:pt>
                <c:pt idx="4640">
                  <c:v>43567.333595949072</c:v>
                </c:pt>
                <c:pt idx="4641">
                  <c:v>43567.37526267361</c:v>
                </c:pt>
                <c:pt idx="4642">
                  <c:v>43567.416929398147</c:v>
                </c:pt>
                <c:pt idx="4643">
                  <c:v>43567.458596122684</c:v>
                </c:pt>
                <c:pt idx="4644">
                  <c:v>43567.500262847221</c:v>
                </c:pt>
                <c:pt idx="4645">
                  <c:v>43567.541929571758</c:v>
                </c:pt>
                <c:pt idx="4646">
                  <c:v>43567.583596296296</c:v>
                </c:pt>
                <c:pt idx="4647">
                  <c:v>43567.625263020833</c:v>
                </c:pt>
                <c:pt idx="4648">
                  <c:v>43567.66692974537</c:v>
                </c:pt>
                <c:pt idx="4649">
                  <c:v>43567.708596469907</c:v>
                </c:pt>
                <c:pt idx="4650">
                  <c:v>43567.750263194444</c:v>
                </c:pt>
                <c:pt idx="4651">
                  <c:v>43567.791929918982</c:v>
                </c:pt>
                <c:pt idx="4652">
                  <c:v>43567.833596643519</c:v>
                </c:pt>
                <c:pt idx="4653">
                  <c:v>43567.875263368056</c:v>
                </c:pt>
                <c:pt idx="4654">
                  <c:v>43567.916930092593</c:v>
                </c:pt>
                <c:pt idx="4655">
                  <c:v>43567.95859681713</c:v>
                </c:pt>
                <c:pt idx="4656">
                  <c:v>43568.000263541668</c:v>
                </c:pt>
                <c:pt idx="4657">
                  <c:v>43568.041930266205</c:v>
                </c:pt>
                <c:pt idx="4658">
                  <c:v>43568.083596990742</c:v>
                </c:pt>
                <c:pt idx="4659">
                  <c:v>43568.125263715279</c:v>
                </c:pt>
                <c:pt idx="4660">
                  <c:v>43568.166930439816</c:v>
                </c:pt>
                <c:pt idx="4661">
                  <c:v>43568.208597164354</c:v>
                </c:pt>
                <c:pt idx="4662">
                  <c:v>43568.250263888891</c:v>
                </c:pt>
                <c:pt idx="4663">
                  <c:v>43568.291930613428</c:v>
                </c:pt>
                <c:pt idx="4664">
                  <c:v>43568.333597337965</c:v>
                </c:pt>
                <c:pt idx="4665">
                  <c:v>43568.375264062503</c:v>
                </c:pt>
                <c:pt idx="4666">
                  <c:v>43568.41693078704</c:v>
                </c:pt>
                <c:pt idx="4667">
                  <c:v>43568.458597511577</c:v>
                </c:pt>
                <c:pt idx="4668">
                  <c:v>43568.500264236114</c:v>
                </c:pt>
                <c:pt idx="4669">
                  <c:v>43568.541930960651</c:v>
                </c:pt>
                <c:pt idx="4670">
                  <c:v>43568.583597685189</c:v>
                </c:pt>
                <c:pt idx="4671">
                  <c:v>43568.625264409726</c:v>
                </c:pt>
                <c:pt idx="4672">
                  <c:v>43568.666931134256</c:v>
                </c:pt>
                <c:pt idx="4673">
                  <c:v>43568.708597858793</c:v>
                </c:pt>
                <c:pt idx="4674">
                  <c:v>43568.75026458333</c:v>
                </c:pt>
                <c:pt idx="4675">
                  <c:v>43568.791931307867</c:v>
                </c:pt>
                <c:pt idx="4676">
                  <c:v>43568.833598032405</c:v>
                </c:pt>
                <c:pt idx="4677">
                  <c:v>43568.875264756942</c:v>
                </c:pt>
                <c:pt idx="4678">
                  <c:v>43568.916931481479</c:v>
                </c:pt>
                <c:pt idx="4679">
                  <c:v>43568.958598206016</c:v>
                </c:pt>
                <c:pt idx="4680">
                  <c:v>43569.000264930553</c:v>
                </c:pt>
                <c:pt idx="4681">
                  <c:v>43569.041931655091</c:v>
                </c:pt>
                <c:pt idx="4682">
                  <c:v>43569.083598379628</c:v>
                </c:pt>
                <c:pt idx="4683">
                  <c:v>43569.125265104165</c:v>
                </c:pt>
                <c:pt idx="4684">
                  <c:v>43569.166931828702</c:v>
                </c:pt>
                <c:pt idx="4685">
                  <c:v>43569.208598553239</c:v>
                </c:pt>
                <c:pt idx="4686">
                  <c:v>43569.250265277777</c:v>
                </c:pt>
                <c:pt idx="4687">
                  <c:v>43569.291932002314</c:v>
                </c:pt>
                <c:pt idx="4688">
                  <c:v>43569.333598726851</c:v>
                </c:pt>
                <c:pt idx="4689">
                  <c:v>43569.375265451388</c:v>
                </c:pt>
                <c:pt idx="4690">
                  <c:v>43569.416932175925</c:v>
                </c:pt>
                <c:pt idx="4691">
                  <c:v>43569.458598900463</c:v>
                </c:pt>
                <c:pt idx="4692">
                  <c:v>43569.500265625</c:v>
                </c:pt>
                <c:pt idx="4693">
                  <c:v>43569.541932349537</c:v>
                </c:pt>
                <c:pt idx="4694">
                  <c:v>43569.583599074074</c:v>
                </c:pt>
                <c:pt idx="4695">
                  <c:v>43569.625265798612</c:v>
                </c:pt>
                <c:pt idx="4696">
                  <c:v>43569.666932523149</c:v>
                </c:pt>
                <c:pt idx="4697">
                  <c:v>43569.708599247686</c:v>
                </c:pt>
                <c:pt idx="4698">
                  <c:v>43569.750265972223</c:v>
                </c:pt>
                <c:pt idx="4699">
                  <c:v>43569.79193269676</c:v>
                </c:pt>
                <c:pt idx="4700">
                  <c:v>43569.833599421298</c:v>
                </c:pt>
                <c:pt idx="4701">
                  <c:v>43569.875266145835</c:v>
                </c:pt>
                <c:pt idx="4702">
                  <c:v>43569.916932870372</c:v>
                </c:pt>
                <c:pt idx="4703">
                  <c:v>43569.958599594909</c:v>
                </c:pt>
                <c:pt idx="4704">
                  <c:v>43570.000266319446</c:v>
                </c:pt>
                <c:pt idx="4705">
                  <c:v>43570.041933043984</c:v>
                </c:pt>
                <c:pt idx="4706">
                  <c:v>43570.083599768521</c:v>
                </c:pt>
                <c:pt idx="4707">
                  <c:v>43570.125266493058</c:v>
                </c:pt>
                <c:pt idx="4708">
                  <c:v>43570.166933217595</c:v>
                </c:pt>
                <c:pt idx="4709">
                  <c:v>43570.208599942132</c:v>
                </c:pt>
                <c:pt idx="4710">
                  <c:v>43570.25026666667</c:v>
                </c:pt>
                <c:pt idx="4711">
                  <c:v>43570.291933391207</c:v>
                </c:pt>
                <c:pt idx="4712">
                  <c:v>43570.333600115744</c:v>
                </c:pt>
                <c:pt idx="4713">
                  <c:v>43570.375266840281</c:v>
                </c:pt>
                <c:pt idx="4714">
                  <c:v>43570.416933564811</c:v>
                </c:pt>
                <c:pt idx="4715">
                  <c:v>43570.458600289348</c:v>
                </c:pt>
                <c:pt idx="4716">
                  <c:v>43570.500267013886</c:v>
                </c:pt>
                <c:pt idx="4717">
                  <c:v>43570.541933738423</c:v>
                </c:pt>
                <c:pt idx="4718">
                  <c:v>43570.58360046296</c:v>
                </c:pt>
                <c:pt idx="4719">
                  <c:v>43570.625267187497</c:v>
                </c:pt>
                <c:pt idx="4720">
                  <c:v>43570.666933912034</c:v>
                </c:pt>
                <c:pt idx="4721">
                  <c:v>43570.708600636572</c:v>
                </c:pt>
                <c:pt idx="4722">
                  <c:v>43570.750267361109</c:v>
                </c:pt>
                <c:pt idx="4723">
                  <c:v>43570.791934085646</c:v>
                </c:pt>
                <c:pt idx="4724">
                  <c:v>43570.833600810183</c:v>
                </c:pt>
                <c:pt idx="4725">
                  <c:v>43570.87526753472</c:v>
                </c:pt>
                <c:pt idx="4726">
                  <c:v>43570.916934259258</c:v>
                </c:pt>
                <c:pt idx="4727">
                  <c:v>43570.958600983795</c:v>
                </c:pt>
                <c:pt idx="4728">
                  <c:v>43571.000267708332</c:v>
                </c:pt>
                <c:pt idx="4729">
                  <c:v>43571.041934432869</c:v>
                </c:pt>
                <c:pt idx="4730">
                  <c:v>43571.083601157407</c:v>
                </c:pt>
                <c:pt idx="4731">
                  <c:v>43571.125267881944</c:v>
                </c:pt>
                <c:pt idx="4732">
                  <c:v>43571.166934606481</c:v>
                </c:pt>
                <c:pt idx="4733">
                  <c:v>43571.208601331018</c:v>
                </c:pt>
                <c:pt idx="4734">
                  <c:v>43571.250268055555</c:v>
                </c:pt>
                <c:pt idx="4735">
                  <c:v>43571.291934780093</c:v>
                </c:pt>
                <c:pt idx="4736">
                  <c:v>43571.33360150463</c:v>
                </c:pt>
                <c:pt idx="4737">
                  <c:v>43571.375268229167</c:v>
                </c:pt>
                <c:pt idx="4738">
                  <c:v>43571.416934953704</c:v>
                </c:pt>
                <c:pt idx="4739">
                  <c:v>43571.458601678241</c:v>
                </c:pt>
                <c:pt idx="4740">
                  <c:v>43571.500268402779</c:v>
                </c:pt>
                <c:pt idx="4741">
                  <c:v>43571.541935127316</c:v>
                </c:pt>
                <c:pt idx="4742">
                  <c:v>43571.583601851853</c:v>
                </c:pt>
                <c:pt idx="4743">
                  <c:v>43571.62526857639</c:v>
                </c:pt>
                <c:pt idx="4744">
                  <c:v>43571.666935300927</c:v>
                </c:pt>
                <c:pt idx="4745">
                  <c:v>43571.708602025465</c:v>
                </c:pt>
                <c:pt idx="4746">
                  <c:v>43571.750268750002</c:v>
                </c:pt>
                <c:pt idx="4747">
                  <c:v>43571.791935474539</c:v>
                </c:pt>
                <c:pt idx="4748">
                  <c:v>43571.833602199076</c:v>
                </c:pt>
                <c:pt idx="4749">
                  <c:v>43571.875268923613</c:v>
                </c:pt>
                <c:pt idx="4750">
                  <c:v>43571.916935648151</c:v>
                </c:pt>
                <c:pt idx="4751">
                  <c:v>43571.958602372688</c:v>
                </c:pt>
                <c:pt idx="4752">
                  <c:v>43572.000269097225</c:v>
                </c:pt>
                <c:pt idx="4753">
                  <c:v>43572.041935821762</c:v>
                </c:pt>
                <c:pt idx="4754">
                  <c:v>43572.0836025463</c:v>
                </c:pt>
                <c:pt idx="4755">
                  <c:v>43572.125269270837</c:v>
                </c:pt>
                <c:pt idx="4756">
                  <c:v>43572.166935995374</c:v>
                </c:pt>
                <c:pt idx="4757">
                  <c:v>43572.208602719904</c:v>
                </c:pt>
                <c:pt idx="4758">
                  <c:v>43572.250269444441</c:v>
                </c:pt>
                <c:pt idx="4759">
                  <c:v>43572.291936168978</c:v>
                </c:pt>
                <c:pt idx="4760">
                  <c:v>43572.333602893515</c:v>
                </c:pt>
                <c:pt idx="4761">
                  <c:v>43572.375269618053</c:v>
                </c:pt>
                <c:pt idx="4762">
                  <c:v>43572.41693634259</c:v>
                </c:pt>
                <c:pt idx="4763">
                  <c:v>43572.458603067127</c:v>
                </c:pt>
                <c:pt idx="4764">
                  <c:v>43572.500269791664</c:v>
                </c:pt>
                <c:pt idx="4765">
                  <c:v>43572.541936516202</c:v>
                </c:pt>
                <c:pt idx="4766">
                  <c:v>43572.583603240739</c:v>
                </c:pt>
                <c:pt idx="4767">
                  <c:v>43572.625269965276</c:v>
                </c:pt>
                <c:pt idx="4768">
                  <c:v>43572.666936689813</c:v>
                </c:pt>
                <c:pt idx="4769">
                  <c:v>43572.70860341435</c:v>
                </c:pt>
                <c:pt idx="4770">
                  <c:v>43572.750270138888</c:v>
                </c:pt>
                <c:pt idx="4771">
                  <c:v>43572.791936863425</c:v>
                </c:pt>
                <c:pt idx="4772">
                  <c:v>43572.833603587962</c:v>
                </c:pt>
                <c:pt idx="4773">
                  <c:v>43572.875270312499</c:v>
                </c:pt>
                <c:pt idx="4774">
                  <c:v>43572.916937037036</c:v>
                </c:pt>
                <c:pt idx="4775">
                  <c:v>43572.958603761574</c:v>
                </c:pt>
                <c:pt idx="4776">
                  <c:v>43573.000270486111</c:v>
                </c:pt>
                <c:pt idx="4777">
                  <c:v>43573.041937210648</c:v>
                </c:pt>
                <c:pt idx="4778">
                  <c:v>43573.083603935185</c:v>
                </c:pt>
                <c:pt idx="4779">
                  <c:v>43573.125270659722</c:v>
                </c:pt>
                <c:pt idx="4780">
                  <c:v>43573.16693738426</c:v>
                </c:pt>
                <c:pt idx="4781">
                  <c:v>43573.208604108797</c:v>
                </c:pt>
                <c:pt idx="4782">
                  <c:v>43573.250270833334</c:v>
                </c:pt>
                <c:pt idx="4783">
                  <c:v>43573.291937557871</c:v>
                </c:pt>
                <c:pt idx="4784">
                  <c:v>43573.333604282408</c:v>
                </c:pt>
                <c:pt idx="4785">
                  <c:v>43573.375271006946</c:v>
                </c:pt>
                <c:pt idx="4786">
                  <c:v>43573.416937731483</c:v>
                </c:pt>
                <c:pt idx="4787">
                  <c:v>43573.45860445602</c:v>
                </c:pt>
                <c:pt idx="4788">
                  <c:v>43573.500271180557</c:v>
                </c:pt>
                <c:pt idx="4789">
                  <c:v>43573.541937905095</c:v>
                </c:pt>
                <c:pt idx="4790">
                  <c:v>43573.583604629632</c:v>
                </c:pt>
                <c:pt idx="4791">
                  <c:v>43573.625271354169</c:v>
                </c:pt>
                <c:pt idx="4792">
                  <c:v>43573.666938078706</c:v>
                </c:pt>
                <c:pt idx="4793">
                  <c:v>43573.708604803243</c:v>
                </c:pt>
                <c:pt idx="4794">
                  <c:v>43573.750271527781</c:v>
                </c:pt>
                <c:pt idx="4795">
                  <c:v>43573.791938252318</c:v>
                </c:pt>
                <c:pt idx="4796">
                  <c:v>43573.833604976855</c:v>
                </c:pt>
                <c:pt idx="4797">
                  <c:v>43573.875271701392</c:v>
                </c:pt>
                <c:pt idx="4798">
                  <c:v>43573.916938425929</c:v>
                </c:pt>
                <c:pt idx="4799">
                  <c:v>43573.958605150459</c:v>
                </c:pt>
                <c:pt idx="4800">
                  <c:v>43574.000271874997</c:v>
                </c:pt>
                <c:pt idx="4801">
                  <c:v>43574.041938599534</c:v>
                </c:pt>
                <c:pt idx="4802">
                  <c:v>43574.083605324071</c:v>
                </c:pt>
                <c:pt idx="4803">
                  <c:v>43574.125272048608</c:v>
                </c:pt>
                <c:pt idx="4804">
                  <c:v>43574.166938773145</c:v>
                </c:pt>
                <c:pt idx="4805">
                  <c:v>43574.208605497683</c:v>
                </c:pt>
                <c:pt idx="4806">
                  <c:v>43574.25027222222</c:v>
                </c:pt>
                <c:pt idx="4807">
                  <c:v>43574.291938946757</c:v>
                </c:pt>
                <c:pt idx="4808">
                  <c:v>43574.333605671294</c:v>
                </c:pt>
                <c:pt idx="4809">
                  <c:v>43574.375272395831</c:v>
                </c:pt>
                <c:pt idx="4810">
                  <c:v>43574.416939120369</c:v>
                </c:pt>
                <c:pt idx="4811">
                  <c:v>43574.458605844906</c:v>
                </c:pt>
                <c:pt idx="4812">
                  <c:v>43574.500272569443</c:v>
                </c:pt>
                <c:pt idx="4813">
                  <c:v>43574.54193929398</c:v>
                </c:pt>
                <c:pt idx="4814">
                  <c:v>43574.583606018517</c:v>
                </c:pt>
                <c:pt idx="4815">
                  <c:v>43574.625272743055</c:v>
                </c:pt>
                <c:pt idx="4816">
                  <c:v>43574.666939467592</c:v>
                </c:pt>
                <c:pt idx="4817">
                  <c:v>43574.708606192129</c:v>
                </c:pt>
                <c:pt idx="4818">
                  <c:v>43574.750272916666</c:v>
                </c:pt>
                <c:pt idx="4819">
                  <c:v>43574.791939641203</c:v>
                </c:pt>
                <c:pt idx="4820">
                  <c:v>43574.833606365741</c:v>
                </c:pt>
                <c:pt idx="4821">
                  <c:v>43574.875273090278</c:v>
                </c:pt>
                <c:pt idx="4822">
                  <c:v>43574.916939814815</c:v>
                </c:pt>
                <c:pt idx="4823">
                  <c:v>43574.958606539352</c:v>
                </c:pt>
                <c:pt idx="4824">
                  <c:v>43575.00027326389</c:v>
                </c:pt>
                <c:pt idx="4825">
                  <c:v>43575.041939988427</c:v>
                </c:pt>
                <c:pt idx="4826">
                  <c:v>43575.083606712964</c:v>
                </c:pt>
                <c:pt idx="4827">
                  <c:v>43575.125273437501</c:v>
                </c:pt>
                <c:pt idx="4828">
                  <c:v>43575.166940162038</c:v>
                </c:pt>
                <c:pt idx="4829">
                  <c:v>43575.208606886576</c:v>
                </c:pt>
                <c:pt idx="4830">
                  <c:v>43575.250273611113</c:v>
                </c:pt>
                <c:pt idx="4831">
                  <c:v>43575.29194033565</c:v>
                </c:pt>
                <c:pt idx="4832">
                  <c:v>43575.333607060187</c:v>
                </c:pt>
                <c:pt idx="4833">
                  <c:v>43575.375273784724</c:v>
                </c:pt>
                <c:pt idx="4834">
                  <c:v>43575.416940509262</c:v>
                </c:pt>
                <c:pt idx="4835">
                  <c:v>43575.458607233799</c:v>
                </c:pt>
                <c:pt idx="4836">
                  <c:v>43575.500273958336</c:v>
                </c:pt>
                <c:pt idx="4837">
                  <c:v>43575.541940682873</c:v>
                </c:pt>
                <c:pt idx="4838">
                  <c:v>43575.58360740741</c:v>
                </c:pt>
                <c:pt idx="4839">
                  <c:v>43575.625274131948</c:v>
                </c:pt>
                <c:pt idx="4840">
                  <c:v>43575.666940856485</c:v>
                </c:pt>
                <c:pt idx="4841">
                  <c:v>43575.708607581022</c:v>
                </c:pt>
                <c:pt idx="4842">
                  <c:v>43575.750274305552</c:v>
                </c:pt>
                <c:pt idx="4843">
                  <c:v>43575.791941030089</c:v>
                </c:pt>
                <c:pt idx="4844">
                  <c:v>43575.833607754626</c:v>
                </c:pt>
                <c:pt idx="4845">
                  <c:v>43575.875274479164</c:v>
                </c:pt>
                <c:pt idx="4846">
                  <c:v>43575.916941203701</c:v>
                </c:pt>
                <c:pt idx="4847">
                  <c:v>43575.958607928238</c:v>
                </c:pt>
                <c:pt idx="4848">
                  <c:v>43576.000274652775</c:v>
                </c:pt>
                <c:pt idx="4849">
                  <c:v>43576.041941377312</c:v>
                </c:pt>
                <c:pt idx="4850">
                  <c:v>43576.08360810185</c:v>
                </c:pt>
                <c:pt idx="4851">
                  <c:v>43576.125274826387</c:v>
                </c:pt>
                <c:pt idx="4852">
                  <c:v>43576.166941550924</c:v>
                </c:pt>
                <c:pt idx="4853">
                  <c:v>43576.208608275461</c:v>
                </c:pt>
                <c:pt idx="4854">
                  <c:v>43576.250274999999</c:v>
                </c:pt>
                <c:pt idx="4855">
                  <c:v>43576.291941724536</c:v>
                </c:pt>
                <c:pt idx="4856">
                  <c:v>43576.333608449073</c:v>
                </c:pt>
                <c:pt idx="4857">
                  <c:v>43576.37527517361</c:v>
                </c:pt>
                <c:pt idx="4858">
                  <c:v>43576.416941898147</c:v>
                </c:pt>
                <c:pt idx="4859">
                  <c:v>43576.458608622685</c:v>
                </c:pt>
                <c:pt idx="4860">
                  <c:v>43576.500275347222</c:v>
                </c:pt>
                <c:pt idx="4861">
                  <c:v>43576.541942071759</c:v>
                </c:pt>
                <c:pt idx="4862">
                  <c:v>43576.583608796296</c:v>
                </c:pt>
                <c:pt idx="4863">
                  <c:v>43576.625275520833</c:v>
                </c:pt>
                <c:pt idx="4864">
                  <c:v>43576.666942245371</c:v>
                </c:pt>
                <c:pt idx="4865">
                  <c:v>43576.708608969908</c:v>
                </c:pt>
                <c:pt idx="4866">
                  <c:v>43576.750275694445</c:v>
                </c:pt>
                <c:pt idx="4867">
                  <c:v>43576.791942418982</c:v>
                </c:pt>
                <c:pt idx="4868">
                  <c:v>43576.833609143519</c:v>
                </c:pt>
                <c:pt idx="4869">
                  <c:v>43576.875275868057</c:v>
                </c:pt>
                <c:pt idx="4870">
                  <c:v>43576.916942592594</c:v>
                </c:pt>
                <c:pt idx="4871">
                  <c:v>43576.958609317131</c:v>
                </c:pt>
                <c:pt idx="4872">
                  <c:v>43577.000276041668</c:v>
                </c:pt>
                <c:pt idx="4873">
                  <c:v>43577.041942766205</c:v>
                </c:pt>
                <c:pt idx="4874">
                  <c:v>43577.083609490743</c:v>
                </c:pt>
                <c:pt idx="4875">
                  <c:v>43577.12527621528</c:v>
                </c:pt>
                <c:pt idx="4876">
                  <c:v>43577.166942939817</c:v>
                </c:pt>
                <c:pt idx="4877">
                  <c:v>43577.208609664354</c:v>
                </c:pt>
                <c:pt idx="4878">
                  <c:v>43577.250276388892</c:v>
                </c:pt>
                <c:pt idx="4879">
                  <c:v>43577.291943113429</c:v>
                </c:pt>
                <c:pt idx="4880">
                  <c:v>43577.333609837966</c:v>
                </c:pt>
                <c:pt idx="4881">
                  <c:v>43577.375276562503</c:v>
                </c:pt>
                <c:pt idx="4882">
                  <c:v>43577.41694328704</c:v>
                </c:pt>
                <c:pt idx="4883">
                  <c:v>43577.458610011578</c:v>
                </c:pt>
                <c:pt idx="4884">
                  <c:v>43577.500276736107</c:v>
                </c:pt>
                <c:pt idx="4885">
                  <c:v>43577.541943460645</c:v>
                </c:pt>
                <c:pt idx="4886">
                  <c:v>43577.583610185182</c:v>
                </c:pt>
                <c:pt idx="4887">
                  <c:v>43577.625276909719</c:v>
                </c:pt>
                <c:pt idx="4888">
                  <c:v>43577.666943634256</c:v>
                </c:pt>
                <c:pt idx="4889">
                  <c:v>43577.708610358794</c:v>
                </c:pt>
                <c:pt idx="4890">
                  <c:v>43577.750277083331</c:v>
                </c:pt>
                <c:pt idx="4891">
                  <c:v>43577.791943807868</c:v>
                </c:pt>
                <c:pt idx="4892">
                  <c:v>43577.833610532405</c:v>
                </c:pt>
                <c:pt idx="4893">
                  <c:v>43577.875277256942</c:v>
                </c:pt>
                <c:pt idx="4894">
                  <c:v>43577.91694398148</c:v>
                </c:pt>
                <c:pt idx="4895">
                  <c:v>43577.958610706017</c:v>
                </c:pt>
                <c:pt idx="4896">
                  <c:v>43578.000277430554</c:v>
                </c:pt>
                <c:pt idx="4897">
                  <c:v>43578.041944155091</c:v>
                </c:pt>
                <c:pt idx="4898">
                  <c:v>43578.083610879628</c:v>
                </c:pt>
                <c:pt idx="4899">
                  <c:v>43578.125277604166</c:v>
                </c:pt>
                <c:pt idx="4900">
                  <c:v>43578.166944328703</c:v>
                </c:pt>
                <c:pt idx="4901">
                  <c:v>43578.20861105324</c:v>
                </c:pt>
                <c:pt idx="4902">
                  <c:v>43578.250277777777</c:v>
                </c:pt>
                <c:pt idx="4903">
                  <c:v>43578.291944502314</c:v>
                </c:pt>
                <c:pt idx="4904">
                  <c:v>43578.333611226852</c:v>
                </c:pt>
                <c:pt idx="4905">
                  <c:v>43578.375277951389</c:v>
                </c:pt>
                <c:pt idx="4906">
                  <c:v>43578.416944675926</c:v>
                </c:pt>
                <c:pt idx="4907">
                  <c:v>43578.458611400463</c:v>
                </c:pt>
                <c:pt idx="4908">
                  <c:v>43578.500278125</c:v>
                </c:pt>
                <c:pt idx="4909">
                  <c:v>43578.541944849538</c:v>
                </c:pt>
                <c:pt idx="4910">
                  <c:v>43578.583611574075</c:v>
                </c:pt>
                <c:pt idx="4911">
                  <c:v>43578.625278298612</c:v>
                </c:pt>
                <c:pt idx="4912">
                  <c:v>43578.666945023149</c:v>
                </c:pt>
                <c:pt idx="4913">
                  <c:v>43578.708611747687</c:v>
                </c:pt>
                <c:pt idx="4914">
                  <c:v>43578.750278472224</c:v>
                </c:pt>
                <c:pt idx="4915">
                  <c:v>43578.791945196761</c:v>
                </c:pt>
                <c:pt idx="4916">
                  <c:v>43578.833611921298</c:v>
                </c:pt>
                <c:pt idx="4917">
                  <c:v>43578.875278645835</c:v>
                </c:pt>
                <c:pt idx="4918">
                  <c:v>43578.916945370373</c:v>
                </c:pt>
                <c:pt idx="4919">
                  <c:v>43578.95861209491</c:v>
                </c:pt>
                <c:pt idx="4920">
                  <c:v>43579.000278819447</c:v>
                </c:pt>
                <c:pt idx="4921">
                  <c:v>43579.041945543984</c:v>
                </c:pt>
                <c:pt idx="4922">
                  <c:v>43579.083612268521</c:v>
                </c:pt>
                <c:pt idx="4923">
                  <c:v>43579.125278993059</c:v>
                </c:pt>
                <c:pt idx="4924">
                  <c:v>43579.166945717596</c:v>
                </c:pt>
                <c:pt idx="4925">
                  <c:v>43579.208612442133</c:v>
                </c:pt>
                <c:pt idx="4926">
                  <c:v>43579.25027916667</c:v>
                </c:pt>
                <c:pt idx="4927">
                  <c:v>43579.2919458912</c:v>
                </c:pt>
                <c:pt idx="4928">
                  <c:v>43579.333612615737</c:v>
                </c:pt>
                <c:pt idx="4929">
                  <c:v>43579.375279340275</c:v>
                </c:pt>
                <c:pt idx="4930">
                  <c:v>43579.416946064812</c:v>
                </c:pt>
                <c:pt idx="4931">
                  <c:v>43579.458612789349</c:v>
                </c:pt>
                <c:pt idx="4932">
                  <c:v>43579.500279513886</c:v>
                </c:pt>
                <c:pt idx="4933">
                  <c:v>43579.541946238423</c:v>
                </c:pt>
                <c:pt idx="4934">
                  <c:v>43579.583612962961</c:v>
                </c:pt>
                <c:pt idx="4935">
                  <c:v>43579.625279687498</c:v>
                </c:pt>
                <c:pt idx="4936">
                  <c:v>43579.666946412035</c:v>
                </c:pt>
                <c:pt idx="4937">
                  <c:v>43579.708613136572</c:v>
                </c:pt>
                <c:pt idx="4938">
                  <c:v>43579.750279861109</c:v>
                </c:pt>
                <c:pt idx="4939">
                  <c:v>43579.791946585647</c:v>
                </c:pt>
                <c:pt idx="4940">
                  <c:v>43579.833613310184</c:v>
                </c:pt>
                <c:pt idx="4941">
                  <c:v>43579.875280034721</c:v>
                </c:pt>
                <c:pt idx="4942">
                  <c:v>43579.916946759258</c:v>
                </c:pt>
                <c:pt idx="4943">
                  <c:v>43579.958613483795</c:v>
                </c:pt>
                <c:pt idx="4944">
                  <c:v>43580.000280208333</c:v>
                </c:pt>
                <c:pt idx="4945">
                  <c:v>43580.04194693287</c:v>
                </c:pt>
                <c:pt idx="4946">
                  <c:v>43580.083613657407</c:v>
                </c:pt>
                <c:pt idx="4947">
                  <c:v>43580.125280381944</c:v>
                </c:pt>
                <c:pt idx="4948">
                  <c:v>43580.166947106482</c:v>
                </c:pt>
                <c:pt idx="4949">
                  <c:v>43580.208613831019</c:v>
                </c:pt>
                <c:pt idx="4950">
                  <c:v>43580.250280555556</c:v>
                </c:pt>
                <c:pt idx="4951">
                  <c:v>43580.291947280093</c:v>
                </c:pt>
                <c:pt idx="4952">
                  <c:v>43580.33361400463</c:v>
                </c:pt>
                <c:pt idx="4953">
                  <c:v>43580.375280729168</c:v>
                </c:pt>
                <c:pt idx="4954">
                  <c:v>43580.416947453705</c:v>
                </c:pt>
                <c:pt idx="4955">
                  <c:v>43580.458614178242</c:v>
                </c:pt>
                <c:pt idx="4956">
                  <c:v>43580.500280902779</c:v>
                </c:pt>
                <c:pt idx="4957">
                  <c:v>43580.541947627316</c:v>
                </c:pt>
                <c:pt idx="4958">
                  <c:v>43580.583614351854</c:v>
                </c:pt>
                <c:pt idx="4959">
                  <c:v>43580.625281076391</c:v>
                </c:pt>
                <c:pt idx="4960">
                  <c:v>43580.666947800928</c:v>
                </c:pt>
                <c:pt idx="4961">
                  <c:v>43580.708614525465</c:v>
                </c:pt>
                <c:pt idx="4962">
                  <c:v>43580.750281250002</c:v>
                </c:pt>
                <c:pt idx="4963">
                  <c:v>43580.79194797454</c:v>
                </c:pt>
                <c:pt idx="4964">
                  <c:v>43580.833614699077</c:v>
                </c:pt>
                <c:pt idx="4965">
                  <c:v>43580.875281423614</c:v>
                </c:pt>
                <c:pt idx="4966">
                  <c:v>43580.916948148151</c:v>
                </c:pt>
                <c:pt idx="4967">
                  <c:v>43580.958614872688</c:v>
                </c:pt>
                <c:pt idx="4968">
                  <c:v>43581.000281597226</c:v>
                </c:pt>
                <c:pt idx="4969">
                  <c:v>43581.041948321756</c:v>
                </c:pt>
                <c:pt idx="4970">
                  <c:v>43581.083615046293</c:v>
                </c:pt>
                <c:pt idx="4971">
                  <c:v>43581.12528177083</c:v>
                </c:pt>
                <c:pt idx="4972">
                  <c:v>43581.166948495367</c:v>
                </c:pt>
                <c:pt idx="4973">
                  <c:v>43581.208615219904</c:v>
                </c:pt>
                <c:pt idx="4974">
                  <c:v>43581.250281944442</c:v>
                </c:pt>
                <c:pt idx="4975">
                  <c:v>43581.291948668979</c:v>
                </c:pt>
                <c:pt idx="4976">
                  <c:v>43581.333615393516</c:v>
                </c:pt>
                <c:pt idx="4977">
                  <c:v>43581.375282118053</c:v>
                </c:pt>
                <c:pt idx="4978">
                  <c:v>43581.416948842591</c:v>
                </c:pt>
                <c:pt idx="4979">
                  <c:v>43581.458615567128</c:v>
                </c:pt>
                <c:pt idx="4980">
                  <c:v>43581.500282291665</c:v>
                </c:pt>
                <c:pt idx="4981">
                  <c:v>43581.541949016202</c:v>
                </c:pt>
                <c:pt idx="4982">
                  <c:v>43581.583615740739</c:v>
                </c:pt>
                <c:pt idx="4983">
                  <c:v>43581.625282465277</c:v>
                </c:pt>
                <c:pt idx="4984">
                  <c:v>43581.666949189814</c:v>
                </c:pt>
                <c:pt idx="4985">
                  <c:v>43581.708615914351</c:v>
                </c:pt>
                <c:pt idx="4986">
                  <c:v>43581.750282638888</c:v>
                </c:pt>
                <c:pt idx="4987">
                  <c:v>43581.791949363425</c:v>
                </c:pt>
                <c:pt idx="4988">
                  <c:v>43581.833616087963</c:v>
                </c:pt>
                <c:pt idx="4989">
                  <c:v>43581.8752828125</c:v>
                </c:pt>
                <c:pt idx="4990">
                  <c:v>43581.916949537037</c:v>
                </c:pt>
                <c:pt idx="4991">
                  <c:v>43581.958616261574</c:v>
                </c:pt>
                <c:pt idx="4992">
                  <c:v>43582.000282986111</c:v>
                </c:pt>
                <c:pt idx="4993">
                  <c:v>43582.041949710649</c:v>
                </c:pt>
                <c:pt idx="4994">
                  <c:v>43582.083616435186</c:v>
                </c:pt>
                <c:pt idx="4995">
                  <c:v>43582.125283159723</c:v>
                </c:pt>
                <c:pt idx="4996">
                  <c:v>43582.16694988426</c:v>
                </c:pt>
                <c:pt idx="4997">
                  <c:v>43582.208616608797</c:v>
                </c:pt>
                <c:pt idx="4998">
                  <c:v>43582.250283333335</c:v>
                </c:pt>
                <c:pt idx="4999">
                  <c:v>43582.291950057872</c:v>
                </c:pt>
                <c:pt idx="5000">
                  <c:v>43582.333616782409</c:v>
                </c:pt>
                <c:pt idx="5001">
                  <c:v>43582.375283506946</c:v>
                </c:pt>
                <c:pt idx="5002">
                  <c:v>43582.416950231483</c:v>
                </c:pt>
                <c:pt idx="5003">
                  <c:v>43582.458616956021</c:v>
                </c:pt>
                <c:pt idx="5004">
                  <c:v>43582.500283680558</c:v>
                </c:pt>
                <c:pt idx="5005">
                  <c:v>43582.541950405095</c:v>
                </c:pt>
                <c:pt idx="5006">
                  <c:v>43582.583617129632</c:v>
                </c:pt>
                <c:pt idx="5007">
                  <c:v>43582.62528385417</c:v>
                </c:pt>
                <c:pt idx="5008">
                  <c:v>43582.666950578707</c:v>
                </c:pt>
                <c:pt idx="5009">
                  <c:v>43582.708617303244</c:v>
                </c:pt>
                <c:pt idx="5010">
                  <c:v>43582.750284027781</c:v>
                </c:pt>
                <c:pt idx="5011">
                  <c:v>43582.791950752318</c:v>
                </c:pt>
                <c:pt idx="5012">
                  <c:v>43582.833617476848</c:v>
                </c:pt>
                <c:pt idx="5013">
                  <c:v>43582.875284201386</c:v>
                </c:pt>
                <c:pt idx="5014">
                  <c:v>43582.916950925923</c:v>
                </c:pt>
                <c:pt idx="5015">
                  <c:v>43582.95861765046</c:v>
                </c:pt>
                <c:pt idx="5016">
                  <c:v>43583.000284374997</c:v>
                </c:pt>
                <c:pt idx="5017">
                  <c:v>43583.041951099534</c:v>
                </c:pt>
                <c:pt idx="5018">
                  <c:v>43583.083617824072</c:v>
                </c:pt>
                <c:pt idx="5019">
                  <c:v>43583.125284548609</c:v>
                </c:pt>
                <c:pt idx="5020">
                  <c:v>43583.166951273146</c:v>
                </c:pt>
                <c:pt idx="5021">
                  <c:v>43583.208617997683</c:v>
                </c:pt>
                <c:pt idx="5022">
                  <c:v>43583.25028472222</c:v>
                </c:pt>
                <c:pt idx="5023">
                  <c:v>43583.291951446758</c:v>
                </c:pt>
                <c:pt idx="5024">
                  <c:v>43583.333618171295</c:v>
                </c:pt>
                <c:pt idx="5025">
                  <c:v>43583.375284895832</c:v>
                </c:pt>
                <c:pt idx="5026">
                  <c:v>43583.416951620369</c:v>
                </c:pt>
                <c:pt idx="5027">
                  <c:v>43583.458618344906</c:v>
                </c:pt>
                <c:pt idx="5028">
                  <c:v>43583.500285069444</c:v>
                </c:pt>
                <c:pt idx="5029">
                  <c:v>43583.541951793981</c:v>
                </c:pt>
                <c:pt idx="5030">
                  <c:v>43583.583618518518</c:v>
                </c:pt>
                <c:pt idx="5031">
                  <c:v>43583.625285243055</c:v>
                </c:pt>
                <c:pt idx="5032">
                  <c:v>43583.666951967592</c:v>
                </c:pt>
                <c:pt idx="5033">
                  <c:v>43583.70861869213</c:v>
                </c:pt>
                <c:pt idx="5034">
                  <c:v>43583.750285416667</c:v>
                </c:pt>
                <c:pt idx="5035">
                  <c:v>43583.791952141204</c:v>
                </c:pt>
                <c:pt idx="5036">
                  <c:v>43583.833618865741</c:v>
                </c:pt>
                <c:pt idx="5037">
                  <c:v>43583.875285590279</c:v>
                </c:pt>
                <c:pt idx="5038">
                  <c:v>43583.916952314816</c:v>
                </c:pt>
                <c:pt idx="5039">
                  <c:v>43583.958619039353</c:v>
                </c:pt>
                <c:pt idx="5040">
                  <c:v>43584.00028576389</c:v>
                </c:pt>
                <c:pt idx="5041">
                  <c:v>43584.041952488427</c:v>
                </c:pt>
                <c:pt idx="5042">
                  <c:v>43584.083619212965</c:v>
                </c:pt>
                <c:pt idx="5043">
                  <c:v>43584.125285937502</c:v>
                </c:pt>
                <c:pt idx="5044">
                  <c:v>43584.166952662039</c:v>
                </c:pt>
                <c:pt idx="5045">
                  <c:v>43584.208619386576</c:v>
                </c:pt>
                <c:pt idx="5046">
                  <c:v>43584.250286111113</c:v>
                </c:pt>
                <c:pt idx="5047">
                  <c:v>43584.291952835651</c:v>
                </c:pt>
                <c:pt idx="5048">
                  <c:v>43584.333619560188</c:v>
                </c:pt>
                <c:pt idx="5049">
                  <c:v>43584.375286284725</c:v>
                </c:pt>
                <c:pt idx="5050">
                  <c:v>43584.416953009262</c:v>
                </c:pt>
                <c:pt idx="5051">
                  <c:v>43584.458619733799</c:v>
                </c:pt>
                <c:pt idx="5052">
                  <c:v>43584.500286458337</c:v>
                </c:pt>
                <c:pt idx="5053">
                  <c:v>43584.541953182874</c:v>
                </c:pt>
                <c:pt idx="5054">
                  <c:v>43584.583619907404</c:v>
                </c:pt>
                <c:pt idx="5055">
                  <c:v>43584.625286631941</c:v>
                </c:pt>
                <c:pt idx="5056">
                  <c:v>43584.666953356478</c:v>
                </c:pt>
                <c:pt idx="5057">
                  <c:v>43584.708620081015</c:v>
                </c:pt>
                <c:pt idx="5058">
                  <c:v>43584.750286805553</c:v>
                </c:pt>
                <c:pt idx="5059">
                  <c:v>43584.79195353009</c:v>
                </c:pt>
                <c:pt idx="5060">
                  <c:v>43584.833620254627</c:v>
                </c:pt>
                <c:pt idx="5061">
                  <c:v>43584.875286979164</c:v>
                </c:pt>
                <c:pt idx="5062">
                  <c:v>43584.916953703701</c:v>
                </c:pt>
                <c:pt idx="5063">
                  <c:v>43584.958620428239</c:v>
                </c:pt>
                <c:pt idx="5064">
                  <c:v>43585.000287152776</c:v>
                </c:pt>
                <c:pt idx="5065">
                  <c:v>43585.041953877313</c:v>
                </c:pt>
                <c:pt idx="5066">
                  <c:v>43585.08362060185</c:v>
                </c:pt>
                <c:pt idx="5067">
                  <c:v>43585.125287326387</c:v>
                </c:pt>
                <c:pt idx="5068">
                  <c:v>43585.166954050925</c:v>
                </c:pt>
                <c:pt idx="5069">
                  <c:v>43585.208620775462</c:v>
                </c:pt>
                <c:pt idx="5070">
                  <c:v>43585.250287499999</c:v>
                </c:pt>
                <c:pt idx="5071">
                  <c:v>43585.291954224536</c:v>
                </c:pt>
                <c:pt idx="5072">
                  <c:v>43585.333620949074</c:v>
                </c:pt>
                <c:pt idx="5073">
                  <c:v>43585.375287673611</c:v>
                </c:pt>
                <c:pt idx="5074">
                  <c:v>43585.416954398148</c:v>
                </c:pt>
                <c:pt idx="5075">
                  <c:v>43585.458621122685</c:v>
                </c:pt>
                <c:pt idx="5076">
                  <c:v>43585.500287847222</c:v>
                </c:pt>
                <c:pt idx="5077">
                  <c:v>43585.54195457176</c:v>
                </c:pt>
                <c:pt idx="5078">
                  <c:v>43585.583621296297</c:v>
                </c:pt>
                <c:pt idx="5079">
                  <c:v>43585.625288020834</c:v>
                </c:pt>
                <c:pt idx="5080">
                  <c:v>43585.666954745371</c:v>
                </c:pt>
                <c:pt idx="5081">
                  <c:v>43585.708621469908</c:v>
                </c:pt>
                <c:pt idx="5082">
                  <c:v>43585.750288194446</c:v>
                </c:pt>
                <c:pt idx="5083">
                  <c:v>43585.791954918983</c:v>
                </c:pt>
                <c:pt idx="5084">
                  <c:v>43585.83362164352</c:v>
                </c:pt>
                <c:pt idx="5085">
                  <c:v>43585.875288368057</c:v>
                </c:pt>
                <c:pt idx="5086">
                  <c:v>43585.916955092594</c:v>
                </c:pt>
                <c:pt idx="5087">
                  <c:v>43585.958621817132</c:v>
                </c:pt>
                <c:pt idx="5088">
                  <c:v>43586.000288541669</c:v>
                </c:pt>
                <c:pt idx="5089">
                  <c:v>43586.041955266206</c:v>
                </c:pt>
                <c:pt idx="5090">
                  <c:v>43586.083621990743</c:v>
                </c:pt>
                <c:pt idx="5091">
                  <c:v>43586.12528871528</c:v>
                </c:pt>
                <c:pt idx="5092">
                  <c:v>43586.166955439818</c:v>
                </c:pt>
                <c:pt idx="5093">
                  <c:v>43586.208622164355</c:v>
                </c:pt>
                <c:pt idx="5094">
                  <c:v>43586.250288888892</c:v>
                </c:pt>
                <c:pt idx="5095">
                  <c:v>43586.291955613429</c:v>
                </c:pt>
                <c:pt idx="5096">
                  <c:v>43586.333622337967</c:v>
                </c:pt>
                <c:pt idx="5097">
                  <c:v>43586.375289062496</c:v>
                </c:pt>
                <c:pt idx="5098">
                  <c:v>43586.416955787034</c:v>
                </c:pt>
                <c:pt idx="5099">
                  <c:v>43586.458622511571</c:v>
                </c:pt>
                <c:pt idx="5100">
                  <c:v>43586.500289236108</c:v>
                </c:pt>
                <c:pt idx="5101">
                  <c:v>43586.541955960645</c:v>
                </c:pt>
                <c:pt idx="5102">
                  <c:v>43586.583622685182</c:v>
                </c:pt>
                <c:pt idx="5103">
                  <c:v>43586.62528940972</c:v>
                </c:pt>
                <c:pt idx="5104">
                  <c:v>43586.666956134257</c:v>
                </c:pt>
                <c:pt idx="5105">
                  <c:v>43586.708622858794</c:v>
                </c:pt>
                <c:pt idx="5106">
                  <c:v>43586.750289583331</c:v>
                </c:pt>
                <c:pt idx="5107">
                  <c:v>43586.791956307869</c:v>
                </c:pt>
                <c:pt idx="5108">
                  <c:v>43586.833623032406</c:v>
                </c:pt>
                <c:pt idx="5109">
                  <c:v>43586.875289756943</c:v>
                </c:pt>
                <c:pt idx="5110">
                  <c:v>43586.91695648148</c:v>
                </c:pt>
                <c:pt idx="5111">
                  <c:v>43586.958623206017</c:v>
                </c:pt>
                <c:pt idx="5112">
                  <c:v>43587.000289930555</c:v>
                </c:pt>
                <c:pt idx="5113">
                  <c:v>43587.041956655092</c:v>
                </c:pt>
                <c:pt idx="5114">
                  <c:v>43587.083623379629</c:v>
                </c:pt>
                <c:pt idx="5115">
                  <c:v>43587.125290104166</c:v>
                </c:pt>
                <c:pt idx="5116">
                  <c:v>43587.166956828703</c:v>
                </c:pt>
                <c:pt idx="5117">
                  <c:v>43587.208623553241</c:v>
                </c:pt>
                <c:pt idx="5118">
                  <c:v>43587.250290277778</c:v>
                </c:pt>
                <c:pt idx="5119">
                  <c:v>43587.291957002315</c:v>
                </c:pt>
                <c:pt idx="5120">
                  <c:v>43587.333623726852</c:v>
                </c:pt>
                <c:pt idx="5121">
                  <c:v>43587.375290451389</c:v>
                </c:pt>
                <c:pt idx="5122">
                  <c:v>43587.416957175927</c:v>
                </c:pt>
                <c:pt idx="5123">
                  <c:v>43587.458623900464</c:v>
                </c:pt>
                <c:pt idx="5124">
                  <c:v>43587.500290625001</c:v>
                </c:pt>
                <c:pt idx="5125">
                  <c:v>43587.541957349538</c:v>
                </c:pt>
                <c:pt idx="5126">
                  <c:v>43587.583624074075</c:v>
                </c:pt>
                <c:pt idx="5127">
                  <c:v>43587.625290798613</c:v>
                </c:pt>
                <c:pt idx="5128">
                  <c:v>43587.66695752315</c:v>
                </c:pt>
                <c:pt idx="5129">
                  <c:v>43587.708624247687</c:v>
                </c:pt>
                <c:pt idx="5130">
                  <c:v>43587.750290972224</c:v>
                </c:pt>
                <c:pt idx="5131">
                  <c:v>43587.791957696762</c:v>
                </c:pt>
                <c:pt idx="5132">
                  <c:v>43587.833624421299</c:v>
                </c:pt>
                <c:pt idx="5133">
                  <c:v>43587.875291145836</c:v>
                </c:pt>
                <c:pt idx="5134">
                  <c:v>43587.916957870373</c:v>
                </c:pt>
                <c:pt idx="5135">
                  <c:v>43587.95862459491</c:v>
                </c:pt>
                <c:pt idx="5136">
                  <c:v>43588.000291319448</c:v>
                </c:pt>
                <c:pt idx="5137">
                  <c:v>43588.041958043985</c:v>
                </c:pt>
                <c:pt idx="5138">
                  <c:v>43588.083624768522</c:v>
                </c:pt>
                <c:pt idx="5139">
                  <c:v>43588.125291493052</c:v>
                </c:pt>
                <c:pt idx="5140">
                  <c:v>43588.166958217589</c:v>
                </c:pt>
                <c:pt idx="5141">
                  <c:v>43588.208624942126</c:v>
                </c:pt>
                <c:pt idx="5142">
                  <c:v>43588.250291666664</c:v>
                </c:pt>
                <c:pt idx="5143">
                  <c:v>43588.291958391201</c:v>
                </c:pt>
                <c:pt idx="5144">
                  <c:v>43588.333625115738</c:v>
                </c:pt>
                <c:pt idx="5145">
                  <c:v>43588.375291840275</c:v>
                </c:pt>
                <c:pt idx="5146">
                  <c:v>43588.416958564812</c:v>
                </c:pt>
                <c:pt idx="5147">
                  <c:v>43588.45862528935</c:v>
                </c:pt>
                <c:pt idx="5148">
                  <c:v>43588.500292013887</c:v>
                </c:pt>
                <c:pt idx="5149">
                  <c:v>43588.541958738424</c:v>
                </c:pt>
                <c:pt idx="5150">
                  <c:v>43588.583625462961</c:v>
                </c:pt>
                <c:pt idx="5151">
                  <c:v>43588.625292187498</c:v>
                </c:pt>
                <c:pt idx="5152">
                  <c:v>43588.666958912036</c:v>
                </c:pt>
                <c:pt idx="5153">
                  <c:v>43588.708625636573</c:v>
                </c:pt>
                <c:pt idx="5154">
                  <c:v>43588.75029236111</c:v>
                </c:pt>
                <c:pt idx="5155">
                  <c:v>43588.791959085647</c:v>
                </c:pt>
                <c:pt idx="5156">
                  <c:v>43588.833625810184</c:v>
                </c:pt>
                <c:pt idx="5157">
                  <c:v>43588.875292534722</c:v>
                </c:pt>
                <c:pt idx="5158">
                  <c:v>43588.916959259259</c:v>
                </c:pt>
                <c:pt idx="5159">
                  <c:v>43588.958625983796</c:v>
                </c:pt>
                <c:pt idx="5160">
                  <c:v>43589.000292708333</c:v>
                </c:pt>
                <c:pt idx="5161">
                  <c:v>43589.04195943287</c:v>
                </c:pt>
                <c:pt idx="5162">
                  <c:v>43589.083626157408</c:v>
                </c:pt>
                <c:pt idx="5163">
                  <c:v>43589.125292881945</c:v>
                </c:pt>
                <c:pt idx="5164">
                  <c:v>43589.166959606482</c:v>
                </c:pt>
                <c:pt idx="5165">
                  <c:v>43589.208626331019</c:v>
                </c:pt>
                <c:pt idx="5166">
                  <c:v>43589.250293055557</c:v>
                </c:pt>
                <c:pt idx="5167">
                  <c:v>43589.291959780094</c:v>
                </c:pt>
                <c:pt idx="5168">
                  <c:v>43589.333626504631</c:v>
                </c:pt>
                <c:pt idx="5169">
                  <c:v>43589.375293229168</c:v>
                </c:pt>
                <c:pt idx="5170">
                  <c:v>43589.416959953705</c:v>
                </c:pt>
                <c:pt idx="5171">
                  <c:v>43589.458626678243</c:v>
                </c:pt>
                <c:pt idx="5172">
                  <c:v>43589.50029340278</c:v>
                </c:pt>
                <c:pt idx="5173">
                  <c:v>43589.541960127317</c:v>
                </c:pt>
                <c:pt idx="5174">
                  <c:v>43589.583626851854</c:v>
                </c:pt>
                <c:pt idx="5175">
                  <c:v>43589.625293576391</c:v>
                </c:pt>
                <c:pt idx="5176">
                  <c:v>43589.666960300929</c:v>
                </c:pt>
                <c:pt idx="5177">
                  <c:v>43589.708627025466</c:v>
                </c:pt>
                <c:pt idx="5178">
                  <c:v>43589.750293750003</c:v>
                </c:pt>
                <c:pt idx="5179">
                  <c:v>43589.79196047454</c:v>
                </c:pt>
                <c:pt idx="5180">
                  <c:v>43589.833627199077</c:v>
                </c:pt>
                <c:pt idx="5181">
                  <c:v>43589.875293923615</c:v>
                </c:pt>
                <c:pt idx="5182">
                  <c:v>43589.916960648145</c:v>
                </c:pt>
                <c:pt idx="5183">
                  <c:v>43589.958627372682</c:v>
                </c:pt>
                <c:pt idx="5184">
                  <c:v>43590.000294097219</c:v>
                </c:pt>
                <c:pt idx="5185">
                  <c:v>43590.041960821756</c:v>
                </c:pt>
                <c:pt idx="5186">
                  <c:v>43590.083627546293</c:v>
                </c:pt>
                <c:pt idx="5187">
                  <c:v>43590.125294270831</c:v>
                </c:pt>
                <c:pt idx="5188">
                  <c:v>43590.166960995368</c:v>
                </c:pt>
                <c:pt idx="5189">
                  <c:v>43590.208627719905</c:v>
                </c:pt>
                <c:pt idx="5190">
                  <c:v>43590.250294444442</c:v>
                </c:pt>
                <c:pt idx="5191">
                  <c:v>43590.291961168979</c:v>
                </c:pt>
                <c:pt idx="5192">
                  <c:v>43590.333627893517</c:v>
                </c:pt>
                <c:pt idx="5193">
                  <c:v>43590.375294618054</c:v>
                </c:pt>
                <c:pt idx="5194">
                  <c:v>43590.416961342591</c:v>
                </c:pt>
                <c:pt idx="5195">
                  <c:v>43590.458628067128</c:v>
                </c:pt>
                <c:pt idx="5196">
                  <c:v>43590.500294791666</c:v>
                </c:pt>
                <c:pt idx="5197">
                  <c:v>43590.541961516203</c:v>
                </c:pt>
                <c:pt idx="5198">
                  <c:v>43590.58362824074</c:v>
                </c:pt>
                <c:pt idx="5199">
                  <c:v>43590.625294965277</c:v>
                </c:pt>
                <c:pt idx="5200">
                  <c:v>43590.666961689814</c:v>
                </c:pt>
                <c:pt idx="5201">
                  <c:v>43590.708628414352</c:v>
                </c:pt>
                <c:pt idx="5202">
                  <c:v>43590.750295138889</c:v>
                </c:pt>
                <c:pt idx="5203">
                  <c:v>43590.791961863426</c:v>
                </c:pt>
                <c:pt idx="5204">
                  <c:v>43590.833628587963</c:v>
                </c:pt>
                <c:pt idx="5205">
                  <c:v>43590.8752953125</c:v>
                </c:pt>
                <c:pt idx="5206">
                  <c:v>43590.916962037038</c:v>
                </c:pt>
                <c:pt idx="5207">
                  <c:v>43590.958628761575</c:v>
                </c:pt>
                <c:pt idx="5208">
                  <c:v>43591.000295486112</c:v>
                </c:pt>
                <c:pt idx="5209">
                  <c:v>43591.041962210649</c:v>
                </c:pt>
                <c:pt idx="5210">
                  <c:v>43591.083628935186</c:v>
                </c:pt>
                <c:pt idx="5211">
                  <c:v>43591.125295659724</c:v>
                </c:pt>
                <c:pt idx="5212">
                  <c:v>43591.166962384261</c:v>
                </c:pt>
                <c:pt idx="5213">
                  <c:v>43591.208629108798</c:v>
                </c:pt>
                <c:pt idx="5214">
                  <c:v>43591.250295833335</c:v>
                </c:pt>
                <c:pt idx="5215">
                  <c:v>43591.291962557872</c:v>
                </c:pt>
                <c:pt idx="5216">
                  <c:v>43591.33362928241</c:v>
                </c:pt>
                <c:pt idx="5217">
                  <c:v>43591.375296006947</c:v>
                </c:pt>
                <c:pt idx="5218">
                  <c:v>43591.416962731484</c:v>
                </c:pt>
                <c:pt idx="5219">
                  <c:v>43591.458629456021</c:v>
                </c:pt>
                <c:pt idx="5220">
                  <c:v>43591.500296180559</c:v>
                </c:pt>
                <c:pt idx="5221">
                  <c:v>43591.541962905096</c:v>
                </c:pt>
                <c:pt idx="5222">
                  <c:v>43591.583629629633</c:v>
                </c:pt>
                <c:pt idx="5223">
                  <c:v>43591.62529635417</c:v>
                </c:pt>
                <c:pt idx="5224">
                  <c:v>43591.666963078707</c:v>
                </c:pt>
                <c:pt idx="5225">
                  <c:v>43591.708629803237</c:v>
                </c:pt>
                <c:pt idx="5226">
                  <c:v>43591.750296527774</c:v>
                </c:pt>
                <c:pt idx="5227">
                  <c:v>43591.791963252312</c:v>
                </c:pt>
                <c:pt idx="5228">
                  <c:v>43591.833629976849</c:v>
                </c:pt>
                <c:pt idx="5229">
                  <c:v>43591.875296701386</c:v>
                </c:pt>
                <c:pt idx="5230">
                  <c:v>43591.916963425923</c:v>
                </c:pt>
                <c:pt idx="5231">
                  <c:v>43591.958630150461</c:v>
                </c:pt>
                <c:pt idx="5232">
                  <c:v>43592.000296874998</c:v>
                </c:pt>
                <c:pt idx="5233">
                  <c:v>43592.041963599535</c:v>
                </c:pt>
                <c:pt idx="5234">
                  <c:v>43592.083630324072</c:v>
                </c:pt>
                <c:pt idx="5235">
                  <c:v>43592.125297048609</c:v>
                </c:pt>
                <c:pt idx="5236">
                  <c:v>43592.166963773147</c:v>
                </c:pt>
                <c:pt idx="5237">
                  <c:v>43592.208630497684</c:v>
                </c:pt>
                <c:pt idx="5238">
                  <c:v>43592.250297222221</c:v>
                </c:pt>
                <c:pt idx="5239">
                  <c:v>43592.291963946758</c:v>
                </c:pt>
                <c:pt idx="5240">
                  <c:v>43592.333630671295</c:v>
                </c:pt>
                <c:pt idx="5241">
                  <c:v>43592.375297395833</c:v>
                </c:pt>
                <c:pt idx="5242">
                  <c:v>43592.41696412037</c:v>
                </c:pt>
                <c:pt idx="5243">
                  <c:v>43592.458630844907</c:v>
                </c:pt>
                <c:pt idx="5244">
                  <c:v>43592.500297569444</c:v>
                </c:pt>
                <c:pt idx="5245">
                  <c:v>43592.541964293981</c:v>
                </c:pt>
                <c:pt idx="5246">
                  <c:v>43592.583631018519</c:v>
                </c:pt>
                <c:pt idx="5247">
                  <c:v>43592.625297743056</c:v>
                </c:pt>
                <c:pt idx="5248">
                  <c:v>43592.666964467593</c:v>
                </c:pt>
                <c:pt idx="5249">
                  <c:v>43592.70863119213</c:v>
                </c:pt>
                <c:pt idx="5250">
                  <c:v>43592.750297916667</c:v>
                </c:pt>
                <c:pt idx="5251">
                  <c:v>43592.791964641205</c:v>
                </c:pt>
                <c:pt idx="5252">
                  <c:v>43592.833631365742</c:v>
                </c:pt>
                <c:pt idx="5253">
                  <c:v>43592.875298090279</c:v>
                </c:pt>
                <c:pt idx="5254">
                  <c:v>43592.916964814816</c:v>
                </c:pt>
                <c:pt idx="5255">
                  <c:v>43592.958631539354</c:v>
                </c:pt>
                <c:pt idx="5256">
                  <c:v>43593.000298263891</c:v>
                </c:pt>
                <c:pt idx="5257">
                  <c:v>43593.041964988428</c:v>
                </c:pt>
                <c:pt idx="5258">
                  <c:v>43593.083631712965</c:v>
                </c:pt>
                <c:pt idx="5259">
                  <c:v>43593.125298437502</c:v>
                </c:pt>
                <c:pt idx="5260">
                  <c:v>43593.16696516204</c:v>
                </c:pt>
                <c:pt idx="5261">
                  <c:v>43593.208631886577</c:v>
                </c:pt>
                <c:pt idx="5262">
                  <c:v>43593.250298611114</c:v>
                </c:pt>
                <c:pt idx="5263">
                  <c:v>43593.291965335651</c:v>
                </c:pt>
                <c:pt idx="5264">
                  <c:v>43593.333632060188</c:v>
                </c:pt>
                <c:pt idx="5265">
                  <c:v>43593.375298784726</c:v>
                </c:pt>
                <c:pt idx="5266">
                  <c:v>43593.416965509263</c:v>
                </c:pt>
                <c:pt idx="5267">
                  <c:v>43593.458632233793</c:v>
                </c:pt>
                <c:pt idx="5268">
                  <c:v>43593.50029895833</c:v>
                </c:pt>
                <c:pt idx="5269">
                  <c:v>43593.541965682867</c:v>
                </c:pt>
                <c:pt idx="5270">
                  <c:v>43593.583632407404</c:v>
                </c:pt>
                <c:pt idx="5271">
                  <c:v>43593.625299131942</c:v>
                </c:pt>
                <c:pt idx="5272">
                  <c:v>43593.666965856479</c:v>
                </c:pt>
                <c:pt idx="5273">
                  <c:v>43593.708632581016</c:v>
                </c:pt>
                <c:pt idx="5274">
                  <c:v>43593.750299305553</c:v>
                </c:pt>
                <c:pt idx="5275">
                  <c:v>43593.79196603009</c:v>
                </c:pt>
                <c:pt idx="5276">
                  <c:v>43593.833632754628</c:v>
                </c:pt>
                <c:pt idx="5277">
                  <c:v>43593.875299479165</c:v>
                </c:pt>
                <c:pt idx="5278">
                  <c:v>43593.916966203702</c:v>
                </c:pt>
                <c:pt idx="5279">
                  <c:v>43593.958632928239</c:v>
                </c:pt>
                <c:pt idx="5280">
                  <c:v>43594.000299652776</c:v>
                </c:pt>
                <c:pt idx="5281">
                  <c:v>43594.041966377314</c:v>
                </c:pt>
                <c:pt idx="5282">
                  <c:v>43594.083633101851</c:v>
                </c:pt>
                <c:pt idx="5283">
                  <c:v>43594.125299826388</c:v>
                </c:pt>
                <c:pt idx="5284">
                  <c:v>43594.166966550925</c:v>
                </c:pt>
                <c:pt idx="5285">
                  <c:v>43594.208633275462</c:v>
                </c:pt>
                <c:pt idx="5286">
                  <c:v>43594.2503</c:v>
                </c:pt>
                <c:pt idx="5287">
                  <c:v>43594.291966724537</c:v>
                </c:pt>
                <c:pt idx="5288">
                  <c:v>43594.333633449074</c:v>
                </c:pt>
                <c:pt idx="5289">
                  <c:v>43594.375300173611</c:v>
                </c:pt>
                <c:pt idx="5290">
                  <c:v>43594.416966898149</c:v>
                </c:pt>
                <c:pt idx="5291">
                  <c:v>43594.458633622686</c:v>
                </c:pt>
                <c:pt idx="5292">
                  <c:v>43594.500300347223</c:v>
                </c:pt>
                <c:pt idx="5293">
                  <c:v>43594.54196707176</c:v>
                </c:pt>
                <c:pt idx="5294">
                  <c:v>43594.583633796297</c:v>
                </c:pt>
                <c:pt idx="5295">
                  <c:v>43594.625300520835</c:v>
                </c:pt>
                <c:pt idx="5296">
                  <c:v>43594.666967245372</c:v>
                </c:pt>
                <c:pt idx="5297">
                  <c:v>43594.708633969909</c:v>
                </c:pt>
                <c:pt idx="5298">
                  <c:v>43594.750300694446</c:v>
                </c:pt>
                <c:pt idx="5299">
                  <c:v>43594.791967418983</c:v>
                </c:pt>
                <c:pt idx="5300">
                  <c:v>43594.833634143521</c:v>
                </c:pt>
                <c:pt idx="5301">
                  <c:v>43594.875300868058</c:v>
                </c:pt>
                <c:pt idx="5302">
                  <c:v>43594.916967592595</c:v>
                </c:pt>
                <c:pt idx="5303">
                  <c:v>43594.958634317132</c:v>
                </c:pt>
                <c:pt idx="5304">
                  <c:v>43595.000301041669</c:v>
                </c:pt>
                <c:pt idx="5305">
                  <c:v>43595.041967766207</c:v>
                </c:pt>
                <c:pt idx="5306">
                  <c:v>43595.083634490744</c:v>
                </c:pt>
                <c:pt idx="5307">
                  <c:v>43595.125301215281</c:v>
                </c:pt>
                <c:pt idx="5308">
                  <c:v>43595.166967939818</c:v>
                </c:pt>
                <c:pt idx="5309">
                  <c:v>43595.208634664355</c:v>
                </c:pt>
                <c:pt idx="5310">
                  <c:v>43595.250301388885</c:v>
                </c:pt>
                <c:pt idx="5311">
                  <c:v>43595.291968113423</c:v>
                </c:pt>
                <c:pt idx="5312">
                  <c:v>43595.33363483796</c:v>
                </c:pt>
                <c:pt idx="5313">
                  <c:v>43595.375301562497</c:v>
                </c:pt>
                <c:pt idx="5314">
                  <c:v>43595.416968287034</c:v>
                </c:pt>
                <c:pt idx="5315">
                  <c:v>43595.458635011571</c:v>
                </c:pt>
                <c:pt idx="5316">
                  <c:v>43595.500301736109</c:v>
                </c:pt>
                <c:pt idx="5317">
                  <c:v>43595.541968460646</c:v>
                </c:pt>
                <c:pt idx="5318">
                  <c:v>43595.583635185183</c:v>
                </c:pt>
                <c:pt idx="5319">
                  <c:v>43595.62530190972</c:v>
                </c:pt>
                <c:pt idx="5320">
                  <c:v>43595.666968634258</c:v>
                </c:pt>
                <c:pt idx="5321">
                  <c:v>43595.708635358795</c:v>
                </c:pt>
                <c:pt idx="5322">
                  <c:v>43595.750302083332</c:v>
                </c:pt>
                <c:pt idx="5323">
                  <c:v>43595.791968807869</c:v>
                </c:pt>
                <c:pt idx="5324">
                  <c:v>43595.833635532406</c:v>
                </c:pt>
                <c:pt idx="5325">
                  <c:v>43595.875302256944</c:v>
                </c:pt>
                <c:pt idx="5326">
                  <c:v>43595.916968981481</c:v>
                </c:pt>
                <c:pt idx="5327">
                  <c:v>43595.958635706018</c:v>
                </c:pt>
                <c:pt idx="5328">
                  <c:v>43596.000302430555</c:v>
                </c:pt>
                <c:pt idx="5329">
                  <c:v>43596.041969155092</c:v>
                </c:pt>
                <c:pt idx="5330">
                  <c:v>43596.08363587963</c:v>
                </c:pt>
                <c:pt idx="5331">
                  <c:v>43596.125302604167</c:v>
                </c:pt>
                <c:pt idx="5332">
                  <c:v>43596.166969328704</c:v>
                </c:pt>
                <c:pt idx="5333">
                  <c:v>43596.208636053241</c:v>
                </c:pt>
                <c:pt idx="5334">
                  <c:v>43596.250302777778</c:v>
                </c:pt>
                <c:pt idx="5335">
                  <c:v>43596.291969502316</c:v>
                </c:pt>
                <c:pt idx="5336">
                  <c:v>43596.333636226853</c:v>
                </c:pt>
                <c:pt idx="5337">
                  <c:v>43596.37530295139</c:v>
                </c:pt>
                <c:pt idx="5338">
                  <c:v>43596.416969675927</c:v>
                </c:pt>
                <c:pt idx="5339">
                  <c:v>43596.458636400464</c:v>
                </c:pt>
                <c:pt idx="5340">
                  <c:v>43596.500303125002</c:v>
                </c:pt>
                <c:pt idx="5341">
                  <c:v>43596.541969849539</c:v>
                </c:pt>
                <c:pt idx="5342">
                  <c:v>43596.583636574076</c:v>
                </c:pt>
                <c:pt idx="5343">
                  <c:v>43596.625303298613</c:v>
                </c:pt>
                <c:pt idx="5344">
                  <c:v>43596.66697002315</c:v>
                </c:pt>
                <c:pt idx="5345">
                  <c:v>43596.708636747688</c:v>
                </c:pt>
                <c:pt idx="5346">
                  <c:v>43596.750303472225</c:v>
                </c:pt>
                <c:pt idx="5347">
                  <c:v>43596.791970196762</c:v>
                </c:pt>
                <c:pt idx="5348">
                  <c:v>43596.833636921299</c:v>
                </c:pt>
                <c:pt idx="5349">
                  <c:v>43596.875303645837</c:v>
                </c:pt>
                <c:pt idx="5350">
                  <c:v>43596.916970370374</c:v>
                </c:pt>
                <c:pt idx="5351">
                  <c:v>43596.958637094911</c:v>
                </c:pt>
                <c:pt idx="5352">
                  <c:v>43597.000303819441</c:v>
                </c:pt>
                <c:pt idx="5353">
                  <c:v>43597.041970543978</c:v>
                </c:pt>
                <c:pt idx="5354">
                  <c:v>43597.083637268515</c:v>
                </c:pt>
                <c:pt idx="5355">
                  <c:v>43597.125303993053</c:v>
                </c:pt>
                <c:pt idx="5356">
                  <c:v>43597.16697071759</c:v>
                </c:pt>
                <c:pt idx="5357">
                  <c:v>43597.208637442127</c:v>
                </c:pt>
                <c:pt idx="5358">
                  <c:v>43597.250304166664</c:v>
                </c:pt>
                <c:pt idx="5359">
                  <c:v>43597.291970891201</c:v>
                </c:pt>
                <c:pt idx="5360">
                  <c:v>43597.333637615739</c:v>
                </c:pt>
                <c:pt idx="5361">
                  <c:v>43597.375304340276</c:v>
                </c:pt>
                <c:pt idx="5362">
                  <c:v>43597.416971064813</c:v>
                </c:pt>
                <c:pt idx="5363">
                  <c:v>43597.45863778935</c:v>
                </c:pt>
                <c:pt idx="5364">
                  <c:v>43597.500304513887</c:v>
                </c:pt>
                <c:pt idx="5365">
                  <c:v>43597.541971238425</c:v>
                </c:pt>
                <c:pt idx="5366">
                  <c:v>43597.583637962962</c:v>
                </c:pt>
                <c:pt idx="5367">
                  <c:v>43597.625304687499</c:v>
                </c:pt>
                <c:pt idx="5368">
                  <c:v>43597.666971412036</c:v>
                </c:pt>
                <c:pt idx="5369">
                  <c:v>43597.708638136573</c:v>
                </c:pt>
                <c:pt idx="5370">
                  <c:v>43597.750304861111</c:v>
                </c:pt>
                <c:pt idx="5371">
                  <c:v>43597.791971585648</c:v>
                </c:pt>
                <c:pt idx="5372">
                  <c:v>43597.833638310185</c:v>
                </c:pt>
                <c:pt idx="5373">
                  <c:v>43597.875305034722</c:v>
                </c:pt>
                <c:pt idx="5374">
                  <c:v>43597.916971759259</c:v>
                </c:pt>
                <c:pt idx="5375">
                  <c:v>43597.958638483797</c:v>
                </c:pt>
                <c:pt idx="5376">
                  <c:v>43598.000305208334</c:v>
                </c:pt>
                <c:pt idx="5377">
                  <c:v>43598.041971932871</c:v>
                </c:pt>
                <c:pt idx="5378">
                  <c:v>43598.083638657408</c:v>
                </c:pt>
                <c:pt idx="5379">
                  <c:v>43598.125305381946</c:v>
                </c:pt>
                <c:pt idx="5380">
                  <c:v>43598.166972106483</c:v>
                </c:pt>
                <c:pt idx="5381">
                  <c:v>43598.20863883102</c:v>
                </c:pt>
                <c:pt idx="5382">
                  <c:v>43598.250305555557</c:v>
                </c:pt>
                <c:pt idx="5383">
                  <c:v>43598.291972280094</c:v>
                </c:pt>
                <c:pt idx="5384">
                  <c:v>43598.333639004632</c:v>
                </c:pt>
                <c:pt idx="5385">
                  <c:v>43598.375305729169</c:v>
                </c:pt>
                <c:pt idx="5386">
                  <c:v>43598.416972453706</c:v>
                </c:pt>
                <c:pt idx="5387">
                  <c:v>43598.458639178243</c:v>
                </c:pt>
                <c:pt idx="5388">
                  <c:v>43598.50030590278</c:v>
                </c:pt>
                <c:pt idx="5389">
                  <c:v>43598.541972627318</c:v>
                </c:pt>
                <c:pt idx="5390">
                  <c:v>43598.583639351855</c:v>
                </c:pt>
                <c:pt idx="5391">
                  <c:v>43598.625306076392</c:v>
                </c:pt>
                <c:pt idx="5392">
                  <c:v>43598.666972800929</c:v>
                </c:pt>
                <c:pt idx="5393">
                  <c:v>43598.708639525466</c:v>
                </c:pt>
                <c:pt idx="5394">
                  <c:v>43598.750306250004</c:v>
                </c:pt>
                <c:pt idx="5395">
                  <c:v>43598.791972974534</c:v>
                </c:pt>
                <c:pt idx="5396">
                  <c:v>43598.833639699071</c:v>
                </c:pt>
                <c:pt idx="5397">
                  <c:v>43598.875306423608</c:v>
                </c:pt>
                <c:pt idx="5398">
                  <c:v>43598.916973148145</c:v>
                </c:pt>
                <c:pt idx="5399">
                  <c:v>43598.958639872682</c:v>
                </c:pt>
                <c:pt idx="5400">
                  <c:v>43599.00030659722</c:v>
                </c:pt>
                <c:pt idx="5401">
                  <c:v>43599.041973321757</c:v>
                </c:pt>
                <c:pt idx="5402">
                  <c:v>43599.083640046294</c:v>
                </c:pt>
                <c:pt idx="5403">
                  <c:v>43599.125306770831</c:v>
                </c:pt>
                <c:pt idx="5404">
                  <c:v>43599.166973495368</c:v>
                </c:pt>
                <c:pt idx="5405">
                  <c:v>43599.208640219906</c:v>
                </c:pt>
                <c:pt idx="5406">
                  <c:v>43599.250306944443</c:v>
                </c:pt>
                <c:pt idx="5407">
                  <c:v>43599.29197366898</c:v>
                </c:pt>
                <c:pt idx="5408">
                  <c:v>43599.333640393517</c:v>
                </c:pt>
                <c:pt idx="5409">
                  <c:v>43599.375307118054</c:v>
                </c:pt>
                <c:pt idx="5410">
                  <c:v>43599.416973842592</c:v>
                </c:pt>
                <c:pt idx="5411">
                  <c:v>43599.458640567129</c:v>
                </c:pt>
                <c:pt idx="5412">
                  <c:v>43599.500307291666</c:v>
                </c:pt>
                <c:pt idx="5413">
                  <c:v>43599.541974016203</c:v>
                </c:pt>
                <c:pt idx="5414">
                  <c:v>43599.583640740741</c:v>
                </c:pt>
                <c:pt idx="5415">
                  <c:v>43599.625307465278</c:v>
                </c:pt>
                <c:pt idx="5416">
                  <c:v>43599.666974189815</c:v>
                </c:pt>
                <c:pt idx="5417">
                  <c:v>43599.708640914352</c:v>
                </c:pt>
                <c:pt idx="5418">
                  <c:v>43599.750307638889</c:v>
                </c:pt>
                <c:pt idx="5419">
                  <c:v>43599.791974363427</c:v>
                </c:pt>
                <c:pt idx="5420">
                  <c:v>43599.833641087964</c:v>
                </c:pt>
                <c:pt idx="5421">
                  <c:v>43599.875307812501</c:v>
                </c:pt>
                <c:pt idx="5422">
                  <c:v>43599.916974537038</c:v>
                </c:pt>
                <c:pt idx="5423">
                  <c:v>43599.958641261575</c:v>
                </c:pt>
                <c:pt idx="5424">
                  <c:v>43600.000307986113</c:v>
                </c:pt>
                <c:pt idx="5425">
                  <c:v>43600.04197471065</c:v>
                </c:pt>
                <c:pt idx="5426">
                  <c:v>43600.083641435187</c:v>
                </c:pt>
                <c:pt idx="5427">
                  <c:v>43600.125308159724</c:v>
                </c:pt>
                <c:pt idx="5428">
                  <c:v>43600.166974884261</c:v>
                </c:pt>
                <c:pt idx="5429">
                  <c:v>43600.208641608799</c:v>
                </c:pt>
                <c:pt idx="5430">
                  <c:v>43600.250308333336</c:v>
                </c:pt>
                <c:pt idx="5431">
                  <c:v>43600.291975057873</c:v>
                </c:pt>
                <c:pt idx="5432">
                  <c:v>43600.33364178241</c:v>
                </c:pt>
                <c:pt idx="5433">
                  <c:v>43600.375308506947</c:v>
                </c:pt>
                <c:pt idx="5434">
                  <c:v>43600.416975231485</c:v>
                </c:pt>
                <c:pt idx="5435">
                  <c:v>43600.458641956022</c:v>
                </c:pt>
                <c:pt idx="5436">
                  <c:v>43600.500308680559</c:v>
                </c:pt>
                <c:pt idx="5437">
                  <c:v>43600.541975405089</c:v>
                </c:pt>
                <c:pt idx="5438">
                  <c:v>43600.583642129626</c:v>
                </c:pt>
                <c:pt idx="5439">
                  <c:v>43600.625308854163</c:v>
                </c:pt>
                <c:pt idx="5440">
                  <c:v>43600.666975578701</c:v>
                </c:pt>
                <c:pt idx="5441">
                  <c:v>43600.708642303238</c:v>
                </c:pt>
                <c:pt idx="5442">
                  <c:v>43600.750309027775</c:v>
                </c:pt>
                <c:pt idx="5443">
                  <c:v>43600.791975752312</c:v>
                </c:pt>
                <c:pt idx="5444">
                  <c:v>43600.833642476849</c:v>
                </c:pt>
                <c:pt idx="5445">
                  <c:v>43600.875309201387</c:v>
                </c:pt>
                <c:pt idx="5446">
                  <c:v>43600.916975925924</c:v>
                </c:pt>
                <c:pt idx="5447">
                  <c:v>43600.958642650461</c:v>
                </c:pt>
                <c:pt idx="5448">
                  <c:v>43601.000309374998</c:v>
                </c:pt>
                <c:pt idx="5449">
                  <c:v>43601.041976099536</c:v>
                </c:pt>
                <c:pt idx="5450">
                  <c:v>43601.083642824073</c:v>
                </c:pt>
                <c:pt idx="5451">
                  <c:v>43601.12530954861</c:v>
                </c:pt>
                <c:pt idx="5452">
                  <c:v>43601.166976273147</c:v>
                </c:pt>
                <c:pt idx="5453">
                  <c:v>43601.208642997684</c:v>
                </c:pt>
                <c:pt idx="5454">
                  <c:v>43601.250309722222</c:v>
                </c:pt>
                <c:pt idx="5455">
                  <c:v>43601.291976446759</c:v>
                </c:pt>
                <c:pt idx="5456">
                  <c:v>43601.333643171296</c:v>
                </c:pt>
                <c:pt idx="5457">
                  <c:v>43601.375309895833</c:v>
                </c:pt>
                <c:pt idx="5458">
                  <c:v>43601.41697662037</c:v>
                </c:pt>
                <c:pt idx="5459">
                  <c:v>43601.458643344908</c:v>
                </c:pt>
                <c:pt idx="5460">
                  <c:v>43601.500310069445</c:v>
                </c:pt>
                <c:pt idx="5461">
                  <c:v>43601.541976793982</c:v>
                </c:pt>
                <c:pt idx="5462">
                  <c:v>43601.583643518519</c:v>
                </c:pt>
                <c:pt idx="5463">
                  <c:v>43601.625310243056</c:v>
                </c:pt>
                <c:pt idx="5464">
                  <c:v>43601.666976967594</c:v>
                </c:pt>
                <c:pt idx="5465">
                  <c:v>43601.708643692131</c:v>
                </c:pt>
                <c:pt idx="5466">
                  <c:v>43601.750310416668</c:v>
                </c:pt>
                <c:pt idx="5467">
                  <c:v>43601.791977141205</c:v>
                </c:pt>
                <c:pt idx="5468">
                  <c:v>43601.833643865742</c:v>
                </c:pt>
                <c:pt idx="5469">
                  <c:v>43601.87531059028</c:v>
                </c:pt>
                <c:pt idx="5470">
                  <c:v>43601.916977314817</c:v>
                </c:pt>
                <c:pt idx="5471">
                  <c:v>43601.958644039354</c:v>
                </c:pt>
                <c:pt idx="5472">
                  <c:v>43602.000310763891</c:v>
                </c:pt>
                <c:pt idx="5473">
                  <c:v>43602.041977488429</c:v>
                </c:pt>
                <c:pt idx="5474">
                  <c:v>43602.083644212966</c:v>
                </c:pt>
                <c:pt idx="5475">
                  <c:v>43602.125310937503</c:v>
                </c:pt>
                <c:pt idx="5476">
                  <c:v>43602.16697766204</c:v>
                </c:pt>
                <c:pt idx="5477">
                  <c:v>43602.208644386577</c:v>
                </c:pt>
                <c:pt idx="5478">
                  <c:v>43602.250311111115</c:v>
                </c:pt>
                <c:pt idx="5479">
                  <c:v>43602.291977835652</c:v>
                </c:pt>
                <c:pt idx="5480">
                  <c:v>43602.333644560182</c:v>
                </c:pt>
                <c:pt idx="5481">
                  <c:v>43602.375311284719</c:v>
                </c:pt>
                <c:pt idx="5482">
                  <c:v>43602.416978009256</c:v>
                </c:pt>
                <c:pt idx="5483">
                  <c:v>43602.458644733793</c:v>
                </c:pt>
                <c:pt idx="5484">
                  <c:v>43602.500311458331</c:v>
                </c:pt>
                <c:pt idx="5485">
                  <c:v>43602.541978182868</c:v>
                </c:pt>
                <c:pt idx="5486">
                  <c:v>43602.583644907405</c:v>
                </c:pt>
                <c:pt idx="5487">
                  <c:v>43602.625311631942</c:v>
                </c:pt>
                <c:pt idx="5488">
                  <c:v>43602.666978356479</c:v>
                </c:pt>
                <c:pt idx="5489">
                  <c:v>43602.708645081017</c:v>
                </c:pt>
                <c:pt idx="5490">
                  <c:v>43602.750311805554</c:v>
                </c:pt>
                <c:pt idx="5491">
                  <c:v>43602.791978530091</c:v>
                </c:pt>
                <c:pt idx="5492">
                  <c:v>43602.833645254628</c:v>
                </c:pt>
                <c:pt idx="5493">
                  <c:v>43602.875311979165</c:v>
                </c:pt>
                <c:pt idx="5494">
                  <c:v>43602.916978703703</c:v>
                </c:pt>
                <c:pt idx="5495">
                  <c:v>43602.95864542824</c:v>
                </c:pt>
                <c:pt idx="5496">
                  <c:v>43603.000312152777</c:v>
                </c:pt>
                <c:pt idx="5497">
                  <c:v>43603.041978877314</c:v>
                </c:pt>
                <c:pt idx="5498">
                  <c:v>43603.083645601851</c:v>
                </c:pt>
                <c:pt idx="5499">
                  <c:v>43603.125312326389</c:v>
                </c:pt>
                <c:pt idx="5500">
                  <c:v>43603.166979050926</c:v>
                </c:pt>
                <c:pt idx="5501">
                  <c:v>43603.208645775463</c:v>
                </c:pt>
                <c:pt idx="5502">
                  <c:v>43603.2503125</c:v>
                </c:pt>
                <c:pt idx="5503">
                  <c:v>43603.291979224537</c:v>
                </c:pt>
                <c:pt idx="5504">
                  <c:v>43603.333645949075</c:v>
                </c:pt>
                <c:pt idx="5505">
                  <c:v>43603.375312673612</c:v>
                </c:pt>
                <c:pt idx="5506">
                  <c:v>43603.416979398149</c:v>
                </c:pt>
                <c:pt idx="5507">
                  <c:v>43603.458646122686</c:v>
                </c:pt>
                <c:pt idx="5508">
                  <c:v>43603.500312847224</c:v>
                </c:pt>
                <c:pt idx="5509">
                  <c:v>43603.541979571761</c:v>
                </c:pt>
                <c:pt idx="5510">
                  <c:v>43603.583646296298</c:v>
                </c:pt>
                <c:pt idx="5511">
                  <c:v>43603.625313020835</c:v>
                </c:pt>
                <c:pt idx="5512">
                  <c:v>43603.666979745372</c:v>
                </c:pt>
                <c:pt idx="5513">
                  <c:v>43603.70864646991</c:v>
                </c:pt>
                <c:pt idx="5514">
                  <c:v>43603.750313194447</c:v>
                </c:pt>
                <c:pt idx="5515">
                  <c:v>43603.791979918984</c:v>
                </c:pt>
                <c:pt idx="5516">
                  <c:v>43603.833646643521</c:v>
                </c:pt>
                <c:pt idx="5517">
                  <c:v>43603.875313368058</c:v>
                </c:pt>
                <c:pt idx="5518">
                  <c:v>43603.916980092596</c:v>
                </c:pt>
                <c:pt idx="5519">
                  <c:v>43603.958646817133</c:v>
                </c:pt>
                <c:pt idx="5520">
                  <c:v>43604.00031354167</c:v>
                </c:pt>
                <c:pt idx="5521">
                  <c:v>43604.041980266207</c:v>
                </c:pt>
                <c:pt idx="5522">
                  <c:v>43604.083646990737</c:v>
                </c:pt>
                <c:pt idx="5523">
                  <c:v>43604.125313715274</c:v>
                </c:pt>
                <c:pt idx="5524">
                  <c:v>43604.166980439812</c:v>
                </c:pt>
                <c:pt idx="5525">
                  <c:v>43604.208647164349</c:v>
                </c:pt>
                <c:pt idx="5526">
                  <c:v>43604.250313888886</c:v>
                </c:pt>
                <c:pt idx="5527">
                  <c:v>43604.291980613423</c:v>
                </c:pt>
                <c:pt idx="5528">
                  <c:v>43604.33364733796</c:v>
                </c:pt>
                <c:pt idx="5529">
                  <c:v>43604.375314062498</c:v>
                </c:pt>
                <c:pt idx="5530">
                  <c:v>43604.416980787035</c:v>
                </c:pt>
                <c:pt idx="5531">
                  <c:v>43604.458647511572</c:v>
                </c:pt>
                <c:pt idx="5532">
                  <c:v>43604.500314236109</c:v>
                </c:pt>
                <c:pt idx="5533">
                  <c:v>43604.541980960646</c:v>
                </c:pt>
                <c:pt idx="5534">
                  <c:v>43604.583647685184</c:v>
                </c:pt>
                <c:pt idx="5535">
                  <c:v>43604.625314409721</c:v>
                </c:pt>
                <c:pt idx="5536">
                  <c:v>43604.666981134258</c:v>
                </c:pt>
                <c:pt idx="5537">
                  <c:v>43604.708647858795</c:v>
                </c:pt>
                <c:pt idx="5538">
                  <c:v>43604.750314583333</c:v>
                </c:pt>
                <c:pt idx="5539">
                  <c:v>43604.79198130787</c:v>
                </c:pt>
                <c:pt idx="5540">
                  <c:v>43604.833648032407</c:v>
                </c:pt>
                <c:pt idx="5541">
                  <c:v>43604.875314756944</c:v>
                </c:pt>
                <c:pt idx="5542">
                  <c:v>43604.916981481481</c:v>
                </c:pt>
                <c:pt idx="5543">
                  <c:v>43604.958648206019</c:v>
                </c:pt>
                <c:pt idx="5544">
                  <c:v>43605.000314930556</c:v>
                </c:pt>
                <c:pt idx="5545">
                  <c:v>43605.041981655093</c:v>
                </c:pt>
                <c:pt idx="5546">
                  <c:v>43605.08364837963</c:v>
                </c:pt>
                <c:pt idx="5547">
                  <c:v>43605.125315104167</c:v>
                </c:pt>
                <c:pt idx="5548">
                  <c:v>43605.166981828705</c:v>
                </c:pt>
                <c:pt idx="5549">
                  <c:v>43605.208648553242</c:v>
                </c:pt>
                <c:pt idx="5550">
                  <c:v>43605.250315277779</c:v>
                </c:pt>
                <c:pt idx="5551">
                  <c:v>43605.291982002316</c:v>
                </c:pt>
                <c:pt idx="5552">
                  <c:v>43605.333648726853</c:v>
                </c:pt>
                <c:pt idx="5553">
                  <c:v>43605.375315451391</c:v>
                </c:pt>
                <c:pt idx="5554">
                  <c:v>43605.416982175928</c:v>
                </c:pt>
                <c:pt idx="5555">
                  <c:v>43605.458648900465</c:v>
                </c:pt>
                <c:pt idx="5556">
                  <c:v>43605.500315625002</c:v>
                </c:pt>
                <c:pt idx="5557">
                  <c:v>43605.541982349539</c:v>
                </c:pt>
                <c:pt idx="5558">
                  <c:v>43605.583649074077</c:v>
                </c:pt>
                <c:pt idx="5559">
                  <c:v>43605.625315798614</c:v>
                </c:pt>
                <c:pt idx="5560">
                  <c:v>43605.666982523151</c:v>
                </c:pt>
                <c:pt idx="5561">
                  <c:v>43605.708649247688</c:v>
                </c:pt>
                <c:pt idx="5562">
                  <c:v>43605.750315972226</c:v>
                </c:pt>
                <c:pt idx="5563">
                  <c:v>43605.791982696763</c:v>
                </c:pt>
                <c:pt idx="5564">
                  <c:v>43605.8336494213</c:v>
                </c:pt>
                <c:pt idx="5565">
                  <c:v>43605.87531614583</c:v>
                </c:pt>
                <c:pt idx="5566">
                  <c:v>43605.916982870367</c:v>
                </c:pt>
                <c:pt idx="5567">
                  <c:v>43605.958649594904</c:v>
                </c:pt>
                <c:pt idx="5568">
                  <c:v>43606.000316319441</c:v>
                </c:pt>
                <c:pt idx="5569">
                  <c:v>43606.041983043979</c:v>
                </c:pt>
                <c:pt idx="5570">
                  <c:v>43606.083649768516</c:v>
                </c:pt>
                <c:pt idx="5571">
                  <c:v>43606.125316493053</c:v>
                </c:pt>
                <c:pt idx="5572">
                  <c:v>43606.16698321759</c:v>
                </c:pt>
                <c:pt idx="5573">
                  <c:v>43606.208649942128</c:v>
                </c:pt>
                <c:pt idx="5574">
                  <c:v>43606.250316666665</c:v>
                </c:pt>
                <c:pt idx="5575">
                  <c:v>43606.291983391202</c:v>
                </c:pt>
                <c:pt idx="5576">
                  <c:v>43606.333650115739</c:v>
                </c:pt>
                <c:pt idx="5577">
                  <c:v>43606.375316840276</c:v>
                </c:pt>
                <c:pt idx="5578">
                  <c:v>43606.416983564814</c:v>
                </c:pt>
                <c:pt idx="5579">
                  <c:v>43606.458650289351</c:v>
                </c:pt>
                <c:pt idx="5580">
                  <c:v>43606.500317013888</c:v>
                </c:pt>
                <c:pt idx="5581">
                  <c:v>43606.541983738425</c:v>
                </c:pt>
                <c:pt idx="5582">
                  <c:v>43606.583650462962</c:v>
                </c:pt>
                <c:pt idx="5583">
                  <c:v>43606.6253171875</c:v>
                </c:pt>
                <c:pt idx="5584">
                  <c:v>43606.666983912037</c:v>
                </c:pt>
                <c:pt idx="5585">
                  <c:v>43606.708650636574</c:v>
                </c:pt>
                <c:pt idx="5586">
                  <c:v>43606.750317361111</c:v>
                </c:pt>
                <c:pt idx="5587">
                  <c:v>43606.791984085648</c:v>
                </c:pt>
                <c:pt idx="5588">
                  <c:v>43606.833650810186</c:v>
                </c:pt>
                <c:pt idx="5589">
                  <c:v>43606.875317534723</c:v>
                </c:pt>
                <c:pt idx="5590">
                  <c:v>43606.91698425926</c:v>
                </c:pt>
                <c:pt idx="5591">
                  <c:v>43606.958650983797</c:v>
                </c:pt>
                <c:pt idx="5592">
                  <c:v>43607.000317708334</c:v>
                </c:pt>
                <c:pt idx="5593">
                  <c:v>43607.041984432872</c:v>
                </c:pt>
                <c:pt idx="5594">
                  <c:v>43607.083651157409</c:v>
                </c:pt>
                <c:pt idx="5595">
                  <c:v>43607.125317881946</c:v>
                </c:pt>
                <c:pt idx="5596">
                  <c:v>43607.166984606483</c:v>
                </c:pt>
                <c:pt idx="5597">
                  <c:v>43607.208651331021</c:v>
                </c:pt>
                <c:pt idx="5598">
                  <c:v>43607.250318055558</c:v>
                </c:pt>
                <c:pt idx="5599">
                  <c:v>43607.291984780095</c:v>
                </c:pt>
                <c:pt idx="5600">
                  <c:v>43607.333651504632</c:v>
                </c:pt>
                <c:pt idx="5601">
                  <c:v>43607.375318229169</c:v>
                </c:pt>
                <c:pt idx="5602">
                  <c:v>43607.416984953707</c:v>
                </c:pt>
                <c:pt idx="5603">
                  <c:v>43607.458651678244</c:v>
                </c:pt>
                <c:pt idx="5604">
                  <c:v>43607.500318402781</c:v>
                </c:pt>
                <c:pt idx="5605">
                  <c:v>43607.541985127318</c:v>
                </c:pt>
                <c:pt idx="5606">
                  <c:v>43607.583651851855</c:v>
                </c:pt>
                <c:pt idx="5607">
                  <c:v>43607.625318576385</c:v>
                </c:pt>
                <c:pt idx="5608">
                  <c:v>43607.666985300923</c:v>
                </c:pt>
                <c:pt idx="5609">
                  <c:v>43607.70865202546</c:v>
                </c:pt>
                <c:pt idx="5610">
                  <c:v>43607.750318749997</c:v>
                </c:pt>
                <c:pt idx="5611">
                  <c:v>43607.791985474534</c:v>
                </c:pt>
                <c:pt idx="5612">
                  <c:v>43607.833652199071</c:v>
                </c:pt>
                <c:pt idx="5613">
                  <c:v>43607.875318923609</c:v>
                </c:pt>
                <c:pt idx="5614">
                  <c:v>43607.916985648146</c:v>
                </c:pt>
                <c:pt idx="5615">
                  <c:v>43607.958652372683</c:v>
                </c:pt>
                <c:pt idx="5616">
                  <c:v>43608.00031909722</c:v>
                </c:pt>
                <c:pt idx="5617">
                  <c:v>43608.041985821757</c:v>
                </c:pt>
                <c:pt idx="5618">
                  <c:v>43608.083652546295</c:v>
                </c:pt>
                <c:pt idx="5619">
                  <c:v>43608.125319270832</c:v>
                </c:pt>
                <c:pt idx="5620">
                  <c:v>43608.166985995369</c:v>
                </c:pt>
                <c:pt idx="5621">
                  <c:v>43608.208652719906</c:v>
                </c:pt>
                <c:pt idx="5622">
                  <c:v>43608.250319444443</c:v>
                </c:pt>
                <c:pt idx="5623">
                  <c:v>43608.291986168981</c:v>
                </c:pt>
                <c:pt idx="5624">
                  <c:v>43608.333652893518</c:v>
                </c:pt>
                <c:pt idx="5625">
                  <c:v>43608.375319618055</c:v>
                </c:pt>
                <c:pt idx="5626">
                  <c:v>43608.416986342592</c:v>
                </c:pt>
                <c:pt idx="5627">
                  <c:v>43608.458653067129</c:v>
                </c:pt>
                <c:pt idx="5628">
                  <c:v>43608.500319791667</c:v>
                </c:pt>
                <c:pt idx="5629">
                  <c:v>43608.541986516204</c:v>
                </c:pt>
                <c:pt idx="5630">
                  <c:v>43608.583653240741</c:v>
                </c:pt>
                <c:pt idx="5631">
                  <c:v>43608.625319965278</c:v>
                </c:pt>
                <c:pt idx="5632">
                  <c:v>43608.666986689816</c:v>
                </c:pt>
                <c:pt idx="5633">
                  <c:v>43608.708653414353</c:v>
                </c:pt>
                <c:pt idx="5634">
                  <c:v>43608.75032013889</c:v>
                </c:pt>
                <c:pt idx="5635">
                  <c:v>43608.791986863427</c:v>
                </c:pt>
                <c:pt idx="5636">
                  <c:v>43608.833653587964</c:v>
                </c:pt>
                <c:pt idx="5637">
                  <c:v>43608.875320312502</c:v>
                </c:pt>
                <c:pt idx="5638">
                  <c:v>43608.916987037039</c:v>
                </c:pt>
                <c:pt idx="5639">
                  <c:v>43608.958653761576</c:v>
                </c:pt>
                <c:pt idx="5640">
                  <c:v>43609.000320486113</c:v>
                </c:pt>
                <c:pt idx="5641">
                  <c:v>43609.04198721065</c:v>
                </c:pt>
                <c:pt idx="5642">
                  <c:v>43609.083653935188</c:v>
                </c:pt>
                <c:pt idx="5643">
                  <c:v>43609.125320659725</c:v>
                </c:pt>
                <c:pt idx="5644">
                  <c:v>43609.166987384262</c:v>
                </c:pt>
                <c:pt idx="5645">
                  <c:v>43609.208654108799</c:v>
                </c:pt>
                <c:pt idx="5646">
                  <c:v>43609.250320833336</c:v>
                </c:pt>
                <c:pt idx="5647">
                  <c:v>43609.291987557874</c:v>
                </c:pt>
                <c:pt idx="5648">
                  <c:v>43609.333654282411</c:v>
                </c:pt>
                <c:pt idx="5649">
                  <c:v>43609.375321006948</c:v>
                </c:pt>
                <c:pt idx="5650">
                  <c:v>43609.416987731478</c:v>
                </c:pt>
                <c:pt idx="5651">
                  <c:v>43609.458654456015</c:v>
                </c:pt>
                <c:pt idx="5652">
                  <c:v>43609.500321180552</c:v>
                </c:pt>
                <c:pt idx="5653">
                  <c:v>43609.54198790509</c:v>
                </c:pt>
                <c:pt idx="5654">
                  <c:v>43609.583654629627</c:v>
                </c:pt>
                <c:pt idx="5655">
                  <c:v>43609.625321354164</c:v>
                </c:pt>
                <c:pt idx="5656">
                  <c:v>43609.666988078701</c:v>
                </c:pt>
                <c:pt idx="5657">
                  <c:v>43609.708654803238</c:v>
                </c:pt>
                <c:pt idx="5658">
                  <c:v>43609.750321527776</c:v>
                </c:pt>
                <c:pt idx="5659">
                  <c:v>43609.791988252313</c:v>
                </c:pt>
                <c:pt idx="5660">
                  <c:v>43609.83365497685</c:v>
                </c:pt>
                <c:pt idx="5661">
                  <c:v>43609.875321701387</c:v>
                </c:pt>
                <c:pt idx="5662">
                  <c:v>43609.916988425925</c:v>
                </c:pt>
                <c:pt idx="5663">
                  <c:v>43609.958655150462</c:v>
                </c:pt>
                <c:pt idx="5664">
                  <c:v>43610.000321874999</c:v>
                </c:pt>
                <c:pt idx="5665">
                  <c:v>43610.041988599536</c:v>
                </c:pt>
                <c:pt idx="5666">
                  <c:v>43610.083655324073</c:v>
                </c:pt>
                <c:pt idx="5667">
                  <c:v>43610.125322048611</c:v>
                </c:pt>
                <c:pt idx="5668">
                  <c:v>43610.166988773148</c:v>
                </c:pt>
                <c:pt idx="5669">
                  <c:v>43610.208655497685</c:v>
                </c:pt>
                <c:pt idx="5670">
                  <c:v>43610.250322222222</c:v>
                </c:pt>
                <c:pt idx="5671">
                  <c:v>43610.291988946759</c:v>
                </c:pt>
                <c:pt idx="5672">
                  <c:v>43610.333655671297</c:v>
                </c:pt>
                <c:pt idx="5673">
                  <c:v>43610.375322395834</c:v>
                </c:pt>
                <c:pt idx="5674">
                  <c:v>43610.416989120371</c:v>
                </c:pt>
                <c:pt idx="5675">
                  <c:v>43610.458655844908</c:v>
                </c:pt>
                <c:pt idx="5676">
                  <c:v>43610.500322569445</c:v>
                </c:pt>
                <c:pt idx="5677">
                  <c:v>43610.541989293983</c:v>
                </c:pt>
                <c:pt idx="5678">
                  <c:v>43610.58365601852</c:v>
                </c:pt>
                <c:pt idx="5679">
                  <c:v>43610.625322743057</c:v>
                </c:pt>
                <c:pt idx="5680">
                  <c:v>43610.666989467594</c:v>
                </c:pt>
                <c:pt idx="5681">
                  <c:v>43610.708656192131</c:v>
                </c:pt>
                <c:pt idx="5682">
                  <c:v>43610.750322916669</c:v>
                </c:pt>
                <c:pt idx="5683">
                  <c:v>43610.791989641206</c:v>
                </c:pt>
                <c:pt idx="5684">
                  <c:v>43610.833656365743</c:v>
                </c:pt>
                <c:pt idx="5685">
                  <c:v>43610.87532309028</c:v>
                </c:pt>
                <c:pt idx="5686">
                  <c:v>43610.916989814817</c:v>
                </c:pt>
                <c:pt idx="5687">
                  <c:v>43610.958656539355</c:v>
                </c:pt>
                <c:pt idx="5688">
                  <c:v>43611.000323263892</c:v>
                </c:pt>
                <c:pt idx="5689">
                  <c:v>43611.041989988429</c:v>
                </c:pt>
                <c:pt idx="5690">
                  <c:v>43611.083656712966</c:v>
                </c:pt>
                <c:pt idx="5691">
                  <c:v>43611.125323437504</c:v>
                </c:pt>
                <c:pt idx="5692">
                  <c:v>43611.166990162033</c:v>
                </c:pt>
                <c:pt idx="5693">
                  <c:v>43611.208656886571</c:v>
                </c:pt>
                <c:pt idx="5694">
                  <c:v>43611.250323611108</c:v>
                </c:pt>
                <c:pt idx="5695">
                  <c:v>43611.291990335645</c:v>
                </c:pt>
                <c:pt idx="5696">
                  <c:v>43611.333657060182</c:v>
                </c:pt>
                <c:pt idx="5697">
                  <c:v>43611.37532378472</c:v>
                </c:pt>
                <c:pt idx="5698">
                  <c:v>43611.416990509257</c:v>
                </c:pt>
                <c:pt idx="5699">
                  <c:v>43611.458657233794</c:v>
                </c:pt>
                <c:pt idx="5700">
                  <c:v>43611.500323958331</c:v>
                </c:pt>
                <c:pt idx="5701">
                  <c:v>43611.541990682868</c:v>
                </c:pt>
                <c:pt idx="5702">
                  <c:v>43611.583657407406</c:v>
                </c:pt>
                <c:pt idx="5703">
                  <c:v>43611.625324131943</c:v>
                </c:pt>
                <c:pt idx="5704">
                  <c:v>43611.66699085648</c:v>
                </c:pt>
                <c:pt idx="5705">
                  <c:v>43611.708657581017</c:v>
                </c:pt>
                <c:pt idx="5706">
                  <c:v>43611.750324305554</c:v>
                </c:pt>
                <c:pt idx="5707">
                  <c:v>43611.791991030092</c:v>
                </c:pt>
                <c:pt idx="5708">
                  <c:v>43611.833657754629</c:v>
                </c:pt>
                <c:pt idx="5709">
                  <c:v>43611.875324479166</c:v>
                </c:pt>
                <c:pt idx="5710">
                  <c:v>43611.916991203703</c:v>
                </c:pt>
                <c:pt idx="5711">
                  <c:v>43611.95865792824</c:v>
                </c:pt>
                <c:pt idx="5712">
                  <c:v>43612.000324652778</c:v>
                </c:pt>
                <c:pt idx="5713">
                  <c:v>43612.041991377315</c:v>
                </c:pt>
                <c:pt idx="5714">
                  <c:v>43612.083658101852</c:v>
                </c:pt>
                <c:pt idx="5715">
                  <c:v>43612.125324826389</c:v>
                </c:pt>
                <c:pt idx="5716">
                  <c:v>43612.166991550926</c:v>
                </c:pt>
                <c:pt idx="5717">
                  <c:v>43612.208658275464</c:v>
                </c:pt>
                <c:pt idx="5718">
                  <c:v>43612.250325000001</c:v>
                </c:pt>
                <c:pt idx="5719">
                  <c:v>43612.291991724538</c:v>
                </c:pt>
                <c:pt idx="5720">
                  <c:v>43612.333658449075</c:v>
                </c:pt>
                <c:pt idx="5721">
                  <c:v>43612.375325173613</c:v>
                </c:pt>
                <c:pt idx="5722">
                  <c:v>43612.41699189815</c:v>
                </c:pt>
                <c:pt idx="5723">
                  <c:v>43612.458658622687</c:v>
                </c:pt>
                <c:pt idx="5724">
                  <c:v>43612.500325347224</c:v>
                </c:pt>
                <c:pt idx="5725">
                  <c:v>43612.541992071761</c:v>
                </c:pt>
                <c:pt idx="5726">
                  <c:v>43612.583658796299</c:v>
                </c:pt>
                <c:pt idx="5727">
                  <c:v>43612.625325520836</c:v>
                </c:pt>
                <c:pt idx="5728">
                  <c:v>43612.666992245373</c:v>
                </c:pt>
                <c:pt idx="5729">
                  <c:v>43612.70865896991</c:v>
                </c:pt>
                <c:pt idx="5730">
                  <c:v>43612.750325694447</c:v>
                </c:pt>
                <c:pt idx="5731">
                  <c:v>43612.791992418985</c:v>
                </c:pt>
                <c:pt idx="5732">
                  <c:v>43612.833659143522</c:v>
                </c:pt>
                <c:pt idx="5733">
                  <c:v>43612.875325868059</c:v>
                </c:pt>
                <c:pt idx="5734">
                  <c:v>43612.916992592596</c:v>
                </c:pt>
                <c:pt idx="5735">
                  <c:v>43612.958659317126</c:v>
                </c:pt>
                <c:pt idx="5736">
                  <c:v>43613.000326041663</c:v>
                </c:pt>
                <c:pt idx="5737">
                  <c:v>43613.041992766201</c:v>
                </c:pt>
                <c:pt idx="5738">
                  <c:v>43613.083659490738</c:v>
                </c:pt>
                <c:pt idx="5739">
                  <c:v>43613.125326215275</c:v>
                </c:pt>
                <c:pt idx="5740">
                  <c:v>43613.166992939812</c:v>
                </c:pt>
                <c:pt idx="5741">
                  <c:v>43613.208659664349</c:v>
                </c:pt>
                <c:pt idx="5742">
                  <c:v>43613.250326388887</c:v>
                </c:pt>
                <c:pt idx="5743">
                  <c:v>43613.291993113424</c:v>
                </c:pt>
                <c:pt idx="5744">
                  <c:v>43613.333659837961</c:v>
                </c:pt>
                <c:pt idx="5745">
                  <c:v>43613.375326562498</c:v>
                </c:pt>
                <c:pt idx="5746">
                  <c:v>43613.416993287035</c:v>
                </c:pt>
                <c:pt idx="5747">
                  <c:v>43613.458660011573</c:v>
                </c:pt>
                <c:pt idx="5748">
                  <c:v>43613.50032673611</c:v>
                </c:pt>
                <c:pt idx="5749">
                  <c:v>43613.541993460647</c:v>
                </c:pt>
                <c:pt idx="5750">
                  <c:v>43613.583660185184</c:v>
                </c:pt>
                <c:pt idx="5751">
                  <c:v>43613.625326909721</c:v>
                </c:pt>
                <c:pt idx="5752">
                  <c:v>43613.666993634259</c:v>
                </c:pt>
                <c:pt idx="5753">
                  <c:v>43613.708660358796</c:v>
                </c:pt>
                <c:pt idx="5754">
                  <c:v>43613.750327083333</c:v>
                </c:pt>
                <c:pt idx="5755">
                  <c:v>43613.79199380787</c:v>
                </c:pt>
                <c:pt idx="5756">
                  <c:v>43613.833660532408</c:v>
                </c:pt>
                <c:pt idx="5757">
                  <c:v>43613.875327256945</c:v>
                </c:pt>
                <c:pt idx="5758">
                  <c:v>43613.916993981482</c:v>
                </c:pt>
                <c:pt idx="5759">
                  <c:v>43613.958660706019</c:v>
                </c:pt>
                <c:pt idx="5760">
                  <c:v>43614.000327430556</c:v>
                </c:pt>
                <c:pt idx="5761">
                  <c:v>43614.041994155094</c:v>
                </c:pt>
                <c:pt idx="5762">
                  <c:v>43614.083660879631</c:v>
                </c:pt>
                <c:pt idx="5763">
                  <c:v>43614.125327604168</c:v>
                </c:pt>
                <c:pt idx="5764">
                  <c:v>43614.166994328705</c:v>
                </c:pt>
                <c:pt idx="5765">
                  <c:v>43614.208661053242</c:v>
                </c:pt>
                <c:pt idx="5766">
                  <c:v>43614.25032777778</c:v>
                </c:pt>
                <c:pt idx="5767">
                  <c:v>43614.291994502317</c:v>
                </c:pt>
                <c:pt idx="5768">
                  <c:v>43614.333661226854</c:v>
                </c:pt>
                <c:pt idx="5769">
                  <c:v>43614.375327951391</c:v>
                </c:pt>
                <c:pt idx="5770">
                  <c:v>43614.416994675928</c:v>
                </c:pt>
                <c:pt idx="5771">
                  <c:v>43614.458661400466</c:v>
                </c:pt>
                <c:pt idx="5772">
                  <c:v>43614.500328125003</c:v>
                </c:pt>
                <c:pt idx="5773">
                  <c:v>43614.54199484954</c:v>
                </c:pt>
                <c:pt idx="5774">
                  <c:v>43614.583661574077</c:v>
                </c:pt>
                <c:pt idx="5775">
                  <c:v>43614.625328298614</c:v>
                </c:pt>
                <c:pt idx="5776">
                  <c:v>43614.666995023152</c:v>
                </c:pt>
                <c:pt idx="5777">
                  <c:v>43614.708661747682</c:v>
                </c:pt>
                <c:pt idx="5778">
                  <c:v>43614.750328472219</c:v>
                </c:pt>
                <c:pt idx="5779">
                  <c:v>43614.791995196756</c:v>
                </c:pt>
                <c:pt idx="5780">
                  <c:v>43614.833661921293</c:v>
                </c:pt>
                <c:pt idx="5781">
                  <c:v>43614.87532864583</c:v>
                </c:pt>
                <c:pt idx="5782">
                  <c:v>43614.916995370368</c:v>
                </c:pt>
                <c:pt idx="5783">
                  <c:v>43614.958662094905</c:v>
                </c:pt>
                <c:pt idx="5784">
                  <c:v>43615.000328819442</c:v>
                </c:pt>
                <c:pt idx="5785">
                  <c:v>43615.041995543979</c:v>
                </c:pt>
                <c:pt idx="5786">
                  <c:v>43615.083662268516</c:v>
                </c:pt>
                <c:pt idx="5787">
                  <c:v>43615.125328993054</c:v>
                </c:pt>
                <c:pt idx="5788">
                  <c:v>43615.166995717591</c:v>
                </c:pt>
                <c:pt idx="5789">
                  <c:v>43615.208662442128</c:v>
                </c:pt>
                <c:pt idx="5790">
                  <c:v>43615.250329166665</c:v>
                </c:pt>
                <c:pt idx="5791">
                  <c:v>43615.291995891203</c:v>
                </c:pt>
                <c:pt idx="5792">
                  <c:v>43615.33366261574</c:v>
                </c:pt>
                <c:pt idx="5793">
                  <c:v>43615.375329340277</c:v>
                </c:pt>
                <c:pt idx="5794">
                  <c:v>43615.416996064814</c:v>
                </c:pt>
                <c:pt idx="5795">
                  <c:v>43615.458662789351</c:v>
                </c:pt>
                <c:pt idx="5796">
                  <c:v>43615.500329513889</c:v>
                </c:pt>
                <c:pt idx="5797">
                  <c:v>43615.541996238426</c:v>
                </c:pt>
                <c:pt idx="5798">
                  <c:v>43615.583662962963</c:v>
                </c:pt>
                <c:pt idx="5799">
                  <c:v>43615.6253296875</c:v>
                </c:pt>
                <c:pt idx="5800">
                  <c:v>43615.666996412037</c:v>
                </c:pt>
                <c:pt idx="5801">
                  <c:v>43615.708663136575</c:v>
                </c:pt>
                <c:pt idx="5802">
                  <c:v>43615.750329861112</c:v>
                </c:pt>
                <c:pt idx="5803">
                  <c:v>43615.791996585649</c:v>
                </c:pt>
                <c:pt idx="5804">
                  <c:v>43615.833663310186</c:v>
                </c:pt>
                <c:pt idx="5805">
                  <c:v>43615.875330034723</c:v>
                </c:pt>
                <c:pt idx="5806">
                  <c:v>43615.916996759261</c:v>
                </c:pt>
                <c:pt idx="5807">
                  <c:v>43615.958663483798</c:v>
                </c:pt>
                <c:pt idx="5808">
                  <c:v>43616.000330208335</c:v>
                </c:pt>
                <c:pt idx="5809">
                  <c:v>43616.041996932872</c:v>
                </c:pt>
                <c:pt idx="5810">
                  <c:v>43616.083663657409</c:v>
                </c:pt>
                <c:pt idx="5811">
                  <c:v>43616.125330381947</c:v>
                </c:pt>
                <c:pt idx="5812">
                  <c:v>43616.166997106484</c:v>
                </c:pt>
                <c:pt idx="5813">
                  <c:v>43616.208663831021</c:v>
                </c:pt>
                <c:pt idx="5814">
                  <c:v>43616.250330555558</c:v>
                </c:pt>
                <c:pt idx="5815">
                  <c:v>43616.291997280096</c:v>
                </c:pt>
                <c:pt idx="5816">
                  <c:v>43616.333664004633</c:v>
                </c:pt>
                <c:pt idx="5817">
                  <c:v>43616.37533072917</c:v>
                </c:pt>
                <c:pt idx="5818">
                  <c:v>43616.416997453707</c:v>
                </c:pt>
                <c:pt idx="5819">
                  <c:v>43616.458664178244</c:v>
                </c:pt>
                <c:pt idx="5820">
                  <c:v>43616.500330902774</c:v>
                </c:pt>
                <c:pt idx="5821">
                  <c:v>43616.541997627312</c:v>
                </c:pt>
                <c:pt idx="5822">
                  <c:v>43616.583664351849</c:v>
                </c:pt>
                <c:pt idx="5823">
                  <c:v>43616.625331076386</c:v>
                </c:pt>
                <c:pt idx="5824">
                  <c:v>43616.666997800923</c:v>
                </c:pt>
                <c:pt idx="5825">
                  <c:v>43616.70866452546</c:v>
                </c:pt>
                <c:pt idx="5826">
                  <c:v>43616.750331249998</c:v>
                </c:pt>
                <c:pt idx="5827">
                  <c:v>43616.791997974535</c:v>
                </c:pt>
                <c:pt idx="5828">
                  <c:v>43616.833664699072</c:v>
                </c:pt>
                <c:pt idx="5829">
                  <c:v>43616.875331423609</c:v>
                </c:pt>
                <c:pt idx="5830">
                  <c:v>43616.916998148146</c:v>
                </c:pt>
                <c:pt idx="5831">
                  <c:v>43616.958664872684</c:v>
                </c:pt>
                <c:pt idx="5832">
                  <c:v>43617.000331539355</c:v>
                </c:pt>
                <c:pt idx="5833">
                  <c:v>43617.041998263892</c:v>
                </c:pt>
                <c:pt idx="5834">
                  <c:v>43617.08366498843</c:v>
                </c:pt>
                <c:pt idx="5835">
                  <c:v>43617.125331712959</c:v>
                </c:pt>
                <c:pt idx="5836">
                  <c:v>43617.166998437497</c:v>
                </c:pt>
                <c:pt idx="5837">
                  <c:v>43617.208665162034</c:v>
                </c:pt>
                <c:pt idx="5838">
                  <c:v>43617.250331886571</c:v>
                </c:pt>
                <c:pt idx="5839">
                  <c:v>43617.291998611108</c:v>
                </c:pt>
                <c:pt idx="5840">
                  <c:v>43617.333665335645</c:v>
                </c:pt>
                <c:pt idx="5841">
                  <c:v>43617.375332060183</c:v>
                </c:pt>
                <c:pt idx="5842">
                  <c:v>43617.41699878472</c:v>
                </c:pt>
                <c:pt idx="5843">
                  <c:v>43617.458665509257</c:v>
                </c:pt>
                <c:pt idx="5844">
                  <c:v>43617.500332233794</c:v>
                </c:pt>
                <c:pt idx="5845">
                  <c:v>43617.541998958332</c:v>
                </c:pt>
                <c:pt idx="5846">
                  <c:v>43617.583665682869</c:v>
                </c:pt>
                <c:pt idx="5847">
                  <c:v>43617.625332407406</c:v>
                </c:pt>
                <c:pt idx="5848">
                  <c:v>43617.666999131943</c:v>
                </c:pt>
                <c:pt idx="5849">
                  <c:v>43617.70866585648</c:v>
                </c:pt>
                <c:pt idx="5850">
                  <c:v>43617.750332581018</c:v>
                </c:pt>
                <c:pt idx="5851">
                  <c:v>43617.791999305555</c:v>
                </c:pt>
                <c:pt idx="5852">
                  <c:v>43617.833666030092</c:v>
                </c:pt>
                <c:pt idx="5853">
                  <c:v>43617.875332754629</c:v>
                </c:pt>
                <c:pt idx="5854">
                  <c:v>43617.916999479166</c:v>
                </c:pt>
                <c:pt idx="5855">
                  <c:v>43617.958666203704</c:v>
                </c:pt>
                <c:pt idx="5856">
                  <c:v>43618.000332928241</c:v>
                </c:pt>
                <c:pt idx="5857">
                  <c:v>43618.041999652778</c:v>
                </c:pt>
                <c:pt idx="5858">
                  <c:v>43618.083666377315</c:v>
                </c:pt>
                <c:pt idx="5859">
                  <c:v>43618.125333101852</c:v>
                </c:pt>
                <c:pt idx="5860">
                  <c:v>43618.16699982639</c:v>
                </c:pt>
                <c:pt idx="5861">
                  <c:v>43618.208666550927</c:v>
                </c:pt>
                <c:pt idx="5862">
                  <c:v>43618.250333275464</c:v>
                </c:pt>
                <c:pt idx="5863">
                  <c:v>43618.292000000001</c:v>
                </c:pt>
                <c:pt idx="5864">
                  <c:v>43618.333666724538</c:v>
                </c:pt>
                <c:pt idx="5865">
                  <c:v>43618.375333449076</c:v>
                </c:pt>
                <c:pt idx="5866">
                  <c:v>43618.417000173613</c:v>
                </c:pt>
                <c:pt idx="5867">
                  <c:v>43618.45866689815</c:v>
                </c:pt>
                <c:pt idx="5868">
                  <c:v>43618.500333622687</c:v>
                </c:pt>
                <c:pt idx="5869">
                  <c:v>43618.542000347225</c:v>
                </c:pt>
                <c:pt idx="5870">
                  <c:v>43618.583667071762</c:v>
                </c:pt>
                <c:pt idx="5871">
                  <c:v>43618.625333796299</c:v>
                </c:pt>
                <c:pt idx="5872">
                  <c:v>43618.667000520836</c:v>
                </c:pt>
                <c:pt idx="5873">
                  <c:v>43618.708667245373</c:v>
                </c:pt>
                <c:pt idx="5874">
                  <c:v>43618.750333969911</c:v>
                </c:pt>
                <c:pt idx="5875">
                  <c:v>43618.792000694448</c:v>
                </c:pt>
                <c:pt idx="5876">
                  <c:v>43618.833667418985</c:v>
                </c:pt>
                <c:pt idx="5877">
                  <c:v>43618.875334143515</c:v>
                </c:pt>
                <c:pt idx="5878">
                  <c:v>43618.917000868052</c:v>
                </c:pt>
                <c:pt idx="5879">
                  <c:v>43618.958667592589</c:v>
                </c:pt>
                <c:pt idx="5880">
                  <c:v>43619.000334317127</c:v>
                </c:pt>
                <c:pt idx="5881">
                  <c:v>43619.042001041664</c:v>
                </c:pt>
                <c:pt idx="5882">
                  <c:v>43619.083667766201</c:v>
                </c:pt>
                <c:pt idx="5883">
                  <c:v>43619.125334490738</c:v>
                </c:pt>
                <c:pt idx="5884">
                  <c:v>43619.167001215275</c:v>
                </c:pt>
                <c:pt idx="5885">
                  <c:v>43619.208667939813</c:v>
                </c:pt>
                <c:pt idx="5886">
                  <c:v>43619.25033466435</c:v>
                </c:pt>
                <c:pt idx="5887">
                  <c:v>43619.292001388887</c:v>
                </c:pt>
                <c:pt idx="5888">
                  <c:v>43619.333668113424</c:v>
                </c:pt>
                <c:pt idx="5889">
                  <c:v>43619.375334837961</c:v>
                </c:pt>
                <c:pt idx="5890">
                  <c:v>43619.417001562499</c:v>
                </c:pt>
                <c:pt idx="5891">
                  <c:v>43619.458668287036</c:v>
                </c:pt>
                <c:pt idx="5892">
                  <c:v>43619.500335011573</c:v>
                </c:pt>
                <c:pt idx="5893">
                  <c:v>43619.54200173611</c:v>
                </c:pt>
                <c:pt idx="5894">
                  <c:v>43619.583668460647</c:v>
                </c:pt>
                <c:pt idx="5895">
                  <c:v>43619.625335185185</c:v>
                </c:pt>
                <c:pt idx="5896">
                  <c:v>43619.667001909722</c:v>
                </c:pt>
                <c:pt idx="5897">
                  <c:v>43619.708668634259</c:v>
                </c:pt>
                <c:pt idx="5898">
                  <c:v>43619.750335358796</c:v>
                </c:pt>
                <c:pt idx="5899">
                  <c:v>43619.792002083334</c:v>
                </c:pt>
                <c:pt idx="5900">
                  <c:v>43619.833668807871</c:v>
                </c:pt>
                <c:pt idx="5901">
                  <c:v>43619.875335532408</c:v>
                </c:pt>
                <c:pt idx="5902">
                  <c:v>43619.917002256945</c:v>
                </c:pt>
                <c:pt idx="5903">
                  <c:v>43619.958668981482</c:v>
                </c:pt>
                <c:pt idx="5904">
                  <c:v>43620.00033570602</c:v>
                </c:pt>
                <c:pt idx="5905">
                  <c:v>43620.042002430557</c:v>
                </c:pt>
                <c:pt idx="5906">
                  <c:v>43620.083669155094</c:v>
                </c:pt>
                <c:pt idx="5907">
                  <c:v>43620.125335879631</c:v>
                </c:pt>
                <c:pt idx="5908">
                  <c:v>43620.167002604168</c:v>
                </c:pt>
                <c:pt idx="5909">
                  <c:v>43620.208669328706</c:v>
                </c:pt>
                <c:pt idx="5910">
                  <c:v>43620.250336053243</c:v>
                </c:pt>
                <c:pt idx="5911">
                  <c:v>43620.29200277778</c:v>
                </c:pt>
                <c:pt idx="5912">
                  <c:v>43620.333669502317</c:v>
                </c:pt>
                <c:pt idx="5913">
                  <c:v>43620.375336226854</c:v>
                </c:pt>
                <c:pt idx="5914">
                  <c:v>43620.417002951392</c:v>
                </c:pt>
                <c:pt idx="5915">
                  <c:v>43620.458669675929</c:v>
                </c:pt>
                <c:pt idx="5916">
                  <c:v>43620.500336400466</c:v>
                </c:pt>
                <c:pt idx="5917">
                  <c:v>43620.542003125003</c:v>
                </c:pt>
                <c:pt idx="5918">
                  <c:v>43620.58366984954</c:v>
                </c:pt>
                <c:pt idx="5919">
                  <c:v>43620.625336574078</c:v>
                </c:pt>
                <c:pt idx="5920">
                  <c:v>43620.667003298608</c:v>
                </c:pt>
                <c:pt idx="5921">
                  <c:v>43620.708670023145</c:v>
                </c:pt>
                <c:pt idx="5922">
                  <c:v>43620.750336747682</c:v>
                </c:pt>
                <c:pt idx="5923">
                  <c:v>43620.792003472219</c:v>
                </c:pt>
                <c:pt idx="5924">
                  <c:v>43620.833670196756</c:v>
                </c:pt>
                <c:pt idx="5925">
                  <c:v>43620.875336921294</c:v>
                </c:pt>
                <c:pt idx="5926">
                  <c:v>43620.917003645831</c:v>
                </c:pt>
                <c:pt idx="5927">
                  <c:v>43620.958670370368</c:v>
                </c:pt>
                <c:pt idx="5928">
                  <c:v>43621.000337094905</c:v>
                </c:pt>
                <c:pt idx="5929">
                  <c:v>43621.042003819442</c:v>
                </c:pt>
                <c:pt idx="5930">
                  <c:v>43621.08367054398</c:v>
                </c:pt>
                <c:pt idx="5931">
                  <c:v>43621.125337268517</c:v>
                </c:pt>
                <c:pt idx="5932">
                  <c:v>43621.167003993054</c:v>
                </c:pt>
                <c:pt idx="5933">
                  <c:v>43621.208670717591</c:v>
                </c:pt>
                <c:pt idx="5934">
                  <c:v>43621.250337442129</c:v>
                </c:pt>
                <c:pt idx="5935">
                  <c:v>43621.292004166666</c:v>
                </c:pt>
                <c:pt idx="5936">
                  <c:v>43621.333670891203</c:v>
                </c:pt>
                <c:pt idx="5937">
                  <c:v>43621.37533761574</c:v>
                </c:pt>
                <c:pt idx="5938">
                  <c:v>43621.417004340277</c:v>
                </c:pt>
                <c:pt idx="5939">
                  <c:v>43621.458671064815</c:v>
                </c:pt>
                <c:pt idx="5940">
                  <c:v>43621.500337789352</c:v>
                </c:pt>
                <c:pt idx="5941">
                  <c:v>43621.542004513889</c:v>
                </c:pt>
                <c:pt idx="5942">
                  <c:v>43621.583671238426</c:v>
                </c:pt>
                <c:pt idx="5943">
                  <c:v>43621.625337962963</c:v>
                </c:pt>
                <c:pt idx="5944">
                  <c:v>43621.667004687501</c:v>
                </c:pt>
                <c:pt idx="5945">
                  <c:v>43621.708671412038</c:v>
                </c:pt>
                <c:pt idx="5946">
                  <c:v>43621.750338136575</c:v>
                </c:pt>
                <c:pt idx="5947">
                  <c:v>43621.792004861112</c:v>
                </c:pt>
                <c:pt idx="5948">
                  <c:v>43621.833671585649</c:v>
                </c:pt>
                <c:pt idx="5949">
                  <c:v>43621.875338310187</c:v>
                </c:pt>
                <c:pt idx="5950">
                  <c:v>43621.917005034724</c:v>
                </c:pt>
                <c:pt idx="5951">
                  <c:v>43621.958671759261</c:v>
                </c:pt>
                <c:pt idx="5952">
                  <c:v>43622.000338483798</c:v>
                </c:pt>
                <c:pt idx="5953">
                  <c:v>43622.042005208335</c:v>
                </c:pt>
                <c:pt idx="5954">
                  <c:v>43622.083671932873</c:v>
                </c:pt>
                <c:pt idx="5955">
                  <c:v>43622.12533865741</c:v>
                </c:pt>
                <c:pt idx="5956">
                  <c:v>43622.167005381947</c:v>
                </c:pt>
                <c:pt idx="5957">
                  <c:v>43622.208672106484</c:v>
                </c:pt>
                <c:pt idx="5958">
                  <c:v>43622.250338831022</c:v>
                </c:pt>
                <c:pt idx="5959">
                  <c:v>43622.292005555559</c:v>
                </c:pt>
                <c:pt idx="5960">
                  <c:v>43622.333672280096</c:v>
                </c:pt>
                <c:pt idx="5961">
                  <c:v>43622.375339004633</c:v>
                </c:pt>
                <c:pt idx="5962">
                  <c:v>43622.417005729163</c:v>
                </c:pt>
                <c:pt idx="5963">
                  <c:v>43622.4586724537</c:v>
                </c:pt>
                <c:pt idx="5964">
                  <c:v>43622.500339178237</c:v>
                </c:pt>
                <c:pt idx="5965">
                  <c:v>43622.542005902775</c:v>
                </c:pt>
                <c:pt idx="5966">
                  <c:v>43622.583672627312</c:v>
                </c:pt>
                <c:pt idx="5967">
                  <c:v>43622.625339351849</c:v>
                </c:pt>
                <c:pt idx="5968">
                  <c:v>43622.667006076386</c:v>
                </c:pt>
                <c:pt idx="5969">
                  <c:v>43622.708672800924</c:v>
                </c:pt>
                <c:pt idx="5970">
                  <c:v>43622.750339525461</c:v>
                </c:pt>
                <c:pt idx="5971">
                  <c:v>43622.792006249998</c:v>
                </c:pt>
                <c:pt idx="5972">
                  <c:v>43622.833672974535</c:v>
                </c:pt>
                <c:pt idx="5973">
                  <c:v>43622.875339699072</c:v>
                </c:pt>
                <c:pt idx="5974">
                  <c:v>43622.91700642361</c:v>
                </c:pt>
                <c:pt idx="5975">
                  <c:v>43622.958673148147</c:v>
                </c:pt>
                <c:pt idx="5976">
                  <c:v>43623.000339872684</c:v>
                </c:pt>
                <c:pt idx="5977">
                  <c:v>43623.042006597221</c:v>
                </c:pt>
                <c:pt idx="5978">
                  <c:v>43623.083673321758</c:v>
                </c:pt>
                <c:pt idx="5979">
                  <c:v>43623.125340046296</c:v>
                </c:pt>
                <c:pt idx="5980">
                  <c:v>43623.167006770833</c:v>
                </c:pt>
                <c:pt idx="5981">
                  <c:v>43623.20867349537</c:v>
                </c:pt>
                <c:pt idx="5982">
                  <c:v>43623.250340219907</c:v>
                </c:pt>
                <c:pt idx="5983">
                  <c:v>43623.292006944444</c:v>
                </c:pt>
                <c:pt idx="5984">
                  <c:v>43623.333673668982</c:v>
                </c:pt>
                <c:pt idx="5985">
                  <c:v>43623.375340393519</c:v>
                </c:pt>
                <c:pt idx="5986">
                  <c:v>43623.417007118056</c:v>
                </c:pt>
                <c:pt idx="5987">
                  <c:v>43623.458673842593</c:v>
                </c:pt>
                <c:pt idx="5988">
                  <c:v>43623.50034056713</c:v>
                </c:pt>
                <c:pt idx="5989">
                  <c:v>43623.542007291668</c:v>
                </c:pt>
                <c:pt idx="5990">
                  <c:v>43623.583674016205</c:v>
                </c:pt>
                <c:pt idx="5991">
                  <c:v>43623.625340740742</c:v>
                </c:pt>
                <c:pt idx="5992">
                  <c:v>43623.667007465279</c:v>
                </c:pt>
                <c:pt idx="5993">
                  <c:v>43623.708674189817</c:v>
                </c:pt>
                <c:pt idx="5994">
                  <c:v>43623.750340914354</c:v>
                </c:pt>
                <c:pt idx="5995">
                  <c:v>43623.792007638891</c:v>
                </c:pt>
                <c:pt idx="5996">
                  <c:v>43623.833674363428</c:v>
                </c:pt>
                <c:pt idx="5997">
                  <c:v>43623.875341087965</c:v>
                </c:pt>
                <c:pt idx="5998">
                  <c:v>43623.917007812503</c:v>
                </c:pt>
                <c:pt idx="5999">
                  <c:v>43623.95867453704</c:v>
                </c:pt>
                <c:pt idx="6000">
                  <c:v>43624.000341261577</c:v>
                </c:pt>
                <c:pt idx="6001">
                  <c:v>43624.042007986114</c:v>
                </c:pt>
                <c:pt idx="6002">
                  <c:v>43624.083674710651</c:v>
                </c:pt>
                <c:pt idx="6003">
                  <c:v>43624.125341435189</c:v>
                </c:pt>
                <c:pt idx="6004">
                  <c:v>43624.167008159726</c:v>
                </c:pt>
                <c:pt idx="6005">
                  <c:v>43624.208674884256</c:v>
                </c:pt>
                <c:pt idx="6006">
                  <c:v>43624.250341608793</c:v>
                </c:pt>
                <c:pt idx="6007">
                  <c:v>43624.29200833333</c:v>
                </c:pt>
                <c:pt idx="6008">
                  <c:v>43624.333675057867</c:v>
                </c:pt>
                <c:pt idx="6009">
                  <c:v>43624.375341782405</c:v>
                </c:pt>
                <c:pt idx="6010">
                  <c:v>43624.417008506942</c:v>
                </c:pt>
                <c:pt idx="6011">
                  <c:v>43624.458675231479</c:v>
                </c:pt>
                <c:pt idx="6012">
                  <c:v>43624.500341956016</c:v>
                </c:pt>
                <c:pt idx="6013">
                  <c:v>43624.542008680553</c:v>
                </c:pt>
                <c:pt idx="6014">
                  <c:v>43624.583675405091</c:v>
                </c:pt>
                <c:pt idx="6015">
                  <c:v>43624.625342129628</c:v>
                </c:pt>
                <c:pt idx="6016">
                  <c:v>43624.667008854165</c:v>
                </c:pt>
                <c:pt idx="6017">
                  <c:v>43624.708675578702</c:v>
                </c:pt>
                <c:pt idx="6018">
                  <c:v>43624.750342303239</c:v>
                </c:pt>
                <c:pt idx="6019">
                  <c:v>43624.792009027777</c:v>
                </c:pt>
                <c:pt idx="6020">
                  <c:v>43624.833675752314</c:v>
                </c:pt>
                <c:pt idx="6021">
                  <c:v>43624.875342476851</c:v>
                </c:pt>
                <c:pt idx="6022">
                  <c:v>43624.917009201388</c:v>
                </c:pt>
                <c:pt idx="6023">
                  <c:v>43624.958675925925</c:v>
                </c:pt>
                <c:pt idx="6024">
                  <c:v>43625.000342650463</c:v>
                </c:pt>
                <c:pt idx="6025">
                  <c:v>43625.042009375</c:v>
                </c:pt>
                <c:pt idx="6026">
                  <c:v>43625.083676099537</c:v>
                </c:pt>
                <c:pt idx="6027">
                  <c:v>43625.125342824074</c:v>
                </c:pt>
                <c:pt idx="6028">
                  <c:v>43625.167009548612</c:v>
                </c:pt>
                <c:pt idx="6029">
                  <c:v>43625.208676273149</c:v>
                </c:pt>
                <c:pt idx="6030">
                  <c:v>43625.250342997686</c:v>
                </c:pt>
                <c:pt idx="6031">
                  <c:v>43625.292009722223</c:v>
                </c:pt>
                <c:pt idx="6032">
                  <c:v>43625.33367644676</c:v>
                </c:pt>
                <c:pt idx="6033">
                  <c:v>43625.375343171298</c:v>
                </c:pt>
                <c:pt idx="6034">
                  <c:v>43625.417009895835</c:v>
                </c:pt>
                <c:pt idx="6035">
                  <c:v>43625.458676620372</c:v>
                </c:pt>
                <c:pt idx="6036">
                  <c:v>43625.500343344909</c:v>
                </c:pt>
                <c:pt idx="6037">
                  <c:v>43625.542010069446</c:v>
                </c:pt>
                <c:pt idx="6038">
                  <c:v>43625.583676793984</c:v>
                </c:pt>
                <c:pt idx="6039">
                  <c:v>43625.625343518521</c:v>
                </c:pt>
                <c:pt idx="6040">
                  <c:v>43625.667010243058</c:v>
                </c:pt>
                <c:pt idx="6041">
                  <c:v>43625.708676967595</c:v>
                </c:pt>
                <c:pt idx="6042">
                  <c:v>43625.750343692132</c:v>
                </c:pt>
                <c:pt idx="6043">
                  <c:v>43625.79201041667</c:v>
                </c:pt>
                <c:pt idx="6044">
                  <c:v>43625.833677141207</c:v>
                </c:pt>
                <c:pt idx="6045">
                  <c:v>43625.875343865744</c:v>
                </c:pt>
                <c:pt idx="6046">
                  <c:v>43625.917010590281</c:v>
                </c:pt>
                <c:pt idx="6047">
                  <c:v>43625.958677314811</c:v>
                </c:pt>
                <c:pt idx="6048">
                  <c:v>43626.000344039348</c:v>
                </c:pt>
                <c:pt idx="6049">
                  <c:v>43626.042010763886</c:v>
                </c:pt>
                <c:pt idx="6050">
                  <c:v>43626.083677488423</c:v>
                </c:pt>
                <c:pt idx="6051">
                  <c:v>43626.12534421296</c:v>
                </c:pt>
                <c:pt idx="6052">
                  <c:v>43626.167010937497</c:v>
                </c:pt>
                <c:pt idx="6053">
                  <c:v>43626.208677662034</c:v>
                </c:pt>
                <c:pt idx="6054">
                  <c:v>43626.250344386572</c:v>
                </c:pt>
                <c:pt idx="6055">
                  <c:v>43626.292011111109</c:v>
                </c:pt>
                <c:pt idx="6056">
                  <c:v>43626.333677835646</c:v>
                </c:pt>
                <c:pt idx="6057">
                  <c:v>43626.375344560183</c:v>
                </c:pt>
                <c:pt idx="6058">
                  <c:v>43626.417011284721</c:v>
                </c:pt>
                <c:pt idx="6059">
                  <c:v>43626.458678009258</c:v>
                </c:pt>
                <c:pt idx="6060">
                  <c:v>43626.500344733795</c:v>
                </c:pt>
                <c:pt idx="6061">
                  <c:v>43626.542011458332</c:v>
                </c:pt>
                <c:pt idx="6062">
                  <c:v>43626.583678182869</c:v>
                </c:pt>
                <c:pt idx="6063">
                  <c:v>43626.625344907407</c:v>
                </c:pt>
                <c:pt idx="6064">
                  <c:v>43626.667011631944</c:v>
                </c:pt>
                <c:pt idx="6065">
                  <c:v>43626.708678356481</c:v>
                </c:pt>
                <c:pt idx="6066">
                  <c:v>43626.750345081018</c:v>
                </c:pt>
                <c:pt idx="6067">
                  <c:v>43626.792011805555</c:v>
                </c:pt>
                <c:pt idx="6068">
                  <c:v>43626.833678530093</c:v>
                </c:pt>
                <c:pt idx="6069">
                  <c:v>43626.87534525463</c:v>
                </c:pt>
                <c:pt idx="6070">
                  <c:v>43626.917011979167</c:v>
                </c:pt>
                <c:pt idx="6071">
                  <c:v>43626.958678703704</c:v>
                </c:pt>
                <c:pt idx="6072">
                  <c:v>43627.000345428241</c:v>
                </c:pt>
                <c:pt idx="6073">
                  <c:v>43627.042012152779</c:v>
                </c:pt>
                <c:pt idx="6074">
                  <c:v>43627.083678877316</c:v>
                </c:pt>
                <c:pt idx="6075">
                  <c:v>43627.125345601853</c:v>
                </c:pt>
                <c:pt idx="6076">
                  <c:v>43627.16701232639</c:v>
                </c:pt>
                <c:pt idx="6077">
                  <c:v>43627.208679050927</c:v>
                </c:pt>
                <c:pt idx="6078">
                  <c:v>43627.250345775465</c:v>
                </c:pt>
                <c:pt idx="6079">
                  <c:v>43627.292012500002</c:v>
                </c:pt>
                <c:pt idx="6080">
                  <c:v>43627.333679224539</c:v>
                </c:pt>
                <c:pt idx="6081">
                  <c:v>43627.375345949076</c:v>
                </c:pt>
                <c:pt idx="6082">
                  <c:v>43627.417012673613</c:v>
                </c:pt>
                <c:pt idx="6083">
                  <c:v>43627.458679398151</c:v>
                </c:pt>
                <c:pt idx="6084">
                  <c:v>43627.500346122688</c:v>
                </c:pt>
                <c:pt idx="6085">
                  <c:v>43627.542012847225</c:v>
                </c:pt>
                <c:pt idx="6086">
                  <c:v>43627.583679571762</c:v>
                </c:pt>
                <c:pt idx="6087">
                  <c:v>43627.6253462963</c:v>
                </c:pt>
                <c:pt idx="6088">
                  <c:v>43627.667013020837</c:v>
                </c:pt>
                <c:pt idx="6089">
                  <c:v>43627.708679745374</c:v>
                </c:pt>
                <c:pt idx="6090">
                  <c:v>43627.750346469904</c:v>
                </c:pt>
                <c:pt idx="6091">
                  <c:v>43627.792013194441</c:v>
                </c:pt>
                <c:pt idx="6092">
                  <c:v>43627.833679918978</c:v>
                </c:pt>
                <c:pt idx="6093">
                  <c:v>43627.875346643516</c:v>
                </c:pt>
                <c:pt idx="6094">
                  <c:v>43627.917013368053</c:v>
                </c:pt>
                <c:pt idx="6095">
                  <c:v>43627.95868009259</c:v>
                </c:pt>
                <c:pt idx="6096">
                  <c:v>43628.000346817127</c:v>
                </c:pt>
                <c:pt idx="6097">
                  <c:v>43628.042013541664</c:v>
                </c:pt>
                <c:pt idx="6098">
                  <c:v>43628.083680266202</c:v>
                </c:pt>
                <c:pt idx="6099">
                  <c:v>43628.125346990739</c:v>
                </c:pt>
                <c:pt idx="6100">
                  <c:v>43628.167013715276</c:v>
                </c:pt>
                <c:pt idx="6101">
                  <c:v>43628.208680439813</c:v>
                </c:pt>
                <c:pt idx="6102">
                  <c:v>43628.25034716435</c:v>
                </c:pt>
                <c:pt idx="6103">
                  <c:v>43628.292013888888</c:v>
                </c:pt>
                <c:pt idx="6104">
                  <c:v>43628.333680613425</c:v>
                </c:pt>
                <c:pt idx="6105">
                  <c:v>43628.375347337962</c:v>
                </c:pt>
                <c:pt idx="6106">
                  <c:v>43628.417014062499</c:v>
                </c:pt>
                <c:pt idx="6107">
                  <c:v>43628.458680787036</c:v>
                </c:pt>
                <c:pt idx="6108">
                  <c:v>43628.500347511574</c:v>
                </c:pt>
                <c:pt idx="6109">
                  <c:v>43628.542014236111</c:v>
                </c:pt>
                <c:pt idx="6110">
                  <c:v>43628.583680960648</c:v>
                </c:pt>
                <c:pt idx="6111">
                  <c:v>43628.625347685185</c:v>
                </c:pt>
                <c:pt idx="6112">
                  <c:v>43628.667014409722</c:v>
                </c:pt>
                <c:pt idx="6113">
                  <c:v>43628.70868113426</c:v>
                </c:pt>
                <c:pt idx="6114">
                  <c:v>43628.750347858797</c:v>
                </c:pt>
                <c:pt idx="6115">
                  <c:v>43628.792014583334</c:v>
                </c:pt>
                <c:pt idx="6116">
                  <c:v>43628.833681307871</c:v>
                </c:pt>
                <c:pt idx="6117">
                  <c:v>43628.875348032409</c:v>
                </c:pt>
                <c:pt idx="6118">
                  <c:v>43628.917014756946</c:v>
                </c:pt>
                <c:pt idx="6119">
                  <c:v>43628.958681481483</c:v>
                </c:pt>
                <c:pt idx="6120">
                  <c:v>43629.00034820602</c:v>
                </c:pt>
                <c:pt idx="6121">
                  <c:v>43629.042014930557</c:v>
                </c:pt>
                <c:pt idx="6122">
                  <c:v>43629.083681655095</c:v>
                </c:pt>
                <c:pt idx="6123">
                  <c:v>43629.125348379632</c:v>
                </c:pt>
                <c:pt idx="6124">
                  <c:v>43629.167015104169</c:v>
                </c:pt>
                <c:pt idx="6125">
                  <c:v>43629.208681828706</c:v>
                </c:pt>
                <c:pt idx="6126">
                  <c:v>43629.250348553243</c:v>
                </c:pt>
                <c:pt idx="6127">
                  <c:v>43629.292015277781</c:v>
                </c:pt>
                <c:pt idx="6128">
                  <c:v>43629.333682002318</c:v>
                </c:pt>
                <c:pt idx="6129">
                  <c:v>43629.375348726855</c:v>
                </c:pt>
                <c:pt idx="6130">
                  <c:v>43629.417015451392</c:v>
                </c:pt>
                <c:pt idx="6131">
                  <c:v>43629.458682175929</c:v>
                </c:pt>
                <c:pt idx="6132">
                  <c:v>43629.500348900459</c:v>
                </c:pt>
                <c:pt idx="6133">
                  <c:v>43629.542015624997</c:v>
                </c:pt>
                <c:pt idx="6134">
                  <c:v>43629.583682349534</c:v>
                </c:pt>
                <c:pt idx="6135">
                  <c:v>43629.625349074071</c:v>
                </c:pt>
                <c:pt idx="6136">
                  <c:v>43629.667015798608</c:v>
                </c:pt>
                <c:pt idx="6137">
                  <c:v>43629.708682523145</c:v>
                </c:pt>
                <c:pt idx="6138">
                  <c:v>43629.750349247683</c:v>
                </c:pt>
                <c:pt idx="6139">
                  <c:v>43629.79201597222</c:v>
                </c:pt>
                <c:pt idx="6140">
                  <c:v>43629.833682696757</c:v>
                </c:pt>
                <c:pt idx="6141">
                  <c:v>43629.875349421294</c:v>
                </c:pt>
                <c:pt idx="6142">
                  <c:v>43629.917016145831</c:v>
                </c:pt>
                <c:pt idx="6143">
                  <c:v>43629.958682870369</c:v>
                </c:pt>
                <c:pt idx="6144">
                  <c:v>43630.000349594906</c:v>
                </c:pt>
                <c:pt idx="6145">
                  <c:v>43630.042016319443</c:v>
                </c:pt>
                <c:pt idx="6146">
                  <c:v>43630.08368304398</c:v>
                </c:pt>
                <c:pt idx="6147">
                  <c:v>43630.125349768517</c:v>
                </c:pt>
                <c:pt idx="6148">
                  <c:v>43630.167016493055</c:v>
                </c:pt>
                <c:pt idx="6149">
                  <c:v>43630.208683217592</c:v>
                </c:pt>
                <c:pt idx="6150">
                  <c:v>43630.250349942129</c:v>
                </c:pt>
                <c:pt idx="6151">
                  <c:v>43630.292016666666</c:v>
                </c:pt>
                <c:pt idx="6152">
                  <c:v>43630.333683391204</c:v>
                </c:pt>
                <c:pt idx="6153">
                  <c:v>43630.375350115741</c:v>
                </c:pt>
                <c:pt idx="6154">
                  <c:v>43630.417016840278</c:v>
                </c:pt>
                <c:pt idx="6155">
                  <c:v>43630.458683564815</c:v>
                </c:pt>
                <c:pt idx="6156">
                  <c:v>43630.500350289352</c:v>
                </c:pt>
                <c:pt idx="6157">
                  <c:v>43630.54201701389</c:v>
                </c:pt>
                <c:pt idx="6158">
                  <c:v>43630.583683738427</c:v>
                </c:pt>
                <c:pt idx="6159">
                  <c:v>43630.625350462964</c:v>
                </c:pt>
                <c:pt idx="6160">
                  <c:v>43630.667017187501</c:v>
                </c:pt>
                <c:pt idx="6161">
                  <c:v>43630.708683912038</c:v>
                </c:pt>
                <c:pt idx="6162">
                  <c:v>43630.750350636576</c:v>
                </c:pt>
                <c:pt idx="6163">
                  <c:v>43630.792017361113</c:v>
                </c:pt>
                <c:pt idx="6164">
                  <c:v>43630.83368408565</c:v>
                </c:pt>
                <c:pt idx="6165">
                  <c:v>43630.875350810187</c:v>
                </c:pt>
                <c:pt idx="6166">
                  <c:v>43630.917017534724</c:v>
                </c:pt>
                <c:pt idx="6167">
                  <c:v>43630.958684259262</c:v>
                </c:pt>
                <c:pt idx="6168">
                  <c:v>43631.000350983799</c:v>
                </c:pt>
                <c:pt idx="6169">
                  <c:v>43631.042017708336</c:v>
                </c:pt>
                <c:pt idx="6170">
                  <c:v>43631.083684432873</c:v>
                </c:pt>
                <c:pt idx="6171">
                  <c:v>43631.12535115741</c:v>
                </c:pt>
                <c:pt idx="6172">
                  <c:v>43631.167017881948</c:v>
                </c:pt>
                <c:pt idx="6173">
                  <c:v>43631.208684606485</c:v>
                </c:pt>
                <c:pt idx="6174">
                  <c:v>43631.250351331022</c:v>
                </c:pt>
                <c:pt idx="6175">
                  <c:v>43631.292018055552</c:v>
                </c:pt>
                <c:pt idx="6176">
                  <c:v>43631.333684780089</c:v>
                </c:pt>
                <c:pt idx="6177">
                  <c:v>43631.375351504626</c:v>
                </c:pt>
                <c:pt idx="6178">
                  <c:v>43631.417018229164</c:v>
                </c:pt>
                <c:pt idx="6179">
                  <c:v>43631.458684953701</c:v>
                </c:pt>
                <c:pt idx="6180">
                  <c:v>43631.500351678238</c:v>
                </c:pt>
                <c:pt idx="6181">
                  <c:v>43631.542018402775</c:v>
                </c:pt>
                <c:pt idx="6182">
                  <c:v>43631.583685127312</c:v>
                </c:pt>
                <c:pt idx="6183">
                  <c:v>43631.62535185185</c:v>
                </c:pt>
                <c:pt idx="6184">
                  <c:v>43631.667018576387</c:v>
                </c:pt>
                <c:pt idx="6185">
                  <c:v>43631.708685300924</c:v>
                </c:pt>
                <c:pt idx="6186">
                  <c:v>43631.750352025461</c:v>
                </c:pt>
                <c:pt idx="6187">
                  <c:v>43631.792018749999</c:v>
                </c:pt>
                <c:pt idx="6188">
                  <c:v>43631.833685474536</c:v>
                </c:pt>
                <c:pt idx="6189">
                  <c:v>43631.875352199073</c:v>
                </c:pt>
                <c:pt idx="6190">
                  <c:v>43631.91701892361</c:v>
                </c:pt>
                <c:pt idx="6191">
                  <c:v>43631.958685648147</c:v>
                </c:pt>
                <c:pt idx="6192">
                  <c:v>43632.000352372685</c:v>
                </c:pt>
                <c:pt idx="6193">
                  <c:v>43632.042019097222</c:v>
                </c:pt>
                <c:pt idx="6194">
                  <c:v>43632.083685821759</c:v>
                </c:pt>
                <c:pt idx="6195">
                  <c:v>43632.125352546296</c:v>
                </c:pt>
                <c:pt idx="6196">
                  <c:v>43632.167019270833</c:v>
                </c:pt>
                <c:pt idx="6197">
                  <c:v>43632.208685995371</c:v>
                </c:pt>
                <c:pt idx="6198">
                  <c:v>43632.250352719908</c:v>
                </c:pt>
                <c:pt idx="6199">
                  <c:v>43632.292019444445</c:v>
                </c:pt>
                <c:pt idx="6200">
                  <c:v>43632.333686168982</c:v>
                </c:pt>
                <c:pt idx="6201">
                  <c:v>43632.375352893519</c:v>
                </c:pt>
                <c:pt idx="6202">
                  <c:v>43632.417019618057</c:v>
                </c:pt>
                <c:pt idx="6203">
                  <c:v>43632.458686342594</c:v>
                </c:pt>
                <c:pt idx="6204">
                  <c:v>43632.500353067131</c:v>
                </c:pt>
                <c:pt idx="6205">
                  <c:v>43632.542019791668</c:v>
                </c:pt>
                <c:pt idx="6206">
                  <c:v>43632.583686516205</c:v>
                </c:pt>
                <c:pt idx="6207">
                  <c:v>43632.625353240743</c:v>
                </c:pt>
                <c:pt idx="6208">
                  <c:v>43632.66701996528</c:v>
                </c:pt>
                <c:pt idx="6209">
                  <c:v>43632.708686689817</c:v>
                </c:pt>
                <c:pt idx="6210">
                  <c:v>43632.750353414354</c:v>
                </c:pt>
                <c:pt idx="6211">
                  <c:v>43632.792020138892</c:v>
                </c:pt>
                <c:pt idx="6212">
                  <c:v>43632.833686863429</c:v>
                </c:pt>
                <c:pt idx="6213">
                  <c:v>43632.875353587966</c:v>
                </c:pt>
                <c:pt idx="6214">
                  <c:v>43632.917020312503</c:v>
                </c:pt>
                <c:pt idx="6215">
                  <c:v>43632.95868703704</c:v>
                </c:pt>
                <c:pt idx="6216">
                  <c:v>43633.000353761578</c:v>
                </c:pt>
                <c:pt idx="6217">
                  <c:v>43633.042020486108</c:v>
                </c:pt>
                <c:pt idx="6218">
                  <c:v>43633.083687210645</c:v>
                </c:pt>
                <c:pt idx="6219">
                  <c:v>43633.125353935182</c:v>
                </c:pt>
                <c:pt idx="6220">
                  <c:v>43633.167020659719</c:v>
                </c:pt>
                <c:pt idx="6221">
                  <c:v>43633.208687384256</c:v>
                </c:pt>
                <c:pt idx="6222">
                  <c:v>43633.250354108794</c:v>
                </c:pt>
                <c:pt idx="6223">
                  <c:v>43633.292020833331</c:v>
                </c:pt>
                <c:pt idx="6224">
                  <c:v>43633.333687557868</c:v>
                </c:pt>
                <c:pt idx="6225">
                  <c:v>43633.375354282405</c:v>
                </c:pt>
                <c:pt idx="6226">
                  <c:v>43633.417021006942</c:v>
                </c:pt>
                <c:pt idx="6227">
                  <c:v>43633.45868773148</c:v>
                </c:pt>
                <c:pt idx="6228">
                  <c:v>43633.500354456017</c:v>
                </c:pt>
                <c:pt idx="6229">
                  <c:v>43633.542021180554</c:v>
                </c:pt>
                <c:pt idx="6230">
                  <c:v>43633.583687905091</c:v>
                </c:pt>
                <c:pt idx="6231">
                  <c:v>43633.625354629628</c:v>
                </c:pt>
                <c:pt idx="6232">
                  <c:v>43633.667021354166</c:v>
                </c:pt>
                <c:pt idx="6233">
                  <c:v>43633.708688078703</c:v>
                </c:pt>
                <c:pt idx="6234">
                  <c:v>43633.75035480324</c:v>
                </c:pt>
                <c:pt idx="6235">
                  <c:v>43633.792021527777</c:v>
                </c:pt>
                <c:pt idx="6236">
                  <c:v>43633.833688252314</c:v>
                </c:pt>
                <c:pt idx="6237">
                  <c:v>43633.875354976852</c:v>
                </c:pt>
                <c:pt idx="6238">
                  <c:v>43633.917021701389</c:v>
                </c:pt>
                <c:pt idx="6239">
                  <c:v>43633.958688425926</c:v>
                </c:pt>
                <c:pt idx="6240">
                  <c:v>43634.000355150463</c:v>
                </c:pt>
                <c:pt idx="6241">
                  <c:v>43634.042021875001</c:v>
                </c:pt>
                <c:pt idx="6242">
                  <c:v>43634.083688599538</c:v>
                </c:pt>
                <c:pt idx="6243">
                  <c:v>43634.125355324075</c:v>
                </c:pt>
                <c:pt idx="6244">
                  <c:v>43634.167022048612</c:v>
                </c:pt>
                <c:pt idx="6245">
                  <c:v>43634.208688773149</c:v>
                </c:pt>
                <c:pt idx="6246">
                  <c:v>43634.250355497687</c:v>
                </c:pt>
                <c:pt idx="6247">
                  <c:v>43634.292022222224</c:v>
                </c:pt>
                <c:pt idx="6248">
                  <c:v>43634.333688946761</c:v>
                </c:pt>
                <c:pt idx="6249">
                  <c:v>43634.375355671298</c:v>
                </c:pt>
                <c:pt idx="6250">
                  <c:v>43634.417022395835</c:v>
                </c:pt>
                <c:pt idx="6251">
                  <c:v>43634.458689120373</c:v>
                </c:pt>
                <c:pt idx="6252">
                  <c:v>43634.50035584491</c:v>
                </c:pt>
                <c:pt idx="6253">
                  <c:v>43634.542022569447</c:v>
                </c:pt>
                <c:pt idx="6254">
                  <c:v>43634.583689293984</c:v>
                </c:pt>
                <c:pt idx="6255">
                  <c:v>43634.625356018521</c:v>
                </c:pt>
                <c:pt idx="6256">
                  <c:v>43634.667022743059</c:v>
                </c:pt>
                <c:pt idx="6257">
                  <c:v>43634.708689467596</c:v>
                </c:pt>
                <c:pt idx="6258">
                  <c:v>43634.750356192133</c:v>
                </c:pt>
                <c:pt idx="6259">
                  <c:v>43634.79202291667</c:v>
                </c:pt>
                <c:pt idx="6260">
                  <c:v>43634.8336896412</c:v>
                </c:pt>
                <c:pt idx="6261">
                  <c:v>43634.875356365737</c:v>
                </c:pt>
                <c:pt idx="6262">
                  <c:v>43634.917023090275</c:v>
                </c:pt>
                <c:pt idx="6263">
                  <c:v>43634.958689814812</c:v>
                </c:pt>
                <c:pt idx="6264">
                  <c:v>43635.000356539349</c:v>
                </c:pt>
                <c:pt idx="6265">
                  <c:v>43635.042023263886</c:v>
                </c:pt>
                <c:pt idx="6266">
                  <c:v>43635.083689988423</c:v>
                </c:pt>
                <c:pt idx="6267">
                  <c:v>43635.125356712961</c:v>
                </c:pt>
                <c:pt idx="6268">
                  <c:v>43635.167023437498</c:v>
                </c:pt>
                <c:pt idx="6269">
                  <c:v>43635.208690162035</c:v>
                </c:pt>
                <c:pt idx="6270">
                  <c:v>43635.250356886572</c:v>
                </c:pt>
                <c:pt idx="6271">
                  <c:v>43635.292023611109</c:v>
                </c:pt>
                <c:pt idx="6272">
                  <c:v>43635.333690335647</c:v>
                </c:pt>
                <c:pt idx="6273">
                  <c:v>43635.375357060184</c:v>
                </c:pt>
                <c:pt idx="6274">
                  <c:v>43635.417023784721</c:v>
                </c:pt>
                <c:pt idx="6275">
                  <c:v>43635.458690509258</c:v>
                </c:pt>
                <c:pt idx="6276">
                  <c:v>43635.500357233796</c:v>
                </c:pt>
                <c:pt idx="6277">
                  <c:v>43635.542023958333</c:v>
                </c:pt>
                <c:pt idx="6278">
                  <c:v>43635.58369068287</c:v>
                </c:pt>
                <c:pt idx="6279">
                  <c:v>43635.625357407407</c:v>
                </c:pt>
                <c:pt idx="6280">
                  <c:v>43635.667024131944</c:v>
                </c:pt>
                <c:pt idx="6281">
                  <c:v>43635.708690856482</c:v>
                </c:pt>
                <c:pt idx="6282">
                  <c:v>43635.750357581019</c:v>
                </c:pt>
                <c:pt idx="6283">
                  <c:v>43635.792024305556</c:v>
                </c:pt>
                <c:pt idx="6284">
                  <c:v>43635.833691030093</c:v>
                </c:pt>
                <c:pt idx="6285">
                  <c:v>43635.87535775463</c:v>
                </c:pt>
                <c:pt idx="6286">
                  <c:v>43635.917024479168</c:v>
                </c:pt>
                <c:pt idx="6287">
                  <c:v>43635.958691203705</c:v>
                </c:pt>
                <c:pt idx="6288">
                  <c:v>43636.000357928242</c:v>
                </c:pt>
                <c:pt idx="6289">
                  <c:v>43636.042024652779</c:v>
                </c:pt>
                <c:pt idx="6290">
                  <c:v>43636.083691377316</c:v>
                </c:pt>
                <c:pt idx="6291">
                  <c:v>43636.125358101854</c:v>
                </c:pt>
                <c:pt idx="6292">
                  <c:v>43636.167024826391</c:v>
                </c:pt>
                <c:pt idx="6293">
                  <c:v>43636.208691550928</c:v>
                </c:pt>
                <c:pt idx="6294">
                  <c:v>43636.250358275465</c:v>
                </c:pt>
                <c:pt idx="6295">
                  <c:v>43636.292025000002</c:v>
                </c:pt>
                <c:pt idx="6296">
                  <c:v>43636.33369172454</c:v>
                </c:pt>
                <c:pt idx="6297">
                  <c:v>43636.375358449077</c:v>
                </c:pt>
                <c:pt idx="6298">
                  <c:v>43636.417025173614</c:v>
                </c:pt>
                <c:pt idx="6299">
                  <c:v>43636.458691898151</c:v>
                </c:pt>
                <c:pt idx="6300">
                  <c:v>43636.500358622689</c:v>
                </c:pt>
                <c:pt idx="6301">
                  <c:v>43636.542025347226</c:v>
                </c:pt>
                <c:pt idx="6302">
                  <c:v>43636.583692071756</c:v>
                </c:pt>
                <c:pt idx="6303">
                  <c:v>43636.625358796293</c:v>
                </c:pt>
                <c:pt idx="6304">
                  <c:v>43636.66702552083</c:v>
                </c:pt>
                <c:pt idx="6305">
                  <c:v>43636.708692245367</c:v>
                </c:pt>
                <c:pt idx="6306">
                  <c:v>43636.750358969904</c:v>
                </c:pt>
                <c:pt idx="6307">
                  <c:v>43636.792025694442</c:v>
                </c:pt>
                <c:pt idx="6308">
                  <c:v>43636.833692418979</c:v>
                </c:pt>
                <c:pt idx="6309">
                  <c:v>43636.875359143516</c:v>
                </c:pt>
                <c:pt idx="6310">
                  <c:v>43636.917025868053</c:v>
                </c:pt>
                <c:pt idx="6311">
                  <c:v>43636.958692592591</c:v>
                </c:pt>
                <c:pt idx="6312">
                  <c:v>43637.000359317128</c:v>
                </c:pt>
                <c:pt idx="6313">
                  <c:v>43637.042026041665</c:v>
                </c:pt>
                <c:pt idx="6314">
                  <c:v>43637.083692766202</c:v>
                </c:pt>
                <c:pt idx="6315">
                  <c:v>43637.125359490739</c:v>
                </c:pt>
                <c:pt idx="6316">
                  <c:v>43637.167026215277</c:v>
                </c:pt>
                <c:pt idx="6317">
                  <c:v>43637.208692939814</c:v>
                </c:pt>
                <c:pt idx="6318">
                  <c:v>43637.250359664351</c:v>
                </c:pt>
                <c:pt idx="6319">
                  <c:v>43637.292026388888</c:v>
                </c:pt>
                <c:pt idx="6320">
                  <c:v>43637.333693113425</c:v>
                </c:pt>
                <c:pt idx="6321">
                  <c:v>43637.375359837963</c:v>
                </c:pt>
                <c:pt idx="6322">
                  <c:v>43637.4170265625</c:v>
                </c:pt>
                <c:pt idx="6323">
                  <c:v>43637.458693287037</c:v>
                </c:pt>
                <c:pt idx="6324">
                  <c:v>43637.500360011574</c:v>
                </c:pt>
                <c:pt idx="6325">
                  <c:v>43637.542026736111</c:v>
                </c:pt>
                <c:pt idx="6326">
                  <c:v>43637.583693460649</c:v>
                </c:pt>
                <c:pt idx="6327">
                  <c:v>43637.625360185186</c:v>
                </c:pt>
                <c:pt idx="6328">
                  <c:v>43637.667026909723</c:v>
                </c:pt>
                <c:pt idx="6329">
                  <c:v>43637.70869363426</c:v>
                </c:pt>
                <c:pt idx="6330">
                  <c:v>43637.750360358797</c:v>
                </c:pt>
                <c:pt idx="6331">
                  <c:v>43637.792027083335</c:v>
                </c:pt>
                <c:pt idx="6332">
                  <c:v>43637.833693807872</c:v>
                </c:pt>
                <c:pt idx="6333">
                  <c:v>43637.875360532409</c:v>
                </c:pt>
                <c:pt idx="6334">
                  <c:v>43637.917027256946</c:v>
                </c:pt>
                <c:pt idx="6335">
                  <c:v>43637.958693981484</c:v>
                </c:pt>
                <c:pt idx="6336">
                  <c:v>43638.000360706021</c:v>
                </c:pt>
                <c:pt idx="6337">
                  <c:v>43638.042027430558</c:v>
                </c:pt>
                <c:pt idx="6338">
                  <c:v>43638.083694155095</c:v>
                </c:pt>
                <c:pt idx="6339">
                  <c:v>43638.125360879632</c:v>
                </c:pt>
                <c:pt idx="6340">
                  <c:v>43638.16702760417</c:v>
                </c:pt>
                <c:pt idx="6341">
                  <c:v>43638.208694328707</c:v>
                </c:pt>
                <c:pt idx="6342">
                  <c:v>43638.250361053244</c:v>
                </c:pt>
                <c:pt idx="6343">
                  <c:v>43638.292027777781</c:v>
                </c:pt>
                <c:pt idx="6344">
                  <c:v>43638.333694502318</c:v>
                </c:pt>
                <c:pt idx="6345">
                  <c:v>43638.375361226848</c:v>
                </c:pt>
                <c:pt idx="6346">
                  <c:v>43638.417027951386</c:v>
                </c:pt>
                <c:pt idx="6347">
                  <c:v>43638.458694675923</c:v>
                </c:pt>
                <c:pt idx="6348">
                  <c:v>43638.50036140046</c:v>
                </c:pt>
                <c:pt idx="6349">
                  <c:v>43638.542028124997</c:v>
                </c:pt>
                <c:pt idx="6350">
                  <c:v>43638.583694849534</c:v>
                </c:pt>
                <c:pt idx="6351">
                  <c:v>43638.625361574072</c:v>
                </c:pt>
                <c:pt idx="6352">
                  <c:v>43638.667028298609</c:v>
                </c:pt>
                <c:pt idx="6353">
                  <c:v>43638.708695023146</c:v>
                </c:pt>
                <c:pt idx="6354">
                  <c:v>43638.750361747683</c:v>
                </c:pt>
                <c:pt idx="6355">
                  <c:v>43638.79202847222</c:v>
                </c:pt>
                <c:pt idx="6356">
                  <c:v>43638.833695196758</c:v>
                </c:pt>
                <c:pt idx="6357">
                  <c:v>43638.875361921295</c:v>
                </c:pt>
                <c:pt idx="6358">
                  <c:v>43638.917028645832</c:v>
                </c:pt>
                <c:pt idx="6359">
                  <c:v>43638.958695370369</c:v>
                </c:pt>
                <c:pt idx="6360">
                  <c:v>43639.000362094906</c:v>
                </c:pt>
                <c:pt idx="6361">
                  <c:v>43639.042028819444</c:v>
                </c:pt>
                <c:pt idx="6362">
                  <c:v>43639.083695543981</c:v>
                </c:pt>
                <c:pt idx="6363">
                  <c:v>43639.125362268518</c:v>
                </c:pt>
                <c:pt idx="6364">
                  <c:v>43639.167028993055</c:v>
                </c:pt>
                <c:pt idx="6365">
                  <c:v>43639.208695717592</c:v>
                </c:pt>
                <c:pt idx="6366">
                  <c:v>43639.25036244213</c:v>
                </c:pt>
                <c:pt idx="6367">
                  <c:v>43639.292029166667</c:v>
                </c:pt>
                <c:pt idx="6368">
                  <c:v>43639.333695891204</c:v>
                </c:pt>
                <c:pt idx="6369">
                  <c:v>43639.375362615741</c:v>
                </c:pt>
                <c:pt idx="6370">
                  <c:v>43639.417029340279</c:v>
                </c:pt>
                <c:pt idx="6371">
                  <c:v>43639.458696064816</c:v>
                </c:pt>
                <c:pt idx="6372">
                  <c:v>43639.500362789353</c:v>
                </c:pt>
                <c:pt idx="6373">
                  <c:v>43639.54202951389</c:v>
                </c:pt>
                <c:pt idx="6374">
                  <c:v>43639.583696238427</c:v>
                </c:pt>
                <c:pt idx="6375">
                  <c:v>43639.625362962965</c:v>
                </c:pt>
                <c:pt idx="6376">
                  <c:v>43639.667029687502</c:v>
                </c:pt>
                <c:pt idx="6377">
                  <c:v>43639.708696412039</c:v>
                </c:pt>
                <c:pt idx="6378">
                  <c:v>43639.750363136576</c:v>
                </c:pt>
                <c:pt idx="6379">
                  <c:v>43639.792029861113</c:v>
                </c:pt>
                <c:pt idx="6380">
                  <c:v>43639.833696585651</c:v>
                </c:pt>
                <c:pt idx="6381">
                  <c:v>43639.875363310188</c:v>
                </c:pt>
                <c:pt idx="6382">
                  <c:v>43639.917030034725</c:v>
                </c:pt>
                <c:pt idx="6383">
                  <c:v>43639.958696759262</c:v>
                </c:pt>
                <c:pt idx="6384">
                  <c:v>43640.000363483799</c:v>
                </c:pt>
                <c:pt idx="6385">
                  <c:v>43640.042030208337</c:v>
                </c:pt>
                <c:pt idx="6386">
                  <c:v>43640.083696932874</c:v>
                </c:pt>
                <c:pt idx="6387">
                  <c:v>43640.125363657404</c:v>
                </c:pt>
                <c:pt idx="6388">
                  <c:v>43640.167030381941</c:v>
                </c:pt>
                <c:pt idx="6389">
                  <c:v>43640.208697106478</c:v>
                </c:pt>
                <c:pt idx="6390">
                  <c:v>43640.250363831015</c:v>
                </c:pt>
                <c:pt idx="6391">
                  <c:v>43640.292030555553</c:v>
                </c:pt>
                <c:pt idx="6392">
                  <c:v>43640.33369728009</c:v>
                </c:pt>
                <c:pt idx="6393">
                  <c:v>43640.375364004627</c:v>
                </c:pt>
                <c:pt idx="6394">
                  <c:v>43640.417030729164</c:v>
                </c:pt>
                <c:pt idx="6395">
                  <c:v>43640.458697453701</c:v>
                </c:pt>
                <c:pt idx="6396">
                  <c:v>43640.500364178239</c:v>
                </c:pt>
                <c:pt idx="6397">
                  <c:v>43640.542030902776</c:v>
                </c:pt>
                <c:pt idx="6398">
                  <c:v>43640.583697627313</c:v>
                </c:pt>
                <c:pt idx="6399">
                  <c:v>43640.62536435185</c:v>
                </c:pt>
                <c:pt idx="6400">
                  <c:v>43640.667031076388</c:v>
                </c:pt>
                <c:pt idx="6401">
                  <c:v>43640.708697800925</c:v>
                </c:pt>
                <c:pt idx="6402">
                  <c:v>43640.750364525462</c:v>
                </c:pt>
                <c:pt idx="6403">
                  <c:v>43640.792031249999</c:v>
                </c:pt>
                <c:pt idx="6404">
                  <c:v>43640.833697974536</c:v>
                </c:pt>
                <c:pt idx="6405">
                  <c:v>43640.875364699074</c:v>
                </c:pt>
                <c:pt idx="6406">
                  <c:v>43640.917031423611</c:v>
                </c:pt>
                <c:pt idx="6407">
                  <c:v>43640.958698148148</c:v>
                </c:pt>
                <c:pt idx="6408">
                  <c:v>43641.000364872685</c:v>
                </c:pt>
                <c:pt idx="6409">
                  <c:v>43641.042031597222</c:v>
                </c:pt>
                <c:pt idx="6410">
                  <c:v>43641.08369832176</c:v>
                </c:pt>
                <c:pt idx="6411">
                  <c:v>43641.125365046297</c:v>
                </c:pt>
                <c:pt idx="6412">
                  <c:v>43641.167031770834</c:v>
                </c:pt>
                <c:pt idx="6413">
                  <c:v>43641.208698495371</c:v>
                </c:pt>
                <c:pt idx="6414">
                  <c:v>43641.250365219908</c:v>
                </c:pt>
                <c:pt idx="6415">
                  <c:v>43641.292031944446</c:v>
                </c:pt>
                <c:pt idx="6416">
                  <c:v>43641.333698668983</c:v>
                </c:pt>
                <c:pt idx="6417">
                  <c:v>43641.37536539352</c:v>
                </c:pt>
                <c:pt idx="6418">
                  <c:v>43641.417032118057</c:v>
                </c:pt>
                <c:pt idx="6419">
                  <c:v>43641.458698842594</c:v>
                </c:pt>
                <c:pt idx="6420">
                  <c:v>43641.500365567132</c:v>
                </c:pt>
                <c:pt idx="6421">
                  <c:v>43641.542032291669</c:v>
                </c:pt>
                <c:pt idx="6422">
                  <c:v>43641.583699016206</c:v>
                </c:pt>
                <c:pt idx="6423">
                  <c:v>43641.625365740743</c:v>
                </c:pt>
                <c:pt idx="6424">
                  <c:v>43641.66703246528</c:v>
                </c:pt>
                <c:pt idx="6425">
                  <c:v>43641.708699189818</c:v>
                </c:pt>
                <c:pt idx="6426">
                  <c:v>43641.750365914355</c:v>
                </c:pt>
                <c:pt idx="6427">
                  <c:v>43641.792032638892</c:v>
                </c:pt>
                <c:pt idx="6428">
                  <c:v>43641.833699363429</c:v>
                </c:pt>
                <c:pt idx="6429">
                  <c:v>43641.875366087967</c:v>
                </c:pt>
                <c:pt idx="6430">
                  <c:v>43641.917032812496</c:v>
                </c:pt>
                <c:pt idx="6431">
                  <c:v>43641.958699537034</c:v>
                </c:pt>
                <c:pt idx="6432">
                  <c:v>43642.000366261571</c:v>
                </c:pt>
                <c:pt idx="6433">
                  <c:v>43642.042032986108</c:v>
                </c:pt>
                <c:pt idx="6434">
                  <c:v>43642.083699710645</c:v>
                </c:pt>
                <c:pt idx="6435">
                  <c:v>43642.125366435183</c:v>
                </c:pt>
                <c:pt idx="6436">
                  <c:v>43642.16703315972</c:v>
                </c:pt>
                <c:pt idx="6437">
                  <c:v>43642.208699884257</c:v>
                </c:pt>
                <c:pt idx="6438">
                  <c:v>43642.250366608794</c:v>
                </c:pt>
                <c:pt idx="6439">
                  <c:v>43642.292033333331</c:v>
                </c:pt>
                <c:pt idx="6440">
                  <c:v>43642.333700057869</c:v>
                </c:pt>
                <c:pt idx="6441">
                  <c:v>43642.375366782406</c:v>
                </c:pt>
                <c:pt idx="6442">
                  <c:v>43642.417033506943</c:v>
                </c:pt>
                <c:pt idx="6443">
                  <c:v>43642.45870023148</c:v>
                </c:pt>
                <c:pt idx="6444">
                  <c:v>43642.500366956017</c:v>
                </c:pt>
                <c:pt idx="6445">
                  <c:v>43642.542033680555</c:v>
                </c:pt>
                <c:pt idx="6446">
                  <c:v>43642.583700405092</c:v>
                </c:pt>
                <c:pt idx="6447">
                  <c:v>43642.625367129629</c:v>
                </c:pt>
                <c:pt idx="6448">
                  <c:v>43642.667033854166</c:v>
                </c:pt>
                <c:pt idx="6449">
                  <c:v>43642.708700578703</c:v>
                </c:pt>
                <c:pt idx="6450">
                  <c:v>43642.750367303241</c:v>
                </c:pt>
                <c:pt idx="6451">
                  <c:v>43642.792034027778</c:v>
                </c:pt>
                <c:pt idx="6452">
                  <c:v>43642.833700752315</c:v>
                </c:pt>
                <c:pt idx="6453">
                  <c:v>43642.875367476852</c:v>
                </c:pt>
                <c:pt idx="6454">
                  <c:v>43642.917034201389</c:v>
                </c:pt>
                <c:pt idx="6455">
                  <c:v>43642.958700925927</c:v>
                </c:pt>
                <c:pt idx="6456">
                  <c:v>43643.000367650464</c:v>
                </c:pt>
                <c:pt idx="6457">
                  <c:v>43643.042034375001</c:v>
                </c:pt>
                <c:pt idx="6458">
                  <c:v>43643.083701099538</c:v>
                </c:pt>
                <c:pt idx="6459">
                  <c:v>43643.125367824076</c:v>
                </c:pt>
                <c:pt idx="6460">
                  <c:v>43643.167034548613</c:v>
                </c:pt>
                <c:pt idx="6461">
                  <c:v>43643.20870127315</c:v>
                </c:pt>
                <c:pt idx="6462">
                  <c:v>43643.250367997687</c:v>
                </c:pt>
                <c:pt idx="6463">
                  <c:v>43643.292034722224</c:v>
                </c:pt>
                <c:pt idx="6464">
                  <c:v>43643.333701446762</c:v>
                </c:pt>
                <c:pt idx="6465">
                  <c:v>43643.375368171299</c:v>
                </c:pt>
                <c:pt idx="6466">
                  <c:v>43643.417034895836</c:v>
                </c:pt>
                <c:pt idx="6467">
                  <c:v>43643.458701620373</c:v>
                </c:pt>
                <c:pt idx="6468">
                  <c:v>43643.50036834491</c:v>
                </c:pt>
                <c:pt idx="6469">
                  <c:v>43643.542035069448</c:v>
                </c:pt>
                <c:pt idx="6470">
                  <c:v>43643.583701793985</c:v>
                </c:pt>
                <c:pt idx="6471">
                  <c:v>43643.625368518522</c:v>
                </c:pt>
                <c:pt idx="6472">
                  <c:v>43643.667035243052</c:v>
                </c:pt>
                <c:pt idx="6473">
                  <c:v>43643.708701967589</c:v>
                </c:pt>
                <c:pt idx="6474">
                  <c:v>43643.750368692126</c:v>
                </c:pt>
                <c:pt idx="6475">
                  <c:v>43643.792035416664</c:v>
                </c:pt>
                <c:pt idx="6476">
                  <c:v>43643.833702141201</c:v>
                </c:pt>
                <c:pt idx="6477">
                  <c:v>43643.875368865738</c:v>
                </c:pt>
                <c:pt idx="6478">
                  <c:v>43643.917035590275</c:v>
                </c:pt>
                <c:pt idx="6479">
                  <c:v>43643.958702314812</c:v>
                </c:pt>
                <c:pt idx="6480">
                  <c:v>43644.00036903935</c:v>
                </c:pt>
                <c:pt idx="6481">
                  <c:v>43644.042035763887</c:v>
                </c:pt>
                <c:pt idx="6482">
                  <c:v>43644.083702488424</c:v>
                </c:pt>
                <c:pt idx="6483">
                  <c:v>43644.125369212961</c:v>
                </c:pt>
                <c:pt idx="6484">
                  <c:v>43644.167035937498</c:v>
                </c:pt>
                <c:pt idx="6485">
                  <c:v>43644.208702662036</c:v>
                </c:pt>
                <c:pt idx="6486">
                  <c:v>43644.250369386573</c:v>
                </c:pt>
                <c:pt idx="6487">
                  <c:v>43644.29203611111</c:v>
                </c:pt>
                <c:pt idx="6488">
                  <c:v>43644.333702835647</c:v>
                </c:pt>
                <c:pt idx="6489">
                  <c:v>43644.375369560184</c:v>
                </c:pt>
                <c:pt idx="6490">
                  <c:v>43644.417036284722</c:v>
                </c:pt>
                <c:pt idx="6491">
                  <c:v>43644.458703009259</c:v>
                </c:pt>
                <c:pt idx="6492">
                  <c:v>43644.500369733796</c:v>
                </c:pt>
                <c:pt idx="6493">
                  <c:v>43644.542036458333</c:v>
                </c:pt>
                <c:pt idx="6494">
                  <c:v>43644.583703182871</c:v>
                </c:pt>
                <c:pt idx="6495">
                  <c:v>43644.625369907408</c:v>
                </c:pt>
                <c:pt idx="6496">
                  <c:v>43644.667036631945</c:v>
                </c:pt>
                <c:pt idx="6497">
                  <c:v>43644.708703356482</c:v>
                </c:pt>
                <c:pt idx="6498">
                  <c:v>43644.750370081019</c:v>
                </c:pt>
                <c:pt idx="6499">
                  <c:v>43644.792036805557</c:v>
                </c:pt>
                <c:pt idx="6500">
                  <c:v>43644.833703530094</c:v>
                </c:pt>
                <c:pt idx="6501">
                  <c:v>43644.875370254631</c:v>
                </c:pt>
                <c:pt idx="6502">
                  <c:v>43644.917036979168</c:v>
                </c:pt>
                <c:pt idx="6503">
                  <c:v>43644.958703703705</c:v>
                </c:pt>
                <c:pt idx="6504">
                  <c:v>43645.000370428243</c:v>
                </c:pt>
                <c:pt idx="6505">
                  <c:v>43645.04203715278</c:v>
                </c:pt>
                <c:pt idx="6506">
                  <c:v>43645.083703877317</c:v>
                </c:pt>
                <c:pt idx="6507">
                  <c:v>43645.125370601854</c:v>
                </c:pt>
                <c:pt idx="6508">
                  <c:v>43645.167037326391</c:v>
                </c:pt>
                <c:pt idx="6509">
                  <c:v>43645.208704050929</c:v>
                </c:pt>
                <c:pt idx="6510">
                  <c:v>43645.250370775466</c:v>
                </c:pt>
                <c:pt idx="6511">
                  <c:v>43645.292037500003</c:v>
                </c:pt>
                <c:pt idx="6512">
                  <c:v>43645.33370422454</c:v>
                </c:pt>
                <c:pt idx="6513">
                  <c:v>43645.375370949077</c:v>
                </c:pt>
                <c:pt idx="6514">
                  <c:v>43645.417037673615</c:v>
                </c:pt>
                <c:pt idx="6515">
                  <c:v>43645.458704398145</c:v>
                </c:pt>
                <c:pt idx="6516">
                  <c:v>43645.500371122682</c:v>
                </c:pt>
                <c:pt idx="6517">
                  <c:v>43645.542037847219</c:v>
                </c:pt>
                <c:pt idx="6518">
                  <c:v>43645.583704571756</c:v>
                </c:pt>
                <c:pt idx="6519">
                  <c:v>43645.625371296293</c:v>
                </c:pt>
                <c:pt idx="6520">
                  <c:v>43645.667038020831</c:v>
                </c:pt>
                <c:pt idx="6521">
                  <c:v>43645.708704745368</c:v>
                </c:pt>
                <c:pt idx="6522">
                  <c:v>43645.750371469905</c:v>
                </c:pt>
                <c:pt idx="6523">
                  <c:v>43645.792038194442</c:v>
                </c:pt>
                <c:pt idx="6524">
                  <c:v>43645.833704918979</c:v>
                </c:pt>
                <c:pt idx="6525">
                  <c:v>43645.875371643517</c:v>
                </c:pt>
                <c:pt idx="6526">
                  <c:v>43645.917038368054</c:v>
                </c:pt>
                <c:pt idx="6527">
                  <c:v>43645.958705092591</c:v>
                </c:pt>
                <c:pt idx="6528">
                  <c:v>43646.000371817128</c:v>
                </c:pt>
                <c:pt idx="6529">
                  <c:v>43646.042038541666</c:v>
                </c:pt>
                <c:pt idx="6530">
                  <c:v>43646.083705266203</c:v>
                </c:pt>
                <c:pt idx="6531">
                  <c:v>43646.12537199074</c:v>
                </c:pt>
                <c:pt idx="6532">
                  <c:v>43646.167038715277</c:v>
                </c:pt>
                <c:pt idx="6533">
                  <c:v>43646.208705439814</c:v>
                </c:pt>
                <c:pt idx="6534">
                  <c:v>43646.250372164352</c:v>
                </c:pt>
                <c:pt idx="6535">
                  <c:v>43646.292038888889</c:v>
                </c:pt>
                <c:pt idx="6536">
                  <c:v>43646.333705613426</c:v>
                </c:pt>
                <c:pt idx="6537">
                  <c:v>43646.375372337963</c:v>
                </c:pt>
                <c:pt idx="6538">
                  <c:v>43646.4170390625</c:v>
                </c:pt>
                <c:pt idx="6539">
                  <c:v>43646.458705787038</c:v>
                </c:pt>
                <c:pt idx="6540">
                  <c:v>43646.500372511575</c:v>
                </c:pt>
                <c:pt idx="6541">
                  <c:v>43646.542039236112</c:v>
                </c:pt>
                <c:pt idx="6542">
                  <c:v>43646.583705960649</c:v>
                </c:pt>
                <c:pt idx="6543">
                  <c:v>43646.625372685186</c:v>
                </c:pt>
                <c:pt idx="6544">
                  <c:v>43646.667039409724</c:v>
                </c:pt>
                <c:pt idx="6545">
                  <c:v>43646.708706134261</c:v>
                </c:pt>
                <c:pt idx="6546">
                  <c:v>43646.750372858798</c:v>
                </c:pt>
                <c:pt idx="6547">
                  <c:v>43646.792039583335</c:v>
                </c:pt>
                <c:pt idx="6548">
                  <c:v>43646.833706307872</c:v>
                </c:pt>
                <c:pt idx="6549">
                  <c:v>43646.87537303241</c:v>
                </c:pt>
                <c:pt idx="6550">
                  <c:v>43646.917039756947</c:v>
                </c:pt>
                <c:pt idx="6551">
                  <c:v>43646.958706481484</c:v>
                </c:pt>
                <c:pt idx="6552">
                  <c:v>43647.000373206021</c:v>
                </c:pt>
                <c:pt idx="6553">
                  <c:v>43647.042039930559</c:v>
                </c:pt>
                <c:pt idx="6554">
                  <c:v>43647.083706655096</c:v>
                </c:pt>
                <c:pt idx="6555">
                  <c:v>43647.125373379633</c:v>
                </c:pt>
                <c:pt idx="6556">
                  <c:v>43647.16704010417</c:v>
                </c:pt>
                <c:pt idx="6557">
                  <c:v>43647.2087068287</c:v>
                </c:pt>
                <c:pt idx="6558">
                  <c:v>43647.250373553237</c:v>
                </c:pt>
                <c:pt idx="6559">
                  <c:v>43647.292040277775</c:v>
                </c:pt>
                <c:pt idx="6560">
                  <c:v>43647.333707002312</c:v>
                </c:pt>
                <c:pt idx="6561">
                  <c:v>43647.375373726849</c:v>
                </c:pt>
                <c:pt idx="6562">
                  <c:v>43647.417040451386</c:v>
                </c:pt>
                <c:pt idx="6563">
                  <c:v>43647.458707175923</c:v>
                </c:pt>
                <c:pt idx="6564">
                  <c:v>43647.500373900461</c:v>
                </c:pt>
                <c:pt idx="6565">
                  <c:v>43647.542040624998</c:v>
                </c:pt>
                <c:pt idx="6566">
                  <c:v>43647.583707349535</c:v>
                </c:pt>
                <c:pt idx="6567">
                  <c:v>43647.625374074072</c:v>
                </c:pt>
                <c:pt idx="6568">
                  <c:v>43647.667040798609</c:v>
                </c:pt>
                <c:pt idx="6569">
                  <c:v>43647.708707523147</c:v>
                </c:pt>
                <c:pt idx="6570">
                  <c:v>43647.750374247684</c:v>
                </c:pt>
                <c:pt idx="6571">
                  <c:v>43647.792040972221</c:v>
                </c:pt>
                <c:pt idx="6572">
                  <c:v>43647.833707696758</c:v>
                </c:pt>
                <c:pt idx="6573">
                  <c:v>43647.875374421295</c:v>
                </c:pt>
                <c:pt idx="6574">
                  <c:v>43647.917041145833</c:v>
                </c:pt>
                <c:pt idx="6575">
                  <c:v>43647.95870787037</c:v>
                </c:pt>
                <c:pt idx="6576">
                  <c:v>43648.000374594907</c:v>
                </c:pt>
                <c:pt idx="6577">
                  <c:v>43648.042041319444</c:v>
                </c:pt>
                <c:pt idx="6578">
                  <c:v>43648.083708043981</c:v>
                </c:pt>
                <c:pt idx="6579">
                  <c:v>43648.125374768519</c:v>
                </c:pt>
                <c:pt idx="6580">
                  <c:v>43648.167041493056</c:v>
                </c:pt>
                <c:pt idx="6581">
                  <c:v>43648.208708217593</c:v>
                </c:pt>
                <c:pt idx="6582">
                  <c:v>43648.25037494213</c:v>
                </c:pt>
                <c:pt idx="6583">
                  <c:v>43648.292041666668</c:v>
                </c:pt>
                <c:pt idx="6584">
                  <c:v>43648.333708391205</c:v>
                </c:pt>
                <c:pt idx="6585">
                  <c:v>43648.375375115742</c:v>
                </c:pt>
                <c:pt idx="6586">
                  <c:v>43648.417041840279</c:v>
                </c:pt>
                <c:pt idx="6587">
                  <c:v>43648.458708564816</c:v>
                </c:pt>
                <c:pt idx="6588">
                  <c:v>43648.500375289354</c:v>
                </c:pt>
                <c:pt idx="6589">
                  <c:v>43648.542042013891</c:v>
                </c:pt>
                <c:pt idx="6590">
                  <c:v>43648.583708738428</c:v>
                </c:pt>
                <c:pt idx="6591">
                  <c:v>43648.625375462965</c:v>
                </c:pt>
                <c:pt idx="6592">
                  <c:v>43648.667042187502</c:v>
                </c:pt>
                <c:pt idx="6593">
                  <c:v>43648.70870891204</c:v>
                </c:pt>
                <c:pt idx="6594">
                  <c:v>43648.750375636577</c:v>
                </c:pt>
                <c:pt idx="6595">
                  <c:v>43648.792042361114</c:v>
                </c:pt>
                <c:pt idx="6596">
                  <c:v>43648.833709085651</c:v>
                </c:pt>
                <c:pt idx="6597">
                  <c:v>43648.875375810188</c:v>
                </c:pt>
                <c:pt idx="6598">
                  <c:v>43648.917042534726</c:v>
                </c:pt>
                <c:pt idx="6599">
                  <c:v>43648.958709259263</c:v>
                </c:pt>
                <c:pt idx="6600">
                  <c:v>43649.000375983793</c:v>
                </c:pt>
                <c:pt idx="6601">
                  <c:v>43649.04204270833</c:v>
                </c:pt>
                <c:pt idx="6602">
                  <c:v>43649.083709432867</c:v>
                </c:pt>
                <c:pt idx="6603">
                  <c:v>43649.125376157404</c:v>
                </c:pt>
                <c:pt idx="6604">
                  <c:v>43649.167042881942</c:v>
                </c:pt>
                <c:pt idx="6605">
                  <c:v>43649.208709606479</c:v>
                </c:pt>
                <c:pt idx="6606">
                  <c:v>43649.250376331016</c:v>
                </c:pt>
                <c:pt idx="6607">
                  <c:v>43649.292043055553</c:v>
                </c:pt>
                <c:pt idx="6608">
                  <c:v>43649.33370978009</c:v>
                </c:pt>
                <c:pt idx="6609">
                  <c:v>43649.375376504628</c:v>
                </c:pt>
                <c:pt idx="6610">
                  <c:v>43649.417043229165</c:v>
                </c:pt>
                <c:pt idx="6611">
                  <c:v>43649.458709953702</c:v>
                </c:pt>
                <c:pt idx="6612">
                  <c:v>43649.500376678239</c:v>
                </c:pt>
                <c:pt idx="6613">
                  <c:v>43649.542043402776</c:v>
                </c:pt>
                <c:pt idx="6614">
                  <c:v>43649.583710127314</c:v>
                </c:pt>
                <c:pt idx="6615">
                  <c:v>43649.625376851851</c:v>
                </c:pt>
                <c:pt idx="6616">
                  <c:v>43649.667043576388</c:v>
                </c:pt>
                <c:pt idx="6617">
                  <c:v>43649.708710300925</c:v>
                </c:pt>
                <c:pt idx="6618">
                  <c:v>43649.750377025463</c:v>
                </c:pt>
                <c:pt idx="6619">
                  <c:v>43649.79204375</c:v>
                </c:pt>
                <c:pt idx="6620">
                  <c:v>43649.833710474537</c:v>
                </c:pt>
                <c:pt idx="6621">
                  <c:v>43649.875377199074</c:v>
                </c:pt>
                <c:pt idx="6622">
                  <c:v>43649.917043923611</c:v>
                </c:pt>
                <c:pt idx="6623">
                  <c:v>43649.958710648149</c:v>
                </c:pt>
                <c:pt idx="6624">
                  <c:v>43650.000377372686</c:v>
                </c:pt>
                <c:pt idx="6625">
                  <c:v>43650.042044097223</c:v>
                </c:pt>
                <c:pt idx="6626">
                  <c:v>43650.08371082176</c:v>
                </c:pt>
                <c:pt idx="6627">
                  <c:v>43650.125377546297</c:v>
                </c:pt>
                <c:pt idx="6628">
                  <c:v>43650.167044270835</c:v>
                </c:pt>
                <c:pt idx="6629">
                  <c:v>43650.208710995372</c:v>
                </c:pt>
                <c:pt idx="6630">
                  <c:v>43650.250377719909</c:v>
                </c:pt>
                <c:pt idx="6631">
                  <c:v>43650.292044444446</c:v>
                </c:pt>
                <c:pt idx="6632">
                  <c:v>43650.333711168983</c:v>
                </c:pt>
                <c:pt idx="6633">
                  <c:v>43650.375377893521</c:v>
                </c:pt>
                <c:pt idx="6634">
                  <c:v>43650.417044618058</c:v>
                </c:pt>
                <c:pt idx="6635">
                  <c:v>43650.458711342595</c:v>
                </c:pt>
                <c:pt idx="6636">
                  <c:v>43650.500378067132</c:v>
                </c:pt>
                <c:pt idx="6637">
                  <c:v>43650.542044791669</c:v>
                </c:pt>
                <c:pt idx="6638">
                  <c:v>43650.583711516207</c:v>
                </c:pt>
                <c:pt idx="6639">
                  <c:v>43650.625378240744</c:v>
                </c:pt>
                <c:pt idx="6640">
                  <c:v>43650.667044965281</c:v>
                </c:pt>
                <c:pt idx="6641">
                  <c:v>43650.708711689818</c:v>
                </c:pt>
                <c:pt idx="6642">
                  <c:v>43650.750378414348</c:v>
                </c:pt>
                <c:pt idx="6643">
                  <c:v>43650.792045138885</c:v>
                </c:pt>
                <c:pt idx="6644">
                  <c:v>43650.833711863423</c:v>
                </c:pt>
                <c:pt idx="6645">
                  <c:v>43650.87537858796</c:v>
                </c:pt>
                <c:pt idx="6646">
                  <c:v>43650.917045312497</c:v>
                </c:pt>
                <c:pt idx="6647">
                  <c:v>43650.958712037034</c:v>
                </c:pt>
                <c:pt idx="6648">
                  <c:v>43651.000378761571</c:v>
                </c:pt>
                <c:pt idx="6649">
                  <c:v>43651.042045486109</c:v>
                </c:pt>
                <c:pt idx="6650">
                  <c:v>43651.083712210646</c:v>
                </c:pt>
                <c:pt idx="6651">
                  <c:v>43651.125378935183</c:v>
                </c:pt>
                <c:pt idx="6652">
                  <c:v>43651.16704565972</c:v>
                </c:pt>
                <c:pt idx="6653">
                  <c:v>43651.208712384258</c:v>
                </c:pt>
                <c:pt idx="6654">
                  <c:v>43651.250379108795</c:v>
                </c:pt>
                <c:pt idx="6655">
                  <c:v>43651.292045833332</c:v>
                </c:pt>
                <c:pt idx="6656">
                  <c:v>43651.333712557869</c:v>
                </c:pt>
                <c:pt idx="6657">
                  <c:v>43651.375379282406</c:v>
                </c:pt>
                <c:pt idx="6658">
                  <c:v>43651.417046006944</c:v>
                </c:pt>
                <c:pt idx="6659">
                  <c:v>43651.458712731481</c:v>
                </c:pt>
                <c:pt idx="6660">
                  <c:v>43651.500379456018</c:v>
                </c:pt>
                <c:pt idx="6661">
                  <c:v>43651.542046180555</c:v>
                </c:pt>
                <c:pt idx="6662">
                  <c:v>43651.583712905092</c:v>
                </c:pt>
                <c:pt idx="6663">
                  <c:v>43651.62537962963</c:v>
                </c:pt>
                <c:pt idx="6664">
                  <c:v>43651.667046354167</c:v>
                </c:pt>
                <c:pt idx="6665">
                  <c:v>43651.708713078704</c:v>
                </c:pt>
                <c:pt idx="6666">
                  <c:v>43651.750379803241</c:v>
                </c:pt>
                <c:pt idx="6667">
                  <c:v>43651.792046527778</c:v>
                </c:pt>
                <c:pt idx="6668">
                  <c:v>43651.833713252316</c:v>
                </c:pt>
                <c:pt idx="6669">
                  <c:v>43651.875379976853</c:v>
                </c:pt>
                <c:pt idx="6670">
                  <c:v>43651.91704670139</c:v>
                </c:pt>
                <c:pt idx="6671">
                  <c:v>43651.958713425927</c:v>
                </c:pt>
                <c:pt idx="6672">
                  <c:v>43652.000380150464</c:v>
                </c:pt>
                <c:pt idx="6673">
                  <c:v>43652.042046875002</c:v>
                </c:pt>
                <c:pt idx="6674">
                  <c:v>43652.083713599539</c:v>
                </c:pt>
                <c:pt idx="6675">
                  <c:v>43652.125380324076</c:v>
                </c:pt>
                <c:pt idx="6676">
                  <c:v>43652.167047048613</c:v>
                </c:pt>
                <c:pt idx="6677">
                  <c:v>43652.208713773151</c:v>
                </c:pt>
                <c:pt idx="6678">
                  <c:v>43652.250380497688</c:v>
                </c:pt>
                <c:pt idx="6679">
                  <c:v>43652.292047222225</c:v>
                </c:pt>
                <c:pt idx="6680">
                  <c:v>43652.333713946762</c:v>
                </c:pt>
                <c:pt idx="6681">
                  <c:v>43652.375380671299</c:v>
                </c:pt>
                <c:pt idx="6682">
                  <c:v>43652.417047395837</c:v>
                </c:pt>
                <c:pt idx="6683">
                  <c:v>43652.458714120374</c:v>
                </c:pt>
                <c:pt idx="6684">
                  <c:v>43652.500380844911</c:v>
                </c:pt>
                <c:pt idx="6685">
                  <c:v>43652.542047569441</c:v>
                </c:pt>
                <c:pt idx="6686">
                  <c:v>43652.583714293978</c:v>
                </c:pt>
                <c:pt idx="6687">
                  <c:v>43652.625381018515</c:v>
                </c:pt>
                <c:pt idx="6688">
                  <c:v>43652.667047743053</c:v>
                </c:pt>
                <c:pt idx="6689">
                  <c:v>43652.70871446759</c:v>
                </c:pt>
                <c:pt idx="6690">
                  <c:v>43652.750381192127</c:v>
                </c:pt>
                <c:pt idx="6691">
                  <c:v>43652.792047916664</c:v>
                </c:pt>
                <c:pt idx="6692">
                  <c:v>43652.833714641201</c:v>
                </c:pt>
                <c:pt idx="6693">
                  <c:v>43652.875381365739</c:v>
                </c:pt>
                <c:pt idx="6694">
                  <c:v>43652.917048090276</c:v>
                </c:pt>
                <c:pt idx="6695">
                  <c:v>43652.958714814813</c:v>
                </c:pt>
                <c:pt idx="6696">
                  <c:v>43653.00038153935</c:v>
                </c:pt>
                <c:pt idx="6697">
                  <c:v>43653.042048263887</c:v>
                </c:pt>
                <c:pt idx="6698">
                  <c:v>43653.083714988425</c:v>
                </c:pt>
                <c:pt idx="6699">
                  <c:v>43653.125381712962</c:v>
                </c:pt>
                <c:pt idx="6700">
                  <c:v>43653.167048437499</c:v>
                </c:pt>
                <c:pt idx="6701">
                  <c:v>43653.208715162036</c:v>
                </c:pt>
                <c:pt idx="6702">
                  <c:v>43653.250381886573</c:v>
                </c:pt>
                <c:pt idx="6703">
                  <c:v>43653.292048611111</c:v>
                </c:pt>
                <c:pt idx="6704">
                  <c:v>43653.333715335648</c:v>
                </c:pt>
                <c:pt idx="6705">
                  <c:v>43653.375382060185</c:v>
                </c:pt>
                <c:pt idx="6706">
                  <c:v>43653.417048784722</c:v>
                </c:pt>
                <c:pt idx="6707">
                  <c:v>43653.458715509259</c:v>
                </c:pt>
                <c:pt idx="6708">
                  <c:v>43653.500382233797</c:v>
                </c:pt>
                <c:pt idx="6709">
                  <c:v>43653.542048958334</c:v>
                </c:pt>
                <c:pt idx="6710">
                  <c:v>43653.583715682871</c:v>
                </c:pt>
                <c:pt idx="6711">
                  <c:v>43653.625382407408</c:v>
                </c:pt>
                <c:pt idx="6712">
                  <c:v>43653.667049131946</c:v>
                </c:pt>
                <c:pt idx="6713">
                  <c:v>43653.708715856483</c:v>
                </c:pt>
                <c:pt idx="6714">
                  <c:v>43653.75038258102</c:v>
                </c:pt>
                <c:pt idx="6715">
                  <c:v>43653.792049305557</c:v>
                </c:pt>
                <c:pt idx="6716">
                  <c:v>43653.833716030094</c:v>
                </c:pt>
                <c:pt idx="6717">
                  <c:v>43653.875382754632</c:v>
                </c:pt>
                <c:pt idx="6718">
                  <c:v>43653.917049479169</c:v>
                </c:pt>
                <c:pt idx="6719">
                  <c:v>43653.958716203706</c:v>
                </c:pt>
                <c:pt idx="6720">
                  <c:v>43654.000382928243</c:v>
                </c:pt>
                <c:pt idx="6721">
                  <c:v>43654.04204965278</c:v>
                </c:pt>
                <c:pt idx="6722">
                  <c:v>43654.083716377318</c:v>
                </c:pt>
                <c:pt idx="6723">
                  <c:v>43654.125383101855</c:v>
                </c:pt>
                <c:pt idx="6724">
                  <c:v>43654.167049826392</c:v>
                </c:pt>
                <c:pt idx="6725">
                  <c:v>43654.208716550929</c:v>
                </c:pt>
                <c:pt idx="6726">
                  <c:v>43654.250383275466</c:v>
                </c:pt>
                <c:pt idx="6727">
                  <c:v>43654.292049999996</c:v>
                </c:pt>
                <c:pt idx="6728">
                  <c:v>43654.333716724534</c:v>
                </c:pt>
                <c:pt idx="6729">
                  <c:v>43654.375383449071</c:v>
                </c:pt>
                <c:pt idx="6730">
                  <c:v>43654.417050173608</c:v>
                </c:pt>
                <c:pt idx="6731">
                  <c:v>43654.458716898145</c:v>
                </c:pt>
                <c:pt idx="6732">
                  <c:v>43654.500383622682</c:v>
                </c:pt>
                <c:pt idx="6733">
                  <c:v>43654.54205034722</c:v>
                </c:pt>
                <c:pt idx="6734">
                  <c:v>43654.583717071757</c:v>
                </c:pt>
                <c:pt idx="6735">
                  <c:v>43654.625383796294</c:v>
                </c:pt>
                <c:pt idx="6736">
                  <c:v>43654.667050520831</c:v>
                </c:pt>
                <c:pt idx="6737">
                  <c:v>43654.708717245368</c:v>
                </c:pt>
                <c:pt idx="6738">
                  <c:v>43654.750383969906</c:v>
                </c:pt>
                <c:pt idx="6739">
                  <c:v>43654.792050694443</c:v>
                </c:pt>
                <c:pt idx="6740">
                  <c:v>43654.83371741898</c:v>
                </c:pt>
                <c:pt idx="6741">
                  <c:v>43654.875384143517</c:v>
                </c:pt>
                <c:pt idx="6742">
                  <c:v>43654.917050868055</c:v>
                </c:pt>
                <c:pt idx="6743">
                  <c:v>43654.958717592592</c:v>
                </c:pt>
                <c:pt idx="6744">
                  <c:v>43655.000384317129</c:v>
                </c:pt>
                <c:pt idx="6745">
                  <c:v>43655.042051041666</c:v>
                </c:pt>
                <c:pt idx="6746">
                  <c:v>43655.083717766203</c:v>
                </c:pt>
                <c:pt idx="6747">
                  <c:v>43655.125384490741</c:v>
                </c:pt>
                <c:pt idx="6748">
                  <c:v>43655.167051215278</c:v>
                </c:pt>
                <c:pt idx="6749">
                  <c:v>43655.208717939815</c:v>
                </c:pt>
                <c:pt idx="6750">
                  <c:v>43655.250384664352</c:v>
                </c:pt>
                <c:pt idx="6751">
                  <c:v>43655.292051388889</c:v>
                </c:pt>
                <c:pt idx="6752">
                  <c:v>43655.333718113427</c:v>
                </c:pt>
                <c:pt idx="6753">
                  <c:v>43655.375384837964</c:v>
                </c:pt>
                <c:pt idx="6754">
                  <c:v>43655.417051562501</c:v>
                </c:pt>
                <c:pt idx="6755">
                  <c:v>43655.458718287038</c:v>
                </c:pt>
                <c:pt idx="6756">
                  <c:v>43655.500385011575</c:v>
                </c:pt>
                <c:pt idx="6757">
                  <c:v>43655.542051736113</c:v>
                </c:pt>
                <c:pt idx="6758">
                  <c:v>43655.58371846065</c:v>
                </c:pt>
                <c:pt idx="6759">
                  <c:v>43655.625385185187</c:v>
                </c:pt>
                <c:pt idx="6760">
                  <c:v>43655.667051909724</c:v>
                </c:pt>
                <c:pt idx="6761">
                  <c:v>43655.708718634261</c:v>
                </c:pt>
                <c:pt idx="6762">
                  <c:v>43655.750385358799</c:v>
                </c:pt>
                <c:pt idx="6763">
                  <c:v>43655.792052083336</c:v>
                </c:pt>
                <c:pt idx="6764">
                  <c:v>43655.833718807873</c:v>
                </c:pt>
                <c:pt idx="6765">
                  <c:v>43655.87538553241</c:v>
                </c:pt>
                <c:pt idx="6766">
                  <c:v>43655.917052256947</c:v>
                </c:pt>
                <c:pt idx="6767">
                  <c:v>43655.958718981485</c:v>
                </c:pt>
                <c:pt idx="6768">
                  <c:v>43656.000385706022</c:v>
                </c:pt>
                <c:pt idx="6769">
                  <c:v>43656.042052430559</c:v>
                </c:pt>
                <c:pt idx="6770">
                  <c:v>43656.083719155089</c:v>
                </c:pt>
                <c:pt idx="6771">
                  <c:v>43656.125385879626</c:v>
                </c:pt>
                <c:pt idx="6772">
                  <c:v>43656.167052604163</c:v>
                </c:pt>
                <c:pt idx="6773">
                  <c:v>43656.208719328701</c:v>
                </c:pt>
                <c:pt idx="6774">
                  <c:v>43656.250386053238</c:v>
                </c:pt>
                <c:pt idx="6775">
                  <c:v>43656.292052777775</c:v>
                </c:pt>
                <c:pt idx="6776">
                  <c:v>43656.333719502312</c:v>
                </c:pt>
                <c:pt idx="6777">
                  <c:v>43656.37538622685</c:v>
                </c:pt>
                <c:pt idx="6778">
                  <c:v>43656.417052951387</c:v>
                </c:pt>
                <c:pt idx="6779">
                  <c:v>43656.458719675924</c:v>
                </c:pt>
                <c:pt idx="6780">
                  <c:v>43656.500386400461</c:v>
                </c:pt>
                <c:pt idx="6781">
                  <c:v>43656.542053124998</c:v>
                </c:pt>
                <c:pt idx="6782">
                  <c:v>43656.583719849536</c:v>
                </c:pt>
                <c:pt idx="6783">
                  <c:v>43656.625386574073</c:v>
                </c:pt>
                <c:pt idx="6784">
                  <c:v>43656.66705329861</c:v>
                </c:pt>
                <c:pt idx="6785">
                  <c:v>43656.708720023147</c:v>
                </c:pt>
                <c:pt idx="6786">
                  <c:v>43656.750386747684</c:v>
                </c:pt>
                <c:pt idx="6787">
                  <c:v>43656.792053472222</c:v>
                </c:pt>
                <c:pt idx="6788">
                  <c:v>43656.833720196759</c:v>
                </c:pt>
                <c:pt idx="6789">
                  <c:v>43656.875386921296</c:v>
                </c:pt>
                <c:pt idx="6790">
                  <c:v>43656.917053645833</c:v>
                </c:pt>
                <c:pt idx="6791">
                  <c:v>43656.95872037037</c:v>
                </c:pt>
                <c:pt idx="6792">
                  <c:v>43657.000387094908</c:v>
                </c:pt>
                <c:pt idx="6793">
                  <c:v>43657.042053819445</c:v>
                </c:pt>
                <c:pt idx="6794">
                  <c:v>43657.083720543982</c:v>
                </c:pt>
                <c:pt idx="6795">
                  <c:v>43657.125387268519</c:v>
                </c:pt>
                <c:pt idx="6796">
                  <c:v>43657.167053993056</c:v>
                </c:pt>
                <c:pt idx="6797">
                  <c:v>43657.208720717594</c:v>
                </c:pt>
                <c:pt idx="6798">
                  <c:v>43657.250387442131</c:v>
                </c:pt>
                <c:pt idx="6799">
                  <c:v>43657.292054166668</c:v>
                </c:pt>
                <c:pt idx="6800">
                  <c:v>43657.333720891205</c:v>
                </c:pt>
                <c:pt idx="6801">
                  <c:v>43657.375387615743</c:v>
                </c:pt>
                <c:pt idx="6802">
                  <c:v>43657.41705434028</c:v>
                </c:pt>
                <c:pt idx="6803">
                  <c:v>43657.458721064817</c:v>
                </c:pt>
                <c:pt idx="6804">
                  <c:v>43657.500387789354</c:v>
                </c:pt>
                <c:pt idx="6805">
                  <c:v>43657.542054513891</c:v>
                </c:pt>
                <c:pt idx="6806">
                  <c:v>43657.583721238429</c:v>
                </c:pt>
                <c:pt idx="6807">
                  <c:v>43657.625387962966</c:v>
                </c:pt>
                <c:pt idx="6808">
                  <c:v>43657.667054687503</c:v>
                </c:pt>
                <c:pt idx="6809">
                  <c:v>43657.70872141204</c:v>
                </c:pt>
                <c:pt idx="6810">
                  <c:v>43657.750388136577</c:v>
                </c:pt>
                <c:pt idx="6811">
                  <c:v>43657.792054861115</c:v>
                </c:pt>
                <c:pt idx="6812">
                  <c:v>43657.833721585645</c:v>
                </c:pt>
                <c:pt idx="6813">
                  <c:v>43657.875388310182</c:v>
                </c:pt>
                <c:pt idx="6814">
                  <c:v>43657.917055034719</c:v>
                </c:pt>
                <c:pt idx="6815">
                  <c:v>43657.958721759256</c:v>
                </c:pt>
                <c:pt idx="6816">
                  <c:v>43658.000388483793</c:v>
                </c:pt>
                <c:pt idx="6817">
                  <c:v>43658.042055208331</c:v>
                </c:pt>
                <c:pt idx="6818">
                  <c:v>43658.083721932868</c:v>
                </c:pt>
                <c:pt idx="6819">
                  <c:v>43658.125388657405</c:v>
                </c:pt>
                <c:pt idx="6820">
                  <c:v>43658.167055381942</c:v>
                </c:pt>
                <c:pt idx="6821">
                  <c:v>43658.208722106479</c:v>
                </c:pt>
                <c:pt idx="6822">
                  <c:v>43658.250388831017</c:v>
                </c:pt>
                <c:pt idx="6823">
                  <c:v>43658.292055555554</c:v>
                </c:pt>
                <c:pt idx="6824">
                  <c:v>43658.333722280091</c:v>
                </c:pt>
                <c:pt idx="6825">
                  <c:v>43658.375389004628</c:v>
                </c:pt>
                <c:pt idx="6826">
                  <c:v>43658.417055729165</c:v>
                </c:pt>
                <c:pt idx="6827">
                  <c:v>43658.458722453703</c:v>
                </c:pt>
                <c:pt idx="6828">
                  <c:v>43658.50038917824</c:v>
                </c:pt>
                <c:pt idx="6829">
                  <c:v>43658.542055902777</c:v>
                </c:pt>
                <c:pt idx="6830">
                  <c:v>43658.583722627314</c:v>
                </c:pt>
                <c:pt idx="6831">
                  <c:v>43658.625389351851</c:v>
                </c:pt>
                <c:pt idx="6832">
                  <c:v>43658.667056076389</c:v>
                </c:pt>
                <c:pt idx="6833">
                  <c:v>43658.708722800926</c:v>
                </c:pt>
                <c:pt idx="6834">
                  <c:v>43658.750389525463</c:v>
                </c:pt>
                <c:pt idx="6835">
                  <c:v>43658.79205625</c:v>
                </c:pt>
                <c:pt idx="6836">
                  <c:v>43658.833722974538</c:v>
                </c:pt>
                <c:pt idx="6837">
                  <c:v>43658.875389699075</c:v>
                </c:pt>
                <c:pt idx="6838">
                  <c:v>43658.917056423612</c:v>
                </c:pt>
                <c:pt idx="6839">
                  <c:v>43658.958723148149</c:v>
                </c:pt>
                <c:pt idx="6840">
                  <c:v>43659.000389872686</c:v>
                </c:pt>
                <c:pt idx="6841">
                  <c:v>43659.042056597224</c:v>
                </c:pt>
                <c:pt idx="6842">
                  <c:v>43659.083723321761</c:v>
                </c:pt>
                <c:pt idx="6843">
                  <c:v>43659.125390046298</c:v>
                </c:pt>
                <c:pt idx="6844">
                  <c:v>43659.167056770835</c:v>
                </c:pt>
                <c:pt idx="6845">
                  <c:v>43659.208723495372</c:v>
                </c:pt>
                <c:pt idx="6846">
                  <c:v>43659.25039021991</c:v>
                </c:pt>
                <c:pt idx="6847">
                  <c:v>43659.292056944447</c:v>
                </c:pt>
                <c:pt idx="6848">
                  <c:v>43659.333723668984</c:v>
                </c:pt>
                <c:pt idx="6849">
                  <c:v>43659.375390393521</c:v>
                </c:pt>
                <c:pt idx="6850">
                  <c:v>43659.417057118058</c:v>
                </c:pt>
                <c:pt idx="6851">
                  <c:v>43659.458723842596</c:v>
                </c:pt>
                <c:pt idx="6852">
                  <c:v>43659.500390567133</c:v>
                </c:pt>
                <c:pt idx="6853">
                  <c:v>43659.54205729167</c:v>
                </c:pt>
                <c:pt idx="6854">
                  <c:v>43659.583724016207</c:v>
                </c:pt>
                <c:pt idx="6855">
                  <c:v>43659.625390740737</c:v>
                </c:pt>
                <c:pt idx="6856">
                  <c:v>43659.667057465274</c:v>
                </c:pt>
                <c:pt idx="6857">
                  <c:v>43659.708724189812</c:v>
                </c:pt>
                <c:pt idx="6858">
                  <c:v>43659.750390914349</c:v>
                </c:pt>
                <c:pt idx="6859">
                  <c:v>43659.792057638886</c:v>
                </c:pt>
                <c:pt idx="6860">
                  <c:v>43659.833724363423</c:v>
                </c:pt>
                <c:pt idx="6861">
                  <c:v>43659.87539108796</c:v>
                </c:pt>
                <c:pt idx="6862">
                  <c:v>43659.917057812498</c:v>
                </c:pt>
                <c:pt idx="6863">
                  <c:v>43659.958724537035</c:v>
                </c:pt>
                <c:pt idx="6864">
                  <c:v>43660.000391261572</c:v>
                </c:pt>
                <c:pt idx="6865">
                  <c:v>43660.042057986109</c:v>
                </c:pt>
                <c:pt idx="6866">
                  <c:v>43660.083724710646</c:v>
                </c:pt>
                <c:pt idx="6867">
                  <c:v>43660.125391435184</c:v>
                </c:pt>
                <c:pt idx="6868">
                  <c:v>43660.167058159721</c:v>
                </c:pt>
                <c:pt idx="6869">
                  <c:v>43660.208724884258</c:v>
                </c:pt>
                <c:pt idx="6870">
                  <c:v>43660.250391608795</c:v>
                </c:pt>
                <c:pt idx="6871">
                  <c:v>43660.292058333333</c:v>
                </c:pt>
                <c:pt idx="6872">
                  <c:v>43660.33372505787</c:v>
                </c:pt>
                <c:pt idx="6873">
                  <c:v>43660.375391782407</c:v>
                </c:pt>
                <c:pt idx="6874">
                  <c:v>43660.417058506944</c:v>
                </c:pt>
                <c:pt idx="6875">
                  <c:v>43660.458725231481</c:v>
                </c:pt>
                <c:pt idx="6876">
                  <c:v>43660.500391956019</c:v>
                </c:pt>
                <c:pt idx="6877">
                  <c:v>43660.542058680556</c:v>
                </c:pt>
                <c:pt idx="6878">
                  <c:v>43660.583725405093</c:v>
                </c:pt>
                <c:pt idx="6879">
                  <c:v>43660.62539212963</c:v>
                </c:pt>
                <c:pt idx="6880">
                  <c:v>43660.667058854167</c:v>
                </c:pt>
                <c:pt idx="6881">
                  <c:v>43660.708725578705</c:v>
                </c:pt>
                <c:pt idx="6882">
                  <c:v>43660.750392303242</c:v>
                </c:pt>
                <c:pt idx="6883">
                  <c:v>43660.792059027779</c:v>
                </c:pt>
                <c:pt idx="6884">
                  <c:v>43660.833725752316</c:v>
                </c:pt>
                <c:pt idx="6885">
                  <c:v>43660.875392476853</c:v>
                </c:pt>
                <c:pt idx="6886">
                  <c:v>43660.917059201391</c:v>
                </c:pt>
                <c:pt idx="6887">
                  <c:v>43660.958725925928</c:v>
                </c:pt>
                <c:pt idx="6888">
                  <c:v>43661.000392650465</c:v>
                </c:pt>
                <c:pt idx="6889">
                  <c:v>43661.042059375002</c:v>
                </c:pt>
                <c:pt idx="6890">
                  <c:v>43661.083726099539</c:v>
                </c:pt>
                <c:pt idx="6891">
                  <c:v>43661.125392824077</c:v>
                </c:pt>
                <c:pt idx="6892">
                  <c:v>43661.167059548614</c:v>
                </c:pt>
                <c:pt idx="6893">
                  <c:v>43661.208726273151</c:v>
                </c:pt>
                <c:pt idx="6894">
                  <c:v>43661.250392997688</c:v>
                </c:pt>
                <c:pt idx="6895">
                  <c:v>43661.292059722226</c:v>
                </c:pt>
                <c:pt idx="6896">
                  <c:v>43661.333726446763</c:v>
                </c:pt>
                <c:pt idx="6897">
                  <c:v>43661.375393171293</c:v>
                </c:pt>
                <c:pt idx="6898">
                  <c:v>43661.41705989583</c:v>
                </c:pt>
                <c:pt idx="6899">
                  <c:v>43661.458726620367</c:v>
                </c:pt>
                <c:pt idx="6900">
                  <c:v>43661.500393344904</c:v>
                </c:pt>
                <c:pt idx="6901">
                  <c:v>43661.542060069442</c:v>
                </c:pt>
                <c:pt idx="6902">
                  <c:v>43661.583726793979</c:v>
                </c:pt>
                <c:pt idx="6903">
                  <c:v>43661.625393518516</c:v>
                </c:pt>
                <c:pt idx="6904">
                  <c:v>43661.667060243053</c:v>
                </c:pt>
                <c:pt idx="6905">
                  <c:v>43661.70872696759</c:v>
                </c:pt>
                <c:pt idx="6906">
                  <c:v>43661.750393692128</c:v>
                </c:pt>
                <c:pt idx="6907">
                  <c:v>43661.792060416665</c:v>
                </c:pt>
                <c:pt idx="6908">
                  <c:v>43661.833727141202</c:v>
                </c:pt>
                <c:pt idx="6909">
                  <c:v>43661.875393865739</c:v>
                </c:pt>
                <c:pt idx="6910">
                  <c:v>43661.917060590276</c:v>
                </c:pt>
                <c:pt idx="6911">
                  <c:v>43661.958727314814</c:v>
                </c:pt>
                <c:pt idx="6912">
                  <c:v>43662.000394039351</c:v>
                </c:pt>
                <c:pt idx="6913">
                  <c:v>43662.042060763888</c:v>
                </c:pt>
                <c:pt idx="6914">
                  <c:v>43662.083727488425</c:v>
                </c:pt>
                <c:pt idx="6915">
                  <c:v>43662.125394212962</c:v>
                </c:pt>
                <c:pt idx="6916">
                  <c:v>43662.1670609375</c:v>
                </c:pt>
                <c:pt idx="6917">
                  <c:v>43662.208727662037</c:v>
                </c:pt>
                <c:pt idx="6918">
                  <c:v>43662.250394386574</c:v>
                </c:pt>
                <c:pt idx="6919">
                  <c:v>43662.292061111111</c:v>
                </c:pt>
                <c:pt idx="6920">
                  <c:v>43662.333727835648</c:v>
                </c:pt>
                <c:pt idx="6921">
                  <c:v>43662.375394560186</c:v>
                </c:pt>
                <c:pt idx="6922">
                  <c:v>43662.417061284723</c:v>
                </c:pt>
                <c:pt idx="6923">
                  <c:v>43662.45872800926</c:v>
                </c:pt>
                <c:pt idx="6924">
                  <c:v>43662.500394733797</c:v>
                </c:pt>
                <c:pt idx="6925">
                  <c:v>43662.542061458335</c:v>
                </c:pt>
                <c:pt idx="6926">
                  <c:v>43662.583728182872</c:v>
                </c:pt>
                <c:pt idx="6927">
                  <c:v>43662.625394907409</c:v>
                </c:pt>
                <c:pt idx="6928">
                  <c:v>43662.667061631946</c:v>
                </c:pt>
                <c:pt idx="6929">
                  <c:v>43662.708728356483</c:v>
                </c:pt>
                <c:pt idx="6930">
                  <c:v>43662.750395081021</c:v>
                </c:pt>
                <c:pt idx="6931">
                  <c:v>43662.792061805558</c:v>
                </c:pt>
                <c:pt idx="6932">
                  <c:v>43662.833728530095</c:v>
                </c:pt>
                <c:pt idx="6933">
                  <c:v>43662.875395254632</c:v>
                </c:pt>
                <c:pt idx="6934">
                  <c:v>43662.917061979169</c:v>
                </c:pt>
                <c:pt idx="6935">
                  <c:v>43662.958728703707</c:v>
                </c:pt>
                <c:pt idx="6936">
                  <c:v>43663.000395428244</c:v>
                </c:pt>
                <c:pt idx="6937">
                  <c:v>43663.042062152781</c:v>
                </c:pt>
                <c:pt idx="6938">
                  <c:v>43663.083728877318</c:v>
                </c:pt>
                <c:pt idx="6939">
                  <c:v>43663.125395601855</c:v>
                </c:pt>
                <c:pt idx="6940">
                  <c:v>43663.167062326385</c:v>
                </c:pt>
                <c:pt idx="6941">
                  <c:v>43663.208729050923</c:v>
                </c:pt>
                <c:pt idx="6942">
                  <c:v>43663.25039577546</c:v>
                </c:pt>
                <c:pt idx="6943">
                  <c:v>43663.292062499997</c:v>
                </c:pt>
                <c:pt idx="6944">
                  <c:v>43663.333729224534</c:v>
                </c:pt>
                <c:pt idx="6945">
                  <c:v>43663.375395949071</c:v>
                </c:pt>
                <c:pt idx="6946">
                  <c:v>43663.417062673609</c:v>
                </c:pt>
                <c:pt idx="6947">
                  <c:v>43663.458729398146</c:v>
                </c:pt>
                <c:pt idx="6948">
                  <c:v>43663.500396122683</c:v>
                </c:pt>
                <c:pt idx="6949">
                  <c:v>43663.54206284722</c:v>
                </c:pt>
                <c:pt idx="6950">
                  <c:v>43663.583729571757</c:v>
                </c:pt>
                <c:pt idx="6951">
                  <c:v>43663.625396296295</c:v>
                </c:pt>
                <c:pt idx="6952">
                  <c:v>43663.667063020832</c:v>
                </c:pt>
                <c:pt idx="6953">
                  <c:v>43663.708729745369</c:v>
                </c:pt>
                <c:pt idx="6954">
                  <c:v>43663.750396469906</c:v>
                </c:pt>
                <c:pt idx="6955">
                  <c:v>43663.792063194443</c:v>
                </c:pt>
                <c:pt idx="6956">
                  <c:v>43663.833729918981</c:v>
                </c:pt>
                <c:pt idx="6957">
                  <c:v>43663.875396643518</c:v>
                </c:pt>
                <c:pt idx="6958">
                  <c:v>43663.917063368055</c:v>
                </c:pt>
                <c:pt idx="6959">
                  <c:v>43663.958730092592</c:v>
                </c:pt>
                <c:pt idx="6960">
                  <c:v>43664.00039681713</c:v>
                </c:pt>
                <c:pt idx="6961">
                  <c:v>43664.042063541667</c:v>
                </c:pt>
                <c:pt idx="6962">
                  <c:v>43664.083730266204</c:v>
                </c:pt>
                <c:pt idx="6963">
                  <c:v>43664.125396990741</c:v>
                </c:pt>
                <c:pt idx="6964">
                  <c:v>43664.167063715278</c:v>
                </c:pt>
                <c:pt idx="6965">
                  <c:v>43664.208730439816</c:v>
                </c:pt>
                <c:pt idx="6966">
                  <c:v>43664.250397164353</c:v>
                </c:pt>
                <c:pt idx="6967">
                  <c:v>43664.29206388889</c:v>
                </c:pt>
                <c:pt idx="6968">
                  <c:v>43664.333730613427</c:v>
                </c:pt>
                <c:pt idx="6969">
                  <c:v>43664.375397337964</c:v>
                </c:pt>
                <c:pt idx="6970">
                  <c:v>43664.417064062502</c:v>
                </c:pt>
                <c:pt idx="6971">
                  <c:v>43664.458730787039</c:v>
                </c:pt>
                <c:pt idx="6972">
                  <c:v>43664.500397511576</c:v>
                </c:pt>
                <c:pt idx="6973">
                  <c:v>43664.542064236113</c:v>
                </c:pt>
                <c:pt idx="6974">
                  <c:v>43664.58373096065</c:v>
                </c:pt>
                <c:pt idx="6975">
                  <c:v>43664.625397685188</c:v>
                </c:pt>
                <c:pt idx="6976">
                  <c:v>43664.667064409725</c:v>
                </c:pt>
                <c:pt idx="6977">
                  <c:v>43664.708731134262</c:v>
                </c:pt>
                <c:pt idx="6978">
                  <c:v>43664.750397858799</c:v>
                </c:pt>
                <c:pt idx="6979">
                  <c:v>43664.792064583336</c:v>
                </c:pt>
                <c:pt idx="6980">
                  <c:v>43664.833731307874</c:v>
                </c:pt>
                <c:pt idx="6981">
                  <c:v>43664.875398032411</c:v>
                </c:pt>
                <c:pt idx="6982">
                  <c:v>43664.917064756941</c:v>
                </c:pt>
                <c:pt idx="6983">
                  <c:v>43664.958731481478</c:v>
                </c:pt>
                <c:pt idx="6984">
                  <c:v>43665.000398206015</c:v>
                </c:pt>
                <c:pt idx="6985">
                  <c:v>43665.042064930552</c:v>
                </c:pt>
                <c:pt idx="6986">
                  <c:v>43665.08373165509</c:v>
                </c:pt>
                <c:pt idx="6987">
                  <c:v>43665.125398379627</c:v>
                </c:pt>
                <c:pt idx="6988">
                  <c:v>43665.167065104164</c:v>
                </c:pt>
                <c:pt idx="6989">
                  <c:v>43665.208731828701</c:v>
                </c:pt>
                <c:pt idx="6990">
                  <c:v>43665.250398553238</c:v>
                </c:pt>
                <c:pt idx="6991">
                  <c:v>43665.292065277776</c:v>
                </c:pt>
                <c:pt idx="6992">
                  <c:v>43665.333732002313</c:v>
                </c:pt>
                <c:pt idx="6993">
                  <c:v>43665.37539872685</c:v>
                </c:pt>
                <c:pt idx="6994">
                  <c:v>43665.417065451387</c:v>
                </c:pt>
                <c:pt idx="6995">
                  <c:v>43665.458732175925</c:v>
                </c:pt>
                <c:pt idx="6996">
                  <c:v>43665.500398900462</c:v>
                </c:pt>
                <c:pt idx="6997">
                  <c:v>43665.542065624999</c:v>
                </c:pt>
                <c:pt idx="6998">
                  <c:v>43665.583732349536</c:v>
                </c:pt>
                <c:pt idx="6999">
                  <c:v>43665.625399074073</c:v>
                </c:pt>
                <c:pt idx="7000">
                  <c:v>43665.667065798611</c:v>
                </c:pt>
                <c:pt idx="7001">
                  <c:v>43665.708732523148</c:v>
                </c:pt>
                <c:pt idx="7002">
                  <c:v>43665.750399247685</c:v>
                </c:pt>
                <c:pt idx="7003">
                  <c:v>43665.792065972222</c:v>
                </c:pt>
                <c:pt idx="7004">
                  <c:v>43665.833732696759</c:v>
                </c:pt>
                <c:pt idx="7005">
                  <c:v>43665.875399421297</c:v>
                </c:pt>
                <c:pt idx="7006">
                  <c:v>43665.917066145834</c:v>
                </c:pt>
                <c:pt idx="7007">
                  <c:v>43665.958732870371</c:v>
                </c:pt>
                <c:pt idx="7008">
                  <c:v>43666.000399594908</c:v>
                </c:pt>
                <c:pt idx="7009">
                  <c:v>43666.042066319445</c:v>
                </c:pt>
                <c:pt idx="7010">
                  <c:v>43666.083733043983</c:v>
                </c:pt>
                <c:pt idx="7011">
                  <c:v>43666.12539976852</c:v>
                </c:pt>
                <c:pt idx="7012">
                  <c:v>43666.167066493057</c:v>
                </c:pt>
                <c:pt idx="7013">
                  <c:v>43666.208733217594</c:v>
                </c:pt>
                <c:pt idx="7014">
                  <c:v>43666.250399942131</c:v>
                </c:pt>
                <c:pt idx="7015">
                  <c:v>43666.292066666669</c:v>
                </c:pt>
                <c:pt idx="7016">
                  <c:v>43666.333733391206</c:v>
                </c:pt>
                <c:pt idx="7017">
                  <c:v>43666.375400115743</c:v>
                </c:pt>
                <c:pt idx="7018">
                  <c:v>43666.41706684028</c:v>
                </c:pt>
                <c:pt idx="7019">
                  <c:v>43666.458733564818</c:v>
                </c:pt>
                <c:pt idx="7020">
                  <c:v>43666.500400289355</c:v>
                </c:pt>
                <c:pt idx="7021">
                  <c:v>43666.542067013892</c:v>
                </c:pt>
                <c:pt idx="7022">
                  <c:v>43666.583733738429</c:v>
                </c:pt>
                <c:pt idx="7023">
                  <c:v>43666.625400462966</c:v>
                </c:pt>
                <c:pt idx="7024">
                  <c:v>43666.667067187504</c:v>
                </c:pt>
                <c:pt idx="7025">
                  <c:v>43666.708733912033</c:v>
                </c:pt>
                <c:pt idx="7026">
                  <c:v>43666.750400636571</c:v>
                </c:pt>
                <c:pt idx="7027">
                  <c:v>43666.792067361108</c:v>
                </c:pt>
                <c:pt idx="7028">
                  <c:v>43666.833734085645</c:v>
                </c:pt>
                <c:pt idx="7029">
                  <c:v>43666.875400810182</c:v>
                </c:pt>
                <c:pt idx="7030">
                  <c:v>43666.91706753472</c:v>
                </c:pt>
                <c:pt idx="7031">
                  <c:v>43666.958734259257</c:v>
                </c:pt>
                <c:pt idx="7032">
                  <c:v>43667.000400983794</c:v>
                </c:pt>
                <c:pt idx="7033">
                  <c:v>43667.042067708331</c:v>
                </c:pt>
                <c:pt idx="7034">
                  <c:v>43667.083734432868</c:v>
                </c:pt>
                <c:pt idx="7035">
                  <c:v>43667.125401157406</c:v>
                </c:pt>
                <c:pt idx="7036">
                  <c:v>43667.167067881943</c:v>
                </c:pt>
                <c:pt idx="7037">
                  <c:v>43667.20873460648</c:v>
                </c:pt>
                <c:pt idx="7038">
                  <c:v>43667.250401331017</c:v>
                </c:pt>
                <c:pt idx="7039">
                  <c:v>43667.292068055554</c:v>
                </c:pt>
                <c:pt idx="7040">
                  <c:v>43667.333734780092</c:v>
                </c:pt>
                <c:pt idx="7041">
                  <c:v>43667.375401504629</c:v>
                </c:pt>
                <c:pt idx="7042">
                  <c:v>43667.417068229166</c:v>
                </c:pt>
                <c:pt idx="7043">
                  <c:v>43667.458734953703</c:v>
                </c:pt>
                <c:pt idx="7044">
                  <c:v>43667.50040167824</c:v>
                </c:pt>
                <c:pt idx="7045">
                  <c:v>43667.542068402778</c:v>
                </c:pt>
                <c:pt idx="7046">
                  <c:v>43667.583735127315</c:v>
                </c:pt>
                <c:pt idx="7047">
                  <c:v>43667.625401851852</c:v>
                </c:pt>
                <c:pt idx="7048">
                  <c:v>43667.667068576389</c:v>
                </c:pt>
                <c:pt idx="7049">
                  <c:v>43667.708735300926</c:v>
                </c:pt>
                <c:pt idx="7050">
                  <c:v>43667.750402025464</c:v>
                </c:pt>
                <c:pt idx="7051">
                  <c:v>43667.792068750001</c:v>
                </c:pt>
                <c:pt idx="7052">
                  <c:v>43667.833735474538</c:v>
                </c:pt>
                <c:pt idx="7053">
                  <c:v>43667.875402199075</c:v>
                </c:pt>
                <c:pt idx="7054">
                  <c:v>43667.917068923613</c:v>
                </c:pt>
                <c:pt idx="7055">
                  <c:v>43667.95873564815</c:v>
                </c:pt>
                <c:pt idx="7056">
                  <c:v>43668.000402372687</c:v>
                </c:pt>
                <c:pt idx="7057">
                  <c:v>43668.042069097224</c:v>
                </c:pt>
                <c:pt idx="7058">
                  <c:v>43668.083735821761</c:v>
                </c:pt>
                <c:pt idx="7059">
                  <c:v>43668.125402546299</c:v>
                </c:pt>
                <c:pt idx="7060">
                  <c:v>43668.167069270836</c:v>
                </c:pt>
                <c:pt idx="7061">
                  <c:v>43668.208735995373</c:v>
                </c:pt>
                <c:pt idx="7062">
                  <c:v>43668.25040271991</c:v>
                </c:pt>
                <c:pt idx="7063">
                  <c:v>43668.292069444447</c:v>
                </c:pt>
                <c:pt idx="7064">
                  <c:v>43668.333736168985</c:v>
                </c:pt>
                <c:pt idx="7065">
                  <c:v>43668.375402893522</c:v>
                </c:pt>
                <c:pt idx="7066">
                  <c:v>43668.417069618059</c:v>
                </c:pt>
                <c:pt idx="7067">
                  <c:v>43668.458736342589</c:v>
                </c:pt>
                <c:pt idx="7068">
                  <c:v>43668.500403067126</c:v>
                </c:pt>
                <c:pt idx="7069">
                  <c:v>43668.542069791663</c:v>
                </c:pt>
                <c:pt idx="7070">
                  <c:v>43668.583736516201</c:v>
                </c:pt>
                <c:pt idx="7071">
                  <c:v>43668.625403240738</c:v>
                </c:pt>
                <c:pt idx="7072">
                  <c:v>43668.667069965275</c:v>
                </c:pt>
                <c:pt idx="7073">
                  <c:v>43668.708736689812</c:v>
                </c:pt>
                <c:pt idx="7074">
                  <c:v>43668.750403414349</c:v>
                </c:pt>
                <c:pt idx="7075">
                  <c:v>43668.792070138887</c:v>
                </c:pt>
                <c:pt idx="7076">
                  <c:v>43668.833736863424</c:v>
                </c:pt>
                <c:pt idx="7077">
                  <c:v>43668.875403587961</c:v>
                </c:pt>
                <c:pt idx="7078">
                  <c:v>43668.917070312498</c:v>
                </c:pt>
                <c:pt idx="7079">
                  <c:v>43668.958737037035</c:v>
                </c:pt>
                <c:pt idx="7080">
                  <c:v>43669.000403761573</c:v>
                </c:pt>
                <c:pt idx="7081">
                  <c:v>43669.04207048611</c:v>
                </c:pt>
                <c:pt idx="7082">
                  <c:v>43669.083737210647</c:v>
                </c:pt>
                <c:pt idx="7083">
                  <c:v>43669.125403935184</c:v>
                </c:pt>
                <c:pt idx="7084">
                  <c:v>43669.167070659722</c:v>
                </c:pt>
                <c:pt idx="7085">
                  <c:v>43669.208737384259</c:v>
                </c:pt>
                <c:pt idx="7086">
                  <c:v>43669.250404108796</c:v>
                </c:pt>
                <c:pt idx="7087">
                  <c:v>43669.292070833333</c:v>
                </c:pt>
                <c:pt idx="7088">
                  <c:v>43669.33373755787</c:v>
                </c:pt>
                <c:pt idx="7089">
                  <c:v>43669.375404282408</c:v>
                </c:pt>
                <c:pt idx="7090">
                  <c:v>43669.417071006945</c:v>
                </c:pt>
                <c:pt idx="7091">
                  <c:v>43669.458737731482</c:v>
                </c:pt>
                <c:pt idx="7092">
                  <c:v>43669.500404456019</c:v>
                </c:pt>
                <c:pt idx="7093">
                  <c:v>43669.542071180556</c:v>
                </c:pt>
                <c:pt idx="7094">
                  <c:v>43669.583737905094</c:v>
                </c:pt>
                <c:pt idx="7095">
                  <c:v>43669.625404629631</c:v>
                </c:pt>
                <c:pt idx="7096">
                  <c:v>43669.667071354168</c:v>
                </c:pt>
                <c:pt idx="7097">
                  <c:v>43669.708738078705</c:v>
                </c:pt>
                <c:pt idx="7098">
                  <c:v>43669.750404803242</c:v>
                </c:pt>
                <c:pt idx="7099">
                  <c:v>43669.79207152778</c:v>
                </c:pt>
                <c:pt idx="7100">
                  <c:v>43669.833738252317</c:v>
                </c:pt>
                <c:pt idx="7101">
                  <c:v>43669.875404976854</c:v>
                </c:pt>
                <c:pt idx="7102">
                  <c:v>43669.917071701391</c:v>
                </c:pt>
                <c:pt idx="7103">
                  <c:v>43669.958738425928</c:v>
                </c:pt>
                <c:pt idx="7104">
                  <c:v>43670.000405150466</c:v>
                </c:pt>
                <c:pt idx="7105">
                  <c:v>43670.042071875003</c:v>
                </c:pt>
                <c:pt idx="7106">
                  <c:v>43670.08373859954</c:v>
                </c:pt>
                <c:pt idx="7107">
                  <c:v>43670.125405324077</c:v>
                </c:pt>
                <c:pt idx="7108">
                  <c:v>43670.167072048615</c:v>
                </c:pt>
                <c:pt idx="7109">
                  <c:v>43670.208738773152</c:v>
                </c:pt>
                <c:pt idx="7110">
                  <c:v>43670.250405497682</c:v>
                </c:pt>
                <c:pt idx="7111">
                  <c:v>43670.292072222219</c:v>
                </c:pt>
                <c:pt idx="7112">
                  <c:v>43670.333738946756</c:v>
                </c:pt>
                <c:pt idx="7113">
                  <c:v>43670.375405671293</c:v>
                </c:pt>
                <c:pt idx="7114">
                  <c:v>43670.41707239583</c:v>
                </c:pt>
                <c:pt idx="7115">
                  <c:v>43670.458739120368</c:v>
                </c:pt>
                <c:pt idx="7116">
                  <c:v>43670.500405844905</c:v>
                </c:pt>
                <c:pt idx="7117">
                  <c:v>43670.542072569442</c:v>
                </c:pt>
                <c:pt idx="7118">
                  <c:v>43670.583739293979</c:v>
                </c:pt>
                <c:pt idx="7119">
                  <c:v>43670.625406018517</c:v>
                </c:pt>
                <c:pt idx="7120">
                  <c:v>43670.667072743054</c:v>
                </c:pt>
                <c:pt idx="7121">
                  <c:v>43670.708739467591</c:v>
                </c:pt>
                <c:pt idx="7122">
                  <c:v>43670.750406192128</c:v>
                </c:pt>
                <c:pt idx="7123">
                  <c:v>43670.792072916665</c:v>
                </c:pt>
                <c:pt idx="7124">
                  <c:v>43670.833739641203</c:v>
                </c:pt>
                <c:pt idx="7125">
                  <c:v>43670.87540636574</c:v>
                </c:pt>
                <c:pt idx="7126">
                  <c:v>43670.917073090277</c:v>
                </c:pt>
                <c:pt idx="7127">
                  <c:v>43670.958739814814</c:v>
                </c:pt>
                <c:pt idx="7128">
                  <c:v>43671.000406539351</c:v>
                </c:pt>
                <c:pt idx="7129">
                  <c:v>43671.042073263889</c:v>
                </c:pt>
                <c:pt idx="7130">
                  <c:v>43671.083739988426</c:v>
                </c:pt>
                <c:pt idx="7131">
                  <c:v>43671.125406712963</c:v>
                </c:pt>
                <c:pt idx="7132">
                  <c:v>43671.1670734375</c:v>
                </c:pt>
                <c:pt idx="7133">
                  <c:v>43671.208740162037</c:v>
                </c:pt>
                <c:pt idx="7134">
                  <c:v>43671.250406886575</c:v>
                </c:pt>
                <c:pt idx="7135">
                  <c:v>43671.292073611112</c:v>
                </c:pt>
                <c:pt idx="7136">
                  <c:v>43671.333740335649</c:v>
                </c:pt>
                <c:pt idx="7137">
                  <c:v>43671.375407060186</c:v>
                </c:pt>
                <c:pt idx="7138">
                  <c:v>43671.417073784723</c:v>
                </c:pt>
                <c:pt idx="7139">
                  <c:v>43671.458740509261</c:v>
                </c:pt>
                <c:pt idx="7140">
                  <c:v>43671.500407233798</c:v>
                </c:pt>
                <c:pt idx="7141">
                  <c:v>43671.542073958335</c:v>
                </c:pt>
                <c:pt idx="7142">
                  <c:v>43671.583740682872</c:v>
                </c:pt>
                <c:pt idx="7143">
                  <c:v>43671.62540740741</c:v>
                </c:pt>
                <c:pt idx="7144">
                  <c:v>43671.667074131947</c:v>
                </c:pt>
                <c:pt idx="7145">
                  <c:v>43671.708740856484</c:v>
                </c:pt>
                <c:pt idx="7146">
                  <c:v>43671.750407581021</c:v>
                </c:pt>
                <c:pt idx="7147">
                  <c:v>43671.792074305558</c:v>
                </c:pt>
                <c:pt idx="7148">
                  <c:v>43671.833741030096</c:v>
                </c:pt>
                <c:pt idx="7149">
                  <c:v>43671.875407754633</c:v>
                </c:pt>
                <c:pt idx="7150">
                  <c:v>43671.91707447917</c:v>
                </c:pt>
                <c:pt idx="7151">
                  <c:v>43671.958741203707</c:v>
                </c:pt>
                <c:pt idx="7152">
                  <c:v>43672.000407928237</c:v>
                </c:pt>
                <c:pt idx="7153">
                  <c:v>43672.042074652774</c:v>
                </c:pt>
                <c:pt idx="7154">
                  <c:v>43672.083741377312</c:v>
                </c:pt>
                <c:pt idx="7155">
                  <c:v>43672.125408101849</c:v>
                </c:pt>
                <c:pt idx="7156">
                  <c:v>43672.167074826386</c:v>
                </c:pt>
                <c:pt idx="7157">
                  <c:v>43672.208741550923</c:v>
                </c:pt>
                <c:pt idx="7158">
                  <c:v>43672.25040827546</c:v>
                </c:pt>
                <c:pt idx="7159">
                  <c:v>43672.292074999998</c:v>
                </c:pt>
                <c:pt idx="7160">
                  <c:v>43672.333741724535</c:v>
                </c:pt>
                <c:pt idx="7161">
                  <c:v>43672.375408449072</c:v>
                </c:pt>
                <c:pt idx="7162">
                  <c:v>43672.417075173609</c:v>
                </c:pt>
                <c:pt idx="7163">
                  <c:v>43672.458741898146</c:v>
                </c:pt>
                <c:pt idx="7164">
                  <c:v>43672.500408622684</c:v>
                </c:pt>
                <c:pt idx="7165">
                  <c:v>43672.542075347221</c:v>
                </c:pt>
                <c:pt idx="7166">
                  <c:v>43672.583742071758</c:v>
                </c:pt>
                <c:pt idx="7167">
                  <c:v>43672.625408796295</c:v>
                </c:pt>
                <c:pt idx="7168">
                  <c:v>43672.667075520832</c:v>
                </c:pt>
                <c:pt idx="7169">
                  <c:v>43672.70874224537</c:v>
                </c:pt>
                <c:pt idx="7170">
                  <c:v>43672.750408969907</c:v>
                </c:pt>
                <c:pt idx="7171">
                  <c:v>43672.792075694444</c:v>
                </c:pt>
                <c:pt idx="7172">
                  <c:v>43672.833742418981</c:v>
                </c:pt>
                <c:pt idx="7173">
                  <c:v>43672.875409143518</c:v>
                </c:pt>
                <c:pt idx="7174">
                  <c:v>43672.917075868056</c:v>
                </c:pt>
                <c:pt idx="7175">
                  <c:v>43672.958742592593</c:v>
                </c:pt>
                <c:pt idx="7176">
                  <c:v>43673.00040931713</c:v>
                </c:pt>
                <c:pt idx="7177">
                  <c:v>43673.042076041667</c:v>
                </c:pt>
                <c:pt idx="7178">
                  <c:v>43673.083742766205</c:v>
                </c:pt>
                <c:pt idx="7179">
                  <c:v>43673.125409490742</c:v>
                </c:pt>
                <c:pt idx="7180">
                  <c:v>43673.167076215279</c:v>
                </c:pt>
                <c:pt idx="7181">
                  <c:v>43673.208742939816</c:v>
                </c:pt>
                <c:pt idx="7182">
                  <c:v>43673.250409664353</c:v>
                </c:pt>
                <c:pt idx="7183">
                  <c:v>43673.292076388891</c:v>
                </c:pt>
                <c:pt idx="7184">
                  <c:v>43673.333743113428</c:v>
                </c:pt>
                <c:pt idx="7185">
                  <c:v>43673.375409837965</c:v>
                </c:pt>
                <c:pt idx="7186">
                  <c:v>43673.417076562502</c:v>
                </c:pt>
                <c:pt idx="7187">
                  <c:v>43673.458743287039</c:v>
                </c:pt>
                <c:pt idx="7188">
                  <c:v>43673.500410011577</c:v>
                </c:pt>
                <c:pt idx="7189">
                  <c:v>43673.542076736114</c:v>
                </c:pt>
                <c:pt idx="7190">
                  <c:v>43673.583743460651</c:v>
                </c:pt>
                <c:pt idx="7191">
                  <c:v>43673.625410185188</c:v>
                </c:pt>
                <c:pt idx="7192">
                  <c:v>43673.667076909725</c:v>
                </c:pt>
                <c:pt idx="7193">
                  <c:v>43673.708743634263</c:v>
                </c:pt>
                <c:pt idx="7194">
                  <c:v>43673.7504103588</c:v>
                </c:pt>
                <c:pt idx="7195">
                  <c:v>43673.79207708333</c:v>
                </c:pt>
                <c:pt idx="7196">
                  <c:v>43673.833743807867</c:v>
                </c:pt>
                <c:pt idx="7197">
                  <c:v>43673.875410532404</c:v>
                </c:pt>
                <c:pt idx="7198">
                  <c:v>43673.917077256941</c:v>
                </c:pt>
                <c:pt idx="7199">
                  <c:v>43673.958743981479</c:v>
                </c:pt>
                <c:pt idx="7200">
                  <c:v>43674.000410706016</c:v>
                </c:pt>
                <c:pt idx="7201">
                  <c:v>43674.042077430553</c:v>
                </c:pt>
                <c:pt idx="7202">
                  <c:v>43674.08374415509</c:v>
                </c:pt>
                <c:pt idx="7203">
                  <c:v>43674.125410879627</c:v>
                </c:pt>
                <c:pt idx="7204">
                  <c:v>43674.167077604165</c:v>
                </c:pt>
                <c:pt idx="7205">
                  <c:v>43674.208744328702</c:v>
                </c:pt>
                <c:pt idx="7206">
                  <c:v>43674.250411053239</c:v>
                </c:pt>
                <c:pt idx="7207">
                  <c:v>43674.292077777776</c:v>
                </c:pt>
                <c:pt idx="7208">
                  <c:v>43674.333744502313</c:v>
                </c:pt>
                <c:pt idx="7209">
                  <c:v>43674.375411226851</c:v>
                </c:pt>
                <c:pt idx="7210">
                  <c:v>43674.417077951388</c:v>
                </c:pt>
                <c:pt idx="7211">
                  <c:v>43674.458744675925</c:v>
                </c:pt>
                <c:pt idx="7212">
                  <c:v>43674.500411400462</c:v>
                </c:pt>
                <c:pt idx="7213">
                  <c:v>43674.542078125</c:v>
                </c:pt>
                <c:pt idx="7214">
                  <c:v>43674.583744849537</c:v>
                </c:pt>
                <c:pt idx="7215">
                  <c:v>43674.625411574074</c:v>
                </c:pt>
                <c:pt idx="7216">
                  <c:v>43674.667078298611</c:v>
                </c:pt>
                <c:pt idx="7217">
                  <c:v>43674.708745023148</c:v>
                </c:pt>
                <c:pt idx="7218">
                  <c:v>43674.750411747686</c:v>
                </c:pt>
                <c:pt idx="7219">
                  <c:v>43674.792078472223</c:v>
                </c:pt>
                <c:pt idx="7220">
                  <c:v>43674.83374519676</c:v>
                </c:pt>
                <c:pt idx="7221">
                  <c:v>43674.875411921297</c:v>
                </c:pt>
                <c:pt idx="7222">
                  <c:v>43674.917078645834</c:v>
                </c:pt>
                <c:pt idx="7223">
                  <c:v>43674.958745370372</c:v>
                </c:pt>
                <c:pt idx="7224">
                  <c:v>43675.000412094909</c:v>
                </c:pt>
                <c:pt idx="7225">
                  <c:v>43675.042078819446</c:v>
                </c:pt>
                <c:pt idx="7226">
                  <c:v>43675.083745543983</c:v>
                </c:pt>
                <c:pt idx="7227">
                  <c:v>43675.12541226852</c:v>
                </c:pt>
                <c:pt idx="7228">
                  <c:v>43675.167078993058</c:v>
                </c:pt>
                <c:pt idx="7229">
                  <c:v>43675.208745717595</c:v>
                </c:pt>
                <c:pt idx="7230">
                  <c:v>43675.250412442132</c:v>
                </c:pt>
                <c:pt idx="7231">
                  <c:v>43675.292079166669</c:v>
                </c:pt>
                <c:pt idx="7232">
                  <c:v>43675.333745891206</c:v>
                </c:pt>
                <c:pt idx="7233">
                  <c:v>43675.375412615744</c:v>
                </c:pt>
                <c:pt idx="7234">
                  <c:v>43675.417079340281</c:v>
                </c:pt>
                <c:pt idx="7235">
                  <c:v>43675.458746064818</c:v>
                </c:pt>
                <c:pt idx="7236">
                  <c:v>43675.500412789355</c:v>
                </c:pt>
                <c:pt idx="7237">
                  <c:v>43675.542079513885</c:v>
                </c:pt>
                <c:pt idx="7238">
                  <c:v>43675.583746238422</c:v>
                </c:pt>
                <c:pt idx="7239">
                  <c:v>43675.62541296296</c:v>
                </c:pt>
                <c:pt idx="7240">
                  <c:v>43675.667079687497</c:v>
                </c:pt>
                <c:pt idx="7241">
                  <c:v>43675.708746412034</c:v>
                </c:pt>
                <c:pt idx="7242">
                  <c:v>43675.750413136571</c:v>
                </c:pt>
                <c:pt idx="7243">
                  <c:v>43675.792079861109</c:v>
                </c:pt>
                <c:pt idx="7244">
                  <c:v>43675.833746585646</c:v>
                </c:pt>
                <c:pt idx="7245">
                  <c:v>43675.875413310183</c:v>
                </c:pt>
                <c:pt idx="7246">
                  <c:v>43675.91708003472</c:v>
                </c:pt>
                <c:pt idx="7247">
                  <c:v>43675.958746759257</c:v>
                </c:pt>
                <c:pt idx="7248">
                  <c:v>43676.000413483795</c:v>
                </c:pt>
                <c:pt idx="7249">
                  <c:v>43676.042080208332</c:v>
                </c:pt>
                <c:pt idx="7250">
                  <c:v>43676.083746932869</c:v>
                </c:pt>
                <c:pt idx="7251">
                  <c:v>43676.125413657406</c:v>
                </c:pt>
                <c:pt idx="7252">
                  <c:v>43676.167080381943</c:v>
                </c:pt>
                <c:pt idx="7253">
                  <c:v>43676.208747106481</c:v>
                </c:pt>
                <c:pt idx="7254">
                  <c:v>43676.250413831018</c:v>
                </c:pt>
                <c:pt idx="7255">
                  <c:v>43676.292080555555</c:v>
                </c:pt>
                <c:pt idx="7256">
                  <c:v>43676.333747280092</c:v>
                </c:pt>
                <c:pt idx="7257">
                  <c:v>43676.375414004629</c:v>
                </c:pt>
                <c:pt idx="7258">
                  <c:v>43676.417080729167</c:v>
                </c:pt>
                <c:pt idx="7259">
                  <c:v>43676.458747453704</c:v>
                </c:pt>
                <c:pt idx="7260">
                  <c:v>43676.500414178241</c:v>
                </c:pt>
                <c:pt idx="7261">
                  <c:v>43676.542080902778</c:v>
                </c:pt>
                <c:pt idx="7262">
                  <c:v>43676.583747627315</c:v>
                </c:pt>
                <c:pt idx="7263">
                  <c:v>43676.625414351853</c:v>
                </c:pt>
                <c:pt idx="7264">
                  <c:v>43676.66708107639</c:v>
                </c:pt>
                <c:pt idx="7265">
                  <c:v>43676.708747800927</c:v>
                </c:pt>
                <c:pt idx="7266">
                  <c:v>43676.750414525464</c:v>
                </c:pt>
                <c:pt idx="7267">
                  <c:v>43676.792081250002</c:v>
                </c:pt>
                <c:pt idx="7268">
                  <c:v>43676.833747974539</c:v>
                </c:pt>
                <c:pt idx="7269">
                  <c:v>43676.875414699076</c:v>
                </c:pt>
                <c:pt idx="7270">
                  <c:v>43676.917081423613</c:v>
                </c:pt>
                <c:pt idx="7271">
                  <c:v>43676.95874814815</c:v>
                </c:pt>
                <c:pt idx="7272">
                  <c:v>43677.000414872688</c:v>
                </c:pt>
                <c:pt idx="7273">
                  <c:v>43677.042081597225</c:v>
                </c:pt>
                <c:pt idx="7274">
                  <c:v>43677.083748321762</c:v>
                </c:pt>
                <c:pt idx="7275">
                  <c:v>43677.125415046299</c:v>
                </c:pt>
                <c:pt idx="7276">
                  <c:v>43677.167081770836</c:v>
                </c:pt>
                <c:pt idx="7277">
                  <c:v>43677.208748495374</c:v>
                </c:pt>
                <c:pt idx="7278">
                  <c:v>43677.250415219911</c:v>
                </c:pt>
                <c:pt idx="7279">
                  <c:v>43677.292081944448</c:v>
                </c:pt>
                <c:pt idx="7280">
                  <c:v>43677.333748668978</c:v>
                </c:pt>
                <c:pt idx="7281">
                  <c:v>43677.375415393515</c:v>
                </c:pt>
                <c:pt idx="7282">
                  <c:v>43677.417082118052</c:v>
                </c:pt>
                <c:pt idx="7283">
                  <c:v>43677.45874884259</c:v>
                </c:pt>
                <c:pt idx="7284">
                  <c:v>43677.500415567127</c:v>
                </c:pt>
                <c:pt idx="7285">
                  <c:v>43677.542082291664</c:v>
                </c:pt>
                <c:pt idx="7286">
                  <c:v>43677.583749016201</c:v>
                </c:pt>
                <c:pt idx="7287">
                  <c:v>43677.625415740738</c:v>
                </c:pt>
                <c:pt idx="7288">
                  <c:v>43677.667082465276</c:v>
                </c:pt>
                <c:pt idx="7289">
                  <c:v>43677.708749189813</c:v>
                </c:pt>
                <c:pt idx="7290">
                  <c:v>43677.75041591435</c:v>
                </c:pt>
                <c:pt idx="7291">
                  <c:v>43677.792082638887</c:v>
                </c:pt>
                <c:pt idx="7292">
                  <c:v>43677.833749363424</c:v>
                </c:pt>
                <c:pt idx="7293">
                  <c:v>43677.875416087962</c:v>
                </c:pt>
                <c:pt idx="7294">
                  <c:v>43677.917082812499</c:v>
                </c:pt>
                <c:pt idx="7295">
                  <c:v>43677.958749537036</c:v>
                </c:pt>
                <c:pt idx="7296">
                  <c:v>43678.000416261573</c:v>
                </c:pt>
                <c:pt idx="7297">
                  <c:v>43678.04208298611</c:v>
                </c:pt>
                <c:pt idx="7298">
                  <c:v>43678.083749710648</c:v>
                </c:pt>
                <c:pt idx="7299">
                  <c:v>43678.125416435185</c:v>
                </c:pt>
                <c:pt idx="7300">
                  <c:v>43678.167083159722</c:v>
                </c:pt>
                <c:pt idx="7301">
                  <c:v>43678.208749884259</c:v>
                </c:pt>
                <c:pt idx="7302">
                  <c:v>43678.250416608797</c:v>
                </c:pt>
                <c:pt idx="7303">
                  <c:v>43678.292083333334</c:v>
                </c:pt>
                <c:pt idx="7304">
                  <c:v>43678.333750057871</c:v>
                </c:pt>
                <c:pt idx="7305">
                  <c:v>43678.375416782408</c:v>
                </c:pt>
                <c:pt idx="7306">
                  <c:v>43678.417083506945</c:v>
                </c:pt>
                <c:pt idx="7307">
                  <c:v>43678.458750231483</c:v>
                </c:pt>
                <c:pt idx="7308">
                  <c:v>43678.50041695602</c:v>
                </c:pt>
                <c:pt idx="7309">
                  <c:v>43678.542083680557</c:v>
                </c:pt>
                <c:pt idx="7310">
                  <c:v>43678.583750405094</c:v>
                </c:pt>
                <c:pt idx="7311">
                  <c:v>43678.625417129631</c:v>
                </c:pt>
                <c:pt idx="7312">
                  <c:v>43678.667083854169</c:v>
                </c:pt>
                <c:pt idx="7313">
                  <c:v>43678.708750578706</c:v>
                </c:pt>
                <c:pt idx="7314">
                  <c:v>43678.750417303243</c:v>
                </c:pt>
                <c:pt idx="7315">
                  <c:v>43678.79208402778</c:v>
                </c:pt>
                <c:pt idx="7316">
                  <c:v>43678.833750752317</c:v>
                </c:pt>
                <c:pt idx="7317">
                  <c:v>43678.875417476855</c:v>
                </c:pt>
                <c:pt idx="7318">
                  <c:v>43678.917084201392</c:v>
                </c:pt>
                <c:pt idx="7319">
                  <c:v>43678.958750925929</c:v>
                </c:pt>
                <c:pt idx="7320">
                  <c:v>43679.000417650466</c:v>
                </c:pt>
                <c:pt idx="7321">
                  <c:v>43679.042084375003</c:v>
                </c:pt>
                <c:pt idx="7322">
                  <c:v>43679.083751099533</c:v>
                </c:pt>
                <c:pt idx="7323">
                  <c:v>43679.125417824071</c:v>
                </c:pt>
                <c:pt idx="7324">
                  <c:v>43679.167084548608</c:v>
                </c:pt>
                <c:pt idx="7325">
                  <c:v>43679.208751273145</c:v>
                </c:pt>
                <c:pt idx="7326">
                  <c:v>43679.250417997682</c:v>
                </c:pt>
                <c:pt idx="7327">
                  <c:v>43679.292084722219</c:v>
                </c:pt>
                <c:pt idx="7328">
                  <c:v>43679.333751446757</c:v>
                </c:pt>
                <c:pt idx="7329">
                  <c:v>43679.375418171294</c:v>
                </c:pt>
                <c:pt idx="7330">
                  <c:v>43679.417084895831</c:v>
                </c:pt>
                <c:pt idx="7331">
                  <c:v>43679.458751620368</c:v>
                </c:pt>
                <c:pt idx="7332">
                  <c:v>43679.500418344905</c:v>
                </c:pt>
                <c:pt idx="7333">
                  <c:v>43679.542085069443</c:v>
                </c:pt>
                <c:pt idx="7334">
                  <c:v>43679.58375179398</c:v>
                </c:pt>
                <c:pt idx="7335">
                  <c:v>43679.625418518517</c:v>
                </c:pt>
                <c:pt idx="7336">
                  <c:v>43679.667085243054</c:v>
                </c:pt>
                <c:pt idx="7337">
                  <c:v>43679.708751967592</c:v>
                </c:pt>
                <c:pt idx="7338">
                  <c:v>43679.750418692129</c:v>
                </c:pt>
                <c:pt idx="7339">
                  <c:v>43679.792085416666</c:v>
                </c:pt>
                <c:pt idx="7340">
                  <c:v>43679.833752141203</c:v>
                </c:pt>
                <c:pt idx="7341">
                  <c:v>43679.87541886574</c:v>
                </c:pt>
                <c:pt idx="7342">
                  <c:v>43679.917085590278</c:v>
                </c:pt>
                <c:pt idx="7343">
                  <c:v>43679.958752314815</c:v>
                </c:pt>
                <c:pt idx="7344">
                  <c:v>43680.000419039352</c:v>
                </c:pt>
                <c:pt idx="7345">
                  <c:v>43680.042085763889</c:v>
                </c:pt>
                <c:pt idx="7346">
                  <c:v>43680.083752488426</c:v>
                </c:pt>
                <c:pt idx="7347">
                  <c:v>43680.125419212964</c:v>
                </c:pt>
                <c:pt idx="7348">
                  <c:v>43680.167085937501</c:v>
                </c:pt>
                <c:pt idx="7349">
                  <c:v>43680.208752662038</c:v>
                </c:pt>
                <c:pt idx="7350">
                  <c:v>43680.250419386575</c:v>
                </c:pt>
                <c:pt idx="7351">
                  <c:v>43680.292086111112</c:v>
                </c:pt>
                <c:pt idx="7352">
                  <c:v>43680.33375283565</c:v>
                </c:pt>
                <c:pt idx="7353">
                  <c:v>43680.375419560187</c:v>
                </c:pt>
                <c:pt idx="7354">
                  <c:v>43680.417086284724</c:v>
                </c:pt>
                <c:pt idx="7355">
                  <c:v>43680.458753009261</c:v>
                </c:pt>
                <c:pt idx="7356">
                  <c:v>43680.500419733798</c:v>
                </c:pt>
                <c:pt idx="7357">
                  <c:v>43680.542086458336</c:v>
                </c:pt>
                <c:pt idx="7358">
                  <c:v>43680.583753182873</c:v>
                </c:pt>
                <c:pt idx="7359">
                  <c:v>43680.62541990741</c:v>
                </c:pt>
                <c:pt idx="7360">
                  <c:v>43680.667086631947</c:v>
                </c:pt>
                <c:pt idx="7361">
                  <c:v>43680.708753356485</c:v>
                </c:pt>
                <c:pt idx="7362">
                  <c:v>43680.750420081022</c:v>
                </c:pt>
                <c:pt idx="7363">
                  <c:v>43680.792086805559</c:v>
                </c:pt>
                <c:pt idx="7364">
                  <c:v>43680.833753530096</c:v>
                </c:pt>
                <c:pt idx="7365">
                  <c:v>43680.875420254626</c:v>
                </c:pt>
                <c:pt idx="7366">
                  <c:v>43680.917086979163</c:v>
                </c:pt>
                <c:pt idx="7367">
                  <c:v>43680.9587537037</c:v>
                </c:pt>
                <c:pt idx="7368">
                  <c:v>43681.000420428238</c:v>
                </c:pt>
                <c:pt idx="7369">
                  <c:v>43681.042087152775</c:v>
                </c:pt>
                <c:pt idx="7370">
                  <c:v>43681.083753877312</c:v>
                </c:pt>
                <c:pt idx="7371">
                  <c:v>43681.125420601849</c:v>
                </c:pt>
                <c:pt idx="7372">
                  <c:v>43681.167087326387</c:v>
                </c:pt>
                <c:pt idx="7373">
                  <c:v>43681.208754050924</c:v>
                </c:pt>
                <c:pt idx="7374">
                  <c:v>43681.250420775461</c:v>
                </c:pt>
                <c:pt idx="7375">
                  <c:v>43681.292087499998</c:v>
                </c:pt>
                <c:pt idx="7376">
                  <c:v>43681.333754224535</c:v>
                </c:pt>
                <c:pt idx="7377">
                  <c:v>43681.375420949073</c:v>
                </c:pt>
                <c:pt idx="7378">
                  <c:v>43681.41708767361</c:v>
                </c:pt>
                <c:pt idx="7379">
                  <c:v>43681.458754398147</c:v>
                </c:pt>
                <c:pt idx="7380">
                  <c:v>43681.500421122684</c:v>
                </c:pt>
                <c:pt idx="7381">
                  <c:v>43681.542087847221</c:v>
                </c:pt>
                <c:pt idx="7382">
                  <c:v>43681.583754571759</c:v>
                </c:pt>
                <c:pt idx="7383">
                  <c:v>43681.625421296296</c:v>
                </c:pt>
                <c:pt idx="7384">
                  <c:v>43681.667088020833</c:v>
                </c:pt>
                <c:pt idx="7385">
                  <c:v>43681.70875474537</c:v>
                </c:pt>
                <c:pt idx="7386">
                  <c:v>43681.750421469907</c:v>
                </c:pt>
                <c:pt idx="7387">
                  <c:v>43681.792088194445</c:v>
                </c:pt>
                <c:pt idx="7388">
                  <c:v>43681.833754918982</c:v>
                </c:pt>
                <c:pt idx="7389">
                  <c:v>43681.875421643519</c:v>
                </c:pt>
                <c:pt idx="7390">
                  <c:v>43681.917088368056</c:v>
                </c:pt>
                <c:pt idx="7391">
                  <c:v>43681.958755092593</c:v>
                </c:pt>
                <c:pt idx="7392">
                  <c:v>43682.000421817131</c:v>
                </c:pt>
                <c:pt idx="7393">
                  <c:v>43682.042088541668</c:v>
                </c:pt>
                <c:pt idx="7394">
                  <c:v>43682.083755266205</c:v>
                </c:pt>
                <c:pt idx="7395">
                  <c:v>43682.125421990742</c:v>
                </c:pt>
                <c:pt idx="7396">
                  <c:v>43682.16708871528</c:v>
                </c:pt>
                <c:pt idx="7397">
                  <c:v>43682.208755439817</c:v>
                </c:pt>
                <c:pt idx="7398">
                  <c:v>43682.250422164354</c:v>
                </c:pt>
                <c:pt idx="7399">
                  <c:v>43682.292088888891</c:v>
                </c:pt>
                <c:pt idx="7400">
                  <c:v>43682.333755613428</c:v>
                </c:pt>
                <c:pt idx="7401">
                  <c:v>43682.375422337966</c:v>
                </c:pt>
                <c:pt idx="7402">
                  <c:v>43682.417089062503</c:v>
                </c:pt>
                <c:pt idx="7403">
                  <c:v>43682.45875578704</c:v>
                </c:pt>
                <c:pt idx="7404">
                  <c:v>43682.500422511577</c:v>
                </c:pt>
                <c:pt idx="7405">
                  <c:v>43682.542089236114</c:v>
                </c:pt>
                <c:pt idx="7406">
                  <c:v>43682.583755960652</c:v>
                </c:pt>
                <c:pt idx="7407">
                  <c:v>43682.625422685189</c:v>
                </c:pt>
                <c:pt idx="7408">
                  <c:v>43682.667089409719</c:v>
                </c:pt>
                <c:pt idx="7409">
                  <c:v>43682.708756134256</c:v>
                </c:pt>
                <c:pt idx="7410">
                  <c:v>43682.750422858793</c:v>
                </c:pt>
                <c:pt idx="7411">
                  <c:v>43682.79208958333</c:v>
                </c:pt>
                <c:pt idx="7412">
                  <c:v>43682.833756307868</c:v>
                </c:pt>
                <c:pt idx="7413">
                  <c:v>43682.875423032405</c:v>
                </c:pt>
                <c:pt idx="7414">
                  <c:v>43682.917089756942</c:v>
                </c:pt>
                <c:pt idx="7415">
                  <c:v>43682.958756481479</c:v>
                </c:pt>
                <c:pt idx="7416">
                  <c:v>43683.000423206016</c:v>
                </c:pt>
                <c:pt idx="7417">
                  <c:v>43683.042089930554</c:v>
                </c:pt>
                <c:pt idx="7418">
                  <c:v>43683.083756655091</c:v>
                </c:pt>
                <c:pt idx="7419">
                  <c:v>43683.125423379628</c:v>
                </c:pt>
                <c:pt idx="7420">
                  <c:v>43683.167090104165</c:v>
                </c:pt>
                <c:pt idx="7421">
                  <c:v>43683.208756828702</c:v>
                </c:pt>
                <c:pt idx="7422">
                  <c:v>43683.25042355324</c:v>
                </c:pt>
                <c:pt idx="7423">
                  <c:v>43683.292090277777</c:v>
                </c:pt>
                <c:pt idx="7424">
                  <c:v>43683.333757002314</c:v>
                </c:pt>
                <c:pt idx="7425">
                  <c:v>43683.375423726851</c:v>
                </c:pt>
                <c:pt idx="7426">
                  <c:v>43683.417090451389</c:v>
                </c:pt>
                <c:pt idx="7427">
                  <c:v>43683.458757175926</c:v>
                </c:pt>
                <c:pt idx="7428">
                  <c:v>43683.500423900463</c:v>
                </c:pt>
                <c:pt idx="7429">
                  <c:v>43683.542090625</c:v>
                </c:pt>
                <c:pt idx="7430">
                  <c:v>43683.583757349537</c:v>
                </c:pt>
                <c:pt idx="7431">
                  <c:v>43683.625424074075</c:v>
                </c:pt>
                <c:pt idx="7432">
                  <c:v>43683.667090798612</c:v>
                </c:pt>
                <c:pt idx="7433">
                  <c:v>43683.708757523149</c:v>
                </c:pt>
                <c:pt idx="7434">
                  <c:v>43683.750424247686</c:v>
                </c:pt>
                <c:pt idx="7435">
                  <c:v>43683.792090972223</c:v>
                </c:pt>
                <c:pt idx="7436">
                  <c:v>43683.833757696761</c:v>
                </c:pt>
                <c:pt idx="7437">
                  <c:v>43683.875424421298</c:v>
                </c:pt>
                <c:pt idx="7438">
                  <c:v>43683.917091145835</c:v>
                </c:pt>
                <c:pt idx="7439">
                  <c:v>43683.958757870372</c:v>
                </c:pt>
                <c:pt idx="7440">
                  <c:v>43684.000424594909</c:v>
                </c:pt>
                <c:pt idx="7441">
                  <c:v>43684.042091319447</c:v>
                </c:pt>
                <c:pt idx="7442">
                  <c:v>43684.083758043984</c:v>
                </c:pt>
                <c:pt idx="7443">
                  <c:v>43684.125424768521</c:v>
                </c:pt>
                <c:pt idx="7444">
                  <c:v>43684.167091493058</c:v>
                </c:pt>
                <c:pt idx="7445">
                  <c:v>43684.208758217595</c:v>
                </c:pt>
                <c:pt idx="7446">
                  <c:v>43684.250424942133</c:v>
                </c:pt>
                <c:pt idx="7447">
                  <c:v>43684.29209166667</c:v>
                </c:pt>
                <c:pt idx="7448">
                  <c:v>43684.333758391207</c:v>
                </c:pt>
                <c:pt idx="7449">
                  <c:v>43684.375425115744</c:v>
                </c:pt>
                <c:pt idx="7450">
                  <c:v>43684.417091840274</c:v>
                </c:pt>
                <c:pt idx="7451">
                  <c:v>43684.458758564811</c:v>
                </c:pt>
                <c:pt idx="7452">
                  <c:v>43684.500425289349</c:v>
                </c:pt>
                <c:pt idx="7453">
                  <c:v>43684.542092013886</c:v>
                </c:pt>
                <c:pt idx="7454">
                  <c:v>43684.583758738423</c:v>
                </c:pt>
                <c:pt idx="7455">
                  <c:v>43684.62542546296</c:v>
                </c:pt>
                <c:pt idx="7456">
                  <c:v>43684.667092187497</c:v>
                </c:pt>
                <c:pt idx="7457">
                  <c:v>43684.708758912035</c:v>
                </c:pt>
                <c:pt idx="7458">
                  <c:v>43684.750425636572</c:v>
                </c:pt>
                <c:pt idx="7459">
                  <c:v>43684.792092361109</c:v>
                </c:pt>
                <c:pt idx="7460">
                  <c:v>43684.833759085646</c:v>
                </c:pt>
                <c:pt idx="7461">
                  <c:v>43684.875425810184</c:v>
                </c:pt>
                <c:pt idx="7462">
                  <c:v>43684.917092534721</c:v>
                </c:pt>
                <c:pt idx="7463">
                  <c:v>43684.958759259258</c:v>
                </c:pt>
                <c:pt idx="7464">
                  <c:v>43685.000425983795</c:v>
                </c:pt>
                <c:pt idx="7465">
                  <c:v>43685.042092708332</c:v>
                </c:pt>
                <c:pt idx="7466">
                  <c:v>43685.08375943287</c:v>
                </c:pt>
                <c:pt idx="7467">
                  <c:v>43685.125426157407</c:v>
                </c:pt>
                <c:pt idx="7468">
                  <c:v>43685.167092881944</c:v>
                </c:pt>
                <c:pt idx="7469">
                  <c:v>43685.208759606481</c:v>
                </c:pt>
                <c:pt idx="7470">
                  <c:v>43685.250426331018</c:v>
                </c:pt>
                <c:pt idx="7471">
                  <c:v>43685.292093055556</c:v>
                </c:pt>
                <c:pt idx="7472">
                  <c:v>43685.333759780093</c:v>
                </c:pt>
                <c:pt idx="7473">
                  <c:v>43685.37542650463</c:v>
                </c:pt>
                <c:pt idx="7474">
                  <c:v>43685.417093229167</c:v>
                </c:pt>
                <c:pt idx="7475">
                  <c:v>43685.458759953704</c:v>
                </c:pt>
                <c:pt idx="7476">
                  <c:v>43685.500426678242</c:v>
                </c:pt>
                <c:pt idx="7477">
                  <c:v>43685.542093402779</c:v>
                </c:pt>
                <c:pt idx="7478">
                  <c:v>43685.583760127316</c:v>
                </c:pt>
                <c:pt idx="7479">
                  <c:v>43685.625426851853</c:v>
                </c:pt>
                <c:pt idx="7480">
                  <c:v>43685.66709357639</c:v>
                </c:pt>
                <c:pt idx="7481">
                  <c:v>43685.708760300928</c:v>
                </c:pt>
                <c:pt idx="7482">
                  <c:v>43685.750427025465</c:v>
                </c:pt>
                <c:pt idx="7483">
                  <c:v>43685.792093750002</c:v>
                </c:pt>
                <c:pt idx="7484">
                  <c:v>43685.833760474539</c:v>
                </c:pt>
                <c:pt idx="7485">
                  <c:v>43685.875427199077</c:v>
                </c:pt>
                <c:pt idx="7486">
                  <c:v>43685.917093923614</c:v>
                </c:pt>
                <c:pt idx="7487">
                  <c:v>43685.958760648151</c:v>
                </c:pt>
                <c:pt idx="7488">
                  <c:v>43686.000427372688</c:v>
                </c:pt>
                <c:pt idx="7489">
                  <c:v>43686.042094097225</c:v>
                </c:pt>
                <c:pt idx="7490">
                  <c:v>43686.083760821763</c:v>
                </c:pt>
                <c:pt idx="7491">
                  <c:v>43686.1254275463</c:v>
                </c:pt>
                <c:pt idx="7492">
                  <c:v>43686.16709427083</c:v>
                </c:pt>
                <c:pt idx="7493">
                  <c:v>43686.208760995367</c:v>
                </c:pt>
                <c:pt idx="7494">
                  <c:v>43686.250427719904</c:v>
                </c:pt>
                <c:pt idx="7495">
                  <c:v>43686.292094444441</c:v>
                </c:pt>
                <c:pt idx="7496">
                  <c:v>43686.333761168979</c:v>
                </c:pt>
                <c:pt idx="7497">
                  <c:v>43686.375427893516</c:v>
                </c:pt>
                <c:pt idx="7498">
                  <c:v>43686.417094618053</c:v>
                </c:pt>
                <c:pt idx="7499">
                  <c:v>43686.45876134259</c:v>
                </c:pt>
                <c:pt idx="7500">
                  <c:v>43686.500428067127</c:v>
                </c:pt>
                <c:pt idx="7501">
                  <c:v>43686.542094791665</c:v>
                </c:pt>
                <c:pt idx="7502">
                  <c:v>43686.583761516202</c:v>
                </c:pt>
                <c:pt idx="7503">
                  <c:v>43686.625428240739</c:v>
                </c:pt>
                <c:pt idx="7504">
                  <c:v>43686.667094965276</c:v>
                </c:pt>
                <c:pt idx="7505">
                  <c:v>43686.708761689813</c:v>
                </c:pt>
                <c:pt idx="7506">
                  <c:v>43686.750428414351</c:v>
                </c:pt>
                <c:pt idx="7507">
                  <c:v>43686.792095138888</c:v>
                </c:pt>
                <c:pt idx="7508">
                  <c:v>43686.833761863425</c:v>
                </c:pt>
                <c:pt idx="7509">
                  <c:v>43686.875428587962</c:v>
                </c:pt>
                <c:pt idx="7510">
                  <c:v>43686.917095312499</c:v>
                </c:pt>
                <c:pt idx="7511">
                  <c:v>43686.958762037037</c:v>
                </c:pt>
                <c:pt idx="7512">
                  <c:v>43687.000428761574</c:v>
                </c:pt>
                <c:pt idx="7513">
                  <c:v>43687.042095486111</c:v>
                </c:pt>
                <c:pt idx="7514">
                  <c:v>43687.083762210648</c:v>
                </c:pt>
                <c:pt idx="7515">
                  <c:v>43687.125428935185</c:v>
                </c:pt>
                <c:pt idx="7516">
                  <c:v>43687.167095659723</c:v>
                </c:pt>
                <c:pt idx="7517">
                  <c:v>43687.20876238426</c:v>
                </c:pt>
                <c:pt idx="7518">
                  <c:v>43687.250429108797</c:v>
                </c:pt>
                <c:pt idx="7519">
                  <c:v>43687.292095833334</c:v>
                </c:pt>
                <c:pt idx="7520">
                  <c:v>43687.333762557872</c:v>
                </c:pt>
                <c:pt idx="7521">
                  <c:v>43687.375429282409</c:v>
                </c:pt>
                <c:pt idx="7522">
                  <c:v>43687.417096006946</c:v>
                </c:pt>
                <c:pt idx="7523">
                  <c:v>43687.458762731483</c:v>
                </c:pt>
                <c:pt idx="7524">
                  <c:v>43687.50042945602</c:v>
                </c:pt>
                <c:pt idx="7525">
                  <c:v>43687.542096180558</c:v>
                </c:pt>
                <c:pt idx="7526">
                  <c:v>43687.583762905095</c:v>
                </c:pt>
                <c:pt idx="7527">
                  <c:v>43687.625429629632</c:v>
                </c:pt>
                <c:pt idx="7528">
                  <c:v>43687.667096354169</c:v>
                </c:pt>
                <c:pt idx="7529">
                  <c:v>43687.708763078706</c:v>
                </c:pt>
                <c:pt idx="7530">
                  <c:v>43687.750429803244</c:v>
                </c:pt>
                <c:pt idx="7531">
                  <c:v>43687.792096527781</c:v>
                </c:pt>
                <c:pt idx="7532">
                  <c:v>43687.833763252318</c:v>
                </c:pt>
                <c:pt idx="7533">
                  <c:v>43687.875429976855</c:v>
                </c:pt>
                <c:pt idx="7534">
                  <c:v>43687.917096701392</c:v>
                </c:pt>
                <c:pt idx="7535">
                  <c:v>43687.958763425922</c:v>
                </c:pt>
                <c:pt idx="7536">
                  <c:v>43688.00043015046</c:v>
                </c:pt>
                <c:pt idx="7537">
                  <c:v>43688.042096874997</c:v>
                </c:pt>
                <c:pt idx="7538">
                  <c:v>43688.083763599534</c:v>
                </c:pt>
                <c:pt idx="7539">
                  <c:v>43688.125430324071</c:v>
                </c:pt>
                <c:pt idx="7540">
                  <c:v>43688.167097048608</c:v>
                </c:pt>
                <c:pt idx="7541">
                  <c:v>43688.208763773146</c:v>
                </c:pt>
                <c:pt idx="7542">
                  <c:v>43688.250430497683</c:v>
                </c:pt>
                <c:pt idx="7543">
                  <c:v>43688.29209722222</c:v>
                </c:pt>
                <c:pt idx="7544">
                  <c:v>43688.333763946757</c:v>
                </c:pt>
                <c:pt idx="7545">
                  <c:v>43688.375430671294</c:v>
                </c:pt>
                <c:pt idx="7546">
                  <c:v>43688.417097395832</c:v>
                </c:pt>
                <c:pt idx="7547">
                  <c:v>43688.458764120369</c:v>
                </c:pt>
                <c:pt idx="7548">
                  <c:v>43688.500430844906</c:v>
                </c:pt>
                <c:pt idx="7549">
                  <c:v>43688.542097569443</c:v>
                </c:pt>
                <c:pt idx="7550">
                  <c:v>43688.58376429398</c:v>
                </c:pt>
                <c:pt idx="7551">
                  <c:v>43688.625431018518</c:v>
                </c:pt>
                <c:pt idx="7552">
                  <c:v>43688.667097743055</c:v>
                </c:pt>
                <c:pt idx="7553">
                  <c:v>43688.708764467592</c:v>
                </c:pt>
                <c:pt idx="7554">
                  <c:v>43688.750431192129</c:v>
                </c:pt>
                <c:pt idx="7555">
                  <c:v>43688.792097916667</c:v>
                </c:pt>
                <c:pt idx="7556">
                  <c:v>43688.833764641204</c:v>
                </c:pt>
                <c:pt idx="7557">
                  <c:v>43688.875431365741</c:v>
                </c:pt>
                <c:pt idx="7558">
                  <c:v>43688.917098090278</c:v>
                </c:pt>
                <c:pt idx="7559">
                  <c:v>43688.958764814815</c:v>
                </c:pt>
                <c:pt idx="7560">
                  <c:v>43689.000431539353</c:v>
                </c:pt>
                <c:pt idx="7561">
                  <c:v>43689.04209826389</c:v>
                </c:pt>
                <c:pt idx="7562">
                  <c:v>43689.083764988427</c:v>
                </c:pt>
                <c:pt idx="7563">
                  <c:v>43689.125431712964</c:v>
                </c:pt>
                <c:pt idx="7564">
                  <c:v>43689.167098437501</c:v>
                </c:pt>
                <c:pt idx="7565">
                  <c:v>43689.208765162039</c:v>
                </c:pt>
                <c:pt idx="7566">
                  <c:v>43689.250431886576</c:v>
                </c:pt>
                <c:pt idx="7567">
                  <c:v>43689.292098611113</c:v>
                </c:pt>
                <c:pt idx="7568">
                  <c:v>43689.33376533565</c:v>
                </c:pt>
                <c:pt idx="7569">
                  <c:v>43689.375432060187</c:v>
                </c:pt>
                <c:pt idx="7570">
                  <c:v>43689.417098784725</c:v>
                </c:pt>
                <c:pt idx="7571">
                  <c:v>43689.458765509262</c:v>
                </c:pt>
                <c:pt idx="7572">
                  <c:v>43689.500432233799</c:v>
                </c:pt>
                <c:pt idx="7573">
                  <c:v>43689.542098958336</c:v>
                </c:pt>
                <c:pt idx="7574">
                  <c:v>43689.583765682873</c:v>
                </c:pt>
                <c:pt idx="7575">
                  <c:v>43689.625432407411</c:v>
                </c:pt>
                <c:pt idx="7576">
                  <c:v>43689.667099131948</c:v>
                </c:pt>
                <c:pt idx="7577">
                  <c:v>43689.708765856485</c:v>
                </c:pt>
                <c:pt idx="7578">
                  <c:v>43689.750432581015</c:v>
                </c:pt>
                <c:pt idx="7579">
                  <c:v>43689.792099305552</c:v>
                </c:pt>
                <c:pt idx="7580">
                  <c:v>43689.833766030089</c:v>
                </c:pt>
                <c:pt idx="7581">
                  <c:v>43689.875432754627</c:v>
                </c:pt>
                <c:pt idx="7582">
                  <c:v>43689.917099479164</c:v>
                </c:pt>
                <c:pt idx="7583">
                  <c:v>43689.958766203701</c:v>
                </c:pt>
                <c:pt idx="7584">
                  <c:v>43690.000432928238</c:v>
                </c:pt>
                <c:pt idx="7585">
                  <c:v>43690.042099652776</c:v>
                </c:pt>
                <c:pt idx="7586">
                  <c:v>43690.083766377313</c:v>
                </c:pt>
                <c:pt idx="7587">
                  <c:v>43690.12543310185</c:v>
                </c:pt>
                <c:pt idx="7588">
                  <c:v>43690.167099826387</c:v>
                </c:pt>
                <c:pt idx="7589">
                  <c:v>43690.208766550924</c:v>
                </c:pt>
                <c:pt idx="7590">
                  <c:v>43690.250433275462</c:v>
                </c:pt>
                <c:pt idx="7591">
                  <c:v>43690.292099999999</c:v>
                </c:pt>
                <c:pt idx="7592">
                  <c:v>43690.333766724536</c:v>
                </c:pt>
                <c:pt idx="7593">
                  <c:v>43690.375433449073</c:v>
                </c:pt>
                <c:pt idx="7594">
                  <c:v>43690.41710017361</c:v>
                </c:pt>
                <c:pt idx="7595">
                  <c:v>43690.458766898148</c:v>
                </c:pt>
                <c:pt idx="7596">
                  <c:v>43690.500433622685</c:v>
                </c:pt>
                <c:pt idx="7597">
                  <c:v>43690.542100347222</c:v>
                </c:pt>
                <c:pt idx="7598">
                  <c:v>43690.583767071759</c:v>
                </c:pt>
                <c:pt idx="7599">
                  <c:v>43690.625433796296</c:v>
                </c:pt>
                <c:pt idx="7600">
                  <c:v>43690.667100520834</c:v>
                </c:pt>
                <c:pt idx="7601">
                  <c:v>43690.708767245371</c:v>
                </c:pt>
                <c:pt idx="7602">
                  <c:v>43690.750433969908</c:v>
                </c:pt>
                <c:pt idx="7603">
                  <c:v>43690.792100694445</c:v>
                </c:pt>
                <c:pt idx="7604">
                  <c:v>43690.833767418982</c:v>
                </c:pt>
                <c:pt idx="7605">
                  <c:v>43690.87543414352</c:v>
                </c:pt>
                <c:pt idx="7606">
                  <c:v>43690.917100868057</c:v>
                </c:pt>
                <c:pt idx="7607">
                  <c:v>43690.958767592594</c:v>
                </c:pt>
                <c:pt idx="7608">
                  <c:v>43691.000434317131</c:v>
                </c:pt>
                <c:pt idx="7609">
                  <c:v>43691.042101041669</c:v>
                </c:pt>
                <c:pt idx="7610">
                  <c:v>43691.083767766206</c:v>
                </c:pt>
                <c:pt idx="7611">
                  <c:v>43691.125434490743</c:v>
                </c:pt>
                <c:pt idx="7612">
                  <c:v>43691.16710121528</c:v>
                </c:pt>
                <c:pt idx="7613">
                  <c:v>43691.208767939817</c:v>
                </c:pt>
                <c:pt idx="7614">
                  <c:v>43691.250434664355</c:v>
                </c:pt>
                <c:pt idx="7615">
                  <c:v>43691.292101388892</c:v>
                </c:pt>
                <c:pt idx="7616">
                  <c:v>43691.333768113429</c:v>
                </c:pt>
                <c:pt idx="7617">
                  <c:v>43691.375434837966</c:v>
                </c:pt>
                <c:pt idx="7618">
                  <c:v>43691.417101562503</c:v>
                </c:pt>
                <c:pt idx="7619">
                  <c:v>43691.458768287041</c:v>
                </c:pt>
                <c:pt idx="7620">
                  <c:v>43691.500435011571</c:v>
                </c:pt>
                <c:pt idx="7621">
                  <c:v>43691.542101736108</c:v>
                </c:pt>
                <c:pt idx="7622">
                  <c:v>43691.583768460645</c:v>
                </c:pt>
                <c:pt idx="7623">
                  <c:v>43691.625435185182</c:v>
                </c:pt>
                <c:pt idx="7624">
                  <c:v>43691.667101909719</c:v>
                </c:pt>
                <c:pt idx="7625">
                  <c:v>43691.708768634257</c:v>
                </c:pt>
                <c:pt idx="7626">
                  <c:v>43691.750435358794</c:v>
                </c:pt>
                <c:pt idx="7627">
                  <c:v>43691.792102083331</c:v>
                </c:pt>
                <c:pt idx="7628">
                  <c:v>43691.833768807868</c:v>
                </c:pt>
                <c:pt idx="7629">
                  <c:v>43691.875435532405</c:v>
                </c:pt>
                <c:pt idx="7630">
                  <c:v>43691.917102256943</c:v>
                </c:pt>
                <c:pt idx="7631">
                  <c:v>43691.95876898148</c:v>
                </c:pt>
                <c:pt idx="7632">
                  <c:v>43692.000435706017</c:v>
                </c:pt>
                <c:pt idx="7633">
                  <c:v>43692.042102430554</c:v>
                </c:pt>
                <c:pt idx="7634">
                  <c:v>43692.083769155091</c:v>
                </c:pt>
                <c:pt idx="7635">
                  <c:v>43692.125435879629</c:v>
                </c:pt>
                <c:pt idx="7636">
                  <c:v>43692.167102604166</c:v>
                </c:pt>
                <c:pt idx="7637">
                  <c:v>43692.208769328703</c:v>
                </c:pt>
                <c:pt idx="7638">
                  <c:v>43692.25043605324</c:v>
                </c:pt>
                <c:pt idx="7639">
                  <c:v>43692.292102777777</c:v>
                </c:pt>
                <c:pt idx="7640">
                  <c:v>43692.333769502315</c:v>
                </c:pt>
                <c:pt idx="7641">
                  <c:v>43692.375436226852</c:v>
                </c:pt>
                <c:pt idx="7642">
                  <c:v>43692.417102951389</c:v>
                </c:pt>
                <c:pt idx="7643">
                  <c:v>43692.458769675926</c:v>
                </c:pt>
                <c:pt idx="7644">
                  <c:v>43692.500436400464</c:v>
                </c:pt>
                <c:pt idx="7645">
                  <c:v>43692.542103125001</c:v>
                </c:pt>
                <c:pt idx="7646">
                  <c:v>43692.583769849538</c:v>
                </c:pt>
                <c:pt idx="7647">
                  <c:v>43692.625436574075</c:v>
                </c:pt>
                <c:pt idx="7648">
                  <c:v>43692.667103298612</c:v>
                </c:pt>
                <c:pt idx="7649">
                  <c:v>43692.70877002315</c:v>
                </c:pt>
                <c:pt idx="7650">
                  <c:v>43692.750436747687</c:v>
                </c:pt>
                <c:pt idx="7651">
                  <c:v>43692.792103472224</c:v>
                </c:pt>
                <c:pt idx="7652">
                  <c:v>43692.833770196761</c:v>
                </c:pt>
                <c:pt idx="7653">
                  <c:v>43692.875436921298</c:v>
                </c:pt>
                <c:pt idx="7654">
                  <c:v>43692.917103645836</c:v>
                </c:pt>
                <c:pt idx="7655">
                  <c:v>43692.958770370373</c:v>
                </c:pt>
                <c:pt idx="7656">
                  <c:v>43693.00043709491</c:v>
                </c:pt>
                <c:pt idx="7657">
                  <c:v>43693.042103819447</c:v>
                </c:pt>
                <c:pt idx="7658">
                  <c:v>43693.083770543984</c:v>
                </c:pt>
                <c:pt idx="7659">
                  <c:v>43693.125437268522</c:v>
                </c:pt>
                <c:pt idx="7660">
                  <c:v>43693.167103993059</c:v>
                </c:pt>
                <c:pt idx="7661">
                  <c:v>43693.208770717596</c:v>
                </c:pt>
                <c:pt idx="7662">
                  <c:v>43693.250437442133</c:v>
                </c:pt>
                <c:pt idx="7663">
                  <c:v>43693.292104166663</c:v>
                </c:pt>
                <c:pt idx="7664">
                  <c:v>43693.3337708912</c:v>
                </c:pt>
                <c:pt idx="7665">
                  <c:v>43693.375437615738</c:v>
                </c:pt>
                <c:pt idx="7666">
                  <c:v>43693.417104340275</c:v>
                </c:pt>
                <c:pt idx="7667">
                  <c:v>43693.458771064812</c:v>
                </c:pt>
                <c:pt idx="7668">
                  <c:v>43693.500437789349</c:v>
                </c:pt>
                <c:pt idx="7669">
                  <c:v>43693.542104513886</c:v>
                </c:pt>
                <c:pt idx="7670">
                  <c:v>43693.583771238424</c:v>
                </c:pt>
                <c:pt idx="7671">
                  <c:v>43693.625437962961</c:v>
                </c:pt>
                <c:pt idx="7672">
                  <c:v>43693.667104687498</c:v>
                </c:pt>
                <c:pt idx="7673">
                  <c:v>43693.708771412035</c:v>
                </c:pt>
                <c:pt idx="7674">
                  <c:v>43693.750438136572</c:v>
                </c:pt>
                <c:pt idx="7675">
                  <c:v>43693.79210486111</c:v>
                </c:pt>
                <c:pt idx="7676">
                  <c:v>43693.833771585647</c:v>
                </c:pt>
                <c:pt idx="7677">
                  <c:v>43693.875438310184</c:v>
                </c:pt>
                <c:pt idx="7678">
                  <c:v>43693.917105034721</c:v>
                </c:pt>
                <c:pt idx="7679">
                  <c:v>43693.958771759259</c:v>
                </c:pt>
                <c:pt idx="7680">
                  <c:v>43694.000438483796</c:v>
                </c:pt>
                <c:pt idx="7681">
                  <c:v>43694.042105208333</c:v>
                </c:pt>
                <c:pt idx="7682">
                  <c:v>43694.08377193287</c:v>
                </c:pt>
                <c:pt idx="7683">
                  <c:v>43694.125438657407</c:v>
                </c:pt>
                <c:pt idx="7684">
                  <c:v>43694.167105381945</c:v>
                </c:pt>
                <c:pt idx="7685">
                  <c:v>43694.208772106482</c:v>
                </c:pt>
                <c:pt idx="7686">
                  <c:v>43694.250438831019</c:v>
                </c:pt>
                <c:pt idx="7687">
                  <c:v>43694.292105555556</c:v>
                </c:pt>
                <c:pt idx="7688">
                  <c:v>43694.333772280093</c:v>
                </c:pt>
                <c:pt idx="7689">
                  <c:v>43694.375439004631</c:v>
                </c:pt>
                <c:pt idx="7690">
                  <c:v>43694.417105729168</c:v>
                </c:pt>
                <c:pt idx="7691">
                  <c:v>43694.458772453705</c:v>
                </c:pt>
                <c:pt idx="7692">
                  <c:v>43694.500439178242</c:v>
                </c:pt>
                <c:pt idx="7693">
                  <c:v>43694.542105902779</c:v>
                </c:pt>
                <c:pt idx="7694">
                  <c:v>43694.583772627317</c:v>
                </c:pt>
                <c:pt idx="7695">
                  <c:v>43694.625439351854</c:v>
                </c:pt>
                <c:pt idx="7696">
                  <c:v>43694.667106076391</c:v>
                </c:pt>
                <c:pt idx="7697">
                  <c:v>43694.708772800928</c:v>
                </c:pt>
                <c:pt idx="7698">
                  <c:v>43694.750439525465</c:v>
                </c:pt>
                <c:pt idx="7699">
                  <c:v>43694.792106250003</c:v>
                </c:pt>
                <c:pt idx="7700">
                  <c:v>43694.83377297454</c:v>
                </c:pt>
                <c:pt idx="7701">
                  <c:v>43694.875439699077</c:v>
                </c:pt>
                <c:pt idx="7702">
                  <c:v>43694.917106423614</c:v>
                </c:pt>
                <c:pt idx="7703">
                  <c:v>43694.958773148152</c:v>
                </c:pt>
                <c:pt idx="7704">
                  <c:v>43695.000439872689</c:v>
                </c:pt>
                <c:pt idx="7705">
                  <c:v>43695.042106597219</c:v>
                </c:pt>
                <c:pt idx="7706">
                  <c:v>43695.083773321756</c:v>
                </c:pt>
                <c:pt idx="7707">
                  <c:v>43695.125440046293</c:v>
                </c:pt>
                <c:pt idx="7708">
                  <c:v>43695.16710677083</c:v>
                </c:pt>
                <c:pt idx="7709">
                  <c:v>43695.208773495367</c:v>
                </c:pt>
                <c:pt idx="7710">
                  <c:v>43695.250440219905</c:v>
                </c:pt>
                <c:pt idx="7711">
                  <c:v>43695.292106944442</c:v>
                </c:pt>
                <c:pt idx="7712">
                  <c:v>43695.333773668979</c:v>
                </c:pt>
                <c:pt idx="7713">
                  <c:v>43695.375440393516</c:v>
                </c:pt>
                <c:pt idx="7714">
                  <c:v>43695.417107118054</c:v>
                </c:pt>
                <c:pt idx="7715">
                  <c:v>43695.458773842591</c:v>
                </c:pt>
                <c:pt idx="7716">
                  <c:v>43695.500440567128</c:v>
                </c:pt>
                <c:pt idx="7717">
                  <c:v>43695.542107291665</c:v>
                </c:pt>
                <c:pt idx="7718">
                  <c:v>43695.583774016202</c:v>
                </c:pt>
                <c:pt idx="7719">
                  <c:v>43695.62544074074</c:v>
                </c:pt>
                <c:pt idx="7720">
                  <c:v>43695.667107465277</c:v>
                </c:pt>
                <c:pt idx="7721">
                  <c:v>43695.708774189814</c:v>
                </c:pt>
                <c:pt idx="7722">
                  <c:v>43695.750440914351</c:v>
                </c:pt>
                <c:pt idx="7723">
                  <c:v>43695.792107638888</c:v>
                </c:pt>
                <c:pt idx="7724">
                  <c:v>43695.833774363426</c:v>
                </c:pt>
                <c:pt idx="7725">
                  <c:v>43695.875441087963</c:v>
                </c:pt>
                <c:pt idx="7726">
                  <c:v>43695.9171078125</c:v>
                </c:pt>
                <c:pt idx="7727">
                  <c:v>43695.958774537037</c:v>
                </c:pt>
                <c:pt idx="7728">
                  <c:v>43696.000441261574</c:v>
                </c:pt>
                <c:pt idx="7729">
                  <c:v>43696.042107986112</c:v>
                </c:pt>
                <c:pt idx="7730">
                  <c:v>43696.083774710649</c:v>
                </c:pt>
                <c:pt idx="7731">
                  <c:v>43696.125441435186</c:v>
                </c:pt>
                <c:pt idx="7732">
                  <c:v>43696.167108159723</c:v>
                </c:pt>
                <c:pt idx="7733">
                  <c:v>43696.20877488426</c:v>
                </c:pt>
                <c:pt idx="7734">
                  <c:v>43696.250441608798</c:v>
                </c:pt>
                <c:pt idx="7735">
                  <c:v>43696.292108333335</c:v>
                </c:pt>
                <c:pt idx="7736">
                  <c:v>43696.333775057872</c:v>
                </c:pt>
                <c:pt idx="7737">
                  <c:v>43696.375441782409</c:v>
                </c:pt>
                <c:pt idx="7738">
                  <c:v>43696.417108506947</c:v>
                </c:pt>
                <c:pt idx="7739">
                  <c:v>43696.458775231484</c:v>
                </c:pt>
                <c:pt idx="7740">
                  <c:v>43696.500441956021</c:v>
                </c:pt>
                <c:pt idx="7741">
                  <c:v>43696.542108680558</c:v>
                </c:pt>
                <c:pt idx="7742">
                  <c:v>43696.583775405095</c:v>
                </c:pt>
                <c:pt idx="7743">
                  <c:v>43696.625442129633</c:v>
                </c:pt>
                <c:pt idx="7744">
                  <c:v>43696.66710885417</c:v>
                </c:pt>
                <c:pt idx="7745">
                  <c:v>43696.708775578707</c:v>
                </c:pt>
                <c:pt idx="7746">
                  <c:v>43696.750442303244</c:v>
                </c:pt>
                <c:pt idx="7747">
                  <c:v>43696.792109027781</c:v>
                </c:pt>
                <c:pt idx="7748">
                  <c:v>43696.833775752311</c:v>
                </c:pt>
                <c:pt idx="7749">
                  <c:v>43696.875442476849</c:v>
                </c:pt>
                <c:pt idx="7750">
                  <c:v>43696.917109201386</c:v>
                </c:pt>
                <c:pt idx="7751">
                  <c:v>43696.958775925923</c:v>
                </c:pt>
                <c:pt idx="7752">
                  <c:v>43697.00044265046</c:v>
                </c:pt>
                <c:pt idx="7753">
                  <c:v>43697.042109374997</c:v>
                </c:pt>
                <c:pt idx="7754">
                  <c:v>43697.083776099535</c:v>
                </c:pt>
                <c:pt idx="7755">
                  <c:v>43697.125442824072</c:v>
                </c:pt>
                <c:pt idx="7756">
                  <c:v>43697.167109548609</c:v>
                </c:pt>
                <c:pt idx="7757">
                  <c:v>43697.208776273146</c:v>
                </c:pt>
                <c:pt idx="7758">
                  <c:v>43697.250442997683</c:v>
                </c:pt>
                <c:pt idx="7759">
                  <c:v>43697.292109722221</c:v>
                </c:pt>
                <c:pt idx="7760">
                  <c:v>43697.333776446758</c:v>
                </c:pt>
                <c:pt idx="7761">
                  <c:v>43697.375443171295</c:v>
                </c:pt>
                <c:pt idx="7762">
                  <c:v>43697.417109895832</c:v>
                </c:pt>
                <c:pt idx="7763">
                  <c:v>43697.458776620369</c:v>
                </c:pt>
                <c:pt idx="7764">
                  <c:v>43697.500443344907</c:v>
                </c:pt>
                <c:pt idx="7765">
                  <c:v>43697.542110069444</c:v>
                </c:pt>
                <c:pt idx="7766">
                  <c:v>43697.583776793981</c:v>
                </c:pt>
                <c:pt idx="7767">
                  <c:v>43697.625443518518</c:v>
                </c:pt>
                <c:pt idx="7768">
                  <c:v>43697.667110243056</c:v>
                </c:pt>
                <c:pt idx="7769">
                  <c:v>43697.708776967593</c:v>
                </c:pt>
                <c:pt idx="7770">
                  <c:v>43697.75044369213</c:v>
                </c:pt>
                <c:pt idx="7771">
                  <c:v>43697.792110416667</c:v>
                </c:pt>
                <c:pt idx="7772">
                  <c:v>43697.833777141204</c:v>
                </c:pt>
                <c:pt idx="7773">
                  <c:v>43697.875443865742</c:v>
                </c:pt>
                <c:pt idx="7774">
                  <c:v>43697.917110590279</c:v>
                </c:pt>
                <c:pt idx="7775">
                  <c:v>43697.958777314816</c:v>
                </c:pt>
                <c:pt idx="7776">
                  <c:v>43698.000444039353</c:v>
                </c:pt>
                <c:pt idx="7777">
                  <c:v>43698.04211076389</c:v>
                </c:pt>
                <c:pt idx="7778">
                  <c:v>43698.083777488428</c:v>
                </c:pt>
                <c:pt idx="7779">
                  <c:v>43698.125444212965</c:v>
                </c:pt>
                <c:pt idx="7780">
                  <c:v>43698.167110937502</c:v>
                </c:pt>
                <c:pt idx="7781">
                  <c:v>43698.208777662039</c:v>
                </c:pt>
                <c:pt idx="7782">
                  <c:v>43698.250444386576</c:v>
                </c:pt>
                <c:pt idx="7783">
                  <c:v>43698.292111111114</c:v>
                </c:pt>
                <c:pt idx="7784">
                  <c:v>43698.333777835651</c:v>
                </c:pt>
                <c:pt idx="7785">
                  <c:v>43698.375444560188</c:v>
                </c:pt>
                <c:pt idx="7786">
                  <c:v>43698.417111284725</c:v>
                </c:pt>
                <c:pt idx="7787">
                  <c:v>43698.458778009262</c:v>
                </c:pt>
                <c:pt idx="7788">
                  <c:v>43698.5004447338</c:v>
                </c:pt>
                <c:pt idx="7789">
                  <c:v>43698.542111458337</c:v>
                </c:pt>
                <c:pt idx="7790">
                  <c:v>43698.583778182867</c:v>
                </c:pt>
                <c:pt idx="7791">
                  <c:v>43698.625444907404</c:v>
                </c:pt>
                <c:pt idx="7792">
                  <c:v>43698.667111631941</c:v>
                </c:pt>
                <c:pt idx="7793">
                  <c:v>43698.708778356478</c:v>
                </c:pt>
                <c:pt idx="7794">
                  <c:v>43698.750445081016</c:v>
                </c:pt>
                <c:pt idx="7795">
                  <c:v>43698.792111805553</c:v>
                </c:pt>
                <c:pt idx="7796">
                  <c:v>43698.83377853009</c:v>
                </c:pt>
                <c:pt idx="7797">
                  <c:v>43698.875445254627</c:v>
                </c:pt>
                <c:pt idx="7798">
                  <c:v>43698.917111979164</c:v>
                </c:pt>
                <c:pt idx="7799">
                  <c:v>43698.958778703702</c:v>
                </c:pt>
                <c:pt idx="7800">
                  <c:v>43699.000445428239</c:v>
                </c:pt>
                <c:pt idx="7801">
                  <c:v>43699.042112152776</c:v>
                </c:pt>
                <c:pt idx="7802">
                  <c:v>43699.083778877313</c:v>
                </c:pt>
                <c:pt idx="7803">
                  <c:v>43699.125445601851</c:v>
                </c:pt>
                <c:pt idx="7804">
                  <c:v>43699.167112326388</c:v>
                </c:pt>
                <c:pt idx="7805">
                  <c:v>43699.208779050925</c:v>
                </c:pt>
                <c:pt idx="7806">
                  <c:v>43699.250445775462</c:v>
                </c:pt>
                <c:pt idx="7807">
                  <c:v>43699.292112499999</c:v>
                </c:pt>
                <c:pt idx="7808">
                  <c:v>43699.333779224537</c:v>
                </c:pt>
                <c:pt idx="7809">
                  <c:v>43699.375445949074</c:v>
                </c:pt>
                <c:pt idx="7810">
                  <c:v>43699.417112673611</c:v>
                </c:pt>
                <c:pt idx="7811">
                  <c:v>43699.458779398148</c:v>
                </c:pt>
                <c:pt idx="7812">
                  <c:v>43699.500446122685</c:v>
                </c:pt>
                <c:pt idx="7813">
                  <c:v>43699.542112847223</c:v>
                </c:pt>
                <c:pt idx="7814">
                  <c:v>43699.58377957176</c:v>
                </c:pt>
                <c:pt idx="7815">
                  <c:v>43699.625446296297</c:v>
                </c:pt>
                <c:pt idx="7816">
                  <c:v>43699.667113020834</c:v>
                </c:pt>
                <c:pt idx="7817">
                  <c:v>43699.708779745371</c:v>
                </c:pt>
                <c:pt idx="7818">
                  <c:v>43699.750446469909</c:v>
                </c:pt>
                <c:pt idx="7819">
                  <c:v>43699.792113194446</c:v>
                </c:pt>
                <c:pt idx="7820">
                  <c:v>43699.833779918983</c:v>
                </c:pt>
                <c:pt idx="7821">
                  <c:v>43699.87544664352</c:v>
                </c:pt>
                <c:pt idx="7822">
                  <c:v>43699.917113368057</c:v>
                </c:pt>
                <c:pt idx="7823">
                  <c:v>43699.958780092595</c:v>
                </c:pt>
                <c:pt idx="7824">
                  <c:v>43700.000446817132</c:v>
                </c:pt>
                <c:pt idx="7825">
                  <c:v>43700.042113541669</c:v>
                </c:pt>
                <c:pt idx="7826">
                  <c:v>43700.083780266206</c:v>
                </c:pt>
                <c:pt idx="7827">
                  <c:v>43700.125446990744</c:v>
                </c:pt>
                <c:pt idx="7828">
                  <c:v>43700.167113715281</c:v>
                </c:pt>
                <c:pt idx="7829">
                  <c:v>43700.208780439818</c:v>
                </c:pt>
                <c:pt idx="7830">
                  <c:v>43700.250447164355</c:v>
                </c:pt>
                <c:pt idx="7831">
                  <c:v>43700.292113888892</c:v>
                </c:pt>
                <c:pt idx="7832">
                  <c:v>43700.33378061343</c:v>
                </c:pt>
                <c:pt idx="7833">
                  <c:v>43700.375447337959</c:v>
                </c:pt>
                <c:pt idx="7834">
                  <c:v>43700.417114062497</c:v>
                </c:pt>
                <c:pt idx="7835">
                  <c:v>43700.458780787034</c:v>
                </c:pt>
                <c:pt idx="7836">
                  <c:v>43700.500447511571</c:v>
                </c:pt>
                <c:pt idx="7837">
                  <c:v>43700.542114236108</c:v>
                </c:pt>
                <c:pt idx="7838">
                  <c:v>43700.583780960646</c:v>
                </c:pt>
                <c:pt idx="7839">
                  <c:v>43700.625447685183</c:v>
                </c:pt>
                <c:pt idx="7840">
                  <c:v>43700.66711440972</c:v>
                </c:pt>
                <c:pt idx="7841">
                  <c:v>43700.708781134257</c:v>
                </c:pt>
                <c:pt idx="7842">
                  <c:v>43700.750447858794</c:v>
                </c:pt>
                <c:pt idx="7843">
                  <c:v>43700.792114583332</c:v>
                </c:pt>
                <c:pt idx="7844">
                  <c:v>43700.833781307869</c:v>
                </c:pt>
                <c:pt idx="7845">
                  <c:v>43700.875448032406</c:v>
                </c:pt>
                <c:pt idx="7846">
                  <c:v>43700.917114756943</c:v>
                </c:pt>
                <c:pt idx="7847">
                  <c:v>43700.95878148148</c:v>
                </c:pt>
                <c:pt idx="7848">
                  <c:v>43701.000448206018</c:v>
                </c:pt>
                <c:pt idx="7849">
                  <c:v>43701.042114930555</c:v>
                </c:pt>
                <c:pt idx="7850">
                  <c:v>43701.083781655092</c:v>
                </c:pt>
                <c:pt idx="7851">
                  <c:v>43701.125448379629</c:v>
                </c:pt>
                <c:pt idx="7852">
                  <c:v>43701.167115104166</c:v>
                </c:pt>
                <c:pt idx="7853">
                  <c:v>43701.208781828704</c:v>
                </c:pt>
                <c:pt idx="7854">
                  <c:v>43701.250448553241</c:v>
                </c:pt>
                <c:pt idx="7855">
                  <c:v>43701.292115277778</c:v>
                </c:pt>
                <c:pt idx="7856">
                  <c:v>43701.333782002315</c:v>
                </c:pt>
                <c:pt idx="7857">
                  <c:v>43701.375448726852</c:v>
                </c:pt>
                <c:pt idx="7858">
                  <c:v>43701.41711545139</c:v>
                </c:pt>
                <c:pt idx="7859">
                  <c:v>43701.458782175927</c:v>
                </c:pt>
                <c:pt idx="7860">
                  <c:v>43701.500448900464</c:v>
                </c:pt>
                <c:pt idx="7861">
                  <c:v>43701.542115625001</c:v>
                </c:pt>
                <c:pt idx="7862">
                  <c:v>43701.583782349539</c:v>
                </c:pt>
                <c:pt idx="7863">
                  <c:v>43701.625449074076</c:v>
                </c:pt>
                <c:pt idx="7864">
                  <c:v>43701.667115798613</c:v>
                </c:pt>
                <c:pt idx="7865">
                  <c:v>43701.70878252315</c:v>
                </c:pt>
                <c:pt idx="7866">
                  <c:v>43701.750449247687</c:v>
                </c:pt>
                <c:pt idx="7867">
                  <c:v>43701.792115972225</c:v>
                </c:pt>
                <c:pt idx="7868">
                  <c:v>43701.833782696762</c:v>
                </c:pt>
                <c:pt idx="7869">
                  <c:v>43701.875449421299</c:v>
                </c:pt>
                <c:pt idx="7870">
                  <c:v>43701.917116145836</c:v>
                </c:pt>
                <c:pt idx="7871">
                  <c:v>43701.958782870373</c:v>
                </c:pt>
                <c:pt idx="7872">
                  <c:v>43702.000449594911</c:v>
                </c:pt>
                <c:pt idx="7873">
                  <c:v>43702.042116319448</c:v>
                </c:pt>
                <c:pt idx="7874">
                  <c:v>43702.083783043985</c:v>
                </c:pt>
                <c:pt idx="7875">
                  <c:v>43702.125449768515</c:v>
                </c:pt>
                <c:pt idx="7876">
                  <c:v>43702.167116493052</c:v>
                </c:pt>
                <c:pt idx="7877">
                  <c:v>43702.208783217589</c:v>
                </c:pt>
                <c:pt idx="7878">
                  <c:v>43702.250449942127</c:v>
                </c:pt>
                <c:pt idx="7879">
                  <c:v>43702.292116666664</c:v>
                </c:pt>
                <c:pt idx="7880">
                  <c:v>43702.333783391201</c:v>
                </c:pt>
                <c:pt idx="7881">
                  <c:v>43702.375450115738</c:v>
                </c:pt>
                <c:pt idx="7882">
                  <c:v>43702.417116840275</c:v>
                </c:pt>
                <c:pt idx="7883">
                  <c:v>43702.458783564813</c:v>
                </c:pt>
                <c:pt idx="7884">
                  <c:v>43702.50045028935</c:v>
                </c:pt>
                <c:pt idx="7885">
                  <c:v>43702.542117013887</c:v>
                </c:pt>
                <c:pt idx="7886">
                  <c:v>43702.583783738424</c:v>
                </c:pt>
                <c:pt idx="7887">
                  <c:v>43702.625450462961</c:v>
                </c:pt>
                <c:pt idx="7888">
                  <c:v>43702.667117187499</c:v>
                </c:pt>
                <c:pt idx="7889">
                  <c:v>43702.708783912036</c:v>
                </c:pt>
                <c:pt idx="7890">
                  <c:v>43702.750450636573</c:v>
                </c:pt>
                <c:pt idx="7891">
                  <c:v>43702.79211736111</c:v>
                </c:pt>
                <c:pt idx="7892">
                  <c:v>43702.833784085647</c:v>
                </c:pt>
                <c:pt idx="7893">
                  <c:v>43702.875450810185</c:v>
                </c:pt>
                <c:pt idx="7894">
                  <c:v>43702.917117534722</c:v>
                </c:pt>
                <c:pt idx="7895">
                  <c:v>43702.958784259259</c:v>
                </c:pt>
                <c:pt idx="7896">
                  <c:v>43703.000450983796</c:v>
                </c:pt>
                <c:pt idx="7897">
                  <c:v>43703.042117708334</c:v>
                </c:pt>
                <c:pt idx="7898">
                  <c:v>43703.083784432871</c:v>
                </c:pt>
                <c:pt idx="7899">
                  <c:v>43703.125451157408</c:v>
                </c:pt>
                <c:pt idx="7900">
                  <c:v>43703.167117881945</c:v>
                </c:pt>
                <c:pt idx="7901">
                  <c:v>43703.208784606482</c:v>
                </c:pt>
                <c:pt idx="7902">
                  <c:v>43703.25045133102</c:v>
                </c:pt>
                <c:pt idx="7903">
                  <c:v>43703.292118055557</c:v>
                </c:pt>
                <c:pt idx="7904">
                  <c:v>43703.333784780094</c:v>
                </c:pt>
                <c:pt idx="7905">
                  <c:v>43703.375451504631</c:v>
                </c:pt>
                <c:pt idx="7906">
                  <c:v>43703.417118229168</c:v>
                </c:pt>
                <c:pt idx="7907">
                  <c:v>43703.458784953706</c:v>
                </c:pt>
                <c:pt idx="7908">
                  <c:v>43703.500451678243</c:v>
                </c:pt>
                <c:pt idx="7909">
                  <c:v>43703.54211840278</c:v>
                </c:pt>
                <c:pt idx="7910">
                  <c:v>43703.583785127317</c:v>
                </c:pt>
                <c:pt idx="7911">
                  <c:v>43703.625451851854</c:v>
                </c:pt>
                <c:pt idx="7912">
                  <c:v>43703.667118576392</c:v>
                </c:pt>
                <c:pt idx="7913">
                  <c:v>43703.708785300929</c:v>
                </c:pt>
                <c:pt idx="7914">
                  <c:v>43703.750452025466</c:v>
                </c:pt>
                <c:pt idx="7915">
                  <c:v>43703.792118750003</c:v>
                </c:pt>
                <c:pt idx="7916">
                  <c:v>43703.83378547454</c:v>
                </c:pt>
                <c:pt idx="7917">
                  <c:v>43703.875452199078</c:v>
                </c:pt>
                <c:pt idx="7918">
                  <c:v>43703.917118923608</c:v>
                </c:pt>
                <c:pt idx="7919">
                  <c:v>43703.958785648145</c:v>
                </c:pt>
                <c:pt idx="7920">
                  <c:v>43704.000452372682</c:v>
                </c:pt>
                <c:pt idx="7921">
                  <c:v>43704.042119097219</c:v>
                </c:pt>
                <c:pt idx="7922">
                  <c:v>43704.083785821756</c:v>
                </c:pt>
                <c:pt idx="7923">
                  <c:v>43704.125452546294</c:v>
                </c:pt>
                <c:pt idx="7924">
                  <c:v>43704.167119270831</c:v>
                </c:pt>
                <c:pt idx="7925">
                  <c:v>43704.208785995368</c:v>
                </c:pt>
                <c:pt idx="7926">
                  <c:v>43704.250452719905</c:v>
                </c:pt>
                <c:pt idx="7927">
                  <c:v>43704.292119444443</c:v>
                </c:pt>
                <c:pt idx="7928">
                  <c:v>43704.33378616898</c:v>
                </c:pt>
                <c:pt idx="7929">
                  <c:v>43704.375452893517</c:v>
                </c:pt>
                <c:pt idx="7930">
                  <c:v>43704.417119618054</c:v>
                </c:pt>
                <c:pt idx="7931">
                  <c:v>43704.458786342591</c:v>
                </c:pt>
                <c:pt idx="7932">
                  <c:v>43704.500453067129</c:v>
                </c:pt>
                <c:pt idx="7933">
                  <c:v>43704.542119791666</c:v>
                </c:pt>
                <c:pt idx="7934">
                  <c:v>43704.583786516203</c:v>
                </c:pt>
                <c:pt idx="7935">
                  <c:v>43704.62545324074</c:v>
                </c:pt>
                <c:pt idx="7936">
                  <c:v>43704.667119965277</c:v>
                </c:pt>
                <c:pt idx="7937">
                  <c:v>43704.708786689815</c:v>
                </c:pt>
                <c:pt idx="7938">
                  <c:v>43704.750453414352</c:v>
                </c:pt>
                <c:pt idx="7939">
                  <c:v>43704.792120138889</c:v>
                </c:pt>
                <c:pt idx="7940">
                  <c:v>43704.833786863426</c:v>
                </c:pt>
                <c:pt idx="7941">
                  <c:v>43704.875453587963</c:v>
                </c:pt>
                <c:pt idx="7942">
                  <c:v>43704.917120312501</c:v>
                </c:pt>
                <c:pt idx="7943">
                  <c:v>43704.958787037038</c:v>
                </c:pt>
                <c:pt idx="7944">
                  <c:v>43705.000453761575</c:v>
                </c:pt>
                <c:pt idx="7945">
                  <c:v>43705.042120486112</c:v>
                </c:pt>
                <c:pt idx="7946">
                  <c:v>43705.083787210649</c:v>
                </c:pt>
                <c:pt idx="7947">
                  <c:v>43705.125453935187</c:v>
                </c:pt>
                <c:pt idx="7948">
                  <c:v>43705.167120659724</c:v>
                </c:pt>
                <c:pt idx="7949">
                  <c:v>43705.208787384261</c:v>
                </c:pt>
                <c:pt idx="7950">
                  <c:v>43705.250454108798</c:v>
                </c:pt>
                <c:pt idx="7951">
                  <c:v>43705.292120833336</c:v>
                </c:pt>
                <c:pt idx="7952">
                  <c:v>43705.333787557873</c:v>
                </c:pt>
                <c:pt idx="7953">
                  <c:v>43705.37545428241</c:v>
                </c:pt>
                <c:pt idx="7954">
                  <c:v>43705.417121006947</c:v>
                </c:pt>
                <c:pt idx="7955">
                  <c:v>43705.458787731484</c:v>
                </c:pt>
                <c:pt idx="7956">
                  <c:v>43705.500454456022</c:v>
                </c:pt>
                <c:pt idx="7957">
                  <c:v>43705.542121180559</c:v>
                </c:pt>
                <c:pt idx="7958">
                  <c:v>43705.583787905096</c:v>
                </c:pt>
                <c:pt idx="7959">
                  <c:v>43705.625454629633</c:v>
                </c:pt>
                <c:pt idx="7960">
                  <c:v>43705.667121354163</c:v>
                </c:pt>
                <c:pt idx="7961">
                  <c:v>43705.7087880787</c:v>
                </c:pt>
                <c:pt idx="7962">
                  <c:v>43705.750454803238</c:v>
                </c:pt>
                <c:pt idx="7963">
                  <c:v>43705.792121527775</c:v>
                </c:pt>
                <c:pt idx="7964">
                  <c:v>43705.833788252312</c:v>
                </c:pt>
                <c:pt idx="7965">
                  <c:v>43705.875454976849</c:v>
                </c:pt>
                <c:pt idx="7966">
                  <c:v>43705.917121701386</c:v>
                </c:pt>
                <c:pt idx="7967">
                  <c:v>43705.958788425924</c:v>
                </c:pt>
                <c:pt idx="7968">
                  <c:v>43706.000455150461</c:v>
                </c:pt>
                <c:pt idx="7969">
                  <c:v>43706.042121874998</c:v>
                </c:pt>
                <c:pt idx="7970">
                  <c:v>43706.083788599535</c:v>
                </c:pt>
                <c:pt idx="7971">
                  <c:v>43706.125455324072</c:v>
                </c:pt>
                <c:pt idx="7972">
                  <c:v>43706.16712204861</c:v>
                </c:pt>
                <c:pt idx="7973">
                  <c:v>43706.208788773147</c:v>
                </c:pt>
                <c:pt idx="7974">
                  <c:v>43706.250455497684</c:v>
                </c:pt>
                <c:pt idx="7975">
                  <c:v>43706.292122222221</c:v>
                </c:pt>
                <c:pt idx="7976">
                  <c:v>43706.333788946758</c:v>
                </c:pt>
                <c:pt idx="7977">
                  <c:v>43706.375455671296</c:v>
                </c:pt>
                <c:pt idx="7978">
                  <c:v>43706.417122395833</c:v>
                </c:pt>
                <c:pt idx="7979">
                  <c:v>43706.45878912037</c:v>
                </c:pt>
                <c:pt idx="7980">
                  <c:v>43706.500455844907</c:v>
                </c:pt>
                <c:pt idx="7981">
                  <c:v>43706.542122569444</c:v>
                </c:pt>
                <c:pt idx="7982">
                  <c:v>43706.583789293982</c:v>
                </c:pt>
                <c:pt idx="7983">
                  <c:v>43706.625456018519</c:v>
                </c:pt>
                <c:pt idx="7984">
                  <c:v>43706.667122743056</c:v>
                </c:pt>
                <c:pt idx="7985">
                  <c:v>43706.708789467593</c:v>
                </c:pt>
                <c:pt idx="7986">
                  <c:v>43706.750456192131</c:v>
                </c:pt>
                <c:pt idx="7987">
                  <c:v>43706.792122916668</c:v>
                </c:pt>
                <c:pt idx="7988">
                  <c:v>43706.833789641205</c:v>
                </c:pt>
                <c:pt idx="7989">
                  <c:v>43706.875456365742</c:v>
                </c:pt>
                <c:pt idx="7990">
                  <c:v>43706.917123090279</c:v>
                </c:pt>
                <c:pt idx="7991">
                  <c:v>43706.958789814817</c:v>
                </c:pt>
                <c:pt idx="7992">
                  <c:v>43707.000456539354</c:v>
                </c:pt>
                <c:pt idx="7993">
                  <c:v>43707.042123263891</c:v>
                </c:pt>
                <c:pt idx="7994">
                  <c:v>43707.083789988428</c:v>
                </c:pt>
                <c:pt idx="7995">
                  <c:v>43707.125456712965</c:v>
                </c:pt>
                <c:pt idx="7996">
                  <c:v>43707.167123437503</c:v>
                </c:pt>
                <c:pt idx="7997">
                  <c:v>43707.20879016204</c:v>
                </c:pt>
                <c:pt idx="7998">
                  <c:v>43707.250456886577</c:v>
                </c:pt>
                <c:pt idx="7999">
                  <c:v>43707.292123611114</c:v>
                </c:pt>
                <c:pt idx="8000">
                  <c:v>43707.333790335651</c:v>
                </c:pt>
                <c:pt idx="8001">
                  <c:v>43707.375457060189</c:v>
                </c:pt>
                <c:pt idx="8002">
                  <c:v>43707.417123784726</c:v>
                </c:pt>
                <c:pt idx="8003">
                  <c:v>43707.458790509256</c:v>
                </c:pt>
                <c:pt idx="8004">
                  <c:v>43707.500457233793</c:v>
                </c:pt>
                <c:pt idx="8005">
                  <c:v>43707.54212395833</c:v>
                </c:pt>
                <c:pt idx="8006">
                  <c:v>43707.583790682867</c:v>
                </c:pt>
                <c:pt idx="8007">
                  <c:v>43707.625457407405</c:v>
                </c:pt>
                <c:pt idx="8008">
                  <c:v>43707.667124131942</c:v>
                </c:pt>
                <c:pt idx="8009">
                  <c:v>43707.708790856479</c:v>
                </c:pt>
                <c:pt idx="8010">
                  <c:v>43707.750457581016</c:v>
                </c:pt>
                <c:pt idx="8011">
                  <c:v>43707.792124305553</c:v>
                </c:pt>
                <c:pt idx="8012">
                  <c:v>43707.833791030091</c:v>
                </c:pt>
                <c:pt idx="8013">
                  <c:v>43707.875457754628</c:v>
                </c:pt>
                <c:pt idx="8014">
                  <c:v>43707.917124479165</c:v>
                </c:pt>
                <c:pt idx="8015">
                  <c:v>43707.958791203702</c:v>
                </c:pt>
                <c:pt idx="8016">
                  <c:v>43708.000457928239</c:v>
                </c:pt>
                <c:pt idx="8017">
                  <c:v>43708.042124652777</c:v>
                </c:pt>
                <c:pt idx="8018">
                  <c:v>43708.083791377314</c:v>
                </c:pt>
                <c:pt idx="8019">
                  <c:v>43708.125458101851</c:v>
                </c:pt>
                <c:pt idx="8020">
                  <c:v>43708.167124826388</c:v>
                </c:pt>
                <c:pt idx="8021">
                  <c:v>43708.208791550926</c:v>
                </c:pt>
                <c:pt idx="8022">
                  <c:v>43708.250458275463</c:v>
                </c:pt>
                <c:pt idx="8023">
                  <c:v>43708.292125</c:v>
                </c:pt>
                <c:pt idx="8024">
                  <c:v>43708.333791724537</c:v>
                </c:pt>
                <c:pt idx="8025">
                  <c:v>43708.375458449074</c:v>
                </c:pt>
                <c:pt idx="8026">
                  <c:v>43708.417125173612</c:v>
                </c:pt>
                <c:pt idx="8027">
                  <c:v>43708.458791898149</c:v>
                </c:pt>
                <c:pt idx="8028">
                  <c:v>43708.500458622686</c:v>
                </c:pt>
                <c:pt idx="8029">
                  <c:v>43708.542125347223</c:v>
                </c:pt>
                <c:pt idx="8030">
                  <c:v>43708.58379207176</c:v>
                </c:pt>
                <c:pt idx="8031">
                  <c:v>43708.625458796298</c:v>
                </c:pt>
                <c:pt idx="8032">
                  <c:v>43708.667125520835</c:v>
                </c:pt>
                <c:pt idx="8033">
                  <c:v>43708.708792245372</c:v>
                </c:pt>
                <c:pt idx="8034">
                  <c:v>43708.750458969909</c:v>
                </c:pt>
                <c:pt idx="8035">
                  <c:v>43708.792125694446</c:v>
                </c:pt>
                <c:pt idx="8036">
                  <c:v>43708.833792418984</c:v>
                </c:pt>
                <c:pt idx="8037">
                  <c:v>43708.875459143521</c:v>
                </c:pt>
                <c:pt idx="8038">
                  <c:v>43708.917125868058</c:v>
                </c:pt>
                <c:pt idx="8039">
                  <c:v>43708.958792592595</c:v>
                </c:pt>
                <c:pt idx="8040">
                  <c:v>43709.000459317132</c:v>
                </c:pt>
                <c:pt idx="8041">
                  <c:v>43709.04212604167</c:v>
                </c:pt>
                <c:pt idx="8042">
                  <c:v>43709.083792766207</c:v>
                </c:pt>
                <c:pt idx="8043">
                  <c:v>43709.125459490744</c:v>
                </c:pt>
                <c:pt idx="8044">
                  <c:v>43709.167126215281</c:v>
                </c:pt>
                <c:pt idx="8045">
                  <c:v>43709.208792939811</c:v>
                </c:pt>
                <c:pt idx="8046">
                  <c:v>43709.250459664348</c:v>
                </c:pt>
                <c:pt idx="8047">
                  <c:v>43709.292126388886</c:v>
                </c:pt>
                <c:pt idx="8048">
                  <c:v>43709.333793113423</c:v>
                </c:pt>
                <c:pt idx="8049">
                  <c:v>43709.37545983796</c:v>
                </c:pt>
                <c:pt idx="8050">
                  <c:v>43709.417126562497</c:v>
                </c:pt>
                <c:pt idx="8051">
                  <c:v>43709.458793287034</c:v>
                </c:pt>
                <c:pt idx="8052">
                  <c:v>43709.500460011572</c:v>
                </c:pt>
                <c:pt idx="8053">
                  <c:v>43709.542126736109</c:v>
                </c:pt>
                <c:pt idx="8054">
                  <c:v>43709.583793460646</c:v>
                </c:pt>
                <c:pt idx="8055">
                  <c:v>43709.625460185183</c:v>
                </c:pt>
                <c:pt idx="8056">
                  <c:v>43709.667126909721</c:v>
                </c:pt>
                <c:pt idx="8057">
                  <c:v>43709.708793634258</c:v>
                </c:pt>
                <c:pt idx="8058">
                  <c:v>43709.750460358795</c:v>
                </c:pt>
                <c:pt idx="8059">
                  <c:v>43709.792127083332</c:v>
                </c:pt>
                <c:pt idx="8060">
                  <c:v>43709.833793807869</c:v>
                </c:pt>
                <c:pt idx="8061">
                  <c:v>43709.875460532407</c:v>
                </c:pt>
                <c:pt idx="8062">
                  <c:v>43709.917127256944</c:v>
                </c:pt>
                <c:pt idx="8063">
                  <c:v>43709.958793981481</c:v>
                </c:pt>
                <c:pt idx="8064">
                  <c:v>43710.000460706018</c:v>
                </c:pt>
                <c:pt idx="8065">
                  <c:v>43710.042127430555</c:v>
                </c:pt>
                <c:pt idx="8066">
                  <c:v>43710.083794155093</c:v>
                </c:pt>
                <c:pt idx="8067">
                  <c:v>43710.12546087963</c:v>
                </c:pt>
                <c:pt idx="8068">
                  <c:v>43710.167127604167</c:v>
                </c:pt>
                <c:pt idx="8069">
                  <c:v>43710.208794328704</c:v>
                </c:pt>
                <c:pt idx="8070">
                  <c:v>43710.250461053241</c:v>
                </c:pt>
                <c:pt idx="8071">
                  <c:v>43710.292127777779</c:v>
                </c:pt>
                <c:pt idx="8072">
                  <c:v>43710.333794502316</c:v>
                </c:pt>
                <c:pt idx="8073">
                  <c:v>43710.375461226853</c:v>
                </c:pt>
                <c:pt idx="8074">
                  <c:v>43710.41712795139</c:v>
                </c:pt>
                <c:pt idx="8075">
                  <c:v>43710.458794675927</c:v>
                </c:pt>
                <c:pt idx="8076">
                  <c:v>43710.500461400465</c:v>
                </c:pt>
                <c:pt idx="8077">
                  <c:v>43710.542128125002</c:v>
                </c:pt>
                <c:pt idx="8078">
                  <c:v>43710.583794849539</c:v>
                </c:pt>
                <c:pt idx="8079">
                  <c:v>43710.625461574076</c:v>
                </c:pt>
                <c:pt idx="8080">
                  <c:v>43710.667128298614</c:v>
                </c:pt>
                <c:pt idx="8081">
                  <c:v>43710.708795023151</c:v>
                </c:pt>
                <c:pt idx="8082">
                  <c:v>43710.750461747688</c:v>
                </c:pt>
                <c:pt idx="8083">
                  <c:v>43710.792128472225</c:v>
                </c:pt>
                <c:pt idx="8084">
                  <c:v>43710.833795196762</c:v>
                </c:pt>
                <c:pt idx="8085">
                  <c:v>43710.8754619213</c:v>
                </c:pt>
                <c:pt idx="8086">
                  <c:v>43710.917128645837</c:v>
                </c:pt>
                <c:pt idx="8087">
                  <c:v>43710.958795370374</c:v>
                </c:pt>
                <c:pt idx="8088">
                  <c:v>43711.000462094904</c:v>
                </c:pt>
                <c:pt idx="8089">
                  <c:v>43711.042128819441</c:v>
                </c:pt>
                <c:pt idx="8090">
                  <c:v>43711.083795543978</c:v>
                </c:pt>
                <c:pt idx="8091">
                  <c:v>43711.125462268516</c:v>
                </c:pt>
                <c:pt idx="8092">
                  <c:v>43711.167128993053</c:v>
                </c:pt>
                <c:pt idx="8093">
                  <c:v>43711.20879571759</c:v>
                </c:pt>
                <c:pt idx="8094">
                  <c:v>43711.250462442127</c:v>
                </c:pt>
                <c:pt idx="8095">
                  <c:v>43711.292129166664</c:v>
                </c:pt>
                <c:pt idx="8096">
                  <c:v>43711.333795891202</c:v>
                </c:pt>
                <c:pt idx="8097">
                  <c:v>43711.375462615739</c:v>
                </c:pt>
                <c:pt idx="8098">
                  <c:v>43711.417129340276</c:v>
                </c:pt>
                <c:pt idx="8099">
                  <c:v>43711.458796064813</c:v>
                </c:pt>
                <c:pt idx="8100">
                  <c:v>43711.50046278935</c:v>
                </c:pt>
                <c:pt idx="8101">
                  <c:v>43711.542129513888</c:v>
                </c:pt>
                <c:pt idx="8102">
                  <c:v>43711.583796238425</c:v>
                </c:pt>
                <c:pt idx="8103">
                  <c:v>43711.625462962962</c:v>
                </c:pt>
                <c:pt idx="8104">
                  <c:v>43711.667129687499</c:v>
                </c:pt>
                <c:pt idx="8105">
                  <c:v>43711.708796412036</c:v>
                </c:pt>
                <c:pt idx="8106">
                  <c:v>43711.750463136574</c:v>
                </c:pt>
                <c:pt idx="8107">
                  <c:v>43711.792129861111</c:v>
                </c:pt>
                <c:pt idx="8108">
                  <c:v>43711.833796585648</c:v>
                </c:pt>
                <c:pt idx="8109">
                  <c:v>43711.875463310185</c:v>
                </c:pt>
                <c:pt idx="8110">
                  <c:v>43711.917130034723</c:v>
                </c:pt>
                <c:pt idx="8111">
                  <c:v>43711.95879675926</c:v>
                </c:pt>
                <c:pt idx="8112">
                  <c:v>43712.000463483797</c:v>
                </c:pt>
                <c:pt idx="8113">
                  <c:v>43712.042130208334</c:v>
                </c:pt>
                <c:pt idx="8114">
                  <c:v>43712.083796932871</c:v>
                </c:pt>
                <c:pt idx="8115">
                  <c:v>43712.125463657409</c:v>
                </c:pt>
                <c:pt idx="8116">
                  <c:v>43712.167130381946</c:v>
                </c:pt>
                <c:pt idx="8117">
                  <c:v>43712.208797106483</c:v>
                </c:pt>
                <c:pt idx="8118">
                  <c:v>43712.25046383102</c:v>
                </c:pt>
                <c:pt idx="8119">
                  <c:v>43712.292130555557</c:v>
                </c:pt>
                <c:pt idx="8120">
                  <c:v>43712.333797280095</c:v>
                </c:pt>
                <c:pt idx="8121">
                  <c:v>43712.375464004632</c:v>
                </c:pt>
                <c:pt idx="8122">
                  <c:v>43712.417130729169</c:v>
                </c:pt>
                <c:pt idx="8123">
                  <c:v>43712.458797453706</c:v>
                </c:pt>
                <c:pt idx="8124">
                  <c:v>43712.500464178243</c:v>
                </c:pt>
                <c:pt idx="8125">
                  <c:v>43712.542130902781</c:v>
                </c:pt>
                <c:pt idx="8126">
                  <c:v>43712.583797627318</c:v>
                </c:pt>
                <c:pt idx="8127">
                  <c:v>43712.625464351855</c:v>
                </c:pt>
                <c:pt idx="8128">
                  <c:v>43712.667131076392</c:v>
                </c:pt>
                <c:pt idx="8129">
                  <c:v>43712.708797800929</c:v>
                </c:pt>
                <c:pt idx="8130">
                  <c:v>43712.750464525459</c:v>
                </c:pt>
                <c:pt idx="8131">
                  <c:v>43712.792131249997</c:v>
                </c:pt>
                <c:pt idx="8132">
                  <c:v>43712.833797974534</c:v>
                </c:pt>
                <c:pt idx="8133">
                  <c:v>43712.875464699071</c:v>
                </c:pt>
                <c:pt idx="8134">
                  <c:v>43712.917131423608</c:v>
                </c:pt>
                <c:pt idx="8135">
                  <c:v>43712.958798148145</c:v>
                </c:pt>
                <c:pt idx="8136">
                  <c:v>43713.000464872683</c:v>
                </c:pt>
                <c:pt idx="8137">
                  <c:v>43713.04213159722</c:v>
                </c:pt>
                <c:pt idx="8138">
                  <c:v>43713.083798321757</c:v>
                </c:pt>
                <c:pt idx="8139">
                  <c:v>43713.125465046294</c:v>
                </c:pt>
                <c:pt idx="8140">
                  <c:v>43713.167131770831</c:v>
                </c:pt>
                <c:pt idx="8141">
                  <c:v>43713.208798495369</c:v>
                </c:pt>
                <c:pt idx="8142">
                  <c:v>43713.250465219906</c:v>
                </c:pt>
                <c:pt idx="8143">
                  <c:v>43713.292131944443</c:v>
                </c:pt>
                <c:pt idx="8144">
                  <c:v>43713.33379866898</c:v>
                </c:pt>
                <c:pt idx="8145">
                  <c:v>43713.375465393518</c:v>
                </c:pt>
                <c:pt idx="8146">
                  <c:v>43713.417132118055</c:v>
                </c:pt>
                <c:pt idx="8147">
                  <c:v>43713.458798842592</c:v>
                </c:pt>
                <c:pt idx="8148">
                  <c:v>43713.500465567129</c:v>
                </c:pt>
                <c:pt idx="8149">
                  <c:v>43713.542132291666</c:v>
                </c:pt>
                <c:pt idx="8150">
                  <c:v>43713.583799016204</c:v>
                </c:pt>
                <c:pt idx="8151">
                  <c:v>43713.625465740741</c:v>
                </c:pt>
                <c:pt idx="8152">
                  <c:v>43713.667132465278</c:v>
                </c:pt>
                <c:pt idx="8153">
                  <c:v>43713.708799189815</c:v>
                </c:pt>
                <c:pt idx="8154">
                  <c:v>43713.750465914352</c:v>
                </c:pt>
                <c:pt idx="8155">
                  <c:v>43713.79213263889</c:v>
                </c:pt>
                <c:pt idx="8156">
                  <c:v>43713.833799363427</c:v>
                </c:pt>
                <c:pt idx="8157">
                  <c:v>43713.875466087964</c:v>
                </c:pt>
                <c:pt idx="8158">
                  <c:v>43713.917132812501</c:v>
                </c:pt>
                <c:pt idx="8159">
                  <c:v>43713.958799537038</c:v>
                </c:pt>
                <c:pt idx="8160">
                  <c:v>43714.000466261576</c:v>
                </c:pt>
                <c:pt idx="8161">
                  <c:v>43714.042132986113</c:v>
                </c:pt>
                <c:pt idx="8162">
                  <c:v>43714.08379971065</c:v>
                </c:pt>
                <c:pt idx="8163">
                  <c:v>43714.125466435187</c:v>
                </c:pt>
                <c:pt idx="8164">
                  <c:v>43714.167133159724</c:v>
                </c:pt>
                <c:pt idx="8165">
                  <c:v>43714.208799884262</c:v>
                </c:pt>
                <c:pt idx="8166">
                  <c:v>43714.250466608799</c:v>
                </c:pt>
                <c:pt idx="8167">
                  <c:v>43714.292133333336</c:v>
                </c:pt>
                <c:pt idx="8168">
                  <c:v>43714.333800057873</c:v>
                </c:pt>
                <c:pt idx="8169">
                  <c:v>43714.375466782411</c:v>
                </c:pt>
                <c:pt idx="8170">
                  <c:v>43714.417133506948</c:v>
                </c:pt>
                <c:pt idx="8171">
                  <c:v>43714.458800231485</c:v>
                </c:pt>
                <c:pt idx="8172">
                  <c:v>43714.500466956022</c:v>
                </c:pt>
                <c:pt idx="8173">
                  <c:v>43714.542133680552</c:v>
                </c:pt>
                <c:pt idx="8174">
                  <c:v>43714.583800405089</c:v>
                </c:pt>
                <c:pt idx="8175">
                  <c:v>43714.625467129626</c:v>
                </c:pt>
                <c:pt idx="8176">
                  <c:v>43714.667133854164</c:v>
                </c:pt>
                <c:pt idx="8177">
                  <c:v>43714.708800578701</c:v>
                </c:pt>
                <c:pt idx="8178">
                  <c:v>43714.750467303238</c:v>
                </c:pt>
                <c:pt idx="8179">
                  <c:v>43714.792134027775</c:v>
                </c:pt>
                <c:pt idx="8180">
                  <c:v>43714.833800752313</c:v>
                </c:pt>
                <c:pt idx="8181">
                  <c:v>43714.87546747685</c:v>
                </c:pt>
                <c:pt idx="8182">
                  <c:v>43714.917134201387</c:v>
                </c:pt>
                <c:pt idx="8183">
                  <c:v>43714.958800925924</c:v>
                </c:pt>
                <c:pt idx="8184">
                  <c:v>43715.000467650461</c:v>
                </c:pt>
                <c:pt idx="8185">
                  <c:v>43715.042134374999</c:v>
                </c:pt>
                <c:pt idx="8186">
                  <c:v>43715.083801099536</c:v>
                </c:pt>
                <c:pt idx="8187">
                  <c:v>43715.125467824073</c:v>
                </c:pt>
                <c:pt idx="8188">
                  <c:v>43715.16713454861</c:v>
                </c:pt>
                <c:pt idx="8189">
                  <c:v>43715.208801273147</c:v>
                </c:pt>
                <c:pt idx="8190">
                  <c:v>43715.250467997685</c:v>
                </c:pt>
                <c:pt idx="8191">
                  <c:v>43715.292134722222</c:v>
                </c:pt>
                <c:pt idx="8192">
                  <c:v>43715.333801446759</c:v>
                </c:pt>
                <c:pt idx="8193">
                  <c:v>43715.375468171296</c:v>
                </c:pt>
                <c:pt idx="8194">
                  <c:v>43715.417134895833</c:v>
                </c:pt>
                <c:pt idx="8195">
                  <c:v>43715.458801620371</c:v>
                </c:pt>
                <c:pt idx="8196">
                  <c:v>43715.500468344908</c:v>
                </c:pt>
                <c:pt idx="8197">
                  <c:v>43715.542135069445</c:v>
                </c:pt>
                <c:pt idx="8198">
                  <c:v>43715.583801793982</c:v>
                </c:pt>
                <c:pt idx="8199">
                  <c:v>43715.625468518519</c:v>
                </c:pt>
                <c:pt idx="8200">
                  <c:v>43715.667135243057</c:v>
                </c:pt>
                <c:pt idx="8201">
                  <c:v>43715.708801967594</c:v>
                </c:pt>
                <c:pt idx="8202">
                  <c:v>43715.750468692131</c:v>
                </c:pt>
                <c:pt idx="8203">
                  <c:v>43715.792135416668</c:v>
                </c:pt>
                <c:pt idx="8204">
                  <c:v>43715.833802141206</c:v>
                </c:pt>
                <c:pt idx="8205">
                  <c:v>43715.875468865743</c:v>
                </c:pt>
                <c:pt idx="8206">
                  <c:v>43715.91713559028</c:v>
                </c:pt>
                <c:pt idx="8207">
                  <c:v>43715.958802314817</c:v>
                </c:pt>
                <c:pt idx="8208">
                  <c:v>43716.000469039354</c:v>
                </c:pt>
                <c:pt idx="8209">
                  <c:v>43716.042135763892</c:v>
                </c:pt>
                <c:pt idx="8210">
                  <c:v>43716.083802488429</c:v>
                </c:pt>
                <c:pt idx="8211">
                  <c:v>43716.125469212966</c:v>
                </c:pt>
                <c:pt idx="8212">
                  <c:v>43716.167135937503</c:v>
                </c:pt>
                <c:pt idx="8213">
                  <c:v>43716.20880266204</c:v>
                </c:pt>
                <c:pt idx="8214">
                  <c:v>43716.250469386578</c:v>
                </c:pt>
                <c:pt idx="8215">
                  <c:v>43716.292136111108</c:v>
                </c:pt>
                <c:pt idx="8216">
                  <c:v>43716.333802835645</c:v>
                </c:pt>
                <c:pt idx="8217">
                  <c:v>43716.375469560182</c:v>
                </c:pt>
                <c:pt idx="8218">
                  <c:v>43716.417136284719</c:v>
                </c:pt>
                <c:pt idx="8219">
                  <c:v>43716.458803009256</c:v>
                </c:pt>
                <c:pt idx="8220">
                  <c:v>43716.500469733794</c:v>
                </c:pt>
                <c:pt idx="8221">
                  <c:v>43716.542136458331</c:v>
                </c:pt>
                <c:pt idx="8222">
                  <c:v>43716.583803182868</c:v>
                </c:pt>
                <c:pt idx="8223">
                  <c:v>43716.625469907405</c:v>
                </c:pt>
                <c:pt idx="8224">
                  <c:v>43716.667136631942</c:v>
                </c:pt>
                <c:pt idx="8225">
                  <c:v>43716.70880335648</c:v>
                </c:pt>
                <c:pt idx="8226">
                  <c:v>43716.750470081017</c:v>
                </c:pt>
                <c:pt idx="8227">
                  <c:v>43716.792136805554</c:v>
                </c:pt>
                <c:pt idx="8228">
                  <c:v>43716.833803530091</c:v>
                </c:pt>
                <c:pt idx="8229">
                  <c:v>43716.875470254628</c:v>
                </c:pt>
                <c:pt idx="8230">
                  <c:v>43716.917136979166</c:v>
                </c:pt>
                <c:pt idx="8231">
                  <c:v>43716.958803703703</c:v>
                </c:pt>
                <c:pt idx="8232">
                  <c:v>43717.00047042824</c:v>
                </c:pt>
                <c:pt idx="8233">
                  <c:v>43717.042137152777</c:v>
                </c:pt>
                <c:pt idx="8234">
                  <c:v>43717.083803877314</c:v>
                </c:pt>
                <c:pt idx="8235">
                  <c:v>43717.125470601852</c:v>
                </c:pt>
                <c:pt idx="8236">
                  <c:v>43717.167137326389</c:v>
                </c:pt>
                <c:pt idx="8237">
                  <c:v>43717.208804050926</c:v>
                </c:pt>
                <c:pt idx="8238">
                  <c:v>43717.250470775463</c:v>
                </c:pt>
                <c:pt idx="8239">
                  <c:v>43717.292137500001</c:v>
                </c:pt>
                <c:pt idx="8240">
                  <c:v>43717.333804224538</c:v>
                </c:pt>
                <c:pt idx="8241">
                  <c:v>43717.375470949075</c:v>
                </c:pt>
                <c:pt idx="8242">
                  <c:v>43717.417137673612</c:v>
                </c:pt>
                <c:pt idx="8243">
                  <c:v>43717.458804398149</c:v>
                </c:pt>
                <c:pt idx="8244">
                  <c:v>43717.500471122687</c:v>
                </c:pt>
                <c:pt idx="8245">
                  <c:v>43717.542137847224</c:v>
                </c:pt>
                <c:pt idx="8246">
                  <c:v>43717.583804571761</c:v>
                </c:pt>
                <c:pt idx="8247">
                  <c:v>43717.625471296298</c:v>
                </c:pt>
                <c:pt idx="8248">
                  <c:v>43717.667138020835</c:v>
                </c:pt>
                <c:pt idx="8249">
                  <c:v>43717.708804745373</c:v>
                </c:pt>
                <c:pt idx="8250">
                  <c:v>43717.75047146991</c:v>
                </c:pt>
                <c:pt idx="8251">
                  <c:v>43717.792138194447</c:v>
                </c:pt>
                <c:pt idx="8252">
                  <c:v>43717.833804918984</c:v>
                </c:pt>
                <c:pt idx="8253">
                  <c:v>43717.875471643521</c:v>
                </c:pt>
                <c:pt idx="8254">
                  <c:v>43717.917138368059</c:v>
                </c:pt>
                <c:pt idx="8255">
                  <c:v>43717.958805092596</c:v>
                </c:pt>
                <c:pt idx="8256">
                  <c:v>43718.000471817133</c:v>
                </c:pt>
                <c:pt idx="8257">
                  <c:v>43718.04213854167</c:v>
                </c:pt>
                <c:pt idx="8258">
                  <c:v>43718.0838052662</c:v>
                </c:pt>
                <c:pt idx="8259">
                  <c:v>43718.125471990737</c:v>
                </c:pt>
                <c:pt idx="8260">
                  <c:v>43718.167138715275</c:v>
                </c:pt>
                <c:pt idx="8261">
                  <c:v>43718.208805439812</c:v>
                </c:pt>
                <c:pt idx="8262">
                  <c:v>43718.250472164349</c:v>
                </c:pt>
                <c:pt idx="8263">
                  <c:v>43718.292138888886</c:v>
                </c:pt>
                <c:pt idx="8264">
                  <c:v>43718.333805613423</c:v>
                </c:pt>
                <c:pt idx="8265">
                  <c:v>43718.375472337961</c:v>
                </c:pt>
                <c:pt idx="8266">
                  <c:v>43718.417139062498</c:v>
                </c:pt>
                <c:pt idx="8267">
                  <c:v>43718.458805787035</c:v>
                </c:pt>
                <c:pt idx="8268">
                  <c:v>43718.500472511572</c:v>
                </c:pt>
                <c:pt idx="8269">
                  <c:v>43718.54213923611</c:v>
                </c:pt>
                <c:pt idx="8270">
                  <c:v>43718.583805960647</c:v>
                </c:pt>
                <c:pt idx="8271">
                  <c:v>43718.625472685184</c:v>
                </c:pt>
                <c:pt idx="8272">
                  <c:v>43718.667139409721</c:v>
                </c:pt>
                <c:pt idx="8273">
                  <c:v>43718.708806134258</c:v>
                </c:pt>
                <c:pt idx="8274">
                  <c:v>43718.750472858796</c:v>
                </c:pt>
                <c:pt idx="8275">
                  <c:v>43718.792139583333</c:v>
                </c:pt>
                <c:pt idx="8276">
                  <c:v>43718.83380630787</c:v>
                </c:pt>
                <c:pt idx="8277">
                  <c:v>43718.875473032407</c:v>
                </c:pt>
                <c:pt idx="8278">
                  <c:v>43718.917139756944</c:v>
                </c:pt>
                <c:pt idx="8279">
                  <c:v>43718.958806481482</c:v>
                </c:pt>
                <c:pt idx="8280">
                  <c:v>43719.000473206019</c:v>
                </c:pt>
                <c:pt idx="8281">
                  <c:v>43719.042139930556</c:v>
                </c:pt>
                <c:pt idx="8282">
                  <c:v>43719.083806655093</c:v>
                </c:pt>
                <c:pt idx="8283">
                  <c:v>43719.12547337963</c:v>
                </c:pt>
                <c:pt idx="8284">
                  <c:v>43719.167140104168</c:v>
                </c:pt>
                <c:pt idx="8285">
                  <c:v>43719.208806828705</c:v>
                </c:pt>
                <c:pt idx="8286">
                  <c:v>43719.250473553242</c:v>
                </c:pt>
                <c:pt idx="8287">
                  <c:v>43719.292140277779</c:v>
                </c:pt>
                <c:pt idx="8288">
                  <c:v>43719.333807002316</c:v>
                </c:pt>
                <c:pt idx="8289">
                  <c:v>43719.375473726854</c:v>
                </c:pt>
                <c:pt idx="8290">
                  <c:v>43719.417140451391</c:v>
                </c:pt>
                <c:pt idx="8291">
                  <c:v>43719.458807175928</c:v>
                </c:pt>
                <c:pt idx="8292">
                  <c:v>43719.500473900465</c:v>
                </c:pt>
                <c:pt idx="8293">
                  <c:v>43719.542140625003</c:v>
                </c:pt>
                <c:pt idx="8294">
                  <c:v>43719.58380734954</c:v>
                </c:pt>
                <c:pt idx="8295">
                  <c:v>43719.625474074077</c:v>
                </c:pt>
                <c:pt idx="8296">
                  <c:v>43719.667140798614</c:v>
                </c:pt>
                <c:pt idx="8297">
                  <c:v>43719.708807523151</c:v>
                </c:pt>
                <c:pt idx="8298">
                  <c:v>43719.750474247689</c:v>
                </c:pt>
                <c:pt idx="8299">
                  <c:v>43719.792140972226</c:v>
                </c:pt>
                <c:pt idx="8300">
                  <c:v>43719.833807696756</c:v>
                </c:pt>
                <c:pt idx="8301">
                  <c:v>43719.875474421293</c:v>
                </c:pt>
                <c:pt idx="8302">
                  <c:v>43719.91714114583</c:v>
                </c:pt>
                <c:pt idx="8303">
                  <c:v>43719.958807870367</c:v>
                </c:pt>
                <c:pt idx="8304">
                  <c:v>43720.000474594905</c:v>
                </c:pt>
                <c:pt idx="8305">
                  <c:v>43720.042141319442</c:v>
                </c:pt>
                <c:pt idx="8306">
                  <c:v>43720.083808043979</c:v>
                </c:pt>
                <c:pt idx="8307">
                  <c:v>43720.125474768516</c:v>
                </c:pt>
                <c:pt idx="8308">
                  <c:v>43720.167141493053</c:v>
                </c:pt>
                <c:pt idx="8309">
                  <c:v>43720.208808217591</c:v>
                </c:pt>
                <c:pt idx="8310">
                  <c:v>43720.250474942128</c:v>
                </c:pt>
                <c:pt idx="8311">
                  <c:v>43720.292141666665</c:v>
                </c:pt>
                <c:pt idx="8312">
                  <c:v>43720.333808391202</c:v>
                </c:pt>
                <c:pt idx="8313">
                  <c:v>43720.375475115739</c:v>
                </c:pt>
                <c:pt idx="8314">
                  <c:v>43720.417141840277</c:v>
                </c:pt>
                <c:pt idx="8315">
                  <c:v>43720.458808564814</c:v>
                </c:pt>
                <c:pt idx="8316">
                  <c:v>43720.500475289351</c:v>
                </c:pt>
                <c:pt idx="8317">
                  <c:v>43720.542142013888</c:v>
                </c:pt>
                <c:pt idx="8318">
                  <c:v>43720.583808738425</c:v>
                </c:pt>
                <c:pt idx="8319">
                  <c:v>43720.625475462963</c:v>
                </c:pt>
                <c:pt idx="8320">
                  <c:v>43720.6671421875</c:v>
                </c:pt>
                <c:pt idx="8321">
                  <c:v>43720.708808912037</c:v>
                </c:pt>
                <c:pt idx="8322">
                  <c:v>43720.750475636574</c:v>
                </c:pt>
                <c:pt idx="8323">
                  <c:v>43720.792142361111</c:v>
                </c:pt>
                <c:pt idx="8324">
                  <c:v>43720.833809085649</c:v>
                </c:pt>
                <c:pt idx="8325">
                  <c:v>43720.875475810186</c:v>
                </c:pt>
                <c:pt idx="8326">
                  <c:v>43720.917142534723</c:v>
                </c:pt>
                <c:pt idx="8327">
                  <c:v>43720.95880925926</c:v>
                </c:pt>
                <c:pt idx="8328">
                  <c:v>43721.000475983798</c:v>
                </c:pt>
                <c:pt idx="8329">
                  <c:v>43721.042142708335</c:v>
                </c:pt>
                <c:pt idx="8330">
                  <c:v>43721.083809432872</c:v>
                </c:pt>
                <c:pt idx="8331">
                  <c:v>43721.125476157409</c:v>
                </c:pt>
                <c:pt idx="8332">
                  <c:v>43721.167142881946</c:v>
                </c:pt>
                <c:pt idx="8333">
                  <c:v>43721.208809606484</c:v>
                </c:pt>
                <c:pt idx="8334">
                  <c:v>43721.250476331021</c:v>
                </c:pt>
                <c:pt idx="8335">
                  <c:v>43721.292143055558</c:v>
                </c:pt>
                <c:pt idx="8336">
                  <c:v>43721.333809780095</c:v>
                </c:pt>
                <c:pt idx="8337">
                  <c:v>43721.375476504632</c:v>
                </c:pt>
                <c:pt idx="8338">
                  <c:v>43721.41714322917</c:v>
                </c:pt>
                <c:pt idx="8339">
                  <c:v>43721.458809953707</c:v>
                </c:pt>
                <c:pt idx="8340">
                  <c:v>43721.500476678244</c:v>
                </c:pt>
                <c:pt idx="8341">
                  <c:v>43721.542143402781</c:v>
                </c:pt>
                <c:pt idx="8342">
                  <c:v>43721.583810127318</c:v>
                </c:pt>
                <c:pt idx="8343">
                  <c:v>43721.625476851848</c:v>
                </c:pt>
                <c:pt idx="8344">
                  <c:v>43721.667143576386</c:v>
                </c:pt>
                <c:pt idx="8345">
                  <c:v>43721.708810300923</c:v>
                </c:pt>
                <c:pt idx="8346">
                  <c:v>43721.75047702546</c:v>
                </c:pt>
                <c:pt idx="8347">
                  <c:v>43721.792143749997</c:v>
                </c:pt>
                <c:pt idx="8348">
                  <c:v>43721.833810474534</c:v>
                </c:pt>
                <c:pt idx="8349">
                  <c:v>43721.875477199072</c:v>
                </c:pt>
                <c:pt idx="8350">
                  <c:v>43721.917143923609</c:v>
                </c:pt>
                <c:pt idx="8351">
                  <c:v>43721.958810648146</c:v>
                </c:pt>
                <c:pt idx="8352">
                  <c:v>43722.000477372683</c:v>
                </c:pt>
                <c:pt idx="8353">
                  <c:v>43722.04214409722</c:v>
                </c:pt>
                <c:pt idx="8354">
                  <c:v>43722.083810821758</c:v>
                </c:pt>
                <c:pt idx="8355">
                  <c:v>43722.125477546295</c:v>
                </c:pt>
                <c:pt idx="8356">
                  <c:v>43722.167144270832</c:v>
                </c:pt>
                <c:pt idx="8357">
                  <c:v>43722.208810995369</c:v>
                </c:pt>
                <c:pt idx="8358">
                  <c:v>43722.250477719906</c:v>
                </c:pt>
                <c:pt idx="8359">
                  <c:v>43722.292144444444</c:v>
                </c:pt>
                <c:pt idx="8360">
                  <c:v>43722.333811168981</c:v>
                </c:pt>
                <c:pt idx="8361">
                  <c:v>43722.375477893518</c:v>
                </c:pt>
                <c:pt idx="8362">
                  <c:v>43722.417144618055</c:v>
                </c:pt>
                <c:pt idx="8363">
                  <c:v>43722.458811342593</c:v>
                </c:pt>
                <c:pt idx="8364">
                  <c:v>43722.50047806713</c:v>
                </c:pt>
                <c:pt idx="8365">
                  <c:v>43722.542144791667</c:v>
                </c:pt>
                <c:pt idx="8366">
                  <c:v>43722.583811516204</c:v>
                </c:pt>
                <c:pt idx="8367">
                  <c:v>43722.625478240741</c:v>
                </c:pt>
                <c:pt idx="8368">
                  <c:v>43722.667144965279</c:v>
                </c:pt>
                <c:pt idx="8369">
                  <c:v>43722.708811689816</c:v>
                </c:pt>
                <c:pt idx="8370">
                  <c:v>43722.750478414353</c:v>
                </c:pt>
                <c:pt idx="8371">
                  <c:v>43722.79214513889</c:v>
                </c:pt>
                <c:pt idx="8372">
                  <c:v>43722.833811863427</c:v>
                </c:pt>
                <c:pt idx="8373">
                  <c:v>43722.875478587965</c:v>
                </c:pt>
                <c:pt idx="8374">
                  <c:v>43722.917145312502</c:v>
                </c:pt>
                <c:pt idx="8375">
                  <c:v>43722.958812037039</c:v>
                </c:pt>
                <c:pt idx="8376">
                  <c:v>43723.000478761576</c:v>
                </c:pt>
                <c:pt idx="8377">
                  <c:v>43723.042145486113</c:v>
                </c:pt>
                <c:pt idx="8378">
                  <c:v>43723.083812210651</c:v>
                </c:pt>
                <c:pt idx="8379">
                  <c:v>43723.125478935188</c:v>
                </c:pt>
                <c:pt idx="8380">
                  <c:v>43723.167145659725</c:v>
                </c:pt>
                <c:pt idx="8381">
                  <c:v>43723.208812384262</c:v>
                </c:pt>
                <c:pt idx="8382">
                  <c:v>43723.250479108799</c:v>
                </c:pt>
                <c:pt idx="8383">
                  <c:v>43723.292145833337</c:v>
                </c:pt>
                <c:pt idx="8384">
                  <c:v>43723.333812557874</c:v>
                </c:pt>
                <c:pt idx="8385">
                  <c:v>43723.375479282404</c:v>
                </c:pt>
                <c:pt idx="8386">
                  <c:v>43723.417146006941</c:v>
                </c:pt>
                <c:pt idx="8387">
                  <c:v>43723.458812731478</c:v>
                </c:pt>
                <c:pt idx="8388">
                  <c:v>43723.500479456015</c:v>
                </c:pt>
                <c:pt idx="8389">
                  <c:v>43723.542146180553</c:v>
                </c:pt>
                <c:pt idx="8390">
                  <c:v>43723.58381290509</c:v>
                </c:pt>
                <c:pt idx="8391">
                  <c:v>43723.625479629627</c:v>
                </c:pt>
                <c:pt idx="8392">
                  <c:v>43723.667146354164</c:v>
                </c:pt>
                <c:pt idx="8393">
                  <c:v>43723.708813078701</c:v>
                </c:pt>
                <c:pt idx="8394">
                  <c:v>43723.750479803239</c:v>
                </c:pt>
                <c:pt idx="8395">
                  <c:v>43723.792146527776</c:v>
                </c:pt>
                <c:pt idx="8396">
                  <c:v>43723.833813252313</c:v>
                </c:pt>
                <c:pt idx="8397">
                  <c:v>43723.87547997685</c:v>
                </c:pt>
                <c:pt idx="8398">
                  <c:v>43723.917146701388</c:v>
                </c:pt>
                <c:pt idx="8399">
                  <c:v>43723.958813425925</c:v>
                </c:pt>
                <c:pt idx="8400">
                  <c:v>43724.000480150462</c:v>
                </c:pt>
                <c:pt idx="8401">
                  <c:v>43724.042146874999</c:v>
                </c:pt>
                <c:pt idx="8402">
                  <c:v>43724.083813599536</c:v>
                </c:pt>
                <c:pt idx="8403">
                  <c:v>43724.125480324074</c:v>
                </c:pt>
                <c:pt idx="8404">
                  <c:v>43724.167147048611</c:v>
                </c:pt>
                <c:pt idx="8405">
                  <c:v>43724.208813773148</c:v>
                </c:pt>
                <c:pt idx="8406">
                  <c:v>43724.250480497685</c:v>
                </c:pt>
                <c:pt idx="8407">
                  <c:v>43724.292147222222</c:v>
                </c:pt>
                <c:pt idx="8408">
                  <c:v>43724.33381394676</c:v>
                </c:pt>
                <c:pt idx="8409">
                  <c:v>43724.375480671297</c:v>
                </c:pt>
                <c:pt idx="8410">
                  <c:v>43724.417147395834</c:v>
                </c:pt>
                <c:pt idx="8411">
                  <c:v>43724.458814120371</c:v>
                </c:pt>
                <c:pt idx="8412">
                  <c:v>43724.500480844908</c:v>
                </c:pt>
                <c:pt idx="8413">
                  <c:v>43724.542147569446</c:v>
                </c:pt>
                <c:pt idx="8414">
                  <c:v>43724.583814293983</c:v>
                </c:pt>
                <c:pt idx="8415">
                  <c:v>43724.62548101852</c:v>
                </c:pt>
                <c:pt idx="8416">
                  <c:v>43724.667147743057</c:v>
                </c:pt>
                <c:pt idx="8417">
                  <c:v>43724.708814467594</c:v>
                </c:pt>
                <c:pt idx="8418">
                  <c:v>43724.750481192132</c:v>
                </c:pt>
                <c:pt idx="8419">
                  <c:v>43724.792147916669</c:v>
                </c:pt>
                <c:pt idx="8420">
                  <c:v>43724.833814641206</c:v>
                </c:pt>
                <c:pt idx="8421">
                  <c:v>43724.875481365743</c:v>
                </c:pt>
                <c:pt idx="8422">
                  <c:v>43724.917148090281</c:v>
                </c:pt>
                <c:pt idx="8423">
                  <c:v>43724.958814814818</c:v>
                </c:pt>
                <c:pt idx="8424">
                  <c:v>43725.000481539355</c:v>
                </c:pt>
                <c:pt idx="8425">
                  <c:v>43725.042148263892</c:v>
                </c:pt>
                <c:pt idx="8426">
                  <c:v>43725.083814988429</c:v>
                </c:pt>
                <c:pt idx="8427">
                  <c:v>43725.125481712967</c:v>
                </c:pt>
                <c:pt idx="8428">
                  <c:v>43725.167148437497</c:v>
                </c:pt>
                <c:pt idx="8429">
                  <c:v>43725.208815162034</c:v>
                </c:pt>
                <c:pt idx="8430">
                  <c:v>43725.250481886571</c:v>
                </c:pt>
                <c:pt idx="8431">
                  <c:v>43725.292148611108</c:v>
                </c:pt>
                <c:pt idx="8432">
                  <c:v>43725.333815335645</c:v>
                </c:pt>
                <c:pt idx="8433">
                  <c:v>43725.375482060183</c:v>
                </c:pt>
                <c:pt idx="8434">
                  <c:v>43725.41714878472</c:v>
                </c:pt>
                <c:pt idx="8435">
                  <c:v>43725.458815509257</c:v>
                </c:pt>
                <c:pt idx="8436">
                  <c:v>43725.500482233794</c:v>
                </c:pt>
                <c:pt idx="8437">
                  <c:v>43725.542148958331</c:v>
                </c:pt>
                <c:pt idx="8438">
                  <c:v>43725.583815682869</c:v>
                </c:pt>
                <c:pt idx="8439">
                  <c:v>43725.625482407406</c:v>
                </c:pt>
                <c:pt idx="8440">
                  <c:v>43725.667149131943</c:v>
                </c:pt>
                <c:pt idx="8441">
                  <c:v>43725.70881585648</c:v>
                </c:pt>
                <c:pt idx="8442">
                  <c:v>43725.750482581017</c:v>
                </c:pt>
                <c:pt idx="8443">
                  <c:v>43725.792149305555</c:v>
                </c:pt>
                <c:pt idx="8444">
                  <c:v>43725.833816030092</c:v>
                </c:pt>
                <c:pt idx="8445">
                  <c:v>43725.875482754629</c:v>
                </c:pt>
                <c:pt idx="8446">
                  <c:v>43725.917149479166</c:v>
                </c:pt>
                <c:pt idx="8447">
                  <c:v>43725.958816203703</c:v>
                </c:pt>
                <c:pt idx="8448">
                  <c:v>43726.000482928241</c:v>
                </c:pt>
                <c:pt idx="8449">
                  <c:v>43726.042149652778</c:v>
                </c:pt>
                <c:pt idx="8450">
                  <c:v>43726.083816377315</c:v>
                </c:pt>
                <c:pt idx="8451">
                  <c:v>43726.125483101852</c:v>
                </c:pt>
                <c:pt idx="8452">
                  <c:v>43726.16714982639</c:v>
                </c:pt>
                <c:pt idx="8453">
                  <c:v>43726.208816550927</c:v>
                </c:pt>
                <c:pt idx="8454">
                  <c:v>43726.250483275464</c:v>
                </c:pt>
                <c:pt idx="8455">
                  <c:v>43726.292150000001</c:v>
                </c:pt>
                <c:pt idx="8456">
                  <c:v>43726.333816724538</c:v>
                </c:pt>
                <c:pt idx="8457">
                  <c:v>43726.375483449076</c:v>
                </c:pt>
                <c:pt idx="8458">
                  <c:v>43726.417150173613</c:v>
                </c:pt>
                <c:pt idx="8459">
                  <c:v>43726.45881689815</c:v>
                </c:pt>
                <c:pt idx="8460">
                  <c:v>43726.500483622687</c:v>
                </c:pt>
                <c:pt idx="8461">
                  <c:v>43726.542150347224</c:v>
                </c:pt>
                <c:pt idx="8462">
                  <c:v>43726.583817071762</c:v>
                </c:pt>
                <c:pt idx="8463">
                  <c:v>43726.625483796299</c:v>
                </c:pt>
                <c:pt idx="8464">
                  <c:v>43726.667150520836</c:v>
                </c:pt>
                <c:pt idx="8465">
                  <c:v>43726.708817245373</c:v>
                </c:pt>
                <c:pt idx="8466">
                  <c:v>43726.75048396991</c:v>
                </c:pt>
                <c:pt idx="8467">
                  <c:v>43726.792150694448</c:v>
                </c:pt>
                <c:pt idx="8468">
                  <c:v>43726.833817418985</c:v>
                </c:pt>
                <c:pt idx="8469">
                  <c:v>43726.875484143522</c:v>
                </c:pt>
                <c:pt idx="8470">
                  <c:v>43726.917150868052</c:v>
                </c:pt>
                <c:pt idx="8471">
                  <c:v>43726.958817592589</c:v>
                </c:pt>
                <c:pt idx="8472">
                  <c:v>43727.000484317126</c:v>
                </c:pt>
                <c:pt idx="8473">
                  <c:v>43727.042151041664</c:v>
                </c:pt>
                <c:pt idx="8474">
                  <c:v>43727.083817766201</c:v>
                </c:pt>
                <c:pt idx="8475">
                  <c:v>43727.125484490738</c:v>
                </c:pt>
                <c:pt idx="8476">
                  <c:v>43727.167151215275</c:v>
                </c:pt>
                <c:pt idx="8477">
                  <c:v>43727.208817939812</c:v>
                </c:pt>
                <c:pt idx="8478">
                  <c:v>43727.25048466435</c:v>
                </c:pt>
                <c:pt idx="8479">
                  <c:v>43727.292151388887</c:v>
                </c:pt>
                <c:pt idx="8480">
                  <c:v>43727.333818113424</c:v>
                </c:pt>
                <c:pt idx="8481">
                  <c:v>43727.375484837961</c:v>
                </c:pt>
                <c:pt idx="8482">
                  <c:v>43727.417151562498</c:v>
                </c:pt>
                <c:pt idx="8483">
                  <c:v>43727.458818287036</c:v>
                </c:pt>
                <c:pt idx="8484">
                  <c:v>43727.500485011573</c:v>
                </c:pt>
                <c:pt idx="8485">
                  <c:v>43727.54215173611</c:v>
                </c:pt>
                <c:pt idx="8486">
                  <c:v>43727.583818460647</c:v>
                </c:pt>
                <c:pt idx="8487">
                  <c:v>43727.625485185185</c:v>
                </c:pt>
                <c:pt idx="8488">
                  <c:v>43727.667151909722</c:v>
                </c:pt>
                <c:pt idx="8489">
                  <c:v>43727.708818634259</c:v>
                </c:pt>
                <c:pt idx="8490">
                  <c:v>43727.750485358796</c:v>
                </c:pt>
                <c:pt idx="8491">
                  <c:v>43727.792152083333</c:v>
                </c:pt>
                <c:pt idx="8492">
                  <c:v>43727.833818807871</c:v>
                </c:pt>
                <c:pt idx="8493">
                  <c:v>43727.875485532408</c:v>
                </c:pt>
                <c:pt idx="8494">
                  <c:v>43727.917152256945</c:v>
                </c:pt>
                <c:pt idx="8495">
                  <c:v>43727.958818981482</c:v>
                </c:pt>
                <c:pt idx="8496">
                  <c:v>43728.000485706019</c:v>
                </c:pt>
                <c:pt idx="8497">
                  <c:v>43728.042152430557</c:v>
                </c:pt>
                <c:pt idx="8498">
                  <c:v>43728.083819155094</c:v>
                </c:pt>
                <c:pt idx="8499">
                  <c:v>43728.125485879631</c:v>
                </c:pt>
                <c:pt idx="8500">
                  <c:v>43728.167152604168</c:v>
                </c:pt>
                <c:pt idx="8501">
                  <c:v>43728.208819328705</c:v>
                </c:pt>
                <c:pt idx="8502">
                  <c:v>43728.250486053243</c:v>
                </c:pt>
                <c:pt idx="8503">
                  <c:v>43728.29215277778</c:v>
                </c:pt>
                <c:pt idx="8504">
                  <c:v>43728.333819502317</c:v>
                </c:pt>
                <c:pt idx="8505">
                  <c:v>43728.375486226854</c:v>
                </c:pt>
                <c:pt idx="8506">
                  <c:v>43728.417152951391</c:v>
                </c:pt>
                <c:pt idx="8507">
                  <c:v>43728.458819675929</c:v>
                </c:pt>
                <c:pt idx="8508">
                  <c:v>43728.500486400466</c:v>
                </c:pt>
                <c:pt idx="8509">
                  <c:v>43728.542153125003</c:v>
                </c:pt>
                <c:pt idx="8510">
                  <c:v>43728.58381984954</c:v>
                </c:pt>
                <c:pt idx="8511">
                  <c:v>43728.625486574078</c:v>
                </c:pt>
                <c:pt idx="8512">
                  <c:v>43728.667153298615</c:v>
                </c:pt>
                <c:pt idx="8513">
                  <c:v>43728.708820023145</c:v>
                </c:pt>
                <c:pt idx="8514">
                  <c:v>43728.750486747682</c:v>
                </c:pt>
                <c:pt idx="8515">
                  <c:v>43728.792153472219</c:v>
                </c:pt>
                <c:pt idx="8516">
                  <c:v>43728.833820196756</c:v>
                </c:pt>
                <c:pt idx="8517">
                  <c:v>43728.875486921293</c:v>
                </c:pt>
                <c:pt idx="8518">
                  <c:v>43728.917153645831</c:v>
                </c:pt>
                <c:pt idx="8519">
                  <c:v>43728.958820370368</c:v>
                </c:pt>
                <c:pt idx="8520">
                  <c:v>43729.000487094905</c:v>
                </c:pt>
                <c:pt idx="8521">
                  <c:v>43729.042153819442</c:v>
                </c:pt>
                <c:pt idx="8522">
                  <c:v>43729.08382054398</c:v>
                </c:pt>
                <c:pt idx="8523">
                  <c:v>43729.125487268517</c:v>
                </c:pt>
                <c:pt idx="8524">
                  <c:v>43729.167153993054</c:v>
                </c:pt>
                <c:pt idx="8525">
                  <c:v>43729.208820717591</c:v>
                </c:pt>
                <c:pt idx="8526">
                  <c:v>43729.250487442128</c:v>
                </c:pt>
                <c:pt idx="8527">
                  <c:v>43729.292154166666</c:v>
                </c:pt>
                <c:pt idx="8528">
                  <c:v>43729.333820891203</c:v>
                </c:pt>
                <c:pt idx="8529">
                  <c:v>43729.37548761574</c:v>
                </c:pt>
                <c:pt idx="8530">
                  <c:v>43729.417154340277</c:v>
                </c:pt>
                <c:pt idx="8531">
                  <c:v>43729.458821064814</c:v>
                </c:pt>
                <c:pt idx="8532">
                  <c:v>43729.500487789352</c:v>
                </c:pt>
                <c:pt idx="8533">
                  <c:v>43729.542154513889</c:v>
                </c:pt>
                <c:pt idx="8534">
                  <c:v>43729.583821238426</c:v>
                </c:pt>
                <c:pt idx="8535">
                  <c:v>43729.625487962963</c:v>
                </c:pt>
                <c:pt idx="8536">
                  <c:v>43729.6671546875</c:v>
                </c:pt>
                <c:pt idx="8537">
                  <c:v>43729.708821412038</c:v>
                </c:pt>
                <c:pt idx="8538">
                  <c:v>43729.750488136575</c:v>
                </c:pt>
                <c:pt idx="8539">
                  <c:v>43729.792154861112</c:v>
                </c:pt>
                <c:pt idx="8540">
                  <c:v>43729.833821585649</c:v>
                </c:pt>
                <c:pt idx="8541">
                  <c:v>43729.875488310186</c:v>
                </c:pt>
                <c:pt idx="8542">
                  <c:v>43729.917155034724</c:v>
                </c:pt>
                <c:pt idx="8543">
                  <c:v>43729.958821759261</c:v>
                </c:pt>
                <c:pt idx="8544">
                  <c:v>43730.000488483798</c:v>
                </c:pt>
                <c:pt idx="8545">
                  <c:v>43730.042155208335</c:v>
                </c:pt>
                <c:pt idx="8546">
                  <c:v>43730.083821932873</c:v>
                </c:pt>
                <c:pt idx="8547">
                  <c:v>43730.12548865741</c:v>
                </c:pt>
                <c:pt idx="8548">
                  <c:v>43730.167155381947</c:v>
                </c:pt>
                <c:pt idx="8549">
                  <c:v>43730.208822106484</c:v>
                </c:pt>
                <c:pt idx="8550">
                  <c:v>43730.250488831021</c:v>
                </c:pt>
                <c:pt idx="8551">
                  <c:v>43730.292155555559</c:v>
                </c:pt>
                <c:pt idx="8552">
                  <c:v>43730.333822280096</c:v>
                </c:pt>
                <c:pt idx="8553">
                  <c:v>43730.375489004633</c:v>
                </c:pt>
                <c:pt idx="8554">
                  <c:v>43730.41715572917</c:v>
                </c:pt>
                <c:pt idx="8555">
                  <c:v>43730.4588224537</c:v>
                </c:pt>
                <c:pt idx="8556">
                  <c:v>43730.500489178237</c:v>
                </c:pt>
                <c:pt idx="8557">
                  <c:v>43730.542155902775</c:v>
                </c:pt>
                <c:pt idx="8558">
                  <c:v>43730.583822627312</c:v>
                </c:pt>
                <c:pt idx="8559">
                  <c:v>43730.625489351849</c:v>
                </c:pt>
                <c:pt idx="8560">
                  <c:v>43730.667156076386</c:v>
                </c:pt>
                <c:pt idx="8561">
                  <c:v>43730.708822800923</c:v>
                </c:pt>
                <c:pt idx="8562">
                  <c:v>43730.750489525461</c:v>
                </c:pt>
                <c:pt idx="8563">
                  <c:v>43730.792156249998</c:v>
                </c:pt>
                <c:pt idx="8564">
                  <c:v>43730.833822974535</c:v>
                </c:pt>
                <c:pt idx="8565">
                  <c:v>43730.875489699072</c:v>
                </c:pt>
                <c:pt idx="8566">
                  <c:v>43730.917156423609</c:v>
                </c:pt>
                <c:pt idx="8567">
                  <c:v>43730.958823148147</c:v>
                </c:pt>
                <c:pt idx="8568">
                  <c:v>43731.000489872684</c:v>
                </c:pt>
                <c:pt idx="8569">
                  <c:v>43731.042156597221</c:v>
                </c:pt>
                <c:pt idx="8570">
                  <c:v>43731.083823321758</c:v>
                </c:pt>
                <c:pt idx="8571">
                  <c:v>43731.125490046295</c:v>
                </c:pt>
                <c:pt idx="8572">
                  <c:v>43731.167156770833</c:v>
                </c:pt>
                <c:pt idx="8573">
                  <c:v>43731.20882349537</c:v>
                </c:pt>
                <c:pt idx="8574">
                  <c:v>43731.250490219907</c:v>
                </c:pt>
                <c:pt idx="8575">
                  <c:v>43731.292156944444</c:v>
                </c:pt>
                <c:pt idx="8576">
                  <c:v>43731.333823668981</c:v>
                </c:pt>
                <c:pt idx="8577">
                  <c:v>43731.375490393519</c:v>
                </c:pt>
                <c:pt idx="8578">
                  <c:v>43731.417157118056</c:v>
                </c:pt>
                <c:pt idx="8579">
                  <c:v>43731.458823842593</c:v>
                </c:pt>
                <c:pt idx="8580">
                  <c:v>43731.50049056713</c:v>
                </c:pt>
                <c:pt idx="8581">
                  <c:v>43731.542157291668</c:v>
                </c:pt>
                <c:pt idx="8582">
                  <c:v>43731.583824016205</c:v>
                </c:pt>
                <c:pt idx="8583">
                  <c:v>43731.625490740742</c:v>
                </c:pt>
                <c:pt idx="8584">
                  <c:v>43731.667157465279</c:v>
                </c:pt>
                <c:pt idx="8585">
                  <c:v>43731.708824189816</c:v>
                </c:pt>
                <c:pt idx="8586">
                  <c:v>43731.750490914354</c:v>
                </c:pt>
                <c:pt idx="8587">
                  <c:v>43731.792157638891</c:v>
                </c:pt>
                <c:pt idx="8588">
                  <c:v>43731.833824363428</c:v>
                </c:pt>
                <c:pt idx="8589">
                  <c:v>43731.875491087965</c:v>
                </c:pt>
                <c:pt idx="8590">
                  <c:v>43731.917157812502</c:v>
                </c:pt>
                <c:pt idx="8591">
                  <c:v>43731.95882453704</c:v>
                </c:pt>
                <c:pt idx="8592">
                  <c:v>43732.000491261577</c:v>
                </c:pt>
                <c:pt idx="8593">
                  <c:v>43732.042157986114</c:v>
                </c:pt>
                <c:pt idx="8594">
                  <c:v>43732.083824710651</c:v>
                </c:pt>
                <c:pt idx="8595">
                  <c:v>43732.125491435188</c:v>
                </c:pt>
                <c:pt idx="8596">
                  <c:v>43732.167158159726</c:v>
                </c:pt>
                <c:pt idx="8597">
                  <c:v>43732.208824884263</c:v>
                </c:pt>
                <c:pt idx="8598">
                  <c:v>43732.250491608793</c:v>
                </c:pt>
                <c:pt idx="8599">
                  <c:v>43732.29215833333</c:v>
                </c:pt>
                <c:pt idx="8600">
                  <c:v>43732.333825057867</c:v>
                </c:pt>
                <c:pt idx="8601">
                  <c:v>43732.375491782404</c:v>
                </c:pt>
                <c:pt idx="8602">
                  <c:v>43732.417158506942</c:v>
                </c:pt>
                <c:pt idx="8603">
                  <c:v>43732.458825231479</c:v>
                </c:pt>
                <c:pt idx="8604">
                  <c:v>43732.500491956016</c:v>
                </c:pt>
                <c:pt idx="8605">
                  <c:v>43732.542158680553</c:v>
                </c:pt>
                <c:pt idx="8606">
                  <c:v>43732.58382540509</c:v>
                </c:pt>
                <c:pt idx="8607">
                  <c:v>43732.625492129628</c:v>
                </c:pt>
                <c:pt idx="8608">
                  <c:v>43732.667158854165</c:v>
                </c:pt>
                <c:pt idx="8609">
                  <c:v>43732.708825578702</c:v>
                </c:pt>
                <c:pt idx="8610">
                  <c:v>43732.750492303239</c:v>
                </c:pt>
                <c:pt idx="8611">
                  <c:v>43732.792159027777</c:v>
                </c:pt>
                <c:pt idx="8612">
                  <c:v>43732.833825752314</c:v>
                </c:pt>
                <c:pt idx="8613">
                  <c:v>43732.875492476851</c:v>
                </c:pt>
                <c:pt idx="8614">
                  <c:v>43732.917159201388</c:v>
                </c:pt>
                <c:pt idx="8615">
                  <c:v>43732.958825925925</c:v>
                </c:pt>
                <c:pt idx="8616">
                  <c:v>43733.000492650463</c:v>
                </c:pt>
                <c:pt idx="8617">
                  <c:v>43733.042159375</c:v>
                </c:pt>
                <c:pt idx="8618">
                  <c:v>43733.083826099537</c:v>
                </c:pt>
                <c:pt idx="8619">
                  <c:v>43733.125492824074</c:v>
                </c:pt>
                <c:pt idx="8620">
                  <c:v>43733.167159548611</c:v>
                </c:pt>
                <c:pt idx="8621">
                  <c:v>43733.208826273149</c:v>
                </c:pt>
                <c:pt idx="8622">
                  <c:v>43733.250492997686</c:v>
                </c:pt>
                <c:pt idx="8623">
                  <c:v>43733.292159722223</c:v>
                </c:pt>
                <c:pt idx="8624">
                  <c:v>43733.33382644676</c:v>
                </c:pt>
                <c:pt idx="8625">
                  <c:v>43733.375493171297</c:v>
                </c:pt>
                <c:pt idx="8626">
                  <c:v>43733.417159895835</c:v>
                </c:pt>
                <c:pt idx="8627">
                  <c:v>43733.458826620372</c:v>
                </c:pt>
                <c:pt idx="8628">
                  <c:v>43733.500493344909</c:v>
                </c:pt>
                <c:pt idx="8629">
                  <c:v>43733.542160069446</c:v>
                </c:pt>
                <c:pt idx="8630">
                  <c:v>43733.583826793983</c:v>
                </c:pt>
                <c:pt idx="8631">
                  <c:v>43733.625493518521</c:v>
                </c:pt>
                <c:pt idx="8632">
                  <c:v>43733.667160243058</c:v>
                </c:pt>
                <c:pt idx="8633">
                  <c:v>43733.708826967595</c:v>
                </c:pt>
                <c:pt idx="8634">
                  <c:v>43733.750493692132</c:v>
                </c:pt>
                <c:pt idx="8635">
                  <c:v>43733.79216041667</c:v>
                </c:pt>
                <c:pt idx="8636">
                  <c:v>43733.833827141207</c:v>
                </c:pt>
                <c:pt idx="8637">
                  <c:v>43733.875493865744</c:v>
                </c:pt>
                <c:pt idx="8638">
                  <c:v>43733.917160590281</c:v>
                </c:pt>
                <c:pt idx="8639">
                  <c:v>43733.958827314818</c:v>
                </c:pt>
                <c:pt idx="8640">
                  <c:v>43734.000494039348</c:v>
                </c:pt>
                <c:pt idx="8641">
                  <c:v>43734.042160763885</c:v>
                </c:pt>
                <c:pt idx="8642">
                  <c:v>43734.083827488423</c:v>
                </c:pt>
                <c:pt idx="8643">
                  <c:v>43734.12549421296</c:v>
                </c:pt>
                <c:pt idx="8644">
                  <c:v>43734.167160937497</c:v>
                </c:pt>
                <c:pt idx="8645">
                  <c:v>43734.208827662034</c:v>
                </c:pt>
                <c:pt idx="8646">
                  <c:v>43734.250494386572</c:v>
                </c:pt>
                <c:pt idx="8647">
                  <c:v>43734.292161111109</c:v>
                </c:pt>
                <c:pt idx="8648">
                  <c:v>43734.333827835646</c:v>
                </c:pt>
                <c:pt idx="8649">
                  <c:v>43734.375494560183</c:v>
                </c:pt>
                <c:pt idx="8650">
                  <c:v>43734.41716128472</c:v>
                </c:pt>
                <c:pt idx="8651">
                  <c:v>43734.458828009258</c:v>
                </c:pt>
                <c:pt idx="8652">
                  <c:v>43734.500494733795</c:v>
                </c:pt>
                <c:pt idx="8653">
                  <c:v>43734.542161458332</c:v>
                </c:pt>
                <c:pt idx="8654">
                  <c:v>43734.583828182869</c:v>
                </c:pt>
                <c:pt idx="8655">
                  <c:v>43734.625494907406</c:v>
                </c:pt>
                <c:pt idx="8656">
                  <c:v>43734.667161631944</c:v>
                </c:pt>
                <c:pt idx="8657">
                  <c:v>43734.708828356481</c:v>
                </c:pt>
                <c:pt idx="8658">
                  <c:v>43734.750495081018</c:v>
                </c:pt>
                <c:pt idx="8659">
                  <c:v>43734.792161805555</c:v>
                </c:pt>
                <c:pt idx="8660">
                  <c:v>43734.833828530092</c:v>
                </c:pt>
                <c:pt idx="8661">
                  <c:v>43734.87549525463</c:v>
                </c:pt>
                <c:pt idx="8662">
                  <c:v>43734.917161979167</c:v>
                </c:pt>
                <c:pt idx="8663">
                  <c:v>43734.958828703704</c:v>
                </c:pt>
                <c:pt idx="8664">
                  <c:v>43735.000495428241</c:v>
                </c:pt>
                <c:pt idx="8665">
                  <c:v>43735.042162152778</c:v>
                </c:pt>
                <c:pt idx="8666">
                  <c:v>43735.083828877316</c:v>
                </c:pt>
                <c:pt idx="8667">
                  <c:v>43735.125495601853</c:v>
                </c:pt>
                <c:pt idx="8668">
                  <c:v>43735.16716232639</c:v>
                </c:pt>
                <c:pt idx="8669">
                  <c:v>43735.208829050927</c:v>
                </c:pt>
                <c:pt idx="8670">
                  <c:v>43735.250495775465</c:v>
                </c:pt>
                <c:pt idx="8671">
                  <c:v>43735.292162500002</c:v>
                </c:pt>
                <c:pt idx="8672">
                  <c:v>43735.333829224539</c:v>
                </c:pt>
                <c:pt idx="8673">
                  <c:v>43735.375495949076</c:v>
                </c:pt>
                <c:pt idx="8674">
                  <c:v>43735.417162673613</c:v>
                </c:pt>
                <c:pt idx="8675">
                  <c:v>43735.458829398151</c:v>
                </c:pt>
                <c:pt idx="8676">
                  <c:v>43735.500496122688</c:v>
                </c:pt>
                <c:pt idx="8677">
                  <c:v>43735.542162847225</c:v>
                </c:pt>
                <c:pt idx="8678">
                  <c:v>43735.583829571762</c:v>
                </c:pt>
                <c:pt idx="8679">
                  <c:v>43735.625496296299</c:v>
                </c:pt>
                <c:pt idx="8680">
                  <c:v>43735.667163020837</c:v>
                </c:pt>
                <c:pt idx="8681">
                  <c:v>43735.708829745374</c:v>
                </c:pt>
                <c:pt idx="8682">
                  <c:v>43735.750496469911</c:v>
                </c:pt>
                <c:pt idx="8683">
                  <c:v>43735.792163194441</c:v>
                </c:pt>
                <c:pt idx="8684">
                  <c:v>43735.833829918978</c:v>
                </c:pt>
                <c:pt idx="8685">
                  <c:v>43735.875496643515</c:v>
                </c:pt>
                <c:pt idx="8686">
                  <c:v>43735.917163368053</c:v>
                </c:pt>
                <c:pt idx="8687">
                  <c:v>43735.95883009259</c:v>
                </c:pt>
                <c:pt idx="8688">
                  <c:v>43736.000496817127</c:v>
                </c:pt>
                <c:pt idx="8689">
                  <c:v>43736.042163541664</c:v>
                </c:pt>
                <c:pt idx="8690">
                  <c:v>43736.083830266201</c:v>
                </c:pt>
                <c:pt idx="8691">
                  <c:v>43736.125496990739</c:v>
                </c:pt>
                <c:pt idx="8692">
                  <c:v>43736.167163715276</c:v>
                </c:pt>
                <c:pt idx="8693">
                  <c:v>43736.208830439813</c:v>
                </c:pt>
                <c:pt idx="8694">
                  <c:v>43736.25049716435</c:v>
                </c:pt>
                <c:pt idx="8695">
                  <c:v>43736.292163888887</c:v>
                </c:pt>
                <c:pt idx="8696">
                  <c:v>43736.333830613425</c:v>
                </c:pt>
                <c:pt idx="8697">
                  <c:v>43736.375497337962</c:v>
                </c:pt>
                <c:pt idx="8698">
                  <c:v>43736.417164062499</c:v>
                </c:pt>
                <c:pt idx="8699">
                  <c:v>43736.458830787036</c:v>
                </c:pt>
                <c:pt idx="8700">
                  <c:v>43736.500497511573</c:v>
                </c:pt>
                <c:pt idx="8701">
                  <c:v>43736.542164236111</c:v>
                </c:pt>
                <c:pt idx="8702">
                  <c:v>43736.583830960648</c:v>
                </c:pt>
                <c:pt idx="8703">
                  <c:v>43736.625497685185</c:v>
                </c:pt>
                <c:pt idx="8704">
                  <c:v>43736.667164409722</c:v>
                </c:pt>
                <c:pt idx="8705">
                  <c:v>43736.70883113426</c:v>
                </c:pt>
                <c:pt idx="8706">
                  <c:v>43736.750497858797</c:v>
                </c:pt>
                <c:pt idx="8707">
                  <c:v>43736.792164583334</c:v>
                </c:pt>
                <c:pt idx="8708">
                  <c:v>43736.833831307871</c:v>
                </c:pt>
                <c:pt idx="8709">
                  <c:v>43736.875498032408</c:v>
                </c:pt>
                <c:pt idx="8710">
                  <c:v>43736.917164756946</c:v>
                </c:pt>
                <c:pt idx="8711">
                  <c:v>43736.958831481483</c:v>
                </c:pt>
                <c:pt idx="8712">
                  <c:v>43737.00049820602</c:v>
                </c:pt>
                <c:pt idx="8713">
                  <c:v>43737.042164930557</c:v>
                </c:pt>
                <c:pt idx="8714">
                  <c:v>43737.083831655094</c:v>
                </c:pt>
                <c:pt idx="8715">
                  <c:v>43737.125498379632</c:v>
                </c:pt>
                <c:pt idx="8716">
                  <c:v>43737.167165104169</c:v>
                </c:pt>
                <c:pt idx="8717">
                  <c:v>43737.208831828706</c:v>
                </c:pt>
                <c:pt idx="8718">
                  <c:v>43737.250498553243</c:v>
                </c:pt>
                <c:pt idx="8719">
                  <c:v>43737.29216527778</c:v>
                </c:pt>
                <c:pt idx="8720">
                  <c:v>43737.333832002318</c:v>
                </c:pt>
                <c:pt idx="8721">
                  <c:v>43737.375498726855</c:v>
                </c:pt>
                <c:pt idx="8722">
                  <c:v>43737.417165451392</c:v>
                </c:pt>
                <c:pt idx="8723">
                  <c:v>43737.458832175929</c:v>
                </c:pt>
                <c:pt idx="8724">
                  <c:v>43737.500498900466</c:v>
                </c:pt>
                <c:pt idx="8725">
                  <c:v>43737.542165624996</c:v>
                </c:pt>
                <c:pt idx="8726">
                  <c:v>43737.583832349534</c:v>
                </c:pt>
                <c:pt idx="8727">
                  <c:v>43737.625499074071</c:v>
                </c:pt>
                <c:pt idx="8728">
                  <c:v>43737.667165798608</c:v>
                </c:pt>
                <c:pt idx="8729">
                  <c:v>43737.708832523145</c:v>
                </c:pt>
                <c:pt idx="8730">
                  <c:v>43737.750499247682</c:v>
                </c:pt>
                <c:pt idx="8731">
                  <c:v>43737.79216597222</c:v>
                </c:pt>
                <c:pt idx="8732">
                  <c:v>43737.833832696757</c:v>
                </c:pt>
                <c:pt idx="8733">
                  <c:v>43737.875499421294</c:v>
                </c:pt>
                <c:pt idx="8734">
                  <c:v>43737.917166145831</c:v>
                </c:pt>
                <c:pt idx="8735">
                  <c:v>43737.958832870368</c:v>
                </c:pt>
                <c:pt idx="8736">
                  <c:v>43738.000499594906</c:v>
                </c:pt>
                <c:pt idx="8737">
                  <c:v>43738.042166319443</c:v>
                </c:pt>
                <c:pt idx="8738">
                  <c:v>43738.08383304398</c:v>
                </c:pt>
                <c:pt idx="8739">
                  <c:v>43738.125499768517</c:v>
                </c:pt>
                <c:pt idx="8740">
                  <c:v>43738.167166493055</c:v>
                </c:pt>
                <c:pt idx="8741">
                  <c:v>43738.208833217592</c:v>
                </c:pt>
                <c:pt idx="8742">
                  <c:v>43738.250499942129</c:v>
                </c:pt>
                <c:pt idx="8743">
                  <c:v>43738.292166666666</c:v>
                </c:pt>
                <c:pt idx="8744">
                  <c:v>43738.333833391203</c:v>
                </c:pt>
                <c:pt idx="8745">
                  <c:v>43738.375500115741</c:v>
                </c:pt>
                <c:pt idx="8746">
                  <c:v>43738.417166840278</c:v>
                </c:pt>
                <c:pt idx="8747">
                  <c:v>43738.458833564815</c:v>
                </c:pt>
                <c:pt idx="8748">
                  <c:v>43738.500500289352</c:v>
                </c:pt>
                <c:pt idx="8749">
                  <c:v>43738.542167013889</c:v>
                </c:pt>
                <c:pt idx="8750">
                  <c:v>43738.583833738427</c:v>
                </c:pt>
                <c:pt idx="8751">
                  <c:v>43738.625500462964</c:v>
                </c:pt>
                <c:pt idx="8752">
                  <c:v>43738.667167187501</c:v>
                </c:pt>
                <c:pt idx="8753">
                  <c:v>43738.708833912038</c:v>
                </c:pt>
                <c:pt idx="8754">
                  <c:v>43738.750500636575</c:v>
                </c:pt>
                <c:pt idx="8755">
                  <c:v>43738.792167361113</c:v>
                </c:pt>
                <c:pt idx="8756">
                  <c:v>43738.83383408565</c:v>
                </c:pt>
                <c:pt idx="8757">
                  <c:v>43738.875500810187</c:v>
                </c:pt>
                <c:pt idx="8758">
                  <c:v>43738.917167534724</c:v>
                </c:pt>
                <c:pt idx="8759">
                  <c:v>43738.958834259261</c:v>
                </c:pt>
              </c:numCache>
            </c:numRef>
          </c:xVal>
          <c:yVal>
            <c:numRef>
              <c:f>'Sarecta Raw &amp; Validated'!$C$5:$C$8764</c:f>
              <c:numCache>
                <c:formatCode>General</c:formatCode>
                <c:ptCount val="8760"/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0.2</c:v>
                </c:pt>
                <c:pt idx="3115">
                  <c:v>0.3</c:v>
                </c:pt>
                <c:pt idx="3116">
                  <c:v>0.2</c:v>
                </c:pt>
                <c:pt idx="3117">
                  <c:v>0.2</c:v>
                </c:pt>
                <c:pt idx="3118">
                  <c:v>0.2</c:v>
                </c:pt>
                <c:pt idx="3119">
                  <c:v>0.2</c:v>
                </c:pt>
                <c:pt idx="3120">
                  <c:v>0.1</c:v>
                </c:pt>
                <c:pt idx="3121">
                  <c:v>0.1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0.1</c:v>
                </c:pt>
                <c:pt idx="3126">
                  <c:v>0.1</c:v>
                </c:pt>
                <c:pt idx="3127">
                  <c:v>0.1</c:v>
                </c:pt>
                <c:pt idx="3128">
                  <c:v>0.1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0.1</c:v>
                </c:pt>
                <c:pt idx="3187">
                  <c:v>0.1</c:v>
                </c:pt>
                <c:pt idx="3188">
                  <c:v>0.1</c:v>
                </c:pt>
                <c:pt idx="3189">
                  <c:v>0.1</c:v>
                </c:pt>
                <c:pt idx="3190">
                  <c:v>0.1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0.1</c:v>
                </c:pt>
                <c:pt idx="3201">
                  <c:v>0.2</c:v>
                </c:pt>
                <c:pt idx="3202">
                  <c:v>0.1</c:v>
                </c:pt>
                <c:pt idx="3203">
                  <c:v>0.1</c:v>
                </c:pt>
                <c:pt idx="3204">
                  <c:v>0.1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0.1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0.1</c:v>
                </c:pt>
                <c:pt idx="3273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F69-417B-BE35-B09E1BB3F99A}"/>
            </c:ext>
          </c:extLst>
        </c:ser>
        <c:ser>
          <c:idx val="1"/>
          <c:order val="3"/>
          <c:tx>
            <c:v>Williamsdale Farm</c:v>
          </c:tx>
          <c:spPr>
            <a:ln w="19050">
              <a:noFill/>
            </a:ln>
          </c:spPr>
          <c:marker>
            <c:spPr>
              <a:noFill/>
              <a:ln w="9525">
                <a:solidFill>
                  <a:srgbClr val="00B050"/>
                </a:solidFill>
              </a:ln>
            </c:spPr>
          </c:marker>
          <c:xVal>
            <c:numRef>
              <c:f>'Williamsdale Raw &amp; Validated'!$B$5:$B$8764</c:f>
              <c:numCache>
                <c:formatCode>mm/dd/yyyy\ hh:mm</c:formatCode>
                <c:ptCount val="8760"/>
                <c:pt idx="0">
                  <c:v>43374</c:v>
                </c:pt>
                <c:pt idx="1">
                  <c:v>43374.041666666664</c:v>
                </c:pt>
                <c:pt idx="2">
                  <c:v>43374.08333321759</c:v>
                </c:pt>
                <c:pt idx="3">
                  <c:v>43374.124999826388</c:v>
                </c:pt>
                <c:pt idx="4">
                  <c:v>43374.166666435187</c:v>
                </c:pt>
                <c:pt idx="5">
                  <c:v>43374.208333043978</c:v>
                </c:pt>
                <c:pt idx="6">
                  <c:v>43374.249999652777</c:v>
                </c:pt>
                <c:pt idx="7">
                  <c:v>43374.291666261575</c:v>
                </c:pt>
                <c:pt idx="8">
                  <c:v>43374.333332870374</c:v>
                </c:pt>
                <c:pt idx="9">
                  <c:v>43374.374999479165</c:v>
                </c:pt>
                <c:pt idx="10">
                  <c:v>43374.416666087964</c:v>
                </c:pt>
                <c:pt idx="11">
                  <c:v>43374.458332696762</c:v>
                </c:pt>
                <c:pt idx="12">
                  <c:v>43374.499999305554</c:v>
                </c:pt>
                <c:pt idx="13">
                  <c:v>43374.541665914352</c:v>
                </c:pt>
                <c:pt idx="14">
                  <c:v>43374.583332523151</c:v>
                </c:pt>
                <c:pt idx="15">
                  <c:v>43374.624999131942</c:v>
                </c:pt>
                <c:pt idx="16">
                  <c:v>43374.66666574074</c:v>
                </c:pt>
                <c:pt idx="17">
                  <c:v>43374.708332349539</c:v>
                </c:pt>
                <c:pt idx="18">
                  <c:v>43374.74999895833</c:v>
                </c:pt>
                <c:pt idx="19">
                  <c:v>43374.791665567129</c:v>
                </c:pt>
                <c:pt idx="20">
                  <c:v>43374.833332175927</c:v>
                </c:pt>
                <c:pt idx="21">
                  <c:v>43374.874998784719</c:v>
                </c:pt>
                <c:pt idx="22">
                  <c:v>43374.916665393517</c:v>
                </c:pt>
                <c:pt idx="23">
                  <c:v>43374.958332002316</c:v>
                </c:pt>
                <c:pt idx="24">
                  <c:v>43374.999998611114</c:v>
                </c:pt>
                <c:pt idx="25">
                  <c:v>43375.041665219906</c:v>
                </c:pt>
                <c:pt idx="26">
                  <c:v>43375.083331828704</c:v>
                </c:pt>
                <c:pt idx="27">
                  <c:v>43375.124998437503</c:v>
                </c:pt>
                <c:pt idx="28">
                  <c:v>43375.166665046294</c:v>
                </c:pt>
                <c:pt idx="29">
                  <c:v>43375.208331655092</c:v>
                </c:pt>
                <c:pt idx="30">
                  <c:v>43375.249998263891</c:v>
                </c:pt>
                <c:pt idx="31">
                  <c:v>43375.291664872682</c:v>
                </c:pt>
                <c:pt idx="32">
                  <c:v>43375.333331481481</c:v>
                </c:pt>
                <c:pt idx="33">
                  <c:v>43375.374998090279</c:v>
                </c:pt>
                <c:pt idx="34">
                  <c:v>43375.416664699071</c:v>
                </c:pt>
                <c:pt idx="35">
                  <c:v>43375.458331307869</c:v>
                </c:pt>
                <c:pt idx="36">
                  <c:v>43375.499997916668</c:v>
                </c:pt>
                <c:pt idx="37">
                  <c:v>43375.541664525466</c:v>
                </c:pt>
                <c:pt idx="38">
                  <c:v>43375.583331134258</c:v>
                </c:pt>
                <c:pt idx="39">
                  <c:v>43375.624997743056</c:v>
                </c:pt>
                <c:pt idx="40">
                  <c:v>43375.666664351855</c:v>
                </c:pt>
                <c:pt idx="41">
                  <c:v>43375.708330960646</c:v>
                </c:pt>
                <c:pt idx="42">
                  <c:v>43375.749997569445</c:v>
                </c:pt>
                <c:pt idx="43">
                  <c:v>43375.791664178243</c:v>
                </c:pt>
                <c:pt idx="44">
                  <c:v>43375.833330787034</c:v>
                </c:pt>
                <c:pt idx="45">
                  <c:v>43375.874997395833</c:v>
                </c:pt>
                <c:pt idx="46">
                  <c:v>43375.916664004631</c:v>
                </c:pt>
                <c:pt idx="47">
                  <c:v>43375.958330613423</c:v>
                </c:pt>
                <c:pt idx="48">
                  <c:v>43375.999997222221</c:v>
                </c:pt>
                <c:pt idx="49">
                  <c:v>43376.04166383102</c:v>
                </c:pt>
                <c:pt idx="50">
                  <c:v>43376.083330439818</c:v>
                </c:pt>
                <c:pt idx="51">
                  <c:v>43376.12499704861</c:v>
                </c:pt>
                <c:pt idx="52">
                  <c:v>43376.166663657408</c:v>
                </c:pt>
                <c:pt idx="53">
                  <c:v>43376.208330266207</c:v>
                </c:pt>
                <c:pt idx="54">
                  <c:v>43376.249996874998</c:v>
                </c:pt>
                <c:pt idx="55">
                  <c:v>43376.291663483797</c:v>
                </c:pt>
                <c:pt idx="56">
                  <c:v>43376.333330092595</c:v>
                </c:pt>
                <c:pt idx="57">
                  <c:v>43376.374996701386</c:v>
                </c:pt>
                <c:pt idx="58">
                  <c:v>43376.416663310185</c:v>
                </c:pt>
                <c:pt idx="59">
                  <c:v>43376.458329918984</c:v>
                </c:pt>
                <c:pt idx="60">
                  <c:v>43376.499996527775</c:v>
                </c:pt>
                <c:pt idx="61">
                  <c:v>43376.541663136573</c:v>
                </c:pt>
                <c:pt idx="62">
                  <c:v>43376.583329745372</c:v>
                </c:pt>
                <c:pt idx="63">
                  <c:v>43376.624996354163</c:v>
                </c:pt>
                <c:pt idx="64">
                  <c:v>43376.666662962962</c:v>
                </c:pt>
                <c:pt idx="65">
                  <c:v>43376.70832957176</c:v>
                </c:pt>
                <c:pt idx="66">
                  <c:v>43376.749996180559</c:v>
                </c:pt>
                <c:pt idx="67">
                  <c:v>43376.79166278935</c:v>
                </c:pt>
                <c:pt idx="68">
                  <c:v>43376.833329398149</c:v>
                </c:pt>
                <c:pt idx="69">
                  <c:v>43376.874996006947</c:v>
                </c:pt>
                <c:pt idx="70">
                  <c:v>43376.916662615738</c:v>
                </c:pt>
                <c:pt idx="71">
                  <c:v>43376.958329224537</c:v>
                </c:pt>
                <c:pt idx="72">
                  <c:v>43376.999995833336</c:v>
                </c:pt>
                <c:pt idx="73">
                  <c:v>43377.041662442127</c:v>
                </c:pt>
                <c:pt idx="74">
                  <c:v>43377.083329050925</c:v>
                </c:pt>
                <c:pt idx="75">
                  <c:v>43377.124995659724</c:v>
                </c:pt>
                <c:pt idx="76">
                  <c:v>43377.166662268515</c:v>
                </c:pt>
                <c:pt idx="77">
                  <c:v>43377.208328877314</c:v>
                </c:pt>
                <c:pt idx="78">
                  <c:v>43377.249995486112</c:v>
                </c:pt>
                <c:pt idx="79">
                  <c:v>43377.291662094911</c:v>
                </c:pt>
                <c:pt idx="80">
                  <c:v>43377.333328703702</c:v>
                </c:pt>
                <c:pt idx="81">
                  <c:v>43377.374995312501</c:v>
                </c:pt>
                <c:pt idx="82">
                  <c:v>43377.416661921299</c:v>
                </c:pt>
                <c:pt idx="83">
                  <c:v>43377.458328530091</c:v>
                </c:pt>
                <c:pt idx="84">
                  <c:v>43377.499995138889</c:v>
                </c:pt>
                <c:pt idx="85">
                  <c:v>43377.541661747688</c:v>
                </c:pt>
                <c:pt idx="86">
                  <c:v>43377.583328356479</c:v>
                </c:pt>
                <c:pt idx="87">
                  <c:v>43377.624994965277</c:v>
                </c:pt>
                <c:pt idx="88">
                  <c:v>43377.666661574076</c:v>
                </c:pt>
                <c:pt idx="89">
                  <c:v>43377.708328182867</c:v>
                </c:pt>
                <c:pt idx="90">
                  <c:v>43377.749994791666</c:v>
                </c:pt>
                <c:pt idx="91">
                  <c:v>43377.791661400464</c:v>
                </c:pt>
                <c:pt idx="92">
                  <c:v>43377.833328009256</c:v>
                </c:pt>
                <c:pt idx="93">
                  <c:v>43377.874994618054</c:v>
                </c:pt>
                <c:pt idx="94">
                  <c:v>43377.916661226853</c:v>
                </c:pt>
                <c:pt idx="95">
                  <c:v>43377.958327835651</c:v>
                </c:pt>
                <c:pt idx="96">
                  <c:v>43377.999994444443</c:v>
                </c:pt>
                <c:pt idx="97">
                  <c:v>43378.041661053241</c:v>
                </c:pt>
                <c:pt idx="98">
                  <c:v>43378.08332766204</c:v>
                </c:pt>
                <c:pt idx="99">
                  <c:v>43378.124994270831</c:v>
                </c:pt>
                <c:pt idx="100">
                  <c:v>43378.166666666664</c:v>
                </c:pt>
                <c:pt idx="101">
                  <c:v>43378.208333333336</c:v>
                </c:pt>
                <c:pt idx="102">
                  <c:v>43378.250000057873</c:v>
                </c:pt>
                <c:pt idx="103">
                  <c:v>43378.29166678241</c:v>
                </c:pt>
                <c:pt idx="104">
                  <c:v>43378.333333506947</c:v>
                </c:pt>
                <c:pt idx="105">
                  <c:v>43378.375000231485</c:v>
                </c:pt>
                <c:pt idx="106">
                  <c:v>43378.416666956022</c:v>
                </c:pt>
                <c:pt idx="107">
                  <c:v>43378.458333680559</c:v>
                </c:pt>
                <c:pt idx="108">
                  <c:v>43378.500000405096</c:v>
                </c:pt>
                <c:pt idx="109">
                  <c:v>43378.541667129626</c:v>
                </c:pt>
                <c:pt idx="110">
                  <c:v>43378.583333854163</c:v>
                </c:pt>
                <c:pt idx="111">
                  <c:v>43378.625000578701</c:v>
                </c:pt>
                <c:pt idx="112">
                  <c:v>43378.666667303238</c:v>
                </c:pt>
                <c:pt idx="113">
                  <c:v>43378.708334027775</c:v>
                </c:pt>
                <c:pt idx="114">
                  <c:v>43378.750000752312</c:v>
                </c:pt>
                <c:pt idx="115">
                  <c:v>43378.791667476849</c:v>
                </c:pt>
                <c:pt idx="116">
                  <c:v>43378.833334201387</c:v>
                </c:pt>
                <c:pt idx="117">
                  <c:v>43378.875000925924</c:v>
                </c:pt>
                <c:pt idx="118">
                  <c:v>43378.916667650461</c:v>
                </c:pt>
                <c:pt idx="119">
                  <c:v>43378.958334374998</c:v>
                </c:pt>
                <c:pt idx="120">
                  <c:v>43379.000001099535</c:v>
                </c:pt>
                <c:pt idx="121">
                  <c:v>43379.041667824073</c:v>
                </c:pt>
                <c:pt idx="122">
                  <c:v>43379.08333454861</c:v>
                </c:pt>
                <c:pt idx="123">
                  <c:v>43379.125001273147</c:v>
                </c:pt>
                <c:pt idx="124">
                  <c:v>43379.166667997684</c:v>
                </c:pt>
                <c:pt idx="125">
                  <c:v>43379.208334722221</c:v>
                </c:pt>
                <c:pt idx="126">
                  <c:v>43379.250001446759</c:v>
                </c:pt>
                <c:pt idx="127">
                  <c:v>43379.291668171296</c:v>
                </c:pt>
                <c:pt idx="128">
                  <c:v>43379.333334895833</c:v>
                </c:pt>
                <c:pt idx="129">
                  <c:v>43379.37500162037</c:v>
                </c:pt>
                <c:pt idx="130">
                  <c:v>43379.416668344908</c:v>
                </c:pt>
                <c:pt idx="131">
                  <c:v>43379.458335069445</c:v>
                </c:pt>
                <c:pt idx="132">
                  <c:v>43379.500001793982</c:v>
                </c:pt>
                <c:pt idx="133">
                  <c:v>43379.541668518519</c:v>
                </c:pt>
                <c:pt idx="134">
                  <c:v>43379.583335243056</c:v>
                </c:pt>
                <c:pt idx="135">
                  <c:v>43379.625001967594</c:v>
                </c:pt>
                <c:pt idx="136">
                  <c:v>43379.666668692131</c:v>
                </c:pt>
                <c:pt idx="137">
                  <c:v>43379.708335416668</c:v>
                </c:pt>
                <c:pt idx="138">
                  <c:v>43379.750002141205</c:v>
                </c:pt>
                <c:pt idx="139">
                  <c:v>43379.791668865742</c:v>
                </c:pt>
                <c:pt idx="140">
                  <c:v>43379.83333559028</c:v>
                </c:pt>
                <c:pt idx="141">
                  <c:v>43379.875002314817</c:v>
                </c:pt>
                <c:pt idx="142">
                  <c:v>43379.916669039354</c:v>
                </c:pt>
                <c:pt idx="143">
                  <c:v>43379.958335763891</c:v>
                </c:pt>
                <c:pt idx="144">
                  <c:v>43380.000002488428</c:v>
                </c:pt>
                <c:pt idx="145">
                  <c:v>43380.041669212966</c:v>
                </c:pt>
                <c:pt idx="146">
                  <c:v>43380.083335937503</c:v>
                </c:pt>
                <c:pt idx="147">
                  <c:v>43380.12500266204</c:v>
                </c:pt>
                <c:pt idx="148">
                  <c:v>43380.166669386577</c:v>
                </c:pt>
                <c:pt idx="149">
                  <c:v>43380.208336111114</c:v>
                </c:pt>
                <c:pt idx="150">
                  <c:v>43380.250002835652</c:v>
                </c:pt>
                <c:pt idx="151">
                  <c:v>43380.291669560182</c:v>
                </c:pt>
                <c:pt idx="152">
                  <c:v>43380.333336284719</c:v>
                </c:pt>
                <c:pt idx="153">
                  <c:v>43380.375003009256</c:v>
                </c:pt>
                <c:pt idx="154">
                  <c:v>43380.416669733793</c:v>
                </c:pt>
                <c:pt idx="155">
                  <c:v>43380.45833645833</c:v>
                </c:pt>
                <c:pt idx="156">
                  <c:v>43380.500003182868</c:v>
                </c:pt>
                <c:pt idx="157">
                  <c:v>43380.541669907405</c:v>
                </c:pt>
                <c:pt idx="158">
                  <c:v>43380.583336631942</c:v>
                </c:pt>
                <c:pt idx="159">
                  <c:v>43380.625003356479</c:v>
                </c:pt>
                <c:pt idx="160">
                  <c:v>43380.666670081016</c:v>
                </c:pt>
                <c:pt idx="161">
                  <c:v>43380.708336805554</c:v>
                </c:pt>
                <c:pt idx="162">
                  <c:v>43380.750003530091</c:v>
                </c:pt>
                <c:pt idx="163">
                  <c:v>43380.791670254628</c:v>
                </c:pt>
                <c:pt idx="164">
                  <c:v>43380.833336979165</c:v>
                </c:pt>
                <c:pt idx="165">
                  <c:v>43380.875003703703</c:v>
                </c:pt>
                <c:pt idx="166">
                  <c:v>43380.91667042824</c:v>
                </c:pt>
                <c:pt idx="167">
                  <c:v>43380.958337152777</c:v>
                </c:pt>
                <c:pt idx="168">
                  <c:v>43381.000003877314</c:v>
                </c:pt>
                <c:pt idx="169">
                  <c:v>43381.041670601851</c:v>
                </c:pt>
                <c:pt idx="170">
                  <c:v>43381.083337326389</c:v>
                </c:pt>
                <c:pt idx="171">
                  <c:v>43381.125004050926</c:v>
                </c:pt>
                <c:pt idx="172">
                  <c:v>43381.166670775463</c:v>
                </c:pt>
                <c:pt idx="173">
                  <c:v>43381.2083375</c:v>
                </c:pt>
                <c:pt idx="174">
                  <c:v>43381.250004224537</c:v>
                </c:pt>
                <c:pt idx="175">
                  <c:v>43381.291670949075</c:v>
                </c:pt>
                <c:pt idx="176">
                  <c:v>43381.333337673612</c:v>
                </c:pt>
                <c:pt idx="177">
                  <c:v>43381.375004398149</c:v>
                </c:pt>
                <c:pt idx="178">
                  <c:v>43381.416671122686</c:v>
                </c:pt>
                <c:pt idx="179">
                  <c:v>43381.458337847223</c:v>
                </c:pt>
                <c:pt idx="180">
                  <c:v>43381.500004571761</c:v>
                </c:pt>
                <c:pt idx="181">
                  <c:v>43381.541671296298</c:v>
                </c:pt>
                <c:pt idx="182">
                  <c:v>43381.583338020835</c:v>
                </c:pt>
                <c:pt idx="183">
                  <c:v>43381.625004745372</c:v>
                </c:pt>
                <c:pt idx="184">
                  <c:v>43381.666671469909</c:v>
                </c:pt>
                <c:pt idx="185">
                  <c:v>43381.708338194447</c:v>
                </c:pt>
                <c:pt idx="186">
                  <c:v>43381.750004918984</c:v>
                </c:pt>
                <c:pt idx="187">
                  <c:v>43381.791671643521</c:v>
                </c:pt>
                <c:pt idx="188">
                  <c:v>43381.833338368058</c:v>
                </c:pt>
                <c:pt idx="189">
                  <c:v>43381.875005092596</c:v>
                </c:pt>
                <c:pt idx="190">
                  <c:v>43381.916671817133</c:v>
                </c:pt>
                <c:pt idx="191">
                  <c:v>43381.95833854167</c:v>
                </c:pt>
                <c:pt idx="192">
                  <c:v>43382.000005266207</c:v>
                </c:pt>
                <c:pt idx="193">
                  <c:v>43382.041671990744</c:v>
                </c:pt>
                <c:pt idx="194">
                  <c:v>43382.083338715274</c:v>
                </c:pt>
                <c:pt idx="195">
                  <c:v>43382.125005439812</c:v>
                </c:pt>
                <c:pt idx="196">
                  <c:v>43382.166672164349</c:v>
                </c:pt>
                <c:pt idx="197">
                  <c:v>43382.208338888886</c:v>
                </c:pt>
                <c:pt idx="198">
                  <c:v>43382.250005613423</c:v>
                </c:pt>
                <c:pt idx="199">
                  <c:v>43382.29167233796</c:v>
                </c:pt>
                <c:pt idx="200">
                  <c:v>43382.333339062498</c:v>
                </c:pt>
                <c:pt idx="201">
                  <c:v>43382.375005787035</c:v>
                </c:pt>
                <c:pt idx="202">
                  <c:v>43382.416672511572</c:v>
                </c:pt>
                <c:pt idx="203">
                  <c:v>43382.458339236109</c:v>
                </c:pt>
                <c:pt idx="204">
                  <c:v>43382.500005960646</c:v>
                </c:pt>
                <c:pt idx="205">
                  <c:v>43382.541672685184</c:v>
                </c:pt>
                <c:pt idx="206">
                  <c:v>43382.583339409721</c:v>
                </c:pt>
                <c:pt idx="207">
                  <c:v>43382.625006134258</c:v>
                </c:pt>
                <c:pt idx="208">
                  <c:v>43382.666672858795</c:v>
                </c:pt>
                <c:pt idx="209">
                  <c:v>43382.708339583332</c:v>
                </c:pt>
                <c:pt idx="210">
                  <c:v>43382.75000630787</c:v>
                </c:pt>
                <c:pt idx="211">
                  <c:v>43382.791673032407</c:v>
                </c:pt>
                <c:pt idx="212">
                  <c:v>43382.833339756944</c:v>
                </c:pt>
                <c:pt idx="213">
                  <c:v>43382.875006481481</c:v>
                </c:pt>
                <c:pt idx="214">
                  <c:v>43382.916673206018</c:v>
                </c:pt>
                <c:pt idx="215">
                  <c:v>43382.958339930556</c:v>
                </c:pt>
                <c:pt idx="216">
                  <c:v>43383.000006655093</c:v>
                </c:pt>
                <c:pt idx="217">
                  <c:v>43383.04167337963</c:v>
                </c:pt>
                <c:pt idx="218">
                  <c:v>43383.083340104167</c:v>
                </c:pt>
                <c:pt idx="219">
                  <c:v>43383.125006828704</c:v>
                </c:pt>
                <c:pt idx="220">
                  <c:v>43383.166673553242</c:v>
                </c:pt>
                <c:pt idx="221">
                  <c:v>43383.208340277779</c:v>
                </c:pt>
                <c:pt idx="222">
                  <c:v>43383.250007002316</c:v>
                </c:pt>
                <c:pt idx="223">
                  <c:v>43383.291673726853</c:v>
                </c:pt>
                <c:pt idx="224">
                  <c:v>43383.333340451391</c:v>
                </c:pt>
                <c:pt idx="225">
                  <c:v>43383.375007175928</c:v>
                </c:pt>
                <c:pt idx="226">
                  <c:v>43383.416673900465</c:v>
                </c:pt>
                <c:pt idx="227">
                  <c:v>43383.458340625002</c:v>
                </c:pt>
                <c:pt idx="228">
                  <c:v>43383.500007349539</c:v>
                </c:pt>
                <c:pt idx="229">
                  <c:v>43383.541674074077</c:v>
                </c:pt>
                <c:pt idx="230">
                  <c:v>43383.583340798614</c:v>
                </c:pt>
                <c:pt idx="231">
                  <c:v>43383.625007523151</c:v>
                </c:pt>
                <c:pt idx="232">
                  <c:v>43383.666674247688</c:v>
                </c:pt>
                <c:pt idx="233">
                  <c:v>43383.708340972225</c:v>
                </c:pt>
                <c:pt idx="234">
                  <c:v>43383.750007696763</c:v>
                </c:pt>
                <c:pt idx="235">
                  <c:v>43383.7916744213</c:v>
                </c:pt>
                <c:pt idx="236">
                  <c:v>43383.83334114583</c:v>
                </c:pt>
                <c:pt idx="237">
                  <c:v>43383.875007870367</c:v>
                </c:pt>
                <c:pt idx="238">
                  <c:v>43383.916674594904</c:v>
                </c:pt>
                <c:pt idx="239">
                  <c:v>43383.958341319441</c:v>
                </c:pt>
                <c:pt idx="240">
                  <c:v>43384.000008043979</c:v>
                </c:pt>
                <c:pt idx="241">
                  <c:v>43384.041674768516</c:v>
                </c:pt>
                <c:pt idx="242">
                  <c:v>43384.083341493053</c:v>
                </c:pt>
                <c:pt idx="243">
                  <c:v>43384.12500821759</c:v>
                </c:pt>
                <c:pt idx="244">
                  <c:v>43384.166674942127</c:v>
                </c:pt>
                <c:pt idx="245">
                  <c:v>43384.208341666665</c:v>
                </c:pt>
                <c:pt idx="246">
                  <c:v>43384.250008391202</c:v>
                </c:pt>
                <c:pt idx="247">
                  <c:v>43384.291675115739</c:v>
                </c:pt>
                <c:pt idx="248">
                  <c:v>43384.333341840276</c:v>
                </c:pt>
                <c:pt idx="249">
                  <c:v>43384.375008564813</c:v>
                </c:pt>
                <c:pt idx="250">
                  <c:v>43384.416675289351</c:v>
                </c:pt>
                <c:pt idx="251">
                  <c:v>43384.458342013888</c:v>
                </c:pt>
                <c:pt idx="252">
                  <c:v>43384.500008738425</c:v>
                </c:pt>
                <c:pt idx="253">
                  <c:v>43384.541675462962</c:v>
                </c:pt>
                <c:pt idx="254">
                  <c:v>43384.5833421875</c:v>
                </c:pt>
                <c:pt idx="255">
                  <c:v>43384.625008912037</c:v>
                </c:pt>
                <c:pt idx="256">
                  <c:v>43384.666675636574</c:v>
                </c:pt>
                <c:pt idx="257">
                  <c:v>43384.708342361111</c:v>
                </c:pt>
                <c:pt idx="258">
                  <c:v>43384.750009085648</c:v>
                </c:pt>
                <c:pt idx="259">
                  <c:v>43384.791675810186</c:v>
                </c:pt>
                <c:pt idx="260">
                  <c:v>43384.833342534723</c:v>
                </c:pt>
                <c:pt idx="261">
                  <c:v>43384.87500925926</c:v>
                </c:pt>
                <c:pt idx="262">
                  <c:v>43384.916675983797</c:v>
                </c:pt>
                <c:pt idx="263">
                  <c:v>43384.958342708334</c:v>
                </c:pt>
                <c:pt idx="264">
                  <c:v>43385.000009432872</c:v>
                </c:pt>
                <c:pt idx="265">
                  <c:v>43385.041676157409</c:v>
                </c:pt>
                <c:pt idx="266">
                  <c:v>43385.083342881946</c:v>
                </c:pt>
                <c:pt idx="267">
                  <c:v>43385.125009606483</c:v>
                </c:pt>
                <c:pt idx="268">
                  <c:v>43385.16667633102</c:v>
                </c:pt>
                <c:pt idx="269">
                  <c:v>43385.208343055558</c:v>
                </c:pt>
                <c:pt idx="270">
                  <c:v>43385.250009780095</c:v>
                </c:pt>
                <c:pt idx="271">
                  <c:v>43385.291676504632</c:v>
                </c:pt>
                <c:pt idx="272">
                  <c:v>43385.333343229169</c:v>
                </c:pt>
                <c:pt idx="273">
                  <c:v>43385.375009953706</c:v>
                </c:pt>
                <c:pt idx="274">
                  <c:v>43385.416676678244</c:v>
                </c:pt>
                <c:pt idx="275">
                  <c:v>43385.458343402781</c:v>
                </c:pt>
                <c:pt idx="276">
                  <c:v>43385.500010127318</c:v>
                </c:pt>
                <c:pt idx="277">
                  <c:v>43385.541676851855</c:v>
                </c:pt>
                <c:pt idx="278">
                  <c:v>43385.583343576393</c:v>
                </c:pt>
                <c:pt idx="279">
                  <c:v>43385.625010300922</c:v>
                </c:pt>
                <c:pt idx="280">
                  <c:v>43385.66667702546</c:v>
                </c:pt>
                <c:pt idx="281">
                  <c:v>43385.708343749997</c:v>
                </c:pt>
                <c:pt idx="282">
                  <c:v>43385.750010474534</c:v>
                </c:pt>
                <c:pt idx="283">
                  <c:v>43385.791677199071</c:v>
                </c:pt>
                <c:pt idx="284">
                  <c:v>43385.833343923608</c:v>
                </c:pt>
                <c:pt idx="285">
                  <c:v>43385.875010648146</c:v>
                </c:pt>
                <c:pt idx="286">
                  <c:v>43385.916677372683</c:v>
                </c:pt>
                <c:pt idx="287">
                  <c:v>43385.95834409722</c:v>
                </c:pt>
                <c:pt idx="288">
                  <c:v>43386.000010821757</c:v>
                </c:pt>
                <c:pt idx="289">
                  <c:v>43386.041677546295</c:v>
                </c:pt>
                <c:pt idx="290">
                  <c:v>43386.083344270832</c:v>
                </c:pt>
                <c:pt idx="291">
                  <c:v>43386.125010995369</c:v>
                </c:pt>
                <c:pt idx="292">
                  <c:v>43386.166677719906</c:v>
                </c:pt>
                <c:pt idx="293">
                  <c:v>43386.208344444443</c:v>
                </c:pt>
                <c:pt idx="294">
                  <c:v>43386.250011168981</c:v>
                </c:pt>
                <c:pt idx="295">
                  <c:v>43386.291677893518</c:v>
                </c:pt>
                <c:pt idx="296">
                  <c:v>43386.333344618055</c:v>
                </c:pt>
                <c:pt idx="297">
                  <c:v>43386.375011342592</c:v>
                </c:pt>
                <c:pt idx="298">
                  <c:v>43386.416678067129</c:v>
                </c:pt>
                <c:pt idx="299">
                  <c:v>43386.458344791667</c:v>
                </c:pt>
                <c:pt idx="300">
                  <c:v>43386.500011516204</c:v>
                </c:pt>
                <c:pt idx="301">
                  <c:v>43386.541678240741</c:v>
                </c:pt>
                <c:pt idx="302">
                  <c:v>43386.583344965278</c:v>
                </c:pt>
                <c:pt idx="303">
                  <c:v>43386.625011689815</c:v>
                </c:pt>
                <c:pt idx="304">
                  <c:v>43386.666678414353</c:v>
                </c:pt>
                <c:pt idx="305">
                  <c:v>43386.70834513889</c:v>
                </c:pt>
                <c:pt idx="306">
                  <c:v>43386.750011863427</c:v>
                </c:pt>
                <c:pt idx="307">
                  <c:v>43386.791678587964</c:v>
                </c:pt>
                <c:pt idx="308">
                  <c:v>43386.833345312501</c:v>
                </c:pt>
                <c:pt idx="309">
                  <c:v>43386.875012037039</c:v>
                </c:pt>
                <c:pt idx="310">
                  <c:v>43386.916678761576</c:v>
                </c:pt>
                <c:pt idx="311">
                  <c:v>43386.958345486113</c:v>
                </c:pt>
                <c:pt idx="312">
                  <c:v>43387.00001221065</c:v>
                </c:pt>
                <c:pt idx="313">
                  <c:v>43387.041678935188</c:v>
                </c:pt>
                <c:pt idx="314">
                  <c:v>43387.083345659725</c:v>
                </c:pt>
                <c:pt idx="315">
                  <c:v>43387.125012384262</c:v>
                </c:pt>
                <c:pt idx="316">
                  <c:v>43387.166679108799</c:v>
                </c:pt>
                <c:pt idx="317">
                  <c:v>43387.208345833336</c:v>
                </c:pt>
                <c:pt idx="318">
                  <c:v>43387.250012557874</c:v>
                </c:pt>
                <c:pt idx="319">
                  <c:v>43387.291679282411</c:v>
                </c:pt>
                <c:pt idx="320">
                  <c:v>43387.333346006948</c:v>
                </c:pt>
                <c:pt idx="321">
                  <c:v>43387.375012731478</c:v>
                </c:pt>
                <c:pt idx="322">
                  <c:v>43387.416679456015</c:v>
                </c:pt>
                <c:pt idx="323">
                  <c:v>43387.458346180552</c:v>
                </c:pt>
                <c:pt idx="324">
                  <c:v>43387.50001290509</c:v>
                </c:pt>
                <c:pt idx="325">
                  <c:v>43387.541679629627</c:v>
                </c:pt>
                <c:pt idx="326">
                  <c:v>43387.583346354164</c:v>
                </c:pt>
                <c:pt idx="327">
                  <c:v>43387.625013078701</c:v>
                </c:pt>
                <c:pt idx="328">
                  <c:v>43387.666679803238</c:v>
                </c:pt>
                <c:pt idx="329">
                  <c:v>43387.708346527776</c:v>
                </c:pt>
                <c:pt idx="330">
                  <c:v>43387.750013252313</c:v>
                </c:pt>
                <c:pt idx="331">
                  <c:v>43387.79167997685</c:v>
                </c:pt>
                <c:pt idx="332">
                  <c:v>43387.833346701387</c:v>
                </c:pt>
                <c:pt idx="333">
                  <c:v>43387.875013425924</c:v>
                </c:pt>
                <c:pt idx="334">
                  <c:v>43387.916680150462</c:v>
                </c:pt>
                <c:pt idx="335">
                  <c:v>43387.958346874999</c:v>
                </c:pt>
                <c:pt idx="336">
                  <c:v>43388.000013599536</c:v>
                </c:pt>
                <c:pt idx="337">
                  <c:v>43388.041680324073</c:v>
                </c:pt>
                <c:pt idx="338">
                  <c:v>43388.08334704861</c:v>
                </c:pt>
                <c:pt idx="339">
                  <c:v>43388.125013773148</c:v>
                </c:pt>
                <c:pt idx="340">
                  <c:v>43388.166680497685</c:v>
                </c:pt>
                <c:pt idx="341">
                  <c:v>43388.208347222222</c:v>
                </c:pt>
                <c:pt idx="342">
                  <c:v>43388.250013946759</c:v>
                </c:pt>
                <c:pt idx="343">
                  <c:v>43388.291680671296</c:v>
                </c:pt>
                <c:pt idx="344">
                  <c:v>43388.333347395834</c:v>
                </c:pt>
                <c:pt idx="345">
                  <c:v>43388.375014120371</c:v>
                </c:pt>
                <c:pt idx="346">
                  <c:v>43388.416680844908</c:v>
                </c:pt>
                <c:pt idx="347">
                  <c:v>43388.458347569445</c:v>
                </c:pt>
                <c:pt idx="348">
                  <c:v>43388.500014293983</c:v>
                </c:pt>
                <c:pt idx="349">
                  <c:v>43388.54168101852</c:v>
                </c:pt>
                <c:pt idx="350">
                  <c:v>43388.583347743057</c:v>
                </c:pt>
                <c:pt idx="351">
                  <c:v>43388.625014467594</c:v>
                </c:pt>
                <c:pt idx="352">
                  <c:v>43388.666681192131</c:v>
                </c:pt>
                <c:pt idx="353">
                  <c:v>43388.708347916669</c:v>
                </c:pt>
                <c:pt idx="354">
                  <c:v>43388.750014641206</c:v>
                </c:pt>
                <c:pt idx="355">
                  <c:v>43388.791681365743</c:v>
                </c:pt>
                <c:pt idx="356">
                  <c:v>43388.83334809028</c:v>
                </c:pt>
                <c:pt idx="357">
                  <c:v>43388.875014814817</c:v>
                </c:pt>
                <c:pt idx="358">
                  <c:v>43388.916681539355</c:v>
                </c:pt>
                <c:pt idx="359">
                  <c:v>43388.958348263892</c:v>
                </c:pt>
                <c:pt idx="360">
                  <c:v>43389.000014988429</c:v>
                </c:pt>
                <c:pt idx="361">
                  <c:v>43389.041681712966</c:v>
                </c:pt>
                <c:pt idx="362">
                  <c:v>43389.083348437503</c:v>
                </c:pt>
                <c:pt idx="363">
                  <c:v>43389.125015162041</c:v>
                </c:pt>
                <c:pt idx="364">
                  <c:v>43389.166681886571</c:v>
                </c:pt>
                <c:pt idx="365">
                  <c:v>43389.208348611108</c:v>
                </c:pt>
                <c:pt idx="366">
                  <c:v>43389.250015335645</c:v>
                </c:pt>
                <c:pt idx="367">
                  <c:v>43389.291682060182</c:v>
                </c:pt>
                <c:pt idx="368">
                  <c:v>43389.333348784719</c:v>
                </c:pt>
                <c:pt idx="369">
                  <c:v>43389.375015509257</c:v>
                </c:pt>
                <c:pt idx="370">
                  <c:v>43389.416682233794</c:v>
                </c:pt>
                <c:pt idx="371">
                  <c:v>43389.458348958331</c:v>
                </c:pt>
                <c:pt idx="372">
                  <c:v>43389.500015682868</c:v>
                </c:pt>
                <c:pt idx="373">
                  <c:v>43389.541682407405</c:v>
                </c:pt>
                <c:pt idx="374">
                  <c:v>43389.583349131943</c:v>
                </c:pt>
                <c:pt idx="375">
                  <c:v>43389.62501585648</c:v>
                </c:pt>
                <c:pt idx="376">
                  <c:v>43389.666682581017</c:v>
                </c:pt>
                <c:pt idx="377">
                  <c:v>43389.708349305554</c:v>
                </c:pt>
                <c:pt idx="378">
                  <c:v>43389.750016030092</c:v>
                </c:pt>
                <c:pt idx="379">
                  <c:v>43389.791682754629</c:v>
                </c:pt>
                <c:pt idx="380">
                  <c:v>43389.833349479166</c:v>
                </c:pt>
                <c:pt idx="381">
                  <c:v>43389.875016203703</c:v>
                </c:pt>
                <c:pt idx="382">
                  <c:v>43389.91668292824</c:v>
                </c:pt>
                <c:pt idx="383">
                  <c:v>43389.958349652778</c:v>
                </c:pt>
                <c:pt idx="384">
                  <c:v>43390.000016377315</c:v>
                </c:pt>
                <c:pt idx="385">
                  <c:v>43390.041683101852</c:v>
                </c:pt>
                <c:pt idx="386">
                  <c:v>43390.083349826389</c:v>
                </c:pt>
                <c:pt idx="387">
                  <c:v>43390.125016550926</c:v>
                </c:pt>
                <c:pt idx="388">
                  <c:v>43390.166683275464</c:v>
                </c:pt>
                <c:pt idx="389">
                  <c:v>43390.208350000001</c:v>
                </c:pt>
                <c:pt idx="390">
                  <c:v>43390.250016724538</c:v>
                </c:pt>
                <c:pt idx="391">
                  <c:v>43390.291683449075</c:v>
                </c:pt>
                <c:pt idx="392">
                  <c:v>43390.333350173612</c:v>
                </c:pt>
                <c:pt idx="393">
                  <c:v>43390.37501689815</c:v>
                </c:pt>
                <c:pt idx="394">
                  <c:v>43390.416683622687</c:v>
                </c:pt>
                <c:pt idx="395">
                  <c:v>43390.458350347224</c:v>
                </c:pt>
                <c:pt idx="396">
                  <c:v>43390.500017071761</c:v>
                </c:pt>
                <c:pt idx="397">
                  <c:v>43390.541683796298</c:v>
                </c:pt>
                <c:pt idx="398">
                  <c:v>43390.583350520836</c:v>
                </c:pt>
                <c:pt idx="399">
                  <c:v>43390.625017245373</c:v>
                </c:pt>
                <c:pt idx="400">
                  <c:v>43390.66668396991</c:v>
                </c:pt>
                <c:pt idx="401">
                  <c:v>43390.708350694447</c:v>
                </c:pt>
                <c:pt idx="402">
                  <c:v>43390.750017418984</c:v>
                </c:pt>
                <c:pt idx="403">
                  <c:v>43390.791684143522</c:v>
                </c:pt>
                <c:pt idx="404">
                  <c:v>43390.833350868059</c:v>
                </c:pt>
                <c:pt idx="405">
                  <c:v>43390.875017592596</c:v>
                </c:pt>
                <c:pt idx="406">
                  <c:v>43390.916684317126</c:v>
                </c:pt>
                <c:pt idx="407">
                  <c:v>43390.958351041663</c:v>
                </c:pt>
                <c:pt idx="408">
                  <c:v>43391.0000177662</c:v>
                </c:pt>
                <c:pt idx="409">
                  <c:v>43391.041684490738</c:v>
                </c:pt>
                <c:pt idx="410">
                  <c:v>43391.083351215275</c:v>
                </c:pt>
                <c:pt idx="411">
                  <c:v>43391.125017939812</c:v>
                </c:pt>
                <c:pt idx="412">
                  <c:v>43391.166684664349</c:v>
                </c:pt>
                <c:pt idx="413">
                  <c:v>43391.208351388887</c:v>
                </c:pt>
                <c:pt idx="414">
                  <c:v>43391.250018113424</c:v>
                </c:pt>
                <c:pt idx="415">
                  <c:v>43391.291684837961</c:v>
                </c:pt>
                <c:pt idx="416">
                  <c:v>43391.333351562498</c:v>
                </c:pt>
                <c:pt idx="417">
                  <c:v>43391.375018287035</c:v>
                </c:pt>
                <c:pt idx="418">
                  <c:v>43391.416685011573</c:v>
                </c:pt>
                <c:pt idx="419">
                  <c:v>43391.45835173611</c:v>
                </c:pt>
                <c:pt idx="420">
                  <c:v>43391.500018460647</c:v>
                </c:pt>
                <c:pt idx="421">
                  <c:v>43391.541685185184</c:v>
                </c:pt>
                <c:pt idx="422">
                  <c:v>43391.583351909721</c:v>
                </c:pt>
                <c:pt idx="423">
                  <c:v>43391.625018634259</c:v>
                </c:pt>
                <c:pt idx="424">
                  <c:v>43391.666685358796</c:v>
                </c:pt>
                <c:pt idx="425">
                  <c:v>43391.708352083333</c:v>
                </c:pt>
                <c:pt idx="426">
                  <c:v>43391.75001880787</c:v>
                </c:pt>
                <c:pt idx="427">
                  <c:v>43391.791685532407</c:v>
                </c:pt>
                <c:pt idx="428">
                  <c:v>43391.833352256945</c:v>
                </c:pt>
                <c:pt idx="429">
                  <c:v>43391.875018981482</c:v>
                </c:pt>
                <c:pt idx="430">
                  <c:v>43391.916685706019</c:v>
                </c:pt>
                <c:pt idx="431">
                  <c:v>43391.958352430556</c:v>
                </c:pt>
                <c:pt idx="432">
                  <c:v>43392.000019155093</c:v>
                </c:pt>
                <c:pt idx="433">
                  <c:v>43392.041685879631</c:v>
                </c:pt>
                <c:pt idx="434">
                  <c:v>43392.083352604168</c:v>
                </c:pt>
                <c:pt idx="435">
                  <c:v>43392.125019328705</c:v>
                </c:pt>
                <c:pt idx="436">
                  <c:v>43392.166686053242</c:v>
                </c:pt>
                <c:pt idx="437">
                  <c:v>43392.20835277778</c:v>
                </c:pt>
                <c:pt idx="438">
                  <c:v>43392.250019502317</c:v>
                </c:pt>
                <c:pt idx="439">
                  <c:v>43392.291686226854</c:v>
                </c:pt>
                <c:pt idx="440">
                  <c:v>43392.333352951391</c:v>
                </c:pt>
                <c:pt idx="441">
                  <c:v>43392.375019675928</c:v>
                </c:pt>
                <c:pt idx="442">
                  <c:v>43392.416686400466</c:v>
                </c:pt>
                <c:pt idx="443">
                  <c:v>43392.458353125003</c:v>
                </c:pt>
                <c:pt idx="444">
                  <c:v>43392.50001984954</c:v>
                </c:pt>
                <c:pt idx="445">
                  <c:v>43392.541686574077</c:v>
                </c:pt>
                <c:pt idx="446">
                  <c:v>43392.583353298614</c:v>
                </c:pt>
                <c:pt idx="447">
                  <c:v>43392.625020023152</c:v>
                </c:pt>
                <c:pt idx="448">
                  <c:v>43392.666686747689</c:v>
                </c:pt>
                <c:pt idx="449">
                  <c:v>43392.708353472219</c:v>
                </c:pt>
                <c:pt idx="450">
                  <c:v>43392.750020196756</c:v>
                </c:pt>
                <c:pt idx="451">
                  <c:v>43392.791686921293</c:v>
                </c:pt>
                <c:pt idx="452">
                  <c:v>43392.83335364583</c:v>
                </c:pt>
                <c:pt idx="453">
                  <c:v>43392.875020370368</c:v>
                </c:pt>
                <c:pt idx="454">
                  <c:v>43392.916687094905</c:v>
                </c:pt>
                <c:pt idx="455">
                  <c:v>43392.958353819442</c:v>
                </c:pt>
                <c:pt idx="456">
                  <c:v>43393.000020543979</c:v>
                </c:pt>
                <c:pt idx="457">
                  <c:v>43393.041687268516</c:v>
                </c:pt>
                <c:pt idx="458">
                  <c:v>43393.083353993054</c:v>
                </c:pt>
                <c:pt idx="459">
                  <c:v>43393.125020717591</c:v>
                </c:pt>
                <c:pt idx="460">
                  <c:v>43393.166687442128</c:v>
                </c:pt>
                <c:pt idx="461">
                  <c:v>43393.208354166665</c:v>
                </c:pt>
                <c:pt idx="462">
                  <c:v>43393.250020891202</c:v>
                </c:pt>
                <c:pt idx="463">
                  <c:v>43393.29168761574</c:v>
                </c:pt>
                <c:pt idx="464">
                  <c:v>43393.333354340277</c:v>
                </c:pt>
                <c:pt idx="465">
                  <c:v>43393.375021064814</c:v>
                </c:pt>
                <c:pt idx="466">
                  <c:v>43393.416687789351</c:v>
                </c:pt>
                <c:pt idx="467">
                  <c:v>43393.458354513888</c:v>
                </c:pt>
                <c:pt idx="468">
                  <c:v>43393.500021238426</c:v>
                </c:pt>
                <c:pt idx="469">
                  <c:v>43393.541687962963</c:v>
                </c:pt>
                <c:pt idx="470">
                  <c:v>43393.5833546875</c:v>
                </c:pt>
                <c:pt idx="471">
                  <c:v>43393.625021412037</c:v>
                </c:pt>
                <c:pt idx="472">
                  <c:v>43393.666688136575</c:v>
                </c:pt>
                <c:pt idx="473">
                  <c:v>43393.708354861112</c:v>
                </c:pt>
                <c:pt idx="474">
                  <c:v>43393.750021585649</c:v>
                </c:pt>
                <c:pt idx="475">
                  <c:v>43393.791688310186</c:v>
                </c:pt>
                <c:pt idx="476">
                  <c:v>43393.833355034723</c:v>
                </c:pt>
                <c:pt idx="477">
                  <c:v>43393.875021759261</c:v>
                </c:pt>
                <c:pt idx="478">
                  <c:v>43393.916688483798</c:v>
                </c:pt>
                <c:pt idx="479">
                  <c:v>43393.958355208335</c:v>
                </c:pt>
                <c:pt idx="480">
                  <c:v>43394.000021932872</c:v>
                </c:pt>
                <c:pt idx="481">
                  <c:v>43394.041688657409</c:v>
                </c:pt>
                <c:pt idx="482">
                  <c:v>43394.083355381947</c:v>
                </c:pt>
                <c:pt idx="483">
                  <c:v>43394.125022106484</c:v>
                </c:pt>
                <c:pt idx="484">
                  <c:v>43394.166688831021</c:v>
                </c:pt>
                <c:pt idx="485">
                  <c:v>43394.208355555558</c:v>
                </c:pt>
                <c:pt idx="486">
                  <c:v>43394.250022280095</c:v>
                </c:pt>
                <c:pt idx="487">
                  <c:v>43394.291689004633</c:v>
                </c:pt>
                <c:pt idx="488">
                  <c:v>43394.33335572917</c:v>
                </c:pt>
                <c:pt idx="489">
                  <c:v>43394.375022453707</c:v>
                </c:pt>
                <c:pt idx="490">
                  <c:v>43394.416689178244</c:v>
                </c:pt>
                <c:pt idx="491">
                  <c:v>43394.458355902774</c:v>
                </c:pt>
                <c:pt idx="492">
                  <c:v>43394.500022627311</c:v>
                </c:pt>
                <c:pt idx="493">
                  <c:v>43394.541689351849</c:v>
                </c:pt>
                <c:pt idx="494">
                  <c:v>43394.583356076386</c:v>
                </c:pt>
                <c:pt idx="495">
                  <c:v>43394.625022800923</c:v>
                </c:pt>
                <c:pt idx="496">
                  <c:v>43394.66668952546</c:v>
                </c:pt>
                <c:pt idx="497">
                  <c:v>43394.708356249997</c:v>
                </c:pt>
                <c:pt idx="498">
                  <c:v>43394.750022974535</c:v>
                </c:pt>
                <c:pt idx="499">
                  <c:v>43394.791689699072</c:v>
                </c:pt>
                <c:pt idx="500">
                  <c:v>43394.833356423609</c:v>
                </c:pt>
                <c:pt idx="501">
                  <c:v>43394.875023148146</c:v>
                </c:pt>
                <c:pt idx="502">
                  <c:v>43394.916689872683</c:v>
                </c:pt>
                <c:pt idx="503">
                  <c:v>43394.958356597221</c:v>
                </c:pt>
                <c:pt idx="504">
                  <c:v>43395.000023321758</c:v>
                </c:pt>
                <c:pt idx="505">
                  <c:v>43395.041690046295</c:v>
                </c:pt>
                <c:pt idx="506">
                  <c:v>43395.083356770832</c:v>
                </c:pt>
                <c:pt idx="507">
                  <c:v>43395.12502349537</c:v>
                </c:pt>
                <c:pt idx="508">
                  <c:v>43395.166690219907</c:v>
                </c:pt>
                <c:pt idx="509">
                  <c:v>43395.208356944444</c:v>
                </c:pt>
                <c:pt idx="510">
                  <c:v>43395.250023668981</c:v>
                </c:pt>
                <c:pt idx="511">
                  <c:v>43395.291690393518</c:v>
                </c:pt>
                <c:pt idx="512">
                  <c:v>43395.333357118056</c:v>
                </c:pt>
                <c:pt idx="513">
                  <c:v>43395.375023842593</c:v>
                </c:pt>
                <c:pt idx="514">
                  <c:v>43395.41669056713</c:v>
                </c:pt>
                <c:pt idx="515">
                  <c:v>43395.458357291667</c:v>
                </c:pt>
                <c:pt idx="516">
                  <c:v>43395.500024016204</c:v>
                </c:pt>
                <c:pt idx="517">
                  <c:v>43395.541690740742</c:v>
                </c:pt>
                <c:pt idx="518">
                  <c:v>43395.583357465279</c:v>
                </c:pt>
                <c:pt idx="519">
                  <c:v>43395.625024189816</c:v>
                </c:pt>
                <c:pt idx="520">
                  <c:v>43395.666690914353</c:v>
                </c:pt>
                <c:pt idx="521">
                  <c:v>43395.70835763889</c:v>
                </c:pt>
                <c:pt idx="522">
                  <c:v>43395.750024363428</c:v>
                </c:pt>
                <c:pt idx="523">
                  <c:v>43395.791691087965</c:v>
                </c:pt>
                <c:pt idx="524">
                  <c:v>43395.833357812502</c:v>
                </c:pt>
                <c:pt idx="525">
                  <c:v>43395.875024537039</c:v>
                </c:pt>
                <c:pt idx="526">
                  <c:v>43395.916691261576</c:v>
                </c:pt>
                <c:pt idx="527">
                  <c:v>43395.958357986114</c:v>
                </c:pt>
                <c:pt idx="528">
                  <c:v>43396.000024710651</c:v>
                </c:pt>
                <c:pt idx="529">
                  <c:v>43396.041691435188</c:v>
                </c:pt>
                <c:pt idx="530">
                  <c:v>43396.083358159725</c:v>
                </c:pt>
                <c:pt idx="531">
                  <c:v>43396.125024884263</c:v>
                </c:pt>
                <c:pt idx="532">
                  <c:v>43396.1666916088</c:v>
                </c:pt>
                <c:pt idx="533">
                  <c:v>43396.208358333337</c:v>
                </c:pt>
                <c:pt idx="534">
                  <c:v>43396.250025057867</c:v>
                </c:pt>
                <c:pt idx="535">
                  <c:v>43396.291691782404</c:v>
                </c:pt>
                <c:pt idx="536">
                  <c:v>43396.333358506941</c:v>
                </c:pt>
                <c:pt idx="537">
                  <c:v>43396.375025231479</c:v>
                </c:pt>
                <c:pt idx="538">
                  <c:v>43396.416691956016</c:v>
                </c:pt>
                <c:pt idx="539">
                  <c:v>43396.458358680553</c:v>
                </c:pt>
                <c:pt idx="540">
                  <c:v>43396.50002540509</c:v>
                </c:pt>
                <c:pt idx="541">
                  <c:v>43396.541692129627</c:v>
                </c:pt>
                <c:pt idx="542">
                  <c:v>43396.583358854165</c:v>
                </c:pt>
                <c:pt idx="543">
                  <c:v>43396.625025578702</c:v>
                </c:pt>
                <c:pt idx="544">
                  <c:v>43396.666692303239</c:v>
                </c:pt>
                <c:pt idx="545">
                  <c:v>43396.708359027776</c:v>
                </c:pt>
                <c:pt idx="546">
                  <c:v>43396.750025752313</c:v>
                </c:pt>
                <c:pt idx="547">
                  <c:v>43396.791692476851</c:v>
                </c:pt>
                <c:pt idx="548">
                  <c:v>43396.833359201388</c:v>
                </c:pt>
                <c:pt idx="549">
                  <c:v>43396.875025925925</c:v>
                </c:pt>
                <c:pt idx="550">
                  <c:v>43396.916692650462</c:v>
                </c:pt>
                <c:pt idx="551">
                  <c:v>43396.958359374999</c:v>
                </c:pt>
                <c:pt idx="552">
                  <c:v>43397.000026099537</c:v>
                </c:pt>
                <c:pt idx="553">
                  <c:v>43397.041692824074</c:v>
                </c:pt>
                <c:pt idx="554">
                  <c:v>43397.083359548611</c:v>
                </c:pt>
                <c:pt idx="555">
                  <c:v>43397.125026273148</c:v>
                </c:pt>
                <c:pt idx="556">
                  <c:v>43397.166692997685</c:v>
                </c:pt>
                <c:pt idx="557">
                  <c:v>43397.208359722223</c:v>
                </c:pt>
                <c:pt idx="558">
                  <c:v>43397.25002644676</c:v>
                </c:pt>
                <c:pt idx="559">
                  <c:v>43397.291693171297</c:v>
                </c:pt>
                <c:pt idx="560">
                  <c:v>43397.333359895834</c:v>
                </c:pt>
                <c:pt idx="561">
                  <c:v>43397.375026620372</c:v>
                </c:pt>
                <c:pt idx="562">
                  <c:v>43397.416693344909</c:v>
                </c:pt>
                <c:pt idx="563">
                  <c:v>43397.458360069446</c:v>
                </c:pt>
                <c:pt idx="564">
                  <c:v>43397.500026793983</c:v>
                </c:pt>
                <c:pt idx="565">
                  <c:v>43397.54169351852</c:v>
                </c:pt>
                <c:pt idx="566">
                  <c:v>43397.583360243058</c:v>
                </c:pt>
                <c:pt idx="567">
                  <c:v>43397.625026967595</c:v>
                </c:pt>
                <c:pt idx="568">
                  <c:v>43397.666693692132</c:v>
                </c:pt>
                <c:pt idx="569">
                  <c:v>43397.708360416669</c:v>
                </c:pt>
                <c:pt idx="570">
                  <c:v>43397.750027141206</c:v>
                </c:pt>
                <c:pt idx="571">
                  <c:v>43397.791693865744</c:v>
                </c:pt>
                <c:pt idx="572">
                  <c:v>43397.833360590281</c:v>
                </c:pt>
                <c:pt idx="573">
                  <c:v>43397.875027314818</c:v>
                </c:pt>
                <c:pt idx="574">
                  <c:v>43397.916694039355</c:v>
                </c:pt>
                <c:pt idx="575">
                  <c:v>43397.958360763892</c:v>
                </c:pt>
                <c:pt idx="576">
                  <c:v>43398.000027488422</c:v>
                </c:pt>
                <c:pt idx="577">
                  <c:v>43398.04169421296</c:v>
                </c:pt>
                <c:pt idx="578">
                  <c:v>43398.083360937497</c:v>
                </c:pt>
                <c:pt idx="579">
                  <c:v>43398.125027662034</c:v>
                </c:pt>
                <c:pt idx="580">
                  <c:v>43398.166694386571</c:v>
                </c:pt>
                <c:pt idx="581">
                  <c:v>43398.208361111108</c:v>
                </c:pt>
                <c:pt idx="582">
                  <c:v>43398.250027835646</c:v>
                </c:pt>
                <c:pt idx="583">
                  <c:v>43398.291694560183</c:v>
                </c:pt>
                <c:pt idx="584">
                  <c:v>43398.33336128472</c:v>
                </c:pt>
                <c:pt idx="585">
                  <c:v>43398.375028009257</c:v>
                </c:pt>
                <c:pt idx="586">
                  <c:v>43398.416694733794</c:v>
                </c:pt>
                <c:pt idx="587">
                  <c:v>43398.458361458332</c:v>
                </c:pt>
                <c:pt idx="588">
                  <c:v>43398.500028182869</c:v>
                </c:pt>
                <c:pt idx="589">
                  <c:v>43398.541694907406</c:v>
                </c:pt>
                <c:pt idx="590">
                  <c:v>43398.583361631943</c:v>
                </c:pt>
                <c:pt idx="591">
                  <c:v>43398.62502835648</c:v>
                </c:pt>
                <c:pt idx="592">
                  <c:v>43398.666695081018</c:v>
                </c:pt>
                <c:pt idx="593">
                  <c:v>43398.708361805555</c:v>
                </c:pt>
                <c:pt idx="594">
                  <c:v>43398.750028530092</c:v>
                </c:pt>
                <c:pt idx="595">
                  <c:v>43398.791695254629</c:v>
                </c:pt>
                <c:pt idx="596">
                  <c:v>43398.833361979167</c:v>
                </c:pt>
                <c:pt idx="597">
                  <c:v>43398.875028703704</c:v>
                </c:pt>
                <c:pt idx="598">
                  <c:v>43398.916695428241</c:v>
                </c:pt>
                <c:pt idx="599">
                  <c:v>43398.958362152778</c:v>
                </c:pt>
                <c:pt idx="600">
                  <c:v>43399.000028877315</c:v>
                </c:pt>
                <c:pt idx="601">
                  <c:v>43399.041695601853</c:v>
                </c:pt>
                <c:pt idx="602">
                  <c:v>43399.08336232639</c:v>
                </c:pt>
                <c:pt idx="603">
                  <c:v>43399.125029050927</c:v>
                </c:pt>
                <c:pt idx="604">
                  <c:v>43399.166695775464</c:v>
                </c:pt>
                <c:pt idx="605">
                  <c:v>43399.208362500001</c:v>
                </c:pt>
                <c:pt idx="606">
                  <c:v>43399.250029224539</c:v>
                </c:pt>
                <c:pt idx="607">
                  <c:v>43399.291695949076</c:v>
                </c:pt>
                <c:pt idx="608">
                  <c:v>43399.333362673613</c:v>
                </c:pt>
                <c:pt idx="609">
                  <c:v>43399.37502939815</c:v>
                </c:pt>
                <c:pt idx="610">
                  <c:v>43399.416696122687</c:v>
                </c:pt>
                <c:pt idx="611">
                  <c:v>43399.458362847225</c:v>
                </c:pt>
                <c:pt idx="612">
                  <c:v>43399.500029571762</c:v>
                </c:pt>
                <c:pt idx="613">
                  <c:v>43399.541696296299</c:v>
                </c:pt>
                <c:pt idx="614">
                  <c:v>43399.583363020836</c:v>
                </c:pt>
                <c:pt idx="615">
                  <c:v>43399.625029745373</c:v>
                </c:pt>
                <c:pt idx="616">
                  <c:v>43399.666696469911</c:v>
                </c:pt>
                <c:pt idx="617">
                  <c:v>43399.708363194448</c:v>
                </c:pt>
                <c:pt idx="618">
                  <c:v>43399.750029918985</c:v>
                </c:pt>
                <c:pt idx="619">
                  <c:v>43399.791696643515</c:v>
                </c:pt>
                <c:pt idx="620">
                  <c:v>43399.833363368052</c:v>
                </c:pt>
                <c:pt idx="621">
                  <c:v>43399.875030092589</c:v>
                </c:pt>
                <c:pt idx="622">
                  <c:v>43399.916696817127</c:v>
                </c:pt>
                <c:pt idx="623">
                  <c:v>43399.958363541664</c:v>
                </c:pt>
                <c:pt idx="624">
                  <c:v>43400.000030266201</c:v>
                </c:pt>
                <c:pt idx="625">
                  <c:v>43400.041696990738</c:v>
                </c:pt>
                <c:pt idx="626">
                  <c:v>43400.083363715275</c:v>
                </c:pt>
                <c:pt idx="627">
                  <c:v>43400.125030439813</c:v>
                </c:pt>
                <c:pt idx="628">
                  <c:v>43400.16669716435</c:v>
                </c:pt>
                <c:pt idx="629">
                  <c:v>43400.208363888887</c:v>
                </c:pt>
                <c:pt idx="630">
                  <c:v>43400.250030613424</c:v>
                </c:pt>
                <c:pt idx="631">
                  <c:v>43400.291697337962</c:v>
                </c:pt>
                <c:pt idx="632">
                  <c:v>43400.333364062499</c:v>
                </c:pt>
                <c:pt idx="633">
                  <c:v>43400.375030787036</c:v>
                </c:pt>
                <c:pt idx="634">
                  <c:v>43400.416697511573</c:v>
                </c:pt>
                <c:pt idx="635">
                  <c:v>43400.45836423611</c:v>
                </c:pt>
                <c:pt idx="636">
                  <c:v>43400.500030960648</c:v>
                </c:pt>
                <c:pt idx="637">
                  <c:v>43400.541697685185</c:v>
                </c:pt>
                <c:pt idx="638">
                  <c:v>43400.583364409722</c:v>
                </c:pt>
                <c:pt idx="639">
                  <c:v>43400.625031134259</c:v>
                </c:pt>
                <c:pt idx="640">
                  <c:v>43400.666697858796</c:v>
                </c:pt>
                <c:pt idx="641">
                  <c:v>43400.708364583334</c:v>
                </c:pt>
                <c:pt idx="642">
                  <c:v>43400.750031307871</c:v>
                </c:pt>
                <c:pt idx="643">
                  <c:v>43400.791698032408</c:v>
                </c:pt>
                <c:pt idx="644">
                  <c:v>43400.833364756945</c:v>
                </c:pt>
                <c:pt idx="645">
                  <c:v>43400.875031481482</c:v>
                </c:pt>
                <c:pt idx="646">
                  <c:v>43400.91669820602</c:v>
                </c:pt>
                <c:pt idx="647">
                  <c:v>43400.958364930557</c:v>
                </c:pt>
                <c:pt idx="648">
                  <c:v>43401.000031655094</c:v>
                </c:pt>
                <c:pt idx="649">
                  <c:v>43401.041698379631</c:v>
                </c:pt>
                <c:pt idx="650">
                  <c:v>43401.083365104168</c:v>
                </c:pt>
                <c:pt idx="651">
                  <c:v>43401.125031828706</c:v>
                </c:pt>
                <c:pt idx="652">
                  <c:v>43401.166698553243</c:v>
                </c:pt>
                <c:pt idx="653">
                  <c:v>43401.20836527778</c:v>
                </c:pt>
                <c:pt idx="654">
                  <c:v>43401.250032002317</c:v>
                </c:pt>
                <c:pt idx="655">
                  <c:v>43401.291698726855</c:v>
                </c:pt>
                <c:pt idx="656">
                  <c:v>43401.333365451392</c:v>
                </c:pt>
                <c:pt idx="657">
                  <c:v>43401.375032175929</c:v>
                </c:pt>
                <c:pt idx="658">
                  <c:v>43401.416698900466</c:v>
                </c:pt>
                <c:pt idx="659">
                  <c:v>43401.458365625003</c:v>
                </c:pt>
                <c:pt idx="660">
                  <c:v>43401.500032349541</c:v>
                </c:pt>
                <c:pt idx="661">
                  <c:v>43401.54169907407</c:v>
                </c:pt>
                <c:pt idx="662">
                  <c:v>43401.583365798608</c:v>
                </c:pt>
                <c:pt idx="663">
                  <c:v>43401.625032523145</c:v>
                </c:pt>
                <c:pt idx="664">
                  <c:v>43401.666699247682</c:v>
                </c:pt>
                <c:pt idx="665">
                  <c:v>43401.708365972219</c:v>
                </c:pt>
                <c:pt idx="666">
                  <c:v>43401.750032696757</c:v>
                </c:pt>
                <c:pt idx="667">
                  <c:v>43401.791699421294</c:v>
                </c:pt>
                <c:pt idx="668">
                  <c:v>43401.833366145831</c:v>
                </c:pt>
                <c:pt idx="669">
                  <c:v>43401.875032870368</c:v>
                </c:pt>
                <c:pt idx="670">
                  <c:v>43401.916699594905</c:v>
                </c:pt>
                <c:pt idx="671">
                  <c:v>43401.958366319443</c:v>
                </c:pt>
                <c:pt idx="672">
                  <c:v>43402.00003304398</c:v>
                </c:pt>
                <c:pt idx="673">
                  <c:v>43402.041699768517</c:v>
                </c:pt>
                <c:pt idx="674">
                  <c:v>43402.083366493054</c:v>
                </c:pt>
                <c:pt idx="675">
                  <c:v>43402.125033217591</c:v>
                </c:pt>
                <c:pt idx="676">
                  <c:v>43402.166699942129</c:v>
                </c:pt>
                <c:pt idx="677">
                  <c:v>43402.208366666666</c:v>
                </c:pt>
                <c:pt idx="678">
                  <c:v>43402.250033391203</c:v>
                </c:pt>
                <c:pt idx="679">
                  <c:v>43402.29170011574</c:v>
                </c:pt>
                <c:pt idx="680">
                  <c:v>43402.333366840277</c:v>
                </c:pt>
                <c:pt idx="681">
                  <c:v>43402.375033564815</c:v>
                </c:pt>
                <c:pt idx="682">
                  <c:v>43402.416700289352</c:v>
                </c:pt>
                <c:pt idx="683">
                  <c:v>43402.458367013889</c:v>
                </c:pt>
                <c:pt idx="684">
                  <c:v>43402.500033738426</c:v>
                </c:pt>
                <c:pt idx="685">
                  <c:v>43402.541700462963</c:v>
                </c:pt>
                <c:pt idx="686">
                  <c:v>43402.583367187501</c:v>
                </c:pt>
                <c:pt idx="687">
                  <c:v>43402.625033912038</c:v>
                </c:pt>
                <c:pt idx="688">
                  <c:v>43402.666700636575</c:v>
                </c:pt>
                <c:pt idx="689">
                  <c:v>43402.708367361112</c:v>
                </c:pt>
                <c:pt idx="690">
                  <c:v>43402.75003408565</c:v>
                </c:pt>
                <c:pt idx="691">
                  <c:v>43402.791700810187</c:v>
                </c:pt>
                <c:pt idx="692">
                  <c:v>43402.833367534724</c:v>
                </c:pt>
                <c:pt idx="693">
                  <c:v>43402.875034259261</c:v>
                </c:pt>
                <c:pt idx="694">
                  <c:v>43402.916700983798</c:v>
                </c:pt>
                <c:pt idx="695">
                  <c:v>43402.958367708336</c:v>
                </c:pt>
                <c:pt idx="696">
                  <c:v>43403.000034432873</c:v>
                </c:pt>
                <c:pt idx="697">
                  <c:v>43403.04170115741</c:v>
                </c:pt>
                <c:pt idx="698">
                  <c:v>43403.083367881947</c:v>
                </c:pt>
                <c:pt idx="699">
                  <c:v>43403.125034606484</c:v>
                </c:pt>
                <c:pt idx="700">
                  <c:v>43403.166701331022</c:v>
                </c:pt>
                <c:pt idx="701">
                  <c:v>43403.208368055559</c:v>
                </c:pt>
                <c:pt idx="702">
                  <c:v>43403.250034780096</c:v>
                </c:pt>
                <c:pt idx="703">
                  <c:v>43403.291701504633</c:v>
                </c:pt>
                <c:pt idx="704">
                  <c:v>43403.333368229163</c:v>
                </c:pt>
                <c:pt idx="705">
                  <c:v>43403.3750349537</c:v>
                </c:pt>
                <c:pt idx="706">
                  <c:v>43403.416701678238</c:v>
                </c:pt>
                <c:pt idx="707">
                  <c:v>43403.458368402775</c:v>
                </c:pt>
                <c:pt idx="708">
                  <c:v>43403.500035127312</c:v>
                </c:pt>
                <c:pt idx="709">
                  <c:v>43403.541701851849</c:v>
                </c:pt>
                <c:pt idx="710">
                  <c:v>43403.583368576386</c:v>
                </c:pt>
                <c:pt idx="711">
                  <c:v>43403.625035300924</c:v>
                </c:pt>
                <c:pt idx="712">
                  <c:v>43403.666702025461</c:v>
                </c:pt>
                <c:pt idx="713">
                  <c:v>43403.708368749998</c:v>
                </c:pt>
                <c:pt idx="714">
                  <c:v>43403.750035474535</c:v>
                </c:pt>
                <c:pt idx="715">
                  <c:v>43403.791702199072</c:v>
                </c:pt>
                <c:pt idx="716">
                  <c:v>43403.83336892361</c:v>
                </c:pt>
                <c:pt idx="717">
                  <c:v>43403.875035648147</c:v>
                </c:pt>
                <c:pt idx="718">
                  <c:v>43403.916702372684</c:v>
                </c:pt>
                <c:pt idx="719">
                  <c:v>43403.958369097221</c:v>
                </c:pt>
                <c:pt idx="720">
                  <c:v>43404.000035821759</c:v>
                </c:pt>
                <c:pt idx="721">
                  <c:v>43404.041702546296</c:v>
                </c:pt>
                <c:pt idx="722">
                  <c:v>43404.083369270833</c:v>
                </c:pt>
                <c:pt idx="723">
                  <c:v>43404.12503599537</c:v>
                </c:pt>
                <c:pt idx="724">
                  <c:v>43404.166702719907</c:v>
                </c:pt>
                <c:pt idx="725">
                  <c:v>43404.208369444445</c:v>
                </c:pt>
                <c:pt idx="726">
                  <c:v>43404.250036168982</c:v>
                </c:pt>
                <c:pt idx="727">
                  <c:v>43404.291702893519</c:v>
                </c:pt>
                <c:pt idx="728">
                  <c:v>43404.333369618056</c:v>
                </c:pt>
                <c:pt idx="729">
                  <c:v>43404.375036342593</c:v>
                </c:pt>
                <c:pt idx="730">
                  <c:v>43404.416703067131</c:v>
                </c:pt>
                <c:pt idx="731">
                  <c:v>43404.458369791668</c:v>
                </c:pt>
                <c:pt idx="732">
                  <c:v>43404.500036516205</c:v>
                </c:pt>
                <c:pt idx="733">
                  <c:v>43404.541703240742</c:v>
                </c:pt>
                <c:pt idx="734">
                  <c:v>43404.583369965279</c:v>
                </c:pt>
                <c:pt idx="735">
                  <c:v>43404.625036689817</c:v>
                </c:pt>
                <c:pt idx="736">
                  <c:v>43404.666703414354</c:v>
                </c:pt>
                <c:pt idx="737">
                  <c:v>43404.708370138891</c:v>
                </c:pt>
                <c:pt idx="738">
                  <c:v>43404.750036863428</c:v>
                </c:pt>
                <c:pt idx="739">
                  <c:v>43404.791703587965</c:v>
                </c:pt>
                <c:pt idx="740">
                  <c:v>43404.833370312503</c:v>
                </c:pt>
                <c:pt idx="741">
                  <c:v>43404.87503703704</c:v>
                </c:pt>
                <c:pt idx="742">
                  <c:v>43404.916703761577</c:v>
                </c:pt>
                <c:pt idx="743">
                  <c:v>43404.958370486114</c:v>
                </c:pt>
                <c:pt idx="744">
                  <c:v>43405.000037210651</c:v>
                </c:pt>
                <c:pt idx="745">
                  <c:v>43405.041703935189</c:v>
                </c:pt>
                <c:pt idx="746">
                  <c:v>43405.083370659719</c:v>
                </c:pt>
                <c:pt idx="747">
                  <c:v>43405.125037384256</c:v>
                </c:pt>
                <c:pt idx="748">
                  <c:v>43405.166704108793</c:v>
                </c:pt>
                <c:pt idx="749">
                  <c:v>43405.20837083333</c:v>
                </c:pt>
                <c:pt idx="750">
                  <c:v>43405.250037557867</c:v>
                </c:pt>
                <c:pt idx="751">
                  <c:v>43405.291704282405</c:v>
                </c:pt>
                <c:pt idx="752">
                  <c:v>43405.333371006942</c:v>
                </c:pt>
                <c:pt idx="753">
                  <c:v>43405.375037731479</c:v>
                </c:pt>
                <c:pt idx="754">
                  <c:v>43405.416704456016</c:v>
                </c:pt>
                <c:pt idx="755">
                  <c:v>43405.458371180554</c:v>
                </c:pt>
                <c:pt idx="756">
                  <c:v>43405.500037905091</c:v>
                </c:pt>
                <c:pt idx="757">
                  <c:v>43405.541704629628</c:v>
                </c:pt>
                <c:pt idx="758">
                  <c:v>43405.583371354165</c:v>
                </c:pt>
                <c:pt idx="759">
                  <c:v>43405.625038078702</c:v>
                </c:pt>
                <c:pt idx="760">
                  <c:v>43405.66670480324</c:v>
                </c:pt>
                <c:pt idx="761">
                  <c:v>43405.708371527777</c:v>
                </c:pt>
                <c:pt idx="762">
                  <c:v>43405.750038252314</c:v>
                </c:pt>
                <c:pt idx="763">
                  <c:v>43405.791704976851</c:v>
                </c:pt>
                <c:pt idx="764">
                  <c:v>43405.833371701388</c:v>
                </c:pt>
                <c:pt idx="765">
                  <c:v>43405.875038425926</c:v>
                </c:pt>
                <c:pt idx="766">
                  <c:v>43405.916705150463</c:v>
                </c:pt>
                <c:pt idx="767">
                  <c:v>43405.958371875</c:v>
                </c:pt>
                <c:pt idx="768">
                  <c:v>43406.000038599537</c:v>
                </c:pt>
                <c:pt idx="769">
                  <c:v>43406.041705324074</c:v>
                </c:pt>
                <c:pt idx="770">
                  <c:v>43406.083372048612</c:v>
                </c:pt>
                <c:pt idx="771">
                  <c:v>43406.125038773149</c:v>
                </c:pt>
                <c:pt idx="772">
                  <c:v>43406.166705497686</c:v>
                </c:pt>
                <c:pt idx="773">
                  <c:v>43406.208372222223</c:v>
                </c:pt>
                <c:pt idx="774">
                  <c:v>43406.25003894676</c:v>
                </c:pt>
                <c:pt idx="775">
                  <c:v>43406.291705671298</c:v>
                </c:pt>
                <c:pt idx="776">
                  <c:v>43406.333372395835</c:v>
                </c:pt>
                <c:pt idx="777">
                  <c:v>43406.375039120372</c:v>
                </c:pt>
                <c:pt idx="778">
                  <c:v>43406.416705844909</c:v>
                </c:pt>
                <c:pt idx="779">
                  <c:v>43406.458372569447</c:v>
                </c:pt>
                <c:pt idx="780">
                  <c:v>43406.500039293984</c:v>
                </c:pt>
                <c:pt idx="781">
                  <c:v>43406.541706018521</c:v>
                </c:pt>
                <c:pt idx="782">
                  <c:v>43406.583372743058</c:v>
                </c:pt>
                <c:pt idx="783">
                  <c:v>43406.625039467595</c:v>
                </c:pt>
                <c:pt idx="784">
                  <c:v>43406.666706192133</c:v>
                </c:pt>
                <c:pt idx="785">
                  <c:v>43406.70837291667</c:v>
                </c:pt>
                <c:pt idx="786">
                  <c:v>43406.750039641207</c:v>
                </c:pt>
                <c:pt idx="787">
                  <c:v>43406.791706365744</c:v>
                </c:pt>
                <c:pt idx="788">
                  <c:v>43406.833373090281</c:v>
                </c:pt>
                <c:pt idx="789">
                  <c:v>43406.875039814811</c:v>
                </c:pt>
                <c:pt idx="790">
                  <c:v>43406.916706539349</c:v>
                </c:pt>
                <c:pt idx="791">
                  <c:v>43406.958373263886</c:v>
                </c:pt>
                <c:pt idx="792">
                  <c:v>43407.000039988423</c:v>
                </c:pt>
                <c:pt idx="793">
                  <c:v>43407.04170671296</c:v>
                </c:pt>
                <c:pt idx="794">
                  <c:v>43407.083373437497</c:v>
                </c:pt>
                <c:pt idx="795">
                  <c:v>43407.125040162035</c:v>
                </c:pt>
                <c:pt idx="796">
                  <c:v>43407.166706886572</c:v>
                </c:pt>
                <c:pt idx="797">
                  <c:v>43407.208373611109</c:v>
                </c:pt>
                <c:pt idx="798">
                  <c:v>43407.250040335646</c:v>
                </c:pt>
                <c:pt idx="799">
                  <c:v>43407.291707060183</c:v>
                </c:pt>
                <c:pt idx="800">
                  <c:v>43407.333373784721</c:v>
                </c:pt>
                <c:pt idx="801">
                  <c:v>43407.375040509258</c:v>
                </c:pt>
                <c:pt idx="802">
                  <c:v>43407.416707233795</c:v>
                </c:pt>
                <c:pt idx="803">
                  <c:v>43407.458373958332</c:v>
                </c:pt>
                <c:pt idx="804">
                  <c:v>43407.500040682869</c:v>
                </c:pt>
                <c:pt idx="805">
                  <c:v>43407.541707407407</c:v>
                </c:pt>
                <c:pt idx="806">
                  <c:v>43407.583374131944</c:v>
                </c:pt>
                <c:pt idx="807">
                  <c:v>43407.625040856481</c:v>
                </c:pt>
                <c:pt idx="808">
                  <c:v>43407.666707581018</c:v>
                </c:pt>
                <c:pt idx="809">
                  <c:v>43407.708374305555</c:v>
                </c:pt>
                <c:pt idx="810">
                  <c:v>43407.750041030093</c:v>
                </c:pt>
                <c:pt idx="811">
                  <c:v>43407.79170775463</c:v>
                </c:pt>
                <c:pt idx="812">
                  <c:v>43407.833374479167</c:v>
                </c:pt>
                <c:pt idx="813">
                  <c:v>43407.875041203704</c:v>
                </c:pt>
                <c:pt idx="814">
                  <c:v>43407.916707928242</c:v>
                </c:pt>
                <c:pt idx="815">
                  <c:v>43407.958374652779</c:v>
                </c:pt>
                <c:pt idx="816">
                  <c:v>43408.000041377316</c:v>
                </c:pt>
                <c:pt idx="817">
                  <c:v>43408.041708101853</c:v>
                </c:pt>
                <c:pt idx="818">
                  <c:v>43408.08337482639</c:v>
                </c:pt>
                <c:pt idx="819">
                  <c:v>43408.125041550928</c:v>
                </c:pt>
                <c:pt idx="820">
                  <c:v>43408.166708275465</c:v>
                </c:pt>
                <c:pt idx="821">
                  <c:v>43408.208375000002</c:v>
                </c:pt>
                <c:pt idx="822">
                  <c:v>43408.250041724539</c:v>
                </c:pt>
                <c:pt idx="823">
                  <c:v>43408.291708449076</c:v>
                </c:pt>
                <c:pt idx="824">
                  <c:v>43408.333375173614</c:v>
                </c:pt>
                <c:pt idx="825">
                  <c:v>43408.375041898151</c:v>
                </c:pt>
                <c:pt idx="826">
                  <c:v>43408.416708622688</c:v>
                </c:pt>
                <c:pt idx="827">
                  <c:v>43408.458375347225</c:v>
                </c:pt>
                <c:pt idx="828">
                  <c:v>43408.500042071762</c:v>
                </c:pt>
                <c:pt idx="829">
                  <c:v>43408.5417087963</c:v>
                </c:pt>
                <c:pt idx="830">
                  <c:v>43408.583375520837</c:v>
                </c:pt>
                <c:pt idx="831">
                  <c:v>43408.625042245367</c:v>
                </c:pt>
                <c:pt idx="832">
                  <c:v>43408.666708969904</c:v>
                </c:pt>
                <c:pt idx="833">
                  <c:v>43408.708375694441</c:v>
                </c:pt>
                <c:pt idx="834">
                  <c:v>43408.750042418978</c:v>
                </c:pt>
                <c:pt idx="835">
                  <c:v>43408.791709143516</c:v>
                </c:pt>
                <c:pt idx="836">
                  <c:v>43408.833375868053</c:v>
                </c:pt>
                <c:pt idx="837">
                  <c:v>43408.87504259259</c:v>
                </c:pt>
                <c:pt idx="838">
                  <c:v>43408.916709317127</c:v>
                </c:pt>
                <c:pt idx="839">
                  <c:v>43408.958376041664</c:v>
                </c:pt>
                <c:pt idx="840">
                  <c:v>43409.000042766202</c:v>
                </c:pt>
                <c:pt idx="841">
                  <c:v>43409.041709490739</c:v>
                </c:pt>
                <c:pt idx="842">
                  <c:v>43409.083376215276</c:v>
                </c:pt>
                <c:pt idx="843">
                  <c:v>43409.125042939813</c:v>
                </c:pt>
                <c:pt idx="844">
                  <c:v>43409.16670966435</c:v>
                </c:pt>
                <c:pt idx="845">
                  <c:v>43409.208376388888</c:v>
                </c:pt>
                <c:pt idx="846">
                  <c:v>43409.250043113425</c:v>
                </c:pt>
                <c:pt idx="847">
                  <c:v>43409.291709837962</c:v>
                </c:pt>
                <c:pt idx="848">
                  <c:v>43409.333376562499</c:v>
                </c:pt>
                <c:pt idx="849">
                  <c:v>43409.375043287037</c:v>
                </c:pt>
                <c:pt idx="850">
                  <c:v>43409.416710011574</c:v>
                </c:pt>
                <c:pt idx="851">
                  <c:v>43409.458376736111</c:v>
                </c:pt>
                <c:pt idx="852">
                  <c:v>43409.500043460648</c:v>
                </c:pt>
                <c:pt idx="853">
                  <c:v>43409.541710185185</c:v>
                </c:pt>
                <c:pt idx="854">
                  <c:v>43409.583376909723</c:v>
                </c:pt>
                <c:pt idx="855">
                  <c:v>43409.62504363426</c:v>
                </c:pt>
                <c:pt idx="856">
                  <c:v>43409.666710358797</c:v>
                </c:pt>
                <c:pt idx="857">
                  <c:v>43409.708377083334</c:v>
                </c:pt>
                <c:pt idx="858">
                  <c:v>43409.750043807871</c:v>
                </c:pt>
                <c:pt idx="859">
                  <c:v>43409.791710532409</c:v>
                </c:pt>
                <c:pt idx="860">
                  <c:v>43409.833377256946</c:v>
                </c:pt>
                <c:pt idx="861">
                  <c:v>43409.875043981483</c:v>
                </c:pt>
                <c:pt idx="862">
                  <c:v>43409.91671070602</c:v>
                </c:pt>
                <c:pt idx="863">
                  <c:v>43409.958377430557</c:v>
                </c:pt>
                <c:pt idx="864">
                  <c:v>43410.000044155095</c:v>
                </c:pt>
                <c:pt idx="865">
                  <c:v>43410.041710879632</c:v>
                </c:pt>
                <c:pt idx="866">
                  <c:v>43410.083377604169</c:v>
                </c:pt>
                <c:pt idx="867">
                  <c:v>43410.125044328706</c:v>
                </c:pt>
                <c:pt idx="868">
                  <c:v>43410.166711053243</c:v>
                </c:pt>
                <c:pt idx="869">
                  <c:v>43410.208377777781</c:v>
                </c:pt>
                <c:pt idx="870">
                  <c:v>43410.250044502318</c:v>
                </c:pt>
                <c:pt idx="871">
                  <c:v>43410.291711226855</c:v>
                </c:pt>
                <c:pt idx="872">
                  <c:v>43410.333377951392</c:v>
                </c:pt>
                <c:pt idx="873">
                  <c:v>43410.37504467593</c:v>
                </c:pt>
                <c:pt idx="874">
                  <c:v>43410.416711400459</c:v>
                </c:pt>
                <c:pt idx="875">
                  <c:v>43410.458378124997</c:v>
                </c:pt>
                <c:pt idx="876">
                  <c:v>43410.500044849534</c:v>
                </c:pt>
                <c:pt idx="877">
                  <c:v>43410.541711574071</c:v>
                </c:pt>
                <c:pt idx="878">
                  <c:v>43410.583378298608</c:v>
                </c:pt>
                <c:pt idx="879">
                  <c:v>43410.625045023146</c:v>
                </c:pt>
                <c:pt idx="880">
                  <c:v>43410.666711747683</c:v>
                </c:pt>
                <c:pt idx="881">
                  <c:v>43410.70837847222</c:v>
                </c:pt>
                <c:pt idx="882">
                  <c:v>43410.750045196757</c:v>
                </c:pt>
                <c:pt idx="883">
                  <c:v>43410.791711921294</c:v>
                </c:pt>
                <c:pt idx="884">
                  <c:v>43410.833378645832</c:v>
                </c:pt>
                <c:pt idx="885">
                  <c:v>43410.875045370369</c:v>
                </c:pt>
                <c:pt idx="886">
                  <c:v>43410.916712094906</c:v>
                </c:pt>
                <c:pt idx="887">
                  <c:v>43410.958378819443</c:v>
                </c:pt>
                <c:pt idx="888">
                  <c:v>43411.00004554398</c:v>
                </c:pt>
                <c:pt idx="889">
                  <c:v>43411.041712268518</c:v>
                </c:pt>
                <c:pt idx="890">
                  <c:v>43411.083378993055</c:v>
                </c:pt>
                <c:pt idx="891">
                  <c:v>43411.125045717592</c:v>
                </c:pt>
                <c:pt idx="892">
                  <c:v>43411.166712442129</c:v>
                </c:pt>
                <c:pt idx="893">
                  <c:v>43411.208379166666</c:v>
                </c:pt>
                <c:pt idx="894">
                  <c:v>43411.250045891204</c:v>
                </c:pt>
                <c:pt idx="895">
                  <c:v>43411.291712615741</c:v>
                </c:pt>
                <c:pt idx="896">
                  <c:v>43411.333379340278</c:v>
                </c:pt>
                <c:pt idx="897">
                  <c:v>43411.375046064815</c:v>
                </c:pt>
                <c:pt idx="898">
                  <c:v>43411.416712789352</c:v>
                </c:pt>
                <c:pt idx="899">
                  <c:v>43411.45837951389</c:v>
                </c:pt>
                <c:pt idx="900">
                  <c:v>43411.500046238427</c:v>
                </c:pt>
                <c:pt idx="901">
                  <c:v>43411.541712962964</c:v>
                </c:pt>
                <c:pt idx="902">
                  <c:v>43411.583379687501</c:v>
                </c:pt>
                <c:pt idx="903">
                  <c:v>43411.625046412039</c:v>
                </c:pt>
                <c:pt idx="904">
                  <c:v>43411.666713136576</c:v>
                </c:pt>
                <c:pt idx="905">
                  <c:v>43411.708379861113</c:v>
                </c:pt>
                <c:pt idx="906">
                  <c:v>43411.75004658565</c:v>
                </c:pt>
                <c:pt idx="907">
                  <c:v>43411.791713310187</c:v>
                </c:pt>
                <c:pt idx="908">
                  <c:v>43411.833380034725</c:v>
                </c:pt>
                <c:pt idx="909">
                  <c:v>43411.875046759262</c:v>
                </c:pt>
                <c:pt idx="910">
                  <c:v>43411.916713483799</c:v>
                </c:pt>
                <c:pt idx="911">
                  <c:v>43411.958380208336</c:v>
                </c:pt>
                <c:pt idx="912">
                  <c:v>43412.000046932873</c:v>
                </c:pt>
                <c:pt idx="913">
                  <c:v>43412.041713657411</c:v>
                </c:pt>
                <c:pt idx="914">
                  <c:v>43412.083380381948</c:v>
                </c:pt>
                <c:pt idx="915">
                  <c:v>43412.125047106485</c:v>
                </c:pt>
                <c:pt idx="916">
                  <c:v>43412.166713831015</c:v>
                </c:pt>
                <c:pt idx="917">
                  <c:v>43412.208380555552</c:v>
                </c:pt>
                <c:pt idx="918">
                  <c:v>43412.250047280089</c:v>
                </c:pt>
                <c:pt idx="919">
                  <c:v>43412.291714004627</c:v>
                </c:pt>
                <c:pt idx="920">
                  <c:v>43412.333380729164</c:v>
                </c:pt>
                <c:pt idx="921">
                  <c:v>43412.375047453701</c:v>
                </c:pt>
                <c:pt idx="922">
                  <c:v>43412.416714178238</c:v>
                </c:pt>
                <c:pt idx="923">
                  <c:v>43412.458380902775</c:v>
                </c:pt>
                <c:pt idx="924">
                  <c:v>43412.500047627313</c:v>
                </c:pt>
                <c:pt idx="925">
                  <c:v>43412.54171435185</c:v>
                </c:pt>
                <c:pt idx="926">
                  <c:v>43412.583381076387</c:v>
                </c:pt>
                <c:pt idx="927">
                  <c:v>43412.625047800924</c:v>
                </c:pt>
                <c:pt idx="928">
                  <c:v>43412.666714525461</c:v>
                </c:pt>
                <c:pt idx="929">
                  <c:v>43412.708381249999</c:v>
                </c:pt>
                <c:pt idx="930">
                  <c:v>43412.750047974536</c:v>
                </c:pt>
                <c:pt idx="931">
                  <c:v>43412.791714699073</c:v>
                </c:pt>
                <c:pt idx="932">
                  <c:v>43412.83338142361</c:v>
                </c:pt>
                <c:pt idx="933">
                  <c:v>43412.875048148147</c:v>
                </c:pt>
                <c:pt idx="934">
                  <c:v>43412.916714872685</c:v>
                </c:pt>
                <c:pt idx="935">
                  <c:v>43412.958381597222</c:v>
                </c:pt>
                <c:pt idx="936">
                  <c:v>43413.000048321759</c:v>
                </c:pt>
                <c:pt idx="937">
                  <c:v>43413.041715046296</c:v>
                </c:pt>
                <c:pt idx="938">
                  <c:v>43413.083381770834</c:v>
                </c:pt>
                <c:pt idx="939">
                  <c:v>43413.125048495371</c:v>
                </c:pt>
                <c:pt idx="940">
                  <c:v>43413.166715219908</c:v>
                </c:pt>
                <c:pt idx="941">
                  <c:v>43413.208381944445</c:v>
                </c:pt>
                <c:pt idx="942">
                  <c:v>43413.250048668982</c:v>
                </c:pt>
                <c:pt idx="943">
                  <c:v>43413.29171539352</c:v>
                </c:pt>
                <c:pt idx="944">
                  <c:v>43413.333382118057</c:v>
                </c:pt>
                <c:pt idx="945">
                  <c:v>43413.375048842594</c:v>
                </c:pt>
                <c:pt idx="946">
                  <c:v>43413.416715567131</c:v>
                </c:pt>
                <c:pt idx="947">
                  <c:v>43413.458382291668</c:v>
                </c:pt>
                <c:pt idx="948">
                  <c:v>43413.500049016206</c:v>
                </c:pt>
                <c:pt idx="949">
                  <c:v>43413.541715740743</c:v>
                </c:pt>
                <c:pt idx="950">
                  <c:v>43413.58338246528</c:v>
                </c:pt>
                <c:pt idx="951">
                  <c:v>43413.625049189817</c:v>
                </c:pt>
                <c:pt idx="952">
                  <c:v>43413.666715914354</c:v>
                </c:pt>
                <c:pt idx="953">
                  <c:v>43413.708382638892</c:v>
                </c:pt>
                <c:pt idx="954">
                  <c:v>43413.750049363429</c:v>
                </c:pt>
                <c:pt idx="955">
                  <c:v>43413.791716087966</c:v>
                </c:pt>
                <c:pt idx="956">
                  <c:v>43413.833382812503</c:v>
                </c:pt>
                <c:pt idx="957">
                  <c:v>43413.87504953704</c:v>
                </c:pt>
                <c:pt idx="958">
                  <c:v>43413.916716261578</c:v>
                </c:pt>
                <c:pt idx="959">
                  <c:v>43413.958382986108</c:v>
                </c:pt>
                <c:pt idx="960">
                  <c:v>43414.000049710645</c:v>
                </c:pt>
                <c:pt idx="961">
                  <c:v>43414.041716435182</c:v>
                </c:pt>
                <c:pt idx="962">
                  <c:v>43414.083383159719</c:v>
                </c:pt>
                <c:pt idx="963">
                  <c:v>43414.125049884256</c:v>
                </c:pt>
                <c:pt idx="964">
                  <c:v>43414.166716608794</c:v>
                </c:pt>
                <c:pt idx="965">
                  <c:v>43414.208383333331</c:v>
                </c:pt>
                <c:pt idx="966">
                  <c:v>43414.250050057868</c:v>
                </c:pt>
                <c:pt idx="967">
                  <c:v>43414.291716782405</c:v>
                </c:pt>
                <c:pt idx="968">
                  <c:v>43414.333383506942</c:v>
                </c:pt>
                <c:pt idx="969">
                  <c:v>43414.37505023148</c:v>
                </c:pt>
                <c:pt idx="970">
                  <c:v>43414.416716956017</c:v>
                </c:pt>
                <c:pt idx="971">
                  <c:v>43414.458383680554</c:v>
                </c:pt>
                <c:pt idx="972">
                  <c:v>43414.500050405091</c:v>
                </c:pt>
                <c:pt idx="973">
                  <c:v>43414.541717129629</c:v>
                </c:pt>
                <c:pt idx="974">
                  <c:v>43414.583383854166</c:v>
                </c:pt>
                <c:pt idx="975">
                  <c:v>43414.625050578703</c:v>
                </c:pt>
                <c:pt idx="976">
                  <c:v>43414.66671730324</c:v>
                </c:pt>
                <c:pt idx="977">
                  <c:v>43414.708384027777</c:v>
                </c:pt>
                <c:pt idx="978">
                  <c:v>43414.750050752315</c:v>
                </c:pt>
                <c:pt idx="979">
                  <c:v>43414.791717476852</c:v>
                </c:pt>
                <c:pt idx="980">
                  <c:v>43414.833384201389</c:v>
                </c:pt>
                <c:pt idx="981">
                  <c:v>43414.875050925926</c:v>
                </c:pt>
                <c:pt idx="982">
                  <c:v>43414.916717650463</c:v>
                </c:pt>
                <c:pt idx="983">
                  <c:v>43414.958384375001</c:v>
                </c:pt>
                <c:pt idx="984">
                  <c:v>43415.000051099538</c:v>
                </c:pt>
                <c:pt idx="985">
                  <c:v>43415.041717824075</c:v>
                </c:pt>
                <c:pt idx="986">
                  <c:v>43415.083384548612</c:v>
                </c:pt>
                <c:pt idx="987">
                  <c:v>43415.125051273149</c:v>
                </c:pt>
                <c:pt idx="988">
                  <c:v>43415.166717997687</c:v>
                </c:pt>
                <c:pt idx="989">
                  <c:v>43415.208384722224</c:v>
                </c:pt>
                <c:pt idx="990">
                  <c:v>43415.250051446761</c:v>
                </c:pt>
                <c:pt idx="991">
                  <c:v>43415.291718171298</c:v>
                </c:pt>
                <c:pt idx="992">
                  <c:v>43415.333384895835</c:v>
                </c:pt>
                <c:pt idx="993">
                  <c:v>43415.375051620373</c:v>
                </c:pt>
                <c:pt idx="994">
                  <c:v>43415.41671834491</c:v>
                </c:pt>
                <c:pt idx="995">
                  <c:v>43415.458385069447</c:v>
                </c:pt>
                <c:pt idx="996">
                  <c:v>43415.500051793984</c:v>
                </c:pt>
                <c:pt idx="997">
                  <c:v>43415.541718518522</c:v>
                </c:pt>
                <c:pt idx="998">
                  <c:v>43415.583385243059</c:v>
                </c:pt>
                <c:pt idx="999">
                  <c:v>43415.625051967596</c:v>
                </c:pt>
                <c:pt idx="1000">
                  <c:v>43415.666718692133</c:v>
                </c:pt>
                <c:pt idx="1001">
                  <c:v>43415.708385416663</c:v>
                </c:pt>
                <c:pt idx="1002">
                  <c:v>43415.7500521412</c:v>
                </c:pt>
                <c:pt idx="1003">
                  <c:v>43415.791718865737</c:v>
                </c:pt>
                <c:pt idx="1004">
                  <c:v>43415.833385590275</c:v>
                </c:pt>
                <c:pt idx="1005">
                  <c:v>43415.875052314812</c:v>
                </c:pt>
                <c:pt idx="1006">
                  <c:v>43415.916719039349</c:v>
                </c:pt>
                <c:pt idx="1007">
                  <c:v>43415.958385763886</c:v>
                </c:pt>
                <c:pt idx="1008">
                  <c:v>43416.000052488424</c:v>
                </c:pt>
                <c:pt idx="1009">
                  <c:v>43416.041719212961</c:v>
                </c:pt>
                <c:pt idx="1010">
                  <c:v>43416.083385937498</c:v>
                </c:pt>
                <c:pt idx="1011">
                  <c:v>43416.125052662035</c:v>
                </c:pt>
                <c:pt idx="1012">
                  <c:v>43416.166719386572</c:v>
                </c:pt>
                <c:pt idx="1013">
                  <c:v>43416.20838611111</c:v>
                </c:pt>
                <c:pt idx="1014">
                  <c:v>43416.250052835647</c:v>
                </c:pt>
                <c:pt idx="1015">
                  <c:v>43416.291719560184</c:v>
                </c:pt>
                <c:pt idx="1016">
                  <c:v>43416.333386284721</c:v>
                </c:pt>
                <c:pt idx="1017">
                  <c:v>43416.375053009258</c:v>
                </c:pt>
                <c:pt idx="1018">
                  <c:v>43416.416719733796</c:v>
                </c:pt>
                <c:pt idx="1019">
                  <c:v>43416.458386458333</c:v>
                </c:pt>
                <c:pt idx="1020">
                  <c:v>43416.50005318287</c:v>
                </c:pt>
                <c:pt idx="1021">
                  <c:v>43416.541719907407</c:v>
                </c:pt>
                <c:pt idx="1022">
                  <c:v>43416.583386631944</c:v>
                </c:pt>
                <c:pt idx="1023">
                  <c:v>43416.625053356482</c:v>
                </c:pt>
                <c:pt idx="1024">
                  <c:v>43416.666720081019</c:v>
                </c:pt>
                <c:pt idx="1025">
                  <c:v>43416.708386805556</c:v>
                </c:pt>
                <c:pt idx="1026">
                  <c:v>43416.750053530093</c:v>
                </c:pt>
                <c:pt idx="1027">
                  <c:v>43416.79172025463</c:v>
                </c:pt>
                <c:pt idx="1028">
                  <c:v>43416.833386979168</c:v>
                </c:pt>
                <c:pt idx="1029">
                  <c:v>43416.875053703705</c:v>
                </c:pt>
                <c:pt idx="1030">
                  <c:v>43416.916720428242</c:v>
                </c:pt>
                <c:pt idx="1031">
                  <c:v>43416.958387152779</c:v>
                </c:pt>
                <c:pt idx="1032">
                  <c:v>43417.000053877317</c:v>
                </c:pt>
                <c:pt idx="1033">
                  <c:v>43417.041720601854</c:v>
                </c:pt>
                <c:pt idx="1034">
                  <c:v>43417.083387326391</c:v>
                </c:pt>
                <c:pt idx="1035">
                  <c:v>43417.125054050928</c:v>
                </c:pt>
                <c:pt idx="1036">
                  <c:v>43417.166720775465</c:v>
                </c:pt>
                <c:pt idx="1037">
                  <c:v>43417.208387500003</c:v>
                </c:pt>
                <c:pt idx="1038">
                  <c:v>43417.25005422454</c:v>
                </c:pt>
                <c:pt idx="1039">
                  <c:v>43417.291720949077</c:v>
                </c:pt>
                <c:pt idx="1040">
                  <c:v>43417.333387673614</c:v>
                </c:pt>
                <c:pt idx="1041">
                  <c:v>43417.375054398151</c:v>
                </c:pt>
                <c:pt idx="1042">
                  <c:v>43417.416721122689</c:v>
                </c:pt>
                <c:pt idx="1043">
                  <c:v>43417.458387847226</c:v>
                </c:pt>
                <c:pt idx="1044">
                  <c:v>43417.500054571756</c:v>
                </c:pt>
                <c:pt idx="1045">
                  <c:v>43417.541721296293</c:v>
                </c:pt>
                <c:pt idx="1046">
                  <c:v>43417.58338802083</c:v>
                </c:pt>
                <c:pt idx="1047">
                  <c:v>43417.625054745367</c:v>
                </c:pt>
                <c:pt idx="1048">
                  <c:v>43417.666721469905</c:v>
                </c:pt>
                <c:pt idx="1049">
                  <c:v>43417.708388194442</c:v>
                </c:pt>
                <c:pt idx="1050">
                  <c:v>43417.750054918979</c:v>
                </c:pt>
                <c:pt idx="1051">
                  <c:v>43417.791721643516</c:v>
                </c:pt>
                <c:pt idx="1052">
                  <c:v>43417.833388368053</c:v>
                </c:pt>
                <c:pt idx="1053">
                  <c:v>43417.875055092591</c:v>
                </c:pt>
                <c:pt idx="1054">
                  <c:v>43417.916721817128</c:v>
                </c:pt>
                <c:pt idx="1055">
                  <c:v>43417.958388541665</c:v>
                </c:pt>
                <c:pt idx="1056">
                  <c:v>43418.000055266202</c:v>
                </c:pt>
                <c:pt idx="1057">
                  <c:v>43418.041721990739</c:v>
                </c:pt>
                <c:pt idx="1058">
                  <c:v>43418.083388715277</c:v>
                </c:pt>
                <c:pt idx="1059">
                  <c:v>43418.125055439814</c:v>
                </c:pt>
                <c:pt idx="1060">
                  <c:v>43418.166722164351</c:v>
                </c:pt>
                <c:pt idx="1061">
                  <c:v>43418.208388888888</c:v>
                </c:pt>
                <c:pt idx="1062">
                  <c:v>43418.250055613426</c:v>
                </c:pt>
                <c:pt idx="1063">
                  <c:v>43418.291722337963</c:v>
                </c:pt>
                <c:pt idx="1064">
                  <c:v>43418.3333890625</c:v>
                </c:pt>
                <c:pt idx="1065">
                  <c:v>43418.375055787037</c:v>
                </c:pt>
                <c:pt idx="1066">
                  <c:v>43418.416722511574</c:v>
                </c:pt>
                <c:pt idx="1067">
                  <c:v>43418.458389236112</c:v>
                </c:pt>
                <c:pt idx="1068">
                  <c:v>43418.500055960649</c:v>
                </c:pt>
                <c:pt idx="1069">
                  <c:v>43418.541722685186</c:v>
                </c:pt>
                <c:pt idx="1070">
                  <c:v>43418.583389409723</c:v>
                </c:pt>
                <c:pt idx="1071">
                  <c:v>43418.62505613426</c:v>
                </c:pt>
                <c:pt idx="1072">
                  <c:v>43418.666722858798</c:v>
                </c:pt>
                <c:pt idx="1073">
                  <c:v>43418.708389583335</c:v>
                </c:pt>
                <c:pt idx="1074">
                  <c:v>43418.750056307872</c:v>
                </c:pt>
                <c:pt idx="1075">
                  <c:v>43418.791723032409</c:v>
                </c:pt>
                <c:pt idx="1076">
                  <c:v>43418.833389756946</c:v>
                </c:pt>
                <c:pt idx="1077">
                  <c:v>43418.875056481484</c:v>
                </c:pt>
                <c:pt idx="1078">
                  <c:v>43418.916723206021</c:v>
                </c:pt>
                <c:pt idx="1079">
                  <c:v>43418.958389930558</c:v>
                </c:pt>
                <c:pt idx="1080">
                  <c:v>43419.000056655095</c:v>
                </c:pt>
                <c:pt idx="1081">
                  <c:v>43419.041723379632</c:v>
                </c:pt>
                <c:pt idx="1082">
                  <c:v>43419.08339010417</c:v>
                </c:pt>
                <c:pt idx="1083">
                  <c:v>43419.125056828707</c:v>
                </c:pt>
                <c:pt idx="1084">
                  <c:v>43419.166723553244</c:v>
                </c:pt>
                <c:pt idx="1085">
                  <c:v>43419.208390277781</c:v>
                </c:pt>
                <c:pt idx="1086">
                  <c:v>43419.250057002311</c:v>
                </c:pt>
                <c:pt idx="1087">
                  <c:v>43419.291723726848</c:v>
                </c:pt>
                <c:pt idx="1088">
                  <c:v>43419.333390451386</c:v>
                </c:pt>
                <c:pt idx="1089">
                  <c:v>43419.375057175923</c:v>
                </c:pt>
                <c:pt idx="1090">
                  <c:v>43419.41672390046</c:v>
                </c:pt>
                <c:pt idx="1091">
                  <c:v>43419.458390624997</c:v>
                </c:pt>
                <c:pt idx="1092">
                  <c:v>43419.500057349534</c:v>
                </c:pt>
                <c:pt idx="1093">
                  <c:v>43419.541724074072</c:v>
                </c:pt>
                <c:pt idx="1094">
                  <c:v>43419.583390798609</c:v>
                </c:pt>
                <c:pt idx="1095">
                  <c:v>43419.625057523146</c:v>
                </c:pt>
                <c:pt idx="1096">
                  <c:v>43419.666724247683</c:v>
                </c:pt>
                <c:pt idx="1097">
                  <c:v>43419.708390972221</c:v>
                </c:pt>
                <c:pt idx="1098">
                  <c:v>43419.750057696758</c:v>
                </c:pt>
                <c:pt idx="1099">
                  <c:v>43419.791724421295</c:v>
                </c:pt>
                <c:pt idx="1100">
                  <c:v>43419.833391145832</c:v>
                </c:pt>
                <c:pt idx="1101">
                  <c:v>43419.875057870369</c:v>
                </c:pt>
                <c:pt idx="1102">
                  <c:v>43419.916724594907</c:v>
                </c:pt>
                <c:pt idx="1103">
                  <c:v>43419.958391319444</c:v>
                </c:pt>
                <c:pt idx="1104">
                  <c:v>43420.000058043981</c:v>
                </c:pt>
                <c:pt idx="1105">
                  <c:v>43420.041724768518</c:v>
                </c:pt>
                <c:pt idx="1106">
                  <c:v>43420.083391493055</c:v>
                </c:pt>
                <c:pt idx="1107">
                  <c:v>43420.125058217593</c:v>
                </c:pt>
                <c:pt idx="1108">
                  <c:v>43420.16672494213</c:v>
                </c:pt>
                <c:pt idx="1109">
                  <c:v>43420.208391666667</c:v>
                </c:pt>
                <c:pt idx="1110">
                  <c:v>43420.250058391204</c:v>
                </c:pt>
                <c:pt idx="1111">
                  <c:v>43420.291725115741</c:v>
                </c:pt>
                <c:pt idx="1112">
                  <c:v>43420.333391840279</c:v>
                </c:pt>
                <c:pt idx="1113">
                  <c:v>43420.375058564816</c:v>
                </c:pt>
                <c:pt idx="1114">
                  <c:v>43420.416725289353</c:v>
                </c:pt>
                <c:pt idx="1115">
                  <c:v>43420.45839201389</c:v>
                </c:pt>
                <c:pt idx="1116">
                  <c:v>43420.500058738427</c:v>
                </c:pt>
                <c:pt idx="1117">
                  <c:v>43420.541725462965</c:v>
                </c:pt>
                <c:pt idx="1118">
                  <c:v>43420.583392187502</c:v>
                </c:pt>
                <c:pt idx="1119">
                  <c:v>43420.625058912039</c:v>
                </c:pt>
                <c:pt idx="1120">
                  <c:v>43420.666725636576</c:v>
                </c:pt>
                <c:pt idx="1121">
                  <c:v>43420.708392361114</c:v>
                </c:pt>
                <c:pt idx="1122">
                  <c:v>43420.750059085651</c:v>
                </c:pt>
                <c:pt idx="1123">
                  <c:v>43420.791725810188</c:v>
                </c:pt>
                <c:pt idx="1124">
                  <c:v>43420.833392534725</c:v>
                </c:pt>
                <c:pt idx="1125">
                  <c:v>43420.875059259262</c:v>
                </c:pt>
                <c:pt idx="1126">
                  <c:v>43420.9167259838</c:v>
                </c:pt>
                <c:pt idx="1127">
                  <c:v>43420.958392708337</c:v>
                </c:pt>
                <c:pt idx="1128">
                  <c:v>43421.000059432874</c:v>
                </c:pt>
                <c:pt idx="1129">
                  <c:v>43421.041726157404</c:v>
                </c:pt>
                <c:pt idx="1130">
                  <c:v>43421.083392881941</c:v>
                </c:pt>
                <c:pt idx="1131">
                  <c:v>43421.125059606478</c:v>
                </c:pt>
                <c:pt idx="1132">
                  <c:v>43421.166726331016</c:v>
                </c:pt>
                <c:pt idx="1133">
                  <c:v>43421.208393055553</c:v>
                </c:pt>
                <c:pt idx="1134">
                  <c:v>43421.25005978009</c:v>
                </c:pt>
                <c:pt idx="1135">
                  <c:v>43421.291726504627</c:v>
                </c:pt>
                <c:pt idx="1136">
                  <c:v>43421.333393229164</c:v>
                </c:pt>
                <c:pt idx="1137">
                  <c:v>43421.375059953702</c:v>
                </c:pt>
                <c:pt idx="1138">
                  <c:v>43421.416726678239</c:v>
                </c:pt>
                <c:pt idx="1139">
                  <c:v>43421.458393402776</c:v>
                </c:pt>
                <c:pt idx="1140">
                  <c:v>43421.500060127313</c:v>
                </c:pt>
                <c:pt idx="1141">
                  <c:v>43421.54172685185</c:v>
                </c:pt>
                <c:pt idx="1142">
                  <c:v>43421.583393576388</c:v>
                </c:pt>
                <c:pt idx="1143">
                  <c:v>43421.625060300925</c:v>
                </c:pt>
                <c:pt idx="1144">
                  <c:v>43421.666727025462</c:v>
                </c:pt>
                <c:pt idx="1145">
                  <c:v>43421.708393749999</c:v>
                </c:pt>
                <c:pt idx="1146">
                  <c:v>43421.750060474536</c:v>
                </c:pt>
                <c:pt idx="1147">
                  <c:v>43421.791727199074</c:v>
                </c:pt>
                <c:pt idx="1148">
                  <c:v>43421.833393923611</c:v>
                </c:pt>
                <c:pt idx="1149">
                  <c:v>43421.875060648148</c:v>
                </c:pt>
                <c:pt idx="1150">
                  <c:v>43421.916727372685</c:v>
                </c:pt>
                <c:pt idx="1151">
                  <c:v>43421.958394097222</c:v>
                </c:pt>
                <c:pt idx="1152">
                  <c:v>43422.00006082176</c:v>
                </c:pt>
                <c:pt idx="1153">
                  <c:v>43422.041727546297</c:v>
                </c:pt>
                <c:pt idx="1154">
                  <c:v>43422.083394270834</c:v>
                </c:pt>
                <c:pt idx="1155">
                  <c:v>43422.125060995371</c:v>
                </c:pt>
                <c:pt idx="1156">
                  <c:v>43422.166727719909</c:v>
                </c:pt>
                <c:pt idx="1157">
                  <c:v>43422.208394444446</c:v>
                </c:pt>
                <c:pt idx="1158">
                  <c:v>43422.250061168983</c:v>
                </c:pt>
                <c:pt idx="1159">
                  <c:v>43422.29172789352</c:v>
                </c:pt>
                <c:pt idx="1160">
                  <c:v>43422.333394618057</c:v>
                </c:pt>
                <c:pt idx="1161">
                  <c:v>43422.375061342595</c:v>
                </c:pt>
                <c:pt idx="1162">
                  <c:v>43422.416728067132</c:v>
                </c:pt>
                <c:pt idx="1163">
                  <c:v>43422.458394791669</c:v>
                </c:pt>
                <c:pt idx="1164">
                  <c:v>43422.500061516206</c:v>
                </c:pt>
                <c:pt idx="1165">
                  <c:v>43422.541728240743</c:v>
                </c:pt>
                <c:pt idx="1166">
                  <c:v>43422.583394965281</c:v>
                </c:pt>
                <c:pt idx="1167">
                  <c:v>43422.625061689818</c:v>
                </c:pt>
                <c:pt idx="1168">
                  <c:v>43422.666728414355</c:v>
                </c:pt>
                <c:pt idx="1169">
                  <c:v>43422.708395138892</c:v>
                </c:pt>
                <c:pt idx="1170">
                  <c:v>43422.750061863429</c:v>
                </c:pt>
                <c:pt idx="1171">
                  <c:v>43422.791728587959</c:v>
                </c:pt>
                <c:pt idx="1172">
                  <c:v>43422.833395312497</c:v>
                </c:pt>
                <c:pt idx="1173">
                  <c:v>43422.875062037034</c:v>
                </c:pt>
                <c:pt idx="1174">
                  <c:v>43422.916728761571</c:v>
                </c:pt>
                <c:pt idx="1175">
                  <c:v>43422.958395486108</c:v>
                </c:pt>
                <c:pt idx="1176">
                  <c:v>43423.000062210645</c:v>
                </c:pt>
                <c:pt idx="1177">
                  <c:v>43423.041728935183</c:v>
                </c:pt>
                <c:pt idx="1178">
                  <c:v>43423.08339565972</c:v>
                </c:pt>
                <c:pt idx="1179">
                  <c:v>43423.125062384257</c:v>
                </c:pt>
                <c:pt idx="1180">
                  <c:v>43423.166729108794</c:v>
                </c:pt>
                <c:pt idx="1181">
                  <c:v>43423.208395833331</c:v>
                </c:pt>
                <c:pt idx="1182">
                  <c:v>43423.250062557869</c:v>
                </c:pt>
                <c:pt idx="1183">
                  <c:v>43423.291729282406</c:v>
                </c:pt>
                <c:pt idx="1184">
                  <c:v>43423.333396006943</c:v>
                </c:pt>
                <c:pt idx="1185">
                  <c:v>43423.37506273148</c:v>
                </c:pt>
                <c:pt idx="1186">
                  <c:v>43423.416729456017</c:v>
                </c:pt>
                <c:pt idx="1187">
                  <c:v>43423.458396180555</c:v>
                </c:pt>
                <c:pt idx="1188">
                  <c:v>43423.500062905092</c:v>
                </c:pt>
                <c:pt idx="1189">
                  <c:v>43423.541729629629</c:v>
                </c:pt>
                <c:pt idx="1190">
                  <c:v>43423.583396354166</c:v>
                </c:pt>
                <c:pt idx="1191">
                  <c:v>43423.625063078704</c:v>
                </c:pt>
                <c:pt idx="1192">
                  <c:v>43423.666729803241</c:v>
                </c:pt>
                <c:pt idx="1193">
                  <c:v>43423.708396527778</c:v>
                </c:pt>
                <c:pt idx="1194">
                  <c:v>43423.750063252315</c:v>
                </c:pt>
                <c:pt idx="1195">
                  <c:v>43423.791729976852</c:v>
                </c:pt>
                <c:pt idx="1196">
                  <c:v>43423.83339670139</c:v>
                </c:pt>
                <c:pt idx="1197">
                  <c:v>43423.875063425927</c:v>
                </c:pt>
                <c:pt idx="1198">
                  <c:v>43423.916730150464</c:v>
                </c:pt>
                <c:pt idx="1199">
                  <c:v>43423.958396875001</c:v>
                </c:pt>
                <c:pt idx="1200">
                  <c:v>43424.000063599538</c:v>
                </c:pt>
                <c:pt idx="1201">
                  <c:v>43424.041730324076</c:v>
                </c:pt>
                <c:pt idx="1202">
                  <c:v>43424.083397048613</c:v>
                </c:pt>
                <c:pt idx="1203">
                  <c:v>43424.12506377315</c:v>
                </c:pt>
                <c:pt idx="1204">
                  <c:v>43424.166730497687</c:v>
                </c:pt>
                <c:pt idx="1205">
                  <c:v>43424.208397222224</c:v>
                </c:pt>
                <c:pt idx="1206">
                  <c:v>43424.250063946762</c:v>
                </c:pt>
                <c:pt idx="1207">
                  <c:v>43424.291730671299</c:v>
                </c:pt>
                <c:pt idx="1208">
                  <c:v>43424.333397395836</c:v>
                </c:pt>
                <c:pt idx="1209">
                  <c:v>43424.375064120373</c:v>
                </c:pt>
                <c:pt idx="1210">
                  <c:v>43424.41673084491</c:v>
                </c:pt>
                <c:pt idx="1211">
                  <c:v>43424.458397569448</c:v>
                </c:pt>
                <c:pt idx="1212">
                  <c:v>43424.500064293985</c:v>
                </c:pt>
                <c:pt idx="1213">
                  <c:v>43424.541731018522</c:v>
                </c:pt>
                <c:pt idx="1214">
                  <c:v>43424.583397743052</c:v>
                </c:pt>
                <c:pt idx="1215">
                  <c:v>43424.625064467589</c:v>
                </c:pt>
                <c:pt idx="1216">
                  <c:v>43424.666731192126</c:v>
                </c:pt>
                <c:pt idx="1217">
                  <c:v>43424.708397916664</c:v>
                </c:pt>
                <c:pt idx="1218">
                  <c:v>43424.750064641201</c:v>
                </c:pt>
                <c:pt idx="1219">
                  <c:v>43424.791731365738</c:v>
                </c:pt>
                <c:pt idx="1220">
                  <c:v>43424.833398090275</c:v>
                </c:pt>
                <c:pt idx="1221">
                  <c:v>43424.875064814813</c:v>
                </c:pt>
                <c:pt idx="1222">
                  <c:v>43424.91673153935</c:v>
                </c:pt>
                <c:pt idx="1223">
                  <c:v>43424.958398263887</c:v>
                </c:pt>
                <c:pt idx="1224">
                  <c:v>43425.000064988424</c:v>
                </c:pt>
                <c:pt idx="1225">
                  <c:v>43425.041731712961</c:v>
                </c:pt>
                <c:pt idx="1226">
                  <c:v>43425.083398437499</c:v>
                </c:pt>
                <c:pt idx="1227">
                  <c:v>43425.125065162036</c:v>
                </c:pt>
                <c:pt idx="1228">
                  <c:v>43425.166731886573</c:v>
                </c:pt>
                <c:pt idx="1229">
                  <c:v>43425.20839861111</c:v>
                </c:pt>
                <c:pt idx="1230">
                  <c:v>43425.250065335647</c:v>
                </c:pt>
                <c:pt idx="1231">
                  <c:v>43425.291732060185</c:v>
                </c:pt>
                <c:pt idx="1232">
                  <c:v>43425.333398784722</c:v>
                </c:pt>
                <c:pt idx="1233">
                  <c:v>43425.375065509259</c:v>
                </c:pt>
                <c:pt idx="1234">
                  <c:v>43425.416732233796</c:v>
                </c:pt>
                <c:pt idx="1235">
                  <c:v>43425.458398958333</c:v>
                </c:pt>
                <c:pt idx="1236">
                  <c:v>43425.500065682871</c:v>
                </c:pt>
                <c:pt idx="1237">
                  <c:v>43425.541732407408</c:v>
                </c:pt>
                <c:pt idx="1238">
                  <c:v>43425.583399131945</c:v>
                </c:pt>
                <c:pt idx="1239">
                  <c:v>43425.625065856482</c:v>
                </c:pt>
                <c:pt idx="1240">
                  <c:v>43425.666732581019</c:v>
                </c:pt>
                <c:pt idx="1241">
                  <c:v>43425.708399305557</c:v>
                </c:pt>
                <c:pt idx="1242">
                  <c:v>43425.750066030094</c:v>
                </c:pt>
                <c:pt idx="1243">
                  <c:v>43425.791732754631</c:v>
                </c:pt>
                <c:pt idx="1244">
                  <c:v>43425.833399479168</c:v>
                </c:pt>
                <c:pt idx="1245">
                  <c:v>43425.875066203706</c:v>
                </c:pt>
                <c:pt idx="1246">
                  <c:v>43425.916732928243</c:v>
                </c:pt>
                <c:pt idx="1247">
                  <c:v>43425.95839965278</c:v>
                </c:pt>
                <c:pt idx="1248">
                  <c:v>43426.000066377317</c:v>
                </c:pt>
                <c:pt idx="1249">
                  <c:v>43426.041733101854</c:v>
                </c:pt>
                <c:pt idx="1250">
                  <c:v>43426.083399826392</c:v>
                </c:pt>
                <c:pt idx="1251">
                  <c:v>43426.125066550929</c:v>
                </c:pt>
                <c:pt idx="1252">
                  <c:v>43426.166733275466</c:v>
                </c:pt>
                <c:pt idx="1253">
                  <c:v>43426.208400000003</c:v>
                </c:pt>
                <c:pt idx="1254">
                  <c:v>43426.25006672454</c:v>
                </c:pt>
                <c:pt idx="1255">
                  <c:v>43426.291733449078</c:v>
                </c:pt>
                <c:pt idx="1256">
                  <c:v>43426.333400173608</c:v>
                </c:pt>
                <c:pt idx="1257">
                  <c:v>43426.375066898145</c:v>
                </c:pt>
                <c:pt idx="1258">
                  <c:v>43426.416733622682</c:v>
                </c:pt>
                <c:pt idx="1259">
                  <c:v>43426.458400347219</c:v>
                </c:pt>
                <c:pt idx="1260">
                  <c:v>43426.500067071756</c:v>
                </c:pt>
                <c:pt idx="1261">
                  <c:v>43426.541733796294</c:v>
                </c:pt>
                <c:pt idx="1262">
                  <c:v>43426.583400520831</c:v>
                </c:pt>
                <c:pt idx="1263">
                  <c:v>43426.625067245368</c:v>
                </c:pt>
                <c:pt idx="1264">
                  <c:v>43426.666733969905</c:v>
                </c:pt>
                <c:pt idx="1265">
                  <c:v>43426.708400694442</c:v>
                </c:pt>
                <c:pt idx="1266">
                  <c:v>43426.75006741898</c:v>
                </c:pt>
                <c:pt idx="1267">
                  <c:v>43426.791734143517</c:v>
                </c:pt>
                <c:pt idx="1268">
                  <c:v>43426.833400868054</c:v>
                </c:pt>
                <c:pt idx="1269">
                  <c:v>43426.875067592591</c:v>
                </c:pt>
                <c:pt idx="1270">
                  <c:v>43426.916734317128</c:v>
                </c:pt>
                <c:pt idx="1271">
                  <c:v>43426.958401041666</c:v>
                </c:pt>
                <c:pt idx="1272">
                  <c:v>43427.000067766203</c:v>
                </c:pt>
                <c:pt idx="1273">
                  <c:v>43427.04173449074</c:v>
                </c:pt>
                <c:pt idx="1274">
                  <c:v>43427.083401215277</c:v>
                </c:pt>
                <c:pt idx="1275">
                  <c:v>43427.125067939814</c:v>
                </c:pt>
                <c:pt idx="1276">
                  <c:v>43427.166734664352</c:v>
                </c:pt>
                <c:pt idx="1277">
                  <c:v>43427.208401388889</c:v>
                </c:pt>
                <c:pt idx="1278">
                  <c:v>43427.250068113426</c:v>
                </c:pt>
                <c:pt idx="1279">
                  <c:v>43427.291734837963</c:v>
                </c:pt>
                <c:pt idx="1280">
                  <c:v>43427.333401562501</c:v>
                </c:pt>
                <c:pt idx="1281">
                  <c:v>43427.375068287038</c:v>
                </c:pt>
                <c:pt idx="1282">
                  <c:v>43427.416735011575</c:v>
                </c:pt>
                <c:pt idx="1283">
                  <c:v>43427.458401736112</c:v>
                </c:pt>
                <c:pt idx="1284">
                  <c:v>43427.500068460649</c:v>
                </c:pt>
                <c:pt idx="1285">
                  <c:v>43427.541735185187</c:v>
                </c:pt>
                <c:pt idx="1286">
                  <c:v>43427.583401909724</c:v>
                </c:pt>
                <c:pt idx="1287">
                  <c:v>43427.625068634261</c:v>
                </c:pt>
                <c:pt idx="1288">
                  <c:v>43427.666735358798</c:v>
                </c:pt>
                <c:pt idx="1289">
                  <c:v>43427.708402083335</c:v>
                </c:pt>
                <c:pt idx="1290">
                  <c:v>43427.750068807873</c:v>
                </c:pt>
                <c:pt idx="1291">
                  <c:v>43427.79173553241</c:v>
                </c:pt>
                <c:pt idx="1292">
                  <c:v>43427.833402256947</c:v>
                </c:pt>
                <c:pt idx="1293">
                  <c:v>43427.875068981484</c:v>
                </c:pt>
                <c:pt idx="1294">
                  <c:v>43427.916735706021</c:v>
                </c:pt>
                <c:pt idx="1295">
                  <c:v>43427.958402430559</c:v>
                </c:pt>
                <c:pt idx="1296">
                  <c:v>43428.000069155096</c:v>
                </c:pt>
                <c:pt idx="1297">
                  <c:v>43428.041735879633</c:v>
                </c:pt>
                <c:pt idx="1298">
                  <c:v>43428.08340260417</c:v>
                </c:pt>
                <c:pt idx="1299">
                  <c:v>43428.1250693287</c:v>
                </c:pt>
                <c:pt idx="1300">
                  <c:v>43428.166736053237</c:v>
                </c:pt>
                <c:pt idx="1301">
                  <c:v>43428.208402777775</c:v>
                </c:pt>
                <c:pt idx="1302">
                  <c:v>43428.250069502312</c:v>
                </c:pt>
                <c:pt idx="1303">
                  <c:v>43428.291736226849</c:v>
                </c:pt>
                <c:pt idx="1304">
                  <c:v>43428.333402951386</c:v>
                </c:pt>
                <c:pt idx="1305">
                  <c:v>43428.375069675923</c:v>
                </c:pt>
                <c:pt idx="1306">
                  <c:v>43428.416736400461</c:v>
                </c:pt>
                <c:pt idx="1307">
                  <c:v>43428.458403124998</c:v>
                </c:pt>
                <c:pt idx="1308">
                  <c:v>43428.500069849535</c:v>
                </c:pt>
                <c:pt idx="1309">
                  <c:v>43428.541736574072</c:v>
                </c:pt>
                <c:pt idx="1310">
                  <c:v>43428.583403298609</c:v>
                </c:pt>
                <c:pt idx="1311">
                  <c:v>43428.625070023147</c:v>
                </c:pt>
                <c:pt idx="1312">
                  <c:v>43428.666736747684</c:v>
                </c:pt>
                <c:pt idx="1313">
                  <c:v>43428.708403472221</c:v>
                </c:pt>
                <c:pt idx="1314">
                  <c:v>43428.750070196758</c:v>
                </c:pt>
                <c:pt idx="1315">
                  <c:v>43428.791736921296</c:v>
                </c:pt>
                <c:pt idx="1316">
                  <c:v>43428.833403645833</c:v>
                </c:pt>
                <c:pt idx="1317">
                  <c:v>43428.87507037037</c:v>
                </c:pt>
                <c:pt idx="1318">
                  <c:v>43428.916737094907</c:v>
                </c:pt>
                <c:pt idx="1319">
                  <c:v>43428.958403819444</c:v>
                </c:pt>
                <c:pt idx="1320">
                  <c:v>43429.000070543982</c:v>
                </c:pt>
                <c:pt idx="1321">
                  <c:v>43429.041737268519</c:v>
                </c:pt>
                <c:pt idx="1322">
                  <c:v>43429.083403993056</c:v>
                </c:pt>
                <c:pt idx="1323">
                  <c:v>43429.125070717593</c:v>
                </c:pt>
                <c:pt idx="1324">
                  <c:v>43429.16673744213</c:v>
                </c:pt>
                <c:pt idx="1325">
                  <c:v>43429.208404166668</c:v>
                </c:pt>
                <c:pt idx="1326">
                  <c:v>43429.250070891205</c:v>
                </c:pt>
                <c:pt idx="1327">
                  <c:v>43429.291737615742</c:v>
                </c:pt>
                <c:pt idx="1328">
                  <c:v>43429.333404340279</c:v>
                </c:pt>
                <c:pt idx="1329">
                  <c:v>43429.375071064816</c:v>
                </c:pt>
                <c:pt idx="1330">
                  <c:v>43429.416737789354</c:v>
                </c:pt>
                <c:pt idx="1331">
                  <c:v>43429.458404513891</c:v>
                </c:pt>
                <c:pt idx="1332">
                  <c:v>43429.500071238428</c:v>
                </c:pt>
                <c:pt idx="1333">
                  <c:v>43429.541737962965</c:v>
                </c:pt>
                <c:pt idx="1334">
                  <c:v>43429.583404687502</c:v>
                </c:pt>
                <c:pt idx="1335">
                  <c:v>43429.62507141204</c:v>
                </c:pt>
                <c:pt idx="1336">
                  <c:v>43429.666738136577</c:v>
                </c:pt>
                <c:pt idx="1337">
                  <c:v>43429.708404861114</c:v>
                </c:pt>
                <c:pt idx="1338">
                  <c:v>43429.750071585651</c:v>
                </c:pt>
                <c:pt idx="1339">
                  <c:v>43429.791738310189</c:v>
                </c:pt>
                <c:pt idx="1340">
                  <c:v>43429.833405034726</c:v>
                </c:pt>
                <c:pt idx="1341">
                  <c:v>43429.875071759256</c:v>
                </c:pt>
                <c:pt idx="1342">
                  <c:v>43429.916738483793</c:v>
                </c:pt>
                <c:pt idx="1343">
                  <c:v>43429.95840520833</c:v>
                </c:pt>
                <c:pt idx="1344">
                  <c:v>43430.000071932867</c:v>
                </c:pt>
                <c:pt idx="1345">
                  <c:v>43430.041738657404</c:v>
                </c:pt>
                <c:pt idx="1346">
                  <c:v>43430.083405381942</c:v>
                </c:pt>
                <c:pt idx="1347">
                  <c:v>43430.125072106479</c:v>
                </c:pt>
                <c:pt idx="1348">
                  <c:v>43430.166738831016</c:v>
                </c:pt>
                <c:pt idx="1349">
                  <c:v>43430.208405555553</c:v>
                </c:pt>
                <c:pt idx="1350">
                  <c:v>43430.250072280091</c:v>
                </c:pt>
                <c:pt idx="1351">
                  <c:v>43430.291739004628</c:v>
                </c:pt>
                <c:pt idx="1352">
                  <c:v>43430.333405729165</c:v>
                </c:pt>
                <c:pt idx="1353">
                  <c:v>43430.375072453702</c:v>
                </c:pt>
                <c:pt idx="1354">
                  <c:v>43430.416739178239</c:v>
                </c:pt>
                <c:pt idx="1355">
                  <c:v>43430.458405902777</c:v>
                </c:pt>
                <c:pt idx="1356">
                  <c:v>43430.500072627314</c:v>
                </c:pt>
                <c:pt idx="1357">
                  <c:v>43430.541739351851</c:v>
                </c:pt>
                <c:pt idx="1358">
                  <c:v>43430.583406076388</c:v>
                </c:pt>
                <c:pt idx="1359">
                  <c:v>43430.625072800925</c:v>
                </c:pt>
                <c:pt idx="1360">
                  <c:v>43430.666739525463</c:v>
                </c:pt>
                <c:pt idx="1361">
                  <c:v>43430.70840625</c:v>
                </c:pt>
                <c:pt idx="1362">
                  <c:v>43430.750072974537</c:v>
                </c:pt>
                <c:pt idx="1363">
                  <c:v>43430.791739699074</c:v>
                </c:pt>
                <c:pt idx="1364">
                  <c:v>43430.833406423611</c:v>
                </c:pt>
                <c:pt idx="1365">
                  <c:v>43430.875073148149</c:v>
                </c:pt>
                <c:pt idx="1366">
                  <c:v>43430.916739872686</c:v>
                </c:pt>
                <c:pt idx="1367">
                  <c:v>43430.958406597223</c:v>
                </c:pt>
                <c:pt idx="1368">
                  <c:v>43431.00007332176</c:v>
                </c:pt>
                <c:pt idx="1369">
                  <c:v>43431.041740046297</c:v>
                </c:pt>
                <c:pt idx="1370">
                  <c:v>43431.083406770835</c:v>
                </c:pt>
                <c:pt idx="1371">
                  <c:v>43431.125073495372</c:v>
                </c:pt>
                <c:pt idx="1372">
                  <c:v>43431.166740219909</c:v>
                </c:pt>
                <c:pt idx="1373">
                  <c:v>43431.208406944446</c:v>
                </c:pt>
                <c:pt idx="1374">
                  <c:v>43431.250073668984</c:v>
                </c:pt>
                <c:pt idx="1375">
                  <c:v>43431.291740393521</c:v>
                </c:pt>
                <c:pt idx="1376">
                  <c:v>43431.333407118058</c:v>
                </c:pt>
                <c:pt idx="1377">
                  <c:v>43431.375073842595</c:v>
                </c:pt>
                <c:pt idx="1378">
                  <c:v>43431.416740567132</c:v>
                </c:pt>
                <c:pt idx="1379">
                  <c:v>43431.45840729167</c:v>
                </c:pt>
                <c:pt idx="1380">
                  <c:v>43431.500074016207</c:v>
                </c:pt>
                <c:pt idx="1381">
                  <c:v>43431.541740740744</c:v>
                </c:pt>
                <c:pt idx="1382">
                  <c:v>43431.583407465281</c:v>
                </c:pt>
                <c:pt idx="1383">
                  <c:v>43431.625074189818</c:v>
                </c:pt>
                <c:pt idx="1384">
                  <c:v>43431.666740914348</c:v>
                </c:pt>
                <c:pt idx="1385">
                  <c:v>43431.708407638886</c:v>
                </c:pt>
                <c:pt idx="1386">
                  <c:v>43431.750074363423</c:v>
                </c:pt>
                <c:pt idx="1387">
                  <c:v>43431.79174108796</c:v>
                </c:pt>
                <c:pt idx="1388">
                  <c:v>43431.833407812497</c:v>
                </c:pt>
                <c:pt idx="1389">
                  <c:v>43431.875074537034</c:v>
                </c:pt>
                <c:pt idx="1390">
                  <c:v>43431.916741261572</c:v>
                </c:pt>
                <c:pt idx="1391">
                  <c:v>43431.958407986109</c:v>
                </c:pt>
                <c:pt idx="1392">
                  <c:v>43432.000074710646</c:v>
                </c:pt>
                <c:pt idx="1393">
                  <c:v>43432.041741435183</c:v>
                </c:pt>
                <c:pt idx="1394">
                  <c:v>43432.08340815972</c:v>
                </c:pt>
                <c:pt idx="1395">
                  <c:v>43432.125074884258</c:v>
                </c:pt>
                <c:pt idx="1396">
                  <c:v>43432.166741608795</c:v>
                </c:pt>
                <c:pt idx="1397">
                  <c:v>43432.208408333332</c:v>
                </c:pt>
                <c:pt idx="1398">
                  <c:v>43432.250075057869</c:v>
                </c:pt>
                <c:pt idx="1399">
                  <c:v>43432.291741782406</c:v>
                </c:pt>
                <c:pt idx="1400">
                  <c:v>43432.333408506944</c:v>
                </c:pt>
                <c:pt idx="1401">
                  <c:v>43432.375075231481</c:v>
                </c:pt>
                <c:pt idx="1402">
                  <c:v>43432.416741956018</c:v>
                </c:pt>
                <c:pt idx="1403">
                  <c:v>43432.458408680555</c:v>
                </c:pt>
                <c:pt idx="1404">
                  <c:v>43432.500075405093</c:v>
                </c:pt>
                <c:pt idx="1405">
                  <c:v>43432.54174212963</c:v>
                </c:pt>
                <c:pt idx="1406">
                  <c:v>43432.583408854167</c:v>
                </c:pt>
                <c:pt idx="1407">
                  <c:v>43432.625075578704</c:v>
                </c:pt>
                <c:pt idx="1408">
                  <c:v>43432.666742303241</c:v>
                </c:pt>
                <c:pt idx="1409">
                  <c:v>43432.708409027779</c:v>
                </c:pt>
                <c:pt idx="1410">
                  <c:v>43432.750075752316</c:v>
                </c:pt>
                <c:pt idx="1411">
                  <c:v>43432.791742476853</c:v>
                </c:pt>
                <c:pt idx="1412">
                  <c:v>43432.83340920139</c:v>
                </c:pt>
                <c:pt idx="1413">
                  <c:v>43432.875075925927</c:v>
                </c:pt>
                <c:pt idx="1414">
                  <c:v>43432.916742650465</c:v>
                </c:pt>
                <c:pt idx="1415">
                  <c:v>43432.958409375002</c:v>
                </c:pt>
                <c:pt idx="1416">
                  <c:v>43433.000076099539</c:v>
                </c:pt>
                <c:pt idx="1417">
                  <c:v>43433.041742824076</c:v>
                </c:pt>
                <c:pt idx="1418">
                  <c:v>43433.083409548613</c:v>
                </c:pt>
                <c:pt idx="1419">
                  <c:v>43433.125076273151</c:v>
                </c:pt>
                <c:pt idx="1420">
                  <c:v>43433.166742997688</c:v>
                </c:pt>
                <c:pt idx="1421">
                  <c:v>43433.208409722225</c:v>
                </c:pt>
                <c:pt idx="1422">
                  <c:v>43433.250076446762</c:v>
                </c:pt>
                <c:pt idx="1423">
                  <c:v>43433.291743171299</c:v>
                </c:pt>
                <c:pt idx="1424">
                  <c:v>43433.333409895837</c:v>
                </c:pt>
                <c:pt idx="1425">
                  <c:v>43433.375076620374</c:v>
                </c:pt>
                <c:pt idx="1426">
                  <c:v>43433.416743344904</c:v>
                </c:pt>
                <c:pt idx="1427">
                  <c:v>43433.458410069441</c:v>
                </c:pt>
                <c:pt idx="1428">
                  <c:v>43433.500076793978</c:v>
                </c:pt>
                <c:pt idx="1429">
                  <c:v>43433.541743518515</c:v>
                </c:pt>
                <c:pt idx="1430">
                  <c:v>43433.583410243053</c:v>
                </c:pt>
                <c:pt idx="1431">
                  <c:v>43433.62507696759</c:v>
                </c:pt>
                <c:pt idx="1432">
                  <c:v>43433.666743692127</c:v>
                </c:pt>
                <c:pt idx="1433">
                  <c:v>43433.708410416664</c:v>
                </c:pt>
                <c:pt idx="1434">
                  <c:v>43433.750077141201</c:v>
                </c:pt>
                <c:pt idx="1435">
                  <c:v>43433.791743865739</c:v>
                </c:pt>
                <c:pt idx="1436">
                  <c:v>43433.833410590276</c:v>
                </c:pt>
                <c:pt idx="1437">
                  <c:v>43433.875077314813</c:v>
                </c:pt>
                <c:pt idx="1438">
                  <c:v>43433.91674403935</c:v>
                </c:pt>
                <c:pt idx="1439">
                  <c:v>43433.958410763888</c:v>
                </c:pt>
                <c:pt idx="1440">
                  <c:v>43434.000077488425</c:v>
                </c:pt>
                <c:pt idx="1441">
                  <c:v>43434.041744212962</c:v>
                </c:pt>
                <c:pt idx="1442">
                  <c:v>43434.083410937499</c:v>
                </c:pt>
                <c:pt idx="1443">
                  <c:v>43434.125077662036</c:v>
                </c:pt>
                <c:pt idx="1444">
                  <c:v>43434.166744386574</c:v>
                </c:pt>
                <c:pt idx="1445">
                  <c:v>43434.208411111111</c:v>
                </c:pt>
                <c:pt idx="1446">
                  <c:v>43434.250077835648</c:v>
                </c:pt>
                <c:pt idx="1447">
                  <c:v>43434.291744560185</c:v>
                </c:pt>
                <c:pt idx="1448">
                  <c:v>43434.333411284722</c:v>
                </c:pt>
                <c:pt idx="1449">
                  <c:v>43434.37507800926</c:v>
                </c:pt>
                <c:pt idx="1450">
                  <c:v>43434.416744733797</c:v>
                </c:pt>
                <c:pt idx="1451">
                  <c:v>43434.458411458334</c:v>
                </c:pt>
                <c:pt idx="1452">
                  <c:v>43434.500078182871</c:v>
                </c:pt>
                <c:pt idx="1453">
                  <c:v>43434.541744907408</c:v>
                </c:pt>
                <c:pt idx="1454">
                  <c:v>43434.583411631946</c:v>
                </c:pt>
                <c:pt idx="1455">
                  <c:v>43434.625078356483</c:v>
                </c:pt>
                <c:pt idx="1456">
                  <c:v>43434.66674508102</c:v>
                </c:pt>
                <c:pt idx="1457">
                  <c:v>43434.708411805557</c:v>
                </c:pt>
                <c:pt idx="1458">
                  <c:v>43434.750078530094</c:v>
                </c:pt>
                <c:pt idx="1459">
                  <c:v>43434.791745254632</c:v>
                </c:pt>
                <c:pt idx="1460">
                  <c:v>43434.833411979169</c:v>
                </c:pt>
                <c:pt idx="1461">
                  <c:v>43434.875078703706</c:v>
                </c:pt>
                <c:pt idx="1462">
                  <c:v>43434.916745428243</c:v>
                </c:pt>
                <c:pt idx="1463">
                  <c:v>43434.958412152781</c:v>
                </c:pt>
                <c:pt idx="1464">
                  <c:v>43435.000078877318</c:v>
                </c:pt>
                <c:pt idx="1465">
                  <c:v>43435.041745601855</c:v>
                </c:pt>
                <c:pt idx="1466">
                  <c:v>43435.083412326392</c:v>
                </c:pt>
                <c:pt idx="1467">
                  <c:v>43435.125079050929</c:v>
                </c:pt>
                <c:pt idx="1468">
                  <c:v>43435.166745775467</c:v>
                </c:pt>
                <c:pt idx="1469">
                  <c:v>43435.208412499996</c:v>
                </c:pt>
                <c:pt idx="1470">
                  <c:v>43435.250079224534</c:v>
                </c:pt>
                <c:pt idx="1471">
                  <c:v>43435.291745949071</c:v>
                </c:pt>
                <c:pt idx="1472">
                  <c:v>43435.333412673608</c:v>
                </c:pt>
                <c:pt idx="1473">
                  <c:v>43435.375079398145</c:v>
                </c:pt>
                <c:pt idx="1474">
                  <c:v>43435.416746122683</c:v>
                </c:pt>
                <c:pt idx="1475">
                  <c:v>43435.45841284722</c:v>
                </c:pt>
                <c:pt idx="1476">
                  <c:v>43435.500079571757</c:v>
                </c:pt>
                <c:pt idx="1477">
                  <c:v>43435.541746296294</c:v>
                </c:pt>
                <c:pt idx="1478">
                  <c:v>43435.583413020831</c:v>
                </c:pt>
                <c:pt idx="1479">
                  <c:v>43435.625079745369</c:v>
                </c:pt>
                <c:pt idx="1480">
                  <c:v>43435.666746469906</c:v>
                </c:pt>
                <c:pt idx="1481">
                  <c:v>43435.708413194443</c:v>
                </c:pt>
                <c:pt idx="1482">
                  <c:v>43435.75007991898</c:v>
                </c:pt>
                <c:pt idx="1483">
                  <c:v>43435.791746643517</c:v>
                </c:pt>
                <c:pt idx="1484">
                  <c:v>43435.833413368055</c:v>
                </c:pt>
                <c:pt idx="1485">
                  <c:v>43435.875080092592</c:v>
                </c:pt>
                <c:pt idx="1486">
                  <c:v>43435.916746817129</c:v>
                </c:pt>
                <c:pt idx="1487">
                  <c:v>43435.958413541666</c:v>
                </c:pt>
                <c:pt idx="1488">
                  <c:v>43436.000080266203</c:v>
                </c:pt>
                <c:pt idx="1489">
                  <c:v>43436.041746990741</c:v>
                </c:pt>
                <c:pt idx="1490">
                  <c:v>43436.083413715278</c:v>
                </c:pt>
                <c:pt idx="1491">
                  <c:v>43436.125080439815</c:v>
                </c:pt>
                <c:pt idx="1492">
                  <c:v>43436.166747164352</c:v>
                </c:pt>
                <c:pt idx="1493">
                  <c:v>43436.208413888889</c:v>
                </c:pt>
                <c:pt idx="1494">
                  <c:v>43436.250080613427</c:v>
                </c:pt>
                <c:pt idx="1495">
                  <c:v>43436.291747337964</c:v>
                </c:pt>
                <c:pt idx="1496">
                  <c:v>43436.333414062501</c:v>
                </c:pt>
                <c:pt idx="1497">
                  <c:v>43436.375080787038</c:v>
                </c:pt>
                <c:pt idx="1498">
                  <c:v>43436.416747511576</c:v>
                </c:pt>
                <c:pt idx="1499">
                  <c:v>43436.458414236113</c:v>
                </c:pt>
                <c:pt idx="1500">
                  <c:v>43436.50008096065</c:v>
                </c:pt>
                <c:pt idx="1501">
                  <c:v>43436.541747685187</c:v>
                </c:pt>
                <c:pt idx="1502">
                  <c:v>43436.583414409724</c:v>
                </c:pt>
                <c:pt idx="1503">
                  <c:v>43436.625081134262</c:v>
                </c:pt>
                <c:pt idx="1504">
                  <c:v>43436.666747858799</c:v>
                </c:pt>
                <c:pt idx="1505">
                  <c:v>43436.708414583336</c:v>
                </c:pt>
                <c:pt idx="1506">
                  <c:v>43436.750081307873</c:v>
                </c:pt>
                <c:pt idx="1507">
                  <c:v>43436.79174803241</c:v>
                </c:pt>
                <c:pt idx="1508">
                  <c:v>43436.833414756948</c:v>
                </c:pt>
                <c:pt idx="1509">
                  <c:v>43436.875081481485</c:v>
                </c:pt>
                <c:pt idx="1510">
                  <c:v>43436.916748206022</c:v>
                </c:pt>
                <c:pt idx="1511">
                  <c:v>43436.958414930552</c:v>
                </c:pt>
                <c:pt idx="1512">
                  <c:v>43437.000081655089</c:v>
                </c:pt>
                <c:pt idx="1513">
                  <c:v>43437.041748379626</c:v>
                </c:pt>
                <c:pt idx="1514">
                  <c:v>43437.083415104164</c:v>
                </c:pt>
                <c:pt idx="1515">
                  <c:v>43437.125081828701</c:v>
                </c:pt>
                <c:pt idx="1516">
                  <c:v>43437.166748553238</c:v>
                </c:pt>
                <c:pt idx="1517">
                  <c:v>43437.208415277775</c:v>
                </c:pt>
                <c:pt idx="1518">
                  <c:v>43437.250082002312</c:v>
                </c:pt>
                <c:pt idx="1519">
                  <c:v>43437.29174872685</c:v>
                </c:pt>
                <c:pt idx="1520">
                  <c:v>43437.333415451387</c:v>
                </c:pt>
                <c:pt idx="1521">
                  <c:v>43437.375082175924</c:v>
                </c:pt>
                <c:pt idx="1522">
                  <c:v>43437.416748900461</c:v>
                </c:pt>
                <c:pt idx="1523">
                  <c:v>43437.458415624998</c:v>
                </c:pt>
                <c:pt idx="1524">
                  <c:v>43437.500082349536</c:v>
                </c:pt>
                <c:pt idx="1525">
                  <c:v>43437.541749074073</c:v>
                </c:pt>
                <c:pt idx="1526">
                  <c:v>43437.58341579861</c:v>
                </c:pt>
                <c:pt idx="1527">
                  <c:v>43437.625082523147</c:v>
                </c:pt>
                <c:pt idx="1528">
                  <c:v>43437.666749247684</c:v>
                </c:pt>
                <c:pt idx="1529">
                  <c:v>43437.708415972222</c:v>
                </c:pt>
                <c:pt idx="1530">
                  <c:v>43437.750082696759</c:v>
                </c:pt>
                <c:pt idx="1531">
                  <c:v>43437.791749421296</c:v>
                </c:pt>
                <c:pt idx="1532">
                  <c:v>43437.833416145833</c:v>
                </c:pt>
                <c:pt idx="1533">
                  <c:v>43437.875082870371</c:v>
                </c:pt>
                <c:pt idx="1534">
                  <c:v>43437.916749594908</c:v>
                </c:pt>
                <c:pt idx="1535">
                  <c:v>43437.958416319445</c:v>
                </c:pt>
                <c:pt idx="1536">
                  <c:v>43438.000083043982</c:v>
                </c:pt>
                <c:pt idx="1537">
                  <c:v>43438.041749768519</c:v>
                </c:pt>
                <c:pt idx="1538">
                  <c:v>43438.083416493057</c:v>
                </c:pt>
                <c:pt idx="1539">
                  <c:v>43438.125083217594</c:v>
                </c:pt>
                <c:pt idx="1540">
                  <c:v>43438.166749942131</c:v>
                </c:pt>
                <c:pt idx="1541">
                  <c:v>43438.208416666668</c:v>
                </c:pt>
                <c:pt idx="1542">
                  <c:v>43438.250083391205</c:v>
                </c:pt>
                <c:pt idx="1543">
                  <c:v>43438.291750115743</c:v>
                </c:pt>
                <c:pt idx="1544">
                  <c:v>43438.33341684028</c:v>
                </c:pt>
                <c:pt idx="1545">
                  <c:v>43438.375083564817</c:v>
                </c:pt>
                <c:pt idx="1546">
                  <c:v>43438.416750289354</c:v>
                </c:pt>
                <c:pt idx="1547">
                  <c:v>43438.458417013891</c:v>
                </c:pt>
                <c:pt idx="1548">
                  <c:v>43438.500083738429</c:v>
                </c:pt>
                <c:pt idx="1549">
                  <c:v>43438.541750462966</c:v>
                </c:pt>
                <c:pt idx="1550">
                  <c:v>43438.583417187503</c:v>
                </c:pt>
                <c:pt idx="1551">
                  <c:v>43438.62508391204</c:v>
                </c:pt>
                <c:pt idx="1552">
                  <c:v>43438.666750636577</c:v>
                </c:pt>
                <c:pt idx="1553">
                  <c:v>43438.708417361115</c:v>
                </c:pt>
                <c:pt idx="1554">
                  <c:v>43438.750084085645</c:v>
                </c:pt>
                <c:pt idx="1555">
                  <c:v>43438.791750810182</c:v>
                </c:pt>
                <c:pt idx="1556">
                  <c:v>43438.833417534719</c:v>
                </c:pt>
                <c:pt idx="1557">
                  <c:v>43438.875084259256</c:v>
                </c:pt>
                <c:pt idx="1558">
                  <c:v>43438.916750983793</c:v>
                </c:pt>
                <c:pt idx="1559">
                  <c:v>43438.958417708331</c:v>
                </c:pt>
                <c:pt idx="1560">
                  <c:v>43439.000084432868</c:v>
                </c:pt>
                <c:pt idx="1561">
                  <c:v>43439.041751157405</c:v>
                </c:pt>
                <c:pt idx="1562">
                  <c:v>43439.083417881942</c:v>
                </c:pt>
                <c:pt idx="1563">
                  <c:v>43439.12508460648</c:v>
                </c:pt>
                <c:pt idx="1564">
                  <c:v>43439.166751331017</c:v>
                </c:pt>
                <c:pt idx="1565">
                  <c:v>43439.208418055554</c:v>
                </c:pt>
                <c:pt idx="1566">
                  <c:v>43439.250084780091</c:v>
                </c:pt>
                <c:pt idx="1567">
                  <c:v>43439.291751504628</c:v>
                </c:pt>
                <c:pt idx="1568">
                  <c:v>43439.333418229166</c:v>
                </c:pt>
                <c:pt idx="1569">
                  <c:v>43439.375084953703</c:v>
                </c:pt>
                <c:pt idx="1570">
                  <c:v>43439.41675167824</c:v>
                </c:pt>
                <c:pt idx="1571">
                  <c:v>43439.458418402777</c:v>
                </c:pt>
                <c:pt idx="1572">
                  <c:v>43439.500085127314</c:v>
                </c:pt>
                <c:pt idx="1573">
                  <c:v>43439.541751851852</c:v>
                </c:pt>
                <c:pt idx="1574">
                  <c:v>43439.583418576389</c:v>
                </c:pt>
                <c:pt idx="1575">
                  <c:v>43439.625085300926</c:v>
                </c:pt>
                <c:pt idx="1576">
                  <c:v>43439.666752025463</c:v>
                </c:pt>
                <c:pt idx="1577">
                  <c:v>43439.70841875</c:v>
                </c:pt>
                <c:pt idx="1578">
                  <c:v>43439.750085474538</c:v>
                </c:pt>
                <c:pt idx="1579">
                  <c:v>43439.791752199075</c:v>
                </c:pt>
                <c:pt idx="1580">
                  <c:v>43439.833418923612</c:v>
                </c:pt>
                <c:pt idx="1581">
                  <c:v>43439.875085648149</c:v>
                </c:pt>
                <c:pt idx="1582">
                  <c:v>43439.916752372686</c:v>
                </c:pt>
                <c:pt idx="1583">
                  <c:v>43439.958419097224</c:v>
                </c:pt>
                <c:pt idx="1584">
                  <c:v>43440.000085821761</c:v>
                </c:pt>
                <c:pt idx="1585">
                  <c:v>43440.041752546298</c:v>
                </c:pt>
                <c:pt idx="1586">
                  <c:v>43440.083419270835</c:v>
                </c:pt>
                <c:pt idx="1587">
                  <c:v>43440.125085995373</c:v>
                </c:pt>
                <c:pt idx="1588">
                  <c:v>43440.16675271991</c:v>
                </c:pt>
                <c:pt idx="1589">
                  <c:v>43440.208419444447</c:v>
                </c:pt>
                <c:pt idx="1590">
                  <c:v>43440.250086168984</c:v>
                </c:pt>
                <c:pt idx="1591">
                  <c:v>43440.291752893521</c:v>
                </c:pt>
                <c:pt idx="1592">
                  <c:v>43440.333419618059</c:v>
                </c:pt>
                <c:pt idx="1593">
                  <c:v>43440.375086342596</c:v>
                </c:pt>
                <c:pt idx="1594">
                  <c:v>43440.416753067133</c:v>
                </c:pt>
                <c:pt idx="1595">
                  <c:v>43440.45841979167</c:v>
                </c:pt>
                <c:pt idx="1596">
                  <c:v>43440.5000865162</c:v>
                </c:pt>
                <c:pt idx="1597">
                  <c:v>43440.541753240737</c:v>
                </c:pt>
                <c:pt idx="1598">
                  <c:v>43440.583419965275</c:v>
                </c:pt>
                <c:pt idx="1599">
                  <c:v>43440.625086689812</c:v>
                </c:pt>
                <c:pt idx="1600">
                  <c:v>43440.666753414349</c:v>
                </c:pt>
                <c:pt idx="1601">
                  <c:v>43440.708420138886</c:v>
                </c:pt>
                <c:pt idx="1602">
                  <c:v>43440.750086863423</c:v>
                </c:pt>
                <c:pt idx="1603">
                  <c:v>43440.791753587961</c:v>
                </c:pt>
                <c:pt idx="1604">
                  <c:v>43440.833420312498</c:v>
                </c:pt>
                <c:pt idx="1605">
                  <c:v>43440.875087037035</c:v>
                </c:pt>
                <c:pt idx="1606">
                  <c:v>43440.916753761572</c:v>
                </c:pt>
                <c:pt idx="1607">
                  <c:v>43440.958420486109</c:v>
                </c:pt>
                <c:pt idx="1608">
                  <c:v>43441.000087210647</c:v>
                </c:pt>
                <c:pt idx="1609">
                  <c:v>43441.041753935184</c:v>
                </c:pt>
                <c:pt idx="1610">
                  <c:v>43441.083420659721</c:v>
                </c:pt>
                <c:pt idx="1611">
                  <c:v>43441.125087384258</c:v>
                </c:pt>
                <c:pt idx="1612">
                  <c:v>43441.166754108795</c:v>
                </c:pt>
                <c:pt idx="1613">
                  <c:v>43441.208420833333</c:v>
                </c:pt>
                <c:pt idx="1614">
                  <c:v>43441.25008755787</c:v>
                </c:pt>
                <c:pt idx="1615">
                  <c:v>43441.291754282407</c:v>
                </c:pt>
                <c:pt idx="1616">
                  <c:v>43441.333421006944</c:v>
                </c:pt>
                <c:pt idx="1617">
                  <c:v>43441.375087731481</c:v>
                </c:pt>
                <c:pt idx="1618">
                  <c:v>43441.416754456019</c:v>
                </c:pt>
                <c:pt idx="1619">
                  <c:v>43441.458421180556</c:v>
                </c:pt>
                <c:pt idx="1620">
                  <c:v>43441.500087905093</c:v>
                </c:pt>
                <c:pt idx="1621">
                  <c:v>43441.54175462963</c:v>
                </c:pt>
                <c:pt idx="1622">
                  <c:v>43441.583421354168</c:v>
                </c:pt>
                <c:pt idx="1623">
                  <c:v>43441.625088078705</c:v>
                </c:pt>
                <c:pt idx="1624">
                  <c:v>43441.666754803242</c:v>
                </c:pt>
                <c:pt idx="1625">
                  <c:v>43441.708421527779</c:v>
                </c:pt>
                <c:pt idx="1626">
                  <c:v>43441.750088252316</c:v>
                </c:pt>
                <c:pt idx="1627">
                  <c:v>43441.791754976854</c:v>
                </c:pt>
                <c:pt idx="1628">
                  <c:v>43441.833421701391</c:v>
                </c:pt>
                <c:pt idx="1629">
                  <c:v>43441.875088425928</c:v>
                </c:pt>
                <c:pt idx="1630">
                  <c:v>43441.916755150465</c:v>
                </c:pt>
                <c:pt idx="1631">
                  <c:v>43441.958421875002</c:v>
                </c:pt>
                <c:pt idx="1632">
                  <c:v>43442.00008859954</c:v>
                </c:pt>
                <c:pt idx="1633">
                  <c:v>43442.041755324077</c:v>
                </c:pt>
                <c:pt idx="1634">
                  <c:v>43442.083422048614</c:v>
                </c:pt>
                <c:pt idx="1635">
                  <c:v>43442.125088773151</c:v>
                </c:pt>
                <c:pt idx="1636">
                  <c:v>43442.166755497688</c:v>
                </c:pt>
                <c:pt idx="1637">
                  <c:v>43442.208422222226</c:v>
                </c:pt>
                <c:pt idx="1638">
                  <c:v>43442.250088946763</c:v>
                </c:pt>
                <c:pt idx="1639">
                  <c:v>43442.291755671293</c:v>
                </c:pt>
                <c:pt idx="1640">
                  <c:v>43442.33342239583</c:v>
                </c:pt>
                <c:pt idx="1641">
                  <c:v>43442.375089120367</c:v>
                </c:pt>
                <c:pt idx="1642">
                  <c:v>43442.416755844904</c:v>
                </c:pt>
                <c:pt idx="1643">
                  <c:v>43442.458422569442</c:v>
                </c:pt>
                <c:pt idx="1644">
                  <c:v>43442.500089293979</c:v>
                </c:pt>
                <c:pt idx="1645">
                  <c:v>43442.541756018516</c:v>
                </c:pt>
                <c:pt idx="1646">
                  <c:v>43442.583422743053</c:v>
                </c:pt>
                <c:pt idx="1647">
                  <c:v>43442.62508946759</c:v>
                </c:pt>
                <c:pt idx="1648">
                  <c:v>43442.666756192128</c:v>
                </c:pt>
                <c:pt idx="1649">
                  <c:v>43442.708422916665</c:v>
                </c:pt>
                <c:pt idx="1650">
                  <c:v>43442.750089641202</c:v>
                </c:pt>
                <c:pt idx="1651">
                  <c:v>43442.791756365739</c:v>
                </c:pt>
                <c:pt idx="1652">
                  <c:v>43442.833423090276</c:v>
                </c:pt>
                <c:pt idx="1653">
                  <c:v>43442.875089814814</c:v>
                </c:pt>
                <c:pt idx="1654">
                  <c:v>43442.916756539351</c:v>
                </c:pt>
                <c:pt idx="1655">
                  <c:v>43442.958423263888</c:v>
                </c:pt>
                <c:pt idx="1656">
                  <c:v>43443.000089988425</c:v>
                </c:pt>
                <c:pt idx="1657">
                  <c:v>43443.041756712963</c:v>
                </c:pt>
                <c:pt idx="1658">
                  <c:v>43443.0834234375</c:v>
                </c:pt>
                <c:pt idx="1659">
                  <c:v>43443.125090162037</c:v>
                </c:pt>
                <c:pt idx="1660">
                  <c:v>43443.166756886574</c:v>
                </c:pt>
                <c:pt idx="1661">
                  <c:v>43443.208423611111</c:v>
                </c:pt>
                <c:pt idx="1662">
                  <c:v>43443.250090335649</c:v>
                </c:pt>
                <c:pt idx="1663">
                  <c:v>43443.291757060186</c:v>
                </c:pt>
                <c:pt idx="1664">
                  <c:v>43443.333423784723</c:v>
                </c:pt>
                <c:pt idx="1665">
                  <c:v>43443.37509050926</c:v>
                </c:pt>
                <c:pt idx="1666">
                  <c:v>43443.416757233797</c:v>
                </c:pt>
                <c:pt idx="1667">
                  <c:v>43443.458423958335</c:v>
                </c:pt>
                <c:pt idx="1668">
                  <c:v>43443.500090682872</c:v>
                </c:pt>
                <c:pt idx="1669">
                  <c:v>43443.541757407409</c:v>
                </c:pt>
                <c:pt idx="1670">
                  <c:v>43443.583424131946</c:v>
                </c:pt>
                <c:pt idx="1671">
                  <c:v>43443.625090856483</c:v>
                </c:pt>
                <c:pt idx="1672">
                  <c:v>43443.666757581021</c:v>
                </c:pt>
                <c:pt idx="1673">
                  <c:v>43443.708424305558</c:v>
                </c:pt>
                <c:pt idx="1674">
                  <c:v>43443.750091030095</c:v>
                </c:pt>
                <c:pt idx="1675">
                  <c:v>43443.791757754632</c:v>
                </c:pt>
                <c:pt idx="1676">
                  <c:v>43443.833424479169</c:v>
                </c:pt>
                <c:pt idx="1677">
                  <c:v>43443.875091203707</c:v>
                </c:pt>
                <c:pt idx="1678">
                  <c:v>43443.916757928244</c:v>
                </c:pt>
                <c:pt idx="1679">
                  <c:v>43443.958424652781</c:v>
                </c:pt>
                <c:pt idx="1680">
                  <c:v>43444.000091377318</c:v>
                </c:pt>
                <c:pt idx="1681">
                  <c:v>43444.041758101848</c:v>
                </c:pt>
                <c:pt idx="1682">
                  <c:v>43444.083424826385</c:v>
                </c:pt>
                <c:pt idx="1683">
                  <c:v>43444.125091550923</c:v>
                </c:pt>
                <c:pt idx="1684">
                  <c:v>43444.16675827546</c:v>
                </c:pt>
                <c:pt idx="1685">
                  <c:v>43444.208424999997</c:v>
                </c:pt>
                <c:pt idx="1686">
                  <c:v>43444.250091724534</c:v>
                </c:pt>
                <c:pt idx="1687">
                  <c:v>43444.291758449071</c:v>
                </c:pt>
                <c:pt idx="1688">
                  <c:v>43444.333425173609</c:v>
                </c:pt>
                <c:pt idx="1689">
                  <c:v>43444.375091898146</c:v>
                </c:pt>
                <c:pt idx="1690">
                  <c:v>43444.416758622683</c:v>
                </c:pt>
                <c:pt idx="1691">
                  <c:v>43444.45842534722</c:v>
                </c:pt>
                <c:pt idx="1692">
                  <c:v>43444.500092071758</c:v>
                </c:pt>
                <c:pt idx="1693">
                  <c:v>43444.541758796295</c:v>
                </c:pt>
                <c:pt idx="1694">
                  <c:v>43444.583425520832</c:v>
                </c:pt>
                <c:pt idx="1695">
                  <c:v>43444.625092245369</c:v>
                </c:pt>
                <c:pt idx="1696">
                  <c:v>43444.666758969906</c:v>
                </c:pt>
                <c:pt idx="1697">
                  <c:v>43444.708425694444</c:v>
                </c:pt>
                <c:pt idx="1698">
                  <c:v>43444.750092418981</c:v>
                </c:pt>
                <c:pt idx="1699">
                  <c:v>43444.791759143518</c:v>
                </c:pt>
                <c:pt idx="1700">
                  <c:v>43444.833425868055</c:v>
                </c:pt>
                <c:pt idx="1701">
                  <c:v>43444.875092592592</c:v>
                </c:pt>
                <c:pt idx="1702">
                  <c:v>43444.91675931713</c:v>
                </c:pt>
                <c:pt idx="1703">
                  <c:v>43444.958426041667</c:v>
                </c:pt>
                <c:pt idx="1704">
                  <c:v>43445.000092766204</c:v>
                </c:pt>
                <c:pt idx="1705">
                  <c:v>43445.041759490741</c:v>
                </c:pt>
                <c:pt idx="1706">
                  <c:v>43445.083426215278</c:v>
                </c:pt>
                <c:pt idx="1707">
                  <c:v>43445.125092939816</c:v>
                </c:pt>
                <c:pt idx="1708">
                  <c:v>43445.166759664353</c:v>
                </c:pt>
                <c:pt idx="1709">
                  <c:v>43445.20842638889</c:v>
                </c:pt>
                <c:pt idx="1710">
                  <c:v>43445.250093113427</c:v>
                </c:pt>
                <c:pt idx="1711">
                  <c:v>43445.291759837964</c:v>
                </c:pt>
                <c:pt idx="1712">
                  <c:v>43445.333426562502</c:v>
                </c:pt>
                <c:pt idx="1713">
                  <c:v>43445.375093287039</c:v>
                </c:pt>
                <c:pt idx="1714">
                  <c:v>43445.416760011576</c:v>
                </c:pt>
                <c:pt idx="1715">
                  <c:v>43445.458426736113</c:v>
                </c:pt>
                <c:pt idx="1716">
                  <c:v>43445.500093460651</c:v>
                </c:pt>
                <c:pt idx="1717">
                  <c:v>43445.541760185188</c:v>
                </c:pt>
                <c:pt idx="1718">
                  <c:v>43445.583426909725</c:v>
                </c:pt>
                <c:pt idx="1719">
                  <c:v>43445.625093634262</c:v>
                </c:pt>
                <c:pt idx="1720">
                  <c:v>43445.666760358799</c:v>
                </c:pt>
                <c:pt idx="1721">
                  <c:v>43445.708427083337</c:v>
                </c:pt>
                <c:pt idx="1722">
                  <c:v>43445.750093807874</c:v>
                </c:pt>
                <c:pt idx="1723">
                  <c:v>43445.791760532411</c:v>
                </c:pt>
                <c:pt idx="1724">
                  <c:v>43445.833427256941</c:v>
                </c:pt>
                <c:pt idx="1725">
                  <c:v>43445.875093981478</c:v>
                </c:pt>
                <c:pt idx="1726">
                  <c:v>43445.916760706015</c:v>
                </c:pt>
                <c:pt idx="1727">
                  <c:v>43445.958427430553</c:v>
                </c:pt>
                <c:pt idx="1728">
                  <c:v>43446.00009415509</c:v>
                </c:pt>
                <c:pt idx="1729">
                  <c:v>43446.041760879627</c:v>
                </c:pt>
                <c:pt idx="1730">
                  <c:v>43446.083427604164</c:v>
                </c:pt>
                <c:pt idx="1731">
                  <c:v>43446.125094328701</c:v>
                </c:pt>
                <c:pt idx="1732">
                  <c:v>43446.166761053239</c:v>
                </c:pt>
                <c:pt idx="1733">
                  <c:v>43446.208427777776</c:v>
                </c:pt>
                <c:pt idx="1734">
                  <c:v>43446.250094502313</c:v>
                </c:pt>
                <c:pt idx="1735">
                  <c:v>43446.29176122685</c:v>
                </c:pt>
                <c:pt idx="1736">
                  <c:v>43446.333427951387</c:v>
                </c:pt>
                <c:pt idx="1737">
                  <c:v>43446.375094675925</c:v>
                </c:pt>
                <c:pt idx="1738">
                  <c:v>43446.416761400462</c:v>
                </c:pt>
                <c:pt idx="1739">
                  <c:v>43446.458428124999</c:v>
                </c:pt>
                <c:pt idx="1740">
                  <c:v>43446.500094849536</c:v>
                </c:pt>
                <c:pt idx="1741">
                  <c:v>43446.541761574073</c:v>
                </c:pt>
                <c:pt idx="1742">
                  <c:v>43446.583428298611</c:v>
                </c:pt>
                <c:pt idx="1743">
                  <c:v>43446.625095023148</c:v>
                </c:pt>
                <c:pt idx="1744">
                  <c:v>43446.666761747685</c:v>
                </c:pt>
                <c:pt idx="1745">
                  <c:v>43446.708428472222</c:v>
                </c:pt>
                <c:pt idx="1746">
                  <c:v>43446.75009519676</c:v>
                </c:pt>
                <c:pt idx="1747">
                  <c:v>43446.791761921297</c:v>
                </c:pt>
                <c:pt idx="1748">
                  <c:v>43446.833428645834</c:v>
                </c:pt>
                <c:pt idx="1749">
                  <c:v>43446.875095370371</c:v>
                </c:pt>
                <c:pt idx="1750">
                  <c:v>43446.916762094908</c:v>
                </c:pt>
                <c:pt idx="1751">
                  <c:v>43446.958428819446</c:v>
                </c:pt>
                <c:pt idx="1752">
                  <c:v>43447.000095543983</c:v>
                </c:pt>
                <c:pt idx="1753">
                  <c:v>43447.04176226852</c:v>
                </c:pt>
                <c:pt idx="1754">
                  <c:v>43447.083428993057</c:v>
                </c:pt>
                <c:pt idx="1755">
                  <c:v>43447.125095717594</c:v>
                </c:pt>
                <c:pt idx="1756">
                  <c:v>43447.166762442132</c:v>
                </c:pt>
                <c:pt idx="1757">
                  <c:v>43447.208429166669</c:v>
                </c:pt>
                <c:pt idx="1758">
                  <c:v>43447.250095891206</c:v>
                </c:pt>
                <c:pt idx="1759">
                  <c:v>43447.291762615743</c:v>
                </c:pt>
                <c:pt idx="1760">
                  <c:v>43447.33342934028</c:v>
                </c:pt>
                <c:pt idx="1761">
                  <c:v>43447.375096064818</c:v>
                </c:pt>
                <c:pt idx="1762">
                  <c:v>43447.416762789355</c:v>
                </c:pt>
                <c:pt idx="1763">
                  <c:v>43447.458429513892</c:v>
                </c:pt>
                <c:pt idx="1764">
                  <c:v>43447.500096238429</c:v>
                </c:pt>
                <c:pt idx="1765">
                  <c:v>43447.541762962966</c:v>
                </c:pt>
                <c:pt idx="1766">
                  <c:v>43447.583429687496</c:v>
                </c:pt>
                <c:pt idx="1767">
                  <c:v>43447.625096412034</c:v>
                </c:pt>
                <c:pt idx="1768">
                  <c:v>43447.666763136571</c:v>
                </c:pt>
                <c:pt idx="1769">
                  <c:v>43447.708429861108</c:v>
                </c:pt>
                <c:pt idx="1770">
                  <c:v>43447.750096585645</c:v>
                </c:pt>
                <c:pt idx="1771">
                  <c:v>43447.791763310182</c:v>
                </c:pt>
                <c:pt idx="1772">
                  <c:v>43447.83343003472</c:v>
                </c:pt>
                <c:pt idx="1773">
                  <c:v>43447.875096759257</c:v>
                </c:pt>
                <c:pt idx="1774">
                  <c:v>43447.916763483794</c:v>
                </c:pt>
                <c:pt idx="1775">
                  <c:v>43447.958430208331</c:v>
                </c:pt>
                <c:pt idx="1776">
                  <c:v>43448.000096932868</c:v>
                </c:pt>
                <c:pt idx="1777">
                  <c:v>43448.041763657406</c:v>
                </c:pt>
                <c:pt idx="1778">
                  <c:v>43448.083430381943</c:v>
                </c:pt>
                <c:pt idx="1779">
                  <c:v>43448.12509710648</c:v>
                </c:pt>
                <c:pt idx="1780">
                  <c:v>43448.166763831017</c:v>
                </c:pt>
                <c:pt idx="1781">
                  <c:v>43448.208430555555</c:v>
                </c:pt>
                <c:pt idx="1782">
                  <c:v>43448.250097280092</c:v>
                </c:pt>
                <c:pt idx="1783">
                  <c:v>43448.291764004629</c:v>
                </c:pt>
                <c:pt idx="1784">
                  <c:v>43448.333430729166</c:v>
                </c:pt>
                <c:pt idx="1785">
                  <c:v>43448.375097453703</c:v>
                </c:pt>
                <c:pt idx="1786">
                  <c:v>43448.416764178241</c:v>
                </c:pt>
                <c:pt idx="1787">
                  <c:v>43448.458430902778</c:v>
                </c:pt>
                <c:pt idx="1788">
                  <c:v>43448.500097627315</c:v>
                </c:pt>
                <c:pt idx="1789">
                  <c:v>43448.541764351852</c:v>
                </c:pt>
                <c:pt idx="1790">
                  <c:v>43448.583431076389</c:v>
                </c:pt>
                <c:pt idx="1791">
                  <c:v>43448.625097800927</c:v>
                </c:pt>
                <c:pt idx="1792">
                  <c:v>43448.666764525464</c:v>
                </c:pt>
                <c:pt idx="1793">
                  <c:v>43448.708431250001</c:v>
                </c:pt>
                <c:pt idx="1794">
                  <c:v>43448.750097974538</c:v>
                </c:pt>
                <c:pt idx="1795">
                  <c:v>43448.791764699075</c:v>
                </c:pt>
                <c:pt idx="1796">
                  <c:v>43448.833431423613</c:v>
                </c:pt>
                <c:pt idx="1797">
                  <c:v>43448.87509814815</c:v>
                </c:pt>
                <c:pt idx="1798">
                  <c:v>43448.916764872687</c:v>
                </c:pt>
                <c:pt idx="1799">
                  <c:v>43448.958431597224</c:v>
                </c:pt>
                <c:pt idx="1800">
                  <c:v>43449.000098321761</c:v>
                </c:pt>
                <c:pt idx="1801">
                  <c:v>43449.041765046299</c:v>
                </c:pt>
                <c:pt idx="1802">
                  <c:v>43449.083431770836</c:v>
                </c:pt>
                <c:pt idx="1803">
                  <c:v>43449.125098495373</c:v>
                </c:pt>
                <c:pt idx="1804">
                  <c:v>43449.16676521991</c:v>
                </c:pt>
                <c:pt idx="1805">
                  <c:v>43449.208431944448</c:v>
                </c:pt>
                <c:pt idx="1806">
                  <c:v>43449.250098668985</c:v>
                </c:pt>
                <c:pt idx="1807">
                  <c:v>43449.291765393522</c:v>
                </c:pt>
                <c:pt idx="1808">
                  <c:v>43449.333432118059</c:v>
                </c:pt>
                <c:pt idx="1809">
                  <c:v>43449.375098842589</c:v>
                </c:pt>
                <c:pt idx="1810">
                  <c:v>43449.416765567126</c:v>
                </c:pt>
                <c:pt idx="1811">
                  <c:v>43449.458432291663</c:v>
                </c:pt>
                <c:pt idx="1812">
                  <c:v>43449.500099016201</c:v>
                </c:pt>
                <c:pt idx="1813">
                  <c:v>43449.541765740738</c:v>
                </c:pt>
                <c:pt idx="1814">
                  <c:v>43449.583432465275</c:v>
                </c:pt>
                <c:pt idx="1815">
                  <c:v>43449.625099189812</c:v>
                </c:pt>
                <c:pt idx="1816">
                  <c:v>43449.66676591435</c:v>
                </c:pt>
                <c:pt idx="1817">
                  <c:v>43449.708432638887</c:v>
                </c:pt>
                <c:pt idx="1818">
                  <c:v>43449.750099363424</c:v>
                </c:pt>
                <c:pt idx="1819">
                  <c:v>43449.791766087961</c:v>
                </c:pt>
                <c:pt idx="1820">
                  <c:v>43449.833432812498</c:v>
                </c:pt>
                <c:pt idx="1821">
                  <c:v>43449.875099537036</c:v>
                </c:pt>
                <c:pt idx="1822">
                  <c:v>43449.916766261573</c:v>
                </c:pt>
                <c:pt idx="1823">
                  <c:v>43449.95843298611</c:v>
                </c:pt>
                <c:pt idx="1824">
                  <c:v>43450.000099710647</c:v>
                </c:pt>
                <c:pt idx="1825">
                  <c:v>43450.041766435184</c:v>
                </c:pt>
                <c:pt idx="1826">
                  <c:v>43450.083433159722</c:v>
                </c:pt>
                <c:pt idx="1827">
                  <c:v>43450.125099884259</c:v>
                </c:pt>
                <c:pt idx="1828">
                  <c:v>43450.166766608796</c:v>
                </c:pt>
                <c:pt idx="1829">
                  <c:v>43450.208433333333</c:v>
                </c:pt>
                <c:pt idx="1830">
                  <c:v>43450.25010005787</c:v>
                </c:pt>
                <c:pt idx="1831">
                  <c:v>43450.291766782408</c:v>
                </c:pt>
                <c:pt idx="1832">
                  <c:v>43450.333433506945</c:v>
                </c:pt>
                <c:pt idx="1833">
                  <c:v>43450.375100231482</c:v>
                </c:pt>
                <c:pt idx="1834">
                  <c:v>43450.416766956019</c:v>
                </c:pt>
                <c:pt idx="1835">
                  <c:v>43450.458433680556</c:v>
                </c:pt>
                <c:pt idx="1836">
                  <c:v>43450.500100405094</c:v>
                </c:pt>
                <c:pt idx="1837">
                  <c:v>43450.541767129631</c:v>
                </c:pt>
                <c:pt idx="1838">
                  <c:v>43450.583433854168</c:v>
                </c:pt>
                <c:pt idx="1839">
                  <c:v>43450.625100578705</c:v>
                </c:pt>
                <c:pt idx="1840">
                  <c:v>43450.666767303243</c:v>
                </c:pt>
                <c:pt idx="1841">
                  <c:v>43450.70843402778</c:v>
                </c:pt>
                <c:pt idx="1842">
                  <c:v>43450.750100752317</c:v>
                </c:pt>
                <c:pt idx="1843">
                  <c:v>43450.791767476854</c:v>
                </c:pt>
                <c:pt idx="1844">
                  <c:v>43450.833434201391</c:v>
                </c:pt>
                <c:pt idx="1845">
                  <c:v>43450.875100925929</c:v>
                </c:pt>
                <c:pt idx="1846">
                  <c:v>43450.916767650466</c:v>
                </c:pt>
                <c:pt idx="1847">
                  <c:v>43450.958434375003</c:v>
                </c:pt>
                <c:pt idx="1848">
                  <c:v>43451.00010109954</c:v>
                </c:pt>
                <c:pt idx="1849">
                  <c:v>43451.041767824077</c:v>
                </c:pt>
                <c:pt idx="1850">
                  <c:v>43451.083434548615</c:v>
                </c:pt>
                <c:pt idx="1851">
                  <c:v>43451.125101273145</c:v>
                </c:pt>
                <c:pt idx="1852">
                  <c:v>43451.166767997682</c:v>
                </c:pt>
                <c:pt idx="1853">
                  <c:v>43451.208434722219</c:v>
                </c:pt>
                <c:pt idx="1854">
                  <c:v>43451.250101446756</c:v>
                </c:pt>
                <c:pt idx="1855">
                  <c:v>43451.291768171293</c:v>
                </c:pt>
                <c:pt idx="1856">
                  <c:v>43451.333434895831</c:v>
                </c:pt>
                <c:pt idx="1857">
                  <c:v>43451.375101620368</c:v>
                </c:pt>
                <c:pt idx="1858">
                  <c:v>43451.416768344905</c:v>
                </c:pt>
                <c:pt idx="1859">
                  <c:v>43451.458435069442</c:v>
                </c:pt>
                <c:pt idx="1860">
                  <c:v>43451.500101793979</c:v>
                </c:pt>
                <c:pt idx="1861">
                  <c:v>43451.541768518517</c:v>
                </c:pt>
                <c:pt idx="1862">
                  <c:v>43451.583435243054</c:v>
                </c:pt>
                <c:pt idx="1863">
                  <c:v>43451.625101967591</c:v>
                </c:pt>
                <c:pt idx="1864">
                  <c:v>43451.666768692128</c:v>
                </c:pt>
                <c:pt idx="1865">
                  <c:v>43451.708435416665</c:v>
                </c:pt>
                <c:pt idx="1866">
                  <c:v>43451.750102141203</c:v>
                </c:pt>
                <c:pt idx="1867">
                  <c:v>43451.79176886574</c:v>
                </c:pt>
                <c:pt idx="1868">
                  <c:v>43451.833435590277</c:v>
                </c:pt>
                <c:pt idx="1869">
                  <c:v>43451.875102314814</c:v>
                </c:pt>
                <c:pt idx="1870">
                  <c:v>43451.916769039351</c:v>
                </c:pt>
                <c:pt idx="1871">
                  <c:v>43451.958435763889</c:v>
                </c:pt>
                <c:pt idx="1872">
                  <c:v>43452.000102488426</c:v>
                </c:pt>
                <c:pt idx="1873">
                  <c:v>43452.041769212963</c:v>
                </c:pt>
                <c:pt idx="1874">
                  <c:v>43452.0834359375</c:v>
                </c:pt>
                <c:pt idx="1875">
                  <c:v>43452.125102662038</c:v>
                </c:pt>
                <c:pt idx="1876">
                  <c:v>43452.166769386575</c:v>
                </c:pt>
                <c:pt idx="1877">
                  <c:v>43452.208436111112</c:v>
                </c:pt>
                <c:pt idx="1878">
                  <c:v>43452.250102835649</c:v>
                </c:pt>
                <c:pt idx="1879">
                  <c:v>43452.291769560186</c:v>
                </c:pt>
                <c:pt idx="1880">
                  <c:v>43452.333436284724</c:v>
                </c:pt>
                <c:pt idx="1881">
                  <c:v>43452.375103009261</c:v>
                </c:pt>
                <c:pt idx="1882">
                  <c:v>43452.416769733798</c:v>
                </c:pt>
                <c:pt idx="1883">
                  <c:v>43452.458436458335</c:v>
                </c:pt>
                <c:pt idx="1884">
                  <c:v>43452.500103182872</c:v>
                </c:pt>
                <c:pt idx="1885">
                  <c:v>43452.54176990741</c:v>
                </c:pt>
                <c:pt idx="1886">
                  <c:v>43452.583436631947</c:v>
                </c:pt>
                <c:pt idx="1887">
                  <c:v>43452.625103356484</c:v>
                </c:pt>
                <c:pt idx="1888">
                  <c:v>43452.666770081021</c:v>
                </c:pt>
                <c:pt idx="1889">
                  <c:v>43452.708436805558</c:v>
                </c:pt>
                <c:pt idx="1890">
                  <c:v>43452.750103530096</c:v>
                </c:pt>
                <c:pt idx="1891">
                  <c:v>43452.791770254633</c:v>
                </c:pt>
                <c:pt idx="1892">
                  <c:v>43452.83343697917</c:v>
                </c:pt>
                <c:pt idx="1893">
                  <c:v>43452.875103703707</c:v>
                </c:pt>
                <c:pt idx="1894">
                  <c:v>43452.916770428237</c:v>
                </c:pt>
                <c:pt idx="1895">
                  <c:v>43452.958437152774</c:v>
                </c:pt>
                <c:pt idx="1896">
                  <c:v>43453.000103877312</c:v>
                </c:pt>
                <c:pt idx="1897">
                  <c:v>43453.041770601849</c:v>
                </c:pt>
                <c:pt idx="1898">
                  <c:v>43453.083437326386</c:v>
                </c:pt>
                <c:pt idx="1899">
                  <c:v>43453.125104050923</c:v>
                </c:pt>
                <c:pt idx="1900">
                  <c:v>43453.16677077546</c:v>
                </c:pt>
                <c:pt idx="1901">
                  <c:v>43453.208437499998</c:v>
                </c:pt>
                <c:pt idx="1902">
                  <c:v>43453.250104224535</c:v>
                </c:pt>
                <c:pt idx="1903">
                  <c:v>43453.291770949072</c:v>
                </c:pt>
                <c:pt idx="1904">
                  <c:v>43453.333437673609</c:v>
                </c:pt>
                <c:pt idx="1905">
                  <c:v>43453.375104398147</c:v>
                </c:pt>
                <c:pt idx="1906">
                  <c:v>43453.416771122684</c:v>
                </c:pt>
                <c:pt idx="1907">
                  <c:v>43453.458437847221</c:v>
                </c:pt>
                <c:pt idx="1908">
                  <c:v>43453.500104571758</c:v>
                </c:pt>
                <c:pt idx="1909">
                  <c:v>43453.541771296295</c:v>
                </c:pt>
                <c:pt idx="1910">
                  <c:v>43453.583438020833</c:v>
                </c:pt>
                <c:pt idx="1911">
                  <c:v>43453.62510474537</c:v>
                </c:pt>
                <c:pt idx="1912">
                  <c:v>43453.666771469907</c:v>
                </c:pt>
                <c:pt idx="1913">
                  <c:v>43453.708438194444</c:v>
                </c:pt>
                <c:pt idx="1914">
                  <c:v>43453.750104918981</c:v>
                </c:pt>
                <c:pt idx="1915">
                  <c:v>43453.791771643519</c:v>
                </c:pt>
                <c:pt idx="1916">
                  <c:v>43453.833438368056</c:v>
                </c:pt>
                <c:pt idx="1917">
                  <c:v>43453.875105092593</c:v>
                </c:pt>
                <c:pt idx="1918">
                  <c:v>43453.91677181713</c:v>
                </c:pt>
                <c:pt idx="1919">
                  <c:v>43453.958438541667</c:v>
                </c:pt>
                <c:pt idx="1920">
                  <c:v>43454.000105266205</c:v>
                </c:pt>
                <c:pt idx="1921">
                  <c:v>43454.041771990742</c:v>
                </c:pt>
                <c:pt idx="1922">
                  <c:v>43454.083438715279</c:v>
                </c:pt>
                <c:pt idx="1923">
                  <c:v>43454.125105439816</c:v>
                </c:pt>
                <c:pt idx="1924">
                  <c:v>43454.166772164353</c:v>
                </c:pt>
                <c:pt idx="1925">
                  <c:v>43454.208438888891</c:v>
                </c:pt>
                <c:pt idx="1926">
                  <c:v>43454.250105613428</c:v>
                </c:pt>
                <c:pt idx="1927">
                  <c:v>43454.291772337965</c:v>
                </c:pt>
                <c:pt idx="1928">
                  <c:v>43454.333439062502</c:v>
                </c:pt>
                <c:pt idx="1929">
                  <c:v>43454.37510578704</c:v>
                </c:pt>
                <c:pt idx="1930">
                  <c:v>43454.416772511577</c:v>
                </c:pt>
                <c:pt idx="1931">
                  <c:v>43454.458439236114</c:v>
                </c:pt>
                <c:pt idx="1932">
                  <c:v>43454.500105960651</c:v>
                </c:pt>
                <c:pt idx="1933">
                  <c:v>43454.541772685188</c:v>
                </c:pt>
                <c:pt idx="1934">
                  <c:v>43454.583439409726</c:v>
                </c:pt>
                <c:pt idx="1935">
                  <c:v>43454.625106134263</c:v>
                </c:pt>
                <c:pt idx="1936">
                  <c:v>43454.666772858793</c:v>
                </c:pt>
                <c:pt idx="1937">
                  <c:v>43454.70843958333</c:v>
                </c:pt>
                <c:pt idx="1938">
                  <c:v>43454.750106307867</c:v>
                </c:pt>
                <c:pt idx="1939">
                  <c:v>43454.791773032404</c:v>
                </c:pt>
                <c:pt idx="1940">
                  <c:v>43454.833439756942</c:v>
                </c:pt>
                <c:pt idx="1941">
                  <c:v>43454.875106481479</c:v>
                </c:pt>
                <c:pt idx="1942">
                  <c:v>43454.916773206016</c:v>
                </c:pt>
                <c:pt idx="1943">
                  <c:v>43454.958439930553</c:v>
                </c:pt>
                <c:pt idx="1944">
                  <c:v>43455.00010665509</c:v>
                </c:pt>
                <c:pt idx="1945">
                  <c:v>43455.041773379628</c:v>
                </c:pt>
                <c:pt idx="1946">
                  <c:v>43455.083440104165</c:v>
                </c:pt>
                <c:pt idx="1947">
                  <c:v>43455.125106828702</c:v>
                </c:pt>
                <c:pt idx="1948">
                  <c:v>43455.166773553239</c:v>
                </c:pt>
                <c:pt idx="1949">
                  <c:v>43455.208440277776</c:v>
                </c:pt>
                <c:pt idx="1950">
                  <c:v>43455.250107002314</c:v>
                </c:pt>
                <c:pt idx="1951">
                  <c:v>43455.291773726851</c:v>
                </c:pt>
                <c:pt idx="1952">
                  <c:v>43455.333440451388</c:v>
                </c:pt>
                <c:pt idx="1953">
                  <c:v>43455.375107175925</c:v>
                </c:pt>
                <c:pt idx="1954">
                  <c:v>43455.416773900462</c:v>
                </c:pt>
                <c:pt idx="1955">
                  <c:v>43455.458440625</c:v>
                </c:pt>
                <c:pt idx="1956">
                  <c:v>43455.500107349537</c:v>
                </c:pt>
                <c:pt idx="1957">
                  <c:v>43455.541774074074</c:v>
                </c:pt>
                <c:pt idx="1958">
                  <c:v>43455.583440798611</c:v>
                </c:pt>
                <c:pt idx="1959">
                  <c:v>43455.625107523148</c:v>
                </c:pt>
                <c:pt idx="1960">
                  <c:v>43455.666774247686</c:v>
                </c:pt>
                <c:pt idx="1961">
                  <c:v>43455.708440972223</c:v>
                </c:pt>
                <c:pt idx="1962">
                  <c:v>43455.75010769676</c:v>
                </c:pt>
                <c:pt idx="1963">
                  <c:v>43455.791774421297</c:v>
                </c:pt>
                <c:pt idx="1964">
                  <c:v>43455.833441145835</c:v>
                </c:pt>
                <c:pt idx="1965">
                  <c:v>43455.875107870372</c:v>
                </c:pt>
                <c:pt idx="1966">
                  <c:v>43455.916774594909</c:v>
                </c:pt>
                <c:pt idx="1967">
                  <c:v>43455.958441319446</c:v>
                </c:pt>
                <c:pt idx="1968">
                  <c:v>43456.000108043983</c:v>
                </c:pt>
                <c:pt idx="1969">
                  <c:v>43456.041774768521</c:v>
                </c:pt>
                <c:pt idx="1970">
                  <c:v>43456.083441493058</c:v>
                </c:pt>
                <c:pt idx="1971">
                  <c:v>43456.125108217595</c:v>
                </c:pt>
                <c:pt idx="1972">
                  <c:v>43456.166774942132</c:v>
                </c:pt>
                <c:pt idx="1973">
                  <c:v>43456.208441666669</c:v>
                </c:pt>
                <c:pt idx="1974">
                  <c:v>43456.250108391207</c:v>
                </c:pt>
                <c:pt idx="1975">
                  <c:v>43456.291775115744</c:v>
                </c:pt>
                <c:pt idx="1976">
                  <c:v>43456.333441840281</c:v>
                </c:pt>
                <c:pt idx="1977">
                  <c:v>43456.375108564818</c:v>
                </c:pt>
                <c:pt idx="1978">
                  <c:v>43456.416775289355</c:v>
                </c:pt>
                <c:pt idx="1979">
                  <c:v>43456.458442013885</c:v>
                </c:pt>
                <c:pt idx="1980">
                  <c:v>43456.500108738423</c:v>
                </c:pt>
                <c:pt idx="1981">
                  <c:v>43456.54177546296</c:v>
                </c:pt>
                <c:pt idx="1982">
                  <c:v>43456.583442187497</c:v>
                </c:pt>
                <c:pt idx="1983">
                  <c:v>43456.625108912034</c:v>
                </c:pt>
                <c:pt idx="1984">
                  <c:v>43456.666775636571</c:v>
                </c:pt>
                <c:pt idx="1985">
                  <c:v>43456.708442361109</c:v>
                </c:pt>
                <c:pt idx="1986">
                  <c:v>43456.750109085646</c:v>
                </c:pt>
                <c:pt idx="1987">
                  <c:v>43456.791775810183</c:v>
                </c:pt>
                <c:pt idx="1988">
                  <c:v>43456.83344253472</c:v>
                </c:pt>
                <c:pt idx="1989">
                  <c:v>43456.875109259257</c:v>
                </c:pt>
                <c:pt idx="1990">
                  <c:v>43456.916775983795</c:v>
                </c:pt>
                <c:pt idx="1991">
                  <c:v>43456.958442708332</c:v>
                </c:pt>
                <c:pt idx="1992">
                  <c:v>43457.000109432869</c:v>
                </c:pt>
                <c:pt idx="1993">
                  <c:v>43457.041776157406</c:v>
                </c:pt>
                <c:pt idx="1994">
                  <c:v>43457.083442881943</c:v>
                </c:pt>
                <c:pt idx="1995">
                  <c:v>43457.125109606481</c:v>
                </c:pt>
                <c:pt idx="1996">
                  <c:v>43457.166776331018</c:v>
                </c:pt>
                <c:pt idx="1997">
                  <c:v>43457.208443055555</c:v>
                </c:pt>
                <c:pt idx="1998">
                  <c:v>43457.250109780092</c:v>
                </c:pt>
                <c:pt idx="1999">
                  <c:v>43457.29177650463</c:v>
                </c:pt>
                <c:pt idx="2000">
                  <c:v>43457.333443229167</c:v>
                </c:pt>
                <c:pt idx="2001">
                  <c:v>43457.375109953704</c:v>
                </c:pt>
                <c:pt idx="2002">
                  <c:v>43457.416776678241</c:v>
                </c:pt>
                <c:pt idx="2003">
                  <c:v>43457.458443402778</c:v>
                </c:pt>
                <c:pt idx="2004">
                  <c:v>43457.500110127316</c:v>
                </c:pt>
                <c:pt idx="2005">
                  <c:v>43457.541776851853</c:v>
                </c:pt>
                <c:pt idx="2006">
                  <c:v>43457.58344357639</c:v>
                </c:pt>
                <c:pt idx="2007">
                  <c:v>43457.625110300927</c:v>
                </c:pt>
                <c:pt idx="2008">
                  <c:v>43457.666777025464</c:v>
                </c:pt>
                <c:pt idx="2009">
                  <c:v>43457.708443750002</c:v>
                </c:pt>
                <c:pt idx="2010">
                  <c:v>43457.750110474539</c:v>
                </c:pt>
                <c:pt idx="2011">
                  <c:v>43457.791777199076</c:v>
                </c:pt>
                <c:pt idx="2012">
                  <c:v>43457.833443923613</c:v>
                </c:pt>
                <c:pt idx="2013">
                  <c:v>43457.87511064815</c:v>
                </c:pt>
                <c:pt idx="2014">
                  <c:v>43457.916777372688</c:v>
                </c:pt>
                <c:pt idx="2015">
                  <c:v>43457.958444097225</c:v>
                </c:pt>
                <c:pt idx="2016">
                  <c:v>43458.000110821762</c:v>
                </c:pt>
                <c:pt idx="2017">
                  <c:v>43458.041777546299</c:v>
                </c:pt>
                <c:pt idx="2018">
                  <c:v>43458.083444270836</c:v>
                </c:pt>
                <c:pt idx="2019">
                  <c:v>43458.125110995374</c:v>
                </c:pt>
                <c:pt idx="2020">
                  <c:v>43458.166777719911</c:v>
                </c:pt>
                <c:pt idx="2021">
                  <c:v>43458.208444444441</c:v>
                </c:pt>
                <c:pt idx="2022">
                  <c:v>43458.250111168978</c:v>
                </c:pt>
                <c:pt idx="2023">
                  <c:v>43458.291777893515</c:v>
                </c:pt>
                <c:pt idx="2024">
                  <c:v>43458.333444618052</c:v>
                </c:pt>
                <c:pt idx="2025">
                  <c:v>43458.37511134259</c:v>
                </c:pt>
                <c:pt idx="2026">
                  <c:v>43458.416778067127</c:v>
                </c:pt>
                <c:pt idx="2027">
                  <c:v>43458.458444791664</c:v>
                </c:pt>
                <c:pt idx="2028">
                  <c:v>43458.500111516201</c:v>
                </c:pt>
                <c:pt idx="2029">
                  <c:v>43458.541778240738</c:v>
                </c:pt>
                <c:pt idx="2030">
                  <c:v>43458.583444965276</c:v>
                </c:pt>
                <c:pt idx="2031">
                  <c:v>43458.625111689813</c:v>
                </c:pt>
                <c:pt idx="2032">
                  <c:v>43458.66677841435</c:v>
                </c:pt>
                <c:pt idx="2033">
                  <c:v>43458.708445138887</c:v>
                </c:pt>
                <c:pt idx="2034">
                  <c:v>43458.750111863425</c:v>
                </c:pt>
                <c:pt idx="2035">
                  <c:v>43458.791778587962</c:v>
                </c:pt>
                <c:pt idx="2036">
                  <c:v>43458.833445312499</c:v>
                </c:pt>
                <c:pt idx="2037">
                  <c:v>43458.875112037036</c:v>
                </c:pt>
                <c:pt idx="2038">
                  <c:v>43458.916778761573</c:v>
                </c:pt>
                <c:pt idx="2039">
                  <c:v>43458.958445486111</c:v>
                </c:pt>
                <c:pt idx="2040">
                  <c:v>43459.000112210648</c:v>
                </c:pt>
                <c:pt idx="2041">
                  <c:v>43459.041778935185</c:v>
                </c:pt>
                <c:pt idx="2042">
                  <c:v>43459.083445659722</c:v>
                </c:pt>
                <c:pt idx="2043">
                  <c:v>43459.125112384259</c:v>
                </c:pt>
                <c:pt idx="2044">
                  <c:v>43459.166779108797</c:v>
                </c:pt>
                <c:pt idx="2045">
                  <c:v>43459.208445833334</c:v>
                </c:pt>
                <c:pt idx="2046">
                  <c:v>43459.250112557871</c:v>
                </c:pt>
                <c:pt idx="2047">
                  <c:v>43459.291779282408</c:v>
                </c:pt>
                <c:pt idx="2048">
                  <c:v>43459.333446006945</c:v>
                </c:pt>
                <c:pt idx="2049">
                  <c:v>43459.375112731483</c:v>
                </c:pt>
                <c:pt idx="2050">
                  <c:v>43459.41677945602</c:v>
                </c:pt>
                <c:pt idx="2051">
                  <c:v>43459.458446180557</c:v>
                </c:pt>
                <c:pt idx="2052">
                  <c:v>43459.500112905094</c:v>
                </c:pt>
                <c:pt idx="2053">
                  <c:v>43459.541779629631</c:v>
                </c:pt>
                <c:pt idx="2054">
                  <c:v>43459.583446354169</c:v>
                </c:pt>
                <c:pt idx="2055">
                  <c:v>43459.625113078706</c:v>
                </c:pt>
                <c:pt idx="2056">
                  <c:v>43459.666779803243</c:v>
                </c:pt>
                <c:pt idx="2057">
                  <c:v>43459.70844652778</c:v>
                </c:pt>
                <c:pt idx="2058">
                  <c:v>43459.750113252318</c:v>
                </c:pt>
                <c:pt idx="2059">
                  <c:v>43459.791779976855</c:v>
                </c:pt>
                <c:pt idx="2060">
                  <c:v>43459.833446701392</c:v>
                </c:pt>
                <c:pt idx="2061">
                  <c:v>43459.875113425929</c:v>
                </c:pt>
                <c:pt idx="2062">
                  <c:v>43459.916780150466</c:v>
                </c:pt>
                <c:pt idx="2063">
                  <c:v>43459.958446875004</c:v>
                </c:pt>
                <c:pt idx="2064">
                  <c:v>43460.000113599534</c:v>
                </c:pt>
                <c:pt idx="2065">
                  <c:v>43460.041780324071</c:v>
                </c:pt>
                <c:pt idx="2066">
                  <c:v>43460.083447048608</c:v>
                </c:pt>
                <c:pt idx="2067">
                  <c:v>43460.125113773145</c:v>
                </c:pt>
                <c:pt idx="2068">
                  <c:v>43460.166780497682</c:v>
                </c:pt>
                <c:pt idx="2069">
                  <c:v>43460.20844722222</c:v>
                </c:pt>
                <c:pt idx="2070">
                  <c:v>43460.250113946757</c:v>
                </c:pt>
                <c:pt idx="2071">
                  <c:v>43460.291780671294</c:v>
                </c:pt>
                <c:pt idx="2072">
                  <c:v>43460.333447395831</c:v>
                </c:pt>
                <c:pt idx="2073">
                  <c:v>43460.375114120368</c:v>
                </c:pt>
                <c:pt idx="2074">
                  <c:v>43460.416780844906</c:v>
                </c:pt>
                <c:pt idx="2075">
                  <c:v>43460.458447569443</c:v>
                </c:pt>
                <c:pt idx="2076">
                  <c:v>43460.50011429398</c:v>
                </c:pt>
                <c:pt idx="2077">
                  <c:v>43460.541781018517</c:v>
                </c:pt>
                <c:pt idx="2078">
                  <c:v>43460.583447743054</c:v>
                </c:pt>
                <c:pt idx="2079">
                  <c:v>43460.625114467592</c:v>
                </c:pt>
                <c:pt idx="2080">
                  <c:v>43460.666781192129</c:v>
                </c:pt>
                <c:pt idx="2081">
                  <c:v>43460.708447916666</c:v>
                </c:pt>
                <c:pt idx="2082">
                  <c:v>43460.750114641203</c:v>
                </c:pt>
                <c:pt idx="2083">
                  <c:v>43460.79178136574</c:v>
                </c:pt>
                <c:pt idx="2084">
                  <c:v>43460.833448090278</c:v>
                </c:pt>
                <c:pt idx="2085">
                  <c:v>43460.875114814815</c:v>
                </c:pt>
                <c:pt idx="2086">
                  <c:v>43460.916781539352</c:v>
                </c:pt>
                <c:pt idx="2087">
                  <c:v>43460.958448263889</c:v>
                </c:pt>
                <c:pt idx="2088">
                  <c:v>43461.000114988427</c:v>
                </c:pt>
                <c:pt idx="2089">
                  <c:v>43461.041781712964</c:v>
                </c:pt>
                <c:pt idx="2090">
                  <c:v>43461.083448437501</c:v>
                </c:pt>
                <c:pt idx="2091">
                  <c:v>43461.125115162038</c:v>
                </c:pt>
                <c:pt idx="2092">
                  <c:v>43461.166781886575</c:v>
                </c:pt>
                <c:pt idx="2093">
                  <c:v>43461.208448611113</c:v>
                </c:pt>
                <c:pt idx="2094">
                  <c:v>43461.25011533565</c:v>
                </c:pt>
                <c:pt idx="2095">
                  <c:v>43461.291782060187</c:v>
                </c:pt>
                <c:pt idx="2096">
                  <c:v>43461.333448784724</c:v>
                </c:pt>
                <c:pt idx="2097">
                  <c:v>43461.375115509261</c:v>
                </c:pt>
                <c:pt idx="2098">
                  <c:v>43461.416782233799</c:v>
                </c:pt>
                <c:pt idx="2099">
                  <c:v>43461.458448958336</c:v>
                </c:pt>
                <c:pt idx="2100">
                  <c:v>43461.500115682873</c:v>
                </c:pt>
                <c:pt idx="2101">
                  <c:v>43461.54178240741</c:v>
                </c:pt>
                <c:pt idx="2102">
                  <c:v>43461.583449131947</c:v>
                </c:pt>
                <c:pt idx="2103">
                  <c:v>43461.625115856485</c:v>
                </c:pt>
                <c:pt idx="2104">
                  <c:v>43461.666782581022</c:v>
                </c:pt>
                <c:pt idx="2105">
                  <c:v>43461.708449305559</c:v>
                </c:pt>
                <c:pt idx="2106">
                  <c:v>43461.750116030089</c:v>
                </c:pt>
                <c:pt idx="2107">
                  <c:v>43461.791782754626</c:v>
                </c:pt>
                <c:pt idx="2108">
                  <c:v>43461.833449479163</c:v>
                </c:pt>
                <c:pt idx="2109">
                  <c:v>43461.875116203701</c:v>
                </c:pt>
                <c:pt idx="2110">
                  <c:v>43461.916782928238</c:v>
                </c:pt>
                <c:pt idx="2111">
                  <c:v>43461.958449652775</c:v>
                </c:pt>
                <c:pt idx="2112">
                  <c:v>43462.000116377312</c:v>
                </c:pt>
                <c:pt idx="2113">
                  <c:v>43462.041783101849</c:v>
                </c:pt>
                <c:pt idx="2114">
                  <c:v>43462.083449826387</c:v>
                </c:pt>
                <c:pt idx="2115">
                  <c:v>43462.125116550924</c:v>
                </c:pt>
                <c:pt idx="2116">
                  <c:v>43462.166783275461</c:v>
                </c:pt>
                <c:pt idx="2117">
                  <c:v>43462.208449999998</c:v>
                </c:pt>
                <c:pt idx="2118">
                  <c:v>43462.250116724535</c:v>
                </c:pt>
                <c:pt idx="2119">
                  <c:v>43462.291783449073</c:v>
                </c:pt>
                <c:pt idx="2120">
                  <c:v>43462.33345017361</c:v>
                </c:pt>
                <c:pt idx="2121">
                  <c:v>43462.375116898147</c:v>
                </c:pt>
                <c:pt idx="2122">
                  <c:v>43462.416783622684</c:v>
                </c:pt>
                <c:pt idx="2123">
                  <c:v>43462.458450347222</c:v>
                </c:pt>
                <c:pt idx="2124">
                  <c:v>43462.500117071759</c:v>
                </c:pt>
                <c:pt idx="2125">
                  <c:v>43462.541783796296</c:v>
                </c:pt>
                <c:pt idx="2126">
                  <c:v>43462.583450520833</c:v>
                </c:pt>
                <c:pt idx="2127">
                  <c:v>43462.62511724537</c:v>
                </c:pt>
                <c:pt idx="2128">
                  <c:v>43462.666783969908</c:v>
                </c:pt>
                <c:pt idx="2129">
                  <c:v>43462.708450694445</c:v>
                </c:pt>
                <c:pt idx="2130">
                  <c:v>43462.750117418982</c:v>
                </c:pt>
                <c:pt idx="2131">
                  <c:v>43462.791784143519</c:v>
                </c:pt>
                <c:pt idx="2132">
                  <c:v>43462.833450868056</c:v>
                </c:pt>
                <c:pt idx="2133">
                  <c:v>43462.875117592594</c:v>
                </c:pt>
                <c:pt idx="2134">
                  <c:v>43462.916784317131</c:v>
                </c:pt>
                <c:pt idx="2135">
                  <c:v>43462.958451041668</c:v>
                </c:pt>
                <c:pt idx="2136">
                  <c:v>43463.000117766205</c:v>
                </c:pt>
                <c:pt idx="2137">
                  <c:v>43463.041784490742</c:v>
                </c:pt>
                <c:pt idx="2138">
                  <c:v>43463.08345121528</c:v>
                </c:pt>
                <c:pt idx="2139">
                  <c:v>43463.125117939817</c:v>
                </c:pt>
                <c:pt idx="2140">
                  <c:v>43463.166784664354</c:v>
                </c:pt>
                <c:pt idx="2141">
                  <c:v>43463.208451388891</c:v>
                </c:pt>
                <c:pt idx="2142">
                  <c:v>43463.250118113428</c:v>
                </c:pt>
                <c:pt idx="2143">
                  <c:v>43463.291784837966</c:v>
                </c:pt>
                <c:pt idx="2144">
                  <c:v>43463.333451562503</c:v>
                </c:pt>
                <c:pt idx="2145">
                  <c:v>43463.37511828704</c:v>
                </c:pt>
                <c:pt idx="2146">
                  <c:v>43463.416785011577</c:v>
                </c:pt>
                <c:pt idx="2147">
                  <c:v>43463.458451736115</c:v>
                </c:pt>
                <c:pt idx="2148">
                  <c:v>43463.500118460652</c:v>
                </c:pt>
                <c:pt idx="2149">
                  <c:v>43463.541785185182</c:v>
                </c:pt>
                <c:pt idx="2150">
                  <c:v>43463.583451909719</c:v>
                </c:pt>
                <c:pt idx="2151">
                  <c:v>43463.625118634256</c:v>
                </c:pt>
                <c:pt idx="2152">
                  <c:v>43463.666785358793</c:v>
                </c:pt>
                <c:pt idx="2153">
                  <c:v>43463.70845208333</c:v>
                </c:pt>
                <c:pt idx="2154">
                  <c:v>43463.750118807868</c:v>
                </c:pt>
                <c:pt idx="2155">
                  <c:v>43463.791785532405</c:v>
                </c:pt>
                <c:pt idx="2156">
                  <c:v>43463.833452256942</c:v>
                </c:pt>
                <c:pt idx="2157">
                  <c:v>43463.875118981479</c:v>
                </c:pt>
                <c:pt idx="2158">
                  <c:v>43463.916785706017</c:v>
                </c:pt>
                <c:pt idx="2159">
                  <c:v>43463.958452430554</c:v>
                </c:pt>
                <c:pt idx="2160">
                  <c:v>43464.000119155091</c:v>
                </c:pt>
                <c:pt idx="2161">
                  <c:v>43464.041785879628</c:v>
                </c:pt>
                <c:pt idx="2162">
                  <c:v>43464.083452604165</c:v>
                </c:pt>
                <c:pt idx="2163">
                  <c:v>43464.125119328703</c:v>
                </c:pt>
                <c:pt idx="2164">
                  <c:v>43464.16678605324</c:v>
                </c:pt>
                <c:pt idx="2165">
                  <c:v>43464.208452777777</c:v>
                </c:pt>
                <c:pt idx="2166">
                  <c:v>43464.250119502314</c:v>
                </c:pt>
                <c:pt idx="2167">
                  <c:v>43464.291786226851</c:v>
                </c:pt>
                <c:pt idx="2168">
                  <c:v>43464.333452951389</c:v>
                </c:pt>
                <c:pt idx="2169">
                  <c:v>43464.375119675926</c:v>
                </c:pt>
                <c:pt idx="2170">
                  <c:v>43464.416786400463</c:v>
                </c:pt>
                <c:pt idx="2171">
                  <c:v>43464.458453125</c:v>
                </c:pt>
                <c:pt idx="2172">
                  <c:v>43464.500119849537</c:v>
                </c:pt>
                <c:pt idx="2173">
                  <c:v>43464.541786574075</c:v>
                </c:pt>
                <c:pt idx="2174">
                  <c:v>43464.583453298612</c:v>
                </c:pt>
                <c:pt idx="2175">
                  <c:v>43464.625120023149</c:v>
                </c:pt>
                <c:pt idx="2176">
                  <c:v>43464.666786747686</c:v>
                </c:pt>
                <c:pt idx="2177">
                  <c:v>43464.708453472223</c:v>
                </c:pt>
                <c:pt idx="2178">
                  <c:v>43464.750120196761</c:v>
                </c:pt>
                <c:pt idx="2179">
                  <c:v>43464.791786921298</c:v>
                </c:pt>
                <c:pt idx="2180">
                  <c:v>43464.833453645835</c:v>
                </c:pt>
                <c:pt idx="2181">
                  <c:v>43464.875120370372</c:v>
                </c:pt>
                <c:pt idx="2182">
                  <c:v>43464.91678709491</c:v>
                </c:pt>
                <c:pt idx="2183">
                  <c:v>43464.958453819447</c:v>
                </c:pt>
                <c:pt idx="2184">
                  <c:v>43465.000120543984</c:v>
                </c:pt>
                <c:pt idx="2185">
                  <c:v>43465.041787268521</c:v>
                </c:pt>
                <c:pt idx="2186">
                  <c:v>43465.083453993058</c:v>
                </c:pt>
                <c:pt idx="2187">
                  <c:v>43465.125120717596</c:v>
                </c:pt>
                <c:pt idx="2188">
                  <c:v>43465.166787442133</c:v>
                </c:pt>
                <c:pt idx="2189">
                  <c:v>43465.20845416667</c:v>
                </c:pt>
                <c:pt idx="2190">
                  <c:v>43465.250120891207</c:v>
                </c:pt>
                <c:pt idx="2191">
                  <c:v>43465.291787615737</c:v>
                </c:pt>
                <c:pt idx="2192">
                  <c:v>43465.333454340274</c:v>
                </c:pt>
                <c:pt idx="2193">
                  <c:v>43465.375121064812</c:v>
                </c:pt>
                <c:pt idx="2194">
                  <c:v>43465.416787789349</c:v>
                </c:pt>
                <c:pt idx="2195">
                  <c:v>43465.458454513886</c:v>
                </c:pt>
                <c:pt idx="2196">
                  <c:v>43465.500121238423</c:v>
                </c:pt>
                <c:pt idx="2197">
                  <c:v>43465.54178796296</c:v>
                </c:pt>
                <c:pt idx="2198">
                  <c:v>43465.583454687498</c:v>
                </c:pt>
                <c:pt idx="2199">
                  <c:v>43465.625121412035</c:v>
                </c:pt>
                <c:pt idx="2200">
                  <c:v>43465.666788136572</c:v>
                </c:pt>
                <c:pt idx="2201">
                  <c:v>43465.708454861109</c:v>
                </c:pt>
                <c:pt idx="2202">
                  <c:v>43465.750121585646</c:v>
                </c:pt>
                <c:pt idx="2203">
                  <c:v>43465.791788310184</c:v>
                </c:pt>
                <c:pt idx="2204">
                  <c:v>43465.833455034721</c:v>
                </c:pt>
                <c:pt idx="2205">
                  <c:v>43465.875121759258</c:v>
                </c:pt>
                <c:pt idx="2206">
                  <c:v>43465.916788483795</c:v>
                </c:pt>
                <c:pt idx="2207">
                  <c:v>43465.958455208332</c:v>
                </c:pt>
                <c:pt idx="2208">
                  <c:v>43466.00012193287</c:v>
                </c:pt>
                <c:pt idx="2209">
                  <c:v>43466.041788657407</c:v>
                </c:pt>
                <c:pt idx="2210">
                  <c:v>43466.083455381944</c:v>
                </c:pt>
                <c:pt idx="2211">
                  <c:v>43466.125122106481</c:v>
                </c:pt>
                <c:pt idx="2212">
                  <c:v>43466.166788831018</c:v>
                </c:pt>
                <c:pt idx="2213">
                  <c:v>43466.208455555556</c:v>
                </c:pt>
                <c:pt idx="2214">
                  <c:v>43466.250122280093</c:v>
                </c:pt>
                <c:pt idx="2215">
                  <c:v>43466.29178900463</c:v>
                </c:pt>
                <c:pt idx="2216">
                  <c:v>43466.333455729167</c:v>
                </c:pt>
                <c:pt idx="2217">
                  <c:v>43466.375122453705</c:v>
                </c:pt>
                <c:pt idx="2218">
                  <c:v>43466.416789178242</c:v>
                </c:pt>
                <c:pt idx="2219">
                  <c:v>43466.458455902779</c:v>
                </c:pt>
                <c:pt idx="2220">
                  <c:v>43466.500122627316</c:v>
                </c:pt>
                <c:pt idx="2221">
                  <c:v>43466.541789351853</c:v>
                </c:pt>
                <c:pt idx="2222">
                  <c:v>43466.583456076391</c:v>
                </c:pt>
                <c:pt idx="2223">
                  <c:v>43466.625122800928</c:v>
                </c:pt>
                <c:pt idx="2224">
                  <c:v>43466.666789525465</c:v>
                </c:pt>
                <c:pt idx="2225">
                  <c:v>43466.708456250002</c:v>
                </c:pt>
                <c:pt idx="2226">
                  <c:v>43466.750122974539</c:v>
                </c:pt>
                <c:pt idx="2227">
                  <c:v>43466.791789699077</c:v>
                </c:pt>
                <c:pt idx="2228">
                  <c:v>43466.833456423614</c:v>
                </c:pt>
                <c:pt idx="2229">
                  <c:v>43466.875123148151</c:v>
                </c:pt>
                <c:pt idx="2230">
                  <c:v>43466.916789872688</c:v>
                </c:pt>
                <c:pt idx="2231">
                  <c:v>43466.958456597225</c:v>
                </c:pt>
                <c:pt idx="2232">
                  <c:v>43467.000123321763</c:v>
                </c:pt>
                <c:pt idx="2233">
                  <c:v>43467.0417900463</c:v>
                </c:pt>
                <c:pt idx="2234">
                  <c:v>43467.08345677083</c:v>
                </c:pt>
                <c:pt idx="2235">
                  <c:v>43467.125123495367</c:v>
                </c:pt>
                <c:pt idx="2236">
                  <c:v>43467.166790219904</c:v>
                </c:pt>
                <c:pt idx="2237">
                  <c:v>43467.208456944441</c:v>
                </c:pt>
                <c:pt idx="2238">
                  <c:v>43467.250123668979</c:v>
                </c:pt>
                <c:pt idx="2239">
                  <c:v>43467.291790393516</c:v>
                </c:pt>
                <c:pt idx="2240">
                  <c:v>43467.333457118053</c:v>
                </c:pt>
                <c:pt idx="2241">
                  <c:v>43467.37512384259</c:v>
                </c:pt>
                <c:pt idx="2242">
                  <c:v>43467.416790567127</c:v>
                </c:pt>
                <c:pt idx="2243">
                  <c:v>43467.458457291665</c:v>
                </c:pt>
                <c:pt idx="2244">
                  <c:v>43467.500124016202</c:v>
                </c:pt>
                <c:pt idx="2245">
                  <c:v>43467.541790740739</c:v>
                </c:pt>
                <c:pt idx="2246">
                  <c:v>43467.583457465276</c:v>
                </c:pt>
                <c:pt idx="2247">
                  <c:v>43467.625124189814</c:v>
                </c:pt>
                <c:pt idx="2248">
                  <c:v>43467.666790914351</c:v>
                </c:pt>
                <c:pt idx="2249">
                  <c:v>43467.708457638888</c:v>
                </c:pt>
                <c:pt idx="2250">
                  <c:v>43467.750124363425</c:v>
                </c:pt>
                <c:pt idx="2251">
                  <c:v>43467.791791087962</c:v>
                </c:pt>
                <c:pt idx="2252">
                  <c:v>43467.8334578125</c:v>
                </c:pt>
                <c:pt idx="2253">
                  <c:v>43467.875124537037</c:v>
                </c:pt>
                <c:pt idx="2254">
                  <c:v>43467.916791261574</c:v>
                </c:pt>
                <c:pt idx="2255">
                  <c:v>43467.958457986111</c:v>
                </c:pt>
                <c:pt idx="2256">
                  <c:v>43468.000124710648</c:v>
                </c:pt>
                <c:pt idx="2257">
                  <c:v>43468.041791435186</c:v>
                </c:pt>
                <c:pt idx="2258">
                  <c:v>43468.083458159723</c:v>
                </c:pt>
                <c:pt idx="2259">
                  <c:v>43468.12512488426</c:v>
                </c:pt>
                <c:pt idx="2260">
                  <c:v>43468.166791608797</c:v>
                </c:pt>
                <c:pt idx="2261">
                  <c:v>43468.208458333334</c:v>
                </c:pt>
                <c:pt idx="2262">
                  <c:v>43468.250125057872</c:v>
                </c:pt>
                <c:pt idx="2263">
                  <c:v>43468.291791782409</c:v>
                </c:pt>
                <c:pt idx="2264">
                  <c:v>43468.333458506946</c:v>
                </c:pt>
                <c:pt idx="2265">
                  <c:v>43468.375125231483</c:v>
                </c:pt>
                <c:pt idx="2266">
                  <c:v>43468.41679195602</c:v>
                </c:pt>
                <c:pt idx="2267">
                  <c:v>43468.458458680558</c:v>
                </c:pt>
                <c:pt idx="2268">
                  <c:v>43468.500125405095</c:v>
                </c:pt>
                <c:pt idx="2269">
                  <c:v>43468.541792129632</c:v>
                </c:pt>
                <c:pt idx="2270">
                  <c:v>43468.583458854169</c:v>
                </c:pt>
                <c:pt idx="2271">
                  <c:v>43468.625125578707</c:v>
                </c:pt>
                <c:pt idx="2272">
                  <c:v>43468.666792303244</c:v>
                </c:pt>
                <c:pt idx="2273">
                  <c:v>43468.708459027781</c:v>
                </c:pt>
                <c:pt idx="2274">
                  <c:v>43468.750125752318</c:v>
                </c:pt>
                <c:pt idx="2275">
                  <c:v>43468.791792476855</c:v>
                </c:pt>
                <c:pt idx="2276">
                  <c:v>43468.833459201385</c:v>
                </c:pt>
                <c:pt idx="2277">
                  <c:v>43468.875125925922</c:v>
                </c:pt>
                <c:pt idx="2278">
                  <c:v>43468.91679265046</c:v>
                </c:pt>
                <c:pt idx="2279">
                  <c:v>43468.958459374997</c:v>
                </c:pt>
                <c:pt idx="2280">
                  <c:v>43469.000126099534</c:v>
                </c:pt>
                <c:pt idx="2281">
                  <c:v>43469.041792824071</c:v>
                </c:pt>
                <c:pt idx="2282">
                  <c:v>43469.083459548609</c:v>
                </c:pt>
                <c:pt idx="2283">
                  <c:v>43469.125126273146</c:v>
                </c:pt>
                <c:pt idx="2284">
                  <c:v>43469.166792997683</c:v>
                </c:pt>
                <c:pt idx="2285">
                  <c:v>43469.20845972222</c:v>
                </c:pt>
                <c:pt idx="2286">
                  <c:v>43469.250126446757</c:v>
                </c:pt>
                <c:pt idx="2287">
                  <c:v>43469.291793171295</c:v>
                </c:pt>
                <c:pt idx="2288">
                  <c:v>43469.333459895832</c:v>
                </c:pt>
                <c:pt idx="2289">
                  <c:v>43469.375126620369</c:v>
                </c:pt>
                <c:pt idx="2290">
                  <c:v>43469.416793344906</c:v>
                </c:pt>
                <c:pt idx="2291">
                  <c:v>43469.458460069443</c:v>
                </c:pt>
                <c:pt idx="2292">
                  <c:v>43469.500126793981</c:v>
                </c:pt>
                <c:pt idx="2293">
                  <c:v>43469.541793518518</c:v>
                </c:pt>
                <c:pt idx="2294">
                  <c:v>43469.583460243055</c:v>
                </c:pt>
                <c:pt idx="2295">
                  <c:v>43469.625126967592</c:v>
                </c:pt>
                <c:pt idx="2296">
                  <c:v>43469.666793692129</c:v>
                </c:pt>
                <c:pt idx="2297">
                  <c:v>43469.708460416667</c:v>
                </c:pt>
                <c:pt idx="2298">
                  <c:v>43469.750127141204</c:v>
                </c:pt>
                <c:pt idx="2299">
                  <c:v>43469.791793865741</c:v>
                </c:pt>
                <c:pt idx="2300">
                  <c:v>43469.833460590278</c:v>
                </c:pt>
                <c:pt idx="2301">
                  <c:v>43469.875127314815</c:v>
                </c:pt>
                <c:pt idx="2302">
                  <c:v>43469.916794039353</c:v>
                </c:pt>
                <c:pt idx="2303">
                  <c:v>43469.95846076389</c:v>
                </c:pt>
                <c:pt idx="2304">
                  <c:v>43470.000127488427</c:v>
                </c:pt>
                <c:pt idx="2305">
                  <c:v>43470.041794212964</c:v>
                </c:pt>
                <c:pt idx="2306">
                  <c:v>43470.083460937502</c:v>
                </c:pt>
                <c:pt idx="2307">
                  <c:v>43470.125127662039</c:v>
                </c:pt>
                <c:pt idx="2308">
                  <c:v>43470.166794386576</c:v>
                </c:pt>
                <c:pt idx="2309">
                  <c:v>43470.208461111113</c:v>
                </c:pt>
                <c:pt idx="2310">
                  <c:v>43470.25012783565</c:v>
                </c:pt>
                <c:pt idx="2311">
                  <c:v>43470.291794560188</c:v>
                </c:pt>
                <c:pt idx="2312">
                  <c:v>43470.333461284725</c:v>
                </c:pt>
                <c:pt idx="2313">
                  <c:v>43470.375128009262</c:v>
                </c:pt>
                <c:pt idx="2314">
                  <c:v>43470.416794733799</c:v>
                </c:pt>
                <c:pt idx="2315">
                  <c:v>43470.458461458336</c:v>
                </c:pt>
                <c:pt idx="2316">
                  <c:v>43470.500128182874</c:v>
                </c:pt>
                <c:pt idx="2317">
                  <c:v>43470.541794907411</c:v>
                </c:pt>
                <c:pt idx="2318">
                  <c:v>43470.583461631948</c:v>
                </c:pt>
                <c:pt idx="2319">
                  <c:v>43470.625128356478</c:v>
                </c:pt>
                <c:pt idx="2320">
                  <c:v>43470.666795081015</c:v>
                </c:pt>
                <c:pt idx="2321">
                  <c:v>43470.708461805552</c:v>
                </c:pt>
                <c:pt idx="2322">
                  <c:v>43470.75012853009</c:v>
                </c:pt>
                <c:pt idx="2323">
                  <c:v>43470.791795254627</c:v>
                </c:pt>
                <c:pt idx="2324">
                  <c:v>43470.833461979164</c:v>
                </c:pt>
                <c:pt idx="2325">
                  <c:v>43470.875128703701</c:v>
                </c:pt>
                <c:pt idx="2326">
                  <c:v>43470.916795428238</c:v>
                </c:pt>
                <c:pt idx="2327">
                  <c:v>43470.958462152776</c:v>
                </c:pt>
                <c:pt idx="2328">
                  <c:v>43471.000128877313</c:v>
                </c:pt>
                <c:pt idx="2329">
                  <c:v>43471.04179560185</c:v>
                </c:pt>
                <c:pt idx="2330">
                  <c:v>43471.083462326387</c:v>
                </c:pt>
                <c:pt idx="2331">
                  <c:v>43471.125129050924</c:v>
                </c:pt>
                <c:pt idx="2332">
                  <c:v>43471.166795775462</c:v>
                </c:pt>
                <c:pt idx="2333">
                  <c:v>43471.208462499999</c:v>
                </c:pt>
                <c:pt idx="2334">
                  <c:v>43471.250129224536</c:v>
                </c:pt>
                <c:pt idx="2335">
                  <c:v>43471.291795949073</c:v>
                </c:pt>
                <c:pt idx="2336">
                  <c:v>43471.33346267361</c:v>
                </c:pt>
                <c:pt idx="2337">
                  <c:v>43471.375129398148</c:v>
                </c:pt>
                <c:pt idx="2338">
                  <c:v>43471.416796122685</c:v>
                </c:pt>
                <c:pt idx="2339">
                  <c:v>43471.458462847222</c:v>
                </c:pt>
                <c:pt idx="2340">
                  <c:v>43471.500129571759</c:v>
                </c:pt>
                <c:pt idx="2341">
                  <c:v>43471.541796296297</c:v>
                </c:pt>
                <c:pt idx="2342">
                  <c:v>43471.583463020834</c:v>
                </c:pt>
                <c:pt idx="2343">
                  <c:v>43471.625129745371</c:v>
                </c:pt>
                <c:pt idx="2344">
                  <c:v>43471.666796469908</c:v>
                </c:pt>
                <c:pt idx="2345">
                  <c:v>43471.708463194445</c:v>
                </c:pt>
                <c:pt idx="2346">
                  <c:v>43471.750129918983</c:v>
                </c:pt>
                <c:pt idx="2347">
                  <c:v>43471.79179664352</c:v>
                </c:pt>
                <c:pt idx="2348">
                  <c:v>43471.833463368057</c:v>
                </c:pt>
                <c:pt idx="2349">
                  <c:v>43471.875130092594</c:v>
                </c:pt>
                <c:pt idx="2350">
                  <c:v>43471.916796817131</c:v>
                </c:pt>
                <c:pt idx="2351">
                  <c:v>43471.958463541669</c:v>
                </c:pt>
                <c:pt idx="2352">
                  <c:v>43472.000130266206</c:v>
                </c:pt>
                <c:pt idx="2353">
                  <c:v>43472.041796990743</c:v>
                </c:pt>
                <c:pt idx="2354">
                  <c:v>43472.08346371528</c:v>
                </c:pt>
                <c:pt idx="2355">
                  <c:v>43472.125130439817</c:v>
                </c:pt>
                <c:pt idx="2356">
                  <c:v>43472.166797164355</c:v>
                </c:pt>
                <c:pt idx="2357">
                  <c:v>43472.208463888892</c:v>
                </c:pt>
                <c:pt idx="2358">
                  <c:v>43472.250130613429</c:v>
                </c:pt>
                <c:pt idx="2359">
                  <c:v>43472.291797337966</c:v>
                </c:pt>
                <c:pt idx="2360">
                  <c:v>43472.333464062503</c:v>
                </c:pt>
                <c:pt idx="2361">
                  <c:v>43472.375130787033</c:v>
                </c:pt>
                <c:pt idx="2362">
                  <c:v>43472.416797511571</c:v>
                </c:pt>
                <c:pt idx="2363">
                  <c:v>43472.458464236108</c:v>
                </c:pt>
                <c:pt idx="2364">
                  <c:v>43472.500130960645</c:v>
                </c:pt>
                <c:pt idx="2365">
                  <c:v>43472.541797685182</c:v>
                </c:pt>
                <c:pt idx="2366">
                  <c:v>43472.583464409719</c:v>
                </c:pt>
                <c:pt idx="2367">
                  <c:v>43472.625131134257</c:v>
                </c:pt>
                <c:pt idx="2368">
                  <c:v>43472.666797858794</c:v>
                </c:pt>
                <c:pt idx="2369">
                  <c:v>43472.708464583331</c:v>
                </c:pt>
                <c:pt idx="2370">
                  <c:v>43472.750131307868</c:v>
                </c:pt>
                <c:pt idx="2371">
                  <c:v>43472.791798032405</c:v>
                </c:pt>
                <c:pt idx="2372">
                  <c:v>43472.833464756943</c:v>
                </c:pt>
                <c:pt idx="2373">
                  <c:v>43472.87513148148</c:v>
                </c:pt>
                <c:pt idx="2374">
                  <c:v>43472.916798206017</c:v>
                </c:pt>
                <c:pt idx="2375">
                  <c:v>43472.958464930554</c:v>
                </c:pt>
                <c:pt idx="2376">
                  <c:v>43473.000131655092</c:v>
                </c:pt>
                <c:pt idx="2377">
                  <c:v>43473.041798379629</c:v>
                </c:pt>
                <c:pt idx="2378">
                  <c:v>43473.083465104166</c:v>
                </c:pt>
                <c:pt idx="2379">
                  <c:v>43473.125131828703</c:v>
                </c:pt>
                <c:pt idx="2380">
                  <c:v>43473.16679855324</c:v>
                </c:pt>
                <c:pt idx="2381">
                  <c:v>43473.208465277778</c:v>
                </c:pt>
                <c:pt idx="2382">
                  <c:v>43473.250132002315</c:v>
                </c:pt>
                <c:pt idx="2383">
                  <c:v>43473.291798726852</c:v>
                </c:pt>
                <c:pt idx="2384">
                  <c:v>43473.333465451389</c:v>
                </c:pt>
                <c:pt idx="2385">
                  <c:v>43473.375132175926</c:v>
                </c:pt>
                <c:pt idx="2386">
                  <c:v>43473.416798900464</c:v>
                </c:pt>
                <c:pt idx="2387">
                  <c:v>43473.458465625001</c:v>
                </c:pt>
                <c:pt idx="2388">
                  <c:v>43473.500132349538</c:v>
                </c:pt>
                <c:pt idx="2389">
                  <c:v>43473.541799074075</c:v>
                </c:pt>
                <c:pt idx="2390">
                  <c:v>43473.583465798612</c:v>
                </c:pt>
                <c:pt idx="2391">
                  <c:v>43473.62513252315</c:v>
                </c:pt>
                <c:pt idx="2392">
                  <c:v>43473.666799247687</c:v>
                </c:pt>
                <c:pt idx="2393">
                  <c:v>43473.708465972224</c:v>
                </c:pt>
                <c:pt idx="2394">
                  <c:v>43473.750132696761</c:v>
                </c:pt>
                <c:pt idx="2395">
                  <c:v>43473.791799421298</c:v>
                </c:pt>
                <c:pt idx="2396">
                  <c:v>43473.833466145836</c:v>
                </c:pt>
                <c:pt idx="2397">
                  <c:v>43473.875132870373</c:v>
                </c:pt>
                <c:pt idx="2398">
                  <c:v>43473.91679959491</c:v>
                </c:pt>
                <c:pt idx="2399">
                  <c:v>43473.958466319447</c:v>
                </c:pt>
                <c:pt idx="2400">
                  <c:v>43474.000133043985</c:v>
                </c:pt>
                <c:pt idx="2401">
                  <c:v>43474.041799768522</c:v>
                </c:pt>
                <c:pt idx="2402">
                  <c:v>43474.083466493059</c:v>
                </c:pt>
                <c:pt idx="2403">
                  <c:v>43474.125133217596</c:v>
                </c:pt>
                <c:pt idx="2404">
                  <c:v>43474.166799942126</c:v>
                </c:pt>
                <c:pt idx="2405">
                  <c:v>43474.208466666663</c:v>
                </c:pt>
                <c:pt idx="2406">
                  <c:v>43474.250133391201</c:v>
                </c:pt>
                <c:pt idx="2407">
                  <c:v>43474.291800115738</c:v>
                </c:pt>
                <c:pt idx="2408">
                  <c:v>43474.333466840275</c:v>
                </c:pt>
                <c:pt idx="2409">
                  <c:v>43474.375133564812</c:v>
                </c:pt>
                <c:pt idx="2410">
                  <c:v>43474.416800289349</c:v>
                </c:pt>
                <c:pt idx="2411">
                  <c:v>43474.458467013887</c:v>
                </c:pt>
                <c:pt idx="2412">
                  <c:v>43474.500133738424</c:v>
                </c:pt>
                <c:pt idx="2413">
                  <c:v>43474.541800462961</c:v>
                </c:pt>
                <c:pt idx="2414">
                  <c:v>43474.583467187498</c:v>
                </c:pt>
                <c:pt idx="2415">
                  <c:v>43474.625133912035</c:v>
                </c:pt>
                <c:pt idx="2416">
                  <c:v>43474.666800636573</c:v>
                </c:pt>
                <c:pt idx="2417">
                  <c:v>43474.70846736111</c:v>
                </c:pt>
                <c:pt idx="2418">
                  <c:v>43474.750134085647</c:v>
                </c:pt>
                <c:pt idx="2419">
                  <c:v>43474.791800810184</c:v>
                </c:pt>
                <c:pt idx="2420">
                  <c:v>43474.833467534721</c:v>
                </c:pt>
                <c:pt idx="2421">
                  <c:v>43474.875134259259</c:v>
                </c:pt>
                <c:pt idx="2422">
                  <c:v>43474.916800983796</c:v>
                </c:pt>
                <c:pt idx="2423">
                  <c:v>43474.958467708333</c:v>
                </c:pt>
                <c:pt idx="2424">
                  <c:v>43475.00013443287</c:v>
                </c:pt>
                <c:pt idx="2425">
                  <c:v>43475.041801157407</c:v>
                </c:pt>
                <c:pt idx="2426">
                  <c:v>43475.083467881945</c:v>
                </c:pt>
                <c:pt idx="2427">
                  <c:v>43475.125134606482</c:v>
                </c:pt>
                <c:pt idx="2428">
                  <c:v>43475.166801331019</c:v>
                </c:pt>
                <c:pt idx="2429">
                  <c:v>43475.208468055556</c:v>
                </c:pt>
                <c:pt idx="2430">
                  <c:v>43475.250134780094</c:v>
                </c:pt>
                <c:pt idx="2431">
                  <c:v>43475.291801504631</c:v>
                </c:pt>
                <c:pt idx="2432">
                  <c:v>43475.333468229168</c:v>
                </c:pt>
                <c:pt idx="2433">
                  <c:v>43475.375134953705</c:v>
                </c:pt>
                <c:pt idx="2434">
                  <c:v>43475.416801678242</c:v>
                </c:pt>
                <c:pt idx="2435">
                  <c:v>43475.45846840278</c:v>
                </c:pt>
                <c:pt idx="2436">
                  <c:v>43475.500135127317</c:v>
                </c:pt>
                <c:pt idx="2437">
                  <c:v>43475.541801851854</c:v>
                </c:pt>
                <c:pt idx="2438">
                  <c:v>43475.583468576391</c:v>
                </c:pt>
                <c:pt idx="2439">
                  <c:v>43475.625135300928</c:v>
                </c:pt>
                <c:pt idx="2440">
                  <c:v>43475.666802025466</c:v>
                </c:pt>
                <c:pt idx="2441">
                  <c:v>43475.708468750003</c:v>
                </c:pt>
                <c:pt idx="2442">
                  <c:v>43475.75013547454</c:v>
                </c:pt>
                <c:pt idx="2443">
                  <c:v>43475.791802199077</c:v>
                </c:pt>
                <c:pt idx="2444">
                  <c:v>43475.833468923614</c:v>
                </c:pt>
                <c:pt idx="2445">
                  <c:v>43475.875135648152</c:v>
                </c:pt>
                <c:pt idx="2446">
                  <c:v>43475.916802372682</c:v>
                </c:pt>
                <c:pt idx="2447">
                  <c:v>43475.958469097219</c:v>
                </c:pt>
                <c:pt idx="2448">
                  <c:v>43476.000135821756</c:v>
                </c:pt>
                <c:pt idx="2449">
                  <c:v>43476.041802546293</c:v>
                </c:pt>
                <c:pt idx="2450">
                  <c:v>43476.08346927083</c:v>
                </c:pt>
                <c:pt idx="2451">
                  <c:v>43476.125135995368</c:v>
                </c:pt>
                <c:pt idx="2452">
                  <c:v>43476.166802719905</c:v>
                </c:pt>
                <c:pt idx="2453">
                  <c:v>43476.208469444442</c:v>
                </c:pt>
                <c:pt idx="2454">
                  <c:v>43476.250136168979</c:v>
                </c:pt>
                <c:pt idx="2455">
                  <c:v>43476.291802893516</c:v>
                </c:pt>
                <c:pt idx="2456">
                  <c:v>43476.333469618054</c:v>
                </c:pt>
                <c:pt idx="2457">
                  <c:v>43476.375136342591</c:v>
                </c:pt>
                <c:pt idx="2458">
                  <c:v>43476.416803067128</c:v>
                </c:pt>
                <c:pt idx="2459">
                  <c:v>43476.458469791665</c:v>
                </c:pt>
                <c:pt idx="2460">
                  <c:v>43476.500136516202</c:v>
                </c:pt>
                <c:pt idx="2461">
                  <c:v>43476.54180324074</c:v>
                </c:pt>
                <c:pt idx="2462">
                  <c:v>43476.583469965277</c:v>
                </c:pt>
                <c:pt idx="2463">
                  <c:v>43476.625136689814</c:v>
                </c:pt>
                <c:pt idx="2464">
                  <c:v>43476.666803414351</c:v>
                </c:pt>
                <c:pt idx="2465">
                  <c:v>43476.708470138889</c:v>
                </c:pt>
                <c:pt idx="2466">
                  <c:v>43476.750136863426</c:v>
                </c:pt>
                <c:pt idx="2467">
                  <c:v>43476.791803587963</c:v>
                </c:pt>
                <c:pt idx="2468">
                  <c:v>43476.8334703125</c:v>
                </c:pt>
                <c:pt idx="2469">
                  <c:v>43476.875137037037</c:v>
                </c:pt>
                <c:pt idx="2470">
                  <c:v>43476.916803761575</c:v>
                </c:pt>
                <c:pt idx="2471">
                  <c:v>43476.958470486112</c:v>
                </c:pt>
                <c:pt idx="2472">
                  <c:v>43477.000137210649</c:v>
                </c:pt>
                <c:pt idx="2473">
                  <c:v>43477.041803935186</c:v>
                </c:pt>
                <c:pt idx="2474">
                  <c:v>43477.083470659723</c:v>
                </c:pt>
                <c:pt idx="2475">
                  <c:v>43477.125137384261</c:v>
                </c:pt>
                <c:pt idx="2476">
                  <c:v>43477.166804108798</c:v>
                </c:pt>
                <c:pt idx="2477">
                  <c:v>43477.208470833335</c:v>
                </c:pt>
                <c:pt idx="2478">
                  <c:v>43477.250137557872</c:v>
                </c:pt>
                <c:pt idx="2479">
                  <c:v>43477.291804282409</c:v>
                </c:pt>
                <c:pt idx="2480">
                  <c:v>43477.333471006947</c:v>
                </c:pt>
                <c:pt idx="2481">
                  <c:v>43477.375137731484</c:v>
                </c:pt>
                <c:pt idx="2482">
                  <c:v>43477.416804456021</c:v>
                </c:pt>
                <c:pt idx="2483">
                  <c:v>43477.458471180558</c:v>
                </c:pt>
                <c:pt idx="2484">
                  <c:v>43477.500137905095</c:v>
                </c:pt>
                <c:pt idx="2485">
                  <c:v>43477.541804629633</c:v>
                </c:pt>
                <c:pt idx="2486">
                  <c:v>43477.58347135417</c:v>
                </c:pt>
                <c:pt idx="2487">
                  <c:v>43477.625138078707</c:v>
                </c:pt>
                <c:pt idx="2488">
                  <c:v>43477.666804803244</c:v>
                </c:pt>
                <c:pt idx="2489">
                  <c:v>43477.708471527774</c:v>
                </c:pt>
                <c:pt idx="2490">
                  <c:v>43477.750138252311</c:v>
                </c:pt>
                <c:pt idx="2491">
                  <c:v>43477.791804976849</c:v>
                </c:pt>
                <c:pt idx="2492">
                  <c:v>43477.833471701386</c:v>
                </c:pt>
                <c:pt idx="2493">
                  <c:v>43477.875138425923</c:v>
                </c:pt>
                <c:pt idx="2494">
                  <c:v>43477.91680515046</c:v>
                </c:pt>
                <c:pt idx="2495">
                  <c:v>43477.958471874997</c:v>
                </c:pt>
                <c:pt idx="2496">
                  <c:v>43478.000138599535</c:v>
                </c:pt>
                <c:pt idx="2497">
                  <c:v>43478.041805324072</c:v>
                </c:pt>
                <c:pt idx="2498">
                  <c:v>43478.083472048609</c:v>
                </c:pt>
                <c:pt idx="2499">
                  <c:v>43478.125138773146</c:v>
                </c:pt>
                <c:pt idx="2500">
                  <c:v>43478.166805497684</c:v>
                </c:pt>
                <c:pt idx="2501">
                  <c:v>43478.208472222221</c:v>
                </c:pt>
                <c:pt idx="2502">
                  <c:v>43478.250138946758</c:v>
                </c:pt>
                <c:pt idx="2503">
                  <c:v>43478.291805671295</c:v>
                </c:pt>
                <c:pt idx="2504">
                  <c:v>43478.333472395832</c:v>
                </c:pt>
                <c:pt idx="2505">
                  <c:v>43478.37513912037</c:v>
                </c:pt>
                <c:pt idx="2506">
                  <c:v>43478.416805844907</c:v>
                </c:pt>
                <c:pt idx="2507">
                  <c:v>43478.458472569444</c:v>
                </c:pt>
                <c:pt idx="2508">
                  <c:v>43478.500139293981</c:v>
                </c:pt>
                <c:pt idx="2509">
                  <c:v>43478.541806018518</c:v>
                </c:pt>
                <c:pt idx="2510">
                  <c:v>43478.583472743056</c:v>
                </c:pt>
                <c:pt idx="2511">
                  <c:v>43478.625139467593</c:v>
                </c:pt>
                <c:pt idx="2512">
                  <c:v>43478.66680619213</c:v>
                </c:pt>
                <c:pt idx="2513">
                  <c:v>43478.708472916667</c:v>
                </c:pt>
                <c:pt idx="2514">
                  <c:v>43478.750139641204</c:v>
                </c:pt>
                <c:pt idx="2515">
                  <c:v>43478.791806365742</c:v>
                </c:pt>
                <c:pt idx="2516">
                  <c:v>43478.833473090279</c:v>
                </c:pt>
                <c:pt idx="2517">
                  <c:v>43478.875139814816</c:v>
                </c:pt>
                <c:pt idx="2518">
                  <c:v>43478.916806539353</c:v>
                </c:pt>
                <c:pt idx="2519">
                  <c:v>43478.95847326389</c:v>
                </c:pt>
                <c:pt idx="2520">
                  <c:v>43479.000139988428</c:v>
                </c:pt>
                <c:pt idx="2521">
                  <c:v>43479.041806712965</c:v>
                </c:pt>
                <c:pt idx="2522">
                  <c:v>43479.083473437502</c:v>
                </c:pt>
                <c:pt idx="2523">
                  <c:v>43479.125140162039</c:v>
                </c:pt>
                <c:pt idx="2524">
                  <c:v>43479.166806886577</c:v>
                </c:pt>
                <c:pt idx="2525">
                  <c:v>43479.208473611114</c:v>
                </c:pt>
                <c:pt idx="2526">
                  <c:v>43479.250140335651</c:v>
                </c:pt>
                <c:pt idx="2527">
                  <c:v>43479.291807060188</c:v>
                </c:pt>
                <c:pt idx="2528">
                  <c:v>43479.333473784725</c:v>
                </c:pt>
                <c:pt idx="2529">
                  <c:v>43479.375140509263</c:v>
                </c:pt>
                <c:pt idx="2530">
                  <c:v>43479.4168072338</c:v>
                </c:pt>
                <c:pt idx="2531">
                  <c:v>43479.45847395833</c:v>
                </c:pt>
                <c:pt idx="2532">
                  <c:v>43479.500140682867</c:v>
                </c:pt>
                <c:pt idx="2533">
                  <c:v>43479.541807407404</c:v>
                </c:pt>
                <c:pt idx="2534">
                  <c:v>43479.583474131941</c:v>
                </c:pt>
                <c:pt idx="2535">
                  <c:v>43479.625140856479</c:v>
                </c:pt>
                <c:pt idx="2536">
                  <c:v>43479.666807581016</c:v>
                </c:pt>
                <c:pt idx="2537">
                  <c:v>43479.708474305553</c:v>
                </c:pt>
                <c:pt idx="2538">
                  <c:v>43479.75014103009</c:v>
                </c:pt>
                <c:pt idx="2539">
                  <c:v>43479.791807754627</c:v>
                </c:pt>
                <c:pt idx="2540">
                  <c:v>43479.833474479165</c:v>
                </c:pt>
                <c:pt idx="2541">
                  <c:v>43479.875141203702</c:v>
                </c:pt>
                <c:pt idx="2542">
                  <c:v>43479.916807928239</c:v>
                </c:pt>
                <c:pt idx="2543">
                  <c:v>43479.958474652776</c:v>
                </c:pt>
                <c:pt idx="2544">
                  <c:v>43480.000141377313</c:v>
                </c:pt>
                <c:pt idx="2545">
                  <c:v>43480.041808101851</c:v>
                </c:pt>
                <c:pt idx="2546">
                  <c:v>43480.083474826388</c:v>
                </c:pt>
                <c:pt idx="2547">
                  <c:v>43480.125141550925</c:v>
                </c:pt>
                <c:pt idx="2548">
                  <c:v>43480.166808275462</c:v>
                </c:pt>
                <c:pt idx="2549">
                  <c:v>43480.208474999999</c:v>
                </c:pt>
                <c:pt idx="2550">
                  <c:v>43480.250141724537</c:v>
                </c:pt>
                <c:pt idx="2551">
                  <c:v>43480.291808449074</c:v>
                </c:pt>
                <c:pt idx="2552">
                  <c:v>43480.333475173611</c:v>
                </c:pt>
                <c:pt idx="2553">
                  <c:v>43480.375141898148</c:v>
                </c:pt>
                <c:pt idx="2554">
                  <c:v>43480.416808622685</c:v>
                </c:pt>
                <c:pt idx="2555">
                  <c:v>43480.458475347223</c:v>
                </c:pt>
                <c:pt idx="2556">
                  <c:v>43480.50014207176</c:v>
                </c:pt>
                <c:pt idx="2557">
                  <c:v>43480.541808796297</c:v>
                </c:pt>
                <c:pt idx="2558">
                  <c:v>43480.583475520834</c:v>
                </c:pt>
                <c:pt idx="2559">
                  <c:v>43480.625142245372</c:v>
                </c:pt>
                <c:pt idx="2560">
                  <c:v>43480.666808969909</c:v>
                </c:pt>
                <c:pt idx="2561">
                  <c:v>43480.708475694446</c:v>
                </c:pt>
                <c:pt idx="2562">
                  <c:v>43480.750142418983</c:v>
                </c:pt>
                <c:pt idx="2563">
                  <c:v>43480.79180914352</c:v>
                </c:pt>
                <c:pt idx="2564">
                  <c:v>43480.833475868058</c:v>
                </c:pt>
                <c:pt idx="2565">
                  <c:v>43480.875142592595</c:v>
                </c:pt>
                <c:pt idx="2566">
                  <c:v>43480.916809317132</c:v>
                </c:pt>
                <c:pt idx="2567">
                  <c:v>43480.958476041669</c:v>
                </c:pt>
                <c:pt idx="2568">
                  <c:v>43481.000142766206</c:v>
                </c:pt>
                <c:pt idx="2569">
                  <c:v>43481.041809490744</c:v>
                </c:pt>
                <c:pt idx="2570">
                  <c:v>43481.083476215281</c:v>
                </c:pt>
                <c:pt idx="2571">
                  <c:v>43481.125142939818</c:v>
                </c:pt>
                <c:pt idx="2572">
                  <c:v>43481.166809664355</c:v>
                </c:pt>
                <c:pt idx="2573">
                  <c:v>43481.208476388892</c:v>
                </c:pt>
                <c:pt idx="2574">
                  <c:v>43481.250143113422</c:v>
                </c:pt>
                <c:pt idx="2575">
                  <c:v>43481.29180983796</c:v>
                </c:pt>
                <c:pt idx="2576">
                  <c:v>43481.333476562497</c:v>
                </c:pt>
                <c:pt idx="2577">
                  <c:v>43481.375143287034</c:v>
                </c:pt>
                <c:pt idx="2578">
                  <c:v>43481.416810011571</c:v>
                </c:pt>
                <c:pt idx="2579">
                  <c:v>43481.458476736108</c:v>
                </c:pt>
                <c:pt idx="2580">
                  <c:v>43481.500143460646</c:v>
                </c:pt>
                <c:pt idx="2581">
                  <c:v>43481.541810185183</c:v>
                </c:pt>
                <c:pt idx="2582">
                  <c:v>43481.58347690972</c:v>
                </c:pt>
                <c:pt idx="2583">
                  <c:v>43481.625143634257</c:v>
                </c:pt>
                <c:pt idx="2584">
                  <c:v>43481.666810358794</c:v>
                </c:pt>
                <c:pt idx="2585">
                  <c:v>43481.708477083332</c:v>
                </c:pt>
                <c:pt idx="2586">
                  <c:v>43481.750143807869</c:v>
                </c:pt>
                <c:pt idx="2587">
                  <c:v>43481.791810532406</c:v>
                </c:pt>
                <c:pt idx="2588">
                  <c:v>43481.833477256943</c:v>
                </c:pt>
                <c:pt idx="2589">
                  <c:v>43481.875143981481</c:v>
                </c:pt>
                <c:pt idx="2590">
                  <c:v>43481.916810706018</c:v>
                </c:pt>
                <c:pt idx="2591">
                  <c:v>43481.958477430555</c:v>
                </c:pt>
                <c:pt idx="2592">
                  <c:v>43482.000144155092</c:v>
                </c:pt>
                <c:pt idx="2593">
                  <c:v>43482.041810879629</c:v>
                </c:pt>
                <c:pt idx="2594">
                  <c:v>43482.083477604167</c:v>
                </c:pt>
                <c:pt idx="2595">
                  <c:v>43482.125144328704</c:v>
                </c:pt>
                <c:pt idx="2596">
                  <c:v>43482.166811053241</c:v>
                </c:pt>
                <c:pt idx="2597">
                  <c:v>43482.208477777778</c:v>
                </c:pt>
                <c:pt idx="2598">
                  <c:v>43482.250144502315</c:v>
                </c:pt>
                <c:pt idx="2599">
                  <c:v>43482.291811226853</c:v>
                </c:pt>
                <c:pt idx="2600">
                  <c:v>43482.33347795139</c:v>
                </c:pt>
                <c:pt idx="2601">
                  <c:v>43482.375144675927</c:v>
                </c:pt>
                <c:pt idx="2602">
                  <c:v>43482.416811400464</c:v>
                </c:pt>
                <c:pt idx="2603">
                  <c:v>43482.458478125001</c:v>
                </c:pt>
                <c:pt idx="2604">
                  <c:v>43482.500144849539</c:v>
                </c:pt>
                <c:pt idx="2605">
                  <c:v>43482.541811574076</c:v>
                </c:pt>
                <c:pt idx="2606">
                  <c:v>43482.583478298613</c:v>
                </c:pt>
                <c:pt idx="2607">
                  <c:v>43482.62514502315</c:v>
                </c:pt>
                <c:pt idx="2608">
                  <c:v>43482.666811747687</c:v>
                </c:pt>
                <c:pt idx="2609">
                  <c:v>43482.708478472225</c:v>
                </c:pt>
                <c:pt idx="2610">
                  <c:v>43482.750145196762</c:v>
                </c:pt>
                <c:pt idx="2611">
                  <c:v>43482.791811921299</c:v>
                </c:pt>
                <c:pt idx="2612">
                  <c:v>43482.833478645836</c:v>
                </c:pt>
                <c:pt idx="2613">
                  <c:v>43482.875145370374</c:v>
                </c:pt>
                <c:pt idx="2614">
                  <c:v>43482.916812094911</c:v>
                </c:pt>
                <c:pt idx="2615">
                  <c:v>43482.958478819448</c:v>
                </c:pt>
                <c:pt idx="2616">
                  <c:v>43483.000145543978</c:v>
                </c:pt>
                <c:pt idx="2617">
                  <c:v>43483.041812268515</c:v>
                </c:pt>
                <c:pt idx="2618">
                  <c:v>43483.083478993052</c:v>
                </c:pt>
                <c:pt idx="2619">
                  <c:v>43483.125145717589</c:v>
                </c:pt>
                <c:pt idx="2620">
                  <c:v>43483.166812442127</c:v>
                </c:pt>
                <c:pt idx="2621">
                  <c:v>43483.208479166664</c:v>
                </c:pt>
                <c:pt idx="2622">
                  <c:v>43483.250145891201</c:v>
                </c:pt>
                <c:pt idx="2623">
                  <c:v>43483.291812615738</c:v>
                </c:pt>
                <c:pt idx="2624">
                  <c:v>43483.333479340276</c:v>
                </c:pt>
                <c:pt idx="2625">
                  <c:v>43483.375146064813</c:v>
                </c:pt>
                <c:pt idx="2626">
                  <c:v>43483.41681278935</c:v>
                </c:pt>
                <c:pt idx="2627">
                  <c:v>43483.458479513887</c:v>
                </c:pt>
                <c:pt idx="2628">
                  <c:v>43483.500146238424</c:v>
                </c:pt>
                <c:pt idx="2629">
                  <c:v>43483.541812962962</c:v>
                </c:pt>
                <c:pt idx="2630">
                  <c:v>43483.583479687499</c:v>
                </c:pt>
                <c:pt idx="2631">
                  <c:v>43483.625146412036</c:v>
                </c:pt>
                <c:pt idx="2632">
                  <c:v>43483.666813136573</c:v>
                </c:pt>
                <c:pt idx="2633">
                  <c:v>43483.70847986111</c:v>
                </c:pt>
                <c:pt idx="2634">
                  <c:v>43483.750146585648</c:v>
                </c:pt>
                <c:pt idx="2635">
                  <c:v>43483.791813310185</c:v>
                </c:pt>
                <c:pt idx="2636">
                  <c:v>43483.833480034722</c:v>
                </c:pt>
                <c:pt idx="2637">
                  <c:v>43483.875146759259</c:v>
                </c:pt>
                <c:pt idx="2638">
                  <c:v>43483.916813483796</c:v>
                </c:pt>
                <c:pt idx="2639">
                  <c:v>43483.958480208334</c:v>
                </c:pt>
                <c:pt idx="2640">
                  <c:v>43484.000146932871</c:v>
                </c:pt>
                <c:pt idx="2641">
                  <c:v>43484.041813657408</c:v>
                </c:pt>
                <c:pt idx="2642">
                  <c:v>43484.083480381945</c:v>
                </c:pt>
                <c:pt idx="2643">
                  <c:v>43484.125147106482</c:v>
                </c:pt>
                <c:pt idx="2644">
                  <c:v>43484.16681383102</c:v>
                </c:pt>
                <c:pt idx="2645">
                  <c:v>43484.208480555557</c:v>
                </c:pt>
                <c:pt idx="2646">
                  <c:v>43484.250147280094</c:v>
                </c:pt>
                <c:pt idx="2647">
                  <c:v>43484.291814004631</c:v>
                </c:pt>
                <c:pt idx="2648">
                  <c:v>43484.333480729169</c:v>
                </c:pt>
                <c:pt idx="2649">
                  <c:v>43484.375147453706</c:v>
                </c:pt>
                <c:pt idx="2650">
                  <c:v>43484.416814178243</c:v>
                </c:pt>
                <c:pt idx="2651">
                  <c:v>43484.45848090278</c:v>
                </c:pt>
                <c:pt idx="2652">
                  <c:v>43484.500147627317</c:v>
                </c:pt>
                <c:pt idx="2653">
                  <c:v>43484.541814351855</c:v>
                </c:pt>
                <c:pt idx="2654">
                  <c:v>43484.583481076392</c:v>
                </c:pt>
                <c:pt idx="2655">
                  <c:v>43484.625147800929</c:v>
                </c:pt>
                <c:pt idx="2656">
                  <c:v>43484.666814525466</c:v>
                </c:pt>
                <c:pt idx="2657">
                  <c:v>43484.708481250003</c:v>
                </c:pt>
                <c:pt idx="2658">
                  <c:v>43484.750147974541</c:v>
                </c:pt>
                <c:pt idx="2659">
                  <c:v>43484.791814699071</c:v>
                </c:pt>
                <c:pt idx="2660">
                  <c:v>43484.833481423608</c:v>
                </c:pt>
                <c:pt idx="2661">
                  <c:v>43484.875148148145</c:v>
                </c:pt>
                <c:pt idx="2662">
                  <c:v>43484.916814872682</c:v>
                </c:pt>
                <c:pt idx="2663">
                  <c:v>43484.958481597219</c:v>
                </c:pt>
                <c:pt idx="2664">
                  <c:v>43485.000148321757</c:v>
                </c:pt>
                <c:pt idx="2665">
                  <c:v>43485.041815046294</c:v>
                </c:pt>
                <c:pt idx="2666">
                  <c:v>43485.083481770831</c:v>
                </c:pt>
                <c:pt idx="2667">
                  <c:v>43485.125148495368</c:v>
                </c:pt>
                <c:pt idx="2668">
                  <c:v>43485.166815219905</c:v>
                </c:pt>
                <c:pt idx="2669">
                  <c:v>43485.208481944443</c:v>
                </c:pt>
                <c:pt idx="2670">
                  <c:v>43485.25014866898</c:v>
                </c:pt>
                <c:pt idx="2671">
                  <c:v>43485.291815393517</c:v>
                </c:pt>
                <c:pt idx="2672">
                  <c:v>43485.333482118054</c:v>
                </c:pt>
                <c:pt idx="2673">
                  <c:v>43485.375148842591</c:v>
                </c:pt>
                <c:pt idx="2674">
                  <c:v>43485.416815567129</c:v>
                </c:pt>
                <c:pt idx="2675">
                  <c:v>43485.458482291666</c:v>
                </c:pt>
                <c:pt idx="2676">
                  <c:v>43485.500149016203</c:v>
                </c:pt>
                <c:pt idx="2677">
                  <c:v>43485.54181574074</c:v>
                </c:pt>
                <c:pt idx="2678">
                  <c:v>43485.583482465277</c:v>
                </c:pt>
                <c:pt idx="2679">
                  <c:v>43485.625149189815</c:v>
                </c:pt>
                <c:pt idx="2680">
                  <c:v>43485.666815914352</c:v>
                </c:pt>
                <c:pt idx="2681">
                  <c:v>43485.708482638889</c:v>
                </c:pt>
                <c:pt idx="2682">
                  <c:v>43485.750149363426</c:v>
                </c:pt>
                <c:pt idx="2683">
                  <c:v>43485.791816087964</c:v>
                </c:pt>
                <c:pt idx="2684">
                  <c:v>43485.833482812501</c:v>
                </c:pt>
                <c:pt idx="2685">
                  <c:v>43485.875149537038</c:v>
                </c:pt>
                <c:pt idx="2686">
                  <c:v>43485.916816261575</c:v>
                </c:pt>
                <c:pt idx="2687">
                  <c:v>43485.958482986112</c:v>
                </c:pt>
                <c:pt idx="2688">
                  <c:v>43486.00014971065</c:v>
                </c:pt>
                <c:pt idx="2689">
                  <c:v>43486.041816435187</c:v>
                </c:pt>
                <c:pt idx="2690">
                  <c:v>43486.083483159724</c:v>
                </c:pt>
                <c:pt idx="2691">
                  <c:v>43486.125149884261</c:v>
                </c:pt>
                <c:pt idx="2692">
                  <c:v>43486.166816608798</c:v>
                </c:pt>
                <c:pt idx="2693">
                  <c:v>43486.208483333336</c:v>
                </c:pt>
                <c:pt idx="2694">
                  <c:v>43486.250150057873</c:v>
                </c:pt>
                <c:pt idx="2695">
                  <c:v>43486.29181678241</c:v>
                </c:pt>
                <c:pt idx="2696">
                  <c:v>43486.333483506947</c:v>
                </c:pt>
                <c:pt idx="2697">
                  <c:v>43486.375150231484</c:v>
                </c:pt>
                <c:pt idx="2698">
                  <c:v>43486.416816956022</c:v>
                </c:pt>
                <c:pt idx="2699">
                  <c:v>43486.458483680559</c:v>
                </c:pt>
                <c:pt idx="2700">
                  <c:v>43486.500150405096</c:v>
                </c:pt>
                <c:pt idx="2701">
                  <c:v>43486.541817129626</c:v>
                </c:pt>
                <c:pt idx="2702">
                  <c:v>43486.583483854163</c:v>
                </c:pt>
                <c:pt idx="2703">
                  <c:v>43486.6251505787</c:v>
                </c:pt>
                <c:pt idx="2704">
                  <c:v>43486.666817303238</c:v>
                </c:pt>
                <c:pt idx="2705">
                  <c:v>43486.708484027775</c:v>
                </c:pt>
                <c:pt idx="2706">
                  <c:v>43486.750150752312</c:v>
                </c:pt>
                <c:pt idx="2707">
                  <c:v>43486.791817476849</c:v>
                </c:pt>
                <c:pt idx="2708">
                  <c:v>43486.833484201386</c:v>
                </c:pt>
                <c:pt idx="2709">
                  <c:v>43486.875150925924</c:v>
                </c:pt>
                <c:pt idx="2710">
                  <c:v>43486.916817650461</c:v>
                </c:pt>
                <c:pt idx="2711">
                  <c:v>43486.958484374998</c:v>
                </c:pt>
                <c:pt idx="2712">
                  <c:v>43487.000151099535</c:v>
                </c:pt>
                <c:pt idx="2713">
                  <c:v>43487.041817824072</c:v>
                </c:pt>
                <c:pt idx="2714">
                  <c:v>43487.08348454861</c:v>
                </c:pt>
                <c:pt idx="2715">
                  <c:v>43487.125151273147</c:v>
                </c:pt>
                <c:pt idx="2716">
                  <c:v>43487.166817997684</c:v>
                </c:pt>
                <c:pt idx="2717">
                  <c:v>43487.208484722221</c:v>
                </c:pt>
                <c:pt idx="2718">
                  <c:v>43487.250151446759</c:v>
                </c:pt>
                <c:pt idx="2719">
                  <c:v>43487.291818171296</c:v>
                </c:pt>
                <c:pt idx="2720">
                  <c:v>43487.333484895833</c:v>
                </c:pt>
                <c:pt idx="2721">
                  <c:v>43487.37515162037</c:v>
                </c:pt>
                <c:pt idx="2722">
                  <c:v>43487.416818344907</c:v>
                </c:pt>
                <c:pt idx="2723">
                  <c:v>43487.458485069445</c:v>
                </c:pt>
                <c:pt idx="2724">
                  <c:v>43487.500151793982</c:v>
                </c:pt>
                <c:pt idx="2725">
                  <c:v>43487.541818518519</c:v>
                </c:pt>
                <c:pt idx="2726">
                  <c:v>43487.583485243056</c:v>
                </c:pt>
                <c:pt idx="2727">
                  <c:v>43487.625151967593</c:v>
                </c:pt>
                <c:pt idx="2728">
                  <c:v>43487.666818692131</c:v>
                </c:pt>
                <c:pt idx="2729">
                  <c:v>43487.708485416668</c:v>
                </c:pt>
                <c:pt idx="2730">
                  <c:v>43487.750152141205</c:v>
                </c:pt>
                <c:pt idx="2731">
                  <c:v>43487.791818865742</c:v>
                </c:pt>
                <c:pt idx="2732">
                  <c:v>43487.833485590279</c:v>
                </c:pt>
                <c:pt idx="2733">
                  <c:v>43487.875152314817</c:v>
                </c:pt>
                <c:pt idx="2734">
                  <c:v>43487.916819039354</c:v>
                </c:pt>
                <c:pt idx="2735">
                  <c:v>43487.958485763891</c:v>
                </c:pt>
                <c:pt idx="2736">
                  <c:v>43488.000152488428</c:v>
                </c:pt>
                <c:pt idx="2737">
                  <c:v>43488.041819212965</c:v>
                </c:pt>
                <c:pt idx="2738">
                  <c:v>43488.083485937503</c:v>
                </c:pt>
                <c:pt idx="2739">
                  <c:v>43488.12515266204</c:v>
                </c:pt>
                <c:pt idx="2740">
                  <c:v>43488.166819386577</c:v>
                </c:pt>
                <c:pt idx="2741">
                  <c:v>43488.208486111114</c:v>
                </c:pt>
                <c:pt idx="2742">
                  <c:v>43488.250152835652</c:v>
                </c:pt>
                <c:pt idx="2743">
                  <c:v>43488.291819560189</c:v>
                </c:pt>
                <c:pt idx="2744">
                  <c:v>43488.333486284719</c:v>
                </c:pt>
                <c:pt idx="2745">
                  <c:v>43488.375153009256</c:v>
                </c:pt>
                <c:pt idx="2746">
                  <c:v>43488.416819733793</c:v>
                </c:pt>
                <c:pt idx="2747">
                  <c:v>43488.45848645833</c:v>
                </c:pt>
                <c:pt idx="2748">
                  <c:v>43488.500153182868</c:v>
                </c:pt>
                <c:pt idx="2749">
                  <c:v>43488.541819907405</c:v>
                </c:pt>
                <c:pt idx="2750">
                  <c:v>43488.583486631942</c:v>
                </c:pt>
                <c:pt idx="2751">
                  <c:v>43488.625153356479</c:v>
                </c:pt>
                <c:pt idx="2752">
                  <c:v>43488.666820081016</c:v>
                </c:pt>
                <c:pt idx="2753">
                  <c:v>43488.708486805554</c:v>
                </c:pt>
                <c:pt idx="2754">
                  <c:v>43488.750153530091</c:v>
                </c:pt>
                <c:pt idx="2755">
                  <c:v>43488.791820254628</c:v>
                </c:pt>
                <c:pt idx="2756">
                  <c:v>43488.833486979165</c:v>
                </c:pt>
                <c:pt idx="2757">
                  <c:v>43488.875153703702</c:v>
                </c:pt>
                <c:pt idx="2758">
                  <c:v>43488.91682042824</c:v>
                </c:pt>
                <c:pt idx="2759">
                  <c:v>43488.958487152777</c:v>
                </c:pt>
                <c:pt idx="2760">
                  <c:v>43489.000153877314</c:v>
                </c:pt>
                <c:pt idx="2761">
                  <c:v>43489.041820601851</c:v>
                </c:pt>
                <c:pt idx="2762">
                  <c:v>43489.083487326388</c:v>
                </c:pt>
                <c:pt idx="2763">
                  <c:v>43489.125154050926</c:v>
                </c:pt>
                <c:pt idx="2764">
                  <c:v>43489.166820775463</c:v>
                </c:pt>
                <c:pt idx="2765">
                  <c:v>43489.2084875</c:v>
                </c:pt>
                <c:pt idx="2766">
                  <c:v>43489.250154224537</c:v>
                </c:pt>
                <c:pt idx="2767">
                  <c:v>43489.291820949074</c:v>
                </c:pt>
                <c:pt idx="2768">
                  <c:v>43489.333487673612</c:v>
                </c:pt>
                <c:pt idx="2769">
                  <c:v>43489.375154398149</c:v>
                </c:pt>
                <c:pt idx="2770">
                  <c:v>43489.416821122686</c:v>
                </c:pt>
                <c:pt idx="2771">
                  <c:v>43489.458487847223</c:v>
                </c:pt>
                <c:pt idx="2772">
                  <c:v>43489.500154571761</c:v>
                </c:pt>
                <c:pt idx="2773">
                  <c:v>43489.541821296298</c:v>
                </c:pt>
                <c:pt idx="2774">
                  <c:v>43489.583488020835</c:v>
                </c:pt>
                <c:pt idx="2775">
                  <c:v>43489.625154745372</c:v>
                </c:pt>
                <c:pt idx="2776">
                  <c:v>43489.666821469909</c:v>
                </c:pt>
                <c:pt idx="2777">
                  <c:v>43489.708488194447</c:v>
                </c:pt>
                <c:pt idx="2778">
                  <c:v>43489.750154918984</c:v>
                </c:pt>
                <c:pt idx="2779">
                  <c:v>43489.791821643521</c:v>
                </c:pt>
                <c:pt idx="2780">
                  <c:v>43489.833488368058</c:v>
                </c:pt>
                <c:pt idx="2781">
                  <c:v>43489.875155092595</c:v>
                </c:pt>
                <c:pt idx="2782">
                  <c:v>43489.916821817133</c:v>
                </c:pt>
                <c:pt idx="2783">
                  <c:v>43489.95848854167</c:v>
                </c:pt>
                <c:pt idx="2784">
                  <c:v>43490.000155266207</c:v>
                </c:pt>
                <c:pt idx="2785">
                  <c:v>43490.041821990744</c:v>
                </c:pt>
                <c:pt idx="2786">
                  <c:v>43490.083488715274</c:v>
                </c:pt>
                <c:pt idx="2787">
                  <c:v>43490.125155439811</c:v>
                </c:pt>
                <c:pt idx="2788">
                  <c:v>43490.166822164349</c:v>
                </c:pt>
                <c:pt idx="2789">
                  <c:v>43490.208488888886</c:v>
                </c:pt>
                <c:pt idx="2790">
                  <c:v>43490.250155613423</c:v>
                </c:pt>
                <c:pt idx="2791">
                  <c:v>43490.29182233796</c:v>
                </c:pt>
                <c:pt idx="2792">
                  <c:v>43490.333489062497</c:v>
                </c:pt>
                <c:pt idx="2793">
                  <c:v>43490.375155787035</c:v>
                </c:pt>
                <c:pt idx="2794">
                  <c:v>43490.416822511572</c:v>
                </c:pt>
                <c:pt idx="2795">
                  <c:v>43490.458489236109</c:v>
                </c:pt>
                <c:pt idx="2796">
                  <c:v>43490.500155960646</c:v>
                </c:pt>
                <c:pt idx="2797">
                  <c:v>43490.541822685183</c:v>
                </c:pt>
                <c:pt idx="2798">
                  <c:v>43490.583489409721</c:v>
                </c:pt>
                <c:pt idx="2799">
                  <c:v>43490.625156134258</c:v>
                </c:pt>
                <c:pt idx="2800">
                  <c:v>43490.666822858795</c:v>
                </c:pt>
                <c:pt idx="2801">
                  <c:v>43490.708489583332</c:v>
                </c:pt>
                <c:pt idx="2802">
                  <c:v>43490.750156307869</c:v>
                </c:pt>
                <c:pt idx="2803">
                  <c:v>43490.791823032407</c:v>
                </c:pt>
                <c:pt idx="2804">
                  <c:v>43490.833489756944</c:v>
                </c:pt>
                <c:pt idx="2805">
                  <c:v>43490.875156481481</c:v>
                </c:pt>
                <c:pt idx="2806">
                  <c:v>43490.916823206018</c:v>
                </c:pt>
                <c:pt idx="2807">
                  <c:v>43490.958489930556</c:v>
                </c:pt>
                <c:pt idx="2808">
                  <c:v>43491.000156655093</c:v>
                </c:pt>
                <c:pt idx="2809">
                  <c:v>43491.04182337963</c:v>
                </c:pt>
                <c:pt idx="2810">
                  <c:v>43491.083490104167</c:v>
                </c:pt>
                <c:pt idx="2811">
                  <c:v>43491.125156828704</c:v>
                </c:pt>
                <c:pt idx="2812">
                  <c:v>43491.166823553242</c:v>
                </c:pt>
                <c:pt idx="2813">
                  <c:v>43491.208490277779</c:v>
                </c:pt>
                <c:pt idx="2814">
                  <c:v>43491.250157002316</c:v>
                </c:pt>
                <c:pt idx="2815">
                  <c:v>43491.291823726853</c:v>
                </c:pt>
                <c:pt idx="2816">
                  <c:v>43491.33349045139</c:v>
                </c:pt>
                <c:pt idx="2817">
                  <c:v>43491.375157175928</c:v>
                </c:pt>
                <c:pt idx="2818">
                  <c:v>43491.416823900465</c:v>
                </c:pt>
                <c:pt idx="2819">
                  <c:v>43491.458490625002</c:v>
                </c:pt>
                <c:pt idx="2820">
                  <c:v>43491.500157349539</c:v>
                </c:pt>
                <c:pt idx="2821">
                  <c:v>43491.541824074076</c:v>
                </c:pt>
                <c:pt idx="2822">
                  <c:v>43491.583490798614</c:v>
                </c:pt>
                <c:pt idx="2823">
                  <c:v>43491.625157523151</c:v>
                </c:pt>
                <c:pt idx="2824">
                  <c:v>43491.666824247688</c:v>
                </c:pt>
                <c:pt idx="2825">
                  <c:v>43491.708490972225</c:v>
                </c:pt>
                <c:pt idx="2826">
                  <c:v>43491.750157696762</c:v>
                </c:pt>
                <c:pt idx="2827">
                  <c:v>43491.7918244213</c:v>
                </c:pt>
                <c:pt idx="2828">
                  <c:v>43491.833491145837</c:v>
                </c:pt>
                <c:pt idx="2829">
                  <c:v>43491.875157870367</c:v>
                </c:pt>
                <c:pt idx="2830">
                  <c:v>43491.916824594904</c:v>
                </c:pt>
                <c:pt idx="2831">
                  <c:v>43491.958491319441</c:v>
                </c:pt>
                <c:pt idx="2832">
                  <c:v>43492.000158043978</c:v>
                </c:pt>
                <c:pt idx="2833">
                  <c:v>43492.041824768516</c:v>
                </c:pt>
                <c:pt idx="2834">
                  <c:v>43492.083491493053</c:v>
                </c:pt>
                <c:pt idx="2835">
                  <c:v>43492.12515821759</c:v>
                </c:pt>
                <c:pt idx="2836">
                  <c:v>43492.166824942127</c:v>
                </c:pt>
                <c:pt idx="2837">
                  <c:v>43492.208491666664</c:v>
                </c:pt>
                <c:pt idx="2838">
                  <c:v>43492.250158391202</c:v>
                </c:pt>
                <c:pt idx="2839">
                  <c:v>43492.291825115739</c:v>
                </c:pt>
                <c:pt idx="2840">
                  <c:v>43492.333491840276</c:v>
                </c:pt>
                <c:pt idx="2841">
                  <c:v>43492.375158564813</c:v>
                </c:pt>
                <c:pt idx="2842">
                  <c:v>43492.416825289351</c:v>
                </c:pt>
                <c:pt idx="2843">
                  <c:v>43492.458492013888</c:v>
                </c:pt>
                <c:pt idx="2844">
                  <c:v>43492.500158738425</c:v>
                </c:pt>
                <c:pt idx="2845">
                  <c:v>43492.541825462962</c:v>
                </c:pt>
                <c:pt idx="2846">
                  <c:v>43492.583492187499</c:v>
                </c:pt>
                <c:pt idx="2847">
                  <c:v>43492.625158912037</c:v>
                </c:pt>
                <c:pt idx="2848">
                  <c:v>43492.666825636574</c:v>
                </c:pt>
                <c:pt idx="2849">
                  <c:v>43492.708492361111</c:v>
                </c:pt>
                <c:pt idx="2850">
                  <c:v>43492.750159085648</c:v>
                </c:pt>
                <c:pt idx="2851">
                  <c:v>43492.791825810185</c:v>
                </c:pt>
                <c:pt idx="2852">
                  <c:v>43492.833492534723</c:v>
                </c:pt>
                <c:pt idx="2853">
                  <c:v>43492.87515925926</c:v>
                </c:pt>
                <c:pt idx="2854">
                  <c:v>43492.916825983797</c:v>
                </c:pt>
                <c:pt idx="2855">
                  <c:v>43492.958492708334</c:v>
                </c:pt>
                <c:pt idx="2856">
                  <c:v>43493.000159432871</c:v>
                </c:pt>
                <c:pt idx="2857">
                  <c:v>43493.041826157409</c:v>
                </c:pt>
                <c:pt idx="2858">
                  <c:v>43493.083492881946</c:v>
                </c:pt>
                <c:pt idx="2859">
                  <c:v>43493.125159606483</c:v>
                </c:pt>
                <c:pt idx="2860">
                  <c:v>43493.16682633102</c:v>
                </c:pt>
                <c:pt idx="2861">
                  <c:v>43493.208493055557</c:v>
                </c:pt>
                <c:pt idx="2862">
                  <c:v>43493.250159780095</c:v>
                </c:pt>
                <c:pt idx="2863">
                  <c:v>43493.291826504632</c:v>
                </c:pt>
                <c:pt idx="2864">
                  <c:v>43493.333493229169</c:v>
                </c:pt>
                <c:pt idx="2865">
                  <c:v>43493.375159953706</c:v>
                </c:pt>
                <c:pt idx="2866">
                  <c:v>43493.416826678244</c:v>
                </c:pt>
                <c:pt idx="2867">
                  <c:v>43493.458493402781</c:v>
                </c:pt>
                <c:pt idx="2868">
                  <c:v>43493.500160127318</c:v>
                </c:pt>
                <c:pt idx="2869">
                  <c:v>43493.541826851855</c:v>
                </c:pt>
                <c:pt idx="2870">
                  <c:v>43493.583493576392</c:v>
                </c:pt>
                <c:pt idx="2871">
                  <c:v>43493.625160300922</c:v>
                </c:pt>
                <c:pt idx="2872">
                  <c:v>43493.666827025459</c:v>
                </c:pt>
                <c:pt idx="2873">
                  <c:v>43493.708493749997</c:v>
                </c:pt>
                <c:pt idx="2874">
                  <c:v>43493.750160474534</c:v>
                </c:pt>
                <c:pt idx="2875">
                  <c:v>43493.791827199071</c:v>
                </c:pt>
                <c:pt idx="2876">
                  <c:v>43493.833493923608</c:v>
                </c:pt>
                <c:pt idx="2877">
                  <c:v>43493.875160648146</c:v>
                </c:pt>
                <c:pt idx="2878">
                  <c:v>43493.916827372683</c:v>
                </c:pt>
                <c:pt idx="2879">
                  <c:v>43493.95849409722</c:v>
                </c:pt>
                <c:pt idx="2880">
                  <c:v>43494.000160821757</c:v>
                </c:pt>
                <c:pt idx="2881">
                  <c:v>43494.041827546294</c:v>
                </c:pt>
                <c:pt idx="2882">
                  <c:v>43494.083494270832</c:v>
                </c:pt>
                <c:pt idx="2883">
                  <c:v>43494.125160995369</c:v>
                </c:pt>
                <c:pt idx="2884">
                  <c:v>43494.166827719906</c:v>
                </c:pt>
                <c:pt idx="2885">
                  <c:v>43494.208494444443</c:v>
                </c:pt>
                <c:pt idx="2886">
                  <c:v>43494.25016116898</c:v>
                </c:pt>
                <c:pt idx="2887">
                  <c:v>43494.291827893518</c:v>
                </c:pt>
                <c:pt idx="2888">
                  <c:v>43494.333494618055</c:v>
                </c:pt>
                <c:pt idx="2889">
                  <c:v>43494.375161342592</c:v>
                </c:pt>
                <c:pt idx="2890">
                  <c:v>43494.416828067129</c:v>
                </c:pt>
                <c:pt idx="2891">
                  <c:v>43494.458494791666</c:v>
                </c:pt>
                <c:pt idx="2892">
                  <c:v>43494.500161516204</c:v>
                </c:pt>
                <c:pt idx="2893">
                  <c:v>43494.541828240741</c:v>
                </c:pt>
                <c:pt idx="2894">
                  <c:v>43494.583494965278</c:v>
                </c:pt>
                <c:pt idx="2895">
                  <c:v>43494.625161689815</c:v>
                </c:pt>
                <c:pt idx="2896">
                  <c:v>43494.666828414352</c:v>
                </c:pt>
                <c:pt idx="2897">
                  <c:v>43494.70849513889</c:v>
                </c:pt>
                <c:pt idx="2898">
                  <c:v>43494.750161863427</c:v>
                </c:pt>
                <c:pt idx="2899">
                  <c:v>43494.791828587964</c:v>
                </c:pt>
                <c:pt idx="2900">
                  <c:v>43494.833495312501</c:v>
                </c:pt>
                <c:pt idx="2901">
                  <c:v>43494.875162037039</c:v>
                </c:pt>
                <c:pt idx="2902">
                  <c:v>43494.916828761576</c:v>
                </c:pt>
                <c:pt idx="2903">
                  <c:v>43494.958495486113</c:v>
                </c:pt>
                <c:pt idx="2904">
                  <c:v>43495.00016221065</c:v>
                </c:pt>
                <c:pt idx="2905">
                  <c:v>43495.041828935187</c:v>
                </c:pt>
                <c:pt idx="2906">
                  <c:v>43495.083495659725</c:v>
                </c:pt>
                <c:pt idx="2907">
                  <c:v>43495.125162384262</c:v>
                </c:pt>
                <c:pt idx="2908">
                  <c:v>43495.166829108799</c:v>
                </c:pt>
                <c:pt idx="2909">
                  <c:v>43495.208495833336</c:v>
                </c:pt>
                <c:pt idx="2910">
                  <c:v>43495.250162557873</c:v>
                </c:pt>
                <c:pt idx="2911">
                  <c:v>43495.291829282411</c:v>
                </c:pt>
                <c:pt idx="2912">
                  <c:v>43495.333496006948</c:v>
                </c:pt>
                <c:pt idx="2913">
                  <c:v>43495.375162731485</c:v>
                </c:pt>
                <c:pt idx="2914">
                  <c:v>43495.416829456015</c:v>
                </c:pt>
                <c:pt idx="2915">
                  <c:v>43495.458496180552</c:v>
                </c:pt>
                <c:pt idx="2916">
                  <c:v>43495.500162905089</c:v>
                </c:pt>
                <c:pt idx="2917">
                  <c:v>43495.541829629627</c:v>
                </c:pt>
                <c:pt idx="2918">
                  <c:v>43495.583496354164</c:v>
                </c:pt>
                <c:pt idx="2919">
                  <c:v>43495.625163078701</c:v>
                </c:pt>
                <c:pt idx="2920">
                  <c:v>43495.666829803238</c:v>
                </c:pt>
                <c:pt idx="2921">
                  <c:v>43495.708496527775</c:v>
                </c:pt>
                <c:pt idx="2922">
                  <c:v>43495.750163252313</c:v>
                </c:pt>
                <c:pt idx="2923">
                  <c:v>43495.79182997685</c:v>
                </c:pt>
                <c:pt idx="2924">
                  <c:v>43495.833496701387</c:v>
                </c:pt>
                <c:pt idx="2925">
                  <c:v>43495.875163425924</c:v>
                </c:pt>
                <c:pt idx="2926">
                  <c:v>43495.916830150461</c:v>
                </c:pt>
                <c:pt idx="2927">
                  <c:v>43495.958496874999</c:v>
                </c:pt>
                <c:pt idx="2928">
                  <c:v>43496.000163599536</c:v>
                </c:pt>
                <c:pt idx="2929">
                  <c:v>43496.041830324073</c:v>
                </c:pt>
                <c:pt idx="2930">
                  <c:v>43496.08349704861</c:v>
                </c:pt>
                <c:pt idx="2931">
                  <c:v>43496.125163773148</c:v>
                </c:pt>
                <c:pt idx="2932">
                  <c:v>43496.166830497685</c:v>
                </c:pt>
                <c:pt idx="2933">
                  <c:v>43496.208497222222</c:v>
                </c:pt>
                <c:pt idx="2934">
                  <c:v>43496.250163946759</c:v>
                </c:pt>
                <c:pt idx="2935">
                  <c:v>43496.291830671296</c:v>
                </c:pt>
                <c:pt idx="2936">
                  <c:v>43496.333497395834</c:v>
                </c:pt>
                <c:pt idx="2937">
                  <c:v>43496.375164120371</c:v>
                </c:pt>
                <c:pt idx="2938">
                  <c:v>43496.416830844908</c:v>
                </c:pt>
                <c:pt idx="2939">
                  <c:v>43496.458497569445</c:v>
                </c:pt>
                <c:pt idx="2940">
                  <c:v>43496.500164293982</c:v>
                </c:pt>
                <c:pt idx="2941">
                  <c:v>43496.54183101852</c:v>
                </c:pt>
                <c:pt idx="2942">
                  <c:v>43496.583497743057</c:v>
                </c:pt>
                <c:pt idx="2943">
                  <c:v>43496.625164467594</c:v>
                </c:pt>
                <c:pt idx="2944">
                  <c:v>43496.666831192131</c:v>
                </c:pt>
                <c:pt idx="2945">
                  <c:v>43496.708497916668</c:v>
                </c:pt>
                <c:pt idx="2946">
                  <c:v>43496.750164641206</c:v>
                </c:pt>
                <c:pt idx="2947">
                  <c:v>43496.791831365743</c:v>
                </c:pt>
                <c:pt idx="2948">
                  <c:v>43496.83349809028</c:v>
                </c:pt>
                <c:pt idx="2949">
                  <c:v>43496.875164814817</c:v>
                </c:pt>
                <c:pt idx="2950">
                  <c:v>43496.916831539354</c:v>
                </c:pt>
                <c:pt idx="2951">
                  <c:v>43496.958498263892</c:v>
                </c:pt>
                <c:pt idx="2952">
                  <c:v>43497.000164988429</c:v>
                </c:pt>
                <c:pt idx="2953">
                  <c:v>43497.041831712966</c:v>
                </c:pt>
                <c:pt idx="2954">
                  <c:v>43497.083498437503</c:v>
                </c:pt>
                <c:pt idx="2955">
                  <c:v>43497.125165162041</c:v>
                </c:pt>
                <c:pt idx="2956">
                  <c:v>43497.16683188657</c:v>
                </c:pt>
                <c:pt idx="2957">
                  <c:v>43497.208498611108</c:v>
                </c:pt>
                <c:pt idx="2958">
                  <c:v>43497.250165335645</c:v>
                </c:pt>
                <c:pt idx="2959">
                  <c:v>43497.291832060182</c:v>
                </c:pt>
                <c:pt idx="2960">
                  <c:v>43497.333498784719</c:v>
                </c:pt>
                <c:pt idx="2961">
                  <c:v>43497.375165509256</c:v>
                </c:pt>
                <c:pt idx="2962">
                  <c:v>43497.416832233794</c:v>
                </c:pt>
                <c:pt idx="2963">
                  <c:v>43497.458498958331</c:v>
                </c:pt>
                <c:pt idx="2964">
                  <c:v>43497.500165682868</c:v>
                </c:pt>
                <c:pt idx="2965">
                  <c:v>43497.541832407405</c:v>
                </c:pt>
                <c:pt idx="2966">
                  <c:v>43497.583499131943</c:v>
                </c:pt>
                <c:pt idx="2967">
                  <c:v>43497.62516585648</c:v>
                </c:pt>
                <c:pt idx="2968">
                  <c:v>43497.666832581017</c:v>
                </c:pt>
                <c:pt idx="2969">
                  <c:v>43497.708499305554</c:v>
                </c:pt>
                <c:pt idx="2970">
                  <c:v>43497.750166030091</c:v>
                </c:pt>
                <c:pt idx="2971">
                  <c:v>43497.791832754629</c:v>
                </c:pt>
                <c:pt idx="2972">
                  <c:v>43497.833499479166</c:v>
                </c:pt>
                <c:pt idx="2973">
                  <c:v>43497.875166203703</c:v>
                </c:pt>
                <c:pt idx="2974">
                  <c:v>43497.91683292824</c:v>
                </c:pt>
                <c:pt idx="2975">
                  <c:v>43497.958499652777</c:v>
                </c:pt>
                <c:pt idx="2976">
                  <c:v>43498.000166377315</c:v>
                </c:pt>
                <c:pt idx="2977">
                  <c:v>43498.041833101852</c:v>
                </c:pt>
                <c:pt idx="2978">
                  <c:v>43498.083499826389</c:v>
                </c:pt>
                <c:pt idx="2979">
                  <c:v>43498.125166550926</c:v>
                </c:pt>
                <c:pt idx="2980">
                  <c:v>43498.166833275463</c:v>
                </c:pt>
                <c:pt idx="2981">
                  <c:v>43498.208500000001</c:v>
                </c:pt>
                <c:pt idx="2982">
                  <c:v>43498.250166724538</c:v>
                </c:pt>
                <c:pt idx="2983">
                  <c:v>43498.291833449075</c:v>
                </c:pt>
                <c:pt idx="2984">
                  <c:v>43498.333500173612</c:v>
                </c:pt>
                <c:pt idx="2985">
                  <c:v>43498.375166898149</c:v>
                </c:pt>
                <c:pt idx="2986">
                  <c:v>43498.416833622687</c:v>
                </c:pt>
                <c:pt idx="2987">
                  <c:v>43498.458500347224</c:v>
                </c:pt>
                <c:pt idx="2988">
                  <c:v>43498.500167071761</c:v>
                </c:pt>
                <c:pt idx="2989">
                  <c:v>43498.541833796298</c:v>
                </c:pt>
                <c:pt idx="2990">
                  <c:v>43498.583500520836</c:v>
                </c:pt>
                <c:pt idx="2991">
                  <c:v>43498.625167245373</c:v>
                </c:pt>
                <c:pt idx="2992">
                  <c:v>43498.66683396991</c:v>
                </c:pt>
                <c:pt idx="2993">
                  <c:v>43498.708500694447</c:v>
                </c:pt>
                <c:pt idx="2994">
                  <c:v>43498.750167418984</c:v>
                </c:pt>
                <c:pt idx="2995">
                  <c:v>43498.791834143522</c:v>
                </c:pt>
                <c:pt idx="2996">
                  <c:v>43498.833500868059</c:v>
                </c:pt>
                <c:pt idx="2997">
                  <c:v>43498.875167592596</c:v>
                </c:pt>
                <c:pt idx="2998">
                  <c:v>43498.916834317133</c:v>
                </c:pt>
                <c:pt idx="2999">
                  <c:v>43498.958501041663</c:v>
                </c:pt>
                <c:pt idx="3000">
                  <c:v>43499.0001677662</c:v>
                </c:pt>
                <c:pt idx="3001">
                  <c:v>43499.041834490738</c:v>
                </c:pt>
                <c:pt idx="3002">
                  <c:v>43499.083501215275</c:v>
                </c:pt>
                <c:pt idx="3003">
                  <c:v>43499.125167939812</c:v>
                </c:pt>
                <c:pt idx="3004">
                  <c:v>43499.166834664349</c:v>
                </c:pt>
                <c:pt idx="3005">
                  <c:v>43499.208501388886</c:v>
                </c:pt>
                <c:pt idx="3006">
                  <c:v>43499.250168113424</c:v>
                </c:pt>
                <c:pt idx="3007">
                  <c:v>43499.291834837961</c:v>
                </c:pt>
                <c:pt idx="3008">
                  <c:v>43499.333501562498</c:v>
                </c:pt>
                <c:pt idx="3009">
                  <c:v>43499.375168287035</c:v>
                </c:pt>
                <c:pt idx="3010">
                  <c:v>43499.416835011572</c:v>
                </c:pt>
                <c:pt idx="3011">
                  <c:v>43499.45850173611</c:v>
                </c:pt>
                <c:pt idx="3012">
                  <c:v>43499.500168460647</c:v>
                </c:pt>
                <c:pt idx="3013">
                  <c:v>43499.541835185184</c:v>
                </c:pt>
                <c:pt idx="3014">
                  <c:v>43499.583501909721</c:v>
                </c:pt>
                <c:pt idx="3015">
                  <c:v>43499.625168634258</c:v>
                </c:pt>
                <c:pt idx="3016">
                  <c:v>43499.666835358796</c:v>
                </c:pt>
                <c:pt idx="3017">
                  <c:v>43499.708502083333</c:v>
                </c:pt>
                <c:pt idx="3018">
                  <c:v>43499.75016880787</c:v>
                </c:pt>
                <c:pt idx="3019">
                  <c:v>43499.791835532407</c:v>
                </c:pt>
                <c:pt idx="3020">
                  <c:v>43499.833502256944</c:v>
                </c:pt>
                <c:pt idx="3021">
                  <c:v>43499.875168981482</c:v>
                </c:pt>
                <c:pt idx="3022">
                  <c:v>43499.916835706019</c:v>
                </c:pt>
                <c:pt idx="3023">
                  <c:v>43499.958502430556</c:v>
                </c:pt>
                <c:pt idx="3024">
                  <c:v>43500.000169155093</c:v>
                </c:pt>
                <c:pt idx="3025">
                  <c:v>43500.041835879631</c:v>
                </c:pt>
                <c:pt idx="3026">
                  <c:v>43500.083502604168</c:v>
                </c:pt>
                <c:pt idx="3027">
                  <c:v>43500.125169328705</c:v>
                </c:pt>
                <c:pt idx="3028">
                  <c:v>43500.166836053242</c:v>
                </c:pt>
                <c:pt idx="3029">
                  <c:v>43500.208502777779</c:v>
                </c:pt>
                <c:pt idx="3030">
                  <c:v>43500.250169502317</c:v>
                </c:pt>
                <c:pt idx="3031">
                  <c:v>43500.291836226854</c:v>
                </c:pt>
                <c:pt idx="3032">
                  <c:v>43500.333502951391</c:v>
                </c:pt>
                <c:pt idx="3033">
                  <c:v>43500.375169675928</c:v>
                </c:pt>
                <c:pt idx="3034">
                  <c:v>43500.416836400465</c:v>
                </c:pt>
                <c:pt idx="3035">
                  <c:v>43500.458503125003</c:v>
                </c:pt>
                <c:pt idx="3036">
                  <c:v>43500.50016984954</c:v>
                </c:pt>
                <c:pt idx="3037">
                  <c:v>43500.541836574077</c:v>
                </c:pt>
                <c:pt idx="3038">
                  <c:v>43500.583503298614</c:v>
                </c:pt>
                <c:pt idx="3039">
                  <c:v>43500.625170023151</c:v>
                </c:pt>
                <c:pt idx="3040">
                  <c:v>43500.666836747689</c:v>
                </c:pt>
                <c:pt idx="3041">
                  <c:v>43500.708503472219</c:v>
                </c:pt>
                <c:pt idx="3042">
                  <c:v>43500.750170196756</c:v>
                </c:pt>
                <c:pt idx="3043">
                  <c:v>43500.791836921293</c:v>
                </c:pt>
                <c:pt idx="3044">
                  <c:v>43500.83350364583</c:v>
                </c:pt>
                <c:pt idx="3045">
                  <c:v>43500.875170370367</c:v>
                </c:pt>
                <c:pt idx="3046">
                  <c:v>43500.916837094905</c:v>
                </c:pt>
                <c:pt idx="3047">
                  <c:v>43500.958503819442</c:v>
                </c:pt>
                <c:pt idx="3048">
                  <c:v>43501.000170543979</c:v>
                </c:pt>
                <c:pt idx="3049">
                  <c:v>43501.041837268516</c:v>
                </c:pt>
                <c:pt idx="3050">
                  <c:v>43501.083503993053</c:v>
                </c:pt>
                <c:pt idx="3051">
                  <c:v>43501.125170717591</c:v>
                </c:pt>
                <c:pt idx="3052">
                  <c:v>43501.166837442128</c:v>
                </c:pt>
                <c:pt idx="3053">
                  <c:v>43501.208504166665</c:v>
                </c:pt>
                <c:pt idx="3054">
                  <c:v>43501.250170891202</c:v>
                </c:pt>
                <c:pt idx="3055">
                  <c:v>43501.291837615739</c:v>
                </c:pt>
                <c:pt idx="3056">
                  <c:v>43501.333504340277</c:v>
                </c:pt>
                <c:pt idx="3057">
                  <c:v>43501.375171064814</c:v>
                </c:pt>
                <c:pt idx="3058">
                  <c:v>43501.416837789351</c:v>
                </c:pt>
                <c:pt idx="3059">
                  <c:v>43501.458504513888</c:v>
                </c:pt>
                <c:pt idx="3060">
                  <c:v>43501.500171238426</c:v>
                </c:pt>
                <c:pt idx="3061">
                  <c:v>43501.541837962963</c:v>
                </c:pt>
                <c:pt idx="3062">
                  <c:v>43501.5835046875</c:v>
                </c:pt>
                <c:pt idx="3063">
                  <c:v>43501.625171412037</c:v>
                </c:pt>
                <c:pt idx="3064">
                  <c:v>43501.666838136574</c:v>
                </c:pt>
                <c:pt idx="3065">
                  <c:v>43501.708504861112</c:v>
                </c:pt>
                <c:pt idx="3066">
                  <c:v>43501.750171585649</c:v>
                </c:pt>
                <c:pt idx="3067">
                  <c:v>43501.791838310186</c:v>
                </c:pt>
                <c:pt idx="3068">
                  <c:v>43501.833505034723</c:v>
                </c:pt>
                <c:pt idx="3069">
                  <c:v>43501.87517175926</c:v>
                </c:pt>
                <c:pt idx="3070">
                  <c:v>43501.916838483798</c:v>
                </c:pt>
                <c:pt idx="3071">
                  <c:v>43501.958505208335</c:v>
                </c:pt>
                <c:pt idx="3072">
                  <c:v>43502.000171932872</c:v>
                </c:pt>
                <c:pt idx="3073">
                  <c:v>43502.041838657409</c:v>
                </c:pt>
                <c:pt idx="3074">
                  <c:v>43502.083505381946</c:v>
                </c:pt>
                <c:pt idx="3075">
                  <c:v>43502.125172106484</c:v>
                </c:pt>
                <c:pt idx="3076">
                  <c:v>43502.166838831021</c:v>
                </c:pt>
                <c:pt idx="3077">
                  <c:v>43502.208505555558</c:v>
                </c:pt>
                <c:pt idx="3078">
                  <c:v>43502.250172280095</c:v>
                </c:pt>
                <c:pt idx="3079">
                  <c:v>43502.291839004632</c:v>
                </c:pt>
                <c:pt idx="3080">
                  <c:v>43502.33350572917</c:v>
                </c:pt>
                <c:pt idx="3081">
                  <c:v>43502.375172453707</c:v>
                </c:pt>
                <c:pt idx="3082">
                  <c:v>43502.416839178244</c:v>
                </c:pt>
                <c:pt idx="3083">
                  <c:v>43502.458505902781</c:v>
                </c:pt>
                <c:pt idx="3084">
                  <c:v>43502.500172627311</c:v>
                </c:pt>
                <c:pt idx="3085">
                  <c:v>43502.541839351848</c:v>
                </c:pt>
                <c:pt idx="3086">
                  <c:v>43502.583506076386</c:v>
                </c:pt>
                <c:pt idx="3087">
                  <c:v>43502.625172800923</c:v>
                </c:pt>
                <c:pt idx="3088">
                  <c:v>43502.66683952546</c:v>
                </c:pt>
                <c:pt idx="3089">
                  <c:v>43502.708506249997</c:v>
                </c:pt>
                <c:pt idx="3090">
                  <c:v>43502.750172974535</c:v>
                </c:pt>
                <c:pt idx="3091">
                  <c:v>43502.791839699072</c:v>
                </c:pt>
                <c:pt idx="3092">
                  <c:v>43502.833506423609</c:v>
                </c:pt>
                <c:pt idx="3093">
                  <c:v>43502.875173148146</c:v>
                </c:pt>
                <c:pt idx="3094">
                  <c:v>43502.916839872683</c:v>
                </c:pt>
                <c:pt idx="3095">
                  <c:v>43502.958506597221</c:v>
                </c:pt>
                <c:pt idx="3096">
                  <c:v>43503.000173321758</c:v>
                </c:pt>
                <c:pt idx="3097">
                  <c:v>43503.041840046295</c:v>
                </c:pt>
                <c:pt idx="3098">
                  <c:v>43503.083506770832</c:v>
                </c:pt>
                <c:pt idx="3099">
                  <c:v>43503.125173495369</c:v>
                </c:pt>
                <c:pt idx="3100">
                  <c:v>43503.166840219907</c:v>
                </c:pt>
                <c:pt idx="3101">
                  <c:v>43503.208506944444</c:v>
                </c:pt>
                <c:pt idx="3102">
                  <c:v>43503.250173668981</c:v>
                </c:pt>
                <c:pt idx="3103">
                  <c:v>43503.291840393518</c:v>
                </c:pt>
                <c:pt idx="3104">
                  <c:v>43503.333507118055</c:v>
                </c:pt>
                <c:pt idx="3105">
                  <c:v>43503.375173842593</c:v>
                </c:pt>
                <c:pt idx="3106">
                  <c:v>43503.41684056713</c:v>
                </c:pt>
                <c:pt idx="3107">
                  <c:v>43503.458507291667</c:v>
                </c:pt>
                <c:pt idx="3108">
                  <c:v>43503.500174016204</c:v>
                </c:pt>
                <c:pt idx="3109">
                  <c:v>43503.541840740741</c:v>
                </c:pt>
                <c:pt idx="3110">
                  <c:v>43503.583507465279</c:v>
                </c:pt>
                <c:pt idx="3111">
                  <c:v>43503.625174189816</c:v>
                </c:pt>
                <c:pt idx="3112">
                  <c:v>43503.666840914353</c:v>
                </c:pt>
                <c:pt idx="3113">
                  <c:v>43503.70850763889</c:v>
                </c:pt>
                <c:pt idx="3114">
                  <c:v>43503.750174363428</c:v>
                </c:pt>
                <c:pt idx="3115">
                  <c:v>43503.791841087965</c:v>
                </c:pt>
                <c:pt idx="3116">
                  <c:v>43503.833507812502</c:v>
                </c:pt>
                <c:pt idx="3117">
                  <c:v>43503.875174537039</c:v>
                </c:pt>
                <c:pt idx="3118">
                  <c:v>43503.916841261576</c:v>
                </c:pt>
                <c:pt idx="3119">
                  <c:v>43503.958507986114</c:v>
                </c:pt>
                <c:pt idx="3120">
                  <c:v>43504.000174710651</c:v>
                </c:pt>
                <c:pt idx="3121">
                  <c:v>43504.041841435188</c:v>
                </c:pt>
                <c:pt idx="3122">
                  <c:v>43504.083508159725</c:v>
                </c:pt>
                <c:pt idx="3123">
                  <c:v>43504.125174884262</c:v>
                </c:pt>
                <c:pt idx="3124">
                  <c:v>43504.1668416088</c:v>
                </c:pt>
                <c:pt idx="3125">
                  <c:v>43504.208508333337</c:v>
                </c:pt>
                <c:pt idx="3126">
                  <c:v>43504.250175057867</c:v>
                </c:pt>
                <c:pt idx="3127">
                  <c:v>43504.291841782404</c:v>
                </c:pt>
                <c:pt idx="3128">
                  <c:v>43504.333508506941</c:v>
                </c:pt>
                <c:pt idx="3129">
                  <c:v>43504.375175231478</c:v>
                </c:pt>
                <c:pt idx="3130">
                  <c:v>43504.416841956016</c:v>
                </c:pt>
                <c:pt idx="3131">
                  <c:v>43504.458508680553</c:v>
                </c:pt>
                <c:pt idx="3132">
                  <c:v>43504.50017540509</c:v>
                </c:pt>
                <c:pt idx="3133">
                  <c:v>43504.541842129627</c:v>
                </c:pt>
                <c:pt idx="3134">
                  <c:v>43504.583508854164</c:v>
                </c:pt>
                <c:pt idx="3135">
                  <c:v>43504.625175578702</c:v>
                </c:pt>
                <c:pt idx="3136">
                  <c:v>43504.666842303239</c:v>
                </c:pt>
                <c:pt idx="3137">
                  <c:v>43504.708509027776</c:v>
                </c:pt>
                <c:pt idx="3138">
                  <c:v>43504.750175752313</c:v>
                </c:pt>
                <c:pt idx="3139">
                  <c:v>43504.79184247685</c:v>
                </c:pt>
                <c:pt idx="3140">
                  <c:v>43504.833509201388</c:v>
                </c:pt>
                <c:pt idx="3141">
                  <c:v>43504.875175925925</c:v>
                </c:pt>
                <c:pt idx="3142">
                  <c:v>43504.916842650462</c:v>
                </c:pt>
                <c:pt idx="3143">
                  <c:v>43504.958509374999</c:v>
                </c:pt>
                <c:pt idx="3144">
                  <c:v>43505.000176099536</c:v>
                </c:pt>
                <c:pt idx="3145">
                  <c:v>43505.041842824074</c:v>
                </c:pt>
                <c:pt idx="3146">
                  <c:v>43505.083509548611</c:v>
                </c:pt>
                <c:pt idx="3147">
                  <c:v>43505.125176273148</c:v>
                </c:pt>
                <c:pt idx="3148">
                  <c:v>43505.166842997685</c:v>
                </c:pt>
                <c:pt idx="3149">
                  <c:v>43505.208509722223</c:v>
                </c:pt>
                <c:pt idx="3150">
                  <c:v>43505.25017644676</c:v>
                </c:pt>
                <c:pt idx="3151">
                  <c:v>43505.291843171297</c:v>
                </c:pt>
                <c:pt idx="3152">
                  <c:v>43505.333509895834</c:v>
                </c:pt>
                <c:pt idx="3153">
                  <c:v>43505.375176620371</c:v>
                </c:pt>
                <c:pt idx="3154">
                  <c:v>43505.416843344909</c:v>
                </c:pt>
                <c:pt idx="3155">
                  <c:v>43505.458510069446</c:v>
                </c:pt>
                <c:pt idx="3156">
                  <c:v>43505.500176793983</c:v>
                </c:pt>
                <c:pt idx="3157">
                  <c:v>43505.54184351852</c:v>
                </c:pt>
                <c:pt idx="3158">
                  <c:v>43505.583510243057</c:v>
                </c:pt>
                <c:pt idx="3159">
                  <c:v>43505.625176967595</c:v>
                </c:pt>
                <c:pt idx="3160">
                  <c:v>43505.666843692132</c:v>
                </c:pt>
                <c:pt idx="3161">
                  <c:v>43505.708510416669</c:v>
                </c:pt>
                <c:pt idx="3162">
                  <c:v>43505.750177141206</c:v>
                </c:pt>
                <c:pt idx="3163">
                  <c:v>43505.791843865743</c:v>
                </c:pt>
                <c:pt idx="3164">
                  <c:v>43505.833510590281</c:v>
                </c:pt>
                <c:pt idx="3165">
                  <c:v>43505.875177314818</c:v>
                </c:pt>
                <c:pt idx="3166">
                  <c:v>43505.916844039355</c:v>
                </c:pt>
                <c:pt idx="3167">
                  <c:v>43505.958510763892</c:v>
                </c:pt>
                <c:pt idx="3168">
                  <c:v>43506.000177488429</c:v>
                </c:pt>
                <c:pt idx="3169">
                  <c:v>43506.041844212959</c:v>
                </c:pt>
                <c:pt idx="3170">
                  <c:v>43506.083510937497</c:v>
                </c:pt>
                <c:pt idx="3171">
                  <c:v>43506.125177662034</c:v>
                </c:pt>
                <c:pt idx="3172">
                  <c:v>43506.166844386571</c:v>
                </c:pt>
                <c:pt idx="3173">
                  <c:v>43506.208511111108</c:v>
                </c:pt>
                <c:pt idx="3174">
                  <c:v>43506.250177835645</c:v>
                </c:pt>
                <c:pt idx="3175">
                  <c:v>43506.291844560183</c:v>
                </c:pt>
                <c:pt idx="3176">
                  <c:v>43506.33351128472</c:v>
                </c:pt>
                <c:pt idx="3177">
                  <c:v>43506.375178009257</c:v>
                </c:pt>
                <c:pt idx="3178">
                  <c:v>43506.416844733794</c:v>
                </c:pt>
                <c:pt idx="3179">
                  <c:v>43506.458511458331</c:v>
                </c:pt>
                <c:pt idx="3180">
                  <c:v>43506.500178182869</c:v>
                </c:pt>
                <c:pt idx="3181">
                  <c:v>43506.541844907406</c:v>
                </c:pt>
                <c:pt idx="3182">
                  <c:v>43506.583511631943</c:v>
                </c:pt>
                <c:pt idx="3183">
                  <c:v>43506.62517835648</c:v>
                </c:pt>
                <c:pt idx="3184">
                  <c:v>43506.666845081018</c:v>
                </c:pt>
                <c:pt idx="3185">
                  <c:v>43506.708511805555</c:v>
                </c:pt>
                <c:pt idx="3186">
                  <c:v>43506.750178530092</c:v>
                </c:pt>
                <c:pt idx="3187">
                  <c:v>43506.791845254629</c:v>
                </c:pt>
                <c:pt idx="3188">
                  <c:v>43506.833511979166</c:v>
                </c:pt>
                <c:pt idx="3189">
                  <c:v>43506.875178703704</c:v>
                </c:pt>
                <c:pt idx="3190">
                  <c:v>43506.916845428241</c:v>
                </c:pt>
                <c:pt idx="3191">
                  <c:v>43506.958512152778</c:v>
                </c:pt>
                <c:pt idx="3192">
                  <c:v>43507.000178877315</c:v>
                </c:pt>
                <c:pt idx="3193">
                  <c:v>43507.041845601852</c:v>
                </c:pt>
                <c:pt idx="3194">
                  <c:v>43507.08351232639</c:v>
                </c:pt>
                <c:pt idx="3195">
                  <c:v>43507.125179050927</c:v>
                </c:pt>
                <c:pt idx="3196">
                  <c:v>43507.166845775464</c:v>
                </c:pt>
                <c:pt idx="3197">
                  <c:v>43507.208512500001</c:v>
                </c:pt>
                <c:pt idx="3198">
                  <c:v>43507.250179224538</c:v>
                </c:pt>
                <c:pt idx="3199">
                  <c:v>43507.291845949076</c:v>
                </c:pt>
                <c:pt idx="3200">
                  <c:v>43507.333512673613</c:v>
                </c:pt>
                <c:pt idx="3201">
                  <c:v>43507.37517939815</c:v>
                </c:pt>
                <c:pt idx="3202">
                  <c:v>43507.416846122687</c:v>
                </c:pt>
                <c:pt idx="3203">
                  <c:v>43507.458512847224</c:v>
                </c:pt>
                <c:pt idx="3204">
                  <c:v>43507.500179571762</c:v>
                </c:pt>
                <c:pt idx="3205">
                  <c:v>43507.541846296299</c:v>
                </c:pt>
                <c:pt idx="3206">
                  <c:v>43507.583513020836</c:v>
                </c:pt>
                <c:pt idx="3207">
                  <c:v>43507.625179745373</c:v>
                </c:pt>
                <c:pt idx="3208">
                  <c:v>43507.666846469911</c:v>
                </c:pt>
                <c:pt idx="3209">
                  <c:v>43507.708513194448</c:v>
                </c:pt>
                <c:pt idx="3210">
                  <c:v>43507.750179918985</c:v>
                </c:pt>
                <c:pt idx="3211">
                  <c:v>43507.791846643522</c:v>
                </c:pt>
                <c:pt idx="3212">
                  <c:v>43507.833513368052</c:v>
                </c:pt>
                <c:pt idx="3213">
                  <c:v>43507.875180092589</c:v>
                </c:pt>
                <c:pt idx="3214">
                  <c:v>43507.916846817126</c:v>
                </c:pt>
                <c:pt idx="3215">
                  <c:v>43507.958513541664</c:v>
                </c:pt>
                <c:pt idx="3216">
                  <c:v>43508.000180266201</c:v>
                </c:pt>
                <c:pt idx="3217">
                  <c:v>43508.041846990738</c:v>
                </c:pt>
                <c:pt idx="3218">
                  <c:v>43508.083513715275</c:v>
                </c:pt>
                <c:pt idx="3219">
                  <c:v>43508.125180439813</c:v>
                </c:pt>
                <c:pt idx="3220">
                  <c:v>43508.16684716435</c:v>
                </c:pt>
                <c:pt idx="3221">
                  <c:v>43508.208513888887</c:v>
                </c:pt>
                <c:pt idx="3222">
                  <c:v>43508.250180613424</c:v>
                </c:pt>
                <c:pt idx="3223">
                  <c:v>43508.291847337961</c:v>
                </c:pt>
                <c:pt idx="3224">
                  <c:v>43508.333514062499</c:v>
                </c:pt>
                <c:pt idx="3225">
                  <c:v>43508.375180787036</c:v>
                </c:pt>
                <c:pt idx="3226">
                  <c:v>43508.416847511573</c:v>
                </c:pt>
                <c:pt idx="3227">
                  <c:v>43508.45851423611</c:v>
                </c:pt>
                <c:pt idx="3228">
                  <c:v>43508.500180960647</c:v>
                </c:pt>
                <c:pt idx="3229">
                  <c:v>43508.541847685185</c:v>
                </c:pt>
                <c:pt idx="3230">
                  <c:v>43508.583514409722</c:v>
                </c:pt>
                <c:pt idx="3231">
                  <c:v>43508.625181134259</c:v>
                </c:pt>
                <c:pt idx="3232">
                  <c:v>43508.666847858796</c:v>
                </c:pt>
                <c:pt idx="3233">
                  <c:v>43508.708514583333</c:v>
                </c:pt>
                <c:pt idx="3234">
                  <c:v>43508.750181307871</c:v>
                </c:pt>
                <c:pt idx="3235">
                  <c:v>43508.791848032408</c:v>
                </c:pt>
                <c:pt idx="3236">
                  <c:v>43508.833514756945</c:v>
                </c:pt>
                <c:pt idx="3237">
                  <c:v>43508.875181481482</c:v>
                </c:pt>
                <c:pt idx="3238">
                  <c:v>43508.916848206019</c:v>
                </c:pt>
                <c:pt idx="3239">
                  <c:v>43508.958514930557</c:v>
                </c:pt>
                <c:pt idx="3240">
                  <c:v>43509.000181655094</c:v>
                </c:pt>
                <c:pt idx="3241">
                  <c:v>43509.041848379631</c:v>
                </c:pt>
                <c:pt idx="3242">
                  <c:v>43509.083515104168</c:v>
                </c:pt>
                <c:pt idx="3243">
                  <c:v>43509.125181828706</c:v>
                </c:pt>
                <c:pt idx="3244">
                  <c:v>43509.166848553243</c:v>
                </c:pt>
                <c:pt idx="3245">
                  <c:v>43509.20851527778</c:v>
                </c:pt>
                <c:pt idx="3246">
                  <c:v>43509.250182002317</c:v>
                </c:pt>
                <c:pt idx="3247">
                  <c:v>43509.291848726854</c:v>
                </c:pt>
                <c:pt idx="3248">
                  <c:v>43509.333515451392</c:v>
                </c:pt>
                <c:pt idx="3249">
                  <c:v>43509.375182175929</c:v>
                </c:pt>
                <c:pt idx="3250">
                  <c:v>43509.416848900466</c:v>
                </c:pt>
                <c:pt idx="3251">
                  <c:v>43509.458515625003</c:v>
                </c:pt>
                <c:pt idx="3252">
                  <c:v>43509.50018234954</c:v>
                </c:pt>
                <c:pt idx="3253">
                  <c:v>43509.541849074078</c:v>
                </c:pt>
                <c:pt idx="3254">
                  <c:v>43509.583515798608</c:v>
                </c:pt>
                <c:pt idx="3255">
                  <c:v>43509.625182523145</c:v>
                </c:pt>
                <c:pt idx="3256">
                  <c:v>43509.666849247682</c:v>
                </c:pt>
                <c:pt idx="3257">
                  <c:v>43509.708515972219</c:v>
                </c:pt>
                <c:pt idx="3258">
                  <c:v>43509.750182696756</c:v>
                </c:pt>
                <c:pt idx="3259">
                  <c:v>43509.791849421294</c:v>
                </c:pt>
                <c:pt idx="3260">
                  <c:v>43509.833516145831</c:v>
                </c:pt>
                <c:pt idx="3261">
                  <c:v>43509.875182870368</c:v>
                </c:pt>
                <c:pt idx="3262">
                  <c:v>43509.916849594905</c:v>
                </c:pt>
                <c:pt idx="3263">
                  <c:v>43509.958516319442</c:v>
                </c:pt>
                <c:pt idx="3264">
                  <c:v>43510.00018304398</c:v>
                </c:pt>
                <c:pt idx="3265">
                  <c:v>43510.041849768517</c:v>
                </c:pt>
                <c:pt idx="3266">
                  <c:v>43510.083516493054</c:v>
                </c:pt>
                <c:pt idx="3267">
                  <c:v>43510.125183217591</c:v>
                </c:pt>
                <c:pt idx="3268">
                  <c:v>43510.166849942128</c:v>
                </c:pt>
                <c:pt idx="3269">
                  <c:v>43510.208516666666</c:v>
                </c:pt>
                <c:pt idx="3270">
                  <c:v>43510.250183391203</c:v>
                </c:pt>
                <c:pt idx="3271">
                  <c:v>43510.29185011574</c:v>
                </c:pt>
                <c:pt idx="3272">
                  <c:v>43510.333516840277</c:v>
                </c:pt>
                <c:pt idx="3273">
                  <c:v>43510.375183564815</c:v>
                </c:pt>
                <c:pt idx="3274">
                  <c:v>43510.416850289352</c:v>
                </c:pt>
                <c:pt idx="3275">
                  <c:v>43510.458517013889</c:v>
                </c:pt>
                <c:pt idx="3276">
                  <c:v>43510.500183738426</c:v>
                </c:pt>
                <c:pt idx="3277">
                  <c:v>43510.541850462963</c:v>
                </c:pt>
                <c:pt idx="3278">
                  <c:v>43510.583517187501</c:v>
                </c:pt>
                <c:pt idx="3279">
                  <c:v>43510.625183912038</c:v>
                </c:pt>
                <c:pt idx="3280">
                  <c:v>43510.666850636575</c:v>
                </c:pt>
                <c:pt idx="3281">
                  <c:v>43510.708517361112</c:v>
                </c:pt>
                <c:pt idx="3282">
                  <c:v>43510.750184085649</c:v>
                </c:pt>
                <c:pt idx="3283">
                  <c:v>43510.791850810187</c:v>
                </c:pt>
                <c:pt idx="3284">
                  <c:v>43510.833517534724</c:v>
                </c:pt>
                <c:pt idx="3285">
                  <c:v>43510.875184259261</c:v>
                </c:pt>
                <c:pt idx="3286">
                  <c:v>43510.916850983798</c:v>
                </c:pt>
                <c:pt idx="3287">
                  <c:v>43510.958517708335</c:v>
                </c:pt>
                <c:pt idx="3288">
                  <c:v>43511.000184432873</c:v>
                </c:pt>
                <c:pt idx="3289">
                  <c:v>43511.04185115741</c:v>
                </c:pt>
                <c:pt idx="3290">
                  <c:v>43511.083517881947</c:v>
                </c:pt>
                <c:pt idx="3291">
                  <c:v>43511.125184606484</c:v>
                </c:pt>
                <c:pt idx="3292">
                  <c:v>43511.166851331021</c:v>
                </c:pt>
                <c:pt idx="3293">
                  <c:v>43511.208518055559</c:v>
                </c:pt>
                <c:pt idx="3294">
                  <c:v>43511.250184780096</c:v>
                </c:pt>
                <c:pt idx="3295">
                  <c:v>43511.291851504633</c:v>
                </c:pt>
                <c:pt idx="3296">
                  <c:v>43511.333518229163</c:v>
                </c:pt>
                <c:pt idx="3297">
                  <c:v>43511.3751849537</c:v>
                </c:pt>
                <c:pt idx="3298">
                  <c:v>43511.416851678237</c:v>
                </c:pt>
                <c:pt idx="3299">
                  <c:v>43511.458518402775</c:v>
                </c:pt>
                <c:pt idx="3300">
                  <c:v>43511.500185127312</c:v>
                </c:pt>
                <c:pt idx="3301">
                  <c:v>43511.541851851849</c:v>
                </c:pt>
                <c:pt idx="3302">
                  <c:v>43511.583518576386</c:v>
                </c:pt>
                <c:pt idx="3303">
                  <c:v>43511.625185300923</c:v>
                </c:pt>
                <c:pt idx="3304">
                  <c:v>43511.666852025461</c:v>
                </c:pt>
                <c:pt idx="3305">
                  <c:v>43511.708518749998</c:v>
                </c:pt>
                <c:pt idx="3306">
                  <c:v>43511.750185474535</c:v>
                </c:pt>
                <c:pt idx="3307">
                  <c:v>43511.791852199072</c:v>
                </c:pt>
                <c:pt idx="3308">
                  <c:v>43511.83351892361</c:v>
                </c:pt>
                <c:pt idx="3309">
                  <c:v>43511.875185648147</c:v>
                </c:pt>
                <c:pt idx="3310">
                  <c:v>43511.916852372684</c:v>
                </c:pt>
                <c:pt idx="3311">
                  <c:v>43511.958519097221</c:v>
                </c:pt>
                <c:pt idx="3312">
                  <c:v>43512.000185821758</c:v>
                </c:pt>
                <c:pt idx="3313">
                  <c:v>43512.041852546296</c:v>
                </c:pt>
                <c:pt idx="3314">
                  <c:v>43512.083519270833</c:v>
                </c:pt>
                <c:pt idx="3315">
                  <c:v>43512.12518599537</c:v>
                </c:pt>
                <c:pt idx="3316">
                  <c:v>43512.166852719907</c:v>
                </c:pt>
                <c:pt idx="3317">
                  <c:v>43512.208519444444</c:v>
                </c:pt>
                <c:pt idx="3318">
                  <c:v>43512.250186168982</c:v>
                </c:pt>
                <c:pt idx="3319">
                  <c:v>43512.291852893519</c:v>
                </c:pt>
                <c:pt idx="3320">
                  <c:v>43512.333519618056</c:v>
                </c:pt>
                <c:pt idx="3321">
                  <c:v>43512.375186342593</c:v>
                </c:pt>
                <c:pt idx="3322">
                  <c:v>43512.41685306713</c:v>
                </c:pt>
                <c:pt idx="3323">
                  <c:v>43512.458519791668</c:v>
                </c:pt>
                <c:pt idx="3324">
                  <c:v>43512.500186516205</c:v>
                </c:pt>
                <c:pt idx="3325">
                  <c:v>43512.541853240742</c:v>
                </c:pt>
                <c:pt idx="3326">
                  <c:v>43512.583519965279</c:v>
                </c:pt>
                <c:pt idx="3327">
                  <c:v>43512.625186689816</c:v>
                </c:pt>
                <c:pt idx="3328">
                  <c:v>43512.666853414354</c:v>
                </c:pt>
                <c:pt idx="3329">
                  <c:v>43512.708520138891</c:v>
                </c:pt>
                <c:pt idx="3330">
                  <c:v>43512.750186863428</c:v>
                </c:pt>
                <c:pt idx="3331">
                  <c:v>43512.791853587965</c:v>
                </c:pt>
                <c:pt idx="3332">
                  <c:v>43512.833520312503</c:v>
                </c:pt>
                <c:pt idx="3333">
                  <c:v>43512.87518703704</c:v>
                </c:pt>
                <c:pt idx="3334">
                  <c:v>43512.916853761577</c:v>
                </c:pt>
                <c:pt idx="3335">
                  <c:v>43512.958520486114</c:v>
                </c:pt>
                <c:pt idx="3336">
                  <c:v>43513.000187210651</c:v>
                </c:pt>
                <c:pt idx="3337">
                  <c:v>43513.041853935189</c:v>
                </c:pt>
                <c:pt idx="3338">
                  <c:v>43513.083520659726</c:v>
                </c:pt>
                <c:pt idx="3339">
                  <c:v>43513.125187384256</c:v>
                </c:pt>
                <c:pt idx="3340">
                  <c:v>43513.166854108793</c:v>
                </c:pt>
                <c:pt idx="3341">
                  <c:v>43513.20852083333</c:v>
                </c:pt>
                <c:pt idx="3342">
                  <c:v>43513.250187557867</c:v>
                </c:pt>
                <c:pt idx="3343">
                  <c:v>43513.291854282405</c:v>
                </c:pt>
                <c:pt idx="3344">
                  <c:v>43513.333521006942</c:v>
                </c:pt>
                <c:pt idx="3345">
                  <c:v>43513.375187731479</c:v>
                </c:pt>
                <c:pt idx="3346">
                  <c:v>43513.416854456016</c:v>
                </c:pt>
                <c:pt idx="3347">
                  <c:v>43513.458521180553</c:v>
                </c:pt>
                <c:pt idx="3348">
                  <c:v>43513.500187905091</c:v>
                </c:pt>
                <c:pt idx="3349">
                  <c:v>43513.541854629628</c:v>
                </c:pt>
                <c:pt idx="3350">
                  <c:v>43513.583521354165</c:v>
                </c:pt>
                <c:pt idx="3351">
                  <c:v>43513.625188078702</c:v>
                </c:pt>
                <c:pt idx="3352">
                  <c:v>43513.666854803239</c:v>
                </c:pt>
                <c:pt idx="3353">
                  <c:v>43513.708521527777</c:v>
                </c:pt>
                <c:pt idx="3354">
                  <c:v>43513.750188252314</c:v>
                </c:pt>
                <c:pt idx="3355">
                  <c:v>43513.791854976851</c:v>
                </c:pt>
                <c:pt idx="3356">
                  <c:v>43513.833521701388</c:v>
                </c:pt>
                <c:pt idx="3357">
                  <c:v>43513.875188425925</c:v>
                </c:pt>
                <c:pt idx="3358">
                  <c:v>43513.916855150463</c:v>
                </c:pt>
                <c:pt idx="3359">
                  <c:v>43513.958521875</c:v>
                </c:pt>
                <c:pt idx="3360">
                  <c:v>43514.000188599537</c:v>
                </c:pt>
                <c:pt idx="3361">
                  <c:v>43514.041855324074</c:v>
                </c:pt>
                <c:pt idx="3362">
                  <c:v>43514.083522048611</c:v>
                </c:pt>
                <c:pt idx="3363">
                  <c:v>43514.125188773149</c:v>
                </c:pt>
                <c:pt idx="3364">
                  <c:v>43514.166855497686</c:v>
                </c:pt>
                <c:pt idx="3365">
                  <c:v>43514.208522222223</c:v>
                </c:pt>
                <c:pt idx="3366">
                  <c:v>43514.25018894676</c:v>
                </c:pt>
                <c:pt idx="3367">
                  <c:v>43514.291855671298</c:v>
                </c:pt>
                <c:pt idx="3368">
                  <c:v>43514.333522395835</c:v>
                </c:pt>
                <c:pt idx="3369">
                  <c:v>43514.375189120372</c:v>
                </c:pt>
                <c:pt idx="3370">
                  <c:v>43514.416855844909</c:v>
                </c:pt>
                <c:pt idx="3371">
                  <c:v>43514.458522569446</c:v>
                </c:pt>
                <c:pt idx="3372">
                  <c:v>43514.500189293984</c:v>
                </c:pt>
                <c:pt idx="3373">
                  <c:v>43514.541856018521</c:v>
                </c:pt>
                <c:pt idx="3374">
                  <c:v>43514.583522743058</c:v>
                </c:pt>
                <c:pt idx="3375">
                  <c:v>43514.625189467595</c:v>
                </c:pt>
                <c:pt idx="3376">
                  <c:v>43514.666856192132</c:v>
                </c:pt>
                <c:pt idx="3377">
                  <c:v>43514.70852291667</c:v>
                </c:pt>
                <c:pt idx="3378">
                  <c:v>43514.750189641207</c:v>
                </c:pt>
                <c:pt idx="3379">
                  <c:v>43514.791856365744</c:v>
                </c:pt>
                <c:pt idx="3380">
                  <c:v>43514.833523090281</c:v>
                </c:pt>
                <c:pt idx="3381">
                  <c:v>43514.875189814818</c:v>
                </c:pt>
                <c:pt idx="3382">
                  <c:v>43514.916856539348</c:v>
                </c:pt>
                <c:pt idx="3383">
                  <c:v>43514.958523263886</c:v>
                </c:pt>
                <c:pt idx="3384">
                  <c:v>43515.000189988423</c:v>
                </c:pt>
                <c:pt idx="3385">
                  <c:v>43515.04185671296</c:v>
                </c:pt>
                <c:pt idx="3386">
                  <c:v>43515.083523437497</c:v>
                </c:pt>
                <c:pt idx="3387">
                  <c:v>43515.125190162034</c:v>
                </c:pt>
                <c:pt idx="3388">
                  <c:v>43515.166856886572</c:v>
                </c:pt>
                <c:pt idx="3389">
                  <c:v>43515.208523611109</c:v>
                </c:pt>
                <c:pt idx="3390">
                  <c:v>43515.250190335646</c:v>
                </c:pt>
                <c:pt idx="3391">
                  <c:v>43515.291857060183</c:v>
                </c:pt>
                <c:pt idx="3392">
                  <c:v>43515.33352378472</c:v>
                </c:pt>
                <c:pt idx="3393">
                  <c:v>43515.375190509258</c:v>
                </c:pt>
                <c:pt idx="3394">
                  <c:v>43515.416857233795</c:v>
                </c:pt>
                <c:pt idx="3395">
                  <c:v>43515.458523958332</c:v>
                </c:pt>
                <c:pt idx="3396">
                  <c:v>43515.500190682869</c:v>
                </c:pt>
                <c:pt idx="3397">
                  <c:v>43515.541857407406</c:v>
                </c:pt>
                <c:pt idx="3398">
                  <c:v>43515.583524131944</c:v>
                </c:pt>
                <c:pt idx="3399">
                  <c:v>43515.625190856481</c:v>
                </c:pt>
                <c:pt idx="3400">
                  <c:v>43515.666857581018</c:v>
                </c:pt>
                <c:pt idx="3401">
                  <c:v>43515.708524305555</c:v>
                </c:pt>
                <c:pt idx="3402">
                  <c:v>43515.750191030093</c:v>
                </c:pt>
                <c:pt idx="3403">
                  <c:v>43515.79185775463</c:v>
                </c:pt>
                <c:pt idx="3404">
                  <c:v>43515.833524479167</c:v>
                </c:pt>
                <c:pt idx="3405">
                  <c:v>43515.875191203704</c:v>
                </c:pt>
                <c:pt idx="3406">
                  <c:v>43515.916857928241</c:v>
                </c:pt>
                <c:pt idx="3407">
                  <c:v>43515.958524652779</c:v>
                </c:pt>
                <c:pt idx="3408">
                  <c:v>43516.000191377316</c:v>
                </c:pt>
                <c:pt idx="3409">
                  <c:v>43516.041858101853</c:v>
                </c:pt>
                <c:pt idx="3410">
                  <c:v>43516.08352482639</c:v>
                </c:pt>
                <c:pt idx="3411">
                  <c:v>43516.125191550927</c:v>
                </c:pt>
                <c:pt idx="3412">
                  <c:v>43516.166858275465</c:v>
                </c:pt>
                <c:pt idx="3413">
                  <c:v>43516.208525000002</c:v>
                </c:pt>
                <c:pt idx="3414">
                  <c:v>43516.250191724539</c:v>
                </c:pt>
                <c:pt idx="3415">
                  <c:v>43516.291858449076</c:v>
                </c:pt>
                <c:pt idx="3416">
                  <c:v>43516.333525173613</c:v>
                </c:pt>
                <c:pt idx="3417">
                  <c:v>43516.375191898151</c:v>
                </c:pt>
                <c:pt idx="3418">
                  <c:v>43516.416858622688</c:v>
                </c:pt>
                <c:pt idx="3419">
                  <c:v>43516.458525347225</c:v>
                </c:pt>
                <c:pt idx="3420">
                  <c:v>43516.500192071762</c:v>
                </c:pt>
                <c:pt idx="3421">
                  <c:v>43516.541858796299</c:v>
                </c:pt>
                <c:pt idx="3422">
                  <c:v>43516.583525520837</c:v>
                </c:pt>
                <c:pt idx="3423">
                  <c:v>43516.625192245374</c:v>
                </c:pt>
                <c:pt idx="3424">
                  <c:v>43516.666858969904</c:v>
                </c:pt>
                <c:pt idx="3425">
                  <c:v>43516.708525694441</c:v>
                </c:pt>
                <c:pt idx="3426">
                  <c:v>43516.750192418978</c:v>
                </c:pt>
                <c:pt idx="3427">
                  <c:v>43516.791859143515</c:v>
                </c:pt>
                <c:pt idx="3428">
                  <c:v>43516.833525868053</c:v>
                </c:pt>
                <c:pt idx="3429">
                  <c:v>43516.87519259259</c:v>
                </c:pt>
                <c:pt idx="3430">
                  <c:v>43516.916859317127</c:v>
                </c:pt>
                <c:pt idx="3431">
                  <c:v>43516.958526041664</c:v>
                </c:pt>
                <c:pt idx="3432">
                  <c:v>43517.000192766202</c:v>
                </c:pt>
                <c:pt idx="3433">
                  <c:v>43517.041859490739</c:v>
                </c:pt>
                <c:pt idx="3434">
                  <c:v>43517.083526215276</c:v>
                </c:pt>
                <c:pt idx="3435">
                  <c:v>43517.125192939813</c:v>
                </c:pt>
                <c:pt idx="3436">
                  <c:v>43517.16685966435</c:v>
                </c:pt>
                <c:pt idx="3437">
                  <c:v>43517.208526388888</c:v>
                </c:pt>
                <c:pt idx="3438">
                  <c:v>43517.250193113425</c:v>
                </c:pt>
                <c:pt idx="3439">
                  <c:v>43517.291859837962</c:v>
                </c:pt>
                <c:pt idx="3440">
                  <c:v>43517.333526562499</c:v>
                </c:pt>
                <c:pt idx="3441">
                  <c:v>43517.375193287036</c:v>
                </c:pt>
                <c:pt idx="3442">
                  <c:v>43517.416860011574</c:v>
                </c:pt>
                <c:pt idx="3443">
                  <c:v>43517.458526736111</c:v>
                </c:pt>
                <c:pt idx="3444">
                  <c:v>43517.500193460648</c:v>
                </c:pt>
                <c:pt idx="3445">
                  <c:v>43517.541860185185</c:v>
                </c:pt>
                <c:pt idx="3446">
                  <c:v>43517.583526909722</c:v>
                </c:pt>
                <c:pt idx="3447">
                  <c:v>43517.62519363426</c:v>
                </c:pt>
                <c:pt idx="3448">
                  <c:v>43517.666860358797</c:v>
                </c:pt>
                <c:pt idx="3449">
                  <c:v>43517.708527083334</c:v>
                </c:pt>
                <c:pt idx="3450">
                  <c:v>43517.750193807871</c:v>
                </c:pt>
                <c:pt idx="3451">
                  <c:v>43517.791860532408</c:v>
                </c:pt>
                <c:pt idx="3452">
                  <c:v>43517.833527256946</c:v>
                </c:pt>
                <c:pt idx="3453">
                  <c:v>43517.875193981483</c:v>
                </c:pt>
                <c:pt idx="3454">
                  <c:v>43517.91686070602</c:v>
                </c:pt>
                <c:pt idx="3455">
                  <c:v>43517.958527430557</c:v>
                </c:pt>
                <c:pt idx="3456">
                  <c:v>43518.000194155095</c:v>
                </c:pt>
                <c:pt idx="3457">
                  <c:v>43518.041860879632</c:v>
                </c:pt>
                <c:pt idx="3458">
                  <c:v>43518.083527604169</c:v>
                </c:pt>
                <c:pt idx="3459">
                  <c:v>43518.125194328706</c:v>
                </c:pt>
                <c:pt idx="3460">
                  <c:v>43518.166861053243</c:v>
                </c:pt>
                <c:pt idx="3461">
                  <c:v>43518.208527777781</c:v>
                </c:pt>
                <c:pt idx="3462">
                  <c:v>43518.250194502318</c:v>
                </c:pt>
                <c:pt idx="3463">
                  <c:v>43518.291861226855</c:v>
                </c:pt>
                <c:pt idx="3464">
                  <c:v>43518.333527951392</c:v>
                </c:pt>
                <c:pt idx="3465">
                  <c:v>43518.375194675929</c:v>
                </c:pt>
                <c:pt idx="3466">
                  <c:v>43518.416861400467</c:v>
                </c:pt>
                <c:pt idx="3467">
                  <c:v>43518.458528124997</c:v>
                </c:pt>
                <c:pt idx="3468">
                  <c:v>43518.500194849534</c:v>
                </c:pt>
                <c:pt idx="3469">
                  <c:v>43518.541861574071</c:v>
                </c:pt>
                <c:pt idx="3470">
                  <c:v>43518.583528298608</c:v>
                </c:pt>
                <c:pt idx="3471">
                  <c:v>43518.625195023145</c:v>
                </c:pt>
                <c:pt idx="3472">
                  <c:v>43518.666861747683</c:v>
                </c:pt>
                <c:pt idx="3473">
                  <c:v>43518.70852847222</c:v>
                </c:pt>
                <c:pt idx="3474">
                  <c:v>43518.750195196757</c:v>
                </c:pt>
                <c:pt idx="3475">
                  <c:v>43518.791861921294</c:v>
                </c:pt>
                <c:pt idx="3476">
                  <c:v>43518.833528645831</c:v>
                </c:pt>
                <c:pt idx="3477">
                  <c:v>43518.875195370369</c:v>
                </c:pt>
                <c:pt idx="3478">
                  <c:v>43518.916862094906</c:v>
                </c:pt>
                <c:pt idx="3479">
                  <c:v>43518.958528819443</c:v>
                </c:pt>
                <c:pt idx="3480">
                  <c:v>43519.00019554398</c:v>
                </c:pt>
                <c:pt idx="3481">
                  <c:v>43519.041862268517</c:v>
                </c:pt>
                <c:pt idx="3482">
                  <c:v>43519.083528993055</c:v>
                </c:pt>
                <c:pt idx="3483">
                  <c:v>43519.125195717592</c:v>
                </c:pt>
                <c:pt idx="3484">
                  <c:v>43519.166862442129</c:v>
                </c:pt>
                <c:pt idx="3485">
                  <c:v>43519.208529166666</c:v>
                </c:pt>
                <c:pt idx="3486">
                  <c:v>43519.250195891203</c:v>
                </c:pt>
                <c:pt idx="3487">
                  <c:v>43519.291862615741</c:v>
                </c:pt>
                <c:pt idx="3488">
                  <c:v>43519.333529340278</c:v>
                </c:pt>
                <c:pt idx="3489">
                  <c:v>43519.375196064815</c:v>
                </c:pt>
                <c:pt idx="3490">
                  <c:v>43519.416862789352</c:v>
                </c:pt>
                <c:pt idx="3491">
                  <c:v>43519.45852951389</c:v>
                </c:pt>
                <c:pt idx="3492">
                  <c:v>43519.500196238427</c:v>
                </c:pt>
                <c:pt idx="3493">
                  <c:v>43519.541862962964</c:v>
                </c:pt>
                <c:pt idx="3494">
                  <c:v>43519.583529687501</c:v>
                </c:pt>
                <c:pt idx="3495">
                  <c:v>43519.625196412038</c:v>
                </c:pt>
                <c:pt idx="3496">
                  <c:v>43519.666863136576</c:v>
                </c:pt>
                <c:pt idx="3497">
                  <c:v>43519.708529861113</c:v>
                </c:pt>
                <c:pt idx="3498">
                  <c:v>43519.75019658565</c:v>
                </c:pt>
                <c:pt idx="3499">
                  <c:v>43519.791863310187</c:v>
                </c:pt>
                <c:pt idx="3500">
                  <c:v>43519.833530034724</c:v>
                </c:pt>
                <c:pt idx="3501">
                  <c:v>43519.875196759262</c:v>
                </c:pt>
                <c:pt idx="3502">
                  <c:v>43519.916863483799</c:v>
                </c:pt>
                <c:pt idx="3503">
                  <c:v>43519.958530208336</c:v>
                </c:pt>
                <c:pt idx="3504">
                  <c:v>43520.000196932873</c:v>
                </c:pt>
                <c:pt idx="3505">
                  <c:v>43520.04186365741</c:v>
                </c:pt>
                <c:pt idx="3506">
                  <c:v>43520.083530381948</c:v>
                </c:pt>
                <c:pt idx="3507">
                  <c:v>43520.125197106485</c:v>
                </c:pt>
                <c:pt idx="3508">
                  <c:v>43520.166863831022</c:v>
                </c:pt>
                <c:pt idx="3509">
                  <c:v>43520.208530555552</c:v>
                </c:pt>
                <c:pt idx="3510">
                  <c:v>43520.250197280089</c:v>
                </c:pt>
                <c:pt idx="3511">
                  <c:v>43520.291864004626</c:v>
                </c:pt>
                <c:pt idx="3512">
                  <c:v>43520.333530729164</c:v>
                </c:pt>
                <c:pt idx="3513">
                  <c:v>43520.375197453701</c:v>
                </c:pt>
                <c:pt idx="3514">
                  <c:v>43520.416864178238</c:v>
                </c:pt>
                <c:pt idx="3515">
                  <c:v>43520.458530902775</c:v>
                </c:pt>
                <c:pt idx="3516">
                  <c:v>43520.500197627312</c:v>
                </c:pt>
                <c:pt idx="3517">
                  <c:v>43520.54186435185</c:v>
                </c:pt>
                <c:pt idx="3518">
                  <c:v>43520.583531076387</c:v>
                </c:pt>
                <c:pt idx="3519">
                  <c:v>43520.625197800924</c:v>
                </c:pt>
                <c:pt idx="3520">
                  <c:v>43520.666864525461</c:v>
                </c:pt>
                <c:pt idx="3521">
                  <c:v>43520.708531249998</c:v>
                </c:pt>
                <c:pt idx="3522">
                  <c:v>43520.750197974536</c:v>
                </c:pt>
                <c:pt idx="3523">
                  <c:v>43520.791864699073</c:v>
                </c:pt>
                <c:pt idx="3524">
                  <c:v>43520.83353142361</c:v>
                </c:pt>
                <c:pt idx="3525">
                  <c:v>43520.875198148147</c:v>
                </c:pt>
                <c:pt idx="3526">
                  <c:v>43520.916864872685</c:v>
                </c:pt>
                <c:pt idx="3527">
                  <c:v>43520.958531597222</c:v>
                </c:pt>
                <c:pt idx="3528">
                  <c:v>43521.000198321759</c:v>
                </c:pt>
                <c:pt idx="3529">
                  <c:v>43521.041865046296</c:v>
                </c:pt>
                <c:pt idx="3530">
                  <c:v>43521.083531770833</c:v>
                </c:pt>
                <c:pt idx="3531">
                  <c:v>43521.125198495371</c:v>
                </c:pt>
                <c:pt idx="3532">
                  <c:v>43521.166865219908</c:v>
                </c:pt>
                <c:pt idx="3533">
                  <c:v>43521.208531944445</c:v>
                </c:pt>
                <c:pt idx="3534">
                  <c:v>43521.250198668982</c:v>
                </c:pt>
                <c:pt idx="3535">
                  <c:v>43521.291865393519</c:v>
                </c:pt>
                <c:pt idx="3536">
                  <c:v>43521.333532118057</c:v>
                </c:pt>
                <c:pt idx="3537">
                  <c:v>43521.375198842594</c:v>
                </c:pt>
                <c:pt idx="3538">
                  <c:v>43521.416865567131</c:v>
                </c:pt>
                <c:pt idx="3539">
                  <c:v>43521.458532291668</c:v>
                </c:pt>
                <c:pt idx="3540">
                  <c:v>43521.500199016205</c:v>
                </c:pt>
                <c:pt idx="3541">
                  <c:v>43521.541865740743</c:v>
                </c:pt>
                <c:pt idx="3542">
                  <c:v>43521.58353246528</c:v>
                </c:pt>
                <c:pt idx="3543">
                  <c:v>43521.625199189817</c:v>
                </c:pt>
                <c:pt idx="3544">
                  <c:v>43521.666865914354</c:v>
                </c:pt>
                <c:pt idx="3545">
                  <c:v>43521.708532638891</c:v>
                </c:pt>
                <c:pt idx="3546">
                  <c:v>43521.750199363429</c:v>
                </c:pt>
                <c:pt idx="3547">
                  <c:v>43521.791866087966</c:v>
                </c:pt>
                <c:pt idx="3548">
                  <c:v>43521.833532812503</c:v>
                </c:pt>
                <c:pt idx="3549">
                  <c:v>43521.87519953704</c:v>
                </c:pt>
                <c:pt idx="3550">
                  <c:v>43521.916866261578</c:v>
                </c:pt>
                <c:pt idx="3551">
                  <c:v>43521.958532986115</c:v>
                </c:pt>
                <c:pt idx="3552">
                  <c:v>43522.000199710645</c:v>
                </c:pt>
                <c:pt idx="3553">
                  <c:v>43522.041866435182</c:v>
                </c:pt>
                <c:pt idx="3554">
                  <c:v>43522.083533159719</c:v>
                </c:pt>
                <c:pt idx="3555">
                  <c:v>43522.125199884256</c:v>
                </c:pt>
                <c:pt idx="3556">
                  <c:v>43522.166866608793</c:v>
                </c:pt>
                <c:pt idx="3557">
                  <c:v>43522.208533333331</c:v>
                </c:pt>
                <c:pt idx="3558">
                  <c:v>43522.250200057868</c:v>
                </c:pt>
                <c:pt idx="3559">
                  <c:v>43522.291866782405</c:v>
                </c:pt>
                <c:pt idx="3560">
                  <c:v>43522.333533506942</c:v>
                </c:pt>
                <c:pt idx="3561">
                  <c:v>43522.37520023148</c:v>
                </c:pt>
                <c:pt idx="3562">
                  <c:v>43522.416866956017</c:v>
                </c:pt>
                <c:pt idx="3563">
                  <c:v>43522.458533680554</c:v>
                </c:pt>
                <c:pt idx="3564">
                  <c:v>43522.500200405091</c:v>
                </c:pt>
                <c:pt idx="3565">
                  <c:v>43522.541867129628</c:v>
                </c:pt>
                <c:pt idx="3566">
                  <c:v>43522.583533854166</c:v>
                </c:pt>
                <c:pt idx="3567">
                  <c:v>43522.625200578703</c:v>
                </c:pt>
                <c:pt idx="3568">
                  <c:v>43522.66686730324</c:v>
                </c:pt>
                <c:pt idx="3569">
                  <c:v>43522.708534027777</c:v>
                </c:pt>
                <c:pt idx="3570">
                  <c:v>43522.750200752314</c:v>
                </c:pt>
                <c:pt idx="3571">
                  <c:v>43522.791867476852</c:v>
                </c:pt>
                <c:pt idx="3572">
                  <c:v>43522.833534201389</c:v>
                </c:pt>
                <c:pt idx="3573">
                  <c:v>43522.875200925926</c:v>
                </c:pt>
                <c:pt idx="3574">
                  <c:v>43522.916867650463</c:v>
                </c:pt>
                <c:pt idx="3575">
                  <c:v>43522.958534375</c:v>
                </c:pt>
                <c:pt idx="3576">
                  <c:v>43523.000201099538</c:v>
                </c:pt>
                <c:pt idx="3577">
                  <c:v>43523.041867824075</c:v>
                </c:pt>
                <c:pt idx="3578">
                  <c:v>43523.083534548612</c:v>
                </c:pt>
                <c:pt idx="3579">
                  <c:v>43523.125201273149</c:v>
                </c:pt>
                <c:pt idx="3580">
                  <c:v>43523.166867997686</c:v>
                </c:pt>
                <c:pt idx="3581">
                  <c:v>43523.208534722224</c:v>
                </c:pt>
                <c:pt idx="3582">
                  <c:v>43523.250201446761</c:v>
                </c:pt>
                <c:pt idx="3583">
                  <c:v>43523.291868171298</c:v>
                </c:pt>
                <c:pt idx="3584">
                  <c:v>43523.333534895835</c:v>
                </c:pt>
                <c:pt idx="3585">
                  <c:v>43523.375201620373</c:v>
                </c:pt>
                <c:pt idx="3586">
                  <c:v>43523.41686834491</c:v>
                </c:pt>
                <c:pt idx="3587">
                  <c:v>43523.458535069447</c:v>
                </c:pt>
                <c:pt idx="3588">
                  <c:v>43523.500201793984</c:v>
                </c:pt>
                <c:pt idx="3589">
                  <c:v>43523.541868518521</c:v>
                </c:pt>
                <c:pt idx="3590">
                  <c:v>43523.583535243059</c:v>
                </c:pt>
                <c:pt idx="3591">
                  <c:v>43523.625201967596</c:v>
                </c:pt>
                <c:pt idx="3592">
                  <c:v>43523.666868692133</c:v>
                </c:pt>
                <c:pt idx="3593">
                  <c:v>43523.70853541667</c:v>
                </c:pt>
                <c:pt idx="3594">
                  <c:v>43523.7502021412</c:v>
                </c:pt>
                <c:pt idx="3595">
                  <c:v>43523.791868865737</c:v>
                </c:pt>
                <c:pt idx="3596">
                  <c:v>43523.833535590275</c:v>
                </c:pt>
                <c:pt idx="3597">
                  <c:v>43523.875202314812</c:v>
                </c:pt>
                <c:pt idx="3598">
                  <c:v>43523.916869039349</c:v>
                </c:pt>
                <c:pt idx="3599">
                  <c:v>43523.958535763886</c:v>
                </c:pt>
                <c:pt idx="3600">
                  <c:v>43524.000202488423</c:v>
                </c:pt>
                <c:pt idx="3601">
                  <c:v>43524.041869212961</c:v>
                </c:pt>
                <c:pt idx="3602">
                  <c:v>43524.083535937498</c:v>
                </c:pt>
                <c:pt idx="3603">
                  <c:v>43524.125202662035</c:v>
                </c:pt>
                <c:pt idx="3604">
                  <c:v>43524.166869386572</c:v>
                </c:pt>
                <c:pt idx="3605">
                  <c:v>43524.208536111109</c:v>
                </c:pt>
                <c:pt idx="3606">
                  <c:v>43524.250202835647</c:v>
                </c:pt>
                <c:pt idx="3607">
                  <c:v>43524.291869560184</c:v>
                </c:pt>
                <c:pt idx="3608">
                  <c:v>43524.333536284721</c:v>
                </c:pt>
                <c:pt idx="3609">
                  <c:v>43524.375203009258</c:v>
                </c:pt>
                <c:pt idx="3610">
                  <c:v>43524.416869733795</c:v>
                </c:pt>
                <c:pt idx="3611">
                  <c:v>43524.458536458333</c:v>
                </c:pt>
                <c:pt idx="3612">
                  <c:v>43524.50020318287</c:v>
                </c:pt>
                <c:pt idx="3613">
                  <c:v>43524.541869907407</c:v>
                </c:pt>
                <c:pt idx="3614">
                  <c:v>43524.583536631944</c:v>
                </c:pt>
                <c:pt idx="3615">
                  <c:v>43524.625203356482</c:v>
                </c:pt>
                <c:pt idx="3616">
                  <c:v>43524.666870081019</c:v>
                </c:pt>
                <c:pt idx="3617">
                  <c:v>43524.708536805556</c:v>
                </c:pt>
                <c:pt idx="3618">
                  <c:v>43524.750203530093</c:v>
                </c:pt>
                <c:pt idx="3619">
                  <c:v>43524.79187025463</c:v>
                </c:pt>
                <c:pt idx="3620">
                  <c:v>43524.833536979168</c:v>
                </c:pt>
                <c:pt idx="3621">
                  <c:v>43524.875203703705</c:v>
                </c:pt>
                <c:pt idx="3622">
                  <c:v>43524.916870428242</c:v>
                </c:pt>
                <c:pt idx="3623">
                  <c:v>43524.958537152779</c:v>
                </c:pt>
                <c:pt idx="3624">
                  <c:v>43525.000203877316</c:v>
                </c:pt>
                <c:pt idx="3625">
                  <c:v>43525.041870601854</c:v>
                </c:pt>
                <c:pt idx="3626">
                  <c:v>43525.083537326391</c:v>
                </c:pt>
                <c:pt idx="3627">
                  <c:v>43525.125204050928</c:v>
                </c:pt>
                <c:pt idx="3628">
                  <c:v>43525.166870775465</c:v>
                </c:pt>
                <c:pt idx="3629">
                  <c:v>43525.208537500002</c:v>
                </c:pt>
                <c:pt idx="3630">
                  <c:v>43525.25020422454</c:v>
                </c:pt>
                <c:pt idx="3631">
                  <c:v>43525.291870949077</c:v>
                </c:pt>
                <c:pt idx="3632">
                  <c:v>43525.333537673614</c:v>
                </c:pt>
                <c:pt idx="3633">
                  <c:v>43525.375204398151</c:v>
                </c:pt>
                <c:pt idx="3634">
                  <c:v>43525.416871122688</c:v>
                </c:pt>
                <c:pt idx="3635">
                  <c:v>43525.458537847226</c:v>
                </c:pt>
                <c:pt idx="3636">
                  <c:v>43525.500204571763</c:v>
                </c:pt>
                <c:pt idx="3637">
                  <c:v>43525.541871296293</c:v>
                </c:pt>
                <c:pt idx="3638">
                  <c:v>43525.58353802083</c:v>
                </c:pt>
                <c:pt idx="3639">
                  <c:v>43525.625204745367</c:v>
                </c:pt>
                <c:pt idx="3640">
                  <c:v>43525.666871469904</c:v>
                </c:pt>
                <c:pt idx="3641">
                  <c:v>43525.708538194442</c:v>
                </c:pt>
                <c:pt idx="3642">
                  <c:v>43525.750204918979</c:v>
                </c:pt>
                <c:pt idx="3643">
                  <c:v>43525.791871643516</c:v>
                </c:pt>
                <c:pt idx="3644">
                  <c:v>43525.833538368053</c:v>
                </c:pt>
                <c:pt idx="3645">
                  <c:v>43525.87520509259</c:v>
                </c:pt>
                <c:pt idx="3646">
                  <c:v>43525.916871817128</c:v>
                </c:pt>
                <c:pt idx="3647">
                  <c:v>43525.958538541665</c:v>
                </c:pt>
                <c:pt idx="3648">
                  <c:v>43526.000205266202</c:v>
                </c:pt>
                <c:pt idx="3649">
                  <c:v>43526.041871990739</c:v>
                </c:pt>
                <c:pt idx="3650">
                  <c:v>43526.083538715277</c:v>
                </c:pt>
                <c:pt idx="3651">
                  <c:v>43526.125205439814</c:v>
                </c:pt>
                <c:pt idx="3652">
                  <c:v>43526.166872164351</c:v>
                </c:pt>
                <c:pt idx="3653">
                  <c:v>43526.208538888888</c:v>
                </c:pt>
                <c:pt idx="3654">
                  <c:v>43526.250205613425</c:v>
                </c:pt>
                <c:pt idx="3655">
                  <c:v>43526.291872337963</c:v>
                </c:pt>
                <c:pt idx="3656">
                  <c:v>43526.3335390625</c:v>
                </c:pt>
                <c:pt idx="3657">
                  <c:v>43526.375205787037</c:v>
                </c:pt>
                <c:pt idx="3658">
                  <c:v>43526.416872511574</c:v>
                </c:pt>
                <c:pt idx="3659">
                  <c:v>43526.458539236111</c:v>
                </c:pt>
                <c:pt idx="3660">
                  <c:v>43526.500205960649</c:v>
                </c:pt>
                <c:pt idx="3661">
                  <c:v>43526.541872685186</c:v>
                </c:pt>
                <c:pt idx="3662">
                  <c:v>43526.583539409723</c:v>
                </c:pt>
                <c:pt idx="3663">
                  <c:v>43526.62520613426</c:v>
                </c:pt>
                <c:pt idx="3664">
                  <c:v>43526.666872858797</c:v>
                </c:pt>
                <c:pt idx="3665">
                  <c:v>43526.708539583335</c:v>
                </c:pt>
                <c:pt idx="3666">
                  <c:v>43526.750206307872</c:v>
                </c:pt>
                <c:pt idx="3667">
                  <c:v>43526.791873032409</c:v>
                </c:pt>
                <c:pt idx="3668">
                  <c:v>43526.833539756946</c:v>
                </c:pt>
                <c:pt idx="3669">
                  <c:v>43526.875206481483</c:v>
                </c:pt>
                <c:pt idx="3670">
                  <c:v>43526.916873206021</c:v>
                </c:pt>
                <c:pt idx="3671">
                  <c:v>43526.958539930558</c:v>
                </c:pt>
                <c:pt idx="3672">
                  <c:v>43527.000206655095</c:v>
                </c:pt>
                <c:pt idx="3673">
                  <c:v>43527.041873379632</c:v>
                </c:pt>
                <c:pt idx="3674">
                  <c:v>43527.08354010417</c:v>
                </c:pt>
                <c:pt idx="3675">
                  <c:v>43527.125206828707</c:v>
                </c:pt>
                <c:pt idx="3676">
                  <c:v>43527.166873553244</c:v>
                </c:pt>
                <c:pt idx="3677">
                  <c:v>43527.208540277781</c:v>
                </c:pt>
                <c:pt idx="3678">
                  <c:v>43527.250207002318</c:v>
                </c:pt>
                <c:pt idx="3679">
                  <c:v>43527.291873726848</c:v>
                </c:pt>
                <c:pt idx="3680">
                  <c:v>43527.333540451385</c:v>
                </c:pt>
                <c:pt idx="3681">
                  <c:v>43527.375207175923</c:v>
                </c:pt>
                <c:pt idx="3682">
                  <c:v>43527.41687390046</c:v>
                </c:pt>
                <c:pt idx="3683">
                  <c:v>43527.458540624997</c:v>
                </c:pt>
                <c:pt idx="3684">
                  <c:v>43527.500207349534</c:v>
                </c:pt>
                <c:pt idx="3685">
                  <c:v>43527.541874074072</c:v>
                </c:pt>
                <c:pt idx="3686">
                  <c:v>43527.583540798609</c:v>
                </c:pt>
                <c:pt idx="3687">
                  <c:v>43527.625207523146</c:v>
                </c:pt>
                <c:pt idx="3688">
                  <c:v>43527.666874247683</c:v>
                </c:pt>
                <c:pt idx="3689">
                  <c:v>43527.70854097222</c:v>
                </c:pt>
                <c:pt idx="3690">
                  <c:v>43527.750207696758</c:v>
                </c:pt>
                <c:pt idx="3691">
                  <c:v>43527.791874421295</c:v>
                </c:pt>
                <c:pt idx="3692">
                  <c:v>43527.833541145832</c:v>
                </c:pt>
                <c:pt idx="3693">
                  <c:v>43527.875207870369</c:v>
                </c:pt>
                <c:pt idx="3694">
                  <c:v>43527.916874594906</c:v>
                </c:pt>
                <c:pt idx="3695">
                  <c:v>43527.958541319444</c:v>
                </c:pt>
                <c:pt idx="3696">
                  <c:v>43528.000208043981</c:v>
                </c:pt>
                <c:pt idx="3697">
                  <c:v>43528.041874768518</c:v>
                </c:pt>
                <c:pt idx="3698">
                  <c:v>43528.083541493055</c:v>
                </c:pt>
                <c:pt idx="3699">
                  <c:v>43528.125208217592</c:v>
                </c:pt>
                <c:pt idx="3700">
                  <c:v>43528.16687494213</c:v>
                </c:pt>
                <c:pt idx="3701">
                  <c:v>43528.208541666667</c:v>
                </c:pt>
                <c:pt idx="3702">
                  <c:v>43528.250208391204</c:v>
                </c:pt>
                <c:pt idx="3703">
                  <c:v>43528.291875115741</c:v>
                </c:pt>
                <c:pt idx="3704">
                  <c:v>43528.333541840278</c:v>
                </c:pt>
                <c:pt idx="3705">
                  <c:v>43528.375208564816</c:v>
                </c:pt>
                <c:pt idx="3706">
                  <c:v>43528.416875289353</c:v>
                </c:pt>
                <c:pt idx="3707">
                  <c:v>43528.45854201389</c:v>
                </c:pt>
                <c:pt idx="3708">
                  <c:v>43528.500208738427</c:v>
                </c:pt>
                <c:pt idx="3709">
                  <c:v>43528.541875462965</c:v>
                </c:pt>
                <c:pt idx="3710">
                  <c:v>43528.583542187502</c:v>
                </c:pt>
                <c:pt idx="3711">
                  <c:v>43528.625208912039</c:v>
                </c:pt>
                <c:pt idx="3712">
                  <c:v>43528.666875636576</c:v>
                </c:pt>
                <c:pt idx="3713">
                  <c:v>43528.708542361113</c:v>
                </c:pt>
                <c:pt idx="3714">
                  <c:v>43528.750209085651</c:v>
                </c:pt>
                <c:pt idx="3715">
                  <c:v>43528.791875810188</c:v>
                </c:pt>
                <c:pt idx="3716">
                  <c:v>43528.833542534725</c:v>
                </c:pt>
                <c:pt idx="3717">
                  <c:v>43528.875209259262</c:v>
                </c:pt>
                <c:pt idx="3718">
                  <c:v>43528.916875983799</c:v>
                </c:pt>
                <c:pt idx="3719">
                  <c:v>43528.958542708337</c:v>
                </c:pt>
                <c:pt idx="3720">
                  <c:v>43529.000209432874</c:v>
                </c:pt>
                <c:pt idx="3721">
                  <c:v>43529.041876157411</c:v>
                </c:pt>
                <c:pt idx="3722">
                  <c:v>43529.083542881941</c:v>
                </c:pt>
                <c:pt idx="3723">
                  <c:v>43529.125209606478</c:v>
                </c:pt>
                <c:pt idx="3724">
                  <c:v>43529.166876331015</c:v>
                </c:pt>
                <c:pt idx="3725">
                  <c:v>43529.208543055553</c:v>
                </c:pt>
                <c:pt idx="3726">
                  <c:v>43529.25020978009</c:v>
                </c:pt>
                <c:pt idx="3727">
                  <c:v>43529.291876504627</c:v>
                </c:pt>
                <c:pt idx="3728">
                  <c:v>43529.333543229164</c:v>
                </c:pt>
                <c:pt idx="3729">
                  <c:v>43529.375209953701</c:v>
                </c:pt>
                <c:pt idx="3730">
                  <c:v>43529.416876678239</c:v>
                </c:pt>
                <c:pt idx="3731">
                  <c:v>43529.458543402776</c:v>
                </c:pt>
                <c:pt idx="3732">
                  <c:v>43529.500210127313</c:v>
                </c:pt>
                <c:pt idx="3733">
                  <c:v>43529.54187685185</c:v>
                </c:pt>
                <c:pt idx="3734">
                  <c:v>43529.583543576387</c:v>
                </c:pt>
                <c:pt idx="3735">
                  <c:v>43529.625210300925</c:v>
                </c:pt>
                <c:pt idx="3736">
                  <c:v>43529.666877025462</c:v>
                </c:pt>
                <c:pt idx="3737">
                  <c:v>43529.708543749999</c:v>
                </c:pt>
                <c:pt idx="3738">
                  <c:v>43529.750210474536</c:v>
                </c:pt>
                <c:pt idx="3739">
                  <c:v>43529.791877199073</c:v>
                </c:pt>
                <c:pt idx="3740">
                  <c:v>43529.833543923611</c:v>
                </c:pt>
                <c:pt idx="3741">
                  <c:v>43529.875210648148</c:v>
                </c:pt>
                <c:pt idx="3742">
                  <c:v>43529.916877372685</c:v>
                </c:pt>
                <c:pt idx="3743">
                  <c:v>43529.958544097222</c:v>
                </c:pt>
                <c:pt idx="3744">
                  <c:v>43530.00021082176</c:v>
                </c:pt>
                <c:pt idx="3745">
                  <c:v>43530.041877546297</c:v>
                </c:pt>
                <c:pt idx="3746">
                  <c:v>43530.083544270834</c:v>
                </c:pt>
                <c:pt idx="3747">
                  <c:v>43530.125210995371</c:v>
                </c:pt>
                <c:pt idx="3748">
                  <c:v>43530.166877719908</c:v>
                </c:pt>
                <c:pt idx="3749">
                  <c:v>43530.208544444446</c:v>
                </c:pt>
                <c:pt idx="3750">
                  <c:v>43530.250211168983</c:v>
                </c:pt>
                <c:pt idx="3751">
                  <c:v>43530.29187789352</c:v>
                </c:pt>
                <c:pt idx="3752">
                  <c:v>43530.333544618057</c:v>
                </c:pt>
                <c:pt idx="3753">
                  <c:v>43530.375211342594</c:v>
                </c:pt>
                <c:pt idx="3754">
                  <c:v>43530.416878067132</c:v>
                </c:pt>
                <c:pt idx="3755">
                  <c:v>43530.458544791669</c:v>
                </c:pt>
                <c:pt idx="3756">
                  <c:v>43530.500211516206</c:v>
                </c:pt>
                <c:pt idx="3757">
                  <c:v>43530.541878240743</c:v>
                </c:pt>
                <c:pt idx="3758">
                  <c:v>43530.58354496528</c:v>
                </c:pt>
                <c:pt idx="3759">
                  <c:v>43530.625211689818</c:v>
                </c:pt>
                <c:pt idx="3760">
                  <c:v>43530.666878414355</c:v>
                </c:pt>
                <c:pt idx="3761">
                  <c:v>43530.708545138892</c:v>
                </c:pt>
                <c:pt idx="3762">
                  <c:v>43530.750211863429</c:v>
                </c:pt>
                <c:pt idx="3763">
                  <c:v>43530.791878587966</c:v>
                </c:pt>
                <c:pt idx="3764">
                  <c:v>43530.833545312496</c:v>
                </c:pt>
                <c:pt idx="3765">
                  <c:v>43530.875212037034</c:v>
                </c:pt>
                <c:pt idx="3766">
                  <c:v>43530.916878761571</c:v>
                </c:pt>
                <c:pt idx="3767">
                  <c:v>43530.958545486108</c:v>
                </c:pt>
                <c:pt idx="3768">
                  <c:v>43531.000212210645</c:v>
                </c:pt>
                <c:pt idx="3769">
                  <c:v>43531.041878935182</c:v>
                </c:pt>
                <c:pt idx="3770">
                  <c:v>43531.08354565972</c:v>
                </c:pt>
                <c:pt idx="3771">
                  <c:v>43531.125212384257</c:v>
                </c:pt>
                <c:pt idx="3772">
                  <c:v>43531.166879108794</c:v>
                </c:pt>
                <c:pt idx="3773">
                  <c:v>43531.208545833331</c:v>
                </c:pt>
                <c:pt idx="3774">
                  <c:v>43531.250212557869</c:v>
                </c:pt>
                <c:pt idx="3775">
                  <c:v>43531.291879282406</c:v>
                </c:pt>
                <c:pt idx="3776">
                  <c:v>43531.333546006943</c:v>
                </c:pt>
                <c:pt idx="3777">
                  <c:v>43531.37521273148</c:v>
                </c:pt>
                <c:pt idx="3778">
                  <c:v>43531.416879456017</c:v>
                </c:pt>
                <c:pt idx="3779">
                  <c:v>43531.458546180555</c:v>
                </c:pt>
                <c:pt idx="3780">
                  <c:v>43531.500212905092</c:v>
                </c:pt>
                <c:pt idx="3781">
                  <c:v>43531.541879629629</c:v>
                </c:pt>
                <c:pt idx="3782">
                  <c:v>43531.583546354166</c:v>
                </c:pt>
                <c:pt idx="3783">
                  <c:v>43531.625213078703</c:v>
                </c:pt>
                <c:pt idx="3784">
                  <c:v>43531.666879803241</c:v>
                </c:pt>
                <c:pt idx="3785">
                  <c:v>43531.708546527778</c:v>
                </c:pt>
                <c:pt idx="3786">
                  <c:v>43531.750213252315</c:v>
                </c:pt>
                <c:pt idx="3787">
                  <c:v>43531.791879976852</c:v>
                </c:pt>
                <c:pt idx="3788">
                  <c:v>43531.833546701389</c:v>
                </c:pt>
                <c:pt idx="3789">
                  <c:v>43531.875213425927</c:v>
                </c:pt>
                <c:pt idx="3790">
                  <c:v>43531.916880150464</c:v>
                </c:pt>
                <c:pt idx="3791">
                  <c:v>43531.958546875001</c:v>
                </c:pt>
                <c:pt idx="3792">
                  <c:v>43532.000213599538</c:v>
                </c:pt>
                <c:pt idx="3793">
                  <c:v>43532.041880324075</c:v>
                </c:pt>
                <c:pt idx="3794">
                  <c:v>43532.083547048613</c:v>
                </c:pt>
                <c:pt idx="3795">
                  <c:v>43532.12521377315</c:v>
                </c:pt>
                <c:pt idx="3796">
                  <c:v>43532.166880497687</c:v>
                </c:pt>
                <c:pt idx="3797">
                  <c:v>43532.208547222224</c:v>
                </c:pt>
                <c:pt idx="3798">
                  <c:v>43532.250213946762</c:v>
                </c:pt>
                <c:pt idx="3799">
                  <c:v>43532.291880671299</c:v>
                </c:pt>
                <c:pt idx="3800">
                  <c:v>43532.333547395836</c:v>
                </c:pt>
                <c:pt idx="3801">
                  <c:v>43532.375214120373</c:v>
                </c:pt>
                <c:pt idx="3802">
                  <c:v>43532.41688084491</c:v>
                </c:pt>
                <c:pt idx="3803">
                  <c:v>43532.458547569448</c:v>
                </c:pt>
                <c:pt idx="3804">
                  <c:v>43532.500214293985</c:v>
                </c:pt>
                <c:pt idx="3805">
                  <c:v>43532.541881018522</c:v>
                </c:pt>
                <c:pt idx="3806">
                  <c:v>43532.583547743059</c:v>
                </c:pt>
                <c:pt idx="3807">
                  <c:v>43532.625214467589</c:v>
                </c:pt>
                <c:pt idx="3808">
                  <c:v>43532.666881192126</c:v>
                </c:pt>
                <c:pt idx="3809">
                  <c:v>43532.708547916664</c:v>
                </c:pt>
                <c:pt idx="3810">
                  <c:v>43532.750214641201</c:v>
                </c:pt>
                <c:pt idx="3811">
                  <c:v>43532.791881365738</c:v>
                </c:pt>
                <c:pt idx="3812">
                  <c:v>43532.833548090275</c:v>
                </c:pt>
                <c:pt idx="3813">
                  <c:v>43532.875214814812</c:v>
                </c:pt>
                <c:pt idx="3814">
                  <c:v>43532.91688153935</c:v>
                </c:pt>
                <c:pt idx="3815">
                  <c:v>43532.958548263887</c:v>
                </c:pt>
                <c:pt idx="3816">
                  <c:v>43533.000214988424</c:v>
                </c:pt>
                <c:pt idx="3817">
                  <c:v>43533.041881712961</c:v>
                </c:pt>
                <c:pt idx="3818">
                  <c:v>43533.083548437498</c:v>
                </c:pt>
                <c:pt idx="3819">
                  <c:v>43533.125215162036</c:v>
                </c:pt>
                <c:pt idx="3820">
                  <c:v>43533.166881886573</c:v>
                </c:pt>
                <c:pt idx="3821">
                  <c:v>43533.20854861111</c:v>
                </c:pt>
                <c:pt idx="3822">
                  <c:v>43533.250215335647</c:v>
                </c:pt>
                <c:pt idx="3823">
                  <c:v>43533.291882060184</c:v>
                </c:pt>
                <c:pt idx="3824">
                  <c:v>43533.333548784722</c:v>
                </c:pt>
                <c:pt idx="3825">
                  <c:v>43533.375215509259</c:v>
                </c:pt>
                <c:pt idx="3826">
                  <c:v>43533.416882233796</c:v>
                </c:pt>
                <c:pt idx="3827">
                  <c:v>43533.458548958333</c:v>
                </c:pt>
                <c:pt idx="3828">
                  <c:v>43533.50021568287</c:v>
                </c:pt>
                <c:pt idx="3829">
                  <c:v>43533.541882407408</c:v>
                </c:pt>
                <c:pt idx="3830">
                  <c:v>43533.583549131945</c:v>
                </c:pt>
                <c:pt idx="3831">
                  <c:v>43533.625215856482</c:v>
                </c:pt>
                <c:pt idx="3832">
                  <c:v>43533.666882581019</c:v>
                </c:pt>
                <c:pt idx="3833">
                  <c:v>43533.708549305557</c:v>
                </c:pt>
                <c:pt idx="3834">
                  <c:v>43533.750216030094</c:v>
                </c:pt>
                <c:pt idx="3835">
                  <c:v>43533.791882754631</c:v>
                </c:pt>
                <c:pt idx="3836">
                  <c:v>43533.833549479168</c:v>
                </c:pt>
                <c:pt idx="3837">
                  <c:v>43533.875216203705</c:v>
                </c:pt>
                <c:pt idx="3838">
                  <c:v>43533.916882928243</c:v>
                </c:pt>
                <c:pt idx="3839">
                  <c:v>43533.95854965278</c:v>
                </c:pt>
                <c:pt idx="3840">
                  <c:v>43534.000216377317</c:v>
                </c:pt>
                <c:pt idx="3841">
                  <c:v>43534.041883101854</c:v>
                </c:pt>
                <c:pt idx="3842">
                  <c:v>43534.083549826391</c:v>
                </c:pt>
                <c:pt idx="3843">
                  <c:v>43534.125216550929</c:v>
                </c:pt>
                <c:pt idx="3844">
                  <c:v>43534.166883275466</c:v>
                </c:pt>
                <c:pt idx="3845">
                  <c:v>43534.208550000003</c:v>
                </c:pt>
                <c:pt idx="3846">
                  <c:v>43534.25021672454</c:v>
                </c:pt>
                <c:pt idx="3847">
                  <c:v>43534.291883449077</c:v>
                </c:pt>
                <c:pt idx="3848">
                  <c:v>43534.333550173615</c:v>
                </c:pt>
                <c:pt idx="3849">
                  <c:v>43534.375216898145</c:v>
                </c:pt>
                <c:pt idx="3850">
                  <c:v>43534.416883622682</c:v>
                </c:pt>
                <c:pt idx="3851">
                  <c:v>43534.458550347219</c:v>
                </c:pt>
                <c:pt idx="3852">
                  <c:v>43534.500217071756</c:v>
                </c:pt>
                <c:pt idx="3853">
                  <c:v>43534.541883796293</c:v>
                </c:pt>
                <c:pt idx="3854">
                  <c:v>43534.583550520831</c:v>
                </c:pt>
                <c:pt idx="3855">
                  <c:v>43534.625217245368</c:v>
                </c:pt>
                <c:pt idx="3856">
                  <c:v>43534.666883969905</c:v>
                </c:pt>
                <c:pt idx="3857">
                  <c:v>43534.708550694442</c:v>
                </c:pt>
                <c:pt idx="3858">
                  <c:v>43534.750217418979</c:v>
                </c:pt>
                <c:pt idx="3859">
                  <c:v>43534.791884143517</c:v>
                </c:pt>
                <c:pt idx="3860">
                  <c:v>43534.833550868054</c:v>
                </c:pt>
                <c:pt idx="3861">
                  <c:v>43534.875217592591</c:v>
                </c:pt>
                <c:pt idx="3862">
                  <c:v>43534.916884317128</c:v>
                </c:pt>
                <c:pt idx="3863">
                  <c:v>43534.958551041665</c:v>
                </c:pt>
                <c:pt idx="3864">
                  <c:v>43535.000217766203</c:v>
                </c:pt>
                <c:pt idx="3865">
                  <c:v>43535.04188449074</c:v>
                </c:pt>
                <c:pt idx="3866">
                  <c:v>43535.083551215277</c:v>
                </c:pt>
                <c:pt idx="3867">
                  <c:v>43535.125217939814</c:v>
                </c:pt>
                <c:pt idx="3868">
                  <c:v>43535.166884664352</c:v>
                </c:pt>
                <c:pt idx="3869">
                  <c:v>43535.208551388889</c:v>
                </c:pt>
                <c:pt idx="3870">
                  <c:v>43535.250218113426</c:v>
                </c:pt>
                <c:pt idx="3871">
                  <c:v>43535.291884837963</c:v>
                </c:pt>
                <c:pt idx="3872">
                  <c:v>43535.3335515625</c:v>
                </c:pt>
                <c:pt idx="3873">
                  <c:v>43535.375218287038</c:v>
                </c:pt>
                <c:pt idx="3874">
                  <c:v>43535.416885011575</c:v>
                </c:pt>
                <c:pt idx="3875">
                  <c:v>43535.458551736112</c:v>
                </c:pt>
                <c:pt idx="3876">
                  <c:v>43535.500218460649</c:v>
                </c:pt>
                <c:pt idx="3877">
                  <c:v>43535.541885185186</c:v>
                </c:pt>
                <c:pt idx="3878">
                  <c:v>43535.583551909724</c:v>
                </c:pt>
                <c:pt idx="3879">
                  <c:v>43535.625218634261</c:v>
                </c:pt>
                <c:pt idx="3880">
                  <c:v>43535.666885358798</c:v>
                </c:pt>
                <c:pt idx="3881">
                  <c:v>43535.708552083335</c:v>
                </c:pt>
                <c:pt idx="3882">
                  <c:v>43535.750218807872</c:v>
                </c:pt>
                <c:pt idx="3883">
                  <c:v>43535.79188553241</c:v>
                </c:pt>
                <c:pt idx="3884">
                  <c:v>43535.833552256947</c:v>
                </c:pt>
                <c:pt idx="3885">
                  <c:v>43535.875218981484</c:v>
                </c:pt>
                <c:pt idx="3886">
                  <c:v>43535.916885706021</c:v>
                </c:pt>
                <c:pt idx="3887">
                  <c:v>43535.958552430558</c:v>
                </c:pt>
                <c:pt idx="3888">
                  <c:v>43536.000219155096</c:v>
                </c:pt>
                <c:pt idx="3889">
                  <c:v>43536.041885879633</c:v>
                </c:pt>
                <c:pt idx="3890">
                  <c:v>43536.08355260417</c:v>
                </c:pt>
                <c:pt idx="3891">
                  <c:v>43536.125219328707</c:v>
                </c:pt>
                <c:pt idx="3892">
                  <c:v>43536.166886053237</c:v>
                </c:pt>
                <c:pt idx="3893">
                  <c:v>43536.208552777774</c:v>
                </c:pt>
                <c:pt idx="3894">
                  <c:v>43536.250219502312</c:v>
                </c:pt>
                <c:pt idx="3895">
                  <c:v>43536.291886226849</c:v>
                </c:pt>
                <c:pt idx="3896">
                  <c:v>43536.333552951386</c:v>
                </c:pt>
                <c:pt idx="3897">
                  <c:v>43536.375219675923</c:v>
                </c:pt>
                <c:pt idx="3898">
                  <c:v>43536.41688640046</c:v>
                </c:pt>
                <c:pt idx="3899">
                  <c:v>43536.458553124998</c:v>
                </c:pt>
                <c:pt idx="3900">
                  <c:v>43536.500219849535</c:v>
                </c:pt>
                <c:pt idx="3901">
                  <c:v>43536.541886574072</c:v>
                </c:pt>
                <c:pt idx="3902">
                  <c:v>43536.583553298609</c:v>
                </c:pt>
                <c:pt idx="3903">
                  <c:v>43536.625220023147</c:v>
                </c:pt>
                <c:pt idx="3904">
                  <c:v>43536.666886747684</c:v>
                </c:pt>
                <c:pt idx="3905">
                  <c:v>43536.708553472221</c:v>
                </c:pt>
                <c:pt idx="3906">
                  <c:v>43536.750220196758</c:v>
                </c:pt>
                <c:pt idx="3907">
                  <c:v>43536.791886921295</c:v>
                </c:pt>
                <c:pt idx="3908">
                  <c:v>43536.833553645833</c:v>
                </c:pt>
                <c:pt idx="3909">
                  <c:v>43536.87522037037</c:v>
                </c:pt>
                <c:pt idx="3910">
                  <c:v>43536.916887094907</c:v>
                </c:pt>
                <c:pt idx="3911">
                  <c:v>43536.958553819444</c:v>
                </c:pt>
                <c:pt idx="3912">
                  <c:v>43537.000220543981</c:v>
                </c:pt>
                <c:pt idx="3913">
                  <c:v>43537.041887268519</c:v>
                </c:pt>
                <c:pt idx="3914">
                  <c:v>43537.083553993056</c:v>
                </c:pt>
                <c:pt idx="3915">
                  <c:v>43537.125220717593</c:v>
                </c:pt>
                <c:pt idx="3916">
                  <c:v>43537.16688744213</c:v>
                </c:pt>
                <c:pt idx="3917">
                  <c:v>43537.208554166667</c:v>
                </c:pt>
                <c:pt idx="3918">
                  <c:v>43537.250220891205</c:v>
                </c:pt>
                <c:pt idx="3919">
                  <c:v>43537.291887615742</c:v>
                </c:pt>
                <c:pt idx="3920">
                  <c:v>43537.333554340279</c:v>
                </c:pt>
                <c:pt idx="3921">
                  <c:v>43537.375221064816</c:v>
                </c:pt>
                <c:pt idx="3922">
                  <c:v>43537.416887789353</c:v>
                </c:pt>
                <c:pt idx="3923">
                  <c:v>43537.458554513891</c:v>
                </c:pt>
                <c:pt idx="3924">
                  <c:v>43537.500221238428</c:v>
                </c:pt>
                <c:pt idx="3925">
                  <c:v>43537.541887962965</c:v>
                </c:pt>
                <c:pt idx="3926">
                  <c:v>43537.583554687502</c:v>
                </c:pt>
                <c:pt idx="3927">
                  <c:v>43537.62522141204</c:v>
                </c:pt>
                <c:pt idx="3928">
                  <c:v>43537.666888136577</c:v>
                </c:pt>
                <c:pt idx="3929">
                  <c:v>43537.708554861114</c:v>
                </c:pt>
                <c:pt idx="3930">
                  <c:v>43537.750221585651</c:v>
                </c:pt>
                <c:pt idx="3931">
                  <c:v>43537.791888310188</c:v>
                </c:pt>
                <c:pt idx="3932">
                  <c:v>43537.833555034726</c:v>
                </c:pt>
                <c:pt idx="3933">
                  <c:v>43537.875221759263</c:v>
                </c:pt>
                <c:pt idx="3934">
                  <c:v>43537.916888483793</c:v>
                </c:pt>
                <c:pt idx="3935">
                  <c:v>43537.95855520833</c:v>
                </c:pt>
                <c:pt idx="3936">
                  <c:v>43538.000221932867</c:v>
                </c:pt>
                <c:pt idx="3937">
                  <c:v>43538.041888657404</c:v>
                </c:pt>
                <c:pt idx="3938">
                  <c:v>43538.083555381942</c:v>
                </c:pt>
                <c:pt idx="3939">
                  <c:v>43538.125222106479</c:v>
                </c:pt>
                <c:pt idx="3940">
                  <c:v>43538.166888831016</c:v>
                </c:pt>
                <c:pt idx="3941">
                  <c:v>43538.208555555553</c:v>
                </c:pt>
                <c:pt idx="3942">
                  <c:v>43538.25022228009</c:v>
                </c:pt>
                <c:pt idx="3943">
                  <c:v>43538.291889004628</c:v>
                </c:pt>
                <c:pt idx="3944">
                  <c:v>43538.333555729165</c:v>
                </c:pt>
                <c:pt idx="3945">
                  <c:v>43538.375222453702</c:v>
                </c:pt>
                <c:pt idx="3946">
                  <c:v>43538.416889178239</c:v>
                </c:pt>
                <c:pt idx="3947">
                  <c:v>43538.458555902776</c:v>
                </c:pt>
                <c:pt idx="3948">
                  <c:v>43538.500222627314</c:v>
                </c:pt>
                <c:pt idx="3949">
                  <c:v>43538.541889351851</c:v>
                </c:pt>
                <c:pt idx="3950">
                  <c:v>43538.583556076388</c:v>
                </c:pt>
                <c:pt idx="3951">
                  <c:v>43538.625222800925</c:v>
                </c:pt>
                <c:pt idx="3952">
                  <c:v>43538.666889525462</c:v>
                </c:pt>
                <c:pt idx="3953">
                  <c:v>43538.70855625</c:v>
                </c:pt>
                <c:pt idx="3954">
                  <c:v>43538.750222974537</c:v>
                </c:pt>
                <c:pt idx="3955">
                  <c:v>43538.791889699074</c:v>
                </c:pt>
                <c:pt idx="3956">
                  <c:v>43538.833556423611</c:v>
                </c:pt>
                <c:pt idx="3957">
                  <c:v>43538.875223148149</c:v>
                </c:pt>
                <c:pt idx="3958">
                  <c:v>43538.916889872686</c:v>
                </c:pt>
                <c:pt idx="3959">
                  <c:v>43538.958556597223</c:v>
                </c:pt>
                <c:pt idx="3960">
                  <c:v>43539.00022332176</c:v>
                </c:pt>
                <c:pt idx="3961">
                  <c:v>43539.041890046297</c:v>
                </c:pt>
                <c:pt idx="3962">
                  <c:v>43539.083556770835</c:v>
                </c:pt>
                <c:pt idx="3963">
                  <c:v>43539.125223495372</c:v>
                </c:pt>
                <c:pt idx="3964">
                  <c:v>43539.166890219909</c:v>
                </c:pt>
                <c:pt idx="3965">
                  <c:v>43539.208556944446</c:v>
                </c:pt>
                <c:pt idx="3966">
                  <c:v>43539.250223668983</c:v>
                </c:pt>
                <c:pt idx="3967">
                  <c:v>43539.291890393521</c:v>
                </c:pt>
                <c:pt idx="3968">
                  <c:v>43539.333557118058</c:v>
                </c:pt>
                <c:pt idx="3969">
                  <c:v>43539.375223842595</c:v>
                </c:pt>
                <c:pt idx="3970">
                  <c:v>43539.416890567132</c:v>
                </c:pt>
                <c:pt idx="3971">
                  <c:v>43539.458557291669</c:v>
                </c:pt>
                <c:pt idx="3972">
                  <c:v>43539.500224016207</c:v>
                </c:pt>
                <c:pt idx="3973">
                  <c:v>43539.541890740744</c:v>
                </c:pt>
                <c:pt idx="3974">
                  <c:v>43539.583557465281</c:v>
                </c:pt>
                <c:pt idx="3975">
                  <c:v>43539.625224189818</c:v>
                </c:pt>
                <c:pt idx="3976">
                  <c:v>43539.666890914355</c:v>
                </c:pt>
                <c:pt idx="3977">
                  <c:v>43539.708557638885</c:v>
                </c:pt>
                <c:pt idx="3978">
                  <c:v>43539.750224363423</c:v>
                </c:pt>
                <c:pt idx="3979">
                  <c:v>43539.79189108796</c:v>
                </c:pt>
                <c:pt idx="3980">
                  <c:v>43539.833557812497</c:v>
                </c:pt>
                <c:pt idx="3981">
                  <c:v>43539.875224537034</c:v>
                </c:pt>
                <c:pt idx="3982">
                  <c:v>43539.916891261571</c:v>
                </c:pt>
                <c:pt idx="3983">
                  <c:v>43539.958557986109</c:v>
                </c:pt>
                <c:pt idx="3984">
                  <c:v>43540.000224710646</c:v>
                </c:pt>
                <c:pt idx="3985">
                  <c:v>43540.041891435183</c:v>
                </c:pt>
                <c:pt idx="3986">
                  <c:v>43540.08355815972</c:v>
                </c:pt>
                <c:pt idx="3987">
                  <c:v>43540.125224884257</c:v>
                </c:pt>
                <c:pt idx="3988">
                  <c:v>43540.166891608795</c:v>
                </c:pt>
                <c:pt idx="3989">
                  <c:v>43540.208558333332</c:v>
                </c:pt>
                <c:pt idx="3990">
                  <c:v>43540.250225057869</c:v>
                </c:pt>
                <c:pt idx="3991">
                  <c:v>43540.291891782406</c:v>
                </c:pt>
                <c:pt idx="3992">
                  <c:v>43540.333558506944</c:v>
                </c:pt>
                <c:pt idx="3993">
                  <c:v>43540.375225231481</c:v>
                </c:pt>
                <c:pt idx="3994">
                  <c:v>43540.416891956018</c:v>
                </c:pt>
                <c:pt idx="3995">
                  <c:v>43540.458558680555</c:v>
                </c:pt>
                <c:pt idx="3996">
                  <c:v>43540.500225405092</c:v>
                </c:pt>
                <c:pt idx="3997">
                  <c:v>43540.54189212963</c:v>
                </c:pt>
                <c:pt idx="3998">
                  <c:v>43540.583558854167</c:v>
                </c:pt>
                <c:pt idx="3999">
                  <c:v>43540.625225578704</c:v>
                </c:pt>
                <c:pt idx="4000">
                  <c:v>43540.666892303241</c:v>
                </c:pt>
                <c:pt idx="4001">
                  <c:v>43540.708559027778</c:v>
                </c:pt>
                <c:pt idx="4002">
                  <c:v>43540.750225752316</c:v>
                </c:pt>
                <c:pt idx="4003">
                  <c:v>43540.791892476853</c:v>
                </c:pt>
                <c:pt idx="4004">
                  <c:v>43540.83355920139</c:v>
                </c:pt>
                <c:pt idx="4005">
                  <c:v>43540.875225925927</c:v>
                </c:pt>
                <c:pt idx="4006">
                  <c:v>43540.916892650464</c:v>
                </c:pt>
                <c:pt idx="4007">
                  <c:v>43540.958559375002</c:v>
                </c:pt>
                <c:pt idx="4008">
                  <c:v>43541.000226099539</c:v>
                </c:pt>
                <c:pt idx="4009">
                  <c:v>43541.041892824076</c:v>
                </c:pt>
                <c:pt idx="4010">
                  <c:v>43541.083559548613</c:v>
                </c:pt>
                <c:pt idx="4011">
                  <c:v>43541.12522627315</c:v>
                </c:pt>
                <c:pt idx="4012">
                  <c:v>43541.166892997688</c:v>
                </c:pt>
                <c:pt idx="4013">
                  <c:v>43541.208559722225</c:v>
                </c:pt>
                <c:pt idx="4014">
                  <c:v>43541.250226446762</c:v>
                </c:pt>
                <c:pt idx="4015">
                  <c:v>43541.291893171299</c:v>
                </c:pt>
                <c:pt idx="4016">
                  <c:v>43541.333559895837</c:v>
                </c:pt>
                <c:pt idx="4017">
                  <c:v>43541.375226620374</c:v>
                </c:pt>
                <c:pt idx="4018">
                  <c:v>43541.416893344911</c:v>
                </c:pt>
                <c:pt idx="4019">
                  <c:v>43541.458560069441</c:v>
                </c:pt>
                <c:pt idx="4020">
                  <c:v>43541.500226793978</c:v>
                </c:pt>
                <c:pt idx="4021">
                  <c:v>43541.541893518515</c:v>
                </c:pt>
                <c:pt idx="4022">
                  <c:v>43541.583560243052</c:v>
                </c:pt>
                <c:pt idx="4023">
                  <c:v>43541.62522696759</c:v>
                </c:pt>
                <c:pt idx="4024">
                  <c:v>43541.666893692127</c:v>
                </c:pt>
                <c:pt idx="4025">
                  <c:v>43541.708560416664</c:v>
                </c:pt>
                <c:pt idx="4026">
                  <c:v>43541.750227141201</c:v>
                </c:pt>
                <c:pt idx="4027">
                  <c:v>43541.791893865739</c:v>
                </c:pt>
                <c:pt idx="4028">
                  <c:v>43541.833560590276</c:v>
                </c:pt>
                <c:pt idx="4029">
                  <c:v>43541.875227314813</c:v>
                </c:pt>
                <c:pt idx="4030">
                  <c:v>43541.91689403935</c:v>
                </c:pt>
                <c:pt idx="4031">
                  <c:v>43541.958560763887</c:v>
                </c:pt>
                <c:pt idx="4032">
                  <c:v>43542.000227488425</c:v>
                </c:pt>
                <c:pt idx="4033">
                  <c:v>43542.041894212962</c:v>
                </c:pt>
                <c:pt idx="4034">
                  <c:v>43542.083560937499</c:v>
                </c:pt>
                <c:pt idx="4035">
                  <c:v>43542.125227662036</c:v>
                </c:pt>
                <c:pt idx="4036">
                  <c:v>43542.166894386573</c:v>
                </c:pt>
                <c:pt idx="4037">
                  <c:v>43542.208561111111</c:v>
                </c:pt>
                <c:pt idx="4038">
                  <c:v>43542.250227835648</c:v>
                </c:pt>
                <c:pt idx="4039">
                  <c:v>43542.291894560185</c:v>
                </c:pt>
                <c:pt idx="4040">
                  <c:v>43542.333561284722</c:v>
                </c:pt>
                <c:pt idx="4041">
                  <c:v>43542.375228009259</c:v>
                </c:pt>
                <c:pt idx="4042">
                  <c:v>43542.416894733797</c:v>
                </c:pt>
                <c:pt idx="4043">
                  <c:v>43542.458561458334</c:v>
                </c:pt>
                <c:pt idx="4044">
                  <c:v>43542.500228182871</c:v>
                </c:pt>
                <c:pt idx="4045">
                  <c:v>43542.541894907408</c:v>
                </c:pt>
                <c:pt idx="4046">
                  <c:v>43542.583561631945</c:v>
                </c:pt>
                <c:pt idx="4047">
                  <c:v>43542.625228356483</c:v>
                </c:pt>
                <c:pt idx="4048">
                  <c:v>43542.66689508102</c:v>
                </c:pt>
                <c:pt idx="4049">
                  <c:v>43542.708561805557</c:v>
                </c:pt>
                <c:pt idx="4050">
                  <c:v>43542.750228530094</c:v>
                </c:pt>
                <c:pt idx="4051">
                  <c:v>43542.791895254632</c:v>
                </c:pt>
                <c:pt idx="4052">
                  <c:v>43542.833561979169</c:v>
                </c:pt>
                <c:pt idx="4053">
                  <c:v>43542.875228703706</c:v>
                </c:pt>
                <c:pt idx="4054">
                  <c:v>43542.916895428243</c:v>
                </c:pt>
                <c:pt idx="4055">
                  <c:v>43542.95856215278</c:v>
                </c:pt>
                <c:pt idx="4056">
                  <c:v>43543.000228877318</c:v>
                </c:pt>
                <c:pt idx="4057">
                  <c:v>43543.041895601855</c:v>
                </c:pt>
                <c:pt idx="4058">
                  <c:v>43543.083562326392</c:v>
                </c:pt>
                <c:pt idx="4059">
                  <c:v>43543.125229050929</c:v>
                </c:pt>
                <c:pt idx="4060">
                  <c:v>43543.166895775466</c:v>
                </c:pt>
                <c:pt idx="4061">
                  <c:v>43543.208562500004</c:v>
                </c:pt>
                <c:pt idx="4062">
                  <c:v>43543.250229224534</c:v>
                </c:pt>
                <c:pt idx="4063">
                  <c:v>43543.291895949071</c:v>
                </c:pt>
                <c:pt idx="4064">
                  <c:v>43543.333562673608</c:v>
                </c:pt>
                <c:pt idx="4065">
                  <c:v>43543.375229398145</c:v>
                </c:pt>
                <c:pt idx="4066">
                  <c:v>43543.416896122682</c:v>
                </c:pt>
                <c:pt idx="4067">
                  <c:v>43543.45856284722</c:v>
                </c:pt>
                <c:pt idx="4068">
                  <c:v>43543.500229571757</c:v>
                </c:pt>
                <c:pt idx="4069">
                  <c:v>43543.541896296294</c:v>
                </c:pt>
                <c:pt idx="4070">
                  <c:v>43543.583563020831</c:v>
                </c:pt>
                <c:pt idx="4071">
                  <c:v>43543.625229745368</c:v>
                </c:pt>
                <c:pt idx="4072">
                  <c:v>43543.666896469906</c:v>
                </c:pt>
                <c:pt idx="4073">
                  <c:v>43543.708563194443</c:v>
                </c:pt>
                <c:pt idx="4074">
                  <c:v>43543.75022991898</c:v>
                </c:pt>
                <c:pt idx="4075">
                  <c:v>43543.791896643517</c:v>
                </c:pt>
                <c:pt idx="4076">
                  <c:v>43543.833563368054</c:v>
                </c:pt>
                <c:pt idx="4077">
                  <c:v>43543.875230092592</c:v>
                </c:pt>
                <c:pt idx="4078">
                  <c:v>43543.916896817129</c:v>
                </c:pt>
                <c:pt idx="4079">
                  <c:v>43543.958563541666</c:v>
                </c:pt>
                <c:pt idx="4080">
                  <c:v>43544.000230266203</c:v>
                </c:pt>
                <c:pt idx="4081">
                  <c:v>43544.04189699074</c:v>
                </c:pt>
                <c:pt idx="4082">
                  <c:v>43544.083563715278</c:v>
                </c:pt>
                <c:pt idx="4083">
                  <c:v>43544.125230439815</c:v>
                </c:pt>
                <c:pt idx="4084">
                  <c:v>43544.166897164352</c:v>
                </c:pt>
                <c:pt idx="4085">
                  <c:v>43544.208563888889</c:v>
                </c:pt>
                <c:pt idx="4086">
                  <c:v>43544.250230613427</c:v>
                </c:pt>
                <c:pt idx="4087">
                  <c:v>43544.291897337964</c:v>
                </c:pt>
                <c:pt idx="4088">
                  <c:v>43544.333564062501</c:v>
                </c:pt>
                <c:pt idx="4089">
                  <c:v>43544.375230787038</c:v>
                </c:pt>
                <c:pt idx="4090">
                  <c:v>43544.416897511575</c:v>
                </c:pt>
                <c:pt idx="4091">
                  <c:v>43544.458564236113</c:v>
                </c:pt>
                <c:pt idx="4092">
                  <c:v>43544.50023096065</c:v>
                </c:pt>
                <c:pt idx="4093">
                  <c:v>43544.541897685187</c:v>
                </c:pt>
                <c:pt idx="4094">
                  <c:v>43544.583564409724</c:v>
                </c:pt>
                <c:pt idx="4095">
                  <c:v>43544.625231134261</c:v>
                </c:pt>
                <c:pt idx="4096">
                  <c:v>43544.666897858799</c:v>
                </c:pt>
                <c:pt idx="4097">
                  <c:v>43544.708564583336</c:v>
                </c:pt>
                <c:pt idx="4098">
                  <c:v>43544.750231307873</c:v>
                </c:pt>
                <c:pt idx="4099">
                  <c:v>43544.79189803241</c:v>
                </c:pt>
                <c:pt idx="4100">
                  <c:v>43544.833564756947</c:v>
                </c:pt>
                <c:pt idx="4101">
                  <c:v>43544.875231481485</c:v>
                </c:pt>
                <c:pt idx="4102">
                  <c:v>43544.916898206022</c:v>
                </c:pt>
                <c:pt idx="4103">
                  <c:v>43544.958564930559</c:v>
                </c:pt>
                <c:pt idx="4104">
                  <c:v>43545.000231655089</c:v>
                </c:pt>
                <c:pt idx="4105">
                  <c:v>43545.041898379626</c:v>
                </c:pt>
                <c:pt idx="4106">
                  <c:v>43545.083565104163</c:v>
                </c:pt>
                <c:pt idx="4107">
                  <c:v>43545.125231828701</c:v>
                </c:pt>
                <c:pt idx="4108">
                  <c:v>43545.166898553238</c:v>
                </c:pt>
                <c:pt idx="4109">
                  <c:v>43545.208565277775</c:v>
                </c:pt>
                <c:pt idx="4110">
                  <c:v>43545.250232002312</c:v>
                </c:pt>
                <c:pt idx="4111">
                  <c:v>43545.291898726849</c:v>
                </c:pt>
                <c:pt idx="4112">
                  <c:v>43545.333565451387</c:v>
                </c:pt>
                <c:pt idx="4113">
                  <c:v>43545.375232175924</c:v>
                </c:pt>
                <c:pt idx="4114">
                  <c:v>43545.416898900461</c:v>
                </c:pt>
                <c:pt idx="4115">
                  <c:v>43545.458565624998</c:v>
                </c:pt>
                <c:pt idx="4116">
                  <c:v>43545.500232349536</c:v>
                </c:pt>
                <c:pt idx="4117">
                  <c:v>43545.541899074073</c:v>
                </c:pt>
                <c:pt idx="4118">
                  <c:v>43545.58356579861</c:v>
                </c:pt>
                <c:pt idx="4119">
                  <c:v>43545.625232523147</c:v>
                </c:pt>
                <c:pt idx="4120">
                  <c:v>43545.666899247684</c:v>
                </c:pt>
                <c:pt idx="4121">
                  <c:v>43545.708565972222</c:v>
                </c:pt>
                <c:pt idx="4122">
                  <c:v>43545.750232696759</c:v>
                </c:pt>
                <c:pt idx="4123">
                  <c:v>43545.791899421296</c:v>
                </c:pt>
                <c:pt idx="4124">
                  <c:v>43545.833566145833</c:v>
                </c:pt>
                <c:pt idx="4125">
                  <c:v>43545.87523287037</c:v>
                </c:pt>
                <c:pt idx="4126">
                  <c:v>43545.916899594908</c:v>
                </c:pt>
                <c:pt idx="4127">
                  <c:v>43545.958566319445</c:v>
                </c:pt>
                <c:pt idx="4128">
                  <c:v>43546.000233043982</c:v>
                </c:pt>
                <c:pt idx="4129">
                  <c:v>43546.041899768519</c:v>
                </c:pt>
                <c:pt idx="4130">
                  <c:v>43546.083566493056</c:v>
                </c:pt>
                <c:pt idx="4131">
                  <c:v>43546.125233217594</c:v>
                </c:pt>
                <c:pt idx="4132">
                  <c:v>43546.166899942131</c:v>
                </c:pt>
                <c:pt idx="4133">
                  <c:v>43546.208566666668</c:v>
                </c:pt>
                <c:pt idx="4134">
                  <c:v>43546.250233391205</c:v>
                </c:pt>
                <c:pt idx="4135">
                  <c:v>43546.291900115742</c:v>
                </c:pt>
                <c:pt idx="4136">
                  <c:v>43546.33356684028</c:v>
                </c:pt>
                <c:pt idx="4137">
                  <c:v>43546.375233564817</c:v>
                </c:pt>
                <c:pt idx="4138">
                  <c:v>43546.416900289354</c:v>
                </c:pt>
                <c:pt idx="4139">
                  <c:v>43546.458567013891</c:v>
                </c:pt>
                <c:pt idx="4140">
                  <c:v>43546.500233738429</c:v>
                </c:pt>
                <c:pt idx="4141">
                  <c:v>43546.541900462966</c:v>
                </c:pt>
                <c:pt idx="4142">
                  <c:v>43546.583567187503</c:v>
                </c:pt>
                <c:pt idx="4143">
                  <c:v>43546.62523391204</c:v>
                </c:pt>
                <c:pt idx="4144">
                  <c:v>43546.666900636577</c:v>
                </c:pt>
                <c:pt idx="4145">
                  <c:v>43546.708567361115</c:v>
                </c:pt>
                <c:pt idx="4146">
                  <c:v>43546.750234085652</c:v>
                </c:pt>
                <c:pt idx="4147">
                  <c:v>43546.791900810182</c:v>
                </c:pt>
                <c:pt idx="4148">
                  <c:v>43546.833567534719</c:v>
                </c:pt>
                <c:pt idx="4149">
                  <c:v>43546.875234259256</c:v>
                </c:pt>
                <c:pt idx="4150">
                  <c:v>43546.916900983793</c:v>
                </c:pt>
                <c:pt idx="4151">
                  <c:v>43546.958567708331</c:v>
                </c:pt>
                <c:pt idx="4152">
                  <c:v>43547.000234432868</c:v>
                </c:pt>
                <c:pt idx="4153">
                  <c:v>43547.041901157405</c:v>
                </c:pt>
                <c:pt idx="4154">
                  <c:v>43547.083567881942</c:v>
                </c:pt>
                <c:pt idx="4155">
                  <c:v>43547.125234606479</c:v>
                </c:pt>
                <c:pt idx="4156">
                  <c:v>43547.166901331017</c:v>
                </c:pt>
                <c:pt idx="4157">
                  <c:v>43547.208568055554</c:v>
                </c:pt>
                <c:pt idx="4158">
                  <c:v>43547.250234780091</c:v>
                </c:pt>
                <c:pt idx="4159">
                  <c:v>43547.291901504628</c:v>
                </c:pt>
                <c:pt idx="4160">
                  <c:v>43547.333568229165</c:v>
                </c:pt>
                <c:pt idx="4161">
                  <c:v>43547.375234953703</c:v>
                </c:pt>
                <c:pt idx="4162">
                  <c:v>43547.41690167824</c:v>
                </c:pt>
                <c:pt idx="4163">
                  <c:v>43547.458568402777</c:v>
                </c:pt>
                <c:pt idx="4164">
                  <c:v>43547.500235127314</c:v>
                </c:pt>
                <c:pt idx="4165">
                  <c:v>43547.541901851851</c:v>
                </c:pt>
                <c:pt idx="4166">
                  <c:v>43547.583568576389</c:v>
                </c:pt>
                <c:pt idx="4167">
                  <c:v>43547.625235300926</c:v>
                </c:pt>
                <c:pt idx="4168">
                  <c:v>43547.666902025463</c:v>
                </c:pt>
                <c:pt idx="4169">
                  <c:v>43547.70856875</c:v>
                </c:pt>
                <c:pt idx="4170">
                  <c:v>43547.750235474537</c:v>
                </c:pt>
                <c:pt idx="4171">
                  <c:v>43547.791902199075</c:v>
                </c:pt>
                <c:pt idx="4172">
                  <c:v>43547.833568923612</c:v>
                </c:pt>
                <c:pt idx="4173">
                  <c:v>43547.875235648149</c:v>
                </c:pt>
                <c:pt idx="4174">
                  <c:v>43547.916902372686</c:v>
                </c:pt>
                <c:pt idx="4175">
                  <c:v>43547.958569097224</c:v>
                </c:pt>
                <c:pt idx="4176">
                  <c:v>43548.000235821761</c:v>
                </c:pt>
                <c:pt idx="4177">
                  <c:v>43548.041902546298</c:v>
                </c:pt>
                <c:pt idx="4178">
                  <c:v>43548.083569270835</c:v>
                </c:pt>
                <c:pt idx="4179">
                  <c:v>43548.125235995372</c:v>
                </c:pt>
                <c:pt idx="4180">
                  <c:v>43548.16690271991</c:v>
                </c:pt>
                <c:pt idx="4181">
                  <c:v>43548.208569444447</c:v>
                </c:pt>
                <c:pt idx="4182">
                  <c:v>43548.250236168984</c:v>
                </c:pt>
                <c:pt idx="4183">
                  <c:v>43548.291902893521</c:v>
                </c:pt>
                <c:pt idx="4184">
                  <c:v>43548.333569618058</c:v>
                </c:pt>
                <c:pt idx="4185">
                  <c:v>43548.375236342596</c:v>
                </c:pt>
                <c:pt idx="4186">
                  <c:v>43548.416903067133</c:v>
                </c:pt>
                <c:pt idx="4187">
                  <c:v>43548.45856979167</c:v>
                </c:pt>
                <c:pt idx="4188">
                  <c:v>43548.500236516207</c:v>
                </c:pt>
                <c:pt idx="4189">
                  <c:v>43548.541903240737</c:v>
                </c:pt>
                <c:pt idx="4190">
                  <c:v>43548.583569965274</c:v>
                </c:pt>
                <c:pt idx="4191">
                  <c:v>43548.625236689812</c:v>
                </c:pt>
                <c:pt idx="4192">
                  <c:v>43548.666903414349</c:v>
                </c:pt>
                <c:pt idx="4193">
                  <c:v>43548.708570138886</c:v>
                </c:pt>
                <c:pt idx="4194">
                  <c:v>43548.750236863423</c:v>
                </c:pt>
                <c:pt idx="4195">
                  <c:v>43548.79190358796</c:v>
                </c:pt>
                <c:pt idx="4196">
                  <c:v>43548.833570312498</c:v>
                </c:pt>
                <c:pt idx="4197">
                  <c:v>43548.875237037035</c:v>
                </c:pt>
                <c:pt idx="4198">
                  <c:v>43548.916903761572</c:v>
                </c:pt>
                <c:pt idx="4199">
                  <c:v>43548.958570486109</c:v>
                </c:pt>
                <c:pt idx="4200">
                  <c:v>43549.000237210646</c:v>
                </c:pt>
                <c:pt idx="4201">
                  <c:v>43549.041903935184</c:v>
                </c:pt>
                <c:pt idx="4202">
                  <c:v>43549.083570659721</c:v>
                </c:pt>
                <c:pt idx="4203">
                  <c:v>43549.125237384258</c:v>
                </c:pt>
                <c:pt idx="4204">
                  <c:v>43549.166904108795</c:v>
                </c:pt>
                <c:pt idx="4205">
                  <c:v>43549.208570833332</c:v>
                </c:pt>
                <c:pt idx="4206">
                  <c:v>43549.25023755787</c:v>
                </c:pt>
                <c:pt idx="4207">
                  <c:v>43549.291904282407</c:v>
                </c:pt>
                <c:pt idx="4208">
                  <c:v>43549.333571006944</c:v>
                </c:pt>
                <c:pt idx="4209">
                  <c:v>43549.375237731481</c:v>
                </c:pt>
                <c:pt idx="4210">
                  <c:v>43549.416904456019</c:v>
                </c:pt>
                <c:pt idx="4211">
                  <c:v>43549.458571180556</c:v>
                </c:pt>
                <c:pt idx="4212">
                  <c:v>43549.500237905093</c:v>
                </c:pt>
                <c:pt idx="4213">
                  <c:v>43549.54190462963</c:v>
                </c:pt>
                <c:pt idx="4214">
                  <c:v>43549.583571354167</c:v>
                </c:pt>
                <c:pt idx="4215">
                  <c:v>43549.625238078705</c:v>
                </c:pt>
                <c:pt idx="4216">
                  <c:v>43549.666904803242</c:v>
                </c:pt>
                <c:pt idx="4217">
                  <c:v>43549.708571527779</c:v>
                </c:pt>
                <c:pt idx="4218">
                  <c:v>43549.750238252316</c:v>
                </c:pt>
                <c:pt idx="4219">
                  <c:v>43549.791904976853</c:v>
                </c:pt>
                <c:pt idx="4220">
                  <c:v>43549.833571701391</c:v>
                </c:pt>
                <c:pt idx="4221">
                  <c:v>43549.875238425928</c:v>
                </c:pt>
                <c:pt idx="4222">
                  <c:v>43549.916905150465</c:v>
                </c:pt>
                <c:pt idx="4223">
                  <c:v>43549.958571875002</c:v>
                </c:pt>
                <c:pt idx="4224">
                  <c:v>43550.000238599539</c:v>
                </c:pt>
                <c:pt idx="4225">
                  <c:v>43550.041905324077</c:v>
                </c:pt>
                <c:pt idx="4226">
                  <c:v>43550.083572048614</c:v>
                </c:pt>
                <c:pt idx="4227">
                  <c:v>43550.125238773151</c:v>
                </c:pt>
                <c:pt idx="4228">
                  <c:v>43550.166905497688</c:v>
                </c:pt>
                <c:pt idx="4229">
                  <c:v>43550.208572222225</c:v>
                </c:pt>
                <c:pt idx="4230">
                  <c:v>43550.250238946763</c:v>
                </c:pt>
                <c:pt idx="4231">
                  <c:v>43550.2919056713</c:v>
                </c:pt>
                <c:pt idx="4232">
                  <c:v>43550.33357239583</c:v>
                </c:pt>
                <c:pt idx="4233">
                  <c:v>43550.375239120367</c:v>
                </c:pt>
                <c:pt idx="4234">
                  <c:v>43550.416905844904</c:v>
                </c:pt>
                <c:pt idx="4235">
                  <c:v>43550.458572569441</c:v>
                </c:pt>
                <c:pt idx="4236">
                  <c:v>43550.500239293979</c:v>
                </c:pt>
                <c:pt idx="4237">
                  <c:v>43550.541906018516</c:v>
                </c:pt>
                <c:pt idx="4238">
                  <c:v>43550.583572743053</c:v>
                </c:pt>
                <c:pt idx="4239">
                  <c:v>43550.62523946759</c:v>
                </c:pt>
                <c:pt idx="4240">
                  <c:v>43550.666906192127</c:v>
                </c:pt>
                <c:pt idx="4241">
                  <c:v>43550.708572916665</c:v>
                </c:pt>
                <c:pt idx="4242">
                  <c:v>43550.750239641202</c:v>
                </c:pt>
                <c:pt idx="4243">
                  <c:v>43550.791906365739</c:v>
                </c:pt>
                <c:pt idx="4244">
                  <c:v>43550.833573090276</c:v>
                </c:pt>
                <c:pt idx="4245">
                  <c:v>43550.875239814814</c:v>
                </c:pt>
                <c:pt idx="4246">
                  <c:v>43550.916906539351</c:v>
                </c:pt>
                <c:pt idx="4247">
                  <c:v>43550.958573263888</c:v>
                </c:pt>
                <c:pt idx="4248">
                  <c:v>43551.000239988425</c:v>
                </c:pt>
                <c:pt idx="4249">
                  <c:v>43551.041906712962</c:v>
                </c:pt>
                <c:pt idx="4250">
                  <c:v>43551.0835734375</c:v>
                </c:pt>
                <c:pt idx="4251">
                  <c:v>43551.125240162037</c:v>
                </c:pt>
                <c:pt idx="4252">
                  <c:v>43551.166906886574</c:v>
                </c:pt>
                <c:pt idx="4253">
                  <c:v>43551.208573611111</c:v>
                </c:pt>
                <c:pt idx="4254">
                  <c:v>43551.250240335648</c:v>
                </c:pt>
                <c:pt idx="4255">
                  <c:v>43551.291907060186</c:v>
                </c:pt>
                <c:pt idx="4256">
                  <c:v>43551.333573784723</c:v>
                </c:pt>
                <c:pt idx="4257">
                  <c:v>43551.37524050926</c:v>
                </c:pt>
                <c:pt idx="4258">
                  <c:v>43551.416907233797</c:v>
                </c:pt>
                <c:pt idx="4259">
                  <c:v>43551.458573958334</c:v>
                </c:pt>
                <c:pt idx="4260">
                  <c:v>43551.500240682872</c:v>
                </c:pt>
                <c:pt idx="4261">
                  <c:v>43551.541907407409</c:v>
                </c:pt>
                <c:pt idx="4262">
                  <c:v>43551.583574131946</c:v>
                </c:pt>
                <c:pt idx="4263">
                  <c:v>43551.625240856483</c:v>
                </c:pt>
                <c:pt idx="4264">
                  <c:v>43551.66690758102</c:v>
                </c:pt>
                <c:pt idx="4265">
                  <c:v>43551.708574305558</c:v>
                </c:pt>
                <c:pt idx="4266">
                  <c:v>43551.750241030095</c:v>
                </c:pt>
                <c:pt idx="4267">
                  <c:v>43551.791907754632</c:v>
                </c:pt>
                <c:pt idx="4268">
                  <c:v>43551.833574479169</c:v>
                </c:pt>
                <c:pt idx="4269">
                  <c:v>43551.875241203707</c:v>
                </c:pt>
                <c:pt idx="4270">
                  <c:v>43551.916907928244</c:v>
                </c:pt>
                <c:pt idx="4271">
                  <c:v>43551.958574652781</c:v>
                </c:pt>
                <c:pt idx="4272">
                  <c:v>43552.000241377318</c:v>
                </c:pt>
                <c:pt idx="4273">
                  <c:v>43552.041908101855</c:v>
                </c:pt>
                <c:pt idx="4274">
                  <c:v>43552.083574826385</c:v>
                </c:pt>
                <c:pt idx="4275">
                  <c:v>43552.125241550923</c:v>
                </c:pt>
                <c:pt idx="4276">
                  <c:v>43552.16690827546</c:v>
                </c:pt>
                <c:pt idx="4277">
                  <c:v>43552.208574999997</c:v>
                </c:pt>
                <c:pt idx="4278">
                  <c:v>43552.250241724534</c:v>
                </c:pt>
                <c:pt idx="4279">
                  <c:v>43552.291908449071</c:v>
                </c:pt>
                <c:pt idx="4280">
                  <c:v>43552.333575173609</c:v>
                </c:pt>
                <c:pt idx="4281">
                  <c:v>43552.375241898146</c:v>
                </c:pt>
                <c:pt idx="4282">
                  <c:v>43552.416908622683</c:v>
                </c:pt>
                <c:pt idx="4283">
                  <c:v>43552.45857534722</c:v>
                </c:pt>
                <c:pt idx="4284">
                  <c:v>43552.500242071757</c:v>
                </c:pt>
                <c:pt idx="4285">
                  <c:v>43552.541908796295</c:v>
                </c:pt>
                <c:pt idx="4286">
                  <c:v>43552.583575520832</c:v>
                </c:pt>
                <c:pt idx="4287">
                  <c:v>43552.625242245369</c:v>
                </c:pt>
                <c:pt idx="4288">
                  <c:v>43552.666908969906</c:v>
                </c:pt>
                <c:pt idx="4289">
                  <c:v>43552.708575694443</c:v>
                </c:pt>
                <c:pt idx="4290">
                  <c:v>43552.750242418981</c:v>
                </c:pt>
                <c:pt idx="4291">
                  <c:v>43552.791909143518</c:v>
                </c:pt>
                <c:pt idx="4292">
                  <c:v>43552.833575868055</c:v>
                </c:pt>
                <c:pt idx="4293">
                  <c:v>43552.875242592592</c:v>
                </c:pt>
                <c:pt idx="4294">
                  <c:v>43552.916909317129</c:v>
                </c:pt>
                <c:pt idx="4295">
                  <c:v>43552.958576041667</c:v>
                </c:pt>
                <c:pt idx="4296">
                  <c:v>43553.000242766204</c:v>
                </c:pt>
                <c:pt idx="4297">
                  <c:v>43553.041909490741</c:v>
                </c:pt>
                <c:pt idx="4298">
                  <c:v>43553.083576215278</c:v>
                </c:pt>
                <c:pt idx="4299">
                  <c:v>43553.125242939816</c:v>
                </c:pt>
                <c:pt idx="4300">
                  <c:v>43553.166909664353</c:v>
                </c:pt>
                <c:pt idx="4301">
                  <c:v>43553.20857638889</c:v>
                </c:pt>
                <c:pt idx="4302">
                  <c:v>43553.250243113427</c:v>
                </c:pt>
                <c:pt idx="4303">
                  <c:v>43553.291909837964</c:v>
                </c:pt>
                <c:pt idx="4304">
                  <c:v>43553.333576562502</c:v>
                </c:pt>
                <c:pt idx="4305">
                  <c:v>43553.375243287039</c:v>
                </c:pt>
                <c:pt idx="4306">
                  <c:v>43553.416910011576</c:v>
                </c:pt>
                <c:pt idx="4307">
                  <c:v>43553.458576736113</c:v>
                </c:pt>
                <c:pt idx="4308">
                  <c:v>43553.50024346065</c:v>
                </c:pt>
                <c:pt idx="4309">
                  <c:v>43553.541910185188</c:v>
                </c:pt>
                <c:pt idx="4310">
                  <c:v>43553.583576909725</c:v>
                </c:pt>
                <c:pt idx="4311">
                  <c:v>43553.625243634262</c:v>
                </c:pt>
                <c:pt idx="4312">
                  <c:v>43553.666910358799</c:v>
                </c:pt>
                <c:pt idx="4313">
                  <c:v>43553.708577083336</c:v>
                </c:pt>
                <c:pt idx="4314">
                  <c:v>43553.750243807874</c:v>
                </c:pt>
                <c:pt idx="4315">
                  <c:v>43553.791910532411</c:v>
                </c:pt>
                <c:pt idx="4316">
                  <c:v>43553.833577256948</c:v>
                </c:pt>
                <c:pt idx="4317">
                  <c:v>43553.875243981478</c:v>
                </c:pt>
                <c:pt idx="4318">
                  <c:v>43553.916910706015</c:v>
                </c:pt>
                <c:pt idx="4319">
                  <c:v>43553.958577430552</c:v>
                </c:pt>
                <c:pt idx="4320">
                  <c:v>43554.00024415509</c:v>
                </c:pt>
                <c:pt idx="4321">
                  <c:v>43554.041910879627</c:v>
                </c:pt>
                <c:pt idx="4322">
                  <c:v>43554.083577604164</c:v>
                </c:pt>
                <c:pt idx="4323">
                  <c:v>43554.125244328701</c:v>
                </c:pt>
                <c:pt idx="4324">
                  <c:v>43554.166911053238</c:v>
                </c:pt>
                <c:pt idx="4325">
                  <c:v>43554.208577777776</c:v>
                </c:pt>
                <c:pt idx="4326">
                  <c:v>43554.250244502313</c:v>
                </c:pt>
                <c:pt idx="4327">
                  <c:v>43554.29191122685</c:v>
                </c:pt>
                <c:pt idx="4328">
                  <c:v>43554.333577951387</c:v>
                </c:pt>
                <c:pt idx="4329">
                  <c:v>43554.375244675924</c:v>
                </c:pt>
                <c:pt idx="4330">
                  <c:v>43554.416911400462</c:v>
                </c:pt>
                <c:pt idx="4331">
                  <c:v>43554.458578124999</c:v>
                </c:pt>
                <c:pt idx="4332">
                  <c:v>43554.500244849536</c:v>
                </c:pt>
                <c:pt idx="4333">
                  <c:v>43554.541911574073</c:v>
                </c:pt>
                <c:pt idx="4334">
                  <c:v>43554.583578298611</c:v>
                </c:pt>
                <c:pt idx="4335">
                  <c:v>43554.625245023148</c:v>
                </c:pt>
                <c:pt idx="4336">
                  <c:v>43554.666911747685</c:v>
                </c:pt>
                <c:pt idx="4337">
                  <c:v>43554.708578472222</c:v>
                </c:pt>
                <c:pt idx="4338">
                  <c:v>43554.750245196759</c:v>
                </c:pt>
                <c:pt idx="4339">
                  <c:v>43554.791911921297</c:v>
                </c:pt>
                <c:pt idx="4340">
                  <c:v>43554.833578645834</c:v>
                </c:pt>
                <c:pt idx="4341">
                  <c:v>43554.875245370371</c:v>
                </c:pt>
                <c:pt idx="4342">
                  <c:v>43554.916912094908</c:v>
                </c:pt>
                <c:pt idx="4343">
                  <c:v>43554.958578819445</c:v>
                </c:pt>
                <c:pt idx="4344">
                  <c:v>43555.000245543983</c:v>
                </c:pt>
                <c:pt idx="4345">
                  <c:v>43555.04191226852</c:v>
                </c:pt>
                <c:pt idx="4346">
                  <c:v>43555.083578993057</c:v>
                </c:pt>
                <c:pt idx="4347">
                  <c:v>43555.125245717594</c:v>
                </c:pt>
                <c:pt idx="4348">
                  <c:v>43555.166912442131</c:v>
                </c:pt>
                <c:pt idx="4349">
                  <c:v>43555.208579166669</c:v>
                </c:pt>
                <c:pt idx="4350">
                  <c:v>43555.250245891206</c:v>
                </c:pt>
                <c:pt idx="4351">
                  <c:v>43555.291912615743</c:v>
                </c:pt>
                <c:pt idx="4352">
                  <c:v>43555.33357934028</c:v>
                </c:pt>
                <c:pt idx="4353">
                  <c:v>43555.375246064817</c:v>
                </c:pt>
                <c:pt idx="4354">
                  <c:v>43555.416912789355</c:v>
                </c:pt>
                <c:pt idx="4355">
                  <c:v>43555.458579513892</c:v>
                </c:pt>
                <c:pt idx="4356">
                  <c:v>43555.500246238429</c:v>
                </c:pt>
                <c:pt idx="4357">
                  <c:v>43555.541912962966</c:v>
                </c:pt>
                <c:pt idx="4358">
                  <c:v>43555.583579687504</c:v>
                </c:pt>
                <c:pt idx="4359">
                  <c:v>43555.625246412033</c:v>
                </c:pt>
                <c:pt idx="4360">
                  <c:v>43555.666913136571</c:v>
                </c:pt>
                <c:pt idx="4361">
                  <c:v>43555.708579861108</c:v>
                </c:pt>
                <c:pt idx="4362">
                  <c:v>43555.750246585645</c:v>
                </c:pt>
                <c:pt idx="4363">
                  <c:v>43555.791913310182</c:v>
                </c:pt>
                <c:pt idx="4364">
                  <c:v>43555.833580034719</c:v>
                </c:pt>
                <c:pt idx="4365">
                  <c:v>43555.875246759257</c:v>
                </c:pt>
                <c:pt idx="4366">
                  <c:v>43555.916913483794</c:v>
                </c:pt>
                <c:pt idx="4367">
                  <c:v>43555.958580208331</c:v>
                </c:pt>
                <c:pt idx="4368">
                  <c:v>43556.000246875003</c:v>
                </c:pt>
                <c:pt idx="4369">
                  <c:v>43556.04191359954</c:v>
                </c:pt>
                <c:pt idx="4370">
                  <c:v>43556.083580324077</c:v>
                </c:pt>
                <c:pt idx="4371">
                  <c:v>43556.125247048614</c:v>
                </c:pt>
                <c:pt idx="4372">
                  <c:v>43556.166913773151</c:v>
                </c:pt>
                <c:pt idx="4373">
                  <c:v>43556.208580497689</c:v>
                </c:pt>
                <c:pt idx="4374">
                  <c:v>43556.250247222219</c:v>
                </c:pt>
                <c:pt idx="4375">
                  <c:v>43556.291913946756</c:v>
                </c:pt>
                <c:pt idx="4376">
                  <c:v>43556.333580671293</c:v>
                </c:pt>
                <c:pt idx="4377">
                  <c:v>43556.37524739583</c:v>
                </c:pt>
                <c:pt idx="4378">
                  <c:v>43556.416914120367</c:v>
                </c:pt>
                <c:pt idx="4379">
                  <c:v>43556.458580844905</c:v>
                </c:pt>
                <c:pt idx="4380">
                  <c:v>43556.500247569442</c:v>
                </c:pt>
                <c:pt idx="4381">
                  <c:v>43556.541914293979</c:v>
                </c:pt>
                <c:pt idx="4382">
                  <c:v>43556.583581018516</c:v>
                </c:pt>
                <c:pt idx="4383">
                  <c:v>43556.625247743053</c:v>
                </c:pt>
                <c:pt idx="4384">
                  <c:v>43556.666914467591</c:v>
                </c:pt>
                <c:pt idx="4385">
                  <c:v>43556.708581192128</c:v>
                </c:pt>
                <c:pt idx="4386">
                  <c:v>43556.750247916665</c:v>
                </c:pt>
                <c:pt idx="4387">
                  <c:v>43556.791914641202</c:v>
                </c:pt>
                <c:pt idx="4388">
                  <c:v>43556.83358136574</c:v>
                </c:pt>
                <c:pt idx="4389">
                  <c:v>43556.875248090277</c:v>
                </c:pt>
                <c:pt idx="4390">
                  <c:v>43556.916914814814</c:v>
                </c:pt>
                <c:pt idx="4391">
                  <c:v>43556.958581539351</c:v>
                </c:pt>
                <c:pt idx="4392">
                  <c:v>43557.000248263888</c:v>
                </c:pt>
                <c:pt idx="4393">
                  <c:v>43557.041914988426</c:v>
                </c:pt>
                <c:pt idx="4394">
                  <c:v>43557.083581712963</c:v>
                </c:pt>
                <c:pt idx="4395">
                  <c:v>43557.1252484375</c:v>
                </c:pt>
                <c:pt idx="4396">
                  <c:v>43557.166915162037</c:v>
                </c:pt>
                <c:pt idx="4397">
                  <c:v>43557.208581886574</c:v>
                </c:pt>
                <c:pt idx="4398">
                  <c:v>43557.250248611112</c:v>
                </c:pt>
                <c:pt idx="4399">
                  <c:v>43557.291915335649</c:v>
                </c:pt>
                <c:pt idx="4400">
                  <c:v>43557.333582060186</c:v>
                </c:pt>
                <c:pt idx="4401">
                  <c:v>43557.375248784723</c:v>
                </c:pt>
                <c:pt idx="4402">
                  <c:v>43557.41691550926</c:v>
                </c:pt>
                <c:pt idx="4403">
                  <c:v>43557.458582233798</c:v>
                </c:pt>
                <c:pt idx="4404">
                  <c:v>43557.500248958335</c:v>
                </c:pt>
                <c:pt idx="4405">
                  <c:v>43557.541915682872</c:v>
                </c:pt>
                <c:pt idx="4406">
                  <c:v>43557.583582407409</c:v>
                </c:pt>
                <c:pt idx="4407">
                  <c:v>43557.625249131946</c:v>
                </c:pt>
                <c:pt idx="4408">
                  <c:v>43557.666915856484</c:v>
                </c:pt>
                <c:pt idx="4409">
                  <c:v>43557.708582581021</c:v>
                </c:pt>
                <c:pt idx="4410">
                  <c:v>43557.750249305558</c:v>
                </c:pt>
                <c:pt idx="4411">
                  <c:v>43557.791916030095</c:v>
                </c:pt>
                <c:pt idx="4412">
                  <c:v>43557.833582754633</c:v>
                </c:pt>
                <c:pt idx="4413">
                  <c:v>43557.87524947917</c:v>
                </c:pt>
                <c:pt idx="4414">
                  <c:v>43557.916916203707</c:v>
                </c:pt>
                <c:pt idx="4415">
                  <c:v>43557.958582928244</c:v>
                </c:pt>
                <c:pt idx="4416">
                  <c:v>43558.000249652781</c:v>
                </c:pt>
                <c:pt idx="4417">
                  <c:v>43558.041916377311</c:v>
                </c:pt>
                <c:pt idx="4418">
                  <c:v>43558.083583101848</c:v>
                </c:pt>
                <c:pt idx="4419">
                  <c:v>43558.125249826386</c:v>
                </c:pt>
                <c:pt idx="4420">
                  <c:v>43558.166916550923</c:v>
                </c:pt>
                <c:pt idx="4421">
                  <c:v>43558.20858327546</c:v>
                </c:pt>
                <c:pt idx="4422">
                  <c:v>43558.250249999997</c:v>
                </c:pt>
                <c:pt idx="4423">
                  <c:v>43558.291916724535</c:v>
                </c:pt>
                <c:pt idx="4424">
                  <c:v>43558.333583449072</c:v>
                </c:pt>
                <c:pt idx="4425">
                  <c:v>43558.375250173609</c:v>
                </c:pt>
                <c:pt idx="4426">
                  <c:v>43558.416916898146</c:v>
                </c:pt>
                <c:pt idx="4427">
                  <c:v>43558.458583622683</c:v>
                </c:pt>
                <c:pt idx="4428">
                  <c:v>43558.500250347221</c:v>
                </c:pt>
                <c:pt idx="4429">
                  <c:v>43558.541917071758</c:v>
                </c:pt>
                <c:pt idx="4430">
                  <c:v>43558.583583796295</c:v>
                </c:pt>
                <c:pt idx="4431">
                  <c:v>43558.625250520832</c:v>
                </c:pt>
                <c:pt idx="4432">
                  <c:v>43558.666917245369</c:v>
                </c:pt>
                <c:pt idx="4433">
                  <c:v>43558.708583969907</c:v>
                </c:pt>
                <c:pt idx="4434">
                  <c:v>43558.750250694444</c:v>
                </c:pt>
                <c:pt idx="4435">
                  <c:v>43558.791917418981</c:v>
                </c:pt>
                <c:pt idx="4436">
                  <c:v>43558.833584143518</c:v>
                </c:pt>
                <c:pt idx="4437">
                  <c:v>43558.875250868055</c:v>
                </c:pt>
                <c:pt idx="4438">
                  <c:v>43558.916917592593</c:v>
                </c:pt>
                <c:pt idx="4439">
                  <c:v>43558.95858431713</c:v>
                </c:pt>
                <c:pt idx="4440">
                  <c:v>43559.000251041667</c:v>
                </c:pt>
                <c:pt idx="4441">
                  <c:v>43559.041917766204</c:v>
                </c:pt>
                <c:pt idx="4442">
                  <c:v>43559.083584490741</c:v>
                </c:pt>
                <c:pt idx="4443">
                  <c:v>43559.125251215279</c:v>
                </c:pt>
                <c:pt idx="4444">
                  <c:v>43559.166917939816</c:v>
                </c:pt>
                <c:pt idx="4445">
                  <c:v>43559.208584664353</c:v>
                </c:pt>
                <c:pt idx="4446">
                  <c:v>43559.25025138889</c:v>
                </c:pt>
                <c:pt idx="4447">
                  <c:v>43559.291918113428</c:v>
                </c:pt>
                <c:pt idx="4448">
                  <c:v>43559.333584837965</c:v>
                </c:pt>
                <c:pt idx="4449">
                  <c:v>43559.375251562502</c:v>
                </c:pt>
                <c:pt idx="4450">
                  <c:v>43559.416918287039</c:v>
                </c:pt>
                <c:pt idx="4451">
                  <c:v>43559.458585011576</c:v>
                </c:pt>
                <c:pt idx="4452">
                  <c:v>43559.500251736114</c:v>
                </c:pt>
                <c:pt idx="4453">
                  <c:v>43559.541918460651</c:v>
                </c:pt>
                <c:pt idx="4454">
                  <c:v>43559.583585185188</c:v>
                </c:pt>
                <c:pt idx="4455">
                  <c:v>43559.625251909725</c:v>
                </c:pt>
                <c:pt idx="4456">
                  <c:v>43559.666918634262</c:v>
                </c:pt>
                <c:pt idx="4457">
                  <c:v>43559.7085853588</c:v>
                </c:pt>
                <c:pt idx="4458">
                  <c:v>43559.750252083337</c:v>
                </c:pt>
                <c:pt idx="4459">
                  <c:v>43559.791918807867</c:v>
                </c:pt>
                <c:pt idx="4460">
                  <c:v>43559.833585532404</c:v>
                </c:pt>
                <c:pt idx="4461">
                  <c:v>43559.875252256941</c:v>
                </c:pt>
                <c:pt idx="4462">
                  <c:v>43559.916918981478</c:v>
                </c:pt>
                <c:pt idx="4463">
                  <c:v>43559.958585706016</c:v>
                </c:pt>
                <c:pt idx="4464">
                  <c:v>43560.000252430553</c:v>
                </c:pt>
                <c:pt idx="4465">
                  <c:v>43560.04191915509</c:v>
                </c:pt>
                <c:pt idx="4466">
                  <c:v>43560.083585879627</c:v>
                </c:pt>
                <c:pt idx="4467">
                  <c:v>43560.125252604164</c:v>
                </c:pt>
                <c:pt idx="4468">
                  <c:v>43560.166919328702</c:v>
                </c:pt>
                <c:pt idx="4469">
                  <c:v>43560.208586053239</c:v>
                </c:pt>
                <c:pt idx="4470">
                  <c:v>43560.250252777776</c:v>
                </c:pt>
                <c:pt idx="4471">
                  <c:v>43560.291919502313</c:v>
                </c:pt>
                <c:pt idx="4472">
                  <c:v>43560.33358622685</c:v>
                </c:pt>
                <c:pt idx="4473">
                  <c:v>43560.375252951388</c:v>
                </c:pt>
                <c:pt idx="4474">
                  <c:v>43560.416919675925</c:v>
                </c:pt>
                <c:pt idx="4475">
                  <c:v>43560.458586400462</c:v>
                </c:pt>
                <c:pt idx="4476">
                  <c:v>43560.500253124999</c:v>
                </c:pt>
                <c:pt idx="4477">
                  <c:v>43560.541919849536</c:v>
                </c:pt>
                <c:pt idx="4478">
                  <c:v>43560.583586574074</c:v>
                </c:pt>
                <c:pt idx="4479">
                  <c:v>43560.625253298611</c:v>
                </c:pt>
                <c:pt idx="4480">
                  <c:v>43560.666920023148</c:v>
                </c:pt>
                <c:pt idx="4481">
                  <c:v>43560.708586747685</c:v>
                </c:pt>
                <c:pt idx="4482">
                  <c:v>43560.750253472223</c:v>
                </c:pt>
                <c:pt idx="4483">
                  <c:v>43560.79192019676</c:v>
                </c:pt>
                <c:pt idx="4484">
                  <c:v>43560.833586921297</c:v>
                </c:pt>
                <c:pt idx="4485">
                  <c:v>43560.875253645834</c:v>
                </c:pt>
                <c:pt idx="4486">
                  <c:v>43560.916920370371</c:v>
                </c:pt>
                <c:pt idx="4487">
                  <c:v>43560.958587094909</c:v>
                </c:pt>
                <c:pt idx="4488">
                  <c:v>43561.000253819446</c:v>
                </c:pt>
                <c:pt idx="4489">
                  <c:v>43561.041920543983</c:v>
                </c:pt>
                <c:pt idx="4490">
                  <c:v>43561.08358726852</c:v>
                </c:pt>
                <c:pt idx="4491">
                  <c:v>43561.125253993057</c:v>
                </c:pt>
                <c:pt idx="4492">
                  <c:v>43561.166920717595</c:v>
                </c:pt>
                <c:pt idx="4493">
                  <c:v>43561.208587442132</c:v>
                </c:pt>
                <c:pt idx="4494">
                  <c:v>43561.250254166669</c:v>
                </c:pt>
                <c:pt idx="4495">
                  <c:v>43561.291920891206</c:v>
                </c:pt>
                <c:pt idx="4496">
                  <c:v>43561.333587615743</c:v>
                </c:pt>
                <c:pt idx="4497">
                  <c:v>43561.375254340281</c:v>
                </c:pt>
                <c:pt idx="4498">
                  <c:v>43561.416921064818</c:v>
                </c:pt>
                <c:pt idx="4499">
                  <c:v>43561.458587789355</c:v>
                </c:pt>
                <c:pt idx="4500">
                  <c:v>43561.500254513892</c:v>
                </c:pt>
                <c:pt idx="4501">
                  <c:v>43561.541921238429</c:v>
                </c:pt>
                <c:pt idx="4502">
                  <c:v>43561.583587962959</c:v>
                </c:pt>
                <c:pt idx="4503">
                  <c:v>43561.625254687497</c:v>
                </c:pt>
                <c:pt idx="4504">
                  <c:v>43561.666921412034</c:v>
                </c:pt>
                <c:pt idx="4505">
                  <c:v>43561.708588136571</c:v>
                </c:pt>
                <c:pt idx="4506">
                  <c:v>43561.750254861108</c:v>
                </c:pt>
                <c:pt idx="4507">
                  <c:v>43561.791921585645</c:v>
                </c:pt>
                <c:pt idx="4508">
                  <c:v>43561.833588310183</c:v>
                </c:pt>
                <c:pt idx="4509">
                  <c:v>43561.87525503472</c:v>
                </c:pt>
                <c:pt idx="4510">
                  <c:v>43561.916921759257</c:v>
                </c:pt>
                <c:pt idx="4511">
                  <c:v>43561.958588483794</c:v>
                </c:pt>
                <c:pt idx="4512">
                  <c:v>43562.000255208332</c:v>
                </c:pt>
                <c:pt idx="4513">
                  <c:v>43562.041921932869</c:v>
                </c:pt>
                <c:pt idx="4514">
                  <c:v>43562.083588657406</c:v>
                </c:pt>
                <c:pt idx="4515">
                  <c:v>43562.125255381943</c:v>
                </c:pt>
                <c:pt idx="4516">
                  <c:v>43562.16692210648</c:v>
                </c:pt>
                <c:pt idx="4517">
                  <c:v>43562.208588831018</c:v>
                </c:pt>
                <c:pt idx="4518">
                  <c:v>43562.250255555555</c:v>
                </c:pt>
                <c:pt idx="4519">
                  <c:v>43562.291922280092</c:v>
                </c:pt>
                <c:pt idx="4520">
                  <c:v>43562.333589004629</c:v>
                </c:pt>
                <c:pt idx="4521">
                  <c:v>43562.375255729166</c:v>
                </c:pt>
                <c:pt idx="4522">
                  <c:v>43562.416922453704</c:v>
                </c:pt>
                <c:pt idx="4523">
                  <c:v>43562.458589178241</c:v>
                </c:pt>
                <c:pt idx="4524">
                  <c:v>43562.500255902778</c:v>
                </c:pt>
                <c:pt idx="4525">
                  <c:v>43562.541922627315</c:v>
                </c:pt>
                <c:pt idx="4526">
                  <c:v>43562.583589351852</c:v>
                </c:pt>
                <c:pt idx="4527">
                  <c:v>43562.62525607639</c:v>
                </c:pt>
                <c:pt idx="4528">
                  <c:v>43562.666922800927</c:v>
                </c:pt>
                <c:pt idx="4529">
                  <c:v>43562.708589525464</c:v>
                </c:pt>
                <c:pt idx="4530">
                  <c:v>43562.750256250001</c:v>
                </c:pt>
                <c:pt idx="4531">
                  <c:v>43562.791922974538</c:v>
                </c:pt>
                <c:pt idx="4532">
                  <c:v>43562.833589699076</c:v>
                </c:pt>
                <c:pt idx="4533">
                  <c:v>43562.875256423613</c:v>
                </c:pt>
                <c:pt idx="4534">
                  <c:v>43562.91692314815</c:v>
                </c:pt>
                <c:pt idx="4535">
                  <c:v>43562.958589872687</c:v>
                </c:pt>
                <c:pt idx="4536">
                  <c:v>43563.000256597225</c:v>
                </c:pt>
                <c:pt idx="4537">
                  <c:v>43563.041923321762</c:v>
                </c:pt>
                <c:pt idx="4538">
                  <c:v>43563.083590046299</c:v>
                </c:pt>
                <c:pt idx="4539">
                  <c:v>43563.125256770836</c:v>
                </c:pt>
                <c:pt idx="4540">
                  <c:v>43563.166923495373</c:v>
                </c:pt>
                <c:pt idx="4541">
                  <c:v>43563.208590219911</c:v>
                </c:pt>
                <c:pt idx="4542">
                  <c:v>43563.250256944448</c:v>
                </c:pt>
                <c:pt idx="4543">
                  <c:v>43563.291923668985</c:v>
                </c:pt>
                <c:pt idx="4544">
                  <c:v>43563.333590393515</c:v>
                </c:pt>
                <c:pt idx="4545">
                  <c:v>43563.375257118052</c:v>
                </c:pt>
                <c:pt idx="4546">
                  <c:v>43563.416923842589</c:v>
                </c:pt>
                <c:pt idx="4547">
                  <c:v>43563.458590567127</c:v>
                </c:pt>
                <c:pt idx="4548">
                  <c:v>43563.500257291664</c:v>
                </c:pt>
                <c:pt idx="4549">
                  <c:v>43563.541924016201</c:v>
                </c:pt>
                <c:pt idx="4550">
                  <c:v>43563.583590740738</c:v>
                </c:pt>
                <c:pt idx="4551">
                  <c:v>43563.625257465275</c:v>
                </c:pt>
                <c:pt idx="4552">
                  <c:v>43563.666924189813</c:v>
                </c:pt>
                <c:pt idx="4553">
                  <c:v>43563.70859091435</c:v>
                </c:pt>
                <c:pt idx="4554">
                  <c:v>43563.750257638887</c:v>
                </c:pt>
                <c:pt idx="4555">
                  <c:v>43563.791924363424</c:v>
                </c:pt>
                <c:pt idx="4556">
                  <c:v>43563.833591087961</c:v>
                </c:pt>
                <c:pt idx="4557">
                  <c:v>43563.875257812499</c:v>
                </c:pt>
                <c:pt idx="4558">
                  <c:v>43563.916924537036</c:v>
                </c:pt>
                <c:pt idx="4559">
                  <c:v>43563.958591261573</c:v>
                </c:pt>
                <c:pt idx="4560">
                  <c:v>43564.00025798611</c:v>
                </c:pt>
                <c:pt idx="4561">
                  <c:v>43564.041924710647</c:v>
                </c:pt>
                <c:pt idx="4562">
                  <c:v>43564.083591435185</c:v>
                </c:pt>
                <c:pt idx="4563">
                  <c:v>43564.125258159722</c:v>
                </c:pt>
                <c:pt idx="4564">
                  <c:v>43564.166924884259</c:v>
                </c:pt>
                <c:pt idx="4565">
                  <c:v>43564.208591608796</c:v>
                </c:pt>
                <c:pt idx="4566">
                  <c:v>43564.250258333333</c:v>
                </c:pt>
                <c:pt idx="4567">
                  <c:v>43564.291925057871</c:v>
                </c:pt>
                <c:pt idx="4568">
                  <c:v>43564.333591782408</c:v>
                </c:pt>
                <c:pt idx="4569">
                  <c:v>43564.375258506945</c:v>
                </c:pt>
                <c:pt idx="4570">
                  <c:v>43564.416925231482</c:v>
                </c:pt>
                <c:pt idx="4571">
                  <c:v>43564.45859195602</c:v>
                </c:pt>
                <c:pt idx="4572">
                  <c:v>43564.500258680557</c:v>
                </c:pt>
                <c:pt idx="4573">
                  <c:v>43564.541925405094</c:v>
                </c:pt>
                <c:pt idx="4574">
                  <c:v>43564.583592129631</c:v>
                </c:pt>
                <c:pt idx="4575">
                  <c:v>43564.625258854168</c:v>
                </c:pt>
                <c:pt idx="4576">
                  <c:v>43564.666925578706</c:v>
                </c:pt>
                <c:pt idx="4577">
                  <c:v>43564.708592303243</c:v>
                </c:pt>
                <c:pt idx="4578">
                  <c:v>43564.75025902778</c:v>
                </c:pt>
                <c:pt idx="4579">
                  <c:v>43564.791925752317</c:v>
                </c:pt>
                <c:pt idx="4580">
                  <c:v>43564.833592476854</c:v>
                </c:pt>
                <c:pt idx="4581">
                  <c:v>43564.875259201392</c:v>
                </c:pt>
                <c:pt idx="4582">
                  <c:v>43564.916925925929</c:v>
                </c:pt>
                <c:pt idx="4583">
                  <c:v>43564.958592650466</c:v>
                </c:pt>
                <c:pt idx="4584">
                  <c:v>43565.000259375003</c:v>
                </c:pt>
                <c:pt idx="4585">
                  <c:v>43565.04192609954</c:v>
                </c:pt>
                <c:pt idx="4586">
                  <c:v>43565.083592824078</c:v>
                </c:pt>
                <c:pt idx="4587">
                  <c:v>43565.125259548608</c:v>
                </c:pt>
                <c:pt idx="4588">
                  <c:v>43565.166926273145</c:v>
                </c:pt>
                <c:pt idx="4589">
                  <c:v>43565.208592997682</c:v>
                </c:pt>
                <c:pt idx="4590">
                  <c:v>43565.250259722219</c:v>
                </c:pt>
                <c:pt idx="4591">
                  <c:v>43565.291926446756</c:v>
                </c:pt>
                <c:pt idx="4592">
                  <c:v>43565.333593171294</c:v>
                </c:pt>
                <c:pt idx="4593">
                  <c:v>43565.375259895831</c:v>
                </c:pt>
                <c:pt idx="4594">
                  <c:v>43565.416926620368</c:v>
                </c:pt>
                <c:pt idx="4595">
                  <c:v>43565.458593344905</c:v>
                </c:pt>
                <c:pt idx="4596">
                  <c:v>43565.500260069442</c:v>
                </c:pt>
                <c:pt idx="4597">
                  <c:v>43565.54192679398</c:v>
                </c:pt>
                <c:pt idx="4598">
                  <c:v>43565.583593518517</c:v>
                </c:pt>
                <c:pt idx="4599">
                  <c:v>43565.625260243054</c:v>
                </c:pt>
                <c:pt idx="4600">
                  <c:v>43565.666926967591</c:v>
                </c:pt>
                <c:pt idx="4601">
                  <c:v>43565.708593692128</c:v>
                </c:pt>
                <c:pt idx="4602">
                  <c:v>43565.750260416666</c:v>
                </c:pt>
                <c:pt idx="4603">
                  <c:v>43565.791927141203</c:v>
                </c:pt>
                <c:pt idx="4604">
                  <c:v>43565.83359386574</c:v>
                </c:pt>
                <c:pt idx="4605">
                  <c:v>43565.875260590277</c:v>
                </c:pt>
                <c:pt idx="4606">
                  <c:v>43565.916927314815</c:v>
                </c:pt>
                <c:pt idx="4607">
                  <c:v>43565.958594039352</c:v>
                </c:pt>
                <c:pt idx="4608">
                  <c:v>43566.000260763889</c:v>
                </c:pt>
                <c:pt idx="4609">
                  <c:v>43566.041927488426</c:v>
                </c:pt>
                <c:pt idx="4610">
                  <c:v>43566.083594212963</c:v>
                </c:pt>
                <c:pt idx="4611">
                  <c:v>43566.125260937501</c:v>
                </c:pt>
                <c:pt idx="4612">
                  <c:v>43566.166927662038</c:v>
                </c:pt>
                <c:pt idx="4613">
                  <c:v>43566.208594386575</c:v>
                </c:pt>
                <c:pt idx="4614">
                  <c:v>43566.250261111112</c:v>
                </c:pt>
                <c:pt idx="4615">
                  <c:v>43566.291927835649</c:v>
                </c:pt>
                <c:pt idx="4616">
                  <c:v>43566.333594560187</c:v>
                </c:pt>
                <c:pt idx="4617">
                  <c:v>43566.375261284724</c:v>
                </c:pt>
                <c:pt idx="4618">
                  <c:v>43566.416928009261</c:v>
                </c:pt>
                <c:pt idx="4619">
                  <c:v>43566.458594733798</c:v>
                </c:pt>
                <c:pt idx="4620">
                  <c:v>43566.500261458335</c:v>
                </c:pt>
                <c:pt idx="4621">
                  <c:v>43566.541928182873</c:v>
                </c:pt>
                <c:pt idx="4622">
                  <c:v>43566.58359490741</c:v>
                </c:pt>
                <c:pt idx="4623">
                  <c:v>43566.625261631947</c:v>
                </c:pt>
                <c:pt idx="4624">
                  <c:v>43566.666928356484</c:v>
                </c:pt>
                <c:pt idx="4625">
                  <c:v>43566.708595081021</c:v>
                </c:pt>
                <c:pt idx="4626">
                  <c:v>43566.750261805559</c:v>
                </c:pt>
                <c:pt idx="4627">
                  <c:v>43566.791928530096</c:v>
                </c:pt>
                <c:pt idx="4628">
                  <c:v>43566.833595254633</c:v>
                </c:pt>
                <c:pt idx="4629">
                  <c:v>43566.875261979163</c:v>
                </c:pt>
                <c:pt idx="4630">
                  <c:v>43566.9169287037</c:v>
                </c:pt>
                <c:pt idx="4631">
                  <c:v>43566.958595428237</c:v>
                </c:pt>
                <c:pt idx="4632">
                  <c:v>43567.000262152775</c:v>
                </c:pt>
                <c:pt idx="4633">
                  <c:v>43567.041928877312</c:v>
                </c:pt>
                <c:pt idx="4634">
                  <c:v>43567.083595601849</c:v>
                </c:pt>
                <c:pt idx="4635">
                  <c:v>43567.125262326386</c:v>
                </c:pt>
                <c:pt idx="4636">
                  <c:v>43567.166929050923</c:v>
                </c:pt>
                <c:pt idx="4637">
                  <c:v>43567.208595775461</c:v>
                </c:pt>
                <c:pt idx="4638">
                  <c:v>43567.250262499998</c:v>
                </c:pt>
                <c:pt idx="4639">
                  <c:v>43567.291929224535</c:v>
                </c:pt>
                <c:pt idx="4640">
                  <c:v>43567.333595949072</c:v>
                </c:pt>
                <c:pt idx="4641">
                  <c:v>43567.37526267361</c:v>
                </c:pt>
                <c:pt idx="4642">
                  <c:v>43567.416929398147</c:v>
                </c:pt>
                <c:pt idx="4643">
                  <c:v>43567.458596122684</c:v>
                </c:pt>
                <c:pt idx="4644">
                  <c:v>43567.500262847221</c:v>
                </c:pt>
                <c:pt idx="4645">
                  <c:v>43567.541929571758</c:v>
                </c:pt>
                <c:pt idx="4646">
                  <c:v>43567.583596296296</c:v>
                </c:pt>
                <c:pt idx="4647">
                  <c:v>43567.625263020833</c:v>
                </c:pt>
                <c:pt idx="4648">
                  <c:v>43567.66692974537</c:v>
                </c:pt>
                <c:pt idx="4649">
                  <c:v>43567.708596469907</c:v>
                </c:pt>
                <c:pt idx="4650">
                  <c:v>43567.750263194444</c:v>
                </c:pt>
                <c:pt idx="4651">
                  <c:v>43567.791929918982</c:v>
                </c:pt>
                <c:pt idx="4652">
                  <c:v>43567.833596643519</c:v>
                </c:pt>
                <c:pt idx="4653">
                  <c:v>43567.875263368056</c:v>
                </c:pt>
                <c:pt idx="4654">
                  <c:v>43567.916930092593</c:v>
                </c:pt>
                <c:pt idx="4655">
                  <c:v>43567.95859681713</c:v>
                </c:pt>
                <c:pt idx="4656">
                  <c:v>43568.000263541668</c:v>
                </c:pt>
                <c:pt idx="4657">
                  <c:v>43568.041930266205</c:v>
                </c:pt>
                <c:pt idx="4658">
                  <c:v>43568.083596990742</c:v>
                </c:pt>
                <c:pt idx="4659">
                  <c:v>43568.125263715279</c:v>
                </c:pt>
                <c:pt idx="4660">
                  <c:v>43568.166930439816</c:v>
                </c:pt>
                <c:pt idx="4661">
                  <c:v>43568.208597164354</c:v>
                </c:pt>
                <c:pt idx="4662">
                  <c:v>43568.250263888891</c:v>
                </c:pt>
                <c:pt idx="4663">
                  <c:v>43568.291930613428</c:v>
                </c:pt>
                <c:pt idx="4664">
                  <c:v>43568.333597337965</c:v>
                </c:pt>
                <c:pt idx="4665">
                  <c:v>43568.375264062503</c:v>
                </c:pt>
                <c:pt idx="4666">
                  <c:v>43568.41693078704</c:v>
                </c:pt>
                <c:pt idx="4667">
                  <c:v>43568.458597511577</c:v>
                </c:pt>
                <c:pt idx="4668">
                  <c:v>43568.500264236114</c:v>
                </c:pt>
                <c:pt idx="4669">
                  <c:v>43568.541930960651</c:v>
                </c:pt>
                <c:pt idx="4670">
                  <c:v>43568.583597685189</c:v>
                </c:pt>
                <c:pt idx="4671">
                  <c:v>43568.625264409726</c:v>
                </c:pt>
                <c:pt idx="4672">
                  <c:v>43568.666931134256</c:v>
                </c:pt>
                <c:pt idx="4673">
                  <c:v>43568.708597858793</c:v>
                </c:pt>
                <c:pt idx="4674">
                  <c:v>43568.75026458333</c:v>
                </c:pt>
                <c:pt idx="4675">
                  <c:v>43568.791931307867</c:v>
                </c:pt>
                <c:pt idx="4676">
                  <c:v>43568.833598032405</c:v>
                </c:pt>
                <c:pt idx="4677">
                  <c:v>43568.875264756942</c:v>
                </c:pt>
                <c:pt idx="4678">
                  <c:v>43568.916931481479</c:v>
                </c:pt>
                <c:pt idx="4679">
                  <c:v>43568.958598206016</c:v>
                </c:pt>
                <c:pt idx="4680">
                  <c:v>43569.000264930553</c:v>
                </c:pt>
                <c:pt idx="4681">
                  <c:v>43569.041931655091</c:v>
                </c:pt>
                <c:pt idx="4682">
                  <c:v>43569.083598379628</c:v>
                </c:pt>
                <c:pt idx="4683">
                  <c:v>43569.125265104165</c:v>
                </c:pt>
                <c:pt idx="4684">
                  <c:v>43569.166931828702</c:v>
                </c:pt>
                <c:pt idx="4685">
                  <c:v>43569.208598553239</c:v>
                </c:pt>
                <c:pt idx="4686">
                  <c:v>43569.250265277777</c:v>
                </c:pt>
                <c:pt idx="4687">
                  <c:v>43569.291932002314</c:v>
                </c:pt>
                <c:pt idx="4688">
                  <c:v>43569.333598726851</c:v>
                </c:pt>
                <c:pt idx="4689">
                  <c:v>43569.375265451388</c:v>
                </c:pt>
                <c:pt idx="4690">
                  <c:v>43569.416932175925</c:v>
                </c:pt>
                <c:pt idx="4691">
                  <c:v>43569.458598900463</c:v>
                </c:pt>
                <c:pt idx="4692">
                  <c:v>43569.500265625</c:v>
                </c:pt>
                <c:pt idx="4693">
                  <c:v>43569.541932349537</c:v>
                </c:pt>
                <c:pt idx="4694">
                  <c:v>43569.583599074074</c:v>
                </c:pt>
                <c:pt idx="4695">
                  <c:v>43569.625265798612</c:v>
                </c:pt>
                <c:pt idx="4696">
                  <c:v>43569.666932523149</c:v>
                </c:pt>
                <c:pt idx="4697">
                  <c:v>43569.708599247686</c:v>
                </c:pt>
                <c:pt idx="4698">
                  <c:v>43569.750265972223</c:v>
                </c:pt>
                <c:pt idx="4699">
                  <c:v>43569.79193269676</c:v>
                </c:pt>
                <c:pt idx="4700">
                  <c:v>43569.833599421298</c:v>
                </c:pt>
                <c:pt idx="4701">
                  <c:v>43569.875266145835</c:v>
                </c:pt>
                <c:pt idx="4702">
                  <c:v>43569.916932870372</c:v>
                </c:pt>
                <c:pt idx="4703">
                  <c:v>43569.958599594909</c:v>
                </c:pt>
                <c:pt idx="4704">
                  <c:v>43570.000266319446</c:v>
                </c:pt>
                <c:pt idx="4705">
                  <c:v>43570.041933043984</c:v>
                </c:pt>
                <c:pt idx="4706">
                  <c:v>43570.083599768521</c:v>
                </c:pt>
                <c:pt idx="4707">
                  <c:v>43570.125266493058</c:v>
                </c:pt>
                <c:pt idx="4708">
                  <c:v>43570.166933217595</c:v>
                </c:pt>
                <c:pt idx="4709">
                  <c:v>43570.208599942132</c:v>
                </c:pt>
                <c:pt idx="4710">
                  <c:v>43570.25026666667</c:v>
                </c:pt>
                <c:pt idx="4711">
                  <c:v>43570.291933391207</c:v>
                </c:pt>
                <c:pt idx="4712">
                  <c:v>43570.333600115744</c:v>
                </c:pt>
                <c:pt idx="4713">
                  <c:v>43570.375266840281</c:v>
                </c:pt>
                <c:pt idx="4714">
                  <c:v>43570.416933564811</c:v>
                </c:pt>
                <c:pt idx="4715">
                  <c:v>43570.458600289348</c:v>
                </c:pt>
                <c:pt idx="4716">
                  <c:v>43570.500267013886</c:v>
                </c:pt>
                <c:pt idx="4717">
                  <c:v>43570.541933738423</c:v>
                </c:pt>
                <c:pt idx="4718">
                  <c:v>43570.58360046296</c:v>
                </c:pt>
                <c:pt idx="4719">
                  <c:v>43570.625267187497</c:v>
                </c:pt>
                <c:pt idx="4720">
                  <c:v>43570.666933912034</c:v>
                </c:pt>
                <c:pt idx="4721">
                  <c:v>43570.708600636572</c:v>
                </c:pt>
                <c:pt idx="4722">
                  <c:v>43570.750267361109</c:v>
                </c:pt>
                <c:pt idx="4723">
                  <c:v>43570.791934085646</c:v>
                </c:pt>
                <c:pt idx="4724">
                  <c:v>43570.833600810183</c:v>
                </c:pt>
                <c:pt idx="4725">
                  <c:v>43570.87526753472</c:v>
                </c:pt>
                <c:pt idx="4726">
                  <c:v>43570.916934259258</c:v>
                </c:pt>
                <c:pt idx="4727">
                  <c:v>43570.958600983795</c:v>
                </c:pt>
                <c:pt idx="4728">
                  <c:v>43571.000267708332</c:v>
                </c:pt>
                <c:pt idx="4729">
                  <c:v>43571.041934432869</c:v>
                </c:pt>
                <c:pt idx="4730">
                  <c:v>43571.083601157407</c:v>
                </c:pt>
                <c:pt idx="4731">
                  <c:v>43571.125267881944</c:v>
                </c:pt>
                <c:pt idx="4732">
                  <c:v>43571.166934606481</c:v>
                </c:pt>
                <c:pt idx="4733">
                  <c:v>43571.208601331018</c:v>
                </c:pt>
                <c:pt idx="4734">
                  <c:v>43571.250268055555</c:v>
                </c:pt>
                <c:pt idx="4735">
                  <c:v>43571.291934780093</c:v>
                </c:pt>
                <c:pt idx="4736">
                  <c:v>43571.33360150463</c:v>
                </c:pt>
                <c:pt idx="4737">
                  <c:v>43571.375268229167</c:v>
                </c:pt>
                <c:pt idx="4738">
                  <c:v>43571.416934953704</c:v>
                </c:pt>
                <c:pt idx="4739">
                  <c:v>43571.458601678241</c:v>
                </c:pt>
                <c:pt idx="4740">
                  <c:v>43571.500268402779</c:v>
                </c:pt>
                <c:pt idx="4741">
                  <c:v>43571.541935127316</c:v>
                </c:pt>
                <c:pt idx="4742">
                  <c:v>43571.583601851853</c:v>
                </c:pt>
                <c:pt idx="4743">
                  <c:v>43571.62526857639</c:v>
                </c:pt>
                <c:pt idx="4744">
                  <c:v>43571.666935300927</c:v>
                </c:pt>
                <c:pt idx="4745">
                  <c:v>43571.708602025465</c:v>
                </c:pt>
                <c:pt idx="4746">
                  <c:v>43571.750268750002</c:v>
                </c:pt>
                <c:pt idx="4747">
                  <c:v>43571.791935474539</c:v>
                </c:pt>
                <c:pt idx="4748">
                  <c:v>43571.833602199076</c:v>
                </c:pt>
                <c:pt idx="4749">
                  <c:v>43571.875268923613</c:v>
                </c:pt>
                <c:pt idx="4750">
                  <c:v>43571.916935648151</c:v>
                </c:pt>
                <c:pt idx="4751">
                  <c:v>43571.958602372688</c:v>
                </c:pt>
                <c:pt idx="4752">
                  <c:v>43572.000269097225</c:v>
                </c:pt>
                <c:pt idx="4753">
                  <c:v>43572.041935821762</c:v>
                </c:pt>
                <c:pt idx="4754">
                  <c:v>43572.0836025463</c:v>
                </c:pt>
                <c:pt idx="4755">
                  <c:v>43572.125269270837</c:v>
                </c:pt>
                <c:pt idx="4756">
                  <c:v>43572.166935995374</c:v>
                </c:pt>
                <c:pt idx="4757">
                  <c:v>43572.208602719904</c:v>
                </c:pt>
                <c:pt idx="4758">
                  <c:v>43572.250269444441</c:v>
                </c:pt>
                <c:pt idx="4759">
                  <c:v>43572.291936168978</c:v>
                </c:pt>
                <c:pt idx="4760">
                  <c:v>43572.333602893515</c:v>
                </c:pt>
                <c:pt idx="4761">
                  <c:v>43572.375269618053</c:v>
                </c:pt>
                <c:pt idx="4762">
                  <c:v>43572.41693634259</c:v>
                </c:pt>
                <c:pt idx="4763">
                  <c:v>43572.458603067127</c:v>
                </c:pt>
                <c:pt idx="4764">
                  <c:v>43572.500269791664</c:v>
                </c:pt>
                <c:pt idx="4765">
                  <c:v>43572.541936516202</c:v>
                </c:pt>
                <c:pt idx="4766">
                  <c:v>43572.583603240739</c:v>
                </c:pt>
                <c:pt idx="4767">
                  <c:v>43572.625269965276</c:v>
                </c:pt>
                <c:pt idx="4768">
                  <c:v>43572.666936689813</c:v>
                </c:pt>
                <c:pt idx="4769">
                  <c:v>43572.70860341435</c:v>
                </c:pt>
                <c:pt idx="4770">
                  <c:v>43572.750270138888</c:v>
                </c:pt>
                <c:pt idx="4771">
                  <c:v>43572.791936863425</c:v>
                </c:pt>
                <c:pt idx="4772">
                  <c:v>43572.833603587962</c:v>
                </c:pt>
                <c:pt idx="4773">
                  <c:v>43572.875270312499</c:v>
                </c:pt>
                <c:pt idx="4774">
                  <c:v>43572.916937037036</c:v>
                </c:pt>
                <c:pt idx="4775">
                  <c:v>43572.958603761574</c:v>
                </c:pt>
                <c:pt idx="4776">
                  <c:v>43573.000270486111</c:v>
                </c:pt>
                <c:pt idx="4777">
                  <c:v>43573.041937210648</c:v>
                </c:pt>
                <c:pt idx="4778">
                  <c:v>43573.083603935185</c:v>
                </c:pt>
                <c:pt idx="4779">
                  <c:v>43573.125270659722</c:v>
                </c:pt>
                <c:pt idx="4780">
                  <c:v>43573.16693738426</c:v>
                </c:pt>
                <c:pt idx="4781">
                  <c:v>43573.208604108797</c:v>
                </c:pt>
                <c:pt idx="4782">
                  <c:v>43573.250270833334</c:v>
                </c:pt>
                <c:pt idx="4783">
                  <c:v>43573.291937557871</c:v>
                </c:pt>
                <c:pt idx="4784">
                  <c:v>43573.333604282408</c:v>
                </c:pt>
                <c:pt idx="4785">
                  <c:v>43573.375271006946</c:v>
                </c:pt>
                <c:pt idx="4786">
                  <c:v>43573.416937731483</c:v>
                </c:pt>
                <c:pt idx="4787">
                  <c:v>43573.45860445602</c:v>
                </c:pt>
                <c:pt idx="4788">
                  <c:v>43573.500271180557</c:v>
                </c:pt>
                <c:pt idx="4789">
                  <c:v>43573.541937905095</c:v>
                </c:pt>
                <c:pt idx="4790">
                  <c:v>43573.583604629632</c:v>
                </c:pt>
                <c:pt idx="4791">
                  <c:v>43573.625271354169</c:v>
                </c:pt>
                <c:pt idx="4792">
                  <c:v>43573.666938078706</c:v>
                </c:pt>
                <c:pt idx="4793">
                  <c:v>43573.708604803243</c:v>
                </c:pt>
                <c:pt idx="4794">
                  <c:v>43573.750271527781</c:v>
                </c:pt>
                <c:pt idx="4795">
                  <c:v>43573.791938252318</c:v>
                </c:pt>
                <c:pt idx="4796">
                  <c:v>43573.833604976855</c:v>
                </c:pt>
                <c:pt idx="4797">
                  <c:v>43573.875271701392</c:v>
                </c:pt>
                <c:pt idx="4798">
                  <c:v>43573.916938425929</c:v>
                </c:pt>
                <c:pt idx="4799">
                  <c:v>43573.958605150459</c:v>
                </c:pt>
                <c:pt idx="4800">
                  <c:v>43574.000271874997</c:v>
                </c:pt>
                <c:pt idx="4801">
                  <c:v>43574.041938599534</c:v>
                </c:pt>
                <c:pt idx="4802">
                  <c:v>43574.083605324071</c:v>
                </c:pt>
                <c:pt idx="4803">
                  <c:v>43574.125272048608</c:v>
                </c:pt>
                <c:pt idx="4804">
                  <c:v>43574.166938773145</c:v>
                </c:pt>
                <c:pt idx="4805">
                  <c:v>43574.208605497683</c:v>
                </c:pt>
                <c:pt idx="4806">
                  <c:v>43574.25027222222</c:v>
                </c:pt>
                <c:pt idx="4807">
                  <c:v>43574.291938946757</c:v>
                </c:pt>
                <c:pt idx="4808">
                  <c:v>43574.333605671294</c:v>
                </c:pt>
                <c:pt idx="4809">
                  <c:v>43574.375272395831</c:v>
                </c:pt>
                <c:pt idx="4810">
                  <c:v>43574.416939120369</c:v>
                </c:pt>
                <c:pt idx="4811">
                  <c:v>43574.458605844906</c:v>
                </c:pt>
                <c:pt idx="4812">
                  <c:v>43574.500272569443</c:v>
                </c:pt>
                <c:pt idx="4813">
                  <c:v>43574.54193929398</c:v>
                </c:pt>
                <c:pt idx="4814">
                  <c:v>43574.583606018517</c:v>
                </c:pt>
                <c:pt idx="4815">
                  <c:v>43574.625272743055</c:v>
                </c:pt>
                <c:pt idx="4816">
                  <c:v>43574.666939467592</c:v>
                </c:pt>
                <c:pt idx="4817">
                  <c:v>43574.708606192129</c:v>
                </c:pt>
                <c:pt idx="4818">
                  <c:v>43574.750272916666</c:v>
                </c:pt>
                <c:pt idx="4819">
                  <c:v>43574.791939641203</c:v>
                </c:pt>
                <c:pt idx="4820">
                  <c:v>43574.833606365741</c:v>
                </c:pt>
                <c:pt idx="4821">
                  <c:v>43574.875273090278</c:v>
                </c:pt>
                <c:pt idx="4822">
                  <c:v>43574.916939814815</c:v>
                </c:pt>
                <c:pt idx="4823">
                  <c:v>43574.958606539352</c:v>
                </c:pt>
                <c:pt idx="4824">
                  <c:v>43575.00027326389</c:v>
                </c:pt>
                <c:pt idx="4825">
                  <c:v>43575.041939988427</c:v>
                </c:pt>
                <c:pt idx="4826">
                  <c:v>43575.083606712964</c:v>
                </c:pt>
                <c:pt idx="4827">
                  <c:v>43575.125273437501</c:v>
                </c:pt>
                <c:pt idx="4828">
                  <c:v>43575.166940162038</c:v>
                </c:pt>
                <c:pt idx="4829">
                  <c:v>43575.208606886576</c:v>
                </c:pt>
                <c:pt idx="4830">
                  <c:v>43575.250273611113</c:v>
                </c:pt>
                <c:pt idx="4831">
                  <c:v>43575.29194033565</c:v>
                </c:pt>
                <c:pt idx="4832">
                  <c:v>43575.333607060187</c:v>
                </c:pt>
                <c:pt idx="4833">
                  <c:v>43575.375273784724</c:v>
                </c:pt>
                <c:pt idx="4834">
                  <c:v>43575.416940509262</c:v>
                </c:pt>
                <c:pt idx="4835">
                  <c:v>43575.458607233799</c:v>
                </c:pt>
                <c:pt idx="4836">
                  <c:v>43575.500273958336</c:v>
                </c:pt>
                <c:pt idx="4837">
                  <c:v>43575.541940682873</c:v>
                </c:pt>
                <c:pt idx="4838">
                  <c:v>43575.58360740741</c:v>
                </c:pt>
                <c:pt idx="4839">
                  <c:v>43575.625274131948</c:v>
                </c:pt>
                <c:pt idx="4840">
                  <c:v>43575.666940856485</c:v>
                </c:pt>
                <c:pt idx="4841">
                  <c:v>43575.708607581022</c:v>
                </c:pt>
                <c:pt idx="4842">
                  <c:v>43575.750274305552</c:v>
                </c:pt>
                <c:pt idx="4843">
                  <c:v>43575.791941030089</c:v>
                </c:pt>
                <c:pt idx="4844">
                  <c:v>43575.833607754626</c:v>
                </c:pt>
                <c:pt idx="4845">
                  <c:v>43575.875274479164</c:v>
                </c:pt>
                <c:pt idx="4846">
                  <c:v>43575.916941203701</c:v>
                </c:pt>
                <c:pt idx="4847">
                  <c:v>43575.958607928238</c:v>
                </c:pt>
                <c:pt idx="4848">
                  <c:v>43576.000274652775</c:v>
                </c:pt>
                <c:pt idx="4849">
                  <c:v>43576.041941377312</c:v>
                </c:pt>
                <c:pt idx="4850">
                  <c:v>43576.08360810185</c:v>
                </c:pt>
                <c:pt idx="4851">
                  <c:v>43576.125274826387</c:v>
                </c:pt>
                <c:pt idx="4852">
                  <c:v>43576.166941550924</c:v>
                </c:pt>
                <c:pt idx="4853">
                  <c:v>43576.208608275461</c:v>
                </c:pt>
                <c:pt idx="4854">
                  <c:v>43576.250274999999</c:v>
                </c:pt>
                <c:pt idx="4855">
                  <c:v>43576.291941724536</c:v>
                </c:pt>
                <c:pt idx="4856">
                  <c:v>43576.333608449073</c:v>
                </c:pt>
                <c:pt idx="4857">
                  <c:v>43576.37527517361</c:v>
                </c:pt>
                <c:pt idx="4858">
                  <c:v>43576.416941898147</c:v>
                </c:pt>
                <c:pt idx="4859">
                  <c:v>43576.458608622685</c:v>
                </c:pt>
                <c:pt idx="4860">
                  <c:v>43576.500275347222</c:v>
                </c:pt>
                <c:pt idx="4861">
                  <c:v>43576.541942071759</c:v>
                </c:pt>
                <c:pt idx="4862">
                  <c:v>43576.583608796296</c:v>
                </c:pt>
                <c:pt idx="4863">
                  <c:v>43576.625275520833</c:v>
                </c:pt>
                <c:pt idx="4864">
                  <c:v>43576.666942245371</c:v>
                </c:pt>
                <c:pt idx="4865">
                  <c:v>43576.708608969908</c:v>
                </c:pt>
                <c:pt idx="4866">
                  <c:v>43576.750275694445</c:v>
                </c:pt>
                <c:pt idx="4867">
                  <c:v>43576.791942418982</c:v>
                </c:pt>
                <c:pt idx="4868">
                  <c:v>43576.833609143519</c:v>
                </c:pt>
                <c:pt idx="4869">
                  <c:v>43576.875275868057</c:v>
                </c:pt>
                <c:pt idx="4870">
                  <c:v>43576.916942592594</c:v>
                </c:pt>
                <c:pt idx="4871">
                  <c:v>43576.958609317131</c:v>
                </c:pt>
                <c:pt idx="4872">
                  <c:v>43577.000276041668</c:v>
                </c:pt>
                <c:pt idx="4873">
                  <c:v>43577.041942766205</c:v>
                </c:pt>
                <c:pt idx="4874">
                  <c:v>43577.083609490743</c:v>
                </c:pt>
                <c:pt idx="4875">
                  <c:v>43577.12527621528</c:v>
                </c:pt>
                <c:pt idx="4876">
                  <c:v>43577.166942939817</c:v>
                </c:pt>
                <c:pt idx="4877">
                  <c:v>43577.208609664354</c:v>
                </c:pt>
                <c:pt idx="4878">
                  <c:v>43577.250276388892</c:v>
                </c:pt>
                <c:pt idx="4879">
                  <c:v>43577.291943113429</c:v>
                </c:pt>
                <c:pt idx="4880">
                  <c:v>43577.333609837966</c:v>
                </c:pt>
                <c:pt idx="4881">
                  <c:v>43577.375276562503</c:v>
                </c:pt>
                <c:pt idx="4882">
                  <c:v>43577.41694328704</c:v>
                </c:pt>
                <c:pt idx="4883">
                  <c:v>43577.458610011578</c:v>
                </c:pt>
                <c:pt idx="4884">
                  <c:v>43577.500276736107</c:v>
                </c:pt>
                <c:pt idx="4885">
                  <c:v>43577.541943460645</c:v>
                </c:pt>
                <c:pt idx="4886">
                  <c:v>43577.583610185182</c:v>
                </c:pt>
                <c:pt idx="4887">
                  <c:v>43577.625276909719</c:v>
                </c:pt>
                <c:pt idx="4888">
                  <c:v>43577.666943634256</c:v>
                </c:pt>
                <c:pt idx="4889">
                  <c:v>43577.708610358794</c:v>
                </c:pt>
                <c:pt idx="4890">
                  <c:v>43577.750277083331</c:v>
                </c:pt>
                <c:pt idx="4891">
                  <c:v>43577.791943807868</c:v>
                </c:pt>
                <c:pt idx="4892">
                  <c:v>43577.833610532405</c:v>
                </c:pt>
                <c:pt idx="4893">
                  <c:v>43577.875277256942</c:v>
                </c:pt>
                <c:pt idx="4894">
                  <c:v>43577.91694398148</c:v>
                </c:pt>
                <c:pt idx="4895">
                  <c:v>43577.958610706017</c:v>
                </c:pt>
                <c:pt idx="4896">
                  <c:v>43578.000277430554</c:v>
                </c:pt>
                <c:pt idx="4897">
                  <c:v>43578.041944155091</c:v>
                </c:pt>
                <c:pt idx="4898">
                  <c:v>43578.083610879628</c:v>
                </c:pt>
                <c:pt idx="4899">
                  <c:v>43578.125277604166</c:v>
                </c:pt>
                <c:pt idx="4900">
                  <c:v>43578.166944328703</c:v>
                </c:pt>
                <c:pt idx="4901">
                  <c:v>43578.20861105324</c:v>
                </c:pt>
                <c:pt idx="4902">
                  <c:v>43578.250277777777</c:v>
                </c:pt>
                <c:pt idx="4903">
                  <c:v>43578.291944502314</c:v>
                </c:pt>
                <c:pt idx="4904">
                  <c:v>43578.333611226852</c:v>
                </c:pt>
                <c:pt idx="4905">
                  <c:v>43578.375277951389</c:v>
                </c:pt>
                <c:pt idx="4906">
                  <c:v>43578.416944675926</c:v>
                </c:pt>
                <c:pt idx="4907">
                  <c:v>43578.458611400463</c:v>
                </c:pt>
                <c:pt idx="4908">
                  <c:v>43578.500278125</c:v>
                </c:pt>
                <c:pt idx="4909">
                  <c:v>43578.541944849538</c:v>
                </c:pt>
                <c:pt idx="4910">
                  <c:v>43578.583611574075</c:v>
                </c:pt>
                <c:pt idx="4911">
                  <c:v>43578.625278298612</c:v>
                </c:pt>
                <c:pt idx="4912">
                  <c:v>43578.666945023149</c:v>
                </c:pt>
                <c:pt idx="4913">
                  <c:v>43578.708611747687</c:v>
                </c:pt>
                <c:pt idx="4914">
                  <c:v>43578.750278472224</c:v>
                </c:pt>
                <c:pt idx="4915">
                  <c:v>43578.791945196761</c:v>
                </c:pt>
                <c:pt idx="4916">
                  <c:v>43578.833611921298</c:v>
                </c:pt>
                <c:pt idx="4917">
                  <c:v>43578.875278645835</c:v>
                </c:pt>
                <c:pt idx="4918">
                  <c:v>43578.916945370373</c:v>
                </c:pt>
                <c:pt idx="4919">
                  <c:v>43578.95861209491</c:v>
                </c:pt>
                <c:pt idx="4920">
                  <c:v>43579.000278819447</c:v>
                </c:pt>
                <c:pt idx="4921">
                  <c:v>43579.041945543984</c:v>
                </c:pt>
                <c:pt idx="4922">
                  <c:v>43579.083612268521</c:v>
                </c:pt>
                <c:pt idx="4923">
                  <c:v>43579.125278993059</c:v>
                </c:pt>
                <c:pt idx="4924">
                  <c:v>43579.166945717596</c:v>
                </c:pt>
                <c:pt idx="4925">
                  <c:v>43579.208612442133</c:v>
                </c:pt>
                <c:pt idx="4926">
                  <c:v>43579.25027916667</c:v>
                </c:pt>
                <c:pt idx="4927">
                  <c:v>43579.2919458912</c:v>
                </c:pt>
                <c:pt idx="4928">
                  <c:v>43579.333612615737</c:v>
                </c:pt>
                <c:pt idx="4929">
                  <c:v>43579.375279340275</c:v>
                </c:pt>
                <c:pt idx="4930">
                  <c:v>43579.416946064812</c:v>
                </c:pt>
                <c:pt idx="4931">
                  <c:v>43579.458612789349</c:v>
                </c:pt>
                <c:pt idx="4932">
                  <c:v>43579.500279513886</c:v>
                </c:pt>
                <c:pt idx="4933">
                  <c:v>43579.541946238423</c:v>
                </c:pt>
                <c:pt idx="4934">
                  <c:v>43579.583612962961</c:v>
                </c:pt>
                <c:pt idx="4935">
                  <c:v>43579.625279687498</c:v>
                </c:pt>
                <c:pt idx="4936">
                  <c:v>43579.666946412035</c:v>
                </c:pt>
                <c:pt idx="4937">
                  <c:v>43579.708613136572</c:v>
                </c:pt>
                <c:pt idx="4938">
                  <c:v>43579.750279861109</c:v>
                </c:pt>
                <c:pt idx="4939">
                  <c:v>43579.791946585647</c:v>
                </c:pt>
                <c:pt idx="4940">
                  <c:v>43579.833613310184</c:v>
                </c:pt>
                <c:pt idx="4941">
                  <c:v>43579.875280034721</c:v>
                </c:pt>
                <c:pt idx="4942">
                  <c:v>43579.916946759258</c:v>
                </c:pt>
                <c:pt idx="4943">
                  <c:v>43579.958613483795</c:v>
                </c:pt>
                <c:pt idx="4944">
                  <c:v>43580.000280208333</c:v>
                </c:pt>
                <c:pt idx="4945">
                  <c:v>43580.04194693287</c:v>
                </c:pt>
                <c:pt idx="4946">
                  <c:v>43580.083613657407</c:v>
                </c:pt>
                <c:pt idx="4947">
                  <c:v>43580.125280381944</c:v>
                </c:pt>
                <c:pt idx="4948">
                  <c:v>43580.166947106482</c:v>
                </c:pt>
                <c:pt idx="4949">
                  <c:v>43580.208613831019</c:v>
                </c:pt>
                <c:pt idx="4950">
                  <c:v>43580.250280555556</c:v>
                </c:pt>
                <c:pt idx="4951">
                  <c:v>43580.291947280093</c:v>
                </c:pt>
                <c:pt idx="4952">
                  <c:v>43580.33361400463</c:v>
                </c:pt>
                <c:pt idx="4953">
                  <c:v>43580.375280729168</c:v>
                </c:pt>
                <c:pt idx="4954">
                  <c:v>43580.416947453705</c:v>
                </c:pt>
                <c:pt idx="4955">
                  <c:v>43580.458614178242</c:v>
                </c:pt>
                <c:pt idx="4956">
                  <c:v>43580.500280902779</c:v>
                </c:pt>
                <c:pt idx="4957">
                  <c:v>43580.541947627316</c:v>
                </c:pt>
                <c:pt idx="4958">
                  <c:v>43580.583614351854</c:v>
                </c:pt>
                <c:pt idx="4959">
                  <c:v>43580.625281076391</c:v>
                </c:pt>
                <c:pt idx="4960">
                  <c:v>43580.666947800928</c:v>
                </c:pt>
                <c:pt idx="4961">
                  <c:v>43580.708614525465</c:v>
                </c:pt>
                <c:pt idx="4962">
                  <c:v>43580.750281250002</c:v>
                </c:pt>
                <c:pt idx="4963">
                  <c:v>43580.79194797454</c:v>
                </c:pt>
                <c:pt idx="4964">
                  <c:v>43580.833614699077</c:v>
                </c:pt>
                <c:pt idx="4965">
                  <c:v>43580.875281423614</c:v>
                </c:pt>
                <c:pt idx="4966">
                  <c:v>43580.916948148151</c:v>
                </c:pt>
                <c:pt idx="4967">
                  <c:v>43580.958614872688</c:v>
                </c:pt>
                <c:pt idx="4968">
                  <c:v>43581.000281597226</c:v>
                </c:pt>
                <c:pt idx="4969">
                  <c:v>43581.041948321756</c:v>
                </c:pt>
                <c:pt idx="4970">
                  <c:v>43581.083615046293</c:v>
                </c:pt>
                <c:pt idx="4971">
                  <c:v>43581.12528177083</c:v>
                </c:pt>
                <c:pt idx="4972">
                  <c:v>43581.166948495367</c:v>
                </c:pt>
                <c:pt idx="4973">
                  <c:v>43581.208615219904</c:v>
                </c:pt>
                <c:pt idx="4974">
                  <c:v>43581.250281944442</c:v>
                </c:pt>
                <c:pt idx="4975">
                  <c:v>43581.291948668979</c:v>
                </c:pt>
                <c:pt idx="4976">
                  <c:v>43581.333615393516</c:v>
                </c:pt>
                <c:pt idx="4977">
                  <c:v>43581.375282118053</c:v>
                </c:pt>
                <c:pt idx="4978">
                  <c:v>43581.416948842591</c:v>
                </c:pt>
                <c:pt idx="4979">
                  <c:v>43581.458615567128</c:v>
                </c:pt>
                <c:pt idx="4980">
                  <c:v>43581.500282291665</c:v>
                </c:pt>
                <c:pt idx="4981">
                  <c:v>43581.541949016202</c:v>
                </c:pt>
                <c:pt idx="4982">
                  <c:v>43581.583615740739</c:v>
                </c:pt>
                <c:pt idx="4983">
                  <c:v>43581.625282465277</c:v>
                </c:pt>
                <c:pt idx="4984">
                  <c:v>43581.666949189814</c:v>
                </c:pt>
                <c:pt idx="4985">
                  <c:v>43581.708615914351</c:v>
                </c:pt>
                <c:pt idx="4986">
                  <c:v>43581.750282638888</c:v>
                </c:pt>
                <c:pt idx="4987">
                  <c:v>43581.791949363425</c:v>
                </c:pt>
                <c:pt idx="4988">
                  <c:v>43581.833616087963</c:v>
                </c:pt>
                <c:pt idx="4989">
                  <c:v>43581.8752828125</c:v>
                </c:pt>
                <c:pt idx="4990">
                  <c:v>43581.916949537037</c:v>
                </c:pt>
                <c:pt idx="4991">
                  <c:v>43581.958616261574</c:v>
                </c:pt>
                <c:pt idx="4992">
                  <c:v>43582.000282986111</c:v>
                </c:pt>
                <c:pt idx="4993">
                  <c:v>43582.041949710649</c:v>
                </c:pt>
                <c:pt idx="4994">
                  <c:v>43582.083616435186</c:v>
                </c:pt>
                <c:pt idx="4995">
                  <c:v>43582.125283159723</c:v>
                </c:pt>
                <c:pt idx="4996">
                  <c:v>43582.16694988426</c:v>
                </c:pt>
                <c:pt idx="4997">
                  <c:v>43582.208616608797</c:v>
                </c:pt>
                <c:pt idx="4998">
                  <c:v>43582.250283333335</c:v>
                </c:pt>
                <c:pt idx="4999">
                  <c:v>43582.291950057872</c:v>
                </c:pt>
                <c:pt idx="5000">
                  <c:v>43582.333616782409</c:v>
                </c:pt>
                <c:pt idx="5001">
                  <c:v>43582.375283506946</c:v>
                </c:pt>
                <c:pt idx="5002">
                  <c:v>43582.416950231483</c:v>
                </c:pt>
                <c:pt idx="5003">
                  <c:v>43582.458616956021</c:v>
                </c:pt>
                <c:pt idx="5004">
                  <c:v>43582.500283680558</c:v>
                </c:pt>
                <c:pt idx="5005">
                  <c:v>43582.541950405095</c:v>
                </c:pt>
                <c:pt idx="5006">
                  <c:v>43582.583617129632</c:v>
                </c:pt>
                <c:pt idx="5007">
                  <c:v>43582.62528385417</c:v>
                </c:pt>
                <c:pt idx="5008">
                  <c:v>43582.666950578707</c:v>
                </c:pt>
                <c:pt idx="5009">
                  <c:v>43582.708617303244</c:v>
                </c:pt>
                <c:pt idx="5010">
                  <c:v>43582.750284027781</c:v>
                </c:pt>
                <c:pt idx="5011">
                  <c:v>43582.791950752318</c:v>
                </c:pt>
                <c:pt idx="5012">
                  <c:v>43582.833617476848</c:v>
                </c:pt>
                <c:pt idx="5013">
                  <c:v>43582.875284201386</c:v>
                </c:pt>
                <c:pt idx="5014">
                  <c:v>43582.916950925923</c:v>
                </c:pt>
                <c:pt idx="5015">
                  <c:v>43582.95861765046</c:v>
                </c:pt>
                <c:pt idx="5016">
                  <c:v>43583.000284374997</c:v>
                </c:pt>
                <c:pt idx="5017">
                  <c:v>43583.041951099534</c:v>
                </c:pt>
                <c:pt idx="5018">
                  <c:v>43583.083617824072</c:v>
                </c:pt>
                <c:pt idx="5019">
                  <c:v>43583.125284548609</c:v>
                </c:pt>
                <c:pt idx="5020">
                  <c:v>43583.166951273146</c:v>
                </c:pt>
                <c:pt idx="5021">
                  <c:v>43583.208617997683</c:v>
                </c:pt>
                <c:pt idx="5022">
                  <c:v>43583.25028472222</c:v>
                </c:pt>
                <c:pt idx="5023">
                  <c:v>43583.291951446758</c:v>
                </c:pt>
                <c:pt idx="5024">
                  <c:v>43583.333618171295</c:v>
                </c:pt>
                <c:pt idx="5025">
                  <c:v>43583.375284895832</c:v>
                </c:pt>
                <c:pt idx="5026">
                  <c:v>43583.416951620369</c:v>
                </c:pt>
                <c:pt idx="5027">
                  <c:v>43583.458618344906</c:v>
                </c:pt>
                <c:pt idx="5028">
                  <c:v>43583.500285069444</c:v>
                </c:pt>
                <c:pt idx="5029">
                  <c:v>43583.541951793981</c:v>
                </c:pt>
                <c:pt idx="5030">
                  <c:v>43583.583618518518</c:v>
                </c:pt>
                <c:pt idx="5031">
                  <c:v>43583.625285243055</c:v>
                </c:pt>
                <c:pt idx="5032">
                  <c:v>43583.666951967592</c:v>
                </c:pt>
                <c:pt idx="5033">
                  <c:v>43583.70861869213</c:v>
                </c:pt>
                <c:pt idx="5034">
                  <c:v>43583.750285416667</c:v>
                </c:pt>
                <c:pt idx="5035">
                  <c:v>43583.791952141204</c:v>
                </c:pt>
                <c:pt idx="5036">
                  <c:v>43583.833618865741</c:v>
                </c:pt>
                <c:pt idx="5037">
                  <c:v>43583.875285590279</c:v>
                </c:pt>
                <c:pt idx="5038">
                  <c:v>43583.916952314816</c:v>
                </c:pt>
                <c:pt idx="5039">
                  <c:v>43583.958619039353</c:v>
                </c:pt>
                <c:pt idx="5040">
                  <c:v>43584.00028576389</c:v>
                </c:pt>
                <c:pt idx="5041">
                  <c:v>43584.041952488427</c:v>
                </c:pt>
                <c:pt idx="5042">
                  <c:v>43584.083619212965</c:v>
                </c:pt>
                <c:pt idx="5043">
                  <c:v>43584.125285937502</c:v>
                </c:pt>
                <c:pt idx="5044">
                  <c:v>43584.166952662039</c:v>
                </c:pt>
                <c:pt idx="5045">
                  <c:v>43584.208619386576</c:v>
                </c:pt>
                <c:pt idx="5046">
                  <c:v>43584.250286111113</c:v>
                </c:pt>
                <c:pt idx="5047">
                  <c:v>43584.291952835651</c:v>
                </c:pt>
                <c:pt idx="5048">
                  <c:v>43584.333619560188</c:v>
                </c:pt>
                <c:pt idx="5049">
                  <c:v>43584.375286284725</c:v>
                </c:pt>
                <c:pt idx="5050">
                  <c:v>43584.416953009262</c:v>
                </c:pt>
                <c:pt idx="5051">
                  <c:v>43584.458619733799</c:v>
                </c:pt>
                <c:pt idx="5052">
                  <c:v>43584.500286458337</c:v>
                </c:pt>
                <c:pt idx="5053">
                  <c:v>43584.541953182874</c:v>
                </c:pt>
                <c:pt idx="5054">
                  <c:v>43584.583619907404</c:v>
                </c:pt>
                <c:pt idx="5055">
                  <c:v>43584.625286631941</c:v>
                </c:pt>
                <c:pt idx="5056">
                  <c:v>43584.666953356478</c:v>
                </c:pt>
                <c:pt idx="5057">
                  <c:v>43584.708620081015</c:v>
                </c:pt>
                <c:pt idx="5058">
                  <c:v>43584.750286805553</c:v>
                </c:pt>
                <c:pt idx="5059">
                  <c:v>43584.79195353009</c:v>
                </c:pt>
                <c:pt idx="5060">
                  <c:v>43584.833620254627</c:v>
                </c:pt>
                <c:pt idx="5061">
                  <c:v>43584.875286979164</c:v>
                </c:pt>
                <c:pt idx="5062">
                  <c:v>43584.916953703701</c:v>
                </c:pt>
                <c:pt idx="5063">
                  <c:v>43584.958620428239</c:v>
                </c:pt>
                <c:pt idx="5064">
                  <c:v>43585.000287152776</c:v>
                </c:pt>
                <c:pt idx="5065">
                  <c:v>43585.041953877313</c:v>
                </c:pt>
                <c:pt idx="5066">
                  <c:v>43585.08362060185</c:v>
                </c:pt>
                <c:pt idx="5067">
                  <c:v>43585.125287326387</c:v>
                </c:pt>
                <c:pt idx="5068">
                  <c:v>43585.166954050925</c:v>
                </c:pt>
                <c:pt idx="5069">
                  <c:v>43585.208620775462</c:v>
                </c:pt>
                <c:pt idx="5070">
                  <c:v>43585.250287499999</c:v>
                </c:pt>
                <c:pt idx="5071">
                  <c:v>43585.291954224536</c:v>
                </c:pt>
                <c:pt idx="5072">
                  <c:v>43585.333620949074</c:v>
                </c:pt>
                <c:pt idx="5073">
                  <c:v>43585.375287673611</c:v>
                </c:pt>
                <c:pt idx="5074">
                  <c:v>43585.416954398148</c:v>
                </c:pt>
                <c:pt idx="5075">
                  <c:v>43585.458621122685</c:v>
                </c:pt>
                <c:pt idx="5076">
                  <c:v>43585.500287847222</c:v>
                </c:pt>
                <c:pt idx="5077">
                  <c:v>43585.54195457176</c:v>
                </c:pt>
                <c:pt idx="5078">
                  <c:v>43585.583621296297</c:v>
                </c:pt>
                <c:pt idx="5079">
                  <c:v>43585.625288020834</c:v>
                </c:pt>
                <c:pt idx="5080">
                  <c:v>43585.666954745371</c:v>
                </c:pt>
                <c:pt idx="5081">
                  <c:v>43585.708621469908</c:v>
                </c:pt>
                <c:pt idx="5082">
                  <c:v>43585.750288194446</c:v>
                </c:pt>
                <c:pt idx="5083">
                  <c:v>43585.791954918983</c:v>
                </c:pt>
                <c:pt idx="5084">
                  <c:v>43585.83362164352</c:v>
                </c:pt>
                <c:pt idx="5085">
                  <c:v>43585.875288368057</c:v>
                </c:pt>
                <c:pt idx="5086">
                  <c:v>43585.916955092594</c:v>
                </c:pt>
                <c:pt idx="5087">
                  <c:v>43585.958621817132</c:v>
                </c:pt>
                <c:pt idx="5088">
                  <c:v>43586.000288541669</c:v>
                </c:pt>
                <c:pt idx="5089">
                  <c:v>43586.041955266206</c:v>
                </c:pt>
                <c:pt idx="5090">
                  <c:v>43586.083621990743</c:v>
                </c:pt>
                <c:pt idx="5091">
                  <c:v>43586.12528871528</c:v>
                </c:pt>
                <c:pt idx="5092">
                  <c:v>43586.166955439818</c:v>
                </c:pt>
                <c:pt idx="5093">
                  <c:v>43586.208622164355</c:v>
                </c:pt>
                <c:pt idx="5094">
                  <c:v>43586.250288888892</c:v>
                </c:pt>
                <c:pt idx="5095">
                  <c:v>43586.291955613429</c:v>
                </c:pt>
                <c:pt idx="5096">
                  <c:v>43586.333622337967</c:v>
                </c:pt>
                <c:pt idx="5097">
                  <c:v>43586.375289062496</c:v>
                </c:pt>
                <c:pt idx="5098">
                  <c:v>43586.416955787034</c:v>
                </c:pt>
                <c:pt idx="5099">
                  <c:v>43586.458622511571</c:v>
                </c:pt>
                <c:pt idx="5100">
                  <c:v>43586.500289236108</c:v>
                </c:pt>
                <c:pt idx="5101">
                  <c:v>43586.541955960645</c:v>
                </c:pt>
                <c:pt idx="5102">
                  <c:v>43586.583622685182</c:v>
                </c:pt>
                <c:pt idx="5103">
                  <c:v>43586.62528940972</c:v>
                </c:pt>
                <c:pt idx="5104">
                  <c:v>43586.666956134257</c:v>
                </c:pt>
                <c:pt idx="5105">
                  <c:v>43586.708622858794</c:v>
                </c:pt>
                <c:pt idx="5106">
                  <c:v>43586.750289583331</c:v>
                </c:pt>
                <c:pt idx="5107">
                  <c:v>43586.791956307869</c:v>
                </c:pt>
                <c:pt idx="5108">
                  <c:v>43586.833623032406</c:v>
                </c:pt>
                <c:pt idx="5109">
                  <c:v>43586.875289756943</c:v>
                </c:pt>
                <c:pt idx="5110">
                  <c:v>43586.91695648148</c:v>
                </c:pt>
                <c:pt idx="5111">
                  <c:v>43586.958623206017</c:v>
                </c:pt>
                <c:pt idx="5112">
                  <c:v>43587.000289930555</c:v>
                </c:pt>
                <c:pt idx="5113">
                  <c:v>43587.041956655092</c:v>
                </c:pt>
                <c:pt idx="5114">
                  <c:v>43587.083623379629</c:v>
                </c:pt>
                <c:pt idx="5115">
                  <c:v>43587.125290104166</c:v>
                </c:pt>
                <c:pt idx="5116">
                  <c:v>43587.166956828703</c:v>
                </c:pt>
                <c:pt idx="5117">
                  <c:v>43587.208623553241</c:v>
                </c:pt>
                <c:pt idx="5118">
                  <c:v>43587.250290277778</c:v>
                </c:pt>
                <c:pt idx="5119">
                  <c:v>43587.291957002315</c:v>
                </c:pt>
                <c:pt idx="5120">
                  <c:v>43587.333623726852</c:v>
                </c:pt>
                <c:pt idx="5121">
                  <c:v>43587.375290451389</c:v>
                </c:pt>
                <c:pt idx="5122">
                  <c:v>43587.416957175927</c:v>
                </c:pt>
                <c:pt idx="5123">
                  <c:v>43587.458623900464</c:v>
                </c:pt>
                <c:pt idx="5124">
                  <c:v>43587.500290625001</c:v>
                </c:pt>
                <c:pt idx="5125">
                  <c:v>43587.541957349538</c:v>
                </c:pt>
                <c:pt idx="5126">
                  <c:v>43587.583624074075</c:v>
                </c:pt>
                <c:pt idx="5127">
                  <c:v>43587.625290798613</c:v>
                </c:pt>
                <c:pt idx="5128">
                  <c:v>43587.66695752315</c:v>
                </c:pt>
                <c:pt idx="5129">
                  <c:v>43587.708624247687</c:v>
                </c:pt>
                <c:pt idx="5130">
                  <c:v>43587.750290972224</c:v>
                </c:pt>
                <c:pt idx="5131">
                  <c:v>43587.791957696762</c:v>
                </c:pt>
                <c:pt idx="5132">
                  <c:v>43587.833624421299</c:v>
                </c:pt>
                <c:pt idx="5133">
                  <c:v>43587.875291145836</c:v>
                </c:pt>
                <c:pt idx="5134">
                  <c:v>43587.916957870373</c:v>
                </c:pt>
                <c:pt idx="5135">
                  <c:v>43587.95862459491</c:v>
                </c:pt>
                <c:pt idx="5136">
                  <c:v>43588.000291319448</c:v>
                </c:pt>
                <c:pt idx="5137">
                  <c:v>43588.041958043985</c:v>
                </c:pt>
                <c:pt idx="5138">
                  <c:v>43588.083624768522</c:v>
                </c:pt>
                <c:pt idx="5139">
                  <c:v>43588.125291493052</c:v>
                </c:pt>
                <c:pt idx="5140">
                  <c:v>43588.166958217589</c:v>
                </c:pt>
                <c:pt idx="5141">
                  <c:v>43588.208624942126</c:v>
                </c:pt>
                <c:pt idx="5142">
                  <c:v>43588.250291666664</c:v>
                </c:pt>
                <c:pt idx="5143">
                  <c:v>43588.291958391201</c:v>
                </c:pt>
                <c:pt idx="5144">
                  <c:v>43588.333625115738</c:v>
                </c:pt>
                <c:pt idx="5145">
                  <c:v>43588.375291840275</c:v>
                </c:pt>
                <c:pt idx="5146">
                  <c:v>43588.416958564812</c:v>
                </c:pt>
                <c:pt idx="5147">
                  <c:v>43588.45862528935</c:v>
                </c:pt>
                <c:pt idx="5148">
                  <c:v>43588.500292013887</c:v>
                </c:pt>
                <c:pt idx="5149">
                  <c:v>43588.541958738424</c:v>
                </c:pt>
                <c:pt idx="5150">
                  <c:v>43588.583625462961</c:v>
                </c:pt>
                <c:pt idx="5151">
                  <c:v>43588.625292187498</c:v>
                </c:pt>
                <c:pt idx="5152">
                  <c:v>43588.666958912036</c:v>
                </c:pt>
                <c:pt idx="5153">
                  <c:v>43588.708625636573</c:v>
                </c:pt>
                <c:pt idx="5154">
                  <c:v>43588.75029236111</c:v>
                </c:pt>
                <c:pt idx="5155">
                  <c:v>43588.791959085647</c:v>
                </c:pt>
                <c:pt idx="5156">
                  <c:v>43588.833625810184</c:v>
                </c:pt>
                <c:pt idx="5157">
                  <c:v>43588.875292534722</c:v>
                </c:pt>
                <c:pt idx="5158">
                  <c:v>43588.916959259259</c:v>
                </c:pt>
                <c:pt idx="5159">
                  <c:v>43588.958625983796</c:v>
                </c:pt>
                <c:pt idx="5160">
                  <c:v>43589.000292708333</c:v>
                </c:pt>
                <c:pt idx="5161">
                  <c:v>43589.04195943287</c:v>
                </c:pt>
                <c:pt idx="5162">
                  <c:v>43589.083626157408</c:v>
                </c:pt>
                <c:pt idx="5163">
                  <c:v>43589.125292881945</c:v>
                </c:pt>
                <c:pt idx="5164">
                  <c:v>43589.166959606482</c:v>
                </c:pt>
                <c:pt idx="5165">
                  <c:v>43589.208626331019</c:v>
                </c:pt>
                <c:pt idx="5166">
                  <c:v>43589.250293055557</c:v>
                </c:pt>
                <c:pt idx="5167">
                  <c:v>43589.291959780094</c:v>
                </c:pt>
                <c:pt idx="5168">
                  <c:v>43589.333626504631</c:v>
                </c:pt>
                <c:pt idx="5169">
                  <c:v>43589.375293229168</c:v>
                </c:pt>
                <c:pt idx="5170">
                  <c:v>43589.416959953705</c:v>
                </c:pt>
                <c:pt idx="5171">
                  <c:v>43589.458626678243</c:v>
                </c:pt>
                <c:pt idx="5172">
                  <c:v>43589.50029340278</c:v>
                </c:pt>
                <c:pt idx="5173">
                  <c:v>43589.541960127317</c:v>
                </c:pt>
                <c:pt idx="5174">
                  <c:v>43589.583626851854</c:v>
                </c:pt>
                <c:pt idx="5175">
                  <c:v>43589.625293576391</c:v>
                </c:pt>
                <c:pt idx="5176">
                  <c:v>43589.666960300929</c:v>
                </c:pt>
                <c:pt idx="5177">
                  <c:v>43589.708627025466</c:v>
                </c:pt>
                <c:pt idx="5178">
                  <c:v>43589.750293750003</c:v>
                </c:pt>
                <c:pt idx="5179">
                  <c:v>43589.79196047454</c:v>
                </c:pt>
                <c:pt idx="5180">
                  <c:v>43589.833627199077</c:v>
                </c:pt>
                <c:pt idx="5181">
                  <c:v>43589.875293923615</c:v>
                </c:pt>
                <c:pt idx="5182">
                  <c:v>43589.916960648145</c:v>
                </c:pt>
                <c:pt idx="5183">
                  <c:v>43589.958627372682</c:v>
                </c:pt>
                <c:pt idx="5184">
                  <c:v>43590.000294097219</c:v>
                </c:pt>
                <c:pt idx="5185">
                  <c:v>43590.041960821756</c:v>
                </c:pt>
                <c:pt idx="5186">
                  <c:v>43590.083627546293</c:v>
                </c:pt>
                <c:pt idx="5187">
                  <c:v>43590.125294270831</c:v>
                </c:pt>
                <c:pt idx="5188">
                  <c:v>43590.166960995368</c:v>
                </c:pt>
                <c:pt idx="5189">
                  <c:v>43590.208627719905</c:v>
                </c:pt>
                <c:pt idx="5190">
                  <c:v>43590.250294444442</c:v>
                </c:pt>
                <c:pt idx="5191">
                  <c:v>43590.291961168979</c:v>
                </c:pt>
                <c:pt idx="5192">
                  <c:v>43590.333627893517</c:v>
                </c:pt>
                <c:pt idx="5193">
                  <c:v>43590.375294618054</c:v>
                </c:pt>
                <c:pt idx="5194">
                  <c:v>43590.416961342591</c:v>
                </c:pt>
                <c:pt idx="5195">
                  <c:v>43590.458628067128</c:v>
                </c:pt>
                <c:pt idx="5196">
                  <c:v>43590.500294791666</c:v>
                </c:pt>
                <c:pt idx="5197">
                  <c:v>43590.541961516203</c:v>
                </c:pt>
                <c:pt idx="5198">
                  <c:v>43590.58362824074</c:v>
                </c:pt>
                <c:pt idx="5199">
                  <c:v>43590.625294965277</c:v>
                </c:pt>
                <c:pt idx="5200">
                  <c:v>43590.666961689814</c:v>
                </c:pt>
                <c:pt idx="5201">
                  <c:v>43590.708628414352</c:v>
                </c:pt>
                <c:pt idx="5202">
                  <c:v>43590.750295138889</c:v>
                </c:pt>
                <c:pt idx="5203">
                  <c:v>43590.791961863426</c:v>
                </c:pt>
                <c:pt idx="5204">
                  <c:v>43590.833628587963</c:v>
                </c:pt>
                <c:pt idx="5205">
                  <c:v>43590.8752953125</c:v>
                </c:pt>
                <c:pt idx="5206">
                  <c:v>43590.916962037038</c:v>
                </c:pt>
                <c:pt idx="5207">
                  <c:v>43590.958628761575</c:v>
                </c:pt>
                <c:pt idx="5208">
                  <c:v>43591.000295486112</c:v>
                </c:pt>
                <c:pt idx="5209">
                  <c:v>43591.041962210649</c:v>
                </c:pt>
                <c:pt idx="5210">
                  <c:v>43591.083628935186</c:v>
                </c:pt>
                <c:pt idx="5211">
                  <c:v>43591.125295659724</c:v>
                </c:pt>
                <c:pt idx="5212">
                  <c:v>43591.166962384261</c:v>
                </c:pt>
                <c:pt idx="5213">
                  <c:v>43591.208629108798</c:v>
                </c:pt>
                <c:pt idx="5214">
                  <c:v>43591.250295833335</c:v>
                </c:pt>
                <c:pt idx="5215">
                  <c:v>43591.291962557872</c:v>
                </c:pt>
                <c:pt idx="5216">
                  <c:v>43591.33362928241</c:v>
                </c:pt>
                <c:pt idx="5217">
                  <c:v>43591.375296006947</c:v>
                </c:pt>
                <c:pt idx="5218">
                  <c:v>43591.416962731484</c:v>
                </c:pt>
                <c:pt idx="5219">
                  <c:v>43591.458629456021</c:v>
                </c:pt>
                <c:pt idx="5220">
                  <c:v>43591.500296180559</c:v>
                </c:pt>
                <c:pt idx="5221">
                  <c:v>43591.541962905096</c:v>
                </c:pt>
                <c:pt idx="5222">
                  <c:v>43591.583629629633</c:v>
                </c:pt>
                <c:pt idx="5223">
                  <c:v>43591.62529635417</c:v>
                </c:pt>
                <c:pt idx="5224">
                  <c:v>43591.666963078707</c:v>
                </c:pt>
                <c:pt idx="5225">
                  <c:v>43591.708629803237</c:v>
                </c:pt>
                <c:pt idx="5226">
                  <c:v>43591.750296527774</c:v>
                </c:pt>
                <c:pt idx="5227">
                  <c:v>43591.791963252312</c:v>
                </c:pt>
                <c:pt idx="5228">
                  <c:v>43591.833629976849</c:v>
                </c:pt>
                <c:pt idx="5229">
                  <c:v>43591.875296701386</c:v>
                </c:pt>
                <c:pt idx="5230">
                  <c:v>43591.916963425923</c:v>
                </c:pt>
                <c:pt idx="5231">
                  <c:v>43591.958630150461</c:v>
                </c:pt>
                <c:pt idx="5232">
                  <c:v>43592.000296874998</c:v>
                </c:pt>
                <c:pt idx="5233">
                  <c:v>43592.041963599535</c:v>
                </c:pt>
                <c:pt idx="5234">
                  <c:v>43592.083630324072</c:v>
                </c:pt>
                <c:pt idx="5235">
                  <c:v>43592.125297048609</c:v>
                </c:pt>
                <c:pt idx="5236">
                  <c:v>43592.166963773147</c:v>
                </c:pt>
                <c:pt idx="5237">
                  <c:v>43592.208630497684</c:v>
                </c:pt>
                <c:pt idx="5238">
                  <c:v>43592.250297222221</c:v>
                </c:pt>
                <c:pt idx="5239">
                  <c:v>43592.291963946758</c:v>
                </c:pt>
                <c:pt idx="5240">
                  <c:v>43592.333630671295</c:v>
                </c:pt>
                <c:pt idx="5241">
                  <c:v>43592.375297395833</c:v>
                </c:pt>
                <c:pt idx="5242">
                  <c:v>43592.41696412037</c:v>
                </c:pt>
                <c:pt idx="5243">
                  <c:v>43592.458630844907</c:v>
                </c:pt>
                <c:pt idx="5244">
                  <c:v>43592.500297569444</c:v>
                </c:pt>
                <c:pt idx="5245">
                  <c:v>43592.541964293981</c:v>
                </c:pt>
                <c:pt idx="5246">
                  <c:v>43592.583631018519</c:v>
                </c:pt>
                <c:pt idx="5247">
                  <c:v>43592.625297743056</c:v>
                </c:pt>
                <c:pt idx="5248">
                  <c:v>43592.666964467593</c:v>
                </c:pt>
                <c:pt idx="5249">
                  <c:v>43592.70863119213</c:v>
                </c:pt>
                <c:pt idx="5250">
                  <c:v>43592.750297916667</c:v>
                </c:pt>
                <c:pt idx="5251">
                  <c:v>43592.791964641205</c:v>
                </c:pt>
                <c:pt idx="5252">
                  <c:v>43592.833631365742</c:v>
                </c:pt>
                <c:pt idx="5253">
                  <c:v>43592.875298090279</c:v>
                </c:pt>
                <c:pt idx="5254">
                  <c:v>43592.916964814816</c:v>
                </c:pt>
                <c:pt idx="5255">
                  <c:v>43592.958631539354</c:v>
                </c:pt>
                <c:pt idx="5256">
                  <c:v>43593.000298263891</c:v>
                </c:pt>
                <c:pt idx="5257">
                  <c:v>43593.041964988428</c:v>
                </c:pt>
                <c:pt idx="5258">
                  <c:v>43593.083631712965</c:v>
                </c:pt>
                <c:pt idx="5259">
                  <c:v>43593.125298437502</c:v>
                </c:pt>
                <c:pt idx="5260">
                  <c:v>43593.16696516204</c:v>
                </c:pt>
                <c:pt idx="5261">
                  <c:v>43593.208631886577</c:v>
                </c:pt>
                <c:pt idx="5262">
                  <c:v>43593.250298611114</c:v>
                </c:pt>
                <c:pt idx="5263">
                  <c:v>43593.291965335651</c:v>
                </c:pt>
                <c:pt idx="5264">
                  <c:v>43593.333632060188</c:v>
                </c:pt>
                <c:pt idx="5265">
                  <c:v>43593.375298784726</c:v>
                </c:pt>
                <c:pt idx="5266">
                  <c:v>43593.416965509263</c:v>
                </c:pt>
                <c:pt idx="5267">
                  <c:v>43593.458632233793</c:v>
                </c:pt>
                <c:pt idx="5268">
                  <c:v>43593.50029895833</c:v>
                </c:pt>
                <c:pt idx="5269">
                  <c:v>43593.541965682867</c:v>
                </c:pt>
                <c:pt idx="5270">
                  <c:v>43593.583632407404</c:v>
                </c:pt>
                <c:pt idx="5271">
                  <c:v>43593.625299131942</c:v>
                </c:pt>
                <c:pt idx="5272">
                  <c:v>43593.666965856479</c:v>
                </c:pt>
                <c:pt idx="5273">
                  <c:v>43593.708632581016</c:v>
                </c:pt>
                <c:pt idx="5274">
                  <c:v>43593.750299305553</c:v>
                </c:pt>
                <c:pt idx="5275">
                  <c:v>43593.79196603009</c:v>
                </c:pt>
                <c:pt idx="5276">
                  <c:v>43593.833632754628</c:v>
                </c:pt>
                <c:pt idx="5277">
                  <c:v>43593.875299479165</c:v>
                </c:pt>
                <c:pt idx="5278">
                  <c:v>43593.916966203702</c:v>
                </c:pt>
                <c:pt idx="5279">
                  <c:v>43593.958632928239</c:v>
                </c:pt>
                <c:pt idx="5280">
                  <c:v>43594.000299652776</c:v>
                </c:pt>
                <c:pt idx="5281">
                  <c:v>43594.041966377314</c:v>
                </c:pt>
                <c:pt idx="5282">
                  <c:v>43594.083633101851</c:v>
                </c:pt>
                <c:pt idx="5283">
                  <c:v>43594.125299826388</c:v>
                </c:pt>
                <c:pt idx="5284">
                  <c:v>43594.166966550925</c:v>
                </c:pt>
                <c:pt idx="5285">
                  <c:v>43594.208633275462</c:v>
                </c:pt>
                <c:pt idx="5286">
                  <c:v>43594.2503</c:v>
                </c:pt>
                <c:pt idx="5287">
                  <c:v>43594.291966724537</c:v>
                </c:pt>
                <c:pt idx="5288">
                  <c:v>43594.333633449074</c:v>
                </c:pt>
                <c:pt idx="5289">
                  <c:v>43594.375300173611</c:v>
                </c:pt>
                <c:pt idx="5290">
                  <c:v>43594.416966898149</c:v>
                </c:pt>
                <c:pt idx="5291">
                  <c:v>43594.458633622686</c:v>
                </c:pt>
                <c:pt idx="5292">
                  <c:v>43594.500300347223</c:v>
                </c:pt>
                <c:pt idx="5293">
                  <c:v>43594.54196707176</c:v>
                </c:pt>
                <c:pt idx="5294">
                  <c:v>43594.583633796297</c:v>
                </c:pt>
                <c:pt idx="5295">
                  <c:v>43594.625300520835</c:v>
                </c:pt>
                <c:pt idx="5296">
                  <c:v>43594.666967245372</c:v>
                </c:pt>
                <c:pt idx="5297">
                  <c:v>43594.708633969909</c:v>
                </c:pt>
                <c:pt idx="5298">
                  <c:v>43594.750300694446</c:v>
                </c:pt>
                <c:pt idx="5299">
                  <c:v>43594.791967418983</c:v>
                </c:pt>
                <c:pt idx="5300">
                  <c:v>43594.833634143521</c:v>
                </c:pt>
                <c:pt idx="5301">
                  <c:v>43594.875300868058</c:v>
                </c:pt>
                <c:pt idx="5302">
                  <c:v>43594.916967592595</c:v>
                </c:pt>
                <c:pt idx="5303">
                  <c:v>43594.958634317132</c:v>
                </c:pt>
                <c:pt idx="5304">
                  <c:v>43595.000301041669</c:v>
                </c:pt>
                <c:pt idx="5305">
                  <c:v>43595.041967766207</c:v>
                </c:pt>
                <c:pt idx="5306">
                  <c:v>43595.083634490744</c:v>
                </c:pt>
                <c:pt idx="5307">
                  <c:v>43595.125301215281</c:v>
                </c:pt>
                <c:pt idx="5308">
                  <c:v>43595.166967939818</c:v>
                </c:pt>
                <c:pt idx="5309">
                  <c:v>43595.208634664355</c:v>
                </c:pt>
                <c:pt idx="5310">
                  <c:v>43595.250301388885</c:v>
                </c:pt>
                <c:pt idx="5311">
                  <c:v>43595.291968113423</c:v>
                </c:pt>
                <c:pt idx="5312">
                  <c:v>43595.33363483796</c:v>
                </c:pt>
                <c:pt idx="5313">
                  <c:v>43595.375301562497</c:v>
                </c:pt>
                <c:pt idx="5314">
                  <c:v>43595.416968287034</c:v>
                </c:pt>
                <c:pt idx="5315">
                  <c:v>43595.458635011571</c:v>
                </c:pt>
                <c:pt idx="5316">
                  <c:v>43595.500301736109</c:v>
                </c:pt>
                <c:pt idx="5317">
                  <c:v>43595.541968460646</c:v>
                </c:pt>
                <c:pt idx="5318">
                  <c:v>43595.583635185183</c:v>
                </c:pt>
                <c:pt idx="5319">
                  <c:v>43595.62530190972</c:v>
                </c:pt>
                <c:pt idx="5320">
                  <c:v>43595.666968634258</c:v>
                </c:pt>
                <c:pt idx="5321">
                  <c:v>43595.708635358795</c:v>
                </c:pt>
                <c:pt idx="5322">
                  <c:v>43595.750302083332</c:v>
                </c:pt>
                <c:pt idx="5323">
                  <c:v>43595.791968807869</c:v>
                </c:pt>
                <c:pt idx="5324">
                  <c:v>43595.833635532406</c:v>
                </c:pt>
                <c:pt idx="5325">
                  <c:v>43595.875302256944</c:v>
                </c:pt>
                <c:pt idx="5326">
                  <c:v>43595.916968981481</c:v>
                </c:pt>
                <c:pt idx="5327">
                  <c:v>43595.958635706018</c:v>
                </c:pt>
                <c:pt idx="5328">
                  <c:v>43596.000302430555</c:v>
                </c:pt>
                <c:pt idx="5329">
                  <c:v>43596.041969155092</c:v>
                </c:pt>
                <c:pt idx="5330">
                  <c:v>43596.08363587963</c:v>
                </c:pt>
                <c:pt idx="5331">
                  <c:v>43596.125302604167</c:v>
                </c:pt>
                <c:pt idx="5332">
                  <c:v>43596.166969328704</c:v>
                </c:pt>
                <c:pt idx="5333">
                  <c:v>43596.208636053241</c:v>
                </c:pt>
                <c:pt idx="5334">
                  <c:v>43596.250302777778</c:v>
                </c:pt>
                <c:pt idx="5335">
                  <c:v>43596.291969502316</c:v>
                </c:pt>
                <c:pt idx="5336">
                  <c:v>43596.333636226853</c:v>
                </c:pt>
                <c:pt idx="5337">
                  <c:v>43596.37530295139</c:v>
                </c:pt>
                <c:pt idx="5338">
                  <c:v>43596.416969675927</c:v>
                </c:pt>
                <c:pt idx="5339">
                  <c:v>43596.458636400464</c:v>
                </c:pt>
                <c:pt idx="5340">
                  <c:v>43596.500303125002</c:v>
                </c:pt>
                <c:pt idx="5341">
                  <c:v>43596.541969849539</c:v>
                </c:pt>
                <c:pt idx="5342">
                  <c:v>43596.583636574076</c:v>
                </c:pt>
                <c:pt idx="5343">
                  <c:v>43596.625303298613</c:v>
                </c:pt>
                <c:pt idx="5344">
                  <c:v>43596.66697002315</c:v>
                </c:pt>
                <c:pt idx="5345">
                  <c:v>43596.708636747688</c:v>
                </c:pt>
                <c:pt idx="5346">
                  <c:v>43596.750303472225</c:v>
                </c:pt>
                <c:pt idx="5347">
                  <c:v>43596.791970196762</c:v>
                </c:pt>
                <c:pt idx="5348">
                  <c:v>43596.833636921299</c:v>
                </c:pt>
                <c:pt idx="5349">
                  <c:v>43596.875303645837</c:v>
                </c:pt>
                <c:pt idx="5350">
                  <c:v>43596.916970370374</c:v>
                </c:pt>
                <c:pt idx="5351">
                  <c:v>43596.958637094911</c:v>
                </c:pt>
                <c:pt idx="5352">
                  <c:v>43597.000303819441</c:v>
                </c:pt>
                <c:pt idx="5353">
                  <c:v>43597.041970543978</c:v>
                </c:pt>
                <c:pt idx="5354">
                  <c:v>43597.083637268515</c:v>
                </c:pt>
                <c:pt idx="5355">
                  <c:v>43597.125303993053</c:v>
                </c:pt>
                <c:pt idx="5356">
                  <c:v>43597.16697071759</c:v>
                </c:pt>
                <c:pt idx="5357">
                  <c:v>43597.208637442127</c:v>
                </c:pt>
                <c:pt idx="5358">
                  <c:v>43597.250304166664</c:v>
                </c:pt>
                <c:pt idx="5359">
                  <c:v>43597.291970891201</c:v>
                </c:pt>
                <c:pt idx="5360">
                  <c:v>43597.333637615739</c:v>
                </c:pt>
                <c:pt idx="5361">
                  <c:v>43597.375304340276</c:v>
                </c:pt>
                <c:pt idx="5362">
                  <c:v>43597.416971064813</c:v>
                </c:pt>
                <c:pt idx="5363">
                  <c:v>43597.45863778935</c:v>
                </c:pt>
                <c:pt idx="5364">
                  <c:v>43597.500304513887</c:v>
                </c:pt>
                <c:pt idx="5365">
                  <c:v>43597.541971238425</c:v>
                </c:pt>
                <c:pt idx="5366">
                  <c:v>43597.583637962962</c:v>
                </c:pt>
                <c:pt idx="5367">
                  <c:v>43597.625304687499</c:v>
                </c:pt>
                <c:pt idx="5368">
                  <c:v>43597.666971412036</c:v>
                </c:pt>
                <c:pt idx="5369">
                  <c:v>43597.708638136573</c:v>
                </c:pt>
                <c:pt idx="5370">
                  <c:v>43597.750304861111</c:v>
                </c:pt>
                <c:pt idx="5371">
                  <c:v>43597.791971585648</c:v>
                </c:pt>
                <c:pt idx="5372">
                  <c:v>43597.833638310185</c:v>
                </c:pt>
                <c:pt idx="5373">
                  <c:v>43597.875305034722</c:v>
                </c:pt>
                <c:pt idx="5374">
                  <c:v>43597.916971759259</c:v>
                </c:pt>
                <c:pt idx="5375">
                  <c:v>43597.958638483797</c:v>
                </c:pt>
                <c:pt idx="5376">
                  <c:v>43598.000305208334</c:v>
                </c:pt>
                <c:pt idx="5377">
                  <c:v>43598.041971932871</c:v>
                </c:pt>
                <c:pt idx="5378">
                  <c:v>43598.083638657408</c:v>
                </c:pt>
                <c:pt idx="5379">
                  <c:v>43598.125305381946</c:v>
                </c:pt>
                <c:pt idx="5380">
                  <c:v>43598.166972106483</c:v>
                </c:pt>
                <c:pt idx="5381">
                  <c:v>43598.20863883102</c:v>
                </c:pt>
                <c:pt idx="5382">
                  <c:v>43598.250305555557</c:v>
                </c:pt>
                <c:pt idx="5383">
                  <c:v>43598.291972280094</c:v>
                </c:pt>
                <c:pt idx="5384">
                  <c:v>43598.333639004632</c:v>
                </c:pt>
                <c:pt idx="5385">
                  <c:v>43598.375305729169</c:v>
                </c:pt>
                <c:pt idx="5386">
                  <c:v>43598.416972453706</c:v>
                </c:pt>
                <c:pt idx="5387">
                  <c:v>43598.458639178243</c:v>
                </c:pt>
                <c:pt idx="5388">
                  <c:v>43598.50030590278</c:v>
                </c:pt>
                <c:pt idx="5389">
                  <c:v>43598.541972627318</c:v>
                </c:pt>
                <c:pt idx="5390">
                  <c:v>43598.583639351855</c:v>
                </c:pt>
                <c:pt idx="5391">
                  <c:v>43598.625306076392</c:v>
                </c:pt>
                <c:pt idx="5392">
                  <c:v>43598.666972800929</c:v>
                </c:pt>
                <c:pt idx="5393">
                  <c:v>43598.708639525466</c:v>
                </c:pt>
                <c:pt idx="5394">
                  <c:v>43598.750306250004</c:v>
                </c:pt>
                <c:pt idx="5395">
                  <c:v>43598.791972974534</c:v>
                </c:pt>
                <c:pt idx="5396">
                  <c:v>43598.833639699071</c:v>
                </c:pt>
                <c:pt idx="5397">
                  <c:v>43598.875306423608</c:v>
                </c:pt>
                <c:pt idx="5398">
                  <c:v>43598.916973148145</c:v>
                </c:pt>
                <c:pt idx="5399">
                  <c:v>43598.958639872682</c:v>
                </c:pt>
                <c:pt idx="5400">
                  <c:v>43599.00030659722</c:v>
                </c:pt>
                <c:pt idx="5401">
                  <c:v>43599.041973321757</c:v>
                </c:pt>
                <c:pt idx="5402">
                  <c:v>43599.083640046294</c:v>
                </c:pt>
                <c:pt idx="5403">
                  <c:v>43599.125306770831</c:v>
                </c:pt>
                <c:pt idx="5404">
                  <c:v>43599.166973495368</c:v>
                </c:pt>
                <c:pt idx="5405">
                  <c:v>43599.208640219906</c:v>
                </c:pt>
                <c:pt idx="5406">
                  <c:v>43599.250306944443</c:v>
                </c:pt>
                <c:pt idx="5407">
                  <c:v>43599.29197366898</c:v>
                </c:pt>
                <c:pt idx="5408">
                  <c:v>43599.333640393517</c:v>
                </c:pt>
                <c:pt idx="5409">
                  <c:v>43599.375307118054</c:v>
                </c:pt>
                <c:pt idx="5410">
                  <c:v>43599.416973842592</c:v>
                </c:pt>
                <c:pt idx="5411">
                  <c:v>43599.458640567129</c:v>
                </c:pt>
                <c:pt idx="5412">
                  <c:v>43599.500307291666</c:v>
                </c:pt>
                <c:pt idx="5413">
                  <c:v>43599.541974016203</c:v>
                </c:pt>
                <c:pt idx="5414">
                  <c:v>43599.583640740741</c:v>
                </c:pt>
                <c:pt idx="5415">
                  <c:v>43599.625307465278</c:v>
                </c:pt>
                <c:pt idx="5416">
                  <c:v>43599.666974189815</c:v>
                </c:pt>
                <c:pt idx="5417">
                  <c:v>43599.708640914352</c:v>
                </c:pt>
                <c:pt idx="5418">
                  <c:v>43599.750307638889</c:v>
                </c:pt>
                <c:pt idx="5419">
                  <c:v>43599.791974363427</c:v>
                </c:pt>
                <c:pt idx="5420">
                  <c:v>43599.833641087964</c:v>
                </c:pt>
                <c:pt idx="5421">
                  <c:v>43599.875307812501</c:v>
                </c:pt>
                <c:pt idx="5422">
                  <c:v>43599.916974537038</c:v>
                </c:pt>
                <c:pt idx="5423">
                  <c:v>43599.958641261575</c:v>
                </c:pt>
                <c:pt idx="5424">
                  <c:v>43600.000307986113</c:v>
                </c:pt>
                <c:pt idx="5425">
                  <c:v>43600.04197471065</c:v>
                </c:pt>
                <c:pt idx="5426">
                  <c:v>43600.083641435187</c:v>
                </c:pt>
                <c:pt idx="5427">
                  <c:v>43600.125308159724</c:v>
                </c:pt>
                <c:pt idx="5428">
                  <c:v>43600.166974884261</c:v>
                </c:pt>
                <c:pt idx="5429">
                  <c:v>43600.208641608799</c:v>
                </c:pt>
                <c:pt idx="5430">
                  <c:v>43600.250308333336</c:v>
                </c:pt>
                <c:pt idx="5431">
                  <c:v>43600.291975057873</c:v>
                </c:pt>
                <c:pt idx="5432">
                  <c:v>43600.33364178241</c:v>
                </c:pt>
                <c:pt idx="5433">
                  <c:v>43600.375308506947</c:v>
                </c:pt>
                <c:pt idx="5434">
                  <c:v>43600.416975231485</c:v>
                </c:pt>
                <c:pt idx="5435">
                  <c:v>43600.458641956022</c:v>
                </c:pt>
                <c:pt idx="5436">
                  <c:v>43600.500308680559</c:v>
                </c:pt>
                <c:pt idx="5437">
                  <c:v>43600.541975405089</c:v>
                </c:pt>
                <c:pt idx="5438">
                  <c:v>43600.583642129626</c:v>
                </c:pt>
                <c:pt idx="5439">
                  <c:v>43600.625308854163</c:v>
                </c:pt>
                <c:pt idx="5440">
                  <c:v>43600.666975578701</c:v>
                </c:pt>
                <c:pt idx="5441">
                  <c:v>43600.708642303238</c:v>
                </c:pt>
                <c:pt idx="5442">
                  <c:v>43600.750309027775</c:v>
                </c:pt>
                <c:pt idx="5443">
                  <c:v>43600.791975752312</c:v>
                </c:pt>
                <c:pt idx="5444">
                  <c:v>43600.833642476849</c:v>
                </c:pt>
                <c:pt idx="5445">
                  <c:v>43600.875309201387</c:v>
                </c:pt>
                <c:pt idx="5446">
                  <c:v>43600.916975925924</c:v>
                </c:pt>
                <c:pt idx="5447">
                  <c:v>43600.958642650461</c:v>
                </c:pt>
                <c:pt idx="5448">
                  <c:v>43601.000309374998</c:v>
                </c:pt>
                <c:pt idx="5449">
                  <c:v>43601.041976099536</c:v>
                </c:pt>
                <c:pt idx="5450">
                  <c:v>43601.083642824073</c:v>
                </c:pt>
                <c:pt idx="5451">
                  <c:v>43601.12530954861</c:v>
                </c:pt>
                <c:pt idx="5452">
                  <c:v>43601.166976273147</c:v>
                </c:pt>
                <c:pt idx="5453">
                  <c:v>43601.208642997684</c:v>
                </c:pt>
                <c:pt idx="5454">
                  <c:v>43601.250309722222</c:v>
                </c:pt>
                <c:pt idx="5455">
                  <c:v>43601.291976446759</c:v>
                </c:pt>
                <c:pt idx="5456">
                  <c:v>43601.333643171296</c:v>
                </c:pt>
                <c:pt idx="5457">
                  <c:v>43601.375309895833</c:v>
                </c:pt>
                <c:pt idx="5458">
                  <c:v>43601.41697662037</c:v>
                </c:pt>
                <c:pt idx="5459">
                  <c:v>43601.458643344908</c:v>
                </c:pt>
                <c:pt idx="5460">
                  <c:v>43601.500310069445</c:v>
                </c:pt>
                <c:pt idx="5461">
                  <c:v>43601.541976793982</c:v>
                </c:pt>
                <c:pt idx="5462">
                  <c:v>43601.583643518519</c:v>
                </c:pt>
                <c:pt idx="5463">
                  <c:v>43601.625310243056</c:v>
                </c:pt>
                <c:pt idx="5464">
                  <c:v>43601.666976967594</c:v>
                </c:pt>
                <c:pt idx="5465">
                  <c:v>43601.708643692131</c:v>
                </c:pt>
                <c:pt idx="5466">
                  <c:v>43601.750310416668</c:v>
                </c:pt>
                <c:pt idx="5467">
                  <c:v>43601.791977141205</c:v>
                </c:pt>
                <c:pt idx="5468">
                  <c:v>43601.833643865742</c:v>
                </c:pt>
                <c:pt idx="5469">
                  <c:v>43601.87531059028</c:v>
                </c:pt>
                <c:pt idx="5470">
                  <c:v>43601.916977314817</c:v>
                </c:pt>
                <c:pt idx="5471">
                  <c:v>43601.958644039354</c:v>
                </c:pt>
                <c:pt idx="5472">
                  <c:v>43602.000310763891</c:v>
                </c:pt>
                <c:pt idx="5473">
                  <c:v>43602.041977488429</c:v>
                </c:pt>
                <c:pt idx="5474">
                  <c:v>43602.083644212966</c:v>
                </c:pt>
                <c:pt idx="5475">
                  <c:v>43602.125310937503</c:v>
                </c:pt>
                <c:pt idx="5476">
                  <c:v>43602.16697766204</c:v>
                </c:pt>
                <c:pt idx="5477">
                  <c:v>43602.208644386577</c:v>
                </c:pt>
                <c:pt idx="5478">
                  <c:v>43602.250311111115</c:v>
                </c:pt>
                <c:pt idx="5479">
                  <c:v>43602.291977835652</c:v>
                </c:pt>
                <c:pt idx="5480">
                  <c:v>43602.333644560182</c:v>
                </c:pt>
                <c:pt idx="5481">
                  <c:v>43602.375311284719</c:v>
                </c:pt>
                <c:pt idx="5482">
                  <c:v>43602.416978009256</c:v>
                </c:pt>
                <c:pt idx="5483">
                  <c:v>43602.458644733793</c:v>
                </c:pt>
                <c:pt idx="5484">
                  <c:v>43602.500311458331</c:v>
                </c:pt>
                <c:pt idx="5485">
                  <c:v>43602.541978182868</c:v>
                </c:pt>
                <c:pt idx="5486">
                  <c:v>43602.583644907405</c:v>
                </c:pt>
                <c:pt idx="5487">
                  <c:v>43602.625311631942</c:v>
                </c:pt>
                <c:pt idx="5488">
                  <c:v>43602.666978356479</c:v>
                </c:pt>
                <c:pt idx="5489">
                  <c:v>43602.708645081017</c:v>
                </c:pt>
                <c:pt idx="5490">
                  <c:v>43602.750311805554</c:v>
                </c:pt>
                <c:pt idx="5491">
                  <c:v>43602.791978530091</c:v>
                </c:pt>
                <c:pt idx="5492">
                  <c:v>43602.833645254628</c:v>
                </c:pt>
                <c:pt idx="5493">
                  <c:v>43602.875311979165</c:v>
                </c:pt>
                <c:pt idx="5494">
                  <c:v>43602.916978703703</c:v>
                </c:pt>
                <c:pt idx="5495">
                  <c:v>43602.95864542824</c:v>
                </c:pt>
                <c:pt idx="5496">
                  <c:v>43603.000312152777</c:v>
                </c:pt>
                <c:pt idx="5497">
                  <c:v>43603.041978877314</c:v>
                </c:pt>
                <c:pt idx="5498">
                  <c:v>43603.083645601851</c:v>
                </c:pt>
                <c:pt idx="5499">
                  <c:v>43603.125312326389</c:v>
                </c:pt>
                <c:pt idx="5500">
                  <c:v>43603.166979050926</c:v>
                </c:pt>
                <c:pt idx="5501">
                  <c:v>43603.208645775463</c:v>
                </c:pt>
                <c:pt idx="5502">
                  <c:v>43603.2503125</c:v>
                </c:pt>
                <c:pt idx="5503">
                  <c:v>43603.291979224537</c:v>
                </c:pt>
                <c:pt idx="5504">
                  <c:v>43603.333645949075</c:v>
                </c:pt>
                <c:pt idx="5505">
                  <c:v>43603.375312673612</c:v>
                </c:pt>
                <c:pt idx="5506">
                  <c:v>43603.416979398149</c:v>
                </c:pt>
                <c:pt idx="5507">
                  <c:v>43603.458646122686</c:v>
                </c:pt>
                <c:pt idx="5508">
                  <c:v>43603.500312847224</c:v>
                </c:pt>
                <c:pt idx="5509">
                  <c:v>43603.541979571761</c:v>
                </c:pt>
                <c:pt idx="5510">
                  <c:v>43603.583646296298</c:v>
                </c:pt>
                <c:pt idx="5511">
                  <c:v>43603.625313020835</c:v>
                </c:pt>
                <c:pt idx="5512">
                  <c:v>43603.666979745372</c:v>
                </c:pt>
                <c:pt idx="5513">
                  <c:v>43603.70864646991</c:v>
                </c:pt>
                <c:pt idx="5514">
                  <c:v>43603.750313194447</c:v>
                </c:pt>
                <c:pt idx="5515">
                  <c:v>43603.791979918984</c:v>
                </c:pt>
                <c:pt idx="5516">
                  <c:v>43603.833646643521</c:v>
                </c:pt>
                <c:pt idx="5517">
                  <c:v>43603.875313368058</c:v>
                </c:pt>
                <c:pt idx="5518">
                  <c:v>43603.916980092596</c:v>
                </c:pt>
                <c:pt idx="5519">
                  <c:v>43603.958646817133</c:v>
                </c:pt>
                <c:pt idx="5520">
                  <c:v>43604.00031354167</c:v>
                </c:pt>
                <c:pt idx="5521">
                  <c:v>43604.041980266207</c:v>
                </c:pt>
                <c:pt idx="5522">
                  <c:v>43604.083646990737</c:v>
                </c:pt>
                <c:pt idx="5523">
                  <c:v>43604.125313715274</c:v>
                </c:pt>
                <c:pt idx="5524">
                  <c:v>43604.166980439812</c:v>
                </c:pt>
                <c:pt idx="5525">
                  <c:v>43604.208647164349</c:v>
                </c:pt>
                <c:pt idx="5526">
                  <c:v>43604.250313888886</c:v>
                </c:pt>
                <c:pt idx="5527">
                  <c:v>43604.291980613423</c:v>
                </c:pt>
                <c:pt idx="5528">
                  <c:v>43604.33364733796</c:v>
                </c:pt>
                <c:pt idx="5529">
                  <c:v>43604.375314062498</c:v>
                </c:pt>
                <c:pt idx="5530">
                  <c:v>43604.416980787035</c:v>
                </c:pt>
                <c:pt idx="5531">
                  <c:v>43604.458647511572</c:v>
                </c:pt>
                <c:pt idx="5532">
                  <c:v>43604.500314236109</c:v>
                </c:pt>
                <c:pt idx="5533">
                  <c:v>43604.541980960646</c:v>
                </c:pt>
                <c:pt idx="5534">
                  <c:v>43604.583647685184</c:v>
                </c:pt>
                <c:pt idx="5535">
                  <c:v>43604.625314409721</c:v>
                </c:pt>
                <c:pt idx="5536">
                  <c:v>43604.666981134258</c:v>
                </c:pt>
                <c:pt idx="5537">
                  <c:v>43604.708647858795</c:v>
                </c:pt>
                <c:pt idx="5538">
                  <c:v>43604.750314583333</c:v>
                </c:pt>
                <c:pt idx="5539">
                  <c:v>43604.79198130787</c:v>
                </c:pt>
                <c:pt idx="5540">
                  <c:v>43604.833648032407</c:v>
                </c:pt>
                <c:pt idx="5541">
                  <c:v>43604.875314756944</c:v>
                </c:pt>
                <c:pt idx="5542">
                  <c:v>43604.916981481481</c:v>
                </c:pt>
                <c:pt idx="5543">
                  <c:v>43604.958648206019</c:v>
                </c:pt>
                <c:pt idx="5544">
                  <c:v>43605.000314930556</c:v>
                </c:pt>
                <c:pt idx="5545">
                  <c:v>43605.041981655093</c:v>
                </c:pt>
                <c:pt idx="5546">
                  <c:v>43605.08364837963</c:v>
                </c:pt>
                <c:pt idx="5547">
                  <c:v>43605.125315104167</c:v>
                </c:pt>
                <c:pt idx="5548">
                  <c:v>43605.166981828705</c:v>
                </c:pt>
                <c:pt idx="5549">
                  <c:v>43605.208648553242</c:v>
                </c:pt>
                <c:pt idx="5550">
                  <c:v>43605.250315277779</c:v>
                </c:pt>
                <c:pt idx="5551">
                  <c:v>43605.291982002316</c:v>
                </c:pt>
                <c:pt idx="5552">
                  <c:v>43605.333648726853</c:v>
                </c:pt>
                <c:pt idx="5553">
                  <c:v>43605.375315451391</c:v>
                </c:pt>
                <c:pt idx="5554">
                  <c:v>43605.416982175928</c:v>
                </c:pt>
                <c:pt idx="5555">
                  <c:v>43605.458648900465</c:v>
                </c:pt>
                <c:pt idx="5556">
                  <c:v>43605.500315625002</c:v>
                </c:pt>
                <c:pt idx="5557">
                  <c:v>43605.541982349539</c:v>
                </c:pt>
                <c:pt idx="5558">
                  <c:v>43605.583649074077</c:v>
                </c:pt>
                <c:pt idx="5559">
                  <c:v>43605.625315798614</c:v>
                </c:pt>
                <c:pt idx="5560">
                  <c:v>43605.666982523151</c:v>
                </c:pt>
                <c:pt idx="5561">
                  <c:v>43605.708649247688</c:v>
                </c:pt>
                <c:pt idx="5562">
                  <c:v>43605.750315972226</c:v>
                </c:pt>
                <c:pt idx="5563">
                  <c:v>43605.791982696763</c:v>
                </c:pt>
                <c:pt idx="5564">
                  <c:v>43605.8336494213</c:v>
                </c:pt>
                <c:pt idx="5565">
                  <c:v>43605.87531614583</c:v>
                </c:pt>
                <c:pt idx="5566">
                  <c:v>43605.916982870367</c:v>
                </c:pt>
                <c:pt idx="5567">
                  <c:v>43605.958649594904</c:v>
                </c:pt>
                <c:pt idx="5568">
                  <c:v>43606.000316319441</c:v>
                </c:pt>
                <c:pt idx="5569">
                  <c:v>43606.041983043979</c:v>
                </c:pt>
                <c:pt idx="5570">
                  <c:v>43606.083649768516</c:v>
                </c:pt>
                <c:pt idx="5571">
                  <c:v>43606.125316493053</c:v>
                </c:pt>
                <c:pt idx="5572">
                  <c:v>43606.16698321759</c:v>
                </c:pt>
                <c:pt idx="5573">
                  <c:v>43606.208649942128</c:v>
                </c:pt>
                <c:pt idx="5574">
                  <c:v>43606.250316666665</c:v>
                </c:pt>
                <c:pt idx="5575">
                  <c:v>43606.291983391202</c:v>
                </c:pt>
                <c:pt idx="5576">
                  <c:v>43606.333650115739</c:v>
                </c:pt>
                <c:pt idx="5577">
                  <c:v>43606.375316840276</c:v>
                </c:pt>
                <c:pt idx="5578">
                  <c:v>43606.416983564814</c:v>
                </c:pt>
                <c:pt idx="5579">
                  <c:v>43606.458650289351</c:v>
                </c:pt>
                <c:pt idx="5580">
                  <c:v>43606.500317013888</c:v>
                </c:pt>
                <c:pt idx="5581">
                  <c:v>43606.541983738425</c:v>
                </c:pt>
                <c:pt idx="5582">
                  <c:v>43606.583650462962</c:v>
                </c:pt>
                <c:pt idx="5583">
                  <c:v>43606.6253171875</c:v>
                </c:pt>
                <c:pt idx="5584">
                  <c:v>43606.666983912037</c:v>
                </c:pt>
                <c:pt idx="5585">
                  <c:v>43606.708650636574</c:v>
                </c:pt>
                <c:pt idx="5586">
                  <c:v>43606.750317361111</c:v>
                </c:pt>
                <c:pt idx="5587">
                  <c:v>43606.791984085648</c:v>
                </c:pt>
                <c:pt idx="5588">
                  <c:v>43606.833650810186</c:v>
                </c:pt>
                <c:pt idx="5589">
                  <c:v>43606.875317534723</c:v>
                </c:pt>
                <c:pt idx="5590">
                  <c:v>43606.91698425926</c:v>
                </c:pt>
                <c:pt idx="5591">
                  <c:v>43606.958650983797</c:v>
                </c:pt>
                <c:pt idx="5592">
                  <c:v>43607.000317708334</c:v>
                </c:pt>
                <c:pt idx="5593">
                  <c:v>43607.041984432872</c:v>
                </c:pt>
                <c:pt idx="5594">
                  <c:v>43607.083651157409</c:v>
                </c:pt>
                <c:pt idx="5595">
                  <c:v>43607.125317881946</c:v>
                </c:pt>
                <c:pt idx="5596">
                  <c:v>43607.166984606483</c:v>
                </c:pt>
                <c:pt idx="5597">
                  <c:v>43607.208651331021</c:v>
                </c:pt>
                <c:pt idx="5598">
                  <c:v>43607.250318055558</c:v>
                </c:pt>
                <c:pt idx="5599">
                  <c:v>43607.291984780095</c:v>
                </c:pt>
                <c:pt idx="5600">
                  <c:v>43607.333651504632</c:v>
                </c:pt>
                <c:pt idx="5601">
                  <c:v>43607.375318229169</c:v>
                </c:pt>
                <c:pt idx="5602">
                  <c:v>43607.416984953707</c:v>
                </c:pt>
                <c:pt idx="5603">
                  <c:v>43607.458651678244</c:v>
                </c:pt>
                <c:pt idx="5604">
                  <c:v>43607.500318402781</c:v>
                </c:pt>
                <c:pt idx="5605">
                  <c:v>43607.541985127318</c:v>
                </c:pt>
                <c:pt idx="5606">
                  <c:v>43607.583651851855</c:v>
                </c:pt>
                <c:pt idx="5607">
                  <c:v>43607.625318576385</c:v>
                </c:pt>
                <c:pt idx="5608">
                  <c:v>43607.666985300923</c:v>
                </c:pt>
                <c:pt idx="5609">
                  <c:v>43607.70865202546</c:v>
                </c:pt>
                <c:pt idx="5610">
                  <c:v>43607.750318749997</c:v>
                </c:pt>
                <c:pt idx="5611">
                  <c:v>43607.791985474534</c:v>
                </c:pt>
                <c:pt idx="5612">
                  <c:v>43607.833652199071</c:v>
                </c:pt>
                <c:pt idx="5613">
                  <c:v>43607.875318923609</c:v>
                </c:pt>
                <c:pt idx="5614">
                  <c:v>43607.916985648146</c:v>
                </c:pt>
                <c:pt idx="5615">
                  <c:v>43607.958652372683</c:v>
                </c:pt>
                <c:pt idx="5616">
                  <c:v>43608.00031909722</c:v>
                </c:pt>
                <c:pt idx="5617">
                  <c:v>43608.041985821757</c:v>
                </c:pt>
                <c:pt idx="5618">
                  <c:v>43608.083652546295</c:v>
                </c:pt>
                <c:pt idx="5619">
                  <c:v>43608.125319270832</c:v>
                </c:pt>
                <c:pt idx="5620">
                  <c:v>43608.166985995369</c:v>
                </c:pt>
                <c:pt idx="5621">
                  <c:v>43608.208652719906</c:v>
                </c:pt>
                <c:pt idx="5622">
                  <c:v>43608.250319444443</c:v>
                </c:pt>
                <c:pt idx="5623">
                  <c:v>43608.291986168981</c:v>
                </c:pt>
                <c:pt idx="5624">
                  <c:v>43608.333652893518</c:v>
                </c:pt>
                <c:pt idx="5625">
                  <c:v>43608.375319618055</c:v>
                </c:pt>
                <c:pt idx="5626">
                  <c:v>43608.416986342592</c:v>
                </c:pt>
                <c:pt idx="5627">
                  <c:v>43608.458653067129</c:v>
                </c:pt>
                <c:pt idx="5628">
                  <c:v>43608.500319791667</c:v>
                </c:pt>
                <c:pt idx="5629">
                  <c:v>43608.541986516204</c:v>
                </c:pt>
                <c:pt idx="5630">
                  <c:v>43608.583653240741</c:v>
                </c:pt>
                <c:pt idx="5631">
                  <c:v>43608.625319965278</c:v>
                </c:pt>
                <c:pt idx="5632">
                  <c:v>43608.666986689816</c:v>
                </c:pt>
                <c:pt idx="5633">
                  <c:v>43608.708653414353</c:v>
                </c:pt>
                <c:pt idx="5634">
                  <c:v>43608.75032013889</c:v>
                </c:pt>
                <c:pt idx="5635">
                  <c:v>43608.791986863427</c:v>
                </c:pt>
                <c:pt idx="5636">
                  <c:v>43608.833653587964</c:v>
                </c:pt>
                <c:pt idx="5637">
                  <c:v>43608.875320312502</c:v>
                </c:pt>
                <c:pt idx="5638">
                  <c:v>43608.916987037039</c:v>
                </c:pt>
                <c:pt idx="5639">
                  <c:v>43608.958653761576</c:v>
                </c:pt>
                <c:pt idx="5640">
                  <c:v>43609.000320486113</c:v>
                </c:pt>
                <c:pt idx="5641">
                  <c:v>43609.04198721065</c:v>
                </c:pt>
                <c:pt idx="5642">
                  <c:v>43609.083653935188</c:v>
                </c:pt>
                <c:pt idx="5643">
                  <c:v>43609.125320659725</c:v>
                </c:pt>
                <c:pt idx="5644">
                  <c:v>43609.166987384262</c:v>
                </c:pt>
                <c:pt idx="5645">
                  <c:v>43609.208654108799</c:v>
                </c:pt>
                <c:pt idx="5646">
                  <c:v>43609.250320833336</c:v>
                </c:pt>
                <c:pt idx="5647">
                  <c:v>43609.291987557874</c:v>
                </c:pt>
                <c:pt idx="5648">
                  <c:v>43609.333654282411</c:v>
                </c:pt>
                <c:pt idx="5649">
                  <c:v>43609.375321006948</c:v>
                </c:pt>
                <c:pt idx="5650">
                  <c:v>43609.416987731478</c:v>
                </c:pt>
                <c:pt idx="5651">
                  <c:v>43609.458654456015</c:v>
                </c:pt>
                <c:pt idx="5652">
                  <c:v>43609.500321180552</c:v>
                </c:pt>
                <c:pt idx="5653">
                  <c:v>43609.54198790509</c:v>
                </c:pt>
                <c:pt idx="5654">
                  <c:v>43609.583654629627</c:v>
                </c:pt>
                <c:pt idx="5655">
                  <c:v>43609.625321354164</c:v>
                </c:pt>
                <c:pt idx="5656">
                  <c:v>43609.666988078701</c:v>
                </c:pt>
                <c:pt idx="5657">
                  <c:v>43609.708654803238</c:v>
                </c:pt>
                <c:pt idx="5658">
                  <c:v>43609.750321527776</c:v>
                </c:pt>
                <c:pt idx="5659">
                  <c:v>43609.791988252313</c:v>
                </c:pt>
                <c:pt idx="5660">
                  <c:v>43609.83365497685</c:v>
                </c:pt>
                <c:pt idx="5661">
                  <c:v>43609.875321701387</c:v>
                </c:pt>
                <c:pt idx="5662">
                  <c:v>43609.916988425925</c:v>
                </c:pt>
                <c:pt idx="5663">
                  <c:v>43609.958655150462</c:v>
                </c:pt>
                <c:pt idx="5664">
                  <c:v>43610.000321874999</c:v>
                </c:pt>
                <c:pt idx="5665">
                  <c:v>43610.041988599536</c:v>
                </c:pt>
                <c:pt idx="5666">
                  <c:v>43610.083655324073</c:v>
                </c:pt>
                <c:pt idx="5667">
                  <c:v>43610.125322048611</c:v>
                </c:pt>
                <c:pt idx="5668">
                  <c:v>43610.166988773148</c:v>
                </c:pt>
                <c:pt idx="5669">
                  <c:v>43610.208655497685</c:v>
                </c:pt>
                <c:pt idx="5670">
                  <c:v>43610.250322222222</c:v>
                </c:pt>
                <c:pt idx="5671">
                  <c:v>43610.291988946759</c:v>
                </c:pt>
                <c:pt idx="5672">
                  <c:v>43610.333655671297</c:v>
                </c:pt>
                <c:pt idx="5673">
                  <c:v>43610.375322395834</c:v>
                </c:pt>
                <c:pt idx="5674">
                  <c:v>43610.416989120371</c:v>
                </c:pt>
                <c:pt idx="5675">
                  <c:v>43610.458655844908</c:v>
                </c:pt>
                <c:pt idx="5676">
                  <c:v>43610.500322569445</c:v>
                </c:pt>
                <c:pt idx="5677">
                  <c:v>43610.541989293983</c:v>
                </c:pt>
                <c:pt idx="5678">
                  <c:v>43610.58365601852</c:v>
                </c:pt>
                <c:pt idx="5679">
                  <c:v>43610.625322743057</c:v>
                </c:pt>
                <c:pt idx="5680">
                  <c:v>43610.666989467594</c:v>
                </c:pt>
                <c:pt idx="5681">
                  <c:v>43610.708656192131</c:v>
                </c:pt>
                <c:pt idx="5682">
                  <c:v>43610.750322916669</c:v>
                </c:pt>
                <c:pt idx="5683">
                  <c:v>43610.791989641206</c:v>
                </c:pt>
                <c:pt idx="5684">
                  <c:v>43610.833656365743</c:v>
                </c:pt>
                <c:pt idx="5685">
                  <c:v>43610.87532309028</c:v>
                </c:pt>
                <c:pt idx="5686">
                  <c:v>43610.916989814817</c:v>
                </c:pt>
                <c:pt idx="5687">
                  <c:v>43610.958656539355</c:v>
                </c:pt>
                <c:pt idx="5688">
                  <c:v>43611.000323263892</c:v>
                </c:pt>
                <c:pt idx="5689">
                  <c:v>43611.041989988429</c:v>
                </c:pt>
                <c:pt idx="5690">
                  <c:v>43611.083656712966</c:v>
                </c:pt>
                <c:pt idx="5691">
                  <c:v>43611.125323437504</c:v>
                </c:pt>
                <c:pt idx="5692">
                  <c:v>43611.166990162033</c:v>
                </c:pt>
                <c:pt idx="5693">
                  <c:v>43611.208656886571</c:v>
                </c:pt>
                <c:pt idx="5694">
                  <c:v>43611.250323611108</c:v>
                </c:pt>
                <c:pt idx="5695">
                  <c:v>43611.291990335645</c:v>
                </c:pt>
                <c:pt idx="5696">
                  <c:v>43611.333657060182</c:v>
                </c:pt>
                <c:pt idx="5697">
                  <c:v>43611.37532378472</c:v>
                </c:pt>
                <c:pt idx="5698">
                  <c:v>43611.416990509257</c:v>
                </c:pt>
                <c:pt idx="5699">
                  <c:v>43611.458657233794</c:v>
                </c:pt>
                <c:pt idx="5700">
                  <c:v>43611.500323958331</c:v>
                </c:pt>
                <c:pt idx="5701">
                  <c:v>43611.541990682868</c:v>
                </c:pt>
                <c:pt idx="5702">
                  <c:v>43611.583657407406</c:v>
                </c:pt>
                <c:pt idx="5703">
                  <c:v>43611.625324131943</c:v>
                </c:pt>
                <c:pt idx="5704">
                  <c:v>43611.66699085648</c:v>
                </c:pt>
                <c:pt idx="5705">
                  <c:v>43611.708657581017</c:v>
                </c:pt>
                <c:pt idx="5706">
                  <c:v>43611.750324305554</c:v>
                </c:pt>
                <c:pt idx="5707">
                  <c:v>43611.791991030092</c:v>
                </c:pt>
                <c:pt idx="5708">
                  <c:v>43611.833657754629</c:v>
                </c:pt>
                <c:pt idx="5709">
                  <c:v>43611.875324479166</c:v>
                </c:pt>
                <c:pt idx="5710">
                  <c:v>43611.916991203703</c:v>
                </c:pt>
                <c:pt idx="5711">
                  <c:v>43611.95865792824</c:v>
                </c:pt>
                <c:pt idx="5712">
                  <c:v>43612.000324652778</c:v>
                </c:pt>
                <c:pt idx="5713">
                  <c:v>43612.041991377315</c:v>
                </c:pt>
                <c:pt idx="5714">
                  <c:v>43612.083658101852</c:v>
                </c:pt>
                <c:pt idx="5715">
                  <c:v>43612.125324826389</c:v>
                </c:pt>
                <c:pt idx="5716">
                  <c:v>43612.166991550926</c:v>
                </c:pt>
                <c:pt idx="5717">
                  <c:v>43612.208658275464</c:v>
                </c:pt>
                <c:pt idx="5718">
                  <c:v>43612.250325000001</c:v>
                </c:pt>
                <c:pt idx="5719">
                  <c:v>43612.291991724538</c:v>
                </c:pt>
                <c:pt idx="5720">
                  <c:v>43612.333658449075</c:v>
                </c:pt>
                <c:pt idx="5721">
                  <c:v>43612.375325173613</c:v>
                </c:pt>
                <c:pt idx="5722">
                  <c:v>43612.41699189815</c:v>
                </c:pt>
                <c:pt idx="5723">
                  <c:v>43612.458658622687</c:v>
                </c:pt>
                <c:pt idx="5724">
                  <c:v>43612.500325347224</c:v>
                </c:pt>
                <c:pt idx="5725">
                  <c:v>43612.541992071761</c:v>
                </c:pt>
                <c:pt idx="5726">
                  <c:v>43612.583658796299</c:v>
                </c:pt>
                <c:pt idx="5727">
                  <c:v>43612.625325520836</c:v>
                </c:pt>
                <c:pt idx="5728">
                  <c:v>43612.666992245373</c:v>
                </c:pt>
                <c:pt idx="5729">
                  <c:v>43612.70865896991</c:v>
                </c:pt>
                <c:pt idx="5730">
                  <c:v>43612.750325694447</c:v>
                </c:pt>
                <c:pt idx="5731">
                  <c:v>43612.791992418985</c:v>
                </c:pt>
                <c:pt idx="5732">
                  <c:v>43612.833659143522</c:v>
                </c:pt>
                <c:pt idx="5733">
                  <c:v>43612.875325868059</c:v>
                </c:pt>
                <c:pt idx="5734">
                  <c:v>43612.916992592596</c:v>
                </c:pt>
                <c:pt idx="5735">
                  <c:v>43612.958659317126</c:v>
                </c:pt>
                <c:pt idx="5736">
                  <c:v>43613.000326041663</c:v>
                </c:pt>
                <c:pt idx="5737">
                  <c:v>43613.041992766201</c:v>
                </c:pt>
                <c:pt idx="5738">
                  <c:v>43613.083659490738</c:v>
                </c:pt>
                <c:pt idx="5739">
                  <c:v>43613.125326215275</c:v>
                </c:pt>
                <c:pt idx="5740">
                  <c:v>43613.166992939812</c:v>
                </c:pt>
                <c:pt idx="5741">
                  <c:v>43613.208659664349</c:v>
                </c:pt>
                <c:pt idx="5742">
                  <c:v>43613.250326388887</c:v>
                </c:pt>
                <c:pt idx="5743">
                  <c:v>43613.291993113424</c:v>
                </c:pt>
                <c:pt idx="5744">
                  <c:v>43613.333659837961</c:v>
                </c:pt>
                <c:pt idx="5745">
                  <c:v>43613.375326562498</c:v>
                </c:pt>
                <c:pt idx="5746">
                  <c:v>43613.416993287035</c:v>
                </c:pt>
                <c:pt idx="5747">
                  <c:v>43613.458660011573</c:v>
                </c:pt>
                <c:pt idx="5748">
                  <c:v>43613.50032673611</c:v>
                </c:pt>
                <c:pt idx="5749">
                  <c:v>43613.541993460647</c:v>
                </c:pt>
                <c:pt idx="5750">
                  <c:v>43613.583660185184</c:v>
                </c:pt>
                <c:pt idx="5751">
                  <c:v>43613.625326909721</c:v>
                </c:pt>
                <c:pt idx="5752">
                  <c:v>43613.666993634259</c:v>
                </c:pt>
                <c:pt idx="5753">
                  <c:v>43613.708660358796</c:v>
                </c:pt>
                <c:pt idx="5754">
                  <c:v>43613.750327083333</c:v>
                </c:pt>
                <c:pt idx="5755">
                  <c:v>43613.79199380787</c:v>
                </c:pt>
                <c:pt idx="5756">
                  <c:v>43613.833660532408</c:v>
                </c:pt>
                <c:pt idx="5757">
                  <c:v>43613.875327256945</c:v>
                </c:pt>
                <c:pt idx="5758">
                  <c:v>43613.916993981482</c:v>
                </c:pt>
                <c:pt idx="5759">
                  <c:v>43613.958660706019</c:v>
                </c:pt>
                <c:pt idx="5760">
                  <c:v>43614.000327430556</c:v>
                </c:pt>
                <c:pt idx="5761">
                  <c:v>43614.041994155094</c:v>
                </c:pt>
                <c:pt idx="5762">
                  <c:v>43614.083660879631</c:v>
                </c:pt>
                <c:pt idx="5763">
                  <c:v>43614.125327604168</c:v>
                </c:pt>
                <c:pt idx="5764">
                  <c:v>43614.166994328705</c:v>
                </c:pt>
                <c:pt idx="5765">
                  <c:v>43614.208661053242</c:v>
                </c:pt>
                <c:pt idx="5766">
                  <c:v>43614.25032777778</c:v>
                </c:pt>
                <c:pt idx="5767">
                  <c:v>43614.291994502317</c:v>
                </c:pt>
                <c:pt idx="5768">
                  <c:v>43614.333661226854</c:v>
                </c:pt>
                <c:pt idx="5769">
                  <c:v>43614.375327951391</c:v>
                </c:pt>
                <c:pt idx="5770">
                  <c:v>43614.416994675928</c:v>
                </c:pt>
                <c:pt idx="5771">
                  <c:v>43614.458661400466</c:v>
                </c:pt>
                <c:pt idx="5772">
                  <c:v>43614.500328125003</c:v>
                </c:pt>
                <c:pt idx="5773">
                  <c:v>43614.54199484954</c:v>
                </c:pt>
                <c:pt idx="5774">
                  <c:v>43614.583661574077</c:v>
                </c:pt>
                <c:pt idx="5775">
                  <c:v>43614.625328298614</c:v>
                </c:pt>
                <c:pt idx="5776">
                  <c:v>43614.666995023152</c:v>
                </c:pt>
                <c:pt idx="5777">
                  <c:v>43614.708661747682</c:v>
                </c:pt>
                <c:pt idx="5778">
                  <c:v>43614.750328472219</c:v>
                </c:pt>
                <c:pt idx="5779">
                  <c:v>43614.791995196756</c:v>
                </c:pt>
                <c:pt idx="5780">
                  <c:v>43614.833661921293</c:v>
                </c:pt>
                <c:pt idx="5781">
                  <c:v>43614.87532864583</c:v>
                </c:pt>
                <c:pt idx="5782">
                  <c:v>43614.916995370368</c:v>
                </c:pt>
                <c:pt idx="5783">
                  <c:v>43614.958662094905</c:v>
                </c:pt>
                <c:pt idx="5784">
                  <c:v>43615.000328819442</c:v>
                </c:pt>
                <c:pt idx="5785">
                  <c:v>43615.041995543979</c:v>
                </c:pt>
                <c:pt idx="5786">
                  <c:v>43615.083662268516</c:v>
                </c:pt>
                <c:pt idx="5787">
                  <c:v>43615.125328993054</c:v>
                </c:pt>
                <c:pt idx="5788">
                  <c:v>43615.166995717591</c:v>
                </c:pt>
                <c:pt idx="5789">
                  <c:v>43615.208662442128</c:v>
                </c:pt>
                <c:pt idx="5790">
                  <c:v>43615.250329166665</c:v>
                </c:pt>
                <c:pt idx="5791">
                  <c:v>43615.291995891203</c:v>
                </c:pt>
                <c:pt idx="5792">
                  <c:v>43615.33366261574</c:v>
                </c:pt>
                <c:pt idx="5793">
                  <c:v>43615.375329340277</c:v>
                </c:pt>
                <c:pt idx="5794">
                  <c:v>43615.416996064814</c:v>
                </c:pt>
                <c:pt idx="5795">
                  <c:v>43615.458662789351</c:v>
                </c:pt>
                <c:pt idx="5796">
                  <c:v>43615.500329513889</c:v>
                </c:pt>
                <c:pt idx="5797">
                  <c:v>43615.541996238426</c:v>
                </c:pt>
                <c:pt idx="5798">
                  <c:v>43615.583662962963</c:v>
                </c:pt>
                <c:pt idx="5799">
                  <c:v>43615.6253296875</c:v>
                </c:pt>
                <c:pt idx="5800">
                  <c:v>43615.666996412037</c:v>
                </c:pt>
                <c:pt idx="5801">
                  <c:v>43615.708663136575</c:v>
                </c:pt>
                <c:pt idx="5802">
                  <c:v>43615.750329861112</c:v>
                </c:pt>
                <c:pt idx="5803">
                  <c:v>43615.791996585649</c:v>
                </c:pt>
                <c:pt idx="5804">
                  <c:v>43615.833663310186</c:v>
                </c:pt>
                <c:pt idx="5805">
                  <c:v>43615.875330034723</c:v>
                </c:pt>
                <c:pt idx="5806">
                  <c:v>43615.916996759261</c:v>
                </c:pt>
                <c:pt idx="5807">
                  <c:v>43615.958663483798</c:v>
                </c:pt>
                <c:pt idx="5808">
                  <c:v>43616.000330208335</c:v>
                </c:pt>
                <c:pt idx="5809">
                  <c:v>43616.041996932872</c:v>
                </c:pt>
                <c:pt idx="5810">
                  <c:v>43616.083663657409</c:v>
                </c:pt>
                <c:pt idx="5811">
                  <c:v>43616.125330381947</c:v>
                </c:pt>
                <c:pt idx="5812">
                  <c:v>43616.166997106484</c:v>
                </c:pt>
                <c:pt idx="5813">
                  <c:v>43616.208663831021</c:v>
                </c:pt>
                <c:pt idx="5814">
                  <c:v>43616.250330555558</c:v>
                </c:pt>
                <c:pt idx="5815">
                  <c:v>43616.291997280096</c:v>
                </c:pt>
                <c:pt idx="5816">
                  <c:v>43616.333664004633</c:v>
                </c:pt>
                <c:pt idx="5817">
                  <c:v>43616.37533072917</c:v>
                </c:pt>
                <c:pt idx="5818">
                  <c:v>43616.416997453707</c:v>
                </c:pt>
                <c:pt idx="5819">
                  <c:v>43616.458664178244</c:v>
                </c:pt>
                <c:pt idx="5820">
                  <c:v>43616.500330902774</c:v>
                </c:pt>
                <c:pt idx="5821">
                  <c:v>43616.541997627312</c:v>
                </c:pt>
                <c:pt idx="5822">
                  <c:v>43616.583664351849</c:v>
                </c:pt>
                <c:pt idx="5823">
                  <c:v>43616.625331076386</c:v>
                </c:pt>
                <c:pt idx="5824">
                  <c:v>43616.666997800923</c:v>
                </c:pt>
                <c:pt idx="5825">
                  <c:v>43616.70866452546</c:v>
                </c:pt>
                <c:pt idx="5826">
                  <c:v>43616.750331249998</c:v>
                </c:pt>
                <c:pt idx="5827">
                  <c:v>43616.791997974535</c:v>
                </c:pt>
                <c:pt idx="5828">
                  <c:v>43616.833664699072</c:v>
                </c:pt>
                <c:pt idx="5829">
                  <c:v>43616.875331423609</c:v>
                </c:pt>
                <c:pt idx="5830">
                  <c:v>43616.916998148146</c:v>
                </c:pt>
                <c:pt idx="5831">
                  <c:v>43616.958664872684</c:v>
                </c:pt>
                <c:pt idx="5832">
                  <c:v>43617.000331539355</c:v>
                </c:pt>
                <c:pt idx="5833">
                  <c:v>43617.041998263892</c:v>
                </c:pt>
                <c:pt idx="5834">
                  <c:v>43617.08366498843</c:v>
                </c:pt>
                <c:pt idx="5835">
                  <c:v>43617.125331712959</c:v>
                </c:pt>
                <c:pt idx="5836">
                  <c:v>43617.166998437497</c:v>
                </c:pt>
                <c:pt idx="5837">
                  <c:v>43617.208665162034</c:v>
                </c:pt>
                <c:pt idx="5838">
                  <c:v>43617.250331886571</c:v>
                </c:pt>
                <c:pt idx="5839">
                  <c:v>43617.291998611108</c:v>
                </c:pt>
                <c:pt idx="5840">
                  <c:v>43617.333665335645</c:v>
                </c:pt>
                <c:pt idx="5841">
                  <c:v>43617.375332060183</c:v>
                </c:pt>
                <c:pt idx="5842">
                  <c:v>43617.41699878472</c:v>
                </c:pt>
                <c:pt idx="5843">
                  <c:v>43617.458665509257</c:v>
                </c:pt>
                <c:pt idx="5844">
                  <c:v>43617.500332233794</c:v>
                </c:pt>
                <c:pt idx="5845">
                  <c:v>43617.541998958332</c:v>
                </c:pt>
                <c:pt idx="5846">
                  <c:v>43617.583665682869</c:v>
                </c:pt>
                <c:pt idx="5847">
                  <c:v>43617.625332407406</c:v>
                </c:pt>
                <c:pt idx="5848">
                  <c:v>43617.666999131943</c:v>
                </c:pt>
                <c:pt idx="5849">
                  <c:v>43617.70866585648</c:v>
                </c:pt>
                <c:pt idx="5850">
                  <c:v>43617.750332581018</c:v>
                </c:pt>
                <c:pt idx="5851">
                  <c:v>43617.791999305555</c:v>
                </c:pt>
                <c:pt idx="5852">
                  <c:v>43617.833666030092</c:v>
                </c:pt>
                <c:pt idx="5853">
                  <c:v>43617.875332754629</c:v>
                </c:pt>
                <c:pt idx="5854">
                  <c:v>43617.916999479166</c:v>
                </c:pt>
                <c:pt idx="5855">
                  <c:v>43617.958666203704</c:v>
                </c:pt>
                <c:pt idx="5856">
                  <c:v>43618.000332928241</c:v>
                </c:pt>
                <c:pt idx="5857">
                  <c:v>43618.041999652778</c:v>
                </c:pt>
                <c:pt idx="5858">
                  <c:v>43618.083666377315</c:v>
                </c:pt>
                <c:pt idx="5859">
                  <c:v>43618.125333101852</c:v>
                </c:pt>
                <c:pt idx="5860">
                  <c:v>43618.16699982639</c:v>
                </c:pt>
                <c:pt idx="5861">
                  <c:v>43618.208666550927</c:v>
                </c:pt>
                <c:pt idx="5862">
                  <c:v>43618.250333275464</c:v>
                </c:pt>
                <c:pt idx="5863">
                  <c:v>43618.292000000001</c:v>
                </c:pt>
                <c:pt idx="5864">
                  <c:v>43618.333666724538</c:v>
                </c:pt>
                <c:pt idx="5865">
                  <c:v>43618.375333449076</c:v>
                </c:pt>
                <c:pt idx="5866">
                  <c:v>43618.417000173613</c:v>
                </c:pt>
                <c:pt idx="5867">
                  <c:v>43618.45866689815</c:v>
                </c:pt>
                <c:pt idx="5868">
                  <c:v>43618.500333622687</c:v>
                </c:pt>
                <c:pt idx="5869">
                  <c:v>43618.542000347225</c:v>
                </c:pt>
                <c:pt idx="5870">
                  <c:v>43618.583667071762</c:v>
                </c:pt>
                <c:pt idx="5871">
                  <c:v>43618.625333796299</c:v>
                </c:pt>
                <c:pt idx="5872">
                  <c:v>43618.667000520836</c:v>
                </c:pt>
                <c:pt idx="5873">
                  <c:v>43618.708667245373</c:v>
                </c:pt>
                <c:pt idx="5874">
                  <c:v>43618.750333969911</c:v>
                </c:pt>
                <c:pt idx="5875">
                  <c:v>43618.792000694448</c:v>
                </c:pt>
                <c:pt idx="5876">
                  <c:v>43618.833667418985</c:v>
                </c:pt>
                <c:pt idx="5877">
                  <c:v>43618.875334143515</c:v>
                </c:pt>
                <c:pt idx="5878">
                  <c:v>43618.917000868052</c:v>
                </c:pt>
                <c:pt idx="5879">
                  <c:v>43618.958667592589</c:v>
                </c:pt>
                <c:pt idx="5880">
                  <c:v>43619.000334317127</c:v>
                </c:pt>
                <c:pt idx="5881">
                  <c:v>43619.042001041664</c:v>
                </c:pt>
                <c:pt idx="5882">
                  <c:v>43619.083667766201</c:v>
                </c:pt>
                <c:pt idx="5883">
                  <c:v>43619.125334490738</c:v>
                </c:pt>
                <c:pt idx="5884">
                  <c:v>43619.167001215275</c:v>
                </c:pt>
                <c:pt idx="5885">
                  <c:v>43619.208667939813</c:v>
                </c:pt>
                <c:pt idx="5886">
                  <c:v>43619.25033466435</c:v>
                </c:pt>
                <c:pt idx="5887">
                  <c:v>43619.292001388887</c:v>
                </c:pt>
                <c:pt idx="5888">
                  <c:v>43619.333668113424</c:v>
                </c:pt>
                <c:pt idx="5889">
                  <c:v>43619.375334837961</c:v>
                </c:pt>
                <c:pt idx="5890">
                  <c:v>43619.417001562499</c:v>
                </c:pt>
                <c:pt idx="5891">
                  <c:v>43619.458668287036</c:v>
                </c:pt>
                <c:pt idx="5892">
                  <c:v>43619.500335011573</c:v>
                </c:pt>
                <c:pt idx="5893">
                  <c:v>43619.54200173611</c:v>
                </c:pt>
                <c:pt idx="5894">
                  <c:v>43619.583668460647</c:v>
                </c:pt>
                <c:pt idx="5895">
                  <c:v>43619.625335185185</c:v>
                </c:pt>
                <c:pt idx="5896">
                  <c:v>43619.667001909722</c:v>
                </c:pt>
                <c:pt idx="5897">
                  <c:v>43619.708668634259</c:v>
                </c:pt>
                <c:pt idx="5898">
                  <c:v>43619.750335358796</c:v>
                </c:pt>
                <c:pt idx="5899">
                  <c:v>43619.792002083334</c:v>
                </c:pt>
                <c:pt idx="5900">
                  <c:v>43619.833668807871</c:v>
                </c:pt>
                <c:pt idx="5901">
                  <c:v>43619.875335532408</c:v>
                </c:pt>
                <c:pt idx="5902">
                  <c:v>43619.917002256945</c:v>
                </c:pt>
                <c:pt idx="5903">
                  <c:v>43619.958668981482</c:v>
                </c:pt>
                <c:pt idx="5904">
                  <c:v>43620.00033570602</c:v>
                </c:pt>
                <c:pt idx="5905">
                  <c:v>43620.042002430557</c:v>
                </c:pt>
                <c:pt idx="5906">
                  <c:v>43620.083669155094</c:v>
                </c:pt>
                <c:pt idx="5907">
                  <c:v>43620.125335879631</c:v>
                </c:pt>
                <c:pt idx="5908">
                  <c:v>43620.167002604168</c:v>
                </c:pt>
                <c:pt idx="5909">
                  <c:v>43620.208669328706</c:v>
                </c:pt>
                <c:pt idx="5910">
                  <c:v>43620.250336053243</c:v>
                </c:pt>
                <c:pt idx="5911">
                  <c:v>43620.29200277778</c:v>
                </c:pt>
                <c:pt idx="5912">
                  <c:v>43620.333669502317</c:v>
                </c:pt>
                <c:pt idx="5913">
                  <c:v>43620.375336226854</c:v>
                </c:pt>
                <c:pt idx="5914">
                  <c:v>43620.417002951392</c:v>
                </c:pt>
                <c:pt idx="5915">
                  <c:v>43620.458669675929</c:v>
                </c:pt>
                <c:pt idx="5916">
                  <c:v>43620.500336400466</c:v>
                </c:pt>
                <c:pt idx="5917">
                  <c:v>43620.542003125003</c:v>
                </c:pt>
                <c:pt idx="5918">
                  <c:v>43620.58366984954</c:v>
                </c:pt>
                <c:pt idx="5919">
                  <c:v>43620.625336574078</c:v>
                </c:pt>
                <c:pt idx="5920">
                  <c:v>43620.667003298608</c:v>
                </c:pt>
                <c:pt idx="5921">
                  <c:v>43620.708670023145</c:v>
                </c:pt>
                <c:pt idx="5922">
                  <c:v>43620.750336747682</c:v>
                </c:pt>
                <c:pt idx="5923">
                  <c:v>43620.792003472219</c:v>
                </c:pt>
                <c:pt idx="5924">
                  <c:v>43620.833670196756</c:v>
                </c:pt>
                <c:pt idx="5925">
                  <c:v>43620.875336921294</c:v>
                </c:pt>
                <c:pt idx="5926">
                  <c:v>43620.917003645831</c:v>
                </c:pt>
                <c:pt idx="5927">
                  <c:v>43620.958670370368</c:v>
                </c:pt>
                <c:pt idx="5928">
                  <c:v>43621.000337094905</c:v>
                </c:pt>
                <c:pt idx="5929">
                  <c:v>43621.042003819442</c:v>
                </c:pt>
                <c:pt idx="5930">
                  <c:v>43621.08367054398</c:v>
                </c:pt>
                <c:pt idx="5931">
                  <c:v>43621.125337268517</c:v>
                </c:pt>
                <c:pt idx="5932">
                  <c:v>43621.167003993054</c:v>
                </c:pt>
                <c:pt idx="5933">
                  <c:v>43621.208670717591</c:v>
                </c:pt>
                <c:pt idx="5934">
                  <c:v>43621.250337442129</c:v>
                </c:pt>
                <c:pt idx="5935">
                  <c:v>43621.292004166666</c:v>
                </c:pt>
                <c:pt idx="5936">
                  <c:v>43621.333670891203</c:v>
                </c:pt>
                <c:pt idx="5937">
                  <c:v>43621.37533761574</c:v>
                </c:pt>
                <c:pt idx="5938">
                  <c:v>43621.417004340277</c:v>
                </c:pt>
                <c:pt idx="5939">
                  <c:v>43621.458671064815</c:v>
                </c:pt>
                <c:pt idx="5940">
                  <c:v>43621.500337789352</c:v>
                </c:pt>
                <c:pt idx="5941">
                  <c:v>43621.542004513889</c:v>
                </c:pt>
                <c:pt idx="5942">
                  <c:v>43621.583671238426</c:v>
                </c:pt>
                <c:pt idx="5943">
                  <c:v>43621.625337962963</c:v>
                </c:pt>
                <c:pt idx="5944">
                  <c:v>43621.667004687501</c:v>
                </c:pt>
                <c:pt idx="5945">
                  <c:v>43621.708671412038</c:v>
                </c:pt>
                <c:pt idx="5946">
                  <c:v>43621.750338136575</c:v>
                </c:pt>
                <c:pt idx="5947">
                  <c:v>43621.792004861112</c:v>
                </c:pt>
                <c:pt idx="5948">
                  <c:v>43621.833671585649</c:v>
                </c:pt>
                <c:pt idx="5949">
                  <c:v>43621.875338310187</c:v>
                </c:pt>
                <c:pt idx="5950">
                  <c:v>43621.917005034724</c:v>
                </c:pt>
                <c:pt idx="5951">
                  <c:v>43621.958671759261</c:v>
                </c:pt>
                <c:pt idx="5952">
                  <c:v>43622.000338483798</c:v>
                </c:pt>
                <c:pt idx="5953">
                  <c:v>43622.042005208335</c:v>
                </c:pt>
                <c:pt idx="5954">
                  <c:v>43622.083671932873</c:v>
                </c:pt>
                <c:pt idx="5955">
                  <c:v>43622.12533865741</c:v>
                </c:pt>
                <c:pt idx="5956">
                  <c:v>43622.167005381947</c:v>
                </c:pt>
                <c:pt idx="5957">
                  <c:v>43622.208672106484</c:v>
                </c:pt>
                <c:pt idx="5958">
                  <c:v>43622.250338831022</c:v>
                </c:pt>
                <c:pt idx="5959">
                  <c:v>43622.292005555559</c:v>
                </c:pt>
                <c:pt idx="5960">
                  <c:v>43622.333672280096</c:v>
                </c:pt>
                <c:pt idx="5961">
                  <c:v>43622.375339004633</c:v>
                </c:pt>
                <c:pt idx="5962">
                  <c:v>43622.417005729163</c:v>
                </c:pt>
                <c:pt idx="5963">
                  <c:v>43622.4586724537</c:v>
                </c:pt>
                <c:pt idx="5964">
                  <c:v>43622.500339178237</c:v>
                </c:pt>
                <c:pt idx="5965">
                  <c:v>43622.542005902775</c:v>
                </c:pt>
                <c:pt idx="5966">
                  <c:v>43622.583672627312</c:v>
                </c:pt>
                <c:pt idx="5967">
                  <c:v>43622.625339351849</c:v>
                </c:pt>
                <c:pt idx="5968">
                  <c:v>43622.667006076386</c:v>
                </c:pt>
                <c:pt idx="5969">
                  <c:v>43622.708672800924</c:v>
                </c:pt>
                <c:pt idx="5970">
                  <c:v>43622.750339525461</c:v>
                </c:pt>
                <c:pt idx="5971">
                  <c:v>43622.792006249998</c:v>
                </c:pt>
                <c:pt idx="5972">
                  <c:v>43622.833672974535</c:v>
                </c:pt>
                <c:pt idx="5973">
                  <c:v>43622.875339699072</c:v>
                </c:pt>
                <c:pt idx="5974">
                  <c:v>43622.91700642361</c:v>
                </c:pt>
                <c:pt idx="5975">
                  <c:v>43622.958673148147</c:v>
                </c:pt>
                <c:pt idx="5976">
                  <c:v>43623.000339872684</c:v>
                </c:pt>
                <c:pt idx="5977">
                  <c:v>43623.042006597221</c:v>
                </c:pt>
                <c:pt idx="5978">
                  <c:v>43623.083673321758</c:v>
                </c:pt>
                <c:pt idx="5979">
                  <c:v>43623.125340046296</c:v>
                </c:pt>
                <c:pt idx="5980">
                  <c:v>43623.167006770833</c:v>
                </c:pt>
                <c:pt idx="5981">
                  <c:v>43623.20867349537</c:v>
                </c:pt>
                <c:pt idx="5982">
                  <c:v>43623.250340219907</c:v>
                </c:pt>
                <c:pt idx="5983">
                  <c:v>43623.292006944444</c:v>
                </c:pt>
                <c:pt idx="5984">
                  <c:v>43623.333673668982</c:v>
                </c:pt>
                <c:pt idx="5985">
                  <c:v>43623.375340393519</c:v>
                </c:pt>
                <c:pt idx="5986">
                  <c:v>43623.417007118056</c:v>
                </c:pt>
                <c:pt idx="5987">
                  <c:v>43623.458673842593</c:v>
                </c:pt>
                <c:pt idx="5988">
                  <c:v>43623.50034056713</c:v>
                </c:pt>
                <c:pt idx="5989">
                  <c:v>43623.542007291668</c:v>
                </c:pt>
                <c:pt idx="5990">
                  <c:v>43623.583674016205</c:v>
                </c:pt>
                <c:pt idx="5991">
                  <c:v>43623.625340740742</c:v>
                </c:pt>
                <c:pt idx="5992">
                  <c:v>43623.667007465279</c:v>
                </c:pt>
                <c:pt idx="5993">
                  <c:v>43623.708674189817</c:v>
                </c:pt>
                <c:pt idx="5994">
                  <c:v>43623.750340914354</c:v>
                </c:pt>
                <c:pt idx="5995">
                  <c:v>43623.792007638891</c:v>
                </c:pt>
                <c:pt idx="5996">
                  <c:v>43623.833674363428</c:v>
                </c:pt>
                <c:pt idx="5997">
                  <c:v>43623.875341087965</c:v>
                </c:pt>
                <c:pt idx="5998">
                  <c:v>43623.917007812503</c:v>
                </c:pt>
                <c:pt idx="5999">
                  <c:v>43623.95867453704</c:v>
                </c:pt>
                <c:pt idx="6000">
                  <c:v>43624.000341261577</c:v>
                </c:pt>
                <c:pt idx="6001">
                  <c:v>43624.042007986114</c:v>
                </c:pt>
                <c:pt idx="6002">
                  <c:v>43624.083674710651</c:v>
                </c:pt>
                <c:pt idx="6003">
                  <c:v>43624.125341435189</c:v>
                </c:pt>
                <c:pt idx="6004">
                  <c:v>43624.167008159726</c:v>
                </c:pt>
                <c:pt idx="6005">
                  <c:v>43624.208674884256</c:v>
                </c:pt>
                <c:pt idx="6006">
                  <c:v>43624.250341608793</c:v>
                </c:pt>
                <c:pt idx="6007">
                  <c:v>43624.29200833333</c:v>
                </c:pt>
                <c:pt idx="6008">
                  <c:v>43624.333675057867</c:v>
                </c:pt>
                <c:pt idx="6009">
                  <c:v>43624.375341782405</c:v>
                </c:pt>
                <c:pt idx="6010">
                  <c:v>43624.417008506942</c:v>
                </c:pt>
                <c:pt idx="6011">
                  <c:v>43624.458675231479</c:v>
                </c:pt>
                <c:pt idx="6012">
                  <c:v>43624.500341956016</c:v>
                </c:pt>
                <c:pt idx="6013">
                  <c:v>43624.542008680553</c:v>
                </c:pt>
                <c:pt idx="6014">
                  <c:v>43624.583675405091</c:v>
                </c:pt>
                <c:pt idx="6015">
                  <c:v>43624.625342129628</c:v>
                </c:pt>
                <c:pt idx="6016">
                  <c:v>43624.667008854165</c:v>
                </c:pt>
                <c:pt idx="6017">
                  <c:v>43624.708675578702</c:v>
                </c:pt>
                <c:pt idx="6018">
                  <c:v>43624.750342303239</c:v>
                </c:pt>
                <c:pt idx="6019">
                  <c:v>43624.792009027777</c:v>
                </c:pt>
                <c:pt idx="6020">
                  <c:v>43624.833675752314</c:v>
                </c:pt>
                <c:pt idx="6021">
                  <c:v>43624.875342476851</c:v>
                </c:pt>
                <c:pt idx="6022">
                  <c:v>43624.917009201388</c:v>
                </c:pt>
                <c:pt idx="6023">
                  <c:v>43624.958675925925</c:v>
                </c:pt>
                <c:pt idx="6024">
                  <c:v>43625.000342650463</c:v>
                </c:pt>
                <c:pt idx="6025">
                  <c:v>43625.042009375</c:v>
                </c:pt>
                <c:pt idx="6026">
                  <c:v>43625.083676099537</c:v>
                </c:pt>
                <c:pt idx="6027">
                  <c:v>43625.125342824074</c:v>
                </c:pt>
                <c:pt idx="6028">
                  <c:v>43625.167009548612</c:v>
                </c:pt>
                <c:pt idx="6029">
                  <c:v>43625.208676273149</c:v>
                </c:pt>
                <c:pt idx="6030">
                  <c:v>43625.250342997686</c:v>
                </c:pt>
                <c:pt idx="6031">
                  <c:v>43625.292009722223</c:v>
                </c:pt>
                <c:pt idx="6032">
                  <c:v>43625.33367644676</c:v>
                </c:pt>
                <c:pt idx="6033">
                  <c:v>43625.375343171298</c:v>
                </c:pt>
                <c:pt idx="6034">
                  <c:v>43625.417009895835</c:v>
                </c:pt>
                <c:pt idx="6035">
                  <c:v>43625.458676620372</c:v>
                </c:pt>
                <c:pt idx="6036">
                  <c:v>43625.500343344909</c:v>
                </c:pt>
                <c:pt idx="6037">
                  <c:v>43625.542010069446</c:v>
                </c:pt>
                <c:pt idx="6038">
                  <c:v>43625.583676793984</c:v>
                </c:pt>
                <c:pt idx="6039">
                  <c:v>43625.625343518521</c:v>
                </c:pt>
                <c:pt idx="6040">
                  <c:v>43625.667010243058</c:v>
                </c:pt>
                <c:pt idx="6041">
                  <c:v>43625.708676967595</c:v>
                </c:pt>
                <c:pt idx="6042">
                  <c:v>43625.750343692132</c:v>
                </c:pt>
                <c:pt idx="6043">
                  <c:v>43625.79201041667</c:v>
                </c:pt>
                <c:pt idx="6044">
                  <c:v>43625.833677141207</c:v>
                </c:pt>
                <c:pt idx="6045">
                  <c:v>43625.875343865744</c:v>
                </c:pt>
                <c:pt idx="6046">
                  <c:v>43625.917010590281</c:v>
                </c:pt>
                <c:pt idx="6047">
                  <c:v>43625.958677314811</c:v>
                </c:pt>
                <c:pt idx="6048">
                  <c:v>43626.000344039348</c:v>
                </c:pt>
                <c:pt idx="6049">
                  <c:v>43626.042010763886</c:v>
                </c:pt>
                <c:pt idx="6050">
                  <c:v>43626.083677488423</c:v>
                </c:pt>
                <c:pt idx="6051">
                  <c:v>43626.12534421296</c:v>
                </c:pt>
                <c:pt idx="6052">
                  <c:v>43626.167010937497</c:v>
                </c:pt>
                <c:pt idx="6053">
                  <c:v>43626.208677662034</c:v>
                </c:pt>
                <c:pt idx="6054">
                  <c:v>43626.250344386572</c:v>
                </c:pt>
                <c:pt idx="6055">
                  <c:v>43626.292011111109</c:v>
                </c:pt>
                <c:pt idx="6056">
                  <c:v>43626.333677835646</c:v>
                </c:pt>
                <c:pt idx="6057">
                  <c:v>43626.375344560183</c:v>
                </c:pt>
                <c:pt idx="6058">
                  <c:v>43626.417011284721</c:v>
                </c:pt>
                <c:pt idx="6059">
                  <c:v>43626.458678009258</c:v>
                </c:pt>
                <c:pt idx="6060">
                  <c:v>43626.500344733795</c:v>
                </c:pt>
                <c:pt idx="6061">
                  <c:v>43626.542011458332</c:v>
                </c:pt>
                <c:pt idx="6062">
                  <c:v>43626.583678182869</c:v>
                </c:pt>
                <c:pt idx="6063">
                  <c:v>43626.625344907407</c:v>
                </c:pt>
                <c:pt idx="6064">
                  <c:v>43626.667011631944</c:v>
                </c:pt>
                <c:pt idx="6065">
                  <c:v>43626.708678356481</c:v>
                </c:pt>
                <c:pt idx="6066">
                  <c:v>43626.750345081018</c:v>
                </c:pt>
                <c:pt idx="6067">
                  <c:v>43626.792011805555</c:v>
                </c:pt>
                <c:pt idx="6068">
                  <c:v>43626.833678530093</c:v>
                </c:pt>
                <c:pt idx="6069">
                  <c:v>43626.87534525463</c:v>
                </c:pt>
                <c:pt idx="6070">
                  <c:v>43626.917011979167</c:v>
                </c:pt>
                <c:pt idx="6071">
                  <c:v>43626.958678703704</c:v>
                </c:pt>
                <c:pt idx="6072">
                  <c:v>43627.000345428241</c:v>
                </c:pt>
                <c:pt idx="6073">
                  <c:v>43627.042012152779</c:v>
                </c:pt>
                <c:pt idx="6074">
                  <c:v>43627.083678877316</c:v>
                </c:pt>
                <c:pt idx="6075">
                  <c:v>43627.125345601853</c:v>
                </c:pt>
                <c:pt idx="6076">
                  <c:v>43627.16701232639</c:v>
                </c:pt>
                <c:pt idx="6077">
                  <c:v>43627.208679050927</c:v>
                </c:pt>
                <c:pt idx="6078">
                  <c:v>43627.250345775465</c:v>
                </c:pt>
                <c:pt idx="6079">
                  <c:v>43627.292012500002</c:v>
                </c:pt>
                <c:pt idx="6080">
                  <c:v>43627.333679224539</c:v>
                </c:pt>
                <c:pt idx="6081">
                  <c:v>43627.375345949076</c:v>
                </c:pt>
                <c:pt idx="6082">
                  <c:v>43627.417012673613</c:v>
                </c:pt>
                <c:pt idx="6083">
                  <c:v>43627.458679398151</c:v>
                </c:pt>
                <c:pt idx="6084">
                  <c:v>43627.500346122688</c:v>
                </c:pt>
                <c:pt idx="6085">
                  <c:v>43627.542012847225</c:v>
                </c:pt>
                <c:pt idx="6086">
                  <c:v>43627.583679571762</c:v>
                </c:pt>
                <c:pt idx="6087">
                  <c:v>43627.6253462963</c:v>
                </c:pt>
                <c:pt idx="6088">
                  <c:v>43627.667013020837</c:v>
                </c:pt>
                <c:pt idx="6089">
                  <c:v>43627.708679745374</c:v>
                </c:pt>
                <c:pt idx="6090">
                  <c:v>43627.750346469904</c:v>
                </c:pt>
                <c:pt idx="6091">
                  <c:v>43627.792013194441</c:v>
                </c:pt>
                <c:pt idx="6092">
                  <c:v>43627.833679918978</c:v>
                </c:pt>
                <c:pt idx="6093">
                  <c:v>43627.875346643516</c:v>
                </c:pt>
                <c:pt idx="6094">
                  <c:v>43627.917013368053</c:v>
                </c:pt>
                <c:pt idx="6095">
                  <c:v>43627.95868009259</c:v>
                </c:pt>
                <c:pt idx="6096">
                  <c:v>43628.000346817127</c:v>
                </c:pt>
                <c:pt idx="6097">
                  <c:v>43628.042013541664</c:v>
                </c:pt>
                <c:pt idx="6098">
                  <c:v>43628.083680266202</c:v>
                </c:pt>
                <c:pt idx="6099">
                  <c:v>43628.125346990739</c:v>
                </c:pt>
                <c:pt idx="6100">
                  <c:v>43628.167013715276</c:v>
                </c:pt>
                <c:pt idx="6101">
                  <c:v>43628.208680439813</c:v>
                </c:pt>
                <c:pt idx="6102">
                  <c:v>43628.25034716435</c:v>
                </c:pt>
                <c:pt idx="6103">
                  <c:v>43628.292013888888</c:v>
                </c:pt>
                <c:pt idx="6104">
                  <c:v>43628.333680613425</c:v>
                </c:pt>
                <c:pt idx="6105">
                  <c:v>43628.375347337962</c:v>
                </c:pt>
                <c:pt idx="6106">
                  <c:v>43628.417014062499</c:v>
                </c:pt>
                <c:pt idx="6107">
                  <c:v>43628.458680787036</c:v>
                </c:pt>
                <c:pt idx="6108">
                  <c:v>43628.500347511574</c:v>
                </c:pt>
                <c:pt idx="6109">
                  <c:v>43628.542014236111</c:v>
                </c:pt>
                <c:pt idx="6110">
                  <c:v>43628.583680960648</c:v>
                </c:pt>
                <c:pt idx="6111">
                  <c:v>43628.625347685185</c:v>
                </c:pt>
                <c:pt idx="6112">
                  <c:v>43628.667014409722</c:v>
                </c:pt>
                <c:pt idx="6113">
                  <c:v>43628.70868113426</c:v>
                </c:pt>
                <c:pt idx="6114">
                  <c:v>43628.750347858797</c:v>
                </c:pt>
                <c:pt idx="6115">
                  <c:v>43628.792014583334</c:v>
                </c:pt>
                <c:pt idx="6116">
                  <c:v>43628.833681307871</c:v>
                </c:pt>
                <c:pt idx="6117">
                  <c:v>43628.875348032409</c:v>
                </c:pt>
                <c:pt idx="6118">
                  <c:v>43628.917014756946</c:v>
                </c:pt>
                <c:pt idx="6119">
                  <c:v>43628.958681481483</c:v>
                </c:pt>
                <c:pt idx="6120">
                  <c:v>43629.00034820602</c:v>
                </c:pt>
                <c:pt idx="6121">
                  <c:v>43629.042014930557</c:v>
                </c:pt>
                <c:pt idx="6122">
                  <c:v>43629.083681655095</c:v>
                </c:pt>
                <c:pt idx="6123">
                  <c:v>43629.125348379632</c:v>
                </c:pt>
                <c:pt idx="6124">
                  <c:v>43629.167015104169</c:v>
                </c:pt>
                <c:pt idx="6125">
                  <c:v>43629.208681828706</c:v>
                </c:pt>
                <c:pt idx="6126">
                  <c:v>43629.250348553243</c:v>
                </c:pt>
                <c:pt idx="6127">
                  <c:v>43629.292015277781</c:v>
                </c:pt>
                <c:pt idx="6128">
                  <c:v>43629.333682002318</c:v>
                </c:pt>
                <c:pt idx="6129">
                  <c:v>43629.375348726855</c:v>
                </c:pt>
                <c:pt idx="6130">
                  <c:v>43629.417015451392</c:v>
                </c:pt>
                <c:pt idx="6131">
                  <c:v>43629.458682175929</c:v>
                </c:pt>
                <c:pt idx="6132">
                  <c:v>43629.500348900459</c:v>
                </c:pt>
                <c:pt idx="6133">
                  <c:v>43629.542015624997</c:v>
                </c:pt>
                <c:pt idx="6134">
                  <c:v>43629.583682349534</c:v>
                </c:pt>
                <c:pt idx="6135">
                  <c:v>43629.625349074071</c:v>
                </c:pt>
                <c:pt idx="6136">
                  <c:v>43629.667015798608</c:v>
                </c:pt>
                <c:pt idx="6137">
                  <c:v>43629.708682523145</c:v>
                </c:pt>
                <c:pt idx="6138">
                  <c:v>43629.750349247683</c:v>
                </c:pt>
                <c:pt idx="6139">
                  <c:v>43629.79201597222</c:v>
                </c:pt>
                <c:pt idx="6140">
                  <c:v>43629.833682696757</c:v>
                </c:pt>
                <c:pt idx="6141">
                  <c:v>43629.875349421294</c:v>
                </c:pt>
                <c:pt idx="6142">
                  <c:v>43629.917016145831</c:v>
                </c:pt>
                <c:pt idx="6143">
                  <c:v>43629.958682870369</c:v>
                </c:pt>
                <c:pt idx="6144">
                  <c:v>43630.000349594906</c:v>
                </c:pt>
                <c:pt idx="6145">
                  <c:v>43630.042016319443</c:v>
                </c:pt>
                <c:pt idx="6146">
                  <c:v>43630.08368304398</c:v>
                </c:pt>
                <c:pt idx="6147">
                  <c:v>43630.125349768517</c:v>
                </c:pt>
                <c:pt idx="6148">
                  <c:v>43630.167016493055</c:v>
                </c:pt>
                <c:pt idx="6149">
                  <c:v>43630.208683217592</c:v>
                </c:pt>
                <c:pt idx="6150">
                  <c:v>43630.250349942129</c:v>
                </c:pt>
                <c:pt idx="6151">
                  <c:v>43630.292016666666</c:v>
                </c:pt>
                <c:pt idx="6152">
                  <c:v>43630.333683391204</c:v>
                </c:pt>
                <c:pt idx="6153">
                  <c:v>43630.375350115741</c:v>
                </c:pt>
                <c:pt idx="6154">
                  <c:v>43630.417016840278</c:v>
                </c:pt>
                <c:pt idx="6155">
                  <c:v>43630.458683564815</c:v>
                </c:pt>
                <c:pt idx="6156">
                  <c:v>43630.500350289352</c:v>
                </c:pt>
                <c:pt idx="6157">
                  <c:v>43630.54201701389</c:v>
                </c:pt>
                <c:pt idx="6158">
                  <c:v>43630.583683738427</c:v>
                </c:pt>
                <c:pt idx="6159">
                  <c:v>43630.625350462964</c:v>
                </c:pt>
                <c:pt idx="6160">
                  <c:v>43630.667017187501</c:v>
                </c:pt>
                <c:pt idx="6161">
                  <c:v>43630.708683912038</c:v>
                </c:pt>
                <c:pt idx="6162">
                  <c:v>43630.750350636576</c:v>
                </c:pt>
                <c:pt idx="6163">
                  <c:v>43630.792017361113</c:v>
                </c:pt>
                <c:pt idx="6164">
                  <c:v>43630.83368408565</c:v>
                </c:pt>
                <c:pt idx="6165">
                  <c:v>43630.875350810187</c:v>
                </c:pt>
                <c:pt idx="6166">
                  <c:v>43630.917017534724</c:v>
                </c:pt>
                <c:pt idx="6167">
                  <c:v>43630.958684259262</c:v>
                </c:pt>
                <c:pt idx="6168">
                  <c:v>43631.000350983799</c:v>
                </c:pt>
                <c:pt idx="6169">
                  <c:v>43631.042017708336</c:v>
                </c:pt>
                <c:pt idx="6170">
                  <c:v>43631.083684432873</c:v>
                </c:pt>
                <c:pt idx="6171">
                  <c:v>43631.12535115741</c:v>
                </c:pt>
                <c:pt idx="6172">
                  <c:v>43631.167017881948</c:v>
                </c:pt>
                <c:pt idx="6173">
                  <c:v>43631.208684606485</c:v>
                </c:pt>
                <c:pt idx="6174">
                  <c:v>43631.250351331022</c:v>
                </c:pt>
                <c:pt idx="6175">
                  <c:v>43631.292018055552</c:v>
                </c:pt>
                <c:pt idx="6176">
                  <c:v>43631.333684780089</c:v>
                </c:pt>
                <c:pt idx="6177">
                  <c:v>43631.375351504626</c:v>
                </c:pt>
                <c:pt idx="6178">
                  <c:v>43631.417018229164</c:v>
                </c:pt>
                <c:pt idx="6179">
                  <c:v>43631.458684953701</c:v>
                </c:pt>
                <c:pt idx="6180">
                  <c:v>43631.500351678238</c:v>
                </c:pt>
                <c:pt idx="6181">
                  <c:v>43631.542018402775</c:v>
                </c:pt>
                <c:pt idx="6182">
                  <c:v>43631.583685127312</c:v>
                </c:pt>
                <c:pt idx="6183">
                  <c:v>43631.62535185185</c:v>
                </c:pt>
                <c:pt idx="6184">
                  <c:v>43631.667018576387</c:v>
                </c:pt>
                <c:pt idx="6185">
                  <c:v>43631.708685300924</c:v>
                </c:pt>
                <c:pt idx="6186">
                  <c:v>43631.750352025461</c:v>
                </c:pt>
                <c:pt idx="6187">
                  <c:v>43631.792018749999</c:v>
                </c:pt>
                <c:pt idx="6188">
                  <c:v>43631.833685474536</c:v>
                </c:pt>
                <c:pt idx="6189">
                  <c:v>43631.875352199073</c:v>
                </c:pt>
                <c:pt idx="6190">
                  <c:v>43631.91701892361</c:v>
                </c:pt>
                <c:pt idx="6191">
                  <c:v>43631.958685648147</c:v>
                </c:pt>
                <c:pt idx="6192">
                  <c:v>43632.000352372685</c:v>
                </c:pt>
                <c:pt idx="6193">
                  <c:v>43632.042019097222</c:v>
                </c:pt>
                <c:pt idx="6194">
                  <c:v>43632.083685821759</c:v>
                </c:pt>
                <c:pt idx="6195">
                  <c:v>43632.125352546296</c:v>
                </c:pt>
                <c:pt idx="6196">
                  <c:v>43632.167019270833</c:v>
                </c:pt>
                <c:pt idx="6197">
                  <c:v>43632.208685995371</c:v>
                </c:pt>
                <c:pt idx="6198">
                  <c:v>43632.250352719908</c:v>
                </c:pt>
                <c:pt idx="6199">
                  <c:v>43632.292019444445</c:v>
                </c:pt>
                <c:pt idx="6200">
                  <c:v>43632.333686168982</c:v>
                </c:pt>
                <c:pt idx="6201">
                  <c:v>43632.375352893519</c:v>
                </c:pt>
                <c:pt idx="6202">
                  <c:v>43632.417019618057</c:v>
                </c:pt>
                <c:pt idx="6203">
                  <c:v>43632.458686342594</c:v>
                </c:pt>
                <c:pt idx="6204">
                  <c:v>43632.500353067131</c:v>
                </c:pt>
                <c:pt idx="6205">
                  <c:v>43632.542019791668</c:v>
                </c:pt>
                <c:pt idx="6206">
                  <c:v>43632.583686516205</c:v>
                </c:pt>
                <c:pt idx="6207">
                  <c:v>43632.625353240743</c:v>
                </c:pt>
                <c:pt idx="6208">
                  <c:v>43632.66701996528</c:v>
                </c:pt>
                <c:pt idx="6209">
                  <c:v>43632.708686689817</c:v>
                </c:pt>
                <c:pt idx="6210">
                  <c:v>43632.750353414354</c:v>
                </c:pt>
                <c:pt idx="6211">
                  <c:v>43632.792020138892</c:v>
                </c:pt>
                <c:pt idx="6212">
                  <c:v>43632.833686863429</c:v>
                </c:pt>
                <c:pt idx="6213">
                  <c:v>43632.875353587966</c:v>
                </c:pt>
                <c:pt idx="6214">
                  <c:v>43632.917020312503</c:v>
                </c:pt>
                <c:pt idx="6215">
                  <c:v>43632.95868703704</c:v>
                </c:pt>
                <c:pt idx="6216">
                  <c:v>43633.000353761578</c:v>
                </c:pt>
                <c:pt idx="6217">
                  <c:v>43633.042020486108</c:v>
                </c:pt>
                <c:pt idx="6218">
                  <c:v>43633.083687210645</c:v>
                </c:pt>
                <c:pt idx="6219">
                  <c:v>43633.125353935182</c:v>
                </c:pt>
                <c:pt idx="6220">
                  <c:v>43633.167020659719</c:v>
                </c:pt>
                <c:pt idx="6221">
                  <c:v>43633.208687384256</c:v>
                </c:pt>
                <c:pt idx="6222">
                  <c:v>43633.250354108794</c:v>
                </c:pt>
                <c:pt idx="6223">
                  <c:v>43633.292020833331</c:v>
                </c:pt>
                <c:pt idx="6224">
                  <c:v>43633.333687557868</c:v>
                </c:pt>
                <c:pt idx="6225">
                  <c:v>43633.375354282405</c:v>
                </c:pt>
                <c:pt idx="6226">
                  <c:v>43633.417021006942</c:v>
                </c:pt>
                <c:pt idx="6227">
                  <c:v>43633.45868773148</c:v>
                </c:pt>
                <c:pt idx="6228">
                  <c:v>43633.500354456017</c:v>
                </c:pt>
                <c:pt idx="6229">
                  <c:v>43633.542021180554</c:v>
                </c:pt>
                <c:pt idx="6230">
                  <c:v>43633.583687905091</c:v>
                </c:pt>
                <c:pt idx="6231">
                  <c:v>43633.625354629628</c:v>
                </c:pt>
                <c:pt idx="6232">
                  <c:v>43633.667021354166</c:v>
                </c:pt>
                <c:pt idx="6233">
                  <c:v>43633.708688078703</c:v>
                </c:pt>
                <c:pt idx="6234">
                  <c:v>43633.75035480324</c:v>
                </c:pt>
                <c:pt idx="6235">
                  <c:v>43633.792021527777</c:v>
                </c:pt>
                <c:pt idx="6236">
                  <c:v>43633.833688252314</c:v>
                </c:pt>
                <c:pt idx="6237">
                  <c:v>43633.875354976852</c:v>
                </c:pt>
                <c:pt idx="6238">
                  <c:v>43633.917021701389</c:v>
                </c:pt>
                <c:pt idx="6239">
                  <c:v>43633.958688425926</c:v>
                </c:pt>
                <c:pt idx="6240">
                  <c:v>43634.000355150463</c:v>
                </c:pt>
                <c:pt idx="6241">
                  <c:v>43634.042021875001</c:v>
                </c:pt>
                <c:pt idx="6242">
                  <c:v>43634.083688599538</c:v>
                </c:pt>
                <c:pt idx="6243">
                  <c:v>43634.125355324075</c:v>
                </c:pt>
                <c:pt idx="6244">
                  <c:v>43634.167022048612</c:v>
                </c:pt>
                <c:pt idx="6245">
                  <c:v>43634.208688773149</c:v>
                </c:pt>
                <c:pt idx="6246">
                  <c:v>43634.250355497687</c:v>
                </c:pt>
                <c:pt idx="6247">
                  <c:v>43634.292022222224</c:v>
                </c:pt>
                <c:pt idx="6248">
                  <c:v>43634.333688946761</c:v>
                </c:pt>
                <c:pt idx="6249">
                  <c:v>43634.375355671298</c:v>
                </c:pt>
                <c:pt idx="6250">
                  <c:v>43634.417022395835</c:v>
                </c:pt>
                <c:pt idx="6251">
                  <c:v>43634.458689120373</c:v>
                </c:pt>
                <c:pt idx="6252">
                  <c:v>43634.50035584491</c:v>
                </c:pt>
                <c:pt idx="6253">
                  <c:v>43634.542022569447</c:v>
                </c:pt>
                <c:pt idx="6254">
                  <c:v>43634.583689293984</c:v>
                </c:pt>
                <c:pt idx="6255">
                  <c:v>43634.625356018521</c:v>
                </c:pt>
                <c:pt idx="6256">
                  <c:v>43634.667022743059</c:v>
                </c:pt>
                <c:pt idx="6257">
                  <c:v>43634.708689467596</c:v>
                </c:pt>
                <c:pt idx="6258">
                  <c:v>43634.750356192133</c:v>
                </c:pt>
                <c:pt idx="6259">
                  <c:v>43634.79202291667</c:v>
                </c:pt>
                <c:pt idx="6260">
                  <c:v>43634.8336896412</c:v>
                </c:pt>
                <c:pt idx="6261">
                  <c:v>43634.875356365737</c:v>
                </c:pt>
                <c:pt idx="6262">
                  <c:v>43634.917023090275</c:v>
                </c:pt>
                <c:pt idx="6263">
                  <c:v>43634.958689814812</c:v>
                </c:pt>
                <c:pt idx="6264">
                  <c:v>43635.000356539349</c:v>
                </c:pt>
                <c:pt idx="6265">
                  <c:v>43635.042023263886</c:v>
                </c:pt>
                <c:pt idx="6266">
                  <c:v>43635.083689988423</c:v>
                </c:pt>
                <c:pt idx="6267">
                  <c:v>43635.125356712961</c:v>
                </c:pt>
                <c:pt idx="6268">
                  <c:v>43635.167023437498</c:v>
                </c:pt>
                <c:pt idx="6269">
                  <c:v>43635.208690162035</c:v>
                </c:pt>
                <c:pt idx="6270">
                  <c:v>43635.250356886572</c:v>
                </c:pt>
                <c:pt idx="6271">
                  <c:v>43635.292023611109</c:v>
                </c:pt>
                <c:pt idx="6272">
                  <c:v>43635.333690335647</c:v>
                </c:pt>
                <c:pt idx="6273">
                  <c:v>43635.375357060184</c:v>
                </c:pt>
                <c:pt idx="6274">
                  <c:v>43635.417023784721</c:v>
                </c:pt>
                <c:pt idx="6275">
                  <c:v>43635.458690509258</c:v>
                </c:pt>
                <c:pt idx="6276">
                  <c:v>43635.500357233796</c:v>
                </c:pt>
                <c:pt idx="6277">
                  <c:v>43635.542023958333</c:v>
                </c:pt>
                <c:pt idx="6278">
                  <c:v>43635.58369068287</c:v>
                </c:pt>
                <c:pt idx="6279">
                  <c:v>43635.625357407407</c:v>
                </c:pt>
                <c:pt idx="6280">
                  <c:v>43635.667024131944</c:v>
                </c:pt>
                <c:pt idx="6281">
                  <c:v>43635.708690856482</c:v>
                </c:pt>
                <c:pt idx="6282">
                  <c:v>43635.750357581019</c:v>
                </c:pt>
                <c:pt idx="6283">
                  <c:v>43635.792024305556</c:v>
                </c:pt>
                <c:pt idx="6284">
                  <c:v>43635.833691030093</c:v>
                </c:pt>
                <c:pt idx="6285">
                  <c:v>43635.87535775463</c:v>
                </c:pt>
                <c:pt idx="6286">
                  <c:v>43635.917024479168</c:v>
                </c:pt>
                <c:pt idx="6287">
                  <c:v>43635.958691203705</c:v>
                </c:pt>
                <c:pt idx="6288">
                  <c:v>43636.000357928242</c:v>
                </c:pt>
                <c:pt idx="6289">
                  <c:v>43636.042024652779</c:v>
                </c:pt>
                <c:pt idx="6290">
                  <c:v>43636.083691377316</c:v>
                </c:pt>
                <c:pt idx="6291">
                  <c:v>43636.125358101854</c:v>
                </c:pt>
                <c:pt idx="6292">
                  <c:v>43636.167024826391</c:v>
                </c:pt>
                <c:pt idx="6293">
                  <c:v>43636.208691550928</c:v>
                </c:pt>
                <c:pt idx="6294">
                  <c:v>43636.250358275465</c:v>
                </c:pt>
                <c:pt idx="6295">
                  <c:v>43636.292025000002</c:v>
                </c:pt>
                <c:pt idx="6296">
                  <c:v>43636.33369172454</c:v>
                </c:pt>
                <c:pt idx="6297">
                  <c:v>43636.375358449077</c:v>
                </c:pt>
                <c:pt idx="6298">
                  <c:v>43636.417025173614</c:v>
                </c:pt>
                <c:pt idx="6299">
                  <c:v>43636.458691898151</c:v>
                </c:pt>
                <c:pt idx="6300">
                  <c:v>43636.500358622689</c:v>
                </c:pt>
                <c:pt idx="6301">
                  <c:v>43636.542025347226</c:v>
                </c:pt>
                <c:pt idx="6302">
                  <c:v>43636.583692071756</c:v>
                </c:pt>
                <c:pt idx="6303">
                  <c:v>43636.625358796293</c:v>
                </c:pt>
                <c:pt idx="6304">
                  <c:v>43636.66702552083</c:v>
                </c:pt>
                <c:pt idx="6305">
                  <c:v>43636.708692245367</c:v>
                </c:pt>
                <c:pt idx="6306">
                  <c:v>43636.750358969904</c:v>
                </c:pt>
                <c:pt idx="6307">
                  <c:v>43636.792025694442</c:v>
                </c:pt>
                <c:pt idx="6308">
                  <c:v>43636.833692418979</c:v>
                </c:pt>
                <c:pt idx="6309">
                  <c:v>43636.875359143516</c:v>
                </c:pt>
                <c:pt idx="6310">
                  <c:v>43636.917025868053</c:v>
                </c:pt>
                <c:pt idx="6311">
                  <c:v>43636.958692592591</c:v>
                </c:pt>
                <c:pt idx="6312">
                  <c:v>43637.000359317128</c:v>
                </c:pt>
                <c:pt idx="6313">
                  <c:v>43637.042026041665</c:v>
                </c:pt>
                <c:pt idx="6314">
                  <c:v>43637.083692766202</c:v>
                </c:pt>
                <c:pt idx="6315">
                  <c:v>43637.125359490739</c:v>
                </c:pt>
                <c:pt idx="6316">
                  <c:v>43637.167026215277</c:v>
                </c:pt>
                <c:pt idx="6317">
                  <c:v>43637.208692939814</c:v>
                </c:pt>
                <c:pt idx="6318">
                  <c:v>43637.250359664351</c:v>
                </c:pt>
                <c:pt idx="6319">
                  <c:v>43637.292026388888</c:v>
                </c:pt>
                <c:pt idx="6320">
                  <c:v>43637.333693113425</c:v>
                </c:pt>
                <c:pt idx="6321">
                  <c:v>43637.375359837963</c:v>
                </c:pt>
                <c:pt idx="6322">
                  <c:v>43637.4170265625</c:v>
                </c:pt>
                <c:pt idx="6323">
                  <c:v>43637.458693287037</c:v>
                </c:pt>
                <c:pt idx="6324">
                  <c:v>43637.500360011574</c:v>
                </c:pt>
                <c:pt idx="6325">
                  <c:v>43637.542026736111</c:v>
                </c:pt>
                <c:pt idx="6326">
                  <c:v>43637.583693460649</c:v>
                </c:pt>
                <c:pt idx="6327">
                  <c:v>43637.625360185186</c:v>
                </c:pt>
                <c:pt idx="6328">
                  <c:v>43637.667026909723</c:v>
                </c:pt>
                <c:pt idx="6329">
                  <c:v>43637.70869363426</c:v>
                </c:pt>
                <c:pt idx="6330">
                  <c:v>43637.750360358797</c:v>
                </c:pt>
                <c:pt idx="6331">
                  <c:v>43637.792027083335</c:v>
                </c:pt>
                <c:pt idx="6332">
                  <c:v>43637.833693807872</c:v>
                </c:pt>
                <c:pt idx="6333">
                  <c:v>43637.875360532409</c:v>
                </c:pt>
                <c:pt idx="6334">
                  <c:v>43637.917027256946</c:v>
                </c:pt>
                <c:pt idx="6335">
                  <c:v>43637.958693981484</c:v>
                </c:pt>
                <c:pt idx="6336">
                  <c:v>43638.000360706021</c:v>
                </c:pt>
                <c:pt idx="6337">
                  <c:v>43638.042027430558</c:v>
                </c:pt>
                <c:pt idx="6338">
                  <c:v>43638.083694155095</c:v>
                </c:pt>
                <c:pt idx="6339">
                  <c:v>43638.125360879632</c:v>
                </c:pt>
                <c:pt idx="6340">
                  <c:v>43638.16702760417</c:v>
                </c:pt>
                <c:pt idx="6341">
                  <c:v>43638.208694328707</c:v>
                </c:pt>
                <c:pt idx="6342">
                  <c:v>43638.250361053244</c:v>
                </c:pt>
                <c:pt idx="6343">
                  <c:v>43638.292027777781</c:v>
                </c:pt>
                <c:pt idx="6344">
                  <c:v>43638.333694502318</c:v>
                </c:pt>
                <c:pt idx="6345">
                  <c:v>43638.375361226848</c:v>
                </c:pt>
                <c:pt idx="6346">
                  <c:v>43638.417027951386</c:v>
                </c:pt>
                <c:pt idx="6347">
                  <c:v>43638.458694675923</c:v>
                </c:pt>
                <c:pt idx="6348">
                  <c:v>43638.50036140046</c:v>
                </c:pt>
                <c:pt idx="6349">
                  <c:v>43638.542028124997</c:v>
                </c:pt>
                <c:pt idx="6350">
                  <c:v>43638.583694849534</c:v>
                </c:pt>
                <c:pt idx="6351">
                  <c:v>43638.625361574072</c:v>
                </c:pt>
                <c:pt idx="6352">
                  <c:v>43638.667028298609</c:v>
                </c:pt>
                <c:pt idx="6353">
                  <c:v>43638.708695023146</c:v>
                </c:pt>
                <c:pt idx="6354">
                  <c:v>43638.750361747683</c:v>
                </c:pt>
                <c:pt idx="6355">
                  <c:v>43638.79202847222</c:v>
                </c:pt>
                <c:pt idx="6356">
                  <c:v>43638.833695196758</c:v>
                </c:pt>
                <c:pt idx="6357">
                  <c:v>43638.875361921295</c:v>
                </c:pt>
                <c:pt idx="6358">
                  <c:v>43638.917028645832</c:v>
                </c:pt>
                <c:pt idx="6359">
                  <c:v>43638.958695370369</c:v>
                </c:pt>
                <c:pt idx="6360">
                  <c:v>43639.000362094906</c:v>
                </c:pt>
                <c:pt idx="6361">
                  <c:v>43639.042028819444</c:v>
                </c:pt>
                <c:pt idx="6362">
                  <c:v>43639.083695543981</c:v>
                </c:pt>
                <c:pt idx="6363">
                  <c:v>43639.125362268518</c:v>
                </c:pt>
                <c:pt idx="6364">
                  <c:v>43639.167028993055</c:v>
                </c:pt>
                <c:pt idx="6365">
                  <c:v>43639.208695717592</c:v>
                </c:pt>
                <c:pt idx="6366">
                  <c:v>43639.25036244213</c:v>
                </c:pt>
                <c:pt idx="6367">
                  <c:v>43639.292029166667</c:v>
                </c:pt>
                <c:pt idx="6368">
                  <c:v>43639.333695891204</c:v>
                </c:pt>
                <c:pt idx="6369">
                  <c:v>43639.375362615741</c:v>
                </c:pt>
                <c:pt idx="6370">
                  <c:v>43639.417029340279</c:v>
                </c:pt>
                <c:pt idx="6371">
                  <c:v>43639.458696064816</c:v>
                </c:pt>
                <c:pt idx="6372">
                  <c:v>43639.500362789353</c:v>
                </c:pt>
                <c:pt idx="6373">
                  <c:v>43639.54202951389</c:v>
                </c:pt>
                <c:pt idx="6374">
                  <c:v>43639.583696238427</c:v>
                </c:pt>
                <c:pt idx="6375">
                  <c:v>43639.625362962965</c:v>
                </c:pt>
                <c:pt idx="6376">
                  <c:v>43639.667029687502</c:v>
                </c:pt>
                <c:pt idx="6377">
                  <c:v>43639.708696412039</c:v>
                </c:pt>
                <c:pt idx="6378">
                  <c:v>43639.750363136576</c:v>
                </c:pt>
                <c:pt idx="6379">
                  <c:v>43639.792029861113</c:v>
                </c:pt>
                <c:pt idx="6380">
                  <c:v>43639.833696585651</c:v>
                </c:pt>
                <c:pt idx="6381">
                  <c:v>43639.875363310188</c:v>
                </c:pt>
                <c:pt idx="6382">
                  <c:v>43639.917030034725</c:v>
                </c:pt>
                <c:pt idx="6383">
                  <c:v>43639.958696759262</c:v>
                </c:pt>
                <c:pt idx="6384">
                  <c:v>43640.000363483799</c:v>
                </c:pt>
                <c:pt idx="6385">
                  <c:v>43640.042030208337</c:v>
                </c:pt>
                <c:pt idx="6386">
                  <c:v>43640.083696932874</c:v>
                </c:pt>
                <c:pt idx="6387">
                  <c:v>43640.125363657404</c:v>
                </c:pt>
                <c:pt idx="6388">
                  <c:v>43640.167030381941</c:v>
                </c:pt>
                <c:pt idx="6389">
                  <c:v>43640.208697106478</c:v>
                </c:pt>
                <c:pt idx="6390">
                  <c:v>43640.250363831015</c:v>
                </c:pt>
                <c:pt idx="6391">
                  <c:v>43640.292030555553</c:v>
                </c:pt>
                <c:pt idx="6392">
                  <c:v>43640.33369728009</c:v>
                </c:pt>
                <c:pt idx="6393">
                  <c:v>43640.375364004627</c:v>
                </c:pt>
                <c:pt idx="6394">
                  <c:v>43640.417030729164</c:v>
                </c:pt>
                <c:pt idx="6395">
                  <c:v>43640.458697453701</c:v>
                </c:pt>
                <c:pt idx="6396">
                  <c:v>43640.500364178239</c:v>
                </c:pt>
                <c:pt idx="6397">
                  <c:v>43640.542030902776</c:v>
                </c:pt>
                <c:pt idx="6398">
                  <c:v>43640.583697627313</c:v>
                </c:pt>
                <c:pt idx="6399">
                  <c:v>43640.62536435185</c:v>
                </c:pt>
                <c:pt idx="6400">
                  <c:v>43640.667031076388</c:v>
                </c:pt>
                <c:pt idx="6401">
                  <c:v>43640.708697800925</c:v>
                </c:pt>
                <c:pt idx="6402">
                  <c:v>43640.750364525462</c:v>
                </c:pt>
                <c:pt idx="6403">
                  <c:v>43640.792031249999</c:v>
                </c:pt>
                <c:pt idx="6404">
                  <c:v>43640.833697974536</c:v>
                </c:pt>
                <c:pt idx="6405">
                  <c:v>43640.875364699074</c:v>
                </c:pt>
                <c:pt idx="6406">
                  <c:v>43640.917031423611</c:v>
                </c:pt>
                <c:pt idx="6407">
                  <c:v>43640.958698148148</c:v>
                </c:pt>
                <c:pt idx="6408">
                  <c:v>43641.000364872685</c:v>
                </c:pt>
                <c:pt idx="6409">
                  <c:v>43641.042031597222</c:v>
                </c:pt>
                <c:pt idx="6410">
                  <c:v>43641.08369832176</c:v>
                </c:pt>
                <c:pt idx="6411">
                  <c:v>43641.125365046297</c:v>
                </c:pt>
                <c:pt idx="6412">
                  <c:v>43641.167031770834</c:v>
                </c:pt>
                <c:pt idx="6413">
                  <c:v>43641.208698495371</c:v>
                </c:pt>
                <c:pt idx="6414">
                  <c:v>43641.250365219908</c:v>
                </c:pt>
                <c:pt idx="6415">
                  <c:v>43641.292031944446</c:v>
                </c:pt>
                <c:pt idx="6416">
                  <c:v>43641.333698668983</c:v>
                </c:pt>
                <c:pt idx="6417">
                  <c:v>43641.37536539352</c:v>
                </c:pt>
                <c:pt idx="6418">
                  <c:v>43641.417032118057</c:v>
                </c:pt>
                <c:pt idx="6419">
                  <c:v>43641.458698842594</c:v>
                </c:pt>
                <c:pt idx="6420">
                  <c:v>43641.500365567132</c:v>
                </c:pt>
                <c:pt idx="6421">
                  <c:v>43641.542032291669</c:v>
                </c:pt>
                <c:pt idx="6422">
                  <c:v>43641.583699016206</c:v>
                </c:pt>
                <c:pt idx="6423">
                  <c:v>43641.625365740743</c:v>
                </c:pt>
                <c:pt idx="6424">
                  <c:v>43641.66703246528</c:v>
                </c:pt>
                <c:pt idx="6425">
                  <c:v>43641.708699189818</c:v>
                </c:pt>
                <c:pt idx="6426">
                  <c:v>43641.750365914355</c:v>
                </c:pt>
                <c:pt idx="6427">
                  <c:v>43641.792032638892</c:v>
                </c:pt>
                <c:pt idx="6428">
                  <c:v>43641.833699363429</c:v>
                </c:pt>
                <c:pt idx="6429">
                  <c:v>43641.875366087967</c:v>
                </c:pt>
                <c:pt idx="6430">
                  <c:v>43641.917032812496</c:v>
                </c:pt>
                <c:pt idx="6431">
                  <c:v>43641.958699537034</c:v>
                </c:pt>
                <c:pt idx="6432">
                  <c:v>43642.000366261571</c:v>
                </c:pt>
                <c:pt idx="6433">
                  <c:v>43642.042032986108</c:v>
                </c:pt>
                <c:pt idx="6434">
                  <c:v>43642.083699710645</c:v>
                </c:pt>
                <c:pt idx="6435">
                  <c:v>43642.125366435183</c:v>
                </c:pt>
                <c:pt idx="6436">
                  <c:v>43642.16703315972</c:v>
                </c:pt>
                <c:pt idx="6437">
                  <c:v>43642.208699884257</c:v>
                </c:pt>
                <c:pt idx="6438">
                  <c:v>43642.250366608794</c:v>
                </c:pt>
                <c:pt idx="6439">
                  <c:v>43642.292033333331</c:v>
                </c:pt>
                <c:pt idx="6440">
                  <c:v>43642.333700057869</c:v>
                </c:pt>
                <c:pt idx="6441">
                  <c:v>43642.375366782406</c:v>
                </c:pt>
                <c:pt idx="6442">
                  <c:v>43642.417033506943</c:v>
                </c:pt>
                <c:pt idx="6443">
                  <c:v>43642.45870023148</c:v>
                </c:pt>
                <c:pt idx="6444">
                  <c:v>43642.500366956017</c:v>
                </c:pt>
                <c:pt idx="6445">
                  <c:v>43642.542033680555</c:v>
                </c:pt>
                <c:pt idx="6446">
                  <c:v>43642.583700405092</c:v>
                </c:pt>
                <c:pt idx="6447">
                  <c:v>43642.625367129629</c:v>
                </c:pt>
                <c:pt idx="6448">
                  <c:v>43642.667033854166</c:v>
                </c:pt>
                <c:pt idx="6449">
                  <c:v>43642.708700578703</c:v>
                </c:pt>
                <c:pt idx="6450">
                  <c:v>43642.750367303241</c:v>
                </c:pt>
                <c:pt idx="6451">
                  <c:v>43642.792034027778</c:v>
                </c:pt>
                <c:pt idx="6452">
                  <c:v>43642.833700752315</c:v>
                </c:pt>
                <c:pt idx="6453">
                  <c:v>43642.875367476852</c:v>
                </c:pt>
                <c:pt idx="6454">
                  <c:v>43642.917034201389</c:v>
                </c:pt>
                <c:pt idx="6455">
                  <c:v>43642.958700925927</c:v>
                </c:pt>
                <c:pt idx="6456">
                  <c:v>43643.000367650464</c:v>
                </c:pt>
                <c:pt idx="6457">
                  <c:v>43643.042034375001</c:v>
                </c:pt>
                <c:pt idx="6458">
                  <c:v>43643.083701099538</c:v>
                </c:pt>
                <c:pt idx="6459">
                  <c:v>43643.125367824076</c:v>
                </c:pt>
                <c:pt idx="6460">
                  <c:v>43643.167034548613</c:v>
                </c:pt>
                <c:pt idx="6461">
                  <c:v>43643.20870127315</c:v>
                </c:pt>
                <c:pt idx="6462">
                  <c:v>43643.250367997687</c:v>
                </c:pt>
                <c:pt idx="6463">
                  <c:v>43643.292034722224</c:v>
                </c:pt>
                <c:pt idx="6464">
                  <c:v>43643.333701446762</c:v>
                </c:pt>
                <c:pt idx="6465">
                  <c:v>43643.375368171299</c:v>
                </c:pt>
                <c:pt idx="6466">
                  <c:v>43643.417034895836</c:v>
                </c:pt>
                <c:pt idx="6467">
                  <c:v>43643.458701620373</c:v>
                </c:pt>
                <c:pt idx="6468">
                  <c:v>43643.50036834491</c:v>
                </c:pt>
                <c:pt idx="6469">
                  <c:v>43643.542035069448</c:v>
                </c:pt>
                <c:pt idx="6470">
                  <c:v>43643.583701793985</c:v>
                </c:pt>
                <c:pt idx="6471">
                  <c:v>43643.625368518522</c:v>
                </c:pt>
                <c:pt idx="6472">
                  <c:v>43643.667035243052</c:v>
                </c:pt>
                <c:pt idx="6473">
                  <c:v>43643.708701967589</c:v>
                </c:pt>
                <c:pt idx="6474">
                  <c:v>43643.750368692126</c:v>
                </c:pt>
                <c:pt idx="6475">
                  <c:v>43643.792035416664</c:v>
                </c:pt>
                <c:pt idx="6476">
                  <c:v>43643.833702141201</c:v>
                </c:pt>
                <c:pt idx="6477">
                  <c:v>43643.875368865738</c:v>
                </c:pt>
                <c:pt idx="6478">
                  <c:v>43643.917035590275</c:v>
                </c:pt>
                <c:pt idx="6479">
                  <c:v>43643.958702314812</c:v>
                </c:pt>
                <c:pt idx="6480">
                  <c:v>43644.00036903935</c:v>
                </c:pt>
                <c:pt idx="6481">
                  <c:v>43644.042035763887</c:v>
                </c:pt>
                <c:pt idx="6482">
                  <c:v>43644.083702488424</c:v>
                </c:pt>
                <c:pt idx="6483">
                  <c:v>43644.125369212961</c:v>
                </c:pt>
                <c:pt idx="6484">
                  <c:v>43644.167035937498</c:v>
                </c:pt>
                <c:pt idx="6485">
                  <c:v>43644.208702662036</c:v>
                </c:pt>
                <c:pt idx="6486">
                  <c:v>43644.250369386573</c:v>
                </c:pt>
                <c:pt idx="6487">
                  <c:v>43644.29203611111</c:v>
                </c:pt>
                <c:pt idx="6488">
                  <c:v>43644.333702835647</c:v>
                </c:pt>
                <c:pt idx="6489">
                  <c:v>43644.375369560184</c:v>
                </c:pt>
                <c:pt idx="6490">
                  <c:v>43644.417036284722</c:v>
                </c:pt>
                <c:pt idx="6491">
                  <c:v>43644.458703009259</c:v>
                </c:pt>
                <c:pt idx="6492">
                  <c:v>43644.500369733796</c:v>
                </c:pt>
                <c:pt idx="6493">
                  <c:v>43644.542036458333</c:v>
                </c:pt>
                <c:pt idx="6494">
                  <c:v>43644.583703182871</c:v>
                </c:pt>
                <c:pt idx="6495">
                  <c:v>43644.625369907408</c:v>
                </c:pt>
                <c:pt idx="6496">
                  <c:v>43644.667036631945</c:v>
                </c:pt>
                <c:pt idx="6497">
                  <c:v>43644.708703356482</c:v>
                </c:pt>
                <c:pt idx="6498">
                  <c:v>43644.750370081019</c:v>
                </c:pt>
                <c:pt idx="6499">
                  <c:v>43644.792036805557</c:v>
                </c:pt>
                <c:pt idx="6500">
                  <c:v>43644.833703530094</c:v>
                </c:pt>
                <c:pt idx="6501">
                  <c:v>43644.875370254631</c:v>
                </c:pt>
                <c:pt idx="6502">
                  <c:v>43644.917036979168</c:v>
                </c:pt>
                <c:pt idx="6503">
                  <c:v>43644.958703703705</c:v>
                </c:pt>
                <c:pt idx="6504">
                  <c:v>43645.000370428243</c:v>
                </c:pt>
                <c:pt idx="6505">
                  <c:v>43645.04203715278</c:v>
                </c:pt>
                <c:pt idx="6506">
                  <c:v>43645.083703877317</c:v>
                </c:pt>
                <c:pt idx="6507">
                  <c:v>43645.125370601854</c:v>
                </c:pt>
                <c:pt idx="6508">
                  <c:v>43645.167037326391</c:v>
                </c:pt>
                <c:pt idx="6509">
                  <c:v>43645.208704050929</c:v>
                </c:pt>
                <c:pt idx="6510">
                  <c:v>43645.250370775466</c:v>
                </c:pt>
                <c:pt idx="6511">
                  <c:v>43645.292037500003</c:v>
                </c:pt>
                <c:pt idx="6512">
                  <c:v>43645.33370422454</c:v>
                </c:pt>
                <c:pt idx="6513">
                  <c:v>43645.375370949077</c:v>
                </c:pt>
                <c:pt idx="6514">
                  <c:v>43645.417037673615</c:v>
                </c:pt>
                <c:pt idx="6515">
                  <c:v>43645.458704398145</c:v>
                </c:pt>
                <c:pt idx="6516">
                  <c:v>43645.500371122682</c:v>
                </c:pt>
                <c:pt idx="6517">
                  <c:v>43645.542037847219</c:v>
                </c:pt>
                <c:pt idx="6518">
                  <c:v>43645.583704571756</c:v>
                </c:pt>
                <c:pt idx="6519">
                  <c:v>43645.625371296293</c:v>
                </c:pt>
                <c:pt idx="6520">
                  <c:v>43645.667038020831</c:v>
                </c:pt>
                <c:pt idx="6521">
                  <c:v>43645.708704745368</c:v>
                </c:pt>
                <c:pt idx="6522">
                  <c:v>43645.750371469905</c:v>
                </c:pt>
                <c:pt idx="6523">
                  <c:v>43645.792038194442</c:v>
                </c:pt>
                <c:pt idx="6524">
                  <c:v>43645.833704918979</c:v>
                </c:pt>
                <c:pt idx="6525">
                  <c:v>43645.875371643517</c:v>
                </c:pt>
                <c:pt idx="6526">
                  <c:v>43645.917038368054</c:v>
                </c:pt>
                <c:pt idx="6527">
                  <c:v>43645.958705092591</c:v>
                </c:pt>
                <c:pt idx="6528">
                  <c:v>43646.000371817128</c:v>
                </c:pt>
                <c:pt idx="6529">
                  <c:v>43646.042038541666</c:v>
                </c:pt>
                <c:pt idx="6530">
                  <c:v>43646.083705266203</c:v>
                </c:pt>
                <c:pt idx="6531">
                  <c:v>43646.12537199074</c:v>
                </c:pt>
                <c:pt idx="6532">
                  <c:v>43646.167038715277</c:v>
                </c:pt>
                <c:pt idx="6533">
                  <c:v>43646.208705439814</c:v>
                </c:pt>
                <c:pt idx="6534">
                  <c:v>43646.250372164352</c:v>
                </c:pt>
                <c:pt idx="6535">
                  <c:v>43646.292038888889</c:v>
                </c:pt>
                <c:pt idx="6536">
                  <c:v>43646.333705613426</c:v>
                </c:pt>
                <c:pt idx="6537">
                  <c:v>43646.375372337963</c:v>
                </c:pt>
                <c:pt idx="6538">
                  <c:v>43646.4170390625</c:v>
                </c:pt>
                <c:pt idx="6539">
                  <c:v>43646.458705787038</c:v>
                </c:pt>
                <c:pt idx="6540">
                  <c:v>43646.500372511575</c:v>
                </c:pt>
                <c:pt idx="6541">
                  <c:v>43646.542039236112</c:v>
                </c:pt>
                <c:pt idx="6542">
                  <c:v>43646.583705960649</c:v>
                </c:pt>
                <c:pt idx="6543">
                  <c:v>43646.625372685186</c:v>
                </c:pt>
                <c:pt idx="6544">
                  <c:v>43646.667039409724</c:v>
                </c:pt>
                <c:pt idx="6545">
                  <c:v>43646.708706134261</c:v>
                </c:pt>
                <c:pt idx="6546">
                  <c:v>43646.750372858798</c:v>
                </c:pt>
                <c:pt idx="6547">
                  <c:v>43646.792039583335</c:v>
                </c:pt>
                <c:pt idx="6548">
                  <c:v>43646.833706307872</c:v>
                </c:pt>
                <c:pt idx="6549">
                  <c:v>43646.87537303241</c:v>
                </c:pt>
                <c:pt idx="6550">
                  <c:v>43646.917039756947</c:v>
                </c:pt>
                <c:pt idx="6551">
                  <c:v>43646.958706481484</c:v>
                </c:pt>
                <c:pt idx="6552">
                  <c:v>43647.000373206021</c:v>
                </c:pt>
                <c:pt idx="6553">
                  <c:v>43647.042039930559</c:v>
                </c:pt>
                <c:pt idx="6554">
                  <c:v>43647.083706655096</c:v>
                </c:pt>
                <c:pt idx="6555">
                  <c:v>43647.125373379633</c:v>
                </c:pt>
                <c:pt idx="6556">
                  <c:v>43647.16704010417</c:v>
                </c:pt>
                <c:pt idx="6557">
                  <c:v>43647.2087068287</c:v>
                </c:pt>
                <c:pt idx="6558">
                  <c:v>43647.250373553237</c:v>
                </c:pt>
                <c:pt idx="6559">
                  <c:v>43647.292040277775</c:v>
                </c:pt>
                <c:pt idx="6560">
                  <c:v>43647.333707002312</c:v>
                </c:pt>
                <c:pt idx="6561">
                  <c:v>43647.375373726849</c:v>
                </c:pt>
                <c:pt idx="6562">
                  <c:v>43647.417040451386</c:v>
                </c:pt>
                <c:pt idx="6563">
                  <c:v>43647.458707175923</c:v>
                </c:pt>
                <c:pt idx="6564">
                  <c:v>43647.500373900461</c:v>
                </c:pt>
                <c:pt idx="6565">
                  <c:v>43647.542040624998</c:v>
                </c:pt>
                <c:pt idx="6566">
                  <c:v>43647.583707349535</c:v>
                </c:pt>
                <c:pt idx="6567">
                  <c:v>43647.625374074072</c:v>
                </c:pt>
                <c:pt idx="6568">
                  <c:v>43647.667040798609</c:v>
                </c:pt>
                <c:pt idx="6569">
                  <c:v>43647.708707523147</c:v>
                </c:pt>
                <c:pt idx="6570">
                  <c:v>43647.750374247684</c:v>
                </c:pt>
                <c:pt idx="6571">
                  <c:v>43647.792040972221</c:v>
                </c:pt>
                <c:pt idx="6572">
                  <c:v>43647.833707696758</c:v>
                </c:pt>
                <c:pt idx="6573">
                  <c:v>43647.875374421295</c:v>
                </c:pt>
                <c:pt idx="6574">
                  <c:v>43647.917041145833</c:v>
                </c:pt>
                <c:pt idx="6575">
                  <c:v>43647.95870787037</c:v>
                </c:pt>
                <c:pt idx="6576">
                  <c:v>43648.000374594907</c:v>
                </c:pt>
                <c:pt idx="6577">
                  <c:v>43648.042041319444</c:v>
                </c:pt>
                <c:pt idx="6578">
                  <c:v>43648.083708043981</c:v>
                </c:pt>
                <c:pt idx="6579">
                  <c:v>43648.125374768519</c:v>
                </c:pt>
                <c:pt idx="6580">
                  <c:v>43648.167041493056</c:v>
                </c:pt>
                <c:pt idx="6581">
                  <c:v>43648.208708217593</c:v>
                </c:pt>
                <c:pt idx="6582">
                  <c:v>43648.25037494213</c:v>
                </c:pt>
                <c:pt idx="6583">
                  <c:v>43648.292041666668</c:v>
                </c:pt>
                <c:pt idx="6584">
                  <c:v>43648.333708391205</c:v>
                </c:pt>
                <c:pt idx="6585">
                  <c:v>43648.375375115742</c:v>
                </c:pt>
                <c:pt idx="6586">
                  <c:v>43648.417041840279</c:v>
                </c:pt>
                <c:pt idx="6587">
                  <c:v>43648.458708564816</c:v>
                </c:pt>
                <c:pt idx="6588">
                  <c:v>43648.500375289354</c:v>
                </c:pt>
                <c:pt idx="6589">
                  <c:v>43648.542042013891</c:v>
                </c:pt>
                <c:pt idx="6590">
                  <c:v>43648.583708738428</c:v>
                </c:pt>
                <c:pt idx="6591">
                  <c:v>43648.625375462965</c:v>
                </c:pt>
                <c:pt idx="6592">
                  <c:v>43648.667042187502</c:v>
                </c:pt>
                <c:pt idx="6593">
                  <c:v>43648.70870891204</c:v>
                </c:pt>
                <c:pt idx="6594">
                  <c:v>43648.750375636577</c:v>
                </c:pt>
                <c:pt idx="6595">
                  <c:v>43648.792042361114</c:v>
                </c:pt>
                <c:pt idx="6596">
                  <c:v>43648.833709085651</c:v>
                </c:pt>
                <c:pt idx="6597">
                  <c:v>43648.875375810188</c:v>
                </c:pt>
                <c:pt idx="6598">
                  <c:v>43648.917042534726</c:v>
                </c:pt>
                <c:pt idx="6599">
                  <c:v>43648.958709259263</c:v>
                </c:pt>
                <c:pt idx="6600">
                  <c:v>43649.000375983793</c:v>
                </c:pt>
                <c:pt idx="6601">
                  <c:v>43649.04204270833</c:v>
                </c:pt>
                <c:pt idx="6602">
                  <c:v>43649.083709432867</c:v>
                </c:pt>
                <c:pt idx="6603">
                  <c:v>43649.125376157404</c:v>
                </c:pt>
                <c:pt idx="6604">
                  <c:v>43649.167042881942</c:v>
                </c:pt>
                <c:pt idx="6605">
                  <c:v>43649.208709606479</c:v>
                </c:pt>
                <c:pt idx="6606">
                  <c:v>43649.250376331016</c:v>
                </c:pt>
                <c:pt idx="6607">
                  <c:v>43649.292043055553</c:v>
                </c:pt>
                <c:pt idx="6608">
                  <c:v>43649.33370978009</c:v>
                </c:pt>
                <c:pt idx="6609">
                  <c:v>43649.375376504628</c:v>
                </c:pt>
                <c:pt idx="6610">
                  <c:v>43649.417043229165</c:v>
                </c:pt>
                <c:pt idx="6611">
                  <c:v>43649.458709953702</c:v>
                </c:pt>
                <c:pt idx="6612">
                  <c:v>43649.500376678239</c:v>
                </c:pt>
                <c:pt idx="6613">
                  <c:v>43649.542043402776</c:v>
                </c:pt>
                <c:pt idx="6614">
                  <c:v>43649.583710127314</c:v>
                </c:pt>
                <c:pt idx="6615">
                  <c:v>43649.625376851851</c:v>
                </c:pt>
                <c:pt idx="6616">
                  <c:v>43649.667043576388</c:v>
                </c:pt>
                <c:pt idx="6617">
                  <c:v>43649.708710300925</c:v>
                </c:pt>
                <c:pt idx="6618">
                  <c:v>43649.750377025463</c:v>
                </c:pt>
                <c:pt idx="6619">
                  <c:v>43649.79204375</c:v>
                </c:pt>
                <c:pt idx="6620">
                  <c:v>43649.833710474537</c:v>
                </c:pt>
                <c:pt idx="6621">
                  <c:v>43649.875377199074</c:v>
                </c:pt>
                <c:pt idx="6622">
                  <c:v>43649.917043923611</c:v>
                </c:pt>
                <c:pt idx="6623">
                  <c:v>43649.958710648149</c:v>
                </c:pt>
                <c:pt idx="6624">
                  <c:v>43650.000377372686</c:v>
                </c:pt>
                <c:pt idx="6625">
                  <c:v>43650.042044097223</c:v>
                </c:pt>
                <c:pt idx="6626">
                  <c:v>43650.08371082176</c:v>
                </c:pt>
                <c:pt idx="6627">
                  <c:v>43650.125377546297</c:v>
                </c:pt>
                <c:pt idx="6628">
                  <c:v>43650.167044270835</c:v>
                </c:pt>
                <c:pt idx="6629">
                  <c:v>43650.208710995372</c:v>
                </c:pt>
                <c:pt idx="6630">
                  <c:v>43650.250377719909</c:v>
                </c:pt>
                <c:pt idx="6631">
                  <c:v>43650.292044444446</c:v>
                </c:pt>
                <c:pt idx="6632">
                  <c:v>43650.333711168983</c:v>
                </c:pt>
                <c:pt idx="6633">
                  <c:v>43650.375377893521</c:v>
                </c:pt>
                <c:pt idx="6634">
                  <c:v>43650.417044618058</c:v>
                </c:pt>
                <c:pt idx="6635">
                  <c:v>43650.458711342595</c:v>
                </c:pt>
                <c:pt idx="6636">
                  <c:v>43650.500378067132</c:v>
                </c:pt>
                <c:pt idx="6637">
                  <c:v>43650.542044791669</c:v>
                </c:pt>
                <c:pt idx="6638">
                  <c:v>43650.583711516207</c:v>
                </c:pt>
                <c:pt idx="6639">
                  <c:v>43650.625378240744</c:v>
                </c:pt>
                <c:pt idx="6640">
                  <c:v>43650.667044965281</c:v>
                </c:pt>
                <c:pt idx="6641">
                  <c:v>43650.708711689818</c:v>
                </c:pt>
                <c:pt idx="6642">
                  <c:v>43650.750378414348</c:v>
                </c:pt>
                <c:pt idx="6643">
                  <c:v>43650.792045138885</c:v>
                </c:pt>
                <c:pt idx="6644">
                  <c:v>43650.833711863423</c:v>
                </c:pt>
                <c:pt idx="6645">
                  <c:v>43650.87537858796</c:v>
                </c:pt>
                <c:pt idx="6646">
                  <c:v>43650.917045312497</c:v>
                </c:pt>
                <c:pt idx="6647">
                  <c:v>43650.958712037034</c:v>
                </c:pt>
                <c:pt idx="6648">
                  <c:v>43651.000378761571</c:v>
                </c:pt>
                <c:pt idx="6649">
                  <c:v>43651.042045486109</c:v>
                </c:pt>
                <c:pt idx="6650">
                  <c:v>43651.083712210646</c:v>
                </c:pt>
                <c:pt idx="6651">
                  <c:v>43651.125378935183</c:v>
                </c:pt>
                <c:pt idx="6652">
                  <c:v>43651.16704565972</c:v>
                </c:pt>
                <c:pt idx="6653">
                  <c:v>43651.208712384258</c:v>
                </c:pt>
                <c:pt idx="6654">
                  <c:v>43651.250379108795</c:v>
                </c:pt>
                <c:pt idx="6655">
                  <c:v>43651.292045833332</c:v>
                </c:pt>
                <c:pt idx="6656">
                  <c:v>43651.333712557869</c:v>
                </c:pt>
                <c:pt idx="6657">
                  <c:v>43651.375379282406</c:v>
                </c:pt>
                <c:pt idx="6658">
                  <c:v>43651.417046006944</c:v>
                </c:pt>
                <c:pt idx="6659">
                  <c:v>43651.458712731481</c:v>
                </c:pt>
                <c:pt idx="6660">
                  <c:v>43651.500379456018</c:v>
                </c:pt>
                <c:pt idx="6661">
                  <c:v>43651.542046180555</c:v>
                </c:pt>
                <c:pt idx="6662">
                  <c:v>43651.583712905092</c:v>
                </c:pt>
                <c:pt idx="6663">
                  <c:v>43651.62537962963</c:v>
                </c:pt>
                <c:pt idx="6664">
                  <c:v>43651.667046354167</c:v>
                </c:pt>
                <c:pt idx="6665">
                  <c:v>43651.708713078704</c:v>
                </c:pt>
                <c:pt idx="6666">
                  <c:v>43651.750379803241</c:v>
                </c:pt>
                <c:pt idx="6667">
                  <c:v>43651.792046527778</c:v>
                </c:pt>
                <c:pt idx="6668">
                  <c:v>43651.833713252316</c:v>
                </c:pt>
                <c:pt idx="6669">
                  <c:v>43651.875379976853</c:v>
                </c:pt>
                <c:pt idx="6670">
                  <c:v>43651.91704670139</c:v>
                </c:pt>
                <c:pt idx="6671">
                  <c:v>43651.958713425927</c:v>
                </c:pt>
                <c:pt idx="6672">
                  <c:v>43652.000380150464</c:v>
                </c:pt>
                <c:pt idx="6673">
                  <c:v>43652.042046875002</c:v>
                </c:pt>
                <c:pt idx="6674">
                  <c:v>43652.083713599539</c:v>
                </c:pt>
                <c:pt idx="6675">
                  <c:v>43652.125380324076</c:v>
                </c:pt>
                <c:pt idx="6676">
                  <c:v>43652.167047048613</c:v>
                </c:pt>
                <c:pt idx="6677">
                  <c:v>43652.208713773151</c:v>
                </c:pt>
                <c:pt idx="6678">
                  <c:v>43652.250380497688</c:v>
                </c:pt>
                <c:pt idx="6679">
                  <c:v>43652.292047222225</c:v>
                </c:pt>
                <c:pt idx="6680">
                  <c:v>43652.333713946762</c:v>
                </c:pt>
                <c:pt idx="6681">
                  <c:v>43652.375380671299</c:v>
                </c:pt>
                <c:pt idx="6682">
                  <c:v>43652.417047395837</c:v>
                </c:pt>
                <c:pt idx="6683">
                  <c:v>43652.458714120374</c:v>
                </c:pt>
                <c:pt idx="6684">
                  <c:v>43652.500380844911</c:v>
                </c:pt>
                <c:pt idx="6685">
                  <c:v>43652.542047569441</c:v>
                </c:pt>
                <c:pt idx="6686">
                  <c:v>43652.583714293978</c:v>
                </c:pt>
                <c:pt idx="6687">
                  <c:v>43652.625381018515</c:v>
                </c:pt>
                <c:pt idx="6688">
                  <c:v>43652.667047743053</c:v>
                </c:pt>
                <c:pt idx="6689">
                  <c:v>43652.70871446759</c:v>
                </c:pt>
                <c:pt idx="6690">
                  <c:v>43652.750381192127</c:v>
                </c:pt>
                <c:pt idx="6691">
                  <c:v>43652.792047916664</c:v>
                </c:pt>
                <c:pt idx="6692">
                  <c:v>43652.833714641201</c:v>
                </c:pt>
                <c:pt idx="6693">
                  <c:v>43652.875381365739</c:v>
                </c:pt>
                <c:pt idx="6694">
                  <c:v>43652.917048090276</c:v>
                </c:pt>
                <c:pt idx="6695">
                  <c:v>43652.958714814813</c:v>
                </c:pt>
                <c:pt idx="6696">
                  <c:v>43653.00038153935</c:v>
                </c:pt>
                <c:pt idx="6697">
                  <c:v>43653.042048263887</c:v>
                </c:pt>
                <c:pt idx="6698">
                  <c:v>43653.083714988425</c:v>
                </c:pt>
                <c:pt idx="6699">
                  <c:v>43653.125381712962</c:v>
                </c:pt>
                <c:pt idx="6700">
                  <c:v>43653.167048437499</c:v>
                </c:pt>
                <c:pt idx="6701">
                  <c:v>43653.208715162036</c:v>
                </c:pt>
                <c:pt idx="6702">
                  <c:v>43653.250381886573</c:v>
                </c:pt>
                <c:pt idx="6703">
                  <c:v>43653.292048611111</c:v>
                </c:pt>
                <c:pt idx="6704">
                  <c:v>43653.333715335648</c:v>
                </c:pt>
                <c:pt idx="6705">
                  <c:v>43653.375382060185</c:v>
                </c:pt>
                <c:pt idx="6706">
                  <c:v>43653.417048784722</c:v>
                </c:pt>
                <c:pt idx="6707">
                  <c:v>43653.458715509259</c:v>
                </c:pt>
                <c:pt idx="6708">
                  <c:v>43653.500382233797</c:v>
                </c:pt>
                <c:pt idx="6709">
                  <c:v>43653.542048958334</c:v>
                </c:pt>
                <c:pt idx="6710">
                  <c:v>43653.583715682871</c:v>
                </c:pt>
                <c:pt idx="6711">
                  <c:v>43653.625382407408</c:v>
                </c:pt>
                <c:pt idx="6712">
                  <c:v>43653.667049131946</c:v>
                </c:pt>
                <c:pt idx="6713">
                  <c:v>43653.708715856483</c:v>
                </c:pt>
                <c:pt idx="6714">
                  <c:v>43653.75038258102</c:v>
                </c:pt>
                <c:pt idx="6715">
                  <c:v>43653.792049305557</c:v>
                </c:pt>
                <c:pt idx="6716">
                  <c:v>43653.833716030094</c:v>
                </c:pt>
                <c:pt idx="6717">
                  <c:v>43653.875382754632</c:v>
                </c:pt>
                <c:pt idx="6718">
                  <c:v>43653.917049479169</c:v>
                </c:pt>
                <c:pt idx="6719">
                  <c:v>43653.958716203706</c:v>
                </c:pt>
                <c:pt idx="6720">
                  <c:v>43654.000382928243</c:v>
                </c:pt>
                <c:pt idx="6721">
                  <c:v>43654.04204965278</c:v>
                </c:pt>
                <c:pt idx="6722">
                  <c:v>43654.083716377318</c:v>
                </c:pt>
                <c:pt idx="6723">
                  <c:v>43654.125383101855</c:v>
                </c:pt>
                <c:pt idx="6724">
                  <c:v>43654.167049826392</c:v>
                </c:pt>
                <c:pt idx="6725">
                  <c:v>43654.208716550929</c:v>
                </c:pt>
                <c:pt idx="6726">
                  <c:v>43654.250383275466</c:v>
                </c:pt>
                <c:pt idx="6727">
                  <c:v>43654.292049999996</c:v>
                </c:pt>
                <c:pt idx="6728">
                  <c:v>43654.333716724534</c:v>
                </c:pt>
                <c:pt idx="6729">
                  <c:v>43654.375383449071</c:v>
                </c:pt>
                <c:pt idx="6730">
                  <c:v>43654.417050173608</c:v>
                </c:pt>
                <c:pt idx="6731">
                  <c:v>43654.458716898145</c:v>
                </c:pt>
                <c:pt idx="6732">
                  <c:v>43654.500383622682</c:v>
                </c:pt>
                <c:pt idx="6733">
                  <c:v>43654.54205034722</c:v>
                </c:pt>
                <c:pt idx="6734">
                  <c:v>43654.583717071757</c:v>
                </c:pt>
                <c:pt idx="6735">
                  <c:v>43654.625383796294</c:v>
                </c:pt>
                <c:pt idx="6736">
                  <c:v>43654.667050520831</c:v>
                </c:pt>
                <c:pt idx="6737">
                  <c:v>43654.708717245368</c:v>
                </c:pt>
                <c:pt idx="6738">
                  <c:v>43654.750383969906</c:v>
                </c:pt>
                <c:pt idx="6739">
                  <c:v>43654.792050694443</c:v>
                </c:pt>
                <c:pt idx="6740">
                  <c:v>43654.83371741898</c:v>
                </c:pt>
                <c:pt idx="6741">
                  <c:v>43654.875384143517</c:v>
                </c:pt>
                <c:pt idx="6742">
                  <c:v>43654.917050868055</c:v>
                </c:pt>
                <c:pt idx="6743">
                  <c:v>43654.958717592592</c:v>
                </c:pt>
                <c:pt idx="6744">
                  <c:v>43655.000384317129</c:v>
                </c:pt>
                <c:pt idx="6745">
                  <c:v>43655.042051041666</c:v>
                </c:pt>
                <c:pt idx="6746">
                  <c:v>43655.083717766203</c:v>
                </c:pt>
                <c:pt idx="6747">
                  <c:v>43655.125384490741</c:v>
                </c:pt>
                <c:pt idx="6748">
                  <c:v>43655.167051215278</c:v>
                </c:pt>
                <c:pt idx="6749">
                  <c:v>43655.208717939815</c:v>
                </c:pt>
                <c:pt idx="6750">
                  <c:v>43655.250384664352</c:v>
                </c:pt>
                <c:pt idx="6751">
                  <c:v>43655.292051388889</c:v>
                </c:pt>
                <c:pt idx="6752">
                  <c:v>43655.333718113427</c:v>
                </c:pt>
                <c:pt idx="6753">
                  <c:v>43655.375384837964</c:v>
                </c:pt>
                <c:pt idx="6754">
                  <c:v>43655.417051562501</c:v>
                </c:pt>
                <c:pt idx="6755">
                  <c:v>43655.458718287038</c:v>
                </c:pt>
                <c:pt idx="6756">
                  <c:v>43655.500385011575</c:v>
                </c:pt>
                <c:pt idx="6757">
                  <c:v>43655.542051736113</c:v>
                </c:pt>
                <c:pt idx="6758">
                  <c:v>43655.58371846065</c:v>
                </c:pt>
                <c:pt idx="6759">
                  <c:v>43655.625385185187</c:v>
                </c:pt>
                <c:pt idx="6760">
                  <c:v>43655.667051909724</c:v>
                </c:pt>
                <c:pt idx="6761">
                  <c:v>43655.708718634261</c:v>
                </c:pt>
                <c:pt idx="6762">
                  <c:v>43655.750385358799</c:v>
                </c:pt>
                <c:pt idx="6763">
                  <c:v>43655.792052083336</c:v>
                </c:pt>
                <c:pt idx="6764">
                  <c:v>43655.833718807873</c:v>
                </c:pt>
                <c:pt idx="6765">
                  <c:v>43655.87538553241</c:v>
                </c:pt>
                <c:pt idx="6766">
                  <c:v>43655.917052256947</c:v>
                </c:pt>
                <c:pt idx="6767">
                  <c:v>43655.958718981485</c:v>
                </c:pt>
                <c:pt idx="6768">
                  <c:v>43656.000385706022</c:v>
                </c:pt>
                <c:pt idx="6769">
                  <c:v>43656.042052430559</c:v>
                </c:pt>
                <c:pt idx="6770">
                  <c:v>43656.083719155089</c:v>
                </c:pt>
                <c:pt idx="6771">
                  <c:v>43656.125385879626</c:v>
                </c:pt>
                <c:pt idx="6772">
                  <c:v>43656.167052604163</c:v>
                </c:pt>
                <c:pt idx="6773">
                  <c:v>43656.208719328701</c:v>
                </c:pt>
                <c:pt idx="6774">
                  <c:v>43656.250386053238</c:v>
                </c:pt>
                <c:pt idx="6775">
                  <c:v>43656.292052777775</c:v>
                </c:pt>
                <c:pt idx="6776">
                  <c:v>43656.333719502312</c:v>
                </c:pt>
                <c:pt idx="6777">
                  <c:v>43656.37538622685</c:v>
                </c:pt>
                <c:pt idx="6778">
                  <c:v>43656.417052951387</c:v>
                </c:pt>
                <c:pt idx="6779">
                  <c:v>43656.458719675924</c:v>
                </c:pt>
                <c:pt idx="6780">
                  <c:v>43656.500386400461</c:v>
                </c:pt>
                <c:pt idx="6781">
                  <c:v>43656.542053124998</c:v>
                </c:pt>
                <c:pt idx="6782">
                  <c:v>43656.583719849536</c:v>
                </c:pt>
                <c:pt idx="6783">
                  <c:v>43656.625386574073</c:v>
                </c:pt>
                <c:pt idx="6784">
                  <c:v>43656.66705329861</c:v>
                </c:pt>
                <c:pt idx="6785">
                  <c:v>43656.708720023147</c:v>
                </c:pt>
                <c:pt idx="6786">
                  <c:v>43656.750386747684</c:v>
                </c:pt>
                <c:pt idx="6787">
                  <c:v>43656.792053472222</c:v>
                </c:pt>
                <c:pt idx="6788">
                  <c:v>43656.833720196759</c:v>
                </c:pt>
                <c:pt idx="6789">
                  <c:v>43656.875386921296</c:v>
                </c:pt>
                <c:pt idx="6790">
                  <c:v>43656.917053645833</c:v>
                </c:pt>
                <c:pt idx="6791">
                  <c:v>43656.95872037037</c:v>
                </c:pt>
                <c:pt idx="6792">
                  <c:v>43657.000387094908</c:v>
                </c:pt>
                <c:pt idx="6793">
                  <c:v>43657.042053819445</c:v>
                </c:pt>
                <c:pt idx="6794">
                  <c:v>43657.083720543982</c:v>
                </c:pt>
                <c:pt idx="6795">
                  <c:v>43657.125387268519</c:v>
                </c:pt>
                <c:pt idx="6796">
                  <c:v>43657.167053993056</c:v>
                </c:pt>
                <c:pt idx="6797">
                  <c:v>43657.208720717594</c:v>
                </c:pt>
                <c:pt idx="6798">
                  <c:v>43657.250387442131</c:v>
                </c:pt>
                <c:pt idx="6799">
                  <c:v>43657.292054166668</c:v>
                </c:pt>
                <c:pt idx="6800">
                  <c:v>43657.333720891205</c:v>
                </c:pt>
                <c:pt idx="6801">
                  <c:v>43657.375387615743</c:v>
                </c:pt>
                <c:pt idx="6802">
                  <c:v>43657.41705434028</c:v>
                </c:pt>
                <c:pt idx="6803">
                  <c:v>43657.458721064817</c:v>
                </c:pt>
                <c:pt idx="6804">
                  <c:v>43657.500387789354</c:v>
                </c:pt>
                <c:pt idx="6805">
                  <c:v>43657.542054513891</c:v>
                </c:pt>
                <c:pt idx="6806">
                  <c:v>43657.583721238429</c:v>
                </c:pt>
                <c:pt idx="6807">
                  <c:v>43657.625387962966</c:v>
                </c:pt>
                <c:pt idx="6808">
                  <c:v>43657.667054687503</c:v>
                </c:pt>
                <c:pt idx="6809">
                  <c:v>43657.70872141204</c:v>
                </c:pt>
                <c:pt idx="6810">
                  <c:v>43657.750388136577</c:v>
                </c:pt>
                <c:pt idx="6811">
                  <c:v>43657.792054861115</c:v>
                </c:pt>
                <c:pt idx="6812">
                  <c:v>43657.833721585645</c:v>
                </c:pt>
                <c:pt idx="6813">
                  <c:v>43657.875388310182</c:v>
                </c:pt>
                <c:pt idx="6814">
                  <c:v>43657.917055034719</c:v>
                </c:pt>
                <c:pt idx="6815">
                  <c:v>43657.958721759256</c:v>
                </c:pt>
                <c:pt idx="6816">
                  <c:v>43658.000388483793</c:v>
                </c:pt>
                <c:pt idx="6817">
                  <c:v>43658.042055208331</c:v>
                </c:pt>
                <c:pt idx="6818">
                  <c:v>43658.083721932868</c:v>
                </c:pt>
                <c:pt idx="6819">
                  <c:v>43658.125388657405</c:v>
                </c:pt>
                <c:pt idx="6820">
                  <c:v>43658.167055381942</c:v>
                </c:pt>
                <c:pt idx="6821">
                  <c:v>43658.208722106479</c:v>
                </c:pt>
                <c:pt idx="6822">
                  <c:v>43658.250388831017</c:v>
                </c:pt>
                <c:pt idx="6823">
                  <c:v>43658.292055555554</c:v>
                </c:pt>
                <c:pt idx="6824">
                  <c:v>43658.333722280091</c:v>
                </c:pt>
                <c:pt idx="6825">
                  <c:v>43658.375389004628</c:v>
                </c:pt>
                <c:pt idx="6826">
                  <c:v>43658.417055729165</c:v>
                </c:pt>
                <c:pt idx="6827">
                  <c:v>43658.458722453703</c:v>
                </c:pt>
                <c:pt idx="6828">
                  <c:v>43658.50038917824</c:v>
                </c:pt>
                <c:pt idx="6829">
                  <c:v>43658.542055902777</c:v>
                </c:pt>
                <c:pt idx="6830">
                  <c:v>43658.583722627314</c:v>
                </c:pt>
                <c:pt idx="6831">
                  <c:v>43658.625389351851</c:v>
                </c:pt>
                <c:pt idx="6832">
                  <c:v>43658.667056076389</c:v>
                </c:pt>
                <c:pt idx="6833">
                  <c:v>43658.708722800926</c:v>
                </c:pt>
                <c:pt idx="6834">
                  <c:v>43658.750389525463</c:v>
                </c:pt>
                <c:pt idx="6835">
                  <c:v>43658.79205625</c:v>
                </c:pt>
                <c:pt idx="6836">
                  <c:v>43658.833722974538</c:v>
                </c:pt>
                <c:pt idx="6837">
                  <c:v>43658.875389699075</c:v>
                </c:pt>
                <c:pt idx="6838">
                  <c:v>43658.917056423612</c:v>
                </c:pt>
                <c:pt idx="6839">
                  <c:v>43658.958723148149</c:v>
                </c:pt>
                <c:pt idx="6840">
                  <c:v>43659.000389872686</c:v>
                </c:pt>
                <c:pt idx="6841">
                  <c:v>43659.042056597224</c:v>
                </c:pt>
                <c:pt idx="6842">
                  <c:v>43659.083723321761</c:v>
                </c:pt>
                <c:pt idx="6843">
                  <c:v>43659.125390046298</c:v>
                </c:pt>
                <c:pt idx="6844">
                  <c:v>43659.167056770835</c:v>
                </c:pt>
                <c:pt idx="6845">
                  <c:v>43659.208723495372</c:v>
                </c:pt>
                <c:pt idx="6846">
                  <c:v>43659.25039021991</c:v>
                </c:pt>
                <c:pt idx="6847">
                  <c:v>43659.292056944447</c:v>
                </c:pt>
                <c:pt idx="6848">
                  <c:v>43659.333723668984</c:v>
                </c:pt>
                <c:pt idx="6849">
                  <c:v>43659.375390393521</c:v>
                </c:pt>
                <c:pt idx="6850">
                  <c:v>43659.417057118058</c:v>
                </c:pt>
                <c:pt idx="6851">
                  <c:v>43659.458723842596</c:v>
                </c:pt>
                <c:pt idx="6852">
                  <c:v>43659.500390567133</c:v>
                </c:pt>
                <c:pt idx="6853">
                  <c:v>43659.54205729167</c:v>
                </c:pt>
                <c:pt idx="6854">
                  <c:v>43659.583724016207</c:v>
                </c:pt>
                <c:pt idx="6855">
                  <c:v>43659.625390740737</c:v>
                </c:pt>
                <c:pt idx="6856">
                  <c:v>43659.667057465274</c:v>
                </c:pt>
                <c:pt idx="6857">
                  <c:v>43659.708724189812</c:v>
                </c:pt>
                <c:pt idx="6858">
                  <c:v>43659.750390914349</c:v>
                </c:pt>
                <c:pt idx="6859">
                  <c:v>43659.792057638886</c:v>
                </c:pt>
                <c:pt idx="6860">
                  <c:v>43659.833724363423</c:v>
                </c:pt>
                <c:pt idx="6861">
                  <c:v>43659.87539108796</c:v>
                </c:pt>
                <c:pt idx="6862">
                  <c:v>43659.917057812498</c:v>
                </c:pt>
                <c:pt idx="6863">
                  <c:v>43659.958724537035</c:v>
                </c:pt>
                <c:pt idx="6864">
                  <c:v>43660.000391261572</c:v>
                </c:pt>
                <c:pt idx="6865">
                  <c:v>43660.042057986109</c:v>
                </c:pt>
                <c:pt idx="6866">
                  <c:v>43660.083724710646</c:v>
                </c:pt>
                <c:pt idx="6867">
                  <c:v>43660.125391435184</c:v>
                </c:pt>
                <c:pt idx="6868">
                  <c:v>43660.167058159721</c:v>
                </c:pt>
                <c:pt idx="6869">
                  <c:v>43660.208724884258</c:v>
                </c:pt>
                <c:pt idx="6870">
                  <c:v>43660.250391608795</c:v>
                </c:pt>
                <c:pt idx="6871">
                  <c:v>43660.292058333333</c:v>
                </c:pt>
                <c:pt idx="6872">
                  <c:v>43660.33372505787</c:v>
                </c:pt>
                <c:pt idx="6873">
                  <c:v>43660.375391782407</c:v>
                </c:pt>
                <c:pt idx="6874">
                  <c:v>43660.417058506944</c:v>
                </c:pt>
                <c:pt idx="6875">
                  <c:v>43660.458725231481</c:v>
                </c:pt>
                <c:pt idx="6876">
                  <c:v>43660.500391956019</c:v>
                </c:pt>
                <c:pt idx="6877">
                  <c:v>43660.542058680556</c:v>
                </c:pt>
                <c:pt idx="6878">
                  <c:v>43660.583725405093</c:v>
                </c:pt>
                <c:pt idx="6879">
                  <c:v>43660.62539212963</c:v>
                </c:pt>
                <c:pt idx="6880">
                  <c:v>43660.667058854167</c:v>
                </c:pt>
                <c:pt idx="6881">
                  <c:v>43660.708725578705</c:v>
                </c:pt>
                <c:pt idx="6882">
                  <c:v>43660.750392303242</c:v>
                </c:pt>
                <c:pt idx="6883">
                  <c:v>43660.792059027779</c:v>
                </c:pt>
                <c:pt idx="6884">
                  <c:v>43660.833725752316</c:v>
                </c:pt>
                <c:pt idx="6885">
                  <c:v>43660.875392476853</c:v>
                </c:pt>
                <c:pt idx="6886">
                  <c:v>43660.917059201391</c:v>
                </c:pt>
                <c:pt idx="6887">
                  <c:v>43660.958725925928</c:v>
                </c:pt>
                <c:pt idx="6888">
                  <c:v>43661.000392650465</c:v>
                </c:pt>
                <c:pt idx="6889">
                  <c:v>43661.042059375002</c:v>
                </c:pt>
                <c:pt idx="6890">
                  <c:v>43661.083726099539</c:v>
                </c:pt>
                <c:pt idx="6891">
                  <c:v>43661.125392824077</c:v>
                </c:pt>
                <c:pt idx="6892">
                  <c:v>43661.167059548614</c:v>
                </c:pt>
                <c:pt idx="6893">
                  <c:v>43661.208726273151</c:v>
                </c:pt>
                <c:pt idx="6894">
                  <c:v>43661.250392997688</c:v>
                </c:pt>
                <c:pt idx="6895">
                  <c:v>43661.292059722226</c:v>
                </c:pt>
                <c:pt idx="6896">
                  <c:v>43661.333726446763</c:v>
                </c:pt>
                <c:pt idx="6897">
                  <c:v>43661.375393171293</c:v>
                </c:pt>
                <c:pt idx="6898">
                  <c:v>43661.41705989583</c:v>
                </c:pt>
                <c:pt idx="6899">
                  <c:v>43661.458726620367</c:v>
                </c:pt>
                <c:pt idx="6900">
                  <c:v>43661.500393344904</c:v>
                </c:pt>
                <c:pt idx="6901">
                  <c:v>43661.542060069442</c:v>
                </c:pt>
                <c:pt idx="6902">
                  <c:v>43661.583726793979</c:v>
                </c:pt>
                <c:pt idx="6903">
                  <c:v>43661.625393518516</c:v>
                </c:pt>
                <c:pt idx="6904">
                  <c:v>43661.667060243053</c:v>
                </c:pt>
                <c:pt idx="6905">
                  <c:v>43661.70872696759</c:v>
                </c:pt>
                <c:pt idx="6906">
                  <c:v>43661.750393692128</c:v>
                </c:pt>
                <c:pt idx="6907">
                  <c:v>43661.792060416665</c:v>
                </c:pt>
                <c:pt idx="6908">
                  <c:v>43661.833727141202</c:v>
                </c:pt>
                <c:pt idx="6909">
                  <c:v>43661.875393865739</c:v>
                </c:pt>
                <c:pt idx="6910">
                  <c:v>43661.917060590276</c:v>
                </c:pt>
                <c:pt idx="6911">
                  <c:v>43661.958727314814</c:v>
                </c:pt>
                <c:pt idx="6912">
                  <c:v>43662.000394039351</c:v>
                </c:pt>
                <c:pt idx="6913">
                  <c:v>43662.042060763888</c:v>
                </c:pt>
                <c:pt idx="6914">
                  <c:v>43662.083727488425</c:v>
                </c:pt>
                <c:pt idx="6915">
                  <c:v>43662.125394212962</c:v>
                </c:pt>
                <c:pt idx="6916">
                  <c:v>43662.1670609375</c:v>
                </c:pt>
                <c:pt idx="6917">
                  <c:v>43662.208727662037</c:v>
                </c:pt>
                <c:pt idx="6918">
                  <c:v>43662.250394386574</c:v>
                </c:pt>
                <c:pt idx="6919">
                  <c:v>43662.292061111111</c:v>
                </c:pt>
                <c:pt idx="6920">
                  <c:v>43662.333727835648</c:v>
                </c:pt>
                <c:pt idx="6921">
                  <c:v>43662.375394560186</c:v>
                </c:pt>
                <c:pt idx="6922">
                  <c:v>43662.417061284723</c:v>
                </c:pt>
                <c:pt idx="6923">
                  <c:v>43662.45872800926</c:v>
                </c:pt>
                <c:pt idx="6924">
                  <c:v>43662.500394733797</c:v>
                </c:pt>
                <c:pt idx="6925">
                  <c:v>43662.542061458335</c:v>
                </c:pt>
                <c:pt idx="6926">
                  <c:v>43662.583728182872</c:v>
                </c:pt>
                <c:pt idx="6927">
                  <c:v>43662.625394907409</c:v>
                </c:pt>
                <c:pt idx="6928">
                  <c:v>43662.667061631946</c:v>
                </c:pt>
                <c:pt idx="6929">
                  <c:v>43662.708728356483</c:v>
                </c:pt>
                <c:pt idx="6930">
                  <c:v>43662.750395081021</c:v>
                </c:pt>
                <c:pt idx="6931">
                  <c:v>43662.792061805558</c:v>
                </c:pt>
                <c:pt idx="6932">
                  <c:v>43662.833728530095</c:v>
                </c:pt>
                <c:pt idx="6933">
                  <c:v>43662.875395254632</c:v>
                </c:pt>
                <c:pt idx="6934">
                  <c:v>43662.917061979169</c:v>
                </c:pt>
                <c:pt idx="6935">
                  <c:v>43662.958728703707</c:v>
                </c:pt>
                <c:pt idx="6936">
                  <c:v>43663.000395428244</c:v>
                </c:pt>
                <c:pt idx="6937">
                  <c:v>43663.042062152781</c:v>
                </c:pt>
                <c:pt idx="6938">
                  <c:v>43663.083728877318</c:v>
                </c:pt>
                <c:pt idx="6939">
                  <c:v>43663.125395601855</c:v>
                </c:pt>
                <c:pt idx="6940">
                  <c:v>43663.167062326385</c:v>
                </c:pt>
                <c:pt idx="6941">
                  <c:v>43663.208729050923</c:v>
                </c:pt>
                <c:pt idx="6942">
                  <c:v>43663.25039577546</c:v>
                </c:pt>
                <c:pt idx="6943">
                  <c:v>43663.292062499997</c:v>
                </c:pt>
                <c:pt idx="6944">
                  <c:v>43663.333729224534</c:v>
                </c:pt>
                <c:pt idx="6945">
                  <c:v>43663.375395949071</c:v>
                </c:pt>
                <c:pt idx="6946">
                  <c:v>43663.417062673609</c:v>
                </c:pt>
                <c:pt idx="6947">
                  <c:v>43663.458729398146</c:v>
                </c:pt>
                <c:pt idx="6948">
                  <c:v>43663.500396122683</c:v>
                </c:pt>
                <c:pt idx="6949">
                  <c:v>43663.54206284722</c:v>
                </c:pt>
                <c:pt idx="6950">
                  <c:v>43663.583729571757</c:v>
                </c:pt>
                <c:pt idx="6951">
                  <c:v>43663.625396296295</c:v>
                </c:pt>
                <c:pt idx="6952">
                  <c:v>43663.667063020832</c:v>
                </c:pt>
                <c:pt idx="6953">
                  <c:v>43663.708729745369</c:v>
                </c:pt>
                <c:pt idx="6954">
                  <c:v>43663.750396469906</c:v>
                </c:pt>
                <c:pt idx="6955">
                  <c:v>43663.792063194443</c:v>
                </c:pt>
                <c:pt idx="6956">
                  <c:v>43663.833729918981</c:v>
                </c:pt>
                <c:pt idx="6957">
                  <c:v>43663.875396643518</c:v>
                </c:pt>
                <c:pt idx="6958">
                  <c:v>43663.917063368055</c:v>
                </c:pt>
                <c:pt idx="6959">
                  <c:v>43663.958730092592</c:v>
                </c:pt>
                <c:pt idx="6960">
                  <c:v>43664.00039681713</c:v>
                </c:pt>
                <c:pt idx="6961">
                  <c:v>43664.042063541667</c:v>
                </c:pt>
                <c:pt idx="6962">
                  <c:v>43664.083730266204</c:v>
                </c:pt>
                <c:pt idx="6963">
                  <c:v>43664.125396990741</c:v>
                </c:pt>
                <c:pt idx="6964">
                  <c:v>43664.167063715278</c:v>
                </c:pt>
                <c:pt idx="6965">
                  <c:v>43664.208730439816</c:v>
                </c:pt>
                <c:pt idx="6966">
                  <c:v>43664.250397164353</c:v>
                </c:pt>
                <c:pt idx="6967">
                  <c:v>43664.29206388889</c:v>
                </c:pt>
                <c:pt idx="6968">
                  <c:v>43664.333730613427</c:v>
                </c:pt>
                <c:pt idx="6969">
                  <c:v>43664.375397337964</c:v>
                </c:pt>
                <c:pt idx="6970">
                  <c:v>43664.417064062502</c:v>
                </c:pt>
                <c:pt idx="6971">
                  <c:v>43664.458730787039</c:v>
                </c:pt>
                <c:pt idx="6972">
                  <c:v>43664.500397511576</c:v>
                </c:pt>
                <c:pt idx="6973">
                  <c:v>43664.542064236113</c:v>
                </c:pt>
                <c:pt idx="6974">
                  <c:v>43664.58373096065</c:v>
                </c:pt>
                <c:pt idx="6975">
                  <c:v>43664.625397685188</c:v>
                </c:pt>
                <c:pt idx="6976">
                  <c:v>43664.667064409725</c:v>
                </c:pt>
                <c:pt idx="6977">
                  <c:v>43664.708731134262</c:v>
                </c:pt>
                <c:pt idx="6978">
                  <c:v>43664.750397858799</c:v>
                </c:pt>
                <c:pt idx="6979">
                  <c:v>43664.792064583336</c:v>
                </c:pt>
                <c:pt idx="6980">
                  <c:v>43664.833731307874</c:v>
                </c:pt>
                <c:pt idx="6981">
                  <c:v>43664.875398032411</c:v>
                </c:pt>
                <c:pt idx="6982">
                  <c:v>43664.917064756941</c:v>
                </c:pt>
                <c:pt idx="6983">
                  <c:v>43664.958731481478</c:v>
                </c:pt>
                <c:pt idx="6984">
                  <c:v>43665.000398206015</c:v>
                </c:pt>
                <c:pt idx="6985">
                  <c:v>43665.042064930552</c:v>
                </c:pt>
                <c:pt idx="6986">
                  <c:v>43665.08373165509</c:v>
                </c:pt>
                <c:pt idx="6987">
                  <c:v>43665.125398379627</c:v>
                </c:pt>
                <c:pt idx="6988">
                  <c:v>43665.167065104164</c:v>
                </c:pt>
                <c:pt idx="6989">
                  <c:v>43665.208731828701</c:v>
                </c:pt>
                <c:pt idx="6990">
                  <c:v>43665.250398553238</c:v>
                </c:pt>
                <c:pt idx="6991">
                  <c:v>43665.292065277776</c:v>
                </c:pt>
                <c:pt idx="6992">
                  <c:v>43665.333732002313</c:v>
                </c:pt>
                <c:pt idx="6993">
                  <c:v>43665.37539872685</c:v>
                </c:pt>
                <c:pt idx="6994">
                  <c:v>43665.417065451387</c:v>
                </c:pt>
                <c:pt idx="6995">
                  <c:v>43665.458732175925</c:v>
                </c:pt>
                <c:pt idx="6996">
                  <c:v>43665.500398900462</c:v>
                </c:pt>
                <c:pt idx="6997">
                  <c:v>43665.542065624999</c:v>
                </c:pt>
                <c:pt idx="6998">
                  <c:v>43665.583732349536</c:v>
                </c:pt>
                <c:pt idx="6999">
                  <c:v>43665.625399074073</c:v>
                </c:pt>
                <c:pt idx="7000">
                  <c:v>43665.667065798611</c:v>
                </c:pt>
                <c:pt idx="7001">
                  <c:v>43665.708732523148</c:v>
                </c:pt>
                <c:pt idx="7002">
                  <c:v>43665.750399247685</c:v>
                </c:pt>
                <c:pt idx="7003">
                  <c:v>43665.792065972222</c:v>
                </c:pt>
                <c:pt idx="7004">
                  <c:v>43665.833732696759</c:v>
                </c:pt>
                <c:pt idx="7005">
                  <c:v>43665.875399421297</c:v>
                </c:pt>
                <c:pt idx="7006">
                  <c:v>43665.917066145834</c:v>
                </c:pt>
                <c:pt idx="7007">
                  <c:v>43665.958732870371</c:v>
                </c:pt>
                <c:pt idx="7008">
                  <c:v>43666.000399594908</c:v>
                </c:pt>
                <c:pt idx="7009">
                  <c:v>43666.042066319445</c:v>
                </c:pt>
                <c:pt idx="7010">
                  <c:v>43666.083733043983</c:v>
                </c:pt>
                <c:pt idx="7011">
                  <c:v>43666.12539976852</c:v>
                </c:pt>
                <c:pt idx="7012">
                  <c:v>43666.167066493057</c:v>
                </c:pt>
                <c:pt idx="7013">
                  <c:v>43666.208733217594</c:v>
                </c:pt>
                <c:pt idx="7014">
                  <c:v>43666.250399942131</c:v>
                </c:pt>
                <c:pt idx="7015">
                  <c:v>43666.292066666669</c:v>
                </c:pt>
                <c:pt idx="7016">
                  <c:v>43666.333733391206</c:v>
                </c:pt>
                <c:pt idx="7017">
                  <c:v>43666.375400115743</c:v>
                </c:pt>
                <c:pt idx="7018">
                  <c:v>43666.41706684028</c:v>
                </c:pt>
                <c:pt idx="7019">
                  <c:v>43666.458733564818</c:v>
                </c:pt>
                <c:pt idx="7020">
                  <c:v>43666.500400289355</c:v>
                </c:pt>
                <c:pt idx="7021">
                  <c:v>43666.542067013892</c:v>
                </c:pt>
                <c:pt idx="7022">
                  <c:v>43666.583733738429</c:v>
                </c:pt>
                <c:pt idx="7023">
                  <c:v>43666.625400462966</c:v>
                </c:pt>
                <c:pt idx="7024">
                  <c:v>43666.667067187504</c:v>
                </c:pt>
                <c:pt idx="7025">
                  <c:v>43666.708733912033</c:v>
                </c:pt>
                <c:pt idx="7026">
                  <c:v>43666.750400636571</c:v>
                </c:pt>
                <c:pt idx="7027">
                  <c:v>43666.792067361108</c:v>
                </c:pt>
                <c:pt idx="7028">
                  <c:v>43666.833734085645</c:v>
                </c:pt>
                <c:pt idx="7029">
                  <c:v>43666.875400810182</c:v>
                </c:pt>
                <c:pt idx="7030">
                  <c:v>43666.91706753472</c:v>
                </c:pt>
                <c:pt idx="7031">
                  <c:v>43666.958734259257</c:v>
                </c:pt>
                <c:pt idx="7032">
                  <c:v>43667.000400983794</c:v>
                </c:pt>
                <c:pt idx="7033">
                  <c:v>43667.042067708331</c:v>
                </c:pt>
                <c:pt idx="7034">
                  <c:v>43667.083734432868</c:v>
                </c:pt>
                <c:pt idx="7035">
                  <c:v>43667.125401157406</c:v>
                </c:pt>
                <c:pt idx="7036">
                  <c:v>43667.167067881943</c:v>
                </c:pt>
                <c:pt idx="7037">
                  <c:v>43667.20873460648</c:v>
                </c:pt>
                <c:pt idx="7038">
                  <c:v>43667.250401331017</c:v>
                </c:pt>
                <c:pt idx="7039">
                  <c:v>43667.292068055554</c:v>
                </c:pt>
                <c:pt idx="7040">
                  <c:v>43667.333734780092</c:v>
                </c:pt>
                <c:pt idx="7041">
                  <c:v>43667.375401504629</c:v>
                </c:pt>
                <c:pt idx="7042">
                  <c:v>43667.417068229166</c:v>
                </c:pt>
                <c:pt idx="7043">
                  <c:v>43667.458734953703</c:v>
                </c:pt>
                <c:pt idx="7044">
                  <c:v>43667.50040167824</c:v>
                </c:pt>
                <c:pt idx="7045">
                  <c:v>43667.542068402778</c:v>
                </c:pt>
                <c:pt idx="7046">
                  <c:v>43667.583735127315</c:v>
                </c:pt>
                <c:pt idx="7047">
                  <c:v>43667.625401851852</c:v>
                </c:pt>
                <c:pt idx="7048">
                  <c:v>43667.667068576389</c:v>
                </c:pt>
                <c:pt idx="7049">
                  <c:v>43667.708735300926</c:v>
                </c:pt>
                <c:pt idx="7050">
                  <c:v>43667.750402025464</c:v>
                </c:pt>
                <c:pt idx="7051">
                  <c:v>43667.792068750001</c:v>
                </c:pt>
                <c:pt idx="7052">
                  <c:v>43667.833735474538</c:v>
                </c:pt>
                <c:pt idx="7053">
                  <c:v>43667.875402199075</c:v>
                </c:pt>
                <c:pt idx="7054">
                  <c:v>43667.917068923613</c:v>
                </c:pt>
                <c:pt idx="7055">
                  <c:v>43667.95873564815</c:v>
                </c:pt>
                <c:pt idx="7056">
                  <c:v>43668.000402372687</c:v>
                </c:pt>
                <c:pt idx="7057">
                  <c:v>43668.042069097224</c:v>
                </c:pt>
                <c:pt idx="7058">
                  <c:v>43668.083735821761</c:v>
                </c:pt>
                <c:pt idx="7059">
                  <c:v>43668.125402546299</c:v>
                </c:pt>
                <c:pt idx="7060">
                  <c:v>43668.167069270836</c:v>
                </c:pt>
                <c:pt idx="7061">
                  <c:v>43668.208735995373</c:v>
                </c:pt>
                <c:pt idx="7062">
                  <c:v>43668.25040271991</c:v>
                </c:pt>
                <c:pt idx="7063">
                  <c:v>43668.292069444447</c:v>
                </c:pt>
                <c:pt idx="7064">
                  <c:v>43668.333736168985</c:v>
                </c:pt>
                <c:pt idx="7065">
                  <c:v>43668.375402893522</c:v>
                </c:pt>
                <c:pt idx="7066">
                  <c:v>43668.417069618059</c:v>
                </c:pt>
                <c:pt idx="7067">
                  <c:v>43668.458736342589</c:v>
                </c:pt>
                <c:pt idx="7068">
                  <c:v>43668.500403067126</c:v>
                </c:pt>
                <c:pt idx="7069">
                  <c:v>43668.542069791663</c:v>
                </c:pt>
                <c:pt idx="7070">
                  <c:v>43668.583736516201</c:v>
                </c:pt>
                <c:pt idx="7071">
                  <c:v>43668.625403240738</c:v>
                </c:pt>
                <c:pt idx="7072">
                  <c:v>43668.667069965275</c:v>
                </c:pt>
                <c:pt idx="7073">
                  <c:v>43668.708736689812</c:v>
                </c:pt>
                <c:pt idx="7074">
                  <c:v>43668.750403414349</c:v>
                </c:pt>
                <c:pt idx="7075">
                  <c:v>43668.792070138887</c:v>
                </c:pt>
                <c:pt idx="7076">
                  <c:v>43668.833736863424</c:v>
                </c:pt>
                <c:pt idx="7077">
                  <c:v>43668.875403587961</c:v>
                </c:pt>
                <c:pt idx="7078">
                  <c:v>43668.917070312498</c:v>
                </c:pt>
                <c:pt idx="7079">
                  <c:v>43668.958737037035</c:v>
                </c:pt>
                <c:pt idx="7080">
                  <c:v>43669.000403761573</c:v>
                </c:pt>
                <c:pt idx="7081">
                  <c:v>43669.04207048611</c:v>
                </c:pt>
                <c:pt idx="7082">
                  <c:v>43669.083737210647</c:v>
                </c:pt>
                <c:pt idx="7083">
                  <c:v>43669.125403935184</c:v>
                </c:pt>
                <c:pt idx="7084">
                  <c:v>43669.167070659722</c:v>
                </c:pt>
                <c:pt idx="7085">
                  <c:v>43669.208737384259</c:v>
                </c:pt>
                <c:pt idx="7086">
                  <c:v>43669.250404108796</c:v>
                </c:pt>
                <c:pt idx="7087">
                  <c:v>43669.292070833333</c:v>
                </c:pt>
                <c:pt idx="7088">
                  <c:v>43669.33373755787</c:v>
                </c:pt>
                <c:pt idx="7089">
                  <c:v>43669.375404282408</c:v>
                </c:pt>
                <c:pt idx="7090">
                  <c:v>43669.417071006945</c:v>
                </c:pt>
                <c:pt idx="7091">
                  <c:v>43669.458737731482</c:v>
                </c:pt>
                <c:pt idx="7092">
                  <c:v>43669.500404456019</c:v>
                </c:pt>
                <c:pt idx="7093">
                  <c:v>43669.542071180556</c:v>
                </c:pt>
                <c:pt idx="7094">
                  <c:v>43669.583737905094</c:v>
                </c:pt>
                <c:pt idx="7095">
                  <c:v>43669.625404629631</c:v>
                </c:pt>
                <c:pt idx="7096">
                  <c:v>43669.667071354168</c:v>
                </c:pt>
                <c:pt idx="7097">
                  <c:v>43669.708738078705</c:v>
                </c:pt>
                <c:pt idx="7098">
                  <c:v>43669.750404803242</c:v>
                </c:pt>
                <c:pt idx="7099">
                  <c:v>43669.79207152778</c:v>
                </c:pt>
                <c:pt idx="7100">
                  <c:v>43669.833738252317</c:v>
                </c:pt>
                <c:pt idx="7101">
                  <c:v>43669.875404976854</c:v>
                </c:pt>
                <c:pt idx="7102">
                  <c:v>43669.917071701391</c:v>
                </c:pt>
                <c:pt idx="7103">
                  <c:v>43669.958738425928</c:v>
                </c:pt>
                <c:pt idx="7104">
                  <c:v>43670.000405150466</c:v>
                </c:pt>
                <c:pt idx="7105">
                  <c:v>43670.042071875003</c:v>
                </c:pt>
                <c:pt idx="7106">
                  <c:v>43670.08373859954</c:v>
                </c:pt>
                <c:pt idx="7107">
                  <c:v>43670.125405324077</c:v>
                </c:pt>
                <c:pt idx="7108">
                  <c:v>43670.167072048615</c:v>
                </c:pt>
                <c:pt idx="7109">
                  <c:v>43670.208738773152</c:v>
                </c:pt>
                <c:pt idx="7110">
                  <c:v>43670.250405497682</c:v>
                </c:pt>
                <c:pt idx="7111">
                  <c:v>43670.292072222219</c:v>
                </c:pt>
                <c:pt idx="7112">
                  <c:v>43670.333738946756</c:v>
                </c:pt>
                <c:pt idx="7113">
                  <c:v>43670.375405671293</c:v>
                </c:pt>
                <c:pt idx="7114">
                  <c:v>43670.41707239583</c:v>
                </c:pt>
                <c:pt idx="7115">
                  <c:v>43670.458739120368</c:v>
                </c:pt>
                <c:pt idx="7116">
                  <c:v>43670.500405844905</c:v>
                </c:pt>
                <c:pt idx="7117">
                  <c:v>43670.542072569442</c:v>
                </c:pt>
                <c:pt idx="7118">
                  <c:v>43670.583739293979</c:v>
                </c:pt>
                <c:pt idx="7119">
                  <c:v>43670.625406018517</c:v>
                </c:pt>
                <c:pt idx="7120">
                  <c:v>43670.667072743054</c:v>
                </c:pt>
                <c:pt idx="7121">
                  <c:v>43670.708739467591</c:v>
                </c:pt>
                <c:pt idx="7122">
                  <c:v>43670.750406192128</c:v>
                </c:pt>
                <c:pt idx="7123">
                  <c:v>43670.792072916665</c:v>
                </c:pt>
                <c:pt idx="7124">
                  <c:v>43670.833739641203</c:v>
                </c:pt>
                <c:pt idx="7125">
                  <c:v>43670.87540636574</c:v>
                </c:pt>
                <c:pt idx="7126">
                  <c:v>43670.917073090277</c:v>
                </c:pt>
                <c:pt idx="7127">
                  <c:v>43670.958739814814</c:v>
                </c:pt>
                <c:pt idx="7128">
                  <c:v>43671.000406539351</c:v>
                </c:pt>
                <c:pt idx="7129">
                  <c:v>43671.042073263889</c:v>
                </c:pt>
                <c:pt idx="7130">
                  <c:v>43671.083739988426</c:v>
                </c:pt>
                <c:pt idx="7131">
                  <c:v>43671.125406712963</c:v>
                </c:pt>
                <c:pt idx="7132">
                  <c:v>43671.1670734375</c:v>
                </c:pt>
                <c:pt idx="7133">
                  <c:v>43671.208740162037</c:v>
                </c:pt>
                <c:pt idx="7134">
                  <c:v>43671.250406886575</c:v>
                </c:pt>
                <c:pt idx="7135">
                  <c:v>43671.292073611112</c:v>
                </c:pt>
                <c:pt idx="7136">
                  <c:v>43671.333740335649</c:v>
                </c:pt>
                <c:pt idx="7137">
                  <c:v>43671.375407060186</c:v>
                </c:pt>
                <c:pt idx="7138">
                  <c:v>43671.417073784723</c:v>
                </c:pt>
                <c:pt idx="7139">
                  <c:v>43671.458740509261</c:v>
                </c:pt>
                <c:pt idx="7140">
                  <c:v>43671.500407233798</c:v>
                </c:pt>
                <c:pt idx="7141">
                  <c:v>43671.542073958335</c:v>
                </c:pt>
                <c:pt idx="7142">
                  <c:v>43671.583740682872</c:v>
                </c:pt>
                <c:pt idx="7143">
                  <c:v>43671.62540740741</c:v>
                </c:pt>
                <c:pt idx="7144">
                  <c:v>43671.667074131947</c:v>
                </c:pt>
                <c:pt idx="7145">
                  <c:v>43671.708740856484</c:v>
                </c:pt>
                <c:pt idx="7146">
                  <c:v>43671.750407581021</c:v>
                </c:pt>
                <c:pt idx="7147">
                  <c:v>43671.792074305558</c:v>
                </c:pt>
                <c:pt idx="7148">
                  <c:v>43671.833741030096</c:v>
                </c:pt>
                <c:pt idx="7149">
                  <c:v>43671.875407754633</c:v>
                </c:pt>
                <c:pt idx="7150">
                  <c:v>43671.91707447917</c:v>
                </c:pt>
                <c:pt idx="7151">
                  <c:v>43671.958741203707</c:v>
                </c:pt>
                <c:pt idx="7152">
                  <c:v>43672.000407928237</c:v>
                </c:pt>
                <c:pt idx="7153">
                  <c:v>43672.042074652774</c:v>
                </c:pt>
                <c:pt idx="7154">
                  <c:v>43672.083741377312</c:v>
                </c:pt>
                <c:pt idx="7155">
                  <c:v>43672.125408101849</c:v>
                </c:pt>
                <c:pt idx="7156">
                  <c:v>43672.167074826386</c:v>
                </c:pt>
                <c:pt idx="7157">
                  <c:v>43672.208741550923</c:v>
                </c:pt>
                <c:pt idx="7158">
                  <c:v>43672.25040827546</c:v>
                </c:pt>
                <c:pt idx="7159">
                  <c:v>43672.292074999998</c:v>
                </c:pt>
                <c:pt idx="7160">
                  <c:v>43672.333741724535</c:v>
                </c:pt>
                <c:pt idx="7161">
                  <c:v>43672.375408449072</c:v>
                </c:pt>
                <c:pt idx="7162">
                  <c:v>43672.417075173609</c:v>
                </c:pt>
                <c:pt idx="7163">
                  <c:v>43672.458741898146</c:v>
                </c:pt>
                <c:pt idx="7164">
                  <c:v>43672.500408622684</c:v>
                </c:pt>
                <c:pt idx="7165">
                  <c:v>43672.542075347221</c:v>
                </c:pt>
                <c:pt idx="7166">
                  <c:v>43672.583742071758</c:v>
                </c:pt>
                <c:pt idx="7167">
                  <c:v>43672.625408796295</c:v>
                </c:pt>
                <c:pt idx="7168">
                  <c:v>43672.667075520832</c:v>
                </c:pt>
                <c:pt idx="7169">
                  <c:v>43672.70874224537</c:v>
                </c:pt>
                <c:pt idx="7170">
                  <c:v>43672.750408969907</c:v>
                </c:pt>
                <c:pt idx="7171">
                  <c:v>43672.792075694444</c:v>
                </c:pt>
                <c:pt idx="7172">
                  <c:v>43672.833742418981</c:v>
                </c:pt>
                <c:pt idx="7173">
                  <c:v>43672.875409143518</c:v>
                </c:pt>
                <c:pt idx="7174">
                  <c:v>43672.917075868056</c:v>
                </c:pt>
                <c:pt idx="7175">
                  <c:v>43672.958742592593</c:v>
                </c:pt>
                <c:pt idx="7176">
                  <c:v>43673.00040931713</c:v>
                </c:pt>
                <c:pt idx="7177">
                  <c:v>43673.042076041667</c:v>
                </c:pt>
                <c:pt idx="7178">
                  <c:v>43673.083742766205</c:v>
                </c:pt>
                <c:pt idx="7179">
                  <c:v>43673.125409490742</c:v>
                </c:pt>
                <c:pt idx="7180">
                  <c:v>43673.167076215279</c:v>
                </c:pt>
                <c:pt idx="7181">
                  <c:v>43673.208742939816</c:v>
                </c:pt>
                <c:pt idx="7182">
                  <c:v>43673.250409664353</c:v>
                </c:pt>
                <c:pt idx="7183">
                  <c:v>43673.292076388891</c:v>
                </c:pt>
                <c:pt idx="7184">
                  <c:v>43673.333743113428</c:v>
                </c:pt>
                <c:pt idx="7185">
                  <c:v>43673.375409837965</c:v>
                </c:pt>
                <c:pt idx="7186">
                  <c:v>43673.417076562502</c:v>
                </c:pt>
                <c:pt idx="7187">
                  <c:v>43673.458743287039</c:v>
                </c:pt>
                <c:pt idx="7188">
                  <c:v>43673.500410011577</c:v>
                </c:pt>
                <c:pt idx="7189">
                  <c:v>43673.542076736114</c:v>
                </c:pt>
                <c:pt idx="7190">
                  <c:v>43673.583743460651</c:v>
                </c:pt>
                <c:pt idx="7191">
                  <c:v>43673.625410185188</c:v>
                </c:pt>
                <c:pt idx="7192">
                  <c:v>43673.667076909725</c:v>
                </c:pt>
                <c:pt idx="7193">
                  <c:v>43673.708743634263</c:v>
                </c:pt>
                <c:pt idx="7194">
                  <c:v>43673.7504103588</c:v>
                </c:pt>
                <c:pt idx="7195">
                  <c:v>43673.79207708333</c:v>
                </c:pt>
                <c:pt idx="7196">
                  <c:v>43673.833743807867</c:v>
                </c:pt>
                <c:pt idx="7197">
                  <c:v>43673.875410532404</c:v>
                </c:pt>
                <c:pt idx="7198">
                  <c:v>43673.917077256941</c:v>
                </c:pt>
                <c:pt idx="7199">
                  <c:v>43673.958743981479</c:v>
                </c:pt>
                <c:pt idx="7200">
                  <c:v>43674.000410706016</c:v>
                </c:pt>
                <c:pt idx="7201">
                  <c:v>43674.042077430553</c:v>
                </c:pt>
                <c:pt idx="7202">
                  <c:v>43674.08374415509</c:v>
                </c:pt>
                <c:pt idx="7203">
                  <c:v>43674.125410879627</c:v>
                </c:pt>
                <c:pt idx="7204">
                  <c:v>43674.167077604165</c:v>
                </c:pt>
                <c:pt idx="7205">
                  <c:v>43674.208744328702</c:v>
                </c:pt>
                <c:pt idx="7206">
                  <c:v>43674.250411053239</c:v>
                </c:pt>
                <c:pt idx="7207">
                  <c:v>43674.292077777776</c:v>
                </c:pt>
                <c:pt idx="7208">
                  <c:v>43674.333744502313</c:v>
                </c:pt>
                <c:pt idx="7209">
                  <c:v>43674.375411226851</c:v>
                </c:pt>
                <c:pt idx="7210">
                  <c:v>43674.417077951388</c:v>
                </c:pt>
                <c:pt idx="7211">
                  <c:v>43674.458744675925</c:v>
                </c:pt>
                <c:pt idx="7212">
                  <c:v>43674.500411400462</c:v>
                </c:pt>
                <c:pt idx="7213">
                  <c:v>43674.542078125</c:v>
                </c:pt>
                <c:pt idx="7214">
                  <c:v>43674.583744849537</c:v>
                </c:pt>
                <c:pt idx="7215">
                  <c:v>43674.625411574074</c:v>
                </c:pt>
                <c:pt idx="7216">
                  <c:v>43674.667078298611</c:v>
                </c:pt>
                <c:pt idx="7217">
                  <c:v>43674.708745023148</c:v>
                </c:pt>
                <c:pt idx="7218">
                  <c:v>43674.750411747686</c:v>
                </c:pt>
                <c:pt idx="7219">
                  <c:v>43674.792078472223</c:v>
                </c:pt>
                <c:pt idx="7220">
                  <c:v>43674.83374519676</c:v>
                </c:pt>
                <c:pt idx="7221">
                  <c:v>43674.875411921297</c:v>
                </c:pt>
                <c:pt idx="7222">
                  <c:v>43674.917078645834</c:v>
                </c:pt>
                <c:pt idx="7223">
                  <c:v>43674.958745370372</c:v>
                </c:pt>
                <c:pt idx="7224">
                  <c:v>43675.000412094909</c:v>
                </c:pt>
                <c:pt idx="7225">
                  <c:v>43675.042078819446</c:v>
                </c:pt>
                <c:pt idx="7226">
                  <c:v>43675.083745543983</c:v>
                </c:pt>
                <c:pt idx="7227">
                  <c:v>43675.12541226852</c:v>
                </c:pt>
                <c:pt idx="7228">
                  <c:v>43675.167078993058</c:v>
                </c:pt>
                <c:pt idx="7229">
                  <c:v>43675.208745717595</c:v>
                </c:pt>
                <c:pt idx="7230">
                  <c:v>43675.250412442132</c:v>
                </c:pt>
                <c:pt idx="7231">
                  <c:v>43675.292079166669</c:v>
                </c:pt>
                <c:pt idx="7232">
                  <c:v>43675.333745891206</c:v>
                </c:pt>
                <c:pt idx="7233">
                  <c:v>43675.375412615744</c:v>
                </c:pt>
                <c:pt idx="7234">
                  <c:v>43675.417079340281</c:v>
                </c:pt>
                <c:pt idx="7235">
                  <c:v>43675.458746064818</c:v>
                </c:pt>
                <c:pt idx="7236">
                  <c:v>43675.500412789355</c:v>
                </c:pt>
                <c:pt idx="7237">
                  <c:v>43675.542079513885</c:v>
                </c:pt>
                <c:pt idx="7238">
                  <c:v>43675.583746238422</c:v>
                </c:pt>
                <c:pt idx="7239">
                  <c:v>43675.62541296296</c:v>
                </c:pt>
                <c:pt idx="7240">
                  <c:v>43675.667079687497</c:v>
                </c:pt>
                <c:pt idx="7241">
                  <c:v>43675.708746412034</c:v>
                </c:pt>
                <c:pt idx="7242">
                  <c:v>43675.750413136571</c:v>
                </c:pt>
                <c:pt idx="7243">
                  <c:v>43675.792079861109</c:v>
                </c:pt>
                <c:pt idx="7244">
                  <c:v>43675.833746585646</c:v>
                </c:pt>
                <c:pt idx="7245">
                  <c:v>43675.875413310183</c:v>
                </c:pt>
                <c:pt idx="7246">
                  <c:v>43675.91708003472</c:v>
                </c:pt>
                <c:pt idx="7247">
                  <c:v>43675.958746759257</c:v>
                </c:pt>
                <c:pt idx="7248">
                  <c:v>43676.000413483795</c:v>
                </c:pt>
                <c:pt idx="7249">
                  <c:v>43676.042080208332</c:v>
                </c:pt>
                <c:pt idx="7250">
                  <c:v>43676.083746932869</c:v>
                </c:pt>
                <c:pt idx="7251">
                  <c:v>43676.125413657406</c:v>
                </c:pt>
                <c:pt idx="7252">
                  <c:v>43676.167080381943</c:v>
                </c:pt>
                <c:pt idx="7253">
                  <c:v>43676.208747106481</c:v>
                </c:pt>
                <c:pt idx="7254">
                  <c:v>43676.250413831018</c:v>
                </c:pt>
                <c:pt idx="7255">
                  <c:v>43676.292080555555</c:v>
                </c:pt>
                <c:pt idx="7256">
                  <c:v>43676.333747280092</c:v>
                </c:pt>
                <c:pt idx="7257">
                  <c:v>43676.375414004629</c:v>
                </c:pt>
                <c:pt idx="7258">
                  <c:v>43676.417080729167</c:v>
                </c:pt>
                <c:pt idx="7259">
                  <c:v>43676.458747453704</c:v>
                </c:pt>
                <c:pt idx="7260">
                  <c:v>43676.500414178241</c:v>
                </c:pt>
                <c:pt idx="7261">
                  <c:v>43676.542080902778</c:v>
                </c:pt>
                <c:pt idx="7262">
                  <c:v>43676.583747627315</c:v>
                </c:pt>
                <c:pt idx="7263">
                  <c:v>43676.625414351853</c:v>
                </c:pt>
                <c:pt idx="7264">
                  <c:v>43676.66708107639</c:v>
                </c:pt>
                <c:pt idx="7265">
                  <c:v>43676.708747800927</c:v>
                </c:pt>
                <c:pt idx="7266">
                  <c:v>43676.750414525464</c:v>
                </c:pt>
                <c:pt idx="7267">
                  <c:v>43676.792081250002</c:v>
                </c:pt>
                <c:pt idx="7268">
                  <c:v>43676.833747974539</c:v>
                </c:pt>
                <c:pt idx="7269">
                  <c:v>43676.875414699076</c:v>
                </c:pt>
                <c:pt idx="7270">
                  <c:v>43676.917081423613</c:v>
                </c:pt>
                <c:pt idx="7271">
                  <c:v>43676.95874814815</c:v>
                </c:pt>
                <c:pt idx="7272">
                  <c:v>43677.000414872688</c:v>
                </c:pt>
                <c:pt idx="7273">
                  <c:v>43677.042081597225</c:v>
                </c:pt>
                <c:pt idx="7274">
                  <c:v>43677.083748321762</c:v>
                </c:pt>
                <c:pt idx="7275">
                  <c:v>43677.125415046299</c:v>
                </c:pt>
                <c:pt idx="7276">
                  <c:v>43677.167081770836</c:v>
                </c:pt>
                <c:pt idx="7277">
                  <c:v>43677.208748495374</c:v>
                </c:pt>
                <c:pt idx="7278">
                  <c:v>43677.250415219911</c:v>
                </c:pt>
                <c:pt idx="7279">
                  <c:v>43677.292081944448</c:v>
                </c:pt>
                <c:pt idx="7280">
                  <c:v>43677.333748668978</c:v>
                </c:pt>
                <c:pt idx="7281">
                  <c:v>43677.375415393515</c:v>
                </c:pt>
                <c:pt idx="7282">
                  <c:v>43677.417082118052</c:v>
                </c:pt>
                <c:pt idx="7283">
                  <c:v>43677.45874884259</c:v>
                </c:pt>
                <c:pt idx="7284">
                  <c:v>43677.500415567127</c:v>
                </c:pt>
                <c:pt idx="7285">
                  <c:v>43677.542082291664</c:v>
                </c:pt>
                <c:pt idx="7286">
                  <c:v>43677.583749016201</c:v>
                </c:pt>
                <c:pt idx="7287">
                  <c:v>43677.625415740738</c:v>
                </c:pt>
                <c:pt idx="7288">
                  <c:v>43677.667082465276</c:v>
                </c:pt>
                <c:pt idx="7289">
                  <c:v>43677.708749189813</c:v>
                </c:pt>
                <c:pt idx="7290">
                  <c:v>43677.75041591435</c:v>
                </c:pt>
                <c:pt idx="7291">
                  <c:v>43677.792082638887</c:v>
                </c:pt>
                <c:pt idx="7292">
                  <c:v>43677.833749363424</c:v>
                </c:pt>
                <c:pt idx="7293">
                  <c:v>43677.875416087962</c:v>
                </c:pt>
                <c:pt idx="7294">
                  <c:v>43677.917082812499</c:v>
                </c:pt>
                <c:pt idx="7295">
                  <c:v>43677.958749537036</c:v>
                </c:pt>
                <c:pt idx="7296">
                  <c:v>43678.000416261573</c:v>
                </c:pt>
                <c:pt idx="7297">
                  <c:v>43678.04208298611</c:v>
                </c:pt>
                <c:pt idx="7298">
                  <c:v>43678.083749710648</c:v>
                </c:pt>
                <c:pt idx="7299">
                  <c:v>43678.125416435185</c:v>
                </c:pt>
                <c:pt idx="7300">
                  <c:v>43678.167083159722</c:v>
                </c:pt>
                <c:pt idx="7301">
                  <c:v>43678.208749884259</c:v>
                </c:pt>
                <c:pt idx="7302">
                  <c:v>43678.250416608797</c:v>
                </c:pt>
                <c:pt idx="7303">
                  <c:v>43678.292083333334</c:v>
                </c:pt>
                <c:pt idx="7304">
                  <c:v>43678.333750057871</c:v>
                </c:pt>
                <c:pt idx="7305">
                  <c:v>43678.375416782408</c:v>
                </c:pt>
                <c:pt idx="7306">
                  <c:v>43678.417083506945</c:v>
                </c:pt>
                <c:pt idx="7307">
                  <c:v>43678.458750231483</c:v>
                </c:pt>
                <c:pt idx="7308">
                  <c:v>43678.50041695602</c:v>
                </c:pt>
                <c:pt idx="7309">
                  <c:v>43678.542083680557</c:v>
                </c:pt>
                <c:pt idx="7310">
                  <c:v>43678.583750405094</c:v>
                </c:pt>
                <c:pt idx="7311">
                  <c:v>43678.625417129631</c:v>
                </c:pt>
                <c:pt idx="7312">
                  <c:v>43678.667083854169</c:v>
                </c:pt>
                <c:pt idx="7313">
                  <c:v>43678.708750578706</c:v>
                </c:pt>
                <c:pt idx="7314">
                  <c:v>43678.750417303243</c:v>
                </c:pt>
                <c:pt idx="7315">
                  <c:v>43678.79208402778</c:v>
                </c:pt>
                <c:pt idx="7316">
                  <c:v>43678.833750752317</c:v>
                </c:pt>
                <c:pt idx="7317">
                  <c:v>43678.875417476855</c:v>
                </c:pt>
                <c:pt idx="7318">
                  <c:v>43678.917084201392</c:v>
                </c:pt>
                <c:pt idx="7319">
                  <c:v>43678.958750925929</c:v>
                </c:pt>
                <c:pt idx="7320">
                  <c:v>43679.000417650466</c:v>
                </c:pt>
                <c:pt idx="7321">
                  <c:v>43679.042084375003</c:v>
                </c:pt>
                <c:pt idx="7322">
                  <c:v>43679.083751099533</c:v>
                </c:pt>
                <c:pt idx="7323">
                  <c:v>43679.125417824071</c:v>
                </c:pt>
                <c:pt idx="7324">
                  <c:v>43679.167084548608</c:v>
                </c:pt>
                <c:pt idx="7325">
                  <c:v>43679.208751273145</c:v>
                </c:pt>
                <c:pt idx="7326">
                  <c:v>43679.250417997682</c:v>
                </c:pt>
                <c:pt idx="7327">
                  <c:v>43679.292084722219</c:v>
                </c:pt>
                <c:pt idx="7328">
                  <c:v>43679.333751446757</c:v>
                </c:pt>
                <c:pt idx="7329">
                  <c:v>43679.375418171294</c:v>
                </c:pt>
                <c:pt idx="7330">
                  <c:v>43679.417084895831</c:v>
                </c:pt>
                <c:pt idx="7331">
                  <c:v>43679.458751620368</c:v>
                </c:pt>
                <c:pt idx="7332">
                  <c:v>43679.500418344905</c:v>
                </c:pt>
                <c:pt idx="7333">
                  <c:v>43679.542085069443</c:v>
                </c:pt>
                <c:pt idx="7334">
                  <c:v>43679.58375179398</c:v>
                </c:pt>
                <c:pt idx="7335">
                  <c:v>43679.625418518517</c:v>
                </c:pt>
                <c:pt idx="7336">
                  <c:v>43679.667085243054</c:v>
                </c:pt>
                <c:pt idx="7337">
                  <c:v>43679.708751967592</c:v>
                </c:pt>
                <c:pt idx="7338">
                  <c:v>43679.750418692129</c:v>
                </c:pt>
                <c:pt idx="7339">
                  <c:v>43679.792085416666</c:v>
                </c:pt>
                <c:pt idx="7340">
                  <c:v>43679.833752141203</c:v>
                </c:pt>
                <c:pt idx="7341">
                  <c:v>43679.87541886574</c:v>
                </c:pt>
                <c:pt idx="7342">
                  <c:v>43679.917085590278</c:v>
                </c:pt>
                <c:pt idx="7343">
                  <c:v>43679.958752314815</c:v>
                </c:pt>
                <c:pt idx="7344">
                  <c:v>43680.000419039352</c:v>
                </c:pt>
                <c:pt idx="7345">
                  <c:v>43680.042085763889</c:v>
                </c:pt>
                <c:pt idx="7346">
                  <c:v>43680.083752488426</c:v>
                </c:pt>
                <c:pt idx="7347">
                  <c:v>43680.125419212964</c:v>
                </c:pt>
                <c:pt idx="7348">
                  <c:v>43680.167085937501</c:v>
                </c:pt>
                <c:pt idx="7349">
                  <c:v>43680.208752662038</c:v>
                </c:pt>
                <c:pt idx="7350">
                  <c:v>43680.250419386575</c:v>
                </c:pt>
                <c:pt idx="7351">
                  <c:v>43680.292086111112</c:v>
                </c:pt>
                <c:pt idx="7352">
                  <c:v>43680.33375283565</c:v>
                </c:pt>
                <c:pt idx="7353">
                  <c:v>43680.375419560187</c:v>
                </c:pt>
                <c:pt idx="7354">
                  <c:v>43680.417086284724</c:v>
                </c:pt>
                <c:pt idx="7355">
                  <c:v>43680.458753009261</c:v>
                </c:pt>
                <c:pt idx="7356">
                  <c:v>43680.500419733798</c:v>
                </c:pt>
                <c:pt idx="7357">
                  <c:v>43680.542086458336</c:v>
                </c:pt>
                <c:pt idx="7358">
                  <c:v>43680.583753182873</c:v>
                </c:pt>
                <c:pt idx="7359">
                  <c:v>43680.62541990741</c:v>
                </c:pt>
                <c:pt idx="7360">
                  <c:v>43680.667086631947</c:v>
                </c:pt>
                <c:pt idx="7361">
                  <c:v>43680.708753356485</c:v>
                </c:pt>
                <c:pt idx="7362">
                  <c:v>43680.750420081022</c:v>
                </c:pt>
                <c:pt idx="7363">
                  <c:v>43680.792086805559</c:v>
                </c:pt>
                <c:pt idx="7364">
                  <c:v>43680.833753530096</c:v>
                </c:pt>
                <c:pt idx="7365">
                  <c:v>43680.875420254626</c:v>
                </c:pt>
                <c:pt idx="7366">
                  <c:v>43680.917086979163</c:v>
                </c:pt>
                <c:pt idx="7367">
                  <c:v>43680.9587537037</c:v>
                </c:pt>
                <c:pt idx="7368">
                  <c:v>43681.000420428238</c:v>
                </c:pt>
                <c:pt idx="7369">
                  <c:v>43681.042087152775</c:v>
                </c:pt>
                <c:pt idx="7370">
                  <c:v>43681.083753877312</c:v>
                </c:pt>
                <c:pt idx="7371">
                  <c:v>43681.125420601849</c:v>
                </c:pt>
                <c:pt idx="7372">
                  <c:v>43681.167087326387</c:v>
                </c:pt>
                <c:pt idx="7373">
                  <c:v>43681.208754050924</c:v>
                </c:pt>
                <c:pt idx="7374">
                  <c:v>43681.250420775461</c:v>
                </c:pt>
                <c:pt idx="7375">
                  <c:v>43681.292087499998</c:v>
                </c:pt>
                <c:pt idx="7376">
                  <c:v>43681.333754224535</c:v>
                </c:pt>
                <c:pt idx="7377">
                  <c:v>43681.375420949073</c:v>
                </c:pt>
                <c:pt idx="7378">
                  <c:v>43681.41708767361</c:v>
                </c:pt>
                <c:pt idx="7379">
                  <c:v>43681.458754398147</c:v>
                </c:pt>
                <c:pt idx="7380">
                  <c:v>43681.500421122684</c:v>
                </c:pt>
                <c:pt idx="7381">
                  <c:v>43681.542087847221</c:v>
                </c:pt>
                <c:pt idx="7382">
                  <c:v>43681.583754571759</c:v>
                </c:pt>
                <c:pt idx="7383">
                  <c:v>43681.625421296296</c:v>
                </c:pt>
                <c:pt idx="7384">
                  <c:v>43681.667088020833</c:v>
                </c:pt>
                <c:pt idx="7385">
                  <c:v>43681.70875474537</c:v>
                </c:pt>
                <c:pt idx="7386">
                  <c:v>43681.750421469907</c:v>
                </c:pt>
                <c:pt idx="7387">
                  <c:v>43681.792088194445</c:v>
                </c:pt>
                <c:pt idx="7388">
                  <c:v>43681.833754918982</c:v>
                </c:pt>
                <c:pt idx="7389">
                  <c:v>43681.875421643519</c:v>
                </c:pt>
                <c:pt idx="7390">
                  <c:v>43681.917088368056</c:v>
                </c:pt>
                <c:pt idx="7391">
                  <c:v>43681.958755092593</c:v>
                </c:pt>
                <c:pt idx="7392">
                  <c:v>43682.000421817131</c:v>
                </c:pt>
                <c:pt idx="7393">
                  <c:v>43682.042088541668</c:v>
                </c:pt>
                <c:pt idx="7394">
                  <c:v>43682.083755266205</c:v>
                </c:pt>
                <c:pt idx="7395">
                  <c:v>43682.125421990742</c:v>
                </c:pt>
                <c:pt idx="7396">
                  <c:v>43682.16708871528</c:v>
                </c:pt>
                <c:pt idx="7397">
                  <c:v>43682.208755439817</c:v>
                </c:pt>
                <c:pt idx="7398">
                  <c:v>43682.250422164354</c:v>
                </c:pt>
                <c:pt idx="7399">
                  <c:v>43682.292088888891</c:v>
                </c:pt>
                <c:pt idx="7400">
                  <c:v>43682.333755613428</c:v>
                </c:pt>
                <c:pt idx="7401">
                  <c:v>43682.375422337966</c:v>
                </c:pt>
                <c:pt idx="7402">
                  <c:v>43682.417089062503</c:v>
                </c:pt>
                <c:pt idx="7403">
                  <c:v>43682.45875578704</c:v>
                </c:pt>
                <c:pt idx="7404">
                  <c:v>43682.500422511577</c:v>
                </c:pt>
                <c:pt idx="7405">
                  <c:v>43682.542089236114</c:v>
                </c:pt>
                <c:pt idx="7406">
                  <c:v>43682.583755960652</c:v>
                </c:pt>
                <c:pt idx="7407">
                  <c:v>43682.625422685189</c:v>
                </c:pt>
                <c:pt idx="7408">
                  <c:v>43682.667089409719</c:v>
                </c:pt>
                <c:pt idx="7409">
                  <c:v>43682.708756134256</c:v>
                </c:pt>
                <c:pt idx="7410">
                  <c:v>43682.750422858793</c:v>
                </c:pt>
                <c:pt idx="7411">
                  <c:v>43682.79208958333</c:v>
                </c:pt>
                <c:pt idx="7412">
                  <c:v>43682.833756307868</c:v>
                </c:pt>
                <c:pt idx="7413">
                  <c:v>43682.875423032405</c:v>
                </c:pt>
                <c:pt idx="7414">
                  <c:v>43682.917089756942</c:v>
                </c:pt>
                <c:pt idx="7415">
                  <c:v>43682.958756481479</c:v>
                </c:pt>
                <c:pt idx="7416">
                  <c:v>43683.000423206016</c:v>
                </c:pt>
                <c:pt idx="7417">
                  <c:v>43683.042089930554</c:v>
                </c:pt>
                <c:pt idx="7418">
                  <c:v>43683.083756655091</c:v>
                </c:pt>
                <c:pt idx="7419">
                  <c:v>43683.125423379628</c:v>
                </c:pt>
                <c:pt idx="7420">
                  <c:v>43683.167090104165</c:v>
                </c:pt>
                <c:pt idx="7421">
                  <c:v>43683.208756828702</c:v>
                </c:pt>
                <c:pt idx="7422">
                  <c:v>43683.25042355324</c:v>
                </c:pt>
                <c:pt idx="7423">
                  <c:v>43683.292090277777</c:v>
                </c:pt>
                <c:pt idx="7424">
                  <c:v>43683.333757002314</c:v>
                </c:pt>
                <c:pt idx="7425">
                  <c:v>43683.375423726851</c:v>
                </c:pt>
                <c:pt idx="7426">
                  <c:v>43683.417090451389</c:v>
                </c:pt>
                <c:pt idx="7427">
                  <c:v>43683.458757175926</c:v>
                </c:pt>
                <c:pt idx="7428">
                  <c:v>43683.500423900463</c:v>
                </c:pt>
                <c:pt idx="7429">
                  <c:v>43683.542090625</c:v>
                </c:pt>
                <c:pt idx="7430">
                  <c:v>43683.583757349537</c:v>
                </c:pt>
                <c:pt idx="7431">
                  <c:v>43683.625424074075</c:v>
                </c:pt>
                <c:pt idx="7432">
                  <c:v>43683.667090798612</c:v>
                </c:pt>
                <c:pt idx="7433">
                  <c:v>43683.708757523149</c:v>
                </c:pt>
                <c:pt idx="7434">
                  <c:v>43683.750424247686</c:v>
                </c:pt>
                <c:pt idx="7435">
                  <c:v>43683.792090972223</c:v>
                </c:pt>
                <c:pt idx="7436">
                  <c:v>43683.833757696761</c:v>
                </c:pt>
                <c:pt idx="7437">
                  <c:v>43683.875424421298</c:v>
                </c:pt>
                <c:pt idx="7438">
                  <c:v>43683.917091145835</c:v>
                </c:pt>
                <c:pt idx="7439">
                  <c:v>43683.958757870372</c:v>
                </c:pt>
                <c:pt idx="7440">
                  <c:v>43684.000424594909</c:v>
                </c:pt>
                <c:pt idx="7441">
                  <c:v>43684.042091319447</c:v>
                </c:pt>
                <c:pt idx="7442">
                  <c:v>43684.083758043984</c:v>
                </c:pt>
                <c:pt idx="7443">
                  <c:v>43684.125424768521</c:v>
                </c:pt>
                <c:pt idx="7444">
                  <c:v>43684.167091493058</c:v>
                </c:pt>
                <c:pt idx="7445">
                  <c:v>43684.208758217595</c:v>
                </c:pt>
                <c:pt idx="7446">
                  <c:v>43684.250424942133</c:v>
                </c:pt>
                <c:pt idx="7447">
                  <c:v>43684.29209166667</c:v>
                </c:pt>
                <c:pt idx="7448">
                  <c:v>43684.333758391207</c:v>
                </c:pt>
                <c:pt idx="7449">
                  <c:v>43684.375425115744</c:v>
                </c:pt>
                <c:pt idx="7450">
                  <c:v>43684.417091840274</c:v>
                </c:pt>
                <c:pt idx="7451">
                  <c:v>43684.458758564811</c:v>
                </c:pt>
                <c:pt idx="7452">
                  <c:v>43684.500425289349</c:v>
                </c:pt>
                <c:pt idx="7453">
                  <c:v>43684.542092013886</c:v>
                </c:pt>
                <c:pt idx="7454">
                  <c:v>43684.583758738423</c:v>
                </c:pt>
                <c:pt idx="7455">
                  <c:v>43684.62542546296</c:v>
                </c:pt>
                <c:pt idx="7456">
                  <c:v>43684.667092187497</c:v>
                </c:pt>
                <c:pt idx="7457">
                  <c:v>43684.708758912035</c:v>
                </c:pt>
                <c:pt idx="7458">
                  <c:v>43684.750425636572</c:v>
                </c:pt>
                <c:pt idx="7459">
                  <c:v>43684.792092361109</c:v>
                </c:pt>
                <c:pt idx="7460">
                  <c:v>43684.833759085646</c:v>
                </c:pt>
                <c:pt idx="7461">
                  <c:v>43684.875425810184</c:v>
                </c:pt>
                <c:pt idx="7462">
                  <c:v>43684.917092534721</c:v>
                </c:pt>
                <c:pt idx="7463">
                  <c:v>43684.958759259258</c:v>
                </c:pt>
                <c:pt idx="7464">
                  <c:v>43685.000425983795</c:v>
                </c:pt>
                <c:pt idx="7465">
                  <c:v>43685.042092708332</c:v>
                </c:pt>
                <c:pt idx="7466">
                  <c:v>43685.08375943287</c:v>
                </c:pt>
                <c:pt idx="7467">
                  <c:v>43685.125426157407</c:v>
                </c:pt>
                <c:pt idx="7468">
                  <c:v>43685.167092881944</c:v>
                </c:pt>
                <c:pt idx="7469">
                  <c:v>43685.208759606481</c:v>
                </c:pt>
                <c:pt idx="7470">
                  <c:v>43685.250426331018</c:v>
                </c:pt>
                <c:pt idx="7471">
                  <c:v>43685.292093055556</c:v>
                </c:pt>
                <c:pt idx="7472">
                  <c:v>43685.333759780093</c:v>
                </c:pt>
                <c:pt idx="7473">
                  <c:v>43685.37542650463</c:v>
                </c:pt>
                <c:pt idx="7474">
                  <c:v>43685.417093229167</c:v>
                </c:pt>
                <c:pt idx="7475">
                  <c:v>43685.458759953704</c:v>
                </c:pt>
                <c:pt idx="7476">
                  <c:v>43685.500426678242</c:v>
                </c:pt>
                <c:pt idx="7477">
                  <c:v>43685.542093402779</c:v>
                </c:pt>
                <c:pt idx="7478">
                  <c:v>43685.583760127316</c:v>
                </c:pt>
                <c:pt idx="7479">
                  <c:v>43685.625426851853</c:v>
                </c:pt>
                <c:pt idx="7480">
                  <c:v>43685.66709357639</c:v>
                </c:pt>
                <c:pt idx="7481">
                  <c:v>43685.708760300928</c:v>
                </c:pt>
                <c:pt idx="7482">
                  <c:v>43685.750427025465</c:v>
                </c:pt>
                <c:pt idx="7483">
                  <c:v>43685.792093750002</c:v>
                </c:pt>
                <c:pt idx="7484">
                  <c:v>43685.833760474539</c:v>
                </c:pt>
                <c:pt idx="7485">
                  <c:v>43685.875427199077</c:v>
                </c:pt>
                <c:pt idx="7486">
                  <c:v>43685.917093923614</c:v>
                </c:pt>
                <c:pt idx="7487">
                  <c:v>43685.958760648151</c:v>
                </c:pt>
                <c:pt idx="7488">
                  <c:v>43686.000427372688</c:v>
                </c:pt>
                <c:pt idx="7489">
                  <c:v>43686.042094097225</c:v>
                </c:pt>
                <c:pt idx="7490">
                  <c:v>43686.083760821763</c:v>
                </c:pt>
                <c:pt idx="7491">
                  <c:v>43686.1254275463</c:v>
                </c:pt>
                <c:pt idx="7492">
                  <c:v>43686.16709427083</c:v>
                </c:pt>
                <c:pt idx="7493">
                  <c:v>43686.208760995367</c:v>
                </c:pt>
                <c:pt idx="7494">
                  <c:v>43686.250427719904</c:v>
                </c:pt>
                <c:pt idx="7495">
                  <c:v>43686.292094444441</c:v>
                </c:pt>
                <c:pt idx="7496">
                  <c:v>43686.333761168979</c:v>
                </c:pt>
                <c:pt idx="7497">
                  <c:v>43686.375427893516</c:v>
                </c:pt>
                <c:pt idx="7498">
                  <c:v>43686.417094618053</c:v>
                </c:pt>
                <c:pt idx="7499">
                  <c:v>43686.45876134259</c:v>
                </c:pt>
                <c:pt idx="7500">
                  <c:v>43686.500428067127</c:v>
                </c:pt>
                <c:pt idx="7501">
                  <c:v>43686.542094791665</c:v>
                </c:pt>
                <c:pt idx="7502">
                  <c:v>43686.583761516202</c:v>
                </c:pt>
                <c:pt idx="7503">
                  <c:v>43686.625428240739</c:v>
                </c:pt>
                <c:pt idx="7504">
                  <c:v>43686.667094965276</c:v>
                </c:pt>
                <c:pt idx="7505">
                  <c:v>43686.708761689813</c:v>
                </c:pt>
                <c:pt idx="7506">
                  <c:v>43686.750428414351</c:v>
                </c:pt>
                <c:pt idx="7507">
                  <c:v>43686.792095138888</c:v>
                </c:pt>
                <c:pt idx="7508">
                  <c:v>43686.833761863425</c:v>
                </c:pt>
                <c:pt idx="7509">
                  <c:v>43686.875428587962</c:v>
                </c:pt>
                <c:pt idx="7510">
                  <c:v>43686.917095312499</c:v>
                </c:pt>
                <c:pt idx="7511">
                  <c:v>43686.958762037037</c:v>
                </c:pt>
                <c:pt idx="7512">
                  <c:v>43687.000428761574</c:v>
                </c:pt>
                <c:pt idx="7513">
                  <c:v>43687.042095486111</c:v>
                </c:pt>
                <c:pt idx="7514">
                  <c:v>43687.083762210648</c:v>
                </c:pt>
                <c:pt idx="7515">
                  <c:v>43687.125428935185</c:v>
                </c:pt>
                <c:pt idx="7516">
                  <c:v>43687.167095659723</c:v>
                </c:pt>
                <c:pt idx="7517">
                  <c:v>43687.20876238426</c:v>
                </c:pt>
                <c:pt idx="7518">
                  <c:v>43687.250429108797</c:v>
                </c:pt>
                <c:pt idx="7519">
                  <c:v>43687.292095833334</c:v>
                </c:pt>
                <c:pt idx="7520">
                  <c:v>43687.333762557872</c:v>
                </c:pt>
                <c:pt idx="7521">
                  <c:v>43687.375429282409</c:v>
                </c:pt>
                <c:pt idx="7522">
                  <c:v>43687.417096006946</c:v>
                </c:pt>
                <c:pt idx="7523">
                  <c:v>43687.458762731483</c:v>
                </c:pt>
                <c:pt idx="7524">
                  <c:v>43687.50042945602</c:v>
                </c:pt>
                <c:pt idx="7525">
                  <c:v>43687.542096180558</c:v>
                </c:pt>
                <c:pt idx="7526">
                  <c:v>43687.583762905095</c:v>
                </c:pt>
                <c:pt idx="7527">
                  <c:v>43687.625429629632</c:v>
                </c:pt>
                <c:pt idx="7528">
                  <c:v>43687.667096354169</c:v>
                </c:pt>
                <c:pt idx="7529">
                  <c:v>43687.708763078706</c:v>
                </c:pt>
                <c:pt idx="7530">
                  <c:v>43687.750429803244</c:v>
                </c:pt>
                <c:pt idx="7531">
                  <c:v>43687.792096527781</c:v>
                </c:pt>
                <c:pt idx="7532">
                  <c:v>43687.833763252318</c:v>
                </c:pt>
                <c:pt idx="7533">
                  <c:v>43687.875429976855</c:v>
                </c:pt>
                <c:pt idx="7534">
                  <c:v>43687.917096701392</c:v>
                </c:pt>
                <c:pt idx="7535">
                  <c:v>43687.958763425922</c:v>
                </c:pt>
                <c:pt idx="7536">
                  <c:v>43688.00043015046</c:v>
                </c:pt>
                <c:pt idx="7537">
                  <c:v>43688.042096874997</c:v>
                </c:pt>
                <c:pt idx="7538">
                  <c:v>43688.083763599534</c:v>
                </c:pt>
                <c:pt idx="7539">
                  <c:v>43688.125430324071</c:v>
                </c:pt>
                <c:pt idx="7540">
                  <c:v>43688.167097048608</c:v>
                </c:pt>
                <c:pt idx="7541">
                  <c:v>43688.208763773146</c:v>
                </c:pt>
                <c:pt idx="7542">
                  <c:v>43688.250430497683</c:v>
                </c:pt>
                <c:pt idx="7543">
                  <c:v>43688.29209722222</c:v>
                </c:pt>
                <c:pt idx="7544">
                  <c:v>43688.333763946757</c:v>
                </c:pt>
                <c:pt idx="7545">
                  <c:v>43688.375430671294</c:v>
                </c:pt>
                <c:pt idx="7546">
                  <c:v>43688.417097395832</c:v>
                </c:pt>
                <c:pt idx="7547">
                  <c:v>43688.458764120369</c:v>
                </c:pt>
                <c:pt idx="7548">
                  <c:v>43688.500430844906</c:v>
                </c:pt>
                <c:pt idx="7549">
                  <c:v>43688.542097569443</c:v>
                </c:pt>
                <c:pt idx="7550">
                  <c:v>43688.58376429398</c:v>
                </c:pt>
                <c:pt idx="7551">
                  <c:v>43688.625431018518</c:v>
                </c:pt>
                <c:pt idx="7552">
                  <c:v>43688.667097743055</c:v>
                </c:pt>
                <c:pt idx="7553">
                  <c:v>43688.708764467592</c:v>
                </c:pt>
                <c:pt idx="7554">
                  <c:v>43688.750431192129</c:v>
                </c:pt>
                <c:pt idx="7555">
                  <c:v>43688.792097916667</c:v>
                </c:pt>
                <c:pt idx="7556">
                  <c:v>43688.833764641204</c:v>
                </c:pt>
                <c:pt idx="7557">
                  <c:v>43688.875431365741</c:v>
                </c:pt>
                <c:pt idx="7558">
                  <c:v>43688.917098090278</c:v>
                </c:pt>
                <c:pt idx="7559">
                  <c:v>43688.958764814815</c:v>
                </c:pt>
                <c:pt idx="7560">
                  <c:v>43689.000431539353</c:v>
                </c:pt>
                <c:pt idx="7561">
                  <c:v>43689.04209826389</c:v>
                </c:pt>
                <c:pt idx="7562">
                  <c:v>43689.083764988427</c:v>
                </c:pt>
                <c:pt idx="7563">
                  <c:v>43689.125431712964</c:v>
                </c:pt>
                <c:pt idx="7564">
                  <c:v>43689.167098437501</c:v>
                </c:pt>
                <c:pt idx="7565">
                  <c:v>43689.208765162039</c:v>
                </c:pt>
                <c:pt idx="7566">
                  <c:v>43689.250431886576</c:v>
                </c:pt>
                <c:pt idx="7567">
                  <c:v>43689.292098611113</c:v>
                </c:pt>
                <c:pt idx="7568">
                  <c:v>43689.33376533565</c:v>
                </c:pt>
                <c:pt idx="7569">
                  <c:v>43689.375432060187</c:v>
                </c:pt>
                <c:pt idx="7570">
                  <c:v>43689.417098784725</c:v>
                </c:pt>
                <c:pt idx="7571">
                  <c:v>43689.458765509262</c:v>
                </c:pt>
                <c:pt idx="7572">
                  <c:v>43689.500432233799</c:v>
                </c:pt>
                <c:pt idx="7573">
                  <c:v>43689.542098958336</c:v>
                </c:pt>
                <c:pt idx="7574">
                  <c:v>43689.583765682873</c:v>
                </c:pt>
                <c:pt idx="7575">
                  <c:v>43689.625432407411</c:v>
                </c:pt>
                <c:pt idx="7576">
                  <c:v>43689.667099131948</c:v>
                </c:pt>
                <c:pt idx="7577">
                  <c:v>43689.708765856485</c:v>
                </c:pt>
                <c:pt idx="7578">
                  <c:v>43689.750432581015</c:v>
                </c:pt>
                <c:pt idx="7579">
                  <c:v>43689.792099305552</c:v>
                </c:pt>
                <c:pt idx="7580">
                  <c:v>43689.833766030089</c:v>
                </c:pt>
                <c:pt idx="7581">
                  <c:v>43689.875432754627</c:v>
                </c:pt>
                <c:pt idx="7582">
                  <c:v>43689.917099479164</c:v>
                </c:pt>
                <c:pt idx="7583">
                  <c:v>43689.958766203701</c:v>
                </c:pt>
                <c:pt idx="7584">
                  <c:v>43690.000432928238</c:v>
                </c:pt>
                <c:pt idx="7585">
                  <c:v>43690.042099652776</c:v>
                </c:pt>
                <c:pt idx="7586">
                  <c:v>43690.083766377313</c:v>
                </c:pt>
                <c:pt idx="7587">
                  <c:v>43690.12543310185</c:v>
                </c:pt>
                <c:pt idx="7588">
                  <c:v>43690.167099826387</c:v>
                </c:pt>
                <c:pt idx="7589">
                  <c:v>43690.208766550924</c:v>
                </c:pt>
                <c:pt idx="7590">
                  <c:v>43690.250433275462</c:v>
                </c:pt>
                <c:pt idx="7591">
                  <c:v>43690.292099999999</c:v>
                </c:pt>
                <c:pt idx="7592">
                  <c:v>43690.333766724536</c:v>
                </c:pt>
                <c:pt idx="7593">
                  <c:v>43690.375433449073</c:v>
                </c:pt>
                <c:pt idx="7594">
                  <c:v>43690.41710017361</c:v>
                </c:pt>
                <c:pt idx="7595">
                  <c:v>43690.458766898148</c:v>
                </c:pt>
                <c:pt idx="7596">
                  <c:v>43690.500433622685</c:v>
                </c:pt>
                <c:pt idx="7597">
                  <c:v>43690.542100347222</c:v>
                </c:pt>
                <c:pt idx="7598">
                  <c:v>43690.583767071759</c:v>
                </c:pt>
                <c:pt idx="7599">
                  <c:v>43690.625433796296</c:v>
                </c:pt>
                <c:pt idx="7600">
                  <c:v>43690.667100520834</c:v>
                </c:pt>
                <c:pt idx="7601">
                  <c:v>43690.708767245371</c:v>
                </c:pt>
                <c:pt idx="7602">
                  <c:v>43690.750433969908</c:v>
                </c:pt>
                <c:pt idx="7603">
                  <c:v>43690.792100694445</c:v>
                </c:pt>
                <c:pt idx="7604">
                  <c:v>43690.833767418982</c:v>
                </c:pt>
                <c:pt idx="7605">
                  <c:v>43690.87543414352</c:v>
                </c:pt>
                <c:pt idx="7606">
                  <c:v>43690.917100868057</c:v>
                </c:pt>
                <c:pt idx="7607">
                  <c:v>43690.958767592594</c:v>
                </c:pt>
                <c:pt idx="7608">
                  <c:v>43691.000434317131</c:v>
                </c:pt>
                <c:pt idx="7609">
                  <c:v>43691.042101041669</c:v>
                </c:pt>
                <c:pt idx="7610">
                  <c:v>43691.083767766206</c:v>
                </c:pt>
                <c:pt idx="7611">
                  <c:v>43691.125434490743</c:v>
                </c:pt>
                <c:pt idx="7612">
                  <c:v>43691.16710121528</c:v>
                </c:pt>
                <c:pt idx="7613">
                  <c:v>43691.208767939817</c:v>
                </c:pt>
                <c:pt idx="7614">
                  <c:v>43691.250434664355</c:v>
                </c:pt>
                <c:pt idx="7615">
                  <c:v>43691.292101388892</c:v>
                </c:pt>
                <c:pt idx="7616">
                  <c:v>43691.333768113429</c:v>
                </c:pt>
                <c:pt idx="7617">
                  <c:v>43691.375434837966</c:v>
                </c:pt>
                <c:pt idx="7618">
                  <c:v>43691.417101562503</c:v>
                </c:pt>
                <c:pt idx="7619">
                  <c:v>43691.458768287041</c:v>
                </c:pt>
                <c:pt idx="7620">
                  <c:v>43691.500435011571</c:v>
                </c:pt>
                <c:pt idx="7621">
                  <c:v>43691.542101736108</c:v>
                </c:pt>
                <c:pt idx="7622">
                  <c:v>43691.583768460645</c:v>
                </c:pt>
                <c:pt idx="7623">
                  <c:v>43691.625435185182</c:v>
                </c:pt>
                <c:pt idx="7624">
                  <c:v>43691.667101909719</c:v>
                </c:pt>
                <c:pt idx="7625">
                  <c:v>43691.708768634257</c:v>
                </c:pt>
                <c:pt idx="7626">
                  <c:v>43691.750435358794</c:v>
                </c:pt>
                <c:pt idx="7627">
                  <c:v>43691.792102083331</c:v>
                </c:pt>
                <c:pt idx="7628">
                  <c:v>43691.833768807868</c:v>
                </c:pt>
                <c:pt idx="7629">
                  <c:v>43691.875435532405</c:v>
                </c:pt>
                <c:pt idx="7630">
                  <c:v>43691.917102256943</c:v>
                </c:pt>
                <c:pt idx="7631">
                  <c:v>43691.95876898148</c:v>
                </c:pt>
                <c:pt idx="7632">
                  <c:v>43692.000435706017</c:v>
                </c:pt>
                <c:pt idx="7633">
                  <c:v>43692.042102430554</c:v>
                </c:pt>
                <c:pt idx="7634">
                  <c:v>43692.083769155091</c:v>
                </c:pt>
                <c:pt idx="7635">
                  <c:v>43692.125435879629</c:v>
                </c:pt>
                <c:pt idx="7636">
                  <c:v>43692.167102604166</c:v>
                </c:pt>
                <c:pt idx="7637">
                  <c:v>43692.208769328703</c:v>
                </c:pt>
                <c:pt idx="7638">
                  <c:v>43692.25043605324</c:v>
                </c:pt>
                <c:pt idx="7639">
                  <c:v>43692.292102777777</c:v>
                </c:pt>
                <c:pt idx="7640">
                  <c:v>43692.333769502315</c:v>
                </c:pt>
                <c:pt idx="7641">
                  <c:v>43692.375436226852</c:v>
                </c:pt>
                <c:pt idx="7642">
                  <c:v>43692.417102951389</c:v>
                </c:pt>
                <c:pt idx="7643">
                  <c:v>43692.458769675926</c:v>
                </c:pt>
                <c:pt idx="7644">
                  <c:v>43692.500436400464</c:v>
                </c:pt>
                <c:pt idx="7645">
                  <c:v>43692.542103125001</c:v>
                </c:pt>
                <c:pt idx="7646">
                  <c:v>43692.583769849538</c:v>
                </c:pt>
                <c:pt idx="7647">
                  <c:v>43692.625436574075</c:v>
                </c:pt>
                <c:pt idx="7648">
                  <c:v>43692.667103298612</c:v>
                </c:pt>
                <c:pt idx="7649">
                  <c:v>43692.70877002315</c:v>
                </c:pt>
                <c:pt idx="7650">
                  <c:v>43692.750436747687</c:v>
                </c:pt>
                <c:pt idx="7651">
                  <c:v>43692.792103472224</c:v>
                </c:pt>
                <c:pt idx="7652">
                  <c:v>43692.833770196761</c:v>
                </c:pt>
                <c:pt idx="7653">
                  <c:v>43692.875436921298</c:v>
                </c:pt>
                <c:pt idx="7654">
                  <c:v>43692.917103645836</c:v>
                </c:pt>
                <c:pt idx="7655">
                  <c:v>43692.958770370373</c:v>
                </c:pt>
                <c:pt idx="7656">
                  <c:v>43693.00043709491</c:v>
                </c:pt>
                <c:pt idx="7657">
                  <c:v>43693.042103819447</c:v>
                </c:pt>
                <c:pt idx="7658">
                  <c:v>43693.083770543984</c:v>
                </c:pt>
                <c:pt idx="7659">
                  <c:v>43693.125437268522</c:v>
                </c:pt>
                <c:pt idx="7660">
                  <c:v>43693.167103993059</c:v>
                </c:pt>
                <c:pt idx="7661">
                  <c:v>43693.208770717596</c:v>
                </c:pt>
                <c:pt idx="7662">
                  <c:v>43693.250437442133</c:v>
                </c:pt>
                <c:pt idx="7663">
                  <c:v>43693.292104166663</c:v>
                </c:pt>
                <c:pt idx="7664">
                  <c:v>43693.3337708912</c:v>
                </c:pt>
                <c:pt idx="7665">
                  <c:v>43693.375437615738</c:v>
                </c:pt>
                <c:pt idx="7666">
                  <c:v>43693.417104340275</c:v>
                </c:pt>
                <c:pt idx="7667">
                  <c:v>43693.458771064812</c:v>
                </c:pt>
                <c:pt idx="7668">
                  <c:v>43693.500437789349</c:v>
                </c:pt>
                <c:pt idx="7669">
                  <c:v>43693.542104513886</c:v>
                </c:pt>
                <c:pt idx="7670">
                  <c:v>43693.583771238424</c:v>
                </c:pt>
                <c:pt idx="7671">
                  <c:v>43693.625437962961</c:v>
                </c:pt>
                <c:pt idx="7672">
                  <c:v>43693.667104687498</c:v>
                </c:pt>
                <c:pt idx="7673">
                  <c:v>43693.708771412035</c:v>
                </c:pt>
                <c:pt idx="7674">
                  <c:v>43693.750438136572</c:v>
                </c:pt>
                <c:pt idx="7675">
                  <c:v>43693.79210486111</c:v>
                </c:pt>
                <c:pt idx="7676">
                  <c:v>43693.833771585647</c:v>
                </c:pt>
                <c:pt idx="7677">
                  <c:v>43693.875438310184</c:v>
                </c:pt>
                <c:pt idx="7678">
                  <c:v>43693.917105034721</c:v>
                </c:pt>
                <c:pt idx="7679">
                  <c:v>43693.958771759259</c:v>
                </c:pt>
                <c:pt idx="7680">
                  <c:v>43694.000438483796</c:v>
                </c:pt>
                <c:pt idx="7681">
                  <c:v>43694.042105208333</c:v>
                </c:pt>
                <c:pt idx="7682">
                  <c:v>43694.08377193287</c:v>
                </c:pt>
                <c:pt idx="7683">
                  <c:v>43694.125438657407</c:v>
                </c:pt>
                <c:pt idx="7684">
                  <c:v>43694.167105381945</c:v>
                </c:pt>
                <c:pt idx="7685">
                  <c:v>43694.208772106482</c:v>
                </c:pt>
                <c:pt idx="7686">
                  <c:v>43694.250438831019</c:v>
                </c:pt>
                <c:pt idx="7687">
                  <c:v>43694.292105555556</c:v>
                </c:pt>
                <c:pt idx="7688">
                  <c:v>43694.333772280093</c:v>
                </c:pt>
                <c:pt idx="7689">
                  <c:v>43694.375439004631</c:v>
                </c:pt>
                <c:pt idx="7690">
                  <c:v>43694.417105729168</c:v>
                </c:pt>
                <c:pt idx="7691">
                  <c:v>43694.458772453705</c:v>
                </c:pt>
                <c:pt idx="7692">
                  <c:v>43694.500439178242</c:v>
                </c:pt>
                <c:pt idx="7693">
                  <c:v>43694.542105902779</c:v>
                </c:pt>
                <c:pt idx="7694">
                  <c:v>43694.583772627317</c:v>
                </c:pt>
                <c:pt idx="7695">
                  <c:v>43694.625439351854</c:v>
                </c:pt>
                <c:pt idx="7696">
                  <c:v>43694.667106076391</c:v>
                </c:pt>
                <c:pt idx="7697">
                  <c:v>43694.708772800928</c:v>
                </c:pt>
                <c:pt idx="7698">
                  <c:v>43694.750439525465</c:v>
                </c:pt>
                <c:pt idx="7699">
                  <c:v>43694.792106250003</c:v>
                </c:pt>
                <c:pt idx="7700">
                  <c:v>43694.83377297454</c:v>
                </c:pt>
                <c:pt idx="7701">
                  <c:v>43694.875439699077</c:v>
                </c:pt>
                <c:pt idx="7702">
                  <c:v>43694.917106423614</c:v>
                </c:pt>
                <c:pt idx="7703">
                  <c:v>43694.958773148152</c:v>
                </c:pt>
                <c:pt idx="7704">
                  <c:v>43695.000439872689</c:v>
                </c:pt>
                <c:pt idx="7705">
                  <c:v>43695.042106597219</c:v>
                </c:pt>
                <c:pt idx="7706">
                  <c:v>43695.083773321756</c:v>
                </c:pt>
                <c:pt idx="7707">
                  <c:v>43695.125440046293</c:v>
                </c:pt>
                <c:pt idx="7708">
                  <c:v>43695.16710677083</c:v>
                </c:pt>
                <c:pt idx="7709">
                  <c:v>43695.208773495367</c:v>
                </c:pt>
                <c:pt idx="7710">
                  <c:v>43695.250440219905</c:v>
                </c:pt>
                <c:pt idx="7711">
                  <c:v>43695.292106944442</c:v>
                </c:pt>
                <c:pt idx="7712">
                  <c:v>43695.333773668979</c:v>
                </c:pt>
                <c:pt idx="7713">
                  <c:v>43695.375440393516</c:v>
                </c:pt>
                <c:pt idx="7714">
                  <c:v>43695.417107118054</c:v>
                </c:pt>
                <c:pt idx="7715">
                  <c:v>43695.458773842591</c:v>
                </c:pt>
                <c:pt idx="7716">
                  <c:v>43695.500440567128</c:v>
                </c:pt>
                <c:pt idx="7717">
                  <c:v>43695.542107291665</c:v>
                </c:pt>
                <c:pt idx="7718">
                  <c:v>43695.583774016202</c:v>
                </c:pt>
                <c:pt idx="7719">
                  <c:v>43695.62544074074</c:v>
                </c:pt>
                <c:pt idx="7720">
                  <c:v>43695.667107465277</c:v>
                </c:pt>
                <c:pt idx="7721">
                  <c:v>43695.708774189814</c:v>
                </c:pt>
                <c:pt idx="7722">
                  <c:v>43695.750440914351</c:v>
                </c:pt>
                <c:pt idx="7723">
                  <c:v>43695.792107638888</c:v>
                </c:pt>
                <c:pt idx="7724">
                  <c:v>43695.833774363426</c:v>
                </c:pt>
                <c:pt idx="7725">
                  <c:v>43695.875441087963</c:v>
                </c:pt>
                <c:pt idx="7726">
                  <c:v>43695.9171078125</c:v>
                </c:pt>
                <c:pt idx="7727">
                  <c:v>43695.958774537037</c:v>
                </c:pt>
                <c:pt idx="7728">
                  <c:v>43696.000441261574</c:v>
                </c:pt>
                <c:pt idx="7729">
                  <c:v>43696.042107986112</c:v>
                </c:pt>
                <c:pt idx="7730">
                  <c:v>43696.083774710649</c:v>
                </c:pt>
                <c:pt idx="7731">
                  <c:v>43696.125441435186</c:v>
                </c:pt>
                <c:pt idx="7732">
                  <c:v>43696.167108159723</c:v>
                </c:pt>
                <c:pt idx="7733">
                  <c:v>43696.20877488426</c:v>
                </c:pt>
                <c:pt idx="7734">
                  <c:v>43696.250441608798</c:v>
                </c:pt>
                <c:pt idx="7735">
                  <c:v>43696.292108333335</c:v>
                </c:pt>
                <c:pt idx="7736">
                  <c:v>43696.333775057872</c:v>
                </c:pt>
                <c:pt idx="7737">
                  <c:v>43696.375441782409</c:v>
                </c:pt>
                <c:pt idx="7738">
                  <c:v>43696.417108506947</c:v>
                </c:pt>
                <c:pt idx="7739">
                  <c:v>43696.458775231484</c:v>
                </c:pt>
                <c:pt idx="7740">
                  <c:v>43696.500441956021</c:v>
                </c:pt>
                <c:pt idx="7741">
                  <c:v>43696.542108680558</c:v>
                </c:pt>
                <c:pt idx="7742">
                  <c:v>43696.583775405095</c:v>
                </c:pt>
                <c:pt idx="7743">
                  <c:v>43696.625442129633</c:v>
                </c:pt>
                <c:pt idx="7744">
                  <c:v>43696.66710885417</c:v>
                </c:pt>
                <c:pt idx="7745">
                  <c:v>43696.708775578707</c:v>
                </c:pt>
                <c:pt idx="7746">
                  <c:v>43696.750442303244</c:v>
                </c:pt>
                <c:pt idx="7747">
                  <c:v>43696.792109027781</c:v>
                </c:pt>
                <c:pt idx="7748">
                  <c:v>43696.833775752311</c:v>
                </c:pt>
                <c:pt idx="7749">
                  <c:v>43696.875442476849</c:v>
                </c:pt>
                <c:pt idx="7750">
                  <c:v>43696.917109201386</c:v>
                </c:pt>
                <c:pt idx="7751">
                  <c:v>43696.958775925923</c:v>
                </c:pt>
                <c:pt idx="7752">
                  <c:v>43697.00044265046</c:v>
                </c:pt>
                <c:pt idx="7753">
                  <c:v>43697.042109374997</c:v>
                </c:pt>
                <c:pt idx="7754">
                  <c:v>43697.083776099535</c:v>
                </c:pt>
                <c:pt idx="7755">
                  <c:v>43697.125442824072</c:v>
                </c:pt>
                <c:pt idx="7756">
                  <c:v>43697.167109548609</c:v>
                </c:pt>
                <c:pt idx="7757">
                  <c:v>43697.208776273146</c:v>
                </c:pt>
                <c:pt idx="7758">
                  <c:v>43697.250442997683</c:v>
                </c:pt>
                <c:pt idx="7759">
                  <c:v>43697.292109722221</c:v>
                </c:pt>
                <c:pt idx="7760">
                  <c:v>43697.333776446758</c:v>
                </c:pt>
                <c:pt idx="7761">
                  <c:v>43697.375443171295</c:v>
                </c:pt>
                <c:pt idx="7762">
                  <c:v>43697.417109895832</c:v>
                </c:pt>
                <c:pt idx="7763">
                  <c:v>43697.458776620369</c:v>
                </c:pt>
                <c:pt idx="7764">
                  <c:v>43697.500443344907</c:v>
                </c:pt>
                <c:pt idx="7765">
                  <c:v>43697.542110069444</c:v>
                </c:pt>
                <c:pt idx="7766">
                  <c:v>43697.583776793981</c:v>
                </c:pt>
                <c:pt idx="7767">
                  <c:v>43697.625443518518</c:v>
                </c:pt>
                <c:pt idx="7768">
                  <c:v>43697.667110243056</c:v>
                </c:pt>
                <c:pt idx="7769">
                  <c:v>43697.708776967593</c:v>
                </c:pt>
                <c:pt idx="7770">
                  <c:v>43697.75044369213</c:v>
                </c:pt>
                <c:pt idx="7771">
                  <c:v>43697.792110416667</c:v>
                </c:pt>
                <c:pt idx="7772">
                  <c:v>43697.833777141204</c:v>
                </c:pt>
                <c:pt idx="7773">
                  <c:v>43697.875443865742</c:v>
                </c:pt>
                <c:pt idx="7774">
                  <c:v>43697.917110590279</c:v>
                </c:pt>
                <c:pt idx="7775">
                  <c:v>43697.958777314816</c:v>
                </c:pt>
                <c:pt idx="7776">
                  <c:v>43698.000444039353</c:v>
                </c:pt>
                <c:pt idx="7777">
                  <c:v>43698.04211076389</c:v>
                </c:pt>
                <c:pt idx="7778">
                  <c:v>43698.083777488428</c:v>
                </c:pt>
                <c:pt idx="7779">
                  <c:v>43698.125444212965</c:v>
                </c:pt>
                <c:pt idx="7780">
                  <c:v>43698.167110937502</c:v>
                </c:pt>
                <c:pt idx="7781">
                  <c:v>43698.208777662039</c:v>
                </c:pt>
                <c:pt idx="7782">
                  <c:v>43698.250444386576</c:v>
                </c:pt>
                <c:pt idx="7783">
                  <c:v>43698.292111111114</c:v>
                </c:pt>
                <c:pt idx="7784">
                  <c:v>43698.333777835651</c:v>
                </c:pt>
                <c:pt idx="7785">
                  <c:v>43698.375444560188</c:v>
                </c:pt>
                <c:pt idx="7786">
                  <c:v>43698.417111284725</c:v>
                </c:pt>
                <c:pt idx="7787">
                  <c:v>43698.458778009262</c:v>
                </c:pt>
                <c:pt idx="7788">
                  <c:v>43698.5004447338</c:v>
                </c:pt>
                <c:pt idx="7789">
                  <c:v>43698.542111458337</c:v>
                </c:pt>
                <c:pt idx="7790">
                  <c:v>43698.583778182867</c:v>
                </c:pt>
                <c:pt idx="7791">
                  <c:v>43698.625444907404</c:v>
                </c:pt>
                <c:pt idx="7792">
                  <c:v>43698.667111631941</c:v>
                </c:pt>
                <c:pt idx="7793">
                  <c:v>43698.708778356478</c:v>
                </c:pt>
                <c:pt idx="7794">
                  <c:v>43698.750445081016</c:v>
                </c:pt>
                <c:pt idx="7795">
                  <c:v>43698.792111805553</c:v>
                </c:pt>
                <c:pt idx="7796">
                  <c:v>43698.83377853009</c:v>
                </c:pt>
                <c:pt idx="7797">
                  <c:v>43698.875445254627</c:v>
                </c:pt>
                <c:pt idx="7798">
                  <c:v>43698.917111979164</c:v>
                </c:pt>
                <c:pt idx="7799">
                  <c:v>43698.958778703702</c:v>
                </c:pt>
                <c:pt idx="7800">
                  <c:v>43699.000445428239</c:v>
                </c:pt>
                <c:pt idx="7801">
                  <c:v>43699.042112152776</c:v>
                </c:pt>
                <c:pt idx="7802">
                  <c:v>43699.083778877313</c:v>
                </c:pt>
                <c:pt idx="7803">
                  <c:v>43699.125445601851</c:v>
                </c:pt>
                <c:pt idx="7804">
                  <c:v>43699.167112326388</c:v>
                </c:pt>
                <c:pt idx="7805">
                  <c:v>43699.208779050925</c:v>
                </c:pt>
                <c:pt idx="7806">
                  <c:v>43699.250445775462</c:v>
                </c:pt>
                <c:pt idx="7807">
                  <c:v>43699.292112499999</c:v>
                </c:pt>
                <c:pt idx="7808">
                  <c:v>43699.333779224537</c:v>
                </c:pt>
                <c:pt idx="7809">
                  <c:v>43699.375445949074</c:v>
                </c:pt>
                <c:pt idx="7810">
                  <c:v>43699.417112673611</c:v>
                </c:pt>
                <c:pt idx="7811">
                  <c:v>43699.458779398148</c:v>
                </c:pt>
                <c:pt idx="7812">
                  <c:v>43699.500446122685</c:v>
                </c:pt>
                <c:pt idx="7813">
                  <c:v>43699.542112847223</c:v>
                </c:pt>
                <c:pt idx="7814">
                  <c:v>43699.58377957176</c:v>
                </c:pt>
                <c:pt idx="7815">
                  <c:v>43699.625446296297</c:v>
                </c:pt>
                <c:pt idx="7816">
                  <c:v>43699.667113020834</c:v>
                </c:pt>
                <c:pt idx="7817">
                  <c:v>43699.708779745371</c:v>
                </c:pt>
                <c:pt idx="7818">
                  <c:v>43699.750446469909</c:v>
                </c:pt>
                <c:pt idx="7819">
                  <c:v>43699.792113194446</c:v>
                </c:pt>
                <c:pt idx="7820">
                  <c:v>43699.833779918983</c:v>
                </c:pt>
                <c:pt idx="7821">
                  <c:v>43699.87544664352</c:v>
                </c:pt>
                <c:pt idx="7822">
                  <c:v>43699.917113368057</c:v>
                </c:pt>
                <c:pt idx="7823">
                  <c:v>43699.958780092595</c:v>
                </c:pt>
                <c:pt idx="7824">
                  <c:v>43700.000446817132</c:v>
                </c:pt>
                <c:pt idx="7825">
                  <c:v>43700.042113541669</c:v>
                </c:pt>
                <c:pt idx="7826">
                  <c:v>43700.083780266206</c:v>
                </c:pt>
                <c:pt idx="7827">
                  <c:v>43700.125446990744</c:v>
                </c:pt>
                <c:pt idx="7828">
                  <c:v>43700.167113715281</c:v>
                </c:pt>
                <c:pt idx="7829">
                  <c:v>43700.208780439818</c:v>
                </c:pt>
                <c:pt idx="7830">
                  <c:v>43700.250447164355</c:v>
                </c:pt>
                <c:pt idx="7831">
                  <c:v>43700.292113888892</c:v>
                </c:pt>
                <c:pt idx="7832">
                  <c:v>43700.33378061343</c:v>
                </c:pt>
                <c:pt idx="7833">
                  <c:v>43700.375447337959</c:v>
                </c:pt>
                <c:pt idx="7834">
                  <c:v>43700.417114062497</c:v>
                </c:pt>
                <c:pt idx="7835">
                  <c:v>43700.458780787034</c:v>
                </c:pt>
                <c:pt idx="7836">
                  <c:v>43700.500447511571</c:v>
                </c:pt>
                <c:pt idx="7837">
                  <c:v>43700.542114236108</c:v>
                </c:pt>
                <c:pt idx="7838">
                  <c:v>43700.583780960646</c:v>
                </c:pt>
                <c:pt idx="7839">
                  <c:v>43700.625447685183</c:v>
                </c:pt>
                <c:pt idx="7840">
                  <c:v>43700.66711440972</c:v>
                </c:pt>
                <c:pt idx="7841">
                  <c:v>43700.708781134257</c:v>
                </c:pt>
                <c:pt idx="7842">
                  <c:v>43700.750447858794</c:v>
                </c:pt>
                <c:pt idx="7843">
                  <c:v>43700.792114583332</c:v>
                </c:pt>
                <c:pt idx="7844">
                  <c:v>43700.833781307869</c:v>
                </c:pt>
                <c:pt idx="7845">
                  <c:v>43700.875448032406</c:v>
                </c:pt>
                <c:pt idx="7846">
                  <c:v>43700.917114756943</c:v>
                </c:pt>
                <c:pt idx="7847">
                  <c:v>43700.95878148148</c:v>
                </c:pt>
                <c:pt idx="7848">
                  <c:v>43701.000448206018</c:v>
                </c:pt>
                <c:pt idx="7849">
                  <c:v>43701.042114930555</c:v>
                </c:pt>
                <c:pt idx="7850">
                  <c:v>43701.083781655092</c:v>
                </c:pt>
                <c:pt idx="7851">
                  <c:v>43701.125448379629</c:v>
                </c:pt>
                <c:pt idx="7852">
                  <c:v>43701.167115104166</c:v>
                </c:pt>
                <c:pt idx="7853">
                  <c:v>43701.208781828704</c:v>
                </c:pt>
                <c:pt idx="7854">
                  <c:v>43701.250448553241</c:v>
                </c:pt>
                <c:pt idx="7855">
                  <c:v>43701.292115277778</c:v>
                </c:pt>
                <c:pt idx="7856">
                  <c:v>43701.333782002315</c:v>
                </c:pt>
                <c:pt idx="7857">
                  <c:v>43701.375448726852</c:v>
                </c:pt>
                <c:pt idx="7858">
                  <c:v>43701.41711545139</c:v>
                </c:pt>
                <c:pt idx="7859">
                  <c:v>43701.458782175927</c:v>
                </c:pt>
                <c:pt idx="7860">
                  <c:v>43701.500448900464</c:v>
                </c:pt>
                <c:pt idx="7861">
                  <c:v>43701.542115625001</c:v>
                </c:pt>
                <c:pt idx="7862">
                  <c:v>43701.583782349539</c:v>
                </c:pt>
                <c:pt idx="7863">
                  <c:v>43701.625449074076</c:v>
                </c:pt>
                <c:pt idx="7864">
                  <c:v>43701.667115798613</c:v>
                </c:pt>
                <c:pt idx="7865">
                  <c:v>43701.70878252315</c:v>
                </c:pt>
                <c:pt idx="7866">
                  <c:v>43701.750449247687</c:v>
                </c:pt>
                <c:pt idx="7867">
                  <c:v>43701.792115972225</c:v>
                </c:pt>
                <c:pt idx="7868">
                  <c:v>43701.833782696762</c:v>
                </c:pt>
                <c:pt idx="7869">
                  <c:v>43701.875449421299</c:v>
                </c:pt>
                <c:pt idx="7870">
                  <c:v>43701.917116145836</c:v>
                </c:pt>
                <c:pt idx="7871">
                  <c:v>43701.958782870373</c:v>
                </c:pt>
                <c:pt idx="7872">
                  <c:v>43702.000449594911</c:v>
                </c:pt>
                <c:pt idx="7873">
                  <c:v>43702.042116319448</c:v>
                </c:pt>
                <c:pt idx="7874">
                  <c:v>43702.083783043985</c:v>
                </c:pt>
                <c:pt idx="7875">
                  <c:v>43702.125449768515</c:v>
                </c:pt>
                <c:pt idx="7876">
                  <c:v>43702.167116493052</c:v>
                </c:pt>
                <c:pt idx="7877">
                  <c:v>43702.208783217589</c:v>
                </c:pt>
                <c:pt idx="7878">
                  <c:v>43702.250449942127</c:v>
                </c:pt>
                <c:pt idx="7879">
                  <c:v>43702.292116666664</c:v>
                </c:pt>
                <c:pt idx="7880">
                  <c:v>43702.333783391201</c:v>
                </c:pt>
                <c:pt idx="7881">
                  <c:v>43702.375450115738</c:v>
                </c:pt>
                <c:pt idx="7882">
                  <c:v>43702.417116840275</c:v>
                </c:pt>
                <c:pt idx="7883">
                  <c:v>43702.458783564813</c:v>
                </c:pt>
                <c:pt idx="7884">
                  <c:v>43702.50045028935</c:v>
                </c:pt>
                <c:pt idx="7885">
                  <c:v>43702.542117013887</c:v>
                </c:pt>
                <c:pt idx="7886">
                  <c:v>43702.583783738424</c:v>
                </c:pt>
                <c:pt idx="7887">
                  <c:v>43702.625450462961</c:v>
                </c:pt>
                <c:pt idx="7888">
                  <c:v>43702.667117187499</c:v>
                </c:pt>
                <c:pt idx="7889">
                  <c:v>43702.708783912036</c:v>
                </c:pt>
                <c:pt idx="7890">
                  <c:v>43702.750450636573</c:v>
                </c:pt>
                <c:pt idx="7891">
                  <c:v>43702.79211736111</c:v>
                </c:pt>
                <c:pt idx="7892">
                  <c:v>43702.833784085647</c:v>
                </c:pt>
                <c:pt idx="7893">
                  <c:v>43702.875450810185</c:v>
                </c:pt>
                <c:pt idx="7894">
                  <c:v>43702.917117534722</c:v>
                </c:pt>
                <c:pt idx="7895">
                  <c:v>43702.958784259259</c:v>
                </c:pt>
                <c:pt idx="7896">
                  <c:v>43703.000450983796</c:v>
                </c:pt>
                <c:pt idx="7897">
                  <c:v>43703.042117708334</c:v>
                </c:pt>
                <c:pt idx="7898">
                  <c:v>43703.083784432871</c:v>
                </c:pt>
                <c:pt idx="7899">
                  <c:v>43703.125451157408</c:v>
                </c:pt>
                <c:pt idx="7900">
                  <c:v>43703.167117881945</c:v>
                </c:pt>
                <c:pt idx="7901">
                  <c:v>43703.208784606482</c:v>
                </c:pt>
                <c:pt idx="7902">
                  <c:v>43703.25045133102</c:v>
                </c:pt>
                <c:pt idx="7903">
                  <c:v>43703.292118055557</c:v>
                </c:pt>
                <c:pt idx="7904">
                  <c:v>43703.333784780094</c:v>
                </c:pt>
                <c:pt idx="7905">
                  <c:v>43703.375451504631</c:v>
                </c:pt>
                <c:pt idx="7906">
                  <c:v>43703.417118229168</c:v>
                </c:pt>
                <c:pt idx="7907">
                  <c:v>43703.458784953706</c:v>
                </c:pt>
                <c:pt idx="7908">
                  <c:v>43703.500451678243</c:v>
                </c:pt>
                <c:pt idx="7909">
                  <c:v>43703.54211840278</c:v>
                </c:pt>
                <c:pt idx="7910">
                  <c:v>43703.583785127317</c:v>
                </c:pt>
                <c:pt idx="7911">
                  <c:v>43703.625451851854</c:v>
                </c:pt>
                <c:pt idx="7912">
                  <c:v>43703.667118576392</c:v>
                </c:pt>
                <c:pt idx="7913">
                  <c:v>43703.708785300929</c:v>
                </c:pt>
                <c:pt idx="7914">
                  <c:v>43703.750452025466</c:v>
                </c:pt>
                <c:pt idx="7915">
                  <c:v>43703.792118750003</c:v>
                </c:pt>
                <c:pt idx="7916">
                  <c:v>43703.83378547454</c:v>
                </c:pt>
                <c:pt idx="7917">
                  <c:v>43703.875452199078</c:v>
                </c:pt>
                <c:pt idx="7918">
                  <c:v>43703.917118923608</c:v>
                </c:pt>
                <c:pt idx="7919">
                  <c:v>43703.958785648145</c:v>
                </c:pt>
                <c:pt idx="7920">
                  <c:v>43704.000452372682</c:v>
                </c:pt>
                <c:pt idx="7921">
                  <c:v>43704.042119097219</c:v>
                </c:pt>
                <c:pt idx="7922">
                  <c:v>43704.083785821756</c:v>
                </c:pt>
                <c:pt idx="7923">
                  <c:v>43704.125452546294</c:v>
                </c:pt>
                <c:pt idx="7924">
                  <c:v>43704.167119270831</c:v>
                </c:pt>
                <c:pt idx="7925">
                  <c:v>43704.208785995368</c:v>
                </c:pt>
                <c:pt idx="7926">
                  <c:v>43704.250452719905</c:v>
                </c:pt>
                <c:pt idx="7927">
                  <c:v>43704.292119444443</c:v>
                </c:pt>
                <c:pt idx="7928">
                  <c:v>43704.33378616898</c:v>
                </c:pt>
                <c:pt idx="7929">
                  <c:v>43704.375452893517</c:v>
                </c:pt>
                <c:pt idx="7930">
                  <c:v>43704.417119618054</c:v>
                </c:pt>
                <c:pt idx="7931">
                  <c:v>43704.458786342591</c:v>
                </c:pt>
                <c:pt idx="7932">
                  <c:v>43704.500453067129</c:v>
                </c:pt>
                <c:pt idx="7933">
                  <c:v>43704.542119791666</c:v>
                </c:pt>
                <c:pt idx="7934">
                  <c:v>43704.583786516203</c:v>
                </c:pt>
                <c:pt idx="7935">
                  <c:v>43704.62545324074</c:v>
                </c:pt>
                <c:pt idx="7936">
                  <c:v>43704.667119965277</c:v>
                </c:pt>
                <c:pt idx="7937">
                  <c:v>43704.708786689815</c:v>
                </c:pt>
                <c:pt idx="7938">
                  <c:v>43704.750453414352</c:v>
                </c:pt>
                <c:pt idx="7939">
                  <c:v>43704.792120138889</c:v>
                </c:pt>
                <c:pt idx="7940">
                  <c:v>43704.833786863426</c:v>
                </c:pt>
                <c:pt idx="7941">
                  <c:v>43704.875453587963</c:v>
                </c:pt>
                <c:pt idx="7942">
                  <c:v>43704.917120312501</c:v>
                </c:pt>
                <c:pt idx="7943">
                  <c:v>43704.958787037038</c:v>
                </c:pt>
                <c:pt idx="7944">
                  <c:v>43705.000453761575</c:v>
                </c:pt>
                <c:pt idx="7945">
                  <c:v>43705.042120486112</c:v>
                </c:pt>
                <c:pt idx="7946">
                  <c:v>43705.083787210649</c:v>
                </c:pt>
                <c:pt idx="7947">
                  <c:v>43705.125453935187</c:v>
                </c:pt>
                <c:pt idx="7948">
                  <c:v>43705.167120659724</c:v>
                </c:pt>
                <c:pt idx="7949">
                  <c:v>43705.208787384261</c:v>
                </c:pt>
                <c:pt idx="7950">
                  <c:v>43705.250454108798</c:v>
                </c:pt>
                <c:pt idx="7951">
                  <c:v>43705.292120833336</c:v>
                </c:pt>
                <c:pt idx="7952">
                  <c:v>43705.333787557873</c:v>
                </c:pt>
                <c:pt idx="7953">
                  <c:v>43705.37545428241</c:v>
                </c:pt>
                <c:pt idx="7954">
                  <c:v>43705.417121006947</c:v>
                </c:pt>
                <c:pt idx="7955">
                  <c:v>43705.458787731484</c:v>
                </c:pt>
                <c:pt idx="7956">
                  <c:v>43705.500454456022</c:v>
                </c:pt>
                <c:pt idx="7957">
                  <c:v>43705.542121180559</c:v>
                </c:pt>
                <c:pt idx="7958">
                  <c:v>43705.583787905096</c:v>
                </c:pt>
                <c:pt idx="7959">
                  <c:v>43705.625454629633</c:v>
                </c:pt>
                <c:pt idx="7960">
                  <c:v>43705.667121354163</c:v>
                </c:pt>
                <c:pt idx="7961">
                  <c:v>43705.7087880787</c:v>
                </c:pt>
                <c:pt idx="7962">
                  <c:v>43705.750454803238</c:v>
                </c:pt>
                <c:pt idx="7963">
                  <c:v>43705.792121527775</c:v>
                </c:pt>
                <c:pt idx="7964">
                  <c:v>43705.833788252312</c:v>
                </c:pt>
                <c:pt idx="7965">
                  <c:v>43705.875454976849</c:v>
                </c:pt>
                <c:pt idx="7966">
                  <c:v>43705.917121701386</c:v>
                </c:pt>
                <c:pt idx="7967">
                  <c:v>43705.958788425924</c:v>
                </c:pt>
                <c:pt idx="7968">
                  <c:v>43706.000455150461</c:v>
                </c:pt>
                <c:pt idx="7969">
                  <c:v>43706.042121874998</c:v>
                </c:pt>
                <c:pt idx="7970">
                  <c:v>43706.083788599535</c:v>
                </c:pt>
                <c:pt idx="7971">
                  <c:v>43706.125455324072</c:v>
                </c:pt>
                <c:pt idx="7972">
                  <c:v>43706.16712204861</c:v>
                </c:pt>
                <c:pt idx="7973">
                  <c:v>43706.208788773147</c:v>
                </c:pt>
                <c:pt idx="7974">
                  <c:v>43706.250455497684</c:v>
                </c:pt>
                <c:pt idx="7975">
                  <c:v>43706.292122222221</c:v>
                </c:pt>
                <c:pt idx="7976">
                  <c:v>43706.333788946758</c:v>
                </c:pt>
                <c:pt idx="7977">
                  <c:v>43706.375455671296</c:v>
                </c:pt>
                <c:pt idx="7978">
                  <c:v>43706.417122395833</c:v>
                </c:pt>
                <c:pt idx="7979">
                  <c:v>43706.45878912037</c:v>
                </c:pt>
                <c:pt idx="7980">
                  <c:v>43706.500455844907</c:v>
                </c:pt>
                <c:pt idx="7981">
                  <c:v>43706.542122569444</c:v>
                </c:pt>
                <c:pt idx="7982">
                  <c:v>43706.583789293982</c:v>
                </c:pt>
                <c:pt idx="7983">
                  <c:v>43706.625456018519</c:v>
                </c:pt>
                <c:pt idx="7984">
                  <c:v>43706.667122743056</c:v>
                </c:pt>
                <c:pt idx="7985">
                  <c:v>43706.708789467593</c:v>
                </c:pt>
                <c:pt idx="7986">
                  <c:v>43706.750456192131</c:v>
                </c:pt>
                <c:pt idx="7987">
                  <c:v>43706.792122916668</c:v>
                </c:pt>
                <c:pt idx="7988">
                  <c:v>43706.833789641205</c:v>
                </c:pt>
                <c:pt idx="7989">
                  <c:v>43706.875456365742</c:v>
                </c:pt>
                <c:pt idx="7990">
                  <c:v>43706.917123090279</c:v>
                </c:pt>
                <c:pt idx="7991">
                  <c:v>43706.958789814817</c:v>
                </c:pt>
                <c:pt idx="7992">
                  <c:v>43707.000456539354</c:v>
                </c:pt>
                <c:pt idx="7993">
                  <c:v>43707.042123263891</c:v>
                </c:pt>
                <c:pt idx="7994">
                  <c:v>43707.083789988428</c:v>
                </c:pt>
                <c:pt idx="7995">
                  <c:v>43707.125456712965</c:v>
                </c:pt>
                <c:pt idx="7996">
                  <c:v>43707.167123437503</c:v>
                </c:pt>
                <c:pt idx="7997">
                  <c:v>43707.20879016204</c:v>
                </c:pt>
                <c:pt idx="7998">
                  <c:v>43707.250456886577</c:v>
                </c:pt>
                <c:pt idx="7999">
                  <c:v>43707.292123611114</c:v>
                </c:pt>
                <c:pt idx="8000">
                  <c:v>43707.333790335651</c:v>
                </c:pt>
                <c:pt idx="8001">
                  <c:v>43707.375457060189</c:v>
                </c:pt>
                <c:pt idx="8002">
                  <c:v>43707.417123784726</c:v>
                </c:pt>
                <c:pt idx="8003">
                  <c:v>43707.458790509256</c:v>
                </c:pt>
                <c:pt idx="8004">
                  <c:v>43707.500457233793</c:v>
                </c:pt>
                <c:pt idx="8005">
                  <c:v>43707.54212395833</c:v>
                </c:pt>
                <c:pt idx="8006">
                  <c:v>43707.583790682867</c:v>
                </c:pt>
                <c:pt idx="8007">
                  <c:v>43707.625457407405</c:v>
                </c:pt>
                <c:pt idx="8008">
                  <c:v>43707.667124131942</c:v>
                </c:pt>
                <c:pt idx="8009">
                  <c:v>43707.708790856479</c:v>
                </c:pt>
                <c:pt idx="8010">
                  <c:v>43707.750457581016</c:v>
                </c:pt>
                <c:pt idx="8011">
                  <c:v>43707.792124305553</c:v>
                </c:pt>
                <c:pt idx="8012">
                  <c:v>43707.833791030091</c:v>
                </c:pt>
                <c:pt idx="8013">
                  <c:v>43707.875457754628</c:v>
                </c:pt>
                <c:pt idx="8014">
                  <c:v>43707.917124479165</c:v>
                </c:pt>
                <c:pt idx="8015">
                  <c:v>43707.958791203702</c:v>
                </c:pt>
                <c:pt idx="8016">
                  <c:v>43708.000457928239</c:v>
                </c:pt>
                <c:pt idx="8017">
                  <c:v>43708.042124652777</c:v>
                </c:pt>
                <c:pt idx="8018">
                  <c:v>43708.083791377314</c:v>
                </c:pt>
                <c:pt idx="8019">
                  <c:v>43708.125458101851</c:v>
                </c:pt>
                <c:pt idx="8020">
                  <c:v>43708.167124826388</c:v>
                </c:pt>
                <c:pt idx="8021">
                  <c:v>43708.208791550926</c:v>
                </c:pt>
                <c:pt idx="8022">
                  <c:v>43708.250458275463</c:v>
                </c:pt>
                <c:pt idx="8023">
                  <c:v>43708.292125</c:v>
                </c:pt>
                <c:pt idx="8024">
                  <c:v>43708.333791724537</c:v>
                </c:pt>
                <c:pt idx="8025">
                  <c:v>43708.375458449074</c:v>
                </c:pt>
                <c:pt idx="8026">
                  <c:v>43708.417125173612</c:v>
                </c:pt>
                <c:pt idx="8027">
                  <c:v>43708.458791898149</c:v>
                </c:pt>
                <c:pt idx="8028">
                  <c:v>43708.500458622686</c:v>
                </c:pt>
                <c:pt idx="8029">
                  <c:v>43708.542125347223</c:v>
                </c:pt>
                <c:pt idx="8030">
                  <c:v>43708.58379207176</c:v>
                </c:pt>
                <c:pt idx="8031">
                  <c:v>43708.625458796298</c:v>
                </c:pt>
                <c:pt idx="8032">
                  <c:v>43708.667125520835</c:v>
                </c:pt>
                <c:pt idx="8033">
                  <c:v>43708.708792245372</c:v>
                </c:pt>
                <c:pt idx="8034">
                  <c:v>43708.750458969909</c:v>
                </c:pt>
                <c:pt idx="8035">
                  <c:v>43708.792125694446</c:v>
                </c:pt>
                <c:pt idx="8036">
                  <c:v>43708.833792418984</c:v>
                </c:pt>
                <c:pt idx="8037">
                  <c:v>43708.875459143521</c:v>
                </c:pt>
                <c:pt idx="8038">
                  <c:v>43708.917125868058</c:v>
                </c:pt>
                <c:pt idx="8039">
                  <c:v>43708.958792592595</c:v>
                </c:pt>
                <c:pt idx="8040">
                  <c:v>43709.000459317132</c:v>
                </c:pt>
                <c:pt idx="8041">
                  <c:v>43709.04212604167</c:v>
                </c:pt>
                <c:pt idx="8042">
                  <c:v>43709.083792766207</c:v>
                </c:pt>
                <c:pt idx="8043">
                  <c:v>43709.125459490744</c:v>
                </c:pt>
                <c:pt idx="8044">
                  <c:v>43709.167126215281</c:v>
                </c:pt>
                <c:pt idx="8045">
                  <c:v>43709.208792939811</c:v>
                </c:pt>
                <c:pt idx="8046">
                  <c:v>43709.250459664348</c:v>
                </c:pt>
                <c:pt idx="8047">
                  <c:v>43709.292126388886</c:v>
                </c:pt>
                <c:pt idx="8048">
                  <c:v>43709.333793113423</c:v>
                </c:pt>
                <c:pt idx="8049">
                  <c:v>43709.37545983796</c:v>
                </c:pt>
                <c:pt idx="8050">
                  <c:v>43709.417126562497</c:v>
                </c:pt>
                <c:pt idx="8051">
                  <c:v>43709.458793287034</c:v>
                </c:pt>
                <c:pt idx="8052">
                  <c:v>43709.500460011572</c:v>
                </c:pt>
                <c:pt idx="8053">
                  <c:v>43709.542126736109</c:v>
                </c:pt>
                <c:pt idx="8054">
                  <c:v>43709.583793460646</c:v>
                </c:pt>
                <c:pt idx="8055">
                  <c:v>43709.625460185183</c:v>
                </c:pt>
                <c:pt idx="8056">
                  <c:v>43709.667126909721</c:v>
                </c:pt>
                <c:pt idx="8057">
                  <c:v>43709.708793634258</c:v>
                </c:pt>
                <c:pt idx="8058">
                  <c:v>43709.750460358795</c:v>
                </c:pt>
                <c:pt idx="8059">
                  <c:v>43709.792127083332</c:v>
                </c:pt>
                <c:pt idx="8060">
                  <c:v>43709.833793807869</c:v>
                </c:pt>
                <c:pt idx="8061">
                  <c:v>43709.875460532407</c:v>
                </c:pt>
                <c:pt idx="8062">
                  <c:v>43709.917127256944</c:v>
                </c:pt>
                <c:pt idx="8063">
                  <c:v>43709.958793981481</c:v>
                </c:pt>
                <c:pt idx="8064">
                  <c:v>43710.000460706018</c:v>
                </c:pt>
                <c:pt idx="8065">
                  <c:v>43710.042127430555</c:v>
                </c:pt>
                <c:pt idx="8066">
                  <c:v>43710.083794155093</c:v>
                </c:pt>
                <c:pt idx="8067">
                  <c:v>43710.12546087963</c:v>
                </c:pt>
                <c:pt idx="8068">
                  <c:v>43710.167127604167</c:v>
                </c:pt>
                <c:pt idx="8069">
                  <c:v>43710.208794328704</c:v>
                </c:pt>
                <c:pt idx="8070">
                  <c:v>43710.250461053241</c:v>
                </c:pt>
                <c:pt idx="8071">
                  <c:v>43710.292127777779</c:v>
                </c:pt>
                <c:pt idx="8072">
                  <c:v>43710.333794502316</c:v>
                </c:pt>
                <c:pt idx="8073">
                  <c:v>43710.375461226853</c:v>
                </c:pt>
                <c:pt idx="8074">
                  <c:v>43710.41712795139</c:v>
                </c:pt>
                <c:pt idx="8075">
                  <c:v>43710.458794675927</c:v>
                </c:pt>
                <c:pt idx="8076">
                  <c:v>43710.500461400465</c:v>
                </c:pt>
                <c:pt idx="8077">
                  <c:v>43710.542128125002</c:v>
                </c:pt>
                <c:pt idx="8078">
                  <c:v>43710.583794849539</c:v>
                </c:pt>
                <c:pt idx="8079">
                  <c:v>43710.625461574076</c:v>
                </c:pt>
                <c:pt idx="8080">
                  <c:v>43710.667128298614</c:v>
                </c:pt>
                <c:pt idx="8081">
                  <c:v>43710.708795023151</c:v>
                </c:pt>
                <c:pt idx="8082">
                  <c:v>43710.750461747688</c:v>
                </c:pt>
                <c:pt idx="8083">
                  <c:v>43710.792128472225</c:v>
                </c:pt>
                <c:pt idx="8084">
                  <c:v>43710.833795196762</c:v>
                </c:pt>
                <c:pt idx="8085">
                  <c:v>43710.8754619213</c:v>
                </c:pt>
                <c:pt idx="8086">
                  <c:v>43710.917128645837</c:v>
                </c:pt>
                <c:pt idx="8087">
                  <c:v>43710.958795370374</c:v>
                </c:pt>
                <c:pt idx="8088">
                  <c:v>43711.000462094904</c:v>
                </c:pt>
                <c:pt idx="8089">
                  <c:v>43711.042128819441</c:v>
                </c:pt>
                <c:pt idx="8090">
                  <c:v>43711.083795543978</c:v>
                </c:pt>
                <c:pt idx="8091">
                  <c:v>43711.125462268516</c:v>
                </c:pt>
                <c:pt idx="8092">
                  <c:v>43711.167128993053</c:v>
                </c:pt>
                <c:pt idx="8093">
                  <c:v>43711.20879571759</c:v>
                </c:pt>
                <c:pt idx="8094">
                  <c:v>43711.250462442127</c:v>
                </c:pt>
                <c:pt idx="8095">
                  <c:v>43711.292129166664</c:v>
                </c:pt>
                <c:pt idx="8096">
                  <c:v>43711.333795891202</c:v>
                </c:pt>
                <c:pt idx="8097">
                  <c:v>43711.375462615739</c:v>
                </c:pt>
                <c:pt idx="8098">
                  <c:v>43711.417129340276</c:v>
                </c:pt>
                <c:pt idx="8099">
                  <c:v>43711.458796064813</c:v>
                </c:pt>
                <c:pt idx="8100">
                  <c:v>43711.50046278935</c:v>
                </c:pt>
                <c:pt idx="8101">
                  <c:v>43711.542129513888</c:v>
                </c:pt>
                <c:pt idx="8102">
                  <c:v>43711.583796238425</c:v>
                </c:pt>
                <c:pt idx="8103">
                  <c:v>43711.625462962962</c:v>
                </c:pt>
                <c:pt idx="8104">
                  <c:v>43711.667129687499</c:v>
                </c:pt>
                <c:pt idx="8105">
                  <c:v>43711.708796412036</c:v>
                </c:pt>
                <c:pt idx="8106">
                  <c:v>43711.750463136574</c:v>
                </c:pt>
                <c:pt idx="8107">
                  <c:v>43711.792129861111</c:v>
                </c:pt>
                <c:pt idx="8108">
                  <c:v>43711.833796585648</c:v>
                </c:pt>
                <c:pt idx="8109">
                  <c:v>43711.875463310185</c:v>
                </c:pt>
                <c:pt idx="8110">
                  <c:v>43711.917130034723</c:v>
                </c:pt>
                <c:pt idx="8111">
                  <c:v>43711.95879675926</c:v>
                </c:pt>
                <c:pt idx="8112">
                  <c:v>43712.000463483797</c:v>
                </c:pt>
                <c:pt idx="8113">
                  <c:v>43712.042130208334</c:v>
                </c:pt>
                <c:pt idx="8114">
                  <c:v>43712.083796932871</c:v>
                </c:pt>
                <c:pt idx="8115">
                  <c:v>43712.125463657409</c:v>
                </c:pt>
                <c:pt idx="8116">
                  <c:v>43712.167130381946</c:v>
                </c:pt>
                <c:pt idx="8117">
                  <c:v>43712.208797106483</c:v>
                </c:pt>
                <c:pt idx="8118">
                  <c:v>43712.25046383102</c:v>
                </c:pt>
                <c:pt idx="8119">
                  <c:v>43712.292130555557</c:v>
                </c:pt>
                <c:pt idx="8120">
                  <c:v>43712.333797280095</c:v>
                </c:pt>
                <c:pt idx="8121">
                  <c:v>43712.375464004632</c:v>
                </c:pt>
                <c:pt idx="8122">
                  <c:v>43712.417130729169</c:v>
                </c:pt>
                <c:pt idx="8123">
                  <c:v>43712.458797453706</c:v>
                </c:pt>
                <c:pt idx="8124">
                  <c:v>43712.500464178243</c:v>
                </c:pt>
                <c:pt idx="8125">
                  <c:v>43712.542130902781</c:v>
                </c:pt>
                <c:pt idx="8126">
                  <c:v>43712.583797627318</c:v>
                </c:pt>
                <c:pt idx="8127">
                  <c:v>43712.625464351855</c:v>
                </c:pt>
                <c:pt idx="8128">
                  <c:v>43712.667131076392</c:v>
                </c:pt>
                <c:pt idx="8129">
                  <c:v>43712.708797800929</c:v>
                </c:pt>
                <c:pt idx="8130">
                  <c:v>43712.750464525459</c:v>
                </c:pt>
                <c:pt idx="8131">
                  <c:v>43712.792131249997</c:v>
                </c:pt>
                <c:pt idx="8132">
                  <c:v>43712.833797974534</c:v>
                </c:pt>
                <c:pt idx="8133">
                  <c:v>43712.875464699071</c:v>
                </c:pt>
                <c:pt idx="8134">
                  <c:v>43712.917131423608</c:v>
                </c:pt>
                <c:pt idx="8135">
                  <c:v>43712.958798148145</c:v>
                </c:pt>
                <c:pt idx="8136">
                  <c:v>43713.000464872683</c:v>
                </c:pt>
                <c:pt idx="8137">
                  <c:v>43713.04213159722</c:v>
                </c:pt>
                <c:pt idx="8138">
                  <c:v>43713.083798321757</c:v>
                </c:pt>
                <c:pt idx="8139">
                  <c:v>43713.125465046294</c:v>
                </c:pt>
                <c:pt idx="8140">
                  <c:v>43713.167131770831</c:v>
                </c:pt>
                <c:pt idx="8141">
                  <c:v>43713.208798495369</c:v>
                </c:pt>
                <c:pt idx="8142">
                  <c:v>43713.250465219906</c:v>
                </c:pt>
                <c:pt idx="8143">
                  <c:v>43713.292131944443</c:v>
                </c:pt>
                <c:pt idx="8144">
                  <c:v>43713.33379866898</c:v>
                </c:pt>
                <c:pt idx="8145">
                  <c:v>43713.375465393518</c:v>
                </c:pt>
                <c:pt idx="8146">
                  <c:v>43713.417132118055</c:v>
                </c:pt>
                <c:pt idx="8147">
                  <c:v>43713.458798842592</c:v>
                </c:pt>
                <c:pt idx="8148">
                  <c:v>43713.500465567129</c:v>
                </c:pt>
                <c:pt idx="8149">
                  <c:v>43713.542132291666</c:v>
                </c:pt>
                <c:pt idx="8150">
                  <c:v>43713.583799016204</c:v>
                </c:pt>
                <c:pt idx="8151">
                  <c:v>43713.625465740741</c:v>
                </c:pt>
                <c:pt idx="8152">
                  <c:v>43713.667132465278</c:v>
                </c:pt>
                <c:pt idx="8153">
                  <c:v>43713.708799189815</c:v>
                </c:pt>
                <c:pt idx="8154">
                  <c:v>43713.750465914352</c:v>
                </c:pt>
                <c:pt idx="8155">
                  <c:v>43713.79213263889</c:v>
                </c:pt>
                <c:pt idx="8156">
                  <c:v>43713.833799363427</c:v>
                </c:pt>
                <c:pt idx="8157">
                  <c:v>43713.875466087964</c:v>
                </c:pt>
                <c:pt idx="8158">
                  <c:v>43713.917132812501</c:v>
                </c:pt>
                <c:pt idx="8159">
                  <c:v>43713.958799537038</c:v>
                </c:pt>
                <c:pt idx="8160">
                  <c:v>43714.000466261576</c:v>
                </c:pt>
                <c:pt idx="8161">
                  <c:v>43714.042132986113</c:v>
                </c:pt>
                <c:pt idx="8162">
                  <c:v>43714.08379971065</c:v>
                </c:pt>
                <c:pt idx="8163">
                  <c:v>43714.125466435187</c:v>
                </c:pt>
                <c:pt idx="8164">
                  <c:v>43714.167133159724</c:v>
                </c:pt>
                <c:pt idx="8165">
                  <c:v>43714.208799884262</c:v>
                </c:pt>
                <c:pt idx="8166">
                  <c:v>43714.250466608799</c:v>
                </c:pt>
                <c:pt idx="8167">
                  <c:v>43714.292133333336</c:v>
                </c:pt>
                <c:pt idx="8168">
                  <c:v>43714.333800057873</c:v>
                </c:pt>
                <c:pt idx="8169">
                  <c:v>43714.375466782411</c:v>
                </c:pt>
                <c:pt idx="8170">
                  <c:v>43714.417133506948</c:v>
                </c:pt>
                <c:pt idx="8171">
                  <c:v>43714.458800231485</c:v>
                </c:pt>
                <c:pt idx="8172">
                  <c:v>43714.500466956022</c:v>
                </c:pt>
                <c:pt idx="8173">
                  <c:v>43714.542133680552</c:v>
                </c:pt>
                <c:pt idx="8174">
                  <c:v>43714.583800405089</c:v>
                </c:pt>
                <c:pt idx="8175">
                  <c:v>43714.625467129626</c:v>
                </c:pt>
                <c:pt idx="8176">
                  <c:v>43714.667133854164</c:v>
                </c:pt>
                <c:pt idx="8177">
                  <c:v>43714.708800578701</c:v>
                </c:pt>
                <c:pt idx="8178">
                  <c:v>43714.750467303238</c:v>
                </c:pt>
                <c:pt idx="8179">
                  <c:v>43714.792134027775</c:v>
                </c:pt>
                <c:pt idx="8180">
                  <c:v>43714.833800752313</c:v>
                </c:pt>
                <c:pt idx="8181">
                  <c:v>43714.87546747685</c:v>
                </c:pt>
                <c:pt idx="8182">
                  <c:v>43714.917134201387</c:v>
                </c:pt>
                <c:pt idx="8183">
                  <c:v>43714.958800925924</c:v>
                </c:pt>
                <c:pt idx="8184">
                  <c:v>43715.000467650461</c:v>
                </c:pt>
                <c:pt idx="8185">
                  <c:v>43715.042134374999</c:v>
                </c:pt>
                <c:pt idx="8186">
                  <c:v>43715.083801099536</c:v>
                </c:pt>
                <c:pt idx="8187">
                  <c:v>43715.125467824073</c:v>
                </c:pt>
                <c:pt idx="8188">
                  <c:v>43715.16713454861</c:v>
                </c:pt>
                <c:pt idx="8189">
                  <c:v>43715.208801273147</c:v>
                </c:pt>
                <c:pt idx="8190">
                  <c:v>43715.250467997685</c:v>
                </c:pt>
                <c:pt idx="8191">
                  <c:v>43715.292134722222</c:v>
                </c:pt>
                <c:pt idx="8192">
                  <c:v>43715.333801446759</c:v>
                </c:pt>
                <c:pt idx="8193">
                  <c:v>43715.375468171296</c:v>
                </c:pt>
                <c:pt idx="8194">
                  <c:v>43715.417134895833</c:v>
                </c:pt>
                <c:pt idx="8195">
                  <c:v>43715.458801620371</c:v>
                </c:pt>
                <c:pt idx="8196">
                  <c:v>43715.500468344908</c:v>
                </c:pt>
                <c:pt idx="8197">
                  <c:v>43715.542135069445</c:v>
                </c:pt>
                <c:pt idx="8198">
                  <c:v>43715.583801793982</c:v>
                </c:pt>
                <c:pt idx="8199">
                  <c:v>43715.625468518519</c:v>
                </c:pt>
                <c:pt idx="8200">
                  <c:v>43715.667135243057</c:v>
                </c:pt>
                <c:pt idx="8201">
                  <c:v>43715.708801967594</c:v>
                </c:pt>
                <c:pt idx="8202">
                  <c:v>43715.750468692131</c:v>
                </c:pt>
                <c:pt idx="8203">
                  <c:v>43715.792135416668</c:v>
                </c:pt>
                <c:pt idx="8204">
                  <c:v>43715.833802141206</c:v>
                </c:pt>
                <c:pt idx="8205">
                  <c:v>43715.875468865743</c:v>
                </c:pt>
                <c:pt idx="8206">
                  <c:v>43715.91713559028</c:v>
                </c:pt>
                <c:pt idx="8207">
                  <c:v>43715.958802314817</c:v>
                </c:pt>
                <c:pt idx="8208">
                  <c:v>43716.000469039354</c:v>
                </c:pt>
                <c:pt idx="8209">
                  <c:v>43716.042135763892</c:v>
                </c:pt>
                <c:pt idx="8210">
                  <c:v>43716.083802488429</c:v>
                </c:pt>
                <c:pt idx="8211">
                  <c:v>43716.125469212966</c:v>
                </c:pt>
                <c:pt idx="8212">
                  <c:v>43716.167135937503</c:v>
                </c:pt>
                <c:pt idx="8213">
                  <c:v>43716.20880266204</c:v>
                </c:pt>
                <c:pt idx="8214">
                  <c:v>43716.250469386578</c:v>
                </c:pt>
                <c:pt idx="8215">
                  <c:v>43716.292136111108</c:v>
                </c:pt>
                <c:pt idx="8216">
                  <c:v>43716.333802835645</c:v>
                </c:pt>
                <c:pt idx="8217">
                  <c:v>43716.375469560182</c:v>
                </c:pt>
                <c:pt idx="8218">
                  <c:v>43716.417136284719</c:v>
                </c:pt>
                <c:pt idx="8219">
                  <c:v>43716.458803009256</c:v>
                </c:pt>
                <c:pt idx="8220">
                  <c:v>43716.500469733794</c:v>
                </c:pt>
                <c:pt idx="8221">
                  <c:v>43716.542136458331</c:v>
                </c:pt>
                <c:pt idx="8222">
                  <c:v>43716.583803182868</c:v>
                </c:pt>
                <c:pt idx="8223">
                  <c:v>43716.625469907405</c:v>
                </c:pt>
                <c:pt idx="8224">
                  <c:v>43716.667136631942</c:v>
                </c:pt>
                <c:pt idx="8225">
                  <c:v>43716.70880335648</c:v>
                </c:pt>
                <c:pt idx="8226">
                  <c:v>43716.750470081017</c:v>
                </c:pt>
                <c:pt idx="8227">
                  <c:v>43716.792136805554</c:v>
                </c:pt>
                <c:pt idx="8228">
                  <c:v>43716.833803530091</c:v>
                </c:pt>
                <c:pt idx="8229">
                  <c:v>43716.875470254628</c:v>
                </c:pt>
                <c:pt idx="8230">
                  <c:v>43716.917136979166</c:v>
                </c:pt>
                <c:pt idx="8231">
                  <c:v>43716.958803703703</c:v>
                </c:pt>
                <c:pt idx="8232">
                  <c:v>43717.00047042824</c:v>
                </c:pt>
                <c:pt idx="8233">
                  <c:v>43717.042137152777</c:v>
                </c:pt>
                <c:pt idx="8234">
                  <c:v>43717.083803877314</c:v>
                </c:pt>
                <c:pt idx="8235">
                  <c:v>43717.125470601852</c:v>
                </c:pt>
                <c:pt idx="8236">
                  <c:v>43717.167137326389</c:v>
                </c:pt>
                <c:pt idx="8237">
                  <c:v>43717.208804050926</c:v>
                </c:pt>
                <c:pt idx="8238">
                  <c:v>43717.250470775463</c:v>
                </c:pt>
                <c:pt idx="8239">
                  <c:v>43717.292137500001</c:v>
                </c:pt>
                <c:pt idx="8240">
                  <c:v>43717.333804224538</c:v>
                </c:pt>
                <c:pt idx="8241">
                  <c:v>43717.375470949075</c:v>
                </c:pt>
                <c:pt idx="8242">
                  <c:v>43717.417137673612</c:v>
                </c:pt>
                <c:pt idx="8243">
                  <c:v>43717.458804398149</c:v>
                </c:pt>
                <c:pt idx="8244">
                  <c:v>43717.500471122687</c:v>
                </c:pt>
                <c:pt idx="8245">
                  <c:v>43717.542137847224</c:v>
                </c:pt>
                <c:pt idx="8246">
                  <c:v>43717.583804571761</c:v>
                </c:pt>
                <c:pt idx="8247">
                  <c:v>43717.625471296298</c:v>
                </c:pt>
                <c:pt idx="8248">
                  <c:v>43717.667138020835</c:v>
                </c:pt>
                <c:pt idx="8249">
                  <c:v>43717.708804745373</c:v>
                </c:pt>
                <c:pt idx="8250">
                  <c:v>43717.75047146991</c:v>
                </c:pt>
                <c:pt idx="8251">
                  <c:v>43717.792138194447</c:v>
                </c:pt>
                <c:pt idx="8252">
                  <c:v>43717.833804918984</c:v>
                </c:pt>
                <c:pt idx="8253">
                  <c:v>43717.875471643521</c:v>
                </c:pt>
                <c:pt idx="8254">
                  <c:v>43717.917138368059</c:v>
                </c:pt>
                <c:pt idx="8255">
                  <c:v>43717.958805092596</c:v>
                </c:pt>
                <c:pt idx="8256">
                  <c:v>43718.000471817133</c:v>
                </c:pt>
                <c:pt idx="8257">
                  <c:v>43718.04213854167</c:v>
                </c:pt>
                <c:pt idx="8258">
                  <c:v>43718.0838052662</c:v>
                </c:pt>
                <c:pt idx="8259">
                  <c:v>43718.125471990737</c:v>
                </c:pt>
                <c:pt idx="8260">
                  <c:v>43718.167138715275</c:v>
                </c:pt>
                <c:pt idx="8261">
                  <c:v>43718.208805439812</c:v>
                </c:pt>
                <c:pt idx="8262">
                  <c:v>43718.250472164349</c:v>
                </c:pt>
                <c:pt idx="8263">
                  <c:v>43718.292138888886</c:v>
                </c:pt>
                <c:pt idx="8264">
                  <c:v>43718.333805613423</c:v>
                </c:pt>
                <c:pt idx="8265">
                  <c:v>43718.375472337961</c:v>
                </c:pt>
                <c:pt idx="8266">
                  <c:v>43718.417139062498</c:v>
                </c:pt>
                <c:pt idx="8267">
                  <c:v>43718.458805787035</c:v>
                </c:pt>
                <c:pt idx="8268">
                  <c:v>43718.500472511572</c:v>
                </c:pt>
                <c:pt idx="8269">
                  <c:v>43718.54213923611</c:v>
                </c:pt>
                <c:pt idx="8270">
                  <c:v>43718.583805960647</c:v>
                </c:pt>
                <c:pt idx="8271">
                  <c:v>43718.625472685184</c:v>
                </c:pt>
                <c:pt idx="8272">
                  <c:v>43718.667139409721</c:v>
                </c:pt>
                <c:pt idx="8273">
                  <c:v>43718.708806134258</c:v>
                </c:pt>
                <c:pt idx="8274">
                  <c:v>43718.750472858796</c:v>
                </c:pt>
                <c:pt idx="8275">
                  <c:v>43718.792139583333</c:v>
                </c:pt>
                <c:pt idx="8276">
                  <c:v>43718.83380630787</c:v>
                </c:pt>
                <c:pt idx="8277">
                  <c:v>43718.875473032407</c:v>
                </c:pt>
                <c:pt idx="8278">
                  <c:v>43718.917139756944</c:v>
                </c:pt>
                <c:pt idx="8279">
                  <c:v>43718.958806481482</c:v>
                </c:pt>
                <c:pt idx="8280">
                  <c:v>43719.000473206019</c:v>
                </c:pt>
                <c:pt idx="8281">
                  <c:v>43719.042139930556</c:v>
                </c:pt>
                <c:pt idx="8282">
                  <c:v>43719.083806655093</c:v>
                </c:pt>
                <c:pt idx="8283">
                  <c:v>43719.12547337963</c:v>
                </c:pt>
                <c:pt idx="8284">
                  <c:v>43719.167140104168</c:v>
                </c:pt>
                <c:pt idx="8285">
                  <c:v>43719.208806828705</c:v>
                </c:pt>
                <c:pt idx="8286">
                  <c:v>43719.250473553242</c:v>
                </c:pt>
                <c:pt idx="8287">
                  <c:v>43719.292140277779</c:v>
                </c:pt>
                <c:pt idx="8288">
                  <c:v>43719.333807002316</c:v>
                </c:pt>
                <c:pt idx="8289">
                  <c:v>43719.375473726854</c:v>
                </c:pt>
                <c:pt idx="8290">
                  <c:v>43719.417140451391</c:v>
                </c:pt>
                <c:pt idx="8291">
                  <c:v>43719.458807175928</c:v>
                </c:pt>
                <c:pt idx="8292">
                  <c:v>43719.500473900465</c:v>
                </c:pt>
                <c:pt idx="8293">
                  <c:v>43719.542140625003</c:v>
                </c:pt>
                <c:pt idx="8294">
                  <c:v>43719.58380734954</c:v>
                </c:pt>
                <c:pt idx="8295">
                  <c:v>43719.625474074077</c:v>
                </c:pt>
                <c:pt idx="8296">
                  <c:v>43719.667140798614</c:v>
                </c:pt>
                <c:pt idx="8297">
                  <c:v>43719.708807523151</c:v>
                </c:pt>
                <c:pt idx="8298">
                  <c:v>43719.750474247689</c:v>
                </c:pt>
                <c:pt idx="8299">
                  <c:v>43719.792140972226</c:v>
                </c:pt>
                <c:pt idx="8300">
                  <c:v>43719.833807696756</c:v>
                </c:pt>
                <c:pt idx="8301">
                  <c:v>43719.875474421293</c:v>
                </c:pt>
                <c:pt idx="8302">
                  <c:v>43719.91714114583</c:v>
                </c:pt>
                <c:pt idx="8303">
                  <c:v>43719.958807870367</c:v>
                </c:pt>
                <c:pt idx="8304">
                  <c:v>43720.000474594905</c:v>
                </c:pt>
                <c:pt idx="8305">
                  <c:v>43720.042141319442</c:v>
                </c:pt>
                <c:pt idx="8306">
                  <c:v>43720.083808043979</c:v>
                </c:pt>
                <c:pt idx="8307">
                  <c:v>43720.125474768516</c:v>
                </c:pt>
                <c:pt idx="8308">
                  <c:v>43720.167141493053</c:v>
                </c:pt>
                <c:pt idx="8309">
                  <c:v>43720.208808217591</c:v>
                </c:pt>
                <c:pt idx="8310">
                  <c:v>43720.250474942128</c:v>
                </c:pt>
                <c:pt idx="8311">
                  <c:v>43720.292141666665</c:v>
                </c:pt>
                <c:pt idx="8312">
                  <c:v>43720.333808391202</c:v>
                </c:pt>
                <c:pt idx="8313">
                  <c:v>43720.375475115739</c:v>
                </c:pt>
                <c:pt idx="8314">
                  <c:v>43720.417141840277</c:v>
                </c:pt>
                <c:pt idx="8315">
                  <c:v>43720.458808564814</c:v>
                </c:pt>
                <c:pt idx="8316">
                  <c:v>43720.500475289351</c:v>
                </c:pt>
                <c:pt idx="8317">
                  <c:v>43720.542142013888</c:v>
                </c:pt>
                <c:pt idx="8318">
                  <c:v>43720.583808738425</c:v>
                </c:pt>
                <c:pt idx="8319">
                  <c:v>43720.625475462963</c:v>
                </c:pt>
                <c:pt idx="8320">
                  <c:v>43720.6671421875</c:v>
                </c:pt>
                <c:pt idx="8321">
                  <c:v>43720.708808912037</c:v>
                </c:pt>
                <c:pt idx="8322">
                  <c:v>43720.750475636574</c:v>
                </c:pt>
                <c:pt idx="8323">
                  <c:v>43720.792142361111</c:v>
                </c:pt>
                <c:pt idx="8324">
                  <c:v>43720.833809085649</c:v>
                </c:pt>
                <c:pt idx="8325">
                  <c:v>43720.875475810186</c:v>
                </c:pt>
                <c:pt idx="8326">
                  <c:v>43720.917142534723</c:v>
                </c:pt>
                <c:pt idx="8327">
                  <c:v>43720.95880925926</c:v>
                </c:pt>
                <c:pt idx="8328">
                  <c:v>43721.000475983798</c:v>
                </c:pt>
                <c:pt idx="8329">
                  <c:v>43721.042142708335</c:v>
                </c:pt>
                <c:pt idx="8330">
                  <c:v>43721.083809432872</c:v>
                </c:pt>
                <c:pt idx="8331">
                  <c:v>43721.125476157409</c:v>
                </c:pt>
                <c:pt idx="8332">
                  <c:v>43721.167142881946</c:v>
                </c:pt>
                <c:pt idx="8333">
                  <c:v>43721.208809606484</c:v>
                </c:pt>
                <c:pt idx="8334">
                  <c:v>43721.250476331021</c:v>
                </c:pt>
                <c:pt idx="8335">
                  <c:v>43721.292143055558</c:v>
                </c:pt>
                <c:pt idx="8336">
                  <c:v>43721.333809780095</c:v>
                </c:pt>
                <c:pt idx="8337">
                  <c:v>43721.375476504632</c:v>
                </c:pt>
                <c:pt idx="8338">
                  <c:v>43721.41714322917</c:v>
                </c:pt>
                <c:pt idx="8339">
                  <c:v>43721.458809953707</c:v>
                </c:pt>
                <c:pt idx="8340">
                  <c:v>43721.500476678244</c:v>
                </c:pt>
                <c:pt idx="8341">
                  <c:v>43721.542143402781</c:v>
                </c:pt>
                <c:pt idx="8342">
                  <c:v>43721.583810127318</c:v>
                </c:pt>
                <c:pt idx="8343">
                  <c:v>43721.625476851848</c:v>
                </c:pt>
                <c:pt idx="8344">
                  <c:v>43721.667143576386</c:v>
                </c:pt>
                <c:pt idx="8345">
                  <c:v>43721.708810300923</c:v>
                </c:pt>
                <c:pt idx="8346">
                  <c:v>43721.75047702546</c:v>
                </c:pt>
                <c:pt idx="8347">
                  <c:v>43721.792143749997</c:v>
                </c:pt>
                <c:pt idx="8348">
                  <c:v>43721.833810474534</c:v>
                </c:pt>
                <c:pt idx="8349">
                  <c:v>43721.875477199072</c:v>
                </c:pt>
                <c:pt idx="8350">
                  <c:v>43721.917143923609</c:v>
                </c:pt>
                <c:pt idx="8351">
                  <c:v>43721.958810648146</c:v>
                </c:pt>
                <c:pt idx="8352">
                  <c:v>43722.000477372683</c:v>
                </c:pt>
                <c:pt idx="8353">
                  <c:v>43722.04214409722</c:v>
                </c:pt>
                <c:pt idx="8354">
                  <c:v>43722.083810821758</c:v>
                </c:pt>
                <c:pt idx="8355">
                  <c:v>43722.125477546295</c:v>
                </c:pt>
                <c:pt idx="8356">
                  <c:v>43722.167144270832</c:v>
                </c:pt>
                <c:pt idx="8357">
                  <c:v>43722.208810995369</c:v>
                </c:pt>
                <c:pt idx="8358">
                  <c:v>43722.250477719906</c:v>
                </c:pt>
                <c:pt idx="8359">
                  <c:v>43722.292144444444</c:v>
                </c:pt>
                <c:pt idx="8360">
                  <c:v>43722.333811168981</c:v>
                </c:pt>
                <c:pt idx="8361">
                  <c:v>43722.375477893518</c:v>
                </c:pt>
                <c:pt idx="8362">
                  <c:v>43722.417144618055</c:v>
                </c:pt>
                <c:pt idx="8363">
                  <c:v>43722.458811342593</c:v>
                </c:pt>
                <c:pt idx="8364">
                  <c:v>43722.50047806713</c:v>
                </c:pt>
                <c:pt idx="8365">
                  <c:v>43722.542144791667</c:v>
                </c:pt>
                <c:pt idx="8366">
                  <c:v>43722.583811516204</c:v>
                </c:pt>
                <c:pt idx="8367">
                  <c:v>43722.625478240741</c:v>
                </c:pt>
                <c:pt idx="8368">
                  <c:v>43722.667144965279</c:v>
                </c:pt>
                <c:pt idx="8369">
                  <c:v>43722.708811689816</c:v>
                </c:pt>
                <c:pt idx="8370">
                  <c:v>43722.750478414353</c:v>
                </c:pt>
                <c:pt idx="8371">
                  <c:v>43722.79214513889</c:v>
                </c:pt>
                <c:pt idx="8372">
                  <c:v>43722.833811863427</c:v>
                </c:pt>
                <c:pt idx="8373">
                  <c:v>43722.875478587965</c:v>
                </c:pt>
                <c:pt idx="8374">
                  <c:v>43722.917145312502</c:v>
                </c:pt>
                <c:pt idx="8375">
                  <c:v>43722.958812037039</c:v>
                </c:pt>
                <c:pt idx="8376">
                  <c:v>43723.000478761576</c:v>
                </c:pt>
                <c:pt idx="8377">
                  <c:v>43723.042145486113</c:v>
                </c:pt>
                <c:pt idx="8378">
                  <c:v>43723.083812210651</c:v>
                </c:pt>
                <c:pt idx="8379">
                  <c:v>43723.125478935188</c:v>
                </c:pt>
                <c:pt idx="8380">
                  <c:v>43723.167145659725</c:v>
                </c:pt>
                <c:pt idx="8381">
                  <c:v>43723.208812384262</c:v>
                </c:pt>
                <c:pt idx="8382">
                  <c:v>43723.250479108799</c:v>
                </c:pt>
                <c:pt idx="8383">
                  <c:v>43723.292145833337</c:v>
                </c:pt>
                <c:pt idx="8384">
                  <c:v>43723.333812557874</c:v>
                </c:pt>
                <c:pt idx="8385">
                  <c:v>43723.375479282404</c:v>
                </c:pt>
                <c:pt idx="8386">
                  <c:v>43723.417146006941</c:v>
                </c:pt>
                <c:pt idx="8387">
                  <c:v>43723.458812731478</c:v>
                </c:pt>
                <c:pt idx="8388">
                  <c:v>43723.500479456015</c:v>
                </c:pt>
                <c:pt idx="8389">
                  <c:v>43723.542146180553</c:v>
                </c:pt>
                <c:pt idx="8390">
                  <c:v>43723.58381290509</c:v>
                </c:pt>
                <c:pt idx="8391">
                  <c:v>43723.625479629627</c:v>
                </c:pt>
                <c:pt idx="8392">
                  <c:v>43723.667146354164</c:v>
                </c:pt>
                <c:pt idx="8393">
                  <c:v>43723.708813078701</c:v>
                </c:pt>
                <c:pt idx="8394">
                  <c:v>43723.750479803239</c:v>
                </c:pt>
                <c:pt idx="8395">
                  <c:v>43723.792146527776</c:v>
                </c:pt>
                <c:pt idx="8396">
                  <c:v>43723.833813252313</c:v>
                </c:pt>
                <c:pt idx="8397">
                  <c:v>43723.87547997685</c:v>
                </c:pt>
                <c:pt idx="8398">
                  <c:v>43723.917146701388</c:v>
                </c:pt>
                <c:pt idx="8399">
                  <c:v>43723.958813425925</c:v>
                </c:pt>
                <c:pt idx="8400">
                  <c:v>43724.000480150462</c:v>
                </c:pt>
                <c:pt idx="8401">
                  <c:v>43724.042146874999</c:v>
                </c:pt>
                <c:pt idx="8402">
                  <c:v>43724.083813599536</c:v>
                </c:pt>
                <c:pt idx="8403">
                  <c:v>43724.125480324074</c:v>
                </c:pt>
                <c:pt idx="8404">
                  <c:v>43724.167147048611</c:v>
                </c:pt>
                <c:pt idx="8405">
                  <c:v>43724.208813773148</c:v>
                </c:pt>
                <c:pt idx="8406">
                  <c:v>43724.250480497685</c:v>
                </c:pt>
                <c:pt idx="8407">
                  <c:v>43724.292147222222</c:v>
                </c:pt>
                <c:pt idx="8408">
                  <c:v>43724.33381394676</c:v>
                </c:pt>
                <c:pt idx="8409">
                  <c:v>43724.375480671297</c:v>
                </c:pt>
                <c:pt idx="8410">
                  <c:v>43724.417147395834</c:v>
                </c:pt>
                <c:pt idx="8411">
                  <c:v>43724.458814120371</c:v>
                </c:pt>
                <c:pt idx="8412">
                  <c:v>43724.500480844908</c:v>
                </c:pt>
                <c:pt idx="8413">
                  <c:v>43724.542147569446</c:v>
                </c:pt>
                <c:pt idx="8414">
                  <c:v>43724.583814293983</c:v>
                </c:pt>
                <c:pt idx="8415">
                  <c:v>43724.62548101852</c:v>
                </c:pt>
                <c:pt idx="8416">
                  <c:v>43724.667147743057</c:v>
                </c:pt>
                <c:pt idx="8417">
                  <c:v>43724.708814467594</c:v>
                </c:pt>
                <c:pt idx="8418">
                  <c:v>43724.750481192132</c:v>
                </c:pt>
                <c:pt idx="8419">
                  <c:v>43724.792147916669</c:v>
                </c:pt>
                <c:pt idx="8420">
                  <c:v>43724.833814641206</c:v>
                </c:pt>
                <c:pt idx="8421">
                  <c:v>43724.875481365743</c:v>
                </c:pt>
                <c:pt idx="8422">
                  <c:v>43724.917148090281</c:v>
                </c:pt>
                <c:pt idx="8423">
                  <c:v>43724.958814814818</c:v>
                </c:pt>
                <c:pt idx="8424">
                  <c:v>43725.000481539355</c:v>
                </c:pt>
                <c:pt idx="8425">
                  <c:v>43725.042148263892</c:v>
                </c:pt>
                <c:pt idx="8426">
                  <c:v>43725.083814988429</c:v>
                </c:pt>
                <c:pt idx="8427">
                  <c:v>43725.125481712967</c:v>
                </c:pt>
                <c:pt idx="8428">
                  <c:v>43725.167148437497</c:v>
                </c:pt>
                <c:pt idx="8429">
                  <c:v>43725.208815162034</c:v>
                </c:pt>
                <c:pt idx="8430">
                  <c:v>43725.250481886571</c:v>
                </c:pt>
                <c:pt idx="8431">
                  <c:v>43725.292148611108</c:v>
                </c:pt>
                <c:pt idx="8432">
                  <c:v>43725.333815335645</c:v>
                </c:pt>
                <c:pt idx="8433">
                  <c:v>43725.375482060183</c:v>
                </c:pt>
                <c:pt idx="8434">
                  <c:v>43725.41714878472</c:v>
                </c:pt>
                <c:pt idx="8435">
                  <c:v>43725.458815509257</c:v>
                </c:pt>
                <c:pt idx="8436">
                  <c:v>43725.500482233794</c:v>
                </c:pt>
                <c:pt idx="8437">
                  <c:v>43725.542148958331</c:v>
                </c:pt>
                <c:pt idx="8438">
                  <c:v>43725.583815682869</c:v>
                </c:pt>
                <c:pt idx="8439">
                  <c:v>43725.625482407406</c:v>
                </c:pt>
                <c:pt idx="8440">
                  <c:v>43725.667149131943</c:v>
                </c:pt>
                <c:pt idx="8441">
                  <c:v>43725.70881585648</c:v>
                </c:pt>
                <c:pt idx="8442">
                  <c:v>43725.750482581017</c:v>
                </c:pt>
                <c:pt idx="8443">
                  <c:v>43725.792149305555</c:v>
                </c:pt>
                <c:pt idx="8444">
                  <c:v>43725.833816030092</c:v>
                </c:pt>
                <c:pt idx="8445">
                  <c:v>43725.875482754629</c:v>
                </c:pt>
                <c:pt idx="8446">
                  <c:v>43725.917149479166</c:v>
                </c:pt>
                <c:pt idx="8447">
                  <c:v>43725.958816203703</c:v>
                </c:pt>
                <c:pt idx="8448">
                  <c:v>43726.000482928241</c:v>
                </c:pt>
                <c:pt idx="8449">
                  <c:v>43726.042149652778</c:v>
                </c:pt>
                <c:pt idx="8450">
                  <c:v>43726.083816377315</c:v>
                </c:pt>
                <c:pt idx="8451">
                  <c:v>43726.125483101852</c:v>
                </c:pt>
                <c:pt idx="8452">
                  <c:v>43726.16714982639</c:v>
                </c:pt>
                <c:pt idx="8453">
                  <c:v>43726.208816550927</c:v>
                </c:pt>
                <c:pt idx="8454">
                  <c:v>43726.250483275464</c:v>
                </c:pt>
                <c:pt idx="8455">
                  <c:v>43726.292150000001</c:v>
                </c:pt>
                <c:pt idx="8456">
                  <c:v>43726.333816724538</c:v>
                </c:pt>
                <c:pt idx="8457">
                  <c:v>43726.375483449076</c:v>
                </c:pt>
                <c:pt idx="8458">
                  <c:v>43726.417150173613</c:v>
                </c:pt>
                <c:pt idx="8459">
                  <c:v>43726.45881689815</c:v>
                </c:pt>
                <c:pt idx="8460">
                  <c:v>43726.500483622687</c:v>
                </c:pt>
                <c:pt idx="8461">
                  <c:v>43726.542150347224</c:v>
                </c:pt>
                <c:pt idx="8462">
                  <c:v>43726.583817071762</c:v>
                </c:pt>
                <c:pt idx="8463">
                  <c:v>43726.625483796299</c:v>
                </c:pt>
                <c:pt idx="8464">
                  <c:v>43726.667150520836</c:v>
                </c:pt>
                <c:pt idx="8465">
                  <c:v>43726.708817245373</c:v>
                </c:pt>
                <c:pt idx="8466">
                  <c:v>43726.75048396991</c:v>
                </c:pt>
                <c:pt idx="8467">
                  <c:v>43726.792150694448</c:v>
                </c:pt>
                <c:pt idx="8468">
                  <c:v>43726.833817418985</c:v>
                </c:pt>
                <c:pt idx="8469">
                  <c:v>43726.875484143522</c:v>
                </c:pt>
                <c:pt idx="8470">
                  <c:v>43726.917150868052</c:v>
                </c:pt>
                <c:pt idx="8471">
                  <c:v>43726.958817592589</c:v>
                </c:pt>
                <c:pt idx="8472">
                  <c:v>43727.000484317126</c:v>
                </c:pt>
                <c:pt idx="8473">
                  <c:v>43727.042151041664</c:v>
                </c:pt>
                <c:pt idx="8474">
                  <c:v>43727.083817766201</c:v>
                </c:pt>
                <c:pt idx="8475">
                  <c:v>43727.125484490738</c:v>
                </c:pt>
                <c:pt idx="8476">
                  <c:v>43727.167151215275</c:v>
                </c:pt>
                <c:pt idx="8477">
                  <c:v>43727.208817939812</c:v>
                </c:pt>
                <c:pt idx="8478">
                  <c:v>43727.25048466435</c:v>
                </c:pt>
                <c:pt idx="8479">
                  <c:v>43727.292151388887</c:v>
                </c:pt>
                <c:pt idx="8480">
                  <c:v>43727.333818113424</c:v>
                </c:pt>
                <c:pt idx="8481">
                  <c:v>43727.375484837961</c:v>
                </c:pt>
                <c:pt idx="8482">
                  <c:v>43727.417151562498</c:v>
                </c:pt>
                <c:pt idx="8483">
                  <c:v>43727.458818287036</c:v>
                </c:pt>
                <c:pt idx="8484">
                  <c:v>43727.500485011573</c:v>
                </c:pt>
                <c:pt idx="8485">
                  <c:v>43727.54215173611</c:v>
                </c:pt>
                <c:pt idx="8486">
                  <c:v>43727.583818460647</c:v>
                </c:pt>
                <c:pt idx="8487">
                  <c:v>43727.625485185185</c:v>
                </c:pt>
                <c:pt idx="8488">
                  <c:v>43727.667151909722</c:v>
                </c:pt>
                <c:pt idx="8489">
                  <c:v>43727.708818634259</c:v>
                </c:pt>
                <c:pt idx="8490">
                  <c:v>43727.750485358796</c:v>
                </c:pt>
                <c:pt idx="8491">
                  <c:v>43727.792152083333</c:v>
                </c:pt>
                <c:pt idx="8492">
                  <c:v>43727.833818807871</c:v>
                </c:pt>
                <c:pt idx="8493">
                  <c:v>43727.875485532408</c:v>
                </c:pt>
                <c:pt idx="8494">
                  <c:v>43727.917152256945</c:v>
                </c:pt>
                <c:pt idx="8495">
                  <c:v>43727.958818981482</c:v>
                </c:pt>
                <c:pt idx="8496">
                  <c:v>43728.000485706019</c:v>
                </c:pt>
                <c:pt idx="8497">
                  <c:v>43728.042152430557</c:v>
                </c:pt>
                <c:pt idx="8498">
                  <c:v>43728.083819155094</c:v>
                </c:pt>
                <c:pt idx="8499">
                  <c:v>43728.125485879631</c:v>
                </c:pt>
                <c:pt idx="8500">
                  <c:v>43728.167152604168</c:v>
                </c:pt>
                <c:pt idx="8501">
                  <c:v>43728.208819328705</c:v>
                </c:pt>
                <c:pt idx="8502">
                  <c:v>43728.250486053243</c:v>
                </c:pt>
                <c:pt idx="8503">
                  <c:v>43728.29215277778</c:v>
                </c:pt>
                <c:pt idx="8504">
                  <c:v>43728.333819502317</c:v>
                </c:pt>
                <c:pt idx="8505">
                  <c:v>43728.375486226854</c:v>
                </c:pt>
                <c:pt idx="8506">
                  <c:v>43728.417152951391</c:v>
                </c:pt>
                <c:pt idx="8507">
                  <c:v>43728.458819675929</c:v>
                </c:pt>
                <c:pt idx="8508">
                  <c:v>43728.500486400466</c:v>
                </c:pt>
                <c:pt idx="8509">
                  <c:v>43728.542153125003</c:v>
                </c:pt>
                <c:pt idx="8510">
                  <c:v>43728.58381984954</c:v>
                </c:pt>
                <c:pt idx="8511">
                  <c:v>43728.625486574078</c:v>
                </c:pt>
                <c:pt idx="8512">
                  <c:v>43728.667153298615</c:v>
                </c:pt>
                <c:pt idx="8513">
                  <c:v>43728.708820023145</c:v>
                </c:pt>
                <c:pt idx="8514">
                  <c:v>43728.750486747682</c:v>
                </c:pt>
                <c:pt idx="8515">
                  <c:v>43728.792153472219</c:v>
                </c:pt>
                <c:pt idx="8516">
                  <c:v>43728.833820196756</c:v>
                </c:pt>
                <c:pt idx="8517">
                  <c:v>43728.875486921293</c:v>
                </c:pt>
                <c:pt idx="8518">
                  <c:v>43728.917153645831</c:v>
                </c:pt>
                <c:pt idx="8519">
                  <c:v>43728.958820370368</c:v>
                </c:pt>
                <c:pt idx="8520">
                  <c:v>43729.000487094905</c:v>
                </c:pt>
                <c:pt idx="8521">
                  <c:v>43729.042153819442</c:v>
                </c:pt>
                <c:pt idx="8522">
                  <c:v>43729.08382054398</c:v>
                </c:pt>
                <c:pt idx="8523">
                  <c:v>43729.125487268517</c:v>
                </c:pt>
                <c:pt idx="8524">
                  <c:v>43729.167153993054</c:v>
                </c:pt>
                <c:pt idx="8525">
                  <c:v>43729.208820717591</c:v>
                </c:pt>
                <c:pt idx="8526">
                  <c:v>43729.250487442128</c:v>
                </c:pt>
                <c:pt idx="8527">
                  <c:v>43729.292154166666</c:v>
                </c:pt>
                <c:pt idx="8528">
                  <c:v>43729.333820891203</c:v>
                </c:pt>
                <c:pt idx="8529">
                  <c:v>43729.37548761574</c:v>
                </c:pt>
                <c:pt idx="8530">
                  <c:v>43729.417154340277</c:v>
                </c:pt>
                <c:pt idx="8531">
                  <c:v>43729.458821064814</c:v>
                </c:pt>
                <c:pt idx="8532">
                  <c:v>43729.500487789352</c:v>
                </c:pt>
                <c:pt idx="8533">
                  <c:v>43729.542154513889</c:v>
                </c:pt>
                <c:pt idx="8534">
                  <c:v>43729.583821238426</c:v>
                </c:pt>
                <c:pt idx="8535">
                  <c:v>43729.625487962963</c:v>
                </c:pt>
                <c:pt idx="8536">
                  <c:v>43729.6671546875</c:v>
                </c:pt>
                <c:pt idx="8537">
                  <c:v>43729.708821412038</c:v>
                </c:pt>
                <c:pt idx="8538">
                  <c:v>43729.750488136575</c:v>
                </c:pt>
                <c:pt idx="8539">
                  <c:v>43729.792154861112</c:v>
                </c:pt>
                <c:pt idx="8540">
                  <c:v>43729.833821585649</c:v>
                </c:pt>
                <c:pt idx="8541">
                  <c:v>43729.875488310186</c:v>
                </c:pt>
                <c:pt idx="8542">
                  <c:v>43729.917155034724</c:v>
                </c:pt>
                <c:pt idx="8543">
                  <c:v>43729.958821759261</c:v>
                </c:pt>
                <c:pt idx="8544">
                  <c:v>43730.000488483798</c:v>
                </c:pt>
                <c:pt idx="8545">
                  <c:v>43730.042155208335</c:v>
                </c:pt>
                <c:pt idx="8546">
                  <c:v>43730.083821932873</c:v>
                </c:pt>
                <c:pt idx="8547">
                  <c:v>43730.12548865741</c:v>
                </c:pt>
                <c:pt idx="8548">
                  <c:v>43730.167155381947</c:v>
                </c:pt>
                <c:pt idx="8549">
                  <c:v>43730.208822106484</c:v>
                </c:pt>
                <c:pt idx="8550">
                  <c:v>43730.250488831021</c:v>
                </c:pt>
                <c:pt idx="8551">
                  <c:v>43730.292155555559</c:v>
                </c:pt>
                <c:pt idx="8552">
                  <c:v>43730.333822280096</c:v>
                </c:pt>
                <c:pt idx="8553">
                  <c:v>43730.375489004633</c:v>
                </c:pt>
                <c:pt idx="8554">
                  <c:v>43730.41715572917</c:v>
                </c:pt>
                <c:pt idx="8555">
                  <c:v>43730.4588224537</c:v>
                </c:pt>
                <c:pt idx="8556">
                  <c:v>43730.500489178237</c:v>
                </c:pt>
                <c:pt idx="8557">
                  <c:v>43730.542155902775</c:v>
                </c:pt>
                <c:pt idx="8558">
                  <c:v>43730.583822627312</c:v>
                </c:pt>
                <c:pt idx="8559">
                  <c:v>43730.625489351849</c:v>
                </c:pt>
                <c:pt idx="8560">
                  <c:v>43730.667156076386</c:v>
                </c:pt>
                <c:pt idx="8561">
                  <c:v>43730.708822800923</c:v>
                </c:pt>
                <c:pt idx="8562">
                  <c:v>43730.750489525461</c:v>
                </c:pt>
                <c:pt idx="8563">
                  <c:v>43730.792156249998</c:v>
                </c:pt>
                <c:pt idx="8564">
                  <c:v>43730.833822974535</c:v>
                </c:pt>
                <c:pt idx="8565">
                  <c:v>43730.875489699072</c:v>
                </c:pt>
                <c:pt idx="8566">
                  <c:v>43730.917156423609</c:v>
                </c:pt>
                <c:pt idx="8567">
                  <c:v>43730.958823148147</c:v>
                </c:pt>
                <c:pt idx="8568">
                  <c:v>43731.000489872684</c:v>
                </c:pt>
                <c:pt idx="8569">
                  <c:v>43731.042156597221</c:v>
                </c:pt>
                <c:pt idx="8570">
                  <c:v>43731.083823321758</c:v>
                </c:pt>
                <c:pt idx="8571">
                  <c:v>43731.125490046295</c:v>
                </c:pt>
                <c:pt idx="8572">
                  <c:v>43731.167156770833</c:v>
                </c:pt>
                <c:pt idx="8573">
                  <c:v>43731.20882349537</c:v>
                </c:pt>
                <c:pt idx="8574">
                  <c:v>43731.250490219907</c:v>
                </c:pt>
                <c:pt idx="8575">
                  <c:v>43731.292156944444</c:v>
                </c:pt>
                <c:pt idx="8576">
                  <c:v>43731.333823668981</c:v>
                </c:pt>
                <c:pt idx="8577">
                  <c:v>43731.375490393519</c:v>
                </c:pt>
                <c:pt idx="8578">
                  <c:v>43731.417157118056</c:v>
                </c:pt>
                <c:pt idx="8579">
                  <c:v>43731.458823842593</c:v>
                </c:pt>
                <c:pt idx="8580">
                  <c:v>43731.50049056713</c:v>
                </c:pt>
                <c:pt idx="8581">
                  <c:v>43731.542157291668</c:v>
                </c:pt>
                <c:pt idx="8582">
                  <c:v>43731.583824016205</c:v>
                </c:pt>
                <c:pt idx="8583">
                  <c:v>43731.625490740742</c:v>
                </c:pt>
                <c:pt idx="8584">
                  <c:v>43731.667157465279</c:v>
                </c:pt>
                <c:pt idx="8585">
                  <c:v>43731.708824189816</c:v>
                </c:pt>
                <c:pt idx="8586">
                  <c:v>43731.750490914354</c:v>
                </c:pt>
                <c:pt idx="8587">
                  <c:v>43731.792157638891</c:v>
                </c:pt>
                <c:pt idx="8588">
                  <c:v>43731.833824363428</c:v>
                </c:pt>
                <c:pt idx="8589">
                  <c:v>43731.875491087965</c:v>
                </c:pt>
                <c:pt idx="8590">
                  <c:v>43731.917157812502</c:v>
                </c:pt>
                <c:pt idx="8591">
                  <c:v>43731.95882453704</c:v>
                </c:pt>
                <c:pt idx="8592">
                  <c:v>43732.000491261577</c:v>
                </c:pt>
                <c:pt idx="8593">
                  <c:v>43732.042157986114</c:v>
                </c:pt>
                <c:pt idx="8594">
                  <c:v>43732.083824710651</c:v>
                </c:pt>
                <c:pt idx="8595">
                  <c:v>43732.125491435188</c:v>
                </c:pt>
                <c:pt idx="8596">
                  <c:v>43732.167158159726</c:v>
                </c:pt>
                <c:pt idx="8597">
                  <c:v>43732.208824884263</c:v>
                </c:pt>
                <c:pt idx="8598">
                  <c:v>43732.250491608793</c:v>
                </c:pt>
                <c:pt idx="8599">
                  <c:v>43732.29215833333</c:v>
                </c:pt>
                <c:pt idx="8600">
                  <c:v>43732.333825057867</c:v>
                </c:pt>
                <c:pt idx="8601">
                  <c:v>43732.375491782404</c:v>
                </c:pt>
                <c:pt idx="8602">
                  <c:v>43732.417158506942</c:v>
                </c:pt>
                <c:pt idx="8603">
                  <c:v>43732.458825231479</c:v>
                </c:pt>
                <c:pt idx="8604">
                  <c:v>43732.500491956016</c:v>
                </c:pt>
                <c:pt idx="8605">
                  <c:v>43732.542158680553</c:v>
                </c:pt>
                <c:pt idx="8606">
                  <c:v>43732.58382540509</c:v>
                </c:pt>
                <c:pt idx="8607">
                  <c:v>43732.625492129628</c:v>
                </c:pt>
                <c:pt idx="8608">
                  <c:v>43732.667158854165</c:v>
                </c:pt>
                <c:pt idx="8609">
                  <c:v>43732.708825578702</c:v>
                </c:pt>
                <c:pt idx="8610">
                  <c:v>43732.750492303239</c:v>
                </c:pt>
                <c:pt idx="8611">
                  <c:v>43732.792159027777</c:v>
                </c:pt>
                <c:pt idx="8612">
                  <c:v>43732.833825752314</c:v>
                </c:pt>
                <c:pt idx="8613">
                  <c:v>43732.875492476851</c:v>
                </c:pt>
                <c:pt idx="8614">
                  <c:v>43732.917159201388</c:v>
                </c:pt>
                <c:pt idx="8615">
                  <c:v>43732.958825925925</c:v>
                </c:pt>
                <c:pt idx="8616">
                  <c:v>43733.000492650463</c:v>
                </c:pt>
                <c:pt idx="8617">
                  <c:v>43733.042159375</c:v>
                </c:pt>
                <c:pt idx="8618">
                  <c:v>43733.083826099537</c:v>
                </c:pt>
                <c:pt idx="8619">
                  <c:v>43733.125492824074</c:v>
                </c:pt>
                <c:pt idx="8620">
                  <c:v>43733.167159548611</c:v>
                </c:pt>
                <c:pt idx="8621">
                  <c:v>43733.208826273149</c:v>
                </c:pt>
                <c:pt idx="8622">
                  <c:v>43733.250492997686</c:v>
                </c:pt>
                <c:pt idx="8623">
                  <c:v>43733.292159722223</c:v>
                </c:pt>
                <c:pt idx="8624">
                  <c:v>43733.33382644676</c:v>
                </c:pt>
                <c:pt idx="8625">
                  <c:v>43733.375493171297</c:v>
                </c:pt>
                <c:pt idx="8626">
                  <c:v>43733.417159895835</c:v>
                </c:pt>
                <c:pt idx="8627">
                  <c:v>43733.458826620372</c:v>
                </c:pt>
                <c:pt idx="8628">
                  <c:v>43733.500493344909</c:v>
                </c:pt>
                <c:pt idx="8629">
                  <c:v>43733.542160069446</c:v>
                </c:pt>
                <c:pt idx="8630">
                  <c:v>43733.583826793983</c:v>
                </c:pt>
                <c:pt idx="8631">
                  <c:v>43733.625493518521</c:v>
                </c:pt>
                <c:pt idx="8632">
                  <c:v>43733.667160243058</c:v>
                </c:pt>
                <c:pt idx="8633">
                  <c:v>43733.708826967595</c:v>
                </c:pt>
                <c:pt idx="8634">
                  <c:v>43733.750493692132</c:v>
                </c:pt>
                <c:pt idx="8635">
                  <c:v>43733.79216041667</c:v>
                </c:pt>
                <c:pt idx="8636">
                  <c:v>43733.833827141207</c:v>
                </c:pt>
                <c:pt idx="8637">
                  <c:v>43733.875493865744</c:v>
                </c:pt>
                <c:pt idx="8638">
                  <c:v>43733.917160590281</c:v>
                </c:pt>
                <c:pt idx="8639">
                  <c:v>43733.958827314818</c:v>
                </c:pt>
                <c:pt idx="8640">
                  <c:v>43734.000494039348</c:v>
                </c:pt>
                <c:pt idx="8641">
                  <c:v>43734.042160763885</c:v>
                </c:pt>
                <c:pt idx="8642">
                  <c:v>43734.083827488423</c:v>
                </c:pt>
                <c:pt idx="8643">
                  <c:v>43734.12549421296</c:v>
                </c:pt>
                <c:pt idx="8644">
                  <c:v>43734.167160937497</c:v>
                </c:pt>
                <c:pt idx="8645">
                  <c:v>43734.208827662034</c:v>
                </c:pt>
                <c:pt idx="8646">
                  <c:v>43734.250494386572</c:v>
                </c:pt>
                <c:pt idx="8647">
                  <c:v>43734.292161111109</c:v>
                </c:pt>
                <c:pt idx="8648">
                  <c:v>43734.333827835646</c:v>
                </c:pt>
                <c:pt idx="8649">
                  <c:v>43734.375494560183</c:v>
                </c:pt>
                <c:pt idx="8650">
                  <c:v>43734.41716128472</c:v>
                </c:pt>
                <c:pt idx="8651">
                  <c:v>43734.458828009258</c:v>
                </c:pt>
                <c:pt idx="8652">
                  <c:v>43734.500494733795</c:v>
                </c:pt>
                <c:pt idx="8653">
                  <c:v>43734.542161458332</c:v>
                </c:pt>
                <c:pt idx="8654">
                  <c:v>43734.583828182869</c:v>
                </c:pt>
                <c:pt idx="8655">
                  <c:v>43734.625494907406</c:v>
                </c:pt>
                <c:pt idx="8656">
                  <c:v>43734.667161631944</c:v>
                </c:pt>
                <c:pt idx="8657">
                  <c:v>43734.708828356481</c:v>
                </c:pt>
                <c:pt idx="8658">
                  <c:v>43734.750495081018</c:v>
                </c:pt>
                <c:pt idx="8659">
                  <c:v>43734.792161805555</c:v>
                </c:pt>
                <c:pt idx="8660">
                  <c:v>43734.833828530092</c:v>
                </c:pt>
                <c:pt idx="8661">
                  <c:v>43734.87549525463</c:v>
                </c:pt>
                <c:pt idx="8662">
                  <c:v>43734.917161979167</c:v>
                </c:pt>
                <c:pt idx="8663">
                  <c:v>43734.958828703704</c:v>
                </c:pt>
                <c:pt idx="8664">
                  <c:v>43735.000495428241</c:v>
                </c:pt>
                <c:pt idx="8665">
                  <c:v>43735.042162152778</c:v>
                </c:pt>
                <c:pt idx="8666">
                  <c:v>43735.083828877316</c:v>
                </c:pt>
                <c:pt idx="8667">
                  <c:v>43735.125495601853</c:v>
                </c:pt>
                <c:pt idx="8668">
                  <c:v>43735.16716232639</c:v>
                </c:pt>
                <c:pt idx="8669">
                  <c:v>43735.208829050927</c:v>
                </c:pt>
                <c:pt idx="8670">
                  <c:v>43735.250495775465</c:v>
                </c:pt>
                <c:pt idx="8671">
                  <c:v>43735.292162500002</c:v>
                </c:pt>
                <c:pt idx="8672">
                  <c:v>43735.333829224539</c:v>
                </c:pt>
                <c:pt idx="8673">
                  <c:v>43735.375495949076</c:v>
                </c:pt>
                <c:pt idx="8674">
                  <c:v>43735.417162673613</c:v>
                </c:pt>
                <c:pt idx="8675">
                  <c:v>43735.458829398151</c:v>
                </c:pt>
                <c:pt idx="8676">
                  <c:v>43735.500496122688</c:v>
                </c:pt>
                <c:pt idx="8677">
                  <c:v>43735.542162847225</c:v>
                </c:pt>
                <c:pt idx="8678">
                  <c:v>43735.583829571762</c:v>
                </c:pt>
                <c:pt idx="8679">
                  <c:v>43735.625496296299</c:v>
                </c:pt>
                <c:pt idx="8680">
                  <c:v>43735.667163020837</c:v>
                </c:pt>
                <c:pt idx="8681">
                  <c:v>43735.708829745374</c:v>
                </c:pt>
                <c:pt idx="8682">
                  <c:v>43735.750496469911</c:v>
                </c:pt>
                <c:pt idx="8683">
                  <c:v>43735.792163194441</c:v>
                </c:pt>
                <c:pt idx="8684">
                  <c:v>43735.833829918978</c:v>
                </c:pt>
                <c:pt idx="8685">
                  <c:v>43735.875496643515</c:v>
                </c:pt>
                <c:pt idx="8686">
                  <c:v>43735.917163368053</c:v>
                </c:pt>
                <c:pt idx="8687">
                  <c:v>43735.95883009259</c:v>
                </c:pt>
                <c:pt idx="8688">
                  <c:v>43736.000496817127</c:v>
                </c:pt>
                <c:pt idx="8689">
                  <c:v>43736.042163541664</c:v>
                </c:pt>
                <c:pt idx="8690">
                  <c:v>43736.083830266201</c:v>
                </c:pt>
                <c:pt idx="8691">
                  <c:v>43736.125496990739</c:v>
                </c:pt>
                <c:pt idx="8692">
                  <c:v>43736.167163715276</c:v>
                </c:pt>
                <c:pt idx="8693">
                  <c:v>43736.208830439813</c:v>
                </c:pt>
                <c:pt idx="8694">
                  <c:v>43736.25049716435</c:v>
                </c:pt>
                <c:pt idx="8695">
                  <c:v>43736.292163888887</c:v>
                </c:pt>
                <c:pt idx="8696">
                  <c:v>43736.333830613425</c:v>
                </c:pt>
                <c:pt idx="8697">
                  <c:v>43736.375497337962</c:v>
                </c:pt>
                <c:pt idx="8698">
                  <c:v>43736.417164062499</c:v>
                </c:pt>
                <c:pt idx="8699">
                  <c:v>43736.458830787036</c:v>
                </c:pt>
                <c:pt idx="8700">
                  <c:v>43736.500497511573</c:v>
                </c:pt>
                <c:pt idx="8701">
                  <c:v>43736.542164236111</c:v>
                </c:pt>
                <c:pt idx="8702">
                  <c:v>43736.583830960648</c:v>
                </c:pt>
                <c:pt idx="8703">
                  <c:v>43736.625497685185</c:v>
                </c:pt>
                <c:pt idx="8704">
                  <c:v>43736.667164409722</c:v>
                </c:pt>
                <c:pt idx="8705">
                  <c:v>43736.70883113426</c:v>
                </c:pt>
                <c:pt idx="8706">
                  <c:v>43736.750497858797</c:v>
                </c:pt>
                <c:pt idx="8707">
                  <c:v>43736.792164583334</c:v>
                </c:pt>
                <c:pt idx="8708">
                  <c:v>43736.833831307871</c:v>
                </c:pt>
                <c:pt idx="8709">
                  <c:v>43736.875498032408</c:v>
                </c:pt>
                <c:pt idx="8710">
                  <c:v>43736.917164756946</c:v>
                </c:pt>
                <c:pt idx="8711">
                  <c:v>43736.958831481483</c:v>
                </c:pt>
                <c:pt idx="8712">
                  <c:v>43737.00049820602</c:v>
                </c:pt>
                <c:pt idx="8713">
                  <c:v>43737.042164930557</c:v>
                </c:pt>
                <c:pt idx="8714">
                  <c:v>43737.083831655094</c:v>
                </c:pt>
                <c:pt idx="8715">
                  <c:v>43737.125498379632</c:v>
                </c:pt>
                <c:pt idx="8716">
                  <c:v>43737.167165104169</c:v>
                </c:pt>
                <c:pt idx="8717">
                  <c:v>43737.208831828706</c:v>
                </c:pt>
                <c:pt idx="8718">
                  <c:v>43737.250498553243</c:v>
                </c:pt>
                <c:pt idx="8719">
                  <c:v>43737.29216527778</c:v>
                </c:pt>
                <c:pt idx="8720">
                  <c:v>43737.333832002318</c:v>
                </c:pt>
                <c:pt idx="8721">
                  <c:v>43737.375498726855</c:v>
                </c:pt>
                <c:pt idx="8722">
                  <c:v>43737.417165451392</c:v>
                </c:pt>
                <c:pt idx="8723">
                  <c:v>43737.458832175929</c:v>
                </c:pt>
                <c:pt idx="8724">
                  <c:v>43737.500498900466</c:v>
                </c:pt>
                <c:pt idx="8725">
                  <c:v>43737.542165624996</c:v>
                </c:pt>
                <c:pt idx="8726">
                  <c:v>43737.583832349534</c:v>
                </c:pt>
                <c:pt idx="8727">
                  <c:v>43737.625499074071</c:v>
                </c:pt>
                <c:pt idx="8728">
                  <c:v>43737.667165798608</c:v>
                </c:pt>
                <c:pt idx="8729">
                  <c:v>43737.708832523145</c:v>
                </c:pt>
                <c:pt idx="8730">
                  <c:v>43737.750499247682</c:v>
                </c:pt>
                <c:pt idx="8731">
                  <c:v>43737.79216597222</c:v>
                </c:pt>
                <c:pt idx="8732">
                  <c:v>43737.833832696757</c:v>
                </c:pt>
                <c:pt idx="8733">
                  <c:v>43737.875499421294</c:v>
                </c:pt>
                <c:pt idx="8734">
                  <c:v>43737.917166145831</c:v>
                </c:pt>
                <c:pt idx="8735">
                  <c:v>43737.958832870368</c:v>
                </c:pt>
                <c:pt idx="8736">
                  <c:v>43738.000499594906</c:v>
                </c:pt>
                <c:pt idx="8737">
                  <c:v>43738.042166319443</c:v>
                </c:pt>
                <c:pt idx="8738">
                  <c:v>43738.08383304398</c:v>
                </c:pt>
                <c:pt idx="8739">
                  <c:v>43738.125499768517</c:v>
                </c:pt>
                <c:pt idx="8740">
                  <c:v>43738.167166493055</c:v>
                </c:pt>
                <c:pt idx="8741">
                  <c:v>43738.208833217592</c:v>
                </c:pt>
                <c:pt idx="8742">
                  <c:v>43738.250499942129</c:v>
                </c:pt>
                <c:pt idx="8743">
                  <c:v>43738.292166666666</c:v>
                </c:pt>
                <c:pt idx="8744">
                  <c:v>43738.333833391203</c:v>
                </c:pt>
                <c:pt idx="8745">
                  <c:v>43738.375500115741</c:v>
                </c:pt>
                <c:pt idx="8746">
                  <c:v>43738.417166840278</c:v>
                </c:pt>
                <c:pt idx="8747">
                  <c:v>43738.458833564815</c:v>
                </c:pt>
                <c:pt idx="8748">
                  <c:v>43738.500500289352</c:v>
                </c:pt>
                <c:pt idx="8749">
                  <c:v>43738.542167013889</c:v>
                </c:pt>
                <c:pt idx="8750">
                  <c:v>43738.583833738427</c:v>
                </c:pt>
                <c:pt idx="8751">
                  <c:v>43738.625500462964</c:v>
                </c:pt>
                <c:pt idx="8752">
                  <c:v>43738.667167187501</c:v>
                </c:pt>
                <c:pt idx="8753">
                  <c:v>43738.708833912038</c:v>
                </c:pt>
                <c:pt idx="8754">
                  <c:v>43738.750500636575</c:v>
                </c:pt>
                <c:pt idx="8755">
                  <c:v>43738.792167361113</c:v>
                </c:pt>
                <c:pt idx="8756">
                  <c:v>43738.83383408565</c:v>
                </c:pt>
                <c:pt idx="8757">
                  <c:v>43738.875500810187</c:v>
                </c:pt>
                <c:pt idx="8758">
                  <c:v>43738.917167534724</c:v>
                </c:pt>
                <c:pt idx="8759">
                  <c:v>43738.958834259261</c:v>
                </c:pt>
              </c:numCache>
            </c:numRef>
          </c:xVal>
          <c:yVal>
            <c:numRef>
              <c:f>'Williamsdale Raw &amp; Validated'!$C$5:$C$8764</c:f>
              <c:numCache>
                <c:formatCode>General</c:formatCode>
                <c:ptCount val="8760"/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0.1</c:v>
                </c:pt>
                <c:pt idx="761">
                  <c:v>0.1</c:v>
                </c:pt>
                <c:pt idx="762">
                  <c:v>0.2</c:v>
                </c:pt>
                <c:pt idx="763">
                  <c:v>0.2</c:v>
                </c:pt>
                <c:pt idx="764">
                  <c:v>0.2</c:v>
                </c:pt>
                <c:pt idx="765">
                  <c:v>0.1</c:v>
                </c:pt>
                <c:pt idx="766">
                  <c:v>0.1</c:v>
                </c:pt>
                <c:pt idx="767">
                  <c:v>0.1</c:v>
                </c:pt>
                <c:pt idx="768">
                  <c:v>0.1</c:v>
                </c:pt>
                <c:pt idx="769">
                  <c:v>0.1</c:v>
                </c:pt>
                <c:pt idx="770">
                  <c:v>0.1</c:v>
                </c:pt>
                <c:pt idx="771">
                  <c:v>0.1</c:v>
                </c:pt>
                <c:pt idx="772">
                  <c:v>0.1</c:v>
                </c:pt>
                <c:pt idx="773">
                  <c:v>0.1</c:v>
                </c:pt>
                <c:pt idx="774">
                  <c:v>0.1</c:v>
                </c:pt>
                <c:pt idx="775">
                  <c:v>0.1</c:v>
                </c:pt>
                <c:pt idx="776">
                  <c:v>0.1</c:v>
                </c:pt>
                <c:pt idx="777">
                  <c:v>0.1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0.1</c:v>
                </c:pt>
                <c:pt idx="784">
                  <c:v>0.1</c:v>
                </c:pt>
                <c:pt idx="785">
                  <c:v>0.1</c:v>
                </c:pt>
                <c:pt idx="786">
                  <c:v>0.1</c:v>
                </c:pt>
                <c:pt idx="787">
                  <c:v>0.1</c:v>
                </c:pt>
                <c:pt idx="788">
                  <c:v>0.1</c:v>
                </c:pt>
                <c:pt idx="789">
                  <c:v>0</c:v>
                </c:pt>
                <c:pt idx="790">
                  <c:v>0</c:v>
                </c:pt>
                <c:pt idx="791">
                  <c:v>0.1</c:v>
                </c:pt>
                <c:pt idx="792">
                  <c:v>0.1</c:v>
                </c:pt>
                <c:pt idx="793">
                  <c:v>0.1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0.1</c:v>
                </c:pt>
                <c:pt idx="799">
                  <c:v>0.1</c:v>
                </c:pt>
                <c:pt idx="800">
                  <c:v>0.1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0.1</c:v>
                </c:pt>
                <c:pt idx="810">
                  <c:v>0.1</c:v>
                </c:pt>
                <c:pt idx="811">
                  <c:v>0.1</c:v>
                </c:pt>
                <c:pt idx="812">
                  <c:v>0.1</c:v>
                </c:pt>
                <c:pt idx="813">
                  <c:v>0.1</c:v>
                </c:pt>
                <c:pt idx="814">
                  <c:v>0.1</c:v>
                </c:pt>
                <c:pt idx="815">
                  <c:v>0.1</c:v>
                </c:pt>
                <c:pt idx="816">
                  <c:v>0.1</c:v>
                </c:pt>
                <c:pt idx="817">
                  <c:v>0.1</c:v>
                </c:pt>
                <c:pt idx="818">
                  <c:v>0.1</c:v>
                </c:pt>
                <c:pt idx="819">
                  <c:v>0.1</c:v>
                </c:pt>
                <c:pt idx="820">
                  <c:v>0.1</c:v>
                </c:pt>
                <c:pt idx="821">
                  <c:v>0.1</c:v>
                </c:pt>
                <c:pt idx="822">
                  <c:v>0.1</c:v>
                </c:pt>
                <c:pt idx="823">
                  <c:v>0.1</c:v>
                </c:pt>
                <c:pt idx="824">
                  <c:v>0.1</c:v>
                </c:pt>
                <c:pt idx="825">
                  <c:v>0.1</c:v>
                </c:pt>
                <c:pt idx="826">
                  <c:v>0.1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0.1</c:v>
                </c:pt>
                <c:pt idx="834">
                  <c:v>0.1</c:v>
                </c:pt>
                <c:pt idx="835">
                  <c:v>0.1</c:v>
                </c:pt>
                <c:pt idx="836">
                  <c:v>0.1</c:v>
                </c:pt>
                <c:pt idx="837">
                  <c:v>0.1</c:v>
                </c:pt>
                <c:pt idx="838">
                  <c:v>0.1</c:v>
                </c:pt>
                <c:pt idx="839">
                  <c:v>0.1</c:v>
                </c:pt>
                <c:pt idx="840">
                  <c:v>0.1</c:v>
                </c:pt>
                <c:pt idx="841">
                  <c:v>0.1</c:v>
                </c:pt>
                <c:pt idx="842">
                  <c:v>0.1</c:v>
                </c:pt>
                <c:pt idx="843">
                  <c:v>0.1</c:v>
                </c:pt>
                <c:pt idx="844">
                  <c:v>0.1</c:v>
                </c:pt>
                <c:pt idx="845">
                  <c:v>0.1</c:v>
                </c:pt>
                <c:pt idx="846">
                  <c:v>0.1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0.1</c:v>
                </c:pt>
                <c:pt idx="3283">
                  <c:v>0.8</c:v>
                </c:pt>
                <c:pt idx="3284">
                  <c:v>1.6</c:v>
                </c:pt>
                <c:pt idx="3285">
                  <c:v>2</c:v>
                </c:pt>
                <c:pt idx="3286">
                  <c:v>2.1</c:v>
                </c:pt>
                <c:pt idx="3287">
                  <c:v>2.4</c:v>
                </c:pt>
                <c:pt idx="3288">
                  <c:v>2.5</c:v>
                </c:pt>
                <c:pt idx="3289">
                  <c:v>2.5</c:v>
                </c:pt>
                <c:pt idx="3290">
                  <c:v>2.6</c:v>
                </c:pt>
                <c:pt idx="3291">
                  <c:v>2.7</c:v>
                </c:pt>
                <c:pt idx="3292">
                  <c:v>2.7</c:v>
                </c:pt>
                <c:pt idx="3293">
                  <c:v>2.7</c:v>
                </c:pt>
                <c:pt idx="3294">
                  <c:v>2.7</c:v>
                </c:pt>
                <c:pt idx="3295">
                  <c:v>2.9</c:v>
                </c:pt>
                <c:pt idx="3296">
                  <c:v>2.7</c:v>
                </c:pt>
                <c:pt idx="3297">
                  <c:v>1.7</c:v>
                </c:pt>
                <c:pt idx="3298">
                  <c:v>0.4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0.1</c:v>
                </c:pt>
                <c:pt idx="3308">
                  <c:v>0.1</c:v>
                </c:pt>
                <c:pt idx="3309">
                  <c:v>0.4</c:v>
                </c:pt>
                <c:pt idx="3310">
                  <c:v>0.7</c:v>
                </c:pt>
                <c:pt idx="3311">
                  <c:v>0.8</c:v>
                </c:pt>
                <c:pt idx="3312">
                  <c:v>0.9</c:v>
                </c:pt>
                <c:pt idx="3313">
                  <c:v>1.2</c:v>
                </c:pt>
                <c:pt idx="3314">
                  <c:v>1.4</c:v>
                </c:pt>
                <c:pt idx="3315">
                  <c:v>1.6</c:v>
                </c:pt>
                <c:pt idx="3316">
                  <c:v>2</c:v>
                </c:pt>
                <c:pt idx="3317">
                  <c:v>2</c:v>
                </c:pt>
                <c:pt idx="3318">
                  <c:v>2</c:v>
                </c:pt>
                <c:pt idx="3319">
                  <c:v>2.1</c:v>
                </c:pt>
                <c:pt idx="3320">
                  <c:v>2.1</c:v>
                </c:pt>
                <c:pt idx="3321">
                  <c:v>1.8</c:v>
                </c:pt>
                <c:pt idx="3322">
                  <c:v>1.8</c:v>
                </c:pt>
                <c:pt idx="3323">
                  <c:v>1.9</c:v>
                </c:pt>
                <c:pt idx="3324">
                  <c:v>2</c:v>
                </c:pt>
                <c:pt idx="3325">
                  <c:v>2</c:v>
                </c:pt>
                <c:pt idx="3326">
                  <c:v>0.8</c:v>
                </c:pt>
                <c:pt idx="3327">
                  <c:v>0.1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0.1</c:v>
                </c:pt>
                <c:pt idx="3979">
                  <c:v>0.3</c:v>
                </c:pt>
                <c:pt idx="3980">
                  <c:v>0.4</c:v>
                </c:pt>
                <c:pt idx="3981">
                  <c:v>0.5</c:v>
                </c:pt>
                <c:pt idx="3982">
                  <c:v>0.5</c:v>
                </c:pt>
                <c:pt idx="3983">
                  <c:v>0.4</c:v>
                </c:pt>
                <c:pt idx="3984">
                  <c:v>0.2</c:v>
                </c:pt>
                <c:pt idx="3985">
                  <c:v>0</c:v>
                </c:pt>
                <c:pt idx="3986">
                  <c:v>0.1</c:v>
                </c:pt>
                <c:pt idx="3987">
                  <c:v>0.2</c:v>
                </c:pt>
                <c:pt idx="3988">
                  <c:v>0.2</c:v>
                </c:pt>
                <c:pt idx="3989">
                  <c:v>0</c:v>
                </c:pt>
                <c:pt idx="3990">
                  <c:v>0.1</c:v>
                </c:pt>
                <c:pt idx="3991">
                  <c:v>0.1</c:v>
                </c:pt>
                <c:pt idx="3992">
                  <c:v>0.1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0.1</c:v>
                </c:pt>
                <c:pt idx="4000">
                  <c:v>0</c:v>
                </c:pt>
                <c:pt idx="4001">
                  <c:v>0.2</c:v>
                </c:pt>
                <c:pt idx="4002">
                  <c:v>0.4</c:v>
                </c:pt>
                <c:pt idx="4003">
                  <c:v>0.4</c:v>
                </c:pt>
                <c:pt idx="4004">
                  <c:v>0.4</c:v>
                </c:pt>
                <c:pt idx="4005">
                  <c:v>0.4</c:v>
                </c:pt>
                <c:pt idx="4006">
                  <c:v>0.4</c:v>
                </c:pt>
                <c:pt idx="4007">
                  <c:v>0.4</c:v>
                </c:pt>
                <c:pt idx="4008">
                  <c:v>0.4</c:v>
                </c:pt>
                <c:pt idx="4009">
                  <c:v>0.4</c:v>
                </c:pt>
                <c:pt idx="4010">
                  <c:v>0.4</c:v>
                </c:pt>
                <c:pt idx="4011">
                  <c:v>0.4</c:v>
                </c:pt>
                <c:pt idx="4012">
                  <c:v>0.4</c:v>
                </c:pt>
                <c:pt idx="4013">
                  <c:v>0.4</c:v>
                </c:pt>
                <c:pt idx="4014">
                  <c:v>0.4</c:v>
                </c:pt>
                <c:pt idx="4015">
                  <c:v>0.4</c:v>
                </c:pt>
                <c:pt idx="4016">
                  <c:v>0.4</c:v>
                </c:pt>
                <c:pt idx="4017">
                  <c:v>0.3</c:v>
                </c:pt>
                <c:pt idx="4018">
                  <c:v>0.2</c:v>
                </c:pt>
                <c:pt idx="4019">
                  <c:v>0.1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0.3</c:v>
                </c:pt>
                <c:pt idx="4027">
                  <c:v>0.4</c:v>
                </c:pt>
                <c:pt idx="4028">
                  <c:v>0.4</c:v>
                </c:pt>
                <c:pt idx="4029">
                  <c:v>0.5</c:v>
                </c:pt>
                <c:pt idx="4030">
                  <c:v>0.4</c:v>
                </c:pt>
                <c:pt idx="4031">
                  <c:v>0.4</c:v>
                </c:pt>
                <c:pt idx="4032">
                  <c:v>0.4</c:v>
                </c:pt>
                <c:pt idx="4033">
                  <c:v>0.4</c:v>
                </c:pt>
                <c:pt idx="4034">
                  <c:v>0.4</c:v>
                </c:pt>
                <c:pt idx="4035">
                  <c:v>0.4</c:v>
                </c:pt>
                <c:pt idx="4036">
                  <c:v>0.4</c:v>
                </c:pt>
                <c:pt idx="4037">
                  <c:v>0.4</c:v>
                </c:pt>
                <c:pt idx="4038">
                  <c:v>0.4</c:v>
                </c:pt>
                <c:pt idx="4039">
                  <c:v>0.6</c:v>
                </c:pt>
                <c:pt idx="4040">
                  <c:v>0.4</c:v>
                </c:pt>
                <c:pt idx="4041">
                  <c:v>0.1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0.1</c:v>
                </c:pt>
                <c:pt idx="4049">
                  <c:v>0.2</c:v>
                </c:pt>
                <c:pt idx="4050">
                  <c:v>0.2</c:v>
                </c:pt>
                <c:pt idx="4051">
                  <c:v>0.3</c:v>
                </c:pt>
                <c:pt idx="4052">
                  <c:v>0.6</c:v>
                </c:pt>
                <c:pt idx="4053">
                  <c:v>0.6</c:v>
                </c:pt>
                <c:pt idx="4054">
                  <c:v>0.5</c:v>
                </c:pt>
                <c:pt idx="4055">
                  <c:v>0.5</c:v>
                </c:pt>
                <c:pt idx="4056">
                  <c:v>0.4</c:v>
                </c:pt>
                <c:pt idx="4057">
                  <c:v>0.4</c:v>
                </c:pt>
                <c:pt idx="4058">
                  <c:v>0.4</c:v>
                </c:pt>
                <c:pt idx="4059">
                  <c:v>0.4</c:v>
                </c:pt>
                <c:pt idx="4060">
                  <c:v>0.4</c:v>
                </c:pt>
                <c:pt idx="4061">
                  <c:v>0.4</c:v>
                </c:pt>
                <c:pt idx="4062">
                  <c:v>0.4</c:v>
                </c:pt>
                <c:pt idx="4063">
                  <c:v>0.4</c:v>
                </c:pt>
                <c:pt idx="4064">
                  <c:v>0.3</c:v>
                </c:pt>
                <c:pt idx="4065">
                  <c:v>0.2</c:v>
                </c:pt>
                <c:pt idx="4066">
                  <c:v>0.1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0.1</c:v>
                </c:pt>
                <c:pt idx="4074">
                  <c:v>0.3</c:v>
                </c:pt>
                <c:pt idx="4075">
                  <c:v>0.3</c:v>
                </c:pt>
                <c:pt idx="4076">
                  <c:v>0.4</c:v>
                </c:pt>
                <c:pt idx="4077">
                  <c:v>0.4</c:v>
                </c:pt>
                <c:pt idx="4078">
                  <c:v>0.3</c:v>
                </c:pt>
                <c:pt idx="4079">
                  <c:v>0.3</c:v>
                </c:pt>
                <c:pt idx="4080">
                  <c:v>0.3</c:v>
                </c:pt>
                <c:pt idx="4081">
                  <c:v>0.3</c:v>
                </c:pt>
                <c:pt idx="4082">
                  <c:v>0.4</c:v>
                </c:pt>
                <c:pt idx="4083">
                  <c:v>0.4</c:v>
                </c:pt>
                <c:pt idx="4084">
                  <c:v>0.4</c:v>
                </c:pt>
                <c:pt idx="4085">
                  <c:v>0.4</c:v>
                </c:pt>
                <c:pt idx="4086">
                  <c:v>0.4</c:v>
                </c:pt>
                <c:pt idx="4087">
                  <c:v>0.4</c:v>
                </c:pt>
                <c:pt idx="4088">
                  <c:v>0.5</c:v>
                </c:pt>
                <c:pt idx="4089">
                  <c:v>0.5</c:v>
                </c:pt>
                <c:pt idx="4090">
                  <c:v>0.4</c:v>
                </c:pt>
                <c:pt idx="4091">
                  <c:v>0.4</c:v>
                </c:pt>
                <c:pt idx="4092">
                  <c:v>0.4</c:v>
                </c:pt>
                <c:pt idx="4093">
                  <c:v>0.4</c:v>
                </c:pt>
                <c:pt idx="4094">
                  <c:v>0.4</c:v>
                </c:pt>
                <c:pt idx="4095">
                  <c:v>0.3</c:v>
                </c:pt>
                <c:pt idx="4096">
                  <c:v>0.3</c:v>
                </c:pt>
                <c:pt idx="4097">
                  <c:v>0.4</c:v>
                </c:pt>
                <c:pt idx="4098">
                  <c:v>0.4</c:v>
                </c:pt>
                <c:pt idx="4099">
                  <c:v>0.4</c:v>
                </c:pt>
                <c:pt idx="4100">
                  <c:v>0.4</c:v>
                </c:pt>
                <c:pt idx="4101">
                  <c:v>0.4</c:v>
                </c:pt>
                <c:pt idx="4102">
                  <c:v>0.4</c:v>
                </c:pt>
                <c:pt idx="4103">
                  <c:v>0.4</c:v>
                </c:pt>
                <c:pt idx="4104">
                  <c:v>0.4</c:v>
                </c:pt>
                <c:pt idx="4105">
                  <c:v>0.4</c:v>
                </c:pt>
                <c:pt idx="4106">
                  <c:v>0.4</c:v>
                </c:pt>
                <c:pt idx="4107">
                  <c:v>0.4</c:v>
                </c:pt>
                <c:pt idx="4108">
                  <c:v>0.3</c:v>
                </c:pt>
                <c:pt idx="4109">
                  <c:v>0.2</c:v>
                </c:pt>
                <c:pt idx="4110">
                  <c:v>0.1</c:v>
                </c:pt>
                <c:pt idx="4111">
                  <c:v>0.2</c:v>
                </c:pt>
                <c:pt idx="4112">
                  <c:v>0.2</c:v>
                </c:pt>
                <c:pt idx="4113">
                  <c:v>0.3</c:v>
                </c:pt>
                <c:pt idx="4114">
                  <c:v>0.2</c:v>
                </c:pt>
                <c:pt idx="4115">
                  <c:v>0.2</c:v>
                </c:pt>
                <c:pt idx="4116">
                  <c:v>0.2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0.1</c:v>
                </c:pt>
                <c:pt idx="4122">
                  <c:v>0.1</c:v>
                </c:pt>
                <c:pt idx="4123">
                  <c:v>0.1</c:v>
                </c:pt>
                <c:pt idx="4124">
                  <c:v>0.2</c:v>
                </c:pt>
                <c:pt idx="4125">
                  <c:v>0.2</c:v>
                </c:pt>
                <c:pt idx="4126">
                  <c:v>0.2</c:v>
                </c:pt>
                <c:pt idx="4127">
                  <c:v>0.3</c:v>
                </c:pt>
                <c:pt idx="4128">
                  <c:v>0.3</c:v>
                </c:pt>
                <c:pt idx="4129">
                  <c:v>0.3</c:v>
                </c:pt>
                <c:pt idx="4130">
                  <c:v>0.3</c:v>
                </c:pt>
                <c:pt idx="4131">
                  <c:v>0.3</c:v>
                </c:pt>
                <c:pt idx="4132">
                  <c:v>0.3</c:v>
                </c:pt>
                <c:pt idx="4133">
                  <c:v>0.2</c:v>
                </c:pt>
                <c:pt idx="4134">
                  <c:v>0.3</c:v>
                </c:pt>
                <c:pt idx="4135">
                  <c:v>0.3</c:v>
                </c:pt>
                <c:pt idx="4136">
                  <c:v>0.2</c:v>
                </c:pt>
                <c:pt idx="4137">
                  <c:v>0</c:v>
                </c:pt>
                <c:pt idx="4138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0.2</c:v>
                </c:pt>
                <c:pt idx="6472">
                  <c:v>0.2</c:v>
                </c:pt>
                <c:pt idx="6473">
                  <c:v>0.2</c:v>
                </c:pt>
                <c:pt idx="6474">
                  <c:v>0.1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0.1</c:v>
                </c:pt>
                <c:pt idx="6488">
                  <c:v>0.2</c:v>
                </c:pt>
                <c:pt idx="6489">
                  <c:v>0.2</c:v>
                </c:pt>
                <c:pt idx="6490">
                  <c:v>0.2</c:v>
                </c:pt>
                <c:pt idx="6491">
                  <c:v>0.2</c:v>
                </c:pt>
                <c:pt idx="6492">
                  <c:v>0.2</c:v>
                </c:pt>
                <c:pt idx="6493">
                  <c:v>0.3</c:v>
                </c:pt>
                <c:pt idx="6494">
                  <c:v>0.3</c:v>
                </c:pt>
                <c:pt idx="6495">
                  <c:v>0.3</c:v>
                </c:pt>
                <c:pt idx="6496">
                  <c:v>0.3</c:v>
                </c:pt>
                <c:pt idx="6497">
                  <c:v>0.2</c:v>
                </c:pt>
                <c:pt idx="6498">
                  <c:v>0.2</c:v>
                </c:pt>
                <c:pt idx="6499">
                  <c:v>0.1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0.1</c:v>
                </c:pt>
                <c:pt idx="6512">
                  <c:v>0.1</c:v>
                </c:pt>
                <c:pt idx="6513">
                  <c:v>0.2</c:v>
                </c:pt>
                <c:pt idx="6514">
                  <c:v>0.2</c:v>
                </c:pt>
                <c:pt idx="6515">
                  <c:v>0.2</c:v>
                </c:pt>
                <c:pt idx="6516">
                  <c:v>0.2</c:v>
                </c:pt>
                <c:pt idx="6517">
                  <c:v>0.3</c:v>
                </c:pt>
                <c:pt idx="6518">
                  <c:v>0.3</c:v>
                </c:pt>
                <c:pt idx="6519">
                  <c:v>0.2</c:v>
                </c:pt>
                <c:pt idx="6520">
                  <c:v>0.2</c:v>
                </c:pt>
                <c:pt idx="6521">
                  <c:v>0.2</c:v>
                </c:pt>
                <c:pt idx="6522">
                  <c:v>0.2</c:v>
                </c:pt>
                <c:pt idx="6523">
                  <c:v>0.1</c:v>
                </c:pt>
                <c:pt idx="6524">
                  <c:v>0.1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0.1</c:v>
                </c:pt>
                <c:pt idx="6536">
                  <c:v>0.1</c:v>
                </c:pt>
                <c:pt idx="6537">
                  <c:v>0.2</c:v>
                </c:pt>
                <c:pt idx="6538">
                  <c:v>0.2</c:v>
                </c:pt>
                <c:pt idx="6539">
                  <c:v>0.2</c:v>
                </c:pt>
                <c:pt idx="6540">
                  <c:v>0.2</c:v>
                </c:pt>
                <c:pt idx="6541">
                  <c:v>0.2</c:v>
                </c:pt>
                <c:pt idx="6542">
                  <c:v>0.2</c:v>
                </c:pt>
                <c:pt idx="6543">
                  <c:v>0.2</c:v>
                </c:pt>
                <c:pt idx="6544">
                  <c:v>0.2</c:v>
                </c:pt>
                <c:pt idx="6545">
                  <c:v>0.2</c:v>
                </c:pt>
                <c:pt idx="6546">
                  <c:v>0.2</c:v>
                </c:pt>
                <c:pt idx="6547">
                  <c:v>0.1</c:v>
                </c:pt>
                <c:pt idx="6548">
                  <c:v>0.1</c:v>
                </c:pt>
                <c:pt idx="6549">
                  <c:v>0.1</c:v>
                </c:pt>
                <c:pt idx="6550">
                  <c:v>0.1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0.1</c:v>
                </c:pt>
                <c:pt idx="6560">
                  <c:v>0.1</c:v>
                </c:pt>
                <c:pt idx="6561">
                  <c:v>0.2</c:v>
                </c:pt>
                <c:pt idx="6562">
                  <c:v>0.2</c:v>
                </c:pt>
                <c:pt idx="6563">
                  <c:v>0.2</c:v>
                </c:pt>
                <c:pt idx="6564">
                  <c:v>0.2</c:v>
                </c:pt>
                <c:pt idx="6565">
                  <c:v>0.2</c:v>
                </c:pt>
                <c:pt idx="6566">
                  <c:v>0.2</c:v>
                </c:pt>
                <c:pt idx="6567">
                  <c:v>0.2</c:v>
                </c:pt>
                <c:pt idx="6568">
                  <c:v>0.2</c:v>
                </c:pt>
                <c:pt idx="6569">
                  <c:v>0.2</c:v>
                </c:pt>
                <c:pt idx="6570">
                  <c:v>0.2</c:v>
                </c:pt>
                <c:pt idx="6571">
                  <c:v>0.1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0.1</c:v>
                </c:pt>
                <c:pt idx="6584">
                  <c:v>0.2</c:v>
                </c:pt>
                <c:pt idx="6585">
                  <c:v>0.2</c:v>
                </c:pt>
                <c:pt idx="6586">
                  <c:v>0.2</c:v>
                </c:pt>
                <c:pt idx="6587">
                  <c:v>0.3</c:v>
                </c:pt>
                <c:pt idx="6588">
                  <c:v>0.3</c:v>
                </c:pt>
                <c:pt idx="6589">
                  <c:v>0.3</c:v>
                </c:pt>
                <c:pt idx="6590">
                  <c:v>0.3</c:v>
                </c:pt>
                <c:pt idx="6591">
                  <c:v>0.3</c:v>
                </c:pt>
                <c:pt idx="6592">
                  <c:v>0.3</c:v>
                </c:pt>
                <c:pt idx="6593">
                  <c:v>0.2</c:v>
                </c:pt>
                <c:pt idx="6594">
                  <c:v>0.2</c:v>
                </c:pt>
                <c:pt idx="6595">
                  <c:v>0.1</c:v>
                </c:pt>
                <c:pt idx="6596">
                  <c:v>0.1</c:v>
                </c:pt>
                <c:pt idx="6597">
                  <c:v>0.1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0.1</c:v>
                </c:pt>
                <c:pt idx="6607">
                  <c:v>0.2</c:v>
                </c:pt>
                <c:pt idx="6608">
                  <c:v>0.2</c:v>
                </c:pt>
                <c:pt idx="6609">
                  <c:v>0.2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F69-417B-BE35-B09E1BB3F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89856"/>
        <c:axId val="125691392"/>
      </c:scatterChart>
      <c:valAx>
        <c:axId val="125689856"/>
        <c:scaling>
          <c:orientation val="minMax"/>
          <c:max val="43780"/>
          <c:min val="43295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Date</a:t>
                </a:r>
              </a:p>
            </c:rich>
          </c:tx>
          <c:layout/>
          <c:overlay val="0"/>
        </c:title>
        <c:numFmt formatCode="mm/dd/yy\ hh:mm" sourceLinked="0"/>
        <c:majorTickMark val="out"/>
        <c:minorTickMark val="none"/>
        <c:tickLblPos val="nextTo"/>
        <c:txPr>
          <a:bodyPr rot="-1800000"/>
          <a:lstStyle/>
          <a:p>
            <a:pPr>
              <a:defRPr/>
            </a:pPr>
            <a:endParaRPr lang="en-US"/>
          </a:p>
        </c:txPr>
        <c:crossAx val="125691392"/>
        <c:crosses val="autoZero"/>
        <c:crossBetween val="midCat"/>
      </c:valAx>
      <c:valAx>
        <c:axId val="125691392"/>
        <c:scaling>
          <c:orientation val="minMax"/>
          <c:max val="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1 hr NH3 Concentration (ppm)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56898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4174066359642482"/>
          <c:y val="0.14359363602781255"/>
          <c:w val="0.52396470361979064"/>
          <c:h val="7.439458286573683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0.14752</cdr:x>
      <cdr:y>0.29827</cdr:y>
    </cdr:from>
    <cdr:to>
      <cdr:x>0.91356</cdr:x>
      <cdr:y>0.30022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1274681" y="1872202"/>
          <a:ext cx="6619420" cy="1224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0.69869</cdr:x>
      <cdr:y>0.32208</cdr:y>
    </cdr:from>
    <cdr:to>
      <cdr:x>0.98042</cdr:x>
      <cdr:y>0.41716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056923" y="2027115"/>
          <a:ext cx="2442308" cy="5983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0.30528</cdr:x>
      <cdr:y>0.26118</cdr:y>
    </cdr:from>
    <cdr:to>
      <cdr:x>0.58137</cdr:x>
      <cdr:y>0.33686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37917" y="1639383"/>
          <a:ext cx="2385701" cy="475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NAAQS PM2.5 24 hr avg = 35.0 ug/m3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0.27379</cdr:x>
      <cdr:y>0.16237</cdr:y>
    </cdr:from>
    <cdr:to>
      <cdr:x>0.60784</cdr:x>
      <cdr:y>0.20822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906720" y="1020157"/>
          <a:ext cx="3546373" cy="288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Potentially localized open </a:t>
          </a:r>
          <a:r>
            <a:rPr lang="en-US" sz="1200" dirty="0" smtClean="0"/>
            <a:t>burning smoke </a:t>
          </a:r>
          <a:r>
            <a:rPr lang="en-US" sz="1200" dirty="0"/>
            <a:t>related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0.25951</cdr:x>
      <cdr:y>0.21807</cdr:y>
    </cdr:from>
    <cdr:to>
      <cdr:x>0.54817</cdr:x>
      <cdr:y>0.253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959254" y="1363868"/>
          <a:ext cx="3291712" cy="218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Potentially localized open </a:t>
          </a:r>
          <a:r>
            <a:rPr lang="en-US" sz="1000" dirty="0" smtClean="0"/>
            <a:t>burning smoke </a:t>
          </a:r>
          <a:r>
            <a:rPr lang="en-US" sz="1000" dirty="0"/>
            <a:t>related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0.25183</cdr:x>
      <cdr:y>0.03229</cdr:y>
    </cdr:from>
    <cdr:to>
      <cdr:x>0.89348</cdr:x>
      <cdr:y>0.09585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176803" y="202735"/>
          <a:ext cx="5546385" cy="39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/>
            <a:t>H</a:t>
          </a:r>
          <a:r>
            <a:rPr lang="en-US" sz="1800" baseline="-25000" dirty="0"/>
            <a:t>2</a:t>
          </a:r>
          <a:r>
            <a:rPr lang="en-US" sz="1800" dirty="0"/>
            <a:t>S  15 Min </a:t>
          </a:r>
          <a:r>
            <a:rPr lang="en-US" sz="1800" dirty="0" err="1"/>
            <a:t>Avg</a:t>
          </a:r>
          <a:r>
            <a:rPr lang="en-US" sz="1800" dirty="0"/>
            <a:t> </a:t>
          </a:r>
          <a:r>
            <a:rPr lang="en-US" sz="1800" baseline="0" dirty="0"/>
            <a:t>Concentrations thru </a:t>
          </a:r>
          <a:r>
            <a:rPr lang="en-US" sz="1800" baseline="0" dirty="0" smtClean="0"/>
            <a:t>Sept </a:t>
          </a:r>
          <a:r>
            <a:rPr lang="en-US" sz="1800" baseline="0" dirty="0"/>
            <a:t>30, 2019 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0.74775</cdr:x>
      <cdr:y>0.35351</cdr:y>
    </cdr:from>
    <cdr:to>
      <cdr:x>0.75316</cdr:x>
      <cdr:y>0.86125</cdr:y>
    </cdr:to>
    <cdr:cxnSp macro="">
      <cdr:nvCxnSpPr>
        <cdr:cNvPr id="5" name="Straight Connector 4"/>
        <cdr:cNvCxnSpPr/>
      </cdr:nvCxnSpPr>
      <cdr:spPr>
        <a:xfrm xmlns:a="http://schemas.openxmlformats.org/drawingml/2006/main" flipH="1" flipV="1">
          <a:off x="7646309" y="2218364"/>
          <a:ext cx="55321" cy="3186217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0.53455</cdr:x>
      <cdr:y>0.32348</cdr:y>
    </cdr:from>
    <cdr:to>
      <cdr:x>0.77134</cdr:x>
      <cdr:y>0.40945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403326" y="2029932"/>
          <a:ext cx="2393536" cy="539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800" dirty="0" smtClean="0"/>
            <a:t>7/18/19 Replaced </a:t>
          </a:r>
          <a:r>
            <a:rPr lang="en-US" sz="800" dirty="0"/>
            <a:t>Jerome at Williams</a:t>
          </a:r>
          <a:r>
            <a:rPr lang="en-US" sz="800" baseline="0" dirty="0"/>
            <a:t>dale </a:t>
          </a:r>
          <a:r>
            <a:rPr lang="en-US" sz="800" dirty="0"/>
            <a:t>with loaner </a:t>
          </a:r>
        </a:p>
        <a:p xmlns:a="http://schemas.openxmlformats.org/drawingml/2006/main">
          <a:r>
            <a:rPr lang="en-US" sz="800" dirty="0"/>
            <a:t>due to instrument</a:t>
          </a:r>
          <a:r>
            <a:rPr lang="en-US" sz="800" baseline="0" dirty="0"/>
            <a:t> reading higher </a:t>
          </a:r>
        </a:p>
        <a:p xmlns:a="http://schemas.openxmlformats.org/drawingml/2006/main">
          <a:r>
            <a:rPr lang="en-US" sz="800" baseline="0" dirty="0"/>
            <a:t>than the FTM during weekly calibration tests </a:t>
          </a:r>
          <a:endParaRPr lang="en-US" sz="800" dirty="0"/>
        </a:p>
      </cdr:txBody>
    </cdr:sp>
  </cdr:relSizeAnchor>
  <cdr:relSizeAnchor xmlns:cdr="http://schemas.openxmlformats.org/drawingml/2006/chartDrawing">
    <cdr:from>
      <cdr:x>0.87399</cdr:x>
      <cdr:y>0.47578</cdr:y>
    </cdr:from>
    <cdr:to>
      <cdr:x>0.87657</cdr:x>
      <cdr:y>0.85894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8834522" y="2985645"/>
          <a:ext cx="26079" cy="240444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0.76555</cdr:x>
      <cdr:y>0.425</cdr:y>
    </cdr:from>
    <cdr:to>
      <cdr:x>1</cdr:x>
      <cdr:y>0.48119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7738372" y="2666985"/>
          <a:ext cx="2369894" cy="352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dirty="0" smtClean="0"/>
            <a:t>10/03/19 Replaced </a:t>
          </a:r>
          <a:r>
            <a:rPr lang="en-US" sz="800" dirty="0"/>
            <a:t>loaner Jerome at Williams</a:t>
          </a:r>
          <a:r>
            <a:rPr lang="en-US" sz="800" baseline="0" dirty="0"/>
            <a:t>dale </a:t>
          </a:r>
        </a:p>
        <a:p xmlns:a="http://schemas.openxmlformats.org/drawingml/2006/main">
          <a:r>
            <a:rPr lang="en-US" sz="800" dirty="0"/>
            <a:t>with recalibrated</a:t>
          </a:r>
          <a:r>
            <a:rPr lang="en-US" sz="800" baseline="0" dirty="0"/>
            <a:t> o</a:t>
          </a:r>
          <a:r>
            <a:rPr lang="en-US" sz="800" dirty="0"/>
            <a:t>riginal</a:t>
          </a:r>
          <a:r>
            <a:rPr lang="en-US" sz="800" baseline="0" dirty="0"/>
            <a:t> Jerome</a:t>
          </a:r>
          <a:endParaRPr lang="en-US" sz="800" dirty="0"/>
        </a:p>
      </cdr:txBody>
    </cdr:sp>
  </cdr:relSizeAnchor>
  <cdr:relSizeAnchor xmlns:cdr="http://schemas.openxmlformats.org/drawingml/2006/chartDrawing">
    <cdr:from>
      <cdr:x>0.64763</cdr:x>
      <cdr:y>0.30893</cdr:y>
    </cdr:from>
    <cdr:to>
      <cdr:x>0.75354</cdr:x>
      <cdr:y>0.45464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1735" y="193861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0.05704</cdr:x>
      <cdr:y>0.95446</cdr:y>
    </cdr:from>
    <cdr:to>
      <cdr:x>0.98767</cdr:x>
      <cdr:y>0.98555</cdr:y>
    </cdr:to>
    <cdr:pic>
      <cdr:nvPicPr>
        <cdr:cNvPr id="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92452" y="5989544"/>
          <a:ext cx="8035224" cy="19508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0.12658</cdr:x>
      <cdr:y>0.68756</cdr:y>
    </cdr:from>
    <cdr:to>
      <cdr:x>0.34913</cdr:x>
      <cdr:y>0.71855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092946" y="4314639"/>
          <a:ext cx="1921510" cy="194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Geometric</a:t>
          </a:r>
          <a:r>
            <a:rPr lang="en-US" sz="800" baseline="0"/>
            <a:t> Mean Odor Threshold  = 0.008 ppm *</a:t>
          </a:r>
        </a:p>
      </cdr:txBody>
    </cdr:sp>
  </cdr:relSizeAnchor>
  <cdr:relSizeAnchor xmlns:cdr="http://schemas.openxmlformats.org/drawingml/2006/chartDrawing">
    <cdr:from>
      <cdr:x>0.13178</cdr:x>
      <cdr:y>0.71792</cdr:y>
    </cdr:from>
    <cdr:to>
      <cdr:x>0.93885</cdr:x>
      <cdr:y>0.72118</cdr:y>
    </cdr:to>
    <cdr:cxnSp macro="">
      <cdr:nvCxnSpPr>
        <cdr:cNvPr id="11" name="Straight Connector 10"/>
        <cdr:cNvCxnSpPr/>
      </cdr:nvCxnSpPr>
      <cdr:spPr>
        <a:xfrm xmlns:a="http://schemas.openxmlformats.org/drawingml/2006/main">
          <a:off x="1137770" y="4505139"/>
          <a:ext cx="6968388" cy="204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66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0.12306</cdr:x>
      <cdr:y>0.18759</cdr:y>
    </cdr:from>
    <cdr:to>
      <cdr:x>0.92747</cdr:x>
      <cdr:y>0.18766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1066634" y="1181100"/>
          <a:ext cx="6972466" cy="39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0.62849</cdr:x>
      <cdr:y>0.18613</cdr:y>
    </cdr:from>
    <cdr:to>
      <cdr:x>0.87131</cdr:x>
      <cdr:y>0.23002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447566" y="1171898"/>
          <a:ext cx="2104703" cy="276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H2S AAL</a:t>
          </a:r>
          <a:r>
            <a:rPr lang="en-US" sz="1100" baseline="0"/>
            <a:t> = 0.086 ppm 24 hr Avg.</a:t>
          </a:r>
          <a:endParaRPr lang="en-US" sz="1100"/>
        </a:p>
      </cdr:txBody>
    </cdr:sp>
  </cdr:relSizeAnchor>
  <cdr:relSizeAnchor xmlns:cdr="http://schemas.openxmlformats.org/drawingml/2006/chartDrawing">
    <cdr:from>
      <cdr:x>0.17089</cdr:x>
      <cdr:y>0.00449</cdr:y>
    </cdr:from>
    <cdr:to>
      <cdr:x>0.90849</cdr:x>
      <cdr:y>0.11988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476375" y="28187"/>
          <a:ext cx="6372225" cy="724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dirty="0"/>
            <a:t>H</a:t>
          </a:r>
          <a:r>
            <a:rPr lang="en-US" sz="1800" baseline="-25000" dirty="0"/>
            <a:t>2</a:t>
          </a:r>
          <a:r>
            <a:rPr lang="en-US" sz="1800" dirty="0"/>
            <a:t>S  24</a:t>
          </a:r>
          <a:r>
            <a:rPr lang="en-US" sz="1800" baseline="0" dirty="0"/>
            <a:t> </a:t>
          </a:r>
          <a:r>
            <a:rPr lang="en-US" sz="1800" baseline="0" dirty="0" err="1"/>
            <a:t>hr</a:t>
          </a:r>
          <a:r>
            <a:rPr lang="en-US" sz="1800" baseline="0" dirty="0"/>
            <a:t> </a:t>
          </a:r>
          <a:r>
            <a:rPr lang="en-US" sz="1800" baseline="0" dirty="0" err="1"/>
            <a:t>Avg</a:t>
          </a:r>
          <a:r>
            <a:rPr lang="en-US" sz="1800" baseline="0" dirty="0"/>
            <a:t> Concentrations thru </a:t>
          </a:r>
          <a:r>
            <a:rPr lang="en-US" sz="1800" baseline="0" dirty="0" smtClean="0"/>
            <a:t>Sept </a:t>
          </a:r>
          <a:r>
            <a:rPr lang="en-US" sz="1800" baseline="0" dirty="0"/>
            <a:t>30, 2019</a:t>
          </a:r>
        </a:p>
      </cdr:txBody>
    </cdr:sp>
  </cdr:relSizeAnchor>
  <cdr:relSizeAnchor xmlns:cdr="http://schemas.openxmlformats.org/drawingml/2006/chartDrawing">
    <cdr:from>
      <cdr:x>0.12132</cdr:x>
      <cdr:y>0.75709</cdr:y>
    </cdr:from>
    <cdr:to>
      <cdr:x>0.34382</cdr:x>
      <cdr:y>0.78809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047750" y="4749800"/>
          <a:ext cx="1921510" cy="194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Geometric</a:t>
          </a:r>
          <a:r>
            <a:rPr lang="en-US" sz="800" baseline="0"/>
            <a:t> Mean Odor Threshold  = 0.008 ppm *</a:t>
          </a:r>
        </a:p>
      </cdr:txBody>
    </cdr:sp>
  </cdr:relSizeAnchor>
  <cdr:relSizeAnchor xmlns:cdr="http://schemas.openxmlformats.org/drawingml/2006/chartDrawing">
    <cdr:from>
      <cdr:x>0.12206</cdr:x>
      <cdr:y>0.79555</cdr:y>
    </cdr:from>
    <cdr:to>
      <cdr:x>0.95247</cdr:x>
      <cdr:y>0.79835</cdr:y>
    </cdr:to>
    <cdr:cxnSp macro="">
      <cdr:nvCxnSpPr>
        <cdr:cNvPr id="8" name="Straight Connector 7"/>
        <cdr:cNvCxnSpPr/>
      </cdr:nvCxnSpPr>
      <cdr:spPr>
        <a:xfrm xmlns:a="http://schemas.openxmlformats.org/drawingml/2006/main">
          <a:off x="1235388" y="4895435"/>
          <a:ext cx="8404659" cy="172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66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0.06985</cdr:x>
      <cdr:y>0.96356</cdr:y>
    </cdr:from>
    <cdr:to>
      <cdr:x>0.89926</cdr:x>
      <cdr:y>0.99501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03250" y="6045200"/>
          <a:ext cx="7162784" cy="197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600"/>
            <a:t>* Concise International</a:t>
          </a:r>
          <a:r>
            <a:rPr lang="en-US" sz="600" baseline="0"/>
            <a:t> Chemical Assessment Document 53, Hydrogen Sulfide: Human Health Aspects,World Health Organization (WHO), Dr. C.H. Selene J. Chou, Agency for Toxics Substances and Disease Registry (ATSDR) (2003)</a:t>
          </a:r>
          <a:endParaRPr lang="en-US" sz="600"/>
        </a:p>
      </cdr:txBody>
    </cdr:sp>
  </cdr:relSizeAnchor>
  <cdr:relSizeAnchor xmlns:cdr="http://schemas.openxmlformats.org/drawingml/2006/chartDrawing">
    <cdr:from>
      <cdr:x>0.75164</cdr:x>
      <cdr:y>0.35905</cdr:y>
    </cdr:from>
    <cdr:to>
      <cdr:x>0.75711</cdr:x>
      <cdr:y>0.87683</cdr:y>
    </cdr:to>
    <cdr:cxnSp macro="">
      <cdr:nvCxnSpPr>
        <cdr:cNvPr id="10" name="Straight Connector 9"/>
        <cdr:cNvCxnSpPr/>
      </cdr:nvCxnSpPr>
      <cdr:spPr>
        <a:xfrm xmlns:a="http://schemas.openxmlformats.org/drawingml/2006/main" flipH="1" flipV="1">
          <a:off x="7607462" y="2209400"/>
          <a:ext cx="55321" cy="3186217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0.53328</cdr:x>
      <cdr:y>0.32163</cdr:y>
    </cdr:from>
    <cdr:to>
      <cdr:x>0.77252</cdr:x>
      <cdr:y>0.4093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5397393" y="1979132"/>
          <a:ext cx="2421353" cy="539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dirty="0" smtClean="0"/>
            <a:t>7/18/19 Replaced </a:t>
          </a:r>
          <a:r>
            <a:rPr lang="en-US" sz="800" dirty="0"/>
            <a:t>Jerome at Williams</a:t>
          </a:r>
          <a:r>
            <a:rPr lang="en-US" sz="800" baseline="0" dirty="0"/>
            <a:t>dale </a:t>
          </a:r>
          <a:r>
            <a:rPr lang="en-US" sz="800" dirty="0"/>
            <a:t>with loaner </a:t>
          </a:r>
        </a:p>
        <a:p xmlns:a="http://schemas.openxmlformats.org/drawingml/2006/main">
          <a:r>
            <a:rPr lang="en-US" sz="800" dirty="0"/>
            <a:t>due to instrument</a:t>
          </a:r>
          <a:r>
            <a:rPr lang="en-US" sz="800" baseline="0" dirty="0"/>
            <a:t> reading higher </a:t>
          </a:r>
        </a:p>
        <a:p xmlns:a="http://schemas.openxmlformats.org/drawingml/2006/main">
          <a:r>
            <a:rPr lang="en-US" sz="800" baseline="0" dirty="0"/>
            <a:t>than the FTM during weekly calibration tests </a:t>
          </a:r>
          <a:endParaRPr lang="en-US" sz="800" dirty="0"/>
        </a:p>
      </cdr:txBody>
    </cdr:sp>
  </cdr:relSizeAnchor>
  <cdr:relSizeAnchor xmlns:cdr="http://schemas.openxmlformats.org/drawingml/2006/chartDrawing">
    <cdr:from>
      <cdr:x>0.88515</cdr:x>
      <cdr:y>0.51864</cdr:y>
    </cdr:from>
    <cdr:to>
      <cdr:x>0.88908</cdr:x>
      <cdr:y>0.87246</cdr:y>
    </cdr:to>
    <cdr:cxnSp macro="">
      <cdr:nvCxnSpPr>
        <cdr:cNvPr id="12" name="Straight Connector 11"/>
        <cdr:cNvCxnSpPr/>
      </cdr:nvCxnSpPr>
      <cdr:spPr>
        <a:xfrm xmlns:a="http://schemas.openxmlformats.org/drawingml/2006/main" flipH="1" flipV="1">
          <a:off x="8958729" y="3191436"/>
          <a:ext cx="39796" cy="217728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0.76313</cdr:x>
      <cdr:y>0.47135</cdr:y>
    </cdr:from>
    <cdr:to>
      <cdr:x>1</cdr:x>
      <cdr:y>0.52865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7723717" y="2900456"/>
          <a:ext cx="2397436" cy="352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dirty="0" smtClean="0"/>
            <a:t>10/03/19 Replaced </a:t>
          </a:r>
          <a:r>
            <a:rPr lang="en-US" sz="800" dirty="0"/>
            <a:t>loaner Jerome at Williams</a:t>
          </a:r>
          <a:r>
            <a:rPr lang="en-US" sz="800" baseline="0" dirty="0"/>
            <a:t>dale </a:t>
          </a:r>
        </a:p>
        <a:p xmlns:a="http://schemas.openxmlformats.org/drawingml/2006/main">
          <a:r>
            <a:rPr lang="en-US" sz="800" dirty="0"/>
            <a:t>with recalibrated</a:t>
          </a:r>
          <a:r>
            <a:rPr lang="en-US" sz="800" baseline="0" dirty="0"/>
            <a:t> o</a:t>
          </a:r>
          <a:r>
            <a:rPr lang="en-US" sz="800" dirty="0"/>
            <a:t>riginal</a:t>
          </a:r>
          <a:r>
            <a:rPr lang="en-US" sz="800" baseline="0" dirty="0"/>
            <a:t> Jerome</a:t>
          </a:r>
          <a:endParaRPr lang="en-US" sz="8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0.72686</cdr:x>
      <cdr:y>0.1591</cdr:y>
    </cdr:from>
    <cdr:to>
      <cdr:x>0.91421</cdr:x>
      <cdr:y>0.30439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301154" y="1001346"/>
          <a:ext cx="162413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0.11802</cdr:x>
      <cdr:y>0.09302</cdr:y>
    </cdr:from>
    <cdr:to>
      <cdr:x>0.35567</cdr:x>
      <cdr:y>0.14509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020514" y="584429"/>
          <a:ext cx="2055028" cy="3271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/>
            <a:t>NH3 odor threshold is between 5-53ppm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0.15354</cdr:x>
      <cdr:y>0.25304</cdr:y>
    </cdr:from>
    <cdr:to>
      <cdr:x>0.88507</cdr:x>
      <cdr:y>0.25418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1329279" y="1590335"/>
          <a:ext cx="6333243" cy="7135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0.65243</cdr:x>
      <cdr:y>0.25449</cdr:y>
    </cdr:from>
    <cdr:to>
      <cdr:x>0.85928</cdr:x>
      <cdr:y>0.30656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655896" y="1601665"/>
          <a:ext cx="1793142" cy="327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NH3 1</a:t>
          </a:r>
          <a:r>
            <a:rPr lang="en-US" sz="1200" baseline="0" dirty="0"/>
            <a:t> </a:t>
          </a:r>
          <a:r>
            <a:rPr lang="en-US" sz="1200" baseline="0" dirty="0" err="1"/>
            <a:t>hr</a:t>
          </a:r>
          <a:r>
            <a:rPr lang="en-US" sz="1200" baseline="0" dirty="0"/>
            <a:t> AAL = 3.87ppm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0.68407</cdr:x>
      <cdr:y>0.06958</cdr:y>
    </cdr:from>
    <cdr:to>
      <cdr:x>0.9204</cdr:x>
      <cdr:y>0.12165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293609" y="435151"/>
          <a:ext cx="2519756" cy="3256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/>
            <a:t>NH3 odor threshold is between 5-53ppm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26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4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37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20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8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4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7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0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86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2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4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2770252"/>
            <a:ext cx="5865181" cy="713497"/>
          </a:xfrm>
        </p:spPr>
        <p:txBody>
          <a:bodyPr>
            <a:normAutofit fontScale="90000"/>
          </a:bodyPr>
          <a:lstStyle/>
          <a:p>
            <a:r>
              <a:rPr lang="en-US" dirty="0"/>
              <a:t>Department of Environmental </a:t>
            </a:r>
            <a:r>
              <a:rPr lang="en-US" dirty="0" smtClean="0"/>
              <a:t>Quality</a:t>
            </a:r>
            <a:br>
              <a:rPr lang="en-US" dirty="0" smtClean="0"/>
            </a:br>
            <a:r>
              <a:rPr lang="en-US" dirty="0" smtClean="0"/>
              <a:t>Division of Air Quality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92" y="2304919"/>
            <a:ext cx="4489142" cy="614779"/>
          </a:xfrm>
        </p:spPr>
        <p:txBody>
          <a:bodyPr/>
          <a:lstStyle/>
          <a:p>
            <a:r>
              <a:rPr lang="en-US" dirty="0" smtClean="0"/>
              <a:t>October 31, 2019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53717" y="3592334"/>
            <a:ext cx="8021556" cy="81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i="0" dirty="0" smtClean="0"/>
              <a:t>Duplin County Air Monitoring Study (DCAMS) Overview</a:t>
            </a:r>
          </a:p>
        </p:txBody>
      </p:sp>
    </p:spTree>
    <p:extLst>
      <p:ext uri="{BB962C8B-B14F-4D97-AF65-F5344CB8AC3E}">
        <p14:creationId xmlns:p14="http://schemas.microsoft.com/office/powerpoint/2010/main" val="3447059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4122" cy="5000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Ammonia Results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216315"/>
              </p:ext>
            </p:extLst>
          </p:nvPr>
        </p:nvGraphicFramePr>
        <p:xfrm>
          <a:off x="418353" y="287471"/>
          <a:ext cx="10369176" cy="6283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72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24"/>
            <a:ext cx="3287792" cy="5000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Ammonia Results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854353"/>
              </p:ext>
            </p:extLst>
          </p:nvPr>
        </p:nvGraphicFramePr>
        <p:xfrm>
          <a:off x="0" y="316754"/>
          <a:ext cx="11080377" cy="625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82227" y="2197854"/>
            <a:ext cx="503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AAL is a modeling increment and IS NOT directly comparable to the monitored concentrations but is being used as a reference point.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447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Timeline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8728"/>
            <a:ext cx="10515600" cy="3152026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October 31, 2019 End of Study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November 1, 2019 Collection of last set of data at sites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By November 15, 2019 DAQ will determine if the data warrants extension of the study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By December 1, 2019 Draft </a:t>
            </a:r>
            <a:r>
              <a:rPr lang="en-US" dirty="0"/>
              <a:t>R</a:t>
            </a:r>
            <a:r>
              <a:rPr lang="en-US" dirty="0" smtClean="0"/>
              <a:t>eport released on DAQ website for public comment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By </a:t>
            </a:r>
            <a:r>
              <a:rPr lang="en-US" dirty="0" smtClean="0"/>
              <a:t>March </a:t>
            </a:r>
            <a:r>
              <a:rPr lang="en-US" dirty="0" smtClean="0"/>
              <a:t>1, 2019 Final Report posted to DAQ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1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1625"/>
            <a:ext cx="10515600" cy="402324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DCAMS Sites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043" t="7483" r="-85" b="6072"/>
          <a:stretch/>
        </p:blipFill>
        <p:spPr>
          <a:xfrm>
            <a:off x="1496291" y="350662"/>
            <a:ext cx="9418321" cy="565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5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1625"/>
            <a:ext cx="10515600" cy="402324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DCAMS Sites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506" t="6597" r="18457" b="2560"/>
          <a:stretch/>
        </p:blipFill>
        <p:spPr>
          <a:xfrm>
            <a:off x="3059954" y="350244"/>
            <a:ext cx="5839012" cy="573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6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3082" y="-47812"/>
            <a:ext cx="2734651" cy="5000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PM2.5 Results</a:t>
            </a:r>
            <a:endParaRPr lang="en-US" sz="2800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074114"/>
              </p:ext>
            </p:extLst>
          </p:nvPr>
        </p:nvGraphicFramePr>
        <p:xfrm>
          <a:off x="442062" y="111408"/>
          <a:ext cx="9888842" cy="6439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6200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6" y="0"/>
            <a:ext cx="2338087" cy="5000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PM2.5 Results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126812"/>
              </p:ext>
            </p:extLst>
          </p:nvPr>
        </p:nvGraphicFramePr>
        <p:xfrm>
          <a:off x="872566" y="185871"/>
          <a:ext cx="9558934" cy="6283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8581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6" y="0"/>
            <a:ext cx="2338087" cy="5000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PM2.5 Results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797176"/>
              </p:ext>
            </p:extLst>
          </p:nvPr>
        </p:nvGraphicFramePr>
        <p:xfrm>
          <a:off x="605119" y="287471"/>
          <a:ext cx="10616452" cy="6283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5497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6" y="0"/>
            <a:ext cx="11851243" cy="57891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PM2.5 Results	</a:t>
            </a:r>
            <a:r>
              <a:rPr lang="en-US" sz="1800" i="0" dirty="0" smtClean="0">
                <a:solidFill>
                  <a:schemeClr val="tx1"/>
                </a:solidFill>
              </a:rPr>
              <a:t>Williamsdale PM, H2S, and NH3 comparison Aug 1-8, 2019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441494"/>
              </p:ext>
            </p:extLst>
          </p:nvPr>
        </p:nvGraphicFramePr>
        <p:xfrm>
          <a:off x="248772" y="181535"/>
          <a:ext cx="11656358" cy="6254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3611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48"/>
            <a:ext cx="4084863" cy="56541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Hydrogen Sulfide Results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20600"/>
              </p:ext>
            </p:extLst>
          </p:nvPr>
        </p:nvGraphicFramePr>
        <p:xfrm>
          <a:off x="412376" y="291353"/>
          <a:ext cx="10225741" cy="6275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0203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148243"/>
              </p:ext>
            </p:extLst>
          </p:nvPr>
        </p:nvGraphicFramePr>
        <p:xfrm>
          <a:off x="292847" y="412376"/>
          <a:ext cx="10121153" cy="6153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31024" cy="60679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Hydrogen Sulfide Results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10510" y="1839265"/>
            <a:ext cx="503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AAL is a modeling increment and IS NOT directly comparable to the monitored concentrations but is being used as a reference point.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347993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3BE5149589F241B3C4D0AC6A689DA7" ma:contentTypeVersion="13" ma:contentTypeDescription="Create a new document." ma:contentTypeScope="" ma:versionID="2d2c2fc3fda22e0c07e22a2a2fbabf9f">
  <xsd:schema xmlns:xsd="http://www.w3.org/2001/XMLSchema" xmlns:xs="http://www.w3.org/2001/XMLSchema" xmlns:p="http://schemas.microsoft.com/office/2006/metadata/properties" xmlns:ns1="http://schemas.microsoft.com/sharepoint/v3" xmlns:ns3="014766f9-f03f-4f82-9f7b-28147283a54f" xmlns:ns4="0d419eec-aeb2-4058-b027-12270574ead5" targetNamespace="http://schemas.microsoft.com/office/2006/metadata/properties" ma:root="true" ma:fieldsID="f38dec70454f5343771a4c4fead29f2d" ns1:_="" ns3:_="" ns4:_="">
    <xsd:import namespace="http://schemas.microsoft.com/sharepoint/v3"/>
    <xsd:import namespace="014766f9-f03f-4f82-9f7b-28147283a54f"/>
    <xsd:import namespace="0d419eec-aeb2-4058-b027-12270574ea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4766f9-f03f-4f82-9f7b-28147283a5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19eec-aeb2-4058-b027-12270574ead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E347C4-91BB-4D61-9F37-5A6885E29480}">
  <ds:schemaRefs>
    <ds:schemaRef ds:uri="http://purl.org/dc/elements/1.1/"/>
    <ds:schemaRef ds:uri="http://schemas.openxmlformats.org/package/2006/metadata/core-properties"/>
    <ds:schemaRef ds:uri="014766f9-f03f-4f82-9f7b-28147283a54f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sharepoint/v3"/>
    <ds:schemaRef ds:uri="http://schemas.microsoft.com/office/infopath/2007/PartnerControls"/>
    <ds:schemaRef ds:uri="0d419eec-aeb2-4058-b027-12270574ead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6D01EB-F625-4FB9-BBA5-D338633680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4766f9-f03f-4f82-9f7b-28147283a54f"/>
    <ds:schemaRef ds:uri="0d419eec-aeb2-4058-b027-12270574ea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3932</TotalTime>
  <Words>507</Words>
  <Application>Microsoft Office PowerPoint</Application>
  <PresentationFormat>Widescreen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2_Office Theme</vt:lpstr>
      <vt:lpstr>Department of Environmental Quality Division of Air Quality</vt:lpstr>
      <vt:lpstr>DCAMS Sites</vt:lpstr>
      <vt:lpstr>DCAMS Sites</vt:lpstr>
      <vt:lpstr>PM2.5 Results</vt:lpstr>
      <vt:lpstr>PM2.5 Results</vt:lpstr>
      <vt:lpstr>PM2.5 Results</vt:lpstr>
      <vt:lpstr>PM2.5 Results Williamsdale PM, H2S, and NH3 comparison Aug 1-8, 2019</vt:lpstr>
      <vt:lpstr>Hydrogen Sulfide Results</vt:lpstr>
      <vt:lpstr>Hydrogen Sulfide Results</vt:lpstr>
      <vt:lpstr>Ammonia Results</vt:lpstr>
      <vt:lpstr>Ammonia Results</vt:lpstr>
      <vt:lpstr>Timeline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Bowyer, Jim</cp:lastModifiedBy>
  <cp:revision>84</cp:revision>
  <cp:lastPrinted>2019-10-31T12:38:15Z</cp:lastPrinted>
  <dcterms:created xsi:type="dcterms:W3CDTF">2015-06-24T15:01:50Z</dcterms:created>
  <dcterms:modified xsi:type="dcterms:W3CDTF">2019-10-31T13:20:18Z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0x0101007F3BE5149589F241B3C4D0AC6A689DA7</vt:lpwstr>
  </property>
</Properties>
</file>